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6" r:id="rId2"/>
    <p:sldId id="317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90" r:id="rId22"/>
    <p:sldId id="275" r:id="rId23"/>
    <p:sldId id="315" r:id="rId24"/>
    <p:sldId id="276" r:id="rId25"/>
    <p:sldId id="281" r:id="rId26"/>
    <p:sldId id="282" r:id="rId27"/>
    <p:sldId id="284" r:id="rId28"/>
    <p:sldId id="277" r:id="rId29"/>
    <p:sldId id="279" r:id="rId30"/>
    <p:sldId id="285" r:id="rId31"/>
    <p:sldId id="286" r:id="rId32"/>
    <p:sldId id="287" r:id="rId33"/>
    <p:sldId id="288" r:id="rId34"/>
    <p:sldId id="289" r:id="rId35"/>
    <p:sldId id="292" r:id="rId36"/>
    <p:sldId id="293" r:id="rId37"/>
    <p:sldId id="298" r:id="rId38"/>
    <p:sldId id="295" r:id="rId39"/>
    <p:sldId id="299" r:id="rId40"/>
    <p:sldId id="300" r:id="rId41"/>
    <p:sldId id="301" r:id="rId42"/>
    <p:sldId id="302" r:id="rId43"/>
    <p:sldId id="303" r:id="rId44"/>
    <p:sldId id="304" r:id="rId45"/>
    <p:sldId id="305" r:id="rId46"/>
    <p:sldId id="310" r:id="rId47"/>
    <p:sldId id="306" r:id="rId48"/>
    <p:sldId id="307" r:id="rId49"/>
    <p:sldId id="313" r:id="rId50"/>
    <p:sldId id="314" r:id="rId51"/>
    <p:sldId id="311" r:id="rId52"/>
    <p:sldId id="312" r:id="rId53"/>
    <p:sldId id="308" r:id="rId54"/>
    <p:sldId id="309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-724" y="-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1T09:05:53.3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7618 1506 538 0,'0'0'0'0,"41"-25"106"16,-41 25-106-16,0 0 150 0,0 0-150 0,-41 25 108 15,41-25-108-15,41-25 84 0,-82 50-84 0,41-25 69 16,41-25-69-16,-82 50 54 0,82-50-54 0,-82 50 60 16,82-50-60-16,-41 25 56 0,0 0-56 0,-58 25 46 15,58-25-46-15,-9-7 40 0,9 7-40 0,0-1 50 0,0 1-50 0,0-8 60 16,0 8-60-16,-9-4 30 0,9 4-30 0,0-7 34 15,0 7-34-15,0-7 21 16,0 7-21-16,0-5 23 0,0 5-23 0,-9-4 10 16,9 4-10-16,0-5 7 0,0 5-7 0,0 0 6 0,0 0-6 0,0-1 2 15,0 1-2-15,0 0 0 0,0 0 0 0,0 0 0 16,0 0 0-16,0 14-12 0,0-14 12 0,0 42-38 16,0-42 38-16,0 60 0 0,0-60 0 0,9 70 6 15,-9-70-6-15,26 71 7 0,-26-71-7 0,24 70 8 16,-24-70-8-16,17 63 3 0,-17-63-3 0,27 55 2 15,-27-55-2-15,9 49 0 0,-9-49 0 0,8 44-1 16,-8-44 1-16,0 39-6 0,0-39 6 0,0 36-10 0,0-36 10 0,0 37 0 16,0-37 0-16,-8 37-51 0,8-37 51 0,-36 23-190 15,36-23 190-15,-32 10-364 16,32-10 364-16</inkml:trace>
  <inkml:trace contextRef="#ctx0" brushRef="#br0" timeOffset="400.0279">7059 1640 755 0,'0'0'0'0,"0"0"64"0,0 0-64 0,0 0 213 16,0 0-213-16,0 0 83 0,0 0-83 0,0 0 76 15,0 0-76-15,0 0 59 0,0 0-59 0,0 0 39 16,0 0-39-16,-35-10 28 0,35 10-28 0,-9 0 23 16,9 0-23-16,0 0 18 0,0 0-18 0,0 0 12 15,0 0-12-15,0 0 13 0,0 0-13 0,0 0 1 16,0 0-1-16,35 0 3 0,-35 0-3 0,85-15 9 15,-85 15-9-15,120-22 11 0,-120 22-11 0,138-27 6 16,-138 27-6-16,146-32 5 0,-146 32-5 0,147-28 0 16,-147 28 0-16,128-22-1 0,-128 22 1 0,112-17-6 15,-112 17 6-15,70-4-6 0,-70 4 6 0,41 0-46 16,-41 0 46-16,8 0-135 0,-8 0 135 0,0 23-223 0,0-23 223 16,-8 34-292-16,8-34 292 0</inkml:trace>
  <inkml:trace contextRef="#ctx0" brushRef="#br0" timeOffset="712.0487">7179 2191 475 0,'0'0'0'0,"0"0"49"0,0 0-49 0,0 0 121 16,0 0-121-16,0 0 67 0,0 0-67 0,0 0 42 15,0 0-42-15,0 0 51 0,0 0-51 0,0 0 59 0,0 0-59 0,-26 89 97 16,26-89-97-16,17 0 108 0,-17 0-108 0,59 0 84 16,-59 0-84-16,79-2 75 0,-79 2-75 0,111-17 47 15,-111 17-47-15,129-20 35 0,-129 20-35 0,138-19 24 16,-138 19-24-16,146-23 13 0,-146 23-13 0,146-20 10 16,-146 20-10-16,129-17 5 0,-129 17-5 0,94-13 2 15,-94 13-2-15,67-5 0 0,-67 5 0 0,29-4 0 16,-29 4 0-16,15-4-11 0,-15 4 11 0,0 0-69 15,0 0 69-15,0 0-121 0,0 0 121 0,0 0-239 16,0 0 239-16,-24 0-444 0,24 0 444 0</inkml:trace>
  <inkml:trace contextRef="#ctx0" brushRef="#br0" timeOffset="1120.0773">8312 1922 998 0,'0'0'0'0,"0"0"69"16,0 0-69-16,0 0 168 0,0 0-168 0,0 0 29 16,0 0-29-16,0 0 2 0,0 0-2 0,0 0 19 15,0 0-19-15,0 0 24 0,0 0-24 0,173 129 25 16,-173-129-25-16,35 53 22 0,-35-53-22 0,23 50 17 16,-23-50-17-16,12 40 7 0,-12-40-7 0,6 36 7 15,-6-36-7-15,0 19 0 0,0-19 0 0,0 12 2 0,0-12-2 0,0 4 0 16,0-4 0-16,0 0 10 0,0 0-10 0,0 0 13 15,0 0-13-15,0-24 26 0,0 24-26 0,-15-42 12 16,15 42-12-16,-26-52 5 0,26 52-5 0,-9-62 8 16,9 62-8-16,0-62 0 15,0 62 0-15,0-59 4 0,0 59-4 0,9-52 0 0,-9 52 0 16,44-40 3-16,-44 40-3 0,41-30 0 0,-41 30 0 0,52-15-1 16,-52 15 1-16,41-7 0 0,-41 7 0 0,53 0-1 15,-53 0 1-15,58 3-1 0,-58-3 1 0,62 31 1 16,-62-31-1-16,76 33 3 0,-76-33-3 0,70 40 5 15,-70-40-5-15,59 41 6 0,-59-41-6 0,44 43 0 16,-44-43 0-16,17 51-9 0,-17-51 9 0,0 54-10 16,0-54 10-16,0 59-51 0,0-59 51 0,-44 47-209 0,44-47 209 15,-76 31-488-15,76-31 488 0</inkml:trace>
  <inkml:trace contextRef="#ctx0" brushRef="#br0" timeOffset="1712.1228">9860 2008 718 0,'0'0'0'0,"0"0"20"16,0 0-20-16,0 0 17 0,0 0-17 0,0 0 80 16,0 0-80-16,0 0 66 0,0 0-66 0,0 0 70 0,0 0-70 0,0 0 72 15,0 0-72-15,-61-106 92 0,61 106-92 0,-27-7 98 16,27 7-98-16,-44-3 64 0,44 3-64 0,-67 0 22 16,67 0-22-16,-76 0 4 0,76 0-4 0,-88 25 3 15,88-25-3-15,-76 31 0 0,76-31 0 0,-70 33 0 16,70-33 0-16,-50 34-1 0,50-34 1 0,-26 35 0 15,26-35 0-15,-18 31-2 0,18-31 2 0,0 28 0 16,0-28 0-16,0 25-6 0,0-25 6 0,27 18 0 0,-27-18 0 0,52 14 8 16,-52-14-8-16,68 5 2 15,-68-5-2-15,67 0 12 0,-67 0-12 0,70 0 9 16,-70 0-9-16,59-12 0 0,-59 12 0 0,44-25-4 16,-44 25 4-16,26-30-29 0,-26 30 29 0,26-38-28 0,-26 38 28 15,0-51-6-15,0 51 6 0,0-56-3 0,0 56 3 16,0-64 0-16,0 64 0 0,-9-72 5 0,9 72-5 0,-35-68 4 15,35 68-4-15,-44-66 5 0,44 66-5 0,-32-50 20 16,32 50-20-16,-26-32 30 0,26 32-30 0,-9-19 28 16,9 19-28-16,-9-7 30 0,9 7-30 0,0 0 33 15,0 0-33-15,0 0 0 0,0 0 0 0,9 26-20 16,-9-26 20-16,53 48 0 0,-53-48 0 0,58 69 0 16,-58-69 0-16,76 79 3 0,-76-79-3 0,62 84 6 15,-62-84-6-15,61 88 1 0,-61-88-1 0,41 80 0 16,-41-80 0-16,27 81-3 0,-27-81 3 0,17 74-4 15,-17-74 4-15,0 63-42 0,0-63 42 0,0 43-219 16,0-43 219-16,-17 14-572 0,17-14 572 0</inkml:trace>
  <inkml:trace contextRef="#ctx0" brushRef="#br0" timeOffset="2528.2045">10349 2090 853 0,'0'0'0'0,"0"0"55"16,0 0-55-16,0 0 102 0,0 0-102 0,0 0 79 15,0 0-79-15,0 0 39 0,0 0-39 0,0 0 32 16,0 0-32-16,0 0 8 0,0 0-8 0,222 0 6 0,-222 0-6 0,0 0 6 16,0 0-6-16,0 0 11 0,0 0-11 0,0-15 24 15,0 15-24-15,0-22 11 0,0 22-11 0,0-22 2 16,0 22-2-16,-17-27 0 0,17 27 0 0,-27-23 0 15,27 23 0-15,-32-22 2 0,32 22-2 0,-35-17 0 16,35 17 0-16,-35-10 13 0,35 10-13 0,-26-1 23 16,26 1-23-16,-35 0 11 0,35 0-11 0,-41 0 0 15,41 0 0-15,-27 28-3 0,27-28 3 0,-26 32 0 16,26-32 0-16,-15 47 3 0,15-47-3 0,0 45 15 16,0-45-15-16,0 48 34 0,0-48-34 0,32 44 47 15,-32-44-47-15,62 35 39 0,-62-35-39 0,76 24 28 16,-76-24-28-16,88 19 25 0,-88-19-25 0,85 8 15 15,-85-8-15-15,85 0 8 0,-85 0-8 0,84 0 0 0,-84 0 0 0,71 0 2 16,-71 0-2-16,61-18 0 0,-61 18 0 0,41-22-77 16,-41 22 77-16,35-30-92 0,-35 30 92 0,9-34-87 15,-9 34 87-15,0-40-60 0,0 40 60 0,0-42-23 16,0 42 23-16,-18-47 0 0,18 47 0 0,-26-42 5 16,26 42-5-16,-26-37 12 0,26 37-12 15,-18-25 42-15,18 25-42 0,-9-14 77 0,9 14-77 0,-5-5 76 16,5 5-76-16,0 0 43 0,0 0-43 0,0 0 1 15,0 0-1-15,0 17 5 0,0-17-5 0,32 37 0 16,-32-37 0-16,44 59 25 0,-44-59-25 0,44 71 33 16,-44-71-33-16,41 78 45 0,-41-78-45 0,26 90 46 15,-26-90-46-15,17 94 29 0,-17-94-29 0,0 88 20 0,0-88-20 0,0 77 9 16,0-77-9-16,0 62 7 0,0-62-7 0,0 43 1 16,0-43-1-16,0 21 1 0,0-21-1 0,0 12 0 15,0-12 0-15,-8 0 3 0,8 0-3 0,0 0 7 16,0 0-7-16,-18-12 12 0,18 12-12 0,-23-38 5 15,23 38-5-15,-27-57 0 0,27 57 0 0,-35-69-3 16,35 69 3-16,-26-80-1 0,26 80 1 0,-26-85-2 16,26 85 2-16,-24-87-4 0,24 87 4 0,-9-81-2 15,9 81 2-15,0-75-1 0,0 75 1 0,0-66-1 16,0 66 1-16,0-53-4 0,0 53 4 0,33-41-1 16,-33 41 1-16,26-28-4 0,-26 28 4 0,35-17-3 15,-35 17 3-15,32-10 0 0,-32 10 0 0,27 0-1 16,-27 0 1-16,26 0-3 0,-26 0 3 0,26 5-7 0,-26-5 7 15,18 25-3-15,-18-25 3 0,17 34-4 0,-17-34 4 0,0 40-8 16,0-40 8-16,0 45-9 0,0-45 9 0,-8 39-3 16,8-39 3-16,-44 35-1 0,44-35 1 15,-59 26-11-15,59-26 11 0,-61 20-8 0,61-20 8 16,-50 12-44-16,50-12 44 0,-44 0-126 0,44 0 126 16,-35 0-185-16,35 0 185 0,-9-16-369 0,9 16 369 0</inkml:trace>
  <inkml:trace contextRef="#ctx0" brushRef="#br0" timeOffset="2948.2112">11499 2117 711 0,'0'0'0'0,"0"0"15"0,0 0-15 0,0 0 138 16,0 0-138-16,0 0 118 0,0 0-118 0,0 0 85 15,0 0-85-15,0 0 70 0,0 0-70 0,0 0 46 16,0 0-46-16,94 30 31 0,-94-30-31 0,9 0 40 16,-9 0-40-16,0 0 47 0,0 0-47 0,8-2 49 15,-8 2-49-15,9-21 25 0,-9 21-25 0,0-26 5 16,0 26-5-16,9-30 0 0,-9 30 0 0,0-28-1 16,0 28 1-16,0-25-2 0,0 25 2 0,0-25-2 15,0 25 2-15,-35-15 0 0,35 15 0 0,-32-16 6 0,32 16-6 0,-36-3 21 16,36 3-21-16,-35 0 19 15,35 0-19-15,-26 0 21 0,26 0-21 0,-35 12 10 16,35-12-10-16,-26 35 6 0,26-35-6 0,-24 42 6 0,24-42-6 0,-9 48 18 16,9-48-18-16,0 43 33 0,0-43-33 0,0 43 38 15,0-43-38-15,9 32 24 16,-9-32-24-16,50 27 17 0,-50-27-17 0,44 19 13 0,-44-19-13 0,52 12 8 16,-52-12-8-16,59 6 3 0,-59-6-3 0,53 3 2 15,-53-3-2-15,52 0 0 0,-52 0 0 0,50 0-24 16,-50 0 24-16,44-17-160 0,-44 17 160 0,35-30-258 15,-35 30 258-15,24-37-460 0,-24 37 460 0</inkml:trace>
  <inkml:trace contextRef="#ctx0" brushRef="#br0" timeOffset="3300.2275">11850 2018 760 0,'0'0'0'0,"0"0"66"16,0 0-66-16,0 0 243 0,0 0-243 0,0 0 171 16,0 0-171-16,0 0 81 0,0 0-81 0,0 0 34 0,0 0-34 0,0 0 10 15,0 0-10-15,35 0 15 0,-35 0-15 0,27 28 40 16,-27-28-40-16,26 39 41 0,-26-39-41 0,24 42 36 15,-24-42-36-15,26 44 41 0,-26-44-41 0,17 40 22 16,-17-40-22-16,9 37 14 0,-9-37-14 0,18 27 7 16,-18-27-7-16,9 18 1 0,-9-18-1 0,0 10 1 15,0-10-1-15,8 4 2 0,-8-4-2 0,0 0 1 16,0 0-1-16,0 0 5 0,0 0-5 0,0-2 14 16,0 2-14-16,0-24 10 0,0 24-10 0,0-28 1 15,0 28-1-15,0-39 0 0,0 39 0 0,0-42 0 16,0 42 0-16,0-42-1 0,0 42 1 0,18-41 0 15,-18 41 0-15,32-36 0 0,-32 36 0 0,35-22 0 16,-35 22 0-16,27-13-1 0,-27 13 1 0,32-3-3 0,-32 3 3 16,26 0-1-16,-26 0 1 0,26 0-2 0,-26 0 2 0,44 16 0 15,-44-16 0-15,44 27 1 0,-44-27-1 0,50 35 5 16,-50-35-5-16,35 37 5 0,-35-37-5 0,35 33 0 16,-35-33 0-16,24 31 0 0,-24-31 0 0,0 36-4 15,0-36 4-15,0 27-115 0,0-27 115 0,-9 16-461 16,9-16 461-16</inkml:trace>
  <inkml:trace contextRef="#ctx0" brushRef="#br0" timeOffset="3900.269">13276 2194 969 0,'0'0'0'0,"0"0"66"0,0 0-66 0,0 0 230 0,0 0-230 0,0 0 137 15,0 0-137-15,0 0 73 0,0 0-73 0,0 0 49 16,0 0-49-16,0 0 24 0,0 0-24 0,-275-94 9 16,275 94-9-16,-59 0 8 0,59 0-8 0,-70 10 2 15,70-10-2-15,-68 26 0 0,68-26 0 0,-52 35 4 16,52-35-4-16,-35 33 3 0,35-33-3 0,-24 30 4 16,24-30-4-16,0 27 1 0,0-27-1 0,0 24 0 15,0-24 0-15,27 16 2 0,-27-16-2 0,58 11 4 16,-58-11-4-16,67 4 1 0,-67-4-1 0,71 0 12 15,-71 0-12-15,70 0 3 0,-70 0-3 0,58-6 4 16,-58 6-4-16,44-24 4 0,-44 24-4 0,35-32 0 16,-35 32 0-16,15-40 0 0,-15 40 0 0,0-47-13 15,0 47 13-15,0-57-8 0,0 57 8 0,0-65-9 0,0 65 9 0,-35-77-2 16,35 77 2-16,-59-93 0 0,59 93 0 0,-58-92 1 16,58 92-1-16,-53-85 3 0,53 85-3 0,-44-61 5 15,44 61-5-15,-26-37 10 0,26 37-10 0,-6-16 21 16,6 16-21-16,-3-3 15 0,3 3-15 0,0 0 2 15,0 0-2-15,0 19 0 0,0-19 0 0,35 57-8 16,-35-57 8-16,62 82 0 0,-62-82 0 0,76 96 0 16,-76-96 0-16,76 106 4 0,-76-106-4 0,61 104 0 15,-61-104 0-15,44 99-1 0,-44-99 1 0,33 87-1 16,-33-87 1-16,11 79-13 0,-11-79 13 0,0 59-126 16,0-59 126-16,0 29-384 0,0-29 384 0</inkml:trace>
  <inkml:trace contextRef="#ctx0" brushRef="#br0" timeOffset="4432.3102">14007 2100 282 0,'0'0'0'0,"0"0"672"0,0 0-672 0,0 0 77 16,0 0-77-16,0 0 162 0,0 0-162 0,0 0 53 16,0 0-53-16,0 0 41 0,0 0-41 0,-251-94 45 0,251 94-45 0,-68-2 41 15,68 2-41-15,-52 0 42 0,52 0-42 0,-59 0 26 16,59 0-26-16,-61 9 24 0,61-9-24 0,-50 27 19 16,50-27-19-16,-35 35 15 15,35-35-15-15,-27 42 10 0,27-42-10 0,-17 49 10 0,17-49-10 0,0 45 25 16,0-45-25-16,0 42 16 0,0-42-16 0,9 33 15 15,-9-33-15-15,44 24 9 0,-44-24-9 0,35 18 9 16,-35-18-9-16,49 11 8 0,-49-11-8 0,44 4 1 16,-44-4-1-16,35 0 6 0,-35 0-6 0,41 0 0 15,-41 0 0-15,27 0 8 0,-27 0-8 0,35-18 0 16,-35 18 0-16,17-27-5 0,-17 27 5 0,18-32-7 16,-18 32 7-16,15-40-8 0,-15 40 8 0,0-42-5 15,0 42 5-15,3-40-7 0,-3 40 7 0,0-37 0 0,0 37 0 0,0-26-3 16,0 26 3-16,8-15-2 15,-8 15 2-15,0-4-1 0,0 4 1 0,6 0-7 16,-6 0 7-16,9 0-9 0,-9 0 9 0,26 16-14 16,-26-16 14-16,35 32 0 0,-35-32 0 0,36 39 1 0,-36-39-1 0,32 35 10 15,-32-35-10-15,35 32 2 0,-35-32-2 0,26 27 3 16,-26-27-3-16,18 23 6 0,-18-23-6 0,17 19 0 16,-17-19 0-16,9 16-3 0,-9-16 3 0,0 11-16 15,0-11 16-15,0 8-147 0,0-8 147 0,0 0-282 16,0 0 282-16,0 0-668 0,0 0 668 0</inkml:trace>
  <inkml:trace contextRef="#ctx0" brushRef="#br0" timeOffset="5048.356">14127 2072 861 0,'0'0'0'0,"0"0"75"0,0 0-75 0,0 0 194 15,0 0-194-15,0 0 68 0,0 0-68 0,0 0 63 16,0 0-63-16,0 0 71 0,0 0-71 0,0 0 57 15,0 0-57-15,188 126 47 0,-188-126-47 0,8 36 39 16,-8-36-39-16,9 27 31 0,-9-27-31 0,0 24 15 16,0-24-15-16,0 11 8 0,0-11-8 0,9 5 5 15,-9-5-5-15,0 0 2 0,0 0-2 0,9 0 0 16,-9 0 0-16,9-9 11 0,-9 9-11 0,26-35 10 16,-26 35-10-16,17-43 0 0,-17 43 0 0,24-47-7 15,-24 47 7-15,17-43 0 0,-17 43 0 0,9-41-2 16,-9 41 2-16,9-25-1 0,-9 25 1 0,0-15 0 15,0 15 0-15,0-5 0 0,0 5 0 0,0 0-3 0,0 0 3 0,0 0-13 16,0 0 13-16,9 20-16 0,-9-20 16 0,17 32-1 16,-17-32 1-16,18 40 0 0,-18-40 0 15,17 33 2-15,-17-33-2 0,24 31 5 0,-24-31-5 0,26 22 10 16,-26-22-10-16,35 18 10 0,-35-18-10 0,35 9 11 16,-35-9-11-16,50 5 15 0,-50-5-15 0,44 1 11 15,-44-1-11-15,44 0 6 0,-44 0-6 0,50 0 4 16,-50 0-4-16,35-1 2 0,-35 1-2 0,35-18 3 15,-35 18-3-15,35-23 1 0,-35 23-1 0,24-30 3 16,-24 30-3-16,8-33 1 0,-8 33-1 0,9-40 3 16,-9 40-3-16,0-46 0 0,0 46 0 0,0-54-2 15,0 54 2-15,0-62-5 0,0 62 5 0,0-70-1 16,0 70 1-16,-26-79-2 0,26 79 2 0,-41-79 0 0,41 79 0 0,-35-69 2 16,35 69-2-16,-27-47 0 0,27 47 0 0,-26-28 0 15,26 28 0-15,-6-9 0 0,6 9 0 0,0 0-3 16,0 0 3-16,-3 9-6 0,3-9 6 0,-9 53-18 15,9-53 18-15,-5 79 0 0,5-79 0 0,0 101 8 16,0-101-8-16,0 106 13 0,0-106-13 0,0 95 11 16,0-95-11-16,5 86 9 0,-5-86-9 0,27 72 5 15,-27-72-5-15,26 54 2 0,-26-54-2 0,35 37 0 16,-35-37 0-16,27 18 1 0,-27-18-1 0,32 9-1 16,-32-9 1-16,26 0-6 0,-26 0 6 0,44 0-39 15,-44 0 39-15,41-22-150 0,-41 22 150 0,35-37-381 16,-35 37 381-16</inkml:trace>
  <inkml:trace contextRef="#ctx0" brushRef="#br0" timeOffset="5312.3667">14514 2090 972 0,'0'0'0'0,"0"0"40"0,0 0-40 0,0 0 255 16,0 0-255-16,0 0 119 0,0 0-119 0,0 0 73 15,0 0-73-15,0 0 50 0,0 0-50 0,298-59 42 16,-298 59-42-16,120-25 24 0,-120 25-24 0,114-23 25 16,-114 23-25-16,103-20 21 0,-103 20-21 0,93-14 12 15,-93 14-12-15,71-15 14 0,-71 15-14 0,49-7 12 0,-49 7-12 0,36-5 7 16,-36 5-7-16,26-5 4 0,-26 5-4 0,26-3 0 16,-26 3 0-16,6 0-1 0,-6 0 1 0,3 0-13 15,-3 0 13-15,0 0-49 0,0 0 49 0,0 10-232 16,0-10 232-16,-44 0-569 0,44 0 569 0</inkml:trace>
  <inkml:trace contextRef="#ctx0" brushRef="#br0" timeOffset="25152.3338">16876 1928 839 0,'0'0'0'0,"0"0"13"16,0 0-13-16,0 0 133 0,0 0-133 0,0 0 106 15,0 0-106-15,0 0 63 0,0 0-63 0,0 0 54 16,0 0-54-16,0 0 78 0,0 0-78 0,0 0 78 0,0 0-78 15,-44-56 94-15,44 56-94 0,-9-5 77 0,9 5-77 16,0-7 52-16,0 7-52 0,-9-6 32 16,9 6-32-16,-9-12 22 0,9 12-22 0,0-9 12 0,0 9-12 0,0-10 8 15,0 10-8-15,0-8 5 0,0 8-5 0,0-5 5 16,0 5-5-16,0 0 5 0,0 0-5 0,0 0 1 16,0 0-1-16,0 0-1 0,0 0 1 0,0 6-6 15,0-6 6-15,27 38-11 0,-27-38 11 0,58 55 0 16,-58-55 0-16,62 66 1 0,-62-66-1 0,79 70 3 15,-79-70-3-15,67 71 4 0,-67-71-4 0,67 68 1 0,-67-68-1 16,62 57 0-16,-62-57 0 0,53 47 0 16,-53-47 0-16,40 32-1 0,-40-32 1 0,36 22 0 0,-36-22 0 0,17 10 1 15,-17-10-1-15,9 3 0 16,-9-3 0-16,0 0 1 0,0 0-1 0,0 0 7 0,0 0-7 0,18-18 15 16,-18 18-15-16,17-45 33 0,-17 45-33 0,23-62 3 15,-23 62-3-15,18-71 1 0,-18 71-1 16,18-66 4-16,-18 66-4 0,17-67 0 0,-17 67 0 0,0-62-1 15,0 62 1-15,9-52 0 0,-9 52 0 0,0-40 1 16,0 40-1-16,0-35 1 0,0 35-1 0,0-21 2 16,0 21-2-16,0-13-2 0,0 13 2 0,9-7-2 15,-9 7 2-15,0-3-7 0,0 3 7 0,9 0-40 0,-9 0 40 16,26 0-119-16,-26 0 119 0,32 3-330 16,-32-3 330-16,26 5-454 0,-26-5 454 0</inkml:trace>
  <inkml:trace contextRef="#ctx0" brushRef="#br0" timeOffset="25580.1769">18310 1968 886 0,'0'0'0'0,"0"0"81"0,0 0-81 0,0 0 252 16,0 0-252-16,0 0 108 0,0 0-108 0,0 0 85 15,0 0-85-15,0 0 49 0,0 0-49 0,-258-26 23 0,258 26-23 0,-61 37 1 16,61-37-1-16,-76 47 3 0,76-47-3 0,-62 63 4 16,62-63-4-16,-44 60 1 0,44-60-1 0,-23 58 4 15,23-58-4-15,0 50 2 0,0-50-2 0,0 41 1 16,0-41-1-16,41 32 2 0,-41-32-2 0,53 18 4 15,-53-18-4-15,67 7 4 0,-67-7-4 0,61 0 5 16,-61 0-5-16,68 0 14 0,-68 0-14 0,52-20 13 16,-52 20-13-16,44-32 25 0,-44 32-25 0,32-37 20 15,-32 37-20-15,18-40 15 0,-18 40-15 0,0-40 25 16,0 40-25-16,0-41 21 0,0 41-21 0,-18-38 14 16,18 38-14-16,-58-35 12 0,58 35-12 0,-62-26 0 0,62 26 0 0,-58-15-2 15,58 15 2-15,-44 0-7 0,44 0 7 0,-41 0-17 16,41 0 17-16,-26 15-65 15,26-15 65-15,-18 26-325 0,18-26 325 0,0 18-527 0,0-18 527 16</inkml:trace>
  <inkml:trace contextRef="#ctx0" brushRef="#br0" timeOffset="25870.6171">18714 1878 1127 0,'0'0'0'0,"0"0"45"0,0 0-45 0,0 0 226 16,0 0-226-16,0 0 104 0,0 0-104 0,0 0 51 15,0 0-51-15,0 0 12 0,0 0-12 0,0 0 0 0,0 0 0 0,-27-13-8 16,27 13 8-16,0 30-12 0,0-30 12 0,18 42 0 16,-18-42 0-16,41 54 1 0,-41-54-1 0,44 60 12 15,-44-60-12-15,44 59 8 0,-44-59-8 0,32 61 4 16,-32-61-4-16,35 55 2 0,-35-55-2 0,18 49 0 15,-18-49 0-15,17 44-2 0,-17-44 2 0,0 32-11 16,0-32 11-16,9 19-101 0,-9-19 101 0,0 19-155 16,0-19 155-16,0 0-218 0,0 0 218 0,0 0-393 15,0 0 393-15</inkml:trace>
  <inkml:trace contextRef="#ctx0" brushRef="#br0" timeOffset="26120.6311">19159 1753 1081 0,'0'0'0'0,"0"0"24"16,0 0-24-16,0 0 255 0,0 0-255 0,0 0 135 15,0 0-135-15,0 0 8 0,0 0-8 0,0 0 5 16,0 0-5-16,0 0 9 0,0 0-9 0,146 112 21 16,-146-112-21-16,53 63 23 0,-53-63-23 0,41 67 25 15,-41-67-25-15,35 67 14 0,-35-67-14 0,26 58 9 16,-26-58-9-16,18 51 5 0,-18-51-5 0,8 43 2 15,-8-43-2-15,0 34 0 0,0-34 0 0,0 27-1 16,0-27 1-16,0 23-1 0,0-23 1 0,0 21-16 16,0-21 16-16,-8 14-128 0,8-14 128 0,-44 4-264 15,44-4 264-15,-53 0-529 0,53 0 529 0</inkml:trace>
  <inkml:trace contextRef="#ctx0" brushRef="#br0" timeOffset="27415.5771">18834 2254 950 0,'0'0'0'0,"0"0"85"0,0 0-85 0,0 0 200 15,0 0-200-15,0 0 56 0,0 0-56 0,0 0 28 16,0 0-28-16,284-100 32 0,-284 100-32 0,111-29 32 16,-111 29-32-16,111-25 26 0,-111 25-26 0,102-23 17 15,-102 23-17-15,103-19 9 0,-103 19-9 0,102-18 2 16,-102 18-2-16,88-14 0 0,-88 14 0 0,94-11-1 15,-94 11 1-15,93-9-2 0,-93 9 2 0,79-7-4 0,-79 7 4 0,77-8-13 16,-77 8 13-16,61-5-13 0,-61 5 13 0,41-7-7 16,-41 7 7-16,18-3 0 0,-18 3 0 0,8-1 0 15,-8 1 0-15,0 0 4 0,0 0-4 0,0 0 7 16,0 0-7-16,0 0 15 0,0 0-15 0,-26 0 23 16,26 0-23-16,-59 0 0 0,59 0 0 0,-70 4 2 15,70-4-2-15,-85 24 0 0,85-24 0 0,-85 28 1 16,85-28-1-16,-70 32 0 0,70-32 0 0,-58 35 0 15,58-35 0-15,-53 32 2 0,53-32-2 0,-35 32 2 0,35-32-2 0,-18 29 0 16,18-29 0-16,0 23-3 16,0-23 3-16,0 20-2 0,0-20 2 0,9 15 0 0,-9-15 0 0,44 12 1 15,-44-12-1-15,53 5 4 16,-53-5-4-16,58 0 3 0,-58 0-3 0,62 0 4 0,-62 0-4 0,49 0 4 16,-49 0-4-16,44-17 2 0,-44 17-2 0,27-19 3 15,-27 19-3-15,26-20 3 0,-26 20-3 0,9-24 3 16,-9 24-3-16,6-23 4 0,-6 23-4 0,0-19 7 15,0 19-7-15,0-24 3 0,0 24-3 0,0-22 1 16,0 22-1-16,-9-21 7 0,9 21-7 0,-24-15 5 16,24 15-5-16,-8-12 15 0,8 12-15 0,-9-4 26 15,9 4-26-15,0 0 20 0,0 0-20 0,0 0 0 16,0 0 0-16,0 0-8 0,0 0 8 0,0 17-20 16,0-17 20-16,35 30 0 0,-35-30 0 0,59 34 0 0,-59-34 0 15,52 32 1-15,-52-32-1 0,68 27 2 0,-68-27-2 16,70 21 8-16,-70-21-8 0,76 11 0 0,-76-11 0 0,76 3 9 15,-76-3-9-15,97 0 7 0,-97 0-7 0,93 0 3 16,-93 0-3-16,94-17 1 0,-94 17-1 0,88-27 0 16,-88 27 0-16,67-32 0 0,-67 32 0 0,53-29-28 15,-53 29 28-15,17-31-19 0,-17 31 19 0,9-32-7 16,-9 32 7-16,0-30 0 0,0 30 0 0,-9-28 2 16,9 28-2-16,-35-23 5 0,35 23-5 0,-53-18 15 15,53 18-15-15,-41-6 17 0,41 6-17 0,-43 0 0 16,43 0 0-16,-53 3-1 0,53-3 1 0,-50 37-2 15,50-37 2-15,-53 52-2 0,53-52 2 0,-35 58-4 16,35-58 4-16,-32 56-1 0,32-56 1 0,-9 48-1 0,9-48 1 16,0 39-4-16,0-39 4 0,0 30 0 0,0-30 0 15,18 17-2-15,-18-17 2 0,32 13 0 0,-32-13 0 0,35 2-5 16,-35-2 5-16,35 0 0 0,-35 0 0 0,41 0-47 16,-41 0 47-16,35-17-71 0,-35 17 71 0,18-32-72 15,-18 32 72-15,18-36-77 0,-18 36 77 16,0-41-28-16,0 41 28 0,0-46-3 0,0 46 3 0,0-42 0 15,0 42 0-15,0-38 19 0,0 38-19 0,0-28 90 16,0 28-90-16,0-17 72 0,0 17-72 0,0-3 46 16,0 3-46-16,43 0 17 0,-43 0-17 0,59 1 7 15,-59-1-7-15,61 41 7 0,-61-41-7 0,77 57 16 16,-77-57-16-16,61 65 24 0,-61-65-24 0,50 74 37 0,-50-74-37 16,26 71 32-16,-26-71-32 0,9 74 16 0,-9-74-16 15,0 71 12-15,0-71-12 0,-9 71 0 0,9-71 0 0,-76 66 0 16,76-66 0-16,-70 47 0 0,70-47 0 0,-76 27 0 15,76-27 0-15,-62 12-4 0,62-12 4 0,-41 0 0 16,41 0 0-16,-44-12-4 0,44 12 4 16,-35-32-4-16,35 32 4 0,-35-41-7 0,35 41 7 0,-15-44-3 15,15 44 3-15,0-41-6 0,0 41 6 0,0-36-4 16,0 36 4-16,0-32-5 0,0 32 5 0,33-25-2 16,-33 25 2-16,44-23-3 0,-44 23 3 0,58-15 0 15,-58 15 0-15,70-17 0 0,-70 17 0 0,85-14-1 16,-85 14 1-16,79-13 1 0,-79 13-1 0,85-15-1 15,-85 15 1-15,94-17-1 0,-94 17 1 0,79-18-1 16,-79 18 1-16,76-24 1 0,-76 24-1 0,85-23 0 16,-85 23 0-16,52-27 3 0,-52 27-3 0,44-27 0 0,-44 27 0 0,33-25 4 15,-33 25-4-15,8-25 8 0,-8 25-8 0,0-25 3 16,0 25-3-16,0-28 4 0,0 28-4 0,-8-26 0 16,8 26 0-16,-41-21 1 0,41 21-1 0,-53-19 0 15,53 19 0-15,-59-12 0 0,59 12 0 0,-70-4-3 16,70 4 3-16,-67 0-7 0,67 0 7 0,-70 7 0 15,70-7 0-15,-68 37 0 0,68-37 0 0,-52 50 0 16,52-50 0-16,-27 59-6 0,27-59 6 0,0 62-4 16,0-62 4-16,0 57 0 0,0-57 0 0,44 45 2 15,-44-45-2-15,67 32 0 0,-67-32 0 0,88 22 7 16,-88-22-7-16,103 10 5 0,-103-10-5 0,102 0 4 16,-102 0-4-16,111 0 0 0,-111 0 0 0,79-20-68 0,-79 20 68 15,68-47-647-15,-68 47 647 0</inkml:trace>
  <inkml:trace contextRef="#ctx0" brushRef="#br0" timeOffset="28125.9883">23789 1983 933 0,'0'0'0'0,"0"0"39"16,0 0-39-16,0 0 206 0,0 0-206 0,0 0 148 15,0 0-148-15,-258-7 61 0,258 7-61 0,-70 10 39 16,70-10-39-16,-67 17 20 0,67-17-20 0,-44 15 17 15,44-15-17-15,-27 18 22 0,27-18-22 0,-8 17 0 16,8-17 0-16,0 19-8 0,0-19 8 0,0 26-1 16,0-26 1-16,52 26 0 0,-52-26 0 0,76 23 1 0,-76-23-1 0,88 24 5 15,-88-24-5-15,94 23 7 0,-94-23-7 0,76 24 1 16,-76-24-1-16,61 21 0 0,-61-21 0 0,35 22 0 16,-35-22 0-16,9 20 0 0,-9-20 0 0,0 26 0 15,0-26 0-15,-26 30 4 0,26-30-4 0,-88 32 10 16,88-32-10-16,-111 32 14 0,111-32-14 0,-120 25 13 15,120-25-13-15,-120 16 13 0,120-16-13 0,-111 7 17 16,111-7-17-16,-85 0 9 0,85 0-9 0,-70 0 0 16,70 0 0-16,-36 0-1 0,36 0 1 0,0 0-14 15,0 0 14-15,0-20-174 0,0 20 174 0,71-35-432 16,-71 35 432-16</inkml:trace>
  <inkml:trace contextRef="#ctx0" brushRef="#br0" timeOffset="28478.0084">24345 2028 378 0,'0'0'0'0,"0"0"583"16,0 0-583-16,0 0 127 0,0 0-127 0,0 0 199 15,0 0-199-15,0 0 103 0,0 0-103 0,0 0 63 16,0 0-63-16,-240 3 34 0,240-3-34 0,-41 22 17 16,41-22-17-16,-44 37 2 0,44-37-2 0,-44 46 6 15,44-46-6-15,-41 53 0 0,41-53 0 0,-26 54 9 16,26-54-9-16,0 53 9 0,0-53-9 0,0 43 0 15,0-43 0-15,0 36 0 0,0-36 0 0,49 27 0 16,-49-27 0-16,62 17 1 0,-62-17-1 0,85 2 3 0,-85-2-3 0,79 0 9 16,-79 0-9-16,85-4 6 0,-85 4-6 0,67-30 10 15,-67 30-10-15,53-35 13 0,-53 35-13 0,26-36 6 16,-26 36-6-16,18-36 9 0,-18 36-9 0,0-41 21 16,0 41-21-16,-18-41 21 0,18 41-21 15,-53-39 18-15,53 39-18 0,-67-34 7 0,67 34-7 16,-70-27 0-16,70 27 0 0,-50-15 0 0,50 15 0 0,-44-6-6 15,44 6 6-15,-26 0-9 0,26 0 9 0,-18 0-27 16,18 0 27-16,-20 25-143 0,20-25 143 0,0 22-313 16,0-22 313-16,0 12-799 0,0-12 799 0</inkml:trace>
  <inkml:trace contextRef="#ctx0" brushRef="#br0" timeOffset="28897.7749">24646 1995 1081 0,'0'0'0'0,"0"0"117"0,0 0-117 0,0 0 254 0,0 0-254 0,0 0 26 15,0 0-26-15,0 0 0 0,0 0 0 0,0 0-1 16,0 0 1-16,27 141 0 0,-27-141 0 0,26 68 16 16,-26-68-16-16,41 61 30 0,-41-61-30 0,44 51 17 15,-44-51-17-15,52 39 16 0,-52-39-16 0,50 31 10 16,-50-31-10-16,53 16 11 0,-53-16-11 0,47 11 3 15,-47-11-3-15,55 0 5 0,-55 0-5 0,53 0 5 0,-53 0-5 0,50-11 3 16,-50 11-3-16,52-32 6 0,-52 32-6 0,36-37 2 16,-36 37-2-16,32-47 0 15,-32 47 0-15,9-52-1 0,-9 52 1 0,0-55-1 16,0 55 1-16,0-54 0 0,0 54 0 0,0-48 3 0,0 48-3 0,-33-37 3 16,33 37-3-16,-26-21 9 0,26 21-9 0,-9-8 9 15,9 8-9-15,-9 0 10 0,9 0-10 0,0 0 0 16,0 0 0-16,0 12 0 0,0-12 0 0,0 43-9 15,0-43 9-15,0 58 0 0,0-58 0 0,18 60-1 16,-18-60 1-16,41 57 0 0,-41-57 0 0,53 52 0 16,-53-52 0-16,52 46 2 0,-52-46-2 0,50 31 0 15,-50-31 0-15,53 31-1 0,-53-31 1 0,35 16-2 0,-35-16 2 16,32 9-117-16,-32-9 117 0,18 0-331 0,-18 0 331 16,0-2-571-16,0 2 571 0</inkml:trace>
  <inkml:trace contextRef="#ctx0" brushRef="#br0" timeOffset="29239.9223">25472 2019 1022 0,'0'0'0'0,"0"0"90"0,0 0-90 0,0 0 202 16,0 0-202-16,0 0 120 0,0 0-120 0,240-8 73 16,-240 8-73-16,111 39 62 0,-111-39-62 0,111 50 40 15,-111-50-40-15,102 54 38 0,-102-54-38 0,71 56 24 16,-71-56-24-16,44 51 15 0,-44-51-15 0,23 49 6 0,-23-49-6 0,0 41 3 15,0-41-3-15,0 29 1 16,0-29-1-16,0 18 2 0,0-18-2 0,0 8 0 16,0-8 0-16,-9 0 1 0,9 0-1 0,-14 0 5 15,14 0-5-15,-27-26 12 0,27 26-12 0,-35-41 4 0,35 41-4 0,-35-53 4 16,35 53-4-16,-29-61 1 0,29 61-1 0,-21-62 0 16,21 62 0-16,-9-59 0 0,9 59 0 0,0-51 0 15,0 51 0-15,0-38 0 0,0 38 0 16,0-32 0-16,0 32 0 0,9-24-1 0,-9 24 1 0,18-15-1 15,-18 15 1-15,23-12-5 0,-23 12 5 0,27-1-7 16,-27 1 7-16,35 0-33 0,-35 0 33 0,35 0-83 16,-35 0 83-16,50 3-289 0,-50-3 289 0,35 14-477 15,-35-14 477-15</inkml:trace>
  <inkml:trace contextRef="#ctx0" brushRef="#br0" timeOffset="29523.3412">27119 1901 1070 0,'0'0'0'0,"0"0"95"16,0 0-95-16,0 0 252 0,0 0-252 0,0 0 59 16,0 0-59-16,0 0 17 0,0 0-17 0,0 0 5 15,0 0-5-15,-248 71 0 0,248-71 0 0,-77 46 7 16,77-46-7-16,-70 57 10 0,70-57-10 0,-67 59 13 15,67-59-13-15,-35 60 12 0,35-60-12 0,-18 60 10 0,18-60-10 0,-9 53 7 16,9-53-7-16,0 44 1 16,0-44-1-16,0 31 1 0,0-31-1 0,44 24 0 15,-44-24 0-15,59 11 0 0,-59-11 0 0,53 4-1 16,-53-4 1-16,64 0-28 0,-64 0 28 0,64 0-178 0,-64 0 178 0,44-29-433 16,-44 29 433-16</inkml:trace>
  <inkml:trace contextRef="#ctx0" brushRef="#br0" timeOffset="29899.9737">27213 2183 600 0,'0'0'0'0,"0"0"389"15,0 0-389-15,0 0 61 0,0 0-61 0,0 0 77 16,0 0-77-16,0 0 123 0,0 0-123 0,0 0 78 16,0 0-78-16,0 0 95 0,0 0-95 0,225 28 67 15,-225-28-67-15,59 0 53 0,-59 0-53 0,53 0 47 16,-53 0-47-16,44-12 11 0,-44 12-11 0,40-13 9 0,-40 13-9 0,44-14 1 15,-44 14-1-15,18-18 3 0,-18 18-3 0,18-18 5 16,-18 18-5-16,2-20 0 0,-2 20 0 0,0-21 4 16,0 21-4-16,0-25 2 0,0 25-2 0,-11-24 0 15,11 24 0-15,-44-23 0 0,44 23 0 0,-53-19 2 16,53 19-2-16,-67-14 0 0,67 14 0 0,-62-4-5 16,62 4 5-16,-67 0 0 0,67 0 0 0,-70 2 5 15,70-2-5-15,-59 31 11 0,59-31-11 0,-61 47 2 16,61-47-2-16,-41 58 11 0,41-58-11 0,-9 59 16 15,9-59-16-15,0 60 11 0,0-60-11 0,0 53 14 16,0-53-14-16,67 46 12 0,-67-46-12 0,79 28 15 0,-79-28-15 16,94 24 12-16,-94-24-12 0,102 8 11 0,-102-8-11 15,120 0 3-15,-120 0-3 0,112 0 0 0,-112 0 0 16,105 0-1-16,-105 0 1 0,85-22-91 16,-85 22 91-16,38-32-410 0,-38 32 410 0</inkml:trace>
  <inkml:trace contextRef="#ctx0" brushRef="#br0" timeOffset="42326.3813">1794 5648 501 0,'0'0'0'0,"0"0"144"16,0 0-144-16,0 0 78 15,0 0-78-15,0 0 102 0,0 0-102 0,0 0 72 16,0 0-72-16,0 0 69 0,0 0-69 0,0 0 40 0,0 0-40 0,0 0 40 16,0 0-40-16,-32 0 45 0,32 0-45 0,-3 0 48 15,3 0-48-15,-9 0 42 0,9 0-42 0,-6 0 27 16,6 0-27-16,-9 0 24 0,9 0-24 0,-8-3 14 16,8 3-14-16,-9 0 10 0,9 0-10 0,0 0 9 15,0 0-9-15,0 0 7 0,0 0-7 0,0-2 16 16,0 2-16-16,0-4 0 0,0 4 0 0,23-8 0 15,-23 8 0-15,70-13-5 0,-70 13 5 0,106-19 0 16,-106 19 0-16,152-28 4 0,-152 28-4 0,164-36 7 0,-164 36-7 16,190-38 4-16,-190 38-4 0,196-40 4 15,-196 40-4-15,196-38 3 0,-196 38-3 0,199-35 10 16,-199 35-10-16,182-33 0 0,-182 33 0 0,146-22 2 16,-146 22-2-16,103-17 0 0,-103 17 0 0,49-10-1 0,-49 10 1 0,18-5 0 15,-18 5 0-15,0 0 0 0,0 0 0 0,0 0-15 16,0 0 15-16,0 0-86 0,0 0 86 0,0 13-182 15,0-13 182-15,-26 14-312 0,26-14 312 0</inkml:trace>
  <inkml:trace contextRef="#ctx0" brushRef="#br0" timeOffset="42738.4091">2362 5906 607 0,'0'0'0'0,"0"0"22"0,0 0-22 0,0 0 142 16,0 0-142-16,0 0 75 0,0 0-75 0,0 0 80 15,0 0-80-15,0 0 52 0,0 0-52 0,0 0 35 16,0 0-35-16,-18 1 24 0,18-1-24 0,0 3 32 16,0-3-32-16,0 1 20 0,0-1-20 0,0 8 14 15,0-8-14-15,0 4 24 0,0-4-24 0,26 4 30 16,-26-4-30-16,50 0 40 0,-50 0-40 0,70 0 41 0,-70 0-41 0,94-8 75 16,-94 8-75-16,114-23 27 0,-114 23-27 0,111-16 18 15,-111 16-18-15,100-12 8 0,-100 12-8 0,79-8 1 16,-79 8-1-16,61-7 0 0,-61 7 0 0,27 0-2 15,-27 0 2-15,14 0-12 0,-14 0 12 0,0 0-60 16,0 0 60-16,0 11-125 0,0-11 125 0,-23 25-116 16,23-25 116-16,-44 27-225 0,44-27 225 0,-44 26-515 15,44-26 515-15</inkml:trace>
  <inkml:trace contextRef="#ctx0" brushRef="#br0" timeOffset="43010.4269">2695 6036 729 0,'0'0'0'0,"0"0"65"0,0 0-65 0,0 0 189 16,0 0-189-16,0 0 117 0,0 0-117 0,0 0 81 16,0 0-81-16,0 0 48 0,0 0-48 0,0 0 48 15,0 0-48-15,-26-7 43 0,26 7-43 0,0 0 21 16,0 0-21-16,0 3 0 0,0-3 0 0,0 40-3 16,0-40 3-16,0 69 0 0,0-69 0 0,0 86 13 15,0-86-13-15,0 103 18 0,0-103-18 0,12 100 17 16,-12-100-17-16,17 94 16 0,-17-94-16 0,15 82 3 15,-15-82-3-15,17 72 7 0,-17-72-7 0,9 59 1 16,-9-59-1-16,9 45 2 0,-9-45-2 0,0 27 3 16,0-27-3-16,0 22 0 0,0-22 0 0,0 10-1 15,0-10 1-15,0 10-46 0,0-10 46 0,0 0-203 0,0 0 203 0,-35 0-509 16,35 0 509-16</inkml:trace>
  <inkml:trace contextRef="#ctx0" brushRef="#br0" timeOffset="43698.4712">2283 4574 452 0,'0'0'0'0,"0"0"125"16,0 0-125-16,0 0 159 0,0 0-159 0,0 0 98 16,0 0-98-16,0 0 114 0,0 0-114 0,0 0 56 15,0 0-56-15,0 0 46 0,0 0-46 0,-6-67 48 16,6 67-48-16,0-5 51 0,0 5-51 0,0-5 48 16,0 5-48-16,0 0 40 0,0 0-40 0,0 0 32 0,0 0-32 0,0 0 21 15,0 0-21-15,0 0 0 0,0 0 0 0,0 0 0 16,0 0 0-16,0 26-5 15,0-26 5-15,17 41 0 0,-17-41 0 0,24 55 6 16,-24-55-6-16,26 69 15 0,-26-69-15 0,18 85 17 0,-18-85-17 0,17 91 19 16,-17-91-19-16,18 92 17 0,-18-92-17 0,14 94 14 15,-14-94-14-15,9 83 8 0,-9-83-8 0,9 72 6 16,-9-72-6-16,9 60 12 0,-9-60-12 0,0 52 1 16,0-52-1-16,0 42 3 0,0-42-3 0,0 30 1 15,0-30-1-15,0 25 0 0,0-25 0 0,0 22-3 16,0-22 3-16,0 17-68 0,0-17 68 0,0 12-199 15,0-12 199-15,-9 0-334 0,9 0 334 0</inkml:trace>
  <inkml:trace contextRef="#ctx0" brushRef="#br0" timeOffset="44554.5303">2303 4646 375 0,'0'0'0'0,"0"0"120"16,0 0-120-16,0 0 161 0,0 0-161 0,0 0 93 16,0 0-93-16,0 0 91 0,0 0-91 0,0 0 92 15,0 0-92-15,0 0 66 0,0 0-66 0,0-10 70 16,0 10-70-16,0-4 62 0,0 4-62 0,0-3 41 16,0 3-41-16,0 0 34 0,0 0-34 0,0-1 35 15,0 1-35-15,-3-4 30 0,3 4-30 0,-6 0 35 16,6 0-35-16,-3-1 28 0,3 1-28 0,0 0 20 0,0 0-20 0,0 0 14 15,0 0-14-15,0 0 19 0,0 0-19 0,0 0 16 16,0 0-16-16,0-2 8 0,0 2-8 0,0-7 0 16,0 7 0-16,36-9 0 0,-36 9 0 0,76-13 2 15,-76 13-2-15,105-15 1 0,-105 15-1 0,138-13 3 16,-138 13-3-16,172-17 0 0,-172 17 0 0,196-13 0 16,-196 13 0-16,214-16-2 0,-214 16 2 0,217-11 2 15,-217 11-2-15,204-14-2 0,-204 14 2 0,199-17 0 16,-199 17 0-16,188-15 0 0,-188 15 0 0,187-20 0 15,-187 20 0-15,182-24-3 0,-182 24 3 0,172-20 0 16,-172 20 0-16,170-20 0 0,-170 20 0 0,158-19 1 16,-158 19-1-16,143-18 0 0,-143 18 0 0,115-16 0 15,-115 16 0-15,76-12 1 0,-76 12-1 0,44-7 2 0,-44 7-2 0,8-2 0 16,-8 2 0-16,0 0 9 0,0 0-9 0,-3 0 0 16,3 0 0-16,-49 0-3 0,49 0 3 0,-68 2-37 15,68-2 37-15,-87 24-212 0,87-24 212 0,-94 18-454 16,94-18 454-16</inkml:trace>
  <inkml:trace contextRef="#ctx0" brushRef="#br0" timeOffset="45746.6115">2748 6807 435 0,'0'0'0'0,"0"0"106"0,0 0-106 0,0 0 89 16,0 0-89-16,0 0 66 0,0 0-66 0,0 0 77 16,0 0-77-16,0 0 91 0,0 0-91 0,0 0 69 15,0 0-69-15,85-30 69 0,-85 30-69 0,17-8 54 16,-17 8-54-16,18-4 58 0,-18 4-58 0,9 0 23 15,-9 0-23-15,17-5 23 0,-17 5-23 0,15 0 20 0,-15 0-20 0,29-1 11 16,-29 1-11-16,59-7 7 0,-59 7-7 0,88-12 5 16,-88 12-5-16,108-13 9 0,-108 13-9 0,129-18 3 15,-129 18-3-15,131-19 4 0,-131 19-4 0,144-20 2 16,-144 20-2-16,164-22 3 0,-164 22-3 0,172-15 2 16,-172 15-2-16,199-17 1 0,-199 17-1 0,205-15 0 15,-205 15 0-15,205-12 0 0,-205 12 0 0,196-15 1 16,-196 15-1-16,190-17 1 0,-190 17-1 0,173-15 0 15,-173 15 0-15,161-18 2 0,-161 18-2 0,141-18 3 16,-141 18-3-16,128-17 14 0,-128 17-14 0,112-15 24 16,-112 15-24-16,102-14 25 0,-102 14-25 0,94-13 24 15,-94 13-24-15,88-8 14 0,-88 8-14 0,76-9 9 16,-76 9-9-16,79 0 0 0,-79 0 0 0,58 0 4 0,-58 0-4 0,50 0 0 16,-50 0 0-16,35 0 0 0,-35 0 0 0,18 0-6 15,-18 0 6-15,17 0-3 0,-17 0 3 0,18 0 0 16,-18 0 0-16,17 0 0 0,-17 0 0 0,18 0 1 15,-18 0-1-15,17 0 2 0,-17 0-2 0,18 0 2 16,-18 0-2-16,15 0 0 0,-15 0 0 0,8 0-1 16,-8 0 1-16,0 0-48 0,0 0 48 0,0 0-142 15,0 0 142-15,-17 9-353 0,17-9 353 0</inkml:trace>
  <inkml:trace contextRef="#ctx0" brushRef="#br0" timeOffset="47750.7521">5119 4438 353 0,'0'0'0'0,"0"0"130"16,0 0-130-16,0 0 116 0,0 0-116 0,0 0 64 15,0 0-64-15,0 0 16 0,0 0-16 0,0 0 28 0,0 0-28 0,0 0 27 16,0 0-27-16,0-22 11 0,0 22-11 0,0-3 22 16,0 3-22-16,0 0 31 0,0 0-31 0,0 0 47 15,0 0-47-15,0 0 61 16,0 0-61-16,-9 0 48 0,9 0-48 0,0 0 42 0,0 0-42 0,0 0 28 15,0 0-28-15,0 0 24 0,0 0-24 0,0 0 40 16,0 0-40-16,0-2 43 0,0 2-43 0,0-2 25 16,0 2-25-16,0-7 12 0,0 7-12 0,0-5 5 15,0 5-5-15,0-8 8 0,0 8-8 0,9-5 2 16,-9 5-2-16,26-7 2 0,-26 7-2 0,41-10 0 16,-41 10 0-16,61-13 2 0,-61 13-2 0,77-12 2 15,-77 12-2-15,93-13 3 0,-93 13-3 0,106-14 0 0,-106 14 0 0,111-12 5 16,-111 12-5-16,111-13 9 0,-111 13-9 0,94-10 4 15,-94 10-4-15,76-7 6 0,-76 7-6 0,38-6 0 16,-38 6 0-16,14 0 0 16,-14 0 0-16,0 0-1 0,0 0 1 0,0 0-31 0,0 0 31 0,0 17-113 15,0-17 113-15,-52 28-228 0,52-28 228 0</inkml:trace>
  <inkml:trace contextRef="#ctx0" brushRef="#br0" timeOffset="48454.7982">3032 8187 852 0,'0'0'0'0,"0"0"139"0,0 0-139 0,0 0 144 15,0 0-144-15,0 0 159 0,0 0-159 0,0 0 119 16,0 0-119-16,-97-131 87 0,97 131-87 0,0-13 43 15,0 13-43-15,0-6 32 0,0 6-32 0,0-5 19 16,0 5-19-16,0 0 19 0,0 0-19 0,0 0 0 16,0 0 0-16,0 6-4 0,0-6 4 0,0 35-20 15,0-35 20-15,0 50 0 0,0-50 0 0,18 62 7 16,-18-62-7-16,17 61 0 0,-17-61 0 0,18 59 7 16,-18-59-7-16,9 58 0 0,-9-58 0 0,0 54-2 15,0-54 2-15,0 53-1 0,0-53 1 0,0 43-7 16,0-43 7-16,0 47-88 0,0-47 88 0,-9 33-151 15,9-33 151-15,-18 15-233 0,18-15 233 0,-32 0-444 0,32 0 444 0</inkml:trace>
  <inkml:trace contextRef="#ctx0" brushRef="#br0" timeOffset="48738.8178">2549 8308 853 0,'0'0'0'0,"0"0"4"0,0 0-4 0,0 0 111 16,0 0-111-16,0 0 76 0,0 0-76 0,0 0 43 16,0 0-43-16,0 0 13 0,0 0-13 0,0 0 17 15,0 0-17-15,44-94 31 0,-44 94-31 0,26-10 46 0,-26 10-46 0,35-17 41 16,-35 17-41-16,35-17 32 0,-35 17-32 0,41-20 33 16,-41 20-33-16,59-20 17 0,-59 20-17 0,61-24 11 15,-61 24-11-15,77-15 1 0,-77 15-1 0,87-18 1 16,-87 18-1-16,85-14 0 0,-85 14 0 0,79-12-5 15,-79 12 5-15,59-4-8 0,-59 4 8 0,44 0-44 16,-44 0 44-16,35 0-76 0,-35 0 76 0,23 0-101 16,-23 0 101-16,18 9-207 0,-18-9 207 0,9 12-287 15,-9-12 287-15</inkml:trace>
  <inkml:trace contextRef="#ctx0" brushRef="#br0" timeOffset="49022.8372">2730 8702 569 0,'0'0'0'0,"0"0"146"0,0 0-146 0,0 0 110 15,0 0-110-15,0 0 128 0,0 0-128 0,0 0 88 16,0 0-88-16,0 0 60 0,0 0-60 0,0 0 42 15,0 0-42-15,-17 0 19 0,17 0-19 0,0 0 9 16,0 0-9-16,35 0 3 0,-35 0-3 0,59-6 16 16,-59 6-16-16,70-17 21 0,-70 17-21 0,111-22 13 15,-111 22-13-15,129-22 5 0,-129 22-5 0,129-15 0 0,-129 15 0 0,128-13-49 16,-128 13 49-16,112-14-269 0,-112 14 269 0,93-17-575 16,-93 17 575-16</inkml:trace>
  <inkml:trace contextRef="#ctx0" brushRef="#br0" timeOffset="49526.8729">3995 8430 874 0,'0'0'0'0,"0"0"138"16,0 0-138-16,0 0 188 0,0 0-188 0,0 0 85 15,0 0-85-15,0 0 65 0,0 0-65 0,0 0 26 0,0 0-26 0,0 0 19 16,0 0-19-16,-149-34 0 0,149 34 0 0,-50 3 0 15,50-3 0-15,-53 21 0 16,53-21 0-16,-50 29 2 0,50-29-2 0,-44 30 1 16,44-30-1-16,-41 29 5 0,41-29-5 0,-26 32 0 0,26-32 0 0,-9 30-1 15,9-30 1-15,0 28-2 0,0-28 2 0,0 20-3 16,0-20 3-16,0 13-4 0,0-13 4 0,9 11-4 16,-9-11 4-16,26 0 0 0,-26 0 0 0,33 0 5 15,-33 0-5-15,44 0 1 0,-44 0-1 0,52-11 5 16,-52 11-5-16,41-24 0 0,-41 24 0 0,35-31-1 15,-35 31 1-15,33-32-16 0,-33 32 16 0,26-33-13 16,-26 33 13-16,17-41-11 0,-17 41 11 0,9-40-3 0,-9 40 3 0,9-45 0 16,-9 45 0-16,0-50 2 0,0 50-2 15,0-57 0-15,0 57 0 0,0-61 3 16,0 61-3-16,-18-62 7 0,18 62-7 0,-23-49 5 16,23 49-5-16,-18-33 13 0,18 33-13 0,-8-18 20 15,8 18-20-15,-3-8 16 0,3 8-16 0,0-4 14 0,0 4-14 0,0 0 0 16,0 0 0-16,0 13-6 0,0-13 6 0,0 40-14 15,0-40 14-15,26 59 0 0,-26-59 0 0,35 72 7 16,-35-72-7-16,44 81 9 0,-44-81-9 0,41 82 4 16,-41-82-4-16,26 85 0 0,-26-85 0 0,18 81-1 15,-18-81 1-15,18 75-2 0,-18-75 2 0,8 62-12 16,-8-62 12-16,9 44-106 0,-9-44 106 0,9 22-250 16,-9-22 250-16,15 0-609 0,-15 0 609 0</inkml:trace>
  <inkml:trace contextRef="#ctx0" brushRef="#br0" timeOffset="50494.9393">4405 8607 577 0,'0'0'0'0,"0"0"258"0,0 0-258 0,0 0 8 15,0 0-8-15,0 0 90 0,0 0-90 0,0 0 82 16,0 0-82-16,0 0 86 0,0 0-86 0,0 0 62 15,0 0-62-15,155 1 52 0,-155-1-52 0,26-10 47 16,-26 10-47-16,9-17 40 0,-9 17-40 0,14-11 29 16,-14 11-29-16,3-16 16 0,-3 16-16 0,0-16 9 15,0 16-9-15,0-21 4 0,0 21-4 0,0-20 4 16,0 20-4-16,0-18 4 0,0 18-4 0,0-21 0 16,0 21 0-16,-26-19 0 0,26 19 0 0,-35-17 3 0,35 17-3 0,-26-15 11 15,26 15-11-15,-24-7 27 0,24 7-27 0,-17-1 21 16,17 1-21-16,-18 0 9 0,18 0-9 0,-9 0 0 15,9 0 0-15,-9 18-4 0,9-18 4 0,-8 35 0 16,8-35 0-16,0 41 1 0,0-41-1 0,0 41 1 16,0-41-1-16,0 42 5 0,0-42-5 0,26 42 4 15,-26-42-4-15,53 32 3 0,-53-32-3 0,58 28 1 16,-58-28-1-16,68 18 3 0,-68-18-3 0,79 4 6 16,-79-4-6-16,84 0 1 0,-84 0-1 0,103 0 0 15,-103 0 0-15,88-7-13 0,-88 7 13 0,85-23-38 16,-85 23 38-16,70-24-44 0,-70 24 44 0,50-28-35 15,-50 28 35-15,26-25-5 0,-26 25 5 0,17-23 0 0,-17 23 0 0,9-26 6 16,-9 26-6-16,0-27 16 0,0 27-16 0,0-20 36 16,0 20-36-16,0-27 37 0,0 27-37 0,-35-23 34 15,35 23-34-15,-35-19 30 0,35 19-30 0,-44-15 28 16,44 15-28-16,-41-10 23 0,41 10-23 0,-44 0 7 16,44 0-7-16,-41 0 0 0,41 0 0 0,-35 0-8 15,35 0 8-15,-35 24-2 0,35-24 2 0,-26 39-5 16,26-39 5-16,-24 42-2 0,24-42 2 0,-3 46-4 15,3-46 4-15,0 39 0 0,0-39 0 0,0 32-4 16,0-32 4-16,27 27-3 0,-27-27 3 0,52 13-3 16,-52-13 3-16,62 8 0 0,-62-8 0 0,58 0 3 15,-58 0-3-15,68 0 0 0,-68 0 0 0,52-23-11 16,-52 23 11-16,50-32-30 0,-50 32 30 0,29-31-32 0,-29 31 32 0,15-31-33 16,-15 31 33-16,9-28-15 0,-9 28 15 0,0-26-8 15,0 26 8-15,0-23-2 0,0 23 2 0,0-17 0 16,0 17 0-16,0-8 0 0,0 8 0 0,-9-5 0 15,9 5 0-15,-9 0-1 0,9 0 1 0,0 0-8 16,0 0 8-16,0 3-12 0,0-3 12 0,0 27-19 16,0-27 19-16,0 34 0 0,0-34 0 0,0 47 0 15,0-47 0-15,3 42 4 0,-3-42-4 0,32 40 1 16,-32-40-1-16,44 31 1 0,-44-31-1 0,53 20 0 16,-53-20 0-16,50 12 0 0,-50-12 0 0,58 0 4 15,-58 0-4-15,53 0 4 0,-53 0-4 0,53 0 3 16,-53 0-3-16,58-18 7 0,-58 18-7 0,53-32 5 0,-53 32-5 0,44-35 2 15,-44 35-2-15,41-44 5 0,-41 44-5 0,17-38 0 16,-17 38 0-16,18-44 3 0,-18 44-3 0,0-42 3 16,0 42-3-16,0-49 4 0,0 49-4 0,0-57 5 15,0 57-5-15,-44-59 10 0,44 59-10 0,-50-62 17 16,50 62-17-16,-53-55 23 0,53 55-23 0,-32-33 32 16,32 33-32-16,-17-19 29 0,17 19-29 0,-12-7 32 15,12 7-32-15,0 0 0 0,0 0 0 0,0 27-5 16,0-27 5-16,0 62-17 0,0-62 17 0,0 87 0 15,0-87 0-15,3 101 0 0,-3-101 0 0,32 106 0 16,-32-106 0-16,44 105 0 0,-44-105 0 0,53 97-2 16,-53-97 2-16,41 83-6 0,-41-83 6 0,44 58-139 15,-44-58 139-15,32 29-360 0,-32-29 360 0</inkml:trace>
  <inkml:trace contextRef="#ctx0" brushRef="#br0" timeOffset="51887.0643">5581 4393 378 0,'0'0'0'0,"0"0"114"0,0 0-114 0,0 0 68 0,0 0-68 0,0 0 78 16,0 0-78-16,0 0 66 0,0 0-66 0,0 0 79 15,0 0-79-15,0 0 78 0,0 0-78 0,0-5 91 16,0 5-91-16,0 0 82 0,0 0-82 0,0-2 54 15,0 2-54-15,0 0 39 0,0 0-39 0,0-2 20 16,0 2-20-16,0-5 11 0,0 5-11 0,0-8 0 16,0 8 0-16,18-9 2 0,-18 9-2 0,35-10 1 15,-35 10-1-15,35-12 3 0,-35 12-3 0,50-14 1 16,-50 14-1-16,52-18 6 0,-52 18-6 0,76-18 9 16,-76 18-9-16,77-18 12 0,-77 18-12 0,70-20 11 15,-70 20-11-15,88-17 6 0,-88 17-6 0,85-17 7 16,-85 17-7-16,67-8 5 0,-67 8-5 0,44-4 3 0,-44 4-3 0,26-5 1 15,-26 5-1-15,9 0 1 0,-9 0-1 0,0 0 2 16,0 0-2-16,0 0 4 0,0 0-4 0,0 0 4 16,0 0-4-16,0 0 0 0,0 0 0 0,0 0-22 15,0 0 22-15,0 5-188 0,0-5 188 0,0 15-196 16,0-15 196-16,-3 12-445 0,3-12 445 0</inkml:trace>
  <inkml:trace contextRef="#ctx0" brushRef="#br0" timeOffset="52247.0602">6371 4206 588 0,'0'0'0'0,"0"0"135"0,0 0-135 0,0 0 179 16,0 0-179-16,0 0 106 0,0 0-106 0,0 0 81 16,0 0-81-16,0 0 38 15,0 0-38-15,0 0 2 0,0 0-2 0,-93-20 1 0,93 20-1 0,-35 20 0 16,35-20 0-16,-41 20 0 0,41-20 0 0,-27 26 5 15,27-26-5-15,-26 28 14 0,26-28-14 0,-18 28 29 16,18-28-29-16,0 32 36 0,0-32-36 0,0 27 24 16,0-27-24-16,9 27 17 0,-9-27-17 0,44 23 16 15,-44-23-16-15,59 21 19 0,-59-21-19 0,61 11 12 16,-61-11-12-16,67 4 12 0,-67-4-12 0,53 0 11 16,-53 0-11-16,53 0 9 0,-53 0-9 0,41-5 13 15,-41 5-13-15,35-24 32 0,-35 24-32 0,32-30 29 0,-32 30-29 0,18-32 31 16,-18 32-31-16,0-36 21 0,0 36-21 0,0-33 15 15,0 33-15-15,0-31 17 16,0 31-17-16,-33-24 14 0,33 24-14 0,-44-17 0 16,44 17 0-16,-58 0-7 0,58 0 7 0,-70 0-27 0,70 0 27 0,-76 37-143 15,76-37 143-15,-97 45-296 0,97-45 296 0</inkml:trace>
  <inkml:trace contextRef="#ctx0" brushRef="#br0" timeOffset="53251.1587">5950 6589 217 0,'0'0'0'0,"0"0"396"0,0 0-396 0,0 0 61 15,0 0-61-15,0 0 59 0,0 0-59 0,0 0 47 0,0 0-47 0,0 0 22 16,0 0-22-16,0 0 4 0,0 0-4 0,-9-27 27 16,9 27-27-16,0-9 27 0,0 9-27 0,0-11 45 15,0 11-45-15,0-1 36 0,0 1-36 0,-9-7 33 16,9 7-33-16,-8-4 44 0,8 4-44 0,-15-5 23 16,15 5-23-16,-18-4 6 0,18 4-6 0,-17-6 3 15,17 6-3-15,-18-5 3 0,18 5-3 0,-17-3 0 16,17 3 0-16,-15-5 4 0,15 5-4 0,-9-2 3 15,9 2-3-15,-3 0 15 0,3 0-15 0,-5-2 20 16,5 2-20-16,0 0 27 0,0 0-27 0,0 0 16 16,0 0-16-16,0 0 0 0,0 0 0 0,0 0-5 15,0 0 5-15,17 0-2 0,-17 0 2 0,41-4 0 0,-41 4 0 0,59-5 9 16,-59 5-9-16,70-14 14 0,-70 14-14 0,93-18 12 16,-93 18-12-16,115-18 6 0,-115 18-6 0,117-26 9 15,-117 26-9-15,96-15 7 0,-96 15-7 0,94-17 8 16,-94 17-8-16,61-5 26 0,-61 5-26 0,27-3 14 15,-27 3-14-15,9 0 8 0,-9 0-8 0,0 0 1 16,0 0-1-16,0 0 0 0,0 0 0 0,0 0-7 16,0 0 7-16,0 8-47 0,0-8 47 0,0 15-110 15,0-15 110-15,0 12-213 0,0-12 213 0,5 0-232 16,-5 0 232-16</inkml:trace>
  <inkml:trace contextRef="#ctx0" brushRef="#br0" timeOffset="53763.1649">7042 6339 436 0,'0'0'0'0,"0"0"251"0,0 0-251 0,0 0 101 15,0 0-101-15,0 0 137 0,0 0-137 0,0 0 60 16,0 0-60-16,0 0 44 0,0 0-44 0,0 0 23 16,0 0-23-16,-138-21 24 0,138 21-24 0,-50 0 18 0,50 0-18 0,-52 0 23 15,52 0-23-15,-53 9 21 0,53-9-21 0,-44 12 32 16,44-12-32-16,-41 14 27 0,41-14-27 0,-35 12 24 16,35-12-24-16,-26 15 15 15,26-15-15-15,-18 18 8 0,18-18-8 0,-9 26 7 16,9-26-7-16,0 29 14 0,0-29-14 0,0 32 15 0,0-32-15 0,0 32 26 15,0-32-26-15,35 32 24 0,-35-32-24 0,44 25 17 16,-44-25-17-16,50 25 19 0,-50-25-19 0,44 17 10 16,-44-17-10-16,44 15 9 0,-44-15-9 0,41 7 7 15,-41-7-7-15,29 0 5 0,-29 0-5 0,23 0 7 16,-23 0-7-16,27 0 13 0,-27 0-13 0,26-11 21 16,-26 11-21-16,27-21 30 0,-27 21-30 0,26-26 23 15,-26 26-23-15,14-24 21 0,-14 24-21 0,18-31 18 0,-18 31-18 0,9-31 11 16,-9 31-11-16,0-27 11 0,0 27-11 0,0-32 11 15,0 32-11-15,0-27 12 16,0 27-12-16,-27-28 19 0,27 28-19 0,-26-26 22 16,26 26-22-16,-41-16 8 0,41 16-8 0,-44-16 0 0,44 16 0 0,-49-4-12 15,49 4 12-15,-62 0-67 0,62 0 67 0,-53 0-297 16,53 0 297-16,-49-4-1042 0,49 4 1042 0</inkml:trace>
  <inkml:trace contextRef="#ctx0" brushRef="#br0" timeOffset="55343.2729">7068 8341 901 0,'0'0'0'0,"0"0"80"0,0 0-80 0,0 0 191 16,0 0-191-16,0 0 145 0,0 0-145 0,0 0 112 0,0 0-112 0,0 0 69 15,0 0-69-15,0 0 29 0,0 0-29 0,0-42 0 16,0 42 0-16,0 32-24 0,0-32 24 0,0 59 0 16,0-59 0-16,0 91 1 15,0-91-1-15,9 95 11 0,-9-95-11 0,0 97 2 0,0-97-2 0,9 84 7 16,-9-84-7-16,5 66 1 0,-5-66-1 16,3 47 0-16,-3-47 0 0,6 38 2 0,-6-38-2 0,0 20 5 15,0-20-5-15,3 11 0 0,-3-11 0 0,0 1 0 16,0-1 0-16,0 0 9 0,0 0-9 0,0 0 12 15,0 0-12-15,0-16 41 0,0 16-41 0,-9-34 19 16,9 34-19-16,-35-47 3 0,35 47-3 0,-35-59 0 16,35 59 0-16,-32-73-4 0,32 73 4 0,-35-86 0 0,35 86 0 0,-27-97 2 15,27 97-2-15,-17-101 3 0,17 101-3 0,0-96-3 16,0 96 3-16,0-90 0 0,0 90 0 0,0-76-1 16,0 76 1-16,26-63 0 15,-26 63 0-15,59-50 2 0,-59 50-2 0,44-41 0 0,-44 41 0 0,52-27-1 16,-52 27 1-16,41-15 0 0,-41 15 0 0,27-7-3 15,-27 7 3-15,35 0-6 0,-35 0 6 0,26 0-9 16,-26 0 9-16,41 27-14 0,-41-27 14 0,35 39-3 16,-35-39 3-16,27 51-1 0,-27-51 1 0,17 58-3 15,-17-58 3-15,0 59-6 0,0-59 6 0,0 55-16 16,0-55 16-16,0 43-23 0,0-43 23 0,-35 37-27 16,35-37 27-16,-44 27-20 0,44-27 20 0,-35 14-15 15,35-14 15-15,-41 8-8 0,41-8 8 0,-26 0-9 0,26 0 9 0,-18 0-7 16,18 0 7-16,-23-7-10 15,23 7 10-15,-9-10-32 0,9 10 32 0,-3-11-20 16,3 11 20-16,0-11-6 0,0 11 6 0,0 0-2 16,0 0 2-16,0 0 0 0,0 0 0 0,0 0-8 0,0 0 8 0,0 15-19 15,0-15 19-15,3 34-8 0,-3-34 8 0,32 54 0 16,-32-54 0-16,44 67 10 0,-44-67-10 0,44 70 1 16,-44-70-1-16,50 76 7 0,-50-76-7 0,44 59 0 15,-44-59 0-15,43 53 3 0,-43-53-3 0,50 37 1 16,-50-37-1-16,44 27 0 0,-44-27 0 0,41 17 0 15,-41-17 0-15,35 8-23 0,-35-8 23 0,44 0-136 16,-44 0 136-16,44 0-242 0,-44 0 242 0,41-17-530 0,-41 17 530 0</inkml:trace>
  <inkml:trace contextRef="#ctx0" brushRef="#br0" timeOffset="55595.2989">7885 8615 107 0,'0'0'0'0,"0"0"821"0,0 0-821 0,0 0 137 15,0 0-137-15,0 0 189 0,0 0-189 0,0 0 112 16,0 0-112-16,0 0 43 0,0 0-43 0,0 0 13 16,0 0-13-16,-18-22 9 0,18 22-9 0,0 23 6 15,0-23-6-15,0 41 41 0,0-41-41 0,9 48 39 16,-9-48-39-16,17 58 29 0,-17-58-29 0,18 48 18 16,-18-48-18-16,15 49 12 0,-15-49-12 0,26 45 5 15,-26-45-5-15,9 35 3 0,-9-35-3 0,17 24 1 16,-17-24-1-16,9 18 0 0,-9-18 0 0,0 17 0 15,0-17 0-15,0 14-19 0,0-14 19 0,0 12-122 16,0-12 122-16,0 4-187 0,0-4 187 0,-44 0-440 0,44 0 440 0</inkml:trace>
  <inkml:trace contextRef="#ctx0" brushRef="#br0" timeOffset="55795.3059">7814 8309 777 0,'0'0'0'0,"0"0"184"0,0 0-184 0,0 0 140 16,0 0-140-16,0 0 101 0,0 0-101 0,0 0 51 0,0 0-51 0,0 0 2 16,0 0-2-16,0 0 0 0,0 0 0 0,0 0-73 15,0 0 73-15,-8-42-294 0,8 42 294 0</inkml:trace>
  <inkml:trace contextRef="#ctx0" brushRef="#br0" timeOffset="56207.3332">8605 8746 882 0,'0'0'0'0,"0"0"100"0,0 0-100 0,0 0 208 16,0 0-208-16,0 0 122 0,0 0-122 0,0 0 73 15,0 0-73-15,0 0 42 0,0 0-42 0,0 0 44 0,0 0-44 0,17-17 38 16,-17 17-38-16,41-15 18 0,-41 15-18 0,53-18 20 16,-53 18-20-16,61-17 7 0,-61 17-7 0,59-16 8 15,-59 16-8-15,61-13 5 0,-61 13-5 0,59-12 0 16,-59 12 0-16,52-4-3 0,-52 4 3 0,50 0-32 15,-50 0 32-15,35 0-191 0,-35 0 191 0,9 0-384 16,-9 0 384-16</inkml:trace>
  <inkml:trace contextRef="#ctx0" brushRef="#br0" timeOffset="56396.033">8742 8877 389 0,'0'0'0'0,"0"0"548"16,0 0-548-16,0 0 32 0,0 0-32 0,0 0 140 0,0 0-140 0,0 0 61 15,0 0-61-15,0 0 33 0,0 0-33 0,0 0 37 16,0 0-37-16,50 10 47 0,-50-10-47 0,53 0 61 16,-53 0-61-16,61 0 46 15,-61 0-46-15,67-10 18 0,-67 10-18 0,79-17 0 0,-79 17 0 0,76-10-1 16,-76 10 1-16,79-17-152 0,-79 17 152 0,59-22-425 16,-59 22 425-16</inkml:trace>
  <inkml:trace contextRef="#ctx0" brushRef="#br0" timeOffset="56964.0775">9995 8603 729 0,'0'0'0'0,"0"0"62"0,0 0-62 0,0 0 187 0,0 0-187 0,0 0 138 16,0 0-138-16,0 0 67 15,0 0-67-15,0 0 69 0,0 0-69 0,0 0 53 16,0 0-53-16,-59-59 63 0,59 59-63 0,-26-1 33 15,26 1-33-15,-35 0 22 0,35 0-22 0,-41 0 9 0,41 0-9 16,-53 0 4-16,53 0-4 0,-61 6 0 0,61-6 0 16,-68 27 0-16,68-27 0 0,-52 31 0 0,52-31 0 0,-50 28 0 15,50-28 0-15,-26 34 2 0,26-34-2 0,-27 31 0 16,27-31 0-16,-9 29 7 0,9-29-7 0,0 30 4 16,0-30-4-16,0 32 5 0,0-32-5 0,9 27 5 15,-9-27-5-15,35 32 8 0,-35-32-8 0,41 23 8 16,-41-23-8-16,35 19 6 0,-35-19-6 0,44 16 7 0,-44-16-7 15,35 11 5-15,-35-11-5 0,36 5 3 16,-36-5-3-16,23 0 5 0,-23 0-5 0,18 0 4 16,-18 0-4-16,17 0 10 0,-17 0-10 0,26-2 8 15,-26 2-8-15,18-24 16 0,-18 24-16 0,23-30 26 0,-23 30-26 16,18-35 23-16,-18 35-23 0,9-37 18 0,-9 37-18 16,9-49 20-16,-9 49-20 0,0-47 23 0,0 47-23 0,0-48 14 15,0 48-14-15,0-44 17 0,0 44-17 0,0-32 24 16,0 32-24-16,-18-20 10 0,18 20-10 0,-18-12 0 15,18 12 0-15,-41 0-10 0,41 0 10 0,-52 0-59 16,52 0 59-16,-76 16-302 0,76-16 302 0</inkml:trace>
  <inkml:trace contextRef="#ctx0" brushRef="#br0" timeOffset="66006.2099">16720 3882 205 0,'0'0'0'0,"0"0"568"15,0 0-568-15,0 0 120 0,0 0-120 0,0 0 178 16,0 0-178-16,0 0 82 0,0 0-82 0,0 0 53 16,0 0-53-16,0 0 58 0,0 0-58 0,0 0 76 15,0 0-76-15,0 0 55 0,0 0-55 0,-128-37 40 16,128 37-40-16,-53 5 26 0,53-5-26 0,-67 27 10 16,67-27-10-16,-71 34 12 0,71-34-12 0,-67 48 6 15,67-48-6-15,-61 56 4 0,61-56-4 0,-41 74 0 16,41-74 0-16,-9 78 1 0,9-78-1 0,0 74 4 15,0-74-4-15,23 70 4 0,-23-70-4 0,71 59 0 16,-71-59 0-16,93 46 3 0,-93-46-3 0,103 36 1 0,-103-36-1 16,105 31 0-16,-105-31 0 0,102 25-17 0,-102-25 17 15,85 17-143-15,-85-17 143 0,79 7-237 0,-79-7 237 0,50 0-444 16,-50 0 444-16</inkml:trace>
  <inkml:trace contextRef="#ctx0" brushRef="#br0" timeOffset="66286.205">17587 3935 958 0,'0'0'0'0,"0"0"37"0,0 0-37 0,0 0 174 0,0 0-174 0,0 0 129 16,0 0-129-16,0 0 83 0,0 0-83 0,0 0 32 15,0 0-32-15,0 0 12 0,0 0-12 0,-9-7 0 16,9 7 0-16,0 36 1 0,0-36-1 0,0 49 19 15,0-49-19-15,18 57 27 0,-18-57-27 0,17 56 21 16,-17-56-21-16,18 55 11 0,-18-55-11 0,9 48 7 16,-9-48-7-16,8 43 5 0,-8-43-5 0,0 36 2 15,0-36-2-15,0 27 0 0,0-27 0 0,0 23 0 16,0-23 0-16,0 19-66 0,0-19 66 0,0 11-155 16,0-11 155-16,-26 0-246 0,26 0 246 0,-44 0-450 15,44 0 450-15</inkml:trace>
  <inkml:trace contextRef="#ctx0" brushRef="#br0" timeOffset="66578.231">17183 3973 603 0,'0'0'0'0,"0"0"114"0,0 0-114 0,0 0 209 16,0 0-209-16,0 0 111 0,0 0-111 0,0 0 79 15,0 0-79-15,0 0 47 0,0 0-47 0,0 0 34 16,0 0-34-16,-18-12 23 0,18 12-23 0,0 0 16 16,0 0-16-16,0 0 3 0,0 0-3 0,0 0 11 15,0 0-11-15,0 0 6 0,0 0-6 0,0-5 0 0,0 5 0 0,9-5-1 16,-9 5 1-16,53-8 0 0,-53 8 0 0,76-14 4 16,-76 14-4-16,88-13 0 0,-88 13 0 0,85-12 0 15,-85 12 0-15,79-7 0 0,-79 7 0 0,58-3-9 16,-58 3 9-16,53 0-150 0,-53 0 150 15,32 0-258-15,-32 0 258 0,26-2-463 0,-26 2 463 0</inkml:trace>
  <inkml:trace contextRef="#ctx0" brushRef="#br0" timeOffset="66928.2659">17244 4475 603 0,'0'0'0'0,"0"0"66"0,0 0-66 0,0 0 91 0,0 0-91 0,0 0 86 16,0 0-86-16,0 0 70 0,0 0-70 0,0 0 55 16,0 0-55-16,0 0 57 0,0 0-57 0,-8 0 91 15,8 0-91-15,0 0 75 0,0 0-75 0,0 0 63 16,0 0-63-16,0 0 39 0,0 0-39 0,0 0 24 15,0 0-24-15,17 0 16 0,-17 0-16 0,50 0 10 16,-50 0-10-16,70 0 9 0,-70 0-9 0,94-14 19 16,-94 14-19-16,111-18 28 0,-111 18-28 0,129-26 20 15,-129 26-20-15,137-29 14 0,-137 29-14 0,120-30 5 16,-120 30-5-16,112-27 0 0,-112 27 0 0,79-23 0 0,-79 23 0 0,58-14-2 16,-58 14 2-16,18-4-25 0,-18 4 25 0,8 0-127 15,-8 0 127-15,0 0-252 0,0 0 252 0,-17 0-470 16,17 0 470-16</inkml:trace>
  <inkml:trace contextRef="#ctx0" brushRef="#br0" timeOffset="67468.3036">18927 4151 811 0,'0'0'0'0,"0"0"46"15,0 0-46-15,0 0 207 0,0 0-207 0,0 0 88 16,0 0-88-16,0 0 54 0,0 0-54 0,0 0 46 16,0 0-46-16,-266-55 37 0,266 55-37 0,-62 0 33 15,62 0-33-15,-58 0 25 0,58 0-25 0,-53 21 10 16,53-21-10-16,-41 19 4 0,41-19-4 0,-17 23 3 15,17-23-3-15,0 23 0 0,0-23 0 0,0 24-3 16,0-24 3-16,0 24 0 0,0-24 0 0,41 22 0 16,-41-22 0-16,52 15 2 0,-52-15-2 0,53 6 1 15,-53-6-1-15,67 3 2 0,-67-3-2 0,53 0 5 0,-53 0-5 0,50 0 0 16,-50 0 0-16,35-14 1 0,-35 14-1 0,26-22 3 16,-26 22-3-16,9-32 2 0,-9 32-2 0,9-38 0 15,-9 38 0-15,0-44 3 0,0 44-3 0,0-49 1 16,0 49-1-16,0-51 3 0,0 51-3 0,0-60 3 15,0 60-3-15,-9-58 0 0,9 58 0 0,-17-56 7 16,17 56-7-16,-18-45 16 0,18 45-16 0,-9-27 32 16,9 27-32-16,-9-9 25 0,9 9-25 0,0-1 29 15,0 1-29-15,0 0 15 0,0 0-15 0,0 0 0 16,0 0 0-16,0 32-26 0,0-32 26 0,36 50 0 16,-36-50 0-16,52 68 3 0,-52-68-3 0,50 75 2 15,-50-75-2-15,61 74 2 0,-61-74-2 0,50 75 1 16,-50-75-1-16,44 70 1 0,-44-70-1 0,35 70 0 0,-35-70 0 0,24 63-7 15,-24-63 7-15,3 59-139 0,-3-59 139 0,0 37-306 16,0-37 306-16,0 13-753 0,0-13 753 0</inkml:trace>
  <inkml:trace contextRef="#ctx0" brushRef="#br0" timeOffset="68465.6905">19434 4326 582 0,'0'0'0'0,"0"0"349"0,0 0-349 0,0 0 53 15,0 0-53-15,0 0 128 0,0 0-128 0,0 0 46 16,0 0-46-16,0 0 28 16,0 0-28-16,0 0 26 0,0 0-26 0,120-15 9 15,-120 15-9-15,8-6 16 0,-8 6-16 0,0-6 24 0,0 6-24 0,9-11 39 16,-9 11-39-16,0-15 25 0,0 15-25 0,0-17 10 15,0 17-10-15,0-18 7 0,0 18-7 0,0-20 8 16,0 20-8-16,-35-17 2 0,35 17-2 0,-41-16 5 16,41 16-5-16,-53-14 3 0,53 14-3 0,-43-8 1 15,43 8-1-15,-41-9 18 0,41 9-18 0,-36 0 37 16,36 0-37-16,-8 0 20 0,8 0-20 0,-9 0 13 16,9 0-13-16,0 0 0 0,0 0 0 0,0 24-9 15,0-24 9-15,0 35 0 0,0-35 0 0,26 39 7 16,-26-39-7-16,50 36 4 0,-50-36-4 0,53 34 8 15,-53-34-8-15,76 30 9 0,-76-30-9 0,88 22 9 0,-88-22-9 0,102 15 7 16,-102-15-7-16,102 8 3 16,-102-8-3-16,112 0 4 0,-112 0-4 0,96 0 0 15,-96 0 0-15,85-3-9 0,-85 3 9 0,53-17-42 0,-53 17 42 0,41-21-35 16,-41 21 35-16,26-25-18 0,-26 25 18 0,9-28-10 16,-9 28 10-16,0-31 0 0,0 31 0 0,0-32 2 15,0 32-2-15,0-34 0 0,0 34 0 0,-18-30 12 16,18 30-12-16,-26-25 22 0,26 25-22 0,-32-20 43 15,32 20-43-15,-35-12 42 0,35 12-42 0,-35-7 32 16,35 7-32-16,-36 0 14 0,36 0-14 0,-32 0 0 16,32 0 0-16,-35 19-12 0,35-19 12 0,-44 36-2 15,44-36 2-15,-26 47-1 0,26-47 1 0,-32 48-1 16,32-48 1-16,-9 46 0 0,9-46 0 0,0 39-1 16,0-39 1-16,0 34 0 0,0-34 0 0,41 25 0 0,-41-25 0 0,53 15 0 15,-53-15 0-15,61 8 0 0,-61-8 0 0,59 0 0 16,-59 0 0-16,61 0 3 0,-61 0-3 0,50-9 4 15,-50 9-4-15,35-26 3 0,-35 26-3 0,26-27 0 16,-26 27 0-16,0-32-3 0,0 32 3 0,0-32-11 16,0 32 11-16,0-30-6 0,0 30 6 0,0-28-1 15,0 28 1-15,-17-28 0 0,17 28 0 0,-35-23 1 16,35 23-1-16,-18-18 0 0,18 18 0 0,-18-9 2 16,18 9-2-16,-14-3 1 0,14 3-1 0,0 0 0 15,0 0 0-15,0 0-2 0,0 0 2 0,0 10-20 16,0-10 20-16,0 34-13 0,0-34 13 0,23 44 0 0,-23-44 0 15,35 47-1-15,-35-47 1 0,44 48 0 0,-44-48 0 16,50 39 0-16,-50-39 0 0,53 34 4 0,-53-34-4 0,52 23 0 16,-52-23 0-16,59 13 5 0,-59-13-5 0,53 4 4 15,-53-4-4-15,58 0 4 0,-58 0-4 16,53 0 2-16,-53 0-2 0,44-24 2 0,-44 24-2 16,41-27 3-16,-41 27-3 0,17-32 1 0,-17 32-1 0,0-35 2 15,0 35-2-15,0-37 0 0,0 37 0 0,0-43-1 16,0 43 1-16,-9-45-1 0,9 45 1 0,-41-53-3 15,41 53 3-15,-43-55 0 0,43 55 0 0,-36-51 1 16,36 51-1-16,-35-45 5 0,35 45-5 0,-14-30 1 16,14 30-1-16,-9-17 8 0,9 17-8 0,-9-7 10 0,9 7-10 15,0 0 11-15,0 0-11 0,0 0 0 0,0 0 0 16,0 2-10-16,0-2 10 0,15 30-13 0,-15-30 13 0,26 46 0 16,-26-46 0-16,44 54 1 0,-44-54-1 0,35 58 1 15,-35-58-1-15,32 57 0 0,-32-57 0 16,35 55 0-16,-35-55 0 0,18 51-1 0,-18-51 1 15,9 49-2-15,-9-49 2 0,0 44-131 0,0-44 131 0,0 28-293 16,0-28 293-16,-18 8-493 0,18-8 493 0</inkml:trace>
  <inkml:trace contextRef="#ctx0" brushRef="#br0" timeOffset="68781.7171">21201 3814 951 0,'0'0'0'0,"0"0"32"0,0 0-32 0,0 0 190 16,0 0-190-16,0 0 158 0,0 0-158 0,0 0 82 15,0 0-82-15,0 0 75 0,0 0-75 0,0 0 37 16,0 0-37-16,0-38 0 0,0 38 0 0,0 44-2 15,0-44 2-15,36 64 0 0,-36-64 0 0,52 84 8 16,-52-84-8-16,59 96 12 0,-59-96-12 0,44 99 17 0,-44-99-17 0,35 93 13 16,-35-93-13-16,26 86 0 0,-26-86 0 15,0 79 0-15,0-79 0 0,0 75-1 16,0-75 1-16,-53 69-81 0,53-69 81 0,-111 64-206 16,111-64 206-16,-129 47-336 0,129-47 336 0,-137 27-666 0,137-27 666 15</inkml:trace>
  <inkml:trace contextRef="#ctx0" brushRef="#br0" timeOffset="86052.0812">6354 11016 330 0,'0'0'0'0,"0"0"484"15,0 0-484-15,0 0 181 0,0 0-181 0,0 0 175 16,0 0-175-16,0 0 102 0,0 0-102 0,0 0 92 16,0 0-92-16,0 0 91 0,0 0-91 0,0 0 81 15,0 0-81-15,-15-43 58 0,15 43-58 0,0 0 38 16,0 0-38-16,0 0 26 0,0 0-26 0,-3 0 20 16,3 0-20-16,0 0 2 0,0 0-2 0,-6 0 0 15,6 0 0-15,-3 23-5 0,3-23 5 0,-5 52-9 16,5-52 9-16,-3 71 0 0,3-71 0 0,-6 89 7 15,6-89-7-15,-3 94 4 0,3-94-4 0,0 90 3 0,0-90-3 16,0 84 2-16,0-84-2 0,0 81 10 0,0-81-10 16,0 74 2-16,0-74-2 0,0 55 2 0,0-55-2 0,0 47 1 15,0-47-1-15,0 31 3 0,0-31-3 0,0 27 1 16,0-27-1-16,0 22 0 0,0-22 0 0,0 10-8 16,0-10 8-16,-15 7-17 0,15-7 17 0,-26 0-126 15,26 0 126-15,-44-7-331 0,44 7 331 0,-50-38-811 16,50 38 811-16</inkml:trace>
  <inkml:trace contextRef="#ctx0" brushRef="#br0" timeOffset="86383.7361">6207 11141 748 0,'0'0'0'0,"0"0"54"0,0 0-54 0,0 0 187 16,0 0-187-16,0 0 114 0,0 0-114 0,0 0 62 16,0 0-62-16,71-135 70 0,-71 135-70 0,17-17 74 15,-17 17-74-15,35-20 42 0,-35 20-42 0,41-18 15 16,-41 18-15-16,44-15 18 0,-44 15-18 0,59-9 11 16,-59 9-11-16,52 0 5 0,-52 0-5 0,71 0 3 15,-71 0-3-15,58 15 3 0,-58-15-3 0,53 37 0 16,-53-37 0-16,32 42 0 0,-32-42 0 0,18 44-3 0,-18-44 3 15,0 49 0-15,0-49 0 0,0 53 0 16,0-53 0-16,-68 53 1 0,68-53-1 0,-79 48 0 16,79-48 0-16,-85 43-7 0,85-43 7 0,-76 33-54 0,76-33 54 15,-70 21-108-15,70-21 108 0,-44 5-243 0,44-5 243 0,-41 0-572 16,41 0 572-16</inkml:trace>
  <inkml:trace contextRef="#ctx0" brushRef="#br0" timeOffset="86762.4056">7033 11279 1161 0,'0'0'0'0,"0"0"71"0,0 0-71 16,0 0 115-16,0 0-115 0,0 0 32 0,0 0-32 0,0 0 24 15,0 0-24-15,231 83 51 0,-231-83-51 0,70 40 43 16,-70-40-43-16,59 41 15 0,-59-41-15 0,44 40 8 16,-44-40-8-16,17 42 7 0,-17-42-7 0,9 40 0 15,-9-40 0-15,0 35-7 0,0-35 7 0,0 20 0 16,0-20 0-16,-9 17 5 0,9-17-5 0,-26 4 6 16,26-4-6-16,-18 0 14 0,18 0-14 0,-26 0 20 15,26 0-20-15,-26-10 14 0,26 10-14 0,-24-31 12 16,24 31-12-16,-26-39 25 0,26 39-25 0,-18-43 27 15,18 43-27-15,0-52 12 0,0 52-12 0,0-54 1 0,0 54-1 0,0-50 3 16,0 50-3-16,18-47 0 16,-18 47 0-16,26-40 0 0,-26 40 0 0,35-27-9 0,-35 27 9 0,33-17-67 15,-33 17 67-15,35 0-173 0,-35 0 173 0,35 0-313 16,-35 0 313-16,41 0-726 0,-41 0 726 0</inkml:trace>
  <inkml:trace contextRef="#ctx0" brushRef="#br0" timeOffset="87273.8144">8449 11380 764 0,'0'0'0'0,"0"0"186"0,0 0-186 0,0 0 176 16,0 0-176-16,0 0 165 0,0 0-165 0,0 0 80 15,0 0-80-15,0 0 61 0,0 0-61 0,0 0 66 16,0 0-66-16,-213-58 38 0,213 58-38 0,-62-5 26 16,62 5-26-16,-67 0 15 0,67 0-15 0,-70 0 9 15,70 0-9-15,-68 26 0 0,68-26 0 0,-58 27 0 16,58-27 0-16,-53 36-1 0,53-36 1 0,-35 33-6 16,35-33 6-16,-17 37-1 0,17-37 1 0,-9 34 1 15,9-34-1-15,0 36 0 0,0-36 0 0,0 27 0 16,0-27 0-16,35 22-1 0,-35-22 1 0,35 16 0 0,-35-16 0 0,50 4 3 15,-50-4-3-15,35 5 3 0,-35-5-3 0,44 0 4 16,-44 0-4-16,44 0 1 0,-44 0-1 0,41-23 0 16,-41 23 0-16,35-32-4 0,-35 32 4 0,26-40-2 15,-26 40 2-15,15-39 0 0,-15 39 0 0,8-42 1 16,-8 42-1-16,3-32 2 0,-3 32-2 0,0-27 1 16,0 27-1-16,0-11 6 0,0 11-6 0,0-9 24 15,0 9-24-15,0 0 22 0,0 0-22 0,0 0 12 16,0 0-12-16,0 0 0 0,0 0 0 0,15 5-7 15,-15-5 7-15,18 22-12 0,-18-22 12 0,35 32 0 16,-35-32 0-16,49 37 0 0,-49-37 0 0,44 37-2 16,-44-37 2-16,62 39 0 0,-62-39 0 0,58 41 0 15,-58-41 0-15,53 31 0 0,-53-31 0 0,50 28-49 0,-50-28 49 0,44 25-189 16,-44-25 189-16,35 12-319 0,-35-12 319 16,32 0-699-16,-32 0 699 0</inkml:trace>
  <inkml:trace contextRef="#ctx0" brushRef="#br0" timeOffset="87553.4659">9155 11295 801 0,'0'0'0'0,"0"0"219"0,0 0-219 0,0 0 182 16,0 0-182-16,0 0 177 15,0 0-177-15,0 0 73 0,0 0-73 0,0 0 41 16,0 0-41-16,0 0 12 0,0 0-12 0,-258-10 7 15,258 10-7-15,-61 30 6 0,61-30-6 0,-44 32 6 0,44-32-6 0,-41 38 7 16,41-38-7-16,-26 39 5 16,26-39-5-16,-9 37 6 0,9-37-6 0,0 40 6 0,0-40-6 0,0 32 6 15,0-32-6-15,35 28 1 0,-35-28-1 0,53 23 0 16,-53-23 0-16,67 16 3 0,-67-16-3 0,79 5 0 16,-79-5 0-16,85 0-68 0,-85 0 68 0,93 0-159 15,-93 0 159-15,94-26-292 0,-94 26 292 0,79-42-665 16,-79 42 665-16</inkml:trace>
  <inkml:trace contextRef="#ctx0" brushRef="#br0" timeOffset="87789.387">9439 11123 986 0,'0'0'0'0,"0"0"130"0,0 0-130 0,0 0 266 0,0 0-266 0,0 0 125 16,0 0-125-16,0 0 82 0,0 0-82 0,0 0 42 15,0 0-42-15,0 0 22 0,0 0-22 0,-44-41 5 16,44 41-5-16,0 5 0 15,0-5 0-15,0 32-4 0,0-32 4 0,17 43 0 0,-17-43 0 0,35 52 11 16,-35-52-11-16,33 61 12 0,-33-61-12 0,26 58 7 16,-26-58-7-16,26 57 4 0,-26-57-4 0,18 49 0 15,-18-49 0-15,9 44 0 0,-9-44 0 0,8 37 0 16,-8-37 0-16,0 30-3 0,0-30 3 0,0 23-27 16,0-23 27-16,-8 15-145 0,8-15 145 0,-53 7-305 15,53-7 305-15,-59 0-653 0,59 0 653 0</inkml:trace>
  <inkml:trace contextRef="#ctx0" brushRef="#br0" timeOffset="88123.4157">9155 11456 853 0,'0'0'0'0,"0"0"55"16,0 0-55-16,0 0 214 0,0 0-214 0,0 0 80 16,0 0-80-16,0 0 39 0,0 0-39 0,0 0 56 15,0 0-56-15,0 0 57 0,0 0-57 0,0 0 43 16,0 0-43-16,240-27 33 0,-240 27-33 0,93-27 30 15,-93 27-30-15,97-26 14 0,-97 26-14 0,85-29 5 16,-85 29-5-16,76-25 5 0,-76 25-5 0,44-20 1 16,-44 20-1-16,26-12 1 0,-26 12-1 0,9-2 0 0,-9 2 0 15,9 0 0-15,-9 0 0 0,0 0-4 0,0 0 4 16,0 2-24-16,0-2 24 0,0 27-12 16,0-27 12-16,0 32 0 0,0-32 0 0,0 43 6 15,0-43-6-15,0 37 4 0,0-37-4 0,6 42 8 0,-6-42-8 16,3 39 3-16,-3-39-3 0,5 31 5 0,-5-31-5 0,3 24 8 15,-3-24-8-15,6 19 2 0,-6-19-2 0,9 13 1 16,-9-13-1-16,0 8-1 0,0-8 1 0,0 0-2 16,0 0 2-16,0 0-54 0,0 0 54 0,0 0-210 15,0 0 210-15,-18-21-453 0,18 21 453 0</inkml:trace>
  <inkml:trace contextRef="#ctx0" brushRef="#br0" timeOffset="88326.7521">9857 10864 888 0,'0'0'0'0,"0"0"194"0,0 0-194 0,0 0 202 16,0 0-202-16,0 0 136 0,0 0-136 0,0 0 32 15,0 0-32-15,0 0 0 0,0 0 0 0,0 0-5 16,0 0 5-16,0-12-58 0,0 12 58 0,0 0-334 15,0 0 334-15,-17 0-760 0,17 0 760 0</inkml:trace>
  <inkml:trace contextRef="#ctx0" brushRef="#br0" timeOffset="88732.2154">10683 11402 855 0,'0'0'0'0,"0"0"74"15,0 0-74-15,0 0 243 0,0 0-243 0,0 0 96 0,0 0-96 16,0 0 88-16,0 0-88 0,0 0 71 0,0 0-71 0,-232-37 45 16,232 37-45-16,-52 0 27 0,52 0-27 0,-59 20 13 15,59-20-13-15,-61 32 6 0,61-32-6 0,-44 39 12 16,44-39-12-16,-32 42 16 0,32-42-16 0,-9 39 15 16,9-39-15-16,0 36 6 0,0-36-6 0,0 41 11 15,0-41-11-15,41 32 7 0,-41-32-7 0,61 28 6 16,-61-28-6-16,68 22 3 0,-68-22-3 0,79 10 0 15,-79-10 0-15,93 3-16 0,-93-3 16 0,103 0-133 16,-103 0 133-16,111-8-180 0,-111 8 180 0,105-32-334 16,-105 32 334-16,94-32-555 0,-94 32 555 0</inkml:trace>
  <inkml:trace contextRef="#ctx0" brushRef="#br0" timeOffset="89369.8901">11250 11498 433 0,'0'0'0'0,"0"0"334"15,0 0-334-15,0 0 206 0,0 0-206 0,0 0 189 16,0 0-189-16,0 0 123 0,0 0-123 0,0 0 81 15,0 0-81-15,0 0 70 0,0 0-70 0,-52-86 62 16,52 86-62-16,-33-6 37 0,33 6-37 0,-43-4 26 16,43 4-26-16,-44 0 8 0,44 0-8 0,-59 0 8 15,59 0-8-15,-61 0 2 0,61 0-2 0,-53 15 3 16,53-15-3-16,-50 21 2 0,50-21-2 0,-35 23 2 16,35-23-2-16,-9 27 0 0,9-27 0 0,0 26 0 15,0-26 0-15,0 27 2 0,0-27-2 0,0 27 0 16,0-27 0-16,35 25 2 0,-35-25-2 0,44 18 3 0,-44-18-3 0,50 9 5 15,-50-9-5-15,53 7 4 16,-53-7-4-16,50 0 5 0,-50 0-5 0,43 0 0 16,-43 0 0-16,44-13 0 0,-44 13 0 0,41-30 0 0,-41 30 0 0,27-32-2 15,-27 32 2-15,26-34-8 0,-26 34 8 0,18-42-3 16,-18 42 3-16,8-33 0 0,-8 33 0 0,0-37 0 16,0 37 0-16,0-30 2 0,0 30-2 0,0-23 7 15,0 23-7-15,0-15 9 0,0 15-9 0,0-5 7 16,0 5-7-16,0 0 0 0,0 0 0 0,0 0-2 15,0 0 2-15,0 16-17 0,0-16 17 0,-8 36-9 16,8-36 9-16,-9 49 0 0,9-49 0 0,0 54 3 16,0-54-3-16,0 49 1 0,0-49-1 0,0 47 0 15,0-47 0-15,26 36 1 0,-26-36-1 0,41 32 0 16,-41-32 0-16,44 22 0 0,-44-22 0 0,44 15 0 0,-44-15 0 16,58 7 8-16,-58-7-8 0,53 0 3 15,-53 0-3-15,62 0 3 0,-62 0-3 0,58-2 6 0,-58 2-6 16,67-25 0-16,-67 25 0 0,44-32 2 0,-44 32-2 0,53-40 0 15,-53 40 0-15,35-45 0 0,-35 45 0 0,32-54 2 16,-32 54-2-16,18-64 0 0,-18 64 0 0,17-72 1 16,-17 72-1-16,0-79 2 0,0 79-2 0,0-80 1 15,0 80-1-15,0-77 4 0,0 77-4 0,0-66 10 16,0 66-10-16,0-47 36 0,0 47-36 0,-17-27 24 16,17 27-24-16,0-12 24 0,0 12-24 0,-9 0 3 15,9 0-3-15,-9 17 0 0,9-17 0 0,-17 64-18 16,17-64 18-16,-27 91 0 0,27-91 0 0,-32 110 1 15,32-110-1-15,-26 106 1 0,26-106-1 0,-18 94 1 0,18-94-1 16,0 81 3-16,0-81-3 0,0 63 0 0,0-63 0 0,9 46-10 16,-9-46 10-16,53 23-108 0,-53-23 108 15,41 0-527-15,-41 0 527 0</inkml:trace>
  <inkml:trace contextRef="#ctx0" brushRef="#br0" timeOffset="90331.7269">13363 11226 1013 0,'0'0'0'0,"0"0"65"0,0 0-65 0,0 0 170 16,0 0-170-16,0 0 166 0,0 0-166 0,0 0 69 15,0 0-69-15,0 0 29 0,0 0-29 0,0 0 30 16,0 0-30-16,0 0 9 0,0 0-9 0,0-44 7 16,0 44-7-16,50 66 12 0,-50-66-12 0,53 78 29 15,-53-78-29-15,58 86 25 0,-58-86-25 0,62 81 8 16,-62-81-8-16,58 75 9 0,-58-75-9 0,71 64 8 16,-71-64-8-16,67 47 5 0,-67-47-5 0,44 38 1 15,-44-38-1-15,35 27 1 0,-35-27-1 0,26 11 2 0,-26-11-2 16,15 3 0-16,-15-3 0 0,3 0 0 0,-3 0 0 0,0 0 7 15,0 0-7-15,0 0 9 0,0 0-9 0,0-9 17 16,0 9-17-16,0-28 26 0,0 28-26 0,0-43 5 16,0 43-5-16,0-53 2 0,0 53-2 0,0-64 1 15,0 64-1-15,0-63 0 0,0 63 0 0,0-64 0 16,0 64 0-16,15-54 3 16,-15 54-3-16,26-37 1 0,-26 37-1 0,17-32-1 0,-17 32 1 0,27-23 0 15,-27 23 0-15,17-13-2 0,-17 13 2 0,18-12-3 16,-18 12 3-16,15-5-37 0,-15 5 37 0,17 0-78 15,-17 0 78-15,26 0-297 0,-26 0 297 0,18 0-505 0,-18 0 505 0</inkml:trace>
  <inkml:trace contextRef="#ctx0" brushRef="#br0" timeOffset="90739.637">15002 11349 974 0,'0'0'0'0,"0"0"88"0,0 0-88 16,0 0 209-16,0 0-209 0,0 0 100 0,0 0-100 16,0 0 78-16,0 0-78 0,-248-11 53 0,248 11-53 15,-71 11 30-15,71-11-30 0,-67 31 22 16,67-31-22-16,-67 37 16 0,67-37-16 0,-62 44 10 0,62-44-10 0,-35 53 0 15,35-53 0-15,-17 54 5 0,17-54-5 0,0 47 0 16,0-47 0-16,0 43 3 0,0-43-3 0,52 33 3 16,-52-33-3-16,62 22 3 0,-62-22-3 0,67 13 6 15,-67-13-6-15,67 0 6 0,-67 0-6 0,62 0 6 16,-62 0-6-16,44-5 9 0,-44 5-9 0,41-25 7 16,-41 25-7-16,17-32 11 0,-17 32-11 0,9-37 19 0,-9 37-19 15,0-39 25-15,0 39-25 0,0-42 14 16,0 42-14-16,-17-43 7 0,17 43-7 0,-41-42 5 15,41 42-5-15,-36-34 5 0,36 34-5 0,-35-30 0 16,35 30 0-16,-17-17-3 0,17 17 3 0,-18-4-9 0,18 4 9 16,0 0-50-16,0 0 50 0,0 0-194 0,0 0 194 15,0 0-534-15,0 0 534 0</inkml:trace>
  <inkml:trace contextRef="#ctx0" brushRef="#br0" timeOffset="91024.3011">15406 11268 1181 0,'0'0'0'0,"0"0"163"0,0 0-163 16,0 0 225-16,0 0-225 0,0 0 62 0,0 0-62 16,0 0 21-16,0 0-21 0,0 0 15 15,0 0-15-15,0 0 12 0,0 0-12 0,0 34 1 0,0-34-1 16,9 36 5-16,-9-36-5 0,26 47 10 0,-26-47-10 15,33 53 10-15,-33-53-10 0,35 53 13 0,-35-53-13 0,26 50 4 16,-26-50-4-16,26 54 3 0,-26-54-3 0,24 46 0 16,-24-46 0-16,12 38 0 0,-12-38 0 0,5 38-2 15,-5-38 2-15,0 24-31 0,0-24 31 0,0 19-88 16,0-19 88-16,0 4-261 0,0-4 261 0,0 0-523 16,0 0 523-16</inkml:trace>
  <inkml:trace contextRef="#ctx0" brushRef="#br0" timeOffset="91303.5487">15989 11095 1246 0,'0'0'0'0,"0"0"125"16,0 0-125-16,0 0 213 0,0 0-213 0,0 0 53 15,0 0-53-15,0 0 10 0,0 0-10 0,0 0 5 16,0 0-5-16,0 0 20 0,0 0-20 0,79 156 23 15,-79-156-23-15,26 75 25 0,-26-75-25 0,32 81 17 16,-32-81-17-16,18 76 9 0,-18-76-9 0,17 67 5 16,-17-67-5-16,9 55 2 0,-9-55-2 0,9 42 3 0,-9-42-3 15,9 32 0-15,-9-32 0 0,0 26 0 16,0-26 0-16,0 12-1 0,0-12 1 0,0 11-12 16,0-11 12-16,0 5-46 0,0-5 46 0,0 0-112 15,0 0 112-15,-44 0-330 0,44 0 330 0,-59-10-707 0,59 10 707 0</inkml:trace>
  <inkml:trace contextRef="#ctx0" brushRef="#br0" timeOffset="91508.3553">15620 11588 851 0,'0'0'0'0,"0"0"69"16,0 0-69-16,0 0 271 0,0 0-271 0,0 0 135 15,0 0-135-15,0 0 56 0,0 0-56 0,0 0 17 16,0 0-17-16,0 0 17 0,0 0-17 0,138-31 65 15,-138 31-65-15,96-20 54 0,-96 20-54 0,103-17 40 16,-103 17-40-16,111-22 22 0,-111 22-22 0,120-15 13 0,-120 15-13 0,111-22 6 16,-111 22-6-16,111-10 0 0,-111 10 0 0,88-13 0 15,-88 13 0-15,67-9-125 0,-67 9 125 0,35-12-378 16,-35 12 378-16</inkml:trace>
  <inkml:trace contextRef="#ctx0" brushRef="#br0" timeOffset="91703.5769">17124 11582 1078 0,'0'0'0'0,"0"0"85"16,0 0-85-16,0 0 198 0,0 0-198 0,0 0 72 15,0 0-72-15,0 0 16 0,0 0-16 16,0 0 0-16,0 0 0 0,0 0-71 0,0 0 71 15,68 0-311-15,-68 0 311 0</inkml:trace>
  <inkml:trace contextRef="#ctx0" brushRef="#br0" timeOffset="92624.4031">19150 11483 989 0,'0'0'0'0,"0"0"92"0,0 0-92 0,0 0 156 0,0 0-156 0,-240 0 94 15,240 0-94-15,-76 3 49 0,76-3-49 16,-71 17 24-16,71-17-24 0,-49 17 14 0,49-17-14 0,-35 21 11 15,35-21-11-15,-9 20 0 0,9-20 0 0,0 23-4 16,0-23 4-16,0 30-2 0,0-30 2 0,35 27-1 16,-35-27 1-16,67 32 0 0,-67-32 0 0,85 32 5 15,-85-32-5-15,88 31 5 0,-88-31-5 0,76 32 3 16,-76-32-3-16,61 28 0 0,-61-28 0 0,41 32-1 16,-41-32 1-16,18 27-3 0,-18-27 3 0,0 32-4 15,0-32 4-15,-18 37 0 0,18-37 0 0,-84 34 7 0,84-34-7 16,-103 32 6-16,103-32-6 0,-102 26 8 15,102-26-8-15,-106 15 9 0,106-15-9 0,-93 7 0 0,93-7 0 16,-85 0 6-16,85 0-6 0,-62 0 0 0,62 0 0 16,-41-16-29-16,41 16 29 0,-17-38-139 0,17 38 139 0,0-53-356 15,0 53 356-15,0-64-677 0,0 64 677 0</inkml:trace>
  <inkml:trace contextRef="#ctx0" brushRef="#br0" timeOffset="93001.1975">19682 11541 964 0,'0'0'0'0,"0"0"63"0,0 0-63 0,0 0 179 16,0 0-179-16,0 0 76 0,0 0-76 0,0 0 37 0,0 0-37 0,0 0 47 16,0 0-47-16,0 0 57 0,0 0-57 0,-58 16 44 15,58-16-44-15,-70 25 12 0,70-25-12 0,-76 33 5 16,76-33-5-16,-79 44 7 15,79-44-7-15,-59 42 4 0,59-42-4 0,-35 43 5 0,35-43-5 0,-9 32 2 16,9-32-2-16,0 32 0 0,0-32 0 0,18 26 0 16,-18-26 0-16,61 16 1 0,-61-16-1 0,76 11 11 15,-76-11-11-15,94 1 7 0,-94-1-7 0,94 0 8 16,-94 0-8-16,79 0 9 0,-79 0-9 0,58-18 7 16,-58 18-7-16,35-21 8 0,-35 21-8 0,18-27 8 15,-18 27-8-15,0-24 39 0,0 24-39 0,0-28 52 16,0 28-52-16,-18-31 28 0,18 31-28 0,-35-34 6 15,35 34-6-15,-50-32 4 0,50 32-4 0,-35-16 4 16,35 16-4-16,-26-16 0 0,26 16 0 0,-18-10-6 0,18 10 6 16,-14 0-18-16,14 0 18 0,-9 0-72 15,9 0 72-15,-18 0-235 0,18 0 235 0,-26 0-518 0,26 0 518 0</inkml:trace>
  <inkml:trace contextRef="#ctx0" brushRef="#br0" timeOffset="93442.5706">19931 11488 749 0,'0'0'0'0,"0"0"373"16,0 0-373-16,0 0 116 0,0 0-116 0,0 0 97 0,0 0-97 0,0 0 2 16,0 0-2-16,0 0 3 0,0 0-3 0,0 0 10 15,0 0-10-15,27 121 23 0,-27-121-23 0,35 43 28 16,-35-43-28-16,41 44 23 0,-41-44-23 0,52 37 16 15,-52-37-16-15,44 31 12 0,-44-31-12 0,59 27 8 16,-59-27-8-16,52 17 4 0,-52-17-4 0,50 9 1 16,-50-9-1-16,53 0 4 0,-53 0-4 0,35 0 0 15,-35 0 0-15,35 0-23 0,-35 0 23 0,24-21-15 16,-24 21 15-16,8-28-1 0,-8 28 1 0,9-35-9 16,-9 35 9-16,0-37-1 0,0 37 1 0,0-44-1 15,0 44 1-15,0-47 0 0,0 47 0 0,-9-48 4 16,9 48-4-16,-32-43 23 0,32 43-23 0,-35-31 48 0,35 31-48 15,-18-24 49-15,18 24-49 0,-17-15 26 0,17 15-26 0,0 0 21 16,0 0-21-16,0 0 0 16,0 0 0-16,0 0-1 0,0 0 1 0,0 17-16 0,0-17 16 0,0 37-10 15,0-37 10-15,35 43 0 16,-35-43 0-16,41 47 0 0,-41-47 0 0,44 44 4 0,-44-44-4 0,44 47 2 16,-44-47-2-16,50 42 5 0,-50-42-5 0,35 39 1 15,-35-39-1-15,35 36 0 0,-35-36 0 0,9 32-7 16,-9-32 7-16,0 27-144 0,0-27 144 0,0 17-338 15,0-17 338-15</inkml:trace>
  <inkml:trace contextRef="#ctx0" brushRef="#br0" timeOffset="93795.6287">20654 11546 1128 0,'0'0'0'0,"0"0"92"0,0 0-92 0,0 0 143 15,0 0-143-15,0 0 43 0,0 0-43 0,0 0 49 16,0 0-49-16,231 65 79 0,-231-65-79 16,76 48 63-16,-76-48-63 0,71 54 29 0,-71-54-29 0,49 55 12 15,-49-55-12-15,27 50 6 0,-27-50-6 0,9 49 0 16,-9-49 0-16,0 32-3 0,0-32 3 0,0 25-1 16,0-25 1-16,0 12 0 0,0-12 0 0,0 0 6 15,0 0-6-15,-9 0 3 0,9 0-3 0,-27 0 16 16,27 0-16-16,-23-32 10 0,23 32-10 0,-44-42 0 15,44 42 0-15,-35-54 4 0,35 54-4 0,-35-64 4 16,35 64-4-16,-24-70 2 0,24 70-2 0,0-63 1 16,0 63-1-16,0-54 0 0,0 54 0 0,0-43-2 0,0 43 2 0,24-26 0 15,-24 26 0-15,35-18 0 0,-35 18 0 0,26-11 0 16,-26 11 0-16,44-8-10 0,-44 8 10 0,50 0-56 16,-50 0 56-16,61 0-171 0,-61 0 171 0,59 0-309 15,-59 0 309-15,70 0-568 0,-70 0 568 0</inkml:trace>
  <inkml:trace contextRef="#ctx0" brushRef="#br0" timeOffset="94058.5194">21980 11434 1032 0,'0'0'0'0,"0"0"93"16,0 0-93-16,0 0 238 0,0 0-238 0,0 0 101 15,0 0-101-15,0 0 54 0,0 0-54 0,0 0 22 16,0 0-22-16,0 0 8 0,0 0-8 0,-193 57 4 16,193-57-4-16,-53 55 14 0,53-55-14 0,-50 54 15 15,50-54-15-15,-35 64 16 0,35-64-16 0,-9 53 9 16,9-53-9-16,0 47 11 0,0-47-11 0,0 36 1 16,0-36-1-16,0 28 1 0,0-28-1 0,36 18 0 15,-36-18 0-15,49 4-39 0,-49-4 39 0,62 0-228 16,-62 0 228-16,61-16-521 0,-61 16 521 0</inkml:trace>
  <inkml:trace contextRef="#ctx0" brushRef="#br0" timeOffset="94455.9157">22293 11573 582 0,'0'0'0'0,"0"0"422"15,0 0-422-15,0 0 27 0,0 0-27 0,0 0 145 16,0 0-145-16,0 0 103 0,0 0-103 0,0 0 72 15,0 0-72-15,0 0 63 0,0 0-63 0,258 64 75 16,-258-64-75-16,35 0 36 0,-35 0-36 0,35 0 33 16,-35 0-33-16,32 0 15 0,-32 0-15 0,26 0 10 15,-26 0-10-15,18-12 6 0,-18 12-6 0,18-16 7 16,-18 16-7-16,0-21 6 0,0 21-6 0,0-20 3 16,0 20-3-16,0-18 5 0,0 18-5 0,0-25 11 15,0 25-11-15,-36-27 13 0,36 27-13 0,-35-22 10 0,35 22-10 0,-49-25 10 16,49 25-10-16,-44-17 6 0,44 17-6 0,-27-10 25 15,27 10-25-15,-23-7 11 0,23 7-11 0,-9 0 6 16,9 0-6-16,-17 0 5 0,17 0-5 0,-18 12 0 16,18-12 0-16,-18 32-3 0,18-32 3 0,-17 49-3 15,17-49 3-15,-9 51 3 0,9-51-3 0,0 54 10 16,0-54-10-16,0 49 7 0,0-49-7 0,9 41 16 16,-9-41-16-16,53 31 12 0,-53-31-12 0,67 24 12 15,-67-24-12-15,91 16 1 0,-91-16-1 0,108 0 5 16,-108 0-5-16,120 0 0 0,-120 0 0 0,120-12-39 0,-120 12 39 15,85-41-196-15,-85 41 196 0,44-54-1051 0,-44 54 1051 16</inkml:trace>
  <inkml:trace contextRef="#ctx0" brushRef="#br0" timeOffset="95800.3869">3313 14322 869 0,'0'0'0'0,"0"0"127"0,0 0-127 0,0 0 207 16,0 0-207-16,0 0 141 0,0 0-141 0,0 0 115 0,0 0-115 0,0 0 85 16,0 0-85-16,0 0 62 0,0 0-62 0,0 0 39 15,-24-107-39-15,24 107 24 0,0 0-24 0,-8 0 18 16,8 0-18-16,0 0 0 0,0 0 0 0,0 23 0 15,0-23 0-15,0 53-16 0,0-53 16 0,0 86 0 16,0-86 0-16,26 117 3 0,-26-117-3 0,26 134 2 16,-26-134-2-16,18 144 0 0,-18-144 0 0,15 143 0 15,-15-143 0-15,8 135-3 0,-8-135 3 0,0 117-1 16,0-117 1-16,0 95-4 0,0-95 4 0,0 82-20 0,0-82 20 0,0 73-45 16,0-73 45-16,0 63-100 0,0-63 100 15,0 45-242-15,0-45 242 0,0 19-415 0,0-19 415 16</inkml:trace>
  <inkml:trace contextRef="#ctx0" brushRef="#br0" timeOffset="96292.3477">1355 15918 704 0,'0'0'0'0,"0"0"76"16,0 0-76-16,0 0 122 0,0 0-122 0,0 0 87 15,0 0-87-15,0 0 45 0,0 0-45 0,0 0 42 16,0 0-42-16,0 0 46 0,0 0-46 0,105 0 46 0,-105 0-46 0,103 0 61 16,-103 0-61-16,155-19 53 15,-155 19-53-15,199-31 59 0,-199 31-59 0,237-39 31 0,-237 39-31 0,284-42 26 16,-284 42-26-16,360-44 24 0,-360 44-24 0,386-43 50 15,-386 43-50-15,416-48 29 0,-416 48-29 0,409-41 11 16,-409 41-11-16,355-32 11 0,-355 32-11 0,289-27 6 16,-289 27-6-16,199-17 1 0,-199 17-1 15,120-6 1-15,-120 6-1 0,53-4 0 0,-53 4 0 0,15 0 0 16,-15 0 0-16,0 0-4 0,0 0 4 0,-6 0-22 16,6 0 22-16,-53 10-53 0,53-10 53 0,-61 17-185 15,61-17 185-15,-76 5-375 0,76-5 375 0</inkml:trace>
  <inkml:trace contextRef="#ctx0" brushRef="#br0" timeOffset="96700.5379">2698 16230 780 0,'0'0'0'0,"0"0"94"0,0 0-94 0,0 0 214 16,0 0-214-16,0 0 126 0,0 0-126 0,0 0 75 0,0 0-75 0,0 0 49 15,0 0-49-15,0 0 42 0,0 0-42 0,-9 0 31 16,9 0-31-16,0 0 13 0,0 0-13 0,50-6 3 16,-50 6-3-16,94-17 21 0,-94 17-21 0,129-22 24 15,-129 22-24-15,146-19 24 0,-146 19-24 0,138-16 15 16,-138 16-15-16,128-16 7 0,-128 16-7 0,103-8 2 16,-103 8-2-16,61-8 1 0,-61 8-1 0,50-5 0 15,-50 5 0-15,20 0-1 0,-20 0 1 0,6 0-71 16,-6 0 71-16,0 0-152 0,0 0 152 0,0 0-226 15,0 0 226-15,0 0-349 0,0 0 349 0</inkml:trace>
  <inkml:trace contextRef="#ctx0" brushRef="#br0" timeOffset="97004.7073">3307 16240 998 0,'0'0'0'0,"0"0"130"16,0 0-130-16,0 0 234 0,0 0-234 0,0 0 126 16,0 0-126-16,0 0 68 0,0 0-68 0,0 0 40 15,0 0-40-15,0 0 20 0,0 0-20 0,-18-5 14 16,18 5-14-16,0 0 12 0,0 0-12 0,0 10 0 16,0-10 0-16,0 33-8 0,0-33 8 0,9 53 0 15,-9-53 0-15,27 81 6 0,-27-81-6 0,26 90 10 0,-26-90-10 0,23 102 6 16,-23-102-6-16,18 91 9 0,-18-91-9 0,17 84 1 15,-17-84-1-15,9 69 1 0,-9-69-1 0,0 50 5 16,0-50-5-16,0 41 0 0,0-41 0 0,0 27 0 16,0-27 0-16,0 16-3 0,0-16 3 0,0 7-36 15,0-7 36-15,0 0-191 0,0 0 191 0,0-7-425 16,0 7 425-16</inkml:trace>
  <inkml:trace contextRef="#ctx0" brushRef="#br0" timeOffset="98755.4841">3169 14373 220 0,'0'0'0'0,"0"0"510"16,0 0-510-16,0 0 76 0,0 0-76 0,0 0 109 16,0 0-109-16,0 0 46 0,0 0-46 0,0 0 13 15,0 0-13-15,0 0 10 0,0 0-10 0,-8-17 12 16,8 17-12-16,0 0 29 0,0 0-29 0,8 0 22 15,-8 0-22-15,9 0 29 0,-9 0-29 0,9-2 28 16,-9 2-28-16,23-4 32 0,-23 4-32 0,36-11 42 16,-36 11-42-16,58-10 28 0,-58 10-28 0,70-18 16 15,-70 18-16-15,94-20 12 0,-94 20-12 0,102-21 4 0,-102 21-4 0,106-22 6 16,-106 22-6-16,111-15 8 0,-111 15-8 0,102-16 9 16,-102 16-9-16,79-16 17 0,-79 16-17 0,59-11 18 15,-59 11-18-15,44-5 13 0,-44 5-13 0,26-2 18 16,-26 2-18-16,18-5 20 0,-18 5-20 0,14 0 24 15,-14 0-24-15,9-4 19 0,-9 4-19 0,9-4 13 16,-9 4-13-16,18-4 9 0,-18 4-9 0,17-4 10 16,-17 4-10-16,18-4 1 0,-18 4-1 0,17-5 1 15,-17 5-1-15,24 0 0 0,-24 0 0 0,11 0 5 0,-11 0-5 0,15 0 1 16,-15 0-1-16,18 0 0 16,-18 0 0-16,26 0-3 0,-26 0 3 0,35 25-5 15,-35-25 5-15,32 39-5 0,-32-39 5 0,27 53-1 16,-27-53 1-16,26 54 0 0,-26-54 0 0,17 53 0 15,-17-53 0-15,9 52 3 0,-9-52-3 0,27 48 4 0,-27-48-4 16,23 37 1-16,-23-37-1 0,18 31 1 0,-18-31-1 16,26 24 1-16,-26-24-1 0,17 16 3 0,-17-16-3 0,9 6 3 15,-9-6-3-15,9 0 1 0,-9 0-1 0,0 0 4 16,0 0-4-16,0 0 3 0,0 0-3 0,9 0 15 16,-9 0-15-16,0 0 16 0,0 0-16 0,0-22 12 15,0 22-12-15,9-28 2 0,-9 28-2 0,8-32 1 16,-8 32-1-16,15-36 1 0,-15 36-1 0,18-44 0 0,-18 44 0 0,8-47 0 15,-8 47 0-15,18-53 1 16,-18 53-1-16,17-49 0 0,-17 49 0 0,18-47 1 0,-18 47-1 16,18-43 0-16,-18 43 0 0,14-37 0 15,-14 37 0-15,12-27 4 0,-12 27-4 0,17-22 7 0,-17 22-7 0,9-15 9 16,-9 15-9-16,6-12 18 0,-6 12-18 0,9-5 10 16,-9 5-10-16,9-1 3 0,-9 1-3 0,0 0 8 15,0 0-8-15,8 0 0 0,-8 0 0 0,9 0-5 16,-9 0 5-16,18 5-6 0,-18-5 6 0,17 28-2 15,-17-28 2-15,33 43 0 0,-33-43 0 0,26 54 0 16,-26-54 0-16,26 64 4 0,-26-64-4 0,27 64 5 16,-27-64-5-16,41 68 9 0,-41-68-9 0,38 59 6 15,-38-59-6-15,41 53 4 0,-41-53-4 0,35 45 1 16,-35-45-1-16,32 31 1 0,-32-31-1 0,26 19 6 16,-26-19-6-16,18 13 1 0,-18-13-1 0,9 6 2 15,-9-6-2-15,0 0 4 0,0 0-4 0,0 0 1 16,0 0-1-16,0 0 12 0,0 0-12 0,0 0 27 0,0 0-27 0,8-22 31 15,-8 22-31-15,9-32 1 16,-9 32-1-16,9-43 2 0,-9 43-2 0,9-53 3 0,-9 53-3 0,17-60-3 16,-17 60 3-16,9-57 4 0,-9 57-4 0,9-59-4 15,-9 59 4-15,14-55 1 0,-14 55-1 0,9-52 0 16,-9 52 0-16,9-47 1 0,-9 47-1 0,9-36 1 16,-9 36-1-16,9-23-1 0,-9 23 1 0,0-8 1 15,0 8-1-15,8-4 1 0,-8 4-1 0,0 0 0 0,0 0 0 0,0 0-11 16,0 0 11-16,9 12-14 15,-9-12 14-15,9 20-11 0,-9-20 11 0,26 27 0 16,-26-27 0-16,24 27 0 0,-24-27 0 0,26 20 1 16,-26-20-1-16,35 16 0 0,-35-16 0 0,53 7 3 15,-53-7-3-15,76 0 5 0,-76 0-5 0,105 0 8 16,-105 0-8-16,135-11 1 0,-135 11-1 0,146-28 3 0,-146 28-3 0,182-28 0 16,-182 28 0-16,196-30 0 0,-196 30 0 0,208-27 1 15,-208 27-1-15,204-21 1 0,-204 21-1 0,197-21 0 16,-197 21 0-16,166-17-1 0,-166 17 1 0,129-11-1 15,-129 11 1-15,85-4 0 0,-85 4 0 0,50 0-1 16,-50 0 1-16,9 0 0 0,-9 0 0 0,0 0-1 16,0 0 1-16,0 0-7 0,0 0 7 0,-76 4-70 15,76-4 70-15,-97 6-258 0,97-6 258 0,-129 0-588 16,129 0 588-16</inkml:trace>
  <inkml:trace contextRef="#ctx0" brushRef="#br0" timeOffset="99561.7334">4542 13470 107 0,'0'0'0'0,"0"0"709"0,0 0-709 0,0 0 210 0,0 0-210 0,0 0 186 16,0 0-186-16,0 0 91 0,0 0-91 0,0 0 38 16,0 0-38-16,0 0 0 0,0 0 0 0,0 19 7 15,0-19-7-15,0 44 5 0,0-44-5 0,0 58 17 16,0-58-17-16,0 60 17 0,0-60-17 0,18 64 15 15,-18-64-15-15,8 62 10 0,-8-62-10 0,0 55 5 16,0-55-5-16,0 42 4 0,0-42-4 0,0 38 1 16,0-38-1-16,0 23 1 0,0-23-1 0,0 15 1 15,0-15-1-15,0 5 3 0,0-5-3 0,0 0 4 16,0 0-4-16,0 0 7 0,0 0-7 0,0-5 29 0,0 5-29 16,0-27 29-16,0 27-29 0,-26-39 6 0,26 39-6 15,-23-48 5-15,23 48-5 0,-21-59 7 0,21 59-7 0,-14-69 6 16,14 69-6-16,-3-79 5 0,3 79-5 0,-6-85 13 15,6 85-13-15,0-87 4 0,0 87-4 0,0-85 7 16,0 85-7-16,0-65 3 0,0 65-3 16,6-57 3-16,-6 57-3 0,26-37 13 0,-26 37-13 0,18-27 10 15,-18 27-10-15,26-22 4 0,-26 22-4 0,26-11 16 16,-26 11-16-16,18-11 11 0,-18 11-11 0,26-5 3 16,-26 5-3-16,18-1 7 0,-18 1-7 0,23 0 0 15,-23 0 0-15,26 0-3 0,-26 0 3 0,36 0-2 16,-36 0 2-16,49 0-2 0,-49 0 2 0,35 6-2 15,-35-6 2-15,36 17-3 0,-36-17 3 0,32 15-6 16,-32-15 6-16,17 22-9 0,-17-22 9 0,12 26-6 16,-12-26 6-16,0 28-12 0,0-28 12 0,0 27-11 0,0-27 11 15,-3 25-3-15,3-25 3 0,-41 28-10 16,41-28 10-16,-44 22-2 0,44-22 2 0,-50 20-13 0,50-20 13 0,-43 15-10 16,43-15 10-16,-53 11-27 0,53-11 27 0,-35 6-28 15,35-6 28-15,-27 5-21 0,27-5 21 0,-14 0-27 16,14 0 27-16,-9 0-2 0,9 0 2 0,0 0-4 15,0 0 4-15,0 0-4 0,0 0 4 0,0 7-19 16,0-7 19-16,0 15-23 0,0-15 23 0,9 22-5 16,-9-22 5-16,23 32-1 0,-23-32 1 0,35 32 1 15,-35-32-1-15,44 31 0 0,-44-31 0 0,59 32 0 16,-59-32 0-16,61 27 0 0,-61-27 0 0,76 22 0 16,-76-22 0-16,62 20 0 0,-62-20 0 0,67 12 0 0,-67-12 0 15,53 4-48-15,-53-4 48 0,44 0-145 0,-44 0 145 16,32 0-251-16,-32 0 251 0,26-9-445 0,-26 9 445 15</inkml:trace>
  <inkml:trace contextRef="#ctx0" brushRef="#br0" timeOffset="99827.9351">5420 13421 845 0,'0'0'0'0,"0"0"231"16,0 0-231-16,0 0 226 0,0 0-226 0,0 0 111 0,0 0-111 15,0 0 68-15,0 0-68 0,0 0 53 0,0 0-53 16,0 0 36-16,0 0-36 0,0 15 10 0,0-15-10 0,0 42 10 16,0-42-10-16,24 47 22 0,-24-47-22 0,26 49 14 15,-26-49-14-15,17 48 10 0,-17-48-10 0,27 39 6 16,-27-39-6-16,17 31 1 16,-17-31-1-16,9 23 1 0,-9-23-1 0,9 17 1 0,-9-17-1 0,6 8 0 15,-6-8 0-15,0 0-8 0,0 0 8 0,0 0-68 16,0 0 68-16,0 0-163 0,0 0 163 0,0-12-254 15,0 12 254-15,-24-36-678 0,24 36 678 0</inkml:trace>
  <inkml:trace contextRef="#ctx0" brushRef="#br0" timeOffset="100040.4291">5479 13090 989 0,'0'0'0'0,"0"0"221"0,0 0-221 0,0 0 198 15,0 0-198-15,0 0 95 0,0 0-95 0,0 0 12 16,0 0-12-16,0 0 0 0,0 0 0 0,0 0 0 16,0 0 0-16,0 5-132 0,0-5 132 0,-27 0-387 15,27 0 387-15</inkml:trace>
  <inkml:trace contextRef="#ctx0" brushRef="#br0" timeOffset="101535.7496">3468 17180 699 0,'0'0'0'0,"0"0"117"0,0 0-117 0,0 0 167 16,0 0-167-16,0 0 89 0,0 0-89 0,0 0 64 16,0 0-64-16,0 0 55 0,0 0-55 0,0 0 28 15,0 0-28-15,-6-6 17 0,6 6-17 0,-3 0 11 16,3 0-11-16,0 0 6 0,0 0-6 0,0 0 10 15,0 0-10-15,0 0 3 0,0 0-3 0,0 0 4 16,0 0-4-16,44 0 5 0,-44 0-5 0,70 0 15 0,-70 0-15 16,112 0 31-16,-112 0-31 0,146-15 34 15,-146 15-34-15,178-21 27 0,-178 21-27 0,223-28 21 16,-223 28-21-16,234-32 17 0,-234 32-17 0,258-32 19 0,-258 32-19 16,281-32 18-16,-281 32-18 0,310-35 45 0,-310 35-45 15,328-40 40-15,-328 40-40 0,368-36 37 0,-368 36-37 16,387-32 15-16,-387 32-15 0,386-32 12 0,-386 32-12 0,378-23 0 15,-378 23 0-15,327-22 1 0,-327 22-1 0,281-15 0 16,-281 15 0-16,226-10 0 0,-226 10 0 0,172-2-2 16,-172 2 2-16,126 0 0 0,-126 0 0 15,79 0 2-15,-79 0-2 0,44 0 0 0,-44 0 0 0,24 0 1 16,-24 0-1-16,0 0 0 0,0 0 0 0,0 0 2 16,0 0-2-16,0 0 0 0,0 0 0 0,0 0 3 15,0 0-3-15,8 0 3 0,-8 0-3 0,0 0 0 16,0 0 0-16,0 0 2 0,0 0-2 0,0-4 4 0,0 4-4 0,0 0 2 15,0 0-2-15,0 0 1 0,0 0-1 0,0 0 0 16,0 0 0-16,0 0-8 16,0 0 8-16,0 0-20 0,0 0 20 0,0 0-29 15,0 0 29-15,0-4-29 0,0 4 29 0,0-5-22 16,0 5 22-16,0-2-8 0,0 2 8 0,0-10-5 0,0 10 5 16,0-10 0-16,0 10 0 0,0-12 3 0,0 12-3 0,-17-16 2 15,17 16-2-15,-35-9 7 0,35 9-7 16,-50-17 15-16,50 17-15 0,-50-10 8 0,50 10-8 0,-61-5 9 15,61 5-9-15,-62-1 0 0,62 1 0 16,-58 0 1-16,58 0-1 0,-62 0 4 0,62 0-4 0,-58 15 4 16,58-15-4-16,-53 28 2 0,53-28-2 0,-53 43 4 15,53-43-4-15,-41 55 1 0,41-55-1 0,-26 51 3 16,26-51-3-16,0 59 5 0,0-59-5 0,0 49 4 0,0-49-4 16,44 40 5-16,-44-40-5 0,59 32 5 0,-59-32-5 15,70 19 4-15,-70-19-4 0,67 8 3 0,-67-8-3 0,62 0 11 16,-62 0-11-16,58 0 4 0,-58 0-4 0,62-27 15 15,-62 27-15-15,49-36 16 0,-49 36-16 0,35-43 17 16,-35 43-17-16,27-42 16 0,-27 42-16 16,0-47 9-16,0 47-9 0,0-55 12 0,0 55-12 0,-18-52 3 15,18 52-3-15,-50-49 0 0,50 49 0 16,-61-42-1-16,61 42 1 0,-76-32-17 0,76 32 17 0,-88-21-56 16,88 21 56-16,-94-19-257 0,94 19 257 0,-93-36-763 15,93 36 763-15</inkml:trace>
  <inkml:trace contextRef="#ctx0" brushRef="#br0" timeOffset="102545.7586">7290 14107 355 0,'0'0'0'0,"0"0"197"16,0 0-197-16,0 0 140 0,0 0-140 0,0 0 72 15,0 0-72-15,0 0 50 0,0 0-50 0,0 0 40 16,0 0-40-16,0 0 44 0,0 0-44 0,0 0 40 15,0 0-40-15,-137-35 49 0,137 35-49 0,-18-1 73 16,18 1-73-16,-14 0 82 0,14 0-82 0,-18-4 56 16,18 4-56-16,-9 0 43 0,9 0-43 0,-17 0 38 0,17 0-38 0,0 0 36 15,0 0-36-15,-9 0 32 0,9 0-32 0,0 0 21 16,0 0-21-16,0 0 13 0,0 0-13 0,0 0 13 16,0 0-13-16,0 0 4 0,0 0-4 0,0 0 1 15,0 0-1-15,9 0 0 0,-9 0 0 0,41 0 0 16,-41 0 0-16,70-11 11 0,-70 11-11 0,94-17 9 15,-94 17-9-15,120-17 5 0,-120 17-5 0,128-19 6 16,-128 19-6-16,120-13 1 0,-120 13-1 0,112-10 0 16,-112 10 0-16,70-9 0 0,-70 9 0 0,53-5 0 15,-53 5 0-15,17-3 0 0,-17 3 0 0,6 0-2 0,-6 0 2 0,0 0-8 16,0 0 8-16,0 0-48 16,0 0 48-16,0 0-68 0,0 0 68 0,0 0-110 0,0 0 110 0,0 0-270 15,0 0 270-15,9 0-281 16,-9 0 281-16</inkml:trace>
  <inkml:trace contextRef="#ctx0" brushRef="#br0" timeOffset="102960.3056">8089 13963 617 0,'0'0'0'0,"0"0"146"0,0 0-146 15,0 0 156-15,0 0-156 0,0 0 116 0,0 0-116 16,0 0 97-16,0 0-97 0,0 0 87 0,0 0-87 0,0 0 49 16,0 0-49-16,-163-32 47 0,163 32-47 0,-36 0 39 15,36 0-39-15,-49 0 21 0,49 0-21 0,-44 4 17 16,44-4-17-16,-44 15 7 16,44-15-7-16,-41 25 11 0,41-25-11 0,-35 32 10 0,35-32-10 0,-27 43 3 15,27-43-3-15,-5 44 7 0,5-44-7 0,0 49 9 16,0-49-9-16,0 40 11 0,0-40-11 0,5 32 15 15,-5-32-15-15,36 23 13 0,-36-23-13 0,43 15 7 16,-43-15-7-16,50 12 8 0,-50-12-8 0,44 0 8 16,-44 0-8-16,53 0 9 0,-53 0-9 0,50 0 9 15,-50 0-9-15,43-17 13 0,-43 17-13 0,44-23 22 16,-44 23-22-16,32-31 26 0,-32 31-26 0,27-36 21 16,-27 36-21-16,26-37 24 0,-26 37-24 0,9-44 18 0,-9 44-18 15,0-38 13-15,0 38-13 0,0-26 9 0,0 26-9 0,-18-23 0 16,18 23 0-16,-49-8-9 0,49 8 9 15,-71 0-49-15,71 0 49 0,-84 13-228 0,84-13 228 0,-79 12-735 16,79-12 735-16</inkml:trace>
  <inkml:trace contextRef="#ctx0" brushRef="#br0" timeOffset="278610.0947">7024 13106 275 0,'0'0'0'0,"0"0"246"0,0 0-246 0,0 0 146 15,0 0-146-15,0 0 116 0,0 0-116 0,0 0 67 16,0 0-67-16,0 0 90 0,0 0-90 0,0 0 81 0,0 0-81 0,0 0 70 16,0 0-70-16,-26-27 71 0,26 27-71 0,-15-5 77 15,15 5-77-15,-12 0 70 0,12 0-70 0,-23-2 56 16,23 2-56-16,-18-5 14 0,18 5-14 0,-26-4 17 15,26 4-17-15,-26 0 8 0,26 0-8 0,-35 0 6 16,35 0-6-16,-50 0 0 0,50 0 0 0,-53 6 0 16,53-6 0-16,-67 21 7 0,67-21-7 0,-62 24 1 15,62-24-1-15,-67 32 2 0,67-32-2 0,-67 40 6 16,67-40-6-16,-53 32 5 0,53-32-5 0,-35 32 3 16,35-32-3-16,-18 27 5 0,18-27-5 0,0 17 8 15,0-17-8-15,0 13 0 0,0-13 0 0,0 10-1 16,0-10 1-16,18 13-4 0,-18-13 4 0,50 10 0 15,-50-10 0-15,44 16 4 0,-44-16-4 0,43 10 5 0,-43-10-5 16,59 17 2-16,-59-17-2 0,44 16 1 0,-44-16-1 16,35 17 0-16,-35-17 0 0,26 20 1 0,-26-20-1 0,33 21 1 15,-33-21-1-15,17 16 3 0,-17-16-3 0,9 20 2 16,-9-20-2-16,0 12 0 0,0-12 0 0,0 12 0 16,0-12 0-16,0 11 0 0,0-11 0 0,0 9 6 15,0-9-6-15,-26 7 2 0,26-7-2 0,-50 8 1 16,50-8-1-16,-44 8 7 0,44-8-7 0,-62 14 4 15,62-14-4-15,-67 6 0 0,67-6 0 0,-53 11-8 16,53-11 8-16,-58 6-99 0,58-6 99 0,-44 0-164 16,44 0 164-16,-26 0-270 0,26 0 270 0,-24 0-484 15,24 0 484-15</inkml:trace>
  <inkml:trace contextRef="#ctx0" brushRef="#br0" timeOffset="279453.8466">7068 13227 281 0,'0'0'0'0,"0"0"440"15,0 0-440-15,0 0 87 0,0 0-87 0,0 0 172 16,0 0-172-16,0 0 96 0,0 0-96 0,0 0 80 15,0 0-80-15,0 0 79 0,0 0-79 0,9-59 69 16,-9 59-69-16,9-9 51 0,-9 9-51 0,5-5 38 0,-5 5-38 0,9-5 29 16,-9 5-29-16,3 0 17 0,-3 0-17 0,0 0 24 15,0 0-24-15,0 0 12 0,0 0-12 0,6 0 2 16,-6 0-2-16,9 0 0 0,-9 0 0 0,17 5-5 16,-17-5 5-16,27 20-2 0,-27-20 2 0,35 27 2 15,-35-27-2-15,44 37 0 0,-44-37 0 0,32 44 3 16,-32-44-3-16,35 40 3 0,-35-40-3 0,35 40 2 15,-35-40-2-15,32 36 1 0,-32-36-1 0,18 28 0 16,-18-28 0-16,9 22 0 0,-9-22 0 0,0 14-2 16,0-14 2-16,0 8 0 0,0-8 0 0,0 0 0 15,0 0 0-15,0 0 6 0,0 0-6 0,0 0 10 16,0 0-10-16,0 0 13 0,0 0-13 0,-9 0 15 0,9 0-15 0,-24-17 4 16,24 17-4-16,-26-22 1 0,26 22-1 0,-26-27 3 15,26 27-3-15,-18-33 7 0,18 33-7 0,-9-35 6 16,9 35-6-16,0-38 1 0,0 38-1 0,0-32 0 15,0 32 0-15,0-31 1 0,0 31-1 0,0-22 0 16,0 22 0-16,9-17 0 0,-9 17 0 0,27-10 0 16,-27 10 0-16,32-12-1 0,-32 12 1 0,35-10-1 15,-35 10 1-15,26-5-2 0,-26 5 2 0,35 0-3 16,-35 0 3-16,32 0-3 0,-32 0 3 0,30 0-7 16,-30 0 7-16,32 4-8 0,-32-4 8 0,26 18-4 15,-26-18 4-15,35 20-6 0,-35-20 6 0,24 34-3 16,-24-34 3-16,17 27-2 0,-17-27 2 0,18 32 0 15,-18-32 0-15,0 28 1 0,0-28-1 0,0 23 1 0,0-23-1 16,0 26 0-16,0-26 0 0,0 18 2 0,0-18-2 16,0 9 1-16,0-9-1 0,0 5 0 0,0-5 0 0,0 0 4 15,0 0-4-15,0 0 13 0,0 0-13 0,0 0 12 16,0 0-12-16,0-4 10 0,0 4-10 0,-9-16 2 16,9 16-2-16,-14-27 4 0,14 27-4 0,-12-34 0 15,12 34 0-15,-6-40 1 0,6 40-1 0,0-37 2 16,0 37-2-16,0-38 2 0,0 38-2 0,0-38 2 15,0 38-2-15,6-27 0 0,-6 27 0 0,26-20-4 16,-26 20 4-16,27-12-1 0,-27 12 1 0,26-6-2 16,-26 6 2-16,26-3-1 0,-26 3 1 0,32 0-6 15,-32 0 6-15,36 0-10 0,-36 0 10 0,26 0-4 0,-26 0 4 0,35 16-5 16,-35-16 5-16,41 20-4 0,-41-20 4 16,26 22-2-16,-26-22 2 0,27 27-1 0,-27-27 1 0,26 27-2 15,-26-27 2-15,32 25-3 0,-32-25 3 0,21 32-76 16,-21-32 76-16,14 24-174 0,-14-24 174 0,9 19-347 15,-9-19 347-15,9 12-732 0,-9-12 732 0</inkml:trace>
  <inkml:trace contextRef="#ctx0" brushRef="#br0" timeOffset="280661.6282">8681 13136 494 0,'0'0'0'0,"0"0"278"0,0 0-278 0,0 0 159 15,0 0-159-15,0 0 160 0,0 0-160 0,0 0 92 16,0 0-92-16,0 0 80 0,0 0-80 0,0 0 83 15,0 0-83-15,-103-54 40 0,103 54-40 0,-17 0 26 16,17 0-26-16,-27 0 5 0,27 0-5 0,-32 0 0 16,32 0 0-16,-35 17 6 0,35-17-6 0,-26 23 7 15,26-23-7-15,-27 27 5 0,27-27-5 0,-14 31 6 16,14-31-6-16,0 27 11 0,0-27-11 0,0 28 4 0,0-28-4 0,0 19 1 16,0-19-1-16,0 16 1 0,0-16-1 0,23 12 0 15,-23-12 0-15,18 8 1 0,-18-8-1 0,17 4 0 16,-17-4 0-16,18 4 2 0,-18-4-2 0,9 0 1 15,-9 0-1-15,8 0 1 0,-8 0-1 0,9 0 3 16,-9 0-3-16,9-4 10 0,-9 4-10 0,9-24 6 16,-9 24-6-16,14-25 3 0,-14 25-3 0,3-27 0 15,-3 27 0-15,6-27-1 0,-6 27 1 0,0-22 0 16,0 22 0-16,0-20 1 0,0 20-1 0,0-13 3 16,0 13-3-16,0-9 1 0,0 9-1 0,0-5 1 0,0 5-1 0,0 0 0 15,0 0 0-15,0 0 0 0,0 0 0 0,0 0-10 16,0 0 10-16,0 0-17 0,0 0 17 0,0 20-15 15,0-20 15-15,3 27 0 0,-3-27 0 0,9 38 2 16,-9-38-2-16,14 38 3 0,-14-38-3 0,9 37 4 16,-9-37-4-16,18 31 7 0,-18-31-7 0,17 32 2 15,-17-32-2-15,27 26 4 0,-27-26-4 0,23 18 0 0,-23-18 0 16,26 14 0-16,-26-14 0 0,18 6 0 16,-18-6 0-16,18 7-1 0,-18-7 1 0,17 0 0 0,-17 0 0 0,18 0 0 15,-18 0 0-15,8 0 2 0,-8 0-2 0,9 0 3 16,-9 0-3-16,18 0 9 0,-18 0-9 0,23-7 3 15,-23 7-3-15,18-15 1 0,-18 15-1 0,17-17 0 16,-17 17 0-16,9-20 0 0,-9 20 0 0,18-21-1 16,-18 21 1-16,8-23-1 0,-8 23 1 0,9-19 0 15,-9 19 0-15,0-24 0 0,0 24 0 0,0-25 1 16,0 25-1-16,0-27 5 0,0 27-5 0,0-27 4 16,0 27-4-16,0-28 5 0,0 28-5 0,-26-27 3 15,26 27-3-15,-18-30 9 0,18 30-9 0,-8-20 15 16,8 20-15-16,-18-23 20 0,18 23-20 0,-9-12 14 15,9 12-14-15,-9-9 21 0,9 9-21 0,-5-7 17 16,5 7-17-16,-3 0 13 0,3 0-13 0,-6 0 7 0,6 0-7 0,-3 0 0 16,3 0 0-16,0 0 0 0,0 0 0 0,0 0-11 15,0 0 11-15,0 0-11 0,0 0 11 0,0 12-20 16,0-12 20-16,0 27 0 0,0-27 0 0,0 40 3 16,0-40-3-16,0 40 2 0,0-40-2 0,0 42 5 15,0-42-5-15,0 39 0 0,0-39 0 0,0 40 2 16,0-40-2-16,17 34 2 0,-17-34-2 0,27 31 0 15,-27-31 0-15,26 28 1 0,-26-28-1 0,26 21 0 16,-26-21 0-16,27 20 0 0,-27-20 0 0,26 12 4 16,-26-12-4-16,24 10 0 0,-24-10 0 0,26 5 1 15,-26-5-1-15,26 6 3 0,-26-6-3 0,18 0 1 16,-18 0-1-16,17 0 0 0,-17 0 0 0,15 0 0 0,-15 0 0 0,12 0 3 16,-12 0-3-16,14 0 0 0,-14 0 0 15,18-12 2-15,-18 12-2 0,17-15-2 0,-17 15 2 0,18-21 0 16,-18 21 0-16,18-22-1 0,-18 22 1 0,8-23 0 15,-8 23 0-15,15-24 4 0,-15 24-4 0,9-23 0 16,-9 23 0-16,3-25 1 0,-3 25-1 0,0-23 0 16,0 23 0-16,0-19 1 0,0 19-1 0,0-22 1 15,0 22-1-15,0-17 3 0,0 17-3 0,0-16 3 16,0 16-3-16,0-21 1 0,0 21-1 0,0-17 6 16,0 17-6-16,0-15 9 0,0 15-9 0,-9-17 9 15,9 17-9-15,-9-15 10 0,9 15-10 0,-9-16 6 16,9 16-6-16,-17-16 5 0,17 16-5 0,-9-16 5 15,9 16-5-15,-9-12 1 0,9 12-1 0,-9-3 2 0,9 3-2 16,0 0 5-16,0 0-5 0,0 0 0 16,0 0 0-16,0 0-5 0,0 0 5 0,0 31-24 0,0-31 24 0,0 47-12 15,0-47 12-15,0 64 0 0,0-64 0 0,0 69 0 16,0-69 0-16,9 59-33 0,-9-59 33 0,18 54-151 16,-18-54 151-16,9 28-321 0,-9-28 321 0,17 10-797 15,-17-10 797-15</inkml:trace>
  <inkml:trace contextRef="#ctx0" brushRef="#br0" timeOffset="281271.0386">8684 12992 30 0,'0'0'0'0,"0"0"488"16,0 0-488-16,0 0 141 0,0 0-141 0,0 0 112 15,0 0-112-15,0 0 69 0,0 0-69 0,0 0 77 16,0 0-77-16,0 0 81 0,0 0-81 0,-36-20 77 16,36 20-77-16,0 0 81 0,0 0-81 0,0-11 75 15,0 11-75-15,0-1 73 0,0 1-73 0,-8-9 69 16,8 9-69-16,0-5 63 0,0 5-63 0,-9-7 66 0,9 7-66 0,-9-5 56 16,9 5-56-16,0-6 41 0,0 6-41 0,-9-4 28 15,9 4-28-15,0-6 20 0,0 6-20 0,-8-7 12 16,8 7-12-16,0-4 9 0,0 4-9 0,0 0 3 15,0 0-3-15,0 0 0 0,0 0 0 0,0 0-2 16,0 0 2-16,0 4-12 0,0-4 12 0,0 28-28 16,0-28 28-16,26 44-23 0,-26-44 23 0,41 52-75 15,-41-52 75-15,26 52-160 0,-26-52 160 0,18 50-295 16,-18-50 295-16,0 37-731 0,0-37 731 0</inkml:trace>
  <inkml:trace contextRef="#ctx0" brushRef="#br0" timeOffset="281755.3955">9316 12960 620 0,'0'0'0'0,"0"0"149"0,0 0-149 0,0 0 198 16,0 0-198-16,0 0 132 0,0 0-132 0,0 0 94 15,0 0-94-15,0 0 91 0,0 0-91 0,0 0 84 16,0 0-84-16,-68-58 78 0,68 58-78 0,0 0 59 15,0 0-59-15,0 0 30 0,0 0-30 0,0 5 0 16,0-5 0-16,0 39-32 0,0-39 32 0,18 52-2 0,-18-52 2 0,26 65 0 16,-26-65 0-16,33 73-21 0,-33-73 21 0,11 60-183 15,-11-60 183-15,0 49-613 0,0-49 613 0</inkml:trace>
  <inkml:trace contextRef="#ctx0" brushRef="#br0" timeOffset="601507.8445">8786 16331 287 0,'0'0'0'0,"0"0"11"16,0 0-11-16,0 0 22 0,0 0-22 0,76 144 10 15,-76-144-10-15,18 38 0 0,-18-38 0 0,17 28-22 16,-17-28 22-16,0 8-119 0,0-8 119 0</inkml:trace>
  <inkml:trace contextRef="#ctx0" brushRef="#br0" timeOffset="629487.5643">1495 15156 710 0,'0'0'0'0,"0"0"32"16,0 0-32-16,0 0 152 0,0 0-152 0,0 0 134 16,0 0-134-16,0 0 85 0,0 0-85 0,0 0 54 0,0 0-54 0,0 0 42 15,0 0-42-15,-35-122 59 0,35 122-59 16,0-15 63-16,0 15-63 0,-9-17 61 0,9 17-61 0,-8-17 49 16,8 17-49-16,-9-10 49 0,9 10-49 0,-9-7 52 15,9 7-52-15,-9-10 25 0,9 10-25 0,-8-11 24 16,8 11-24-16,0-4 14 0,0 4-14 0,-9-6 6 15,9 6-6-15,0-11 7 0,0 11-7 0,-6 0 6 16,6 0-6-16,0 0 7 0,0 0-7 0,-3 0 10 16,3 0-10-16,-6 0 4 0,6 0-4 0,0 0 2 15,0 0-2-15,0 0 0 0,0 0 0 0,0 0 0 16,0 0 0-16,0 0-5 0,0 0 5 0,0 0-6 16,0 0 6-16,0 21-9 0,0-21 9 0,32 37-6 0,-32-37 6 15,59 48 0-15,-59-48 0 0,53 55 4 16,-53-55-4-16,61 63 3 0,-61-63-3 0,59 60 3 15,-59-60-3-15,52 59 2 0,-52-59-2 0,59 59 3 0,-59-59-3 16,44 53 2-16,-44-53-2 0,52 49 1 0,-52-49-1 0,41 40 0 16,-41-40 0-16,35 34 0 0,-35-34 0 0,27 31 1 15,-27-31-1-15,26 26 2 0,-26-26-2 0,18 17 0 16,-18-17 0-16,8 10 0 0,-8-10 0 0,9 6-1 16,-9-6 1-16,6 0 1 0,-6 0-1 0,0 0 0 15,0 0 0-15,0 0 4 0,0 0-4 0,0 0 2 16,0 0-2-16,0 0 7 0,0 0-7 0,0 0 6 15,0 0-6-15,0-16 5 0,0 16-5 0,0-34 3 16,0 34-3-16,0-36 1 0,0 36-1 0,0-47-1 16,0 47 1-16,0-59 1 0,0 59-1 0,0-61-1 15,0 61 1-15,0-68 1 0,0 68-1 0,0-68-1 0,0 68 1 16,0-71 0-16,0 71 0 0,0-57 0 0,0 57 0 16,0-45 1-16,0 45-1 0,0-37 0 0,0 37 0 15,0-20 2-15,0 20-2 0,0-11 0 0,0 11 0 0,0 0 0 16,0 0 0-16,0 0 0 0,0 0 0 0,0 0-3 15,0 0 3-15,3 0-11 0,-3 0 11 0,32 0-14 16,-32 0 14-16,44 6-19 0,-44-6 19 0,53 9-214 16,-53-9 214-16,32 0-575 0,-32 0 575 0</inkml:trace>
  <inkml:trace contextRef="#ctx0" brushRef="#br0" timeOffset="645365.2069">13826 14702 643 0,'0'0'0'0,"0"0"51"16,0 0-51-16,0 0 119 0,0 0-119 0,0 0 92 0,0 0-92 16,0 0 42-16,0 0-42 0,0 0 34 15,0 0-34-15,0 0 32 0,0 0-32 0,0 0 41 0,0 0-41 0,9-79 40 16,-9 79-40-16,0 0 43 0,0 0-43 0,0-2 55 15,0 2-55-15,0 0 46 0,0 0-46 0,-18 0 36 16,18 0-36-16,-26 0 21 0,26 0-21 0,-27 0 8 16,27 0-8-16,-41 0 10 0,41 0-10 0,-43 0 4 15,43 0-4-15,-50 11 4 0,50-11-4 0,-53 27 4 16,53-27-4-16,-44 32 2 0,44-32-2 0,-50 38 5 16,50-38-5-16,-35 55 6 0,35-55-6 0,-17 55 6 15,17-55-6-15,-9 60 8 0,9-60-8 0,0 59 5 16,0-59-5-16,18 57 9 0,-18-57-9 0,52 46 4 15,-52-46-4-15,59 36 6 0,-59-36-6 0,70 27 2 0,-70-27-2 0,67 17 3 0,-67-17-3 0,62 9 6 16,-62-9-6-16,50 0 8 0,-50 0-8 0,43 0 5 16,-43 0-5-16,44-4 8 0,-44 4-8 0,24-22 11 15,-24 22-11-15,17-33 25 0,-17 33-25 0,9-44 28 16,-9 44-28-16,9-52 21 0,-9 52-21 0,0-52 31 16,0 52-31-16,0-53 13 0,0 53-13 0,-35-51 9 15,35 51-9-15,-50-40 14 0,50 40-14 0,-44-32 12 16,44 32-12-16,-44-23 7 0,44 23-7 0,-32-4 0 15,32 4 0-15,-18-5-5 0,18 5 5 0,-8 0-5 16,8 0 5-16,0 0-21 0,0 0 21 0,0 22-161 0,0-22 161 16,0 27-264-16,0-27 264 0,0 20-439 15,0-20 439-15</inkml:trace>
  <inkml:trace contextRef="#ctx0" brushRef="#br0" timeOffset="645880.8277">14385 14809 950 0,'0'0'0'0,"0"0"87"16,0 0-87-16,0 0 156 0,0 0-156 0,0 0 62 0,0 0-62 0,0 0 8 16,0 0-8-16,0 0 20 0,0 0-20 15,173 138 34-15,-173-138-34 0,67 80 33 0,-67-80-33 0,67 87 28 16,-67-87-28-16,62 91 27 0,-62-91-27 0,52 89 25 15,-52-89-25-15,41 81 15 0,-41-81-15 0,27 63 9 16,-27-63-9-16,17 47 7 0,-17-47-7 0,9 32 7 16,-9-32-7-16,9 18 8 0,-9-18-8 0,9 9 5 15,-9-9-5-15,0 0 4 0,0 0-4 0,0 0 12 16,0 0-12-16,0-9 56 0,0 9-56 0,-18-38 48 16,18 38-48-16,-53-44 5 0,53 44-5 0,-58-62 1 15,58 62-1-15,-70-65 3 0,70 65-3 0,-59-81 3 16,59 81-3-16,-61-84 4 0,61 84-4 0,-50-84 0 15,50 84 0-15,-35-77-4 0,35 77 4 0,-18-74-1 16,18 74 1-16,0-59 0 0,0 59 0 0,0-51-2 16,0 51 2-16,0-44-4 0,0 44 4 0,41-37-1 0,-41 37 1 0,44-32-1 15,-44 32 1-15,44-18-1 0,-44 18 1 16,35-14-3-16,-35 14 3 0,32 0 0 0,-32 0 0 0,35 0-2 16,-35 0 2-16,27 15-10 0,-27-15 10 15,26 32-10-15,-26-32 10 0,18 49-8 0,-18-49 8 0,5 49 0 16,-5-49 0-16,0 51 3 0,0-51-3 0,0 53 0 15,0-53 0-15,-49 44 1 0,49-44-1 0,-44 38 2 16,44-38-2-16,-50 32 1 0,50-32-1 0,-44 27 0 16,44-27 0-16,-35 13-49 0,35-13 49 0,-26 8-122 15,26-8 122-15,-18 0-177 0,18 0 177 0,-6-12-301 16,6 12 301-16</inkml:trace>
  <inkml:trace contextRef="#ctx0" brushRef="#br0" timeOffset="646292.039">15295 14937 724 0,'0'0'0'0,"0"0"22"16,0 0-22-16,0 0 176 0,0 0-176 0,0 0 121 15,0 0-121-15,0 0 79 0,0 0-79 0,0 0 40 16,0 0-40-16,0 0 32 0,0 0-32 0,85 0 40 15,-85 0-40-15,0 0 55 0,0 0-55 0,0 0 59 16,0 0-59-16,0-11 45 0,0 11-45 0,0-15 22 16,0 15-22-16,-9-17 10 0,9 17-10 0,-26-20 6 15,26 20-6-15,-32-16 10 0,32 16-10 0,-27-15 4 16,27 15-4-16,-35-8 11 0,35 8-11 0,-17-9 9 16,17 9-9-16,-18 0 10 0,18 0-10 0,0 0 21 15,0 0-21-15,0 0 8 0,0 0-8 0,0 9 0 16,0-9 0-16,0 32-2 0,0-32 2 0,0 39 0 0,0-39 0 0,18 41 9 15,-18-41-9-15,35 38 9 0,-35-38-9 0,44 38 15 16,-44-38-15-16,41 32 12 0,-41-32-12 16,44 22 7-16,-44-22-7 0,35 25 4 0,-35-25-4 0,41 21 3 15,-41-21-3-15,35 18 0 0,-35-18 0 0,26 9-4 16,-26-9 4-16,26 11-30 0,-26-11 30 0,24 0-120 16,-24 0 120-16,17 0-207 0,-17 0 207 0,9-15-254 15,-9 15 254-15,9-32-339 0,-9 32 339 0</inkml:trace>
  <inkml:trace contextRef="#ctx0" brushRef="#br0" timeOffset="646667.0311">15629 14906 663 0,'0'0'0'0,"0"0"109"16,0 0-109-16,0 0 212 0,0 0-212 0,0 0 145 15,0 0-145-15,0 0 84 0,0 0-84 0,0 0 57 0,0 0-57 0,0 0 18 16,0 0-18-16,44-27 7 0,-44 27-7 16,41 27 25-16,-41-27-25 0,44 37 39 0,-44-37-39 0,43 42 26 15,-43-42-26-15,36 49 27 0,-36-49-27 0,23 48 24 16,-23-48-24-16,26 41 17 0,-26-41-17 0,9 32 7 15,-9-32-7-15,9 23 8 0,-9-23-8 0,9 10 5 16,-9-10-5-16,0 7 3 0,0-7-3 0,0 0 4 16,0 0-4-16,0 0 10 0,0 0-10 0,0 0 29 15,0 0-29-15,0-28 66 0,0 28-66 0,-18-33 10 16,18 33-10-16,-26-43 4 0,26 43-4 0,-24-52 3 16,24 52-3-16,-17-55 1 0,17 55-1 0,-18-54 0 15,18 54 0-15,0-47-1 0,0 47 1 0,0-31 0 0,0 31 0 16,0-26 0-16,0 26 0 0,0-17 0 0,0 17 0 0,0-2-3 15,0 2 3-15,35 0-7 0,-35 0 7 0,41 0-9 16,-41 0 9-16,53 19 0 0,-53-19 0 16,67 32 0-16,-67-32 0 0,62 36 0 0,-62-36 0 0,67 44 0 15,-67-44 0-15,53 41 0 0,-53-41 0 0,50 40 0 16,-50-40 0-16,35 42-4 0,-35-42 4 0,26 41-26 16,-26-41 26-16,9 39-146 0,-9-39 146 0,9 30-284 15,-9-30 284-15,0 16-534 0,0-16 534 0</inkml:trace>
  <inkml:trace contextRef="#ctx0" brushRef="#br0" timeOffset="647073.424">17631 14757 645 0,'0'0'0'0,"0"0"105"0,0 0-105 0,0 0 196 15,0 0-196-15,0 0 145 0,0 0-145 0,0 0 84 16,0 0-84-16,0 0 85 0,0 0-85 0,-231-66 82 0,231 66-82 0,-88 0 56 15,88 0-56-15,-94 0 36 0,94 0-36 0,-94 17 28 16,94-17-28-16,-93 36 6 0,93-36-6 0,-71 53 6 16,71-53-6-16,-52 55 3 0,52-55-3 0,-41 63 3 15,41-63-3-15,0 64 6 0,0-64-6 0,0 55 3 16,0-55-3-16,23 48 7 0,-23-48-7 0,62 36 1 16,-62-36-1-16,70 32 0 0,-70-32 0 0,85 21 0 15,-85-21 0-15,93 11 2 0,-93-11-2 0,94 6 0 16,-94-6 0-16,97 0-28 0,-97 0 28 0,85 0-156 15,-85 0 156-15,76-10-253 0,-76 10 253 0,61-32-382 16,-61 32 382-16</inkml:trace>
  <inkml:trace contextRef="#ctx0" brushRef="#br0" timeOffset="647292.2">17716 14867 869 0,'0'0'0'0,"0"0"122"15,0 0-122-15,0 0 183 0,0 0-183 0,0 0 100 16,0 0-100-16,0 0 56 0,0 0-56 0,0 0 13 15,0 0-13-15,0 0 0 0,0 0 0 0,-9 12 0 16,9-12 0-16,35 36 15 0,-35-36-15 0,44 38 16 16,-44-38-16-16,41 42 22 0,-41-42-22 0,44 39 12 15,-44-39-12-15,35 36 9 0,-35-36-9 0,26 32 4 16,-26-32-4-16,15 27 0 0,-15-27 0 0,9 17-5 16,-9-17 5-16,8 15-18 0,-8-15 18 0,0 6-130 15,0-6 130-15,0 0-272 0,0 0 272 0,-41-17-645 0,41 17 645 0</inkml:trace>
  <inkml:trace contextRef="#ctx0" brushRef="#br0" timeOffset="647495.2966">17560 14405 1004 0,'0'0'0'0,"0"0"154"15,0 0-154-15,0 0 207 0,0 0-207 0,0 0 97 16,0 0-97-16,0 0 21 0,0 0-21 0,0 0 0 16,0 0 0-16,0 0-21 0,0 0 21 0,0 4-224 15,0-4 224-15,-23 15-665 0,23-15 665 0</inkml:trace>
  <inkml:trace contextRef="#ctx0" brushRef="#br0" timeOffset="648189.2285">18403 15019 653 0,'0'0'0'0,"0"0"359"15,0 0-359-15,0 0 151 0,0 0-151 0,0 0 133 0,0 0-133 0,0 0 77 16,0 0-77-16,0 0 43 0,0 0-43 0,0 0 30 15,0 0-30-15,-26-108 19 0,26 108-19 0,0-12 11 16,0 12-11-16,26-16 1 0,-26 16-1 0,27-4 0 16,-27 4 0-16,26-8 0 0,-26 8 0 0,23 0-3 15,-23 0 3-15,18 0-6 0,-18 0 6 0,35 12-9 16,-35-12 9-16,27 32-17 0,-27-32 17 0,40 49-8 16,-40-49 8-16,27 47 0 0,-27-47 0 0,9 55-1 15,-9-55 1-15,8 43 0 0,-8-43 0 0,0 37-1 16,0-37 1-16,0 21 1 0,0-21-1 0,0 15 0 15,0-15 0-15,0 5 6 0,0-5-6 0,0 0 10 0,0 0-10 16,0 0 25-16,0 0-25 0,0 0 52 16,0 0-52-16,0-16 59 0,0 16-59 0,0-30 14 0,0 30-14 0,0-35 6 15,0 35-6-15,0-40 9 0,0 40-9 0,0-39 1 16,0 39-1-16,0-35 5 0,0 35-5 0,0-34 0 16,0 34 0-16,9-20-4 0,-9 20 4 0,18-12-8 15,-18 12 8-15,9-5-37 0,-9 5 37 0,17-6-119 16,-17 6 119-16,26 0-187 0,-26 0 187 0,24-4-350 15,-24 4 350-15</inkml:trace>
  <inkml:trace contextRef="#ctx0" brushRef="#br0" timeOffset="648517.4443">19416 14883 993 0,'0'0'0'0,"0"0"97"15,0 0-97-15,0 0 219 0,0 0-219 0,0 0 108 16,0 0-108-16,0 0 51 0,0 0-51 0,0 0 11 16,0 0-11-16,-266 23 2 0,266-23-2 0,-41 46 1 15,41-46-1-15,-27 48 1 0,27-48-1 0,-17 50 2 16,17-50-2-16,0 47 3 0,0-47-3 0,0 44 2 15,0-44-2-15,26 32 1 0,-26-32-1 0,50 25-1 16,-50-25 1-16,53 16-3 0,-53-16 3 0,67 13-5 0,-67-13 5 0,61 3-5 16,-61-3 5-16,68 0-36 0,-68 0 36 15,52 0-170-15,-52 0 170 0,36-3-185 0,-36 3 185 0,32-29-268 16,-32 29 268-16,9-37-545 0,-9 37 545 0</inkml:trace>
  <inkml:trace contextRef="#ctx0" brushRef="#br0" timeOffset="649048.7718">19451 14979 645 0,'0'0'0'0,"0"0"130"15,0 0-130-15,0 0 235 0,0 0-235 0,0 0 158 16,0 0-158-16,0 0 133 0,0 0-133 0,0 0 61 16,0 0-61-16,0 0 25 0,0 0-25 0,-52-49 0 0,52 49 0 15,0 38-15-15,0-38 15 0,26 47 0 16,-26-47 0-16,44 51 11 0,-44-51-11 0,41 43 7 0,-41-43-7 0,44 41 12 16,-44-41-12-16,52 28 7 0,-52-28-7 0,50 17 4 15,-50-17-4-15,44 8 2 0,-44-8-2 0,35 0 6 16,-35 0-6-16,32 0 1 0,-32 0-1 0,27 0 9 15,-27 0-9-15,26-21 5 0,-26 21-5 0,9-32 4 16,-9 32-4-16,0-32 0 0,0 32 0 0,0-31-4 16,0 31 4-16,0-37-4 0,0 37 4 0,-9-31 0 15,9 31 0-15,-26-27 2 0,26 27-2 0,-27-22 3 16,27 22-3-16,-14-12 2 0,14 12-2 0,-9-5 6 16,9 5-6-16,0 0 0 0,0 0 0 0,0 0 0 15,0 0 0-15,0 0-16 0,0 0 16 0,0 17-21 16,0-17 21-16,41 32-2 0,-41-32 2 0,53 32 0 15,-53-32 0-15,58 32 1 0,-58-32-1 0,53 27 3 0,-53-27-3 16,52 21 0-16,-52-21 0 0,50 10 2 0,-50-10-2 16,35 10 1-16,-35-10-1 0,18 0 2 0,-18 0-2 0,9 0 3 15,-9 0-3-15,0 0 3 0,0 0-3 0,0 0 8 16,0 0-8-16,0 0 17 0,0 0-17 0,0-20 10 16,0 20-10-16,0-27 2 0,0 27-2 0,0-32 1 15,0 32-1-15,-9-36 0 0,9 36 0 0,-26-35 1 16,26 35-1-16,-18-26 1 0,18 26-1 0,-9-20 1 15,9 20-1-15,-9-8 0 0,9 8 0 0,0 0 0 16,0 0 0-16,0 0-13 0,0 0 13 0,0 22-31 16,0-22 31-16,44 33-8 0,-44-33 8 0,53 42 0 15,-53-42 0-15,50 43-1 0,-50-43 1 0,44 39 1 0,-44-39-1 16,35 37 1-16,-35-37-1 0,32 27 0 0,-32-27 0 16,9 22-9-16,-9-22 9 0,0 15-65 0,0-15 65 0,0 4-201 15,0-4 201-15,-41 0-410 0,41 0 410 16</inkml:trace>
  <inkml:trace contextRef="#ctx0" brushRef="#br0" timeOffset="649251.8641">19931 14676 1060 0,'0'0'0'0,"0"0"110"0,0 0-110 0,0 0 190 0,0 0-190 15,0 0 66-15,0 0-66 0,0 0 0 16,0 0 0-16,0 0-4 0,0 0 4 0,0 0-142 0,0 0 142 0,9-5-368 16,-9 5 368-16,0 5-723 0,0-5 723 0</inkml:trace>
  <inkml:trace contextRef="#ctx0" brushRef="#br0" timeOffset="649501.8514">20438 14589 1101 0,'0'0'0'0,"0"0"56"0,0 0-56 0,0 0 80 16,0 0-80-16,0 0 46 0,0 0-46 0,70 129 63 0,-70-129-63 0,41 66 41 16,-41-66-41-16,35 74 53 0,-35-74-53 0,35 72 30 15,-35-72-30-15,35 70 23 0,-35-70-23 0,32 59 11 16,-32-59-11-16,27 50 7 0,-27-50-7 0,17 41 2 15,-17-41-2-15,18 32 0 0,-18-32 0 0,9 23-2 16,-9-23 2-16,8 13-26 0,-8-13 26 0,0 9-162 16,0-9 162-16,0 0-385 0,0 0 385 0</inkml:trace>
  <inkml:trace contextRef="#ctx0" brushRef="#br0" timeOffset="649704.9639">20388 15042 359 0,'0'0'0'0,"0"0"630"0,0 0-630 16,0 0 159-16,0 0-159 0,0 0 188 0,0 0-188 0,0 0 69 16,0 0-69-16,0 0 59 0,0 0-59 0,0 0 57 15,0 0-57-15,164-57 46 0,-164 57-46 0,85-21 27 16,-85 21-27-16,84-26 21 0,-84 26-21 0,94-23 9 16,-94 23-9-16,88-21 1 0,-88 21-1 0,76-15 0 15,-76 15 0-15,44-12-1 0,-44 12 1 0,26 0-42 16,-26 0 42-16,9 0-218 0,-9 0 218 0,0 0-558 15,0 0 558-15</inkml:trace>
  <inkml:trace contextRef="#ctx0" brushRef="#br0" timeOffset="652422.6738">13568 16282 203 0,'0'0'0'0,"0"0"970"16,0 0-970-16,0 0 22 0,0 0-22 0,0 0 118 16,0 0-118-16,0 0 50 0,0 0-50 0,0 0 22 15,0 0-22-15,0 0 0 0,0 0 0 0,0 0-5 16,0 0 5-16,-61 7 0 0,61-7 0 0,17 42 5 15,-17-42-5-15,18 57 21 0,-18-57-21 0,26 72 25 16,-26-72-25-16,35 81 34 0,-35-81-34 0,36 82 25 16,-36-82-25-16,32 81 14 0,-32-81-14 0,44 75 7 15,-44-75-7-15,44 64 4 0,-44-64-4 0,32 47 0 16,-32-47 0-16,35 34 2 0,-35-34-2 0,17 21 4 0,-17-21-4 16,9 10 2-16,-9-10-2 0,0 2 0 0,0-2 0 0,0 0 5 15,0 0-5-15,0 0 27 0,0 0-27 0,9-2 56 16,-9 2-56-16,0-31 26 0,0 31-26 0,9-49 7 15,-9 49-7-15,14-57 0 0,-14 57 0 0,12-66 3 16,-12 66-3-16,24-74 0 0,-24 74 0 0,8-70 2 16,-8 70-2-16,9-64 2 0,-9 64-2 0,9-47 6 15,-9 47-6-15,9-37 0 0,-9 37 0 0,17-17-4 16,-17 17 4-16,9-10-1 0,-9 10 1 0,9 0-12 0,-9 0 12 16,26 0-111-16,-26 0 111 0,32 0-180 15,-32 0 180-15,44 19-227 0,-44-19 227 0,44 18-392 0,-44-18 392 0</inkml:trace>
  <inkml:trace contextRef="#ctx0" brushRef="#br0" timeOffset="652860.1788">14780 16568 939 0,'0'0'0'0,"0"0"52"0,0 0-52 0,0 0 222 15,0 0-222-15,0 0 123 0,0 0-123 16,0 0 104-16,0 0-104 0,0 0 75 0,0 0-75 0,0 0 40 16,0 0-40-16,-199-44 11 0,199 44-11 0,-44 20 7 15,44-20-7-15,-58 39 2 0,58-39-2 0,-44 48 5 16,44-48-5-16,-27 52 5 0,27-52-5 0,-23 44 1 15,23-44-1-15,0 40 2 0,0-40-2 0,0 27 0 16,0-27 0-16,9 24 0 0,-9-24 0 0,41 13-6 16,-41-13 6-16,44 3 0 0,-44-3 0 0,43 0 0 15,-43 0 0-15,50 0 3 0,-50 0-3 0,35 0 2 16,-35 0-2-16,35-23 12 0,-35 23-12 0,27-32 12 16,-27 32-12-16,6-31 9 0,-6 31-9 0,0-44 8 0,0 44-8 15,0-41 6-15,0 41-6 0,-33-40 5 0,33 40-5 16,-35-32 1-16,35 32-1 0,-35-19 0 0,35 19 0 0,-35-12-3 15,35 12 3-15,-23 0-3 0,23 0 3 0,-18 0-9 16,18 0 9-16,-9 4-56 0,9-4 56 0,0 27-208 16,0-27 208-16,0 28-326 0,0-28 326 0,0 21-589 15,0-21 589-15</inkml:trace>
  <inkml:trace contextRef="#ctx0" brushRef="#br0" timeOffset="653125.8114">15166 16433 1095 0,'0'0'0'0,"0"0"68"0,0 0-68 0,0 0 223 0,0 0-223 0,0 0 89 16,0 0-89-16,0 0 40 0,0 0-40 0,0 0 0 16,0 0 0-16,0 0-5 0,0 0 5 0,-8 53 0 15,8-53 0-15,17 47 7 0,-17-47-7 0,24 55 13 16,-24-55-13-16,26 48 7 0,-26-48-7 0,26 42 1 15,-26-42-1-15,27 42 1 0,-27-42-1 0,26 39 0 16,-26-39 0-16,23 32-10 0,-23-32 10 0,18 27-138 16,-18-27 138-16,9 16-224 0,-9-16 224 0,0 5-384 15,0-5 384-15</inkml:trace>
  <inkml:trace contextRef="#ctx0" brushRef="#br0" timeOffset="653391.4359">15535 16356 1034 0,'0'0'0'0,"0"0"60"0,0 0-60 0,0 0 247 15,0 0-247-15,0 0 155 0,0 0-155 0,0 0 81 16,0 0-81-16,0 0 26 0,0 0-26 0,0 0 1 16,0 0-1-16,9 28 1 0,-9-28-1 0,41 58 19 15,-41-58-19-15,35 65 22 0,-35-65-22 0,44 65 11 16,-44-65-11-16,26 64 8 0,-26-64-8 0,27 64 3 15,-27-64-3-15,14 52 2 0,-14-52-2 0,9 47 1 16,-9-47-1-16,0 44 0 0,0-44 0 0,0 32-3 16,0-32 3-16,0 32-24 0,0-32 24 0,0 21-92 0,0-21 92 0,-32 11-159 15,32-11 159-15,-44 1-260 0,44-1 260 0,-62 0-638 16,62 0 638-16</inkml:trace>
  <inkml:trace contextRef="#ctx0" brushRef="#br0" timeOffset="653594.5638">15321 16689 881 0,'0'0'0'0,"0"0"111"16,0 0-111-16,0 0 125 0,0 0-125 0,0 0 37 16,0 0-37-16,0 0 48 0,0 0-48 0,0 0 60 0,0 0-60 0,281-81 52 15,-281 81-52-15,71-20 36 0,-71 20-36 0,76-20 21 16,-76 20-21-16,79-17 6 0,-79 17-6 0,76-10 0 15,-76 10 0-15,79 0-55 0,-79 0 55 0,58-7-303 16,-58 7 303-16,44 0-693 0,-44 0 693 0</inkml:trace>
  <inkml:trace contextRef="#ctx0" brushRef="#br0" timeOffset="653797.6978">16530 16794 642 0,'0'0'0'0,"0"0"244"15,0 0-244-15,0 0 131 0,0 0-131 0,0 0 122 0,0 0-122 0,0 0 13 16,0 0-13-16,0 0 0 0,0 0 0 0,0 0-249 16,0 0 249-16</inkml:trace>
  <inkml:trace contextRef="#ctx0" brushRef="#br0" timeOffset="654318.4657">17587 16683 703 0,'0'0'0'0,"0"0"362"0,0 0-362 0,0 0 97 16,0 0-97-16,0 0 182 0,0 0-182 0,0 0 60 15,0 0-60-15,0 0 42 0,0 0-42 0,0 0 12 16,0 0-12-16,-35 6 8 0,35-6-8 0,17 0 6 16,-17 0-6-16,44 0 19 0,-44 0-19 0,67-11 33 15,-67 11-33-15,80-16 23 0,-80 16-23 0,93-22 9 16,-93 22-9-16,94-21 2 0,-94 21-2 0,96-15 0 16,-96 15 0-16,77-8-4 0,-77 8 4 0,70-5-130 15,-70 5 130-15,41 0-247 0,-41 0 247 0,0 5-329 16,0-5 329-16,0 23-534 0,0-23 534 0</inkml:trace>
  <inkml:trace contextRef="#ctx0" brushRef="#br0" timeOffset="654568.4675">17680 16924 765 0,'0'0'0'0,"0"0"62"0,0 0-62 0,0 0 199 15,0 0-199-15,0 0 108 0,0 0-108 0,0 0 85 16,0 0-85-16,0 0 45 0,0 0-45 0,0 0 49 15,0 0-49-15,-32 4 34 0,32-4-34 0,0 0 20 16,0 0-20-16,0 0 18 0,0 0-18 0,0 0 5 16,0 0-5-16,0 0 8 0,0 0-8 0,0 0 2 15,0 0-2-15,18 0 4 0,-18 0-4 0,58-4 8 16,-58 4-8-16,71-12 8 0,-71 12-8 0,102-22 0 0,-102 22 0 16,111-19 0-16,-111 19 0 0,129-21-43 0,-129 21 43 15,120-27-234-15,-120 27 234 0,102-29-471 0,-102 29 471 16</inkml:trace>
  <inkml:trace contextRef="#ctx0" brushRef="#br0" timeOffset="655287.2267">18857 16465 44 0,'0'0'0'0,"0"0"1014"16,0 0-1014-16,0 0 147 0,0 0-147 0,0 0 218 16,0 0-218-16,0 0 112 0,0 0-112 0,0 0 63 0,0 0-63 0,0 0 27 15,0 0-27-15,-32-32 9 0,32 32-9 0,0 0 0 16,0 0 0-16,0 0-2 0,0 0 2 0,9 15-10 15,-9-15 10-15,32 32 0 0,-32-32 0 0,53 44 5 16,-53-44-5-16,52 44 5 0,-52-44-5 0,50 51 8 16,-50-51-8-16,53 49 6 0,-53-49-6 0,49 52 3 15,-49-52-3-15,44 47 1 0,-44-47-1 0,35 44 4 16,-35-44-4-16,27 39 0 0,-27-39 0 0,17 31 0 16,-17-31 0-16,6 22 1 0,-6-22-1 0,0 15 0 15,0-15 0-15,0 12 0 0,0-12 0 0,0 5 2 16,0-5-2-16,0 4 2 0,0-4-2 0,0 0 2 15,0 0-2-15,0 0 1 0,0 0-1 0,0 0 3 16,0 0-3-16,0 0 1 0,0 0-1 0,0 0 2 0,0 0-2 16,0 0 3-16,0 0-3 0,9 0 5 15,-9 0-5-15,0 0 4 0,0 0-4 0,9-21 7 0,-9 21-7 0,9-28 9 16,-9 28-9-16,17-27 6 0,-17 27-6 0,26-37 1 16,-26 37-1-16,36-42 0 0,-36 42 0 0,41-42 0 15,-41 42 0-15,43-47 2 0,-43 47-2 0,44-40 0 16,-44 40 0-16,33-36 2 0,-33 36-2 0,26-31 1 15,-26 31-1-15,17-20 1 0,-17 20-1 0,9-17 1 16,-9 17-1-16,9-10 6 0,-9 10-6 0,0-7 6 16,0 7-6-16,0-1 5 0,0 1-5 0,0 0 2 15,0 0-2-15,0 0 0 0,0 0 0 0,0 0-2 16,0 0 2-16,0 0-5 0,0 0 5 0,0 0-50 0,0 0 50 16,0 0-267-16,0 0 267 0,0 0-732 15,0 0 732-15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2T09:59:46.2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6138 1850 17 0,'0'0'25'16,"0"0"78"0,0 0 21-16,0 0 7 0,0 0-72 15,19-149-43-15,-19 123-3 0,0 5-10 16,0 10-3-16,0 6 1 16,0 4-2-16,0 1-5 15,0 0-3-15,0 0-63 16,0 0-65-16,-10 11 73 15,-9 8-86-15,10-3 107 16,9 0 38-16</inkml:trace>
  <inkml:trace contextRef="#ctx0" brushRef="#br0" timeOffset="78.1301">6138 1850 32 0,'-10'-66'35'0,"10"81"-35"15,0 3-3-15</inkml:trace>
  <inkml:trace contextRef="#ctx0" brushRef="#br0" timeOffset="18727.9448">6459 3158 601 0,'0'0'14'16,"0"0"126"-16,0 0-71 0,0 0-16 16,0 0 0-16,0 0-3 15,0 0 1-15,-38-62 2 16,29 54-4-16,9 2-7 16,-9-1 5-1,-1 3-3-15,1-8 4 0,0 7-12 16,2-1-4-16,4 1-1 15,3 0-7-15,-6 0 6 16,6 2-12-16,-3-2-7 0,3 5-6 16,0 0 7-1,0 0-4-15,0 0-3 0,0 0-3 16,0 0-2 0,0 0-2-16,0 10-8 0,0 32 2 15,0 21 8 1,0 13 3-16,0 16-1 15,0-1-2-15,0 0 1 16,0-3 4-16,0-3-4 0,0-12-1 16,0-10 0-16,0-12 3 0,0-12-2 15,0-13 1 1,0-12-1-16,0-9 0 0,0-5-1 16,0 0 0-1,0 0 2-15,0 0 6 16,0 0-2-16,0 0 1 15,0-5-5-15,0 4 2 0,0 1-2 16,0-3-1-16,0 3 2 16,0-2-1-1,0-1-2-15,-9-2 1 0,-7 0-1 16,7 0-4-16,-10 4 3 16,-9-3-7-16,-25 4-5 15,-12 0-13-15,-16 4 13 16,-13 20-4-16,-6 5 10 15,19 0 0 1,-3-2 2-16,13-1 5 0,5-3 0 16,20-2 0-16,2-2 0 0,16 0-1 15,9-1-2 1,19-2-5-16,0-1-1 0,0 2-2 16,19-5 7-1,34-3 4-15,12-1 5 16,19-3 6-16,7-2-11 15,18 2 3-15,9-1-3 16,-9 0 3-16,-6 1-3 16,-13-2-1-16,-24 2 0 0,-13-1 1 15,-16 0-1-15,-9 1-3 16,0-2 1-16,-9 1-3 16,-4 0-4-16,4-2 7 15,-10 6-13-15,1-5 5 16,-10 2 0-16,0-3-1 15,0 9-2-15,-28 5 0 16,-25 4 14-16,-31 1 5 16,-7 3-4-16,1 3 5 15,-13-3-6-15,13 2 0 16,18-2 2-16,7-2-1 16,18-2 0-16,10-4 0 0,12-2 1 15,15-4-2-15,1-2 0 16,9 0 0-16,0 3-1 15,0 1-2-15,0-3 3 16,9 4 0-16,35-3 1 16,12-4 2-16,19-1 4 15,25-2 2-15,9-3 1 16,18 0-5-16,1 0 2 16,-16 0-6-16,-31 0 2 15,-19 0-1-15,-34 0-4 16,-18 0 2-16,-1 2-5 15,-9 8 4-15,0 4-2 16,0 9 6-16,-53 6-2 0,-31 0 1 16,-6 5-2-16,-22-2 3 15,-7-1 0-15,1 1-2 16,18-3-2-16,10-2 0 16,24-7 1-16,20-6 2 15,21-7-2-15,15-6 0 16,10-1-2-16,0 5-3 15,0-5-2-15,0 8 3 16,28 0 4-16,16-1 4 16,9-1 0-16,-6 1-2 15,9-1 0-15,-13 2 0 16,-15-6 2-16,0 3 1 0,-9 7 1 16,9 3-4-1,10 4 7-15,-4 15-1 0,3 5 5 16,-9 8 2-16,0 4 1 15,-9 9 3-15,-10 5-1 16,-2 6 9-16,-7 0-7 16,0-8-6-16,0 0-7 15,0-10 4-15,0-9-2 16,0-10 3-16,0-5-9 16,0-10 3-16,0-4-2 15,0-6-3-15,0 3 1 16,0-11-2-16,0-1-35 15,0-5-106-15,-10-48-186 16</inkml:trace>
  <inkml:trace contextRef="#ctx0" brushRef="#br0" timeOffset="21268.8781">6549 3075 235 0,'0'0'184'15,"0"0"-16"-15,0 0-7 16,0 0-61-16,0 0 5 15,0 0-19-15,0-16-22 16,0 16-17-16,0 0-3 16,0 0-6-16,0 0-3 15,0 0-8-15,0 0-10 16,-19 0-16-16,10 0 1 16,-7 0-1-16,4 0 1 0,6 0-1 15,3 0-1-15,3 0 2 16,0 0 4-16,0 0-2 15,0 0 3-15,0 0 4 16,0 0 7-16,0 0-4 16,0 0-8-16,0 0 4 15,0 0-10-15,0 0 0 16,0 0-4-16,18 0 4 16,38 0 10-16,47 0 5 15,31 0-6-15,22 0-4 16,37 0-2-16,16 0-1 15,3 0-4-15,15-5 3 16,-25-1-2-16,-21-4 2 0,-44-3 0 16,-53 2 3-1,-28-3-2-15,-40 6 3 0,-7 3-2 16,-9 3 10-16,0 2 4 16,0 0-5-16,10 0-10 15,-10 0-2-15,0 0-3 16,0 0 0-16,9 0 2 15,-9 0 0-15,0 0-1 16,0 0-2-16,0 0 4 16,0 0-3-16,0 0 0 15,0 0-1-15,9 0-1 16,1 11 0-16,8 23 4 0,10 13 1 16,-9 16 3-16,0 9 1 15,-4 9 4-15,-5 1-1 16,-1 4 8-16,-9-3-3 15,0-6 4-15,0 1-5 16,0-10 0-16,0-9-3 16,0-9-3-16,0-11-4 15,0-15 1-15,0-6-1 16,0-9 1-16,0-7-1 16,0 1 1-16,0-3 2 15,0 4 4-15,0-3-1 16,0 2-4-16,0-3-3 15,0 0-4-15,0 0-1 16,-28 4-3-16,-25 4 6 16,-22 5-8-16,-6 3-2 0,-12 1 4 15,-7 1 7-15,10 3 1 16,9-5 0-16,15 2 0 16,20-3-1-16,21-4 1 15,12-2-1-15,13 0-6 16,0-1 0-16,0-2 2 15,13 1 5-15,30 2 4 16,38-1-1-16,13-1-1 16,5-2 1-16,10-1 0 15,-6 1-2-15,-12 3 0 16,-1-3 0-16,-15 2 0 16,-13-3-1-16,-15 4-1 0,-10-3 1 15,-9 5 0-15,-9-4-2 16,-4 4-1-16,-5-2 3 15,-10 2-5-15,0 8 1 16,0-2-3-16,-10 6 4 16,-52 2-1-16,-22 2 4 15,-6 3-1-15,-19 1-4 16,-4 3 2-16,4-3 0 16,10-1 2-16,8-1-1 15,26-4 4-15,28-6-2 16,12-9 0-16,15 1-2 15,10-4-5-15,0-1-1 16,0 3 7-16,63 4 1 0,2-3 2 16,25-1 5-1,10 4-1-15,-6-3 0 0,5 3 1 16,-8-1 0-16,-26-1 5 16,-18-1-3-16,-19 4-2 15,-3 2 6-15,-7 6-5 16,-8 8-2-16,-1 4-1 15,0 13 1-15,1 5 1 16,-10 10 0-16,0 6 1 16,0-3 5-16,0 2 0 15,0-5 0-15,0 3-5 16,0-2 3-16,9-8 0 16,0-2-6-16,1-2-2 15,5-3 3-15,-5-7 0 0,8 7-4 16,-8-7 0-16,-1 1 1 15,0-8-1-15,1-4-2 16,-1-3 3-16,-9-2-3 16,0-6 0-16,0-3-2 15,0-9 1-15,0-3 1 16,0 1 0-16,0 2-1 16,-19 2 2-16,-9-1 0 15,-25 2 4-15,-12-6-2 16,-25 7-1-16,-1-3 0 15,-11 2 0-15,-17 4-2 16,1-3-2-16,-1 1 2 16,1-1-2-16,9-2-3 0,6-7 0 15,13-1 3-15,6 0-2 16,3 0 3-16,9 0 1 16,7 0 0-16,9-6 0 0,-16 3-1 15,7 1-1-15,2 2-3 16,-11 0 0-16,2 0-1 15,-3 0 0-15,-6 0 1 16,10 0 5-16,5 0 0 16,10 0 0-16,3 0 2 15,6 0-1-15,4 0-1 16,12 0 0-16,-4 0 0 16,-2 0 1-16,3 0-1 15,-13 0 1-15,0 0-1 16,4 0-3-16,-13 0 3 15,18 0-2-15,1 0 1 16,18 0 1-16,4 0 3 0,5 0-3 16,1 0 1-1,9 0-1-15,0 0 4 0,0 0 1 16,0 0 0-16,0 0 0 16,0 0 1-16,0 0 0 15,0 0-1-15,0 0-2 16,0 0-3-16,0 0 2 15,0 0-5-15,0 0 2 16,0 0-2-16,0 0-36 16,0 0-67-16,-19-13-213 15</inkml:trace>
  <inkml:trace contextRef="#ctx0" brushRef="#br0" timeOffset="23872.1231">8736 2967 260 0,'0'0'52'16,"0"0"-14"-16,0 0 28 0,0 0-39 16,0 0 23-1,0 0 32-15,0 0 5 0,-122 20-12 16,113-17-11-16,9-3-8 15,0 0 27-15,0 0-8 16,-6 0-11-16,3 0-15 16,-7 0-21-16,-8 0-19 15,-17 0-6-15,7 0 1 16,0 0-3-16,0 0 1 16,-6 0-1-16,6 0 3 15,-9 6-2-15,12 6-1 16,-3-1 3-16,9-5-2 15,0 4 7-15,19-2-5 16,0-8 0-16,0 5 4 16,0-5 4-16,0 0 2 0,0 0 2 15,0 0-2-15,0 0-6 16,0 2-5-16,0 2-2 16,0 6 4-16,0-2 6 15,47-1 12-15,25-3 5 16,27-4 6-16,48 0-10 15,18 0-12-15,37-16-5 16,7 3-7-16,3 7 1 16,-4 6 1-16,1 0 2 15,-25 0-4-15,-38 0-1 16,-37 2 1-16,-34 2-2 16,-38 0 2-16,-21-4 0 0,-7 0 1 31,-9 0 0-31,0 0 7 15,0 0 2-15,0 0 9 16,0 0 4-16,0 0-4 16,0 0-6-16,0 0-3 0,0 0-6 15,0 0 1 1,0 0-2-16,0 0 0 0,0 0-3 16,0 1-1-16,0-1 0 15,0 5-1-15,0 13-5 16,19 9-1-16,0 15 8 15,18 18 6-15,1 4 2 16,5 17 3-16,-5 0 6 16,-1 2 2-16,-12 10-5 15,-13 1 7-15,-2-1-6 16,-10-4 1-16,0-10-8 16,0-8-3-16,0-15-1 15,0-6-3-15,0-16 1 16,0-9 0-16,0-8-2 0,0-7 1 15,0-5 0-15,0-4 0 16,0 3-1-16,0-3 5 16,0-1-4-16,0 0-1 15,0 0 0-15,0 3 0 16,0-3-2-16,0 2-2 16,-10 9-3-16,-27 1-1 15,-28 7 8-15,-26 4-5 16,-18 6-4-16,0-4 6 15,-3 3-2-15,3 1 4 16,28-2-4-16,6-2 5 16,32-4-2-16,15-6 1 15,9-4-2-15,19-4 0 0,0 4-2 16,0-1-1-16,9-1 0 16,44 6 6-16,22-6 6 15,25 1-1-15,9-2-2 0,3-6-3 16,-3-2 5-1,0 3-5-15,-9-1-1 0,-7 3 0 16,-12 4 0-16,-6-1 1 16,-22 7-1-16,-16-4 1 15,-12 2-4-15,-6 1 1 16,-16-1 3-16,3 0 0 16,-6 3 0-16,0 1 0 15,0-3 1-15,-16 2-1 16,-30 7 0-16,-20-6 0 15,-15 9 1-15,-12-3 0 16,-7-4-1-16,10 5-3 16,-4 1 3-16,4-4 0 15,18 1 1-15,16-3-1 16,22 1 0-16,15-2-5 0,16 3 5 16,3 1-12-16,0-1 10 15,38 8 2-15,27-5 4 16,7 5-4-16,2-1 4 15,7-1 5-15,4-1-6 16,-14 1-2-16,-15-1 5 16,-3 4 1-16,-15-1-4 15,-10 0 5-15,6 5-5 16,-15-7-1-16,-10-2 2 16,10-6-4-16,-19-3 3 15,9-5-3-15,-9 1-1 16,0 1 1-16,0-7-1 0,0 4 3 15,0-5-1-15,0-1 1 16,0 6 0-16,-19-2-2 16,10 2 1-16,-16 4-1 15,-12 1 2-15,-1-4-2 16,-15 5 1-16,-3-4 3 16,10-4-3-16,-7 1-1 15,-4-2 2-15,-8-7 1 16,-16 5-3-16,-9-1 0 15,-4 4 0-15,-15-1-2 16,19 3-6-16,0-4 5 16,15 2-3-16,22 0 6 15,6-6-3-15,0 3 3 0,10-5 0 16,0 3 0 0,-7-2 0-16,-3 1 0 0,10 1 0 15,-7 2-1-15,16-2 1 16,10 4 0-16,-1-2 0 15,3-2 1-15,-2-1-1 16,-1 2-2-16,0 1 2 16,-9-2 4-16,10 2-4 15,-1 0 0-15,-6-3 1 16,6 3-1-16,-9-2 0 16,10-2 0-16,-10 4 0 15,-1 0 0-15,5 1 1 16,5-4-1-16,-9 3 0 15,0-3 0-15,9 2-2 0,0 0 5 16,1-3-3-16,2-1 0 16,7 5 0-16,-1-2 0 15,10-3 0-15,0 0 1 16,-9 4 1-16,9-4 1 16,0 0 1-16,0 0 3 15,0 0-2-15,0 0-2 16,0 0-3-16,-9 1-3 15,-19 4-2-15,0 9-41 16,-25-12-189-16,-3-2-350 16</inkml:trace>
  <inkml:trace contextRef="#ctx0" brushRef="#br0" timeOffset="25251.9411">8340 1688 496 0,'0'0'138'0,"0"0"-1"15,0 0-38-15,0 0-22 16,0 0-26-16,0 0 16 16,0-21 4-16,0 21-3 15,0 0-10-15,0 0 1 16,0 0-19-16,0 0-11 16,0 0-9-16,0 0-14 15,0 0-4-15,0 0-2 16,0 0-4-16,0 3 1 0,0 15 2 15,0 5 1 1,0 4 2-16,0 5 4 0,0 5 2 16,0 6 5-16,10 11-1 15,-1 5-2-15,10 4 3 16,-10 3-7-16,0-3-1 16,1 0-1-16,8 2 2 0,-2-7-4 15,-4-4 6-15,4-2 1 16,-7-2 1-16,1-3-6 15,-1 0-2-15,10-1 3 16,-10-4-2-16,-9-7-1 16,9-3-2-16,-9-3 1 15,10-4 2-15,-10-3-1 16,0-2 4-16,0-1 0 16,0 5 0-16,0 0-5 15,0 0 3-15,0 1-3 16,-10-3-1-16,10-2 0 15,-9-1 1-15,9-3 0 0,0 2-1 16,0-4 2-16,-9 2-1 16,9 2 1-16,0 2-2 15,-10 2 4-15,10-6-2 16,0-3 1-16,0-6-2 16,0-6 5-16,0-1 1 15,0 0 3-15,0 0 0 16,0 0-5-16,0 0-1 15,0 0-4-15,-18 0-39 16,-7-35-269-16</inkml:trace>
  <inkml:trace contextRef="#ctx0" brushRef="#br0" timeOffset="26126.8718">8440 1653 503 0,'0'0'136'15,"0"0"1"-15,0 0-65 16,0 0-21-16,0 0-20 16,0 0-16-16,-34-20 26 15,15 17 11-15,-9 2 12 16,9 1-24-16,0 0-12 16,-5 0-9-16,-4 0-11 15,9 0 5-15,-9 12 1 0,9 1-4 16,-6 10 4-16,6-1-8 15,1 1 1-15,8 4 6 16,1 0 4-16,9 6-6 16,0-1 2-16,0-2 1 15,0-1-2-15,34-3-1 16,-2-6-7-16,-8-6 3 16,4-6-4-16,-9-1 1 15,9-6 1-15,-9-1 5 16,6 0-2-16,-6 0 5 15,9-9-2-15,0-11-2 16,6-1 1-16,-6-6-1 16,-9-1-1-16,-1-5 8 15,-8-1 13-15,-10-2 1 16,0-2-9-16,0 4-4 0,0 4-6 16,-19 2-3-16,-15 6-4 15,-4 5-4-15,-18 9-8 16,-6 8-8-16,-13 0-80 15,-15 13-177-15,15-1-823 16</inkml:trace>
  <inkml:trace contextRef="#ctx0" brushRef="#br0" timeOffset="27303.4164">8817 5976 621 0,'0'0'113'0,"0"0"69"16,0 0-51-16,0 0-39 16,0 0-17-16,0 0 11 15,-19-13-5-15,19 12-15 0,0-6 5 16,0 6-15-16,0-4-8 15,0 5-15-15,0 0-16 16,0 0-12-16,0 0-2 16,0 6-3-16,0 34-7 15,0 28 7-15,0 24 2 16,28 19 6-16,6 5 7 16,4 3 0-16,-10-6-4 15,0-5-1-15,-19-16-3 16,1-11 0-16,-1-10-1 15,-3-20-4-15,-6-9 5 16,3-14-7-16,3-19 3 0,-2-7-2 16,2-2-1-16,-3 0 0 15,-3 0 0-15,0 0-23 16,0 0-27-16,0 0-43 16,-9 0-148-16,-29 0-271 15</inkml:trace>
  <inkml:trace contextRef="#ctx0" brushRef="#br0" timeOffset="27881.4739">9016 7146 559 0,'0'0'123'16,"0"0"21"-16,0 0-24 16,0 0-60-16,0 0-6 15,0 0 2-15,-19-37 5 16,4 26 9-16,-4 0 18 15,-9 2-48-15,0 1-20 0,0 8-7 16,-25 0-1-16,6 0-8 16,-6 10-2-16,-3 14 4 15,0 5 2-15,13 13 9 16,-4 1 3-16,19 6 6 16,9-1 2-16,19 4 0 15,0-9-1-15,10-4-4 16,36-5-10-16,7-10-2 15,3-6-2-15,19-7-2 16,-13-11 3-16,10 0-7 16,-16 0 3-16,-9-5-2 15,0-18 3-15,-13-7-4 16,3-9 3-16,-9-8-2 0,0-3 3 16,-18 4-3-1,-10 2-3-15,0 10 5 0,0 10 0 16,-19 1-6-16,-28 9-2 15,-24 7-1-15,-42 7-41 16,-42 0-240-16,-26-8-1011 16</inkml:trace>
  <inkml:trace contextRef="#ctx0" brushRef="#br0" timeOffset="29230.1382">2929 4733 1007 0,'0'0'36'0,"0"0"149"16,0 0-44-16,0 0-103 15,0 0-38-15,0 0-13 0,0 0 13 16,19 163 13-16,9-58 4 16,-9 6 3-16,-4-3-4 15,-12-19-6-15,-3-17-4 16,0-22 1-16,0-13-2 16,0-17 1-16,0-12-3 15,0-8 1-15,0 0 9 16,0 0 22-16,0-29 30 15,-28-18-49-15,-9-16-13 16,0-16-3-16,-1-19 1 16,4-5 2-16,15-7 1 15,10 5-1-15,9 10-3 0,0 16 2 16,56 4 0-16,6 13-2 16,29 11 0-16,-17 9 0 15,17 8-1-15,-26 15-3 16,-2 9 4-16,-17 10-1 0,-8 0-8 15,-1 13 7 1,-9 21-6-16,-12 8 3 0,-16 3 2 16,0 9-2-16,-10-2 0 15,-52-2-3-15,-3-5 2 16,-7-9-5-16,-3-9 2 16,13-8 2-16,15-9 4 15,13-8 1-15,6-2-1 16,9 0-1-16,10 0-6 15,9 0-4-15,0 0 10 16,0 0-6-16,0 0-8 16,0 0-6-16,0 17-4 15,28 4 19-15,25 25 9 16,22 0 1-16,-4 9-1 16,10 3 1-16,-6-3-1 0,0-2 0 15,-13-3 0-15,-6-8-3 16,-19-5-36-16,-12-13-78 15,-6 0-62-15,-10-22-114 16</inkml:trace>
  <inkml:trace contextRef="#ctx0" brushRef="#br0" timeOffset="29573.8101">4138 4959 1120 0,'0'0'121'0,"0"0"116"16,0 0-121-16,0 0-59 16,0 0-26-16,0 0-8 15,0-11-9-15,0 11 3 16,0 0-6-16,0 0-7 15,0 32-4-15,0 17 0 16,9 13 2-16,16 1 5 16,-6-5-5-16,0-9 1 15,-1-9-2-15,-8-2-1 16,-1-14-1-16,-9 4 1 0,0-11-3 16,0 0-47-16,0-16-187 15,-37-1-475-15</inkml:trace>
  <inkml:trace contextRef="#ctx0" brushRef="#br0" timeOffset="30808.1901">7051 5130 1046 0,'0'0'40'0,"0"0"82"15,0 0-47-15,0 0-73 16,0 0-1-16,0 0-1 16,37 165 16-16,-9-79 7 15,-9 1-8-15,-10-14-6 16,0-12-1-16,1-17-2 15,-10-19 0-15,0-13 2 16,0-6 10-16,0-6 0 0,0 0 9 16,0-10 43-16,0-22-7 15,0-11-47-15,-28-11-10 16,9-12-6-16,0-8 3 16,10-14 1-16,0-9-2 15,9 2-2-15,0 10 0 16,0 22 0-16,28 10-1 15,18 9-3-15,17 5 2 16,-7 5 2-16,0 7 0 16,-3 3-3-16,-16 5 3 15,-9 4 0-15,0 2 0 16,-12 7-2-16,-13 1-2 16,-3 2-2-16,0 3-3 0,6 0-7 15,-6 12 3 1,9 19 8-16,-9 9 0 0,0-4-14 15,0 3-7-15,-28-2 4 16,-15-2 7-16,-4 1 1 16,3-14-13-16,7 1-4 15,18-12 12-15,10-4 4 16,0-3-5-16,9-2 10 16,0-2 10-16,0 3 1 15,0-1 2-15,0 1-2 16,0 4-1-16,0 12-5 15,9 8-21-15,38 18 26 16,15 5 4-16,13 0-4 16,-4-1 4-16,10-6 2 0,-24-1-4 15,-11-9-2-15,-21 1-4 16,-22-5-71-16,-3-8-287 16</inkml:trace>
  <inkml:trace contextRef="#ctx0" brushRef="#br0" timeOffset="31250.2555">7882 5312 685 0,'0'0'141'15,"0"0"29"-15,0 0-14 16,0 0-111-16,140-124 11 16,-87 100-6-16,-6 11 2 15,-13 7-13-15,-12 2-10 0,-12 4-21 16,-4 0-8-16,-6 0 0 16,0 28 0-16,0 11 3 15,-6 14 1-15,-51 3-1 16,-8 3-2-16,-16-9 1 15,16-9-2-15,12-11 2 16,15-10-2-16,20-8 0 16,8-7 0-16,10-5 2 15,0 0-2-15,0 0 0 16,0 0 1-16,38 0 2 16,18 0 1-16,15 0 5 15,10 0 0-15,3-13-2 16,7-1-1-16,2 4-5 0,-21 2-1 15,0 3-4-15,-44-1-253 16</inkml:trace>
  <inkml:trace contextRef="#ctx0" brushRef="#br0" timeOffset="32234.9398">11505 4841 1041 0,'0'0'57'16,"0"0"157"-16,0 0-99 15,0 0-82-15,0 0-19 16,0 0-10-16,0-75-4 16,0 97 0-16,0 19 11 0,0 20 11 15,0 7 1-15,0-4-4 16,0 2-9-16,0-9-5 16,0-14 0-16,0-14-4 15,0-13 1-15,0-8 1 16,0-4 0-16,0-4 2 15,0 0 10-15,-28-13 0 16,-9-26-9-16,-1-14-2 16,1-18 1-16,3-11-3 15,15-15 3-15,19-10 0 16,0-10-1-16,0 5-2 16,19 11-2-16,34 10 0 15,12 23 3-15,0 16-3 16,7 14 0-16,9 9 1 0,-6 9 0 15,-4 9-1-15,-15 6-1 16,1 5-1-16,-14 0-1 16,-15 26 0-16,-18 13-3 15,-10 11-2-15,-10 4 4 16,-65 9-1-16,-24-1 2 16,-10-11-14-16,9-6-17 15,25-23 27-15,32-6 7 16,15-9 0-16,28-7 2 15,0 0-2-15,0 5-5 0,0 4-7 16,0 6-1 0,18 11 13-16,17 1 1 0,11 10 1 15,17 3-3-15,2 6 2 16,16-1-1-16,-6-2 1 16,-10-1-1-16,-12-1 0 15,-25-8 0-15,-9 0-1 16,-19 1-127-16,0-15-159 15,-47-9-276-15</inkml:trace>
  <inkml:trace contextRef="#ctx0" brushRef="#br0" timeOffset="32734.8224">12215 4941 979 0,'0'0'144'16,"0"0"1"-16,0 0 54 16,94-151-107-16,-23 111-49 15,-5 2-21-15,5 6-10 16,-15 16-5-16,-3 8-3 15,-6 8-3-15,-9 0-1 16,5 27 0-16,-15 20-3 0,-18 8 1 16,-10 6 2-1,0 7 1-15,-38-15-1 0,-24-11 1 16,15-16 3-16,13-16-1 16,15-5-1-16,10-5 6 15,9 0 4-15,0-10-3 16,0-13-9-16,19 2 0 15,24 7 0-15,4 7 0 16,15 7-1-16,-6 0-3 16,10 29 0-16,-13 12 2 15,-7 10-1-15,-18-1 2 16,-18 2 1-16,-10 1-1 16,-10-9 1-16,-55 0 1 15,-44-2 2-15,-47-8-3 16,-34-2-47-16,-50-19-215 0,-15-13-525 15</inkml:trace>
  <inkml:trace contextRef="#ctx0" brushRef="#br0" timeOffset="40496.0683">1266 1870 600 0,'0'0'22'0,"0"0"90"15,0 0-7-15,0 0-5 0,0 0-23 16,0 0-22 0,0 0-22-16,-37-61-1 0,30 59-18 15,-2 2-8-15,6 0-2 16,-3 0-4-16,6 0 0 16,0 0 0-16,0 0-2 15,0 0 2-15,0 0 0 16,0 0-4-16,0 0-7 15,34 0 8-15,22 10 3 16,28 1 7-16,16-1-4 16,27-2 2-16,11-2 0 15,14-3 1-15,13 0-1 0,0-3 5 16,29 0 5 0,-1 0-8-16,-3 0 1 0,-7 0-2 15,-17 0 2-15,-14 0 0 16,-15 0-1-16,-9 0 8 15,-25 0 10-15,6 0 4 16,-6 0-17-16,2 0-6 16,8 0 0-16,5 0-5 15,10 0 1-15,-10 0-1 16,10 0 0-16,-10 0 1 16,-9 0-2-16,-6 0 2 15,-13 0-2-15,1 0 1 16,-7 0 2-16,0 0-3 15,-3 4 1-15,9 4-1 16,-6-7 0-16,-3-1 0 0,10 0 1 16,-17 0-1-16,7 0 2 15,-6 0-1-15,-3 0 0 16,9 0 0-16,-6 0 0 16,15-4-1-16,-6-3 0 15,6-1-2-15,-9 3 2 16,-6 0-2-16,0-1 2 15,-13-2 0-15,10 1 0 16,-7 3 0-16,7-6 3 16,-7 2-3-16,16 1 3 15,-15-1-3-15,8 3 0 16,-2 1 0-16,-7 2-1 0,-2-1 1 16,-1 1 0-16,-6-1 0 15,10 1 1-15,-13-1 0 16,-7-2 0-16,1-1 0 15,-3 2 0 1,-7-1-1-16,-9 3 0 16,9-1-1-16,-12 3 2 15,3-2-1-15,0-1 0 16,-9 1 1-16,9-1 1 16,-3-2 3-16,-6 2 1 15,9-2 3-15,-10 4-5 16,1-4-4-16,0 5 0 15,-10 0-1-15,-9 0 0 0,6 0 1 16,-6 0 0-16,0 0 1 16,0 0 2-16,0 0-2 15,0-2 0-15,0 2 1 16,3 0-2-16,4 0 3 16,-7 0-2-16,3-3 2 15,-3 3 1-15,0 0 4 16,0 0 1-16,0 0-9 15,0 0-1-15,-56 0-94 16,-19 0-255-16</inkml:trace>
  <inkml:trace contextRef="#ctx0" brushRef="#br0" timeOffset="41738.4898">1194 1960 570 0,'0'0'69'0,"0"0"112"15,0 0-105-15,0 0-60 16,0 0-6-16,0 0 8 15,19-26 17-15,-19 25 30 16,0 1-1-16,0-4-6 16,0 4 1-16,0-1-20 15,0 1-2-15,0 0-9 16,0-2-15-16,0 2-4 16,0-3 4-16,0 1-4 15,0 2 0-15,0 0 6 16,0 0 4-16,0 0 0 0,0 0-5 15,0 0-13-15,0 0-1 16,0 12-12-16,0 30 0 16,0 25 12-16,0 17 1 15,0 19 0-15,6 9 0 16,-3 2 1-16,-3 5 2 16,0 3-1-16,0 3 1 15,0 5-4-15,-3 10 2 16,-15 1 0-16,-7-3 0 15,15-9-2-15,1-18 0 16,0-13-3-16,9-12 2 16,0-12 1-16,0-8 0 0,9-8 0 15,0-11 1-15,10-8-1 16,0-7 1-16,-10-8-1 16,-3-11 0-16,-6 2 0 15,0-7-1-15,0 1-39 16,-43 4-54-16,-13-3-71 15,-16-5-148-15</inkml:trace>
  <inkml:trace contextRef="#ctx0" brushRef="#br0" timeOffset="42488.4972">179 4433 531 0,'0'0'36'0,"0"0"101"0,0 0-62 15,0 0-34-15,0 0 7 16,0 0 15-16,0 0-2 16,0 0 2-16,0 0-2 15,0 0-28-15,-10 0 0 16,10 0-23-16,0 0 0 16,0 0-1-16,0 0-1 15,0 0 6-15,0 0 0 16,0 0 1-16,47-5-13 15,25-3 11-15,37-7 3 16,12-1-6-16,13-2-4 16,16 2-2-16,2 2-3 0,7-4 0 15,13 3-1-15,-17-1 0 16,1 0 0-16,-28 5 1 16,-19-4-1-16,-34 6 0 15,-22 1 0-15,-16 1-3 16,-3 7-33-16,-12 0-71 15,-3 0-73-15,-19 0-202 16</inkml:trace>
  <inkml:trace contextRef="#ctx0" brushRef="#br0" timeOffset="42899.8655">755 4896 293 0,'0'0'174'0,"0"0"-38"16,0 0-9-16,0 0-59 0,0 0-6 16,0 0 3-1,19 0 15-15,28 0 0 0,15 0-33 16,19 0-3-16,3-9 17 16,16 1-24-16,-1-9 28 15,4 11-29-15,-3-4 6 16,-19 2-4-16,-16 7-13 15,-21 1-16-15,-26 0-9 16,-14 0-1-16,-4 0-6 16,0 14-15-1,-10 6-153-15,-46-11-160 16</inkml:trace>
  <inkml:trace contextRef="#ctx0" brushRef="#br0" timeOffset="44135.0189">1266 5029 507 0,'0'0'52'0,"0"0"120"16,0 0-108-16,0 0-24 16,0 0-3-16,0 0 28 15,0-49 4-15,0 46-3 16,0 1-12-16,0 2-16 15,0 0 3-15,0-3-3 16,0-2 2-16,0-3 12 0,0-1-19 16,0 0-18-1,0 1 12-15,0 4 7 0,0 0-1 16,0 4-11 0,0-1-7-16,0 1-9 0,0 0-6 15,0 0-2 1,0 22-18-16,0 25 16 0,0 27 4 15,9 28 11-15,10 24 7 0,-10 23 3 16,10 19 6 0,-10 4 0-16,-9 2-11 0,0-1-8 15,0-9 0 1,-9-26 3-16,-10-25-7 0,1-22-1 16,8-28 6-1,1-17 5-15,9-20-9 0,0-18-1 16,0-3 0-1,0-5 1-15,0 0-4 0,0 0-1 16,0 0-42-16,-9-5-141 16,-26-9-293-16</inkml:trace>
  <inkml:trace contextRef="#ctx0" brushRef="#br0" timeOffset="46119.1172">1422 6766 485 0,'0'0'73'0,"0"0"38"0,0 0-59 16,0 0-28-16,0 0-11 0,0 0 0 16,-19-10 17-1,19 5-4-15,0 5 40 0,0-1 32 16,0 1-20 0,0-7-18-16,0 5-17 0,0-1 5 15,0-2-5 1,0 5-14-16,0 0-3 0,0 0-13 15,0 0-4 1,0 0-1-16,0 17-8 0,0 23-7 16,-9 18 7-16,9 23 7 15,0 2-1-15,0 3-1 16,0 0 3-16,0-8-6 16,0-15 6-16,0-12-1 15,0-17 4-15,0-10-2 16,0-12-5-16,0-8 7 15,0 4-5-15,0-8 1 16,0 2-2-16,0 1 2 0,0 0-4 16,0-3 0-1,0 0-2-15,0 0-2 0,0 0 1 16,9 0-4-16,28 0 2 16,19 0 2-16,16 0 1 15,28 0-1-15,3 0 1 16,21-8-2-16,7 0 2 15,15 7-1-15,20-2 0 16,-1 3 2-16,15-2-2 16,4 2-1-16,-19 0 0 15,-3-5 1-15,-15 0 1 16,-20 4 0-16,-15-7 3 16,-3 0 3-16,-9 3 12 15,9 0 4-15,3 3-11 16,7 2-8-16,-1 0 5 0,10 0-4 15,9 0-4-15,-9-5 4 16,-1 2-3-16,-8 3 1 16,-1-5 7-16,-9 0-2 15,-6-4 16-15,-4-2-5 16,1 2-10-16,-6-2 2 16,-4 1-7-16,3-1-1 15,4 6-2-15,-4 4 0 16,7-4-1-16,12 5 4 15,-12-5-2-15,0 0-2 16,-10-3 0-16,-25 3 0 16,16-1 0-16,-15 6 2 0,-1-5-1 15,7 5-2 1,-1 0 1-16,4-2 0 0,6 2 0 16,-6 0 0-16,-3 0 0 15,9 0 0-15,-16 0 0 16,7 0 1-16,-16 0 0 15,-10 0-1-15,1 0 0 16,-3 0-3-16,-7 0 6 16,16 0-4-16,3 0 3 15,0-4-1-15,7-3 0 16,-7 6-1-16,6-8 1 16,-15 3 1-16,-1 1-1 15,7-3 0-15,-15 3 0 0,8 0 0 16,1 4 0-1,-3-2 0-15,3-4 4 0,5 7-4 16,-14-5 0-16,-1 2-1 16,1-2 2-16,-10 0 0 15,-3 5-1-15,-7 0-1 16,10 0 0-16,-9 0-1 16,6 0 1-16,-3 0 0 15,3 0-3-15,-7 0 3 16,10 0 0-16,-9 0 6 15,0 0-6-15,-4 0 1 16,-2 0-1-16,2 0 0 0,-5 0 0 16,8 0 0-1,-8 0-1-15,-1 0 1 0,-9 0 3 16,0 0-3-16,0 0 1 16,0 0 0-16,0 0 3 15,0 0-4-15,0 0 0 16,0 0 6-16,0 0-4 15,0-6-2-15,0-4-2 16,0 7-71-16,-47-11-256 16</inkml:trace>
  <inkml:trace contextRef="#ctx0" brushRef="#br0" timeOffset="49177.8834">1833 5804 147 0,'0'0'552'16,"0"0"-433"-1,0 0 98-15,0 0-116 0,0 0-54 16,0 0-21 0,0 0-3-16,0-65 12 0,0 60 18 15,0 2-1 1,0-2-7-16,0 0 10 0,0 5 3 16,0-3-7-16,0 3-15 15,0 0-10-15,0 0-12 16,0 0-3-16,0 0-8 15,0 0 0-15,0 0-3 16,0 0-4-16,0 19-1 16,28 23-1-16,9 18 6 15,7 14 1-15,3 5 0 16,6 2-1-16,-7-9 1 16,-8-9 0-16,-10-8-1 0,0-14 3 15,-10-15-3 1,-2-3 0-16,-7-13 3 0,-9-9-2 15,10-1 3-15,-10 0-2 16,0 0 1-16,0 0 1 16,0 0-3-1,0 0 3-15,9 0 0 0,-9-18 6 16,9-14-5-16,1-15-3 16,8-7-1-16,1-1-1 15,9-6 3-15,-9 0-3 0,-4 1 2 16,13 4-3-1,-18 11 2-15,9 7 1 0,-10 13 2 16,-9 9-4 0,9 9 2-16,-9 4-2 0,0 3-3 15,0 0-3 1,0 0-48-16,0 10-240 0,0-1-201 16</inkml:trace>
  <inkml:trace contextRef="#ctx0" brushRef="#br0" timeOffset="51618.8095">7920 2404 622 0,'0'0'35'0,"0"0"61"15,0 0-3-15,0 0-19 16,0 0-1-16,0 0 1 16,0 0-16-16,18-92-14 15,-18 88 8-15,0 0-10 0,0 2 18 16,0-3-10-16,0 0-2 16,0-3 3-16,10-1-8 15,-10 2-8-15,9-3-9 16,0 2-7-16,-9 4-9 15,10-1-4-15,-10 5 0 16,9 0-3-16,0 0-3 16,19 9-7-16,16 24-1 15,12 9 6-15,10 4 2 16,5 6 1-16,1-5 0 16,-7-4 0-16,1-9-1 15,-23-10 1-15,-15-12-1 0,-9-4 0 16,-19-7 1-16,9-1 2 15,-9 0 5-15,0 0 1 16,0 0 3-16,10-11 5 16,-1-21-9-16,16-9-8 15,3-7 0-15,9-4 2 16,7 2-2-16,-7 0-1 16,10 10 1-16,-10 3 0 15,7 6 0-15,-16 9 0 16,-9 7-1-16,-10 7-4 15,-9 8-54-15,0 0-123 16,0 8-260-16</inkml:trace>
  <inkml:trace contextRef="#ctx0" brushRef="#br0" timeOffset="52025.0629">9658 2149 963 0,'0'0'34'16,"0"0"189"-16,0 0-88 16,0 0-54-16,0 0-54 15,0 0-17-15,-10-12-10 16,10 43 0-16,0 19 11 16,0 15 17-16,0 6 2 15,0-4-1-15,10-7-15 16,15-4-5-16,-13-7-4 15,-6-14-5-15,-2-5 2 16,-4-9-2-16,0-13-1 16,0 0-45-16,0-8-94 0,-4-4-89 15,-39-43-410-15</inkml:trace>
  <inkml:trace contextRef="#ctx0" brushRef="#br0" timeOffset="52243.8771">9592 1609 1060 0,'0'0'65'0,"0"0"87"16,0 0-70-16,0 0-60 15,0 0-22-15,0 0-21 16,0-37-281-16</inkml:trace>
  <inkml:trace contextRef="#ctx0" brushRef="#br0" timeOffset="53706.7456">6082 3424 621 0,'0'0'117'16,"0"0"57"-16,0 0-41 0,0 0-41 16,0 0-44-16,0 0-3 15,0 0-14-15,18-39-4 16,-18 39 13-16,0 0-11 15,0 0-16-15,0 0-13 16,10 34-13-16,18 13 13 16,9 6 6-16,10 4-3 15,-3-7 1-15,2-3-2 16,7-7-1-16,-15-7-1 16,-10-12 1-16,-10-12 0 15,-8-1 1-15,-1-5 1 16,-9-3 7-16,19 0 6 0,-1-17 13 15,17-20-19-15,-7 0-5 16,9-12-4-16,-9 7 1 16,0-8 1-16,-3 7-3 15,-6 1 0-15,-1 5 0 16,1 12 0-16,-19 7-1 16,0 11-1-16,0 7-41 15,0 0-148-15,0 12-222 16</inkml:trace>
  <inkml:trace contextRef="#ctx0" brushRef="#br0" timeOffset="54284.9674">7135 3928 597 0,'0'0'156'0,"0"0"-13"15,0 0 50-15,0 0-112 16,0 0-40-16,0 0-9 15,-47-86-3-15,47 86 10 16,0 0-6-16,0 0-13 16,0 0-7-16,0 0-3 0,-9 0-10 15,9 10-1 1,0 19-4-16,0 13 5 0,0 10 3 16,0-2 0-16,0-4 0 15,9-5-2-15,10-6-1 16,-19-7 0-16,9-11 0 15,0-7 0-15,-9-5 0 16,0-5 0-16,0 0-51 16,0 0-57-16,0 0-70 15,-28-15-277-15</inkml:trace>
  <inkml:trace contextRef="#ctx0" brushRef="#br0" timeOffset="54519.3081">7016 3504 466 0,'0'0'382'15,"0"0"-253"-15,0 0 42 16,0 0-81-16,0 0-55 15,0 0-24-15,10-53-11 16,-10 50 0-16,0 3-14 16,0 0-104-16,0 0-240 15</inkml:trace>
  <inkml:trace contextRef="#ctx0" brushRef="#br0" timeOffset="54899.0733">7371 4005 844 0,'0'0'77'16,"0"0"136"-16,0 0-80 15,0 0-31-15,0 0-54 16,0 0-30-16,-18 0-15 16,18 21-3-16,0 26 0 15,0 11 13-15,18 2 3 16,1-6-6-16,9-5-4 15,-9-1-1-15,-10-4-3 16,7-2-2-16,-16-7-3 16,0-14-121-1,-16-21-270-15</inkml:trace>
  <inkml:trace contextRef="#ctx0" brushRef="#br0" timeOffset="55805.4185">8350 3567 835 0,'0'0'70'0,"0"0"142"16,0 0-93-16,0 0-14 16,0 0-48-16,0 0-29 0,0-100 3 15,0 99-19-15,0 1-6 16,0 0-6-16,18 1-12 15,20 23 7-15,5 10 5 16,4 8 1-16,0-4 0 16,9 1-1-16,-13-4 0 15,4-10-1-15,-22-4 1 16,-13-15-1-16,-5-4 1 16,-7 1 3-16,0-3 4 15,0 0 10-15,9-10-2 16,0-14-15-16,10-8 0 15,-10-4 1-15,19-6-1 16,-9 0 1-16,6 4-1 0,-6 4 2 16,-1 7-2-16,-8 9 0 15,-1 7-3-15,-9 6-29 16,0 5-82-16,0 0-155 16,0-3-268-16</inkml:trace>
  <inkml:trace contextRef="#ctx0" brushRef="#br0" timeOffset="56227.2453">9219 3818 157 0,'0'0'646'0,"0"0"-490"16,0 0 63-16,0 0-107 0,0 0-55 15,0 0-42-15,0-42-7 16,0 42-8-16,0 24-5 16,0 22 5-16,0 5 9 15,0 6 3-15,0-3-4 16,9-8-8-16,-9-8 0 16,0-12 0-16,0-5 0 15,0-10 0-15,0-6-22 16,0-5-98-16,-28 0-58 15,-16-11-233-15</inkml:trace>
  <inkml:trace contextRef="#ctx0" brushRef="#br0" timeOffset="56430.3503">9119 3508 833 0,'0'0'86'0,"0"0"84"15,0 0-51-15,0 0-99 16,0 0-20-16,0 0-29 16,34-38-188-16,-43 38-431 15</inkml:trace>
  <inkml:trace contextRef="#ctx0" brushRef="#br0" timeOffset="57247.6061">9474 4062 522 0,'0'0'275'15,"0"0"-150"-15,0 0 62 16,0 0-86-16,0 0-18 15,0 0-33-15,47-104-29 16,-22 93 1-16,-4 1-6 16,4 1-8-16,-6-1-4 15,18 2-2-15,-8 6 0 16,5-1-1-16,-16 3-1 16,1 0-1-16,-10 0-1 15,1 13-9-15,-10 16 11 16,0 11-1-16,-19 6 1 15,-37-1 5-15,-16 6-4 16,7-5-1-16,3-8 0 0,6-6 0 16,12-12 1-16,25-11 0 15,10-7-1-15,9-2 1 16,0 0 2-16,0 0-3 16,0 0 0-16,47 0 0 15,24 0 1-15,10-10 1 16,13-1-1-16,5 1-2 15,1-2-56-15,-16-5-147 16,-31-4-487-16</inkml:trace>
  <inkml:trace contextRef="#ctx0" brushRef="#br0" timeOffset="58013.1618">10480 3596 613 0,'0'0'44'0,"0"0"-42"16,0 0 5-16,0 0-6 0,0 0 1 15,0 0-1-15,-81-7 44 16,81 2 99-16,0-6-9 15,0-3-39-15,0-4-41 16,0 2 20-16,6 7-3 16,-6 1-16-16,0 4-15 15,0 1-5-15,0 3-13 16,0 0-18-16,10 0-5 16,-10 19-20-16,9 28 18 15,10 7 2-15,-1 6 3 16,20 5 0-16,-4-11-1 15,-6-12 1-15,0-13 0 0,-9-11-1 16,-10-11 1-16,1-7 3 16,-1 0 14-16,16-28 18 15,-13-14-24-15,4-9-7 16,3-6-3-16,-10-3-4 16,0 2 4-16,1-4-3 15,-10 9-1-15,0 1 0 16,0 14 0-16,0 13 0 15,0 14-2-15,0 11-58 16,0 0-105-16,0 8-163 16,-19 10-93-16</inkml:trace>
  <inkml:trace contextRef="#ctx0" brushRef="#br0" timeOffset="58341.2852">11384 3262 818 0,'0'0'192'15,"0"0"-58"-15,0 0 3 16,0 0-38-16,0 0-62 15,0 0-24-15,18-21-11 16,-8 68 0-16,8 11 16 16,1 5 2-16,9-2-2 0,-12-6-12 15,-4-2-2-15,-6-13 0 16,-6-8-2-16,0-9 0 16,0-12-2-16,0-3-14 15,0-8-78-15,-53 0-80 16,7-13-327-16</inkml:trace>
  <inkml:trace contextRef="#ctx0" brushRef="#br0" timeOffset="58544.4187">11331 2922 1031 0,'0'0'86'0,"0"0"92"16,0 0-98-16,0 0-74 15,0 0-6-15,0 0-106 16,53-61-279-16</inkml:trace>
  <inkml:trace contextRef="#ctx0" brushRef="#br0" timeOffset="59252.2652">11823 3453 151 0,'0'0'742'15,"0"0"-638"-15,0 0 60 16,0 0-97-16,0 0-36 15,0 0-4-15,212-107 3 16,-169 107-8-16,-5 0-9 16,-1 0-6-16,-3 13-6 15,-21 7-1-15,-7 5 0 16,-6 9-2-16,-6 3 2 16,-50-3 0-16,0-5-1 0,3-8-16 15,15-9 14-15,20-5 1 16,8-7 2-16,10 0 6 15,0 0-6-15,0-2-20 16,19-14-25-16,28 6 16 16,6 4-1-16,3 6 5 15,-10 0 15-15,-2 16 5 16,-16 20 2-16,0 7 3 16,-19-3 4-16,-9 2 15 15,0-5 14-15,0-1-6 16,-46-2-13-16,-26-2-6 15,-37-1-4-15,-22 1-4 0,-31-16-87 16,-12-16-385-16</inkml:trace>
  <inkml:trace contextRef="#ctx0" brushRef="#br0" timeOffset="157105.2463">13405 888 500 0,'0'0'247'0,"0"0"-46"16,0 0-56-16,0 0-61 15,0 0-9-15,0 0 2 16,0 0-31-16,-37-17-3 16,37 15-11-16,-10-3 0 15,10 2-7-15,0-2-1 16,-9-1-2-16,9-2 0 15,-9 0-5-15,-1 0-5 16,10 2 0-16,-9-2-1 0,9 1 5 16,-6-1-9-1,3 6 6-15,-4-1-4 0,7 2-5 16,0 1 0-16,0 0-4 16,0 0 1-16,0 0-4 15,0 1-1-15,0 31-7 16,0 21 11-16,0 21 0 0,0 10 2 15,7 11 1-15,2-3-3 16,10-2 1-16,-10-11 0 16,0-9 0-16,1-14-1 15,-10-11 1-15,9-6 0 16,0-11-1-16,-9-8 0 16,10-3 0-16,-10-11-3 15,0-1 2-15,0-3-32 16,0-2-127-16,-28 0-155 15,-19-17-510-15</inkml:trace>
  <inkml:trace contextRef="#ctx0" brushRef="#br0" timeOffset="157511.4699">13368 996 268 0,'0'0'378'16,"0"0"-267"-16,0 0 40 16,0 0-53-16,-19-137-40 0,19 102 8 15,28 3-35 1,10 3-9-16,14 0 6 0,-5 5-6 15,16 1-7-15,2 10-4 16,10 5-6-16,6 8-2 16,-16 0 2-16,-12 0-2 15,-16 26-3-15,-9 8-3 16,-12 8 2-16,-16 6 1 16,-6 7 1-16,-69-1 7 15,-6-4-5-15,-3-3 2 16,-6-11-5-16,9-7 0 15,6-15 0-15,22-14 0 16,6 0-1-16,19-9-41 16,0-20-165-16,19-5-165 15</inkml:trace>
  <inkml:trace contextRef="#ctx0" brushRef="#br0" timeOffset="158105.2388">14738 1119 734 0,'0'0'77'0,"0"0"108"16,0 0-84-16,0 0-55 16,0 0-6-16,-264-48-20 15,211 48 13-15,-3 0-10 16,0 0-4-16,3 6-3 16,6 18 5-16,19 10-10 15,9 8-4-15,10 6 0 16,9 2 3-16,0-3 1 15,18-3-1-15,20-6 0 16,9-5-2-16,6-9-5 16,-16-10-2-16,-9-9 2 0,-9-5-2 15,6 0 1-15,-7-10 10 16,1-22-4-16,9-11 0 16,-19-6-8-16,-9-1 4 15,0-1 1-15,0 10-2 16,0 9-1-16,0 13 4 15,0 14 3-15,0 2 5 16,0 3-14-16,0 9-8 16,19 29-5-16,28 13 13 15,15 2 0-15,13 1 5 16,6-4-3-16,0-9-2 16,-16-2 1-16,-3-10-1 15,-24-5-2-15,-10-1-12 16,-28-12-115-16,0-6-141 0,-9-5-398 15</inkml:trace>
  <inkml:trace contextRef="#ctx0" brushRef="#br0" timeOffset="158433.3627">14847 1200 518 0,'0'0'436'0,"0"0"-331"16,0 0 34-16,0 0-77 15,259 12 22-15,-187 30-18 16,-1 5 0-16,-15 6-21 16,-18 1-19-16,-20-6-15 15,-18-3-5-15,0-5-2 0,0-14-3 16,0-11 4-16,0-7-4 16,0-8 1-16,-9 0 10 15,0-3 5-15,-19-31-7 16,9-10-9-16,0-9-1 15,19-3 0-15,0 2-1 16,0 4 1-16,0 4-1 16,19 12-5-16,18 5 3 15,-9 14-19-15,-3 10-85 16,-6 5-54-16,9 0-86 16,0 0-269-16</inkml:trace>
  <inkml:trace contextRef="#ctx0" brushRef="#br0" timeOffset="159203.6789">16237 1354 487 0,'0'0'240'16,"0"0"-99"-16,0 0-12 16,0 0-54-16,0 0-4 0,0 0-25 15,-228-61 1-15,172 51 0 16,3 7-8-16,-3 3-19 16,3 0-11-16,7 21-8 15,8 13 0-15,10 5-1 16,13-1 2-16,15 0 1 15,0-8-2-15,24-2 2 16,23-11-1-16,0-4 1 16,6-8-1-16,-16-5 2 15,1 0 0-15,-4-5-3 16,-15-19-1-16,-1-10-10 16,-8-5-15-16,-10-2 2 0,0-5 18 15,0 6 5-15,0 6 3 16,0 13 5-16,0 8-3 15,0 12 6-15,0 1-2 16,0 0-9-16,0 29-25 16,0 11 22-16,18 7 3 15,29 0 5-15,-3-5-1 0,12-7 2 16,9-3 2-16,-12-8-3 16,3-7 0-16,-12-8-1 15,-16-9 0-15,0 0 3 16,-19 0 5-16,1-8 5 15,-10-18 10-15,0-7-12 16,0-11-11-16,0-12-1 16,0-12-3-16,-28-13 2 15,-1 2-2-15,1 7 0 16,4 15 1-16,5 20 0 16,19 16 5-16,0 13 6 15,0 6 0-15,0 2-12 0,0 0-4 16,9 13 0-16,25 18 4 15,4 13 2-15,-1 12-2 16,1 7 4-16,-4 0-3 16,-15-2 2-16,-1-8 0 15,1-9-3-15,-10-6 0 16,1-12-3-16,-10-5-14 16,0-9-88-16,0-11-67 15,0-1-188-15</inkml:trace>
  <inkml:trace contextRef="#ctx0" brushRef="#br0" timeOffset="159469.3013">16723 1043 844 0,'0'0'204'15,"0"0"-8"-15,0 0-74 16,0 0-44-16,0 0-36 15,0 0-21-15,37-1-14 16,-12 44 19-16,3 10 1 16,-9 10 7-16,9 0-11 15,-10-5-10-15,1-5-5 16,-19-6-3-16,9-8-5 16,-9-7 0-16,0-6-2 0,0-4-3 15,0-7-99-15,0-12-146 16,-28-3-201-16</inkml:trace>
  <inkml:trace contextRef="#ctx0" brushRef="#br0" timeOffset="160125.5589">17096 1432 599 0,'0'0'145'16,"0"0"-20"-16,0 0 25 16,0 0-48-16,0 0-16 15,0 0-46-15,119 19-15 0,-100-19-3 16,-1 0-3-16,1-8-2 16,0-8-8-16,-10-3-2 15,10-2-4-15,-19-2-3 16,0-1-2-16,0-2-1 15,0 3 3-15,-10-1 2 16,-18 3-1-16,10 5 1 16,-10 8 5-16,9 8-4 15,3 0 0-15,-12 0-3 16,10 23-1-16,-10 15 1 16,18 11 4-16,1-1 6 15,9 1 2-15,0-3 8 0,37-9-2 16,16-6 4-1,3-8-6-15,25-9-3 0,-6-7-5 16,15-7-4-16,4 0 1 16,-13-10-1-16,0-9-4 15,-35-9 0-15,1-1-2 16,-19-5-2-16,-3-8-9 16,-16-4 4-16,-9-12-4 15,0-9 5-15,-15-4-4 16,-32-6 12-16,-9 4 0 15,19 6 5-15,2 9 2 16,17 9 4-16,8 11 8 16,10 17 12-16,0 8 4 0,0 13 1 15,0 0-27 1,10 20-5-16,27 29-3 0,16 20 7 16,-15 7 14-16,-10 16-9 15,6 3-8-15,-16 0 1 16,-8-3-6-16,-10-8-3 15,0-13-5-15,-34-16-176 16,-13-36-493-16</inkml:trace>
  <inkml:trace contextRef="#ctx0" brushRef="#br0" timeOffset="161114.6843">18869 1209 604 0,'0'0'185'15,"0"0"19"-15,0 0-41 16,0 0-60-16,0 0-4 15,0 0-38-15,0 0-21 16,9-108-17-16,38 108-13 16,18 0-8-16,26 18 1 0,18 13-1 15,18 15 4-15,1 1-6 16,-9 3 1-16,-26-2-1 16,-21-6 0-16,-44-5-4 15,-19-6-1-15,-9 1 5 16,-37-3 3-16,-35-8 4 0,7-3-1 15,-7-11-4 1,16-7 0-16,9-2 5 0,4-32 0 16,15-8 5-16,18-5-8 15,10-3-3-15,0 2-1 16,10 0 0-16,46 4 0 16,6 7-2-16,3 3 0 15,-2 12-3-15,-17 5-10 16,-8 9-86-16,-13 7-150 15,-25 1-231-15</inkml:trace>
  <inkml:trace contextRef="#ctx0" brushRef="#br0" timeOffset="161739.756">20177 1403 757 0,'0'0'12'0,"0"0"137"15,0 0-86-15,0 0-38 16,0 0-14-16,0 0-1 16,156-91 1-16,-156 67 3 15,-28 0-2-15,-25 3-7 16,-12 3 7-16,8 5 0 15,5 10 14-15,14 3 13 0,10 0-2 16,9 3-15-16,10 30-9 16,9 5-1-16,0 6 7 15,0 0 7-15,37-3 1 16,20-2 2-16,14-7 6 16,4-7-2-16,6-11-11 15,-6-7-1-15,-4-7-11 16,-15 0-6-16,-3 0-2 15,-25-10 3-15,-9-14-1 16,0-10-1-16,-19-7 0 16,0-13-3-16,0-4-1 15,-38-4-5-15,1 8 4 0,-7 10 2 16,7 15 2-16,18 14 1 16,10 7 0-16,9 8-3 15,0 0-5-15,0 15-19 16,47 24 24-16,6 11 2 15,12 4-2-15,7 0 1 16,-7-1 2-16,1-6-3 16,-23-9 2-16,-5-5 5 15,-29-11-5-15,-9-1 4 16,0 0 1-16,-19-5 0 16,-37 2 1-16,-15-8-3 15,-4-7-3-15,12-3-1 16,7 0-1-16,3-28-20 0,16-9-98 15,9-5-84-15,28-3-212 16</inkml:trace>
  <inkml:trace contextRef="#ctx0" brushRef="#br0" timeOffset="161974.1607">21037 1225 734 0,'0'0'136'0,"0"0"54"15,0 0-115-15,0 0-37 16,0 0 40-16,0 0 6 16,128 162-27-16,-110-117-16 0,-8-2-9 15,8-6-8-15,-2-8-17 16,-16-8-4-16,9-6-2 16,-9-2-2-16,0-8-9 15,0-5-92-15,-43 0-192 16,-13-28-484-16</inkml:trace>
  <inkml:trace contextRef="#ctx0" brushRef="#br0" timeOffset="162161.635">21193 874 738 0,'0'0'248'0,"0"0"-69"0,0 0-57 16,0 0-95 0,0 0-20-16,0 0-7 0,71-62-54 15,-108 62-240-15</inkml:trace>
  <inkml:trace contextRef="#ctx0" brushRef="#br0" timeOffset="162614.7708">22124 1106 809 0,'0'0'57'0,"0"0"144"16,0 0-86-16,-274 8-42 16,209 8-15-16,12 4-20 15,15 5-18-15,20 0-9 16,18 4-2-16,0 0-6 16,0 1-2-16,37-1 1 15,35 4 2-15,2-3-1 16,17-1-2-16,-17-1 1 0,-11-6 0 15,-17-6-2 1,-27 2 0-16,-19-3 0 0,0 1 7 16,-9-2 0-16,-38-1 3 15,-15-5 2-15,-4 0-2 16,4-5-3-16,-3-3-1 16,9 0-1-16,-7-11-5 15,17-10-3-15,2-3-70 16,25-5-185-16,19-6-414 15</inkml:trace>
  <inkml:trace contextRef="#ctx0" brushRef="#br0" timeOffset="162885.0797">22361 927 899 0,'0'0'145'0,"0"0"103"15,0 0-124-15,0 0-41 16,0 0-23-16,0 0-38 16,47-32-20-16,-10 79 4 15,7 24 19-15,21 8 5 16,-18 4-5-16,6-7-9 16,-16-5-11-16,-9-13 0 15,-9-11-5-15,-10-13 0 16,-9-7-4-16,0-11-1 15,0-3-8-15,-28-11-93 0,-9-2-148 16,-19-2-222-16</inkml:trace>
  <inkml:trace contextRef="#ctx0" brushRef="#br0" timeOffset="163432.1772">22171 1343 765 0,'0'0'94'0,"0"0"132"16,0 0-117-16,0 0-60 16,0 0-15-16,346-64 8 15,-209 39-20-15,-10 4-8 16,10-3-14-16,-9 2 0 16,-25 2-3-16,-3 6-36 15,-29 3-30-15,-33 4 15 16,-20 5 21-16,-18 2 19 15,0 0 10-15,0-4 4 16,-37 0 7-16,-16 4-3 16,-12 0 10-16,2 0 19 0,-11 0-5 15,2 17-8-15,16 12-3 16,0 6 1-16,12 2-5 16,25-1-2-16,19-3 3 15,0-2 3-15,10-3-2 16,33-6-4-16,13-11 0 15,1-6-3-15,5-5-6 16,-6 0-2-16,-3-5 3 16,-16-19-3-16,-9-6-10 15,-9-6-18-15,-10-4-24 16,-9-1 39-16,0-4 11 16,0 5 2-16,-9 8 2 0,0 9 8 15,9 15 9-15,0 5 19 16,0 3-16-16,0 0-22 15,0 27-12-15,18 17 12 16,10 9 11-16,16 3 4 16,-16-1-4-16,0-3-6 15,-9-1-2-15,-10-10-3 16,-9-6-2-16,0-7-5 16,0-11-130-16,-19-17-223 15</inkml:trace>
  <inkml:trace contextRef="#ctx0" brushRef="#br0" timeOffset="163838.3529">23541 1187 825 0,'0'0'162'16,"0"0"9"-16,0 0-101 16,0 0 16-16,0 0 3 15,166 154-38-15,-132-95 19 16,-6 0-21-16,-19-9-23 15,-9-6-10-15,0-12-12 16,0-13-1-16,0-9-1 16,0-10-1-16,0 0 3 15,0 0 7-15,0-19 3 16,0-20-11-16,-9-9-3 0,-10-9 0 16,19 1 1-16,0 4-1 15,0 15-1-15,0 6-1 16,0 10-1-16,19 10 3 15,18 1 0-15,1 10 0 16,5 0 1-16,13 18-1 16,-9 18 1-16,6-1 1 15,-6 4 1-15,-1 0-2 16,-11-1-1-16,-7-4 0 16,-10 2-5-16,-8-7-22 15,-1-8-104-15,0-7-105 16,1-14-137-16</inkml:trace>
  <inkml:trace contextRef="#ctx0" brushRef="#br0" timeOffset="164072.8093">24756 1125 877 0,'0'0'82'0,"0"0"159"16,0 0-151-16,0 0-32 15,-255 63-28-15,217-8-4 16,1 8-1-16,25-3 11 16,12-4 11-16,0-6-7 15,21-8-10-15,36-10-10 16,-1-11-9-16,15-6-11 16,-2-7 0-16,9-8-15 0,-7 0-171 15,-15-20-291-15</inkml:trace>
  <inkml:trace contextRef="#ctx0" brushRef="#br0" timeOffset="164666.4823">25149 1325 795 0,'0'0'142'16,"0"0"-44"-16,0 0-8 15,0 0 19-15,0 0 5 16,0 0-43-16,212 44-18 15,-169-44-9-15,-5 0-16 16,-10-3-17-16,-10-13-7 0,-8-7-3 16,-10-6-1-1,0-5-8-15,-19-8-15 0,-28-3 1 16,-15-3 7-16,6 9 13 16,0 12 2-16,22 17 0 15,-4 10-1-15,1 0 1 16,-4 27-2-16,1 23 2 15,12 20 4-15,9 4 17 16,19-2-6-16,0-6 9 16,19-11 1-16,37-8-3 15,6-10 2-15,13-11-2 16,-3-8-8-16,2-14-2 0,7-4-5 16,10 0-1-1,-7-14-3-15,-3-18 0 0,-16-7-3 16,-3-9 0-16,-15-14 3 15,-9-5-3-15,-14-8 0 16,-24-5-2-16,0 9-3 16,0 11 5-16,-15 18 0 15,-4 18 1-15,10 11 2 16,0 8-3-16,9 5-1 16,0 0-4-16,0 33-4 15,0 15 9-15,18 13 0 16,35 5 0-16,-6-1-1 15,9-7 2-15,-12-5-1 16,-16-6 1-16,-28-2-1 16,0 2 0-16,-38 0 0 0,-61-2 0 15,-29-2-13-15,-28-2-174 16,-9-24-295-16</inkml:trace>
  <inkml:trace contextRef="#ctx0" brushRef="#br0" timeOffset="165497.6951">17772 3082 262 0,'0'0'698'0,"0"0"-527"15,0 0 31-15,0 0-104 16,0 0-6-16,0 0-24 15,0 0-29-15,0-115-23 16,0 115-7-16,0 34-9 16,0 32-1-16,0 25 1 15,0 5 11-15,0-1-5 16,0-14-6 0,10-7 6-16,18-7-3 0,0-12-2 0,9-8-1 15,-12-8-1-15,3-10 0 16,-9-5-13-16,0-13-68 15,9-11-195-15,0-1-266 16</inkml:trace>
  <inkml:trace contextRef="#ctx0" brushRef="#br0" timeOffset="165861.7125">18386 3220 873 0,'0'0'98'0,"0"0"136"16,0 0-142 0,0 0-43-16,0 0-35 15,0 0-5-15,-165 31-7 16,75-2-1-16,-4-1 4 16,13-4-4-16,16-7 2 15,12-4-2-15,15-8-1 16,29 0 0-16,9-5 1 0,0 0-2 0,0 3 1 15,0 2-5-15,28 3 5 16,19 0 3 0,-4 8 4-16,14 1-1 15,-11 5 9-15,7 5-9 16,-15-1-1-16,-1 7-4 16,7-2 1-16,2 3-2 15,1-5 1-15,6-2-3 16,12-6 2-16,-8-8-20 0,-5-13-214 15,-14 0-223-15</inkml:trace>
  <inkml:trace contextRef="#ctx0" brushRef="#br0" timeOffset="166267.8879">19402 3177 664 0,'0'0'73'15,"0"0"138"-15,0 0-125 0,0 0-21 0,0 0-10 16,0 0-29-16,-194-73 1 16,138 73 4-16,-6 8-7 15,-13 25 4 1,4 9 8-16,15 11-6 16,21 5-13-16,26 6 0 15,9-2-2-15,16-6 4 16,49-11-9-16,10 1 4 15,6-12-12-15,9-10 0 16,-6-7-2-16,-3-13-1 0,-6-4-29 16,-13-3-183-16,-15-26-129 15</inkml:trace>
  <inkml:trace contextRef="#ctx0" brushRef="#br0" timeOffset="166659.911">19710 3059 779 0,'0'0'63'0,"0"0"183"15,0 0-115-15,0 0-36 16,0 0-25-16,0 0-31 16,0-38-17-16,0 41-19 15,0 21 1-15,0 16 5 16,0 12 8-16,9 9-1 15,10 4-8-15,-10 1 1 16,10-2 0 0,-10 1 1-16,10-7 1 0,0-1-8 0,6-8-1 15,-16-9-1-15,10-8 0 16,-10-4-1-16,0-15 1 16,1-4 1-16,8-2 0 15,10-7 2 1,16 0 1-16,12 0 2 15,25 0-4-15,13-13-2 16,15-3 0-16,0-1-2 16,0 6-19-16,-16 10-75 15,-3-3-89-15,-33 1-261 0</inkml:trace>
  <inkml:trace contextRef="#ctx0" brushRef="#br0" timeOffset="169232.9493">17645 4394 365 0,'0'0'101'15,"0"0"8"-15,0 0-18 16,0 0-53-16,0 0 4 16,0 0 21-16,0 0-15 15,-172 0 17-15,169 0 3 0,-12 0-2 16,15 0-10-16,-19 0-23 16,0 0-13-16,1 0-8 15,-10 0-8-15,0 0-2 16,-16 0-2-16,7 0 1 15,-10 0 0-15,3 5 1 16,-2-1-2-16,8 1 6 16,10-1 6-16,3-3 10 15,6 1-13-15,19-2 7 0,0 0-7 16,0 0-3-16,0 0 2 16,0 0-2-16,10 0-3 15,61 0 7-15,48 0 12 16,65 0 13-16,62-20-8 15,84-9-3-15,81-9-7 16,38-3-9-16,15-4-6 16,-34 5 1-16,-63 3 0 15,-83 3-2-15,-85 10 1 16,-62 9-1-16,-71 6 0 16,-42 4 0-16,-20 5 4 15,-4 0 0-15,0 0-5 0,0 0-4 16,0 0-73-16,0 0-234 15</inkml:trace>
  <inkml:trace contextRef="#ctx0" brushRef="#br0" timeOffset="182017.8633">21641 3266 478 0,'0'0'167'0,"0"0"-65"16,0 0-65-16,0 0-26 16,0 0-6-16,0 0-3 15,0 0 10-15,0 0 16 16,0-7 27-16,0 7 15 15,0 0 4-15,0 0-21 16,0 0-9-16,0 0-20 16,0 0 0-16,0 0-12 15,0 0-3-15,0-1 0 16,0-7 0-16,53-2-5 16,22-5 5-16,25 1-8 0,-1-1 2 15,20-1-3-15,-16 5 0 16,-22 0 0-16,0 3-5 15,-35 3 2-15,-18 0-25 16,-9 3-99-16,-19 2-97 16,0 0 58-16,0 0-173 15</inkml:trace>
  <inkml:trace contextRef="#ctx0" brushRef="#br0" timeOffset="182314.7764">21666 3501 304 0,'0'0'120'0,"0"0"10"16,0 0-15-16,0 0-78 16,0 0-28-16,0 0-2 15,-34 13 8-15,34-13 3 16,0 2 19-16,0-2 11 15,25 0 65-15,31 0 12 16,25 0-32-16,22 0-47 16,15-17-26-16,10 0-9 15,-10 7-8-15,-9 4-3 16,-34 6-23-16,-41 0-180 16,-34 0-360-16</inkml:trace>
  <inkml:trace contextRef="#ctx0" brushRef="#br0" timeOffset="205274.6213">23650 3101 312 0,'0'0'41'15,"0"0"67"-15,0 0-41 16,0 0-26-16,0 0-11 15,0 0 15-15,0 0-1 16,0 0 4-16,0-51 20 16,0 44 5-16,0 2 8 15,0-3-23-15,0 3-19 16,0-1 12-16,0 1-13 16,0-5-9-16,0 2 0 15,0 2 4-15,0 1-10 16,0 2 6-16,0 1-9 0,0 1 1 15,0 1-5-15,0-4-6 16,0 4-3-16,0 0-1 16,0 0-3-16,0 4-3 15,0 33-15-15,0 22 15 16,29 17 3-16,-11 13 0 16,1-4-2-16,-4-6 1 15,4-8-2-15,-19-8 1 16,0-9 0-16,0-5-2 15,0-9 1-15,0-4-1 16,0-12-7-16,-9-5-107 16,-13-9-1-16,10-9-154 15,-7-1-193-15</inkml:trace>
  <inkml:trace contextRef="#ctx0" brushRef="#br0" timeOffset="205790.5193">23311 3509 723 0,'0'0'17'0,"0"0"127"16,0 0-54-16,0 0-70 15,0 0-10-15,0 0 2 0,193-97 2 16,-103 78 2-1,-5 5-8-15,5-3 0 0,-3 4-4 16,10 1-4-16,-16-3-5 16,-7 2 2-16,-11 2-18 15,-26 1-7-15,-9 5 11 16,-9-3 16-16,-19 8 1 16,0-1 1-16,0 1 5 15,0 0 2-15,0 0-2 16,-19 9-4-16,-18 17-1 15,-1 6 4-15,4 6 15 16,15 0-5-16,1-4-4 16,18 0 2-16,0-7-7 15,28-6 4-15,15-5 2 0,13-10 2 16,-9-6-7-16,-3 0 7 16,-7 0-5-16,-9-17 6 15,0-7 4-15,-18-5 8 16,-10-8-3-16,0-2-6 15,0 0-13-15,-19 2 4 16,-19 8-8-16,10 5-1 16,-9 13 0-16,3 11-12 15,6 0-63-15,0 6-93 16,9 10-156-16</inkml:trace>
  <inkml:trace contextRef="#ctx0" brushRef="#br0" timeOffset="206118.6455">25002 3000 929 0,'0'0'43'0,"0"0"153"15,0 0-133-15,0 0-52 0,0 0-11 16,0 0 0 0,0 50 0-16,0 9 19 0,19 11 39 15,-10 2-24-15,1 2-14 16,8-4-3-16,-8-9-12 16,-10-8-5-16,0-7 1 15,0-9 2-15,0-8-5 16,0-6 2-16,-19-9-43 15,-18-7-108-15,9-7-75 16,-7 0-108-16</inkml:trace>
  <inkml:trace contextRef="#ctx0" brushRef="#br0" timeOffset="206944.3113">24492 3458 741 0,'0'0'34'16,"0"0"113"-16,0 0-115 16,0 0-17-16,0 0 12 15,0 0 14-15,255-21-16 16,-146 3-13-16,3-2-7 16,6 1-4-16,-8-2-1 15,-1-5-12-15,-10 2-74 16,-33 8-93-16,-10 6 36 15,-22 1-38-15,-6 1 137 16,-28 1 44-16,9 2 90 0,-9 1 65 16,0 0-37-16,0-1-34 15,-18 4-10 1,-32 1-20-16,-9 0-31 0,-7 0-5 16,-15 22 6-16,3 9 8 15,19 3 0-15,3 0 2 16,22-2-16-16,24-3-9 15,10-5-2-15,0-3-7 16,10-1 5-16,33-8-5 16,23-3 4-16,-13-8 2 15,12-1-6-15,-18 0-3 16,-3-10-67-16,-16-11-31 16,-10-6 17-16,-8-5 23 0,-10 3 41 15,0-2 20 1,0 5 3-16,-10 9 7 0,1 5 34 15,0 8 7-15,9 4-5 16,0 0-32-16,0 0-14 16,0 22-14-16,0 15 14 0,0 3 0 15,0 2 4-15,28-3-1 16,9-5 3-16,7-7-1 16,2-8 4-16,1-8-3 15,6-6 13-15,-16-5-2 16,1 0 3-16,-10-8-7 15,-3-16-5-15,-7-4-5 0,-8-8 0 16,-10-6 4-16,0-13-5 16,0-8-2-16,0-11 0 15,-10-5 0-15,-18 0 1 16,3 10 2-16,16 14 1 16,0 18 14-16,9 11 41 15,0 18-10-15,0 8-4 16,0 0-45-16,0 19 1 15,43 31-1-15,4 18 17 16,0 18 6-16,6 4 12 16,-6-3-14-1,-1-1-9-15,-2-12-5 16,-25-15-7-16,-1-11 0 16,-18-12-4-16,0-14-79 15,0-15-216-15</inkml:trace>
  <inkml:trace contextRef="#ctx0" brushRef="#br0" timeOffset="207859.2371">27719 3164 678 0,'0'0'62'0,"0"0"116"16,0 0-31-16,0 0-92 0,0 0 7 15,0 0-32-15,-106-60-10 16,84 60 5-16,-25 0 11 16,-31 31-33-16,0 14 10 15,-2 15 15-15,14 4-15 16,13-2-1-16,34-6-3 16,19-8-2-16,0-6-7 15,72-10 3-15,12-5-3 16,16-14-3-16,18-8-29 15,-9-5-165-15,-25-1-165 16</inkml:trace>
  <inkml:trace contextRef="#ctx0" brushRef="#br0" timeOffset="208281.1161">27874 3225 864 0,'0'0'38'16,"0"0"190"-16,0 0-181 15,0 0-47-15,0 0 0 16,0 0 1-16,53 124 7 16,-25-78 19-16,10-4 4 15,5-7-10-15,-15-3-5 16,10-11-7-16,-10-2-5 16,-9-9 2-16,-7-5-5 15,-3-5 1-15,-9 0 2 0,13-4 11 16,-4-21-3-1,1-10-12-15,-10-4-1 0,0-9-6 16,0-1 6-16,0-2 2 16,0 9-1-16,0 13 4 15,-10 12-1-15,1 13-2 16,9 4-1-16,0 0-6 16,0 24-21-16,28 19 27 15,9 7 3-15,1 7 5 16,5-2 6-16,-5-9-7 15,-10 0-5-15,0-7 0 16,-16-8-2-16,10-9 0 16,-22-7-5-16,0-9-157 15,0-6-179-15</inkml:trace>
  <inkml:trace contextRef="#ctx0" brushRef="#br0" timeOffset="208805.9918">28541 3262 929 0,'0'0'44'0,"0"0"102"15,0 0-118-15,0 0-12 16,0 0 18-16,0 0 4 16,209 105 8-16,-172-58 1 15,-9-3-21-15,-9-1-15 16,-10-6-7-16,-9-7-1 15,0-9-2-15,0-8-1 0,0-8 3 16,-9-5-3-16,0 0-3 16,-20 0 0-16,11-29-6 15,-10-5-5-15,9-15-3 16,7-5 4-16,12 3 1 16,0 6 2-16,0 4 5 15,49 12 4-15,8 8-1 16,14 12-1-16,-5 9 2 15,-4 0-1-15,-6 17-4 16,3 14 6-16,0 17 0 16,-3 1 3-16,-3-1 7 15,-15-1 2-15,-20-7-3 16,-8-6-5-16,-1-15-2 16,-9-1-1-16,0-14 1 15,0-4 3-15,0 0 11 16,0 0 18-16,-9-27 1 15,-10-9-27-15,0-14 0 16,10-8-7-16,0-9 0 16,9-2-1-16,0 11-2 15,0 6 0-15,18 20-7 16,1 14-42-16,9 7-53 16,-6 11-76-16,9 0-182 0</inkml:trace>
  <inkml:trace contextRef="#ctx0" brushRef="#br0" timeOffset="209201.3639">29803 3429 577 0,'0'0'72'16,"0"0"99"-16,0 0-46 15,0 0-3-15,0 0-58 16,255-34-15-16,-227 14-15 16,-19-4-9-16,-9 0-5 15,0 0-14-15,-9-5-4 16,-28 1-1-16,-19-1 3 16,3 10-3-16,-3 8 19 15,18 7 19-15,-5 4-23 0,5 10-9 16,1 27-7-16,-4 8 2 15,29 12 3-15,3 4 1 16,9-6 2-16,0-4 1 16,18-6 1-16,26-11-2 15,3-2-1-15,2-13-2 16,11-7-3-16,-4-7-1 16,-3-5-1-16,-7 0-93 15,-8-7-203-15,-10-25-485 16</inkml:trace>
  <inkml:trace contextRef="#ctx0" brushRef="#br0" timeOffset="209803.8579">30276 3225 989 0,'0'0'92'0,"0"0"-40"16,0 0-42-16,0 0 59 15,0 0 4-15,193 168 5 16,-165-120-35-16,-6-4-20 15,-13-9-13-15,4-5-4 16,-13-12-2-16,0-13-4 16,0-5 0-16,0 0 9 15,9-6 2-15,10-28-11 16,9-9-16-16,-9-2-3 16,9-4-4-16,-16 12 7 0,10 5-1 15,-13 8 7 1,1 12 10-16,-10 9 0 0,0 3 0 15,0 0-3-15,0 29-24 16,9 13 27-16,0 0 0 16,19 3 5-16,0-9-4 15,-6-10 6-15,9-10 2 16,7-3-1-16,-1-9 3 16,0-4 2-16,7 0-6 15,3-4-1-15,0-21-5 16,-4-9 3-16,-5-7-4 15,-1-8-3-15,-18-14 3 16,-10-12-26-16,-9-13-9 16,0-7 7-16,-6 7 10 0,-25 10 18 15,3 20 3-15,-10 19 3 16,19 20 11 0,4 14 38-16,9 5-45 15,-4 20-10-15,7 31-12 16,-6 20 12-16,9 19 3 15,0 4 6-15,0-2-3 16,9-7-3-16,25-17 1 16,13-15-4-16,-9-12 1 15,-1-19-1-15,-3-7 0 16,4-15-23-16,-20 0-186 0,-18-16-250 16</inkml:trace>
  <inkml:trace contextRef="#ctx0" brushRef="#br0" timeOffset="210038.1982">30843 3088 1080 0,'0'0'84'0,"0"0"33"16,0 0-114-16,0 0 6 15,0 0 59-15,0 0 20 16,302 0-30-16,-183-6-11 15,-1-12-24-15,-6-3-17 0,-22 3-3 16,-18 9-3 0,-35 5-2-16,-18 1-4 0,-19 3-57 15,0 5-153-15,-68 14-214 16</inkml:trace>
  <inkml:trace contextRef="#ctx0" brushRef="#br0" timeOffset="210996.1803">21165 5808 852 0,'0'0'81'16,"0"0"36"-16,0 0-53 15,0 0-57-15,0 0-6 16,0 0 15-16,208 5 17 16,-124-5 5-16,-3-1-11 0,-15-15-5 15,-13 4-13-15,-16-1 3 16,-9 2-12-16,-18-2 7 16,-10-1-3-16,0-3-1 15,-10 0 7-15,-36-3 6 16,-26 4 13-16,-12-1-3 15,12 7-2-15,7 5 1 16,12 5 9-16,25 0-21 16,0 11-13-16,18 30-1 15,1 15 0-15,9 13 1 0,0 2 1 16,37-1 2-16,19-9-1 16,16-9-1-16,9-17-1 15,3-8 4-15,-3-9-1 16,-6-5-3-16,-13-8-2 15,-15-5-11-15,-19 0-192 16,-9-11-223-16</inkml:trace>
  <inkml:trace contextRef="#ctx0" brushRef="#br0" timeOffset="211386.8143">22214 5654 558 0,'0'0'336'0,"0"0"-288"15,0 0 18-15,0 0 31 16,0 0-13-16,0 0-33 16,259 146 11-16,-243-92-14 15,-7-3-24-15,-9-7-8 16,0-6-7-16,-9-10-9 16,-16-14 2-16,15-14 4 15,-8 0-2-15,8 0 6 0,-8-5 9 16,-10-27-10-16,18-11-9 15,1-9 1-15,9 0-1 16,0-2 0-16,0 5-1 16,28 12 1-16,9 11-2 15,16 10 1-15,-15 8-3 16,18 8 3-16,6 0-3 16,-6 16-6-16,6 21 10 15,4 7 2-15,-20 4-1 16,-2-1-1-16,-16 1-1 15,-9-6-3-15,-19-8 0 16,0-8-128-16,0-13-111 16,0-13-131-16</inkml:trace>
  <inkml:trace contextRef="#ctx0" brushRef="#br0" timeOffset="211652.5013">23239 5375 1019 0,'0'0'61'0,"0"0"130"15,0 0-153-15,0 0-30 16,0 0 61-16,100 161 18 16,-63-84-18-16,1 2-26 0,-10-6-18 15,-13-4-16-15,4-11-3 16,-10-8-4-16,1-11-2 15,-10-10 0-15,0-10 1 16,0-4-2-16,0-9-57 16,-19-6-113-16,-34 0-118 15,-3-5-289-15</inkml:trace>
  <inkml:trace contextRef="#ctx0" brushRef="#br0" timeOffset="211855.552">23037 5823 163 0,'0'0'748'0,"0"0"-662"15,0 0 14-15,0 0-51 16,0 0 16-16,311-63-22 16,-211 40-12-16,-7 4-23 15,-12 0-6-15,-6 3-2 16,-13-2-43-16,-24 0-388 15</inkml:trace>
  <inkml:trace contextRef="#ctx0" brushRef="#br0" timeOffset="212214.9509">24071 5812 475 0,'0'0'294'16,"0"0"-245"-16,0 0 112 16,0 0-82-16,0 0-31 15,0 0-28-15,237-18-7 16,-228 3 1-16,-9 2 2 16,0-6-4-16,-9 0-10 15,-44-4-2-15,-13 5 0 16,-5 1 1-16,-4 5 6 15,3 8 27-15,26 4 18 16,8 0 3-16,20 0-25 16,2 29-19-16,16 11-7 0,0 13-2 15,25 0 8-15,31-1 1 16,16-7 0-16,12-5 1 16,-3-9-4-16,3-4-6 15,-13-10 1-15,-5-4-3 16,-23-12-59-16,-24-1-334 15</inkml:trace>
  <inkml:trace contextRef="#ctx0" brushRef="#br0" timeOffset="212543.0658">24454 5646 987 0,'0'0'53'0,"0"0"53"16,0 0-16-16,0 0-6 15,293 17-12-15,-203 17-3 16,-15 8-7-16,-19 8-30 16,-22 0-19-16,-15-2-4 15,-19-2-7-15,0-13-2 16,-9-12 4-16,-19-11-3 16,12-10 2-16,-12 0 5 15,0-6 0-15,0-27 0 16,0-12-2-16,9-11-4 15,13-10-1-15,6 1-1 16,0 4-1-16,0 4-4 0,0 17-34 16,0 11-22-1,6 16-1-15,13 13-31 0,9 0-103 16,-9 13-62-16,18 8-239 16</inkml:trace>
  <inkml:trace contextRef="#ctx0" brushRef="#br0" timeOffset="212793.1398">25314 5642 850 0,'0'0'128'0,"0"0"85"16,0 0-148-1,0 0-47-15,0 0 7 0,0 0 61 16,56 126-8-16,-31-81-4 15,-6 4-43-15,-1-7-18 16,-8-9-9-16,-10-4-2 16,0-4-2-16,0-9-1 15,0-7-73-15,-47-9-135 16,-15 0-167-16</inkml:trace>
  <inkml:trace contextRef="#ctx0" brushRef="#br0" timeOffset="212985.1638">25086 5309 998 0,'0'0'118'0,"0"0"35"0,0 0-123 15,0 0-30 1,0 0-2-16,0 0-27 0,10-39-272 15</inkml:trace>
  <inkml:trace contextRef="#ctx0" brushRef="#br0" timeOffset="213391.4798">25653 5613 906 0,'0'0'4'0,"0"0"134"15,0 0-14-15,128 134-58 0,-106-87-34 16,-10 1-8-16,-12 1-8 16,0-7-7-16,0-9 0 15,-25-12-4-15,7-11-1 16,8-10 0-16,1 0 5 15,9 0 19-15,-9-14 12 16,-1-20-25-16,10-10-14 16,0-4 1-16,0-5 1 15,0 9-4-15,0 12 1 16,28 9-1-16,0 12 1 16,-3 9 0-16,3 2-3 15,10 0 1-15,-1 16 4 0,16 13-5 16,3 2 6-16,-6 1-5 15,9-3 5-15,-12 0-6 16,15-11-9-16,-6-15-181 16,4-3-175-16</inkml:trace>
  <inkml:trace contextRef="#ctx0" brushRef="#br0" timeOffset="213797.9078">26557 5563 871 0,'0'0'55'15,"0"0"120"-15,0 0-118 16,0 0-34-16,0 0-11 16,-228 150 1-16,228-108 2 0,0-8-4 15,0-10-3 1,0-3-3-16,28-8 0 0,7-8-3 16,-7-5 3-16,0 0-4 15,-10-13 2-15,-8-18-3 16,-10-6-11-16,0 0 7 15,0 7 4-15,0 9 5 16,0 13 7-16,0 3 26 16,0 5 4-16,0 5-42 15,18 33 6-15,17 25-6 16,2 18 45-16,1 11 25 16,5 4-21-16,-24 1-3 0,-10-1-16 15,-9-4-6-15,-9-1-4 16,-44-20-8-16,-13-18-6 15,4-18-3-15,-3-12 4 16,-7-14 1-16,-3-7-4 16,-15-2-3-16,-3 0-1 15,-7-21-7-15,0-8-56 16,-9-10-120-16,-9-12-191 16</inkml:trace>
  <inkml:trace contextRef="#ctx0" brushRef="#br0" timeOffset="215224.3238">27488 5942 852 0,'0'0'31'0,"0"0"144"15,0 0-128-15,0 0-46 0,0 0 0 16,0 0 3-16,0 0 15 16,38 7 43-16,36-9-3 15,26-16-24-15,9-1-9 16,-9 4-17-16,-16 1-9 16,-13 9-3-16,-24 5-22 15,-28 0-128-15,-19 0-195 16</inkml:trace>
  <inkml:trace contextRef="#ctx0" brushRef="#br0" timeOffset="215411.8543">27563 6137 800 0,'0'0'55'0,"0"0"110"0,0 0-88 16,0 0-69-16,0 0-2 15,0 0 11-15,165 0 9 16,-65 0-3-16,9-13-23 16,0-14-5-16,-25-2-373 15</inkml:trace>
  <inkml:trace contextRef="#ctx0" brushRef="#br0" timeOffset="215818.1674">29152 5570 1140 0,'0'0'15'0,"0"0"189"0,0 0-61 15,0 0-107-15,0 0-36 16,0 0-9-16,-35 55 9 15,57 7 11-15,19 13 15 16,-13 5-3-16,-10 3-11 16,-8-8-9-16,-10-12-3 15,0-6 0-15,0-19 0 16,0-9-35-16,-10-17-175 16,-46-12-232-16</inkml:trace>
  <inkml:trace contextRef="#ctx0" brushRef="#br0" timeOffset="216239.9662">28659 5966 994 0,'0'0'21'0,"0"0"68"16,0 0-43-16,321-80 7 15,-165 56-17-15,-3-1-12 16,-19 1-8-16,-19 2-6 15,-25 6 0-15,-43 3-6 16,-25 6-4-16,-10 7 0 16,-12 0 0-16,0 0-5 15,0 0-4-15,0 7-9 16,0 22 18-16,-12 9 2 0,-1 9-2 16,-5-2 1-1,18 0-1-15,0-9 0 0,0-9 5 16,9-2-3-16,35-11-1 15,-7-12 3-15,0-2 5 16,1 0 3-16,-4-8-3 16,-6-20 5-16,-9-1 4 15,-19-3 8-15,0-4-2 16,0-4-8-16,-47 6-10 16,-6 0-5-16,6 17-1 15,10 5-8-15,3 8-9 16,15 4-77-16,19 0-99 0,0 0-122 15,0 0-287 1</inkml:trace>
  <inkml:trace contextRef="#ctx0" brushRef="#br0" timeOffset="216505.6821">30516 5488 932 0,'0'0'106'0,"0"0"159"16,0 0-165-16,0 0-42 15,0 0-34-15,0 0-23 0,9 17 6 16,16 33-5 0,13 8 24-16,-10 12 7 0,0-1-12 15,-7 2-13-15,-8-8-5 16,-13-10-3-16,0-8 0 15,0-8-24-15,-25-13-169 16,-40-15-182-16</inkml:trace>
  <inkml:trace contextRef="#ctx0" brushRef="#br0" timeOffset="217229.0539">30204 5800 933 0,'0'0'48'0,"0"0"113"16,0 0-104-16,0 0-39 16,312-79 10-16,-194 62-4 15,10 0-8-15,-10 1-12 16,1 5-4-16,-10-2 0 16,-25 3-2-16,-3 4-11 15,-34 1-47-15,-29 0-17 16,-8 2 29-16,-10-2 48 15,0 0 0-15,-19 1 4 16,-28 2 3-16,-21 2 11 16,-1 0-7-16,-12 6-4 15,-3 17 8-15,22 11 2 16,6 0 8-16,18 4-11 16,23 0-14-16,15-8 3 0,0-6 0 15,43-1 6-15,23-12 2 16,5-11-4-16,4 0 0 15,-3 0-2-15,-16-5 1 16,-12-19-6-16,-16-2 0 16,-10-3-5-1,-18-3-52-15,0-2 29 16,0 0 24-16,0 9 3 16,-18 7 2-16,-1 7 3 15,10 7-1-15,9 4 9 16,-13 0-12-16,10 15-19 15,3 19 17-15,0 8 2 16,0-4 0-16,25-4 1 16,22-5 3-16,-1-8-4 15,17-8 8-15,-7-3 5 16,-6-10 4-16,9 0 4 16,-13 0-11-16,-2-18-2 15,-16-3 0-15,0-11-3 0,-9 1-1 16,-10-12-2-16,-9-6 0 15,0-10-2-15,0-9 12 16,0-10 23-16,-19 1 12 16,-9 8 1-16,10 21 1 15,18 21 13-15,-10 20-1 16,10 7-48-16,0 45-13 16,0 34-9-16,0 21 9 15,0 9 1-15,19 4 1 16,18 0-2-16,-27-10-39 15,-10-22-425-15</inkml:trace>
  <inkml:trace contextRef="#ctx0" brushRef="#br0" timeOffset="218010.2917">22682 7949 721 0,'0'0'42'16,"0"0"163"-16,0 0-58 16,0 0-34-16,0 0-20 15,0 0-16-15,-119-73-27 16,45 97-39-16,-7 26-9 16,15 16-1-16,4 13 1 15,43-2 1-15,19-1-2 16,10-10-1-16,71-13 0 15,31-9-1-15,15-14 0 16,20-12-3-16,-10-13-71 0,-9-5-146 16,-38-14-207-16</inkml:trace>
  <inkml:trace contextRef="#ctx0" brushRef="#br0" timeOffset="218400.9219">23065 8020 972 0,'0'0'8'0,"0"0"151"16,0 0-103-16,0 0-56 16,0 0-8-16,0 0 8 15,146 93 7-15,-71-50 2 16,6-3 5-16,-16-6-1 16,7-11-4-16,-25-1-1 0,6-10-4 15,-25-7-1-15,0-5 2 16,-19 0-2-16,1 0 2 15,-10-21 0-15,0-4-2 16,0-9 0-16,0-6-3 16,0 0-1-16,-10 1 1 15,-9 7 2-15,10 13 0 16,0 7 2-16,-1 12-2 16,10 0-2-16,0 0-7 15,0 24-8-15,38 15 15 16,-1 1 0-16,16 10 4 15,3-8-2-15,-9-3-2 0,-3-3 0 16,-7-3 0-16,-9-12-1 16,-19 2-6-16,-9-23-350 15</inkml:trace>
  <inkml:trace contextRef="#ctx0" brushRef="#br0" timeOffset="218936.7033">24161 7995 943 0,'0'0'14'15,"0"0"75"-15,0 0-23 16,250 42-5-16,-179-4 5 16,-5 4-14-16,-13 7-5 15,-25-3-26-15,-19 1-9 0,-9-6-9 16,0-8-3-16,-28-12 2 15,0-8-1-15,-3-13 2 16,9 0 2-16,-6-3 6 16,9-28-8-16,-9-6-1 15,19-6-3-15,-1-9 1 16,10 2-4-16,0-1-5 16,19 10 0-16,37 2 2 15,7 14 3-15,2 8 0 16,7 7 2-16,-16 10 1 15,0 0 1-15,-3 16-5 16,12 20 5-16,-3 5 1 0,-15 4 1 16,0 7 3-16,-4-2-1 15,-15-5-2-15,-9-6-1 16,-9-10-1-16,-10-2 0 16,0-16 0-16,0-3 1 15,0-8 1-15,0 0 4 16,0 0 16-16,0-19 32 15,-19-13-40-15,0-13-1 16,0-7-2-16,10-1-11 16,9-13 2-16,0 3-2 15,9 0-12-15,29 13-49 0,-1 13-30 16,-6 16-37-16,1 10-126 16,-4 10-210-16</inkml:trace>
  <inkml:trace contextRef="#ctx0" brushRef="#br0" timeOffset="219327.3331">25734 8195 737 0,'0'0'30'16,"0"0"154"-16,0 0-54 15,0 0-36-15,0 0-39 16,237-44-31-16,-227 26 3 16,-10 2 4-16,0-1-6 15,0-8-13-15,-53 0-9 16,-4 5-2-16,1-2 0 16,3 14 3-16,7 3 29 15,18 5-1-15,3 0-14 0,15 2-11 16,1 25-7-16,9 15 0 15,0 5 2-15,0 3-1 16,22-4 2-16,28-4 1 16,-4-11-1-16,-5-4 4 15,9-7-5-15,6-11-2 16,-13-2-1-16,4-7 1 16,0 0-121-16,-19-12-223 15,-12-21-375-15</inkml:trace>
  <inkml:trace contextRef="#ctx0" brushRef="#br0" timeOffset="219921.0908">26118 7973 974 0,'0'0'108'15,"0"0"42"-15,0 0-132 16,0 0-13-16,0 0 4 16,0 0 34-16,202 115 28 15,-171-70-23-15,10 1-16 16,-32-8-17-16,-9-4-9 15,0-10-3-15,0-12-1 16,0-7 0-16,0-5 0 16,0 0 8-16,9-21-7 15,1-15-3-15,18-14-25 16,0-2 6-16,6-1-9 16,-6 10-5-16,-9 13 5 0,-10 15 26 15,0 7 2 1,-9 8-1-16,0 0-2 0,10 36-19 15,9 5 22-15,9 4 0 16,6 0 10-16,13-1 9 16,-1-10 2-16,7-10-2 15,3-6-2-15,-6-9-1 16,9-7-5-16,-12-2 0 16,6 0-1-16,-16-2-4 15,1-19-2-15,-10-5 0 16,-3-6-3-16,-25-6-1 15,0-11 0-15,0-11-7 16,0-10-13-16,-35-9 14 16,-21-2 6-16,10 2 2 0,-7 17-2 15,25 16 3-15,9 25 2 16,10 18 11-16,9 3-15 16,0 32-1-16,0 23-8 15,0 26 8-15,18 4 3 16,10-1 1-16,10-2 4 15,5-14-1-15,-5-5-5 16,-10-12-1-16,-10-14 0 16,-8-13-1-16,-10-17-5 15,0-7-120-15,0 0-213 16,-10-29-441-16</inkml:trace>
  <inkml:trace contextRef="#ctx0" brushRef="#br0" timeOffset="220092.9457">26703 7968 1078 0,'0'0'48'0,"0"0"80"15,0 0-73-15,0 0-23 16,284-27 20-16,-129 10-13 16,1 0-19-16,-9 2-14 15,-10 6-6-15,-47-8-21 16,-62-2-570-16</inkml:trace>
  <inkml:trace contextRef="#ctx0" brushRef="#br0" timeOffset="220546.1295">28092 7589 1058 0,'0'0'13'0,"0"0"166"16,0 0-4-16,0 0-65 16,0 0-54-16,0 0-38 15,-37-48-18-15,56 106 2 16,28 34 7-16,-7 12 25 15,19 1-15-15,-21 3 3 16,-10-3-17-16,-10-9-2 16,-18-9-1-16,0-16-2 0,0-21-9 15,-18-16-70-15,-20-34-212 16,-8 0-482-16</inkml:trace>
  <inkml:trace contextRef="#ctx0" brushRef="#br0" timeOffset="221301.3839">28778 8106 924 0,'0'0'6'15,"0"0"153"-15,0 0-72 0,283 7-31 16,-217-7-38-1,-23 0-6-15,-24 0-1 0,-10-13 4 16,-9-4 22-16,0-7-5 16,-28-3-24-16,-25-3-4 15,-3 2-4-15,-3 4 7 16,19 15 16-16,2 2 12 16,20 7 8-16,-1 0-21 15,19 0-22-15,0 16 0 16,0 25-3-16,0 0 3 15,19 7 8-15,18-4-4 16,19-5 1-16,16-7-4 0,-4-8 4 16,19-8 1-16,4-5-2 15,-4-11-1-15,19 0-1 16,-25-4 0-16,3-21-2 16,-22-7-4-16,-34-2-14 0,-9-3-13 15,-19-6 23 1,0 4 3-16,-19-10 5 0,-27-1 3 15,-17 0-1-15,7 16-1 16,3 9 11-16,16 16 2 16,18 9-2-16,-9 0-12 15,9 34-15-15,-6 17 15 16,16 11-1-16,9-4 1 16,0 1 0-16,25-14-1 15,12-8 2-15,1-13-1 16,2-8 1-16,10-8 1 15,-12-8 1-15,8 0 0 16,-11 0 2-16,-7-19-5 16,-10-10 0-16,-8-5-28 0,-1-10-1 15,-9 3 22-15,0-1 7 16,0 5-1-16,0 8 1 16,0 16 0-16,0 8 2 15,0 5-1-15,0 0-1 16,0 13-8-16,28 16-7 15,6 13 15-15,4 0 2 16,8-4 2-16,7-1-4 16,-15-3 1-16,-1-5-1 15,-18-8 0-15,-19-5-87 16,0-14-342-16</inkml:trace>
  <inkml:trace contextRef="#ctx0" brushRef="#br0" timeOffset="221613.9655">30148 7876 879 0,'0'0'75'0,"0"0"111"15,0 0-141-15,0 0-41 16,0 0 59-16,0 0 37 16,194 170-35-16,-154-118-10 15,1-4-14-15,-13-9-13 16,0-7-17-16,-19-14-6 15,0-10-1-15,1-8 0 16,-10 0 0-16,9 0 10 0,-6-10 5 16,28-22-4-1,-12-11-10-15,9-11-4 0,0-4 0 16,0-5 0-16,-3 4-1 16,-6 6 0-16,-1 15-1 15,-8 13-1-15,-1 9-3 16,0 5-91-16,-9 11-52 15,10-2-149-15,-10-3-505 16</inkml:trace>
  <inkml:trace contextRef="#ctx0" brushRef="#br0" timeOffset="221988.9315">31083 7997 780 0,'0'0'23'15,"0"0"98"-15,0 0 14 16,0 0-25-16,0 0-21 16,255 33-26-16,-211-33-15 15,-7 0-11-15,-9-10-8 16,0-10-10-16,-15-2-5 16,-7-6-10-16,-3 7 1 15,-3-8-3-15,0 5-1 16,-22 2-1-16,-24 5 1 15,-1 4 3-15,-6 9 9 0,6 4-3 16,-15 6-5 0,6 26-1-16,9 10 3 0,4 8-1 15,24 2 2-15,19 0 3 16,0-11-1-16,28-4-2 16,25-8-2-16,3-7-3 15,16-9 3-15,-7-8-6 16,-3-5-1-16,4 0-145 15,-26-1-259-15</inkml:trace>
  <inkml:trace contextRef="#ctx0" brushRef="#br0" timeOffset="222582.7261">31245 8109 712 0,'0'0'80'16,"0"0"130"-16,0 0-72 15,0 0-33-15,0 0-10 16,0 0-9-16,0-45-5 16,0 35-22-16,0-1-24 15,0 0-18-15,0 9-1 16,0-2 1-16,0 4 0 16,0 0-11-16,-9 0 0 0,9 0-4 15,0 0 0 1,0 0-2-16,0 0-2 0,-13 20-4 15,10 14 3-15,3 10 3 16,0-1 1-16,0 4-1 16,0-8 3-16,0-10-3 15,0-2 0-15,16-7 0 16,-7-11 0-16,0 3 0 16,-9-12 0-16,0 0-21 15,0 0-176-15,-9 0-312 16</inkml:trace>
  <inkml:trace contextRef="#ctx0" brushRef="#br0" timeOffset="222801.396">31192 7512 1057 0,'0'0'44'0,"0"0"178"16,0 0-93-16,0 0-80 16,0 0-31-16,0 0-12 15,-9-57-6-15,9 57-5 16,0 0-121-16,-10 0-426 16</inkml:trace>
  <inkml:trace contextRef="#ctx0" brushRef="#br0" timeOffset="223618.8221">31877 7844 1352 0,'0'0'14'16,"0"0"13"-16,0 0-17 15,0 0-4-15,109 158 15 16,-81-106-2-16,-18 0-3 16,-1-2 0-16,0-10-9 15,-9-6-1-15,0-13 0 16,0-13-6-16,0-3 6 15,0-5-4-15,0 0 20 0,0-11-4 16,3-23-8-16,7 0-10 16,12-8 3-16,6 3-4 15,-10 6 4-15,10 8-4 16,0 11 1-16,-15 8-2 16,18 6 0-16,-12 0-7 15,9 17 2-15,9 11 7 16,7 7 1-16,2-3-1 15,1-4 1-15,-3-9-1 16,12-4 1-16,-9-7-1 16,15-8 0-16,13 0-9 15,-4-13-104-15,4-19-8 0,-13-9 24 16,-15-1 6-16,-16-1 67 16,-12 1 24-16,-7 2 28 15,-12 6 81-15,0 13-29 16,-25 4-3-16,-12 17-17 15,0 0-36-15,-26 8-24 16,-2 27-2-16,3 13 2 16,15 2 2-16,10-3-2 15,27-9 1-15,10-14-1 16,0-1 0-16,0-16-2 16,10-7 1-16,27 0 1 15,13-13-3-15,9-23-36 16,-12-7-9-16,6 4 42 0,-25 2 6 15,0 5 4-15,0 10 0 16,0 10 10-16,-3 7 2 16,12 5-7-16,0 10-2 15,4 35-2-15,9 18 4 16,-13 8 11-16,-9 1 13 16,-28 2 8-16,0 5-11 15,-37 0 1-15,-72 7-11 16,-56-1-11-16,-38-6-4 15,-34-16-5-15,10-18-42 16,-16-24-122-16,10-21-279 16</inkml:trace>
  <inkml:trace contextRef="#ctx0" brushRef="#br0" timeOffset="224525.2116">21968 10137 1048 0,'0'0'34'0,"0"0"141"0,128-137-58 15,-63 103-72-15,-2 10-25 16,2 12 5-16,-12 12-16 16,13 5-2-16,-1 40-5 15,7 21 3-15,-7 12 7 16,-12-1 5-16,-16-8-5 16,-18-17-4-16,-10-12-4 15,-9-22-2-15,0-7 1 16,0-11 1-16,0 0 4 15,0 0 11-15,0-27 31 16,-9-15-39-16,-10-8-7 16,1-6-3-16,8-7-1 0,10 6 0 15,0 7 0 1,19 8-4-16,28 17 3 0,6 7-3 16,-16 8 3-16,10 10-2 15,6 0-2-15,3 24 2 16,6 13-2-16,-6 2 3 15,-9 5 1-15,6-2 1 16,-25-4-2-16,-9-4 0 16,-10-5-29-16,-9-1-205 15,0-17-72-15,0-11-235 16</inkml:trace>
  <inkml:trace contextRef="#ctx0" brushRef="#br0" timeOffset="225342.3092">23962 9975 301 0,'0'0'721'0,"0"0"-626"16,0 0 62-16,0 0-99 15,0 0-30-15,-283-16-22 16,217 45 0-16,-6 5 7 15,16 5 2-15,28 1-5 16,19 0-3-16,9-1-5 16,9-10 3-16,47-1-3 15,10-12 4-15,5-7 1 0,-2-9 0 16,-10 0-2-16,-12 0-1 16,-16-8-2-16,-9-8 2 15,-22-3-4-15,0-9 1 16,0 1-1-16,-22 0-7 15,-9 4-4-15,-6-1 4 16,8 14 6-16,20-3 1 16,9 12-1-16,0 1 1 15,0 0-8-15,0-4-9 0,56 4 9 16,25-6 8-16,13 1 1 16,5-8-1-16,10 4 1 15,-21-3-1-15,-1-1-1 16,-37 7-6-16,-10-4 0 15,-21 10 3-15,-19-3 4 16,0 1 5-16,0-2 1 16,0-4 4-16,-10 6-3 15,-18 2 1-15,-6 0-6 16,-13 0-2-16,1 24-4 0,-7 5 2 16,15 5-1-16,10 0 3 15,10 0 0-15,18-5 0 16,0 0 0-16,9-7 0 15,28-5 0-15,10-9 0 16,-3-8 2-16,2 0 0 16,1 0-2-16,-13-20-6 15,4-14-66-15,-19 0 5 16,-1-11-12-16,-18-5 11 16,0-11 32-16,0-7 33 15,0-9 3-15,0-10 4 16,0 8 25-16,0 10-12 15,-9 26 38-15,9 23 17 0,-9 11-10 16,9 9-30-16,0 22-32 16,0 41-5-16,9 19 5 15,19 13 23-15,16-5 18 16,-7 0-4-16,-9-14-15 16,-9 2-11-16,-1-16-9 15,-18-3-2-15,0-21-2 16,0-20-132-16,0-18-235 15</inkml:trace>
  <inkml:trace contextRef="#ctx0" brushRef="#br0" timeOffset="225701.7864">25021 10012 856 0,'0'0'56'0,"0"0"-15"15,0 0 79-15,0 0-36 16,0 0-31-16,237 31-1 16,-190-31 8-16,-10 0-15 15,-18 0-17-15,-1-10-9 16,-15-6 4-16,-3-6-7 16,0-4-4-16,0-6-2 15,0-4-3-15,-21-2 1 16,-17 5 3-16,-8 8 17 0,-7 19 14 15,-4 6-13 1,-14 11-23-16,5 35-2 0,4 19-3 16,34 2 3-16,28 1 8 15,19-7 7-15,71-16-4 16,38-11 6-16,18-16-8 16,29-16-9-16,-10-2-4 15,-13-16-7-15,-39-33-260 16</inkml:trace>
  <inkml:trace contextRef="#ctx0" brushRef="#br0" timeOffset="243956.2384">16997 11995 507 0,'0'0'220'16,"0"0"-129"-16,0 0 118 15,0 0-84-15,0 0-39 16,0 0-15-16,0 0-20 16,-66-39-14-16,60 26 7 0,6 2 1 15,0 0-25-15,-3-6-6 16,3 0-2-16,0-4 1 15,0-3-10-15,9-4-3 16,29 6-2-16,18 4 1 16,6 2-2-16,4 9 3 15,15 7-3-15,-16 0-1 16,-3 32-5-16,-15 15 2 16,0 16 7-16,-22 5-3 15,-7 0 3-15,-18 3 0 16,0-17-1-16,0-4 1 15,-34-16 0-15,-3-10 0 16,9-7 1-16,9-9 3 0,10-8 6 16,-1 0-6-16,10 0 8 15,-9 0-2-15,0-29-2 16,2-7-5-16,7-14-2 16,0-3-1-16,0-8-1 15,35 11 1-15,11 8-3 16,10 9 3-16,-3 9 0 15,3 18-5-15,-3 3 1 16,-6 3 3-16,0 0-4 16,6 22 0-16,-6 12 3 15,-1 10 2-15,-12-3-4 16,-15 3 4-16,0-4-3 0,-19 1-4 16,0-6-27-16,0-7-155 15,0-3-69-15,-19-17-119 16</inkml:trace>
  <inkml:trace contextRef="#ctx0" brushRef="#br0" timeOffset="244847.1199">18670 12022 840 0,'0'0'102'15,"0"0"67"-15,0 0-53 16,0 0-87-16,0 0-2 16,0 0-8-16,0 0-2 15,-237-66 0-15,181 66 5 16,-16 0-9-16,-3 10 5 16,13 14 1-16,15 5-2 15,19 5-11-15,19 4-6 16,9 1 0-16,0-10 0 15,28 0 0-15,19-6 3 16,-4-12 0-16,4-4 0 16,-10-7 4-16,-2 0-5 15,-17 0 5-15,1-7 2 0,-10-14 0 16,-9-8 7-16,10 0-11 16,-10-5 5-16,0 0-5 15,0 5-2-15,0 5-1 16,0 3-1-16,0 8-1 15,0-3-2-15,18 10-2 16,10-4-9-16,16 4 2 16,21-6 4-16,16 1 6 15,13 5 0-15,6-6 1 16,-10 3 0-16,-15 2-1 16,-22-3-1-16,-16 2 2 15,-18 4-1-15,-10-3 2 16,0 2 1-16,-9 0 1 0,0 2 0 15,0-2 3-15,0-4-3 16,0 7-3-16,0-1-8 16,-9 3 6-16,-28 0-4 15,-10 10-5-15,-6 17 3 16,-3 4 5-16,28 2-4 16,3 1 2-16,25-1 1 15,0-4 1-15,0-5 3 16,25-7-4-16,12-2 3 15,1-9-2-15,-20-6 2 16,10 0-1-16,-12 0 2 16,3 0 3-16,-1-24-3 0,1-10-1 15,0-4-7 1,-10-14-1-16,0-8 2 0,1-11 6 16,-10-12 0-16,0-13 1 15,0 4 1-15,0 16 2 16,0 19 2-16,0 32 6 15,0 12-1-15,0 13 2 16,0 0-12-16,0 38-14 16,18 30 14-16,7 13 2 15,-6 15 11-15,0-4 10 16,-10-5-13-16,-9-2-5 16,0-12-4-16,0-10-1 15,0-12 0-15,0-12-40 16,0-23-189-16,0-16-262 15</inkml:trace>
  <inkml:trace contextRef="#ctx0" brushRef="#br0" timeOffset="245258.0079">19638 12046 837 0,'0'0'27'0,"0"0"18"16,0 0-1-16,0 0 35 16,0 0 9-16,0 0-6 15,91 21-39-15,-73-21-5 16,-8 0 8-16,-1 0-5 16,0 0-1-16,1-14 1 15,8-2-21-15,-8-4-10 16,-10-2-2-16,9-6-5 0,-9-1 2 15,0 8 1 1,0-3 9-16,0 11 15 0,-19 4 1 16,10 4-3-16,-10 5-24 15,-9 0-4-15,-9 5-6 16,3 28 3-16,-13 14 3 16,28 10 3-16,19-3 2 15,0 4 0-15,19-6-1 16,37-4 0-16,25-10 0 15,9-5-2-15,4-12 0 16,-13-8-2-16,0-13-32 16,-16 0-156-16,-18-17-252 15</inkml:trace>
  <inkml:trace contextRef="#ctx0" brushRef="#br0" timeOffset="245606.4898">20772 12133 729 0,'0'0'143'15,"0"0"82"-15,0 0-89 16,0 0-58-16,0 0 0 16,0 0-37-16,0-29-7 0,19 26-16 15,15-2-5-15,32 0-4 16,-4 1 3-16,13 2-5 0,-4-3 0 16,-5 5-7-1,-4 0-1-15,-25 0 0 0,-9 0-11 16,-18 0-193-16,-10 0-259 15</inkml:trace>
  <inkml:trace contextRef="#ctx0" brushRef="#br0" timeOffset="245778.3629">20754 12222 627 0,'0'0'347'0,"0"0"-238"15,0 0 5-15,0 0-80 16,0 0-22-16,0 0 6 15,62 50 10-15,3-50 13 16,7 0-22-16,3 0-17 0,-4 0-2 16,-33-5-222-16,-38-4-593 15</inkml:trace>
  <inkml:trace contextRef="#ctx0" brushRef="#br0" timeOffset="252418.5974">21940 12125 711 0,'0'0'38'0,"0"0"119"0,0 0-117 16,0 0-23-16,0 0 16 15,0 0 16-15,0 0 6 16,94-113 3-16,-85 102-3 15,7 0-17-15,-7 0 10 16,0-7-13-16,19 0-14 16,0 2-11-16,10-7-6 15,15 7 0-15,3 3-3 16,-9 2-1-16,6 6 0 16,-16 5 0-16,10 0 0 0,-13 7-8 15,-6 20 4 1,-9 12-1-16,-19 1 5 0,0 10 2 15,-19 3-1-15,-43-3-1 16,-13 2 2-16,-6-7-2 16,-3 0 0-16,12-11 6 15,16-3-4-15,12-9-1 16,16-1-1-16,10-3-1 16,8-7-4-16,10 2 1 15,0-8-2-15,10 0 6 16,43-5 2-16,21 0 1 15,35-11 4-15,19-17-3 16,0-1-3-16,-10 7 2 16,-24 5-3-16,-32 5 0 15,-15 12-15-15,-29 0-126 0,-8 0-142 16,-10 0-53-16</inkml:trace>
  <inkml:trace contextRef="#ctx0" brushRef="#br0" timeOffset="253032.6796">24501 12170 814 0,'0'0'47'0,"0"0"125"16,0 0-55-16,0 0-31 16,-265-66-16-16,181 58-15 15,3 3-15-15,16 5-16 16,-7 0-9-16,16 13-9 16,3 21-1-16,16 5-5 15,18 6-2-15,19 2 2 16,0-4 0-16,19-4 2 15,27-7-1-15,7-11 3 16,-6-5-1-16,0-14-3 16,-13-2 0-16,-6 0-1 0,0-18-4 15,0-16 0-15,0-11-11 16,6-6 1-16,-6-1 11 16,10 2 1-16,8 3 2 15,7 13-2-15,-6 13 1 16,6 13-1-16,3 8 0 15,0 0-3-15,-3 25-3 16,3 13 7-16,-3 14 2 16,-15 6 8-16,-1-2 0 0,-28 2 4 15,-9-9-4-15,0-10-3 16,-9-15 0-16,-19-7 2 16,9-17 1-16,1 0 9 15,8-12 29-15,-5-32 22 16,5-12-45-16,10-9-12 15,0-14-6-15,0 6 1 16,35 6-6-16,2 9-4 16,10 24-18-16,-4 15-40 0,-15 19-73 15,-9 0-215-15,-19 1-371 16</inkml:trace>
  <inkml:trace contextRef="#ctx0" brushRef="#br0" timeOffset="253892.0777">25725 12137 957 0,'0'0'204'0,"0"0"-128"15,0 0 69-15,0 0-111 0,0 0-16 16,0 0-14-16,56-75-3 16,-12 117-1-16,-7 8 5 15,1 18-5-15,-1 1 7 16,-12-9-5-16,-16-8 1 15,1-18-1-15,-10-15-1 16,0-9 4-16,0-9-4 16,0-1 9-16,0 0 2 15,0 0 12-15,0-22 10 16,0-14-24-16,-10-7-6 16,10-6-2-16,0-1-1 0,0 0-1 15,10 5 0 1,36 11-1-16,4 12-2 0,19 7-5 15,-4 10 5-15,7 5-1 16,-4 0 1-16,10 24 1 16,-13 10-2-16,-2 11 2 15,-16-4 2-15,-19 6 0 16,-13-9 0-16,-6-4 0 16,-9-10 0-16,0-9-2 15,0-9 1-15,0-6 1 16,-9 0 7-16,-6 0 8 15,5-11-4-15,-8-28 0 16,8-3-8-16,1-12 0 16,9-5-1-16,0-2-2 15,0 5 0-15,28 15-7 0,15 12 4 16,-5 21-2-16,-1 8-1 16,1 0 0-16,15 20 0 15,3 14 3-15,6 12 3 16,-15-1 0-16,-10 1 0 15,-6-3-2-15,0-2-3 16,-21-8-111-16,-10-8-125 16,0-21-161-16</inkml:trace>
  <inkml:trace contextRef="#ctx0" brushRef="#br0" timeOffset="254782.7735">27874 12187 844 0,'0'0'101'0,"0"0"90"16,0 0-55-16,0 0-83 15,0 0-16-15,0 0-22 16,-202-57-6-16,130 57-2 15,16 0-6-15,-12 8 1 16,18 21 0-16,12 5 0 0,20 0 0 16,18 3 4-1,0-6 3-15,0 3-6 0,37-12 0 16,10-1 1-16,-3-8-1 16,-16-13-3-16,-10 0 0 15,-8 0 0-15,-1-10-7 16,-9-22 2-16,9-11 1 15,1-3 3-15,-1-5 1 16,3-1 0-16,20 9 2 16,14 2-4-16,1 17 1 15,6 10 0-15,3 10-1 16,16 4 2-16,-7 13 0 16,7 28 2-16,3 10 7 15,-13 15 17-15,-15-3 4 16,-10-5 5-16,-28 4-4 0,-9-16-19 15,0-9-3-15,-9-8-7 16,-19-15 0-16,9-7 0 16,-9-7 5-16,3 0 7 15,7-30 2-15,8-9-11 16,1-8-5-16,9-3 3 16,0 4-3-16,9 0 0 15,35 6 0-15,12 5-1 16,0 2-2-16,-3 16 0 15,-6 0 1-15,-7 13-3 16,10 2 1-16,-13 2 3 16,1 0-1-16,5 0-2 0,4 0 0 15,0 6 4-15,-4 4-1 16,4-7 0-16,-9-3 1 16,-1 0 0-16,-3 0 1 15,-15 0 2-15,0-8-1 16,-10-13-2-16,0 2-1 15,1-8 1-15,-10 2-1 16,0-7 1-16,0-2 0 16,-38 5 1-16,10 12-1 15,-6 0-2-15,6 17-6 16,-10 5 3-16,-8 40-2 16,-7 18 3-16,15 11 4 15,10 7 4-15,28-8 4 0,0-15-2 16,47-7 7-16,43-12-3 15,29-12 3-15,9-14-5 16,9-9-7-16,-13-4-1 16,-18-4-62-16,-34-25-236 15,-63-9-491-15</inkml:trace>
  <inkml:trace contextRef="#ctx0" brushRef="#br0" timeOffset="255677.8863">17134 13912 848 0,'0'0'105'15,"0"0"-24"-15,0 0 89 16,0 0-116-16,0 0-2 16,-302-80-22-16,221 98-24 15,-13 22 5-15,4 21 7 16,18 8-1-16,16 6-2 15,38-3 2-15,18-2-9 0,0-9-4 16,74-9 0-16,17-11-3 16,36-7 0-16,1-17-1 15,28-17-27-15,0 0-105 16,9-8-93-16,-13-30-109 16</inkml:trace>
  <inkml:trace contextRef="#ctx0" brushRef="#br0" timeOffset="256443.513">17900 14043 847 0,'0'0'109'16,"0"0"28"-16,0 0-16 15,0 0-91-15,0 0-15 0,-280 5-8 16,214 42-1-16,29 3 10 16,0 1 0-16,27-6-6 15,10-6-1-15,0-2-5 16,28-16 5-16,28-4-6 15,-3-10-2-15,3-7 6 16,-18 0-1-16,9-5-6 16,-23-24-6-16,-5-6-23 15,-10-5-5-15,-9-7 20 16,0-1 13-16,0-4 1 16,0 5 0-16,0 8 0 15,19 9 2-15,19 7-2 16,14 12 0-16,14 8-2 0,6 3 1 15,12 14-1-15,-13 28 2 16,4 8 3-16,-13 11 8 16,-15-3 3-16,-10 1 4 15,-27-8-10-15,-10-11-2 16,0-11-4-16,0-11 3 16,-10-9 3-16,-8-9 8 15,-1 0 5-15,-9-9 12 16,19-20-10-16,-10-19-8 15,10-4-15-15,9-6 1 16,0-2-1-16,28 4 0 16,28 9-4-16,15 7 0 0,4 11 2 15,6 14 1-15,-15 15-2 16,-4 0-2-16,-6 17 1 16,-3 21 4-16,-6 9 6 15,-19 5-2-15,-10 2 0 16,-18 0 1-16,0-11-1 15,0-2-2-15,0-18 1 16,-9-12-3-16,-10-9 4 16,19-2 4-16,-9 0 0 15,0-18 8-15,-1-17-11 16,10-10-5-16,0-6 3 16,0-7-6-16,19 1 1 15,28 7-6-15,6 11 4 0,-7 15-1 16,1 15 2-1,-3 9 1-15,-7 0-2 0,10 16-3 16,-4 18 5-16,4 4 2 16,-9 9 1-16,-10 5-1 15,-3-2-5-15,-7 1-86 16,-18-12-102-16,0-15-143 16,0-19-401-16</inkml:trace>
  <inkml:trace contextRef="#ctx0" brushRef="#br0" timeOffset="256865.3748">19766 14043 851 0,'0'0'221'0,"0"0"-89"16,0 0-52-16,0 0-76 16,0 0 21-16,19 158 53 15,-1-85-6-15,-8 8-23 16,-1-7-4-16,-9-6-22 15,0-10-9-15,0-17-9 16,0-21-1-16,0-2-1 16,0-13-2-16,0-5 4 15,0-5 7-15,0-29 0 16,-19-11-9-16,1-13-2 16,-10-10-1-16,0-11 0 15,9-12-2-15,10-10-2 16,9 9 0-16,0 6 1 0,9 18-5 15,28 26 7-15,10 15-2 16,-3 22-2-16,2 5 0 16,1 5-5-16,6 24 4 15,-6 18 5-15,-10 1 0 16,-9-1 0-16,-28 5 0 16,0-7-4-16,-9-2-7 15,-38-6-35-15,-9-4-76 16,-6-16-23-16,-4-12-65 15,23-5-192-15</inkml:trace>
  <inkml:trace contextRef="#ctx0" brushRef="#br0" timeOffset="257542.582">20707 14059 825 0,'0'0'54'16,"0"0"187"-16,0 0-136 15,0 0-46-15,0 0-10 16,0 0-36-16,-165-29-6 16,84 47-6-16,-10 6 10 15,26 10 11-15,12-2-3 16,25 4-6-16,19-4-3 15,9-1-1-15,0-4-7 16,43-11 5-16,13 2-4 16,-9-11 0-16,-3-7-1 0,-7 0-2 15,0-7 0-15,-18-21-20 16,0-7 3-16,-19-9 2 16,0-2 5-16,0 0 9 15,0 1 0-15,0 15 1 16,15 2 0-16,-5 17 0 15,8 1-1-15,1 10-9 16,18 0 1-16,10 10 4 16,6 19 4-16,3 5 2 15,-3 13 5-15,-6-9 4 16,0 3 0-16,-29-9 0 16,-2-8-3-16,-7-8-4 15,-9-3 1-15,0-8-2 16,0-5 3-16,0 0 5 15,-25 0 4-15,-3-18-5 0,0-11-2 16,10-10-2-16,-1 1-4 16,19-14 0-16,0 2-2 15,0 2 0-15,37-1-2 16,10 16 1-16,6 8-3 16,-6 14 2-16,-10 11-3 15,-3 0 1-15,13 16 1 16,-10 15 4-16,7 6 0 15,-7-2 0-15,1 11 2 16,-10-6 0-16,-10-6-2 16,-2 4-5-16,-7-9 4 15,1-6-30-15,-1-4-110 0,10-9-92 16,9-3-172-16</inkml:trace>
  <inkml:trace contextRef="#ctx0" brushRef="#br0" timeOffset="258026.9632">22015 14140 729 0,'0'0'191'0,"0"0"25"16,0 0-66-16,0 0-53 15,0 0-36-15,0 0-16 16,-146-110-23-16,99 105-2 0,10 5-7 15,-16 0-13-15,25 0 2 16,-10 18-4-16,4 9 3 16,15-2-1-16,10 8 5 15,9-3-3-15,0-5 1 16,0-2-2-16,19-4-1 16,6-4 1-16,3-9 0 15,-10 1 1-15,-8-7 1 16,-1 0-1-16,0 0-1 15,1 0 4-15,-1-18-5 16,0-10-4-16,1-1-6 16,-1-4 0-16,7-1 8 0,-16 5 0 15,9 6 2-15,-9 12 2 16,0 6-1-16,9 5-1 16,-9 0-4-16,19 5-15 15,0 24 12-15,9 5 6 16,9 4 2-16,-3 4-1 15,-6-8 5-15,-9-2-5 16,0-9-2-16,-10-5 1 16,0 1-19-16,-9-15-189 15,0-4-88-15,0 0-187 16</inkml:trace>
  <inkml:trace contextRef="#ctx0" brushRef="#br0" timeOffset="258089.4658">22015 14140 817 0</inkml:trace>
  <inkml:trace contextRef="#ctx0" brushRef="#br0" timeOffset="258620.8086">22015 14140 817 0,'109'-144'151'0,"-100"144"12"0,10 0-59 0,9 0-88 0,6 13 14 0,4 16 10 15,-10 5 3-15,0 0-4 16,-9-2 2-16,-4-3-22 16,4-5-5-16,-19-8-12 15,9-11 3-15,-9-5-4 16,10 0 7-16,-1-5-1 15,10-24-7-15,9-9-15 16,0-3-5-16,-3-4-4 0,-16 10 9 16,0 7 9-1,-9 12 6-15,0 13 0 0,0 3 0 16,0 0-12-16,0 19-14 16,0 15 26-16,19 13 1 15,9-8 7-15,9-1 11 16,-2-9 6-16,2-11-10 15,10-8-3-15,-10-9 3 16,7-1-2-16,-7 0 11 16,10-6-11-16,-4-21-4 15,-15-2-5-15,1-5 0 16,-20-5-3-16,-9-9-1 16,0-14-1-16,0-10 1 15,0-9 1-15,-38-7-1 16,10-4 0-16,-15 11 3 0,15 23-1 15,9 21 3 1,10 19-1-16,9 18 13 0,0 7-17 16,0 43-12-16,9 30 12 15,28 22 1-15,-2-1 8 16,2 3 11-16,1-16-6 16,-10-12-5-16,-10-13-2 15,-2-7-3-15,-16-22-3 16,0-13 2-16,0-13-6 15,0-8-34-15,0 0-126 16,-34-13-168-16,-32-27-459 16</inkml:trace>
  <inkml:trace contextRef="#ctx0" brushRef="#br0" timeOffset="259016.2456">22626 13912 1052 0,'0'0'50'15,"0"0"132"-15,0 0-119 16,0 0-41-16,264-8 18 16,-151-1-2-16,-4-3-6 15,-10-5-8-15,1 1-8 16,-25-7-4-16,-4 0-3 16,-24 7-5-16,-19-8 1 15,-28 1 2-15,0 4-1 0,-9-7-6 16,-38 4-1-1,3 6-4-15,-2 3 3 0,8 13-3 16,10 0 3-16,19 0 0 16,3 17-7-16,6 17-10 15,0 11 18-15,34 7 0 0,31-2 2 16,7-3-1-16,3-4 3 16,-4-6-2-16,-14-6 3 15,-29-2-4-15,-16-5 0 16,-12-1 0-16,-22 4-5 15,-81-7 1-15,-43 1-14 16,-25-4-143-16,-13-17-134 16,9 0-410-16</inkml:trace>
  <inkml:trace contextRef="#ctx0" brushRef="#br0" timeOffset="260047.5372">25077 13837 588 0,'0'0'203'16,"0"0"-24"-16,0 0 24 15,0 0-62-15,0 0-32 16,-106-125-39-16,84 119-13 16,-15 6-30-16,0 0-19 15,-26 19-8-15,-2 25 1 16,3 7-2-16,15 1-1 15,28 0-1-15,19-1 2 16,0-7-1-16,38-9 0 16,43-7 0-16,12-4-2 15,7-10-11-15,18-6-115 0,0-8-40 16,1 0-69-16,-10-22-134 16</inkml:trace>
  <inkml:trace contextRef="#ctx0" brushRef="#br0" timeOffset="260656.892">25635 13838 794 0,'0'0'96'0,"0"0"112"16,0 0-52-16,0 0-110 15,0 0-31-15,0 0-15 16,-265 16 0-16,218 30 11 16,29 0-6-16,8-5 15 15,10-3-8-15,0-9-6 0,19-1-3 16,37-4-1-1,-3-14-1-15,3-2-1 0,-9-8 1 16,-13 0-1-16,-15-8-4 16,-1-21-2-16,-18-5 1 15,0-10-2-15,0-3 7 16,0 2-2-16,-9-6 4 16,9 12-2-16,0 10 3 15,0 6-2-15,0 12 0 16,37 6-1-16,16 5-1 15,13 0-4-15,5 11 2 16,4 17 0-16,6 6 2 0,-15 4 2 16,5 0 1-1,-15 5 6-15,-18 2 4 0,-17-3-4 16,-21 2-3-16,0-2-2 16,0-21-1-16,-9 1 2 15,-13-17 1-15,4-5 3 16,-1 0 8-16,0 0 2 15,1-27 10-15,8-7-10 16,1-11 3-16,9-7-16 16,0-6-4-16,28-8 3 15,28 3-4-15,16 11-1 16,-7 14-6-16,-3 13 5 16,-24 21 0-16,-1 4 1 15,0 0-8-15,7 33 7 16,3 13 2-16,0 4 6 0,-4 3 2 15,4 3-5-15,-19-1-2 16,-19-2-1-16,-9-3-4 16,0-14-100-16,0-18-140 15,-28-18-284-15</inkml:trace>
  <inkml:trace contextRef="#ctx0" brushRef="#br0" timeOffset="261052.1004">26906 13751 1107 0,'0'0'88'15,"0"0"93"-15,0 0-159 16,0 0 4-16,0 0 31 16,0 0-7-16,236 157-22 15,-208-114-12-15,-9-3-7 16,-19-7-8-16,0-9 1 15,0-13-1-15,0 0-2 16,0-11 2-16,0 0 6 16,-19 0 8-16,1-27-6 0,-1-8-9 15,10-15 0-15,9 0 0 16,0-4-2-16,9 4 2 16,28 10-1-16,16 13-1 15,-6 11 1-15,-9 7-3 16,5 9 2-16,-6 0-3 15,10 18 2-15,6 16 3 16,3 11 4-16,0 2 1 16,-3 1 4-16,-25 1-5 15,-9-1-4-15,-19-1-2 0,0-7-15 16,-28-4-212-16,-31-27-163 16</inkml:trace>
  <inkml:trace contextRef="#ctx0" brushRef="#br0" timeOffset="261458.3589">27927 13975 804 0,'0'0'65'0,"0"0"50"15,0 0 59-15,0 0-79 16,0 0-2-16,0 0-44 0,275 16-29 15,-247-16-12-15,-19-16-1 16,0-3 3-16,-9-8-5 16,0-2-2-16,0-1-1 15,-9-3-1-15,-28-6-1 16,-4 5 2-16,10 11-2 16,-7 12 0-16,20 11 1 15,-10 0 3-15,3 28-4 16,6 12 0-16,10 16 3 15,9-2 6-15,0-4 5 16,18-4 1-16,35-7 4 16,4-10-2-16,5-2-5 0,13-10-8 15,-13-5 1 1,3-7-5-16,16-5-24 0,-6 0-171 16,6-9-138-16,-16-20-403 15</inkml:trace>
  <inkml:trace contextRef="#ctx0" brushRef="#br0" timeOffset="261692.7347">28834 13803 816 0,'0'0'155'15,"0"0"31"-15,0 0-38 16,0 0-71-16,0 0-56 16,0 0-20-16,-252 29-1 15,211 27 22-15,22-3 6 16,10 2-4-16,9-13-8 15,9-3-1-15,38-10-5 0,15-7-2 16,4-10-1-16,24-12-3 16,0 0-4-16,-15 0-69 15,-3-24-110-15,-16-5-57 16,-19-15-72-16,-27-8-241 16</inkml:trace>
  <inkml:trace contextRef="#ctx0" brushRef="#br0" timeOffset="261905.9248">28834 13803 553 0,'190'-187'202'15,"-224"142"58"-15,15 12-39 16,19 20-81-16,0 12-35 16,0 1-59-16,0 6-46 15,0 41 3 1,28 14 6-16,25 9 51 0,-6 9-23 16,-10-10-6-1,7-1-13-15,-16-5-1 0,-10-7-10 16,-18-4-6-1,0-9-2-15,0-14 0 0,0-5-13 16,-28-12-80 0,-18-9-146-16,-17-3-62 0,7-15-378 15</inkml:trace>
  <inkml:trace contextRef="#ctx0" brushRef="#br0" timeOffset="262105.982">28759 14004 991 0,'0'0'50'0,"0"0"193"0,0 0-186 15,0 0-39-15,321-63 14 16,-193 46-3-16,-1 1-5 16,-18-4-12-16,-24-2-10 15,-5 6-2-15,-23-2-8 16,-4-5-172-16,-16-6-266 15</inkml:trace>
  <inkml:trace contextRef="#ctx0" brushRef="#br0" timeOffset="262481.3666">29687 13866 824 0,'0'0'11'0,"0"0"172"15,0 0-41 1,0 0-33-16,0 0-40 0,262 29-20 16,-200-29-20-16,-24-5-8 0,-10-13-10 15,-19 7-1 1,-9-7-3-16,0-3-7 0,-19 3-5 16,-46 1-7-1,3-1 12-15,-4 3 1 0,4 2-1 16,25 13 4-1,9 0-2-15,0 0-2 16,6 33 1-16,9 2 1 16,13 12 5-16,0 5-1 0,0-2 2 15,13-7-2-15,37-6-1 16,-4-3-2-16,17-18-2 16,2 0 3-16,16-16-3 15,12 0-2-15,-2-5-81 16,8-22-106-1,-14-7-141-15,-4-3-157 0</inkml:trace>
  <inkml:trace contextRef="#ctx0" brushRef="#br0" timeOffset="262851.3858">30550 13809 453 0,'0'0'193'15,"0"0"-43"-15,-25-130 58 0,-12 109-55 16,9 8-39 0,-19 13-35-16,4 0-55 0,-4 5-20 15,-9 32 4 1,3 6 0-16,6 7 7 0,19-3 2 15,19-2-2 1,9-9-2-16,0-7-4 0,18-10-3 16,10-13-5-1,19-6 4-15,-3 0-4 0,12 0 6 16,0-25-7-16,-3-12-6 16,-6-2-29-16,-19-13 20 15,-19 1 12-15,0-16 0 16,-9-13 3-16,0-6 3 15,0-4 6-15,0 10 18 16,0 17 13-16,0 34 34 16,0 11-1-16,0 18-40 15,0 18-33-15,0 45-3 0,0 30 3 16,0 13 1 0,0 2 5-16,0-6 0 0,0-15-5 15,0-5-2 1,0-11-2-16,-28-9-80 0,-28-27-286 15</inkml:trace>
  <inkml:trace contextRef="#ctx0" brushRef="#br0" timeOffset="267680.5009">8580 2912 511 0,'0'0'104'15,"0"0"4"-15,0 0-83 16,0 0-16-16,0 0 9 15,0 0 17-15,0 0 9 16,0-37 5-16,0 37-7 16,0-3-4-16,0 2-29 15,0 1-8-15,0 0 2 16,0 0-2-16,0-4-1 16,0 0 8-16,0 0 5 0,0-4 0 15,0 0 9 1,-12 3-7-16,5 4 11 0,-11-3-2 15,8 4-15-15,-8 0-9 16,-10 0-5-16,3 10 5 16,3 8-2-16,6 1 4 15,7 1-3-15,9-3 1 16,0-4 0-16,0 3 2 16,0-4 1-16,15-6-2 15,14 1 1-15,-11-6-1 16,1-1 6-16,0 0-1 15,-1 0-1-15,1 0 1 0,6-11 0 16,-6-7-1-16,-1 2-5 16,-8-3 2-16,-1 1-1 15,0 3 1-15,-9 3-1 16,0 3 8-16,0 1 11 16,0 0 11-16,-28 7-28 15,13-3-3-15,-7 4-2 16,-3 0-5-16,-3 0 7 15,-9 0-4-15,12 5 4 16,-7 13-4-16,-2 6 4 16,6 0 3-16,10 1 1 15,8-3-1-15,10-6-1 16,0 2 4-16,0-8-1 16,0-4 2-16,0 1 0 15,10-7 3-15,8 0 1 0,20 0 8 16,-4 0-4-16,-6 0-6 15,9 0 1-15,-18-12 1 16,0 8-4-16,-19-1 4 16,9 0 6-16,-9 3 0 15,0 1-2-15,0-6-15 16,0-1-23-16,-9-5-164 16,-38-8-329-16</inkml:trace>
  <inkml:trace contextRef="#ctx0" brushRef="#br0" timeOffset="269247.6859">9091 5983 700 0,'0'0'87'15,"0"0"100"-15,0 0-93 16,0 0-31-16,0 0-21 16,0 0-12-16,-19-92 4 15,19 82-12-15,0 5 10 16,0 0 8-16,0 2-1 15,0 3-9-15,0 0-7 16,-18 0-15-16,-11 0-6 16,-23 0-2-16,-5 13-1 0,4 10 0 15,7-2 0-15,18 1 1 16,9-3-1-16,10 2-2 16,9-6 2-16,0-1 1 15,0-6 2-15,18-3 4 0,20 0-1 16,8-5 3-16,-2 0-6 15,3 0 0-15,0 0 1 16,-13 0-2-16,-6-10 0 16,0-2 2-16,-9-3-1 15,5-1 0-15,-14-2 0 16,-7 2 0-16,-3-5-1 16,0 3-1-16,0 1-1 15,0 1 1-15,0 4-5 16,-9 7 1-16,-10 5-6 15,0 0 1-15,-18 0 1 16,-1 10-2-16,1 13 9 0,-7 1 1 16,16-2-1-16,10-1 0 15,8-3-1-15,10-7-1 16,0-1 3-16,0-2 3 16,28-8 1-16,10 0 7 15,5 0-2-15,-5 0 8 16,-10-13-10-16,-9-1-2 15,-10-1-5-15,-9-4-20 16,-37-4-220-16,-54-7-899 16</inkml:trace>
  <inkml:trace contextRef="#ctx0" brushRef="#br0" timeOffset="271518.1702">2967 10100 686 0,'0'0'105'0,"0"0"39"16,0 0-34-16,0 0-83 16,0 0-3-16,0 0 5 15,0 0 17-15,-10-21 7 16,10 21-18-16,0 0 3 15,0 0-7-15,0 0-19 16,0 0-12-16,0 22 0 16,-9 23 0-16,-10 13 4 15,4 10 12-15,-4 0-9 16,7 9 7-16,2-6-3 0,10-10 1 16,0-11-3-16,0-8-4 15,0-8-3-15,19-10 7 16,9-9-7-16,19-8 3 15,-1-7-1-15,7 0 5 16,22-1-7-16,-13-32-2 16,-5-1-113-16,-29-11-229 15</inkml:trace>
  <inkml:trace contextRef="#ctx0" brushRef="#br0" timeOffset="271768.1696">3132 9537 606 0,'0'0'487'15,"0"0"-388"-15,0 0 94 16,0 0-132-16,0 0-32 15,0 0-7-15,-38-79-19 16,38 79-3-16,0 0-50 16,0 0-277-16</inkml:trace>
  <inkml:trace contextRef="#ctx0" brushRef="#br0" timeOffset="272246.0899">3599 10312 794 0,'0'0'60'15,"0"0"180"-15,0 0-129 16,0 0-38-16,0 0 7 16,0 0-29-16,-56-1-15 15,56-4 6-15,0 5-8 16,0-5-1-16,9-3-14 16,47-3-10-16,7-4-9 15,18 1 0-15,-6 4-3 16,-4 4-10-16,-24 2-85 15,-4 4-115-15,-33 0-163 16,-10 0-354-16</inkml:trace>
  <inkml:trace contextRef="#ctx0" brushRef="#br0" timeOffset="272464.8373">3599 10312 813 0,'-146'154'75'0,"146"-154"112"15,15 0-145-15,41 0 29 16,19 0 26-16,6 0-39 16,9-7-30-16,1 2-24 15,-16 2-4-15,-29-7-91 16,-40 4-416-16</inkml:trace>
  <inkml:trace contextRef="#ctx0" brushRef="#br0" timeOffset="272907.7424">4830 10101 990 0,'0'0'64'15,"0"0"154"-15,0 0-97 16,0 0-76-16,0 0-21 16,0 0-12-16,28-35-12 15,-28 69-10-15,0 12 10 16,-19 12 7-16,-15 8 5 16,-4-6-1-16,10-3 0 15,19-3-1-15,9-2 1 16,0-12-7-16,0-6 0 15,47-2 1-15,-4-12-3 16,4-6 2-16,9-6-2 16,-3-8-2-16,-6 0-6 0,-1 0-96 15,-8-17-112-15,-20-17-217 16</inkml:trace>
  <inkml:trace contextRef="#ctx0" brushRef="#br0" timeOffset="273157.6596">4988 9634 961 0,'0'0'72'0,"0"0"155"16,0 0-71-16,0 0-84 15,0 0-44-15,0 0-13 16,0-84-15-16,0 84-2 0,0 0-81 16,0 5-209-16,-12 11-267 15</inkml:trace>
  <inkml:trace contextRef="#ctx0" brushRef="#br0" timeOffset="273519.2381">5415 10549 786 0,'0'0'298'16,"0"0"-126"-16,0 0 13 16,0 0-96-16,0 0-41 15,0 0-12-15,10-61-24 16,-1 72-9-16,0 28-2 16,10 18 5-16,0 6 9 15,-10 0-7-15,10-1 4 0,-13-11-12 16,-3-15 0-16,-3-2 0 15,0-12 0-15,0-12-109 16,0-10-213-16,-19-10-365 16</inkml:trace>
  <inkml:trace contextRef="#ctx0" brushRef="#br0" timeOffset="273784.8724">5954 10374 1037 0,'0'0'99'0,"0"0"76"0,0 0-95 16,0 0-60-1,0 0-12-15,0 0 9 0,184-7 5 16,-94-2-4-16,4-3-6 15,15 1-11-15,-16-7 2 16,-12 7-3-16,-19 5-19 16,-15-1-115-16,-28-3-111 15,-19 9-238-15</inkml:trace>
  <inkml:trace contextRef="#ctx0" brushRef="#br0" timeOffset="273987.9938">6368 10153 880 0,'0'0'104'0,"0"0"178"16,0 0-168-16,0 0-70 15,0 0-31-15,0 0-13 16,-12 18 0-16,15 25 7 16,13 13 14-16,-7 3-7 15,0 3-9-15,-9-2 0 16,0-2-4-16,0-6-1 15,0-14-144-15,-25-20-176 16</inkml:trace>
  <inkml:trace contextRef="#ctx0" brushRef="#br0" timeOffset="274371.3564">7016 10090 1044 0,'0'0'56'16,"0"0"110"-16,0 0-99 16,0 0-46-16,0 0-9 15,0 0-9 1,200 56 4-16,-191-17-6 0,-9 1 7 15,0 7-4-15,0 3 2 16,0 8-4-16,-28-6 9 16,12-1 0-16,7-12-1 15,9 1 3-15,0-7-4 16,0-9-6-16,0 3 2 16,9-7-2-16,26-4-1 15,-7-11 2-15,18-1-1 16,1-4-3-16,6 0 0 15,3-4-37-15,-12-17-115 0,-26-15-240 16</inkml:trace>
  <inkml:trace contextRef="#ctx0" brushRef="#br0" timeOffset="274590.1076">7135 9613 1102 0,'0'0'53'15,"0"0"208"-15,0 0-136 16,0 0-59-16,0 0-52 16,0 0-10-16,37-71-4 15,-37 71-5-15,0 3-149 0,-28 12-412 16</inkml:trace>
  <inkml:trace contextRef="#ctx0" brushRef="#br0" timeOffset="275235.6406">7427 10954 909 0,'0'0'27'0,"0"0"186"16,0 0-131-16,172-152-52 16,-88 129 2-16,0 7-24 0,-12 8 9 15,-7 3 3-15,-21 5-1 16,-7 0-3-16,-18 4-4 16,-1 21-11-16,-18 13 3 15,0 10 0-15,-18 13 1 16,-57 2-2-16,-6 5-1 15,-9-17 0-15,15-7-1 16,28-20 0-16,22-14 6 16,22-9-5-16,3-1 2 15,0 0-3-15,0 0 1 16,3 0-1-16,50 0 6 16,19 0 7-16,12-1-9 15,25-17-3-15,12-3-2 0,4-8-1 16,-7-5-71-1,-24-16-151-15,-13-1-544 0</inkml:trace>
  <inkml:trace contextRef="#ctx0" brushRef="#br0" timeOffset="275485.6406">8798 10391 1076 0,'0'0'31'15,"0"0"91"-15,0 0-90 16,0 0-6-16,0 0 8 16,321 0-1-16,-231-4-17 15,1-3-5-15,-17 1-9 16,-2-4-2-16,-16 4-12 15,-28-6-138-15,-28-1-177 16</inkml:trace>
  <inkml:trace contextRef="#ctx0" brushRef="#br0" timeOffset="275732.3839">9247 10119 902 0,'0'0'41'0,"0"0"232"15,0 0-161-15,0 0-64 16,0 0-46-16,0 0 1 16,9 45 10-16,10 5 11 15,-1 8 0-15,-11 5-7 16,2 0-13-16,-9-2-2 16,0-4-2-16,0-7-35 15,-19-15-183-15,1-19-142 16</inkml:trace>
  <inkml:trace contextRef="#ctx0" brushRef="#br0" timeOffset="276076.1921">9711 10043 1083 0,'0'0'22'16,"0"0"118"-16,0 0-84 15,0 0-20-15,0 0-21 16,0 0-10-16,230 57-5 16,-220-6 9-16,-10 7 7 15,0 5-4-15,-10 0 4 16,-18 0-5-16,10-12-2 15,-1-12-5-15,10-5 2 16,9-5 3-16,0-6 1 16,0-7-6-16,28 2 0 15,18-7 5-15,17-6-4 16,2-1-5-16,7-4 4 0,2 0-4 16,-2-16-56-16,-16-16-118 15,-9-15-253-15</inkml:trace>
  <inkml:trace contextRef="#ctx0" brushRef="#br0" timeOffset="276289.8897">10141 9450 1194 0,'0'0'99'0,"0"0"112"16,0 0-142-16,0 0-53 15,0 0-16-15,0 0-3 16,9-53-88-16,-18 53-413 16</inkml:trace>
  <inkml:trace contextRef="#ctx0" brushRef="#br0" timeOffset="276982.0744">10599 10578 1043 0,'0'0'72'15,"0"0"46"-15,0 0 4 0,127-143-98 16,-71 116-19-16,7 10-2 15,-26 9 1-15,-9 5 0 16,-9 3 3-16,-4 0-5 16,-5 23 1-16,-10 15-1 15,0 9 0-15,-7 3 8 16,-30-3 0-16,-10-8-5 16,10-12-2-16,18-12-1 15,10-11 5-15,9-4-6 16,0 0 9-16,0 0 3 15,28-12 1-15,28-5-14 16,25 0 0-16,-6 5-1 16,-4 8-1-16,-15 4 0 0,-3 0-1 15,-25 20-4-15,-9 14 4 16,-9 8 3-16,-10 3 2 16,0 2 1-16,-72-2 2 15,-22 1-1-15,-15 0-2 16,-37-9-2-16,0-13-93 0,-29-19-367 15</inkml:trace>
  <inkml:trace contextRef="#ctx0" brushRef="#br0" timeOffset="279361.6386">3643 12797 921 0,'0'0'58'16,"0"0"111"-16,0 0-106 15,0 0-36-15,0 0-18 16,0 0-6-16,0 0-2 16,-10 0 2-16,38-5 4 15,16 0 13-15,3-7 16 16,9 5 0-16,19-6-20 16,6 4-8-16,-10-1-7 0,-5 3-1 15,-4 3-8-15,-25 4-98 16,-18 0-116-16,-19 0-94 15</inkml:trace>
  <inkml:trace contextRef="#ctx0" brushRef="#br0" timeOffset="279596.0416">3434 13076 694 0,'0'0'198'0,"0"0"-158"15,0 0 148-15,0 0-135 16,0 0-32-16,0 0 14 0,209 0-6 16,-91-13-22-16,-6 2-7 15,-3-4-1-15,-28 3-172 16,-25-5-410-16</inkml:trace>
  <inkml:trace contextRef="#ctx0" brushRef="#br0" timeOffset="287537.5453">4814 12301 954 0,'0'0'50'0,"0"0"160"16,0 0-109-16,0 0-37 15,0 0-22-15,0 0 0 0,0 0-17 16,-19-106-7 0,29 106-18-16,15 16-6 0,6 35 6 15,12 19 2-15,13 14 5 16,-3-1-5-16,13-6-2 15,-4-9 3-15,3-10-3 16,-8-14 1-16,-14-15-1 16,-24-12 1-16,0-7 0 15,-19-10 0-15,0 0 8 16,9 0 6-16,-9-27 18 16,9-12-18-16,7-10-14 15,-13 1 2-15,3-4-1 0,-3 3-2 16,7-4 3-1,-1 5-3-15,7-1 0 0,2 2 0 16,10 7-1-16,10-3-4 16,-10 7-4-16,6 15-32 15,3 7-83-15,-9 14-84 16,-12 0-172-16</inkml:trace>
  <inkml:trace contextRef="#ctx0" brushRef="#br0" timeOffset="287975.2323">4512 13349 515 0,'0'0'261'16,"0"0"-151"-16,0 0 58 15,0 0-136-15,0 0-4 16,0 0 12-16,274-79 3 0,-137 54 1 16,9 4-15-16,10-1-2 15,-19 4-2-15,0 2-4 16,-18 3-6-16,-10 12-1 16,-10 1-6-16,-33 0-7 15,-13 0-1-15,-25 0-6 16,-28 8-73-16,0 13-114 15,-19 3-149-15</inkml:trace>
  <inkml:trace contextRef="#ctx0" brushRef="#br0" timeOffset="288647.1116">4767 13708 1027 0,'0'0'60'15,"0"0"95"-15,0 0-128 16,0 0-27-16,0 0 19 16,63 164 16-16,-32-99 6 15,-6 6-11-15,-7-7-13 0,-8 4-7 16,-10-7-4-1,0-9 1-15,0-12-1 0,-28-5-2 16,9-13 2-16,3-10-6 16,7-7 4-16,0-5 2 15,-1 0 6-15,-8-10 0 16,-1-19-3-16,0-12-6 16,1-11-2-16,-1-16 1 15,19-4-1-15,0-15 0 16,0-9-1-16,0 6-3 15,19 8 2-15,18 9-1 16,16 17 2-16,3 9-1 16,-9 18-2-16,6 8 3 15,-16 15-1-15,-9 2-1 16,-9 4 1-16,6 0-6 0,-7 21 0 16,1 8 5-16,-10 10 2 15,-9 1-1-15,0 1 0 16,-25-3-3-16,-21-9-3 15,-10-6-29-15,12-12 12 16,-3-6 10-16,19-5 11 16,10 0 3-16,8 0-2 15,10 0 1-15,0 0-3 16,0 0-10-16,0 0-3 16,0 0-6-16,0 13 9 15,19 10 11-15,28-1 2 16,9 19 2-16,6-1-1 0,3 3 0 15,-2 3 1-15,2-11 2 16,-12-6-3-16,3-6-4 16,-3-7-43-16,3-11-193 15,-9-5-64-15</inkml:trace>
  <inkml:trace contextRef="#ctx0" brushRef="#br0" timeOffset="288917.3324">5664 13866 852 0,'0'0'78'16,"0"0"194"0,0 0-149-16,0 0-37 0,0 0-26 15,0 0-7-15,-12-63-24 16,12 63-19-16,0 6-8 15,0 28 4-15,28 13 18 16,0 9 3-16,0-1-17 16,-9-2-1-16,-10 4-8 15,-9-6-2-15,0-1-1 0,-28-3-199 16,-28-26-273-16</inkml:trace>
  <inkml:trace contextRef="#ctx0" brushRef="#br0" timeOffset="289823.6841">6540 12957 750 0,'0'0'59'16,"0"0"124"-16,0 0-153 16,0 0-11-16,0 0 30 15,0 0 21-15,0 0-21 0,174-5-8 16,-136 3-24-16,-4-3-6 15,-6 1-7-15,19-4 6 16,-1-4-5-16,7-4 2 16,13 5-2-16,5-7-4 15,-15 12-1-15,7-4-4 16,-17 10-11-16,-8 0-105 16,-10 0-112-16,-22 0-28 15</inkml:trace>
  <inkml:trace contextRef="#ctx0" brushRef="#br0" timeOffset="290073.6873">6923 12787 594 0,'0'0'244'15,"0"0"-99"-15,0 0 25 16,0 0-77-16,0 0-12 15,0 0 8-15,-44-32 13 16,35 32-39-16,9 0-43 16,0 13-20-16,0 23-10 15,0 26 10-15,0 13 2 16,9 4-2-16,16-2 0 16,-3 9-102-16,-16-19-200 0,-6-20-593 15</inkml:trace>
  <inkml:trace contextRef="#ctx0" brushRef="#br0" timeOffset="299696.5631">8057 12235 716 0,'0'0'89'0,"0"0"68"16,0 0-64-16,0 0-41 16,0 0 10-16,0 0 2 15,0 0-20-15,0-65 2 16,0 65-9-16,0 0-19 16,0 0-11-16,0 0-7 0,9 2-13 15,10 30 1-15,9 13 12 16,9 7 2-16,7 1 0 15,-7 2-2-15,10 3 0 16,6-7 0-16,-16-11 2 16,1-6-1-16,-10-9-1 15,-10-8 0-15,-2-7 0 16,-7-10 0-16,-9 0 3 16,0 0 7-16,10 0 6 15,-1-10 19-15,0-20-14 16,10-11-14-16,0-4-4 15,6-7-1-15,-7 2-1 16,10-2 2-16,0 0-2 0,-9 12-2 16,18 1 1-1,-12 7 0-15,-6 8 0 0,0 6 0 16,-10 12-4-16,-9 2 0 16,0 4-47-16,0 0-77 15,0 4-181-15,-28 10-395 16</inkml:trace>
  <inkml:trace contextRef="#ctx0" brushRef="#br0" timeOffset="306962.4274">8047 13020 579 0,'0'0'69'16,"0"0"44"-16,0 0-36 15,0 0-4-15,0 0-5 16,0 0-19-16,0 0 24 16,-53-16-8-16,53 16-16 15,0 0-10-15,0 0 7 16,0 0 7-16,0 0-23 16,0 0-13-16,0 0-7 15,0 0-3-15,0 0-7 0,47 0 2 16,43 0 0-16,48 0 10 15,27-9 2-15,25 0-9 16,3-2-2-16,0-7 0 31,-22 6-3-31,-34-5 1 0,-34 5 1 16,-41 1-2 0,-34 10-4-16,-18 1-67 0,-10 0-82 15,-19 19-105-15,-46 10-69 16</inkml:trace>
  <inkml:trace contextRef="#ctx0" brushRef="#br0" timeOffset="307659.2191">8013 13535 275 0,'0'0'739'0,"0"0"-641"15,0 0 90-15,0 0-104 16,0 0-51-16,0 0-29 16,-28-21-2-16,47 71-1 15,9 19 21-15,-3 15 9 16,-7 3-16-16,-18-1-2 15,0-6-6-15,0-12 4 16,-9-11-8-16,-19-19 0 16,9-9 0-16,4-17 2 15,5-8-2-15,10-4 0 16,-9 0 4-16,0 0 8 0,-10-20 9 16,0-22-9-16,-9-15-10 15,0-12-4-15,13-17 5 16,5-9 0-16,10-2-6 15,0 6 0-15,16 5 0 16,31 14-2-16,18 12 3 16,16 10-1-16,-6 5 0 15,-4 16 1-15,-5 8-1 16,-13 4-2-16,-6 17 2 16,-19 0-2-16,0 0-2 15,-10 9-10-15,-8 15 6 16,-4 10 3-16,-6 0 1 0,0 6 2 15,-44-5-2-15,-12-6-2 16,-6-4 0-16,-4-6 0 0,4-5-1 16,6-9 3-16,19 0-3 15,18 0 4-15,3 0-1 16,7-4-5-16,6 12-2 16,-3 8-9-16,6 8 6 15,0 12 11-15,25 4 1 16,21 6 1-16,26-2 1 15,3-3 2-15,0-5-2 0,-4-7 0 16,-15 0 0-16,-12-7-6 16,-7-8-79-16,-27-3-102 15,-10-6-132-15</inkml:trace>
  <inkml:trace contextRef="#ctx0" brushRef="#br0" timeOffset="308128.2771">8661 13912 899 0,'0'0'72'0,"0"0"113"15,0 0-150-15,0 0 9 16,0 0 5-16,237-137 13 16,-162 116-22-16,-13 7-15 15,-15 4-1-15,-1 5-7 16,-18 5-6-16,-12 0-7 16,-7 16-4-16,-9 18-2 15,0 13 2-15,-18 3 3 16,-45 15 2-16,-2-11-4 15,-16-7 0-15,15-13 0 16,13-11-1-16,25-7 4 0,0-3-1 16,28-9-2-16,-9 1-1 15,9 2-1-15,0-2-7 16,0 4 6-16,19-5 1 16,18 0 1-16,25-4 6 15,13 0 0-15,6 0-4 16,0-4-2-16,-15-9-5 15,-10 1-92-15,-13-1-99 16,-24-8-200-16</inkml:trace>
  <inkml:trace contextRef="#ctx0" brushRef="#br0" timeOffset="308706.3546">10113 13076 726 0,'0'0'62'15,"0"0"148"-15,0 0-90 16,0 0-45-16,0 0-27 16,0 0-7-16,-25-24 15 0,25 24-30 15,0-5-16-15,37 5-5 16,25-10-3-16,19 2 6 15,28-8-5-15,4-6-2 16,5 2 3-16,0-6-4 16,-9 4 0-16,-25-1-2 15,-21 7 2-15,-26 3 0 16,-28 8-17-16,-9 5-59 16,0 0-20-16,-18 0-102 15,-29 0-247-15</inkml:trace>
  <inkml:trace contextRef="#ctx0" brushRef="#br0" timeOffset="308992.1216">10490 12712 726 0,'0'0'47'0,"0"0"110"15,0 0-60-15,0 0-3 16,0 0-11-16,0 0 17 16,0-58-24-1,0 58-30-15,0 19-46 16,0 37 6-16,18 23 6 16,-2 12 7-16,-7 5 1 15,4-4-13-15,-7-8-5 16,-6-5-2-16,0-8-14 15,0-14-191-15,-72-22-285 16</inkml:trace>
  <inkml:trace contextRef="#ctx0" brushRef="#br0" timeOffset="319593.5165">11340 12062 924 0,'0'0'37'0,"0"0"109"15,0 0-88-15,0 0-12 16,0 0 20-16,81-125 4 16,-72 115-6-16,1 5-21 15,-10 5-4-15,0 0-14 16,0 0-13-16,0 0-7 16,0 0-5-16,9 16-8 15,0 25 2-15,10 9 6 16,9 22 9-16,-3-1-8 15,12 8 5-15,1-5-3 16,8-6 1-16,-11-5-3 16,-7-16 0-16,0-16 1 15,-3-11-1-15,-13-11-1 16,-3-1 2-16,-2-8 1 16,-7 0 4-16,9 0 5 0,10-17 3 15,9-19-7-15,0-12-5 16,6-5-1-16,-6 0-2 15,-9-3 3-15,9 10-3 16,0 6 0-16,0 1 0 16,6 4 0-16,4-4 0 15,-1 5-1-15,0 5 1 16,-2 2-1-16,2 3 0 16,-9 8-4-16,-9 4-7 15,-19 12-64-15,0 0-69 16,0 0-166-16,0 5-194 15</inkml:trace>
  <inkml:trace contextRef="#ctx0" brushRef="#br0" timeOffset="320031.1086">11194 13054 670 0,'0'0'66'0,"0"0"0"16,0 0-12-16,0 0 27 16,0 0-11-16,0 0-7 15,255-79-3-15,-193 66-25 16,4 6-9-16,8-3-2 16,-2 2-3-16,18-1-7 15,4-3-4-15,6-5 5 16,9-6 1-16,0 2-3 0,-16 2-4 15,-21 1-4-15,-16 4-2 16,-22 12-3-16,-25 2-6 16,-9 0-24-16,0 2-156 15,-25 20-151-15,-40 12-386 16</inkml:trace>
  <inkml:trace contextRef="#ctx0" brushRef="#br0" timeOffset="320765.5608">11393 13519 897 0,'0'0'29'15,"0"0"142"-15,0 0-90 16,0 0-39-16,0 0-34 16,0 0-5-16,-9 53 14 15,27 15 15-15,1 13 8 16,-10 2-9-16,-9 1-15 16,0-10-2-16,0-11-6 15,0-6-4-15,-9-23 3 0,0-10-5 16,-1-10 1-1,10-10-2-15,-9-4 3 0,0 0 7 16,-1 0 14-16,-24-30-11 16,6-16-9-16,0-6-1 15,0-11-4-15,12-9 3 16,13-3-2-16,3-4-1 16,0 12 0-16,0 4-2 15,47 6 2-15,0 12 0 16,24-1-1-16,4 12 1 15,6 4-1-15,-9 2 1 16,-16 17 0-16,-19 4-1 16,0 7-1-16,-12 0-3 15,-6 0-3-15,0 25 6 16,-10 3 1-16,-9 12 0 0,0 1 0 16,0-3 0-16,-47 1 0 15,-15-3-3-15,-3-7-2 16,2-13-4-16,17-3 10 15,2-4-6-15,16-7 6 16,9-2-1-16,19 0 0 16,0 0-4-16,0 0 5 15,0 0-8-15,0 5-7 16,10 12 2-16,33 4 11 16,13 8 2-16,7 17 1 15,-7-6 0-15,0 5 1 16,-13 5-2-16,-15-10 0 0,0 6 0 15,-9-16-1-15,0 2 1 16,-10-14-60-16,1-2-87 16,-10-16-107-16,9 0-354 15</inkml:trace>
  <inkml:trace contextRef="#ctx0" brushRef="#br0" timeOffset="321317.1949">12215 14030 745 0,'0'0'83'15,"0"0"101"-15,0 0-93 0,0 0-31 16,0 0-21-16,0 0-5 16,38-118-3-16,8 89-2 15,17 7-4-15,-7 11 2 16,0-1 1-16,-13 12-8 16,4 0-7-16,-19 12-7 15,6 17 5-15,-15 4-5 16,-10 8-4-16,-9-3 1 15,0 1-2-15,-28 3 2 16,-15-15 0-16,-4-2 0 16,10-9 1-16,12-11-3 15,15-1 3-15,10-4 1 16,0 0 3-16,0 0 0 0,0 0-6 16,16-11-2-16,21 1-7 15,10 2 5-15,15 4 0 16,-6 4 0-16,1 0-4 15,-14 17 4-15,-5 12 1 16,-29-3-3-16,-9 3 2 16,0 7 0-16,-19-9 0 15,-37 3 2-15,-16-1 0 16,-18-1-5-16,-13-6-86 16,4-11-82-16,-10-6-174 15</inkml:trace>
  <inkml:trace contextRef="#ctx0" brushRef="#br0" timeOffset="327055.3614">1359 12576 943 0,'0'0'125'0,"0"0"-44"16,0 0 93-16,-18-127-110 0,36 100-28 15,10-2-2-15,-12 11 2 16,3 7-2-16,-10 1 1 16,-9 10-3-16,0 0-12 15,0 0-15-15,9 0-5 16,10 16-3-16,15 34-5 16,4 15 8-16,18 8 6 15,0 13-2-15,6-1-4 16,0-6 1-16,-5-3 1 15,-11-15-2-15,-2-15 0 16,-16-8 0-16,-19-15-1 16,1-17 4-1,-1-1-3-15,-9-5 3 16,9 0 2-16,1-16 7 16,8-23-3-16,7-12-7 15,-3-12-2-15,6 0 4 16,-3-5-4-16,3-6 1 15,0 6-1-15,6 1 0 16,-6 3 0-16,10 12 0 0,8 13 4 16,-8 9-8-16,-13 7 4 15,-7 14-2-15,1 9-9 16,0 0-73-16,-19 22-228 16,0 12-176-16</inkml:trace>
  <inkml:trace contextRef="#ctx0" brushRef="#br0" timeOffset="327633.4386">490 13587 701 0,'0'0'108'0,"0"0"-72"16,0 0 20-16,0 0-22 16,0 0-3-16,274-49 5 15,-193 41 6-15,4 8 12 16,-4-5-21-16,18 5-14 15,13-4 4-15,13-3 2 16,12-3 1-16,9-2-14 16,1-5-5-16,9 9 0 15,-1-3-4-15,10 1-3 16,-18 6 2-16,-19-3-2 0,-26 1 0 16,-39 6 0-1,-7-5 0-15,-22 0 0 0,-6-1 1 16,-9 6 1-16,-1-7-2 15,1 7-1-15,0 0-2 16,-1 0-47-16,-11 0-201 16,-7 0-167-16</inkml:trace>
  <inkml:trace contextRef="#ctx0" brushRef="#br0" timeOffset="328524.0504">911 14357 1088 0,'0'0'45'0,"0"0"122"15,0 0-119-15,0 0-48 16,0 0-16-16,0 0 16 16,-10 153 8-16,10-74 20 15,10 11 7-15,-1-9-4 16,-9-13-8-16,0-5-11 16,0-20 3-16,0-7 3 15,0-14-5-15,0-11-3 16,0-9-6-16,0-2 2 15,0 0 3-15,0 0 7 0,-9-24 4 16,-19-15-16-16,-10-12-1 16,-8-7-4-16,-7-15 1 15,6-8 0-15,13 2-1 16,6-1 0-16,18 2 1 16,10 11 0-16,0-3 0 15,16 11 0-15,21 9-3 16,10-1 5-16,15 5-2 15,-6 13 0-15,0 5-2 16,10 15 0-16,-13 7-2 16,3 6-2-16,6 0 2 15,-15 0 3-15,15 19-2 16,-24 9-1-16,-10 5 1 0,-19 6-4 16,-9 1 0-1,0 7 2-15,-56-3-21 0,-9-3-18 16,-23-1-8-16,-5-6 9 15,3-10 3-15,5-9 16 16,29-9 20-16,13-1 4 16,24-5 0-16,10 0 1 15,9 0 1-15,0 0-2 16,0 0-8-16,9 8-10 16,38 8 18-16,9 7 2 15,15 6 0-15,4 0 2 16,6 5-2-16,-9 5 0 15,9-6 3-15,-25 1-4 16,-19 0-1-16,-2-5-1 0,-17 5-67 16,-5-16-144-16,5-8-71 15</inkml:trace>
  <inkml:trace contextRef="#ctx0" brushRef="#br0" timeOffset="328867.8012">1468 14562 669 0,'0'0'183'15,"0"0"-92"-15,0 0 95 16,0 0-133-16,0 0-38 15,0 0-6-15,0-8-3 16,53 8 16-16,13-10 3 16,24-1 18-16,32-7-11 15,2-5-13-15,-2-6-11 16,12 5-4-16,-13-2-3 16,-12 4-1-16,-18 6 0 15,-45 3-1-15,-36 8-5 16,-1 5-39-16,-9 0-25 15,0 0-49-15,-28 10-144 0,-34 7-73 16</inkml:trace>
  <inkml:trace contextRef="#ctx0" brushRef="#br0" timeOffset="329200.5228">1961 14549 401 0,'0'0'196'16,"0"0"-81"-16,0 0-7 15,0 0-48-15,0 0 51 16,0 0-6-16,0-39-19 16,0 34-18-16,0 4 12 15,0 1-17-15,0 0-16 16,0 0-15-16,0 0-17 15,0 11-15-15,0 23 0 16,9 22 8-16,10 2 13 0,-1 5-11 16,-8-2 2-16,-1-7-9 15,-9 0-2-15,0-7-2 16,0-3-35-16,-9-20-177 16,-38-19-234-16</inkml:trace>
  <inkml:trace contextRef="#ctx0" brushRef="#br0" timeOffset="331111.5878">16922 15959 968 0,'0'0'29'0,"0"0"79"0,0 0 1 15,0 0-56 1,0 0 7-16,0 0-31 0,0 0-17 15,-72-34-12-15,72 79 4 16,0 10-4-16,10 11 17 16,8 3 3-16,-8-1-9 15,-1-5-1-15,-9-7 5 16,9-11-9-16,-9-11-1 16,0-11 3-16,0-10-2 15,0-9 3-15,0-4-7 16,0 0 6-16,0 0 3 15,-9 0 2-15,-19-24-10 16,-9-14 1-16,9-9 3 16,-7-14 0-16,7-14-7 15,19-4 1-15,0-6-1 16,9 5 0-16,0 4 2 0,37 13-2 16,16 8-2-16,3 9-1 15,6 12 3-15,-6 0 0 16,-9 11 0-16,-13 7 0 15,-15 3 0-15,-10 8-2 16,1 5 1-16,-1 0-22 16,1 23 14-16,-10 11 7 0,0 6-2 15,0 12 0-15,-38-1-17 16,-24 4-29-16,-22-3 2 16,3-5 8-16,6-9 18 15,13-9 1-15,15-5 13 16,19-14-3-16,22-3 4 15,6-7-9-15,0 0 5 16,0 0-21-16,0 0 17 16,25 4 14-16,21 15 0 15,10 10 1-15,7 5 3 16,2 10 0-16,-3 2 1 0,4 0-3 16,5-3 3-16,-14-1 2 15,-5-8-5-15,-5-5 2 16,-9-2-6-16,5-15-53 15,-24-8-243-15,-10-4-326 16</inkml:trace>
  <inkml:trace contextRef="#ctx0" brushRef="#br0" timeOffset="331377.1566">17508 16246 899 0,'0'0'48'16,"0"0"48"-16,0 0-83 15,0 0 19-15,0 0 22 16,283-38-19-16,-189 17 5 16,-4-1-14-16,0-1-6 15,-6 7-12-15,-12-2-8 16,-16 7 0-16,-12 5-1 15,-26 6-28-15,-8 0-177 16,-10 0-130-16</inkml:trace>
  <inkml:trace contextRef="#ctx0" brushRef="#br0" timeOffset="331627.1315">17875 16260 888 0,'0'0'126'0,"0"0"-31"16,0 0-31-16,0 0-63 16,0 0-1-16,0 0 28 15,44 121 17-15,-7-76-7 16,-9 7 2-16,0-1-11 16,-12-6-19-16,-13 5-1 15,-3-14-5-15,0-2-3 0,0-7-1 16,0-3-9-16,0-7-121 15,-19-8-79-15,-9-9-255 16</inkml:trace>
  <inkml:trace contextRef="#ctx0" brushRef="#br0" timeOffset="331939.6496">18962 16147 1018 0,'0'0'16'0,"0"0"157"16,0 0-122-16,0 0-34 15,0 0-10-15,0 0 3 16,91 0 26-16,-17-6 4 16,7-9-13-16,19 2-18 15,3 2-6-15,-22-8-2 16,-9 10-1-16,-16 2-34 16,-19-3-159-16,-28-2-116 15</inkml:trace>
  <inkml:trace contextRef="#ctx0" brushRef="#br0" timeOffset="332205.2669">19071 16381 600 0,'0'0'396'16,"0"0"-359"-16,0 0 12 15,0 0 1-15,321-56-8 16,-193 39-28-16,-10-2-8 15,-27 1-6-15,-26 9-14 16,-56-7-332-16</inkml:trace>
  <inkml:trace contextRef="#ctx0" brushRef="#br0" timeOffset="332830.3537">20919 15841 1035 0,'0'0'12'16,"0"0"139"-16,0 0-64 16,0 0-23-16,0 0-33 15,0 0-1-15,0 0 2 16,-10-80-6-16,10 94-19 15,0 28-3-15,0 21 2 0,10 15 20 16,-10 4-2 0,18-4-3-16,-18-2-17 0,16-15-3 15,-7-11 0-15,-9-8-1 16,0-8-3-16,0-7-77 16,0-9-116-16,-43-11-120 15,-13-7-338-15</inkml:trace>
  <inkml:trace contextRef="#ctx0" brushRef="#br0" timeOffset="333147.4249">20479 15908 635 0,'0'0'213'0,"0"0"-100"0,0 0 35 15,0 0-89-15,0 0-34 16,0 0 2-16,72-62-2 16,3 44 0-16,34 2-5 15,19-1 13-15,18 1-8 16,10-4-11-16,-10 6-3 15,-18 1-5-15,-29 6-6 16,-52 2-2-16,-28 1 1 16,-19 4-9-16,0 0-110 15,0 9-95-15,-56 11-130 16</inkml:trace>
  <inkml:trace contextRef="#ctx0" brushRef="#br0" timeOffset="333584.9748">21922 16175 1008 0,'0'0'76'0,"0"0"102"0,0 0-129 16,0 0-16-16,0 0-10 15,-290 8-13-15,253 26-1 16,18-1-1-16,10 6 2 16,9-3 0-16,0-9 2 15,28 2-9-15,25-13 3 16,3-3-1-16,0-13-5 15,-3 0 9-15,-7 0-2 16,-8-24-1-16,-4-10 0 16,-25 0 2-16,-9-5-1 15,0 2 7-15,0-6-11 16,-18 9 0-16,-26 5-3 16,7 6-22-16,-10 17-58 0,3 6-43 15,7 0-123 1,0 1-254-16</inkml:trace>
  <inkml:trace contextRef="#ctx0" brushRef="#br0" timeOffset="333897.5081">22380 15817 1151 0,'0'0'30'0,"0"0"78"16,0 0 13-16,0 0-49 0,0 0-37 15,0 0-22-15,-10-51-13 16,10 84-3-16,10 14 3 16,27 15 21-16,-9 0 2 15,6-4 1-15,-6-3-15 16,-9-2-5-16,0-13-1 15,-1 1-1-15,-18-16-2 16,0-5 0-16,0-3-12 16,0 4-96-16,-37-8-126 15,-10-13-195-15</inkml:trace>
  <inkml:trace contextRef="#ctx0" brushRef="#br0" timeOffset="334163.1066">22015 16154 956 0,'0'0'60'15,"0"0"51"-15,0 0-69 16,0 0-24-16,0 0 15 16,327-57-11-16,-215 43-16 15,-12 3-6-15,-19 1 0 16,-6 2-6-16,-22-1-166 15,-16 4-199-15</inkml:trace>
  <inkml:trace contextRef="#ctx0" brushRef="#br0" timeOffset="334725.7227">23074 15991 875 0,'0'0'55'16,"0"0"178"-16,0 0-151 15,0 0-38-15,0 0-18 16,0 0-10-16,-274 37-3 16,212-3 1-16,-4 6 2 15,29-6-8-15,12-5 3 16,16-7-1-16,9-5-2 16,0 0-8-16,25-10 3 15,31-2-2-15,15-5 0 0,4 0-1 16,-13-23-29-16,-15 0-53 15,-9-6 28-15,-20-3 12 0,-18-3 25 16,0 1 17 0,0 5 2-16,0-4 3 0,-9 8 26 15,0 8-18-15,-1 7 16 16,10 10 8-16,0 0-30 16,0 0-7-16,0 10-11 15,0 19 9 1,0 0 4-16,19 5 2 0,18-5 1 15,7-1 2-15,3-5 3 16,2-12 2-16,11 0-3 16,-4 0-3-16,-13-11-5 0,-15 0 1 15,0 0 1 1,-9 0 1-16,0-16 2 0,-10-8-3 16,0-3-1-1,-9-10-2-15,0-6-5 0,0-10-1 16,0-14 6-1,-9-7 0-15,-19-6 1 0,0 2 4 16,9 15 11 0,1 25 35-16,8 18 17 0,10 15-24 15,0 5-32-15,0 34-12 0,0 21-4 16,38 21 4 0,-1 9 6-16,16-1-4 0,-16 2-2 15,-9 1-1 1,-28-1-106-16,-28-25-290 15</inkml:trace>
  <inkml:trace contextRef="#ctx0" brushRef="#br0" timeOffset="335530.8361">23925 15953 956 0,'0'0'40'0,"0"0"126"16,0 0-65 0,0 0-65-16,0 0 17 0,320-97-18 15,-229 132-8 1,-13 22 9-16,0 11-3 0,-22 7-7 15,-13-6-11 1,-15-1-5-16,-18-17-4 0,-10-12-3 16,0-15-3-16,0-14 2 15,0-5-2-15,0-5 6 16,0-5 16-16,-19-29 2 16,0-5-17-16,10-14-6 15,0-8 2-15,9-2-3 16,0-1-4-16,9 1 3 15,38 2 1-15,9 14-10 16,-3 13-7-16,-7 13 0 16,7 8-77-16,-15 13-90 15,-10 0-122-15,0 0-490 0</inkml:trace>
  <inkml:trace contextRef="#ctx0" brushRef="#br0" timeOffset="335910.7921">25242 16160 814 0,'0'0'16'16,"0"0"57"-16,0 0 17 0,0 0 7 16,0 0-47-1,0 0-34-15,237-52-1 0,-237 22-5 16,0 1 16-1,0-9-17-15,-47 2-8 0,-15 2 2 16,-3 1 7 0,-7 5 11-16,16 10 23 0,0 14-6 15,12 4-19-15,16 4-7 16,9 30-11-16,10 13 6 16,9 9 8-16,0-1 4 15,19-1-3 1,46-2-2-16,16-13 1 0,0-1-2 15,3-13-11-15,-12-3 0 16,-7-10 1-16,7-8-3 16,-25-4-19-16,9 0-120 0,-13-4-39 15,-15-26-185 1</inkml:trace>
  <inkml:trace contextRef="#ctx0" brushRef="#br0" timeOffset="336220.8001">25862 15891 929 0,'0'0'67'16,"0"0"146"-16,0 0-118 0,0 0-44 15,0 0-51-15,0 0 5 0,-72 46-5 16,72-6 15 0,0-1 4-16,0-1-4 0,0-1-6 15,35 3-2 1,2-6-1-16,1 0-4 0,-1-5 1 15,-3-2-3 1,-15-3 1-16,-10-12-1 0,-9 5 1 16,0-7 0-16,-47 1 4 15,-24 2-1-15,-10-13-3 16,-3 0-1-16,12 0-27 16,7-3-9-16,12-18-44 15,15-6-99-15,10-2-132 16,10 0-437-16</inkml:trace>
  <inkml:trace contextRef="#ctx0" brushRef="#br0" timeOffset="336460.8436">26077 15999 1057 0,'0'0'80'0,"0"0"124"0,0 0-147 15,0 0-51 1,0 0 19-16,0 0 27 0,178 119 3 16,-141-72-22-16,-9-4-14 0,0-1-9 15,-25-3-5 1,-3-5-4-16,0-10-1 0,0-13-6 16,0-1-74-1,-12-10-82-15,-26 0-96 0,-8-39-517 16</inkml:trace>
  <inkml:trace contextRef="#ctx0" brushRef="#br0" timeOffset="336743.2125">26065 15562 1047 0,'0'0'33'15,"0"0"179"-15,0 0-84 16,0 0-74-16,0 0-36 16,0 0-18-16,0-69 0 0,0 69-66 15,-10 11-278 1,-36 1-204-16</inkml:trace>
  <inkml:trace contextRef="#ctx0" brushRef="#br0" timeOffset="337117.7475">27133 15851 1089 0,'0'0'31'16,"0"0"95"-16,0 0-19 15,-293-18-49-15,225 18-19 16,9 18-18-16,2 6-12 16,23 2-3-16,25-2-1 15,9 4-5-15,0 1-1 16,34 0 1-16,32 5 4 15,-7-1-2-15,19 2-1 16,-22-6-1-16,-13-1 1 16,-15-4 0-16,-9-8-1 15,-19 2-1-15,0 0 1 16,-47-2 2-16,-34 1 2 16,-15-5-4-16,8-3-7 15,8-9-20-15,23 0-3 16,8-4-38-16,27-21-58 0,3-13-91 15,19-12-227-15</inkml:trace>
  <inkml:trace contextRef="#ctx0" brushRef="#br0" timeOffset="337367.7394">27242 15617 1136 0,'0'0'74'0,"0"0"139"16,0 0-141-16,0 0-43 16,0 0-27-16,0 0 12 15,75 144 32-15,-50-72-14 0,-7 3-6 16,-8-6-9-16,-1-1-6 16,-9 0-4-16,0-11-2 15,0-10-5-15,0-14 0 16,0-7-2-16,-9-11-31 15,-19-6-86-15,-6-9-125 16,-4 0-180-16</inkml:trace>
  <inkml:trace contextRef="#ctx0" brushRef="#br0" timeOffset="337633.3863">26996 16083 503 0,'0'0'563'15,"0"0"-433"-15,0 0-1 0,0 0-93 16,0 0-23-16,312-63 6 16,-185 54-4-16,1-3-7 15,-19 8-3-15,0-9-5 16,-25 8-1-16,-12-2-61 16,-16-4-150-16,-3 5-114 15,-7-4-427-15</inkml:trace>
  <inkml:trace contextRef="#ctx0" brushRef="#br0" timeOffset="337977.7566">28202 15937 595 0,'0'0'166'0,"0"0"47"15,0 0-60-15,0 0-69 0,0 0-15 16,-256-18-32-16,175 23-13 16,6 14-6-16,4 13-5 15,5-3-4-15,23 7 6 16,15-2-2-16,28-1 5 15,0-9-5-15,0-1 3 16,31-12-13-16,28 0 3 16,-3-4-1-16,6-7-5 15,-6 0 0-15,-18-7-44 16,5-11-36-16,-15-9 2 16,-18-7 20-16,-1-1 36 0,-9-7 22 15,0 4 2 1,0-1 17-16,0 5 27 0,0 15-9 15,0 4 25-15,0 15-18 16,0 0-20-16,0 5-24 16,0 29 2-16,0 10 6 15,19 7 14-15,-1-3-2 16,7 2-5-16,-6-10-6 16,-19 0-6-16,0-6-3 15,0-5-19-15,0-13-130 16,-9-16-84-16,-13 0-271 15</inkml:trace>
  <inkml:trace contextRef="#ctx0" brushRef="#br0" timeOffset="338364.0476">28211 15924 939 0,'0'0'85'0,"0"0"86"15,0 0-100-15,0 0-12 16,0 0 29-16,0 0-35 15,165 133-14-15,-146-93 0 16,-10-1-11-16,-9-5-11 16,0-5-7-16,0-7-5 0,0-10-2 15,0-8-1-15,-19-4 2 16,19 0 4-16,-9-4 4 16,-10-19-6-16,10-12-2 15,9-14-4 1,0-3 4-16,0-2-3 0,9 0 0 0,38 7-1 15,6 8 0-15,-6 15 1 16,-10 9 1 0,-9 12-2-16,6 3 2 15,-6 0-2-15,10 24 2 16,-1 15 1-16,-3 8 4 0,-6 0 2 16,0-4 0-16,-18-3-9 15,-1-5-1-15,-9-1 0 16,0-5 0-16,0-6-38 15,0-5-77 1,10-9-153-16,8-9-146 0</inkml:trace>
  <inkml:trace contextRef="#ctx0" brushRef="#br0" timeOffset="338663.0545">29572 15790 700 0,'0'0'418'0,"0"0"-308"16,0 0 19-16,0 0-75 15,0 0-39-15,-274 51 7 0,212 9 10 16,15 9 7-16,19-11 2 16,19-3-10-16,9-12-8 15,0-9-14-15,18-7-9 16,29-10 0-1,0-11 0-15,15-6-11 0,3 0-172 0,-2-34-277 16</inkml:trace>
  <inkml:trace contextRef="#ctx0" brushRef="#br0" timeOffset="339001.3216">29647 15995 1031 0,'0'0'22'15,"0"0"106"-15,0 0-34 16,0 0-2-16,0 0-19 16,0 0-15-16,209 45-6 15,-153-45-13-15,-10 0-19 16,-2-7-8-16,-7-10-10 16,-9-4 1-16,-18-8-1 0,-1 4-2 15,-9-8-1-15,0-8-8 16,0 2-10-1,-28-6 11-15,-19 11 8 16,4 5 0-16,5 12-4 16,-8 17 4-16,-14 0 10 15,11 29-1-15,-17 29 6 16,4 14 10-16,6 19 8 0,15-6-10 16,29-10-1-16,12-5-10 15,0-25-5-15,81-11-4 16,19-25-3-16,46-9-1 15,-9-25-36 1,0-38-474-16</inkml:trace>
  <inkml:trace contextRef="#ctx0" brushRef="#br0" timeOffset="351573.4934">1356 15941 748 0,'0'0'10'15,"0"0"129"-15,0 0-62 16,0 0-50-16,0 0 11 0,0 0 32 16,0 0-12-1,-9-79 19 1,9 75-6-16,0 4 4 0,0 0-30 16,0 0-7-16,0 0-14 15,0 0-13-15,0 0-9 0,0 0-1 16,0 4-1-1,0 25-22-15,0 17 22 0,9 4 5 16,10 3 0-16,-7-2-1 16,4-1-2-1,-16-4 0-15,9-7 0 0,-9 1-2 16,0 2-2-16,0-3-9 16,-9-5-171-16,-44-7-103 0,-3-15-307 15</inkml:trace>
  <inkml:trace contextRef="#ctx0" brushRef="#br0" timeOffset="351914.781">571 16550 780 0,'0'0'98'16,"0"0"16"-16,0 0 36 15,0 0-105-15,0 0-40 0,0 0-3 16,119 0 15 0,-7 0 11-16,25-9 0 15,25 2 6-15,3-6-12 0,0 4-3 16,-9 2-9-1,-28 2-5-15,-29 5-5 0,-33 0 2 16,-13 0-4-16,-25 0-2 16,0 0-31-1,-19 5-96-15,-9 11-209 0,0 2-297 16</inkml:trace>
  <inkml:trace contextRef="#ctx0" brushRef="#br0" timeOffset="352626.6596">855 17132 967 0,'0'0'104'15,"0"0"9"-15,0 0-59 0,0 0-52 16,0 0-2-16,0 0 0 15,0 51 0-15,0-1 19 16,18 13 33-16,-8 11-3 16,-10-6-17-16,0-10-10 15,0-8-4-15,0-5-5 16,0-9-3-16,0-4 4 16,0-8-3-16,0-12-2 0,-10-8-5 15,10 1 2 1,0-5 3-16,-9 0 8 0,0 0 9 15,-1-16 15-15,-14-18-28 16,2-12-9-16,-13-16 2 16,17-5-4-16,8-3-2 15,1-2 0-15,9 2 1 16,0 12-2-16,19 3-2 16,27-1 0-16,-2 4 4 15,12 7-2-15,6 6 1 16,-5 9 0-16,-11 8 0 15,-2 11-1-15,-16 4-4 16,9 7 4-16,-9 0-5 16,0 18 1-16,-3 9 0 15,-15 7 2-15,-10 1 3 0,0 5-4 16,-19 6 2-16,-43-11-1 16,-10 4 1-16,7-17 0 15,8-1-8-15,11-8-6 16,11-8 0-16,7-3-7 0,10 2 14 15,18-4 1-15,0 0 6 16,0 0-8-16,0 0-6 16,0 5-4-16,0 13-5 15,9 6 18-15,38 10 7 16,0 5 1-16,6 1 0 16,9 0 0-16,-15-6 0 15,-10-5-1-15,-9-8 1 16,-3-3-2-16,-13-7-1 15,-5-6-34-15,-7 2-192 16,0-7-134-16</inkml:trace>
  <inkml:trace contextRef="#ctx0" brushRef="#br0" timeOffset="352896.9557">1375 17370 1078 0,'0'0'47'0,"0"0"73"16,0 0-84-16,0 0-6 15,0 0 9-15,0 0-10 16,296-62 2-16,-209 45-9 16,-12 6 0-16,6-7-8 0,-6 2-1 15,6 3-3-15,-25-3-6 16,-3 11-4-16,-32-3-3 15,-11 4-7-15,-10 4-103 16,0 0-145-16,-31 4-181 31</inkml:trace>
  <inkml:trace contextRef="#ctx0" brushRef="#br0" timeOffset="353162.6126">1880 17290 756 0,'0'0'153'16,"0"0"80"-16,0 0-115 15,0 0-26-15,0 0-36 16,0 0-35-16,-28 0-10 16,28 1-5-16,0 22-4 15,0 11 16-15,9 11 20 16,10 7 11-16,-1-1-16 16,-8-1-4-16,-4-3-17 15,-3-3 2-15,-3-11-7 16,0-4-5-16,0-6-2 0,0-7 3 15,0-3-3-15,0-8 0 16,0 1-57-16,0-6-152 16,0 0-271-16</inkml:trace>
  <inkml:trace contextRef="#ctx0" brushRef="#br0" timeOffset="353725.1055">3334 16516 779 0,'0'0'142'16,"0"0"66"-16,0 0-104 15,0 0-64-15,0 0-9 16,0 0 2-16,0-4-6 16,0 4 1-16,0 0-7 15,16-7 14-15,40-3 18 16,25-2-5-16,9-5-22 0,4 9-18 16,-13-1-8-16,-6 4-3 15,-29 5-13-15,-30 0-122 16,-16 10-158-16,0 12-163 15</inkml:trace>
  <inkml:trace contextRef="#ctx0" brushRef="#br0" timeOffset="354006.3446">3359 16805 637 0,'0'0'117'0,"0"0"-47"15,0 0 55-15,0 0-66 16,0 0-32-16,0 0 64 0,128 13 24 15,-35-26-60-15,7-8-19 16,9 3-34-16,-25 7-2 16,-12-2-20-16,-16-3-235 15,-31-7-436-15</inkml:trace>
  <inkml:trace contextRef="#ctx0" brushRef="#br0" timeOffset="354303.2297">4867 15874 791 0,'0'0'34'16,"0"0"198"-16,0 0-101 16,0 0-18-16,0 0-42 15,0 0-17-15,-16-99-16 16,16 99-38-16,0 4-5 16,0 29-7-16,0 13 12 15,25 10 2-15,-6 7-1 0,0 0 0 16,-1 4-1-1,-18-4-10-15,0-5-161 0,-9-7-158 16,-28-22-261-16</inkml:trace>
  <inkml:trace contextRef="#ctx0" brushRef="#br0" timeOffset="354568.8566">4577 16476 882 0,'0'0'16'16,"0"0"102"-16,0 0-94 16,0 0-12-16,0 0 51 15,0 0 67-15,228 7-41 16,-129-12-45-16,10-11-16 0,13-2-17 16,-7 0-4-16,-12 2-7 15,-3 3 0-15,-19 8-7 16,-16 5-49-16,-12 0-198 15,-31 0-146-15</inkml:trace>
  <inkml:trace contextRef="#ctx0" brushRef="#br0" timeOffset="355181.1398">4668 16962 920 0,'0'0'158'16,"0"0"-33"-16,0 0-25 15,0 0-67-15,0 0-27 16,0 0-6-16,37 44 20 16,-3 8 38-16,-6 11-7 15,0 9-9-15,-28 2-5 16,0 2-11-16,0-3-14 15,0-10-2-15,-9-7-3 0,-19-16 1 16,9-7-4-16,10-16-2 16,0-10 3-16,2-2-3 15,7-5 2-15,-9 0 5 16,-4 0 4-16,-5-29-2 16,-16-15-6-16,5-14-4 0,1-15 0 15,10-7-1 1,8-1 1-16,10-3-1 0,0 5 1 15,10 5-1 1,36 5 1-16,17 11-1 0,2 7 1 16,1 7-2-16,5 15 1 15,-5 7 0-15,-4 15-3 16,-6 7 2-16,-12 0-2 16,-7 16-6-16,-9 13 1 15,0 13 1-15,-28 2 7 16,0 7-2-16,-9-1-2 15,-57-2-3-15,-15-9-2 16,7-5-8-16,2-15 4 16,25-9 6-16,4-10 5 15,15 0 2-15,9 0 3 0,10 0 0 16,-1 0-2 0,10 0-1-16,0 0 0 0,0 0-7 15,0 0-7 1,0 13-10-16,28 16 20 0,19 9 4 15,6 1 2 1,-6 6-1-16,15-5-1 0,-6 1 0 16,-9-7 0-16,-4-7-2 0,-5-8-58 15,-1-9-126 1,-3-10-161-16,4 0-370 0</inkml:trace>
  <inkml:trace contextRef="#ctx0" brushRef="#br0" timeOffset="355511.1606">5499 17256 900 0,'0'0'103'0,"0"0"107"16,0 0-62-1,0 0-54-15,0 0-2 0,0-124-23 16,0 119-23-16,0 5-23 15,0 0-17-15,-9 10-6 16,9 24-9-16,0 22 9 16,0 7 3-16,0 5 2 0,9-10-3 15,7-2 0 1,-4-11-1-16,-2-11-1 0,-1-5 0 16,-3-6 0-1,-6-10-33-15,0-9-145 0,0-4-183 16,-6-12-573-1</inkml:trace>
  <inkml:trace contextRef="#ctx0" brushRef="#br0" timeOffset="355899.3476">6322 16676 906 0,'0'0'43'0,"0"0"170"16,0 0-115-16,0 0-30 15,0 0-30-15,0 0 9 16,-28-22-11-1,28 22-9-15,0 0-8 0,0 0-13 16,0 0 2-16,0 0-7 0,9 0-1 16,56-7 4-1,26-4 8-15,27-1-1 0,10-10 0 16,-10 4-11 0,1-3 0-16,-17 3-1 0,-21 2 1 15,-15 3-3 1,-32 7-2-16,-25 6-47 0,-9 0-85 15,-18 0-122-15,-54 0-228 16</inkml:trace>
  <inkml:trace contextRef="#ctx0" brushRef="#br0" timeOffset="356362.1634">6714 16420 921 0,'0'0'85'15,"0"0"151"-15,0 0-119 16,0 0-40-16,0 0-23 0,0 0 4 16,-28-62-31-1,28 62-27-15,0 23-5 0,0 21 5 16,28 14 8 0,0 9 1-16,-3 9-3 0,-12 10-6 15,2-7 0 1,-15 0-2-16,0-21-120 0,-15-24-267 15</inkml:trace>
  <inkml:trace contextRef="#ctx0" brushRef="#br0" timeOffset="357301.5246">7948 15890 276 0,'0'0'487'16,"0"0"-413"-16,0-141 149 15,0 95-138-15,28 12-4 16,-19 6 2-16,10 17-5 16,-10 3 2-16,-9 3-17 15,0 5-14-15,0 0-24 16,0 0-25-16,6 34-15 15,4 18 13-15,11 11 2 16,4-1 7-16,-6 1-7 16,0-1 1-16,-10-6 0 15,0-8-2-15,-9-3-6 0,0 0-137 16,-28-16-148-16,-34-13-238 16</inkml:trace>
  <inkml:trace contextRef="#ctx0" brushRef="#br0" timeOffset="357609.8311">7546 16342 863 0,'0'0'61'16,"0"0"-4"-16,0 0 21 15,0 0-55-15,0 0 35 0,0 0 39 16,293 5-8-16,-175-10-41 15,0-12-19-15,10 0-17 16,-10 5-5-16,-15 0-5 16,-12 7-2-16,-20 5-6 15,-24 0-8-15,-19 0-96 16,-19 17-114-16,-9 0-180 16</inkml:trace>
  <inkml:trace contextRef="#ctx0" brushRef="#br0" timeOffset="358206.583">7565 16818 1006 0,'0'0'61'16,"0"0"80"-16,0 0-79 15,0 0-57-15,0 0 2 16,0 0 6-16,56 164 28 16,-31-87 26-16,-16 7-25 15,-9 6-12-15,0 1-9 0,0-11-8 16,-19-12-2-16,-6-18-1 16,-3-14-6-16,10-14 1 15,-1-11 2-15,9-9 3 16,1-2-1-16,-19 0 9 15,0-19 0-15,-16-20-6 16,-2-13-12-16,8-15 5 16,4-12-5-16,6-7 0 15,19-4 0-15,9 3-1 16,0 5 1-16,9 10 0 16,47 4-1-16,16 7 0 0,-1 7-5 15,-5 16 6 1,-4 9 0-16,-15 13 3 0,0 3-3 15,-29 8-3 1,7 5 0-16,-12 0 1 0,-4 0-3 16,-3 5-1-1,4 14-2-15,-10 13 2 0,0-3 1 16,-10 5-2-16,-33 0-10 0,-13-5-26 16,3-5 34-1,-3-8-1-15,18-4 0 0,10-1 7 16,19-1 3-1,-1 2-1-15,10 5-4 0,0 7-2 16,0 8 7 0,19 4-2-16,37 10 2 0,16-1 0 15,3-5-1-15,6 0 1 16,-7-1 0-16,-11 1 0 16,-17 6-4-16,-36-1-123 15,-10-5-239-15,0-17-512 16</inkml:trace>
  <inkml:trace contextRef="#ctx0" brushRef="#br0" timeOffset="358636.7456">8169 17233 1024 0,'0'0'28'0,"0"0"122"0,0 0-98 15,0 0-25-15,274-119 1 0,-212 113 5 16,-15 6-9 0,-10 0-10-16,-12 0-7 0,-6 17-3 15,-19 12-3 1,0 12 5-16,0 7-2 0,-53 5-2 15,-31 9 2 1,3-4 1-16,-9-7-5 0,15-7 3 16,19-15-1-1,18-5 3-15,13-14-5 0,25-4 6 16,0 1-5-16,0-1-1 16,19 4 3-16,34-5 3 15,22-4 4-15,15 6-1 16,19-7-5-16,-6 0-3 15,-3 0-1-15,-10 0-4 16,-34-18-192-16,-31-22-737 16</inkml:trace>
  <inkml:trace contextRef="#ctx0" brushRef="#br0" timeOffset="359268.5562">9010 16573 812 0,'0'0'155'0,"0"0"10"16,0 0-11-16,0 0-87 0,0 0-37 15,0 0-11 1,-9 0 12-16,9 0-7 0,24 0-11 16,42-5 10-16,24-8 3 15,19-1 0-15,10 2-12 16,-17-5-11-16,-2 0-2 15,-16 5-1-15,-22 0-2 16,-24 7-29-16,-38 1-118 16,0 4-94-16,-28 0-185 15</inkml:trace>
  <inkml:trace contextRef="#ctx0" brushRef="#br0" timeOffset="359583.592">9318 16329 933 0,'0'0'59'0,"0"0"146"16,0 0-43-16,0 0-80 15,0 0-24-15,0 0-34 16,-37-40-13-16,37 40 0 16,0 0-9-16,0 7-2 0,0 26 0 15,19 19 5 1,9 4 5-16,0 7-2 15,-10 0-8-15,-8 10 0 16,-1-6 0-16,-9-4-26 0,0-16-197 16,0-18-173-1</inkml:trace>
  <inkml:trace contextRef="#ctx0" brushRef="#br0" timeOffset="359906.1249">10546 15856 755 0,'0'0'57'16,"0"0"49"-16,0 0 106 15,0 0-95-15,0 0-8 16,0 0-36-16,0-124-39 16,0 137-34-16,0 25-3 15,6 20 3-15,13 15 9 0,-1 0 11 16,1 2 0-16,0-11-8 15,-1-3-8 1,-2-15-4-16,-7-8 0 16,-6-9-4-16,-3-6-41 15,0-12-196-15,-37-11-194 0</inkml:trace>
  <inkml:trace contextRef="#ctx0" brushRef="#br0" timeOffset="360187.0181">10178 16376 986 0,'0'0'41'15,"0"0"59"-15,0 0-45 16,0 0 7-16,355-34-32 16,-233 21-4-16,-13 2 6 15,9-2-8-15,-18-3-10 0,-1 6-11 16,-24 2-3-16,-13 3-2 15,-34 5-23-15,-18 0-173 16,-10 10-236-16</inkml:trace>
  <inkml:trace contextRef="#ctx0" brushRef="#br0" timeOffset="360827.6515">10399 16842 620 0,'0'0'460'16,"0"0"-428"-16,0 0 87 16,0 0-91-16,0 0-25 15,0 0 16-15,6 107 55 16,4-27-5-16,-10 0-15 15,0 15-2-15,0-3-19 16,-10-13-19-16,-8-16-2 16,-7-18 2-16,6-11-4 15,0-10-2-15,10-7-1 16,0-11-2-16,9-1 0 16,0-5 2-16,-19 0 1 15,10 0 5-15,-10 0-10 0,-6-28 2 16,6-2-2-16,1-19-2 15,8-9-1-15,10-9 0 16,0-8-1-16,19-4 0 16,25-1 1-16,2-6 0 15,10 1-2-15,-3 0 2 16,3 9 0-16,-3 17 0 16,-6 12-1-16,-9 23 0 15,-10 7-3-15,6 13 3 16,-6 4-4-16,9 4-7 15,-9 26 12-15,10 10-4 16,-13 3 0-16,-16 9 4 0,-9-7 1 16,0 2-1-16,-44 0-6 15,-21-9 5-15,-16-3-4 16,16-7-17-16,12-17-2 16,6-11 8-16,19 0 15 15,9 0-6-15,10 0-2 16,9 0 8-16,0 0-1 15,0 0-3-15,0 6-15 16,0 12-10-16,37 10 24 16,10 5 6-16,6 1 2 15,3 0 4-15,0-5-3 16,-3 5-1-16,-6-10 0 16,-4 4-1-16,-15-11-1 0,-9-1-3 15,0-4-112 1,-19-12-340-16</inkml:trace>
  <inkml:trace contextRef="#ctx0" brushRef="#br0" timeOffset="361426.0426">11094 17358 636 0,'0'0'199'0,"0"0"-82"16,0 0 78-16,0 0-86 15,-3-136-37-15,31 114-14 16,18 1-25-16,7 8-18 16,-6 1-10-16,0 8 1 15,6 4-1-15,-16 0 1 16,1 0-6-16,-10 16 0 16,-3 6 2-16,-7 12 0 15,-18 0-2-15,0 6 2 16,-9 1 0-16,-44-8 1 15,-3-3-1-15,3-10 5 16,16-7-7-16,9-8 4 0,18-5-2 16,10 0 5-16,0 0 2 15,0 0-6-15,47-5-3 16,15-8-3-16,4 9-5 16,-4 4 4-16,-15 0-2 15,-1 4 3-15,-11 14-2 16,-17 3 3-16,-15-1 1 15,-3 7 1-15,-9 7-1 16,-75 0 1-16,-34 1 7 16,-29 5-7-16,-18-6-17 15,0-5-85-15,0-13-155 16,-6-16-471-16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2T10:06:38.6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4923 3164 589 0,'0'0'26'0,"0"0"78"0,0 0 19 16,0 0-32-16,0 0-23 15,0 0-7-15,0 0-12 16,-47 0-7-16,38 0-4 16,9 0-1-16,0 0 17 15,-6 0-10-15,3 0-9 16,3 0-15-16,0 0-4 16,0 0-4-16,0 0 1 15,0 0 4-15,0 0-16 16,9 0-1-16,66 0-3 15,15 0 3-15,28 3 1 16,10-3 0-16,3 0 0 16,12 0-1-16,-6 0 5 0,-6-5-4 15,-13-12 0-15,-18-3 0 16,-19 6 0-16,-34 3-1 16,-19 2 2-16,-3 0 4 15,-13-1-2-15,4-3 0 16,-7 7-1-16,1 1 0 15,-1 0 1-15,-9 3-3 16,9 2 2-16,-9 0-3 16,0 0 0-16,10 0-12 15,-1 17-5-15,10 21 11 16,-10 16 6-16,25 8 3 16,-6 6-2-16,10 1 0 0,-1-4-1 15,-3-7 0-15,-6-10-1 16,-9-13 1-16,9-12 2 15,-19-5-2-15,1-14 2 16,-10-4-2-16,0 0 4 16,9 0 1-16,-9 0 9 15,0-8 0-15,16-24 13 16,-7-14-26-16,3-10 3 16,-2-3-2-16,-4 1 0 15,3 0-2-15,1 4 0 16,8-6 2-16,1 8-6 15,9 7 8-15,-3 6-4 16,-3 10 0-16,-7 10 0 0,-5 6 0 16,-1 12-1-16,-9 1-7 15,0 0-2-15,19 4-10 16,0 33 17-16,18 10 3 16,-9 19 2-16,6 5-1 15,4 3 2-15,-1 2 6 16,7-8-5-16,-7-7-2 15,0-11 5-15,1-7-2 16,-4-11-5-16,-15-11 7 16,-10-11-5-16,0-5-1 15,-9-5 0-15,0 0 10 16,0 0-1-16,10 0 4 0,-10-11 15 16,0-25 2-16,9-9-29 15,-9-12-2-15,9-6 0 16,-9 0 0-16,0 6 0 15,0 11 0-15,0 13 0 16,-9 11 2-16,0 7 0 16,9 10-1-16,0 2-1 15,0 3-6-15,0 0 0 16,0 0-9-16,28 0 7 16,34 0 8-16,22 0 0 15,25 0-1-15,19 0 1 16,18 0 0-16,10-13 3 15,0-3-2-15,6 5-1 16,-16 1 0-16,-18 10 0 16,-25 0 0-16,-22 0 0 0,-35 0 0 15,-27 0-1-15,-10 0 0 16,-9 0 0-16,0 0-2 16,0 0-1-16,0 0 1 15,0 0-31-15,0 0-202 16,-9 0-250-16</inkml:trace>
  <inkml:trace contextRef="#ctx0" brushRef="#br0" timeOffset="831.6268">6431 2299 697 0,'0'0'40'0,"0"0"153"16,0 0-77-16,0 0-12 15,0 0-11-15,0 0-22 0,-91-115-3 16,82 114-30 0,9 1-13-16,0 0-20 0,0 6-5 15,0 41-14-15,0 16 14 16,25 13 3-16,-6-1 5 15,-10-7-6-15,0-10 3 16,-9-13-4-16,0-7 0 16,0-13 1-16,0-8 1 15,0-7-2-15,0-10 12 16,-18 0 14-16,-17 0 2 16,-2-27-4-16,-10-15-1 15,-6-9-14-15,7-16-6 0,8-7-4 16,10-11 0-1,22-10 0-15,6 4-4 0,0 12 4 16,43 16 0-16,14 15 0 16,14 9-1-16,4 7-1 15,6 13 2-15,0 4-1 16,-25 10 1-16,0 5-2 0,-19 0-4 16,-12 0 2-16,-15 13-2 15,-1 12 2-15,-9 0 0 16,0 9 0-16,-28 0 0 15,-34 0 3-15,-4-7-2 16,-5-6-5-16,15-3 2 16,0-7-5-16,3-3 8 15,15-3-2-15,20-2 1 16,8-3 4-16,10 2-3 16,0 9-10-16,0 10-7 15,19 5 20-15,18 8 0 16,10 3 0-16,15 2 0 0,4-1 0 15,5 4 0-15,-15-1 0 16,-3-3 0-16,-15 0-1 16,-20-8-33-16,-8-1-131 15,-10-5-27-15,0-8-102 16,0-9-495-16</inkml:trace>
  <inkml:trace contextRef="#ctx0" brushRef="#br0" timeOffset="1051.4692">6998 2387 714 0,'0'0'55'15,"0"0"133"-15,0 0 4 0,0 0-46 16,0 0-33 0,0 0-30-16,9-56-43 0,-9 56-35 15,0 24-4-15,9 15-1 16,1 12 11-16,8 4-2 15,1-1-5-15,-3 0-3 16,12-3-1-16,0-2-4 16,0-11-73-16,-19-21-260 15</inkml:trace>
  <inkml:trace contextRef="#ctx0" brushRef="#br0" timeOffset="2716.8255">8988 3135 338 0,'0'0'46'0,"0"0"39"15,0 0 4-15,0 0 1 0,0 0-29 16,0 0-16 0,0 0 25-16,-25 3 5 0,25-1 12 15,-9 1-23 1,9-3-14-16,0 2-13 0,-10-2-26 16,10 1-7-1,-9-1 1-15,9 0 6 0,0 0 11 16,-9 0 4-16,-1 0 3 0,-18 0 1 15,-6 4-24 1,-13-4-6-16,-9 4-2 0,3 4 1 16,7-3 2-1,18 0-1-15,18-3 2 0,1 1-1 16,9-3 3 0,0 0-4-16,0 0-2 0,56 0 2 15,25 0 4 1,40 0 5-16,7-13 0 0,9 3-1 15,-9-1-4-15,0 1-3 16,-19-1 1-16,-28 1-1 16,-25 4 0-16,-19 0 1 15,-12-1-1-15,-6-3 6 16,-10 6-1-16,-9-4 5 16,9-4-8-16,-9 6 10 15,0-4-4-15,10 2 0 16,-10 6-2-16,0 2-2 0,0 0-5 15,0 0-3 1,0 20-19-16,18 28 13 0,1 15 9 16,9 8-1-1,0-3 2-15,-3-5-1 0,3-10 0 16,-9-6 0 0,-10-12 4-16,10-12-3 0,-10-9-1 15,1-8-1 1,5-6 1-16,-15 0 2 0,10 0 8 15,-1-3 9-15,0-29 4 0,10-15-3 16,0-19-18 0,9-5-2-16,0-8-1 0,0 2 1 15,6 8 0 1,-6 7 0-16,0 16 0 0,9 15-4 16,-2 12 3-1,-17 7 1-15,10 12-7 0,0 0 0 16,7 12 1-16,11 26-1 15,-8 15 7-15,9 15 0 16,-13 5 2-16,-15-1-2 16,9-9 0-16,-10-5-1 15,1-11 2-15,0-13-1 16,-4-4 0-16,-2-17 0 16,-7-5 2-16,3-3-2 15,-9-5 5-15,10 0 3 16,8-5 4-16,10-24 26 15,10-11-23-15,5-2-14 0,-5-8 0 16,-10 0-2 0,9-3 4-16,-12 1-5 15,3 12 2-15,0 13-1 0,0 7-3 16,0 11 3 0,6 5-8-16,13 4 6 0,25 0-2 15,12 0 1-15,16 4 3 0,27 9 1 16,29-4 0-1,0-2 0-15,9-1 0 0,-19 1 0 16,-27-6 0 0,-29 2 1-16,-43-3 0 0,-19 0-1 15,-28 0 1 1,0 0-1-16,-66 0-134 0,-52-16-436 16</inkml:trace>
  <inkml:trace contextRef="#ctx0" brushRef="#br0" timeOffset="3409.828">10050 2246 794 0,'0'0'37'15,"0"0"135"1,0 0-84-16,0 0-25 0,0 0-63 16,0 0 1-16,100 109 5 15,-91-36-3-15,-9 4 5 16,0-6 0-16,0-13-3 0,0-13 5 15,0-16-6 1,0-15 3-16,0-9-4 0,0-5 13 16,0 0 72-1,0-26-4-15,-28-19-65 0,3-14-13 16,-3-4-6 0,10-9-1-16,8-6 1 0,1-9 4 15,9-8-4-15,0 3 0 16,0 7-2-16,19 12 2 15,34 9-1-15,12 12-2 16,16 10 3-16,-6 13-1 16,-10 16-2-16,-12 7 1 15,-6 6-3-15,-13 0-2 16,-15 27 0-16,-10 2-1 16,-9 5 6-16,0 6-2 15,-9 2 3-15,-44-5-2 16,-13-3-20-16,-5-8-17 0,5-8 28 15,20-4-2-15,2-7 13 16,16-3-3-16,19-2 3 16,-1-2 1-1,10 7-2-15,0 1-6 0,0 4 4 16,47 11 4 0,25 6 0-16,12 8 0 0,6 0 0 15,10 8-1-15,-25-1 1 16,-13-4-1-16,-25 2 0 15,-18 0-2-15,-19-2-101 16,0-11-197-16,0-11-246 16</inkml:trace>
  <inkml:trace contextRef="#ctx0" brushRef="#br0" timeOffset="3847.383">11119 2384 794 0,'0'0'39'16,"0"0"142"-16,0 0-75 0,9-126-45 15,28 97-22-15,1 5-20 16,15 3-4-16,3 10-2 15,6 6-5-15,-6 5 0 16,0 0-3-16,-3 5-5 16,-15 18 1-16,-20 6 0 15,-8 8-1-15,-10 0 0 16,0 5 1-16,-47 1 5 16,-34-1-6-16,6-5 7 15,-6-5-4-15,25-9 1 16,28-12 3-16,13-6 6 15,15-2-2-15,0-3-3 16,0 4-7-16,6-4 0 16,41 0 5-16,43 0-1 15,22 0-1-15,16 0-4 0,37-7-6 16,-3-9-102-16,3-18-529 16</inkml:trace>
  <inkml:trace contextRef="#ctx0" brushRef="#br0" timeOffset="5149.348">12362 3116 119 0,'0'0'136'0,"0"0"-52"15,0 0 22-15,0 0-22 16,0 0-10-16,0 0-22 16,-35-41-20-16,35 37-4 15,0 0 18-15,0 1 18 16,0-2-15-16,0 0 19 16,0 4 5-16,0-4-24 15,0 0-10-15,0 5-10 16,0 0-1-16,0 0 12 15,0 0-8-15,0 0-25 16,0 0-5-16,0 0-2 16,0 0-3-16,0 0-3 0,25 0 6 15,41 0 0-15,24 0 8 16,28 0-5-16,19-5 4 0,10-14-6 16,-1-5-1-1,-18 0 2-15,-35-1-2 0,-21 6 0 16,-35 1 1-16,-18 5 2 15,-9 7-2-15,-10 4 8 16,0 2-5-16,0 0-4 16,0 0-2-16,0 0-9 15,0 31-19-15,0 22 30 16,0 16 0-16,9 7 2 16,19 8-2-16,6-10 0 15,22 0 0-15,-3-15 0 16,-6-16 2-16,0-14-1 15,-10-10 0-15,-21-10 0 16,-7-8 3-16,-9-1 4 16,9 0 8-16,1-24 53 0,-1-15-26 15,10-14-35-15,-1-13-7 16,-8-3 0-16,8-9 6 16,1 10-3-16,6 14-3 15,3 12 3-15,9 13-1 16,7 13-3-16,3 9-1 15,9 7-4-15,6 0-1 16,13 26-3-16,6 8 3 16,-6 0 6-16,-4 1 0 15,4-3 1-15,-13-11-2 16,-15-3 1-16,-10-8 0 16,-18-7 0-16,-13-3 2 0,-6 0-2 15,10 0 13-15,-10-5-2 16,0-17-7-16,9-6-4 15,10-1-1-15,18 3 0 16,7 2-2-16,12 6 1 16,19 5-1-16,6 1 1 15,18 2 0-15,20 0 1 16,2 2 2-16,7 0-2 16,0 5 2-16,-1-5-2 15,-18 3 2-15,-28-1-1 16,-34 2 0-16,-38 4-1 15,-9-3-80-15,-99-8-383 16</inkml:trace>
  <inkml:trace contextRef="#ctx0" brushRef="#br0" timeOffset="5836.8566">13595 2078 909 0,'0'0'8'0,"0"0"109"0,0 0-31 16,0 0-42-16,0 0-1 15,0 0-11-15,0-92-26 16,28 131-5-16,-9 14-1 16,0 13 9-16,-1 3-7 15,-8-3 2-15,-1-9 2 16,-9-10-6-16,0-17 0 16,0-10 0-16,0-11 3 15,0-9-1-15,0 0 39 16,-19-5 33-16,-9-24-59 15,0-14-10-15,0-10-4 16,19-13 2-16,9-7-3 16,0-14 0-16,0-13 0 0,28-10 3 15,28 9-3-15,6 13 0 16,4 20-1-16,15 24-1 16,-7 15 2-16,-11 12-1 15,-7 10-3-15,-28 7 1 16,-9 0-4-16,-10 11-3 15,-9 22 2-15,0 9 6 16,-47 4 2-16,-9 6 2 16,3-9-2-16,6-4 0 15,10-17-1-15,18-1 1 16,-6-14-1-16,25-4-1 16,0-2-1-16,0 4-2 0,0 3-10 15,0 7 6-15,16 9 6 16,21 8 1-16,10 10 1 15,18 10 1-15,-12-4-3 16,19-1 2-16,-6-7 0 16,-10-8 1-16,-13-6-4 15,-5-5-34-15,-20-11-191 16,-8-8-105-16</inkml:trace>
  <inkml:trace contextRef="#ctx0" brushRef="#br0" timeOffset="6274.3607">14776 1929 789 0,'0'0'30'0,"0"0"111"15,0 0-3-15,0 0-64 16,109-125-33-16,-44 105-19 15,-2 9-9-15,-7 11-4 16,-19 0-6-16,-3 3-3 16,-6 30-2-16,-18 4 2 15,-10 6 0-15,0 1 0 16,0-9-3-16,-10-7 3 0,-8-16 0 16,18-7 0-1,0-3 2-15,0-2-1 0,0 0 4 16,18 0-3-16,48 0 1 15,15-5-1-15,0 0-2 16,-16 5 0-16,1 0-3 16,-23 5 1-16,-15 18-1 15,-19 4 1-15,-9 5 2 16,0 1-1-16,-65-3 1 16,-7-1 21-16,-27-1 5 15,-4-6-10-15,3-6-3 16,-9-1-13-16,-9-5-21 15,6-10-191-15,-7 0-492 16</inkml:trace>
  <inkml:trace contextRef="#ctx0" brushRef="#br0" timeOffset="7701.1286">4805 3322 524 0,'0'0'151'15,"0"0"-42"-15,0 0-40 16,0 0-2-16,0 0-12 16,0 0-6-16,-38-47 9 15,38 46 0-15,0-7 0 0,0 0-15 16,0-4-17-16,0 3 1 15,0 1 5-15,0-4-19 16,0 3-1-16,0 4-7 16,0 3-1-16,0-1 5 15,0 3-5-15,0 0-4 16,0 0 0-16,0 0 0 16,0 19-5-16,0 26-11 15,0 15 16-15,0 19 2 16,0 16 2-16,10 21-1 15,8 13 2-15,-8 16 2 16,-10 8 1-16,0 3 0 16,0 4 1-16,-38 2-9 15,-15 9 1-15,-3 2 1 16,-9-5-1-16,-7-9-1 0,16-14 0 16,12-15-1-16,7-18 1 15,18-8 0-15,10-15-1 16,9-10 2-16,0-6 1 15,0-12-1-15,0-8-1 16,0-8 0-16,0-3 0 16,0-5 0-16,0-8 0 15,0-3 0-15,0-1 0 16,0-5 0-16,9-1-1 16,10 0 0-16,0-1 1 15,9-2 0-15,6 2-1 16,31 5-1-16,7-6 2 0,31 4 0 15,25-5 3-15,18 2-3 16,25-7 0-16,23 2 0 16,14-6 1-16,29 2-1 15,22 0 1-15,24-1 0 16,-9-2-1-16,-28-1-2 16,-25 1 1-16,-40-1 1 15,-16-2-1-15,-37 2 1 16,-28-5 0-16,-26 5 1 15,-21-5-1-15,3 2 0 16,-3-2-1-16,3 0-1 16,0 0 2-16,7 0 0 15,2-12-48-15,7-12-142 0,-26-3-257 16</inkml:trace>
  <inkml:trace contextRef="#ctx0" brushRef="#br0" timeOffset="8451.1968">8944 5647 191 0,'0'0'86'0,"0"0"64"16,0 0-28-16,-18-129-8 15,-20 100-44-15,20 0-11 16,-17 0 13-16,7 2 23 16,10-1 2-16,-10-1-40 15,9 6 8-15,10-2-13 16,-10 4-13-16,3-1 7 16,7 7 14-16,0 7-24 15,9 5-13-15,0 3 1 16,0 0-18-16,0 0-6 0,0 36-15 15,0 25 8-15,28 27 7 16,15 22 2-16,4 23 0 16,-10 13 0-16,-9 8 0 15,-9 8-2-15,-13-2 4 16,-6 8-4-16,0-7 0 16,0-3 0-16,0 0 0 15,-15-14-1-15,2-19 0 16,4-22 0-16,9-24 1 15,0-21 0-15,0-14-1 16,0-20 1-16,0-10 0 16,0-12-1-16,0-2 0 15,0 0 1-15,0-18-42 0,0-22-170 16,0-15-155 0</inkml:trace>
  <inkml:trace contextRef="#ctx0" brushRef="#br0" timeOffset="8784.1064">9427 6267 516 0,'0'0'210'0,"0"0"-98"16,0 0 78-16,0 0-74 15,0 0-49-15,0 0-18 16,-6-78 6-16,6 78-29 16,0 0-23-16,0 10-3 15,0 33-21-15,0 16 21 16,25 20 12-16,3 8-4 0,0 5 2 16,0-5-7-16,6-4-3 15,-24-11 0-15,-1-7 0 16,-9-11-1-16,0-7-1 15,-9-13 1-15,-19-10-130 16,-16-24-133-16,7 0-356 16</inkml:trace>
  <inkml:trace contextRef="#ctx0" brushRef="#br0" timeOffset="9096.6332">9567 6641 859 0,'0'0'43'0,"0"0"-19"16,0 0 12-16,262 13 35 16,-115-1-23-16,27-3-10 15,47-5-8-15,16-4 10 16,46 0 2-16,10-13-23 16,28-3-3-16,6-2-9 15,3 7-1-15,-3 2-6 16,-6 1 3-16,-19 7 0 15,-18 1-2-15,-10 0 4 16,-28 0-2-16,-25 0 2 16,-59 0-3-16,-50 0-2 15,-40 0 2-15,-44 0-2 0,-19 0 1 16,-9 0-2 0,0 0-4-16,-28-23-298 0</inkml:trace>
  <inkml:trace contextRef="#ctx0" brushRef="#br0" timeOffset="10586.0343">15919 2909 332 0,'0'0'237'15,"0"0"-121"-15,0 0 11 16,0 0-50-16,0 0 4 16,0 0-14-16,-19-58-38 15,19 50 4-15,0 7-10 16,0-3 1-16,0 4-2 15,0 0-13-15,0 0-9 16,0 5 0-16,10 11 0 16,-1 0 0-16,0 4 8 15,10-3 4-15,-3 9 19 0,2 8-2 16,1 15 12-16,0 13 7 16,-1 14-20-16,1 15-3 15,6 8-4-15,-13 14 5 16,-5 13-4-16,11-1-2 15,-8 4 4-15,-1-5-4 16,10-3 4-16,-10-4-2 16,0-3-1-16,-9-3-10 15,0 3 1-15,0-6-3 16,0 5-2-16,0-2-3 16,0 1 0-16,0-8-2 15,0-7 1-15,0-7-1 0,0-9 1 16,0-2 2-16,0-2-3 15,0 0 2-15,0 1 0 16,0-2-3-16,-9-9 3 16,-10-5-3-16,10-12-1 15,0-2 1-15,-1-5-2 16,-8-5 2-16,8-5-1 16,-5-7 0-16,-4 2 2 15,0-6-2-15,1-2 2 16,-10 0-2-16,9 0 1 15,-6 3-1-15,-3-2 0 16,9 4 0-16,-9-3 0 16,0 2 0-16,0 2 0 15,-6-2 0-15,6 2 0 16,9-7 2-16,-9-2-2 0,0-5 0 16,9-2-1-16,-15-3 4 15,-3-4-2-15,9-3-1 16,-25 1 1-16,6-1-2 15,-18 0 5-15,-7 5-4 16,-3 0 0-16,-6-2-1 16,10 2 1-16,-4-5 0 15,-6 0 0-15,6 0-2 16,3 0 2-16,7 0-1 16,-7 5-1-16,26-5-1 15,-7 6 1-15,6-2 2 16,0 1-2-16,13-4 1 0,-3 2 1 15,-1 1 1-15,10-4-1 16,-9 0 3-16,-7 0-3 16,-2 0 0-16,-7 0 0 15,-13 0 0-15,1 1 1 16,-7 6-2-16,7 2 1 16,2 3 0-16,7-6-1 15,13 5-2-15,5-6 3 16,10 3-1-16,10-3 1 15,8-2 0-15,10-3 0 16,-9 0 1-16,9 0 1 16,0 0 1-16,0 0-1 15,0 0-1-15,-9 0-1 0,-19-5-32 16,-16-15-212-16,-22-11-341 16</inkml:trace>
  <inkml:trace contextRef="#ctx0" brushRef="#br0" timeOffset="11414.1752">7938 8354 586 0,'0'0'93'0,"0"0"32"15,0 0 28-15,0 0-60 16,-62-137 10-16,43 110 0 16,10 4-3-16,9 7-17 15,0 11-2-15,0 2-38 16,0 3-16-16,-9 0-13 15,9 0-9-15,0 0-5 16,0 36-15-16,34 18 13 16,22 24 2-16,9 12 6 15,16 12-5-15,-6-7 0 0,-3-8-1 16,-1-10 1 0,-14-14 0-16,-11-16-1 0,-12-12 1 15,-15-11-1-15,-9-14 0 16,-7-10 1-16,-3 0 3 15,0 0 3-15,0 0 3 16,0-5 20-16,0-15-7 16,0-14-16-16,0-10-6 15,0 1 0-15,6-9 0 16,22-6 0-16,9-5-1 16,10-5 0-16,-3 7 1 15,2 3-2-15,-2 14 1 0,-7 7 0 16,-9 16-2-1,-18 9-11-15,8 12-37 0,-18 0-163 16,0 0-367-16</inkml:trace>
  <inkml:trace contextRef="#ctx0" brushRef="#br0" timeOffset="12749.2382">4777 4601 621 0,'0'0'74'0,"0"0"56"16,0 0-43-16,0 0 21 15,0 0-14-15,0 0-13 16,-28-113-7-16,28 105-9 16,-10-1-17-16,10 2-20 15,0 6-1-15,0 1-11 16,-9 0 3-16,9 0-8 16,-9 0-11-16,-26 8-17 15,-21 25 12-15,-9 14 3 16,-26 8 2-16,1 1 0 15,6-9 4-15,-6 3-3 0,-1-9 0 16,26-14-1-16,18-8 1 16,28-12-1-16,10-7 1 15,9 0 5-15,0 0 4 16,0 0 7-16,0-20-5 16,22-12-12-16,12-3-2 0,4-1 1 15,15-1 1-15,-7 3-3 16,10 4 1-16,10 2 1 15,-13 6-3-15,3 10 3 16,-3 8-1-16,3 4-1 16,15 0-11-1,20 22 12-15,2 10-1 16,16 7 3-16,-6 1 2 16,-3 1-1-16,-10-3-1 15,-28-1-5-15,-40-3-3 16,-22-18-314-16</inkml:trace>
  <inkml:trace contextRef="#ctx0" brushRef="#br0" timeOffset="13374.8797">2051 3971 638 0,'0'0'243'16,"0"0"-164"-16,0 0 54 16,0 0-101-16,0 0-23 15,0 0-9-15,0-5-2 0,12 22 2 16,4 5 8-16,-7 7 10 16,10 10 9-16,-19 9 5 15,9 9-5-15,-9 7-3 16,0 6 1-16,0 4 3 15,0 3-1 1,0-7-8-16,0-7-10 0,0-8-7 16,0-10 4-1,10-9-4-15,18-7 5 0,9-11-6 16,-9-9 2-16,6-7-1 0,4-2 3 16,27-5-2-1,7-34-3-15,9-15-136 0,-16-25-218 16</inkml:trace>
  <inkml:trace contextRef="#ctx0" brushRef="#br0" timeOffset="13614.8258">1989 3433 1099 0,'0'0'82'16,"0"0"88"-16,0 0-115 0,0 0-46 16,0 0-9-1,0 0-72-15,-44-67-541 0</inkml:trace>
  <inkml:trace contextRef="#ctx0" brushRef="#br0" timeOffset="24379.9807">5362 3896 483 0,'0'0'219'0,"0"0"-160"0,0 0 15 15,0 0-20 1,0 0-22-16,0 0-16 0,0 0 13 15,38-17 22 1,-38 17 14-16,0 0-3 0,0 0-10 16,0 0 4-1,0 0-25-15,0 0-5 0,-13 0-13 16,-21 0-2-16,-13 2-10 0,-6 13 2 16,-3 4 0-1,0 0 4-15,3 5 1 0,6 4-2 16,10 1-2-1,3 0-4-15,6-2 1 16,9-3-1-16,0 2 0 16,10-6-1-16,9-3 1 0,-9-5 1 15,9 1-1-15,0-4-1 16,0 6 1-16,0 2 1 16,0 9-1-16,28 0-1 15,15 10 0-15,4 4-9 16,0-1-142-16,-19-10-289 15</inkml:trace>
  <inkml:trace contextRef="#ctx0" brushRef="#br0" timeOffset="24832.8337">4876 4191 583 0,'0'0'95'0,"0"0"63"16,0 0-25-16,0 0-60 15,0 0-39-15,0 0-19 16,-15-8-1-16,15 8-5 16,0 0-8-16,25 0 4 15,31 0 9-15,25 0 21 16,28 0 9-16,3 0-17 15,-3 0-14-15,-9 0-7 16,-26 0-5-16,-21 0 1 0,-25 0-2 16,-18 0-3-16,-10 0-6 15,0 0-189-15,-38 4-192 16</inkml:trace>
  <inkml:trace contextRef="#ctx0" brushRef="#br0" timeOffset="25426.5835">5864 4015 627 0,'0'0'191'15,"0"0"-58"-15,0 0 27 0,0 0-81 16,0 0-32-16,0 0-1 16,-19-102-9-16,19 102-10 15,9 0-19-15,1 0-8 16,8 7 2-16,10 25-2 16,19 13 6-16,-3 12 5 15,3 5 0-15,-4 5-1 16,-6-8-9-16,-8-7 1 15,-1-9-1-15,-4-9 1 16,-14-11 0-16,-1-12 0 16,-6-4-2-16,-3-7 1 15,7 0 4-15,-7 0 11 0,0 0 28 16,3-13 22 0,3-20-35-16,3-5-27 0,10-14-2 15,-10 9 0-15,10 2-1 16,0 3 2-16,-10 5-2 15,16 4-1-15,-13 3-5 16,-2 2-12-16,-4 3-89 16,3 5-114-16,10 2-255 15</inkml:trace>
  <inkml:trace contextRef="#ctx0" brushRef="#br0" timeOffset="26489.2117">6639 4386 819 0,'0'0'105'16,"0"0"78"-16,0 0-82 16,0 0-37-16,0 0-14 15,0 0-8-15,0-16-7 16,0 16-11-16,0 0-10 15,0 4-14-15,0 25 0 16,0 11 0-16,13 5 27 16,2 5 5-16,-5-9-11 15,-1 2-8-15,0-3-6 16,1-4-4-16,-10-4-3 0,0-3 0 16,0-5-95-16,-19-12-131 15,-9-12-224-15</inkml:trace>
  <inkml:trace contextRef="#ctx0" brushRef="#br0" timeOffset="26900.2975">7163 4434 556 0,'0'0'404'0,"0"0"-274"15,0 0-20-15,0 0-66 16,0 0-42-16,0 0 5 15,183-5-4-15,-49 5 16 16,22 0 13-16,19 0-6 16,-1 0-6-16,-3 0-6 15,-21 0-7-15,-13-1-1 16,-28-4-3-16,-19 0 0 16,-43 2-3-16,-13 1-1 15,-31 2-1-15,-3 0-6 16,0 0-106-16,-37 0-165 15,-19 0-316-15</inkml:trace>
  <inkml:trace contextRef="#ctx0" brushRef="#br0" timeOffset="27134.6821">8430 4224 880 0,'0'0'52'16,"0"0"6"-16,0 0-8 16,0 0-21-16,0 0-3 15,284 70-1-15,-247-23 6 16,-18-2-12-16,-19 6-3 0,0-1-13 16,-47-4-3-16,-34-5-69 15,-9-9-106-15,-13-21-122 16</inkml:trace>
  <inkml:trace contextRef="#ctx0" brushRef="#br0" timeOffset="27822.2136">8698 3043 281 0,'0'0'280'0,"0"0"-168"16,0 0-28-16,0 0-29 0,0 0-16 15,0 0 31-15,0-27 6 16,0 27-1-16,0 0-7 15,0 0-24-15,0 0-7 16,0 0-20-16,0 0-17 16,0 19-1-16,0 28 1 15,0 22 6-15,19 17-1 16,6 10 7-16,3 9 2 16,0 6-9-16,9 0-2 15,-2 4 0-15,-7-1 0 16,-10-7 2-16,1-8-3 15,-10-10 0-15,1-8 5 16,-1-9-4-16,1-4-1 0,-1-2 1 16,-9-8-2-16,0-2 1 15,0-4-1-15,0-10 1 16,0-12-2-16,0-7 1 16,0-9 0-16,0-4 0 15,0-5 0-15,0-2 6 16,0-1-5-16,0-2 3 15,0 0 2-15,0 0 9 16,0 0-2-16,0 0-6 16,0 0-8-16,0 0-3 15,0-10-154-15,-19-14-260 16</inkml:trace>
  <inkml:trace contextRef="#ctx0" brushRef="#br0" timeOffset="28651.5838">9546 4134 775 0,'0'0'111'16,"0"0"152"-16,0 0-162 16,0 0-47-16,0 0-29 15,0 0-24-15,-100 24 5 16,19 10-1-16,0 3-3 16,-12-3-1-16,12-3 1 15,15-7 5-15,10-5-5 16,12-4 2-16,26-5-4 15,8-2-2-15,1-4-1 16,9 1-3-16,0 0-5 16,0 2 10-16,37 2 0 0,10 3 1 15,6-1 2-15,13 8 0 16,5 2-2-16,-5 3 1 16,-4 6-1-16,-6 4 0 15,-9 7 0-15,-13-4-29 16,-25-7-129-16,1-14-138 15,-10-16-416-15</inkml:trace>
  <inkml:trace contextRef="#ctx0" brushRef="#br0" timeOffset="28964.015">9110 4472 664 0,'0'0'84'0,"0"0"-5"15,0 0-13-15,0 0-20 16,0 0-13-16,0 0-1 16,292-24 19-16,-192 19 20 15,9-1-16-15,19-3-3 16,9-4-2-16,-9 1-2 15,-10 0-17-15,-34 0-10 16,-22 7-19-16,-34 2-2 0,-18 3-2 16,-10 0-11-1,0 0-131-15,-47 5-90 0,-25 3-273 16</inkml:trace>
  <inkml:trace contextRef="#ctx0" brushRef="#br0" timeOffset="29370.2638">10259 4091 726 0,'0'0'186'0,"0"0"-19"16,0 0-17-16,0 0-111 0,0 0-39 15,0 0 0 1,84 56 6-16,-31 1 19 0,-6 4 22 16,0 0-22-16,5-8 4 15,-14 1-24-15,-1-12 4 16,1-13-8-16,-13-12 1 16,-16-9 0-16,0-8 0 15,-9 0 2-15,0 0 7 16,0-8 10-16,0-20 2 15,0-11-16-15,10-3-6 16,-1-13 2-16,-9-2 0 16,9-2 0-16,1-3 0 0,-1 9-2 15,0 14-1-15,-9 14-2 16,10 17-4-16,-10 4-2 16,0 4-80-16,0 0-159 15,0 0-258-15</inkml:trace>
  <inkml:trace contextRef="#ctx0" brushRef="#br0" timeOffset="29885.8957">11109 4688 621 0,'0'0'261'0,"0"0"-118"15,0 0-18-15,0 0-85 16,0 0-26-16,0 0-2 0,128-114 5 16,-90 107 0-16,8 3 1 15,1 4 6-15,-13 0-3 16,-15 4-13-16,0 21-2 16,-19 12-6-16,0 5 1 15,-38 4 2-15,-24 1-3 16,-3-11 3-16,8-12-2 15,14-7 0-15,33-12 0 16,1 2 0-16,9-2-1 16,0-1 0-16,0 6 0 15,28-2 2-15,28-3 2 16,16 0 3-16,9-5-6 16,3 0 2-16,6 0-3 15,-9-10-30-15,-25-9-166 16,-18-13-303-16</inkml:trace>
  <inkml:trace contextRef="#ctx0" brushRef="#br0" timeOffset="30234.6052">11539 4496 760 0,'0'0'88'0,"0"0"102"16,0 0-101-16,0 0-60 16,0 0-21-16,0 0 0 31,137-3 39-31,-37-2-4 0,12 1-5 15,16-5-8 1,-10-2-11-16,1 1-14 0,-26 4-4 16,-31 0-1-16,-15 1 0 15,-22 2 2-15,-22 3-2 16,-3-1 0-16,0-4-35 16,0 0-109-16,-37-6-189 15</inkml:trace>
  <inkml:trace contextRef="#ctx0" brushRef="#br0" timeOffset="30958.5216">12536 3250 313 0,'0'0'109'0,"0"0"35"16,0 0-59-16,0 0-24 15,0 0-5-15,0 0-11 16,19-121 14-16,-19 96 10 15,0 0-14-15,0 5-6 16,0 9 36-16,0 4-33 16,0 4 1-16,0 3-26 15,0 0-27-15,0 16-8 16,0 13 8-16,0 9 4 16,18 0-4-16,1-1 1 15,15-3-2-15,-6-2 2 16,0 4-2-16,10 7 2 0,-1 12-1 15,-2 11 1-15,2 16 0 16,0 18 0-16,1 11 4 16,-4 9-1-16,-6 1 3 15,-19-5 0-15,1 1-3 16,-10-12 2-16,0-6 3 16,0-11-6-16,0-13-1 15,0-5-1-15,0-9-1 16,0-9 0-16,0-12 0 15,-10-3 0-15,10-13-1 16,0-3 2-16,0-8 0 16,0-6-1-16,0-3-8 0,0-4-27 15,-9 0-82 1,0-1-97-16,-19-27-345 0</inkml:trace>
  <inkml:trace contextRef="#ctx0" brushRef="#br0" timeOffset="31414.45">12234 4360 634 0,'0'0'41'16,"0"0"96"-16,0 0-28 15,0 0-18-15,0 0-65 16,0 0-19-16,-9-23-5 16,9 23-1-16,0 0 6 15,28 5 4-15,18 3 12 16,17-1 2-1,11-2-2-15,7 3-13 0,-6-4-5 0,-13-2-3 16,-24 1-1-16,-19 4 0 16,-10 1-1-16,-9 3 0 15,0 7 0-15,-9 12 4 16,-38 4 9-16,-15 1-4 16,-4 6-4-16,1-1 0 15,-7-1-3-15,19-7 0 16,-3-3-1-16,19-7-1 15,-1-5 0-15,23-3-6 16,2-11-107-16,-2-3-246 16</inkml:trace>
  <inkml:trace contextRef="#ctx0" brushRef="#br0" timeOffset="32367.5803">13439 4207 680 0,'0'0'137'0,"0"0"79"16,0 0-100-16,0 0-68 15,0 0-47-15,0 0 6 16,-15 43-7-16,-23-10 9 16,-18-4 5-16,3 0-8 15,-3-4 7-15,3 3 0 0,-3-9-6 16,10-4-4-16,8-1-1 16,4-8-1-16,25-1-1 15,-1-4-1-15,10 3 1 16,0-4-1-16,0 0-3 15,0 0-1-15,0 6 0 16,10 5 5-16,27 6-1 16,7 5 2-16,2 9-1 15,1 3 0-15,-3 8 0 16,2-4 0-16,-8-1 0 16,-4-6-84-16,-15-8-111 15,-1-19-72-15</inkml:trace>
  <inkml:trace contextRef="#ctx0" brushRef="#br0" timeOffset="32653.7798">13150 4533 712 0,'0'0'61'16,"0"0"96"-16,0 0-93 15,0 0-27-15,0 0-22 16,0 0 5-16,0-8 9 16,34 4 6-16,31-3 7 0,16-1-12 15,13-2 1-15,15 2-7 16,-9 0-11-16,-7 0-9 16,-21 7-4-16,-26 1-1 0,-21 0-3 15,-15 0-5 1,-10 0-53-16,0 0-140 0,0 0-10 15,0 0-346-15</inkml:trace>
  <inkml:trace contextRef="#ctx0" brushRef="#br0" timeOffset="33075.6288">13907 4208 814 0,'0'0'31'16,"0"0"140"-16,0 0-73 15,0 0-52-15,0 0-29 16,0 0-9-16,74 21 0 16,-39 26 7-16,-7 14 28 0,0 7-22 15,9-1-10-15,-3-6-8 16,-6-9 2-16,1-8-4 15,-1-14-1-15,-10-10 3 16,-8-11-3-16,-1-5 0 16,-9-4 5-16,0 0 8 15,0-12 12-15,0-17-17 16,6-9-8-16,3-6 5 16,1-8-4-16,-10-7-1 15,9-4 1-15,-9 5 0 0,0 5 0 16,0 11 1-1,0 12-2-15,10 10-1 0,-10 12-1 16,9 8-10-16,0 0-51 16,10 0-141-16,9 0-87 15</inkml:trace>
  <inkml:trace contextRef="#ctx0" brushRef="#br0" timeOffset="33622.4713">14813 4574 874 0,'0'0'143'0,"0"0"17"15,0 0-91-15,0 0-45 16,0 0-11-16,228-126-6 16,-163 121 0-16,-12 5-4 15,-16 0-2-15,-9 5-1 16,-18 19-1-16,-10 10 1 0,0 0 0 15,-28 0 0-15,-19-7 0 16,3-7 0-16,16-11-9 16,10-9 5-16,18 0 2 15,0 0-1-15,0 0-19 16,46 0 2-16,7-8 1 16,13 3 6-16,-13 5 4 15,-7 0 7-15,-8 4 0 16,-4 20 0-16,-6 6 4 15,-19 4-1-15,-9 0 9 16,0 2 21-16,0-6 0 16,-37-1-9-16,-25-5 9 15,-4-6-9-15,-5-7-10 0,-4-7-4 16,-6-4-5-16,6 0-3 16,-6-8-61-16,19-17-67 15,6 0-149-15,18-11-503 16</inkml:trace>
  <inkml:trace contextRef="#ctx0" brushRef="#br0" timeOffset="33950.7237">15343 4459 421 0,'0'0'356'15,"0"0"-251"-15,0 0 11 16,0 0-76-16,0 0-31 16,0 0 15-16,190-9 33 15,-97-4-13-15,16 0-5 16,-9 1-14-16,-25 0-8 15,-13 6-11-15,-25 3-5 32,-27 1-2-32,-10 2-15 15,0 0-107-15,-10 0-68 0,-36 0-330 16</inkml:trace>
  <inkml:trace contextRef="#ctx0" brushRef="#br0" timeOffset="34138.2548">15810 4274 839 0,'0'0'68'0,"0"0"54"15,0 0-45-15,0 0-28 16,246 38 1-16,-193 0-12 16,-16 3-17-16,-27 5-11 15,-10 9-3-15,-28 7-7 0,-81-3-9 16,-28-8-303-1</inkml:trace>
  <inkml:trace contextRef="#ctx0" brushRef="#br0" timeOffset="61403.7496">18367 1913 740 0,'0'0'108'0,"0"0"103"16,0 0-120-16,0 0 7 15,0 0-26-15,0 0-18 16,0 0 4-16,-28-88 0 15,28 88-24-15,0 0 2 16,0 0-16-16,0 0-7 16,0 0-5-1,0 0-8-15,0 0 1 16,0 0 2-16,0 0 1 0,0 0-4 0,0 0-3 16,0 25-11-16,0 24 14 15,28 19 1-15,19 9 1 16,-3 5 0-16,12-1-2 15,9-9 0-15,-2-4 0 16,-17-11 0 0,7-11 1-16,-25-10 1 15,-9-14-2-15,0-7 1 16,-10-14-1-16,0-1 0 0,-9 0 3 0,0 0 9 16,10-9 9-16,-1-27-4 15,16-10-9-15,-6-11 0 16,-1-1-7-1,10-2-1-15,0-2 1 16,0-1 0-16,7-3-1 16,2-1 0-16,-9 5 0 15,9-1 0-15,-2 5 0 16,-7 6 0-16,0 7 0 16,-10 8 1-16,1 12-1 0,0 4 0 0,-13 9-2 15,-6 11 1-15,0 1-2 16,0 0-28-16,0 9-214 15,-6 16-302-15</inkml:trace>
  <inkml:trace contextRef="#ctx0" brushRef="#br0" timeOffset="61888.0487">19738 2576 762 0,'0'0'73'16,"0"0"88"-16,0 0-24 15,0 0-48-15,0 0-19 16,0 0-8-16,-53-72-5 16,53 72-6-16,0 0-8 15,0 0-21-15,0 0-8 16,0 0-14-16,0 25-7 15,0 16 7-15,0 9 8 16,0 9 0-16,0-1 3 16,9-2-2-16,-2 2-3 15,-7-8 0-15,0-5-2 0,0-4-2 16,0-9-2-16,0-3 0 16,0-10-3-1,0-9-74-15,0-10-157 0,0-18-299 16</inkml:trace>
  <inkml:trace contextRef="#ctx0" brushRef="#br0" timeOffset="62325.6358">20654 2294 717 0,'0'0'142'15,"0"0"43"-15,0 0-83 16,0 0-46-16,0 0-24 16,0 0-6-16,0 0 20 15,0 0 6-15,0 0-14 16,0 0-7-16,0 0-4 0,0-2-9 16,0-1-8-16,34 1-3 15,13-1 1-15,18-2-2 16,-2 1-5-16,-7 4-1 15,-3 0-3-15,-16 0-8 16,-9 0-27-16,-9 0-86 16,-19 0-35-16,0 0-103 15,0 9-230-15</inkml:trace>
  <inkml:trace contextRef="#ctx0" brushRef="#br0" timeOffset="62588.4388">20570 2520 620 0,'0'0'70'16,"0"0"-7"-16,0 0-44 16,0 0 10-16,0 0 86 15,0 0 24-15,146 17-44 31,-80-17-19-31,-4 0-14 0,22 0-4 16,-3 0-14-16,-16-13-22 16,-12 9-12-16,-15-1-10 0,-20 3-2 15,-8 1-20-15,-10-11-250 16,-10-9-772-16</inkml:trace>
  <inkml:trace contextRef="#ctx0" brushRef="#br0" timeOffset="63150.9771">22242 2100 300 0,'0'0'457'0,"0"0"-314"16,0 0 24-16,0 0-89 15,0 0-32-15,0 0-15 0,19-40-12 16,-19 40-6-1,0 0-13-15,0 27 2 16,0 15 10-16,-19 7 45 0,-18 7-9 16,3 2-16-16,6 0-10 15,18-3-4-15,1 0-3 16,9-11-3-16,0-6 1 16,47-6-6-16,15-9-5 15,4-8 3-15,5-6-5 16,-5-9 0-16,-4 0-5 15,-34-6-146-15,-19-31-221 16</inkml:trace>
  <inkml:trace contextRef="#ctx0" brushRef="#br0" timeOffset="63432.3135">22426 1530 574 0,'0'0'289'15,"0"0"-52"-15,0 0-89 16,0 0-58-16,0 0-46 15,0 0-17-15,-9-35-20 16,9 35-7-16,0 0-20 16,-9 0-192-16,-1 0-460 0</inkml:trace>
  <inkml:trace contextRef="#ctx0" brushRef="#br0" timeOffset="63894.7326">23258 2289 833 0,'0'0'142'16,"0"0"16"-16,0 0-93 15,0 0-43-15,0 0-22 16,0 0-5-16,0-14-19 15,0 9-130-15,-19-7-453 0</inkml:trace>
  <inkml:trace contextRef="#ctx0" brushRef="#br0" timeOffset="64673.4768">23925 1971 997 0,'0'0'45'0,"0"0"76"15,0 0-113-15,0 0-3 16,0 146 14-16,9-76 13 16,-9-2-2-16,0 2 10 15,0-11-15-15,0-6-8 16,-9-9 5-16,-1-12-8 16,1-8-6-16,0-9-1 15,-1-9-3-15,10-6 2 16,0 0-2-16,-9 0 12 15,0-4 46-15,-16-26-27 16,6-10-27-16,0-16-3 16,1-14-4-16,-1-13 2 15,9-3-3-15,10 5-2 16,0 6 2-16,0 9 4 0,19 7-3 16,19 6-2-16,2 8 2 15,29 10-1-15,-4 3 0 16,-3 6 0-16,4 5-1 15,-4 7 1-15,-15 7 2 16,-19-1-2-16,-6 8-1 16,-1 0-2-16,-11 0-8 15,-1 12-7-15,-9 18 13 16,0 7 4-16,0 11 2 16,-28-1 1-16,-25 1-2 15,-12-3-1-15,-7-3-1 16,7-5-1-16,12-13 0 0,6-4-4 15,19-14 0-15,9-2-6 16,10-3 2-16,9-1 7 0,0 3-1 31,0 7-4-31,0 5-9 0,0 4 12 16,0 10 6-16,0 5 0 16,28 4 0-16,9 4 2 15,10-1-2-15,6 1 0 16,-6-7 1-16,15 2-1 15,-15-5 0-15,-10-6-1 16,4-3-128-16,8-17-170 16,-11-6-294-16</inkml:trace>
  <inkml:trace contextRef="#ctx0" brushRef="#br0" timeOffset="65110.8964">24638 2331 531 0,'0'0'119'15,"0"0"65"1,0 0 3-16,0 0-57 0,0 0-10 16,0 0-30-16,0-48-36 15,0 48-8-15,0 0-12 16,0 0-23-16,0 0-11 15,0 21 0-15,0 20 1 16,9 13 17-16,1 10 23 16,8 2-8-16,-8 0-8 15,-7-5-8-15,9-9-8 16,-12-9-5-16,0-9-3 16,0-5-1-16,0-6-6 15,-25-9-53-15,-12-14-400 16</inkml:trace>
  <inkml:trace contextRef="#ctx0" brushRef="#br0" timeOffset="69535.6927">1643 10921 694 0,'0'0'78'0,"0"0"71"16,0 0-38-16,0 0-44 0,0 0-31 15,0 0-9 1,0 0-15-16,0-8 5 0,0 8-5 16,0 13-1-16,-9 16 20 15,-20 5 15-15,-8 16-20 16,0 7-5-16,-7 5-1 15,-3 6-7-15,-6 3-1 16,7-5 3-16,8-9 0 16,20-12-1-16,8-10-3 15,10-2-3-15,0-9-3 16,10-7-1-16,18 0-1 16,18-8 0-16,-2-1 2 15,3-8 6-15,-1 0-8 16,-2 0 0-16,3-8-3 15,6-18-44-15,3-7-90 0,-9-9-36 16,-4-8-216-16</inkml:trace>
  <inkml:trace contextRef="#ctx0" brushRef="#br0" timeOffset="69770.0955">1506 10430 932 0,'0'0'96'0,"0"0"107"16,0 0-125-1,0 0-35-15,0 0-26 0,0 0-17 16,-22-56-6-16,22 56-93 15,0 0-385-15</inkml:trace>
  <inkml:trace contextRef="#ctx0" brushRef="#br0" timeOffset="70254.4481">2419 11181 672 0,'0'0'239'16,"0"0"-54"-16,0 0 0 15,0 0-113-15,0 0-24 16,0 0-30-16,-57-5-4 16,85 0 10-16,19-3-10 15,25-3 0-15,3-4-8 16,6 3-1-16,3 5-5 16,-13-3-6-16,-5 10-3 15,-23 0-108-15,-5 0-199 16,-38 7-194-16</inkml:trace>
  <inkml:trace contextRef="#ctx0" brushRef="#br0" timeOffset="70426.3549">2475 11455 755 0,'0'0'62'15,"0"0"19"-15,0 0 56 16,0 0-18-16,299-13-70 15,-197 4-38-15,-11-3-11 16,-7-1-9-16,-50-3-368 16</inkml:trace>
  <inkml:trace contextRef="#ctx0" brushRef="#br0" timeOffset="71399.9687">3889 10464 701 0,'0'0'119'16,"0"0"105"-16,0 0-117 16,0 0 6-16,0 0-31 15,0 0-16-15,0-77-6 16,0 77-22-16,0 0-21 0,0 0-9 16,0 0-8-16,0 0-3 15,0 21-9-15,37 25 12 16,19 9 6-16,-3 10 0 15,13 2 0-15,-1-4-6 16,-12 1 1-16,0-14 1 16,-22 0-1-16,3-16-1 15,-15-10 1-15,0-8-1 16,-19-8 0-16,9-8 1 16,-9 0 1-16,0 0 4 15,16 0 7-15,-7-13-1 16,10-11-6-16,-1-10-6 0,10-4 0 15,0-6 0 1,7-7 1-16,-7-8 1 0,0 2-1 16,9 1-1-16,1-1 1 15,-4 6 0-15,-6 5-1 16,0 6 0-16,-9 11 3 16,-1 8-3-16,-18 7-1 15,10 9 0-15,-10 5-6 16,0 0-23-16,0 0-245 15,0 11-309-15</inkml:trace>
  <inkml:trace contextRef="#ctx0" brushRef="#br0" timeOffset="72165.6066">3708 11312 395 0,'0'0'229'0,"0"0"-134"16,0 0 12-16,0 0-47 15,0 0-7-15,0 0-13 16,-9-12-22-16,9 12 4 16,0 0 3-16,0 0 9 15,0 0-3-15,0 0-3 16,0 0-10-16,0 0-5 16,0 0 0-16,0 0-6 15,0 0 3-15,0 0-1 16,9 0-4-16,53 0 2 0,41 0 12 15,41 0-2-15,21 0 0 16,18-3-5-16,17 1-5 16,-16-2 0-16,-1-3-3 15,-21 7 4-15,-22-1-5 16,-21 1 6-16,-10-4-1 16,-34 4-3-16,-22 0 3 15,-25 0 2-15,-19 0-3 16,-9 0-5-16,0 0-1 15,0 0-1-15,0 0-8 16,0 0-127-16,-37-6-389 16</inkml:trace>
  <inkml:trace contextRef="#ctx0" brushRef="#br0" timeOffset="73470.5387">4007 12217 1030 0,'0'0'38'16,"0"0"127"-16,0 0-72 15,0 0-46-15,0 0-47 16,0 0-11-16,-15 91 11 15,24 0 12-15,-3 5 4 16,-6 1-6-16,0-11-1 0,0-14-4 16,0-18-2-1,0-16 2-15,0-9 3 0,0-16 0 16,0-8 2-16,0-5 1 16,0 0 16-16,0-6 39 15,-15-30-2-15,-4-9-54 16,0-16-8-16,-9-2 0 15,19-15 1-15,-10-9 0 16,19-9-3-16,0 4 0 16,0 12-2-16,0 7-4 15,38 20 4-15,8 4 2 16,-2 16-1-16,-7 4 1 0,10 11 0 16,-10 7 0-16,-12 3-1 15,-6 4 0-15,0 4-1 16,-1 0-8-16,-8 23 3 15,8 16 3-15,-18 12 3 16,0 6-4-16,-9 1 2 16,-47-4-3-16,-16-7-5 15,7-8-17-15,-1-15-11 16,14-8 33-16,23-3 4 0,11-13 2 16,12 5-2-1,6-5-5-15,0 0 6 0,0 0-13 16,0 0 1-16,0 0-8 15,6 5-2-15,22 13 23 16,28 4 2-16,-3 18-2 16,22 2 0-16,-4 1 0 15,-5-1 1-15,5-3-1 16,-15-5-1-16,0-5-8 16,-3-11-183-16,-6-18-184 15</inkml:trace>
  <inkml:trace contextRef="#ctx0" brushRef="#br0" timeOffset="73814.3819">4565 12504 818 0,'0'0'79'16,"0"0"156"-16,0 0-162 15,0 0-47-15,0 0-14 16,0 0 7-16,103-30 24 16,-22 17-4-16,12-3-9 0,-3 4-8 15,10-1-8-15,-7-3-3 16,-12 10-3-16,-9-4-8 15,-16 2 0-15,-3 3-4 16,-25 0-3-16,0 5-22 16,-18 0-117-16,-10 0-151 15,0 0-103-15</inkml:trace>
  <inkml:trace contextRef="#ctx0" brushRef="#br0" timeOffset="74095.576">4995 12490 685 0,'0'0'93'0,"0"0"61"16,0 0-18-16,0 0-47 16,0 0-16-16,0 0-24 15,0 0 2-15,0 0-15 16,0 0-10-16,0 13-15 15,0 22-8-15,3 19 18 16,22 14 23-16,-7 18-1 16,10-11-20-16,-18 4-15 15,5-8-6-15,-15-13-2 16,0-1-2-16,0-22-24 0,0-17-229 16,0-18-548-16</inkml:trace>
  <inkml:trace contextRef="#ctx0" brushRef="#br0" timeOffset="81802.4844">6823 11421 693 0,'0'0'112'16,"0"0"111"-16,0 0-62 16,0 0-61-16,0 0-18 15,0 0-47-15,0 0-35 16,0 0-3-16,0 68 3 15,-9 6 4-15,-44 17-2 16,-31 13-2-16,-25-8-106 16,-10-23-336-16</inkml:trace>
  <inkml:trace contextRef="#ctx0" brushRef="#br0" timeOffset="82619.9586">8038 10760 903 0,'0'0'115'0,"0"0"-17"15,0 0 42-15,0 0-129 16,0 0-7-16,0 0-4 16,-6 144 8-16,6-59 2 15,0 5-1-15,0-3-7 16,-19-9 7-16,-9-20-4 16,0-10-1-16,0-19-2 0,9-16 4 15,13-6-2-15,3-7 8 16,-6 0 23-16,-10-25 20 15,-6-15-43-15,6-16-8 16,1-17-3-16,8-12 0 16,1-12 1-16,9-5 0 15,0-1-1-15,0 16-1 16,47 4-1-16,-1 9 1 16,7 16 0-16,3 8 1 15,0 9-1-15,-3 12 3 16,0 7 0-16,-15 10-3 15,-10 8 0-15,0 4-3 16,-9 0-4-16,5 29 3 0,-11 14 4 16,-13 7-2-16,0 8 2 15,-37 3-3-15,-29-7-2 16,-15-3-6-16,9-11-19 16,7-13-2-16,18-14 12 15,19-1 5-15,13-11 5 16,15-1 9-16,0 0 0 15,0 5-12-15,0 0-7 16,25 17 1-16,21 3 19 16,26 13 3-16,3 7-2 0,6 12-1 15,3-4 0-15,-12 0 0 16,-7-1 1-16,-12-7-1 16,-16-5 0-16,1-15-67 15,5-8-177-15,-15-17-81 16</inkml:trace>
  <inkml:trace contextRef="#ctx0" brushRef="#br0" timeOffset="82995.0393">8835 11016 723 0,'0'0'60'16,"0"0"139"-16,0 0-87 16,0 0-60-16,0 0-37 0,0 0-7 15,-18-16-3-15,52 5 10 16,31-7 46-16,20 1-2 15,14-6-28-15,10-4-13 16,-9 6-7-16,9-4-7 16,-25 8-2-16,6 1 3 15,-24 4-5-15,-19 1-4 16,-23 11-4-16,-14 0-49 16,-10 0-120-16,0 10-36 15,-10 9-220-15</inkml:trace>
  <inkml:trace contextRef="#ctx0" brushRef="#br0" timeOffset="83291.837">9247 11029 712 0,'0'0'91'16,"0"0"131"-16,0 0-118 15,0 0-53-15,0 0-6 16,0 0-5-16,-10-6 4 15,10 6-17-15,0 0-3 16,0 0-3-16,0 23-10 16,0 17-9-16,0 28 22 15,0 4 11-15,19 9-7 16,-3-9-17-16,-4-9-1 16,-3-2-9-16,-2-12 2 0,-7-10 0 15,0-5-2-15,0-16-1 16,0-7-1-16,0-6-38 15,0-5-164-15,0-5-79 16</inkml:trace>
  <inkml:trace contextRef="#ctx0" brushRef="#br0" timeOffset="83729.3677">10461 11115 704 0,'0'0'122'16,"0"0"56"-16,0 0 0 0,0 0-108 15,0 0-30-15,0 0-16 16,-18-11-10-16,18 11 3 15,0-13 10-15,37 3 5 16,25-5-12-16,13-5-5 16,6-3-8-16,-6 5-7 15,6 7 0-15,-16 1-4 16,-2 2-5-16,-26 8-58 16,-18 0-186-16,-19 13-89 15</inkml:trace>
  <inkml:trace contextRef="#ctx0" brushRef="#br0" timeOffset="83932.4756">10524 11302 729 0,'0'0'55'0,"0"0"47"16,0 0-13-16,0 0-58 15,0 0-12-15,0 0 16 16,75 18 38-16,-4-18 4 15,4 0-46-15,6-18-25 16,3 0-6-16,-3 0-15 16,-25-4-344-16</inkml:trace>
  <inkml:trace contextRef="#ctx0" brushRef="#br0" timeOffset="84984.1566">11795 10818 810 0,'0'0'15'16,"0"0"218"-16,0 0-87 15,0 0-37-15,0 0-26 16,0 0-42-16,0 0-41 15,9-1 5-15,-9 67-5 0,9 21 16 16,-9 6 4-16,0-2 4 31,0-8-13-31,10-18-5 16,-1-13-1-16,0-19-5 0,1-12 3 16,-10-9-2-16,0-11 1 15,0-1 6-15,0 0 2 16,0-13 9-16,0-21-8 15,0-9-9-15,-10-15-1 16,-18-15 1-16,10-14-2 16,-1-14 0-16,-6-7 0 15,16 6 4-15,9 9-3 16,0 21-1-16,0 9 2 16,43 9-2-16,13 14 0 15,1 14-2-15,14 9-2 16,-15 17 2-16,-3 0-2 15,3 0 2-15,-9 22-4 0,-13 17 1 16,-15 8-3 0,-19 3 7-16,0 6-2 0,-53-3-3 15,-22-2 2-15,-15-6-8 16,15-14-39-16,13-15 34 16,15-5 15-16,19-6-2 15,12-3 2-15,7 1 2 16,9-1-2-16,0 3-4 15,0 7-9-15,16 9 8 16,30 13 7-16,11 13 1 16,14 3 0-16,-5-3-1 15,5 4 4-15,-5-7-4 0,-13-5 0 16,-16-4 0 0,-9-6 0-16,-19 0-1 0,1-6-13 15,-10-18-286-15,0-5-210 16</inkml:trace>
  <inkml:trace contextRef="#ctx0" brushRef="#br0" timeOffset="85249.8263">12564 11104 987 0,'0'0'144'0,"0"0"63"15,0 0-135-15,0 0-37 16,0 0-30-16,0 0-4 0,9 62 8 16,10-12 31-16,-3 5-10 15,-4-6-17-15,4 1-8 16,-7-12-4-16,0-9-1 16,-9-6 0-16,0-12-2 15,0-11-60-15,0 0-152 16,0-6-175-16</inkml:trace>
  <inkml:trace contextRef="#ctx0" brushRef="#br0" timeOffset="85499.7459">12985 11000 901 0,'0'0'74'0,"0"0"82"15,0 0-78-15,0 0-51 16,0 0-1-16,0 0 12 16,236 0 22-16,-145-1-28 15,-7-9-9-15,-3-3-12 16,3 2-3-16,-3-4-7 16,0 1-1-16,-16-1 0 15,-9 7-9-15,-31 3-81 16,-22 5-128-16,-3 0-143 15</inkml:trace>
  <inkml:trace contextRef="#ctx0" brushRef="#br0" timeOffset="85734.2099">13386 10818 924 0,'0'0'104'0,"0"0"100"16,0 0-115-16,0 0-19 15,0 0-50-15,0 0-15 16,29 0 5-16,8 40 2 16,-12 10 0-16,3 7 2 15,-9 1 1-15,-1 5-8 0,-18-2-4 16,0-16-2 0,0 0-1-16,0-20-22 0,0-8-166 15,0-17-214-15</inkml:trace>
  <inkml:trace contextRef="#ctx0" brushRef="#br0" timeOffset="86374.8421">14318 10720 1082 0,'0'0'70'0,"0"0"12"0,0 0-60 16,0 0 23-16,0 188 3 15,0-109-6-15,0-9-20 16,0-2-9-16,0-12-5 16,0-16-2-16,0-7-2 15,0-14 0-15,0-8-4 16,0-4 5-16,0-3-2 15,0-4-1-15,-9 0 5 16,-1-4 5-16,-5-25-6 16,-13-12 0-16,0-4-5 15,0-18 0-15,-1-16 0 16,11 0 1-16,-1-6-3 0,4 4 4 16,15 12-2-16,0 2 0 15,0 15-1-15,28 12 0 16,6 1 1-16,13 15-1 15,5 1-1-15,-14 12 1 16,9 1-1-16,-10 10-5 16,-3 0 0-16,-6 10-2 15,0 19 1-15,-9 6 2 16,-19 4 5-16,0 6-3 16,-37-4-1-16,-19-3-4 15,-16-3-17-15,10-7-14 16,6-11 20-16,9-5 8 15,28-6 8-15,10 2 1 0,9 2 0 16,0 12-13 0,0 3 3-16,0 8 12 0,37 1-1 15,10 5 1-15,6 5 1 16,-6-9-1-16,9 1 0 16,-13-7-1-16,-5-8 1 15,-1-9-1-15,-9-7-141 16,-9-5-302-16</inkml:trace>
  <inkml:trace contextRef="#ctx0" brushRef="#br0" timeOffset="86879.6105">14729 11176 861 0,'0'0'90'0,"0"0"112"15,0 0-144-15,0 0-17 0,128-130-20 16,-72 102-5-16,0 9 2 16,-12 7 6-16,-16 1-5 15,9 11-7-15,0 0-4 16,-2 29-6-16,2 12 0 15,-18 4 3-15,-10 1-1 16,-9 4 2-16,0 2-1 16,-19-7 0-16,-27 0-2 15,2-16-1-15,7 0 1 16,9-12-1-16,9-8 6 16,0-1-4-16,10-3-2 15,-1 2 2-15,10-3 5 0,0 1-7 16,0 6-2-16,0-4-2 15,0 3 2-15,10-9 1 16,18 4 7-16,19-5-2 16,15 0 2-16,3 0 7 15,7-10-6-15,3-7-6 16,-4-1 0-16,-5 0-3 16,-4-3 0-16,3 3-6 15,-18 2-30-15,-22-1-205 16,-6-8-591-16</inkml:trace>
  <inkml:trace contextRef="#ctx0" brushRef="#br0" timeOffset="87363.9194">15763 10976 690 0,'0'0'48'0,"0"0"77"16,0 0 40-16,0 0-89 15,0 0-13-15,0 0-17 16,28-43-19-16,16 31-5 15,12-1 16-15,25 2-6 16,3-7 0-16,25 4-2 0,0-1-12 16,-9 1-9-16,-7 9-9 15,-12-1 2-15,-34-1-2 16,-19 7-6-16,-28 0-113 16,0 0-174-16,-65-5-606 15</inkml:trace>
  <inkml:trace contextRef="#ctx0" brushRef="#br0" timeOffset="87582.6846">16165 10666 873 0,'0'0'79'0,"0"0"139"16,0 0-129-16,0 0-23 15,0 0-49-15,0 0-17 16,-19 9-3-16,38 37 3 15,9 16 22-15,6 9 0 16,-15 8-4-16,9-7-9 16,-19 4-7-16,1-15-1 15,-10-11-1-15,0-9-15 16,0-19-180-16,0-9-180 16</inkml:trace>
  <inkml:trace contextRef="#ctx0" brushRef="#br0" timeOffset="88238.9267">17068 10670 825 0,'0'0'291'16,"0"0"-221"-16,0 0 5 15,0 0-63-15,0 0 43 16,28 171-3-16,-28-81-11 16,0-3-8-16,0-1-10 15,0-9-11-15,0-19-4 16,0-14 0-16,0-20-8 16,-9-11 2-16,9-9 0 0,0-4 3 15,-9 0 11-15,9-17 2 16,-10-19-7-16,-5-14-11 15,-4-3-1-15,0-11 1 16,1-17 0-16,-1-5-2 16,10-1 1-16,-1 0 1 15,10 9-1-15,0 12 1 16,0 21 0-16,0 4-2 16,19 12 1-16,9 5 1 15,10 3 2-15,-4 8 3 16,-6 2-5-16,0 6-1 15,-9 0-2-15,9 5-2 16,-13 0-8-16,4 0 6 0,-10 16 2 16,1 12-2-16,-10 1 3 15,0 0-1-15,0 0-6 16,-29-2-8-16,-5-9-39 16,-3 0 28-16,9-4 13 15,0-1-1-15,9-1 15 16,-6 0-6-16,16 5 3 15,-1 5 6-15,10 13-11 16,0 5 10-16,0 7-1 16,29 6 2-16,14 0 0 15,4-3 0-15,0-4 2 16,-4-11-1-16,4-7 0 0,-10-6-1 16,-2-6-62-16,-17-13-284 15</inkml:trace>
  <inkml:trace contextRef="#ctx0" brushRef="#br0" timeOffset="88759.5701">17682 11187 866 0,'0'0'80'16,"0"0"129"-16,0 0-116 16,0 0-20-16,47-121-41 15,15 94-18-15,4 4-8 16,-4 1-1-16,3 4-4 15,-2 8 3-15,-17 10 3 16,-8 0-7-16,-4 0 1 16,-6 21-1-16,-9 5 0 0,-10 8 1 15,-9 0-1-15,0 0 3 16,-9-2-2-16,-19-11 2 16,-7-2 0-16,7-9-2 15,19-3 5-15,0-6-3 16,9-1 0-16,0 0 5 15,9 0-1-15,53-1-7 16,13-6 0-16,-3 7-3 0,-7 0-2 16,1 8 3-16,-23 21 1 15,-24 8-1-15,-19 5 0 16,-19 10 1-16,-90 9 1 16,-56 7 5-16,-25-5-5 15,-50-1-2-15,3-28-154 16,10-34-566-16</inkml:trace>
  <inkml:trace contextRef="#ctx0" brushRef="#br0" timeOffset="95390.6498">21676 7234 579 0,'0'0'99'0,"0"0"19"16,0 0-40 0,0 0 10-16,0 0-40 0,0 0-23 15,0 0-4 1,0 0-1-16,0 0 3 0,0 0-3 16,0 0 16-16,18 0 5 0,20 0 1 15,33 0-9 1,23-5-4-16,24-11-13 0,47-1-14 15,35-3 3 1,11-1-3-16,-11-1 2 0,-16 5-5 16,-38-1 1-1,-28 7 0-15,-27-2-3 16,-35 3 7-16,-28 8-4 16,-19-1 0-16,-9-2 3 0,0 2 3 15,0-2 0 1,0 5-1-16,0 0-1 0,0 0-2 15,0 0-2 1,0 0 3-16,0 0-3 0,0 0 0 16,0 0-8-1,9 18-12-15,7 16 12 0,12 14 8 16,0 5 0-16,0 0 3 0,19-1-1 16,-13-2-1-1,3-7-1-15,1-6 1 0,-10-3-1 16,-3-5 0-1,-16-10 0-15,0-4 0 0,1-10 0 16,-10 0 1 0,0-4 1-16,0-1 10 0,0 0 0 15,9-11-6 1,-9-18-4-16,10-7-2 0,-1-13 1 16,0-10 0-16,1-2-1 15,-1-2-1-15,10 0 1 16,-7 8 2-16,19-2-2 15,-3 10 0-15,0 12 0 16,0 3 1-16,0 9 0 16,-3 5 1-16,-15 5-1 15,-1 4 1-15,0 9 2 16,-9 0-2-16,10 0-2 16,-1 0-6-16,19 34-4 15,0 16 10-15,6 1 3 0,4 12-2 16,8 4 2-1,-2-6-1-15,-7-1 1 0,-9-2-2 16,10-6 0-16,-16-5-1 16,-1-9 2-16,-2-12-1 15,-10-7-1 1,1-9 0-16,-1-10 2 0,-9 0 6 16,0 0-1-16,10 0 6 0,-10-22-4 15,18-14-9 1,-8-9 2-16,8-7-2 0,-8-6 0 15,-10-1 0 1,3-3-1-16,9 11 1 0,-12-2 0 16,10 8-1-1,-1 16 1-15,10 5 0 0,-10 9 0 16,0 7-3 0,19 3-8-16,10 0-3 0,24 5 13 15,13 0-1-15,15 0 2 16,38 9 0-16,9 0 0 15,28-4 2-15,9-3-2 16,7-2-2-16,-7 0-1 16,-8 0 3-16,-11 0 0 15,-18-8 1-15,-28 1 1 16,-18 2-1-16,-35 0 0 16,-19 4-1-16,-12-4 0 0,-16 5 0 15,1 0-4 1,-10 0-8-16,0 0-192 0,-53-10-245 15</inkml:trace>
  <inkml:trace contextRef="#ctx0" brushRef="#br0" timeOffset="96121.9659">24345 6021 824 0,'0'0'65'0,"0"0"141"15,0 0-118-15,0 0-59 16,0 0-29-16,0 0-9 15,19 110 9-15,-19-33 8 16,0 5 13-16,0-9-17 0,0-7 0 16,0-13-2-1,0-14 0-15,0-14 1 0,0-7-3 16,0-13 3-16,0-5 4 16,-19 0 9-1,0-11 36-15,-9-30-26 16,3-9-25-16,7-11 7 0,8-15-8 15,1-1-1-15,0-13 1 16,9-3 4-16,0-1-3 16,0 9 1-16,18 12-2 15,10 10 1-15,25 12 1 0,-6 10 4 16,6 4-1 0,3 8-1-16,-9 7-1 0,-3 7-1 15,-7 5-2-15,-18 10-2 16,-1 0-3-16,-8 0-2 15,-10 23-4-15,0 11 6 16,0 6 4-16,0 7-5 16,-28-4-2-16,-10-4-13 15,-15-2-3-15,7-8 5 16,-1-8 9-16,3-3 3 16,16-4 2-16,9-5 1 15,10-3 4-15,9 4-1 16,0 3-2-16,0 9-4 15,0 14 4-15,0 7 3 0,47 7 0 16,6 7 0-16,22-1 1 16,-4 3 0-16,4-9-1 15,-3-3 1-15,-16-8-1 16,-3-10 0-16,-16-10-1 16,-18-9-12-16,-10-10-296 15,-9 0-196-15</inkml:trace>
  <inkml:trace contextRef="#ctx0" brushRef="#br0" timeOffset="96403.1352">25030 6062 820 0,'0'0'63'0,"0"0"96"16,0 0-88-16,0 0-44 15,0 0-17-15,0 0 5 16,284-36 14-16,-166 22 2 16,10-3-2-16,18-2-4 15,-18-2-5-15,-10 3-9 16,-15 2-8-16,-31 5-1 16,-35 6-4-16,-18-3 0 15,-10 8 1-15,-9 0-9 16,0 0-36-16,-28 0-182 0,-37 0-38 15,-7 0-176-15</inkml:trace>
  <inkml:trace contextRef="#ctx0" brushRef="#br0" timeOffset="96643.1629">25635 5983 715 0,'0'0'64'16,"0"0"131"-16,0 0-75 15,0 0-41-15,0 0-4 16,0 0-30-16,-10 0 6 16,10 0-30-1,0 27-21-15,0 18 0 16,0 13 12-16,0 12 10 16,10-3-8-16,-1-11-8 15,-9-8-4-15,0-2-2 16,0-3-1-16,0-9-16 0,-19-18-271 15</inkml:trace>
  <inkml:trace contextRef="#ctx0" brushRef="#br0" timeOffset="98003.3337">21713 7304 395 0,'0'0'105'0,"0"0"65"16,0 0-93-16,0 0-2 16,0 0-6-16,0 0 26 15,-19-41-31-15,19 40 3 0,0-3-9 16,0 4-2 0,0 0-16-16,0 0 14 0,0 0-22 15,0 0-15-15,0 0-11 16,0 38-6-16,0 24 0 15,0 26 0-15,0 20 14 16,0 21-9-16,0 1 0 16,-9 2-2-16,-10-2-1 15,-6-13 0-15,-3-9-2 16,0-12 1-16,0-5-1 16,0-14 1-16,0-8-1 15,3-11 0-15,-3-6 0 0,19-13 1 16,-1-5 1-1,1-7-2-15,9-8-4 0,0-4 4 16,0-4-2-16,0 2-1 16,0-2 1-16,0 2 0 15,0-2-2-15,0-5-2 16,28 2-3-16,34-4 4 16,13-4 1-16,16 0 2 15,36 0 1-15,20 0 2 16,8 0 2-16,29-4-2 15,6-4 0-15,-6 2-1 16,-10 1 3-16,-27 5-1 16,-19 0-2-16,-29 0 0 0,-24 0 0 15,-22 0-4 1,-16 0 4-16,1 0 0 0,-20 0-5 16,7 0-21-16,3 0-49 15,0 0-65-15,10 0-127 16,-7-6-248-16</inkml:trace>
  <inkml:trace contextRef="#ctx0" brushRef="#br0" timeOffset="98472.0077">23650 8570 696 0,'0'0'18'0,"0"0"94"0,0 0-13 15,0-145 24-15,0 120-52 16,10 2-9-16,-10 5 3 16,0 2-17-16,0-2 2 15,0 4-16-15,0-1-11 16,0 6-7-16,0 2 2 16,0 4 3-16,0 1 1 15,0 2-3-15,0 0-6 16,0 0-6-16,0 0 1 15,0 0 1-15,0 0 0 16,0 0-9-16,0 12-3 16,0 34-8-16,0 22 11 15,0 18 6-15,0 10-1 0,19 6 2 16,9 12 3-16,-4 12-2 16,-5-13-4-16,0-1 0 15,-10-15 1-15,1-15-2 16,-10-9 0-16,0-7-1 15,0-6-2-15,0-12 0 16,0-6 0-16,0-8 0 16,0-5 0-16,0-10-3 15,0-6-18-15,0-8-89 16,0-5-52-16,0 0-64 16,0-32-289-16</inkml:trace>
  <inkml:trace contextRef="#ctx0" brushRef="#br0" timeOffset="98790.0607">24161 8848 765 0,'0'0'13'0,"0"0"107"16,0 0-2-16,0 0-32 15,0 0-21-15,0 0-7 16,38-105-30-16,-38 105-12 16,0 5-16-16,9 29 0 15,0 17 12-15,1 17 14 16,8 7 11-16,-8-1-18 16,8-1-8-16,-2-10-6 15,-7-12-3-15,-9-10-2 16,0-14 0-16,0-6 0 0,0-8-3 15,-25-13-124-15,-3 0-109 16,-9-5-117 0</inkml:trace>
  <inkml:trace contextRef="#ctx0" brushRef="#br0" timeOffset="99055.7761">24217 9113 724 0,'0'0'107'0,"0"0"5"15,0 0-50-15,0 0-28 16,0 0-13-16,0 0 7 0,237-8 14 16,-128 2-11-1,13-4-8-15,24 4-1 0,7-10-1 16,2 9-12-16,-17-3 1 16,-20 6-4-16,-15 0-2 15,-22 0-1-15,-16 4-3 16,-21 0 2-16,-7 0 1 15,-18 0-3-15,-1 0-3 16,1 0 1-16,3 0-16 16,9-5-280-16,-12-24-613 15</inkml:trace>
  <inkml:trace contextRef="#ctx0" brushRef="#br0" timeOffset="100024.4537">26622 7155 416 0,'0'0'100'0,"0"0"46"15,0 0-98-15,0 0-25 16,0 0 0-16,0 0-10 16,-18-97 2-16,8 84 17 0,1-2 12 15,9-3 6 1,-10 1 46-16,1-6-16 0,0 0-17 15,9 7-25-15,-10-1 7 16,10 12-16-16,0 5 2 16,0-2 4-16,0 2-13 15,0 0-7-15,0 0-3 16,0 0 3-16,0 0-7 16,0 2-8-16,0 36 0 15,0 25-4-15,0 29 4 16,0 22 10-16,28 15 6 15,1 8 13-15,-11 12-14 16,-8-3 0-16,-10-13-11 16,0-8 0-16,0-19-4 15,0-14 1-15,0-6 1 0,0-6-1 16,0-12-1-16,0-10 1 16,0-2-1-16,0-6-1 15,0-4 1-15,-10-8 0 16,1-4 0-16,-19-8 0 15,18-7 1-15,-8-4-1 16,8-6 1-16,1-1-1 16,9 2 1-16,-9-3-1 15,-10-3-6-15,-6 1-4 16,-12 0-3-16,-10 2 0 16,-6-6-1-16,-12 4 12 15,5 1-3-15,1-1 5 0,3 7 3 16,13-6-3-16,-4 5 0 15,0 2 0-15,-6-7 0 16,6-1 0-16,1 1 0 16,2 2 0-16,-12 2 0 15,-6-2 0-15,15 0 0 16,-18 4-1-16,12-8 1 16,15 6 0-16,1-8-2 15,9 7 1-15,3-4-18 16,-3-2-72-16,-9-3-73 15,-10 0-111-15</inkml:trace>
  <inkml:trace contextRef="#ctx0" brushRef="#br0" timeOffset="100732.3195">23093 10416 1115 0,'0'0'65'0,"0"0"122"0,0 0-132 16,0 0-29-16,0 0-17 16,0 0-7-16,109-52 2 15,-62 89-3-15,-1 11 12 16,7 7 8-16,-6 15 2 15,0-7-7-15,-13 3-2 16,3-14-6-16,-18-7-2 16,0-11-3-1,-1-10 0-15,-8-7 0 16,-7-9 1-16,9-4-2 16,-12-4 6-16,0 0 0 15,10 0 5-15,-1-12 9 16,0-13 9-16,10-7-19 15,9-8-3-15,0-4-4 16,6-5-2-16,13-6 2 16,9 3-4-16,-3-4-1 15,-6 9 0-15,0 7 0 0,6 1-3 16,-7 1-11-16,-8 2-68 16,-20 2-115-16,-18-1-352 15</inkml:trace>
  <inkml:trace contextRef="#ctx0" brushRef="#br0" timeOffset="101888.7205">21794 8002 593 0,'0'0'136'0,"0"0"-19"15,0 0 49-15,0 0-59 16,0 0-23-16,0 0-37 16,0 0 8-16,47-58 1 0,-47 55-20 15,0 3-13 1,0 0-12-16,-38 0 5 0,-15 4-16 15,-21 25-1-15,-7 9-1 16,6 0 2-16,12 0 2 16,26 1-2-16,18-5-5 15,10-5 4-15,9-5 1 16,0-8-1-16,0-4 1 16,0-11-2-16,0 2 4 15,0-3-2-15,0 0 9 16,0-11 5-16,9-16-7 15,19-15-6-15,10-7-1 16,5-2 0-16,4-2-1 0,-9 6 2 16,-1 5 0-16,-3 13-1 15,-6 15 0-15,-18 11 0 16,8 3-3-16,10 17-12 16,16 27 12-16,12 9 3 15,16 5 0-15,-7 1 1 16,7-7-3-16,-16-17 0 15,-28-22-180-15</inkml:trace>
  <inkml:trace contextRef="#ctx0" brushRef="#br0" timeOffset="102482.3849">20423 7392 710 0,'0'0'121'0,"0"0"95"16,0 0-107-16,0 0-46 15,0 0-37-15,0 0-11 16,10-11-15-16,-10 11-1 16,0 19 1-16,0 15 24 0,-38 16 18 15,4 8 4-15,-3 13-18 16,9 11-16-16,0 2-2 15,18-8 1-15,10-5-4 16,0-13-5-16,0-5 2 16,38-19 1-16,-1-5-2 15,10-15 0-15,6-6 3 16,3-8 0-16,-3 0-2 16,-16-5-4-16,-9-24-9 15,-19-9-173-15,-9-10-244 16</inkml:trace>
  <inkml:trace contextRef="#ctx0" brushRef="#br0" timeOffset="102691.0071">20470 7051 1085 0,'0'0'130'0,"0"0"35"16,0 0-106-16,0 0-49 16,0 0-10-16,0 0-20 15,9-26-269-15</inkml:trace>
  <inkml:trace contextRef="#ctx0" brushRef="#br0" timeOffset="104222.1969">855 5016 366 0,'0'0'504'15,"0"0"-364"-15,0 0 56 16,0 0-115-16,0 0-15 16,0 0-17-16,0 0-14 15,-19-41 4-15,19 41-9 16,0 0-13-16,0 0-14 16,0 13-2-16,0 19 3 15,0 10 14-15,9 2 8 16,19-4-12-16,0-6-3 15,-3-10-4-15,3-8-3 16,-9-9 2-16,0-4 2 0,9-3 5 16,0 0 2-16,37-34 14 15,23-16-16-15,14-13-13 16,35-9 0-16,0-9-30 16,-18-8-277-16</inkml:trace>
  <inkml:trace contextRef="#ctx0" brushRef="#br0" timeOffset="105258.6181">18816 8214 793 0,'0'0'249'0,"0"0"-130"15,0 0 32-15,0 0-91 16,0 0-15-16,0 0-22 15,90-47-10-15,-71 76-10 0,-10 10 9 16,10 13 6-16,-10-6 6 16,1 3-3-16,8-19-8 15,-2-7-1-15,12-8 1 16,28-15 2-16,34 0 10 16,57-33 17-16,37-17-18 15,43-13-17-15,10-11-7 16,3-6-4-16,-50-24-212 15</inkml:trace>
  <inkml:trace contextRef="#ctx0" brushRef="#br0" timeOffset="121400.2567">25588 2299 556 0,'0'0'106'0,"0"0"30"0,0 0-44 16,0 0-36 0,0 0-25-16,0 0-19 0,0 0 5 15,-28 0 2-15,28 0-4 16,0 0 2-16,0 0 15 15,0 0 7-15,0 0 5 16,0 0-2-16,0 0-8 16,0 0 10-16,0 0 0 15,0 0-13-15,19 0-13 16,37-2-8-16,34-20-4 16,19 2-6-16,-3 1 0 15,9 4-2-15,-15 6-15 16,-19 2-109-16,-25 7-121 15,-28 0-68-15</inkml:trace>
  <inkml:trace contextRef="#ctx0" brushRef="#br0" timeOffset="121650.3377">25716 2542 634 0,'0'0'55'16,"0"0"9"-16,0 0 11 15,0 0-32-15,0 0-14 16,0 0-3-16,-10 2 26 0,10-2 25 16,47 0 1-16,25-2 11 15,31-16-56-15,15-2-33 16,10 2-4-16,-10-5-228 15,-37 1-580-15</inkml:trace>
  <inkml:trace contextRef="#ctx0" brushRef="#br0" timeOffset="124753.5999">26613 1175 458 0,'0'0'292'16,"0"0"-109"-16,0 0 9 15,0 0-66-15,0 0-11 16,0 0-49-16,0 0-7 16,0-71-19-16,0 71-15 0,0 0-12 15,0 0-7 1,0 0-6-16,0 25-13 0,0 28 12 15,22 19 1-15,37 11 4 16,-3 5-4-16,25-4 0 16,-6-6 2-16,6-7-1 15,-16-9 0-15,-3-7-1 0,-15-13 0 16,-3-12 0-16,-16-12 0 16,-10-8 0-16,-8-10 0 15,-10 0 4-15,0-10 9 16,0-29-6-16,0-12-2 15,9-12-5-15,-9-6 0 16,9-7 0-16,10-6 0 16,-9 0 0-16,11 1 0 15,10 13-1-15,-12 10 1 16,9 12-1-16,0 12-5 16,0 8-3-16,-3 7-23 15,13 1-40-15,-1 8-49 0,0 2-52 16,-2 2-136-16</inkml:trace>
  <inkml:trace contextRef="#ctx0" brushRef="#br0" timeOffset="125206.7836">26731 2284 679 0,'0'0'55'0,"0"0"42"16,0 0-7-16,0 0-28 15,0 0-31-15,0 0-21 16,-28 0-8-16,28 0 5 16,0 0 24-16,19 0 27 0,53 0 8 15,30-19-17 1,45-7-22-16,2 0-18 0,19 2-2 15,-2 1-2-15,-1 6 1 16,-19 1-1-16,-37 8-2 16,-44 3-3-16,-21 5-3 15,-35 0-10-15,-9 0-79 16,0 13-95-16,-28 12-95 16</inkml:trace>
  <inkml:trace contextRef="#ctx0" brushRef="#br0" timeOffset="125910.0097">27055 2735 836 0,'0'0'34'0,"0"0"184"15,0 0-68-15,0 0-59 16,0 0-56-16,0 0-35 16,-22 40 0-16,22 28 0 15,0 11 14-15,0 8-3 16,10 4 2-16,-10-3-4 16,0-7-2-16,0-18-4 15,0-12-2-15,0-20 2 0,0-12-3 16,0-11 1-16,0-4 0 15,0-4 2-15,0 0 15 16,-10-33 41-16,-8-13-36 16,-10-17-18-16,0-15-2 15,0-7 0-15,3-12-1 16,6 10-2-16,10 2 0 16,9 7-1-16,0 10 0 15,40 6 0-15,19 4 1 16,10 11 0-16,9 9 0 0,-13 7 1 15,-3 5 1 1,-5 8-2-16,-14 7 0 0,-15 10-1 16,0 1-5-16,0 0-2 15,-18 17-6-15,-1 14 2 16,-9 12 5-16,0 7 3 16,-47 5 1-16,-18-4 0 15,-7-1-1-15,-9-11 1 16,25-10-2-16,0-6 0 15,22-11-6-15,6-2 11 16,18-2-1-16,1 0-1 16,9 0-8-16,0 8 1 15,0-3 5-15,19 5 3 16,18 3 1-16,16 5 0 16,3 0 0-16,6 3 0 0,13 3 1 15,-13-1 0-15,4-4-2 16,-19 0 1-16,-4-6-10 15,-5-3-124-15,-10-10-113 16,-10-1-94-16</inkml:trace>
  <inkml:trace contextRef="#ctx0" brushRef="#br0" timeOffset="126206.9987">27728 2951 834 0,'0'0'20'15,"0"0"165"-15,0 0-104 16,0 0-33-16,0 0 5 16,0 0-43-16,100-34 3 15,-29 25 9-15,4-4 6 16,6-3-3-16,3-2-9 15,-3-1-3-15,-3-1-8 16,0 2-3-16,-22 6 1 16,-12 0-3-16,-26 7-9 15,-18 5-59-15,0 0-124 16,0 0-103-16,-59 23-154 0</inkml:trace>
  <inkml:trace contextRef="#ctx0" brushRef="#br0" timeOffset="126457.0242">28121 2917 569 0,'0'0'185'0,"0"0"-37"16,0 0 18-16,0 0-27 15,0 0-79-15,0 0-27 16,-19 0-12-16,19 10-20 16,0 14 3-16,0 12 4 15,19 18 17-15,-1 9 3 16,1 7-2-16,-16 2-8 15,6-2-3-15,-9-14-8 16,13-9-1-16,-13-10-2 0,9-13-4 16,-9-8 0-16,0-3-1 15,10-10-4-15,-10-3-84 16,0 0-214-16,0-21-125 16</inkml:trace>
  <inkml:trace contextRef="#ctx0" brushRef="#br0" timeOffset="126789.8862">28856 2104 345 0,'0'0'476'0,"0"0"-422"16,0 0 28-16,0 0-72 15,0 0-10-15,0 0-52 16,-13 6-248-16</inkml:trace>
  <inkml:trace contextRef="#ctx0" brushRef="#br0" timeOffset="127602.3246">29404 1525 1009 0,'0'0'33'16,"0"0"122"-16,0 0-105 15,0 0-40-15,0 0-10 16,0 0 0-16,31 179 9 16,-3-91 5-16,0 4 11 15,-9-1 0-15,-10-12-8 16,-9-13-9-16,10-13-3 15,-10-14-3-15,0-12-2 16,0-12 2-16,0-7-1 16,0-8 2-16,0 0 1 15,0 0 14-15,0-21-2 16,-29-15-10-16,1-14-1 16,10-9 2-16,-17-14-7 0,17-12 3 15,-1-7 8-15,10-5-8 16,-1 7 2-16,10 6-2 15,0 5 2-15,0 12 2 16,28 7-3-16,16 5 5 16,3 13-3-16,9 3-1 15,-13 10-1-15,4 8-3 16,-9 9 1-16,-10 5-2 16,6 7-6-16,-15 0-1 15,-10 18-6-15,0 17 2 16,-9 17 5-16,0 4 6 15,-9 2 0-15,-50 0 0 0,-10-3-4 16,-9-5 0-16,10-6-7 16,-10-10-9-16,28-10 9 15,13-10-2-15,9-6 5 16,12-6-2-16,16-2 7 16,0 0 2-16,0 3-5 15,0 4-10-15,0 10-3 16,25 4 18-16,22 11 1 15,-1 8 1-15,7 1 1 16,3 1-2-16,1 0 2 16,14-7-1-16,10-3 1 15,-6-3 1-15,6-5-3 16,-16-4-1-16,-12-2-12 16,-15-10-225-16,-29-4-141 15</inkml:trace>
  <inkml:trace contextRef="#ctx0" brushRef="#br0" timeOffset="127930.4508">30176 1900 711 0,'0'0'45'0,"0"0"134"16,0 0-24-1,0 0-39-15,0 0-20 0,0 0-34 16,0-127-12-16,0 122 15 16,0 2-17-16,0 3-23 15,0 0-19-15,0 27-6 16,0 28-8-16,10 26 8 15,8 14 3-15,-8 2-2 16,-10-4-1-16,9-2-31 16,-9-24-257-16,0-20-603 15</inkml:trace>
  <inkml:trace contextRef="#ctx0" brushRef="#br0" timeOffset="153948.87">2820 14918 653 0,'0'0'306'16,"0"0"-293"-16,0 0 105 15,0 0-48-15,0 0-20 16,0 0-19-16,0 0-16 16,-46-56 9-16,46 56 10 0,0 0-4 15,0 0-14 1,9 4-11-16,28 25 1 0,16 18 8 15,3 16 2-15,0 3 1 16,1 2-11 0,-5-4-1-16,-5-1-2 0,-3-5 1 15,-16-2-1-15,-9 1 2 16,-10-17-1-16,0 4-1 16,-9-11-2-16,0-13 0 15,0-11 1-15,0-4-1 16,0-5 3-16,0 0 9 15,0 0 9-15,0-14 32 16,0-15-37-16,19 0-11 16,0-12 0-16,15-4-5 15,3 0-1-15,10-11 1 0,9 2-1 16,-3-7 1-16,12 2-1 16,-12-5 0-16,3-1 2 15,-9 2-2-15,-3 8 0 16,-16 13 0-16,6 17 0 15,-25 12 0-15,1 8-4 16,-1 5-7-16,4 0-49 16,11 32-102-16,14 13-54 15,-1 12-152-15</inkml:trace>
  <inkml:trace contextRef="#ctx0" brushRef="#br0" timeOffset="154594.2368">4256 15720 748 0,'0'0'90'0,"0"0"79"16,0 0-42-16,0 0-28 15,0 0-29-15,0 0-12 16,-46-108-20-16,46 92-16 15,0 3-6-15,0 4-4 16,18-3-11-16,26 8-1 16,3 4-4-16,18 0-1 15,-3 16 0-15,-6 18 1 16,-9-1 4-16,-19 6-2 16,-22 1-2-16,-6 1-1 15,0-7 5-15,-28-5 1 16,-6-7 3-16,6-6 0 0,19-11-4 15,9-5-3-15,0 0-1 16,0 0-13-16,9 0 3 16,47 0 14-16,6 0 0 15,10 0 0-15,-6 18 0 16,5 5 0-16,-24-1-1 16,-10 7-1-16,-27 7-6 15,-10-3 6-15,0 1 2 16,-38 6 0-16,-43-11 14 15,-12 0 6-15,-16-6 1 16,9-12-7-16,0-6-4 16,10-5-5-1,15 0-5-15,4-12-1 16,5-10-63-16,29-12-200 16,18-6-301-16</inkml:trace>
  <inkml:trace contextRef="#ctx0" brushRef="#br0" timeOffset="154953.5875">5599 15471 685 0,'0'0'260'0,"0"0"-86"0,0 0-12 16,0 0-69-16,0 0-61 15,0 0-15-15,-9-12-6 16,46 6 6-16,25-4 21 15,22-3 0-15,7-3-14 16,12 3-17-16,-13 3-7 16,-19 9-3-16,-14 1-80 15,-20 0-196-15,-31 0-154 16</inkml:trace>
  <inkml:trace contextRef="#ctx0" brushRef="#br0" timeOffset="155141.0927">5618 15659 772 0,'0'0'31'0,"0"0"120"15,0 0-80-15,0 0-16 16,0 0-24-16,0 0 10 16,62 16 40-16,13-16-19 15,6-11-27-15,31-2-30 16,-12-3-5-16,-1 3-78 15,-33-1-285-15</inkml:trace>
  <inkml:trace contextRef="#ctx0" brushRef="#br0" timeOffset="159447.9043">30843 1888 279 0,'0'0'270'0,"0"0"-148"16,0 0-14-16,0 0-37 15,0 0-10-15,0 0-31 16,0 0 6-16,0 0 1 15,0 0 4-15,0 0-3 0,0 0 1 16,0 0 0-16,0 0 3 16,0 0-13-16,0 0-10 15,47 0-11-15,43 0-5 16,28 0 4-16,29 0-5 16,-1 0 0-16,-9 0-1 15,-9 0 1-15,-25 0-1 16,-13 0-1-16,-40 0 0 15,-19 0 0-15,-21 0 0 16,-10 0-1-16,0 0-3 16,0 0-74-16,0 8-190 15,-25-4-20-15</inkml:trace>
  <inkml:trace contextRef="#ctx0" brushRef="#br0" timeOffset="159760.4089">32790 1575 817 0,'0'0'14'0,"0"0"163"0,0 0-76 15,0 0-22 1,0 0-34-16,0 0-38 0,0 10-5 16,0 34-1-16,0 14 9 15,0 14 5-15,0 0 2 16,0 1-2-16,-19-6-10 16,-15-4-3-16,6-5-4 15,-9-6 1-15,-1-9-48 16,-15-12-117-16,16-13-143 15</inkml:trace>
  <inkml:trace contextRef="#ctx0" brushRef="#br0" timeOffset="160843.2775">33064 1361 389 0,'0'0'56'0,"0"0"115"16,0 0-70-16,0 0-2 16,0 0-12-16,-218-126-37 15,171 113 5-15,4 2-13 16,-4 1-21-16,0 2-5 16,-15 3 16-16,6 5-19 15,0 0-6-15,-16 0 2 16,7 8-1-16,-7 5 1 15,7 3 0-15,2 2 2 16,7 3 8-16,-6 6-6 16,15 4 1-16,-9 5-3 15,3 4-1-15,7 3-3 0,8 4-2 16,4 2 5-16,-4 4-6 16,1 2 3-16,-3 1 6 15,18 3 18-15,3-2-14 16,10-3 8-16,-1 3-6 15,10-6-10-15,0-1 7 16,19 2-2-16,9-4-8 16,6-1 11-16,4-5-14 15,-1 2 7-15,1-9-3 16,5 4-1-16,-5-4 0 16,-1 2-2-16,7-3 2 15,-7-5-6-15,-9-5 5 16,9-4-2-16,-2-2 0 0,2-4 1 15,0 1 2 1,1-3-1-16,-4-3 0 0,3 0-3 16,1 4 2-16,-1-3-3 15,16-1 1-15,-16 1 1 16,13-5-1-16,9 0 0 16,-2-4 1-16,-4-1 2 15,-7 0 0-15,4 0-3 16,9-1 4-16,-3-14-1 15,-3-4 4-15,3 0 0 16,-9-9-1-16,-3 6 4 16,-7-6-9-1,0 1 5-15,-8 3 0 16,5-5-1-16,-6 1-5 16,0-1 2-16,0-2 2 15,-9 2-4-15,15-3-1 16,-15 2-1-16,9 2 2 15,-10 4 4-15,-8 1-5 16,8 7 0-16,-8-1 5 0,-1-3-2 16,0 4-3-16,7-7 2 15,-7 3 5-15,1-5-2 16,-1-2-2-16,-9-2 7 16,0-5-5-16,0-1-2 15,0-6-2-15,0 1 2 16,-9-4-4-16,-23-3 2 15,11 1 1-15,2-4 1 16,-9 0 0-16,0 4-2 16,0 2-2-16,-6 7 0 15,6 6 0-15,-1 12-1 16,-27 9-4-16,-34 10-5 16,-56 0-103-16,-41 8-293 0</inkml:trace>
  <inkml:trace contextRef="#ctx0" brushRef="#br0" timeOffset="164103.3475">7079 14429 693 0,'0'0'10'0,"0"0"114"16,0 0 22-16,0-124-35 16,0 99-27-16,0 9 5 15,0-2-10-15,18 9-23 16,-8 2-23-16,-10 7-4 16,0 0-12-16,9 0-14 15,10 5-3-15,9 24-2 16,25 24 2-16,3 14 3 15,18 1 5-15,7 5-8 0,0-9 2 16,-6 5-1-16,-12-9-1 0,-7-3 1 16,-19-16-1-16,-9-7 1 15,-12-18 2-15,-7-8-2 16,-9-8 0-16,9 0 4 16,-9 0 10-16,10-29 8 15,8-12-11-15,1-21-10 16,6 4 6-16,-3-10-5 15,3 1 4-15,3-1-1 16,9 0-4-16,7 1-2 16,-7 9 1-16,19 7-1 15,-3 10-2-15,-6 7 2 16,9 17-5-16,-9 12-20 16,-4 5-169-16,-33 5-199 15</inkml:trace>
  <inkml:trace contextRef="#ctx0" brushRef="#br0" timeOffset="164561.0053">6889 15380 648 0,'0'0'33'16,"0"0"110"-16,0 0-65 15,0 0-18-15,0 0-26 16,0 0-5-16,-10-8 2 16,10 8-16-16,0 0-7 15,53 0 1-15,41 0 46 16,58-5 1-16,41-11-15 16,38-6-15-16,15 5-5 15,-9 0-8-15,-29 1-1 0,-24 8-10 16,-37-2 3-16,-38 8-5 15,-44 2-4-15,-37 0-4 16,-28 0-61-16,0 24-151 16,-65 1-109-1</inkml:trace>
  <inkml:trace contextRef="#ctx0" brushRef="#br0" timeOffset="165232.8799">7088 15953 996 0,'0'0'45'0,"0"0"142"16,0 0-141-1,0 0-46-15,0 0 3 0,0 0-1 16,-9 205 26-16,9-108 11 16,0 0-4-16,-7 0-12 15,-14-12-9-15,-14-17-7 16,17-12 3-16,-1-20-6 16,10-14 9-16,9-10-7 15,0-12-5-15,0 0 13 16,0-7 15-16,0-31 44 15,-10-14-63-15,1-11-9 16,0-18 0-16,-7-2-1 16,7-21 3-16,-1 3-2 15,10 4-1-15,0 11-3 0,0 13 2 16,28 15 1-16,16 14-1 16,3 7-1-16,15 12 1 15,3 7-2-15,7 11 1 16,-7 7-2-16,7 0 2 15,-16 0-1-15,-3 18-2 16,-25 14 2-16,-19 5-3 16,-9 12 2-16,0-2 2 15,-43-2-12-15,-23-11-32 16,4-5 14-16,-13-2 14 16,13-11-4-16,6-2 2 15,9-3 4-15,19 1 15 16,10-6-2-16,8 5 3 0,4 5-10 15,6 2 3 1,0 5 6-16,16 6-4 0,21 5 5 16,28 4 0-16,-2 9 2 15,11-8-2-15,-11 1 0 16,-7-4-1-16,-10-15-1 16,-2-4-110-16,-16-12-111 15,0-5-96-15</inkml:trace>
  <inkml:trace contextRef="#ctx0" brushRef="#br0" timeOffset="165529.7859">7792 16300 151 0,'0'0'773'15,"0"0"-713"-15,0 0 61 16,0 0-75-16,0 0-26 16,302-74 6-16,-193 52-1 15,-6 5-7-15,-3 5-2 16,-10-3-7-16,-6 9-4 16,-22-1-4-16,-6 2 0 15,-12 4-1-15,-7 1-1 16,-18 0-4-16,0 0-46 15,-19 1-135-15,0 11-66 0,-28 4-416 16</inkml:trace>
  <inkml:trace contextRef="#ctx0" brushRef="#br0" timeOffset="165842.2572">8340 16289 445 0,'0'0'331'15,"0"0"-245"-15,0 0 81 16,0 0-68-16,0 0-61 0,0 0-13 16,-19-23 3-1,19 23-2-15,0 0 3 0,0 0-8 16,0 5-11-16,0 24 12 16,0 18 12-16,0 16 8 15,0 10-14-15,10 2-4 16,-10 3-4-16,9-6-8 15,-9-4 0-15,0-10-6 16,0-11 1-16,0-8-2 16,10-15-1-16,-10-6-4 15,0-14 3-15,0 1-2 16,0 2-1-16,0-7-58 16,0 0-150-16,0-12-207 15</inkml:trace>
  <inkml:trace contextRef="#ctx0" brushRef="#br0" timeOffset="166154.7616">10088 15271 939 0,'0'0'59'16,"0"0"114"-16,0 0-130 15,0 0-41-15,0 0-2 16,0 0-125-16,0 0-262 16</inkml:trace>
  <inkml:trace contextRef="#ctx0" brushRef="#br0" timeOffset="166941.7875">11047 14596 936 0,'0'0'116'16,"0"0"-28"-16,0 0 41 15,0 0-76-15,0 0-53 16,0 0 1-16,-9 88-1 16,9 4 20-16,0 11 3 15,0-6-6-15,0-7 0 16,9-15-1-16,-9-13-11 15,0-4 5-15,0-19-5 16,0-6 5-16,0-10-7 16,0-17-2-16,0-1 5 15,0-5 0-15,-9 0 9 0,-10-21 17 16,-9-17-14-16,0-11-8 16,3-18-2-16,6-13-8 15,1-22 1-15,8-13 1 16,10-4 0-16,0 1-1 15,0 15-1-15,28 24 1 0,10 11-1 16,15 15-2 0,12 3 2-16,7 15-1 0,9 6 2 15,-16 12-2-15,1 0 1 16,-13 16-3-16,-16 1 0 16,7 0 1-16,-16 19-7 15,-10 20 7-15,-8 7-1 16,-10 6-1-16,-28-1-1 15,-44 7 1-15,-12-8-1 16,-16-5-19-16,19-4 1 16,6-7-5-16,22-7 11 15,16-11-11-15,9-3 23 16,9-2 2-16,19 6 3 16,0-1-9-16,0 3 5 15,19 15 4-15,28 5 1 0,15 7-1 16,3-2 0-16,10-4 3 15,-3 5-2-15,0-4-1 16,-16-7 0-16,-3-1 0 16,-16 1-1-16,-9-5-45 15,-19-11-220-15,-9-6-288 16</inkml:trace>
  <inkml:trace contextRef="#ctx0" brushRef="#br0" timeOffset="167473.8043">11926 15107 854 0,'0'0'14'0,"0"0"165"16,0 0-55-16,0 0-60 15,90-144-41-15,-47 133-9 16,-5 6-1-16,9 5-5 16,-4 0-4-16,-5 10-3 0,-10 14-2 15,-10 10-1 1,-18 13 2-16,0-2 0 0,-18 6-1 15,-38-6 1-15,-25 2-3 16,9-14-13-16,16-16 8 16,18-5 8-16,29-7 2 15,9 0-2-15,0-5 9 16,0 0-6-16,28 0-3 16,38-5-2-16,15 0-2 15,0 5 2-15,-16 0 0 16,0 5 2-16,-21 20 0 15,-7 8-1-15,-9 1 2 0,-9 0 2 16,-19 5 4-16,0 8 5 16,-37-4-2-16,-57-3-3 15,-33 7-1-15,-35-13-6 16,-22 0-27-16,-19-16-141 16,-15-18-448-16</inkml:trace>
  <inkml:trace contextRef="#ctx0" brushRef="#br0" timeOffset="173333.3209">13031 14879 544 0,'0'0'8'15,"0"0"75"-15,0 0-17 0,0 0-7 16,0 0-17-16,0 0-2 0,0 0 16 16,-28-17 4-1,28 17-11-15,0-5-14 0,0 5-5 16,0 0-9 0,28 0-13-16,16 0-4 0,31-12 6 15,34 0 11 1,28-5 10-16,19-10 2 0,-1 8-12 15,-18-4-7 1,-18 7-9-16,-38-2-5 0,-35 13 1 16,-17 4-1-16,-14 1-4 15,-15 0-68-15,0 0-145 16,0 6 3-16,-25 6-402 16</inkml:trace>
  <inkml:trace contextRef="#ctx0" brushRef="#br0" timeOffset="173805.0522">14583 14549 542 0,'0'0'339'0,"0"0"-271"0,0 0 57 16,0 0-69-16,118-149-33 0,-43 124-2 16,15 5-2-1,-15 4-1-15,-3 16-7 0,-7 0-3 16,-21 0-8 0,-26 36 3-16,-18 7-3 0,0 10 2 15,-34 1-1 1,-31-6 2-16,-1-9-2 0,4-10-1 15,24-7 3-15,29-10-3 16,9-8-3-16,0-4 1 16,19 0-3-16,56 0 1 15,6 0 4-15,18 0 0 16,-5 0 0-16,-23 13 0 16,-15 2-1-16,-28 4 1 15,-28 2 0-15,0 8-8 16,-37 7 0-16,-47-3 7 0,-6-4-3 15,-10-3 1-15,6-8-7 16,14-12-14-16,14-1-49 16,13-5-45-16,16-6-105 15</inkml:trace>
  <inkml:trace contextRef="#ctx0" brushRef="#br0" timeOffset="174336.3059">15361 14070 732 0,'0'0'5'0,"0"0"21"15,0 0 47-15,-292-66-6 16,207 63-7-16,-14 3-17 15,-1 0-23-15,-9 24 1 16,-3 10 6-16,-6 13 8 0,9 14-6 16,0 18-2-16,9 25-6 15,16 9 10-15,46 20-7 16,38 2-9 0,0 0-2-16,84-9 5 0,26-13-4 15,27-26-4-15,18-18 0 16,10-13-1-16,-9-17 1 15,6-15 3-15,-22-13-6 16,-12-11 1-16,-10 0 6 16,-9-33-1-16,-9-17 0 15,-16-8 5-15,-3-24 9 16,-15-8 1-16,-23-14-1 0,-15-15-14 16,-18-5-3-16,-10-2 0 15,-10 7-3-15,-55 8 4 16,-25 16 3-16,-20 18 7 15,-27 14 7-15,-18 27-17 16,-10 14-5-16,-1 22-6 16,5 0-6-16,14 24-17 15,29 28-115-15,34-14-86 16,31-10-385-16</inkml:trace>
  <inkml:trace contextRef="#ctx0" brushRef="#br0" timeOffset="175387.8939">19137 12921 918 0,'0'0'17'0,"0"0"154"16,0 0-74-16,0 0-9 15,0-124-29-15,6 124-22 16,13 0-34-16,18 34-3 15,10 29 0-15,6 22 3 16,3 12 3-16,0 0 6 16,-3-7-5-16,-6-4-5 15,-4-11-1-15,-5-19 1 16,-1-6-2-16,-18-9 0 16,-1-19 2-16,1-9-2 0,-19-8 4 15,0-5 1-15,9 0 8 16,-2-11 2-16,21-25-4 15,0-19-11-15,0-12 4 16,0-10-4-16,6-4 2 16,-6-8-2-16,9 9 0 15,1 2 2-15,-4 9-2 16,3 6 0-16,1 13 0 16,-10 8-3-16,6 13-4 15,-6 13-13-15,0 16-117 16,-9 0-95-16,0 2-249 15</inkml:trace>
  <inkml:trace contextRef="#ctx0" brushRef="#br0" timeOffset="175934.8339">20342 13827 805 0,'0'0'144'16,"0"0"-59"-16,0 0 35 15,0 0-32-15,0 0-43 16,0 0 11-16,-37-136-22 16,74 117 0-16,1-3-6 15,5 5-9-15,13 6-7 16,-18 10-2-16,5 1 0 16,-5 0-10-16,-1 12 0 15,-9 22-4-15,-12 16 1 16,-16 13 3-16,-10 11 1 15,-52-4 0-15,-3-7 0 16,-16-12-2-16,15-7 1 16,13-15 0-16,16-7 3 0,18-15-3 15,19-2 1-15,0-1-1 16,0-4-2-16,0 0-1 16,0 5 3-16,47-1 0 15,25-4 5-15,2 0 0 16,17 0-2-16,18-9-1 15,-6-7-2-15,15 3-1 16,-18-8-5-16,9-1-89 16,-25-7-182-16,-13-10-187 15</inkml:trace>
  <inkml:trace contextRef="#ctx0" brushRef="#br0" timeOffset="176200.3829">21604 13453 897 0,'0'0'73'0,"0"0"92"16,0 0-72-16,0 0-33 15,0 0-34-15,0 0-1 16,237-88 4-16,-156 78-11 15,-7 4-4-15,-2-6-11 16,-7 6-3-16,-2 6 0 0,-17 0-19 16,-8 0-185-1,-38 0-236-15</inkml:trace>
  <inkml:trace contextRef="#ctx0" brushRef="#br0" timeOffset="176356.6341">21741 13674 926 0,'0'0'38'16,"0"0"113"-16,0 0-75 16,0 0-26-16,0 0-34 15,0 0 13-15,355-29-8 16,-180 0-21-16,-1-5-4 0,-9-5-251 16</inkml:trace>
  <inkml:trace contextRef="#ctx0" brushRef="#br0" timeOffset="177002.2011">23495 12721 432 0,'0'0'741'0,"0"0"-737"15,0-129 52-15,9 108 1 16,10 8-4-16,9 13-37 15,0 5-16-15,15 37 2 16,4 31-2-16,0 24 14 16,-4 17-2-16,14 1-2 15,-17-14-3-15,19-11-6 16,-12-22 3-16,-3-23-2 0,2-11-1 16,-18-21 0-16,-9-8 2 15,0-5 3-15,-10 0 7 16,16-29 2-16,3-10-10 15,0-14 0-15,0-13 1 16,0-10-4-16,-3-17 0 16,-6-11-1-16,9 1 2 15,0 13-1-15,0 27 1 16,6 24-3-16,-15 21-2 16,-1 17-5-16,20 1-1 15,-10 6-17-15,16 28-147 16,-7 11-192-16</inkml:trace>
  <inkml:trace contextRef="#ctx0" brushRef="#br0" timeOffset="177345.9223">23467 13683 826 0,'0'0'34'16,"0"0"118"0,0 0-76-16,0 0-29 0,0 0-35 15,0 0-9-15,74 0 11 16,26 0 39-16,9 0-7 15,38 0 4-15,18-11-15 16,0-3-17-16,0-4-6 16,-6-1-5-16,-22 2-7 15,-13 0 1-15,-24 7-1 16,-28 5-24-16,-44 5-234 16,-28 0-153-16</inkml:trace>
  <inkml:trace contextRef="#ctx0" brushRef="#br0" timeOffset="178017.8823">23414 14225 838 0,'0'0'72'16,"0"0"-50"-16,0 0 14 15,0 0 15-15,0 0 37 16,9 137-39-16,0-81-10 16,1 7 6-16,-4 5-15 0,-6 4 5 15,0-1 16 1,0 7-26-16,0-7-2 0,0-4-4 16,0-12-11-16,0-8-2 15,0-8-2-15,-16-15-1 16,7-6-2-16,0-14 2 15,9 1 0-15,-10-5 4 16,-8-9 8-16,-10-29-4 16,0-23-7-16,-7-13-3 15,-2-21 0-15,0-2-2 16,18-4 1-16,10 1 0 16,9 4 1-16,0 17 1 0,28 4-2 15,28 12-1 1,15 13-1-16,-5 16 0 0,15 5 0 15,-7 12 2-15,7 7-1 16,-15 10 0-16,-4 0 1 16,-15 15-5-16,-19 9 4 15,-12 10 1-15,-16 8 0 16,0-4 0-16,-25 6 2 16,-31-8-1-16,-16-8 0 15,-3-6-1-15,13-10-3 16,6-4-4-16,9-4-8 15,28-4 8-15,4 0 4 16,15 0-1-16,0 5-1 16,0 7-15-16,0 15 0 15,34 4 20-15,13 7 0 0,9 9 1 16,15-3 2-16,-2-2-3 16,9 1 0-16,-6-3 1 15,-7-6-2-15,-18-1-1 16,-13-9-135-16,-15-18-118 15,-1-6-207-15</inkml:trace>
  <inkml:trace contextRef="#ctx0" brushRef="#br0" timeOffset="178283.5108">24273 14521 669 0,'0'0'288'0,"0"0"-181"16,0 0 14-16,0 0-84 16,0 0-24-16,0 0-3 15,256-74 13-15,-156 56 11 16,-1-3-4-16,10 4-7 16,-6-3-9-16,-3 4-8 15,-1-1-3-15,-24 2-3 16,-22 9 0-16,-15 6-9 15,-20 0-94-15,-18 0-98 16,0 0-91-16,-56 6-248 16</inkml:trace>
  <inkml:trace contextRef="#ctx0" brushRef="#br0" timeOffset="178517.8523">24831 14442 351 0,'0'0'586'16,"0"0"-480"-16,0 0 63 15,0 0-96-15,0 0-23 16,0 0-50-16,-37 16-6 16,37 23 6-16,18 13 32 15,-8 11 11-15,-1 9-13 16,-9 4-8-16,0-3-19 16,0-11-1-16,0-10-1 15,0-23 3-15,0-6-8 16,0-17 1-16,0-6-72 0,0 0-75 15,0-19-130-15</inkml:trace>
  <inkml:trace contextRef="#ctx0" brushRef="#br0" timeOffset="178757.5013">25800 13788 1022 0,'0'0'6'16,"0"0"73"-16,0 0-44 15,0 0-35-15,0 0-14 0,0 0-172 16,-19-13-38-16</inkml:trace>
  <inkml:trace contextRef="#ctx0" brushRef="#br0" timeOffset="179398.1619">26498 13155 684 0,'0'0'459'0,"0"0"-448"0,0 0 57 16,0 0-50-16,0 0-16 16,0 0 19-16,68 200 25 15,-68-104-16-15,0-4-5 16,0-6-11-16,0-19-14 15,0-22 5-15,0-11 1 16,-19-11-6-16,10-17 3 16,0-6 1-16,-10 0 8 15,-6-16 4-15,6-21-7 16,-9-13-5-16,0-18 3 16,10-11-5-16,8-12-1 0,1-12 0 15,9-2 5 1,0 0 2-16,9 9-7 0,38 4 3 15,9 19 3-15,6 15-1 16,4 14-4-16,-4 12 1 16,-6 18-2-16,7 9-1 15,-17 5 0-15,-8 0-3 16,-10 27-3-16,-3 12 2 16,-25 6 3-16,0 13 0 15,-16-1-1-15,-49-6 1 16,-1-6-1-16,-15-11-16 15,25-6 1-15,13-15 2 16,14-7 11-16,20-6-4 16,9 0 4-16,0 0-4 15,0 5-1-15,0 6-14 0,0 25 5 16,28 7 18-16,13 15 1 16,18 5-1-16,16 11 0 15,-13-2 4-15,-6-1-4 16,-12-3 0-16,-16 0-6 15,-28-12-162-15,0-11-148 16</inkml:trace>
  <inkml:trace contextRef="#ctx0" brushRef="#br0" timeOffset="179913.7751">27152 13990 870 0,'0'0'56'0,"0"0"152"15,0 0-107-15,18-129-51 16,35 100-24-16,3 6-15 16,7 12 0-16,-7 6-6 0,0 5 5 15,-3 0-7-15,-6 5-2 16,-10 19 0-16,-15 15 4 16,-10 0-1-16,-12 12 3 15,0 6 1-15,-53 1-6 16,-43 0 0-16,-1-4 0 15,-12-2-2-15,0-8 2 16,34-20-1-16,32-12 0 16,24-5 7-16,19-7 0 15,0 0 3-15,0 0-3 16,9 0-8-16,54 0 0 16,30 0 5-16,16 0-1 0,10-12-3 15,-1-5 0 1,-9 4-2-16,-3-3 0 0,0-3-58 15,-44-9-160-15,-25-6-568 16</inkml:trace>
  <inkml:trace contextRef="#ctx0" brushRef="#br0" timeOffset="180642.6721">27878 13530 842 0,'0'0'54'0,"0"0"84"15,0 0-72-15,0 0-36 16,0 0-10-16,252-21 4 15,-115 8 10-15,19 2 17 16,15-7-16-16,22-3-3 31,13 4-9-31,-1-6-1 16,-30-1-15-16,-29 7-3 0,-37 1-1 16,-43 3-2-16,-23 3-1 15,-24 4-1-15,-19 6-1 16,0 0-65-16,-19 0-155 15,-43 0-231-15</inkml:trace>
  <inkml:trace contextRef="#ctx0" brushRef="#br0" timeOffset="180845.7884">29373 13154 967 0,'0'0'18'0,"0"0"79"0,0 0-77 15,0 0-4-15,0 0 13 16,283 87 26-16,-202-41-18 16,-6 3-19-16,-22 4-7 15,-44 14-7-15,-9-2-4 16,-53 2-3-16,-40-5-157 16,-16-21-137-16</inkml:trace>
  <inkml:trace contextRef="#ctx0" brushRef="#br0" timeOffset="181408.3033">30697 13320 1010 0,'0'0'19'16,"0"0"95"-16,0 0-25 15,0 0-51-15,0 0-21 16,0 0-12-16,233-99-3 16,-155 99 13-16,-22 0-1 15,-12 18-9-15,-16 13 4 16,-28 7-6-16,0 9 1 15,-19 4-1-15,-52 6 2 16,-14 1-3-16,4-15-2 16,10-3 3-16,33-22-3 15,20 0 2-15,18-13-1 16,0 0-1-16,0-5 0 0,28 0 2 16,53 0 4-16,3-5-3 15,25-18-3-15,9 1-3 16,-9-14-59-16,10-3-90 15,-17 1-28-15,-11-7-104 16,-29-3-201-16</inkml:trace>
  <inkml:trace contextRef="#ctx0" brushRef="#br0" timeOffset="181783.3081">31594 13047 70 0,'0'0'545'15,"0"0"-450"-15,-265-158 42 16,172 111-92-16,-26 9 9 0,1 13 10 15,-10 9-40-15,10 11 12 16,-10 5 11-16,10 29-30 16,-10 38 7-16,16 29 11 15,12 30 7-15,28 22-9 16,26 10-1-16,46 8-4 16,9-18-3-16,81-22-17 15,29-24 4-15,37-25-1 16,-1-24-1-16,20-25-6 15,-10-15 1-15,0-13 4 16,-3-25 9-16,-16-31 12 16,1-12 4-16,-10-17-17 15,-31-17 7-15,-10-12-6 0,-43-17 5 16,-34-12-5-16,-19-7-9 16,-72 5 0-16,-84 31-9 15,-80 46 0-15,-94 68-2 16,-100 56-59-16,-91 75-153 15,-92 29-316-15</inkml:trace>
  <inkml:trace contextRef="#ctx0" brushRef="#br0" timeOffset="191055.2145">10683 539 907 0,'0'0'3'16,"0"0"97"-16,0 0-6 16,0 0-37-16,0 0-14 15,0 0-1-15,0 0 18 16,0-39-4-16,6 39-20 15,-6 0-26-15,0 0 0 16,9 4-10-16,10 15 0 16,0 10 1-16,9 5 9 15,15 5-3-15,-5 2 3 16,-10 1-3-16,9-1 1 0,-12-6-2 16,-13-3-5-16,-2-3 3 15,-4-5-1-15,-6-8-3 16,0-8 2-16,9-6-2 15,-9-2 2-15,0 0 6 16,0 0 6-16,10 0 3 16,-10-20 35-16,9-6-22 15,10-15-22-15,9-1-2 16,-10-3-3-16,17 2 0 16,-17 6-2-16,10 6-1 15,0 2 0-15,1 3-1 16,5-1-1-16,-6 3 0 0,-9-1-7 15,9 8-90-15,0 9-53 16,-4 4-185-16,-14 4-416 16</inkml:trace>
  <inkml:trace contextRef="#ctx0" brushRef="#br0" timeOffset="191477.1607">11788 745 692 0,'0'0'44'0,"0"0"156"16,0 0-70-16,0 0-23 15,0 0 3-15,0 0-28 16,-121-77-30-16,77 77-25 15,-12 0-17-15,-9 10-5 16,-7 22 0-16,10 8 5 16,15 7 5-16,38 1-5 15,9-1-2-15,9-12-8 16,47-6 3-16,16-10 0 16,-7-9 2-16,-2-10 1 15,-17 0 1-15,-2-8 1 0,-25-19 1 16,-1-14-1-16,-8-2 0 15,-10-7 6-15,0-3 6 16,0 0-9-16,-28 1-9 16,0 14-2-16,3 13 1 15,15 19-1-15,1 6-13 16,9 0-80-16,0 29-163 16,0 5 49-16,0-5-122 15</inkml:trace>
  <inkml:trace contextRef="#ctx0" brushRef="#br0" timeOffset="191758.3277">12162 563 768 0,'0'0'50'16,"0"0"163"-16,0 0-45 15,0 0-56-15,0 0-23 16,0 0-40-16,-37-71-34 15,37 78-15-15,0 23 1 16,0 20 3-16,28 8 8 16,6 0 5-16,-12 1 9 15,12-6-14-15,-15-4-10 16,9-5-2-16,-19-7 0 16,-9-8-6-16,0-7-95 15,0-6-79-15,0-11-129 16,-37-5-217-16</inkml:trace>
  <inkml:trace contextRef="#ctx0" brushRef="#br0" timeOffset="192008.3313">12636 450 925 0,'0'0'134'0,"0"0"98"16,0 0-123-16,0 0-72 15,0 0-30-15,0 0-4 16,18 73 17-16,1-17 24 0,-10 7 3 16,1-5-25-1,9-3-6-15,-1-8-8 0,-8-8-5 16,8-5-1-16,-12-11-2 16,4-4 0-16,-10-9-1 15,0-8-10-15,0-2-117 16,-25 0-98-16,-31-4-206 15</inkml:trace>
  <inkml:trace contextRef="#ctx0" brushRef="#br0" timeOffset="192258.4239">12290 745 810 0,'0'0'110'15,"0"0"-5"-15,0 0-70 16,0 0 9-16,0 0 12 16,283-24-7-16,-183 8-10 15,9-2 1-15,-6-1-12 16,-3 8-15-16,-19-2-10 16,-16 6-3-16,-28 4-2 15,-21 3-13-15,-16 0-210 16,-16 0-181-16</inkml:trace>
  <inkml:trace contextRef="#ctx0" brushRef="#br0" timeOffset="193439.9982">13779 697 922 0,'0'0'62'0,"0"0"152"0,0 0-127 15,0 0-16 1,0 0-26-16,0 0-23 0,-209-60-19 15,125 67 0-15,-6 20-1 16,15 7 3-16,22-2 5 16,16 2-4-16,18-5 2 15,10-5 0-15,9-3-6 0,0-2 0 16,46-8 1-16,10-2 1 16,7-9 4-16,-7 0 2 15,-3 0-10-15,-6-20 2 16,-10-5-2-16,-3-6-4 31,-15 1-11-31,-19-6 15 16,0-1-1-16,0 6 1 15,0 4 3-15,0 13 0 0,0 7 1 0,0 7-2 32,0 0-1-32,0 0-1 0,0 0-14 0,9 16 4 15,29 5 10-15,18 7 0 16,15-7 1-16,4 0 2 0,6-12-3 15,0-6 1-15,3-3 0 16,-12 0 3-16,-7 0-2 16,-21-8-1-16,-7-8 0 31,-18-1 0-31,-10-6-1 16,1-4 0-16,-10 2-2 15,0 4 1-15,-19 4 0 16,-18 10-5-16,8 7-1 15,-14 0 1-15,-4 8-2 16,10 29 3-16,-7 8 4 16,16-3-4-16,19 0 4 0,9-8 0 0,0-13 1 0,0-3-2 15,9-13-3 1,19-5 0-16,6 0-15 0,4-24-47 16,-10-10-11-16,0-7 4 31,-9-4 44-31,-4 5 30 0,-6 1 3 0,-5 12 11 15,2 9 38-15,3 13-12 32,10 5-4-32,18 3-36 15,10 35 6-15,15 15-3 16,-6 11 22-16,-3 6 17 16,-15-5-16-16,-38 1-11 0,0-8-3 0,-10-8-7 0,-27-16-4 15,-16-18 1 1,25-16-1-16,0 0 7 0,0-17 9 15,9-21-11-15,4-4-6 32,5-4 0-32,10 1 0 15,0 2-3-15,0 7 3 16,19 7-1-16,25 8 1 0,-7 7 0 16,10 2-1-16,6 1-1 15,3 5-2-15,15-2 4 16,13 1-1-16,7 2 0 15,-1-3 0-15,-24-1 1 16,-10-3 0-16,-13-2 0 16,-24-2 4-16,-19-2-4 15,0-5 2-15,0 2-2 16,0 0-1-16,-28 8 0 16,-6 2 0-16,-4 10-3 15,10 1 0-15,-9 0 4 16,3 17-1-16,-4 12 1 0,20 10-1 15,18 1 1-15,0-3 0 16,46 1 0-16,63-13 1 16,28-5-1-16,19-15-12 15,9-5-307-15</inkml:trace>
  <inkml:trace contextRef="#ctx0" brushRef="#br0" timeOffset="194601.0948">16548 771 838 0,'0'0'31'16,"0"0"179"-16,-255-22-113 16,164 22-28-16,17 0-42 15,-7 29-3-15,15 6 8 16,13 11-8-16,35 3-15 0,8-1-1 15,10-4-4 1,10-9 2-16,43-7-6 0,3-14 3 16,6-11 0-16,-6-3 2 15,9-5 3-15,-12-28-5 16,-15-13 2-16,-1-7-2 16,-18-10-1-16,-13-4-2 15,-6-2 0-15,0-4 3 16,0-7-1-16,-15-3 1 15,-14 8 0-15,20 12 0 16,-10 22 2-16,10 20 20 16,9 20 2-16,0 1-19 15,0 22-8-15,0 36-10 0,9 20 10 16,19 12 2 0,16 7-1-16,3-7 0 0,18-8 1 15,16-11 0-15,3-12 1 16,-3-17-1-16,0-13-2 15,-25-12 0-15,-28-16 5 16,-9-1-5-16,-3-10 7 16,-13-19 6-16,3-12-13 15,-6-5 0-15,0-2-2 16,0-5-3-16,0 10-4 16,-16 12 4-16,7 15 4 15,0 11-1-15,9 5 2 16,0 0-6-16,0 34-22 15,9 11 27-15,25 5 1 0,22 3 1 16,1-5-1-16,-5-4 0 16,5-14-1-16,-11-4 4 15,-21-13-6-15,-6-5 2 16,-19-8-62-16,0 0-120 0,-28-8-79 16</inkml:trace>
  <inkml:trace contextRef="#ctx0" brushRef="#br0" timeOffset="194804.2008">17096 525 305 0,'0'0'672'15,"0"0"-519"-15,0 0-24 16,0 0-79-16,0 0-38 0,0 0-12 15,-28 0-12-15,28 0-12 16,0 0-207-16,0-7-209 16</inkml:trace>
  <inkml:trace contextRef="#ctx0" brushRef="#br0" timeOffset="195226.1111">17470 704 1066 0,'0'0'37'0,"0"0"157"15,0 0-122-15,0 0-72 16,0 0 2-16,3 130 13 16,13-61 9-16,3-5-2 15,9-7-13-15,-10-14-2 16,10-14-6-16,-18-14 1 16,5-12 0-16,-12-3 4 15,4 0 3-15,2-13 17 16,10-24 24-16,9-10-36 15,0-4-6-15,-10-6-5 0,-8 4-1 16,-1 2 1-16,-9 8-3 16,0 7 0-16,0 15-1 15,0 11-6-15,0 10-1 16,10 0-96-16,-4 2-206 16,-3 16-127-16</inkml:trace>
  <inkml:trace contextRef="#ctx0" brushRef="#br0" timeOffset="195460.4588">18321 754 916 0,'0'0'114'16,"0"0"109"-16,0 0-124 15,0 0-79-15,0 0-15 16,0 0 7-16,28 99 18 15,-10-57 3-15,1 0-19 16,-10-8-8-16,1-5-4 16,-10-10-1-16,0-5-1 15,9-12-9-15,-9-2-152 16,0 0-115-16,0-29-235 16</inkml:trace>
  <inkml:trace contextRef="#ctx0" brushRef="#br0" timeOffset="195663.5928">18321 489 938 0,'0'0'57'0,"0"0"144"15,0 0-143-15,0 0-54 16,0 0-4-16,0 0-13 15,28-29-185-15,-28 29-366 16</inkml:trace>
  <inkml:trace contextRef="#ctx0" brushRef="#br0" timeOffset="196194.9283">19274 766 901 0,'0'0'14'0,"0"0"201"15,0 0-116-15,-240-51-37 0,187 51-36 16,6 6-22-16,1 27 0 16,18 5-1-16,3 6 2 15,25-5 5-15,0-5-7 16,18-5 1-16,35-6-3 16,-6-13 0-16,6-10 1 15,3 0-2-15,-19-8-10 16,1-23-69-16,-23-8-12 15,-5-9-1-15,-10-6 26 16,0-4 63-16,0-9 3 16,-10-2 12-16,-15-3 45 15,-3 7 9-15,19 9 11 16,0 20-30-16,9 18 42 0,0 15-49 16,0 3-20-1,0 18-20-15,18 30-2 0,26 22 2 16,3 5 18-16,-1 9 7 15,1-5-6-15,-13 0-2 16,-15-4-11-16,-9-7-4 16,-10-11-2-16,0-14-21 15,0-23-178-15,0-20-230 16</inkml:trace>
  <inkml:trace contextRef="#ctx0" brushRef="#br0" timeOffset="196558.8406">19685 880 802 0,'0'0'63'16,"0"0"-1"-16,0 0 54 16,0 0-31-16,0 0-35 15,0 0-12-15,181-3-19 16,-163-8-6-16,-8-6 2 15,-10-6-4-15,0-3-2 16,0-3-6-16,-19-8 3 16,-18 0-5-16,-7 3 1 15,-3 12 7-15,1 6 15 16,11 14 1-16,7 2-3 16,0 19-13-16,10 22-9 0,18 15 12 15,0 0 6-15,9-2-6 16,38-5 2-16,15-10-5 15,3-4-2-15,7-11-3 16,-16-7-3-16,0-13-1 16,-3-4-30-16,-25 0-239 0,-18-27-401 15</inkml:trace>
  <inkml:trace contextRef="#ctx0" brushRef="#br0" timeOffset="196849.132">20215 674 877 0,'0'0'61'15,"0"0"122"-15,0 0-98 16,0 0-34-16,0 0 6 16,246 75 6-16,-200-37-28 15,-11 4 1 1,-26 3-19-16,-9-6-12 0,0-6 0 16,0-12-3-1,0-5-1-15,0-14 2 0,0-2 3 16,-9 0 10-1,9-18 64-15,0-15-34 0,0-9-33 16,0-11-7 0,0-7-6-16,9 2 1 0,19 8-1 15,0 12-1-15,0 15 0 16,0 13-14-16,6 10-81 16,-6 0-84-16,-9 0-320 15</inkml:trace>
  <inkml:trace contextRef="#ctx0" brushRef="#br0" timeOffset="197649.1863">21713 654 1058 0,'0'0'51'0,"0"0"199"0,0 0-139 15,0 0-65 1,0 0-46-16,0 0 4 16,-19 80-4-16,19-19 24 15,0 3-3-15,0-2-5 16,-9-12-9-16,-10-12-5 15,10-17 0-15,0-8-1 16,2-10-1 0,-2-3 4-16,9 0-1 0,-9-3 14 15,-10-26 2-15,0-13-16 0,10-8 1 16,0-11-2 0,9-8-1-16,0-7 0 0,0 1 0 15,37-4 3 1,7 9-4-16,12 6 0 0,0 15-1 15,6 17-3 1,-15 14 4-16,-1 10 0 0,-11 8 0 16,-7 0-3-16,-10 20-5 0,1 12 3 15,-19 7 3 1,0 3 1-16,0 0-1 0,-47-1-6 16,1-7 3-1,2-8 5-15,16-10-2 0,0-6 1 16,19-8 1-1,9-1 1-15,-10-1-1 0,10 0 0 16,0 7-5 0,0 9-2-16,0 9-9 0,0 13 16 15,0 5-3-15,19 4 6 0,9-4-3 16,9 0 0 0,7-6-1-16,-7-11 1 15,1-10 1-15,-10-6-1 16,-3-10-9-16,3 0-59 15,9-11-122-15,-9-23-257 16</inkml:trace>
  <inkml:trace contextRef="#ctx0" brushRef="#br0" timeOffset="198249.2338">22214 634 254 0,'0'0'657'0,"0"0"-463"16,0 0-56-1,0 0-116-15,0 0-21 0,0 0 5 16,38 90 20 0,-10-46 38-16,9-5-19 0,7-7-19 15,-7-10-12-15,-9-9-10 0,-9-12 1 16,0-1-1 0,-4 0 3-16,-5 0 5 0,8-25-1 15,1-9-9 1,0-4-2-16,-19-3-2 0,0-1-5 15,0 4 7 1,0 6-1-16,0 11 1 0,0 9 0 16,0 12 1-16,0 0-1 15,0 8-9-15,0 26-5 16,9 10 13-16,19 2 1 16,25 1 1-16,-6-10-1 15,-1-9 0-15,7-8 0 0,-6-12 1 16,-10-8 4-1,-2 0-1-15,-7 0 6 16,0-11 0-16,0-11-1 16,-9-9-1-16,-1-7-5 0,7-9-2 15,-15-10-1-15,-1-4 0 16,-9-7 0-16,0-3 0 16,0-3 0-16,0 11 3 15,-19 13-1 1,10 16 2-16,-7 17 15 0,16 12 12 15,0 5-13 1,0 11-18-16,0 34-10 0,25 20 10 16,3 11 6-16,10 4-1 0,-1-6 0 15,-12-3 5 1,3-11-8-16,-9-8-1 0,-19-10-1 16,0-13 0-1,0-8-9-15,-10-9-152 0,-43-12-223 16</inkml:trace>
  <inkml:trace contextRef="#ctx0" brushRef="#br0" timeOffset="198623.946">23579 715 855 0,'0'0'50'15,"0"0"53"-15,0 0 8 16,0 0 9-16,0 0-37 0,246 11-34 16,-174-11-19-16,-16-14-10 15,-19-1 0 1,-21-4 6-16,-7-2 12 0,-9-3-17 16,0-4-7-1,0 2-8-15,-25 2-1 0,-12 3-2 16,-1 12 5-16,1 9 3 15,-16 0-3-15,-13 9-3 16,-14 32-3 0,-5 10 1-16,14 9 7 0,33-4 2 0,38-3 2 15,10-9-3 1,99-9-1-16,46-14-2 0,57-12 1 16,25-9-9-1,-10-11 0-15,-33-46-358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2T10:11:30.21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4795 3106 520 0,'0'0'115'16,"0"0"-16"-16,0 0 47 16,0 0-62-1,0 0-36-15,0 0-14 16,0 0 7-16,-18-52-6 0,18 51-3 0,0 1 3 15,0 0 10 1,0 0 10-16,0 0-8 16,0 0-12-16,0 0-11 15,0 0-14-15,0 0-7 16,0 0-3-16,0 0-4 0,43 0-8 16,41 0 12-16,44 0 5 15,28 0-2-15,18 0-1 16,7-3-2-1,-7-9 1-15,-9-1 2 16,-28 0-3-16,1 1 0 0,-39 2-4 0,-15 0 4 16,-31 2 0-1,-25 0 3-15,-9 5-1 16,-19-5 3-16,9 1-2 16,-9 3 4-16,0-3-6 15,0 5 0-15,0 2 2 0,0 0-3 16,0 0-2-16,0 0 0 15,0 0-6 1,0 0 0-16,0 9-9 16,0 21 4-16,10 12 13 15,-1 8 0-15,16 8 1 0,-6-1 4 16,-1-6-4-16,10-6 0 16,0 2 1-16,-9-13 0 15,9-5-1-15,-9-10 1 16,-4-6-1-1,-5-8 0-15,-10-3 0 0,0-2-1 0,0 0 8 16,0 0 3-16,9 0 5 16,0-23 5-16,1-11-14 0,8-8-6 15,1-9-1 1,-9-7 1-16,14 0-2 0,-2-4 1 16,-6 1 0-16,12 6 0 15,0 4-1-15,0 10 2 16,-3 9-3-16,-13 14 4 15,-5 9 0-15,-7 7-1 16,0 2 0-16,9 0-1 16,0 11-14-16,10 26 14 15,0 10 3-15,9 10-1 16,0 2 3-16,6 4-4 16,-6-2 4-16,9-6-2 0,-2-6-1 15,-7-7-1 1,0-9 2-16,-10-8-3 0,-8-11 4 15,-1-6-4-15,0-6 3 16,1-2 0-16,-10 0 4 16,9 0 4-16,10-2 0 15,-1-25-3-15,7-9-5 16,13-14-3-16,-10-3 2 16,0-5-2-16,-9 3-1 15,-4 5 1-15,-15 16-1 16,0 17 2-16,0 4 0 15,0 8 0-15,0 0-1 16,0 5-2-16,0 0-5 16,9 0-6-16,1 0-4 15,8 0 8-15,29 2 8 0,16 6 1 16,39-7 1-16,26-1 1 16,34 0-2-16,12 0 2 15,10 4-4-15,16-3 2 16,-17-1-1-16,-18 0 1 15,-37 0 0-15,-28 0 1 16,-25 0-1-16,-41 0 4 16,-15 0-4-16,-19 0 0 15,0 0-29-15,-53 0-205 16,-50 0-288-16</inkml:trace>
  <inkml:trace contextRef="#ctx0" brushRef="#br0" timeOffset="858.918">6795 2020 752 0,'0'0'51'0,"0"0"149"16,0 0-94-16,0 0-38 16,0 0-40-16,0 0-26 15,0 0 16-15,28 106 8 16,-9-32-8-16,-19 1 2 16,0 0-2-16,0-9-7 0,0-12-3 15,0-16 2 1,-10-17-7-16,1-8 6 0,9-13-4 15,0 0 15-15,0 0 40 16,-9-18 19-16,-1-20-40 16,-8-11-23-16,-1-12-14 15,-6-7-2-15,16-4 0 16,-1-6 1-16,10-2 0 16,0 7-1-16,0 7 0 15,10 8-1-15,27 5 1 16,16 4 0-16,3 8-3 15,7 2 0-15,2 7 3 16,-9 8 0-16,-12 5-1 16,2 6 1-16,-8 6-1 15,-4 4-1-15,-6 3-8 0,9 0 6 16,-18 19 0-16,-3 14-6 16,-16 2 6-16,0 10-5 15,-53 1 0-15,-19 0-2 16,-3-11 6-16,1-1 4 15,2-7 1-15,6-6 0 16,4-1 1-16,25-6-2 16,3-1 1-16,6-5-6 15,18 0 4-15,1-3-2 16,9 0-1-16,0 5-9 16,0 2 5-16,0 5 6 15,28 5-1-15,25 2 4 0,12 2 0 16,7 2 2-1,-7-4-2-15,-2 3 0 0,-7-3 0 16,-19 1-15-16,-12-4-126 16,-13 6-34-1,-12-8-94-15,0-12-252 16</inkml:trace>
  <inkml:trace contextRef="#ctx0" brushRef="#br0" timeOffset="1153.8835">7621 2058 748 0,'0'0'76'0,"0"0"146"16,0 0-75-1,0 0-31-15,0 0-29 0,0 0-31 16,0-35-25-1,0 35-25-15,15 24-1 0,-5 15 6 16,18 1 12 0,0 7-1-16,9-7-1 0,-3 2-2 15,-6-3-16-15,0-7-1 16,-18-3-1-16,8-1-2 16,-18-3 1-16,0 8-43 15,0-8-154-15,-37-20-209 16</inkml:trace>
  <inkml:trace contextRef="#ctx0" brushRef="#br0" timeOffset="3158.9007">4711 3125 501 0,'0'0'46'0,"0"0"65"15,0 0-4 1,0 0-27-16,0 0-29 0,0 0 3 16,0 0-8-1,-15-37 6-15,21 31-6 0,-3 1-7 16,-3 3-15-1,0 2-9-15,0 0-7 0,0 0-8 16,0 0 0-16,6 0 0 16,-3 8 1-16,4 10 7 15,2 3 11-15,0 11 11 0,1 15-11 16,8 14 3 0,1 15-6-16,-10 16 5 0,1 22-1 15,-10 12-4 1,0 8-7-16,0 4 2 0,-28-4-2 15,-10-11-3 1,10-10-3-16,3-12 1 0,-3-3 0 16,10-13-1-16,-1-10 0 15,0-9-1-15,0-13-2 16,13-10 0-16,3-14 0 16,-3-11 1-16,6-7-2 15,0-6 2-15,-3-5-1 16,3 0 0-16,0 0 4 15,0 0 1-15,0 0-5 16,0 0-3-16,37 0 3 16,38 0 2-16,25 0 0 15,18 0-2-15,28 0 3 0,10-6-3 16,-9-4 0 0,-20 9 1-16,-36-7-1 0,-17-1 1 15,-21 8 0 1,-25-2-1-16,-9 1-1 0,0 2 0 15,-19-3 2 1,9 3-2-16,-9-2 2 0,9 2-2 16,7 0 0-16,-4-5 1 0,-2 5 1 15,-1 0-1 1,0 0 1-16,-9-3 0 0,7 1 2 16,-7 2 1-1,0 0-1-15,0 0-3 0,0 0-3 16,9 10-7-1,0 19 4-15,10 16 6 0,0 7 1 16,-1 0 0 0,1-2-1-16,6 0 2 0,-6-15 1 15,-1-6 3-15,1-6-1 16,0-7-2-16,-10-10-2 16,1 1 3-16,-10-7-3 0,9 0 7 15,0 0 2 1,7-23 2-16,12-19-5 15,0-3-6-15,-9-11 1 16,9-7-1-16,0 5-1 0,0 8 1 16,-3 3-1-1,3 10 1-15,-10 8-1 0,-8 13-2 16,-1 4 2-16,7 12 1 16,-16 0-1-1,12 0-11-15,4 18-7 0,12 19 18 16,0 3 1-16,9 12 1 15,7 0 2-15,2-9-1 16,1-7-2 0,-3-7 5-16,-7-7-4 0,-9-7 1 15,-9-14 4-15,-10 4-2 0,1-5 1 16,-10 0 4 0,15 0 5-16,-2-16 12 0,11-11-14 15,4-9-11 1,-9 2 1-16,9-3-3 0,-18 3 0 15,8-3 1 1,-12 12-1-16,-2 0 1 0,2 8-1 16,-6 10 1-16,0 4-1 15,0 3 0-15,0 0-1 16,3 0-4-16,3 0-6 16,13 0 3-16,37 0-3 0,25-7 11 15,47 3 4 1,27-9-3-16,29 8 0 0,6-2-1 15,3-1 0 1,-18 4 0-16,-19 4 1 0,-19 0-1 16,-28 0 0-16,-35 0 1 15,-21 0 0-15,-25 0 0 16,-18 0-1-16,-10 0-2 16,0 0-34-16,-38 0-155 15,-52 0-126-15,-19 0-630 16</inkml:trace>
  <inkml:trace contextRef="#ctx0" brushRef="#br0" timeOffset="3899.0258">6347 4076 813 0,'0'0'115'16,"0"0"99"-1,0 0-91-15,0 0-81 0,0 0-42 16,0 0 0 0,-44 86 4-16,63-22 16 0,-10 9 8 15,7-1-21-15,-16-6 2 16,0-10-6-16,0-16-1 16,0-19-1-16,0-8 4 15,0-13 0-15,0 0 3 16,0 0 11-16,-35-16 36 15,-2-14-36-15,-16-14-14 16,6-5-4-16,10-5 0 16,18-8 0-16,4 5 0 0,15 1-1 15,0 7 2 1,0 6-3-16,43 4 2 0,32 8-2 16,6 2-1-1,9 8-1-15,-24 5 3 0,-1 3 0 16,-12 7-1-1,-16 1-5-15,-12 5 2 0,-12 0-2 16,-7 0-2 0,-6 0-4-16,0 0-8 0,0 5-10 15,-9 6 16-15,-19 5 9 0,-16-4-8 16,7-3-11 0,2 1 9-16,-2 1-2 0,9 2 6 15,9 2-6 1,10 4-8-16,0 5 13 0,9 9 3 15,0 4 7 1,0-2 2-16,46 4-1 0,17-1-1 16,2 0 2-16,10-8 3 15,-13-6-3-15,-6-4 2 16,-22-6-4-16,-15-2 1 16,-19-6-87-16,0-6-203 15,0 0-299-15</inkml:trace>
  <inkml:trace contextRef="#ctx0" brushRef="#br0" timeOffset="4289.2459">6960 4145 814 0,'0'0'23'16,"0"0"156"-16,0 0-48 0,0 0-91 15,0 0-5 1,0 0-3-16,302-120 6 0,-230 120-5 16,-25 0-16-1,-10 9-11-15,-37 19-5 0,0 12 1 16,-47 12-1-1,-43-2 7-15,-10 1-3 0,7-12-4 16,40-7 0 0,16-16 1-16,27-1-2 0,10-10 0 15,0 3 0-15,72-8 4 16,31 0 14-16,24 0-2 16,38-8-9-16,16-12-7 15,-6 1-2 1,-20-12-128-16,-46-14-321 0</inkml:trace>
  <inkml:trace contextRef="#ctx0" brushRef="#br0" timeOffset="9062.6487">4805 4904 251 0,'0'0'232'0,"0"0"-138"16,0 0 26-16,0 0-48 15,0 0-21-15,0 0 9 16,0 0 3-16,-19-24-23 16,19 19-3-16,0 1 13 15,0-5 2-15,-9 9-14 16,-1-4-21-16,1 2 1 0,0-1 1 16,-10-4-2-16,10 7-3 15,2-5-1 1,4 1-1-16,-12-4 0 0,5 6 10 15,7-1 14-15,-3-2 3 16,3-2-7-16,-3 4-8 16,-4 2-4-16,10-3-2 15,0 4-6-15,0 0-9 16,0 0-3-16,0 0-7 16,0 0-3-16,-9 0 0 15,9 29 5-15,-9 23 5 16,-1 29 1-16,1 25 3 15,9 18-2-15,0 8 1 0,0 13-1 16,0-6-2 0,0-4 0-16,0-7 1 0,9-19 0 15,-9-19-1-15,0-15 0 16,10-16 0-16,-10-16 0 16,9-14 0-16,-9-13 0 15,9-3 0-15,-9-8 0 16,0-5 2-16,0 5-2 15,0-3 0-15,0-2 0 16,0 3 0-16,0 2 0 16,0-4-1-16,0-1 1 15,0 5 0-15,0-2 0 0,0-3 0 16,0 4-1 0,0 0-2-16,10-2-2 15,14 8 3-15,14-5-1 0,18-4 3 16,25-1 0-16,40 0 2 15,26 0 0-15,15 0-1 16,12-11-1-16,-9 0 1 16,-28-1-1-16,-9 7-6 15,-28 4-1-15,-44 1-9 16,-3 0 11-16,-25 0-5 16,-9 0 10-16,-10 0-1 15,-9 0-3-15,0 0 3 16,0 0 1-16,0 0 0 15,0 0-1-15,0 0 1 16,0 0 1-16,0 0 2 0,0-3 2 16,9 1 0-1,-9 2-1-15,0 0-3 0,0 0-1 16,0 0-1-16,0 0-9 16,0 2 1-16,10 25-1 15,14 7 9-15,-2 13 2 16,13-2-1-16,-7 2 1 0,0-6-1 15,6-5-2-15,-6-9 2 16,-9-6 0-16,-10-8 1 16,10-8-1-16,-19-3 2 15,9-2-1-15,-9 0 0 16,0 0 3-16,9 0 7 16,1-10 5-16,8-21-15 15,1-15 0-15,0-4-2 16,6-5 2-16,-7 6-1 15,1 6 0-15,0 9 0 0,-1 0 0 16,-2 10 0-16,3 9 0 16,-10 7 0-16,0 8 0 15,1 0-8-15,18 5-9 16,9 29 14-16,10 14 3 16,6 7-1-16,9 0 1 15,-6-7 0-15,-9-2 4 16,-10-16-3-16,-2-9-1 15,-17-5 1-15,1-9 1 16,-10-7-1-16,1 0 4 16,-10 0-2-16,9 0 8 15,0 0 4-15,1-23 4 0,15-6-14 16,-7-6-4 0,-8-9 0-16,-1 5 0 0,-9-2-1 15,0 8-5-15,0 8 3 16,0 8 1-16,0 6-3 15,0 6 1-15,9 5-1 16,1 0-6-16,18 0-3 16,43 0-5-16,23 0 18 0,43 0 2 15,9-1 0-15,10-4-2 16,0 0 1-16,-10 0 1 16,-18 5-1-16,-38-1 1 15,-27-3 0-15,-35 4-1 16,-19 0-1-16,-9 0-2 15,0 0-8-15,-72 0-295 16</inkml:trace>
  <inkml:trace contextRef="#ctx0" brushRef="#br0" timeOffset="9843.9748">6512 5765 260 0,'0'0'666'16,"0"0"-553"-16,0 0 14 16,0 0-104-16,0 0-23 15,0 0 1-15,46 179 7 16,-18-103 3-16,-9-12 1 15,-10-6-2-15,-2-17-4 16,-7-12 1-16,0-15 6 16,0-9 1-16,0-5 32 15,0 0 40-15,0-8-12 16,-16-23-17-16,-12-12-51 16,-9-9 4-16,2-16-7 0,17-12-3 15,-1-6 4-15,19-11-3 16,0 6 0-16,0 13-1 15,25 20 1-15,12 21 2 16,10 18 0-16,-10 7-1 16,-2 8 3-16,2 4-5 15,-9 0-3-15,0 0 2 16,6 0-4-16,-6 6 1 16,-9 17 3-16,-10-1 0 15,1 6-1-15,-10 5 1 16,0-4-1-16,-28-1-7 15,-19-4-19-15,-6-8 1 16,-3-3 0-16,3-8 14 0,6-2 11 16,13-1-5-16,15-2 4 15,16 0-2-15,3 13-5 16,0 8-14-16,22 12 11 16,31 14 11-16,19 2 1 15,12 2 1-15,-3-6 3 16,9-8-2-16,-15-11-1 15,-3-6-1-15,-16-7-1 16,-19-12-16-16,-18-1-238 16,-19-5-261-16</inkml:trace>
  <inkml:trace contextRef="#ctx0" brushRef="#br0" timeOffset="10376.4067">7484 5708 797 0,'0'0'53'0,"0"0"150"15,0 0-67-15,0 0-67 16,0 0-23-16,0 0-13 16,115-129-1-16,-68 125-6 15,-1 2-9-15,-8 2-10 16,-4 0-7-16,-6 19-5 15,-9 20 4-15,-19 6-2 16,0 5-1-16,0-8 4 16,-47-6-1-16,3-12 1 15,7-13 0-15,18-5 3 16,10-6 3-16,9 0 7 0,0 0 5 16,0-20-17-16,28-9-1 15,37 9-7-15,7 6-1 16,9 9 2-16,-6 5 1 15,6 11 1-15,-16 21-2 16,-9 13 6-16,-31 1-1 16,-25 5 0-16,-9-1 1 15,-91 2 0-15,-37-4 0 16,-19-4-1-16,-24-10-40 16,-14-25-156-16,1-9-433 15</inkml:trace>
  <inkml:trace contextRef="#ctx0" brushRef="#br0" timeOffset="15692.4786">9219 3059 248 0,'0'0'92'0,"0"0"3"15,0 0-36-15,0 0-14 16,0 0-2-16,0 0 16 16,0 0 7-16,0-51-2 15,0 43-10-15,0 0 0 16,0 3 20-16,-10-3-15 16,1 1-28-16,9-3 4 0,-9 1-12 15,9 2 6 1,-10-6 3-16,10 4-5 0,-9-3 8 15,9 1-11-15,-9 5-12 16,9 1 5-16,0 3-7 31,0-1 1-31,0 3 13 0,0 0 1 16,0-2-4-16,0 2-3 16,0 0-5-16,0 0-8 15,0 0-5-15,0 0-5 16,0 34-5-16,0 24 10 15,0 21 1-15,0 18 0 16,0 14 2-16,0 6 2 16,0 12-5-16,0 4 4 15,0 1-3-15,0-4 1 16,0-9-1-16,0-11 1 16,0-5 0-16,0-9-2 15,0 0 1-15,0-4-1 16,0-4 2-16,0 2 1 0,-10-8 0 15,-5 0-3-15,2 1 1 16,-2 0-1-16,-4-5 1 16,10-9 0-16,-10-8-1 15,10-7 0-15,-1-3 0 16,10-6 0-16,-9-5-1 16,-1 7 1-16,10 0 0 15,0 1 0-15,0 4 0 16,0 2 0-16,0 0 0 15,0-1 0-15,0-5-1 16,0-3 2-16,0-9-1 16,0 3 0-16,10-6 0 0,-10 1 0 15,0-5 0 1,0 0 0-16,0 0 0 0,0 0 0 16,0-1 1-16,0 4-1 15,-10-6 0-15,4 1 0 16,-3-10 0-16,6 3 0 15,-3-6 0-15,2-1 0 16,4 2 0-16,-6-6 0 16,6 1 0-16,0-4 0 15,0-1 0-15,0 0 1 16,0 3-1-16,0 0-1 16,0 0 1-16,0 4 0 15,0-3 0-15,0-2 0 0,0-2-1 16,0-5 1-1,0 1 2-15,0-1-1 0,0 0 0 16,0 0 3-16,-3 0 3 16,-12 0 4-16,-4 0 10 15,-9 0-8-15,-10 0-10 16,-15-6-3-16,7 1-3 16,-20 5 1-16,4 0-3 15,6 0 2-15,3 0 3 16,6 0-1-16,-6 10-3 15,7-1-2-15,-10-6-81 16,-7-3-152-16,-2-8-507 16</inkml:trace>
  <inkml:trace contextRef="#ctx0" brushRef="#br0" timeOffset="16395.6144">8515 4771 446 0,'0'0'74'16,"0"0"30"-16,0 0-48 16,0 0-40-16,0 0 12 15,0 0 8-15,0 0 4 16,-75 38 6-16,59-35 0 16,-2 2 2-16,8-3-19 15,1-2 3-15,9 0 4 16,0 0 3-16,0 0 6 15,0 0-14-15,0 0-10 0,0 0 0 16,28 0-3-16,44 0-4 16,37 0 15-16,37-2 13 15,10-14-11 1,9 8-13-16,-37 0-6 0,-29 6-8 16,-52 2-4-16,-47 0-9 15,-28 0-152-15,-125 0-520 16</inkml:trace>
  <inkml:trace contextRef="#ctx0" brushRef="#br0" timeOffset="24239.4731">1157 5088 680 0,'0'0'14'0,"0"0"73"16,0 0-16-16,0 0-31 15,0 0-32-15,0 0 0 16,0 0 2-16,75 0-7 16,-66 0 5-16,-3 0-7 15,4 0 2-15,-1 0 7 0,28 5 1 16,26-2 10 0,30 4 5-16,35-4-1 0,28-3-7 15,24 0-4 1,23 0-3-16,18 0 1 0,16 0 10 15,-10-10-10 1,4 1-4-16,-23-4 3 0,4 1-7 16,-13 4 2-1,-9 4-6-15,-15-1 0 0,-19 3 2 16,-19-3-1-16,-19 0-1 0,-15 1 1 16,-13-3-1-1,-9 1 2-15,-6 1 0 0,0-5 4 16,-4 2-1-1,-15 3 2-15,-12 0-1 0,-25 4-2 16,-10-1-1 0,0 2-1-16,-9 0-2 0,0 0-2 15,-18 0-86-15,-45 0-214 16</inkml:trace>
  <inkml:trace contextRef="#ctx0" brushRef="#br0" timeOffset="26708.7909">8944 4856 465 0,'0'0'82'0,"0"0"38"16,0 0-49-16,0 0-48 16,0 0 5-16,0 0-4 15,0 0-1-15,-71-63 6 16,61 55 15-16,1 2-4 15,0-1-6-15,9 2-21 0,0 2 10 16,0 0 3 0,0-4 8-16,9 3-20 0,53-8-14 15,29 1 2-15,21 1-2 16,16-4 1-16,18 3 0 16,16-2-1-16,3 0 4 15,10 1-2-15,-10 3-2 16,-10-6 8-16,-27 6-5 15,-19-1 5-15,-34 0 4 16,-31 2 15-16,-16 3-10 16,-19 0-1-16,0 1-5 15,-9 4-4-15,10 0-6 16,-1 0-1-16,16 0 4 16,3 27-4-16,9 9 5 15,1 14 1-15,8 12 1 0,-2 21-2 16,-7 17 7-16,-18 14 6 15,0 10 19-15,-13-4 2 16,-6-2-6-16,0-6-13 16,0-1-5-16,0 0 0 15,0-1 1-15,-6-9-8 16,-13-1 2-16,19-9-5 16,-9-2 1-16,-1-2-1 15,10-1 0-15,-9 3-4 16,0-2 4-16,-1-2-5 15,1-6 5-15,9-6-4 16,0-6 0-16,0 0 1 0,0-9 9 16,0-4-4-1,0-4 5-15,0-5-2 0,19-2-8 16,-10-4 0-16,0 0 3 16,1 4-4-16,-10-1 0 15,9 4-1-15,-9 3 1 16,0-2 1-16,0 3-2 15,0-8 0-15,0-2 1 16,0-9-1-16,0-8 2 16,0-4-2-16,-28-3 2 15,0 0 0-15,-6 0 1 16,-13-1 0-16,-9 1-1 16,-16 2 0-16,-12 6-1 15,-34 3-1-15,-29 4 0 16,-27 5 1-16,-7-6-1 0,26-9-2 15,27-3 2-15,62-8-4 16,29-10-7-16,28 0-170 16,9-44-438-16</inkml:trace>
  <inkml:trace contextRef="#ctx0" brushRef="#br0" timeOffset="32738.683">1129 5091 50 0,'0'0'380'0,"0"0"-269"0,0 0 8 16,0 0-56-16,0 0-9 15,0 0-3-15,0 0-1 16,0-74 8-16,0 68-21 16,0-1-8-16,0 3-4 15,0 0 5-15,0 1 4 16,0 3-5-16,0 0-13 15,0 0-4-15,0 0-5 16,0 0 0-16,0-2 4 16,0 2-3-16,0 0 0 15,0 0 0-15,0 0 5 16,0-3 7-16,0 3 2 0,0 0-1 16,0 0 0-16,0 0 6 15,0 0 5-15,0 0-9 16,0 0-1-16,0 0-19 15,0 28-3-15,9 35-9 16,19 27 9-16,0 19 5 16,0 9 4-16,-3 3-1 15,-6 9 0-15,0 2-5 16,-1 4 4-16,-8-6-1 16,8 4-2-16,-8-7 2 15,-4-3-3-15,-3-9-2 16,-3-6 0-16,0-2-1 15,0 2 0-15,0 3 1 0,0 2 1 16,0 0-2-16,0-4 0 16,-12-4-1-16,-4-7 2 15,16-8-1-15,0-7 0 16,0-5 0-16,0-11-2 16,9-5 2-16,10-7-1 15,6-2 1-15,-6-8 1 16,-1 5 0-16,10-5-1 15,-9-1 0-15,6-2 0 16,-13-7 0-16,4-2-1 16,-7-5 1-16,1-12 0 15,-1-1-1-15,0-6 1 0,1-3 0 16,8-1 0-16,26-1 5 16,3-4 2-16,18 3-6 15,26-4 2-15,21 0-2 16,25 0 0-16,25 0 0 15,40 0 3-15,16-5-3 16,13-5-1-16,15 5 0 16,0-3-1-16,0 3-2 15,9 1 3-15,-24-1 1 16,-13-2-1-16,-44 7 1 16,-8-5-1-16,-29 2 1 15,-19-2 1-15,0 5 4 16,-9-4 3-16,0 2 4 0,-15-3 0 15,6-5 0 1,-10 7-6-16,-25-6-2 0,1 4-2 16,-41 5-2-16,-7 0-1 15,-18 0-1-15,0-5-26 16,-43-6-189-16,-41-18-625 16</inkml:trace>
  <inkml:trace contextRef="#ctx0" brushRef="#br0" timeOffset="33696.5908">5608 7383 489 0,'0'0'70'15,"0"0"85"-15,0 0-13 16,0 0-15-16,0 0-53 15,0 0-2-15,0 0-28 16,0-73 2-16,0 60 13 16,0 7 13-16,0 1-21 15,0 0-11-15,0 3-7 16,0 2-19-16,0 0-5 0,0 0-5 16,0 2-4-1,10 50-20-15,18 30 16 0,0 39 4 16,-3 27 4-16,-7 22 3 15,1 0-3-15,0-9 0 16,-10-1-3-16,-9-14-1 16,9-15 3-16,-9-7-2 15,0-21 2-15,10-6-3 16,-4-22 0-16,-6-13 0 16,9-17 0-16,-6-15 0 15,4-4 0-15,-4-10-1 16,-3-3-4-16,0-8-68 15,0-5-143-15,0 0-67 16,0-21-329-16</inkml:trace>
  <inkml:trace contextRef="#ctx0" brushRef="#br0" timeOffset="34024.7927">6284 8248 798 0,'0'0'100'16,"0"0"55"0,0 0 11-16,0 0-101 0,0 0-37 15,0 0-28-15,-28 19 1 16,38 35 4-16,18 21 16 15,9 9 13-15,0 2 3 16,-12-1-9-16,-6-6-16 16,-10-5-2-16,1-11-8 15,-10-5-2-15,0-18 1 16,0-11-3-16,0-13 0 16,0-9-70-16,-38-7-171 15,-5-25-190-15</inkml:trace>
  <inkml:trace contextRef="#ctx0" brushRef="#br0" timeOffset="34837.3423">6284 8559 710 0,'0'0'91'15,"0"0"64"-15,0 0-45 16,0 0-53-16,0 0-18 15,0 0-3-15,237-27 3 16,-172 27-4-16,26-7 8 16,-1-1-23-16,13 0-3 15,6 0-4-15,9-2-6 16,19-1-3-16,0 0-3 0,10 4-1 16,-1-4 1-16,-18 5 0 15,-10-4 1-15,-15 5 0 16,-13 4 1-16,-9-3-2 15,4 4-1-15,5 0 0 16,0 0 0-16,-6 0 2 16,7-3-2-16,-17-2 1 15,-2 0-1-15,-16 4 1 16,-3-4 1-16,-6 0-2 16,9 4 1-16,-3-3-1 15,-6-1 0-15,-10 2 1 16,7-2-1-16,-16 1-1 15,0-3 1-15,0 2 1 0,-10-3 2 16,1 3-3 0,-3 1 1-16,-7-1-2 0,10-2 1 15,-10 7-2-15,10-5 2 16,-1 2 2-16,1-2-2 16,-3 5 0-16,2-4 0 15,1 4 0-15,0-5 0 16,-10 3 0-16,10 2 1 15,-10-5-1-15,10 0 0 16,-1 5 0-16,1-4 1 16,-3 0-1-16,2 0 0 15,1-1 1-15,-10 0 1 16,1 3 1-16,-1-1 10 16,0 1 3-16,-9-2-1 0,0 4 2 15,0 0 1-15,0 0-9 16,10 0-1-16,-10 0 2 15,0 0-7-15,0 0-1 16,0-4 0-16,9 4-2 16,-9 0 1-16,0 0-1 15,0 0 0-15,0 0 0 16,0 0 0-16,0-3 4 16,0-2-1-16,10-6-1 15,5-2-1-15,-2-5-1 16,11 1 0-16,-5 2-1 15,0 2-4-15,0 8-2 16,-1 4-12-16,-2 1-74 0,-7 0-118 16,4-10-302-16</inkml:trace>
  <inkml:trace contextRef="#ctx0" brushRef="#br0" timeOffset="35826.3952">6970 9892 1084 0,'0'0'63'16,"0"0"165"-1,0 0-162-15,0 0-27 0,0 0-26 16,0 0-4-16,-19-13-9 16,19 13 0-16,0 24-5 15,0 10 5-15,19 14 4 16,18 5 12-16,7 4 7 15,2-1-5-15,-8-3-5 16,15 2-7-16,-16-3 3 16,0-12-7-16,1 0 2 15,-4-11 4-15,-12-12-5 16,-7 0-1-16,-5-7 2 0,-1-5-1 16,-9-4 0-1,9-1 3-15,-9 0-1 0,10 0 5 16,-10 0 0-16,0 0 6 15,9-11 5-15,19-16-4 16,0-14-7-16,16-5-8 16,3-11 3-16,-1-1-5 15,-2 3 5-15,3-1-3 16,-10 16 3-16,-3-6 3 16,-15 13 0-16,9 2 0 15,-9-1-6-15,-10 9 1 16,10 7-3-16,-10 3-4 15,-9 13-9-15,0 0-90 0,0-11-389 16</inkml:trace>
  <inkml:trace contextRef="#ctx0" brushRef="#br0" timeOffset="38175.0735">1870 4556 576 0,'0'0'35'0,"0"0"76"0,0 0-70 16,0 0-23-1,0 0-5-15,0 0 13 0,0 0 35 16,0 0 40-16,0 0-49 16,0 0-15-16,10 7-27 15,18 2-1-15,0 2 3 16,6 2 7-16,28 4-3 15,4 0 14-15,24-1-2 16,3 7-6-16,16 1-9 16,4 4 0-16,-7 5-3 15,-22 3-2-15,-19 3-3 16,-21 11 2-16,-26 1-5 0,-18 19 3 16,-18 2-4-1,-73 2 1-15,-46 5-2 0,-9-14-9 16,-1-13-136-16,10-19-162 15</inkml:trace>
  <inkml:trace contextRef="#ctx0" brushRef="#br0" timeOffset="38586.2221">2400 3770 973 0,'0'0'70'0,"0"0"132"15,0 0-89-15,0 0-73 16,0 0-40-16,0 0-7 16,0 0-4-16,-19 150 11 0,47-50 9 15,-9-8-7-15,9-2 3 16,-9-16-4-16,-1-9-1 15,-8-11 3-15,-4-15-3 16,-6-9-3-16,0-14-40 16,0-16-226-16,-34-17-152 15</inkml:trace>
  <inkml:trace contextRef="#ctx0" brushRef="#br0" timeOffset="38836.2308">1842 3804 852 0,'0'0'21'0,"0"0"165"15,0 0-58-15,0 0-38 16,0 0-38-16,0 0-5 16,38-92-28-16,27 64-4 15,32-2 1-15,5-7-5 0,26 4 1 16,19 8-11-16,-20 3-2 15,-18 10-6-15,-25 12-42 16,-40 0-166-16,-16 8-95 16,-28 18-170-16</inkml:trace>
  <inkml:trace contextRef="#ctx0" brushRef="#br0" timeOffset="39075.5813">1917 4488 488 0,'0'0'17'0,"0"0"71"16,0 0 20-16,0 0-31 16,0 0 33-16,262 62 35 0,-132-62-35 15,32-10-54 1,13-14-27-16,-10-4-23 0,-19 3-6 15,-27 4-5-15,-44 3-170 16,-57 9-261-16</inkml:trace>
  <inkml:trace contextRef="#ctx0" brushRef="#br0" timeOffset="39966.1447">10262 4144 985 0,'0'0'91'0,"0"0"80"15,0 0-133-15,0 0-34 16,0 0 5-16,280 80 12 16,-158-38-4-16,-13 4 6 15,-19-1 0-15,-24 3-7 16,-57 6-7-16,-9 12-6 15,-103 12 5-15,-59 4-2 16,-40 4-6-16,-16-1-57 0,6-12-157 16,38-22-220-1</inkml:trace>
  <inkml:trace contextRef="#ctx0" brushRef="#br0" timeOffset="43288.3012">11898 3794 929 0,'0'0'45'15,"0"0"92"-15,0 0-29 16,0 0-91-16,0 0-16 15,0 0-1-15,0 0 1 16,9 52 7-16,10 6 13 16,-4 9 12-16,-6 6-10 15,-9-1-11-15,0-4-5 16,0-7-5-16,0-12 0 16,0-10-1-16,-18-10-1 15,-1-2-5-15,-15-13-58 16,-4-14-204-16,-8 0-471 15</inkml:trace>
  <inkml:trace contextRef="#ctx0" brushRef="#br0" timeOffset="43632.0441">11530 4000 587 0,'0'0'127'0,"0"0"12"0,0 0 26 16,0 0-56-16,0 0-49 15,0 0-5-15,19-66-22 16,27 47-10-16,10-2-3 15,16-5-6-15,28 4-2 16,9-1-2-16,22-1-3 16,3 1-3-16,-13 14-4 15,-31 7-3-15,-18 2-41 16,-63 5-270-16,-9 12-330 16</inkml:trace>
  <inkml:trace contextRef="#ctx0" brushRef="#br0" timeOffset="43944.6305">11393 4535 333 0,'0'0'369'0,"0"0"-250"15,0 0 55-15,0 0-109 16,0 0-29-16,0 0-12 16,28 0-17-16,44 0 13 0,30 0 25 15,45 0-4-15,52-14 1 16,13-6-21-16,15-1-15 15,-15-5-6-15,-47 1-24 16,-65-1-401-16</inkml:trace>
  <inkml:trace contextRef="#ctx0" brushRef="#br0" timeOffset="45591.613">5829 1330 302 0,'0'0'242'16,"0"0"-227"-16,0 0 74 15,0 0-13-15,0 0-31 16,0 0-10-16,53 10 13 16,66-15 43-16,37-16-45 15,27 0-4-15,26 0-7 16,28-6-11-16,-7 4 7 16,7 5-15-16,-16-3-8 15,-40 13-7-15,-35-5-1 16,-46 9 0-16,-35 0 0 0,-37 4 0 15,-9 0-18 1,-13 0-34-16,-6 0-104 16,0 0-137-16</inkml:trace>
  <inkml:trace contextRef="#ctx0" brushRef="#br0" timeOffset="45794.748">8004 1022 620 0,'0'0'196'15,"0"0"-111"-15,0 0 41 16,0 0-83-16,0 0-33 16,0 0-3-16,165-5 0 15,-112 41 1-15,-16 15 7 0,-18 4-6 16,-19 11-6 0,0-3 1-16,-47-1-4 0,-18-9-3 15,-16-18-142-15,9-14-391 16</inkml:trace>
  <inkml:trace contextRef="#ctx0" brushRef="#br0" timeOffset="46240.8074">9511 1153 304 0,'0'0'680'16,"0"0"-542"-16,0 0 50 15,0 0-79-15,0 0-46 16,0 0-22-16,0-57-19 0,0 57-22 16,0 13-3-1,10 23-9-15,8 19 12 0,1 4 8 16,-3-1-6-16,-16-6 0 15,9-12 0-15,-9-6-2 16,0-5-4 0,0-1-1-16,0-4-35 15,-16-5-145-15,-40-11-86 16,0-8-261-16</inkml:trace>
  <inkml:trace contextRef="#ctx0" brushRef="#br0" timeOffset="46506.3497">9200 1114 768 0,'0'0'54'0,"0"0"101"16,0 0-11-16,0 0-73 15,0 0-30-15,0 0-15 16,128-114-10-16,-82 102 3 15,1 1-7-15,6 5-7 16,3-2 0-16,6 1-3 16,13 2-2-16,-3 5-1 15,9 0-9-15,-6 0-8 0,-4 0-90 16,-15 5-171-16,-28 10-252 16</inkml:trace>
  <inkml:trace contextRef="#ctx0" brushRef="#br0" timeOffset="46740.8109">9163 1514 473 0,'0'0'124'0,"0"0"-65"15,0 0 15-15,0 0-33 16,0 0-11-16,0 0 44 15,137 3 18-15,-72-3-31 16,25 0-15-16,1-8-9 0,2 7-34 16,-12-6-3-16,3 7-16 15,-12 0-86-15,-16 0-199 16,0-8-313-16</inkml:trace>
  <inkml:trace contextRef="#ctx0" brushRef="#br0" timeOffset="46912.6135">10187 1393 546 0,'0'0'91'15,"0"0"75"-15,0 0 9 16,0 0-62-16,0 0-19 16,0 0-13-16,53-72-17 15,-53 72-36-15,10 0-26 16,2 30 0-16,13 19 7 0,-6 10-1 16,9 7-8-16,-10 5 0 15,-18 10-1-15,0-6-24 16,-46-18-427-16</inkml:trace>
  <inkml:trace contextRef="#ctx0" brushRef="#br0" timeOffset="48702.0528">8303 4613 833 0,'0'0'57'0,"0"0"124"16,0 0-47-16,0 0-79 15,0 0-35-15,0 0-20 16,-16-20-13-16,54 40 13 16,5 12 4-16,4-2 3 15,-3 3-2-15,-16 2-3 16,-28 5 0-16,0 4-2 15,-53 1 0-15,-50-3-45 16,-16-10-309-16</inkml:trace>
  <inkml:trace contextRef="#ctx0" brushRef="#br0" timeOffset="49207.2469">8424 3842 570 0,'0'0'154'0,"0"0"-10"16,0 0 27-16,0 0-66 16,0 0-17-16,0 0-21 15,19-61-4-15,-19 61-41 16,0 0-13-16,0 13-9 16,0 26 0-16,0 12 0 15,6-1 5-15,-6 7-3 16,3-9-2-16,4-4 1 15,-7-9-1-15,0-6-1 16,0-6-2-16,-10-2-27 16,-43-13-203-16,-18-8-176 0</inkml:trace>
  <inkml:trace contextRef="#ctx0" brushRef="#br0" timeOffset="49458.2216">8075 3871 256 0,'0'0'528'16,"0"0"-450"-16,0 0 92 0,0 0-89 15,0 0-40 1,0 0-25-16,10-45-2 0,8 40 5 16,20-6-5-16,9-5-2 15,15-2-7-15,19 0-1 16,3-2-4-16,-3 3 0 15,0 3-2-15,-25 4-42 16,-9 2-173-16,-38 8-195 16</inkml:trace>
  <inkml:trace contextRef="#ctx0" brushRef="#br0" timeOffset="49723.8487">8188 4250 426 0,'0'0'137'0,"0"0"46"16,0 0-61-16,0 0-12 15,0 0-48-15,0 0-13 16,71 0 2-16,-18-9-21 15,3-1-17-15,10 3-5 16,-4-1-8-16,3 5 0 16,-2 3-3-16,-17-1-23 15,-18-4-292-15</inkml:trace>
  <inkml:trace contextRef="#ctx0" brushRef="#br0" timeOffset="50083.2239">8770 4179 877 0,'0'0'81'0,"0"0"79"16,0 0-103-16,0 0-19 0,0 0-8 15,0 0-12-15,165-35-1 16,-156 45-13-16,-9 14 9 16,0 6-3-16,0 9 1 15,-9-2-7-15,-28-3-1 16,-1-7 2-16,4-6-2 16,15-8-2-16,10-3-1 15,9-8 3-15,0-2-1 16,0 0-1-16,0 0 5 15,47 0 5-15,15 0-5 16,4 0-5-16,5 0-1 16,-33 0-134-16,-38 0-655 0</inkml:trace>
  <inkml:trace contextRef="#ctx0" brushRef="#br0" timeOffset="51072.2648">7409 6221 848 0,'0'0'68'0,"0"0"90"16,0 0-135-16,0 0-17 16,0 0-4-16,0 0 2 15,274-38-1-15,-209 38 2 0,-12 14 5 16,3 12-4-16,-12 1 9 16,-16-2-1-16,-9-4-4 15,-19 2-2-15,0 1-5 16,-28-3 0-16,-63 11 1 15,-27-3-4-15,-38 0-15 16,0-4-183-16,10-11-235 16</inkml:trace>
  <inkml:trace contextRef="#ctx0" brushRef="#br0" timeOffset="51509.7662">7518 7165 1019 0,'0'0'75'0,"0"0"148"15,0 0-143-15,0 0-47 16,0 0-33-16,0 0 5 15,0 0-4-15,28 92 24 16,-9-44 5-16,-1 1-12 16,-2-3-7-16,-13 0-5 0,-3-13-4 15,0 0-2 1,-28-14-16-16,-28-8-198 0,-16-11-222 16</inkml:trace>
  <inkml:trace contextRef="#ctx0" brushRef="#br0" timeOffset="51744.2233">6988 7250 671 0,'0'0'335'0,"0"0"-214"16,0 0 49-16,0 0-74 0,0 0-58 15,0 0-18 1,100-88 7-16,-16 59 10 15,16 4-11-15,9-5-5 0,18 3-7 16,11 1-12-16,-1 0-1 16,-10 6-1-16,-18 8-4 15,-34 4-65-15,-38 8-126 16,-27 0-102-16,-10 15-121 16</inkml:trace>
  <inkml:trace contextRef="#ctx0" brushRef="#br0" timeOffset="51994.2682">6970 7684 657 0,'0'0'108'0,"0"0"-30"15,0 0 30-15,0 0-51 16,0 0-8-16,0 0 80 15,127 0-10-15,-36-5-38 16,2-9-36-16,16-4-21 16,19 2-16-16,-10 1-8 15,-6 4-4-15,-21 3-58 16,-26-2-305-16</inkml:trace>
  <inkml:trace contextRef="#ctx0" brushRef="#br0" timeOffset="52447.4594">8085 7513 986 0,'0'0'98'0,"0"0"112"16,0 0-42-16,0 0-90 16,0 0-45-16,274-116-13 0,-199 111 1 15,-13 5-11 1,-6 0-4-16,-3 8-6 0,-34 17-1 16,-10 5-4-16,-9 4 2 15,0 3 3-15,-47-3 4 16,-15-5 2-16,25-13-1 15,2-8-2-15,23-5-2 16,6-3 3-16,6 0 1 16,0 0-2-16,0 0-3 15,6 0-15-15,41 5 5 16,9 7 9-16,15 10-2 16,-5-1 3-16,-13 3-1 0,-25 5-2 15,-19 0-1 1,-9 8-1-16,-81 5 4 15,-56 4-5-15,-47 0-109 0,-18-12-102 16,-26-14-216-16</inkml:trace>
  <inkml:trace contextRef="#ctx0" brushRef="#br0" timeOffset="61345.6338">14866 3776 897 0,'0'0'4'15,"0"0"108"-15,0 0-22 16,0 0-44-16,0 0-28 16,0 0-10-16,0 0 5 15,56 0-3-15,-28 0 2 16,16 0-6-16,3 0-1 16,34-1 0-16,21-9 2 0,45-5 0 15,18-2 1-15,16 1 1 16,-7-2-5-1,-9 7 1-15,-19 2-5 0,-27 8-2 16,-38 1-4-16,-25 0-17 16,-37 14-91-16,-19 12-70 15,-28 6-117-15</inkml:trace>
  <inkml:trace contextRef="#ctx0" brushRef="#br0" timeOffset="61673.7608">15003 4168 732 0,'0'0'39'16,"0"0"141"-16,0 0-46 15,0 0-68-15,0 0-30 16,0 0-6-16,-53 0-10 15,78 0-14-15,50 0-1 16,53 0 7-16,37-13 14 16,25-1-1-16,12-1-7 15,7 1-10-15,-16 4 5 16,-37 3-8-16,-28-1 0 16,-38 8-5-16,-43 0-6 0,-29 0-4 15,-18 0-33-15,0 0-38 16,-28 4-38-16,-34 0-99 15,-3-4-166-15</inkml:trace>
  <inkml:trace contextRef="#ctx0" brushRef="#br0" timeOffset="62127.0612">15745 3445 748 0,'0'0'19'16,"0"0"77"-16,0 0 51 15,0 0-56-15,0 0-20 16,0 0-27-16,-66-36-10 15,66 35-9-15,0 1-4 16,0 0 5-16,0 0-4 16,0 0-11-16,0 0-2 15,0 9-8-15,28 11 12 0,28 1 7 16,25 1-2 0,19-1-3-16,12-2 6 0,16-1-6 15,-1-2-7-15,-17 1 2 16,-11 0-6-16,-24 5-2 15,-22 2-2-15,-6 5-1 16,-29 12 1-16,-18 13 1 16,0 27-1-16,-71 27 1 15,-51 23-4-15,-24 17-5 16,-26-3-43-16,17-5-81 16,8-29-44-16,54-33-178 15</inkml:trace>
  <inkml:trace contextRef="#ctx0" brushRef="#br0" timeOffset="65402.385">20542 3962 687 0,'0'0'58'15,"0"0"25"1,0 0 59-16,0 0-60 0,0 0-19 15,0 0-30-15,0 0-19 16,0 0-3-16,-72-23 1 16,72 23-3-16,0 0 1 15,0 0-10-15,9 0-1 16,44 0 1-16,31-6 9 16,25-9 1-16,29-3-1 15,8-1-2-15,10-2-3 16,-10 0-4-16,-28 3 0 15,-18 1-2-15,-25 2 1 16,-13 2 1-16,-24 2 0 16,-10 1 0-16,-10-3 2 15,-8 7 2-15,-1-1 1 0,-9-1-4 16,0 8 3-16,0-3 3 16,0 3-7-16,0 0-2 15,0 0-6-15,16 0-2 16,2 32 7-16,20 12 3 15,8 14 0-15,-2 5 2 16,12 5 0-16,0-7-2 16,-12 2-1-16,2-15 1 15,-18-6 0-15,7-10 0 16,-17-11 0-16,-8-6 1 16,-1-9-1-16,-9-1 0 15,0-5 5-15,0 0-3 0,9 0 9 16,-9 0-1-16,0 0 16 15,0-16 40-15,0-13-48 16,0-11-16-16,0-10 0 16,0-4 2-16,0 0-4 0,0 0 1 15,0 4 5 1,10 7-3-16,-1 12 7 0,10 4-5 16,-10 20-1-16,-9 4-1 15,10 3-3-15,-1 0-4 16,25 0-7-16,13 21 8 15,18 16 1-15,7 7 2 16,3 7 0-16,-4-1 0 16,10 2 1-16,-15-4-1 15,-10-4 0-15,-13-2 0 16,-5-13 1-16,-10-7-1 16,-9-10 0-16,-10-8 0 15,-9-2 0-15,9-2 1 16,-9 0 3-16,0 0 10 0,0-6 0 15,3-22-12-15,10-6-2 16,6-1 0-16,-10-7-1 16,0 3 1-16,1 5 0 15,-1 1 0-15,19 4-1 16,-9-1 1-16,24 6-5 16,13 0 1-16,16 3 1 15,21 5-2-15,16 2 3 16,10 4 1-16,18 5 1 15,9 3-1-15,-9 2 1 16,0 0 2-16,-9 0 0 16,-10 0-2-16,-15 0 1 15,-22 0-1-15,-15 0 0 0,-13 0-1 16,-25 0 1-16,-19 0-5 16,-9 5-17-16,0 8-126 15,-37-5-113-15</inkml:trace>
  <inkml:trace contextRef="#ctx0" brushRef="#br0" timeOffset="66418.304">21968 2284 1165 0,'0'0'8'16,"0"0"106"-16,0 0-91 16,0 0-20-16,28 128-3 15,10-35 12-15,5 7-10 16,-5 1 6-16,-29-14-5 16,0-5 3-16,-9-19-2 15,0-11-2-15,0-18 0 16,-18-15 0-16,-1-4 4 15,0-14 2-15,-6-1 3 16,-12-6 28-16,-10-28-4 16,-15-13-14-16,15-16 2 15,10-13-1-15,9-15-3 16,19-17-8-16,2-6-2 0,7 6-7 16,7 9 0-16,39 20-2 15,10 16 0-15,16 12-4 16,3 12 3-16,-4 12 1 15,-5 12-1-15,-4 13-1 16,-15 2-5-16,-10 12-4 16,-12 30 4-16,-15 6 5 15,-10 5 2-15,0 5 0 16,-53-4 0-16,-13-3-2 16,-6-11-2-16,7-6 3 15,3-8-3-15,-4-10 0 0,20-3 1 16,11-3-5-16,17-7-6 15,8 0-6-15,10 2 1 16,0 10-9-16,0 7-13 16,0 19 26-16,0 10 15 15,38 13 0-15,5 2-2 16,23-8 2-16,5-8 0 16,4-10-6-16,6-9 4 15,3-10-2-15,-12-10-108 16,-16-11-262-16</inkml:trace>
  <inkml:trace contextRef="#ctx0" brushRef="#br0" timeOffset="66746.35">22582 2608 816 0,'0'0'48'0,"0"0"92"15,0 0-112-15,0 0-22 16,0 0 9-16,0 0 8 16,100 0 14-16,-19 0 25 0,3 0 15 15,25 0-20-15,9-21-16 16,1 4-17-16,-7-4-6 15,-22 5-8-15,-18 3-8 16,-26 5 0-16,-18 4-2 16,-18 4-6-16,-10 0-27 15,0 0-165-15,-47 15-102 16</inkml:trace>
  <inkml:trace contextRef="#ctx0" brushRef="#br0" timeOffset="67219.9337">23121 2701 466 0,'0'0'95'0,"0"0"62"0,0 0-41 0,0 0-13 31,0 0-3-31,0 0 5 16,0-8-28-16,0 3-6 15,0 1 0-15,0 0-16 16,0 4-12-16,0 0-1 16,0 0-5-16,0 4-32 15,0 29-5-15,0 21 0 0,0 13 2 16,0 3-2 0,28-3 7-16,-3-9-1 0,3-4 7 0,-9-8-11 0,-10-10 3 31,0-9-2-31,-9-7 0 15,0-11 0-15,0-4-3 0,0-3 0 0,10 1-1 32,-10 2-19-32,0-5-213 15,-19-5-459-15</inkml:trace>
  <inkml:trace contextRef="#ctx0" brushRef="#br0" timeOffset="72688.0027">20258 4078 552 0,'0'0'68'0,"0"0"-17"15,0 0 35-15,0 0-52 16,0 0-33-16,0 0 0 16,0 0 2-16,0 0-3 15,47-34 0-15,-47 34 0 16,0 0 1-16,0 0 5 15,0 0 4-15,0 0 23 16,0-2 19-16,0-1 10 16,0 3 2-16,0-5 11 15,0-3-23-15,0 8-22 16,0-5 8-16,0 4 3 16,0 1-5-16,0-4 16 0,0 4-21 15,0 0-10-15,0 0-1 16,0 0 4-16,0-1 3 15,0-1-2-15,0-3-3 16,0-3 3-16,0 4-14 16,0 0-6-16,0 3 0 15,0 1 2-15,0 0-2 16,0 0 0-16,0-4-1 16,0 4 2-16,0 0 2 15,0-1 4-15,0 1 4 16,0-3 7-16,9 3-5 15,-9 0-8-15,0 0-1 0,0 0-2 16,0 0-1-16,0 0-4 16,0 0-2-16,0 0-1 15,0 8 1-15,0 27-3 16,0 34 2-16,0 23 1 16,0 25 0-16,0 21 1 15,0 12 0-15,0 8-1 16,0 4 1-16,0 0-1 15,0-3 0-15,0-4-1 16,0-14 1-16,0-7 0 16,0-18 0-16,10-14-1 15,8-7 0-15,1-21 0 16,0-16 1-16,-4-13-1 0,4-11 1 16,-10-13 0-16,1-1 0 15,-1-6 0-15,0-5-2 16,1 1 2-16,-1-4-1 15,-9 2 1-15,9 2 0 16,1-3-1-16,-1-3 1 16,0 4 0-16,1 1-2 15,5-8 4-15,-15 6-4 16,19-3 1-16,0-4 1 16,18 0 0-16,25 0 1 15,23 0-1-15,24-6 0 16,28-9 0-16,18-2 1 0,10 2 0 15,10 4-1-15,-13 0-1 16,-6-5 1-16,-10 3-2 16,0-5 1-16,-18 4 1 15,-9-4 0-15,-26 7 0 16,-31 0 0-16,-34 4 1 16,-9 6 1-16,-10-3-2 15,1 3-1-15,-1 1-23 16,-9 0-161-16,0-5-110 15,0-13-525-15</inkml:trace>
  <inkml:trace contextRef="#ctx0" brushRef="#br0" timeOffset="73349.0459">22507 5471 851 0,'0'0'19'0,"0"0"168"16,0 0-25-16,0 0-58 16,-99-138-24-16,89 122-21 15,1 7-10-15,0 2-1 16,9 7-8-16,-10 0-21 15,10 0-18-15,0 11-1 0,0 56-23 16,0 30 23 0,0 39 4-16,28 20 1 15,19 5-2-15,-3 2 1 0,-7-9 1 16,10-18 2-16,-19-17-3 16,6-22-1-16,-6-20 0 15,-9-23 3-15,-10-16-2 16,-9-9-2-16,0-11-1 15,0-12 1-15,0-2-2 16,0-4-2-16,0 0-26 16,0 0-90-16,9-5-115 15,-9-24-270-15</inkml:trace>
  <inkml:trace contextRef="#ctx0" brushRef="#br0" timeOffset="73708.4311">22946 6074 826 0,'0'0'31'15,"0"0"97"-15,0 0 26 16,0 0-87-16,-18-130-21 15,18 119-17-15,0 4 18 16,0 7-17-16,0 0 13 0,0 0-20 16,0 0-5-16,0 16-14 15,0 25 3-15,0 17-3 16,0 13 13-16,9 0-3 16,10 7-1-16,-10-10-7 15,-9-9-5-15,0-4 1 16,0-16-1-16,0-9-1 15,0-7 0-15,0-12-1 16,0-6-86-16,0-5-82 16,0 0-77-16,-9-29-308 15</inkml:trace>
  <inkml:trace contextRef="#ctx0" brushRef="#br0" timeOffset="73973.9687">23003 6290 544 0,'0'0'291'0,"0"0"-236"16,0 0 83-16,0 0-95 16,0 0-34-16,0 0 26 15,283-5 16-15,-155-5-18 16,9-4 9-16,9-5-10 16,1-2 8-16,-10 3-5 15,0 2-12-15,-19 3-11 16,-9 4 3-16,-28 2-7 15,-6 4 1-15,-13 1-5 0,-24 2-3 16,-10-4 0-16,-10 4-1 16,-18 0-3-16,0-8-104 15,0-20-264-15</inkml:trace>
  <inkml:trace contextRef="#ctx0" brushRef="#br0" timeOffset="74962.8911">24710 3952 614 0,'0'0'42'0,"0"0"73"15,0 0-16-15,0 0 2 16,0 0-29-16,0 0 2 15,-10-42-17-15,10 36 3 16,0-4 0-16,0 0-8 16,0 1 3-16,0 2-16 15,0 1-3-15,0 4 4 16,0 2-2-16,0 0-19 16,0 0-5-16,0 0-2 0,0 0-3 15,0 0 5-15,0 0-6 16,0 0 4-16,0 0-2 15,0 0-5-15,0 0 5 16,0 0-3-16,0 0-5 16,0 8-2-16,0 34-3 15,10 23 3-15,8 22 2 16,20 24 4-16,8 8-6 16,7 9 2-16,-15 11-1 15,8-2-1-15,-27-4 0 16,-3-4 1-16,-7-10-1 15,-9-5 0-15,0-10 0 0,0-11 2 16,0-14-2-16,0-17 0 16,0-12 0-16,0-4-2 15,0-13 5-15,0-8-3 16,0-9 0-16,0 1 0 16,0-2-3-16,0 0 3 15,0-4 0-15,0 0 0 16,0 0 2-16,0-1-4 15,0-5 4-15,0-5-4 16,0 0 1-16,0 0 1 16,0 0-2-16,0 0 2 15,0 0 1-15,0 0-1 16,0 0 1-16,0 2-2 16,-25 10 2-16,-12 0-2 15,9 7 0-15,-19 5 1 0,3 8 0 16,-2-1 0-16,-1 5-3 15,-25-1 3-15,-12 4-1 16,-25-1-2-16,-28 1-76 16,-19 1-81-16,1-14-46 15,18-13-172-15</inkml:trace>
  <inkml:trace contextRef="#ctx0" brushRef="#br0" timeOffset="75853.5627">22006 7489 960 0,'0'0'115'0,"0"0"88"16,0 0-78-16,0 0-67 16,0 0-22-16,0 0-7 15,0 0-9-15,37-48-17 16,-3 90 17-16,13 16 10 16,0 6-12-16,6 6-8 15,3 0 1-15,-9-5-5 16,6-2-5-16,-16-10 2 15,-9-11 1-15,6-13-2 16,-24-13-2-16,-1-5 1 0,0-5 2 16,1-6 2-16,-10 0 0 15,9-4 4-15,0-27 6 16,10-14-8-16,-10-8-6 16,10-5-1-16,0-2 0 15,6-3 1-15,3 2-1 16,0 5 1-16,0 4-1 15,25 7 0-15,-7 3-2 16,20 3-1-16,5 10-6 16,-5 4-113-16,-4 2-184 15,-24-1-487-15</inkml:trace>
  <inkml:trace contextRef="#ctx0" brushRef="#br0" timeOffset="77848.9081">20068 5062 809 0,'0'0'74'15,"0"0"154"-15,0 0-132 16,0 0-33-16,0 0 3 15,0 0-29-15,0 0-26 16,0 0-3-16,-75-69 0 16,66 69-8-16,0 21-3 15,-16 23 3-15,-3 10 0 16,0 21 6-16,-10-6-2 16,4-3-2-16,6 0 0 15,0-15-1-15,0-9-1 16,9-13 0-16,1-13 0 0,2-8 1 15,16-6 4-15,0-2-3 16,0 0 8-16,0-21 16 16,0-23 11-16,0-14-29 15,0-13-8-15,34-5 0 16,4 3-1-16,8 5 1 16,17 17-2-16,-7 10 0 15,6 14-1-15,4 14-2 16,5 13 5-16,4 0-6 15,15 23 2-15,4 19 4 16,-4 12 2-16,0 9-2 16,-15 7-3-16,-3-3-11 0,-35-11-184 15,-37-20-478-15</inkml:trace>
  <inkml:trace contextRef="#ctx0" brushRef="#br0" timeOffset="78364.5526">18448 5245 1017 0,'0'0'35'16,"0"0"164"-16,0 0-98 16,0 0-71-16,0 0-30 15,0 0-10-15,-15 94 10 16,49-18 17-16,-6 9-1 15,-9-10-4-15,-10-4-9 16,-9-5 1-16,0-12-2 16,0-7-1-16,-28-3-1 15,-9-14-23-15,-7-13-184 16,-3-17-135-16</inkml:trace>
  <inkml:trace contextRef="#ctx0" brushRef="#br0" timeOffset="78662.2721">17729 5468 800 0,'0'0'62'0,"0"0"71"16,0 0 0-16,0 0-44 15,0 0-50-15,0 0-24 0,43-63-3 16,32 39 6-16,25-10 10 16,28-1-10-16,18-3-2 15,0-4-9-15,10 6-4 16,-19 9-2-16,-18 4-1 16,-35 18-13-16,-41 5-103 15,-33 0-121-15,-10 18-105 16</inkml:trace>
  <inkml:trace contextRef="#ctx0" brushRef="#br0" timeOffset="78963.7359">17847 5954 446 0,'0'0'310'0,"0"0"-298"16,0 0 79-16,0 0-23 16,0 0-22-16,0 0-5 15,-28 53 10-15,66-48 6 16,33-5 14-16,23 0 10 16,15 0-6-16,37-20-25 15,0-6-25-15,16 2-7 16,-15 2-1-16,-16-1-9 15,-32 12-5-15,-27 4-3 16,-25 4-2-16,-29 3-19 0,-18 3-109 16,0 15-87-16,-37 6-164 15</inkml:trace>
  <inkml:trace contextRef="#ctx0" brushRef="#br0" timeOffset="81040.5514">20296 9454 890 0,'0'0'42'0,"0"0"80"15,0 0 49 1,0 0-79-16,0 0-31 0,0 0-20 15,0 0-25 1,-44-104-16-16,44 132-6 0,25 20 6 16,12 18 4-16,-9 8 0 15,-9 12 4 1,0-9-1-16,-4-6-5 0,-15-8-2 16,0-13 0-16,0-9-2 0,0-10-5 15,0-12-125 1,-25-11-115-16,-3-8-234 0</inkml:trace>
  <inkml:trace contextRef="#ctx0" brushRef="#br0" timeOffset="81370.603">19694 9502 745 0,'0'0'24'0,"0"0"107"16,0 0-11-16,0 0-33 16,0 0-13-16,0 0-39 0,-28-44-5 15,28 36-1 1,10-1-9-16,43-6-9 0,21-9-4 15,26 5-4 1,18-9 0-16,20 2-2 0,-11 2 0 16,-8 2-1-1,-17 10-1-15,-39 7-14 0,-17 5-62 16,-27 0-111 0,-19 15-75-16</inkml:trace>
  <inkml:trace contextRef="#ctx0" brushRef="#br0" timeOffset="81754.0076">19557 10201 567 0,'0'0'105'0,"0"0"-16"16,0 0 12 0,0 0-9-16,0 0-31 15,0 0-17-15,0 0-3 16,-37 3-8-16,56-3-18 16,43 0 2-16,31 0 28 15,26-13-2-15,18 2-6 16,28-7-8-16,-3-3-12 15,-6 4-3-15,-1-6-4 16,-36 7-4-16,-16 3-3 16,-32 3-3-16,-33 4 0 0,-29 6 0 15,-9 0-11-15,0 0-45 16,0 0-76-16,0 5-126 16,-28 0-206-16</inkml:trace>
  <inkml:trace contextRef="#ctx0" brushRef="#br0" timeOffset="82129.2111">21850 9783 964 0,'0'0'45'15,"0"0"128"-15,0 0-89 16,0 0-40-16,0 0-13 15,0 0-30-15,81-46 7 16,22 27 2-16,15-4 3 16,1 2-5-16,-1-1-4 15,-9 4 1-15,-16 2-5 0,-21 10 0 16,-35-1-12-16,-18 7-133 16,-19 0-213-16</inkml:trace>
  <inkml:trace contextRef="#ctx0" brushRef="#br0" timeOffset="82332.3726">21859 10003 308 0,'0'0'556'0,"0"0"-514"16,0 0 132-1,0 0-124-15,0 0-32 0,0 0-10 16,175-10 17-16,-48-12 6 15,20 2-21-15,-1-1-10 16,-9-1-11-16,-28-1-188 16,-56 1-679-16</inkml:trace>
  <inkml:trace contextRef="#ctx0" brushRef="#br0" timeOffset="83423.6103">24317 8954 983 0,'0'0'14'0,"0"0"167"15,0 0-85-15,0 0-43 16,0 0-17-16,0 0-7 15,0 0 2-15,-28-71 2 16,28 60 4-16,0-2 0 16,0-3 7-16,0 1-24 15,0 3 0-15,0 5-9 16,0 2-2-16,0 0-3 16,0 5-4-16,0-3-2 15,0 3-4-15,0 0 2 16,9 0-12-16,29 24 5 15,18 23 8-15,15 20-1 0,4 16 2 16,6 5 0-16,0 3 3 16,3-11-3-16,-3-22 0 15,-25-13 0-15,-9-12 4 16,-13-11-4-16,-15-14-1 16,0-3 0-16,-19-2 2 15,0-3 4-15,0 0-2 16,9 0 4-16,0-19-4 15,10-10-3-15,9-11 0 16,-3-12 0-16,12-6 0 16,10-10 4-16,-3-11-4 15,12 5 1-15,0-3-1 16,6 5-1-16,-6 4 1 0,7 2 0 16,-7 9 0-16,-10 12 0 15,-2 15-2-15,-16 9 2 16,-9 14-11-16,-1 7-50 15,1 0-177-15,-19 21-149 16</inkml:trace>
  <inkml:trace contextRef="#ctx0" brushRef="#br0" timeOffset="83900.6479">24161 9959 235 0,'0'0'567'16,"0"0"-525"-16,0 0 106 0,0 0-80 15,0 0-1 1,0 0-28-16,-53 0-17 0,53-5-5 16,53-3 7-16,31-6-1 15,53-5 8-15,29-2 4 16,52-2-1-16,18 0-9 15,20-1-5-15,-7 2-1 16,-3 0-12-16,-28 2-3 16,-34 4-2-16,-47 3 1 15,-37 4-2-15,-44-1-1 16,-28 3 0-16,-19 4 0 16,0 3-3-16,-9 0-46 15,0 0-141-15,-28 0-208 16</inkml:trace>
  <inkml:trace contextRef="#ctx0" brushRef="#br0" timeOffset="84581.5383">24865 10556 1008 0,'0'0'39'0,"0"0"105"16,0 0-39-1,0 0-66-15,0 0-33 0,0 0-4 16,-9 77-2-16,28-11 10 16,-10 8 11-16,0 18-5 15,-9 3-1-15,0-5-8 16,0-11 2-16,0-16-7 15,-18-16 5-15,8-13 2 16,-8-7 4-16,2-15 2 16,7-8-8-16,-1-4 5 15,1 0-6-15,-10-14 8 16,1-22-3-16,-10-14-5 16,0-19 0-16,3-15-5 15,6-19 6-15,0-7-5 16,10-9-1-16,9 0 2 0,0 10-6 15,37 14 5-15,26 22-2 16,2 17 1-16,7 15-1 16,-7 12 2-16,-12 16-2 15,-6 13-2-15,-10 0 0 16,7 8-12-16,-16 25 11 16,-10 12 2-16,-18 8 1 15,0 10 4-15,-28 3-3 16,-53-8-1-16,-6-13-2 15,9-4-7-15,7-25-5 16,5-3 5-16,20-13-1 16,2 0 8-16,25 0 1 0,10 0 1 15,9 0-1-15,0 0-5 16,0 0-18-16,19 0-2 16,34 16 22-16,21 16 4 15,17 4 3-15,18 14 3 16,12-3-6-16,-12 5 2 15,-9 4-2 1,-10-6-4-16,-24 3-3 16,-20-14-150-16,-11-16-180 15</inkml:trace>
  <inkml:trace contextRef="#ctx0" brushRef="#br0" timeOffset="84893.9644">25725 10904 1010 0,'0'0'42'0,"0"0"150"15,0 0-140-15,0 0-13 16,0 0-31-16,0 0 1 15,203-73 1-15,-113 60 3 16,10 2 3-16,-7 1-6 16,7-3-1-16,-10 7 0 0,-6-5-4 15,-12-2-2-15,-16-2-1 16,-3 7-2-16,-16 3-4 16,-27 0-19-16,-10 5-120 15,0 0-119-15,-29 0-183 16</inkml:trace>
  <inkml:trace contextRef="#ctx0" brushRef="#br0" timeOffset="85179.9203">26211 10908 850 0,'0'0'32'16,"0"0"203"-16,0 0-142 15,0 0-14-15,0 0-16 16,0 0-42-16,-28-6-2 15,28 6-4-15,0 19 5 16,0 25 22-16,19 14 10 16,2 16-4-16,11 0-8 15,-4 4-12-15,-10-11-18 0,-8-9-3 16,-1-11-4-16,0-8-1 16,-9-10-2-16,0-13 2 15,0-3-1-15,0-8-1 16,10-5-8-16,-10 0-71 15,9 0-134-15,-9-2-208 16</inkml:trace>
  <inkml:trace contextRef="#ctx0" brushRef="#br0" timeOffset="88333.9417">20607 12962 1134 0,'0'0'12'0,"0"0"8"16,0 0 42-16,0 0-23 0,0 0-7 16,0 0-17-16,0 0-15 15,0 0-1-15,-28 0-15 16,28 75 16-16,0 27 14 16,0 0-3-16,-9-1-5 15,9-14-5-15,0-15 3 16,0-14 1-16,0-13-5 15,0-16 1-15,0-8 0 16,0-13-1-16,0 2-1 16,0-10-79-16,0 0-261 15</inkml:trace>
  <inkml:trace contextRef="#ctx0" brushRef="#br0" timeOffset="88630.9959">19940 13838 765 0,'0'0'54'16,"0"0"-14"-16,0 0 68 15,0 0-70-15,0 0-14 16,0 0-5-16,190 0 46 15,-43-11-13-15,18-12-11 16,28-1-9-16,6 3-14 16,13 2-11-16,-3 0 1 0,-35 6-8 15,-27 8-4-15,-38 5-4 16,-44 0-51-16,-46 18-177 16,-19 7-209-16</inkml:trace>
  <inkml:trace contextRef="#ctx0" brushRef="#br0" timeOffset="89260.7384">20342 14375 968 0,'0'0'33'16,"0"0"11"-16,0 0-32 15,0 0-10-15,19 145 28 16,15-65 25-16,-15 4-12 16,-10 15-8-16,1-3-9 15,-10-1-6-15,0-20-9 16,0-17-4-16,-19-20-1 16,10-10 12-16,-1-22 3 15,-5-6-12-15,5 0 10 16,-18-5 4-16,0-28 4 15,-9-17-13-15,-7-15-6 16,7-19-1-16,0-8-5 0,8-11-1 16,20-3 0-16,9-2 1 15,0 4-2-15,38 8 0 16,27 20 0-16,25 10 0 16,-9 15 2-16,3 17-2 0,-12 15-1 15,3 14 1 1,-22 5 0-16,-7 0-1 0,-17 24-8 15,-20 8 8-15,-9 4 1 16,0 15 2-16,-38-1-1 16,-33 8 1-16,-4-7-1 15,3-10-1-15,16-12-1 16,10-8 1-16,21-15 0 16,6 0-1-16,0-1 1 15,19-5-2-15,0 12-4 16,0-1-9-16,0 7 5 15,47 11 8-15,6-2 2 16,3 9-1-16,16-3 1 16,2 6 0-16,7-5 0 0,0 0 2 15,-6 5-5-15,-9-10-22 16,-13-5-104-16,-7-2-70 16,-18-17-128-16</inkml:trace>
  <inkml:trace contextRef="#ctx0" brushRef="#br0" timeOffset="89526.3624">21236 14679 852 0,'0'0'112'15,"0"0"7"-15,0 0 20 0,0 0-109 16,0 0-19-16,0 0 6 15,302-108-2-15,-164 76 8 16,-11 3-2-16,1 5-8 16,-7-4-9-16,-21 12-2 15,-19 3-2-15,-25 7-6 16,-37 6-48-16,-19 0-163 16,0 24-79-16,-66 10-464 15</inkml:trace>
  <inkml:trace contextRef="#ctx0" brushRef="#br0" timeOffset="89745.1434">21657 14668 833 0,'0'0'88'0,"0"0"133"0,0 0-113 16,0 0-24-16,0 0-41 16,0 0-41-16,-53 23 1 15,53 23-3-15,28 16 21 16,-3 13-5-16,-6 9 5 15,-19 2-7-15,0-1-9 16,0-5-4-16,0-10 3 16,0-16-4-16,0-20-6 15,0-16-13-15,0-12-128 16,0-6-85-16,0-24-255 0</inkml:trace>
  <inkml:trace contextRef="#ctx0" brushRef="#br0" timeOffset="90041.9957">23065 14048 977 0,'0'0'99'0,"0"0"-56"16,0 0 85-16,0 0-84 16,0 0-17-16,0 0-12 15,0 0-2-15,293-92-8 16,-219 82-3-16,17 2-1 16,-20-1-2-16,4 4-1 15,-25 5-78-15,-19-5-183 16,-31 5-357-16</inkml:trace>
  <inkml:trace contextRef="#ctx0" brushRef="#br0" timeOffset="90213.8707">23112 14241 889 0,'0'0'22'0,"0"0"86"15,0 0-86-15,0 0 5 0,0 0 4 16,0 0-1-16,345 16-16 15,-233-33-14-15,-12-11-62 16,-28 4-466-16</inkml:trace>
  <inkml:trace contextRef="#ctx0" brushRef="#br0" timeOffset="90807.6359">24959 12854 939 0,'0'0'106'16,"0"0"-26"0,0 0 48-16,0 0-115 0,0 0-12 15,0 0-1-15,99 166 16 16,-61-76 12-16,-4 7-11 16,-6-2-8-16,-19-8-3 15,1 4-6-15,-10-7-3 16,0-8-9-16,-19-8-176 15,-62-17-250-15</inkml:trace>
  <inkml:trace contextRef="#ctx0" brushRef="#br0" timeOffset="91031.3043">24345 13958 1004 0,'0'0'23'0,"0"0"144"16,0 0-100-16,0 0-25 16,312-70-10-16,-104 32-3 15,23 10-12-15,6-1-3 0,-10 11-14 16,-15 7 0-16,-22 6-2 16,-44 5-36-16,-43 5-171 15,-69 19-316-15</inkml:trace>
  <inkml:trace contextRef="#ctx0" brushRef="#br0" timeOffset="91656.3355">25167 14333 1071 0,'0'0'41'15,"0"0"87"-15,0 0-88 16,0 0-36-16,0 0-4 16,-9 200 47-16,9-99 12 15,0 12-31-15,-9 6-1 16,-35-9-16-16,-12-20-1 16,19-32-1-16,-7-24 9 15,25-19 9-15,10-14-3 16,0-1-12-16,-1-1 11 15,-8-31 21-15,-10-18-27 0,0-15-14 16,-7-9-1 0,-2-12 1-16,9-4-3 0,9 6 1 15,19-8-2-15,0 2 2 16,38 5-1-16,33 10 0 16,13 13-1-16,-3 20-2 15,3 16 3-15,-12 7-1 16,-6 14-2-16,-13 5 2 15,-16 0-3-15,0 16-5 16,-6 18 5-16,1 7 4 16,-32 0-1-16,0 10 2 15,-10-5 1-15,-52-8-2 16,-3-4 0-16,-7-11 0 16,6-6-2-16,4-15 1 0,15-2-2 15,19 0 1-15,10 0 2 16,2 0-2-16,16 0 2 15,0 0-7-15,0 10-14 16,34 3-3-16,22 3 24 16,7 11 0-16,21 2-2 15,6 0 2-15,-6 10 1 16,7-4-1-16,-20 4-3 16,-5-3-62-16,-20-3-157 15,-21-12-157-15</inkml:trace>
  <inkml:trace contextRef="#ctx0" brushRef="#br0" timeOffset="91875.1039">25790 14684 996 0,'0'0'132'15,"0"0"36"-15,0 0 16 16,0 0-133-16,0 0-39 15,0 0-12-15,63 63 20 16,-7 2 1-16,-3 2-7 16,-6 11-6-16,-19-11-5 15,-10-13-3-15,1-20-110 16,-3-34-208-16,2-21-863 0</inkml:trace>
  <inkml:trace contextRef="#ctx0" brushRef="#br0" timeOffset="94379.8501">26494 13924 859 0,'0'0'37'15,"0"0"203"-15,0 0-183 0,0 0 4 16,0 0-24-16,0 0 6 16,16-41-8-16,-16 41-7 15,9 0-10-15,10 0-14 16,28 0-2-16,34 0 0 15,25-4 0-15,31-9 3 16,9 3-3-16,4-3 0 16,-13-3-2-16,-25 5 0 15,-31-1 0-15,-25 11-5 16,-44 1-46-16,-12 0-79 16,-12 0-98-16,-63 0-548 15</inkml:trace>
  <inkml:trace contextRef="#ctx0" brushRef="#br0" timeOffset="94629.8785">26977 13543 947 0,'0'0'39'15,"0"0"191"-15,0 0-123 16,0 0-54-16,0 0-48 15,0 0-4-15,0 63 10 16,19 10 8-16,9 12 0 16,-6 5-3-16,0-3-13 0,-4 2-1 15,-8-8-2-15,-1-14-5 16,-9-20-90-16,0-26-224 16</inkml:trace>
  <inkml:trace contextRef="#ctx0" brushRef="#br0" timeOffset="94962.7344">28258 12649 1034 0,'0'0'31'0,"0"0"155"16,0 0-87-16,0 0-79 15,0 0-20-15,0 0-9 16,18 76 9-16,1-9 6 15,6 7-6-15,-16 5 0 16,1-4-4-16,-10-8 0 16,0 1-74-16,-32-11-251 15</inkml:trace>
  <inkml:trace contextRef="#ctx0" brushRef="#br0" timeOffset="95197.1157">27846 13475 933 0,'0'0'59'16,"0"0"95"-16,0 0-59 15,0 0-39-15,0 0-4 16,246-3 8-16,-108-13-16 16,8-5-18-16,10 3-6 15,9-5-11-15,-9 7-9 16,-7-2 0-16,-15 7 0 15,-25 4-16-15,-47 7-85 16,-34 0-158-16,-28 29-171 16</inkml:trace>
  <inkml:trace contextRef="#ctx0" brushRef="#br0" timeOffset="95853.4587">28092 13967 1032 0,'0'0'27'15,"0"0"135"-15,0 0-99 16,0 0-48-16,0 0-11 16,19 139 34-16,0-57 28 0,-10 5-20 15,-9 13 0 1,0 1-25-16,-28-4-14 0,-28-7 6 15,12-17-10-15,-2-20-1 16,27-19 3-16,0-16-2 16,10-14 4-16,9-4-1 15,-9 0 3-15,-1-12 13 16,-11-22 8-16,8-10-24 16,-6-9 4-16,10-10-6 15,0-14-1-15,9-9 0 16,0-6-3-16,0-5-2 15,18 1 0-15,23 11 1 16,18 17 1-16,6 10 0 16,-2 11 0-16,-16 9-1 15,2 15 1-15,1 7-2 0,-3 3 0 16,-16 13 2-16,0 0-3 16,-3 0-3-16,0 23-2 15,-18 6 4-15,-1 5 3 16,-9 4 0-16,0-1-2 15,-28-3 3-15,-19 0-8 16,-15-11 8-16,15-2-7 16,-6-4 4-16,16-5 2 15,9-3 0-15,0-1-4 16,9 4 2-16,10 5 1 16,-1 4 2-16,10 8-4 15,0 5 2-15,28 8-3 16,29 3 4-16,5 1-1 0,13-7 2 15,-4 0 4 1,-5-10-4-16,-4-5 2 0,-6-1-4 16,-9-7 2-16,-13 2-7 15,-15-7-243-15,-19-2-287 16</inkml:trace>
  <inkml:trace contextRef="#ctx0" brushRef="#br0" timeOffset="96400.2607">28877 14787 1099 0,'0'0'15'0,"0"0"160"15,0 0-63-15,0 0-67 16,0 0-24-16,0 0-1 15,184-124-3-15,-146 119 3 0,-10 5-7 16,-3 0-7-16,-7 0-6 16,-8 17-3-16,-1 10-2 15,-9 13 5-15,0 7 3 16,-28 5 3-16,-34 7-4 16,6-7 0-16,-7-12-1 15,7-6 1-15,9-16 0 16,4-7-2-16,15 0 0 15,18-4 1-15,10-2-1 16,0-5-2-16,0 5-1 16,10-5 1-16,49 0 2 15,28 0 7-15,32 0-2 0,-1-12-2 16,10-10-6-16,-1-3 2 16,-14-7-14-16,-4 3-93 15,-38-10-259-15</inkml:trace>
  <inkml:trace contextRef="#ctx0" brushRef="#br0" timeOffset="96744.0171">30095 13856 613 0,'0'0'364'15,"0"0"-337"-15,0 0 97 16,0 0-97-16,0 0-19 16,0 0-8-16,0-13 3 15,53 8 13-15,22-11 22 16,34-2 32-16,0-11-24 15,19 0-19-15,0 4-13 16,-16-5-10-16,-3 11-4 16,-38-3-1-16,-24 12-9 0,-28 3-121 15,-19-4-121 1,-9 10-184-16</inkml:trace>
  <inkml:trace contextRef="#ctx0" brushRef="#br0" timeOffset="96952.2001">30678 13490 492 0,'0'0'302'0,"0"0"-196"16,0 0 100-16,0 0-91 15,0 0-32-15,0 0-13 16,-34-44-50-16,34 49-20 16,0 24 2-16,0 21 1 15,0 8 5-15,0 12 1 16,0-3-1-16,0 1-3 15,0 0-5-15,0 0-7 0,0-17-130 16,0-17-301-16</inkml:trace>
  <inkml:trace contextRef="#ctx0" brushRef="#br0" timeOffset="97249.0924">31603 12855 1167 0,'0'0'15'0,"0"0"152"16,0 0-83-16,0 0-52 15,0 0-32-15,0 0-12 16,62 82 12-16,-43 4 10 0,9 1 6 15,0-2-9-15,-9-6-3 16,0 2-3-16,-4-7-1 16,-6-7-2-16,-9-9-10 15,0-6-155-15,-40-18-221 16</inkml:trace>
  <inkml:trace contextRef="#ctx0" brushRef="#br0" timeOffset="97467.8357">31401 13746 961 0,'0'0'68'0,"0"0"119"15,0 0-106-15,0 0-38 16,0 0 6-16,370-21-7 16,-211 4-15-16,6 5-2 15,10 3-3-15,-10-4-14 16,0 11-8-16,-16-1 0 15,-24 3 0-15,-35 0-13 16,-43 0-70-16,-47 19-240 16,-19 5-351-16</inkml:trace>
  <inkml:trace contextRef="#ctx0" brushRef="#br0" timeOffset="98092.8421">31631 14240 1006 0,'0'0'6'0,"0"0"29"16,0 0 18-16,0 156 32 16,25-76-4-16,-16 15 2 15,-9 2-29-15,0 11-19 16,-43 0 0-16,-23-6-18 15,-5-22-2-15,15-22-5 16,9-27 1-16,16-13 8 16,18-17 3-16,4-1-10 15,-10 0 8-15,10-24 28 0,0-19-29 16,-10-9-12-16,10-12-1 16,-1-19-2-16,1-9-1 15,9-16-3-15,0 0 1 16,0-5-2-16,47 5 1 15,9 4-2-15,6 25 2 16,-6 23 0-16,-3 20-1 16,-6 14 1-16,-1 12-1 15,-14 8 1-15,17 2-1 16,-11 0-1-16,-1 18-1 16,7 14 2-16,-16 6 1 15,-9 7-2-15,-19 5 4 16,0-5-2-16,-38 7 0 0,-43-11-2 15,-3-9-2-15,3-8-5 16,3-8-8-16,19-4 7 16,12-6 5-16,7-1 5 15,18 1-3-15,13-1-1 16,9 13-7-16,0 6 1 16,37 10 8-16,25 9 2 15,16-1 0-15,9-3 0 16,-6 1 0-16,-6-6 1 15,-13-1-1-15,-15-9 0 16,-19-7 0-16,-9-5-18 16,-19 2-162-16,0-11-167 0</inkml:trace>
  <inkml:trace contextRef="#ctx0" brushRef="#br0" timeOffset="98599.0757">32086 14771 927 0,'0'0'190'0,"0"0"-49"0,0 0 18 16,174-155-109-1,-83 122-25-15,2 12-2 0,-12 3-2 16,-6 13-11-16,-3 5 2 16,-16 0-12-16,-25 5 1 15,0 24 2-15,-31 10 3 16,0 7-3-16,-59 9 1 16,-28-3-2-16,-13-1-1 15,10-10-1-15,5-14 1 16,36-16-1-16,17-6 0 15,23-5 3-15,9 0-1 16,0 0-2-16,9-5-4 16,54-11-5-16,11 3 1 15,7 9 0-15,-6 4 0 0,-12 12 2 16,2 14 4-16,-25 16-1 16,1-3 3-16,-22 1 0 31,-19 5 1-31,0-4 0 0,-81 2 5 15,-22 10-5-15,-25-6 3 16,-9-7-4-16,-9-6 1 16,-4-7-1-16,1-11 0 15,2-8-3-15,19-8-364 16</inkml:trace>
  <inkml:trace contextRef="#ctx0" brushRef="#br0" timeOffset="111710.6598">2272 11921 796 0,'0'0'44'16,"0"0"160"-16,0 0-90 15,0 0-41-15,0 0-13 16,0 0 3-16,0 0-19 16,-9-136 2-16,9 113 6 15,0 1-16-15,0-2-2 16,0 1-6-16,0 2-8 15,0 2-7-15,0-1-1 16,0 8-3-16,0-1 0 16,0 13 2-16,0 0-3 15,0 0-8-15,0 8-3 0,0 29-11 16,0 14 14 0,0 19 0-16,0 2 3 0,0 4-3 15,0-8-3-15,0 0 2 16,-10-6 1-16,-18-5 0 15,13-5-3-15,-4-12-49 16,0-1-95-16,1-12-67 16,-1-13-149-16</inkml:trace>
  <inkml:trace contextRef="#ctx0" brushRef="#br0" timeOffset="112023.1045">1493 12507 820 0,'0'0'45'16,"0"0"195"-16,0 0-154 15,0 0-14-15,0 0-28 16,0 0-23-16,-9 0-7 15,74-3-7-15,35-2 2 16,22 1 5-16,21 4-2 16,3 0-4-16,19 0 2 15,19 0-6-15,0 0 2 16,-22 0-6-16,-44 0-3 0,-52 0-17 16,-29 0-98-16,-28 12-152 15,-9 1-108-15</inkml:trace>
  <inkml:trace contextRef="#ctx0" brushRef="#br0" timeOffset="112679.343">1577 13025 997 0,'0'0'22'0,"0"0"74"15,0 0-72-15,0 0-21 16,0 0 23-16,57 159 9 16,-33-85 4-16,-20 5-1 15,-4 13-3-15,0-7-1 16,-10-6-11-16,-21-10-4 16,-3-9 4-16,-4-18 3 15,20-8-9-15,-1-16-6 16,10-7-1-16,2-11-2 15,4 0 15-15,-6 0 38 16,-7-24-6-16,-2-21-44 16,8-22-8-16,1-13-2 15,9-17-1-15,0 0 1 0,0 0-4 16,9 6 3-16,29 6-1 16,9 17 0-16,5 5 1 15,-5 16 0-15,6 14-2 16,-6 5 2-16,6 17-1 15,-6 4-2-15,-1 7 2 16,-2 0-2-16,-13 13-3 16,3 15 5-16,-15 15-4 15,-19-1 5-15,0 3-1 16,-9 2 1-16,-29-8 0 16,-18-10 0-16,-6-7-2 15,15-5 2-15,-6-5 0 0,6-12 2 16,13 0 3-16,12 0-1 15,7 0-3-15,5 0-1 16,10 0 0-16,0 5-4 16,0 11-14-16,0 13 1 15,25 10 17-15,13 8 1 16,-1-1-1-16,16 4 1 16,-6-10-1-16,-10-1 1 15,1-10-1-15,-10-5 0 16,-3-8-59-16,-7-14-119 15,1-2-110-15,-10 0-214 16</inkml:trace>
  <inkml:trace contextRef="#ctx0" brushRef="#br0" timeOffset="112950.7664">2073 13394 589 0,'0'0'440'15,"0"0"-334"-15,0 0 81 16,0 0-129-16,0 0-30 16,0 0-14-16,25-29 10 15,40 13 12-15,25-7 3 0,19 5-17 16,22-3-6 0,-6 7-11-16,-13-1-4 0,-31 2-1 15,-16 9-3-15,-21 2 1 16,-7 2-4-16,-18 0-50 15,-10 0-93-15,-9 0-34 16,0 14-61-16,-9 7-14 16</inkml:trace>
  <inkml:trace contextRef="#ctx0" brushRef="#br0" timeOffset="113200.7953">2646 13355 602 0,'0'0'152'0,"0"0"31"15,0 0 13-15,0 0-92 16,0 0-25-16,0 0-20 15,-47 0-20-15,47 0-19 16,0 10-20-16,0 25 0 16,3 16 18-16,16 7 26 15,0 10 1-15,-4 0-18 16,-15-1-13-16,0-9-7 0,0-8-4 16,0-16 1-1,0-16-2-15,-9-7-2 0,9-4 0 16,0-7-3-16,0 0-103 15,0 0-88-15,0-29-239 16</inkml:trace>
  <inkml:trace contextRef="#ctx0" brushRef="#br0" timeOffset="113591.4288">3945 12736 1033 0,'0'0'21'15,"0"0"216"-15,0 0-147 16,0 0-49-16,0 0-23 16,0 0-11-16,-28-15 2 0,37 15 0 15,29 0 5-15,24-3 13 16,22-3-7-16,16 1-11 15,-1-2-9-15,4-4-1 16,-31 9-67-16,-19 2-193 16,-53-3-244-16</inkml:trace>
  <inkml:trace contextRef="#ctx0" brushRef="#br0" timeOffset="113747.6535">3889 13029 1125 0,'0'0'32'16,"0"0"84"-16,0 0-71 0,283 0-17 16,-127-6-20-16,-10 1-8 15,-43-9-84-15,-59-11-575 16</inkml:trace>
  <inkml:trace contextRef="#ctx0" brushRef="#br0" timeOffset="114401.0464">5680 11557 519 0,'0'0'463'0,"0"0"-348"15,0 0 104-15,0 0-127 16,0 0-59-16,0 0-33 15,0 0 0 1,12 102 1-16,-5-7 27 0,2-7-12 16,0-3-5-16,-9-8-6 15,10-11-4-15,-1-11-1 16,-9-8 0-16,9-2-4 16,-9-8-158-16,0-17-167 15,-18-15-366-15</inkml:trace>
  <inkml:trace contextRef="#ctx0" brushRef="#br0" timeOffset="114621.0559">5188 12483 912 0,'0'0'21'0,"0"0"54"0,0 0-13 15,0 0 29 1,283 2 14-16,-118-9-28 0,25-10-17 15,13 1-30 1,15-2-11-16,-16 0-13 0,-27 7-6 16,-32 1-5-1,-49 10-26-15,-23 0-119 0,-52 5-118 16,-19 11-205 0</inkml:trace>
  <inkml:trace contextRef="#ctx0" brushRef="#br0" timeOffset="115285.677">5674 13058 1001 0,'0'0'86'16,"0"0"61"-16,0 0 28 0,0 0-129 15,0 0-29 1,0 0-17-16,-22 47 0 0,44 19 9 16,-4 8 19-1,-11 12-5-15,-7 7-10 0,0 2-11 16,0-10 3 0,-38-15 0-16,4-19-5 0,6-18 0 15,19-21 7-15,-1-7-7 0,1-5 6 16,0 0 11-1,-7-34-1-15,-3-16-12 0,1-12 2 16,-1-13-5 0,10-4 0-16,-1-14-1 15,10-2-1-15,0 3-4 16,10 1 5-16,52 10 2 16,-6 15-2-16,19 13-2 15,-13 15 2-15,0 14-3 0,-15 8 3 16,-10 11-1-1,1 5 1-15,-10 0-4 0,6 10-2 16,-15 19 3 0,-1 11 3-16,-18 5-2 0,0 1 2 15,-9 0-4 1,-44-7-1-16,-12-5 2 0,9-18-7 16,9-3-2-16,3-8 4 0,7-5 8 15,18 0-2 1,10 0 2-16,9 0-1 0,0 0-5 15,0 11-12 1,0 12-7-16,0 11 16 0,37 7 9 16,10 3 1-1,9 1 0-15,6 2-1 0,1 2 0 16,-7-7-1 0,-9-3 1-16,-10-10-30 0,-12-5-125 15,-16-8-39-15,0-11-132 16</inkml:trace>
  <inkml:trace contextRef="#ctx0" brushRef="#br0" timeOffset="115525.7327">6449 13331 653 0,'0'0'418'15,"0"0"-294"1,0 0 115-16,0 0-155 0,0 0-56 15,0 0-28 1,-28-10 2-16,28 49-2 0,28 7 17 16,-9 15-7-1,-10-3 2-15,1-1-7 0,-1-10-4 16,-9-9-1 0,0-14 1-16,0-3-1 0,0-11-56 15,0-10-173-15,0 0-135 0</inkml:trace>
  <inkml:trace contextRef="#ctx0" brushRef="#br0" timeOffset="115834.3201">7362 12870 409 0,'0'0'728'16,"0"0"-667"-16,0 0 123 16,0 0-126-16,0 0-30 15,0 0-8-15,0-15-9 16,0 14-1-16,28-6 0 16,28 2 1-16,34-6 8 15,29-12-1-15,9 7-8 0,18-13-9 16,0 7 0-1,-9-1-1-15,-28 7-3 0,-34 3-8 16,-28 11-62 0,-47 2-80-16,-3 0-53 0,-97 13-181 15</inkml:trace>
  <inkml:trace contextRef="#ctx0" brushRef="#br0" timeOffset="116084.4119">7820 12650 703 0,'0'0'137'0,"0"0"37"16,0 0 21-16,0 0-82 0,0 0-20 15,0 0-33-15,-28-69-18 16,28 69-20-16,0 0-22 16,0 11 0-16,0 34 0 15,28 7 9-15,0 14 1 16,0 0-6-16,-12 2-3 15,-7-2-1-15,-9-8-4 16,0-8-113-16,-34-16-151 16,-13-21-327-16</inkml:trace>
  <inkml:trace contextRef="#ctx0" brushRef="#br0" timeOffset="116381.2917">8835 12085 1191 0,'0'0'51'0,"0"0"160"15,0 0-117-15,0 0-54 16,0 0-29-16,0 0-11 15,19-15-11-15,-3 54 8 16,2 22 3-16,10-2 3 0,0 3-1 16,-9-7-2-16,6-8-1 15,-12-8 1-15,-4-10-5 16,-9-2-155-16,0-12-108 16,-37-11-331-16</inkml:trace>
  <inkml:trace contextRef="#ctx0" brushRef="#br0" timeOffset="116615.6703">8586 12617 992 0,'0'0'62'0,"0"0"29"0,0 0-24 16,0 0 26-1,265 4 6-15,-125-4-51 0,13-11-18 16,-7-7-14-16,-9-3-6 15,0-3-6-15,-9 2-2 16,-25 4-2-16,-22 6 0 16,-34 7-21-16,-29 5-116 15,-18 17-53-15,0 23-92 16,-56 5-602-16</inkml:trace>
  <inkml:trace contextRef="#ctx0" brushRef="#br0" timeOffset="117300.7917">8907 13224 1043 0,'0'0'64'16,"0"0"199"-16,0 0-156 16,0 0-68-16,0 0-36 15,0 0 2-15,75 63 14 0,-38-1 0 0,-12 11 7 16,-25 6 3 0,0 7-18-16,0-1-8 0,-28-11 5 15,-25-11-7-15,6-11 3 16,13-18-2-16,12-17-1 15,-3-7 1-15,25-10 4 16,-9 0 1-16,0-14 6 16,-10-28-6-1,19-15-7-15,0-11 1 16,0-11-1-16,0-12 1 16,19-5-1-16,27-1 0 15,7 11-1-15,4 15-1 16,-5 12 2-16,5 12 0 15,-11 18-3-15,-18 13 4 16,-12 4-2-16,3 12 0 16,-1 0-5-16,-8 0 0 15,8 23 4-15,-8 1 1 16,-1 10 0-16,-9 0 0 16,0 0 0-16,-28 0-2 0,-19-7-1 15,-6-8-11-15,7-9-13 16,-1-4 7-16,19-6 11 15,9 0 2-15,4 0 6 16,5 0-3-16,10 0-3 16,0 10-5-16,0 8-10 15,0 6 16-15,38 10 7 16,5 6 0-16,13 3 1 16,7-1 0-16,-7-2-1 15,-19-1 0-15,-3-3 0 16,-24-7 0-16,-10 1-124 15,0-10-148-15,-25-16-502 0</inkml:trace>
  <inkml:trace contextRef="#ctx0" brushRef="#br0" timeOffset="117738.2934">9446 13593 740 0,'0'0'399'0,"0"0"-373"15,0 0 109-15,0 0-64 16,274-92-27-16,-218 87-12 0,0 5-8 16,-21 0-10-1,-7 13-4-15,-19 16-3 0,-9 5-7 16,0 10 5-16,-19 9 0 15,-52 3-4-15,-23 7 1 16,-6-8-2-16,1-8 0 16,24-13 3-16,22-12-2 15,25-12 0-15,19-8 0 16,9-2 3-16,0 0-1 16,0 0 6-16,18 0-5 15,54 0 7-15,12 0 4 16,16 0 2-16,9 0-3 15,3-2-8-15,6-13-1 16,-9 3-2-16,0-9-3 0,-28 3 0 16,-25-2 0-16,-28 0-28 15,-28-3-136-15,-56-6-388 16</inkml:trace>
  <inkml:trace contextRef="#ctx0" brushRef="#br0" timeOffset="118372.1762">10527 12689 833 0,'0'0'82'0,"0"0"83"0,0 0 5 16,0 0-100-16,0 0-18 16,0 0-28-16,-37-5-5 15,37 4-13-15,24-4 11 16,51 0-6-16,34-13 15 15,38 2-4-15,18-2-2 16,0 2-19-16,0 3-1 16,-37 2 0-16,-29 6-9 15,-52 0-125-15,-47 5-127 16,0 0-196-16</inkml:trace>
  <inkml:trace contextRef="#ctx0" brushRef="#br0" timeOffset="118606.5533">10982 12404 911 0,'0'0'52'0,"0"0"154"16,0 0-48-16,0 0-63 16,0 0-38-16,0 0-40 15,-35-38-17-15,35 76-5 16,10 19 5-16,24 11 14 15,3 8 8-15,10 3-11 16,-13-5-8-16,4-1-2 16,-20-4-1-16,-18-12-72 0,0-25-299 15</inkml:trace>
  <inkml:trace contextRef="#ctx0" brushRef="#br0" timeOffset="119064.4634">12564 11866 820 0,'0'0'139'16,"0"0"92"-16,0 0-74 16,0 0-109-1,0 0-48-15,0 0-3 16,-9 34 0-16,9 22 3 16,0 17 13-16,0 2 16 15,0 3-9-15,0-2-13 16,0-9-6-16,0-4-1 15,0-13-78-15,-56-14-197 16,-16-20-416-16</inkml:trace>
  <inkml:trace contextRef="#ctx0" brushRef="#br0" timeOffset="119283.279">11941 12538 727 0,'0'0'293'15,"0"0"-268"-15,0 0 82 16,0 0-27-16,302-9-10 16,-127-2-30-16,-1-3 0 15,7 0-4-15,-16 7-16 0,-9-6-7 16,-19-1-9 0,-28 9 0-16,-25-1-4 0,-22 6-22 15,-43 0-136-15,-19 0-182 16,-38 21-356-16</inkml:trace>
  <inkml:trace contextRef="#ctx0" brushRef="#br0" timeOffset="119908.2864">12352 13005 1041 0,'0'0'60'16,"0"0"31"-16,0 0-51 0,0 0-22 16,-15 144 38-16,30-72 15 15,4 10 0-15,-10 9-36 16,-9 5-16-16,0-4-5 16,-18-12-4-16,-35-7-5 15,6-28 0-15,0-9 1 16,13-25 0-16,6-6 2 15,0-5-2-15,9-5 11 16,-9-29 0-16,13-13-6 16,2-8-5-16,7-14-6 15,6-10 2-15,0-6-2 16,0-8 0-16,25 2-2 0,31 8 2 16,6-3 1-16,4 15-1 15,5 5 0-15,-5 16 0 16,-1 8-2-16,-3 20 0 15,-15 5-1-15,-19 11 1 16,0 6-4-16,-12 0-1 16,-7 0 2-16,0 24 2 15,-9 8-1-15,0 9 4 16,0 2-5-16,-28-1 4 16,-25-8-2-16,-3-10-12 15,10-3-14-15,2-8 10 16,7-8 2-16,9 0 4 15,12 1 3-15,7-1 1 0,-1 13-5 16,10 11 4-16,0 5 5 16,0 14 5-16,19 0-4 15,25 9 5-15,12-4-1 16,6-3 2-16,-6-12 0 16,0-9-2-16,-3-5 1 15,-15-14-2-15,-1-2-69 16,-22-8-177-16,-15-1-190 15</inkml:trace>
  <inkml:trace contextRef="#ctx0" brushRef="#br0" timeOffset="120439.4514">13103 13593 1035 0,'0'0'60'15,"0"0"123"-15,0 0-53 16,0 0-66-16,0 0-33 15,218-135-23-15,-143 133 2 16,-13 2-4-16,-6 0-5 0,-18 15 1 16,-4 10-2-16,-25 17 2 15,-9-3-2-15,0 5 3 16,-53-3-2-16,-3-12 3 16,13-8 0-16,-4-8-2 15,28-13 1-15,10 0-3 16,9 0 11-16,0 0-5 15,0-3-6-15,37-11 0 16,16 7-5-16,13 7 0 16,-10 0 2-16,-3 2-1 15,3 20 2-15,-10 4 1 16,-21-2 1-16,-15 5 0 16,-10 5 1-16,-38 7 0 0,-61-1 4 15,-20-1-5-15,-18-6 3 16,-9-5-6-16,-19-9-37 15,-19-14-168-15,13-5-271 16</inkml:trace>
  <inkml:trace contextRef="#ctx0" brushRef="#br1" timeOffset="171464.3463">11969 7157 606 0,'0'0'86'0,"0"0"34"16,0 0-14-16,0 0-46 16,0 0-21-16,0 0-1 15,0 0 5-15,-19-37-15 16,19 33 8-16,0 4 22 16,-9-7 18-16,0 2-15 0,9-1-19 15,0-1 1-15,0 3-5 16,0-3-11-16,0 7-5 15,0 0-4-15,0 0-8 16,0 0-10-16,0 0-2 16,0 18-11-16,0 30-1 15,0 16 14-15,0 7 4 16,0 6-1-16,0-1 0 16,-6-8 0-16,2-7-3 15,-2-8 0-15,-3-7 0 16,-10-9 1-16,10-8-1 15,-10-7 1-15,10-10-1 0,-1-4-1 16,10-4-23-16,-9-4-91 16,0 0-60-16,-19-24-220 15</inkml:trace>
  <inkml:trace contextRef="#ctx0" brushRef="#br1" timeOffset="171933.0737">11586 7223 501 0,'0'0'162'16,"0"0"-9"-16,0 0-49 15,0 0-38-15,0 0-15 16,0 0 6-16,0-23-12 0,0 22-13 15,0-7-11 1,19-2-7-16,34-6-1 0,3-3 1 16,9-7 0-16,7-1 0 15,9 3-6-15,-16 1 0 16,1 12-2-16,-23 1-4 16,-5 9-2-16,-20 1-4 15,10 0-3-15,-9 0-31 16,-3 11-71-16,12 12-108 15,-10-7-205-15</inkml:trace>
  <inkml:trace contextRef="#ctx0" brushRef="#br1" timeOffset="172372.179">11514 7826 593 0,'0'0'103'15,"0"0"31"-15,0 0-36 0,0 0-37 16,0 0-20-16,0 0 22 16,0-13-24-16,0 13-13 15,0 0-10-15,0 0-10 16,7 0-2-16,11-3 6 16,29-3 1-1,18-7 8-15,26-2-2 16,18-4-2-16,9 3-10 15,-9-2-4-15,-15 7 1 0,-23-1-1 16,-24 11-1-16,-28 1-1 16,-19 0-3-16,0 0-44 15,0 0-113-15,-28 6-53 16,-19 7-259-16</inkml:trace>
  <inkml:trace contextRef="#ctx0" brushRef="#br1" timeOffset="172715.9279">12555 7762 816 0,'0'0'96'0,"0"0"72"15,0 0 4-15,0 0-70 16,0 0-39-16,0 0-36 16,-28-33-12-16,28 38-15 15,0 31-7-15,0 18 7 16,0 9 8-16,18 5 4 16,10-3-1-16,-9-6-2 15,-3-6 0-15,-7-10-5 16,-9-6-3-16,0-7-1 15,0-10 0-15,0-5 0 16,0-5-13-16,0-10-95 0,-25 0-74 16,-3-12-142-1</inkml:trace>
  <inkml:trace contextRef="#ctx0" brushRef="#br1" timeOffset="173080.1604">13022 7518 710 0,'0'0'54'0,"0"0"91"31,0 0-59-31,0 0-57 0,0 0 6 16,0 0 28 0,237-79-19-16,-175 65-8 0,-6-1 14 15,10 2-12-15,-23-1-5 16,-5 9-20-16,-20 3-10 15,-8 2-3-15,-10 0-54 16,0 7-161-16,-19 17-68 16,-37 3-451-16</inkml:trace>
  <inkml:trace contextRef="#ctx0" brushRef="#br1" timeOffset="173267.6558">13003 7766 452 0,'0'0'387'16,"0"0"-257"-16,0 0-24 16,0 0-33-16,0 0-5 15,327-53-27-15,-214 35-19 16,-14 7-22-16,-18 6-6 16,-43-8-215-16</inkml:trace>
  <inkml:trace contextRef="#ctx0" brushRef="#br1" timeOffset="183144.8963">14006 6506 893 0,'0'0'59'0,"0"0"78"16,0 0-19-16,0 0-38 15,0 0-39-15,0 0-7 16,0 0-1-16,-6-85-5 16,12 85-4-16,-6 0-14 15,10 4-9-15,18 29-1 16,9 15 13-16,16 15 4 15,3 9-2-15,0 1-7 16,7 0-1-16,-17-7 5 0,1-10-6 31,-13-11-6-31,-15-8 4 16,0-12-3-16,-1-13 2 16,-8-10 0-16,-10-2-2 15,9 0 11-15,-9 0 8 16,9-22 16-16,10-19-13 15,6-12-18-15,3-13-1 0,-9-2-3 16,-1-4 2-16,10 1-3 16,-9 5 2-16,6 7-2 15,-6 14 1-15,-1 8-1 16,1 11 0-16,0 10-5 16,-19 10-21-16,9 6-94 15,-9 11-128-15,0 12-192 16</inkml:trace>
  <inkml:trace contextRef="#ctx0" brushRef="#br1" timeOffset="183786.1358">14090 7281 539 0,'0'0'99'16,"0"0"8"-16,0 0 5 0,0 0-13 15,0 0-31 1,0 0-4-16,-9-13-3 0,9 13-21 16,0 0-8-16,0 0-9 15,19 0 8-15,15 0 24 16,13 0-13-16,43-5-5 15,22-6-1-15,25-7-4 16,28 2-12-16,7-6-10 16,-7 2 0-16,0-1-4 15,-28-1-1-15,-28 11-1 16,-15 1-4-16,-42 2 7 16,-24 7-7-16,-9 1-1 0,-19 0-13 15,0 13-126 1,-28 10-30-16,-28-2-202 0</inkml:trace>
  <inkml:trace contextRef="#ctx0" brushRef="#br1" timeOffset="185127.8559">14436 7983 924 0,'0'0'69'16,"0"0"140"-16,0 0-108 15,0 0-37-15,0 0-37 16,0 0-17-16,-15-9-10 15,15 37-8-15,0 20 8 0,0 11 4 16,-3 11 8-16,-7-7-4 16,10-5-2-16,0-10 2 15,0-13-3-15,0-1-3 16,0-11 3-16,0-12-3 16,-6-3 4-16,6-3-2 0,0-5 0 15,0 0-3-15,0 0 8 16,0 0 1-16,0 0 5 15,-9 0-5-15,-1-18-2 16,1-11-5-16,-10-5-3 16,10-4 0-16,-10-7 0 15,19-2-3-15,-9 8 2 16,9 0 1-16,0 2 0 16,0-3-1-16,0-4 1 15,19 3-1-15,-1-4 1 16,10-2 2-16,7 2 0 15,-7 2-2-15,9 1 0 16,10 3-1-16,-10 5 1 0,-3 7-1 16,-6 2 1-16,0 16 2 15,-9 2-2-15,0 2 0 16,-4 2 0-16,4 3-3 16,9 0-7-16,0 5 5 15,0 14 0-15,0 15 3 16,-3 0 1-16,-16 2 1 15,-9 4 0-15,0-3 0 16,0-3-3-16,-37 0 0 16,-25-4 2-16,15-7-6 15,-15 0-1-15,15-12 1 16,0-1-3-16,13-6-2 0,6 0-3 16,9-4-3-1,1 0-3-15,8 0 9 0,1 0 10 16,0 6-4-16,-1 0-5 15,1 5-5-15,3 0 4 16,3 14 11-16,3-4-3 31,0 6 4-31,0 2 5 0,0-2-4 16,12 2 2-16,32-6 3 16,2 4-2-16,17-7 12 15,2 2-4-15,-3-10 1 16,4 2 4-16,-1-11-2 15,-12 2-8-15,-15-5 0 16,-10 0 2-16,-10 0 0 16,-12 0-5-16,4 0-1 15,-10 0-2-15,9 0-1 16,-9 0-8-16,0 0-87 16,0 0-110-16,-9 0-223 15</inkml:trace>
  <inkml:trace contextRef="#ctx0" brushRef="#br1" timeOffset="186428.2262">15389 8208 139 0,'0'0'433'16,"0"0"-291"-16,0 0-18 15,0 0-26-15,0 0-16 16,0 0 4-16,44-36-15 16,-44 31-4-16,0 5-9 15,0 0 2-15,0 0-16 16,0-1-4-16,0-2 4 0,0-2 3 15,0 3 0 1,0-3-9-16,0 0-13 0,0 1-7 16,0-5-5-16,0 9 2 15,0-1-4-15,0 1 0 16,0 0 0-16,0 0-5 16,0 0-2-16,0 0-2 15,0 0-2-15,0 1-14 16,0 33 8-16,0 13 6 15,0 16 5-15,0 3-4 16,0 2 3-16,0-4 0 16,9-2-1-16,10-6-1 0,-10-16 4 15,1-7-6 1,-1-14 2-16,-9-8-2 0,9-6 1 16,-9-5 0-16,0 0 0 15,0 0-1-15,0 0-4 16,0 0-16-16,0 0-52 15,0 0-296-15</inkml:trace>
  <inkml:trace contextRef="#ctx0" brushRef="#br1" timeOffset="192666.8553">12866 10253 298 0,'0'0'197'0,"0"0"-44"16,0 0-22-16,0 0-56 15,0 0-18-15,0 0-21 16,0 0 0-16,0 0 8 16,-9 0 22-16,9 0 3 15,0 0-2-15,0 0-7 16,0 0-10-16,0 0-18 15,0 0-22-15,0 0 7 16,0 0-5-16,9-3-5 16,35-4-4-16,21-3 8 15,16-2-7-15,3 0-4 16,7 3 2-16,-10 0-5 16,-16 5 2-16,-18 2-45 0,-13 2-84 15,-25 0-90-15,-9 0-182 16</inkml:trace>
  <inkml:trace contextRef="#ctx0" brushRef="#br1" timeOffset="192916.9378">12857 10556 236 0,'0'0'325'0,"0"0"-301"16,0 0 98-16,0 0-69 16,0 0 4-16,0 0 12 15,-9 6 30-15,55-6-16 16,17 0-2-16,27-16-9 16,-6-2-52-16,25 6-16 15,-9-1-4-15,-7 5-8 16,-21 0-165-16,-35-9-438 15</inkml:trace>
  <inkml:trace contextRef="#ctx0" brushRef="#br1" timeOffset="198494.3058">14492 10080 672 0,'0'0'51'0,"0"0"124"16,0 0-69-16,0 0-23 15,0 0-5-15,0 0-12 16,0 0-2-16,-46-59-13 16,46 59-18-16,0 0-9 0,0 0-4 15,0 0-4-15,-10 0-16 16,10 1-4-16,0 33-6 16,-6 18 10-16,6 11 2 15,0 4 3-15,0-5 0 16,0-4-3-16,0-8 1 15,0 1-1-15,0-12-2 16,0-9-2-16,0-7 2 16,0-7-1-16,0 0-23 15,0-9-111-15,-12-7-80 0,-13 0-170 16</inkml:trace>
  <inkml:trace contextRef="#ctx0" brushRef="#br1" timeOffset="198916.1848">13935 10112 524 0,'0'0'39'0,"0"0"110"16,0 0-67-16,0 0-34 16,0 0-12-16,0 0 19 15,0 0-6-15,-10-22-14 16,10 17 2-16,0 0-4 15,28-8-8-15,28 2-14 16,16-7-4-16,18 2-3 16,23-3 0-16,-4 1 2 15,0 2-2-15,-19 1-4 16,-15 11 4-16,-22-4-4 0,-25 8-1 16,-10 0-5-16,-8 0-39 15,-10 9-77-15,9 11-56 16,-9-3-103-16</inkml:trace>
  <inkml:trace contextRef="#ctx0" brushRef="#br1" timeOffset="199389.5792">13935 10703 340 0,'0'0'114'16,"0"0"-73"-16,0 0 29 15,0 0 4-15,0 0 4 16,0 0-39-16,0 1 3 16,0-1-3-16,0 0-8 15,0 0 1-15,0 0 16 16,0 0-5-16,37 0 7 16,16 0 18-16,12 0-24 15,16-13-20-15,19 4-8 16,-6-3-3-16,5 0 1 15,-8 0-6-15,-17 3-4 16,-18 5 3-16,-21-1-4 0,-17 5-2 16,-8-4-1-16,-1 4-3 15,-9 0-2-15,9 0-50 16,-9 0-103-16,0 0-97 16</inkml:trace>
  <inkml:trace contextRef="#ctx0" brushRef="#br1" timeOffset="199717.7021">15187 10396 255 0,'0'0'567'15,"0"0"-465"-15,0 0 85 16,0 0-113-16,0 0-62 15,0 0-11-15,0-32-1 16,0 32-11-16,0 0-148 16,0 0-237-16</inkml:trace>
  <inkml:trace contextRef="#ctx0" brushRef="#br1" timeOffset="200530.2968">15863 10061 1045 0,'0'0'19'0,"0"0"120"0,0 0-97 16,0 0-36-16,0 0-6 15,0 0 0-15,0 92 1 16,0-26 6-16,0-2 12 16,0 11-4-16,0-13 3 15,-9-12-7-15,-1-4-3 16,1-16-4-16,9-9 1 15,0-8-5-15,0-8 4 16,0 0-1-16,0-5 2 0,0 0 5 16,-9 0 5-16,-1 0 21 15,4-23-7-15,-13-11-16 16,-9-4-9-16,10-11-3 16,-10-6 1-16,-1-3-4 15,20-3 2-15,-6-2-1 16,15 0 1-16,0-3-2 15,0 3 1-15,24 7-1 16,23 3 2-16,0 12 1 16,6 4 0-16,3 7-1 15,-3 8 0-15,-6 6-3 16,-1 6 2-16,-18 5-1 0,7 5 1 16,-7 0-7-16,-10 5 3 15,1 14 1-15,9 10 0 16,-19 1 1-16,7-4 3 15,-16 10 0-15,0-3 0 16,-6 3-4-16,-41-2-2 16,-9-2 2-16,3-8-4 15,-3-3 2-15,9 2-7 16,4-10-5-16,-4-2-15 16,19 0 10-16,0-4-2 15,3 4 2-15,6-1-1 16,10 3 14-16,9 3 4 15,0 1 1-15,0 8-2 0,0-1-4 16,19 2 11 0,18-4 0-16,7 6 0 0,2-7 1 15,7-4 4-15,3-1-5 16,-9 2 2-16,6-3-2 16,-6-6-1-16,-19 7 0 15,-10-3-149-15,-18-8-119 16</inkml:trace>
  <inkml:trace contextRef="#ctx0" brushRef="#br1" timeOffset="201503.7642">16293 10312 314 0,'0'0'132'0,"0"0"-12"16,0 0 20-16,0 0-70 16,0 0-8-16,0 0-27 15,-10 0 39-15,10 0-2 16,0 0-8-16,0 0-19 16,0 0-24-16,0-1-7 15,10-4-6-15,37-1-2 16,15-6 0-16,31-4 5 15,-2-2 4-15,8 7-10 16,1-3 3-16,-25 1-1 16,-13 1-7-16,-25 8 1 0,-9 0-1 15,-28 4-1 1,0 0-3-16,0 0-49 0,0 0-111 16,-9 4-84-16,-28 5-165 15</inkml:trace>
  <inkml:trace contextRef="#ctx0" brushRef="#br1" timeOffset="201899.2082">16657 10293 520 0,'0'0'150'0,"0"0"-8"0,0 0-14 16,0 0-49 0,0 0-29-16,0 0-8 0,0-10-7 15,0 10-16-15,0 5-11 16,0 24 2-16,0 18 40 15,28 9 0-15,-9 4 0 16,9-7-17-16,-9-1 0 16,-1-13-18-16,-8-5 0 15,-4-7-9-15,-6-9 0 16,0-12-6-16,0-1 4 16,0 1-3-16,0-6-1 15,0 0-126-15,-9-6-205 0</inkml:trace>
  <inkml:trace contextRef="#ctx0" brushRef="#br1" timeOffset="210684.5434">15617 11183 97 0,'0'0'279'0,"0"0"-172"16,0 0 2-16,0 0-27 15,0 0-24-15,0 0-29 16,0 0-6-16,-19-2-1 0,19 2 1 16,0 0 5-16,0 0 22 15,0 0 6-15,0 0-10 16,0 0-17-16,0 0-3 16,0 0-4-16,0 0-8 15,19 0-10-15,43-5-1 16,41-3 17-16,53-8 10 15,15-11-7-15,13 6-13 16,0-2-4-16,-13-1 0 16,-6 0-5-16,-28 4-1 15,-19 1 1-15,-15 8 0 16,-22-1 0-16,-15 11 0 16,-32-3-2-16,-15 4 0 0,-19 0-8 15,0 0-22-15,0 0-87 16,0 23-38-16,0 4-16 15,-38-9-547-15</inkml:trace>
  <inkml:trace contextRef="#ctx0" brushRef="#br1" timeOffset="211720.8676">16100 11721 825 0,'0'0'43'0,"0"0"192"15,0 0-110-15,0 0-58 16,0 0-9-16,0 0-34 16,0-44-10-16,-7 44-14 0,7 6-6 15,0 32 6-15,0 15 1 16,0 15 21-16,0 11-4 16,-3-10-5-16,3-1-5 15,-6-17-1-15,6-6-2 16,0-11 1-16,0-6 0 15,0-15-1-15,0-2-2 16,0-6 1-16,0-5-3 16,0 0 4-16,0 0 0 15,0 0 0-15,0 0 3 16,-3 0 0-16,-13-5 3 16,7-13-6-16,-10-9-1 15,1-2-3-15,-1-12 0 0,0-2-1 16,10-6 0-16,9-5-1 15,0-8 1-15,0-4-1 16,0 0 1-16,9 3-6 16,19 13 5-16,0-1 0 15,10 11 1-15,-4 6-1 16,3 3 2-16,1 4 0 16,5 8-1-16,-5 4-2 15,-10 9 1-15,0-1-4 16,9 7 1-16,-3 0-4 15,4 8 0-15,-1 12 4 16,7 4 1-16,-16 5 1 0,-9 5-1 16,-10-5 1-16,-9 6-1 15,0-3 1-15,-9-8-8 16,-29 3 10-16,-5-10-3 16,-4-9-2-16,9 3 1 15,4-11 1-15,-3 0 0 16,9 0-1-16,9 0-3 15,0 0-3-15,1 0 4 16,18 0 3-16,-7 0-1 16,7 0-3-16,0 5-2 15,0 4-3-15,0 6 0 16,0 1 12-16,0 11 0 16,0-2 0-16,7 2 1 0,30-3-1 15,10 2 3 1,15-3 0-16,-6-4 3 0,7-3-4 15,-7-5 2-15,-19-4-3 16,-9-2-1-16,-3 4-1 16,-16-1-93-16,-9 2-77 15,0-8-131-15,-9-2-524 16</inkml:trace>
  <inkml:trace contextRef="#ctx0" brushRef="#br1" timeOffset="212236.4509">17034 11851 762 0,'0'0'72'16,"0"0"129"-16,0 0-54 15,0 0-55-15,0 0 5 16,0 0-37-16,-19-21-3 16,19 21-15-16,0 0-20 15,0 0 4-15,0 0-15 16,0 0-11-16,0 5-1 16,0 19-2-16,0 20 3 15,0 4 0-15,0 2 7 16,0 0 5-16,0-5 1 15,0-3-3-15,0-8-5 16,0-7 3-16,10-9-7 0,-10-2 1 16,9-9 0-16,1 2-3 15,-10-4 1-15,0-1-42 16,0-4-127-16,0 0-216 16</inkml:trace>
  <inkml:trace contextRef="#ctx0" brushRef="#br1" timeOffset="424892.6674">1525 15558 178 0,'0'0'806'15,"0"0"-798"-15,0 0 161 16,0 0-93-16,0 0-28 16,0 0-4-16,0 0 9 0,0-65-10 15,0 65 1-15,0-2 12 16,0 2-9-16,0 0-15 16,0 0-10-16,0 0-22 15,0 2-3-15,0 38-15 16,0 10 18-16,0 18 1 15,0-3 3-15,6-2-1 16,12-4-3-16,-8-6 1 16,-10-3 1-16,0-4 0 15,0-13-2-15,0 4 0 16,0-16-6-16,0 3 5 16,0-13-13-16,0-6-181 0,-10-5-92 15,-8-5-299 1</inkml:trace>
  <inkml:trace contextRef="#ctx0" brushRef="#br1" timeOffset="425288.0372">982 15504 727 0,'0'0'46'16,"0"0"36"-16,0 0 54 15,0 0-86-15,0 0-25 0,0 0-4 16,-18-22 8-16,18 22-8 15,0 0-10-15,28-5 9 16,43-1 7-16,14-12 9 16,24 8-6-16,9-8-19 15,-6 7-11-15,-12-2 1 16,-19 8-1-16,-25 5-4 16,-19 0-18-16,-18 0-77 15,-10 0-71-15,-9 18-77 16,0 5-195-16</inkml:trace>
  <inkml:trace contextRef="#ctx0" brushRef="#br1" timeOffset="425709.8322">836 16194 655 0,'0'0'33'0,"0"0"74"0,0 0-56 15,0 0-38 1,0 0 7-16,0 0 14 0,-6 0 19 15,6 0-12-15,25 0-4 16,21 0 13-16,35 0 10 16,13 0-21-16,15-7-11 15,19-5-5-15,-1-3-11 16,1 2-1-16,0 2 2 16,-28 1-1-16,-26 2-12 15,-18 3 7-15,-21 0-7 16,-17 5 0-16,-8 0 0 15,-10 0 0-15,0 0-8 16,0 0-13-16,0 0-72 16,0 18-51-16,-10-3-141 15</inkml:trace>
  <inkml:trace contextRef="#ctx0" brushRef="#br1" timeOffset="426069.2109">2316 16136 911 0,'0'0'160'0,"0"0"-21"15,0 0 53-15,0 0-107 0,0 0-46 16,0 0-4-16,-7-23-14 15,7 23-9-15,0 13-12 16,0 26 0-16,0 13 2 16,16 7 8-16,6 4 1 15,-7-5 3-15,-5 3-6 16,-1-7-3-16,-9-11 0 16,0-1-3-16,0-8-1 15,0-5-1-15,0-2-1 16,0-11-6-16,-9-3-51 15,-7-8-92-15,13-5-114 16,-3 0-242-16</inkml:trace>
  <inkml:trace contextRef="#ctx0" brushRef="#br1" timeOffset="426444.2203">3232 16011 800 0,'0'0'92'0,"0"0"100"0,0 0-60 15,0 0-63-15,0 0-11 16,0 0-22-16,28-16-13 16,-19 16-12-16,38-4 12 15,15-5-8-15,13 4 9 16,6-2-5-16,9-4-8 16,-6 10-11-16,-22-4 6 15,-5 0-6-15,-14 5-1 16,-15 0-5-16,-19 0-19 15,1 0-115-15,-10 0-120 16,0 5-118-16</inkml:trace>
  <inkml:trace contextRef="#ctx0" brushRef="#br1" timeOffset="426756.7466">3341 16228 577 0,'0'0'107'0,"0"0"-19"16,0 0 2-16,0 0-44 15,0 0 5-15,0 0 12 16,0 0-7-16,9 0 46 16,10 0 4-16,18 0-16 15,7 0-22-15,2 0-14 0,20 0-17 16,-4-7-9-16,19-4-15 15,-16 5 0-15,10-4-3 16,-13 8-4-16,-15-3-5 16,-3 1 1-16,-16 4 0 15,-9 0-2-15,-10 0 0 16,-9 0-10-16,0 0-98 16,-28 0-323-16</inkml:trace>
  <inkml:trace contextRef="#ctx0" brushRef="#br1" timeOffset="439056.5199">5562 15766 692 0,'0'0'60'16,"0"0"50"-16,0 0 9 16,0 0-61-16,0 0-10 15,0 0 4-15,0 0 3 16,0-73 4-16,0 67-21 16,0-6-4-16,0 11 2 15,0-4-12-15,0 0 0 16,0 5-6-16,0-5 0 15,0 5 1-15,0 0-2 0,0 0-11 16,0 0-4-16,0 0-2 16,0 21-19-16,0 24 7 15,9 13 12-15,10 15 3 16,-10-4-1-16,10-3-1 0,-10-8 0 16,10-10 0-16,-13-4-1 15,-3-10 0-15,-3-5-1 16,0-5-9-16,0-6-176 15,0-14-152-15,-19-4-265 16</inkml:trace>
  <inkml:trace contextRef="#ctx0" brushRef="#br1" timeOffset="439491.6076">5141 15759 611 0,'0'0'34'16,"0"0"89"-16,0 0-54 15,0 0-5-15,0 0-2 16,0 0-24-16,-37-32 5 16,30 30 3-16,-2 2 4 15,9-5 3-15,-9 5-16 16,9 0-12-16,0 0-14 16,0 0 0-16,9-11-1 15,53 0-3-15,41 0-6 16,16-7 0-16,8 8 4 15,-8 2-4-15,-20 3-1 16,-5 5-3-16,-23 0 0 16,-24 0-3-16,-9 0-10 15,-14 0-96-15,-24 5-87 16,0 13-74-16</inkml:trace>
  <inkml:trace contextRef="#ctx0" brushRef="#br1" timeOffset="439881.5719">4960 16375 440 0,'0'0'128'15,"0"0"6"-15,0 0-53 16,0 0-14-16,0 0 2 16,0 0-27-16,-37 0-10 15,37 0-5-15,0 0-21 16,0 0-5-16,0 1 1 16,19 9 4-16,43-5 25 15,38-5 35-15,21 0 41 16,16 0-55-16,25-5-11 15,-12-6-19 1,-7-6-8-16,-15 11-1 0,-44-4-12 16,-22 7 0-16,-34-2-1 15,-28 5-3-15,0 0-25 16,-19 0-143-16,-52 13-138 16</inkml:trace>
  <inkml:trace contextRef="#ctx0" brushRef="#br1" timeOffset="442658.7493">7088 16108 377 0,'0'0'398'16,"0"0"-304"-16,0 0 111 16,0 0-98-16,0 0-37 15,0 0 18-15,0 0-15 16,0-20-4-16,0 15-43 16,0 5-25-16,0 0-1 15,0 0-19-15,0 0-200 16,0-16-608-16</inkml:trace>
  <inkml:trace contextRef="#ctx0" brushRef="#br1" timeOffset="476786.6886">7683 15487 812 0,'0'0'26'0,"0"0"148"16,0 0-79-16,0 0-44 15,0 0-5-15,0 0-20 0,0 0-12 16,-137-5 5-16,65 45-5 15,-21 21 19-15,-16 31 20 16,15 16-19-16,13 5-2 16,38 7 2-16,33-10-13 15,10-15-3-15,35-16-15 16,64-11 0-16,13-16-2 16,25-10-1-16,-9-9-8 15,-19-16-109-15,-25-8-166 0,-31-9-248 16</inkml:trace>
  <inkml:trace contextRef="#ctx0" brushRef="#br1" timeOffset="477468.7529">8085 15867 947 0,'0'0'108'16,"0"0"46"-16,0 0 7 0,0 0-79 16,0 0-45-16,0 0-37 15,9-26-10 1,-9 86 10-16,0 26 23 0,0 1-8 16,0-3-3-1,0-14-3-15,0-7-7 0,-9-12-2 16,9-17 3-16,-10-6-3 15,1-12 3-15,9-11-1 16,-9-5-1-16,9 0 4 16,-7 0 12-16,-5-28-2 15,-13-17-10-15,-3-16-3 16,0-20-1-16,9-11 3 16,10-15-2-16,9 5-2 15,0 1 0-15,0 9 0 0,47 11 1 16,6 4-2-1,3 6 2-15,9 9-1 0,-3 12 0 16,-5 8 2 0,-1 9-2-16,-13 8 2 0,-15 11-1 15,-9 3 0 1,-19 11 1-16,9 0-2 0,-9 0-3 16,0 0-8-1,0 21-6-15,0 16 14 0,0 6 3 16,-28 2 0-16,-18 2 4 0,-1 3-4 15,-16-3-1 1,1-4-1-16,-3-4-1 0,18-3 0 16,13-7-2-1,6-7-6-15,18 1 4 0,10-1-1 16,0 7-4 0,0 0 5-16,35 0 7 0,11 5 0 15,10 0-1-15,16 0 2 16,-16-2 0-16,0-3-1 15,-12 0 0-15,-16 0-1 0,-9 0-8 16,-10 5-75-16,-9-5-57 16,0 0-84-16,-9-13-162 15</inkml:trace>
  <inkml:trace contextRef="#ctx0" brushRef="#br1" timeOffset="477921.8126">8452 16170 68 0,'0'0'861'16,"0"0"-746"-16,0 0 52 15,63-125-113-15,-7 96-24 16,-3 8 3-16,-7 8-4 15,-8 8-4-15,-13 5 0 16,-7 0-14-16,10 0-6 16,-9 14 1-16,0 15-1 0,-19 8 0 15,0 3 0 1,0 5-2-16,-38 5-2 0,-24-9 2 16,-3-3-1-16,12-9 2 15,6-6-3-15,19-7-1 16,9-8 0-16,10-3-3 15,9-5 7-15,0 0-5 16,0 0 1-16,0 0-5 16,0 0 5-16,47 0 2 15,9 0-1-15,6 0 2 16,19 0-3-16,-16 0 0 16,-2-5-1-16,-26 0-12 0,-9 5-112 15,-28-8-121 1,0-1-309-16</inkml:trace>
  <inkml:trace contextRef="#ctx0" brushRef="#br1" timeOffset="478265.5526">9147 15572 814 0,'0'0'28'0,"0"0"150"15,0 0-29-15,0 0-64 0,0 0-25 16,0 0 8 0,0-114-21-16,0 114-22 0,0 0-19 15,6 1-6-15,-3 40-2 16,13 9 2-16,3 17 5 15,-10 3 2-15,10-3-2 16,-10 3 0-16,0-9-5 16,-9-3 0-16,0-6 0 15,0-9-2-15,0-7-20 16,0-2-125-16,-9-16-59 16,-10-13-106-16</inkml:trace>
  <inkml:trace contextRef="#ctx0" brushRef="#br1" timeOffset="478562.4604">9511 15448 889 0,'0'0'43'0,"0"0"152"16,0 0-57-16,0 0-56 15,0 0-57-15,0 0-10 16,0-47-15-16,0 76 4 16,0 23-3-16,19 11 23 0,9 4 6 15,-3 8-9 1,3-13-6-16,0 1-6 0,0-13-8 16,-9 2 0-16,-10-7-1 15,-9-5-3-15,0-1-12 16,0-5-98-16,-12-9-75 15,-32-9-143-15</inkml:trace>
  <inkml:trace contextRef="#ctx0" brushRef="#br1" timeOffset="479223.4659">10004 15579 1055 0,'0'0'28'0,"0"0"209"16,0 0-166-16,0 0-71 15,0 0 5-15,0 0-5 16,18 187 20-16,-8-112 4 16,-10-2 2-16,0 0-15 15,0-11-1-15,0-4-8 16,9-18 0-16,-9-11-2 15,9-11 2-15,-9-8 0 16,0-6-2-16,0-4 0 16,0 0 3-16,0 0 7 15,0-14 8-15,0-15-9 0,-9-10-9 16,-28-13-1-16,12-13-1 16,-3-14-4-16,9-5 0 15,0-8 1-15,19-3-1 16,0 10 2-16,0-2 4 15,19 14 0-15,25 15 0 16,2 2 0-16,10 12 0 16,7 2-2-1,2 2-1-15,-3 11 3 16,-6 13-1-16,-9 3 0 16,-13 13-3-16,-15 0-1 15,-10 0-3-15,1 13 2 16,-10 21 2-16,0 11 4 15,-19 3 1-15,-28 8-1 16,-24-1-3-16,8 2-1 16,-2-4-6-16,9-9-5 15,12-7 10-15,7-12-3 16,28 0 7-16,-1-8-4 16,10 4 3-16,0 2-2 0,28 1 3 15,25 8-2-15,3-8 3 16,10 6 2-16,-4-5-2 15,-6-5 0-15,-3 2-2 16,-16-10 1-16,1 5 0 16,-19-7-15-16,-1-4-142 15,-12 4-74-15,-6-10-158 16</inkml:trace>
  <inkml:trace contextRef="#ctx0" brushRef="#br1" timeOffset="479739.0413">10655 15804 144 0,'0'0'692'0,"0"0"-600"16,0 0 130-16,0 0-131 16,9-124-51-16,10 108-19 15,6-2-6-15,-7 13 3 16,10-1-9-16,0 6-1 0,10 0-5 16,-4 0-2-16,-6 16-1 15,9 13 1-15,-18 11-1 16,-10-1 0-16,-9-3-2 15,0 2 2-15,-18-9 3 16,-20-11-3-16,10-7 3 16,19-6 0-16,9-5-1 15,0 0 0-15,0 0 7 16,0 0-9-16,0 0-7 16,0 0 5-16,9 0-6 15,19 5 3-15,16 3-2 16,-16 8-1-16,9 2 4 0,1 5 3 15,-20-7-1-15,-2 6 2 16,-16-1-1-16,0-1-1 16,0-3-1-16,-34-5-10 15,-32 2-66-15,-24 0-71 16,-10-9-56-16,-2-5-243 16</inkml:trace>
  <inkml:trace contextRef="#ctx0" brushRef="#br1" timeOffset="480051.5368">10901 14974 1003 0,'0'0'9'0,"0"0"-5"16,0 0 60-16,330 36-14 16,-221 37-2-16,-9 23-4 15,-10 20-13-15,-25 8-12 16,-27 2-6-16,-32-2-8 16,-6-3-4-16,-62-10-1 15,-47-8-1-15,-28-5-6 16,-38-6-138-16,-9-20-145 15,4-13-510-15</inkml:trace>
  <inkml:trace contextRef="#ctx0" brushRef="#br1" timeOffset="481322.2199">4979 17012 396 0,'0'0'82'15,"0"0"57"-15,0 0-31 16,0 0-40-16,0 0-11 16,0 0 14-16,-112-6 14 15,112 6-29-15,0 0-3 16,0 0-25-16,0 0-10 15,0 0 7-15,0 0 10 0,0 0-15 16,0 0-5-16,0 0-2 16,0 0 4-16,0 0-5 15,0 0-7-15,28 0-3 16,37 0 18-16,16 0 8 16,28 0-8-16,13 0-9 15,21 0 4-15,4 0-1 16,18 0-5-16,18 0-2 15,26 0-5-15,-6 0 6 16,5-10-7-16,-15 6 1 16,-9-6-2-16,-3 4 0 15,-7-4 2-15,1 6-2 0,-4-9 0 16,-12 6 2-16,3-3-1 16,-6-2-1-16,-1 2-5 15,-8 3 5-15,9 3 0 16,-10-3 0-16,0 7 2 0,1 0 2 15,-4 0-3-15,-3 0-1 16,-3 0 0-16,-9 0 0 16,0 0 0-16,0 0 0 15,9 0 1-15,-10 0-1 16,1 0 0-16,0-6 0 16,-10 1-1-16,0 0 1 15,4-1-1-15,-13-1 2 16,19-4-1-16,-10 6 0 15,0-8-1-15,1 2 1 16,-1 1 0-16,-15-3 0 16,-3 2 1-16,-1-7 2 15,-24 9-2-15,-3-8 10 0,-16 9-2 16,-3-3 7 0,-16 1 3-16,-9 6 13 0,-18-5-13 15,-1 9 4-15,-9 0-10 16,0 0-13-16,0 0-1 15,0 0-23-15,-37 9-163 16,-35-9-249-16</inkml:trace>
  <inkml:trace contextRef="#ctx0" brushRef="#br1" timeOffset="494386.9801">5023 17803 963 0,'0'0'11'15,"0"0"65"-15,0 0 34 16,0 0-49-16,0 0-37 15,0 0-15-15,0 0-2 16,-10-42-7-16,10 77-3 16,-9 22 3-16,-7 19 9 15,4 8-2-15,-7 11 2 16,-6-3 1-16,7-6-5 16,-1-14 0-16,10-9-3 15,-10-16 2-15,10-13-1 0,-1-7-2 16,1-15 2-16,9-4 0 15,0-8-1-15,0 0 3 16,0 0 17-16,-9-13-1 16,-1-16 40-16,-5-10-50 15,-4-17-3-15,10-2 0 16,-1-10-3-16,10-5 0 16,0-3-5-16,0 9 2 15,0-1 3 1,38 0 0-16,15-7-3 0,12 7 2 0,7 4 3 15,-7-2-7-15,7 13 6 16,-16 9-5-16,-10 2-1 16,-8 16 0-16,-13 2 0 15,-7 11 4-15,-8 3-4 16,-1 10-1-16,1 0-9 16,-10 0-4-16,0 18-4 15,0 21 15-15,0 6-1 16,0 7 4-16,-19 6 5 15,-28-2-5-15,-6-11-6 16,6 0-1-16,4-15-5 16,5-10 4-16,1 0 1 0,18-5 7 15,1-11-2-15,8 0 3 16,10-4-3-16,0 0-1 16,0 0-1-16,0 5-10 15,0 11-17-15,0 9 12 16,38 8 17-16,8 13 4 15,17-1-2-15,-7 1 4 16,15 0-4-16,-5-8 0 16,-19-4 0-16,-4-5 1 15,-15-6-1-15,0-1-43 16,0-10-79-16,-9 1-71 16,-3-13-71-16</inkml:trace>
  <inkml:trace contextRef="#ctx0" brushRef="#br1" timeOffset="494636.9922">5854 17996 1008 0,'0'0'17'16,"0"0"150"-16,0 0-31 16,0 0-74-16,0 0-55 15,0 0-7-15,-37 29 0 16,56 16 17-16,-1 11 7 15,10 2-1-15,0-1-10 16,-12-1-5-16,-13-9-5 0,-3-4-3 16,0-14 0-16,0-1-5 15,0-9-45-15,0-9-84 16,-28-10-125-16,0 0-155 16</inkml:trace>
  <inkml:trace contextRef="#ctx0" brushRef="#br1" timeOffset="494886.9958">6147 18121 1001 0,'0'0'39'0,"0"0"94"15,0 0-45-15,0 0-70 0,0 0-14 16,0 0 17-16,293-51 21 15,-203 39-24-15,4-4-8 16,-13 10-6-16,-6-1-3 16,-13-4 0-16,-6 11-1 15,-22 0-5-15,-15 0-79 16,-10 0-50-16,-9 0-65 16,0 0-50-16,-34 7-304 15</inkml:trace>
  <inkml:trace contextRef="#ctx0" brushRef="#br1" timeOffset="495142.7429">6577 17929 817 0,'0'0'40'0,"0"0"173"16,0 0-88-16,0 0-4 16,0 0-26-16,0 0-39 0,-47-92-24 31,47 92-30-31,0 0-2 15,0 22-11-15,19 19 11 16,9 9 8-16,0 2-1 16,0 4-5-16,-3-6-2 15,-6 8 1-15,-10-6-3 16,0-2-4-16,-9-3-88 16,0-4-50-16,0-14-136 15,-18-16-230-15</inkml:trace>
  <inkml:trace contextRef="#ctx0" brushRef="#br1" timeOffset="495767.7433">7371 17853 838 0,'0'0'300'16,"0"0"-223"-16,0 0 79 15,0 0-144-15,0 0-12 16,0 0 0-16,10 120 4 16,-1-39 18-16,10 2 6 15,-10-2-7-15,-9-8-11 16,0-15-10-16,0-7 7 16,0-22-6-16,0-8 0 0,0-9 1 15,0-12 0-15,0 0 0 16,0 0 13-16,0-7 3 15,-19-19-5-15,-9-20-6 16,3-13-7-16,4-18-4 16,5-8 2-16,16-19 2 15,0 1 1-15,0 1-1 16,9 16-2-16,35 14 2 16,12 18-1-16,0 11-1 15,6 14 2-15,1 6-1 16,-16 7 1-16,9 15-6 15,-19 1 4-15,-3 0-4 16,-6 0 1-16,-9 11-2 0,-19 13-2 16,0 3 2-16,0 2-1 15,-37 5-3-15,-10-10-19 16,-6-3-17-16,6-3 28 16,10-7 0-16,3 6-2 15,5-11 10-15,11 10 7 16,8 2-2-16,1 6-1 15,9 8 4-15,0 2 3 16,9 8-1-16,38-4 2 16,9 4-1-16,-3-3 0 15,3-5 0-15,7-5 3 16,-17-2-3-16,-2 2-2 0,-22-5-19 16,-13-3-167-1,-9 2-121-15</inkml:trace>
  <inkml:trace contextRef="#ctx0" brushRef="#br1" timeOffset="496174.0047">8004 18205 302 0,'0'0'664'0,"0"0"-602"16,0 0 92-16,0 0-73 15,0 0-44-15,0 0-8 16,152-111-5-16,-120 111-6 16,2 0-9-16,3 0-3 0,7 0 1 15,-16 14-5-15,9 4 0 16,-18-2-2-16,-10 8 0 16,1-1-2-16,-10 1 4 15,0-3-2-15,0 7 0 16,-38-9 1-16,10 4-1 15,-9-7 7-15,-7 1-6 16,16-10 0-16,9 7-1 16,1-6 1-16,8 2 0 15,4-3-1-15,6 2 0 16,0 4-1-16,0-8-1 16,0 1 2-16,0-6-1 0,25 0 1 15,41 0 5-15,15 0 0 16,18-6-5-16,4-12-66 15,6-8-94-15,-19-7-170 16</inkml:trace>
  <inkml:trace contextRef="#ctx0" brushRef="#br1" timeOffset="496439.7187">8988 18047 810 0,'0'0'136'16,"0"0"-22"-16,0 0-8 0,0 0-76 15,0 0-18-15,0 0 0 16,165-45 3-16,-118 39-2 16,9-6 8-16,-3 7-10 15,3-1-7-15,-3-4-2 16,-6 7-4-16,-1-2-23 15,-8 0-68-15,-13-6-133 16,-16 1-121-16</inkml:trace>
  <inkml:trace contextRef="#ctx0" brushRef="#br1" timeOffset="496689.6398">9300 17790 844 0,'0'0'72'16,"0"0"148"-16,0 0-96 15,0 0-24-15,0 0-41 16,0 0-22-16,-28-57-26 16,28 57-11-16,0 18-13 15,0 21 7-15,0 12 6 16,0 8 6-16,0 4-1 16,0 3-2-16,3-3-3 15,-3-9 0-15,0 0-1 16,0-7-8-16,0-2-96 15,-28-11-79-15,0-6-126 16,-10-24-241-16</inkml:trace>
  <inkml:trace contextRef="#ctx0" brushRef="#br1" timeOffset="497334.7804">9692 17780 1089 0,'0'0'42'0,"0"0"91"16,0 0 2-16,0 0-120 15,0 0-15-15,0 0-1 16,47 125 1-16,-29-51 21 16,1 5-7-16,-19-4-4 15,0-8-2-15,0-10-7 0,0-10 0 16,0-18-1-16,0-13 0 15,0-11 2-15,-9-1 0 16,9-4 1-16,0 0 2 16,-10 0 7-16,1-16 0 15,-10-18-6-15,4-12-6 0,2-11-1 16,4-15 1-16,3-7-2 16,6-2 4-16,0-6-4 15,0 4 4-15,6 2-3 16,22 8 2-16,19 4-1 15,6 19 0-15,-6 8 0 16,-1 16 1-16,7 9 0 16,-25 5-1-16,0 8-1 15,0 4-4-15,0 0-3 16,-9 0-2-16,0 9 1 16,-4 7-3-16,-15 13 9 15,0 0-2-15,0-1-5 0,-9 6-5 16,-35-5-5-16,7 0 0 15,-10 0-5-15,13-7 6 16,-3-6 10-16,18 7 6 16,0-7-1-16,10 2-2 15,9 6 4-15,0 10-2 16,0 0 3-16,0 10 0 16,28-2 1-16,19-3 1 15,-10-10 0-15,7 0 1 16,2-13-2-16,-8 2 6 15,-4-13-6-15,3 1-1 16,-9 1-18-16,7-7-126 16,-7 0-107-16,-10 0-320 0</inkml:trace>
  <inkml:trace contextRef="#ctx0" brushRef="#br1" timeOffset="497834.8725">10608 18092 838 0,'0'0'48'0,"0"0"156"15,0 0-88-15,0 0-77 16,75-146-5-16,-22 112-2 15,-7 4-4-15,-2 7-11 16,-16 12 0-16,0 6-4 16,0 5-7-16,-3 0-6 15,-3 10 0-15,3 14-10 16,-16 11 6-16,0-1 4 16,-9 4 1-16,0-4 0 15,0-5-1-15,-9-6 2 16,-10-10-2-16,19-9 1 15,0-4 2-15,0 0 5 16,0 0 5-16,0 0-7 16,28-4-6-16,28-9-7 15,7 1-3-15,2 8 4 0,-12 4 2 16,-15 0-2-16,-1 0 1 16,-9 11-2-16,-9 7 4 15,-10-2 3-15,-9 6-1 16,0-1-2-16,-65 13 3 15,-44 3 3-15,-38 7 3 16,-27-4-6-16,-19 0-75 16,-35-15-208-16</inkml:trace>
  <inkml:trace contextRef="#ctx0" brushRef="#br1" timeOffset="582093.206">16751 16721 763 0,'0'0'17'15,"0"0"146"-15,0 0-110 16,0 0-39-16,0 0-11 15,0 0 1-15,0 0-1 16,0 12 8-16,0 15 20 16,0 8 20-16,0 17-6 15,0 4-1-15,0 12-29 16,0 1 4-16,9 0-8 16,-9-3-3-16,0-3-2 15,0-5-1-15,0-11-4 16,0-8 4-16,-9-5-2 15,-1-12 1-15,1-11-2 0,0-6 1 16,9-5 1-16,-10 0 6 16,1-9 30-16,-10-20 7 15,1-12-29-15,-10-15-9 16,3-12-2-16,-3-22-4 16,9-13 2-16,10-11-3 15,9 4 0-15,0 9-1 16,18 22 0-16,29-1 1 15,6 18 1-15,12-6 0 16,7 10 1-16,-7 6-2 16,7 9 4-16,-16 14 3 15,-9 13-2-15,-13 3-6 0,-15 13-1 16,-10 0-4-16,1 33-4 16,-10 26 5-16,0 13 3 15,-38 7 2-15,-24-5 1 16,-4-4-3-16,-15-3 0 15,16-4 0-15,-7-8-2 16,16-3 2-16,13-23 0 16,15-7-2-16,18-15 2 15,10-7-4-15,0 5-2 16,0-1-16-16,0 4 1 16,35 9 15-16,2 0 3 15,10 18 3-15,15 4 1 16,-6 6-1-16,9 7 0 0,-2-1 0 15,-17 7-4 1,-17-3-31-16,-5 3-71 0,-14-1-104 16,-10-19-126-16</inkml:trace>
  <inkml:trace contextRef="#ctx0" brushRef="#br1" timeOffset="582515.0538">17399 17262 834 0,'0'0'25'16,"0"0"128"-16,0 0-50 15,0 0-62-15,127-120-28 16,-71 99 9-16,-3 9 8 15,-15 12-6-15,-10 0-12 16,-10 0-12-16,-8 28 1 16,-10 6 0-16,0 7-1 15,-10 3 6-15,-46 1-1 16,-15 2-4-16,-4-4 2 16,3-5 2-16,26-8-5 15,8-17 2-15,20-2-4 16,18-11 4-16,0 0-4 0,0 5 0 15,18-5-4-15,29 0 6 16,18 0 3-16,16 0-3 16,10 0 0-16,-7-9 0 15,-3-3 0-15,-6 4-60 16,-13-6-93-16,-25 2-119 16,-9-5-517-16</inkml:trace>
  <inkml:trace contextRef="#ctx0" brushRef="#br1" timeOffset="582796.3099">17984 16745 838 0,'0'0'16'0,"0"0"116"15,0 0 4-15,0 0-81 16,-9-132-26-16,9 132 19 15,0 0-20-15,0 0-25 16,9 23 2-16,10 28-5 16,-10 12 14-16,16 10-3 15,-15 3-1-15,8-9-3 16,-8-3-3-16,-1-9-3 16,0-8-2-16,-9 0-5 15,0-9-20-15,0-9-125 16,0-13-106-16,0-11-165 15</inkml:trace>
  <inkml:trace contextRef="#ctx0" brushRef="#br1" timeOffset="583082.2339">18311 16755 725 0,'0'0'141'0,"0"0"-44"15,0 0 79-15,0 0-93 16,0 0-47-16,0 0-9 16,-15-97-6-1,15 97-14-15,15 18-3 16,4 22-4-16,0 20 11 16,9 6 0-16,-10 2-6 15,-8-7-3-15,8-2-2 16,-8-4 2-16,-1-8-2 15,-9 0-1-15,0-9-19 16,0-4-60-16,0-6-121 0,0-16-109 16</inkml:trace>
  <inkml:trace contextRef="#ctx0" brushRef="#br1" timeOffset="583957.2167">18972 16703 816 0,'0'0'54'15,"0"0"114"-15,0 0-61 16,0 0-61-16,0 0-39 16,0 0 0-16,-19 110-7 15,19-8 15-15,0 5 8 16,0-4-7-16,0-19-2 15,0-13-6-15,0-14-1 16,0-19 0-16,0-13 1 16,0-14-2-16,0-6-4 15,0-5 4-15,0 0 12 16,0-23 51-16,-9-17-12 16,-10-17-47-16,10-10-3 0,-10-19-2 15,10-15 0 1,-1-17 0-16,10-6-2 0,0 7-3 15,19 26 0-15,9 20-2 16,9 16 4-16,7 22-5 16,-7 4 2-16,1 16 0 15,-10 8 1-15,0 5-4 16,-3 0-3-16,3 18 1 16,0 11 4-16,-10 9 1 15,-18 3 0-15,0-3-2 16,0 9 0-16,-37-2 3 15,-19-4 0-15,3-8-2 16,-3-4 0-16,12-8 2 16,7 2-9-16,0-7 4 15,18 2-8-15,0-7-2 0,19 7 7 16,0 0-6-16,0 11 3 16,0 4 3-16,38 11 6 15,-1-3 1-15,16 6 2 16,3-2-2-16,0 5-1 15,-3-9 2-15,-6-8-1 16,-10 6 0-16,-3-10-107 16,-15-5-98-16,-10-8-184 15</inkml:trace>
  <inkml:trace contextRef="#ctx0" brushRef="#br1" timeOffset="584425.9761">19483 17217 878 0,'0'0'50'0,"0"0"107"16,0 0-58-16,0 0-54 15,99-132-1-15,-61 121 2 16,-10 11-15-16,0 0-14 15,6 0-12-15,-15 24-5 16,-1 15 2-16,-18 7-2 16,0-2 0-16,0-4 2 0,-18 1 1 15,-17-12-2-15,7-13 0 16,10-3 0-16,18-13-1 16,0 0 4-16,0 0-4 15,0 0-2-15,18-13-19 16,26 3-17-16,3 8 12 15,-10 2 15-15,7 0 1 16,-7 18 1-16,-18 16 7 16,-1 6 2-16,-18 6-1 15,0 4 2-15,-18-4-1 16,-54 6 4-16,-3-13 4 16,-6-6-5-16,7-5 0 0,2-17 0 15,16-4-2-15,3-7-1 16,-3 0-9-16,18-28-174 15,10-19-126-15</inkml:trace>
  <inkml:trace contextRef="#ctx0" brushRef="#br1" timeOffset="584691.6072">20196 17046 940 0,'0'0'52'0,"0"0"74"15,0 0-81-15,0 0-24 16,0 0 19-16,0 0 11 16,199-16-10-16,-152 3-22 15,0 2-18-15,6 1-1 16,-25-4-6-16,9 10-98 15,-28 4-161-15,-9 0-363 16</inkml:trace>
  <inkml:trace contextRef="#ctx0" brushRef="#br1" timeOffset="584925.982">20258 17256 678 0,'0'0'25'0,"0"0"29"0,0 0 26 16,0 0-23-16,0 0 8 15,0 0-8-15,203 34-45 16,-132-39-12-16,-24-24-420 16</inkml:trace>
  <inkml:trace contextRef="#ctx0" brushRef="#br1" timeOffset="585508.5952">22006 16368 707 0,'0'0'173'0,"0"0"-60"15,0 0 49-15,0 0-107 0,0 0-55 16,0 0 2-16,-10 58 0 15,10-1 18-15,10-6-10 16,-1-6 3-16,0 2-10 16,1-8-3-16,-1-10 0 15,-9 3-2-15,0-3-19 16,0-13-221-16,-28 2-403 16</inkml:trace>
  <inkml:trace contextRef="#ctx0" brushRef="#br1" timeOffset="585743.0623">21311 17103 772 0,'0'0'12'0,"0"0"70"16,0 0 4-16,0 0-10 15,0 0 40-15,0 0-28 16,302-34-19-16,-155 5-22 15,15-5-31-15,3 4-7 16,9-2-9-16,-18 8-1 16,-19 14-16-16,-47 10-88 15,-52 0-54-15,-29 27-97 16,-9 7-255-16</inkml:trace>
  <inkml:trace contextRef="#ctx0" brushRef="#br1" timeOffset="586352.35">21666 17472 905 0,'0'0'26'0,"0"0"100"15,0 0-36-15,0 0-77 16,0 0-7-16,0 0-6 15,0 155 15-15,0-78 11 16,0 9 6-16,0 1-5 0,0-1-7 16,-18-18-12-1,2-16-5-15,-3-19 1 0,19-12-2 16,-9-8 4-16,9-8-3 16,0-5 0-16,0-5 33 15,0-24 43-15,-9-16-56 16,-1-6-23-16,-8-19 6 15,-1-10-6-15,9-5 0 16,1-6 0-16,9 1 0 16,0 11 0-16,0 3 0 15,38 15-1-15,8 16-1 16,7 6-1-16,-15 20 3 16,8 1-2-16,-11 18 0 15,2 0-5-15,0 0 1 0,-9 24 0 16,-9 5 5-16,-10 12-2 15,-9 4 0-15,0 6-1 16,-56-2 0-16,0-9-4 16,-15 0-16-16,5-11 10 15,13-8 4-15,16-1 6 16,18-11-2-16,10 4 1 16,9 3 1-16,0 2-3 15,0-2-3-15,9 2 6 16,38-2 3-16,15 7 2 15,13-6-1-15,6-5 1 16,-6-1-1-16,-4 0-2 16,-5 1 1-16,-23 1-76 0,-15-9-167 15,-28 3-204-15</inkml:trace>
  <inkml:trace contextRef="#ctx0" brushRef="#br1" timeOffset="586727.3617">22214 17837 1012 0,'0'0'13'16,"0"0"105"-16,0 0-55 0,0 0-16 15,265-99-15-15,-227 99-5 16,-10 0 1-16,-19 0-26 15,0 18-2-15,-9 16 0 16,0 13 2-16,-28-2 5 16,-18 2-4-16,-7-13 0 15,15-1-1-15,10-16-1 16,10-1 1-16,8-9 0 16,10-7 1-16,0 5-3 15,0-5 2-15,0 0-1 16,19 0-1-16,18 0 8 15,19 0-4-15,16 0 6 16,18 0-10-16,-6-23 0 0,16 7-5 16,-10-13-107-1,-15-5-159-15,-19-13-576 0</inkml:trace>
  <inkml:trace contextRef="#ctx0" brushRef="#br1" timeOffset="587044.8113">23121 17188 385 0,'0'0'443'0,"0"0"-372"15,0 0 74-15,0 0-68 16,0 0-41-16,0 0-22 16,0-9-3-16,28-4 27 0,16 1-3 15,12 0-8 1,15-9-15-16,13 3-8 0,7-5-4 16,-7 1 0-16,-3-1-5 15,-10 0-42-15,-33 7-138 16,-29 2-134-16</inkml:trace>
  <inkml:trace contextRef="#ctx0" brushRef="#br1" timeOffset="587279.1259">23404 16920 700 0,'0'0'94'0,"0"0"85"0,0 0-58 15,0 0-15 1,0 0-34-16,0 0-35 0,-28-57-18 15,28 64-19-15,0 31-9 16,19 12 9-16,9 14 6 16,6-1-1-16,-6 6-5 15,-9-6 0-15,0 5-4 16,-19-10-19-16,0-8-159 16,0-23-215-16</inkml:trace>
  <inkml:trace contextRef="#ctx0" brushRef="#br1" timeOffset="587575.9852">24392 16276 1014 0,'0'0'11'0,"0"0"141"16,0 0-65-16,0 0-35 15,0 0-52-15,0 0 1 16,22 81-1-16,-1-13 11 16,-2 2 2-16,-10-2-8 15,10-5-5-15,-9-6-2 0,-1-12 2 16,0-7-9-16,-9-4-90 15,0-21-191-15,-9-8-361 16</inkml:trace>
  <inkml:trace contextRef="#ctx0" brushRef="#br1" timeOffset="587810.3731">24099 17006 789 0,'0'0'20'15,"0"0"90"-15,0 0 30 16,0 0-45-16,0 0-18 16,265-40-34-16,-166 18-15 0,1-2-11 15,3-4-6-15,-3 6-11 16,-19 4-4-16,-16 13-17 16,-28 5-84-16,-18 0-134 15,-19 23-200-15</inkml:trace>
  <inkml:trace contextRef="#ctx0" brushRef="#br1" timeOffset="588404.196">24392 17324 931 0,'0'0'44'0,"0"0"37"15,0 0-64-15,0 0-6 16,0 155 54-16,0-83-4 16,0 14 8-16,0-1-7 15,-28-4-36-15,0-2-11 16,0-17-7-16,-7-17-5 16,17-9-1-16,8-19 1 15,1-5-2-15,0-8-1 16,9-4 3-16,-10 0 3 15,10 0 7-15,-9-17 6 16,-10-17 1-16,10-13-6 16,0-8 4-16,9-13-6 15,0-13-8-15,0-9-2 0,0-1-2 16,0 11 0-16,37 1-1 16,0 11 1-16,-5 16 0 15,8 7 0-15,-3 11-2 16,1 12 1-16,-16 10-2 15,9 8 1-15,-13 4 1 16,1 0-3-16,0 4-6 16,0 22 7-16,-10 8 2 15,-9 3-2-15,0 2 0 16,0-5-1-16,-19 4-3 16,-18-9-4-16,9-6-3 15,-6-4 6-15,5-9 1 0,20 1 3 16,0 2 0-16,-1-3 2 15,10-4-4-15,0 12-2 16,0 3 5-16,10 2 3 16,18 6 0-16,15 0 0 15,4 0 0-15,0-2 0 16,6 2 2-16,-16-8-2 16,-9 3-3-16,-18-1-20 15,-10-1-190-15,0-10-172 16</inkml:trace>
  <inkml:trace contextRef="#ctx0" brushRef="#br1" timeOffset="588904.2098">24775 17866 830 0,'0'0'127'0,"0"0"13"15,0 0 14-15,0 0-66 16,193-149-53-16,-121 115-6 16,-7 10-13-16,-3 10-9 0,-24 6-1 15,-1 8-6-15,-12 8-5 16,-6 22 0-16,-10 17 5 15,-9 5 1-15,0 4 1 16,-62 6 3-16,-4-8-3 16,-5-11-1-16,15-14-1 15,18-11 3-15,29-13-3 16,9-5 2-16,0 0 4 16,0 0 6-16,37-16-8 15,10-7-4-15,6 10-3 16,3 3 0-16,0 10-1 15,-12 0-4-15,-7 0 4 0,1 5 3 16,-20 13-2 0,-2 9 3-16,-16-2-9 15,0 4 4-15,-44 9 5 0,-49 3-1 16,-60 2 0-16,-21 4-96 16,-10-13-32-16,0-5-110 15,-6-24-488-15</inkml:trace>
  <inkml:trace contextRef="#ctx0" brushRef="#br1" timeOffset="589565.4225">25560 17022 789 0,'0'0'83'0,"0"0"134"15,0 0-78-15,0 0-76 0,0 0-16 16,0 0-12-16,255-130-9 16,-170 112-7-16,14-4-7 15,-8-1-7-15,-17 12-5 16,-24 6-3-16,-9 5-74 15,-41 0-124-15,0 10-167 16</inkml:trace>
  <inkml:trace contextRef="#ctx0" brushRef="#br1" timeOffset="589799.7969">25762 17179 682 0,'0'0'24'0,"0"0"63"0,0 0 0 16,265-25-24-16,-128 8-52 16,-18 1-11-16,-20-7-88 15</inkml:trace>
  <inkml:trace contextRef="#ctx0" brushRef="#br1" timeOffset="590549.8804">27251 16300 746 0,'0'0'32'0,"0"0"132"0,0 0-28 15,0 0-39-15,0 0-16 16,0 0 3-16,38-92-30 16,-29 92-10-16,-9 0-20 15,10 18-24-15,-10 22-3 16,9 23 3-16,-9 12 3 16,0-1-2-16,0-2-1 15,0 4-1-15,0-3-11 16,0-6-64-16,0-15-138 15,-28-23-175-15</inkml:trace>
  <inkml:trace contextRef="#ctx0" brushRef="#br1" timeOffset="590877.9972">26769 17121 694 0,'0'0'99'0,"0"0"-24"16,0 0 18-16,246-36-29 15,-100 15 5-15,10-3-25 0,3 6-14 16,18 2-11-16,-21 6-9 15,-10-4-2-15,-9 10-3 16,-27 2-3-16,-17 2-2 16,-12 0 0-16,-16 0-1 15,-12 0-28-15,-25 0-116 16,-18 2-27-16,-10 2-114 16</inkml:trace>
  <inkml:trace contextRef="#ctx0" brushRef="#br1" timeOffset="591964.2089">27133 17848 1080 0,'0'0'18'16,"0"0"54"-16,0 0 8 15,0 0-80-15,0 0 5 16,0 0-5-16,-37 206 6 16,37-118 0-16,0 4-1 0,-10-6 0 15,-8-14-1-15,2-14-2 16,7-24 0-16,-1-11 0 15,10-17-2-15,0-6 2 16,0 0 6-16,0-1 27 16,-18-32 50-16,8-12-78 15,-18-11-2-15,10-12-3 16,-1-8-1-16,-3-8 0 16,13-12 0-16,6-3 2 15,3 3-3-15,0 22-1 16,25 11 1-16,21 24 0 15,1 5-3-15,6 12 1 16,3 11 2-16,-9-2-1 0,6 13 0 16,-7 0-2-1,-17 5 1-15,5 19-6 0,-6 5 4 16,-10 5 2-16,-18 4 2 16,0 9-3-16,0-2 0 15,-18 5-4-15,-35-4-5 16,-3-12 8-16,0-5-1 15,12-6-11-15,7-12 6 16,18-4-8-16,10-7 8 16,9 0 7-16,0 0-2 15,0 0-5-15,0 0-14 16,0 0 7-16,0 11 0 16,9 7 5-16,38 11 12 15,-7 9 3-15,29 1-2 0,-4-4-1 16,-3-1 1-16,4-6-2 15,6-6 1-15,-7-15-5 16,7-2-76-16,-7-5-131 16,-31-12-403-16</inkml:trace>
  <inkml:trace contextRef="#ctx0" brushRef="#br1" timeOffset="592308.0481">27772 18112 734 0,'0'0'47'16,"0"0"92"-16,0 0-33 15,0 0-45-15,0 0-41 16,0 0 4-16,221-71 8 16,-131 48-8-16,-12 2 1 15,19 2 0-15,-7-4-1 16,-15 2-1-16,-4 8-5 16,-24 4-11-16,-19 2-7 0,-19 7 0 15,-9 0-4-15,0 0-20 16,0 0-97-16,-6 0-96 15,-34 12-138-15</inkml:trace>
  <inkml:trace contextRef="#ctx0" brushRef="#br1" timeOffset="592604.8476">28149 18083 37 0,'0'0'723'0,"0"0"-644"15,0 0 101-15,0 0-84 16,0 0-39-16,0 0-30 0,-10 0-6 16,10 16-12-16,0 18-9 15,0 9 7 1,0 10 9-16,0 9 2 0,10-9-1 16,-1-2 2-16,-6-7 2 15,3-4-4-15,-3-7-5 16,-3-9-1-16,0-2-7 15,0-6-1-15,0-3-3 16,0-1 0-16,0-8-3 16,0-4-38-16,0 0-127 15,0 0-135-15</inkml:trace>
  <inkml:trace contextRef="#ctx0" brushRef="#br1" timeOffset="594620.9281">28877 17337 1003 0,'0'0'36'0,"0"0"37"0,0 0-54 16,-127 142-3-1,83-80 0-15,-3 6-11 0,1 1-5 16,2-19-4 0,25-22-276-16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2T10:15:23.286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6365 3058 432 0,'0'0'75'15,"0"0"75"-15,0 0-68 16,0 0-9-16,0 0-17 0,0 0 13 16,0 0 11-1,-6-15-8-15,6 15-11 0,0 0-14 16,0 0-12-16,-3 0-10 16,3 0-13-16,0 0-1 15,0 0-8-15,0 0-2 16,0 0-1-16,0 0-1 15,0 0-10-15,37-2 2 16,29-4 9-16,43-4 0 16,37-1 3-16,1-3 2 15,18-7-5-15,6 0 0 16,-22 5 0-16,-15-2 1 0,-31 6 0 16,-40 0 0-1,-17 5-1-15,-27 2 3 0,-19 2-2 16,0 3 13-16,0-2 31 15,0 2-14-15,0 0-20 16,0-3-8-16,0 3-3 16,0 0 0-16,0 0-2 15,0 0-6-15,0 0-11 16,19 24 7-16,-1 14 11 16,7 7 1-16,13 11 0 15,-1 7 1-15,7 8 2 16,-7-7 0-16,0-1-3 15,1-8 0-15,-10-15 0 16,-10-10 0-16,-2-11 0 0,-7-9-1 16,-9-7 3-16,0-3-2 15,0 0 5-15,0 0 4 16,10 0 6-16,-10-13 6 16,0-18-9-16,9-14-11 15,-9-7-1-15,0-9 1 16,9 3-1-16,1 0 0 15,-1 8 0-15,10 7 1 16,-1 7 3-16,-2 4-1 16,-3 6 2-16,2 8 8 15,-6 9-1-15,1 4-8 16,-1 5-2-16,0 0-2 16,1 0-6-16,18 18-4 0,15 19 10 15,14 9 1-15,5 20 4 16,3 5 1-16,10-4-4 15,-13-8 3-15,4-10-2 16,-13-14 0-16,-25-11 0 16,0-6 0-16,-19-10-3 15,0-6 1-15,-9-2 6 16,0 0 9-16,0 0 16 16,0-5 17-16,0-24-9 15,0-12-37-15,0-15-3 16,0 4 0-16,0 2-2 15,0 5 2-15,10 15 0 16,5 5-5-16,-2 11-1 0,21 4-4 16,13 2 3-16,24 3 7 15,14 4-2-15,24 1 2 16,9 0 1-16,0 0 1 0,1 0-1 16,-1-5 1-1,-15 0 0-15,-13-3-2 0,-34 6 0 16,-18-1-2-16,-23 3 1 15,-15 0-123-15,-18-5-110 16,-82-11-354-16</inkml:trace>
  <inkml:trace contextRef="#ctx0" brushRef="#br0" timeOffset="750.0118">8057 2092 882 0,'0'0'19'0,"0"0"199"16,0 0-87-16,0 0-32 16,0 0-51-16,0 0-47 15,18-21-1-15,10 71 0 16,-9 21 11-16,0 16 5 16,-10 4 4-16,-9-6-9 0,0-11-6 15,0-12 1-15,0-19-3 16,0-13-2-16,0-14 3 15,0-4-1-15,0-12 2 16,0 0 4-16,0 0 17 16,0-25 22-16,-19-21-33 15,-9-13-9-15,-9-12-6 16,12-12 0-16,-3-13 3 16,0-11-3-16,19-6-1 15,-1 5-1-15,10 12 0 16,0 12-2-16,38 20 2 15,15 19 1-15,21 9 0 16,-2 10-3-16,3 9 4 0,6 9 1 16,-6 8-1-16,-13 0-3 15,-15 0-2-15,-4 25 3 16,-24 9-6-16,-10 8 6 16,-9 9 0-16,0 6 1 15,-62-4-2-15,-13-6-3 16,4-9 1-16,-4-7-3 15,3-9 8-15,16-7-1 16,12-4-2-16,7-3-1 16,28-3 1-16,-1-3-1 15,10 3-7-15,0 8-10 16,0 6 1-16,19 7 20 0,25 6 0 16,12 2 0-1,15-2 0-15,4-1 3 0,9 1-3 16,-12-1 0-16,-7 1-2 15,-12-2-34-15,-15-1-131 16,-20-6-130-16,-18-13-335 16</inkml:trace>
  <inkml:trace contextRef="#ctx0" brushRef="#br0" timeOffset="984.3917">8954 2179 833 0,'0'0'189'0,"0"0"4"0,0 0-14 15,0 0-84-15,0 0-53 16,0 0-42-16,19-3 8 16,-1 53-4-16,-2 13 19 15,-4 8-12-15,-6 2-8 16,4-1-3-16,-10 4-4 15,0-20-153-15,-62-29-405 16</inkml:trace>
  <inkml:trace contextRef="#ctx0" brushRef="#br0" timeOffset="2864.2201">6440 3116 370 0,'0'0'154'0,"0"0"-27"16,0 0-55-16,0 0-7 16,0 0 15-16,0 0 10 15,0 0-9-15,-28-91-1 16,28 80-42-16,0-2-10 16,0-1 19-16,0-1-14 0,0-1 23 15,0 2-22-15,-9 1-8 16,9 3-13-16,0 5-1 15,0 3-6-15,0 2-6 16,0 0-3-16,0 17-12 16,0 29 10-16,0 22 5 0,0 39 2 15,0 23 4-15,0 20-4 16,18 4 0-16,-8-2 0 16,8-12-1-16,1-16 2 15,-3-14-1-15,2-21-4 16,-5-17 2-16,-4-10 0 15,-3-16 1-15,-6-5 0 16,0-13-1-16,0-9 0 16,0-9 1-16,0-3-1 15,-6-4-1-15,6-3-1 16,0 0 2-16,0 0 0 16,0 0 1-16,0 0 0 15,0 0-1-15,0 0-2 0,0 0-2 16,25 0-18-16,40 0 22 15,26 0 1-15,27-3 0 16,19-4-1-16,28 1 1 16,10-2 1-16,9 3-2 15,-13 0 0-15,-25 5 0 16,-37 0 0-16,-25 0 0 16,-31 0-1-16,-25 0 1 15,-18 0-3-15,-1 0-5 16,-9 0 3-16,9 0 5 15,-9 0 2-15,0-3 5 16,0-13 0-16,0-3-7 0,0-5 4 16,0-5-2-16,0 4-1 15,0 6-1-15,0 6 2 16,0 7-2-16,0 6 0 16,0 0-1-16,0 0-7 15,10 29-15-15,18 14 21 16,9 15 2-16,7 9 0 15,3 0 3-15,-1 0-1 16,-2-5-1-16,-7-16 0 16,-9-5-1-16,-9-16 0 15,-10-10 0-15,-2-7 0 16,-4-6 0-16,-3-2 3 16,0 0 4-16,0 0 10 0,0-12 15 15,6-22-13-15,-6-12-17 16,9-11-2-16,1-2-1 15,-1-3 0-15,10 3-2 16,-1 5 3-16,1 7 0 16,9 10 0-16,-3 8 0 15,-6 8 0-15,-10 13-1 16,0 4 1-16,1 4-4 16,8 4-6-16,1 25 1 15,28 17 9-15,-4 4 1 16,4 8 1-16,0-2-1 15,-4-7 1-15,-5-6 0 0,-4-12 1 16,-6-9-1-16,-19-10-1 16,1-9 0-16,-1-3 2 15,-9 0 1-15,10 0 12 16,-1-20-2-16,10-12-14 16,-1-6 0-16,7 2-2 15,-6-1 1-15,0 1-1 16,-1 7-1-16,10 2 2 15,10 3-3-15,5 12-5 16,23 0 5-16,15 7 2 16,12 4 1-16,16-2 1 15,9 3 1-15,1 0-1 16,9-2 0-16,-16-1 0 0,-13-4 0 16,-8 2 0-1,-35-3-1-15,-19 4 0 0,-21 2 1 16,-16 2-21-16,0-8-191 15,-63-3-344-15</inkml:trace>
  <inkml:trace contextRef="#ctx0" brushRef="#br0" timeOffset="3801.753">8085 5425 420 0,'0'0'364'16,"0"0"-238"-16,0 0 110 15,0 0-109-15,0 0-24 16,0 0-79-16,-19-98-24 16,19 147 1-16,28 19 24 15,0 17 20-15,-9 12-18 16,-1 0-5-16,-8-2-5 15,-10-8-8-15,0-16-6 16,0-18 0-16,0-14-3 16,0-20 3-16,0-9 3 15,0-10-1-15,-3 0 6 0,-13 0 6 0,-12-18 19 16,-19-20-21-16,4-12-14 16,-13-16 0-16,9-12-2 15,10-1 1-15,12 0-2 16,25 3 1-16,0 9 1 15,9 5 0-15,44 3 1 16,12 5-1-16,7 7-5 16,3 6 5-16,6 9 0 15,-6 11-2-15,-4 7-1 16,-9 7-2-16,-15 7 1 16,-9 0-4-16,-20 0 1 15,1 21 0-15,-19 5 2 16,0 11-4-16,-9-2-13 15,-47 16-16-15,-35-9-4 16,7 4 9-16,-6-8 11 16,9-7 8-16,15-7 5 15,23-6 6-15,5-9-2 16,29-7 3-16,9 1 0 16,0 1-13-16,0-3-4 15,9 10 9-15,35 6 8 16,3-1 2-16,18 8 1 15,7 5 1-15,18 5 0 16,-6 3-1-16,-3-2 1 16,-15 2-2-16,-4-3-1 15,-25-8 1-15,1 2 1 0,-20-11-1 0,1-4-26 16,-19-5-223-16,0-8-158 16</inkml:trace>
  <inkml:trace contextRef="#ctx0" brushRef="#br0" timeOffset="4226.3155">8898 5829 565 0,'0'0'359'0,"0"0"-204"16,0 0-24-16,118-130-91 15,-62 106-17-15,10 4-5 16,-13 7 3-16,-7 12 5 16,-8 1-15-16,-4 0-8 15,-15 24-1-15,-10 15 3 16,-9 9 2-16,0 12-3 15,-53 4 3-15,-22 2-7 16,-9-11 4-16,3-8-4 16,34-17 3-16,13-12-1 15,25-13-1-15,-1 0-1 16,10-5 2-16,0 0 1 16,0 0-2-16,57 0 0 15,24-11 2-15,18-17-1 16,29 1-2-16,9-9-2 15,0-15-151-15,0-17-387 16</inkml:trace>
  <inkml:trace contextRef="#ctx0" brushRef="#br0" timeOffset="5413.6527">9814 2962 248 0,'0'0'122'0,"0"0"-19"16,0 0-1-16,0 0-52 15,0 0-8-15,0 0-10 16,0-74-7-16,0 69 45 15,0 2-7-15,0 3-7 16,0 0-15-16,0 0-25 16,0 0-16-16,0 0-6 15,0 8 6-15,15 4 6 16,32-3 1-16,18-4 12 16,26-5 10-16,27 0-3 15,10 0-9-15,9 0-14 16,0-5 0-16,-9 0-2 15,-26 1-1-15,-21 4-2 16,-25 0 2-16,-21 0 0 16,-26-4-1-16,-9 4-2 0,0 0 3 0,0 0 0 15,0 0 2 1,0 0-1-16,-6 0 0 16,3 5-1-16,-4 11 1 15,4 0-1-15,3 9 2 16,0 13 0-16,0 14 3 15,10 11-1-15,18 9 6 16,9 11-2-16,-9 2 5 16,0 10 11-16,-22 8-4 15,-6 3 0-15,0 6-6 16,0-8-4-16,-6-7-2 16,-13-10 2-16,19-11-3 15,0-10 2-15,0-9-6 0,0-7 2 16,0-9-3-16,0-7 0 15,0-8-1-15,0-3-1 16,0-8 0-16,0-5 0 16,0-5 0-16,0-4 2 15,0-1-2-15,0 0 3 16,0 0 9-16,0 0-4 16,-9 0-3-16,-19-1-2 15,-19-7-6-15,-6 1 4 16,-12 1-2-16,-7 3 2 15,-12 2-1-15,-15 1 1 16,8 0-1-16,-2 0 0 16,12 4 0-16,-3 13 0 0,3 4-3 15,-10-3-5-15,7-7-121 16,-15-11-329-16</inkml:trace>
  <inkml:trace contextRef="#ctx0" brushRef="#br0" timeOffset="6013.292">4512 4105 347 0,'0'0'134'0,"0"0"10"15,0 0-24-15,0 0-10 16,0 0 16-16,0 0-33 15,-10-10-27-15,10 10-18 16,0-3-12-16,19-2-24 16,34-4-8-16,31-1 2 15,35-3 1-15,36 0 1 0,35-8-1 16,32 8 0-16,14-4-4 16,10 2-3-16,0 7 3 15,-34 3-3-15,-37 5-4 16,-57 0-5-16,-53 0 5 15,-40 0-29-15,-25 0-34 0,-15 13-18 16,-60 3-9-16,0-3-157 16</inkml:trace>
  <inkml:trace contextRef="#ctx0" brushRef="#br0" timeOffset="6857.2199">4823 4236 576 0,'0'0'62'0,"0"0"97"15,0 0-70-15,0 0 35 16,0 0-28-16,0 0-40 0,-3-73-7 16,3 64 7-1,0 0-23-15,0 8 3 0,0 1-10 16,0 0-8-16,0 0-6 16,0 0-10-16,0 0-2 15,-15 0-2-15,5 29-7 16,-8 22 9-16,-1 19 0 15,10 30 4-15,9 22 2 16,0 21 0-16,9 20-3 16,47 16 8-16,-3 0-3 15,-6 9-2-15,6-2-2 16,-16-14-4-16,-9-3 2 0,-9-2-2 16,-1-8 1-16,-8-3-2 15,5-16 1-15,-5-14 0 16,-10-18-1-16,0-21 1 15,0-14 1-15,0-12-1 16,0-16 0-16,0-4 2 16,-10-19-1-16,-5-4-1 15,15 0 1-15,0-3-2 16,0-4 2-16,0 2-2 16,0-1 1-16,0 2-1 15,0-1-1-15,25 1 1 16,21 1 1-16,20-9 0 15,24-2 0-15,47-4 0 0,38-8 6 16,61-18-3 0,38-11 1-16,29 6-4 0,-20-2 0 15,-37 13-4-15,-34 6-3 16,-56 9 2-16,-47 5-12 16,-53 0-9-16,-41 0-23 15,-15 15 8-15,0 7-31 16,-18 4-30-16,-45-2-107 15,-2-13-372-15</inkml:trace>
  <inkml:trace contextRef="#ctx0" brushRef="#br0" timeOffset="7607.2736">7711 6551 508 0,'0'0'45'16,"0"0"97"-16,0 0-96 15,0 0-11-15,-28-129 22 16,28 100-22-16,0 8 8 15,0 2 61-15,0 1-34 16,0 7-10-16,0-4-2 16,0 2-3-16,0 7-2 15,0-4-8-15,0 7-11 16,0 3-16-16,0 0-4 16,0 0-14-16,0 42-18 15,28 32 15-15,6 39 3 16,4 27 6-16,-1 28 4 15,16 17-3-15,-16 0 6 0,1-2-6 16,-1-21-2 0,-9-20-4-16,-3-16 4 0,-13-23-5 15,4-20 3-15,-7-24-1 16,1-18-1-16,-10-18-1 16,9-7 0-16,-9-11-1 15,0-3-1-15,0-2-39 16,0 0-110-16,0 0-67 15,-19-25-161-15</inkml:trace>
  <inkml:trace contextRef="#ctx0" brushRef="#br0" timeOffset="7939.9306">8586 7162 837 0,'0'0'25'0,"0"0"195"16,0 0-125-16,0 0-42 16,0 0-42-16,0 0-11 15,0 17 0-15,0 33 1 16,13 17 16-16,2 8 18 15,4 4-8-15,9 2-10 16,-9 0-6-16,-1-9-8 0,-2-9-1 16,-13-13-2-16,3-8-1 15,-6-18-1-15,0-11-42 16,0-13-112-16,0 0-70 0,0-27-79 16</inkml:trace>
  <inkml:trace contextRef="#ctx0" brushRef="#br0" timeOffset="8205.5595">8789 7571 710 0,'0'0'91'0,"0"0"-2"15,0 0 1-15,0 0-77 16,0 0 14-16,265-6 13 16,-128 6 28-16,18 6-29 15,20-2-9-15,18-4 0 16,16 0-12-16,-1 0-1 15,-15 0-2-15,-3 0-4 16,-31-10 1-16,-15 3 4 16,-7-4-1-16,-19 6-7 0,-15-1-4 15,-32 1-1-15,-33 5-3 16,-19 0 0-16,-19 0-16 16,0 0-115-16,-57-5-241 15</inkml:trace>
  <inkml:trace contextRef="#ctx0" brushRef="#br0" timeOffset="9408.7644">10963 3983 667 0,'0'0'15'0,"0"0"113"16,0 0-39-16,0 0-6 15,0 0-23-15,0 0-9 16,47-26-23-16,43 11-11 15,13 1 2-15,34-1 8 16,16 2-1-16,5 7-10 16,4 3-9-16,-6 3-1 15,-19 0-5-15,-18 0 1 16,-35 0-2-16,-31 5 2 16,-16 3 0-16,-18-4-2 15,-19 8-2-15,9 5 2 16,0 17 1-16,1 15 1 15,18 18 2-15,6 21-4 16,-6 20 4-16,9 22 0 16,1 20 0-16,-4 9 7 0,-6 15 9 15,10 2 2-15,-4 1-4 16,3-5 2-16,1-9 3 16,-1-10-6-16,10-9-11 15,-4-13-2-15,-15-12-1 16,0-8-3-16,-9-10 4 15,-10-4-2-15,-9 0-1 16,0-2 1-16,0-10-1 16,0-1-1-16,-12-15 0 15,-13-14 0-15,6-13 4 16,-9-8-4-16,10 0 1 16,-7-11 0-16,6-6-1 0,0-4 2 15,10-3-2-15,-10 4 0 16,10-4 0-16,-10 1 0 15,1 3 0-15,-1-1 1 16,-6-2-1-16,-3-1 0 16,-10 0 0-16,1-2 0 15,-16-7 1-15,-3 7-1 16,0-6 0-16,-16 5 5 16,-9-6-3-16,-12 6-2 15,-25 2 0-15,-1 7-2 16,-18 1-1-16,9 2-1 15,10 0 3-15,15-3-2 16,4 0 3-16,18-4 0 0,6 2 0 16,3-4 4-16,7-2-7 15,-7-6 4-15,7 2-1 16,-7-2 4-16,7 5-4 16,-7 2 0-16,16 1 0 15,9-4 0-15,4 6 0 16,15-6-1-16,0 1 0 15,9-3-1-15,9 1 2 16,-5-2 2-16,2-1-2 16,-30 4-26-16,-4-6-260 15,-25 0-582-15</inkml:trace>
  <inkml:trace contextRef="#ctx0" brushRef="#br0" timeOffset="10085.3226">7337 9123 208 0,'0'0'686'16,"-56"-124"-578"-16,56 83 124 15,0 14-97-15,0 13-53 16,0 13-44-16,0 1-19 31,0 1-19-31,37 47 1 16,26 20-1-16,18 27 11 0,-7 10 4 16,1 1-3-16,-12-9-6 15,-1-5 1-15,-25-21-5 16,1-29 0-16,-20-20-1 15,-8-11 3-15,-1-11 2 16,0 0 15-16,1-22 44 16,8-25-21-16,7-21-38 15,13-6-2-15,-1-11-4 16,10-10 0-16,-4-9-2 16,4-4 0-16,19 2-8 15,-4 7-28-15,3 20-56 16,-2 21-51-16,-45 12-227 0</inkml:trace>
  <inkml:trace contextRef="#ctx0" brushRef="#br0" timeOffset="11210.3627">5188 5444 761 0,'0'0'65'16,"0"0"83"-16,0 0 8 15,0 0-113-15,0 0-16 16,0 0-17-16,0 0-10 16,-284-13 0-16,228 58 0 15,-15 8 7-15,-14 15 3 16,-14 10 0-16,18 2 5 15,-3-6-6-15,12-6-3 0,35-16 1 16,9-18-3 0,21-20 1-16,4-11 1 0,3-3-4 15,0 0-1-15,0-3 16 16,0-11 43-16,0-14 4 16,0-6-17-16,28-16-34 15,10-9-9-15,18-6-4 16,-3-7 1-16,3 1 0 15,-3 3-1-15,3 8 1 16,0 9-1-16,6 17-3 16,-6 14 1-16,16 20-3 15,12 0-5-15,6 37 2 16,29 13 6-16,-7 10 1 16,-3 6 1-16,-19 5 0 15,-24-5-17-15,-51-16-207 0,-15-21-524 16</inkml:trace>
  <inkml:trace contextRef="#ctx0" brushRef="#br0" timeOffset="11632.297">2244 5573 819 0,'0'0'285'0,"0"0"-211"16,0 0 60-16,0 0-89 16,0 0-29-16,0 0-16 15,9-27-8-15,10 83 8 16,9 12 10-16,0 9 6 16,-3 4-9-16,-16-12-2 0,-9-3-3 15,0-17 1 1,0-16-2-16,0-15 0 0,0-2-1 15,0-11-2-15,0-5-5 16,0 0-175-16,-28 0-107 16,-25-29-276-16</inkml:trace>
  <inkml:trace contextRef="#ctx0" brushRef="#br0" timeOffset="11902.6638">1724 5525 838 0,'0'0'44'0,"0"0"172"15,0 0-134-15,0 0-8 16,0 0-49-16,0 0-12 16,65-105-6-16,16 73 8 15,38-4 2-15,8 1-2 16,29-4 3-16,9 10-15 15,-18 7 1-15,-29 17-4 16,-18 5-11-16,-44 8-48 16,-28 32-152-16,-28 9-50 15,-13 8-287-15</inkml:trace>
  <inkml:trace contextRef="#ctx0" brushRef="#br0" timeOffset="12183.9213">1686 6176 653 0,'0'0'88'0,"0"0"-9"0,0 0 59 16,0 0-59-16,0 0-42 16,0 0-17-16,91 3 33 15,12-3 31-15,34-14-13 16,9-9-7-16,44 1-25 15,-6-3-5-15,6-2-5 16,-25 4-8-16,-34 7-13 16,-41 3-8-16,-34 12-2 15,-31 1-3-15,-25 0-7 16,0 11-106-16,-28 17-76 16,-53-9-193-16</inkml:trace>
  <inkml:trace contextRef="#ctx0" brushRef="#br0" timeOffset="13221.8228">5967 1379 717 0,'0'0'8'0,"0"0"-3"16,299 0 17-16,-116-5 38 15,54-15 19 1,37-7-4-16,28 1-29 0,35-1-14 16,12-1 5-16,9 4-7 15,-22 6-19-15,-24 2-3 0,-57 10-5 16,-62 3-3 0,-65 3-2-16,-38 0-3 0,-52 4-22 15,-29 14-74 1,-9 2-6-16,-19-3-30 15,-37-9-195-15</inkml:trace>
  <inkml:trace contextRef="#ctx0" brushRef="#br0" timeOffset="13474.8299">9430 966 835 0,'0'0'9'16,"0"0"15"-16,0 0 60 0,271 40-3 16,-168 2-31-1,-12 6-12-15,-20 4-24 16,-15 0-4-16,-28-1-8 0,-28-1-1 16,0 0-2-1,-74-1-2-15,-26-3-56 0,-9-4-145 16,9-16-196-16</inkml:trace>
  <inkml:trace contextRef="#ctx0" brushRef="#br0" timeOffset="13875.6735">11284 1317 1008 0,'0'0'18'0,"0"0"159"16,0 0-95-16,0 0-9 0,0 0-73 16,0 0-10-1,-19 34 10-15,57 24 15 0,-10 3-5 16,-10 2 6-16,-2-5-7 16,-13-6-7-1,-3-7-1-15,0-5 0 0,0-5-2 16,0-6-1-1,-28-4-55-15,-9-11-95 0,-20-14-139 0,5 0-366 16</inkml:trace>
  <inkml:trace contextRef="#ctx0" brushRef="#br0" timeOffset="14117.6822">10655 1409 667 0,'0'0'234'16,"0"0"-169"-16,0 0 90 16,0 0-74-1,0 0-70-15,152-135 3 0,-49 104 5 16,34-3 12-16,10 2 6 16,-10 3-1-16,0 6-14 0,-28 7-15 15,-19 8-7 1,-25 8 0-16,-21 0-16 15,-32 3-107-15,-12 23-52 16,0 11-127-16</inkml:trace>
  <inkml:trace contextRef="#ctx0" brushRef="#br0" timeOffset="14370.7159">10717 1968 604 0,'0'0'53'0,"0"0"111"15,0 0-94-15,0 0-21 0,0 0 18 16,283-58-10 0,-174 37 4-16,10 2-28 15,-7 1-14-15,-3 4-13 0,-9 4-6 16,-19 3-3-1,-7 4-44-15,-18-5-218 0,-3-3-221 16</inkml:trace>
  <inkml:trace contextRef="#ctx0" brushRef="#br0" timeOffset="14569.2452">12144 1504 855 0,'0'0'25'0,"0"0"171"15,0 0-59 1,0 0-72-16,0 0-61 16,0 0 4-16,0 95 2 0,28-22 26 15,0 7-5 1,-13 10-17-16,-5 7-10 0,-10 1-4 16,0-15-86-16,-16-27-348 15</inkml:trace>
  <inkml:trace contextRef="#ctx0" brushRef="#br0" timeOffset="15528.7195">9979 6055 734 0,'0'0'87'16,"0"0"114"-16,0 0-90 15,0 0-60-15,0 0-29 16,0 0-19-16,0 0 9 16,171 0 21-16,-53 0 10 15,19-5 18-15,29-21-13 16,8-6-18-16,0-2-8 0,-12 2-15 15,-40 10-6-15,-41 9-1 16,-53 3-9-16,-28 10-57 16,0 0-128-16,-66 0-124 0,-24 0-347 15</inkml:trace>
  <inkml:trace contextRef="#ctx0" brushRef="#br0" timeOffset="15731.8978">11010 5755 850 0,'0'0'55'16,"0"0"188"-16,0 0-137 15,0 0-74-15,0 0-28 16,0 0 4-16,208 0 12 16,-133 31 5-16,-9 8-9 15,-13 4-8-15,-25 9-8 0,-28 6-1 16,-10 5-4-16,-89-2-220 15,-48-14-279-15</inkml:trace>
  <inkml:trace contextRef="#ctx0" brushRef="#br0" timeOffset="16127.4084">10433 6671 954 0,'0'0'51'0,"0"0"182"16,0 0-127-16,0 0-30 16,0 0-45-16,0 0-9 15,-9-96-22-15,9 101-12 16,0 29 9-16,19 11 3 16,-1 0 0-16,-8 2 4 15,-1-3-3-15,1-9 1 16,-1-6-4-16,-9-8 1 15,0-10-44-15,0-6-126 16,-47-5-78-16,-18-1-152 16</inkml:trace>
  <inkml:trace contextRef="#ctx0" brushRef="#br0" timeOffset="16346.2132">9951 6698 859 0,'0'0'48'0,"0"0"175"16,0 0-113-16,0 0-70 16,0 0-31-16,0 0 3 15,302-127 7-15,-175 86 9 16,1-1-13-16,-9 4-9 16,-10 10-5-16,-19 10-2 15,-25 7-22-15,-12 10-165 0,-43 1-201 16</inkml:trace>
  <inkml:trace contextRef="#ctx0" brushRef="#br0" timeOffset="16580.5614">10334 6991 745 0,'0'0'61'15,"0"0"7"-15,0 0 4 16,0 0-35-16,0 0-8 0,0 0 12 16,199-37 27-16,-143 23-24 15,10-1-22-15,-13 4-16 16,3-4-6-16,-10 11-6 16,-11-9-153-16,-7-3-276 15</inkml:trace>
  <inkml:trace contextRef="#ctx0" brushRef="#br0" timeOffset="16939.9131">11156 6704 971 0,'0'0'46'0,"0"0"84"15,0 0-120-15,0 0-10 16,0 0 5-16,302-29 9 16,-230 29 7-16,-25 0 7 15,-1 0-7-15,-21 8-5 16,-25 23-10-16,0 6-4 16,-6 8 6-16,-50 5 1 15,-9-8-5-15,2-5-2 16,17-13 2-16,18-6 0 15,21-8 8-15,4-8 4 16,3-2 2-16,0 0-17 16,19 0 2-16,46 0 7 0,44-12 12 15,38-12-1-15,27-3-17 16,1-2-4-16,-4-5-26 16,-43-11-272-16</inkml:trace>
  <inkml:trace contextRef="#ctx0" brushRef="#br0" timeOffset="18539.4198">16959 2504 786 0,'0'0'31'16,"0"0"114"-16,0 0 10 15,0 0-59-15,0 0-41 16,0 0 2-16,0 0-22 16,-18-78-26-16,18 104-8 15,18 27 1-15,10 20 22 16,10 8-1-16,-19 2-5 15,5-4-3-15,-5-12-9 16,-10-9-4-16,10-14-2 16,-9-13-1-16,-1-9 1 15,0-11-38-15,-9-11-149 16,0 0-191-16</inkml:trace>
  <inkml:trace contextRef="#ctx0" brushRef="#br0" timeOffset="18867.5475">16642 2576 818 0,'0'0'38'0,"0"0"139"15,0 0-94-15,0 0-35 16,0 0-22-16,0 0-10 16,-38-105 8-16,57 94 0 15,15-2-5-15,4-1 0 16,27-1 0-16,25-4-5 16,10-4 0-16,37 2-11 15,0 2-2-15,10 1-1 16,-20 8 0-16,-18 4-7 15,-34 6-18-15,-38 0-149 16,-27 0-149-16,-10 5-249 16</inkml:trace>
  <inkml:trace contextRef="#ctx0" brushRef="#br0" timeOffset="19149.6311">16741 3251 522 0,'0'0'67'16,"0"0"47"-16,0 0-29 0,0 0-23 16,0 0-28-16,0 0 31 15,0 18 15-15,53-25 12 16,13-15-27-16,33-10-8 15,4 1-31-15,6 0-18 16,-9 7-8-16,0 6-4 16,-16 2-23-16,-22 3-257 15,-15-3-229-15</inkml:trace>
  <inkml:trace contextRef="#ctx0" brushRef="#br0" timeOffset="19399.5513">18149 2842 958 0,'0'0'44'15,"0"0"182"-15,0 0-58 16,0 0-72-16,0 0-47 16,0 0-49-16,-28-9 4 15,47 51-3-15,25 10 21 16,2 8-3-16,-8 7-3 15,-1 4-12-15,-12 0-3 16,-16-5-1-16,-9-11-7 16,0-10-127-16,0-14-128 15,-9-31-256-15</inkml:trace>
  <inkml:trace contextRef="#ctx0" brushRef="#br0" timeOffset="19696.4316">19473 2822 859 0,'0'0'124'15,"0"0"54"-15,0 0-28 16,0 0-64-16,0 0-67 0,0 0-8 16,165-59-5-1,-65 33 7-15,9 3-7 0,13 5-2 16,-13 1-4-16,-10 5-3 16,-18 8-11-16,-43 0-254 15,-29-1-181-15</inkml:trace>
  <inkml:trace contextRef="#ctx0" brushRef="#br0" timeOffset="19868.3028">19629 2971 199 0,'0'0'780'0,"0"0"-691"16,0 0 71-16,0 0-130 15,0 0-26-15,0 0 1 16,302-25-5-16,-174 8-2 15,-19-4-158-15,-53-12-563 16</inkml:trace>
  <inkml:trace contextRef="#ctx0" brushRef="#br0" timeOffset="20811.3402">22616 2096 977 0,'0'0'56'0,"0"0"146"16,0 0-118-16,0 0-33 16,0 0-43-16,0 0-7 15,0 0 10-15,274 80-1 16,-180 9 5-16,-4 6-3 15,-6 0-3-15,-12-6-6 16,-16-12-1-16,-3-13 1 16,-16-17-2-16,-9-16 0 15,-18-19-1-15,-1-4 0 16,-9-6 1-16,0-2 3 16,0 0 5-16,0-2 7 15,0-27-7-15,0-11-5 0,0-10-3 16,0-11 0-16,9-9 0 15,7-6 1-15,3-2-2 16,9-4 2-16,18 6-1 16,-5 9-1-16,9 10 0 15,6 18-1-15,-3 15-7 16,-6 19-6-16,-10 5-55 16,-9 20-174-16,-28 12-150 15</inkml:trace>
  <inkml:trace contextRef="#ctx0" brushRef="#br0" timeOffset="21210.3881">22152 3280 961 0,'0'0'21'0,"0"0"123"16,0 0-89-16,0 0-49 15,0 0-6-15,327-39 20 16,-124 9 9-16,33-7 10 16,7-2 15-16,10 4-20 15,2-6-15-15,-18 12-2 16,-35 0-8-16,-37 8-5 16,-46 5-4-16,-48 10-1 15,-42 6-6-15,-29 0-87 16,-29 22-170-16,-61 17-25 15</inkml:trace>
  <inkml:trace contextRef="#ctx0" brushRef="#br0" timeOffset="21866.648">22928 3805 1033 0,'0'0'12'16,"0"0"43"-16,0 0-10 15,28 149 27-15,0-83-28 16,9 5 2-16,-12 0-15 16,3 0-1-16,-18-4-13 15,-1-5-4-15,-9-12-4 0,0-14 0 16,0-12-2-16,0-8-1 15,0-8-3-15,0-4 1 16,0-3 0-16,0-1 7 16,0 0 9-16,0-21 56 15,-28-22-58-15,-13-18-12 16,10-15-4-16,-16-16 4 16,10-14-4-16,18-10-2 15,4-2-4-15,15 13 4 16,15 12-2-16,41 19 2 15,10 16 0-15,15 15 1 16,-16 10-1-16,7 17-1 0,-16 8 0 16,-3 8-1-16,-16 0-5 15,-9 28 0-15,-9 14 2 16,-19 9 2-16,0 8 2 16,-75 4-1-16,-15 2-4 15,-19-17-14-15,16-9-8 16,21-17 24-16,16-15 3 15,28-7 1-15,12 0 2 16,7 0 1-16,9 0 9 16,0 0-12-16,0 0-9 15,0 0-6-15,15 0 2 16,32 14 8-16,9 7 5 16,35 11 1-16,-1 7 3 0,3 3-1 15,7 2 3 1,0-3-5-16,-16 5-1 0,-13-4-2 15,-24-4-4-15,-9-4-61 16,-14-6-142-16,-14-17-148 16</inkml:trace>
  <inkml:trace contextRef="#ctx0" brushRef="#br0" timeOffset="22184.6869">24090 3979 1048 0,'0'0'81'15,"0"0"113"-15,0 0-13 16,0 0-76-16,0 0-44 16,0 0-24-16,-75-74-25 15,75 74-4-15,0 15-7 0,0 27-1 16,0 17 9-16,0 15 8 15,0 9-1-15,9-7-6 16,10-9-8-16,0-9 2 16,-1-13-4-16,-8-10 0 15,-1-10-1-15,0-9-1 16,-9-10-22-16,0-3-41 16,0-3-152-16,0-16-262 15</inkml:trace>
  <inkml:trace contextRef="#ctx0" brushRef="#br0" timeOffset="24517.5885">16330 5805 907 0,'0'0'26'16,"0"0"95"-16,0 0 38 15,0 0-65-15,0 0-42 16,0 0-38-16,-37-77-1 0,37 77 0 16,0 0-9-16,0 0-4 15,9 19-4-15,19 30 4 16,16 18 10-16,-7 9 2 16,-9 1-2-16,-9-2-5 15,9-13-5-15,-19-10 2 16,1-4 0-16,-10-9-1 15,0-10-2-15,0-7 1 16,0-6-5-16,0-4-96 16,0-12-98-16,-28 0-157 15</inkml:trace>
  <inkml:trace contextRef="#ctx0" brushRef="#br0" timeOffset="24861.365">15854 5908 816 0,'0'0'10'16,"0"0"153"-16,0 0-72 15,0 0-25-15,0 0-26 0,0 0-1 16,-19-37-12 0,19 34-7-16,0-3-2 0,28-9-5 15,37-4 4-15,35-13-2 16,18 4-1-16,10-3-7 16,9 6-3-16,-9 5-4 15,-19 4-1-15,-34 11-3 16,-13 5-15-16,-43 0-74 15,-19 12-184-15,0 13-52 16</inkml:trace>
  <inkml:trace contextRef="#ctx0" brushRef="#br0" timeOffset="25220.7218">15707 6496 520 0,'0'0'55'15,"0"0"41"-15,0 0 13 16,0 0-42-16,0 0-33 16,0 0 10-16,-171 55-2 15,162-47-5-15,5-5 4 16,-2-1 2-16,6-2-3 15,0 0-13-15,0 0-2 16,0 0-5-16,34 0 1 0,60-5-5 16,34-17 18-16,27 1 14 15,26-7-28 1,-7 4-7-16,1 8-9 0,-29 1-4 16,-27 11 0-16,-38 4-6 15,-35 0-16-15,-18 0-134 16,-28 4-110-16,0 3-159 15</inkml:trace>
  <inkml:trace contextRef="#ctx0" brushRef="#br0" timeOffset="25533.3554">17782 6179 1012 0,'0'0'41'0,"0"0"136"16,0 0-110-16,0 0-47 15,0 0-11-15,0 0-4 16,274-50 4-16,-156 28 3 15,10-1-6-15,3 2-4 0,-3 2-2 16,-19 4-2-16,-28 7-10 16,-35 7-183-16,-46-3-180 15</inkml:trace>
  <inkml:trace contextRef="#ctx0" brushRef="#br0" timeOffset="25689.6067">17966 6359 946 0,'0'0'58'16,"0"0"92"-16,0 0-60 16,0 0-73-16,0 0-11 15,320-24 4-15,-139-2-10 16,22-6-6-16,-4-7-154 0,-53-10-356 16</inkml:trace>
  <inkml:trace contextRef="#ctx0" brushRef="#br0" timeOffset="55328.7228">19838 5839 590 0,'0'0'85'0,"0"0"58"16,0 0-36-16,0 0-42 15,0 0-4-15,0 0 13 16,0 0-18-16,0-118 9 16,0 110-2-16,0 0-11 15,0 2-22-15,0 6-6 16,0 0-8-16,0 0-5 0,0 0-4 16,0 0-4-16,0 0-1 15,0 0 3-15,0 0-5 16,0 0-7-16,0 34-5 15,9 12 12-15,0 22 1 16,10 11 2-16,-10 11 0 16,10 7-1-16,-10 2 0 15,1-5 1-15,-1-7-1 16,10-16-1-16,0-14 0 16,-4-16 2-16,-6-12-1 15,1-12 0-15,-10-11 0 16,0-6 0-16,9 0 1 0,-9 0 11 15,9 0 5 1,-9-2 14-16,19-22-11 0,-9-13-16 16,8-2-4-16,1-6 0 15,6-6-2-15,3-2 1 16,9-6-1-16,1-3-1 16,15-6 1-16,-7 6 0 15,10-5 0-15,-12 3 0 16,-7-2 0-16,1 9 2 15,-20 7-2-15,7 13 0 16,-6 13-1-16,-10 5 1 16,1 7 0-16,-10 4 3 15,9 4-3-15,-9-1-2 0,0 5 0 16,9 0-5 0,1 0-27-16,-1 22-154 0,-9-1-172 15</inkml:trace>
  <inkml:trace contextRef="#ctx0" brushRef="#br0" timeOffset="56020.8754">19392 7234 493 0,'0'0'68'0,"0"0"104"16,0 0-53-16,0 0-30 0,0 0-17 15,0 0-16-15,0 0-10 16,-37-21-10-16,37 21-11 16,0 0-10-16,0 0 0 15,9 0-8-15,63-5 4 16,46-7 3-16,38-8 8 16,28-1-1-16,9-3-6 15,6-3-6-15,-15 3-2 0,-19 6-7 16,-46 2 2-16,-29 11-4 15,-43 5-1-15,-29 0-55 16,-18 5-108-16,-37 23-12 16,-44 1-161-16</inkml:trace>
  <inkml:trace contextRef="#ctx0" brushRef="#br0" timeOffset="58103.8052">19738 7934 494 0,'0'0'96'0,"0"0"58"15,0 0-50-15,0 0 23 16,0 0-13-16,0 0-10 16,-37-90-14-16,37 79-13 15,0 11-34-15,0 0-15 16,0 0-21-16,0 30-7 15,0 31 0-15,0 28 2 0,9 15 12 16,0-2 0-16,10 0-2 16,-19-11-6-16,0-12-4 15,0-16 0-15,0-17-1 16,0-17-1-16,0-12 2 16,0-12 2-16,0-5 1 15,0 0 4-15,0-5 8 16,-28-24-1-16,3-18-12 15,-12-3-2-15,9-19 1 16,0-5-4-16,0-16 1 16,18-5-1-16,-5-9-4 15,15 11 2-15,0 5 0 16,0 14 2-16,25 15 1 0,21 10-2 16,1 8-3-16,15 14 4 15,-6 3-4-15,7 7 4 16,-7 9 1-16,0 4 0 15,6 4-4-15,-15 0-2 16,0 8-1-16,-4 13 0 16,-15 11 0-1,-18 3-8-15,-10 12 1 16,0-2-9-16,-47 2 0 16,-25-5 0-16,7-11 11 15,2-10-5-15,-2-9 8 16,28-7 9-16,-7 7 0 15,16-8 0-15,19-2-1 16,-10 9-1-16,19 2-3 16,0 7-6-16,0 5 9 15,0 9 2-15,19 4 0 16,27 4 2-16,17 3 0 16,2 1-2-16,-3-6 2 15,-5-1-2-15,-20-1 0 0,-3-1-30 16,-15 0-100-16,-19-3-105 15,0-10-214-15</inkml:trace>
  <inkml:trace contextRef="#ctx0" brushRef="#br0" timeOffset="58464.9427">20342 8330 764 0,'0'0'8'16,"0"0"120"-16,0 0-1 15,0 0-43-15,0 0-55 16,0 0-21-16,19-68-3 15,43 59 14-15,4-9 13 16,15 2-5-16,3-2 1 16,16 2 7-16,-10-3-14 15,-15 3-8-15,-13-1-8 16,-15 11-5-16,-19-4-2 16,-10 7-25-16,-2 3-32 0,-16 0-34 15,0 0-119-15,0 0-162 16</inkml:trace>
  <inkml:trace contextRef="#ctx0" brushRef="#br0" timeOffset="58699.3255">20782 8185 660 0,'0'0'123'16,"0"0"57"-16,0 0-56 16,0 0-23-16,0 0-39 15,0 0-24-15,-38 5-16 0,38 13-21 16,0 9 0-16,0 20 34 15,0 9 12-15,0 6 1 16,0 0-21-16,10-4-6 16,-1-3-13-16,10-3-1 15,-1-12-2-15,-8-6-4 16,-4-5-1-16,-6-6 0 16,9-1-6-16,0-2-35 15,-9-6-130-15,0-14-193 16</inkml:trace>
  <inkml:trace contextRef="#ctx0" brushRef="#br0" timeOffset="59433.7">22918 6846 506 0,'0'0'173'0,"0"0"-77"0,0 0 61 16,0 0-4-1,0 0-46-15,0 0-34 0,-43-50-22 16,33 95-33-16,-18 20-8 16,-9 24 6-16,-25 14-11 15,-32 16-5-15,-15 6-4 16,-18-9-228-16,-1-28-510 16</inkml:trace>
  <inkml:trace contextRef="#ctx0" brushRef="#br0" timeOffset="60158.1249">23925 6545 250 0,'0'0'794'0,"0"0"-784"16,0 0-10-16,-10 188 42 0,10-107-7 15,0 4-18-15,0-1-3 16,-9-5-13-16,0-21 4 16,-10-18-5-16,10-24 5 15,-4-8 2-15,1-8 1 16,2 0 2-16,-8-9 27 16,-10-28-3-16,-1-21-23 15,11-10-8-15,-7-11-3 16,16-11 2-16,-10-7-1 15,19-6-1-15,0 2 1 16,0 2-2-16,19 9 4 16,33 12-2-16,23 11 3 15,16 17 6-15,8 12 9 0,-15 13 0 16,-12 9-10-16,-25 16 1 16,-10 0-10-16,-12 12-4 15,-6 18-2-15,-10 12 4 0,-9 7 1 16,0 11 1-16,-44-2 0 15,-12 0 0-15,-18-3-8 16,-7-15-6-16,0 2-12 16,6-13 6-16,22-9-2 15,16-7-1-15,18-7 8 16,10 4-5-16,9 1 3 16,0 12-3-16,0 4 5 15,37 7 9-15,16 9 6 16,3 1 2-16,0 1 0 15,16 2 0-15,-16-4 2 16,-3 4-4-16,-7 2 0 16,-18-3-2-16,-9 0-26 0,-10-12-165 15,-9-14-83-15</inkml:trace>
  <inkml:trace contextRef="#ctx0" brushRef="#br0" timeOffset="60455.0033">24435 6859 803 0,'0'0'6'0,"0"0"115"0,0 0-6 15,0 0-76-15,0 0-34 16,0 0 22-16,203-55 22 15,-94 31-8-15,28 5-7 16,-9-9-13-16,-1 4-10 16,-8 8-3-16,-35-2-8 15,-22 9-1-15,-24 7 0 16,-29 2-14-16,-9 0-74 16,0 0-99-16,-37 7-76 15</inkml:trace>
  <inkml:trace contextRef="#ctx0" brushRef="#br0" timeOffset="60705.005">24803 6862 884 0,'0'0'97'0,"0"0"77"16,0 0-112-16,0 0-52 15,0 0-8-15,0 0 22 16,72 92 7-16,-44-29 12 16,0 18-12-16,0 5-14 15,-16-3-2-15,1-11-13 16,-13-11-2-16,0-11-1 0,0-8-85 16,0-18-80-1,0-24-366-15</inkml:trace>
  <inkml:trace contextRef="#ctx0" brushRef="#br0" timeOffset="61595.6682">26547 6762 951 0,'0'0'23'16,"0"0"168"-16,0 0-113 15,0 0-59-15,0 0-15 16,0 0 0-16,331-90 4 16,-204 72-2-16,-8 1-6 0,-10 5-1 15,-25 8-14-15,-31-3-188 16,-44 7-98-16</inkml:trace>
  <inkml:trace contextRef="#ctx0" brushRef="#br0" timeOffset="61767.5156">26566 6959 788 0,'0'0'21'0,"0"0"124"15,0 0-73-15,0 0-32 16,0 0-18-16,0 0 21 15,284-11-8-15,-138-12-32 16,10 2-3-16,-29-11-189 0,-46-3-523 16</inkml:trace>
  <inkml:trace contextRef="#ctx0" brushRef="#br0" timeOffset="64621.0424">28560 6314 971 0,'0'0'12'0,"0"0"172"15,0 0-84-15,0 0-50 0,0 0-14 16,0 0-14-1,0 0 2-15,-38-83-3 0,38 83-2 16,0 11-19-16,0 24 1 16,0 17 3-16,0 15 15 15,0 4-8-15,0 2 0 16,0-4-9-16,0-7 3 16,0-9-5-16,0-11 4 15,0-12-2-15,0-7-2 16,0-12 2-16,0-3 0 15,0-8-1-15,0 0 5 16,0 0 4-16,-9-13 7 16,-10-21-7-16,1-14-10 15,-1-16 0-15,-6-19 0 0,16-12 5 16,9-13-5-16,0 2-3 16,0 6 2-16,0 10-1 15,34 19 2-15,13 11 0 16,9 9 1-16,6 11-2 15,-6 7 2-15,6 4 2 16,4 12-3-16,-16 10-1 16,9 7-2-16,-22 0-6 15,-18 23-6-15,-10 12 3 16,-9 9 8-16,0 7 3 16,-18-1-2-16,-48 3 2 15,-5-1 1-15,-14-4-2 16,4-6-4-16,0-8 2 0,25-4-11 15,10-6-1-15,14-4 0 16,20-1 6-16,3 5 2 16,9 2-6-16,0 2 5 15,9 2 5-15,44 2 4 16,12-3-1-16,16-1 1 16,3-2 2-16,7-4-1 15,-1-1 3-15,-15-3-4 16,-3-2-1-16,-26 2-28 15,-8-4-146-15,-13-10-132 16,-16-4-444-16</inkml:trace>
  <inkml:trace contextRef="#ctx0" brushRef="#br0" timeOffset="65089.8251">29647 6477 866 0,'0'0'135'16,"0"0"57"-16,0 0-78 15,0 0-37-15,0 0-44 16,0 0-32-16,-28-15 1 0,28 61-2 16,0 10 19-16,9 10-1 15,1-6-11-15,-1-7-5 16,-9-6-2-16,0-8 0 16,0-9-2-16,0-7-43 15,0-6-108-15,0-17-141 16,-9 0-396-16</inkml:trace>
  <inkml:trace contextRef="#ctx0" brushRef="#br0" timeOffset="65746.1111">30370 6097 1145 0,'0'0'46'0,"0"0"98"15,0 0-115-15,0 0-23 16,0 0 0-16,90 170 36 16,-62-89-11-16,-19 0-1 15,-9-2-14-15,0-7-4 16,0-6-6-16,0-17-3 15,0-15-3-15,-9-13 1 16,0-15 1-16,9-1-2 16,0-5 2-16,-10 0 5 0,1 0 7 15,-10-23-5 1,-9-11-5-16,-6-14-4 0,6-15-5 16,0-13-8-16,-10-12-4 15,20-11-5-15,2-3 13 16,16 3 6-16,0 6-1 15,16 15 4-15,40 12-1 16,0 13 1-16,6 14 1 16,-6 14-1-16,7 10-1 15,-7 12 0-15,-7 3-3 16,11 5-4-16,-14 29 0 16,-14 9 5-16,-1 9 1 15,-31 4 0-15,0 2-1 0,-41-1 2 16,-27-7-7-1,-13-7 3-15,-3-9-7 0,3-11-2 16,25-7 4-16,15-6 10 16,29-2-1-16,2 4-2 15,1 7-6-15,9 10 0 16,0 11 9-16,9 1 0 16,44 2 0-16,13-6 1 15,5 7-1-15,4-10 0 16,-3 0-1-16,-7-4-16 15,-15-1-130-15,-10-8-71 16,-40-16-209-16</inkml:trace>
  <inkml:trace contextRef="#ctx0" brushRef="#br0" timeOffset="66125.951">31145 6525 969 0,'0'0'93'15,"0"0"56"-15,0 0-80 16,0 0 3-16,284-133-31 16,-238 128-14-16,-18 5-10 15,-3 0-3-15,-6 13-13 16,-19 20 4-16,0 8 0 15,0 10 5-15,-9 4-8 16,-44 6-1-16,-3-12 1 16,-7-10 4-16,26-12-3 0,9-16-2 15,19 2 1-15,9-13-1 16,0 0 0-16,0 0-1 16,0 0 1-16,46 0 1 15,35 0 8-15,47-13 1 16,18 2-10-16,10-2-2 15,0 3-20-15,-10-1-169 16,-27-11-261-16</inkml:trace>
  <inkml:trace contextRef="#ctx0" brushRef="#br0" timeOffset="66797.8144">27691 7897 758 0,'0'0'42'0,"0"0"97"0,0 0-41 15,0 0-38 1,0 0-10-16,0 0-6 0,-165-64 4 16,165 60-10-16,0 4-11 15,0 0-25-15,74 0 6 16,63 0 3-16,81-5 28 16,66-15 0-16,90-5-22 15,46-7-3-15,57 1-4 16,15-1-10-16,-6 14 0 15,-28 7-3-15,-56 6 3 16,-94 5-1-16,-105 0 1 16,-85 12-1-16,-71 9-2 0,-47 12-23 15,-47 17-81-15,-90 8-29 16,-47-1-227-16</inkml:trace>
  <inkml:trace contextRef="#ctx0" brushRef="#br0" timeOffset="67501.0243">28202 8758 1088 0,'0'0'18'16,"0"0"119"-16,0 0-96 15,0 0-38-15,0 0-3 16,18 167 31-16,1-71-1 16,-10 6-11-16,-9 0-9 15,0-11-4-15,-9-16-6 16,-19-30 2-16,9-13 3 15,10-17 0-15,-4-14 3 16,10-1 4-16,-3-5 40 16,-6-32 15-16,2-14-56 15,-8-11-5-15,-1-13-6 0,0-16 2 16,0-5-2-16,10-11-3 16,9-4-2-16,0 8-4 15,19 3 3-15,46 13 2 16,7 15 4-16,3 20-6 15,-4 18 5-15,4 12 1 16,6 10 0-16,-22 12 0 16,10 0-5-16,-23 15-7 15,-2 19 5-15,-25 1 7 16,-19 15-3-16,0-1 1 16,-44 5 2-16,-31-2-8 15,-6-7-1-15,-12-9-8 16,12-11-20-16,3-7 19 0,28-11 1 15,13 1 9-15,18-8 2 16,19 0 6-16,0 4-2 16,0 1-13-16,0 11-19 15,19 9 30-15,28 7 4 16,24 7 4-16,-5 3-1 16,15 2 3-16,3 0 0 15,-13-1-1-15,4-4-5 16,-13 0-1-16,-15-2-5 15,-9-4-116-15,-26-7-178 16,0-18-266-16</inkml:trace>
  <inkml:trace contextRef="#ctx0" brushRef="#br0" timeOffset="67735.4301">29136 8960 848 0,'0'0'157'0,"0"0"2"16,0 0-8-16,0 0-74 16,0 0-59-16,0 0-18 15,-37 10 0-15,37 37 9 16,9 7 13-16,0 3-12 16,10-6-1-16,6-4-9 15,-16-7 0-15,10-9 0 16,-19-12-35-16,0-1-128 0,0-18-192 15,0 0-459-15</inkml:trace>
  <inkml:trace contextRef="#ctx0" brushRef="#br0" timeOffset="67974.5484">29500 8988 580 0,'0'0'372'0,"0"0"-266"16,0 0-8-16,0 0-68 0,0 0 9 16,312-92-6-16,-222 74-13 15,1-1-6-15,2-2 0 16,-12-1-6-16,-15 10-8 16,-32-1-2-16,-6 4-52 15,-19 4-89-15,-9-5-150 16</inkml:trace>
  <inkml:trace contextRef="#ctx0" brushRef="#br0" timeOffset="68177.6492">29940 8730 758 0,'0'0'131'0,"0"0"9"16,0 0 7-16,0 0-52 15,0 0-33-15,0 0-55 16,-84-35-7-16,84 59-6 15,0 16 6-15,0 12 14 16,9 4-7-16,0 13 0 16,1-1-6-16,-10-1-1 0,0-4-5 15,0-11-82-15,0-18-177 16,0-20-320-16</inkml:trace>
  <inkml:trace contextRef="#ctx0" brushRef="#br0" timeOffset="68771.4117">30323 8777 1064 0,'0'0'14'15,"0"0"39"-15,0 0-21 0,19 135 48 16,-10-55-30-16,0-1-2 15,1 2-20-15,-10-13-13 16,0-10-7-16,0-20-6 16,0-20 0-16,0-6 0 15,0-9-2-15,0-3 10 16,0 0 11-16,0-16 29 16,0-21-5-16,-10-15-35 15,1-16-8-15,-10-14-4 16,10-13 0-16,-1-8-1 15,10 2-1-15,0 5-9 16,0 13 4-16,29 8 6 0,11 17 1 16,19 15 2-16,-12 9-2 15,6 11-1-15,-16 14 2 16,1 2 1-16,-1 7-4 16,-12 0-2-16,-6 0-1 15,-1 21 0-15,-8 2-3 16,-10 6 7-16,0 0-6 15,0 5-8-15,-19 0-20 16,-31-5-7-16,10 0 11 16,2-7 18-16,-12 6 1 15,19-6 1-15,3 7 5 16,10 5 3-16,18 2 2 16,0-3 0-16,9 11-1 15,38-4 4-15,6 6 0 16,12-5 0-16,-3-1-2 0,4 0 2 15,-7-1-1-15,9 0 1 16,-21-9-87-16,-3-7-136 16,-16-8-259-16</inkml:trace>
  <inkml:trace contextRef="#ctx0" brushRef="#br0" timeOffset="69130.7889">31117 9191 1025 0,'0'0'86'16,"0"0"38"-16,0 0-95 16,0 0-10-16,184-131-3 15,-128 121 12-15,-3 10 5 16,-16 0-11-16,-9 10-13 15,-9 19 0-15,-10 5-2 16,-9 18-1-16,0-1-5 16,-18 6 2-16,-38 4 1 15,-7-14 0-15,17-9-4 16,8-17 7-16,29-11-6 16,9-7 7-16,0-3 5 15,19 0 4-15,80 0 21 16,48-16-18-16,46-6-5 15,34-3-15-15,7-2-33 0,-10-7-249 16</inkml:trace>
  <inkml:trace contextRef="#ctx0" brushRef="#br0" timeOffset="77396.5184">25242 2854 765 0,'0'0'41'0,"0"0"163"16,0 0-98-16,0 0-53 16,0 0-31-16,0 0-5 15,0 0 0-15,-9 0 11 16,9 0 4-16,0 0-7 16,0 0-1-16,0 0 0 15,0 0 1-15,0 0-5 16,34 0-2-16,41-16-4 15,34-1 1-15,9-4-8 16,-9 6-7-16,-15 5 0 16,-32 9-32-16,-15 1-153 0,-38 0-186 0</inkml:trace>
  <inkml:trace contextRef="#ctx0" brushRef="#br0" timeOffset="77576.5212">25333 3159 883 0,'0'0'56'16,"0"0"114"-16,0 0-86 15,0 0-56-15,0 0-14 16,0 0 23-16,330-1-15 16,-221-7-22-16,-19 4-20 15,-34-4-277-15</inkml:trace>
  <inkml:trace contextRef="#ctx0" brushRef="#br0" timeOffset="81149.7119">15508 10754 663 0,'0'0'19'15,"0"0"101"-15,0 0-9 16,0 0 2-16,0 0-41 15,0 0 16-15,0 0-1 16,0-88 24-16,0 80-32 16,0 8-31-16,0 0-12 15,0 0-19-15,0 27-17 16,25 42-16-16,3 31 16 16,18 29 6-16,-8 6 0 15,5-9-4-15,4-20 2 16,-9-20-1-16,5-22 0 0,-15-12-3 15,0-18 0 1,-18-17-1-16,-1-12 1 0,0-5 6 16,1 0-2-16,-10-17 15 15,18-29 5-15,7-16-23 16,3-13 1-16,0-9 0 16,10-14 0-16,-10-10-2 15,6-5 2-15,-6 7-2 16,9 14 0-16,-9 29 0 15,7 15-1-15,-7 22-6 16,0 9 2-16,-10 17-2 16,1 0-57-16,9 0-96 0,6 22-46 15,4 2-149-15</inkml:trace>
  <inkml:trace contextRef="#ctx0" brushRef="#br0" timeOffset="81477.8414">16888 11221 981 0,'0'0'45'0,"0"0"157"16,0 0-151-16,0 0-40 15,0 0 5-15,208-130 1 16,-123 107 3-16,14 1-3 16,10-1-14-16,-18 13-1 15,-17 2-2-15,-21 8-6 16,-25 0-58-16,-28 11-179 15,0 12-114-15</inkml:trace>
  <inkml:trace contextRef="#ctx0" brushRef="#br0" timeOffset="81665.3437">17115 11402 672 0,'0'0'133'15,"0"0"-102"-15,0 0 90 16,0 0-61-16,0 0 30 15,0 0-15-15,221 6-19 16,-112-6-29-16,10-11-26 16,-10-2-1-16,-10-1-95 15,-42-2-321-15</inkml:trace>
  <inkml:trace contextRef="#ctx0" brushRef="#br0" timeOffset="81998.1773">18944 10955 845 0,'0'0'41'15,"0"0"191"-15,0 0-83 16,0-126-30-16,0 114-27 16,0 7-27-16,0 0-28 15,0 5-24-15,0 0-13 0,0 29-3 16,0 27 2-16,0 22 1 16,9 4 3-16,-9 0-1 15,9-6-2-15,1-13 3 16,-1-7-3-16,-9-15-3 0,0-7-82 15,0-12-102-15,-37-12-114 16,-19-10-401-16</inkml:trace>
  <inkml:trace contextRef="#ctx0" brushRef="#br0" timeOffset="82279.5197">18405 10971 852 0,'0'0'7'15,"0"0"177"-15,0 0-64 0,0 0-48 16,0 0-35-16,0 0-15 16,18-63 23-16,45 47-15 15,21-6-3-15,16-2-6 16,9-4-2-16,9 10-4 15,0-4-13-15,10 7-1 16,-16 6-2-16,-21 5-6 16,-10 4-68-16,-35 5-157 15,-36 19-104-15,-10 4-393 16</inkml:trace>
  <inkml:trace contextRef="#ctx0" brushRef="#br0" timeOffset="82685.6929">18386 11574 518 0,'0'0'4'0,"0"0"53"15,0 0 38-15,0 0-25 16,0 0 7-16,0 0 2 16,-9 17 13-16,9-17-37 15,0 4-12-15,0 0-12 16,0-3 6-16,9 2 1 0,38-3-6 16,15 0 15-16,22 0 46 15,16-4-47-15,18-16-23 16,10-2-6-16,-10-1-8 15,-9 5-4-15,-15 1-2 16,-13 5-3-16,-25 1 0 16,-12 5-1-16,-16 2 1 15,-10 4-14-15,-8 0-92 16,8 0-74-16,-8 0-117 16,8 0-282-16</inkml:trace>
  <inkml:trace contextRef="#ctx0" brushRef="#br0" timeOffset="83373.287">20012 11134 35 0,'0'0'982'16,"0"0"-887"-16,0 0 39 15,0 0-67-15,0 0-34 16,0 0-21-16,19-53-4 16,18 92 8-16,-9 12 9 15,6 17 0-15,-5-5 8 0,-11 5-11 16,-8-12-12-16,-1-6-5 16,-9-5-4-16,0-14 1 15,0-9-1-15,0-12-1 16,0-8 1-16,0-2 4 15,0 0-1-15,0 0 12 16,0-12-5-16,-9-15 3 16,-10-20-11-16,-9-4 6 15,9-15-3-15,-6-15-1 16,7-5-5-16,8-10 1 16,10-3-1-16,0 4 5 15,10 10-2-15,33 22-1 16,4 5-1-16,0 13 1 0,-4 11-2 15,4 12 1-15,-10 4 0 16,1 16-2-16,-13 2 0 16,-7 0-3-16,1 2-1 15,9 27-2-15,-9 8 4 16,-10 5 0-16,-9 4 2 16,0 1-5-16,-37-2-1 15,-19-5-5-15,-16-9-35 16,7-12-12-16,2-2 40 15,17-16 1-15,8-1 15 16,13 0 3-16,7 0-2 16,18 0 1-16,0 5-3 15,0 1-7-15,0 17-11 16,18 11 20-16,35 9 2 0,3 9 2 16,7-4 0-16,2 1 1 15,7-9 0-15,-16 0-1 16,-10-6-1-16,-11-5-1 15,-7-4-3-15,-10-11-109 16,-18-9-242-16</inkml:trace>
  <inkml:trace contextRef="#ctx0" brushRef="#br0" timeOffset="83670.8572">20679 11347 434 0,'0'0'485'16,"0"0"-383"-16,0 0 49 15,0 0-101-15,0 0-44 16,0 0-4-16,112-18 14 16,-31 5 13-16,0-1 16 15,12-4-14-15,-2 2-11 16,8-3-6-16,-15 3-9 15,7-7 0-15,-7 5-5 16,-22 2 0-16,-6 3 0 16,-12 4-1-16,-16 4-4 15,-9 5-23-15,-19 0-125 0,0 5-148 16,-10 17 21-16</inkml:trace>
  <inkml:trace contextRef="#ctx0" brushRef="#br0" timeOffset="83956.8346">21246 11341 628 0,'0'0'192'16,"0"0"-27"-16,0 0-6 15,0 0-71-15,0 0-24 16,0 0-1-16,-10 0-27 16,10 0-9-16,0 4-14 15,0 14-6-15,0 11 2 16,0 16 22-16,0 7 12 0,10 11-4 15,-10-1-13-15,0-4-15 16,9-8-3-16,-9-10-5 16,9-6 0-16,1-13-2 0,-10-3 1 15,0-11-2-15,0 5 0 16,0-2-1-16,0 1-9 16,0 2-112-16,-19-8-148 15,-34-5-372-15</inkml:trace>
  <inkml:trace contextRef="#ctx0" brushRef="#br0" timeOffset="87831.0241">26622 2284 662 0,'0'0'10'16,"0"0"71"-16,0 0 16 15,0 0-27-15,0 0 0 16,0 0-22-16,0 0-8 16,-9-68-6-16,9 57 5 15,0 2-10-15,0-3 38 16,0 4-17-16,0-2-4 16,-9 2-20-16,-1 5-9 15,1 3-2-15,9 0-8 16,0 0-7-16,0 11-6 15,0 30-7-15,-10 22 13 16,1 9 1-16,9 4 0 16,-9 0-1-16,9-8 1 0,0-6-1 15,0-6 0-15,-10-6 0 16,-18-6 0-16,3-14-12 16,-3-2-48-16,10-14-105 15,-10-14-117-15</inkml:trace>
  <inkml:trace contextRef="#ctx0" brushRef="#br0" timeOffset="88241.9391">26202 2158 602 0,'0'0'25'0,"0"0"78"15,0 0-35-15,0 0-12 16,0 0-17-16,0 0 14 16,0-25 6-16,0 25-18 15,0-4-6-15,9 0-12 16,44-6 4-16,31-5-11 16,34-2 1-16,10-6-7 15,19 5-1-15,-10 1-7 16,-19 5-2-16,-28 7-1 15,-34 5-18-15,-37 0-189 0,-19 21-62 16</inkml:trace>
  <inkml:trace contextRef="#ctx0" brushRef="#br0" timeOffset="88591.7619">25952 2948 476 0,'0'0'77'16,"0"0"32"-16,0 0-22 15,0 0-51-15,0 0-10 16,0 0 14-16,0 0 12 16,0 0 23-16,10 0-29 0,27 0 2 15,38-10 18-15,25-4-24 16,18-1-10-16,19-1-14 16,9-2-11-16,1 6-4 15,-19 3-3-15,-29 5-8 16,-52-8-270-16</inkml:trace>
  <inkml:trace contextRef="#ctx0" brushRef="#br0" timeOffset="91190.5563">27476 2663 776 0,'0'0'2'0,"0"0"-4"0,0 0-6 16,0 0-56-16,0 0-239 16</inkml:trace>
  <inkml:trace contextRef="#ctx0" brushRef="#br0" timeOffset="93398.4684">27909 2513 1031 0,'0'0'9'0,"0"0"73"16,0 0-15-16,0 0-39 16,0 0-16-16,0 0-9 15,0 0-3-15,9-22 0 0,0 39 0 16,10 16 15 0,0 9 15-16,-1 12-7 0,-18 12 6 15,0 5-16-15,0-2-2 16,0 0-5-16,0-10 1 15,-9-11-7-15,0-14 3 16,-1-12-1-16,1-14 0 16,9-8 2-16,0 0 8 15,-9 0 17-15,9-6 48 16,-19-30-12-16,10-18-54 16,-1-14-7-16,10-18-3 15,0-15 2-15,0-11-1 0,0-4 0 16,10 6-1-16,18 15 0 15,9 17 2-15,0 17-3 16,7 11 1-16,3 7-1 16,9 5 5-16,-12 13-5 15,-7 7-2-15,-9 8 2 16,0 10-2-16,-19 0 1 16,7 0-12-16,-7 15 5 15,-9 19 7-15,0 4 1 16,0 7-1-16,-25 1 1 15,-21-4-6-15,-10-4-2 16,3-9-9-16,6-8 14 16,9-3-2-16,20-7 2 15,-4 1-1-15,19-1 2 16,-7 3-4-16,10 7 2 0,0 3-1 16,0 9 3-16,0 2 0 15,13 7 2-15,37 0-2 16,-3 2 2-16,2-2-1 15,11-6 1-15,-14-2 0 16,-2 0-1-16,-16-2-65 16,-9-1-105-16,-19-9-135 15,0-11-342-15</inkml:trace>
  <inkml:trace contextRef="#ctx0" brushRef="#br0" timeOffset="93617.2285">28435 2642 837 0,'0'0'54'16,"0"0"156"-16,0 0-100 15,0 0-90-15,0 0-20 16,0 0 23-16,22 109 24 16,-13-57 0-16,1-5-29 15,-10-2-11-15,9-10-4 16,-9-1-3-16,0-6-1 15,0-8-16-15,0-16-253 16,-9-4-271-16</inkml:trace>
  <inkml:trace contextRef="#ctx0" brushRef="#br0" timeOffset="94215.6762">28856 2358 1020 0,'0'0'39'16,"0"0"25"-16,0 0 1 15,21 126 19-15,8-69-30 16,-1 2-16-16,-10 5-9 16,1-6-11-16,-10-6-17 15,-9-13 4-15,0-15-4 0,0-10 0 16,0-6 2-16,0-8-1 15,0 0 0-15,0 0 17 16,-28-13-11-16,-9-19-7 16,-13-8 1-16,10-13-2 15,-7-14 0-15,19-6-1 16,9-8 0-16,7 2 1 0,12-5 2 16,0 10-1-16,49 0 0 15,17 6 1-15,15 7-2 16,-6 9 3-16,6 6 0 15,-13 12-2-15,1 10 5 16,-32 8 2-16,-18 7 7 16,-16 6 2-16,-3 3-12 15,0 0-5-15,0 0-6 16,0 29 4-16,-22 5 2 16,-15 3 4-16,9-8-3 15,0-5-1-15,3-1 0 16,-3-4 2-16,9-3-2 0,0 7-1 15,1 1 0-15,18 2-1 16,-10 6 0-16,10 7 2 16,0 3-4-16,10 6 2 15,27 2-1-15,10 0 2 16,6-5 1-16,-16-3-1 16,10-6 0-16,-13-4-10 15,-6 0-58-15,-19-6-86 16,1-6-159-16,-10-10-340 15</inkml:trace>
  <inkml:trace contextRef="#ctx0" brushRef="#br0" timeOffset="94575.0769">29419 2520 857 0,'0'0'187'16,"0"0"-92"-16,0 0 33 16,0 0-62-16,0 0-40 15,247-112-3-15,-219 112-9 16,6 0-5-16,-15 10-2 16,-10 17-3-16,-9 14 2 15,0 10 3-15,-28 7-3 0,-34 3-3 16,5-9-2-16,8-15-1 15,27-16 3-15,13-12-1 16,9-9-1-16,0 0-1 16,0 0 0-16,0 0 0 15,0 0 1-15,62 0 0 16,22 0 0-16,25 0-1 16,28 0-1-16,-9-4-111 15,-19-8-272-15</inkml:trace>
  <inkml:trace contextRef="#ctx0" brushRef="#br0" timeOffset="95090.7407">27535 3544 831 0,'0'0'32'0,"0"0"203"16,0 0-126-16,0 0-57 16,0 0-39-16,0 0-1 15,-9 0 8-15,9 0 7 16,0 0-7-16,28 0-9 15,71-14 4-15,57-8 24 16,46-11 8-16,54-5-11 16,37-6-9-16,24 0-15 15,-5-2 0-15,-10 7-12 0,-46 7-1 16,-54 11 1 0,-56 6-1-16,-65 7-1 0,-62 8-7 15,-19 10-65-15,-65 33-132 16,-63 14-216-16</inkml:trace>
  <inkml:trace contextRef="#ctx0" brushRef="#br0" timeOffset="95876.5301">27672 4328 189 0,'0'0'949'0,"0"0"-884"16,0 0 122-16,0 0-125 15,0 0-59-15,0 0-3 16,-19 9-9-16,19 43 9 0,-9 9 8 16,0-2 0-16,-13 1-3 15,9-7 0-15,-5-9 0 16,8-10-2-16,-8-13-1 15,18-12 3-15,-10-7-5 16,10-2 8-16,0 0 6 16,-18-10 6-16,-1-19 3 15,0-10-20-15,-6-9 0 16,-3-13 1-16,10-4 8 16,8-10-6-16,10-4-3 15,0 0 5-15,38 5-7 16,15 8 3-16,21 8-4 0,-2 13 0 15,-7 12 0-15,-2 9 1 16,-17 10 1-16,1 4-1 16,-13 5-2-16,-6 5-1 15,0 0-1-15,-18 0-3 16,8 5 4-16,-8 19-3 16,-1 4 2-16,-9 7 2 15,0 5-2-15,-19 2-6 16,-37 2 7-16,-6-2-11 15,6-4-3-15,-13-4 5 16,20-8-4-16,11-2 12 16,10-1-6-16,16-5 5 15,12-4-2-15,0 2 0 0,0-1 0 16,40 2 2-16,16 4 3 16,16 5 1-16,3 1 0 15,6 2 0-15,-7 0-1 16,-21-1 1-16,-6-3 0 15,-28 0-74-15,-19-1-89 16,0-7-131-16,-9-15-207 16</inkml:trace>
  <inkml:trace contextRef="#ctx0" brushRef="#br0" timeOffset="96110.9917">28170 4294 1030 0,'0'0'66'16,"0"0"168"-16,0 0-150 16,0 0-76-16,0 0 2 15,0 0-7-15,41 101 29 16,-22-50 0-16,-1-4-5 0,1 0-14 16,-10-2-6-16,-9-8-6 15,0-3-1-15,0-10-8 16,0-8-125-16,-37-16-172 15,0-3-326-15</inkml:trace>
  <inkml:trace contextRef="#ctx0" brushRef="#br0" timeOffset="96329.6723">28367 4362 1030 0,'0'0'55'0,"0"0"55"15,0 0-74 1,0 0-13-16,274-21 12 0,-165 3 1 16,-6 0-1-16,6 0-19 15,-19 1-11-15,-15 2-5 16,-22 2 0-16,-16 8-13 16,-28 1-127-16,-9 0-199 15</inkml:trace>
  <inkml:trace contextRef="#ctx0" brushRef="#br0" timeOffset="96548.4157">28834 4118 961 0,'0'0'139'16,"0"0"83"0,0 0-120-16,0 0-65 0,0 0-37 15,0 0-10-15,-28 37 10 16,56 7 11-16,-6 4 10 15,18 4-6-15,-21-1-6 16,0-1-3-16,-10 3-6 16,-9-6-2-16,0-9-38 15,-9-7-163-15,-60-17-190 16</inkml:trace>
  <inkml:trace contextRef="#ctx0" brushRef="#br0" timeOffset="97157.9285">29254 4129 750 0,'0'0'333'0,"0"0"-258"16,0 0 2-16,0 0-71 15,0 0 44-15,22 160 20 16,-9-89-34-16,-13-2 0 15,0 2-11-15,0-8-14 16,0-18-8-16,-13-13 4 16,13-16-6-16,-3-10 1 15,3-6-1-15,0 0 10 16,0 0 3-16,0-3 7 0,0-21 12 16,-6-15-28-1,3-12-1-15,-16-2-4 0,10-16 0 16,-1-12 0-16,1-3 0 15,9-4-1-15,0 1-1 16,0 4 2-16,37 8 0 16,7 7 1-16,-7 16 4 15,10 17-5-15,-10 11 0 16,7 11-1-16,-16 6 3 16,0 6-4-16,-9 1-5 15,15 0 1-15,-6 17 0 16,10 12 3-16,-20 8 2 0,-18 5 0 15,0-1 0-15,0 2 1 16,-47-6-9-16,-15-3-1 16,6-6-12-16,-12-7 9 15,18-7-4-15,22-6 10 16,9-6 6-16,10 7 0 16,9 6-10-16,0 9 6 15,0 12 0-15,9 1 5 16,28 6 1-16,4 2-1 15,18-4 1-15,-12 1-1 16,3-9 0-16,9-7-1 16,-12-2-11-16,-16-10-145 15,-9-14-215-15</inkml:trace>
  <inkml:trace contextRef="#ctx0" brushRef="#br0" timeOffset="97564.1778">29983 4437 1021 0,'0'0'40'0,"0"0"121"0,0 0-77 16,0 0-53-1,0 0-22-15,0 0 5 0,268-119 9 16,-224 113 0-16,-7 6-7 16,1 0-1-16,-4 0-2 15,3 0-9-15,-9 21 1 16,-18 8-2-16,-10 8-2 16,0 6 2-16,-38 2 1 15,-43 3-1-15,-3-4 2 16,3-6-2-16,25-13-2 15,25-16 4-15,28-6 0 16,3-3 1-16,0 0-1 16,0 0 1-16,25 0 6 15,49 0-6-15,35-9 4 16,38-11-7-16,18-2-3 0,-28-12-123 16,-19-10-563-16</inkml:trace>
  <inkml:trace contextRef="#ctx0" brushRef="#br0" timeOffset="102031.6929">25952 3846 230 0,'0'0'257'16,"0"0"-188"-16,0 0 83 15,0 0-105-15,0 0 7 0,0 0-16 16,0 0 40-16,0 0 31 16,0 0-24-16,0 0-33 15,0 0-18-15,0 0-18 0,0 0-7 16,0 0 2-16,10 0 2 16,46 0-3-16,25-23 20 15,31-1 16-15,16-5-22 16,-1 1-6-16,-18 7-5 15,-9 4-7-15,-34 5-3 16,-23 4-3-16,-24 5-3 16,-19 3-4-16,0 0-52 15,0 7-145-15,0 9-103 16</inkml:trace>
  <inkml:trace contextRef="#ctx0" brushRef="#br0" timeOffset="102844.1971">25597 4424 680 0,'0'0'334'16,"0"0"-204"-16,0 0 58 0,0 0-111 15,0 0-54 1,0 0-23-16,-28 24-14 0,28 32 14 16,0 17 7-16,0 9 8 15,-9 1-1-15,-10-8-4 16,-6-7-4-16,-3-12 3 15,0-10-6-15,0-4 3 16,0-17-3-16,3-5 5 16,7-7-1-16,8-12-1 15,1-1 0-15,0 0 5 16,9-1 8-16,-19-27 0 16,0-6-16-16,10-11-2 15,0-11-1-15,9-7 0 16,0-8 0-16,0-2 1 15,0 1-1-15,46 4 0 0,1 5-5 16,15 8 5-16,-6 9-1 16,-3 4 1-16,3 13 1 15,-9 3 2-15,-3 4-2 16,-7 4-1-16,0 8 2 16,-9 9-2-16,-3 1-2 15,-6 0-8-15,0 0 4 16,-1 0 1-16,1 9 2 15,-9 11 1-15,-10-2 0 16,0 12 2-16,0 2 1 16,-19 6-1-16,-28 0 2 15,-15-1-2-15,-4-3-1 0,-5-4-1 16,5-7-2-16,13-12 0 16,25-3 4-16,19-5 3 15,9-3-1-15,0 0-2 16,0 0-1-16,0 0-14 15,0 5 0-15,19 2 1 16,24 7 14-16,13 6 2 16,10 4-2-16,5 6 1 15,-2-1-1-15,-1 0 0 16,-11-4-2-16,-4-3 2 16,-7 4-22-16,-18-2-114 15,-9-3-55-15,-19-6-116 16,0-7-471-16</inkml:trace>
  <inkml:trace contextRef="#ctx0" brushRef="#br0" timeOffset="103125.5376">26202 4593 901 0,'0'0'34'0,"0"0"201"15,0 0-64-15,0 0-56 16,0 0-52-16,0 0-23 16,0-48-17-16,0 48-10 0,0 0-13 15,0 29-5 1,12 18 5-16,19 7 12 0,7 8 6 16,-10-6-8-16,9-8-2 15,-3-9-6-15,-6-5 1 16,-9-2-3-16,0-11 2 15,-1-1-2-15,-18-6-16 16,0-6-164-16,0-8-189 16</inkml:trace>
  <inkml:trace contextRef="#ctx0" brushRef="#br0" timeOffset="104083.2447">25569 3879 645 0,'0'0'57'0,"0"0"30"16,0 0 16-16,0 0-31 15,0 0-47-15,0 0-18 16,0 0-1-16,0 0 14 16,0 0 14-16,0 0 24 15,0 0-11-15,0 0-1 16,0 0-9-16,0 0-10 15,10 0-6-15,27 0-3 16,13 0 4-16,18 0-7 16,23-3-4-16,2-11-9 0,26-2 2 15,8-4 0 1,20-7-2-16,18-1-1 0,-9-2 1 16,-4 1-1-16,-27-2-1 15,-10 8 2-15,-34 1-2 16,-16-1 7-16,-12 6 0 15,3-1 2-15,-9 0 9 16,15 2-8-16,4-3-5 16,15 6-4-16,-6-4 0 0,15 0 0 15,10 1-1-15,-13 2 0 16,9-1 4-16,-5 1-4 16,-7 3 0-16,-12-4 0 15,-16 7 0-15,-13-2 0 16,-5 2 0-16,-10 2 1 15,0-1 1-15,15-1 2 16,-15-1-4-16,10-1 4 16,-1 10-2-16,-3-2-2 15,-6 2-1-15,-9 0-1 0,0 0-1 16,-10 0-10 0,-9 13-108-16,0 5-136 0,-75-7-506 15</inkml:trace>
  <inkml:trace contextRef="#ctx0" brushRef="#br0" timeOffset="105052.2151">26812 4107 687 0,'0'0'66'0,"0"0"16"16,0 0 23-16,0 0-50 15,0 0-22-15,0 0 6 0,28-31 19 16,-28 31-15-16,0 0-31 16,0 0-12-16,-37 11-4 15,-16 18 2-15,-3 10 0 16,-6 10 2-16,-4 7-1 15,-6 12 0-15,7 3 1 16,-16 7 0-16,6-1 0 16,-6 4 0-16,-3 1-1 15,3 1-12-15,6-3 11 16,4 6-22-16,-10-7 8 16,15-4-4-16,-5-4 0 15,15-17 16-15,9-16 4 16,13-12 1-16,15-8-1 0,0-7 1 15,10-7 0 1,9 0-1-16,0-3 0 0,0 4-2 16,0 2 0-16,0-3 2 15,0 4-1-15,0-3-42 16,0-5-144-16,0 0-201 16</inkml:trace>
  <inkml:trace contextRef="#ctx0" brushRef="#br0" timeOffset="106202.3549">28550 1222 280 0,'0'0'75'0,"0"0"-61"16,0 0 14-16,0 0-9 16,0 0-5-16,0 0-2 15,-37 92-1-15,28-66-5 0,-1 0 2 16,1 6-3-16,-10 3 12 16,-3 4 19-16,1 11-2 15,-7 3-16-15,-10 9-6 16,-12 7-7-16,10 9-3 15,-16 5-2-15,3 2 0 16,-3-3 0-16,9-6 0 16,-6-3 1-16,-3-2-1 15,9-4 0-15,4-1-1 16,5-1 0-16,1-2 0 0,-4 0-1 16,10-4-13-1,-6-3-62-15,0-3 13 0,2-6 41 16,-2-8 17-16,0-5 6 15,-1-4 1-15,13 1 0 16,7-2-1-16,-1-3 0 16,10 1 0-16,-10-6-1 15,9-1 1-15,-8-6-12 16,8-1-102-16,1-7-38 16,0-1 135-16,9-5 16 15,0 0-1-15,0 0-108 16</inkml:trace>
  <inkml:trace contextRef="#ctx0" brushRef="#br0" timeOffset="109637.0948">3113 12620 810 0,'0'0'34'15,"0"0"153"-15,0 0-60 16,0 0-43-16,0 0-38 15,0 0-23-15,0 0-11 16,-19-28-6-16,19 40-6 0,0 21 0 16,-9 17 6-1,0 18 11-15,-1 3-1 0,1 7-6 16,3-7 1-16,3-9-6 16,-7-7 1-16,4-8-5 15,-3-8 0-15,-4-10 0 16,7-2 0-16,-3-16-1 15,9-1-1-15,0-7-107 16,0-3-85-16,0-3-63 16,0-31-470-16</inkml:trace>
  <inkml:trace contextRef="#ctx0" brushRef="#br0" timeOffset="109922.9546">2630 12621 813 0,'0'0'18'0,"0"0"178"16,0 0-93-16,0 0-23 16,0 0-40-16,0 0-15 15,-12-63-4-15,49 47 4 16,35-3 2-16,3-5-15 15,27-1 1-15,4 2-1 16,-3 4-6-16,-3 4-6 16,-19 7-1-16,-25 8-5 0,-19 0-4 15,-9 18-92-15,-28 16-83 16,0 4-55-16,-28 5-220 16</inkml:trace>
  <inkml:trace contextRef="#ctx0" brushRef="#br0" timeOffset="110188.6678">2088 13353 552 0,'0'0'28'0,"0"0"87"15,0 0-57-15,0 0-27 16,0 0 2-16,0 0 6 15,47 71 21-15,0-66-9 16,15-1 13-16,32-4 9 0,21 0-29 16,6 0-25-1,-2-9-12-15,-10-2-7 0,-16 4-3 16,-12 0-12-16,0-3-166 16,-25 3-120-16</inkml:trace>
  <inkml:trace contextRef="#ctx0" brushRef="#br0" timeOffset="110485.4869">3742 13178 951 0,'0'0'114'0,"0"0"98"0,0 0-77 16,0 0-67-16,0 0-28 15,0 0-19-15,-9-24-21 16,9 48-5-16,0 27 5 16,0 12 13-16,0 5 7 15,0 1-10-15,0-6-6 16,0-2 0-16,0-8-4 16,0-9 2-16,9-7-2 15,-5-12 0-15,2 0-3 16,-6-8-99-16,0-7-107 15,0-10-113-15,0 0-387 16</inkml:trace>
  <inkml:trace contextRef="#ctx0" brushRef="#br0" timeOffset="110797.9773">4568 13191 682 0,'0'0'289'15,"0"0"-182"-15,0 0 62 16,0 0-96-16,0 0-42 16,0 0-17-16,106-86-4 0,-59 78-2 15,9-2 2-15,-3 4-6 16,3-4 1-16,0 9-4 15,-10-6-1-15,7 2 3 16,-15 5-3-16,5 0-10 16,-15 0-73-16,-9 0-92 15,-10 0-133-15,-9 5-522 16</inkml:trace>
  <inkml:trace contextRef="#ctx0" brushRef="#br0" timeOffset="111001.178">4565 13442 593 0,'0'0'116'0,"0"0"-77"0,0 0 59 16,0 0-61-16,0 0-9 16,0 0 34-16,56 9-16 15,9-9 3-15,7 0-23 16,9 0-26-16,-6-9-5 15,9-4-28-15,-22-3-366 16</inkml:trace>
  <inkml:trace contextRef="#ctx0" brushRef="#br0" timeOffset="111329.3047">6312 12860 1054 0,'0'0'45'16,"0"0"165"-16,0 0-99 16,0 0-49-16,0 0-27 15,0 0-18-15,0-52-17 16,10 75-3-16,15 30-2 15,-4 13 5-15,-5 7 12 16,12-4-2-16,-9 1-7 16,9-11-3-16,-10-6 0 0,-2-6 1 15,-7-8-2-15,-6-10 0 16,4 1 0 0,-7-14-44-16,0 2-103 0,0-8-82 15,0-10-166-15</inkml:trace>
  <inkml:trace contextRef="#ctx0" brushRef="#br0" timeOffset="111860.5779">5783 13029 461 0,'0'0'140'0,"0"0"-17"16,0 0-18-16,0 0-16 16,0 0-1-16,0 0-21 15,-56-54 14-15,56 47-22 16,0 1-20-16,0-4-22 15,0-1-12-15,18 4 5 16,20-4-6-16,5 4 3 16,4-4-1-16,6 0 0 15,22 1 5-15,9-3 7 16,16-3 5-16,9-2-4 16,0-1-14-16,3 3 2 15,-22 1-7-15,-9 12-4 0,-25 3-4 16,-31 0-72-16,-25 13-159 15,0 16-57-15</inkml:trace>
  <inkml:trace contextRef="#ctx0" brushRef="#br0" timeOffset="112287.0029">5864 13650 368 0,'0'0'340'15,"0"0"-271"1,0 0 61-16,0 0-34 0,0 0-47 15,0 0-1-15,-28 0-19 16,28 0-4-16,0 0 9 16,0 0 5-16,0 0-22 15,18 0-2-15,48-5-11 16,33-7 7-16,20 1-3 16,27 10-1-16,-9-4 1 15,-18 5-6-15,-7 0 8 16,-31 0-7-16,-16 0 2 15,-21 0-3-15,-25 0 2 16,-10 0-4-16,-9 0-1 16,0 0 0-16,0 0-46 15,0 0-104-15,0-10-225 0</inkml:trace>
  <inkml:trace contextRef="#ctx0" brushRef="#br0" timeOffset="112505.8403">7446 13349 971 0,'0'0'72'16,"0"0"57"-16,0 0-69 15,0 0-60-15,0 0-35 16,0 0-128-16,-28 0-522 16</inkml:trace>
  <inkml:trace contextRef="#ctx0" brushRef="#br0" timeOffset="113208.8933">8057 12937 1154 0,'0'0'86'16,"0"0"-16"-16,0 0 35 15,0 0-76-15,0 0-29 16,37 121 13-16,-9-40 22 15,-9 4 1-15,-4-7-12 16,-12-9-12-16,4 2-6 16,-7-21-1-16,0-4-3 15,0-12 1-15,0-13 2 16,0-8-3-16,0-8-2 16,0-5 7-16,0 0-1 0,-7 0 7 15,-11-24 2-15,-10-15-10 16,0-13 1-16,0-9-5 15,12-19 3-15,7-12-1 16,9-17-2-16,0-16 0 16,0-4 0-16,25 4 0 15,31 17-1-15,6 12-2 16,-6 20 0-16,16 19 2 16,-7 17-1-16,-18 8 0 15,6 15 1-15,-16 5-2 16,1 10 0-16,5 2-2 15,-5 2-7-15,-10 31 11 16,-19 17-8-16,-9 4 7 16,-19 14-1-16,-52 0 0 15,-23-5-41-15,13-11-24 0,16-19 23 16,27-12 44-16,14-13-1 16,14-3 2-16,10 0-1 15,0-5 2-15,0 5-2 16,0-3 0-16,0 12-6 15,10 5-17-15,36 15 23 16,17 16 5-16,2 4-4 16,7 5 1-16,12-1 3 15,-13-6-3-15,-5-1 0 16,-13-5-4-16,-16 0 1 0,-28-2-23 16,-9-5-309-1,0-15-356-15</inkml:trace>
  <inkml:trace contextRef="#ctx0" brushRef="#br0" timeOffset="113646.3932">9091 13139 911 0,'0'0'22'0,"0"0"177"16,0 0-90-16,65-144-59 0,-30 115-2 15,-7 8-5 1,0 9 5-16,6 0-10 0,-15 9-17 16,9 3-10-16,0 0-4 15,-10 10-7-15,17 24 0 16,-17 4 3-16,-15 9 0 15,-3 3-2-15,0 15 3 16,-56 7-1-16,-18-4-3 16,-17-5 0-16,7-15 0 15,22-19 2-15,24-13-1 16,32-11 2-16,6-5-3 16,0 0 1-16,0 0 1 15,0 0-2-15,0 0-3 16,16 0-4-16,40 0 7 0,44 0 14 15,18 0 3-15,28 0-11 16,10-7-4-16,9-3-2 16,-18-3-111-16,-38-14-561 15</inkml:trace>
  <inkml:trace contextRef="#ctx0" brushRef="#br0" timeOffset="114276.1849">7820 14350 442 0,'0'0'476'0,"0"0"-428"16,0 0 141-16,0 0-97 15,0 0-14-15,0 0-40 16,-75 0-14-16,75 0-5 16,0 0-5-16,0 0 3 15,10-4-2-15,74-4-3 16,53-13 8-16,71-8 0 16,48 0 12-16,37-5-11 15,9 0-10-15,0 10-2 0,-19-3-4 16,-27 11-4-1,-63-2-1-15,-47 11 0 0,-65 3-2 16,-62 4-5-16,-19 0-33 16,-56 16-100-16,-78 22-65 15,-50 14-299-15</inkml:trace>
  <inkml:trace contextRef="#ctx0" brushRef="#br0" timeOffset="114963.7076">7755 15124 1046 0,'0'0'80'0,"0"0"7"15,0 0 70-15,0 0-101 16,0 0-56-16,0 0-4 16,-10 73 4-16,23 13 16 15,-7 16 1-15,-6 4 0 16,0-6 4-16,-28-4-11 16,-6-22 4-16,-4-27-12 15,20-17 3-15,8-17-1 16,10-13 3-16,-6 0 10 0,3-5 30 15,-13-33 2-15,4-21-41 16,-13-10-8-16,16-15 1 16,-1-3-1-16,10-14 1 15,0-12 1-15,0 2-2 16,19 0-3-16,28 12 1 16,15 20-1-16,0 17 3 15,-6 23-2-15,0 15 2 16,-3 12-1-16,-6 12-2 15,9 0 1-15,-3 12-4 16,-6 23 4-16,-10 10-1 16,-18 13 3-16,-19 4-2 15,0 1 1-15,-56 4 1 0,-16-17-1 16,-12-8-6-16,22-13 1 16,6-18-2-16,18-11 6 15,20 5 2-15,-1-5 3 16,13 0-1-16,6 0-2 15,0 0-3-15,0 5-8 16,0 9-10-16,0 13 0 16,9 14 20-16,25 2 2 15,22-1 0-15,16 8-1 16,3 0 1-16,6-1 1 16,-7 1-2-16,-11-7-2 15,-7 4-30-15,-13-13-132 0,-14-12-116 16,-11-17-369-1</inkml:trace>
  <inkml:trace contextRef="#ctx0" brushRef="#br0" timeOffset="115229.3232">8614 15409 1105 0,'0'0'31'0,"0"0"219"15,0 0-113-15,0 0-49 16,0 0-61-16,0 0-25 16,-37-47-2-16,37 86-18 15,0 19 18-15,0 16 17 16,12 5-12-16,-2 2 0 0,-4-8 2 16,-6-15-6-16,0-7-1 15,0-17-1-15,0-6-21 16,0-17-131-16,0-11-131 15,0 0-265-15</inkml:trace>
  <inkml:trace contextRef="#ctx0" brushRef="#br0" timeOffset="115479.4043">9044 15409 970 0,'0'0'108'0,"0"0"-49"16,0 0 33-16,0 0-61 16,0 0 7-16,0 0 8 15,221 0-8-15,-158 0-17 16,2 0-7-16,16-1-4 16,-6-16-5-16,-4 6-5 15,-5-2-1-15,-4 4-3 16,-15 2-60-16,-19 2-170 15,-28 1-169-15</inkml:trace>
  <inkml:trace contextRef="#ctx0" brushRef="#br0" timeOffset="115713.711">9356 15214 961 0,'0'0'112'0,"0"0"100"16,0 0-86-16,0 0-54 15,0 0-23-15,0 0-43 16,-38-64-6-16,38 98-13 16,10 14 13-16,27 10 13 15,-9 10-2-15,-3 4-6 16,-6 4-4-16,-10 1-1 16,-9-1-2-16,0-8-90 15,0-16-137-15,0-32-179 0</inkml:trace>
  <inkml:trace contextRef="#ctx0" brushRef="#br0" timeOffset="116374.862">10050 15243 488 0,'0'0'662'0,"0"0"-596"15,0 0 62-15,0 0-97 16,0 0-23-16,0 0 50 16,47 166-10-16,-31-98-13 0,-16 5-6 15,0-1-12-15,0-14-10 16,0-6-2-16,0-23 2 16,-7-11-7-16,4-7 0 15,3-11 0-15,0 0 2 16,0 0 8-16,0 0 4 0,-15-20-1 15,-13-18-4-15,0-7-9 16,-10-12 2-16,4-15-4 16,-3-11 4-16,9-12-4 15,9-2 3-15,10-12-1 16,9 8 0-16,0 2 1 16,9 14 0-16,28 17 2 15,10 17 2-15,6 12-3 16,-6 10 0-16,-4 11-2 15,-15 13 0-15,10 5-3 16,-1 0-5-16,16 13 7 16,-16 26-1-16,10 13 1 15,-19 6-2-15,-12 1 3 0,-13-1-3 16,-3-1 1 0,-3-10 0-16,-41-14-10 0,-3-12-9 15,13-3 8-15,-3-11 0 16,-1-3 0-16,10-4 13 15,10 0 0-15,8 0 0 16,10 0-2-16,0 5-5 16,0 8-20-16,-6 8-1 15,3 16 25-15,3-4 3 16,0 3-1-16,0 3 1 16,9-1 0-16,38 3-3 15,28-8 3-15,6-3 0 0,18-8 0 16,14-4 0-16,-14-4-17 15,-8-10-206-15,-20-4-212 16</inkml:trace>
  <inkml:trace contextRef="#ctx0" brushRef="#br0" timeOffset="116984.2387">11056 15591 730 0,'0'0'107'15,"0"0"93"-15,0 0-60 16,0 0-57-16,0 0 8 16,0 0-35-16,19-114-23 15,6 95-3-15,3 2-11 16,9 0-6-16,10 2-6 0,-13 7-5 15,4 8 2-15,-10 0-4 16,-9 0-5-16,9 8 1 16,-13 26 2-16,-15 16 2 15,0 15 1-15,-43 12 1 16,-42 4 0-16,-14-2 0 16,-10-12-2-16,15-10 0 15,13-23 0-15,38-10 3 16,21-14-2-16,6-6 1 15,16 0 1-15,0-4 7 16,0 0-1-16,0 0-1 16,0 0-6-16,0 0 2 15,0 0-3-15,44 0 0 0,21 0 1 16,26-4 4-16,11-5 4 16,17 2-4-16,9-9-2 15,-1 0 0-15,-18-2-4 16,-18 7 0-16,-17-7-5 15,-36-3-160-15,-38-8-372 16</inkml:trace>
  <inkml:trace contextRef="#ctx0" brushRef="#br0" timeOffset="139931.9209">11979 14225 1010 0,'0'0'37'0,"0"0"152"0,0 0-63 15,0 0-86-15,0 0-30 16,0 0-10-16,0 0-2 31,-38 98 2-31,38-21 2 0,-9 4-2 16,-54 4 0-16,-30-10-126 16,-16-19-349-16</inkml:trace>
  <inkml:trace contextRef="#ctx0" brushRef="#br0" timeOffset="140381.3909">13542 13740 1138 0,'0'0'71'16,"0"0"60"-16,0 0 25 0,0 0-97 16,0 0-16-1,0 0-20-15,-46-53-18 0,46 67-5 16,0 20-2-16,0 18 2 16,0 4 4-1,0 5-1-15,0-3-1 0,0 4-2 16,0-9 0-16,0-2 0 15,0-7-14-15,-10-9-95 0,-9-2-80 16,1-19-91 0,-16-14-276-16</inkml:trace>
  <inkml:trace contextRef="#ctx0" brushRef="#br0" timeOffset="140667.3823">12938 13832 1038 0,'0'0'20'15,"0"0"220"-15,0 0-144 16,0 0-28-16,0 0-26 0,0 0-20 16,37-74-12-1,44 51 1-15,28-4 1 0,13 2 10 16,40-8-6-16,3-1-6 15,0 5-5 1,-19-4-5-16,-27 17 0 0,-44 3-5 16,-32 13-88-1,-34 0-109-15,-9 23-76 0,-62 17-11 16</inkml:trace>
  <inkml:trace contextRef="#ctx0" brushRef="#br0" timeOffset="140931.4576">12975 14379 764 0,'0'0'44'0,"0"0"144"15,0 0-51 1,0 0-62-16,0 0-31 0,0 0-22 15,-9 0 5-15,71-4 15 16,4 0-11-16,33 0-9 0,13-6-9 16,16 8-7-1,-9-7-2-15,8 2-4 16,-8 6-66-16,-20-9-215 0,-24-13-98 16</inkml:trace>
  <inkml:trace contextRef="#ctx0" brushRef="#br0" timeOffset="141338.5462">14265 14323 317 0,'0'0'650'0,"0"0"-542"16,0 0 63-16,0 0-88 16,0 0-30-16,255-98-12 0,-192 98-9 15,2 0-13 1,-18 15-16-16,-13 20 3 0,-25 13-5 16,-9 8 3-16,-28 12 0 15,-43 0 2 1,-10 0-3-16,6-6 1 0,19-15-4 15,12-14 0 1,26-17 2-16,8-10-2 0,10-6 0 0,0 0 0 16,0 0 2-1,63 0 3 1,11-5 1-16,26-6-5 0,9-2-1 16,-6-8 0-16,6 8-2 15,0-8-27-15,-16-1-93 0,-12-3-108 16,-15-4-194-1</inkml:trace>
  <inkml:trace contextRef="#ctx0" brushRef="#br0" timeOffset="141569.5974">15654 14133 953 0,'0'0'54'0,"0"0"163"0,0 0-121 15,0 0-53 1,246-95-15-16,-165 81-11 16,13-1-5-16,-13 2-1 0,0 2-6 15,-7 1-5 1,-11 5-1-16,-7-3-32 0,-28 8-206 16,-28-4-318-16</inkml:trace>
  <inkml:trace contextRef="#ctx0" brushRef="#br0" timeOffset="141734.6013">15791 14280 989 0,'0'0'38'16,"0"0"95"0,0 0-103-16,0 0 49 15,0 0-11-15,346 13-45 0,-237-13-21 16,3-18-2-1,-21 2-147-15,-29-13-310 0</inkml:trace>
  <inkml:trace contextRef="#ctx0" brushRef="#br0" timeOffset="148366.01">17582 13674 459 0,'0'0'372'16,"0"0"-278"-16,0 0 74 0,0 0-109 15,0 0-11 1,0 0-6-16,0 0 9 0,10-87 8 15,-1 82-8 1,-9 5-13-16,0 0-24 0,0 22-8 16,6 24-4-16,-3 25 2 0,7 6 8 15,5 4 5 1,4-9-8-16,9-14-7 0,-9-1 1 16,-1-17-3-1,-18-6 0-15,10-7 1 0,-10-7-1 16,0-11-7-1,9-2-128-15,-9-7-69 0,0 0-152 16</inkml:trace>
  <inkml:trace contextRef="#ctx0" brushRef="#br0" timeOffset="148730.8056">17096 13788 697 0,'0'0'17'0,"0"0"121"15,0 0-52 1,0 0-29-16,0 0-8 0,0 0-12 15,-18-1-1 1,18 1-7-16,0 0-5 0,0-7-5 16,28 2 5-16,28-1 1 0,25-9-8 15,3-9 2 1,16 0-3-16,18-8-7 0,0 3-4 16,1 0-5-1,-16 6 0-15,-22 12-1 0,-16 11-29 16,-31 0-112-1,-34 6-112-15,0 22-131 0</inkml:trace>
  <inkml:trace contextRef="#ctx0" brushRef="#br0" timeOffset="149130.8407">17087 14298 535 0,'0'0'54'0,"0"0"104"0,0 0-94 16,0 0-27-1,0 0 6-15,0 0 30 0,-62 35-9 16,62-35-19-1,0 5 1-15,0-4-16 0,19 6 16 16,43-7 1-16,37 0-11 0,32 0-19 16,13-7 5-1,21-9-8-15,-10-2-8 16,-8 1 3-16,-19 3-9 16,-10-3 7-16,-34 1-5 0,-22 5-1 15,-24 6 3 1,-29-3-4-16,0 3 2 0,-9 5-2 15,0 0-15 1,0 0-110-16,0 0-102 0,-9 0-144 16</inkml:trace>
  <inkml:trace contextRef="#ctx0" brushRef="#br0" timeOffset="149311.1972">19006 14009 977 0,'0'0'41'16,"0"0"-41"0,0 0-3-16,0 0-225 0</inkml:trace>
  <inkml:trace contextRef="#ctx0" brushRef="#br0" timeOffset="152698.4992">19436 13958 905 0,'0'0'8'0,"0"0"178"16,-44-126-54-16,35 92-45 15,0 16 13-15,9 8-44 0,0 9-6 16,0 1-23 0,0 0-22-16,0 0-5 0,0 34-4 15,0 19 4 1,0 10 2-16,0 9 5 16,9 3-4-16,0-3 0 0,1-4 0 15,-1-5-2-15,-9-11 1 16,0-11-2-16,0-12 3 15,0-7 0 1,0-17-2-16,-9 0 0 0,-10-5 8 16,-9 0-1-16,-10-23-2 15,-14-10-2-15,5-17-3 16,-9-10 1 0,3-19-1-16,15-4 1 0,10-11-2 15,10-3 1-15,18 2-1 0,0-2 0 16,37 7 0-1,19 6 0-15,16 13 1 0,3 10-1 16,6 15 0 0,-10 12 1-16,-5 5-1 0,-10 6 0 15,-3 12 0 1,-7 1-1-16,-18 10 0 0,0 0-5 16,-12 0-2-16,3 20 1 0,-10 10 3 15,-9 9 3 1,0 13 1-16,0 0 0 0,0-2 0 15,-28-3-3 1,-16-13 3-16,7 0-3 0,0-16 0 16,-1-7-1-1,4-6-2-15,15 0 4 0,10-5-5 16,0 0 6 0,-1 0-6-16,10 8 0 0,0 6-14 15,0 5 5-15,0 12 12 16,0 5 2-16,10-1 1 15,27 9 2-15,16-9 0 16,3 5 0-16,16-11-1 16,-7-3 1-16,7-2-1 15,-7-1 0-15,-18-7-2 16,6-3-17-16,-6-2-126 16,9-6-34-16,-22 2-98 0,-6-7-255 15</inkml:trace>
  <inkml:trace contextRef="#ctx0" brushRef="#br0" timeOffset="152968.4839">20470 13816 855 0,'0'0'65'0,"0"0"175"15,0 0-97-15,0 0-31 0,0 0-26 16,0 0-47-1,-19-47-26-15,19 58-11 0,0 29 0 16,0 19 19 0,10 8 20-16,8 6-16 0,1-4-12 15,-10-8-10 1,10-7 2-16,-13-11-3 0,-6-9-2 16,0 3 0-1,0-8-11-15,-25-4-134 16,-12-17-208-16,0-8-627 0</inkml:trace>
  <inkml:trace contextRef="#ctx0" brushRef="#br0" timeOffset="153723.4661">18688 15214 812 0,'0'0'96'0,"0"0"-31"16,0 0 69-16,0 0-88 16,0 0-3-16,-236 0-3 15,226 0-15-15,1 0-9 16,9 7-5-16,0-1-5 16,0-1-2-16,0-5 2 15,34 5 1-15,69-5 26 16,59 0 45-16,59 0-35 15,34 0-21-15,29 0-9 0,9 0-6 16,-10 0-3 0,-18 0-2-16,-38 0 1 0,-43 0-3 15,-47 0 0-15,-37 0 0 16,-44 0-2-16,-19 0-4 16,-12 0-10-16,-15 0-14 15,-1 0-35-15,-9 0-90 16,0 0-184-16,-9 0-463 15</inkml:trace>
  <inkml:trace contextRef="#ctx0" brushRef="#br0" timeOffset="158917.2723">18240 16563 1016 0,'0'0'40'16,"0"0"168"-16,0 0-113 15,0 0-39-15,0 0-16 16,0 0-36-16,0 0-4 16,-47-34-7-16,75 107 7 0,-9 19 10 15,-1 3-4 1,-8-3 2-16,-10-11 0 0,9-13-6 15,0-18 0 1,-9-9-1-16,0-19 1 0,0-4-2 16,0-13 1-1,0-5 0-15,0 0 6 0,0 0 9 16,0-12 34-16,0-28-17 0,-18-15-24 16,-1-17-3-1,-9-23-6-15,9-13 4 0,10-16-2 16,0-2-1-1,9 0 1-15,0 9-1 0,37 18-1 16,19 14 0 0,16 18 2-16,2 14-2 0,-2 19 1 15,-6 11 1-15,-4 17-2 16,-25 6-2-16,1 0-3 16,-10 13-3-16,-13 27 2 15,-15 3 5-15,0 15-1 16,-25 5 1-16,-49-5-2 15,-7-2 0-15,-4-11-12 16,14-11 0-16,5-10 10 16,23-14 1-16,15-2 4 15,9-3 2-15,19-5-2 16,0 0 0-16,0 0-3 0,0 10-9 16,0 3-9-1,19 16 7-15,24 9 13 0,23 7 0 16,15 12 1-1,3-4 0-15,6-3 0 0,-6 2 0 16,-12-4 0 0,-16-6 0-16,-3-2-14 0,-6-7-131 15,-19-9-31 1,-10-15-128-16,7-9-248 0</inkml:trace>
  <inkml:trace contextRef="#ctx0" brushRef="#br0" timeOffset="159167.2647">19355 16529 992 0,'0'0'36'15,"0"0"200"-15,0 0-76 0,0 0-70 16,0 0-51-16,0 0-38 16,-28 0-1-16,28 45 0 15,0 12 10-15,9 11 1 16,10-1-3-16,0-4-3 15,-10-11-1-15,10-5-4 16,-10-22 0-16,-3-7 2 16,-3-7-2-16,-3-6-18 15,0-5-140-15,0 0-41 16,0-16-104-16</inkml:trace>
  <inkml:trace contextRef="#ctx0" brushRef="#br0" timeOffset="159425.7671">19738 16449 1018 0,'0'0'60'0,"0"0"88"0,0 0-106 16,0 0-31-1,0 0-5-15,0 0 6 0,100 9 27 16,-26-9 4-1,7 0 9-15,4 0-23 0,14-4-17 16,-8-6-10-16,2-1-2 16,-12-2 0-16,-16 3-21 0,-2 4-83 15,-26-1-72-15,-18 7-89 16,-19-5-181-16</inkml:trace>
  <inkml:trace contextRef="#ctx0" brushRef="#br0" timeOffset="159660.0761">20205 16289 831 0,'0'0'75'0,"0"0"92"15,0 0-10-15,0 0-56 16,0 0-34-16,0 0-39 16,-75-43-28-16,75 59-3 0,0 22 3 15,0 14 11-15,10 0 12 16,9 6-6-16,9 1-10 15,0-1-2-15,0-1-5 16,-13-1 0-16,-5-3-2 16,-10-3-62-16,0-4-132 15,0-17-131-15,-35-18-309 16</inkml:trace>
  <inkml:trace contextRef="#ctx0" brushRef="#br0" timeOffset="160274.1686">20763 16296 1173 0,'0'0'26'0,"0"0"194"16,0 0-168-16,0 0-52 15,0 0 3-15,0 130-3 16,19-51 30-16,-1 0 8 15,-8 13-15-15,-4-6 0 16,-6-6-15-16,0-19 2 16,0-20-7-1,9-14-1-15,-9-16-1 16,0-1-1-16,9-10 0 16,-9 0 7-16,0-5 7 15,0-29-4-15,0-16-10 16,0-24 0-16,0-5 0 15,0-17 1-15,-9-8-1 16,9-4 0-16,0-5 0 16,0 12 6-16,0 9-6 15,28 18-3-15,10 16 3 0,-1 20 2 16,-3 9-2 0,4 11 0-16,-20 8-1 0,1 10 1 15,-10 0-3-15,1 0-2 16,-10 10-1-16,0 14-1 15,0 8 4-15,0-3-3 16,-38 5 5-16,1-5-9 16,3-13-13-16,-4 3-3 15,20-8 7-15,-1-6 10 16,0 8-1-16,10-2-3 16,-1 12 2-16,10-1-1 15,0 8 7-15,0-1 2 16,10 4 1-16,46 6 0 15,6 1 2-15,13-1 0 0,6 1 3 16,-16-11-3-16,-2 5-3 16,-17-5-99-16,-27 5-15 15,-10 0-75-15,-9 0-129 16</inkml:trace>
  <inkml:trace contextRef="#ctx0" brushRef="#br0" timeOffset="160680.5028">21576 16563 1194 0,'0'0'40'15,"0"0"145"-15,0 0-136 16,0 0-29-16,0 0-13 15,0 0-4-15,218-80-2 16,-171 97-1-16,-10 12 0 16,-18 10 0-16,-10 6 1 15,-9 12 0-15,-9 6-1 16,-57 4 4-16,-15-4-3 16,-12-6 0-16,3-15 2 15,9-8-3-15,24-13 4 16,11-9-2-16,27-11 7 0,3-1 1 15,16 0 9-15,0 0 13 16,0 0-2-16,44 0-9 16,40 0-7-16,35-18 4 15,36-7-13-15,35 9-5 16,22-6 1-16,6 5-2 16,-6-5-45-16,-56-12-230 15</inkml:trace>
  <inkml:trace contextRef="#ctx0" brushRef="#br0" timeOffset="168110.5613">13726 537 387 0,'0'0'384'16,"0"0"-301"-16,0 0 96 0,0 0-122 15,0 0-3-15,0 0-7 16,0 0 2-16,-47-38 2 16,38 35 0-16,-19 3-14 15,-9 0-19-15,-16 0-10 16,-3 0-4-16,-16 0 0 15,16 20 2-15,-7 9 1 16,7 12 4-16,19 6-9 16,9 3 4-16,19 1-6 15,9-1 1-15,0 0-1 16,28-7 5-16,18-3-4 0,1-7-1 16,6-6-2-16,-6-3 1 15,15-3 1-15,4-5-59 16,-10-8-110-16,-3-8-95 15,-7 0-218-15</inkml:trace>
  <inkml:trace contextRef="#ctx0" brushRef="#br0" timeOffset="168532.5418">13816 600 935 0,'0'0'44'16,"0"0"210"-16,0 0-162 15,0 0-34-15,0 0-43 0,0 0-15 16,-37-9-22 0,65 55 22-16,9 9 6 0,-2 7 5 15,2-4-5-15,0-9-3 16,10-7-3-16,-13-11 2 16,4-9-1-16,-10-7 0 15,-19-9-1-15,10-6 0 16,-10 0-4-16,1 0 3 15,-4-18-2-15,-6-14-25 16,0-7 18-16,0-4 7 16,0-2 3-16,0 0 2 15,0 10-2-15,-10 6 5 16,4 12 3-16,3 9 2 16,3 8-1-16,0 0-9 0,0 20-27 15,3 18 23-15,31 12 4 16,4 5 2-16,-1 0 4 15,1-5-3-15,-4-4-2 16,-15-2-1-16,-10-5 0 16,0-6-3-16,-9-5-176 15,0-23-240-15</inkml:trace>
  <inkml:trace contextRef="#ctx0" brushRef="#br0" timeOffset="169126.3088">14346 686 1002 0,'0'0'92'0,"0"0"51"0,0 0-49 16,0 0-90-16,0 0 0 16,0 0 12-16,165 53 4 15,-112-21-3-15,-16 2-7 16,1-3-6-16,-10-3-1 15,-10-7-1-15,-2-6-2 16,-13-6 1-16,3-1-1 16,-6-4 1-16,0-4-1 15,0 0 0-15,0 0-5 16,0 0-3-16,0 0 6 16,-18 0-1-16,-7-8 1 15,15-13 2-15,1-10-1 0,9-9 1 16,0-7 1-16,0 2-1 15,28-1-2-15,25 7 2 16,-6 8 1-16,15 9 1 16,-15 12 2-16,0 10 0 15,5 0 4-15,-14 10-5 16,18 24 3-16,-3 12 4 16,-6 7-1-16,-10 1 0 15,-3-1-1-15,-15-4-5 16,-19-8 0-16,0-11-2 15,0-9 1-15,0-5-1 16,0-9 3-16,-9-6-1 16,-1-1 7-16,-15 0 22 0,7-11 15 15,-10-15-30-15,9-11-5 16,0-5-9-16,10-2-1 16,9-1 0-16,0 3-2 15,0 5-4-15,9 6 2 16,19 2-4-16,10 2-14 15,-1-3-81-15,16 1-54 16,-6-3-99-16,-1 2-226 16</inkml:trace>
  <inkml:trace contextRef="#ctx0" brushRef="#br0" timeOffset="169532.4769">15782 802 730 0,'0'0'10'15,"0"0"122"-15,0 0-15 16,0 0-27-16,0 0-31 16,0 0-10-16,109 6-6 15,-109-6 12-15,0-6 21 16,0-13-41-16,0-9-30 15,-28-1-5-15,-19 0 3 16,-24-2-2-16,5 6 0 0,4 2 6 16,15 9 20-16,28 7 10 15,10 7-9-15,9 0-19 16,0 8-9-16,0 28-8 16,0 6 8-16,28 4 4 15,28-1 2-15,6-3 4 16,4-5 1-16,-4-5-3 15,-6-8-2-15,0-4-5 16,-21-7-1-16,-7-5-2 16,-19-4-77-16,-9-4-145 15,0 0-152-15</inkml:trace>
  <inkml:trace contextRef="#ctx0" brushRef="#br0" timeOffset="170146.5526">16081 575 911 0,'0'0'74'16,"0"0"111"-16,0 0-97 16,0 0-81-16,0 0 9 15,0 0 58-15,103 149-35 16,-94-94-1-16,0 0-17 16,-9-5-7-16,0-13-7 15,0-16-4-15,0-12 0 16,0-6-3-16,0-3 1 15,0 0 11-15,0-22 2 0,10-17-14 16,8-9-40-16,7 3 19 16,-15 3 13-16,-1 10 7 15,0 14 1 1,-9 7 1-16,0 9 3 0,0 2-4 16,0 5-13-16,0 28-10 15,0 7 23-15,19 7 0 16,0-6 2-16,18-4 4 15,7-6 4-15,3-6 7 16,9-7-1-16,-3-5-4 16,-7-5-8-16,-11-8-1 0,-7 0 2 15,0 0-2-15,-10-13 2 16,-8-13 4-16,-1-14-9 16,-9-3-2-16,0-15-18 15,0-6 7-15,0-9 4 16,-37-8 4-16,-1 2 4 15,4 9-1-15,6 16 4 16,9 20 5-16,10 18 0 0,0 13 18 16,9 3-25-16,0 11-1 15,9 36-9-15,28 18 10 16,7 12 4-16,3 4 4 16,-1-1 7-16,-8-2-5 15,-13-11-3-15,-16-8-1 16,0-9-6-16,-9-16 0 15,0-8-1-15,0-7-8 16,-37-10-166-16,-16-9-107 16,-3-9-315-16</inkml:trace>
  <inkml:trace contextRef="#ctx0" brushRef="#br0" timeOffset="170318.4163">16530 708 993 0,'0'0'104'0,"0"0"105"16,0 0-119-16,0 0-49 16,0 0-33-16,0 0 1 15,174-51-3-15,-84 38-6 16,-6 3-2-16,-3 2-20 16,-6 0-223-16,-13-10-312 15</inkml:trace>
  <inkml:trace contextRef="#ctx0" brushRef="#br0" timeOffset="171084.1329">18012 875 817 0,'0'0'36'16,"0"0"200"-16,0 0-99 16,0 0-56-16,-221-133-4 0,184 124-25 15,-7 9-18-15,7 0-25 16,-16 17-9-16,-3 24 0 15,18 4 0-15,10-1 0 16,28-2 0-16,0-8-2 16,0-5 4-16,47-10-2 15,0-6 2-15,-4-8 1 16,13-5-3-16,7 0 1 16,-17-26 4-16,1-7-5 15,-3-9-3-15,-16-13-14 16,-9-4 7-16,-10-9 5 15,0-8 4-15,-9-3 1 16,0-5 4-16,0 2 1 0,-9 11 17 16,-10 20 0-1,10 18 5-15,9 20-7 0,0 13-3 16,0 8-17-16,0 46-23 16,0 28 23-16,0 23 0 15,19 11 1-15,-1-2-1 16,29-12 0-16,-3-16 1 15,2-18 0-15,1-20-1 16,6-14 1-16,-6-9-1 16,-10-13 1-16,-12-10-2 15,-6-2 3-15,-10 0 2 16,10-29-4-16,-1-10-8 16,1-6-13-16,-10-10-23 15,1 1 21-15,-1 4 11 0,-9 13 7 16,0 14 5-16,0 15 2 15,0 8 1-15,0 0-3 16,9 17-18-16,10 20 12 16,6 2 6-16,3 2 0 15,0-4 0-15,0-7-1 16,6-2 1-16,-15-14 0 16,-10-4 0-16,1-10-1 15,-10 0-173-15,0-5-108 16</inkml:trace>
  <inkml:trace contextRef="#ctx0" brushRef="#br0" timeOffset="171302.7996">18433 479 979 0,'0'0'58'0,"0"0"173"15,0 0-86-15,0 0-89 16,0 0-30-16,0 0-26 16,-10-38-1-16,10 38-7 15,0 0-99-15,0 0-228 16,0 0-709-16</inkml:trace>
  <inkml:trace contextRef="#ctx0" brushRef="#br0" timeOffset="171709.2201">18732 671 1210 0,'0'0'75'15,"0"0"36"-15,0 0-109 16,0 0-2-16,0 0 8 16,146 150 2-16,-118-96-1 0,-18 0 1 15,-1-12-7-15,-9-12-1 16,9-9-1-16,-9-13 0 16,0-5-1-16,10-3 5 15,-10 0 11-15,9-19 34 16,0-18-22-16,10-8-19 15,-10-3 6-15,16-10 7 16,-15 0-2-16,8 0-6 16,1 2-2-16,-10 12-8 15,1 15-3-15,-10 11-1 16,0 13-1-16,9 5-16 0,-9 0-124 16,9 13-121-1,-9 11-29-15,0-1-346 0</inkml:trace>
  <inkml:trace contextRef="#ctx0" brushRef="#br0" timeOffset="171936.9563">19492 671 1025 0,'0'0'149'15,"0"0"4"-15,0 0-119 16,0 0-33-16,0 0 36 0,28 136 5 15,-19-84-7 1,1-7-9-16,5 1-16 16,-5-11-6-1,-10-3-2-15,0-11-2 0,0-8 0 16,0-8-88-16,0-5-157 16,0-14-206-16</inkml:trace>
  <inkml:trace contextRef="#ctx0" brushRef="#br0" timeOffset="172140.0883">19455 402 1056 0,'0'0'118'0,"0"0"108"0,0 0-136 16,0 0-51-16,0 0-34 15,0 0-5-15,9-15-13 16,-9 15-186-16,-9 0-386 16</inkml:trace>
  <inkml:trace contextRef="#ctx0" brushRef="#br0" timeOffset="172780.6746">20177 773 1027 0,'0'0'24'15,"0"0"196"-15,0 0-108 16,0 0-45-16,0 0-36 15,-265-78-29-15,219 91 0 16,2 16-2-16,7 8-3 16,18 1 3-16,19-5 0 15,0-3 4-15,0-5-3 16,37-8 2-16,7-9-2 16,12-8 2-16,0 0 2 15,-12-4-1-15,3-25-1 16,-19-13-3-16,6-6-9 15,-25-9-1-15,-9-2 4 0,0-12 5 16,0-2 1-16,-6-4 2 16,-22 4 3-16,9 12 4 15,1 22 22-15,8 20 6 16,10 14-18-16,0 5-19 16,0 16-1-16,0 31-13 15,19 21 14-15,18 16 3 16,7 1 0-16,-7 5 1 15,-9-4-1-15,0-6 0 16,-18-6-2-16,-10-11-2 16,0-15-3-16,0-11-106 15,-38-30-182-15,1-7-514 16</inkml:trace>
  <inkml:trace contextRef="#ctx0" brushRef="#br0" timeOffset="173171.2703">20626 875 800 0,'0'0'111'16,"0"0"7"-16,0 0 10 16,0 0-59-16,0 0-26 15,0 0-14-15,199 5-5 16,-190-5 2-16,10-5 8 0,-19-14 7 15,0-6-12-15,0-4-16 16,0-7-6-16,-19-1 0 16,-9 3-6-16,-6 5 8 15,6 10 2-15,0 6 5 16,9 12 6-16,1 1-13 16,-7 8-9-16,6 27-2 15,10 18 2-15,9 5 5 16,0 0 7-16,0-3 2 15,43-5 6-15,13-10-3 16,1-5-8-16,5-4-2 16,-6-10-5-16,-9-6-2 0,-13-7-44 15,-25-8-191 1,-9-4-207-16</inkml:trace>
  <inkml:trace contextRef="#ctx0" brushRef="#br0" timeOffset="173468.2238">21037 705 971 0,'0'0'62'0,"0"0"165"16,0 0-125-16,293-19-34 15,-212 49-26-15,-16 9-10 16,-3 8 2-16,-15 0-14 16,-19-3 3-16,-18 0-15 15,-10-1-1-15,0-9 1 0,-19-10-4 16,-18-11 1-1,8-13-3-15,1 0 9 0,-6-9-4 16,-3-24 2-16,9-9-5 16,9 0 0-16,10-9 0 15,9-7-4-15,0 4 0 16,0 4 1-16,9 14-2 16,19 9 0-16,9 12-13 15,1 7-61-15,5 8-117 16,-5-3-188-16</inkml:trace>
  <inkml:trace contextRef="#ctx0" brushRef="#br0" timeOffset="173957.1318">22261 831 888 0,'0'0'190'15,"0"0"-48"-15,0 0-3 16,56-123-89-16,-3 120-29 0,3 3-4 15,7 10-5 1,2 25 4-16,-3 10-3 0,-15 2 12 16,0 4 9-16,-19-1-7 15,-13-3-12-15,-15-12-8 16,0-4-5-16,0-16 2 16,0-9-2-16,0-6-1 15,-15 0 3-15,-13-2 7 16,9-27 0-16,0-16-2 15,19-6-4-15,0-7-4 16,0-13-1-16,0 4 1 16,47 0 1-16,-3 9 1 0,2 15-2 15,-8 15-1-15,-10 17 0 16,-13 6-4-16,4 5-5 16,-10 0-26-16,-9 8-129 15,0 10-137-15,0-2-348 16</inkml:trace>
  <inkml:trace contextRef="#ctx0" brushRef="#br0" timeOffset="174613.3903">23102 654 1134 0,'0'0'110'15,"0"0"37"-15,0 0-121 16,0 0-24-16,0 0 12 16,81 170 13-16,-62-114-11 15,-10-9-6-15,10-13-7 16,-10-7 0-16,10-14-1 16,9-8 0-16,-3-5 1 15,3 0 1-15,9-11-1 0,10-17-3 16,-13-2-24-16,-6-7-4 15,-18-2 9-15,8-6 15 16,-18 2 4-16,0-1 3 16,0 6 3-16,0 13 8 15,0 13 8-15,0 12-5 16,0 0-11-16,0 17-6 16,0 24-3-16,0 10 3 15,0 2 1-15,0-5 1 16,10-8 0-16,27-7-1 15,-3-11 3-15,4-9 0 16,-1-8-1-16,1-5 3 0,5 0-2 16,-5-2 2-16,-1-22-3 15,-9-5 0-15,-3-8-3 16,-6-9-7-16,-10-6-5 16,0-9 5-16,-9-8 7 15,0-9 4-15,0-5-2 16,0 0-1-16,10 11 10 15,8 15 12-15,1 23 37 16,-10 21-25-16,-9 7-7 16,10 6-22-16,-1 15-6 15,7 41-7-15,2 25 7 16,1 12 4-16,0 2 1 0,-1-3 5 16,-8-6-5-16,-1-14-3 15,0-9-2-15,-9-18 1 16,0-11-1-16,0-7-19 15,-9-17-152-15,-28-10-322 16</inkml:trace>
  <inkml:trace contextRef="#ctx0" brushRef="#br0" timeOffset="175019.6737">24454 842 893 0,'0'0'7'0,"0"0"179"15,0 0-82-15,0 0-27 16,0 0-43-16,0 0-6 16,265 22-8-16,-237-22 0 15,-9 0 1-15,-10-11 11 16,-9 0 1-16,9-2-15 15,-9-8-8-15,0 0-3 16,0-4 0-16,0-8 1 16,-46 1 2-16,-7 1-2 15,6 7 1-15,0 7-3 16,4 10 20-16,5 7-8 0,-9 0-11 16,-2 31-1-16,17 15-5 15,4 9 11-15,28 3 7 16,0-2 7-16,28-11-1 15,44-4-9-15,12-14-8 16,16-9-3-16,18-12-5 16,1-6-19-16,-23-34-337 15</inkml:trace>
  <inkml:trace contextRef="#ctx0" brushRef="#br0" timeOffset="199630.3239">5618 13013 116 0,'0'0'29'16,"-38"153"-4"-16,38-80-10 15,-9-4-15-15,9 5-1 16,0 2-4-16,0 4 4 15,0-2 1-15,0-3 0 16,-9-2-15-16</inkml:trace>
  <inkml:trace contextRef="#ctx0" brushRef="#br0" timeOffset="329729.3272">6733 6055 30 0,'0'0'24'15,"90"150"20"-15,-43-75-31 16,15 4-13-16,-6 0 0 15,7-9-85-15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2T10:23:50.53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2612 1996 541 0,'0'0'18'15,"0"0"163"-15,0 0-83 16,0 0-14-16,90-144-11 15,-81 118-14-15,10 4-1 16,-13-1-24-16,4 7 2 16,-1-3-8-16,0 3 0 15,-6-2 0-15,4 5 13 16,-4 1-7-16,-3 2-22 0,0 8 5 16,0 2-4-16,0 0-3 15,0 0-7-15,0 4-3 16,0 37-10-16,0 33 10 15,0 28 4-15,0 22-1 16,0 19 6-16,-10 10 1 16,-11 7-2-16,-14 8-1 15,-11 1 0-15,-10-2 5 16,-7-4-5-16,17-18-7 16,-1-14 3-16,-6-20-2 0,15-16 1 15,4-16-2 1,6-12-2-16,19-12 2 0,-1-13-2 15,10-6 2-15,0-15-32 16,-9-13-179-16,9-8-279 16</inkml:trace>
  <inkml:trace contextRef="#ctx0" brushRef="#br0" timeOffset="546.8881">954 3937 474 0,'0'0'68'15,"0"0"84"-15,0 0-55 16,0 0-46-16,0 0-13 16,0 0 13-16,103-8-1 15,-31 8-7-15,28 0-5 16,30 0 1-16,42 0 11 16,49-4-24-16,34-13-10 15,38-2-6-15,0 5-7 16,-10-1-3-16,-27 5-1 15,-19 10 1-15,-44 0 0 16,-38 0 0-16,-45 0-1 16,-48 0 1-16,-25 0-1 0,-37 0-9 15,0 5-22 1,-56 15-217-16,-34 1-167 0</inkml:trace>
  <inkml:trace contextRef="#ctx0" brushRef="#br0" timeOffset="926.5353">1799 4550 649 0,'0'0'92'0,"0"0"22"16,0 0-49-16,0 0-23 15,0 0-22-15,0 0-8 0,0 1 7 16,15 2 12-16,13-3-15 16,10 2-5-16,18-2 18 15,15 0 21-15,48 0 14 16,18-2-36-16,19-12-7 15,-1 3 0-15,-18-1-14 16,-18 6-6-16,-29 1-1 16,-25 3 0-16,-30 2-4 15,-23 0-12-15,-12 0-14 16,0 18-153-16,-47 5-131 16</inkml:trace>
  <inkml:trace contextRef="#ctx0" brushRef="#br0" timeOffset="1275.1259">2556 4750 675 0,'0'0'86'16,"0"0"125"-16,0 0-85 16,0 0-36-16,0 0-30 15,0 0 5-15,0-13-15 16,0 13-29-16,0 0-6 15,0 0-9-15,0 30-3 16,28 27 0-16,6 15 17 16,3 28 4-16,1 16 3 15,-10 21 3-15,9 6-13 16,-12-6 7-16,-6-8-4 0,-10-19-7 16,0-15-5-16,1-11 3 15,-10-19-3-15,0-15-3 16,0-20-2-16,0-9 0 15,0-3 0-15,0-7-3 16,0 0-5-16,0-4-53 16,0-7-244-16,0 0-342 0</inkml:trace>
  <inkml:trace contextRef="#ctx0" brushRef="#br0" timeOffset="3686.2458">945 5578 714 0,'0'0'53'15,"0"0"46"-15,0 0 83 16,0 0-93-16,0 0-1 15,0 0-28-15,0 0-6 16,-15-42-3-16,15 42-1 16,0 0-3-16,0-2-20 15,0 2 0-15,0 0-2 0,0 0-18 16,0 0-1-16,0 0-6 16,0 12-10-16,0 26-2 15,0 20 12-15,0 12 6 16,9 2-1-16,0-2-2 15,7-3 1-15,-7-5-2 16,0-9 0-16,-9-10-1 16,10-9 0-16,-10-2-1 15,0-12-1-15,0-2 0 16,0-7-4-16,0-6-90 16,0-5-127-16,0 0-100 15</inkml:trace>
  <inkml:trace contextRef="#ctx0" brushRef="#br0" timeOffset="4342.501">1350 5845 608 0,'0'0'55'16,"0"0"95"-16,0 0-25 16,0 0-18-16,0 0-86 15,72-124-14-15,-26 100 5 16,-8 3 30-16,5 8 6 16,-5 4-13-16,-4 2-2 15,-6 7-15-15,0 0-10 16,0 0-5-16,-9 0-1 15,9 18-2-15,-9 11-3 0,-10 5 3 16,-3 6 0-16,-6 5 3 16,0 5 3-16,-15-3-1 15,-23-3-2-15,1-7 0 16,9-8 1-16,0-8-2 16,-7-7 2-16,26-6-4 15,0 2 2-15,-1-5-1 16,10-4-1-16,0-1 0 15,0 5 0-15,-9-2-2 16,9 1 1-16,0-4 0 16,0 0-4-16,0 0 1 15,0 0 3-15,0 0 1 0,0 0 5 16,28 0 2-16,34 1 11 16,13-1-9-16,16 0-9 15,2 5-2-15,-12 5-70 16,-16 3-243-16</inkml:trace>
  <inkml:trace contextRef="#ctx0" brushRef="#br0" timeOffset="4972.0543">845 6882 839 0,'0'0'58'16,"0"0"121"-16,0 0-69 15,0 0-75-15,0 0-21 16,0 0 1-16,19-52-6 15,-10 52-3-15,10 0 0 0,0 18 10 16,9 9 7-16,0 9-3 16,-3 2-2-16,3 14-6 15,-9-2 1-15,9 7-4 16,-3-8 1-16,-4-6-2 16,-5-4 0-16,-7-16-2 15,1-10 5-15,-1-12 1 16,-9-1 2-16,9 0 4 15,-9 0 21-15,0-1 20 16,19-35-3-16,-10-12-34 16,10-12-19-16,6-7-2 15,-6 4 1-15,9 7-1 0,0 10 1 16,-3 13-1-16,-4 10-1 16,-2 5-4-16,6 7-6 15,3 5-95-15,9-1-156 16,-12 1-251-16</inkml:trace>
  <inkml:trace contextRef="#ctx0" brushRef="#br0" timeOffset="8523.8997">2618 1728 521 0,'0'0'27'15,"0"0"48"-15,0 0 8 16,0 0-36-16,0 0-11 15,0 0-16-15,0 0-11 16,-34-6-3-16,34 6 0 16,0 0 0-16,0 0 5 0,0 0 1 15,0 0-2-15,0 0-5 16,0 0-5-16,34 0 0 16,59 0 1-16,79 0 5 15,58 0 6-15,72-10 8 16,63-1 0-16,37-2-2 15,18 2 3-15,1 4-11 16,9 3 1-16,-19-3-7 16,-19-3 1-16,-43 2-5 15,-65-3-4-15,-48-3 4 16,-52 2 0-16,-47 3 0 16,-37-1 3-16,-35 2-2 15,-30 3 1-15,-17 3 1 0,-8 2-2 16,-10 0 0-16,0 0-2 15,0 0 1-15,18-4 0 16,-8 0 2-16,18 0 0 16,-10-3-2-16,7-1 1 15,-15 2 2-15,-1-1 0 16,0 2 7-16,-9 4 27 16,0 1 19-16,0-2-25 15,0-1-3-15,10 3-10 16,-10 0-7-16,0 0-4 15,0 0-4-15,0 0-3 16,9 19-8-16,0 25 8 0,10 17 0 16,15 16 1-16,-6 12 3 15,10 2-4-15,8 3 9 16,-2-2-5-16,-7-7 1 16,-9-10-2-16,0-13 0 15,-3-10 0-15,-6-13 1 16,-6-12-2-16,2-12 1 15,-6-9-1-15,-9-3 2 16,0-3-3-16,10 0 5 16,-10 0 11-16,0 0 52 15,0-5-31-15,0-3-31 16,-10 4-6-16,-24 0-1 16,-22 3-7-16,-9 1-4 0,-16 0 9 15,-28 6-4-15,-13 17 2 16,-15 6 3-16,0 0 0 15,0 3 1-15,19-3 3 16,18-2-2-16,28-4-1 16,26-5 0-16,27-3-1 15,19 0 0-15,0-5-4 16,28 2 5-16,44-5 3 16,27 1-1-16,13-5-1 15,16-3 0-15,19 0 0 16,8 0 2-16,-18 0-1 15,-9 0-2-15,-38 0 2 0,-24 0-1 16,-23 0-1-16,-24 0-2 16,-19 0-2-16,0 8-7 15,0 16 7-15,-28 10 3 16,-34 8 0-16,-19 2 1 16,-13 4 1-16,-15-1-1 15,-9 0-1-15,9-2 1 16,6-7-17-16,13 0 17 15,18-5 1-15,7-7 3 16,27 2-4-16,13-9 0 16,22-3-1-16,3-1-1 15,0-6 1-15,0-1 2 16,28-3 1-16,19-5-2 0,15 0 9 16,13 0-6-1,-3 0-3-15,-16 0 0 0,0 0-1 16,-22 5 1-16,-15 11 0 15,0 13-6-15,-10 12 0 16,0 17 4-16,-9 19 2 16,0 11 0-16,0 6 2 15,0-6 0-15,0-12 2 16,19-11-2-16,6-14 1 16,-6-11 5-16,-7-7-1 15,-6-11 0-15,4-9 0 16,-10-2-3-16,9-4-3 15,-9-4 2-15,0-3-2 16,0 2-1-16,0-2-24 0,0 0-209 16,-9-12-154-16</inkml:trace>
  <inkml:trace contextRef="#ctx0" brushRef="#br0" timeOffset="9294.2765">9191 2842 1005 0,'0'0'7'15,"0"0"111"-15,0 0-52 16,0 0-58-16,0 0-8 0,0 0-7 16,-19 21 7-1,19 12 5-15,0 13 8 0,19 2 12 16,-1 5 5-16,-8 13-8 16,-1-3 2-16,0 0-5 15,-9-5-8-15,0-5-4 16,0-6 0-16,0-11-3 15,0-9-2-15,0-8 1 16,0-9 1-16,-18-5 1 16,8-4 3-16,1-1 7 15,-10 0 11-15,1-21 17 16,-17-22-21-16,-2-18-10 16,9-14-8-16,0-13-2 15,9-3 0-15,10 4-2 16,9 0-1-16,0 8 1 0,12 3-2 15,32 6 1-15,3 7-1 16,15 8 2-16,-6 7-1 16,16 6-1-16,-7 8-1 15,7 10 3-15,-26 6 0 16,-8 10-1-16,-13 5-1 16,-16 3-10-16,10 0 0 15,-19 27 7-15,0 12 0 16,0 1 4-16,-16 12 1 15,-40-8-2-15,-9 0 1 16,2-7-5-16,-2-11 3 16,21-7 0-16,7-2 0 0,18-9-4 15,1-4-4-15,8 1 3 16,10 0-6-16,-9 3-1 16,9 13 2-16,0 7 11 15,0 9 0-15,9 3 1 16,29 8 1-16,-1 4-1 15,16 1 1-15,3-3 0 16,16-3 0-16,-7-5 0 16,0-7 1-16,-2-6-4 15,-1-11-3-15,-15-8-206 16,0-10-58-16,-13 0-250 16</inkml:trace>
  <inkml:trace contextRef="#ctx0" brushRef="#br0" timeOffset="9606.6924">10088 2995 852 0,'0'0'89'0,"0"0"132"16,0 0-95-16,0 0-21 15,0 0-61-15,0 0-23 16,-10-28-7-16,10 28-6 15,0 0-8-15,0 28-2 16,0 15 2-16,0 19 11 16,10 2 11-16,24 4-2 15,-6-7-3-15,-9 2-5 0,-1-10-2 16,-8-6-5 0,-10-4-1-16,0-5-4 0,0-4 1 15,0-5 0-15,0-4-2 16,-19-4-83-16,-9-9-160 15,0-12-197-15</inkml:trace>
  <inkml:trace contextRef="#ctx0" brushRef="#br0" timeOffset="13303.7755">7811 4083 319 0,'0'0'39'0,"0"0"39"15,0 0-5-15,0 0 45 16,0 0-48-16,0 0-18 15,0-50 3-15,0 42-11 16,0 3 15-16,0-2-17 16,0 2-17-16,0 2 4 15,0 2 1-15,0 1 4 0,0-4-14 16,0 4-4-16,0 0 0 16,0-3 0-16,0 2 9 15,0-4 8-15,0 1 0 16,0 0-12-16,0 0-6 15,-10 1 7-15,10 2 4 16,0-3-4-16,0 4-3 16,0 0-5-16,0 0-8 15,0 0-4-15,0 0-2 16,0 12-10-16,0 26 4 16,0 19 6-16,19 15 0 15,-10 7 2-15,10 4 2 16,-10-1-4-16,-9-5 2 0,0-8-1 15,0-8 0 1,0-16 0-16,0-6-1 0,0-12 0 16,0-9 1-16,0-11 0 0,0-6-1 15,0-1 0 1,0 0 4-16,0 0-1 0,0 0 2 16,0 0 3-16,0 0-4 15,0 0-1-15,-9 0-3 16,-38 0-8-16,-24 12 0 15,-23 5 4-15,-15 11 4 16,-19 1-3-16,10 5 3 16,18-2-1-16,26-8 1 15,27 5-2-15,22-10 1 16,16 6 0-16,9-3-4 16,0-2 2-16,9 2-1 15,35-4 3-15,21-8 1 16,25 2 1-16,19-7 1 15,10-5-1-15,2 7-1 0,-2 1 0 16,-10-2 0-16,-16 2-1 16,-31 4 1-16,-24 2-3 15,-20 5 0-15,-11 4-7 16,-7 4 2-16,0 2 2 16,-35 5 2-16,-30 2 2 15,-16 8-3-15,-22 3-15 16,-21 1 0-16,-7 4 13 15,-3-7 7-15,22-4 0 16,21-12 1-16,45-12 2 16,18-1-3-16,21-9-1 15,7 4-1-15,0 0 0 0,0-1 2 16,16-2 0-16,31 5 2 16,18-3-1-16,16-4 3 15,0-1-4-15,3-2 0 16,-3 1 0-16,-6 0 1 15,-13-2 0-15,-24 6-1 16,5 0 0-16,-15 13-2 16,-9 13-2-16,9 11 0 15,-9 20 3-15,-1 17 0 16,-2 5 1-16,-13 0 1 16,3-4 0-16,-6-7 0 15,0-13 1-15,0-12 6 16,0-12 4-16,0-11 7 0,0-11 2 15,3-4-3 1,-3-3-13-16,7-8-1 0,-4-2-2 16,-3 0 0-16,0 0-2 15,0 0-56-15,0-25-160 16,0-20-515-16</inkml:trace>
  <inkml:trace contextRef="#ctx0" brushRef="#br0" timeOffset="13991.2008">8736 5613 1032 0,'0'0'43'0,"0"0"116"15,0 0-58-15,0 0-61 16,0 0-40-16,0 0-6 16,25 63 6-16,3 8 5 15,0 5 6-15,-10-2 5 16,1 2-2-16,-10-13-5 16,-2-8-3-16,-4-15 0 15,-3-11-4-15,0-13 0 16,0-9 2-16,0-7-2 15,0 0 3-15,0 0 10 0,0 0 49 16,0-23 6-16,-28-24-55 16,-10-11-12-16,1-19-2 15,3-20 3 1,12-13-3-16,6-6-2 0,16 5 1 16,0 11 0-16,0 19 0 15,44 22 0-15,12 16 0 16,6 12 0-16,-6 10-2 15,10 15 0-15,-13 6 0 16,3 0-2-16,0 17-3 16,-12 14 0-16,-16 8 0 15,-19-1 5-15,-9 9-1 0,0-7-3 16,-65 5-7-16,-16-9-50 16,-10-11 15-16,7-12 13 15,28-8 28-15,3-5 2 16,16 0 4-16,18 0-1 15,10 0-2-15,9 0 3 16,0 0 0-16,0 5-15 16,0 19-1-16,28 16 11 15,18 15 6-15,20 5 1 16,-4 1 1-16,13-6-2 16,-13-3 1-16,0-10 0 15,-24-2-1-15,-10-6-2 16,-19-5-3-16,-9-10-290 0,0-12-161 15</inkml:trace>
  <inkml:trace contextRef="#ctx0" brushRef="#br0" timeOffset="14475.6627">9483 6020 176 0,'0'0'740'0,"0"0"-655"0,0 0 85 16,0 0-107-16,203-133-24 16,-141 117-15-16,4 3-9 15,-13 9-1-15,-16 4-6 16,10 0-2-16,-13 0-6 15,-6 21 0-15,0 12 1 16,-19 8-1-16,-9 10 2 16,-9 3 2-16,-53 0-3 15,-22-2 1-15,-7 0-2 16,16-13 5-16,13-10-5 16,15-8 2-16,29-8-1 15,-1-6 2-15,10-4 3 16,9-3-1-16,0 1-4 15,0-1 4-15,9 4 2 0,47-4 1 16,16 0 3-16,21 0-7 16,-2 0 5-16,8 0-9 15,-5-10 1-15,-4 0 2 16,-9-3-3-16,-25 9 0 16,-9-8 0-16,-19 7-3 15,-13 1 3-15,-15 4 0 16,0 0-98-16,-53 0-339 15</inkml:trace>
  <inkml:trace contextRef="#ctx0" brushRef="#br0" timeOffset="16376.0325">7920 6680 413 0,'0'0'63'16,"0"0"70"-16,0 0-53 0,0 0-44 16,0 0-6-1,0 0 12-15,0 0-3 0,18-39 0 16,-18 39 2-16,0-3-12 15,0 3 7-15,0 0 4 16,0 0 17-16,0 0-3 16,0 0 4-16,0 0-9 15,0 0-20-15,0 0 7 16,0 0 3-16,0 0-10 16,0-1-2-16,0-4 9 0,0 5-11 15,0 0 2 1,0 0-10-16,0 0-3 0,0 0-6 15,0 0-8-15,0 27-13 16,0 28 2-16,19 26 11 16,9 15 4-16,-9 8-2 15,-1-3-1-15,1-6 0 16,-10-10 0-16,-9-12-1 16,0-5 0-16,0-12 0 15,0-13 2-15,0-12-1 16,0-7-1-16,0-8 0 15,0-11 1-15,0 0-1 16,0-5 1-16,0 2 1 0,0-2-1 16,-3 0-1-1,-25 5-2-15,-25 4 2 0,-18 9-18 16,-23 6-12 0,-15 10 11-16,-9 2 8 0,18-3 11 15,7 1 1 1,21-6 0-16,25-6-1 0,19-2 1 15,19-1-1-15,9 0-1 0,0-3-1 16,0 1 2 0,37-6 2-16,35 0-1 0,3 2 2 15,34-3 0 1,0-4-3-16,-6 5-2 0,-4-6 2 16,1 2 1-1,-35-6-1-15,-2 4 0 0,-35-2 0 16,-10 1-1-1,-18 2-1-15,0 5-6 0,0 11 1 16,-18 2 2-16,-35 10-11 16,-22 7-21-16,-25 1-6 15,7 0 13-15,-16-4 17 16,19-7 12-16,15-9 1 16,12-5 4-16,26-3-1 15,9-6-2-15,22-3-1 16,6 0-1-16,0-4 0 15,0 4 1-15,0 0 3 0,15 3 0 16,23-3 4 0,15 0-1-16,3 1-4 0,0 6 0 15,-3-6-2 1,-6 9 0-16,-1-6 2 0,-11 1-2 16,-17 0 0-1,1 2 0-15,0 5-1 0,-1 5 1 16,1 12-3-1,-10 11 3-15,7 12 4 0,-16 10 1 16,0 16 4-16,0 7 10 0,0-2 2 16,-16-11 3-1,7-14-7-15,0-16-2 0,9-13 9 16,-10-15-3 0,10-11-4-16,0-3-3 0,0-5-4 15,0 0-2 1,0 0 2-16,0 0-4 0,0 0-3 15,0 0-3-15,-9 0-123 16,-38-18-380-16</inkml:trace>
  <inkml:trace contextRef="#ctx0" brushRef="#br0" timeOffset="18581.7866">2839 6137 364 0,'0'0'59'16,"0"0"42"-16,0 0-26 15,0 0-5-15,0 0-51 16,0 0 12-16,-19-40-4 16,19 34-15-16,0 2 19 15,0-4-7-15,0 8-15 16,0 0 7-16,0 0 2 0,0-1 8 15,0-3 8-15,0 0 6 16,0-3 7-16,0 2-10 16,0-3-10-16,0 2-1 15,0 1 19-15,0 0-11 16,0 5 3-16,0-5-6 16,0 5-13-16,0 0-8 15,0 0 0-15,0 0-7 16,0 0-1-16,0 0-2 15,0 10-5-15,0 25-2 16,0 22 7-16,10 24 1 16,8 16 7-16,-8 15-1 15,-1 4 7-15,-9 8 4 16,0 6 1-16,0 8-8 16,0-3-3-16,-9-3-1 0,-10-13 0 15,10-1-1-15,9-10-4 16,0-2 1-16,0-3-3 15,0-6 4-15,0-10-4 16,0-1-2-16,0-6 1 16,0 0 2-16,9-9 1 15,10-6-2-15,-4-4-2 16,-2-3 2-16,-4 0 2 16,-3-1-2-16,-6-7-2 15,0 6 2-15,0-4 1 16,0-1 1-16,0 10-2 15,0 7 0-15,0 4 0 0,0 1-4 16,0-1 4-16,0 2 0 16,0-4 1-16,0-3-3 15,0 0 3-15,-6-5-2 16,3-5 2-16,3-4-1 16,0-8 1-16,0 0-1 15,0-6 0-15,0-3 0 16,0-4 0-16,3-3 0 15,3 0-2-15,-3 1 2 16,-3-3 0-16,0-9 0 16,7 5 0-16,-4-6-1 15,-3-5 4-15,6 1-4 16,-6-9 1-16,0-4-1 0,0 5 0 16,0 0 1-16,0-3 0 15,9 3 1-15,1-5-1 16,8 4 2-16,10 0-1 15,10-4-1-15,5 0 7 16,23 0-5-16,15 0-2 16,9-8 0-16,13 3-2 15,15-7 1-15,1 4 2 16,-1-1-1-16,0 4 0 16,-5-6-1-16,-14 3 1 15,1-4 2-15,9-4-1 0,0 0-1 16,3-2 1-16,7 2-1 15,-1 3 1-15,10 1 0 16,-10 2-1-16,3-3 1 16,7 9-1-16,-9-8-1 15,-10 11 1-15,0-7 3 16,-10-1-3-16,1 5 0 16,3-1 1-16,6 3 0 15,0-3-1-15,3 5 0 16,-3 0 0-16,0 0 0 15,-9 0-1-15,2 0 1 0,-11-3 2 16,-10-2-2-16,-6 0 1 16,-4 1 3-16,-5-1-2 15,-4-2 3-15,-6 2-2 16,6-3-1-16,-15 4 1 16,0-1-2-16,-4 5 1 15,-15 0 1-15,0 0-1 16,0-2 2-16,16-1 0 0,3 3 2 15,0-7-4-15,15 7-1 16,-6 0 1-16,-9-4-2 16,-10 4 1-16,-3 0 0 15,-15-4-1-15,-10 4 2 16,1 0-2-16,-10 0 2 16,9 0-1-16,-9 0 0 15,0 0-1-15,9 0 1 16,-9-3 0-16,0 3-1 15,0 0 1-15,0 0 1 16,0 0 1-16,0 0 1 16,0 0 1-16,0 0 0 0,0 0 1 15,0 0 6-15,0-1 4 16,0 1-1-16,0 0-4 16,0 0-2-16,0 0-9 15,0 0 5-15,0-5 5 16,0 0 6-16,0-2 10 15,0-10-14-15,0-6-8 16,0-11 1-16,0-6-4 16,0-12-1-16,0-11 2 15,0-4-1-15,0-4-1 16,0-3 0-16,0 4-1 16,0 3-2-16,0 2-34 0,0-1-111 15,0-3-299-15</inkml:trace>
  <inkml:trace contextRef="#ctx0" brushRef="#br0" timeOffset="23473.5377">8736 8462 301 0,'0'0'631'0,"0"0"-538"16,0 0 112-16,-84-158-101 15,84 131-26-15,0 3-36 16,0 13-17-16,9 2-4 16,0 9-9-16,-9 0-12 15,10 0-6-15,-1 29-9 16,16 20 15-16,-6 17 8 15,-10 3-4-15,0 5-2 16,1-1 0-16,-10-5-2 0,0-12 3 16,0-11-3-16,0-12 0 15,0-12 1-15,0-9-1 16,0-7 0-16,0-5 2 16,0 0 5-16,0 0 10 15,0-17-2-15,0-17-7 16,0-19-8-16,-10-20 1 15,10-13-1-15,0-5 0 16,0-6 0-16,0 2-3 16,0 16 0-16,28 4 3 15,10 21 0-15,5 7-2 16,-5 12 2-16,8 11-3 0,7 9 2 16,-6 6 1-16,-9 5-1 15,5 4-4-15,-15 0-8 16,0 5 7-16,-9 13-5 15,-10 14 3-15,-9 0 0 16,0 2-6-16,0 4-21 16,-37-4-18-16,-1-5 29 15,-14-6-1-15,-11-5 9 16,7-7 9-16,9-1 3 16,-6-4-14-16,16 5 6 15,0-6 10-15,18-3-10 16,10 3 5-16,9-1 3 15,0 5-3-15,0 7-3 0,0 8 6 16,0 8 4-16,18 8 2 16,20 6-2-16,8 0 1 15,-2-1 1-15,3-1-2 16,-10-10 0-16,-3-5 0 16,-5-5 0-16,-11-8 0 15,1 2-2-15,-10-2-178 16,-9-9-170-16</inkml:trace>
  <inkml:trace contextRef="#ctx0" brushRef="#br0" timeOffset="24036.0471">9530 8751 991 0,'0'0'54'0,"0"0"130"15,0 0-102-15,0 0-30 16,100-124-34-16,-29 95-13 15,4 6 2-15,0 2-2 0,6 4-1 16,-9 5 1-16,-16 4 1 16,6 8-6-16,-25 0-1 15,1 0-6-15,-20 20-3 16,-8 13 4-16,-10 6 2 16,0-3 4-16,-28-6 0 15,-10-9 2-15,4-8 0 16,15-8 1-16,10-2-1 15,9-3 3-15,0 0-2 16,0 0 3-16,0 0 3 16,0 0-4-16,28 0-5 15,16-5-2-15,21 2 1 16,-3 3-8-16,13 5 4 0,-13 22-1 16,4 12 3-16,-19-3 1 15,-22 10-2-15,-16-2 3 16,-9-4-2-16,-19-5 3 15,-62-3 0-15,-28-3 6 16,-47-9-3-16,-18-11-3 16,-10-9 0-16,4 0-80 15,5-25-85-15,29-19-163 16</inkml:trace>
  <inkml:trace contextRef="#ctx0" brushRef="#br0" timeOffset="26353.2499">11256 2316 525 0,'0'0'165'0,"0"0"-93"16,0 0-3-16,0 0-21 15,0 0 15-15,0 0-11 16,0 0-3-16,28-41-11 0,-28 41-13 15,-28 22-2-15,-44 23 12 16,-12 21-4-16,-6 17-6 16,15 12-10-16,22-1-8 15,25 1 12-15,28-7-8 16,0-13-8-16,65-9 3 16,35-11-4-16,9-13 2 15,19-13-4-15,-19-13-4 16,-34-16-224-16,-38 0-509 15</inkml:trace>
  <inkml:trace contextRef="#ctx0" brushRef="#br0" timeOffset="26826.5356">12025 2515 773 0,'0'0'91'0,"0"0"71"16,0 0-100-16,0 0-47 16,0 0-13-16,0 0 0 15,-93 68 7-15,40-35 4 0,-3 7 4 16,0 0 8-1,3-1-7-15,6-3 3 16,10-3-10-16,12-4-4 0,6 1-5 31,0-5 3-31,19-5-2 16,0-6-2-16,0-7-1 16,0-3 4-16,0-2-1 0,28-2 9 15,28 0-9-15,7 0 0 16,18-13 1-16,3-5-3 15,16 4 0-15,-10-4-1 16,-6 7 1-16,-12 1-1 16,-7 5 0-16,-9 2 0 15,-12 2 0-15,-16 1-1 16,0 0-1-16,-3 0-2 16,-13 0-6-16,-6 0-174 15,-6 0-52-15,0 4-208 16</inkml:trace>
  <inkml:trace contextRef="#ctx0" brushRef="#br0" timeOffset="27123.3846">12153 2829 679 0,'0'0'47'0,"0"0"90"16,0 0-2-16,0 0-29 15,0 0-55-15,0 0-2 16,-9-65-13-16,9 65-16 16,0 0-11-16,0 10-7 15,0 24-2-15,0 14 12 16,18 8 5-16,1 7 11 0,0-3-18 16,-4 1-6-1,4-3 0-15,-19-6-4 16,0-4 1-16,0-9-1 0,-9-7-8 15,-35-8-154-15,-3-19-155 16</inkml:trace>
  <inkml:trace contextRef="#ctx0" brushRef="#br0" timeOffset="27451.4586">12754 2218 772 0,'0'0'7'16,"0"0"92"-16,0 0-2 15,0 0-44-15,293-63-19 16,-209 79-9-16,-3 38-9 16,-6 20-3-16,-4 21-1 15,-14 11-4-15,-33 14 1 16,-24 11-6-16,-43 13-3 16,-66 9-1-16,-47-5-89 0,-18-17-221 15</inkml:trace>
  <inkml:trace contextRef="#ctx0" brushRef="#br0" timeOffset="29565.7444">11614 5347 500 0,'0'0'120'0,"0"0"31"15,0 0 0 1,0 0-27-16,0 0-7 0,0-139-24 16,-9 127-13-16,-1 7-34 15,1 5-25-15,-10 2-17 16,-27 42-4-16,-7 27-1 15,-13 18 1-15,19 10 2 16,32-8-1-16,15-7-1 16,25-9 0-16,50-17 0 15,24-10 0-15,10-14 0 16,3-12-9-16,-21-22-247 16,-26 0-390-16</inkml:trace>
  <inkml:trace contextRef="#ctx0" brushRef="#br0" timeOffset="30222.1531">12162 5536 615 0,'0'0'80'16,"0"0"11"-16,0 0 32 16,0 0-6-16,25-155-40 15,3 121-3-15,10 4-29 16,-1 6-19-16,7 9-9 0,-7 7 0 16,0 5-4-1,10 3-7-15,-13 0-6 0,4 11-2 16,-1 23-5-16,-18 1 6 15,-10 6-1-15,-9 2 1 16,0-1 1-16,-37 0-3 16,-19-11 3-16,3-7 0 15,15-10 1-15,10-6 1 16,19-4-1-16,9-4 0 16,0 0 4-16,0 0-5 15,9 0 0-15,29 0-2 16,15 1 0-16,3 15 1 15,0 2-1-15,-3 6-1 16,-7 4 2-16,-17 7 0 0,-11-1 0 16,-18 5 0-16,0-1-3 15,-28-4 1-15,-37-5 2 16,-7-6 1-16,7-5-1 16,-16-12-4-16,15-6-1 15,4 0-86-15,6-10-86 16,22-27-228-16</inkml:trace>
  <inkml:trace contextRef="#ctx0" brushRef="#br0" timeOffset="30704.3504">12929 4896 1026 0,'0'0'6'16,"0"0"38"-16,0 0 0 15,0 0-26-15,249 28-6 16,-140 59 0-16,9 31-6 16,-18 14 16-16,-10 4 14 15,-43 3-15-15,-47-5-10 16,-28-4-9-16,-100 3-2 16,-37-12-1-16,-34-15-37 15,-13-20-135-15,-6-36-154 16</inkml:trace>
  <inkml:trace contextRef="#ctx0" brushRef="#br0" timeOffset="33018.6426">11595 8275 389 0,'0'0'227'16,"0"0"-102"-16,0 0 25 15,0 0-11-15,0 0-8 16,0 0-31-16,0 0-18 16,-202-96-46-16,130 96-22 15,-3 35-8-15,-6 26-3 16,7 18 6-16,11 13 3 16,45-1-3-16,18 4-1 15,0-10-6-15,65-11 3 0,16-3-3 16,28-7-1-1,-6-14-1-15,-3-8 0 0,-19-14 0 16,0-19-80 0,-25-9-135-16,-10-5-201 0</inkml:trace>
  <inkml:trace contextRef="#ctx0" brushRef="#br0" timeOffset="33352.8915">12215 8425 613 0,'0'0'260'0,"0"0"-135"15,0 0 37-15,0 0-58 16,0 0-34-16,0 0-47 15,0-34-16-15,0 34-7 16,0 10 0-16,0 24 0 16,19 14 9-16,0 1 10 15,9 2 1-15,-10-1-5 16,1 2-9-16,-10-8-2 16,-9-6-3-16,0-1-1 0,0-8-1 15,-18-8-14 1,-20-8-179-16,1-13-134 0,-7 0-467 15</inkml:trace>
  <inkml:trace contextRef="#ctx0" brushRef="#br0" timeOffset="33681.0248">12645 7968 1027 0,'0'0'7'16,"0"0"23"-16,0 0 18 15,302 125-3-15,-183-39 9 16,-17 12-13-16,-21 8-11 15,-25 9-5-15,-40 4-9 16,-16 5-9-16,-44 7-7 16,-74-4-1-16,-38-8-7 15,-27-17-137-15,-17-26-160 16,-21-23-310-16</inkml:trace>
  <inkml:trace contextRef="#ctx0" brushRef="#br0" timeOffset="38502.7722">7848 9770 414 0,'0'0'68'0,"0"0"86"16,0 0-67-16,0 0-15 16,0 0-48-16,0 0 23 15,0 0 8-15,0-46 11 16,0 42-41-16,0 4 0 0,0 0 8 15,0 0-1 1,0 0-13-16,0-2-5 0,0-6 22 16,0 1 2-16,-9-1-19 15,-1-1 3-15,1 7 5 16,9-8-1-16,0 6 9 16,0 4-8-16,0-4-11 15,0 4 0-15,0 0-5 16,0 0-11-16,0 33-12 15,0 31-7-15,9 24 19 16,10 25 3-16,-10 2-1 16,-9-7-2-16,0-2 0 0,0-12 0 15,0-12 0 1,0-18 0-16,-18-12 0 0,8-18 0 16,1-7 0-16,9-11 0 15,-9-8 0-15,9-3-2 16,0 2-12-16,-10-2-156 15,1 4-77-15,-10-1-51 16</inkml:trace>
  <inkml:trace contextRef="#ctx0" brushRef="#br0" timeOffset="38772.9315">7343 10850 587 0,'0'0'106'15,"0"0"-28"-15,0 0 82 0,0 0-79 16,0 0-60 0,0 0-13-16,-34 0-2 0,34 0 8 15,9 0 7-15,44 0 11 0,22-3 32 16,15-8-18 0,20 0-25-16,8-7-10 0,-9 8-7 15,-6 2-4-15,-13 3 0 16,-25 5-7-16,-12 0-20 15,-43 0-112-15,-10 12-89 16,-19 10 0-16,-62 14-187 16</inkml:trace>
  <inkml:trace contextRef="#ctx0" brushRef="#br0" timeOffset="38976.0752">7555 11039 387 0,'0'0'48'16,"0"0"105"-16,0 0-17 15,0 0-55-15,0 0-33 16,0 0-32-16,-227 65-2 15,227-65 1-15,18 0 2 16,35 0 54-16,32-4-3 0,14-12-25 16,10-2-20-16,0 2-9 15,10 0-2-15,-17 5-10 16,-11 1 1-16,-16 2-3 16,-23 8-2-16,-23 0-8 15,-20 0-83-15,-9 7-29 16,0 15-55-16,-66 12-108 15</inkml:trace>
  <inkml:trace contextRef="#ctx0" brushRef="#br0" timeOffset="39194.8046">7630 11262 461 0,'0'0'99'0,"0"0"43"0,0 0-84 16,0 0-42-16,0 0-12 15,0 0 27-15,118 6 60 16,-27-6-20-16,-1-13-41 15,13 2-6-15,-4 1-11 16,-8-4-5-16,-20 4-5 16,-33 5-3-16,-10 5-1 15,-28 0-10-15,0 10-159 16,-56 19-5-16,-35 5-449 16</inkml:trace>
  <inkml:trace contextRef="#ctx0" brushRef="#br0" timeOffset="39304.1755">7646 11484 548 0,'0'0'131'0,"0"0"-54"16,0 0-22-16,0 0-39 16,0 0 16-16,0 0 37 15,264 10-4-15,-142-28-51 16,5-3-14-16,-27-8-80 16</inkml:trace>
  <inkml:trace contextRef="#ctx0" brushRef="#br0" timeOffset="42829.2265">7163 1781 296 0,'0'0'6'16,"0"0"11"-16,0 0 36 16,0 0 5-16,0 0 5 15,0 0-9-15,0 0-11 16,-184-26 10-16,175 20-15 16,-1 3 8-16,10 3-1 15,0-1-13-15,0-1-14 0,-9-1-6 16,9 1-7-16,0-3-4 15,-9-3 1-15,-1 3 0 16,-5-3 0-16,-4 0-2 16,10 3 1-16,-10 1 0 15,19 0 2-15,0 1 10 16,0 2 11-16,0 1-11 16,0-4 1-16,0 4-3 15,0-1 4-15,0-2-5 16,0 1-4-16,37 0-6 15,35-1 1-15,37 3 1 16,56-2-1-16,47-1 4 16,59-2 0-16,40-3-4 0,48 2 4 15,33-1 1-15,19 3 0 16,38 4 0-16,9 0-6 16,25 0 1-16,2 1 0 15,-2 14-2-15,-15 2 1 16,-29 0-1-16,-37 2 1 15,-29-3 1-15,-27 5 0 16,-16-4-1-16,-18-1 0 31,-10-4 0-31,-12-6-1 0,-13-1 1 16,3-5-1-16,-21 0-2 16,-13 0 2-16,-19 0-1 15,-24 0 0-15,-13 0 2 16,-16-7 4-16,-18-6-4 15,-28-1 1-15,-10 1-1 16,-34 1 3-16,-12 2-3 16,-35 2 1-16,-27 6 0 15,-1-1 5-15,-9 3-2 16,0 0-4-16,0 0 0 0,0 0-14 16,0 0-67-16,0 0-4 15,-9 8-63-15,-10-8-152 16</inkml:trace>
  <inkml:trace contextRef="#ctx0" brushRef="#br0" timeOffset="43157.4932">17115 1620 339 0,'0'0'147'16,"0"0"-11"-16,0 0-6 16,0 0-46-16,0 0 6 15,0 0-22-15,-227-77-31 16,180 77-27-16,-15 0-3 0,-13 19 0 15,-6 23 17-15,16 12 9 16,27 5-12-16,29 3-3 16,9-5-11-16,19-9 1 15,46-6-1-15,25-11 2 16,-6-12 3-16,-3-11 3 16,-15-8 5-16,-13 0 9 15,-16-9 38-15,1-20-13 16,-14-12-12-16,-14-2-8 15,-10-2-4-15,0-7-11 16,0 4-12-16,-63 13-7 16,-27 12-21-16,-31 22-53 15,-26 1-142-15,-5 0-294 0</inkml:trace>
  <inkml:trace contextRef="#ctx0" brushRef="#br0" timeOffset="44016.944">18321 1991 864 0,'0'0'13'16,"0"0"163"-16,0 0-80 15,0 0-14-15,0 0-45 16,0 0-37-16,0 0-7 16,-91 69 7-16,63 29 7 15,0-1-3-15,-6-11 1 16,6-15 4-16,9-17-5 0,1-12-1 15,8-17 6 1,10-11-7-16,-9-7 7 0,9-7 0 16,0 0 16-16,0-30 55 15,0-23-24-15,0-18-51 16,28-13-5-16,-9-16 0 16,9-11 0-16,6-13 0 15,-6 1 0-15,9 11 0 16,1 25 0-16,-1 24 5 15,-3 23-3-15,-15 17 2 16,9 15-3-16,-9 8-1 16,9 5-4-16,15 42-2 0,13 21 6 15,1 17 1-15,-4 16 4 16,3-3 3-16,-3-1-5 16,-7-11 1-16,-8-14-1 15,-4-12-3-15,-15-15 0 16,-10-9 1-16,0-16-1 15,-9-7 0-15,0-6-6 16,-9-6-90-16,-53-1-106 16,-13 0-113-16,-15-21-213 15</inkml:trace>
  <inkml:trace contextRef="#ctx0" brushRef="#br0" timeOffset="44157.5156">18249 2142 828 0,'0'0'61'0,"0"0"121"0,0 0 0 16,0 0-61-1,0 0-70-15,0 0-28 0,72-51-3 16,74 35 3-16,47-5-14 16,44-4-9-16,9 0-8 15,-25-22-168-15,-46-18-1090 16</inkml:trace>
  <inkml:trace contextRef="#ctx0" brushRef="#br0" timeOffset="47684.7043">7617 4496 396 0,'0'0'23'16,"0"0"-2"-16,0 0 12 16,0 0 1-16,0 0 3 15,0 0-28-15,0 0-3 16,66-16 9-16,-66 16 13 16,0 0 1-16,0 0 7 15,0 0-4-15,9 0-14 16,1 0-11-16,24 0 1 15,13 0 16-15,43 0 5 16,22-3 2-16,44 1-9 16,43-6 11-16,29 4-8 15,21-5 6-15,25 3 1 16,9-5-4-16,10 3-8 0,9 2 1 16,-9-2-8-16,-13 1-3 15,-15-1-6-15,-16 3 1 16,7 4 1-16,-1-2 0 15,-9 1 0-15,0 2-2 16,4 0-1-16,-14 0 0 16,1 0 0-16,-25 0-1 15,-3 2 1-15,-26 1 1 16,1-3-2-16,6 0 7 16,-6 0-4-16,19 0 5 15,-13 0-4-15,-7-3-4 16,7-9 4-16,-15 3-4 0,9 1-1 15,-10 1-1-15,-3-3 1 16,-6 7-1-16,1-2 0 16,-11 2 2-16,-8-3 0 15,-1 4-2-15,-28-3 3 16,-8 0 3-16,-26 1-5 16,-22 4 5-16,-15 0-4 15,-19 0-1-15,-13 0-1 16,-5 0-3-16,-10 0 1 15,9 0-2-15,0 0 2 16,10 4 1-16,-10 3 1 16,19-2 0-16,7 1 0 15,-7 2 2-15,9-5-2 0,-9 2 0 16,-9 0-6 0,-10-3-175-16,-9 1-81 0</inkml:trace>
  <inkml:trace contextRef="#ctx0" brushRef="#br0" timeOffset="48122.2869">17096 4352 600 0,'0'0'21'15,"0"0"126"-15,0 0-76 0,0 0 36 16,0 0-51-1,0 0-30-15,-109-63-11 0,53 61-11 16,-6 2 1-16,-3 0 9 16,2 0 27-16,-2 0-11 15,3 0 0-15,-4 13-4 16,20 10-9-16,-7 6-7 16,25 8-5-16,9 7-1 15,19 0-2-15,0 0 1 16,9-2 1-16,38-9 1 15,6-7-1-15,3-8 1 16,-9-7-3-16,6-6 4 16,-7-5-1-16,-8 0 2 15,-4 0 5-15,-15-21 14 16,-1-6 15-16,-8-7-10 0,-10-5-14 16,0-3-7-16,0-1 0 15,0-4-4-15,-28 6-6 16,0 12-2-16,-7 8-3 15,7 13-26-15,-9 8-94 16,3 0-154-16,-4 0-415 16</inkml:trace>
  <inkml:trace contextRef="#ctx0" brushRef="#br0" timeOffset="48945.2892">17536 4236 1046 0,'0'0'6'0,"0"0"125"16,0 0-67-16,0 0-38 15,0 0-26-15,0 0-3 16,81 92 3-16,-44-26 15 15,0 4 18-15,1-1-11 16,-10-6-9-16,-13-5-5 16,-5-12-3-16,-1-4-4 15,-9-12 3-15,0-9-4 16,0-13 2-16,0-1 2 16,0-7 3-16,0 0 2 15,0 0 9-15,-19-25 10 0,-5-15-11 16,-14-7-16-16,1-14 2 15,-1-11-1-15,13-4 2 16,7-6-4-16,8 5 0 16,10 9 0-16,0 12 3 15,0 15-2-15,0 9-1 16,38 8-1-16,-13 8 0 16,12 3-2-16,0 11 1 15,-8 2-1-15,5 0-4 16,-6 0 2-16,9 15 1 15,-9 15-1-15,-9 7 2 16,-19 7-2-16,0 1 4 16,0 0 1-16,-37-11-4 0,-1-10 4 15,1-8 0-15,18-6-1 16,10-7 0-16,9-3 0 16,0 0 1-16,0 0 4 0,0 0-4 15,0 0 0 1,0 0 0-16,0 0-6 0,28 0 2 15,19 0 1-15,9 0-2 16,-3 10 1-16,-7 14 1 16,1 6 1-16,-13 4 1 15,-15 3 1-15,-19 0-1 16,0 4 0-16,0-8 2 16,-19-7 1-16,-34-6-1 15,-3-6 5-15,0-1 6 16,-15-7-5-16,14-1 2 15,-5-5 2-15,15 0-5 16,10 0 4-16,3 0-8 16,15 0 3-16,0 0-5 15,10 0 0-15,0 0-3 0,-10 8-21 16,-18 0-163-16,-16-8-222 16</inkml:trace>
  <inkml:trace contextRef="#ctx0" brushRef="#br0" timeOffset="52753.6186">8038 6967 363 0,'0'0'72'15,"0"0"4"-15,0 0 49 16,0 0-28-16,0 0-37 16,0 0-8-16,0 0-14 15,-118-19 0-15,118 19-16 16,0 0-16-16,0 0 4 16,-10 0-7-16,1 0 4 15,-7 0-6-15,-12 0 0 0,0 0-1 16,0 0 0-16,10 1 1 15,-7-1 2-15,3 9 5 16,-3-5-2-16,6 1 2 16,10 7-7-16,-10 0 2 15,10-2-3-15,9 0 0 16,0-4-4-16,0 5 3 16,0-4 1-16,47 4 2 15,43 2 2-15,47-2 0 16,28 6 4-16,53-6 0 15,31 0-3-15,44-4 6 16,25-3-1-16,49-4 11 16,35 0-2-16,19 0-6 0,43-16-3 15,13 0-3-15,-4 2 3 16,-6-1-8-16,-37 2-1 16,-37 12 2-16,-35-3-2 15,-40 4 1-15,-35 0 0 16,-43 0-1-16,-41 0-1 15,-24 0 7-15,-20 0-5 16,-27-1 5-16,-28-4-2 16,-10 0 1-16,-34 5 1 15,-18-5 1-15,-10 4 3 0,-19-6-2 16,-9 7 3-16,0-1 2 16,0-3-9-16,0 3-5 15,0-2-7-15,0 3-38 16,0-2-32-16,0-5-35 15,0-4-27-15,0-3-114 16,0-2-193-16</inkml:trace>
  <inkml:trace contextRef="#ctx0" brushRef="#br0" timeOffset="53050.579">15187 6911 244 0,'0'0'164'16,"0"0"-56"-16,0 0 60 16,0 0-87-16,0 0 0 15,0 0-31-15,-221-53 8 16,149 53-23-16,7 0-17 15,-7 4 1-15,7 21 0 16,2 4 17-16,26 14 5 16,9-1-15-16,22 2-16 15,6-9 4-15,15 5-6 16,41-10 5-16,25-5-1 0,3-9 18 16,7-13-4-1,-16-3-5-15,-13 0 12 0,-15-10 12 16,-10-12-12-16,-21-7 6 15,-16-8 1-15,0-13-8 16,-10 5-15-16,-43-7-17 16,-12 17-1-16,3 8-7 15,15 15-40-15,-6 12-51 16,15 7-116-16,10 25-143 16</inkml:trace>
  <inkml:trace contextRef="#ctx0" brushRef="#br0" timeOffset="53519.2498">16741 6738 844 0,'0'0'46'0,"0"0"176"16,0 0-113-16,0 0-52 16,0 0-24-16,0 0-15 0,-283-63-15 15,208 78-1-15,-25 24 3 16,10 12 15-16,6 15 7 15,22 4-3-15,34 5-8 16,28-2-4-16,0-4 2 16,37-8-1-16,35-9 1 15,27-12 2-15,-5-6 0 16,15-10 0-16,-9-8-1 16,2-9-1-16,-11-7-2 15,-20 0 0-15,-5 0 0 16,-29 0-1-16,-3-12-1 15,-6 6-6-15,-18-1-3 16,-1 4-1-16,0 3-9 0,-9 0-203 16,0 0-332-16</inkml:trace>
  <inkml:trace contextRef="#ctx0" brushRef="#br0" timeOffset="55328.7968">8916 10546 780 0,'0'0'50'0,"0"0"136"15,0 0-79 1,0 0 0-16,0 0-58 0,0 0 5 16,0 0-19-1,-18-76-26-15,18 76-9 0,0 34-3 16,0 13 3-16,28 14 8 15,-10 2 1-15,11 1-1 16,-5 4 0-16,-5-5-5 16,-10-12 2-16,1-2-4 15,-10-14-1 1,0-6 1-16,0-6-1 0,0-5-1 16,0-7-62-16,0-6-113 0,-10-5-148 15</inkml:trace>
  <inkml:trace contextRef="#ctx0" brushRef="#br0" timeOffset="55809.0514">8926 10630 715 0,'0'0'6'16,"0"0"81"-16,0 0-24 16,0 0-8-16,0 0-34 0,0 0-16 15,237-135 3 1,-153 127 9-16,6-4 2 0,10 12 5 15,-7 0 1 1,-12 18-10-16,0 22-10 0,-16 23 2 16,-18 11 0-1,-13 16-3-15,-34 0 2 0,0-4 2 16,-15-17-3 0,-32-6 5-16,-18-11 6 0,-16-9 27 15,0-9 3-15,-3-10-11 0,21-8-3 16,7-9 1-1,10-2 3-15,11-5-16 0,7 0-7 16,10 0 6 0,8 0 1-16,10 0-13 0,0 0-3 15,0 0-4 1,0 0-7-16,-9-5-102 0,-10-5-155 16</inkml:trace>
  <inkml:trace contextRef="#ctx0" brushRef="#br0" timeOffset="60233.6876">23158 2034 703 0,'0'0'72'15,"0"0"96"-15,0 0-65 16,0 0-22-16,0 0-4 0,0 0-23 16,0 0 4-16,-28-74-12 15,28 74-23-15,0 0-2 16,0 0-15-16,0 3-6 15,0 42-9-15,0 23 9 16,0 22 0-16,0 9 6 16,0 2-5-16,0-4-1 15,0-11 1-15,0-14 3 16,0-14-4-16,0-15 0 16,10-11 0-16,-10-11 0 15,0-4-5-15,0-11-7 16,0-6-191-16,0 0-65 0,0-18-225 15</inkml:trace>
  <inkml:trace contextRef="#ctx0" brushRef="#br0" timeOffset="60499.3527">23074 2005 816 0,'0'0'6'16,"0"0"41"-16,0 0-5 15,0 0-3-15,0 0-23 0,231-143 5 16,-150 117 8 0,0 3 0-16,3 4 1 0,-3 1 0 15,-16 7-8-15,-12 6-22 16,-15 5-1-16,-20 0-5 15,-18 13-46-15,0 16-264 16,-47 10-436-16</inkml:trace>
  <inkml:trace contextRef="#ctx0" brushRef="#br0" timeOffset="60878.921">23249 2302 437 0,'0'0'204'16,"0"0"-163"-16,0 0-1 16,0 0-14-16,0 0-13 15,0 0-3-15,208-19 3 16,-152 11 6-16,10-4-1 0,5 3 0 16,10-1 3-16,-6 0-2 15,6 2-17-15,-6 7 0 16,-13-3-1-16,-6 1-1 15,-18 3 4-15,-13 0-6 16,3 0 2-16,-19 0 0 16,10 0 4-16,9 8 3 15,-10 13 5-15,10 11 7 16,-3 2 10-16,3 3-5 16,-9 0-4-16,-10-3-7 15,1-5-6-15,-10-3-1 16,0-5-4-16,0-3 0 15,-10-4 0-15,-18-1-2 16,-9-13-172-16,3 0-148 0</inkml:trace>
  <inkml:trace contextRef="#ctx0" brushRef="#br0" timeOffset="61097.6708">24473 1691 902 0,'0'0'48'0,"0"0"48"0,0 0-75 16,0 0-21-16,0 0-9 15,0 0-96-15,0-19-188 16</inkml:trace>
  <inkml:trace contextRef="#ctx0" brushRef="#br0" timeOffset="61602.8654">25108 1952 1039 0,'0'0'23'16,"0"0"127"-16,0 0-109 16,0 0-41-16,0 0 1 15,0 0-1-15,97 181 2 0,-69-117 1 16,-3 1 0-16,-6-6 2 15,-10-10-3-15,-9-11 1 16,0-9 4-16,0-9-7 16,0-11 2-16,0-5-1 15,0-4 0-15,0 0 5 16,0 0 8-16,0 0 12 16,0-20 27-16,0-17-39 15,0-14-10-15,0-9-1 16,0-11 0-16,19-2-3 0,27 6 0 15,-2 15-1-15,3 18-2 16,-10 18 1-16,-9 16 0 16,6 0-1-16,4 24-11 15,-1 21 6-15,10 12 8 16,-13 6 0-16,-6 0-2 16,-9 0 0-16,-19-5-1 15,0-4-49-15,0-13-216 16,-28-19-172-16</inkml:trace>
  <inkml:trace contextRef="#ctx0" brushRef="#br0" timeOffset="62118.6623">26713 2121 936 0,'0'0'38'16,"0"0"116"-16,0 0-75 15,0 0-51-15,0 0-23 16,-321-50-2-16,221 57 1 16,10 15 0-16,24 7 6 15,20 0-3-15,11 2-4 0,35 1 1 16,0-6-1-1,0-3-2-15,19-4 3 0,34-9 0 16,22-10 0-16,-4 0 3 16,-5 0 0-16,-4-20-1 15,-15-9-2-15,-19-5-1 16,-6-6-1-16,-10-7-2 16,-3-7 1-16,-9-8 6 15,0-13-3-15,0-8-2 16,-9-9 2-16,-7 4 7 15,-2 12 7-15,-1 23 22 16,19 21-13-16,-9 19-1 16,9 13 1-16,0 0-27 15,0 36-11-15,28 28 10 16,15 23 1-16,4 13 3 0,-9 0-1 16,-7-4-2-16,0 1 0 15,-31-5-2-15,0-7-4 16,0-12-152-16,-53-25-144 15,-3-23-398-15</inkml:trace>
  <inkml:trace contextRef="#ctx0" brushRef="#br0" timeOffset="62670.4057">27582 1728 924 0,'0'0'60'0,"0"0"123"15,0 0-92-15,0 0-39 16,0 0-29-16,0 0-18 16,9-6-3-16,25 54 4 15,4 15 4-15,8 9 8 16,-5 2 11-16,9-6-12 16,-13-10-7-16,0-13-1 0,-2-11-6 15,-7-8 4-15,-10-11-4 16,-8-9-1-16,-1-3 1 15,-9-3 1-15,0 0 6 16,0 0 11-16,9 0 37 16,1-21 2-16,8-14-46 15,7-9-9-15,-6-9-1 16,0-3 1-16,-1-6-2 16,11-2 3-16,-20-2-3 15,19 1 0-15,-3 3 0 16,-6 10 1-16,-1 12-4 15,-8 13 0-15,-1 10 0 0,0 13-1 16,-9 4-1-16,0 0-13 31,0 0-152-31,0 11-168 16,0 3-131-16</inkml:trace>
  <inkml:trace contextRef="#ctx0" brushRef="#br0" timeOffset="63217.311">28572 2126 765 0,'0'0'107'16,"0"0"71"-16,0 0-52 16,0 0-50-16,0 0-17 15,0 0 8-15,0-16-3 16,0 16-2-16,0 0-25 0,0 0-4 16,-3 0-4-1,3 0-12-15,0 0-13 0,0 24-1 16,0 20-3-16,0 19 6 15,0 8 0-15,0-4 7 16,25-1-2-16,-6-7-4 16,-10-11 3-16,10-13-3 15,-10-10-3-15,0-11 1 16,-9-6-1-16,0-5-1 16,10-3-2-16,-10 2-1 15,0-2-1-15,0 3-12 16,-10-3-154-16,-46-3-337 15</inkml:trace>
  <inkml:trace contextRef="#ctx0" brushRef="#br0" timeOffset="66454.8213">29444 2785 1157 0,'0'0'11'16,"0"0"153"0,0 0-124-16,0 0-40 0,0 0 0 15,0 0 4 1,-127 200-4-16,36-106 0 0,-36 7-5 16,-20-6-153-1,1-21-189-15</inkml:trace>
  <inkml:trace contextRef="#ctx0" brushRef="#br0" timeOffset="67029.5506">30086 1696 1024 0,'0'0'40'0,"0"0"112"16,0 0-71-16,0 0-42 16,0 0-39-16,0 0-8 0,28 79 8 15,16 4 9 1,-7 16 10-16,1 7-5 16,5-3-3-16,4-11-7 15,9-14 0-15,-3-14-1 0,-16-14-3 16,1-14 1-16,-17-14 1 15,1-10-1-15,-22-8 0 16,10-4 3-16,-1 0 11 16,0-30 38-16,10-19-31 15,9-12-14-15,-9-11 2 16,2-14-6-16,1-6 3 16,-3-8-1-16,0 4-3 15,-1 5 2-15,1 14 1 0,9 16 1 16,-9 18-4-1,6 15-3-15,-7 19-5 0,1 9-1 16,9 0-17 0,0 25-109-16,-15 16-119 0,-7-1-215 15</inkml:trace>
  <inkml:trace contextRef="#ctx0" brushRef="#br0" timeOffset="67617.4584">31183 2637 891 0,'0'0'12'15,"0"0"137"-15,0 0-66 16,0 0-33-16,0 0-10 0,71-137-14 15,-15 118 0 1,0 1 2-16,16 7 9 0,-16 4-9 16,-3 4 1-1,-16 3-16-15,-9 0-11 0,-15 20-2 16,-13 15-1 0,0 15 0-16,-13 6 2 0,-43 5 2 0,-25 0-1 15,-12-3-1-15,3-3 0 16,9-5 0-16,6-11 1 15,16-13 0-15,28-8 0 16,21-10 3-16,1-5-5 16,9-3-5-16,0 0 5 15,0 0 0-15,0 0 4 16,50 0-2-16,28-3 6 16,12-15 2-16,16-1-6 15,18-1-2-15,-15 7-2 0,0 4 0 16,-21 5-6-16,-1 4-132 15,-40 0-195-15,-4 0-303 16</inkml:trace>
  <inkml:trace contextRef="#ctx0" brushRef="#br0" timeOffset="67804.9571">32369 3072 921 0,'0'0'51'0,"0"0"-29"16,0 0 75-16,-31 158-13 16,0-88-63-16,-34 15-18 0,-26 12-3 15,-36-1-50-15,-29-14-491 16</inkml:trace>
  <inkml:trace contextRef="#ctx0" brushRef="#br0" timeOffset="72173.9527">22059 4350 992 0,'0'0'10'16,"0"0"89"-16,0 0-31 15,0 0-38-15,0 0-26 16,0 0 0-16,0 0 3 15,93-38 18-15,-74 38 7 16,0 0-6-16,-4 0 8 16,13 0-19-16,10 29-6 15,8 14-1-15,7 10-4 0,13 14 1 16,-4-2 0-16,-6 1-2 16,-9-3 0-16,-4-10-2 15,-5-9 2-15,-1-10-3 16,-18-7 0-16,6-11 2 15,-16-8 2-15,-9-3-3 16,9-5-1-16,-9 0 10 16,0 0-3-16,10-5 22 15,8-19 31-15,10-10-45 16,0-13-13-16,-3-6 5 16,3-10 0-16,0-11 3 15,10 3-9-15,-10 0 4 0,-3 4-1 16,3 14-1-16,0 6-1 15,-9 8 1-15,9 14 3 16,-10 4-6-16,7 5-8 16,-6 9 7-16,0 7-37 15,18 0-141-15,-18 11-123 16,-1 9-166-16</inkml:trace>
  <inkml:trace contextRef="#ctx0" brushRef="#br0" timeOffset="72788.2159">23348 4800 982 0,'0'0'21'15,"0"0"110"-15,0 0-63 0,0 0-43 16,0 0-18-16,0 0 6 15,221-100 7-15,-158 100-2 16,-16 0-9-16,-10 3-2 16,-12 19-2-16,-16 4-5 15,-9 8 0-15,0 5 0 16,-43-1 6-16,-23-5-4 16,4-4 6-16,6-10-2 15,18-8-2-15,10-3 2 16,28-8-6-16,0 0 11 15,0 0-7-15,0 0 10 16,56-4-14-16,10-11-8 0,15 9 2 16,9 6 4-16,-15 0-11 15,-13 0 12-15,4 17-1 16,-29 6-4-16,-12 4 5 16,-16 2-7-16,-9 7 0 15,-18 6 0-15,-63-7 7 0,-10 7 1 16,-24-13 3-16,9-8 1 15,16-8-2-15,15-8-1 16,13-5 2-16,15 0-3 16,13 0-41-16,6-18-221 15,28-11-392-15</inkml:trace>
  <inkml:trace contextRef="#ctx0" brushRef="#br0" timeOffset="73006.9733">24647 5267 1048 0,'0'0'2'0,"0"0"66"15,0 0 19-15,-74 172-46 16,30-99-25-16,-31 17-11 15,-25 7-5-15,-37 4-5 16,-18-20-383-16</inkml:trace>
  <inkml:trace contextRef="#ctx0" brushRef="#br0" timeOffset="76604.1801">25451 4459 1015 0,'0'0'13'15,"0"0"157"-15,0 0-73 16,0 0-45-16,0 0-34 16,0 0-6-16,0 0-2 15,146-88-7-15,-99 132-1 16,6 18 3-16,-6 12 8 15,-10 5-5-15,-3-1 1 16,-6-11-4-16,10-13-4 16,-10-16 2-16,0-14-1 15,-3-6 0-15,-6-13 0 16,-10 0 2-16,0-5-3 16,1 0 9-16,-1 0-1 0,0-7 36 15,19-25-3 1,7-15-28-16,2-7-6 0,0-17 3 15,1-7-6-15,-4 2 2 16,3 2-4-16,-9 2-1 16,10 9-2-16,-4 17 0 15,3 5 2-15,-9 12-2 16,0 12-2-16,0 9-7 16,7 8-28-16,11 0-85 15,-8 4-73-15,5 24-134 16,-15 1-358-16</inkml:trace>
  <inkml:trace contextRef="#ctx0" brushRef="#br0" timeOffset="77312.5609">27043 4827 1094 0,'0'0'12'0,"0"0"129"16,0 0-37-16,0 0-79 16,0 0-25-16,0 0-10 15,-10 52 10-15,29 17 15 16,-3 12 5-16,-7-4-2 15,0-4-8-15,-9-15-1 16,0-17-1-16,0-7 4 16,0-18-3-16,0-6 1 0,0-9-1 15,0-1 0-15,0 0 3 16,0 0 28-16,-9-30 33 16,-16-15-52-16,6-23-19 15,1-17 4-15,8-15-2 16,10-7-4-16,0 7 3 15,10 17-5-15,30 13 2 16,19 22-2-16,-12 17-1 16,15 15-2-16,-15 16-1 15,9 0 5-15,-12 32-4 16,-7 17 0-16,-18 7-3 16,-19 2 7-16,0 0-10 15,-19-5 0-15,-37-6 3 0,3-13 0 16,6-15 4-16,19-11 4 15,19-8 3-15,9 0-1 16,0-8-2-16,0-17-23 16,19-4 4-16,27-4-12 15,17 11 2-15,2 6 14 16,-6 6 3-16,10 10 2 16,-4 0 10-16,-2 14-4 15,-17 24 2-15,-8 2 1 16,-13 7-2-16,-25 4 1 15,0 4-5-15,-32 2 1 16,-36-6 6-16,-32-1-1 0,1-13 1 16,5-5 2-16,13-14 0 15,6-11-4-15,4-7-44 16,24 0-90-16,10-5-60 16,21-26-125-16</inkml:trace>
  <inkml:trace contextRef="#ctx0" brushRef="#br0" timeOffset="77640.6302">28572 5539 929 0,'0'0'63'0,"0"0"75"16,0 0-32-16,0 0-22 16,0 0-26-16,0 0-25 15,0 69-3-15,-12-17 13 16,-44 14-17-16,-16 13-13 15,-31 11-9-15,-6-4-4 0,-19-5-7 16,10-22-87 0,9-35-243-16</inkml:trace>
  <inkml:trace contextRef="#ctx0" brushRef="#br0" timeOffset="78395.5177">28843 4554 1042 0,'0'0'18'15,"0"0"153"-15,0 0-11 16,0 0-99-16,0 0-33 16,0 0-18-16,237-66-2 15,-147 121-4-15,4 15 6 16,-4 20 1-16,0 2 2 16,-5 0-4-16,-23-12-7 15,3-7-1-15,-27-22 0 16,-4-13 0-16,-15-21 0 0,-1-9 1 15,-18-4-2-15,0-4 5 0,0 0 2 16,0-7 7 0,0-22 12-16,0-14-2 0,0-16-19 15,0-11-2-15,0-1 0 16,0-13-1-16,10 3-1 16,8 4-1-16,10 3 0 15,7 11-1-15,2 13-2 16,0 13 3-16,-6 15-1 15,-9 10 0-15,-3 12-10 16,0 0-60-16,9 15-86 16,-10 19-65-16,-8 5-175 15</inkml:trace>
  <inkml:trace contextRef="#ctx0" brushRef="#br0" timeOffset="78774.9861">31083 5000 891 0,'0'0'45'16,"0"0"157"-16,0 0-87 0,0 0-36 16,0 0-21-16,0 0-23 15,-134-110-19-15,93 110-6 16,-24 5-10-16,-16 37 1 16,6 17 0-16,4 7 0 15,24 9 9-15,38-9 12 16,9-13 16-16,9-8-15 0,66-7-9 15,34-15-8-15,46-14-3 16,45-9-3-16,21-14-39 16,-12-48-314-16</inkml:trace>
  <inkml:trace contextRef="#ctx0" brushRef="#br0" timeOffset="92642.6582">19993 6929 696 0,'0'0'96'0,"0"0"101"16,0 0-74-16,0 0-33 15,0 0-34-15,0 0 12 16,0 0-20-16,0-30-17 16,0 30-1-16,0 0-1 15,0 0-1-15,0 0-8 16,0 0-7-16,0 0-4 15,0 0-8-15,0 12-1 16,0 25 0-16,10 21 0 16,8 16 3-16,20 17 0 15,-1 0-2-15,7-4 2 16,-7-3-2-16,-9-15 1 16,0-11-1-16,7-13 0 0,-17-13 3 15,-8-9-4 1,-1-17 0-16,-9-1 0 0,9-5 7 15,-9 0 14-15,10-5 24 16,8-24-12-16,1-14-25 16,0-15 3-16,6 0-5 15,-7-10-4-15,-8-5 3 16,8-1-2-16,-8 2-1 16,-1 3 0-16,0 16-1 15,10 9-1-15,-10 15 0 16,1 12 0-1,-10 10-1-15,0 2-2 16,0 5 0-16,0 0-30 0,9 5-66 16,-9 24-113-16,0 0-196 15</inkml:trace>
  <inkml:trace contextRef="#ctx0" brushRef="#br0" timeOffset="93017.7524">20919 7621 891 0,'0'0'78'0,"0"0"173"15,0 0-110-15,0 0-60 16,0 0-21-16,0 0-17 16,-28-42-31-16,28 62-12 15,0 23-6-15,0 15 6 16,0 12 4-16,0-3-3 15,-19 1-1-15,0-5-6 16,-18-1-25-16,12-12-178 16,-12-21-200-16</inkml:trace>
  <inkml:trace contextRef="#ctx0" brushRef="#br0" timeOffset="93236.4191">21657 7944 973 0,'0'0'60'0,"0"0"-31"16,0 0 83-16,0 0-75 15,-147 170-28-15,85-117-9 16,-13 4 0-16,-6-10-1 15,25-18-154-15,3-18-251 16</inkml:trace>
  <inkml:trace contextRef="#ctx0" brushRef="#br0" timeOffset="93729.3099">21741 7233 870 0,'0'0'77'16,"0"0"167"-16,0 0-144 15,0 0-27-15,0 0-28 16,0 0-6-16,0-87-23 15,0 87-16-15,0 21-4 16,19 29 4-16,6 9 0 16,3 14 6-16,9 7-3 15,0-7 1-15,7 0-4 16,-7-11-2-16,-9-8 2 16,0-11 4-16,-18-14-4 15,-1-11-1-15,-9-8 1 16,0-10 0-16,0 0 4 15,9 0 14-15,-9-33-2 0,7-12-12 0,2-18-2 16,0-4-1-16,1-9 0 16,-10-10 0-16,9 7-1 15,0 5 0-15,1 16 2 16,-1 15-2-16,10 14 0 16,-10 11-7-16,0 10-19 15,1 8-54-15,-1 10-131 16,7 28-59-16,2 2-249 15</inkml:trace>
  <inkml:trace contextRef="#ctx0" brushRef="#br0" timeOffset="94276.1145">22554 7849 821 0,'0'0'10'0,"0"0"177"0,0 0-107 16,0 0-40-16,90-124 3 16,-43 104 7-16,-10 6-4 15,-12 6-2-15,-6 0-9 16,-19 8-13-16,0 0-3 16,0 0-19-16,0 0-5 15,0 20-12-15,-9 14 17 16,-26 11 5-16,-21 1-2 15,0 5-2-15,-15-6 1 16,15 2-1-16,3-10-1 16,15-11 2-16,20-2-2 0,18-10 0 15,0-7-6 1,0 2 5-16,0-1 1 0,9-8 4 16,28 0 0-16,16 0 2 15,3 0 0-15,25-8-1 16,-6-8-4-16,-3-2 0 15,2 4 1-15,-21 2-2 16,-15 5-3-16,-10 7-86 16,-28 0-124-16,0 0-236 15</inkml:trace>
  <inkml:trace contextRef="#ctx0" brushRef="#br0" timeOffset="94526.1116">23432 8267 1072 0,'0'0'114'15,"0"0"82"-15,0 0-144 16,0 0-52-16,0 0 3 15,0 0-3-15,-28 155 3 16,-28-84-2-16,-34 6-1 16,-28 2-154-16,-19-27-694 15</inkml:trace>
  <inkml:trace contextRef="#ctx0" brushRef="#br0" timeOffset="96930.791">23367 7429 990 0,'0'0'20'15,"0"0"153"-15,0 0-89 16,0 0-38-16,-37-124-13 0,37 111 4 15,0 7-9-15,0 6 17 16,0 0-4-16,0 0-21 31,0 0-9-31,0 0-8 16,0 0-3-16,0 11-6 0,0 25 6 16,0 14 4-16,0 13-2 15,0 9 6 1,9 14-5-16,19-6-3 0,9 6-1 15,1-14 1-15,-4-9 1 16,-6-18 2-16,0-4-6 16,-9-19 7-16,-10-9-4 15,-9-7 1-15,0-6 2 16,9 0 7-16,-9-16 7 16,0-22-13-16,0-16-4 15,0-12 5-15,10-6-3 16,-10-9 1-16,0 9-2 0,3 4 7 15,9 16-3-15,-2 12-2 16,8 6-3-16,-8 10-2 16,8 6 2-16,-8 8-1 15,9 10-13-15,9 0-85 16,6 5-127-16,-6 20-212 16</inkml:trace>
  <inkml:trace contextRef="#ctx0" brushRef="#br0" timeOffset="97497.8461">23981 7995 757 0,'0'0'176'16,"0"0"-113"-16,0 0 55 15,0 0-70-15,0 0-30 16,0 0-6-16,90-119 2 15,-71 116 10-15,-1 3-13 0,-8 0-8 16,-1 0-3-16,-9 18-2 16,0 7-2-16,0 9 3 15,0-5 1-15,-19-1 3 16,-9-5 1-16,10-16 2 16,8-1-4-16,10-3 2 15,0-3 3-15,0 0 4 16,0 0-3-16,19 0-8 15,18 0 0-15,16 0-1 16,3 0 1-16,-9 0-3 16,6 18 2-16,-16 6-5 15,-9 5 5-15,-18 4 1 16,-10 0-5-16,0 1 0 0,-10 0 0 16,-55-3 4-16,-7-2 1 15,-12-7 5-15,-6-7-1 16,9-9 0-16,16-6-4 15,-7 0-4-15,25 0-120 16,10-16-212-16</inkml:trace>
  <inkml:trace contextRef="#ctx0" brushRef="#br0" timeOffset="97700.9531">24738 8532 147 0,'0'0'779'15,"0"0"-752"-15,0 0 58 16,-81 167-41-16,15-104-29 16,-24 3-15-16,-10-6-158 15,-3-17-355-15</inkml:trace>
  <inkml:trace contextRef="#ctx0" brushRef="#br0" timeOffset="98372.8578">24445 7347 968 0,'0'0'51'16,"0"0"113"-16,0 0-66 16,0 0-62-16,0 0-34 15,0 0-2-15,37 45 0 16,10 18 8-16,6 13 5 0,-6 9 7 16,-1-7-6-1,7-9-6-15,-15-12-7 0,-1-6 2 16,-18-15-2-16,-4-14 1 15,-15-10-2-15,10-8 1 16,-10-4 0-16,0 0 9 16,0-1 9-16,0-33-5 15,0-13-9-15,0-12 0 16,0-12 5-16,0-2 0 16,0 2 1-16,0 0-5 15,0 13-6-15,0 10 0 16,0 9-1-16,0 13-2 0,0 8-6 15,18 10-42 1,1 8-74-16,0 0-151 0,-1 12-228 16</inkml:trace>
  <inkml:trace contextRef="#ctx0" brushRef="#br0" timeOffset="99112.1487">25516 7866 1052 0,'0'0'17'15,"0"0"143"-15,0 0-50 16,0 0-66-16,0 0-44 16,0 0-3-16,-46 39 3 15,36 6 0-15,1 7 1 0,-10 0 3 16,10-2 5-16,-10-4-9 16,10-16 4-16,-7-9-3 15,7-8 1-15,9-8-1 16,0-5 2-16,0 0 5 15,0 0 6-15,-9-19 57 16,-10-15-51-16,10-15-12 16,9-2-5-16,0-13-1 15,0-5 5-15,0-2-6 16,28 4-1-16,6 17 0 0,13 13 0 16,-10 13 0-16,0 15 0 15,-12 9-3-15,3 0-5 16,0 4-1-16,-9 29-1 15,0 2 0-15,-19 10 6 16,0-4 2-16,0-1-3 16,-19-8 0-16,-18-13 4 15,18-9 1-15,0-5 3 16,4-5-2-16,8 0 3 16,7 0-4-16,0-13-9 15,0-6-1-15,0 3-11 16,41 3-3-16,6 8 9 15,-1 5 5-15,-2 0 5 0,3 3-2 16,-10 16 2-16,-15 7 0 16,-10 2 0-16,-12 2-2 15,-12 3-5-15,-38-2 5 16,-15-3 5-16,-7-4 2 16,7-10 5-16,12-6 0 15,6-3-3-15,10-5-2 16,2 0-71-16,-2 0-233 15,9-8-362-15</inkml:trace>
  <inkml:trace contextRef="#ctx0" brushRef="#br0" timeOffset="99377.6981">26494 8287 985 0,'0'0'99'0,"0"0"129"16,0 0-113-16,0 0-88 15,0 0-23-15,0 0 2 16,-221 148 4-16,140-74-2 15,-21 5-8-15,11 0 0 0,-8-9-75 16,14-25-278-16</inkml:trace>
  <inkml:trace contextRef="#ctx0" brushRef="#br0" timeOffset="99893.5716">26183 7383 1204 0,'0'0'27'0,"0"0"115"15,0 0-68-15,0 0-59 16,0 0-15-16,0 0-3 16,81 75 3-16,-34 9 7 15,-1 11-3-15,-2-4 1 16,-7-15-4-16,1-17 0 15,-16-22-1-15,-1-16 5 16,-2-9-3-16,-10-11 0 0,-9-1 8 16,10 0 8-16,-10-24 4 15,9-20-2-15,0-12-5 16,1-9-2-16,-1-14-2 16,1-4 0-16,-1 0 5 15,0 8 0-15,1 10-5 16,-7 20-7-16,-3 21-4 15,12 14-2-15,-12 10-2 16,0 16-103-16,0 31-220 16,0 6-46-16</inkml:trace>
  <inkml:trace contextRef="#ctx0" brushRef="#br0" timeOffset="100190.3884">27644 7891 1013 0,'0'0'123'15,"0"0"93"-15,0 0-73 16,0 0-59-16,0 0-40 15,0 0-23-15,-293 1-17 0,221 52-2 16,7 9 3-16,21-3 2 16,35-12 2-16,9-9-2 15,31-6-2-15,85-14-4 16,49-11 5-16,43-7-6 16,-24-29-119-16,-28-44-494 15</inkml:trace>
  <inkml:trace contextRef="#ctx0" brushRef="#br0" timeOffset="140676.9208">13907 1905 51 0,'0'0'315'0,"0"0"-193"15,0 0-29-15,0 0-30 0,0 0-17 16,0 0 3-16,0 0 3 15,0 0 8-15,0 0 15 16,0 0-22-16,9 0-11 16,10-1 5-16,-1-3-17 15,1 0-17-15,9 2-2 16,-3 2-5-16,12-2 2 16,-9-1 9-16,1 3-5 15,5-1 9-15,-16 1-9 16,1 0 3-16,0 0-11 15,0 0 3-15,-1 1-5 16,-8 18 1-16,-1 1-2 16,0 2 1-16,-9-1-1 15,0 5 0-15,0 2 3 16,0-1-4-16,0 4 0 0,0-2 1 16,0 5 0-16,0-2-1 15,-3 2 1-15,-12-2 0 16,-4 3 0-16,-9-1-1 15,0 7 2-15,-6-3-2 16,6-1 1-16,-10 4 1 16,19-6-2-16,1 2 6 15,-1 2-1-15,10-4-1 16,2 8 5-16,4-1-2 16,3-3 0-16,0-4 4 15,0-6 2-15,10-1 0 16,8-6-8-16,10-5 5 0,0-5-9 15,1-2 4-15,5-8 2 16,-16-1 1-16,1-1-2 16,0 0-1-16,0 0 3 15,-1 0 0-15,-8 0 1 16,8 0-1-16,-12-1-4 16,-6 1 0-16,0 0 3 15,0 0 6-15,0 0-8 16,0 0-2-16,0 0-1 15,0 0-2-15,0 0-4 16,-6 0 1-16,-12 1 3 16,-10 17 1-16,0 3 0 15,-10 6-1-15,-5 11 2 0,5 3 0 16,1 0 2-16,9 10 1 16,9-4-3-16,-6 8 1 15,25-3 5-15,-9-2-5 16,9-2-2-16,0-3 4 15,0 5-4-15,0 0 0 16,0 3-1-16,9-2 3 16,16-1 0-16,-6-1-2 15,-1 2-1-15,1-2 0 16,-10 2 1-16,1-2-1 16,-1 1 3-16,-9 0-1 15,0-5-1-15,0 2-1 0,0-9 0 16,0-2 3-16,-9-4-2 15,-19-5-1-15,-10-9 3 16,-5-2 4-16,-4-8-2 16,-6-8 2-16,-12 0-1 15,2-6-6-15,-2-23-8 0,0-15-152 16,12-9-353-16</inkml:trace>
  <inkml:trace contextRef="#ctx0" brushRef="#br0" timeOffset="141411.3322">14776 2680 500 0,'0'0'207'0,"0"0"-25"16,0 0-25-16,0 0-52 15,0 0-30-15,0 0-7 16,0-83 0-16,0 83-25 16,0 0-17-16,0 0-26 15,0 3 0-15,0 21-5 16,9 8 5-16,10 10 6 16,15 2-2-16,-6 6 0 15,0-5 5-15,0-2-4 0,0 1 2 16,0-6-5-16,-3 0 1 15,-6-13-3-15,0-7 5 16,-10-13-3-16,-9-5 2 16,9 0 0-16,-9 0 15 15,0 0 39-15,0-27 7 16,0-7-49-16,0-11-11 16,0-4-1-16,0-6-1 15,0 5-3-15,0-1 1 16,0 2-2-16,0 3-1 15,28 4 2-15,-3 8-2 16,3 10-2-16,0 5-22 16,0 8-59-16,0 4-48 0,-18 6-91 15,5-3-321 1</inkml:trace>
  <inkml:trace contextRef="#ctx0" brushRef="#br0" timeOffset="141880.2712">15452 2972 723 0,'0'0'134'0,"0"0"50"16,0 0-65-16,0 0-25 16,0 0-14-16,0 0-14 15,0-58-6-15,0 58-9 0,0 0-5 16,0 0-25-16,0 0-13 16,0 3-8-16,0 26-10 15,0 12 10-15,18 10 12 16,-8 11-3-16,-1 5-4 15,-9 1-5-15,0 0-2 16,-9-5-69-16,-38-20-285 16</inkml:trace>
  <inkml:trace contextRef="#ctx0" brushRef="#br0" timeOffset="146081.6193">1185 13034 942 0,'0'0'20'15,"0"0"135"-15,0 0-59 16,-47-135-10-16,47 112-11 15,0 12-29-15,0 1-7 16,0 2 3-16,0 8-1 16,0 0-9-16,0 0-13 15,0 0-19-15,0 13-9 16,10 21 2-16,8 22 6 16,17 12 2-16,-7 6 2 15,9 12 0-15,0-6-1 0,-2 4 0 16,-4-4-1-1,-13-10 0-15,-2-8-2 0,3-10 2 16,-10-18-1-16,-9-12 0 0,9-10 0 16,-9-12 0-1,0 0 9-15,10 0 0 0,-1 0 7 16,10-29-13 0,-1-16 11-16,1-12-14 0,6-11 2 15,-6-1 1 1,-1 0-1-16,10-5-1 0,7 2 0 15,-7 1 2 1,9 3-1-16,1 7-1 0,-4 11 0 16,-6 14-1-16,-9 7 0 15,-1 13-2-15,-8 3-5 16,-1 8-1-16,19 5-90 16,6 0-117-16,4 0-81 15,-1 5-305-15</inkml:trace>
  <inkml:trace contextRef="#ctx0" brushRef="#br0" timeOffset="146566.8179">2235 13593 850 0,'0'0'50'0,"0"0"180"16,0 0-116-16,0 0-1 16,0 0-41-16,0 0-12 15,-25-39-7-15,25 39-12 16,0 0-23-16,0 0-18 16,0 10-10-16,0 19 2 15,0 18 8-15,0 9 5 16,0 2-1-16,6-3 1 15,3 6-4-15,-9-9 0 16,0-7 1-16,0-4-4 16,0-12 2-16,0-7-1 15,0-4 0-15,0-7-28 16,0-4-157-16,-6-7-78 16,-3-18-323-16</inkml:trace>
  <inkml:trace contextRef="#ctx0" brushRef="#br0" timeOffset="147004.733">3104 13509 672 0,'0'0'198'0,"0"0"-43"0,0 0 13 16,0 0-100-1,0 0-4-15,0 0-27 0,-56 0-21 16,56 0 5 0,0 0 11-16,0 0-7 0,0 0 2 15,0-1 2 1,18-6-12-16,29-2-2 0,25-3-4 16,12 3-8-1,-3-4-1-15,9 8-2 0,-15-2-5 16,-13 7-2-16,-24 0-76 15,-20 0-85-15,-18 7-103 16,0 12-31-16</inkml:trace>
  <inkml:trace contextRef="#ctx0" brushRef="#br0" timeOffset="147314.8823">2948 13798 365 0,'0'0'376'16,"0"0"-260"-16,0 0 52 0,0 0-78 15,0 0-36 1,0 0-18-16,-9 0-3 0,9 0-9 16,28 0 17-1,28 0 27-15,6 0-8 0,10 0-12 16,3 0-13-16,6 0-9 0,-7 0-10 15,10-10-3 1,-12 9-5-16,-16-6-4 0,-22 7-4 16,-15 0 0-1,-19 0-3-15,0 0-16 0,0 0-86 16,0 13-107 0,-9-8-195-16</inkml:trace>
  <inkml:trace contextRef="#ctx0" brushRef="#br0" timeOffset="149820.8957">4347 13326 803 0,'0'0'248'15,"0"0"-181"-15,0 0 82 16,0 0-78-16,0 0-15 16,0 0-38-16,0 0 1 15,0 0 27-15,-53-42 7 16,53 42-2-16,0-5-8 16,0 5-11-16,0 0-9 15,0 0-8-15,0 0-3 16,0 0-5-16,0-5-2 15,0 5-1-15,0 0 1 16,0 0 1-16,0 0-2 0,0 0 5 16,0 0-9-1,0 0-1-15,6 0-1 0,13 10-4 16,-1 9 0-16,20 14 6 16,-1 2 1-16,7 16-1 15,-7-1 1 1,10 8 0-16,-4 5 4 0,-5-6-5 15,-10 1 0-15,0-8 0 16,-9-10 1-16,-1-11 0 16,-2-2-1-16,-16-11 1 15,9-7 1-15,1-9-2 16,-10 0 1-16,0 0 3 0,9 0 0 16,-9 0 0-1,9 0 1-15,-9-7 3 0,10-9 2 16,-1-3-2-16,10-15-6 15,-1-5 1-15,7-8-2 16,3-8 1-16,0-1 0 16,10 3-2-16,-1 1 1 15,-3 2 0-15,4-1 0 16,5 6-1-16,-5 10 1 16,-10 2 2-16,-10 14-1 15,1-4-2-15,0 7 0 16,-1 7-2-16,1-6 2 15,0 5 0-15,-4-1 0 16,4 0 0-16,0 4-1 16,-10 3-1-16,1 4-3 0,-10 0 2 15,0 0-8-15,0 0-48 16,0 11-80-16,0 7-188 16,0-7-486-16</inkml:trace>
  <inkml:trace contextRef="#ctx0" brushRef="#br0" timeOffset="150352.1587">6166 13543 1035 0,'0'0'87'0,"0"0"81"15,0 0-107-15,0 0-53 16,0 0-8-16,0 0-4 16,128 50 4-16,-72-10 0 15,6 1 10-15,-15 6-4 16,-4-9-4-16,-15-4 1 0,0 0-6 16,-18-7 1-1,-1-9-33-15,0-7-90 0,-9-4-134 16,10-7-186-16</inkml:trace>
  <inkml:trace contextRef="#ctx0" brushRef="#br0" timeOffset="150555.2801">6705 13633 848 0,'0'0'52'16,"0"0"169"-16,0 0-108 15,0 0-42-15,0 0-41 16,0 0-30-16,-53 0-17 15,15 29 17-15,-18 12 4 16,-9 2-1-16,-16-1-1 16,16-3-2-16,-7-10-45 0,19-6-98 15,6-14-151-15,10-9-425 16</inkml:trace>
  <inkml:trace contextRef="#ctx0" brushRef="#br0" timeOffset="150717.8923">6038 13741 936 0,'0'0'126'15,"0"0"44"-15,0 0-115 16,0 0-7-16,0 0-22 16,237 0-1-16,-100-1-25 15,0-14-3-15,-19-2-274 16</inkml:trace>
  <inkml:trace contextRef="#ctx0" brushRef="#br0" timeOffset="154331.9889">7337 13337 1047 0,'0'0'8'16,"0"0"103"-16,0 0-53 16,0 0-20-16,0 0-17 15,0 0-6-15,0 0 13 16,-28-50-1-16,19 50-8 0,9 0-1 16,0 0-6-16,0 0-4 15,0 0-6-15,0 16-2 16,0 18 3-16,0 11 4 15,0 8 4-15,0 4 2 16,0 5 0-16,0 0-3 16,0 1 2-16,0-2-5 15,0-8-3-15,0-3 2 16,0-5-5-16,0-14 2 16,0-12-1-16,-10-6-1 15,10-6 0-15,-9-7 0 16,9 0 5-16,0 0 0 0,0 0 14 15,-9-2 24-15,-10-30-5 16,10-13-31-16,-10-18-5 16,0-16 0-16,10-18 2 15,9-8-2-15,0 5-2 16,0 14-1-16,0 11 0 16,19 8 0-16,9 10 0 15,9 4 0-15,10 8 0 16,-4-2 0-16,13 4 2 15,-3 15-1-15,-15 6-1 16,-1 10-1-16,-9 11 0 16,-3 1-2-16,-3 0-4 15,3 6 1-15,3 17 0 0,0 6 4 16,0 0-3 0,-3 3 4-16,-16 4-2 0,1 2 1 15,-10 4-2-15,0-3 3 16,-10-5-3-16,-18 0 4 15,-15-12-3-15,5-1 2 16,-5-3-2-16,-4-7-4 16,0 2-2-16,4-8 8 15,5 1-1-15,1 6-4 16,-1-8 0-16,23-2 0 16,2 3-2-16,7 5 2 15,3-2-3-15,-3 3-1 0,6 6 0 16,0 6 4-1,0 6 1-15,18 3 2 16,26-1 3-16,21 1 2 0,-2-3-2 16,2 0 2-16,7-2 0 15,-25-3-2-15,6-3 0 16,-16 2 0-16,-9-4-1 16,0-3-56-16,0 7-98 15,-9-7-98-15,-13-3-152 16</inkml:trace>
  <inkml:trace contextRef="#ctx0" brushRef="#br0" timeOffset="154581.9937">8231 13487 1109 0,'0'0'98'0,"0"0"141"16,0 0-129-16,0 0-26 15,0 0-63-15,0 0-21 16,-9-15-4-16,9 52 4 16,9 18 9-16,19 3 2 15,-9-1-2-15,6-1-6 16,-7-11-3-16,-8 2 0 16,-1-2-9-16,-9-5-92 15,-9-19-203-15</inkml:trace>
  <inkml:trace contextRef="#ctx0" brushRef="#br0" timeOffset="155556.1124">3836 14731 539 0,'0'0'206'0,"0"0"-168"16,0 0 70-16,0 0 6 16,0 0-14-16,0 0-59 15,-9-40-3-15,9 33 8 16,0 7-6-16,0-5-17 16,9 5-6-16,6 0-2 15,7 0-9-15,12 0 1 16,41 0 4-16,25 0 1 0,46 0 8 15,44 0 6-15,41 0-1 16,43 0-15-16,9 0-3 16,29 0-2-16,24-6-5 15,4 1 5-15,-4 5-5 16,-5 0 0-16,-20 0-3 16,-37 0-1-16,-18 0 4 15,-29-5 0-15,-34 0 1 16,-18-3-1-16,-13 3 1 15,-16 1-1-15,0 4 2 16,10-2-2-16,-9-3 0 16,-10 0 1-16,-10 5-2 15,-15-4 3-15,-21 0-4 0,-29-1 5 16,-15 5-1-16,-29 0-2 16,-8-4 0-16,-1 4 2 15,-9 0 14-15,0 0 3 16,0 0-1-16,0 0 0 15,0 0-11-15,0 0-4 16,0 0-2-16,0 0-1 16,0 0-3-16,0 0-39 15,0 0-92-15,-37 0-132 16,-10-16-653-16</inkml:trace>
  <inkml:trace contextRef="#ctx0" brushRef="#br0" timeOffset="160836.6309">4063 15562 987 0,'0'0'72'16,"0"0"-19"-16,0 0 55 15,0 0-35-15,0 0-26 16,0 0-24-16,0 0-6 16,-28-53-10-16,28 65-7 15,0 25-13-15,0 13 13 0,0 17 16 16,0 12-3-16,0-5 0 15,0-1-7-15,0-4-2 16,-9-14 1 0,3-13-5-16,6-7 2 0,-3-11 0 15,-4-14-1-15,4-4 0 16,-3-1 3-16,6-5 2 16,0 0 4-16,-3 0 3 15,-13-11 29-15,-2-23 1 16,-1-11-32-16,-9-8-7 15,9-14 1-15,4-8-3 16,11 3 2-16,4-2-4 0,0-1 1 16,19 13 0-1,28-1-2-15,15 6 2 0,4 17-1 16,-4 6 0-16,-15 7 1 16,-1 15 0-16,-11 4-1 15,-14 8-2-15,-2 0-5 16,6 4-4-16,-6 21 4 15,-1 9 2-15,-8 8 0 16,-10 2 3-16,0-2-3 16,0-9 3-16,-38 6 1 0,-15-10-1 15,-3-1 1-15,-6-6-4 16,-3-4 1-16,18 0-5 16,3-7 0-16,16-6-8 15,10 0-5-15,18-5 3 16,0 0-5-16,0 0 8 15,0 8-10-15,0 1 2 16,43 9 23-16,4 5 1 16,18 6 1-16,-2 5 0 0,11 4 0 15,-21-4-1-15,3 6 1 16,-18-6-1-16,-10 2-35 16,-3-9-113-16,-7-3-115 15,-8-13-114-15</inkml:trace>
  <inkml:trace contextRef="#ctx0" brushRef="#br0" timeOffset="161102.1957">4777 15779 1122 0,'0'0'32'0,"0"0"154"16,0 0-87-16,0 0-60 15,0 0-35-15,0 0-4 16,-28 20 0-16,28 22 7 16,9 2 11-16,0 1-7 15,10-5-6-15,-10-6-2 16,1 0-3-16,-10-5 0 16,0-5-2-16,0-7-21 15,0-7-104-15,0-3-83 16,0-7-192-16</inkml:trace>
  <inkml:trace contextRef="#ctx0" brushRef="#br0" timeOffset="161352.2147">5197 15779 1013 0,'0'0'118'0,"0"0"-44"15,0 0-35-15,0 0-23 16,0 0-9-16,0 0 19 16,246 0 3-16,-171 0 3 15,6 0-15-15,-6 0-11 16,-4-7-5-16,-8 1-1 16,-17 1-29-16,-8 5-65 15,-20 0-74-15,-8 0-127 16</inkml:trace>
  <inkml:trace contextRef="#ctx0" brushRef="#br0" timeOffset="161586.6292">5546 15651 942 0,'0'0'32'15,"0"0"128"-15,0 0-38 16,0 0-31-16,0 0-39 15,0 0-41-15,-56-34-11 16,56 34-2-16,0 13-6 16,9 16 8-16,10 10 7 0,0 4 1 15,-4-1-3-15,-5 8-4 16,-1-3-1-16,0 3-14 16,-9-5-95-16,0-11-92 15,0-15-174-15</inkml:trace>
  <inkml:trace contextRef="#ctx0" brushRef="#br0" timeOffset="162236.7817">6222 15651 1095 0,'0'0'76'0,"0"0"57"16,0 0-88-16,0 0-45 16,0 0 0-16,0 0 21 15,19 171 12-15,-19-113-5 16,0-1-8-16,0-7-8 16,-28 1-8-16,9-17-3 15,10-15 1-15,-10-3 3 16,19-15-5-16,0-1 4 15,0 0 4-15,0 0 5 16,-9 0 8-16,-10-30 18 0,0-3-33 16,10-17-4-16,-1-15-2 15,-5-7 1-15,12-7-1 16,3-7 0-16,0 10-1 16,0 9 1-16,12 4 0 15,32 19 0-15,12 2 0 16,-3 16 0-16,-6 9-3 15,-10 10 3-15,-12 2-5 16,-6 5 2-16,-10 0-2 16,10 5-7-16,-10 16 4 15,0 8-1-15,-9 7 2 16,0 4 5-16,-28-6-9 0,-34 5-2 16,6-10-6-1,-10-2-5-15,4-8-4 16,15-9 14-16,4 1-5 0,15-6 1 15,9-5-1-15,10 0 13 16,9 0 0-16,0 7-4 16,0-1-16-16,0 5-18 15,37 12 38-15,29 6 6 16,15 5 5-16,0-5-5 16,-7 5 0-16,-21 0-1 15,-15-7 0-15,-10 7-61 16,-19-5-152-1,-9-11-105-15</inkml:trace>
  <inkml:trace contextRef="#ctx0" brushRef="#br0" timeOffset="162663.4113">6549 16045 866 0,'0'0'114'0,"0"0"24"15,0 0-51-15,0 0-40 16,0 0-11-16,0 0-4 0,193-97 2 16,-165 97-19-16,-3 0-1 15,3 0-2-15,-9 5-8 16,-10 19 2-16,1 3-5 15,-10 7 5-15,0 0-4 16,0 2 2-16,-38 3 1 16,-15-3-1-16,6-9-1 15,1 0 3-15,8-9-5 16,4-2 0-16,15-8 2 16,10-3-3-16,9 0-1 15,0 2 0-15,0-7 0 16,0 4-1-16,0 1 1 0,19-2 1 15,34-3 6-15,3 0-2 16,25-3 4-16,-6-13-8 16,6-2-1-16,12-3-51 15,-3-1-98-15,10-2-150 0</inkml:trace>
  <inkml:trace contextRef="#ctx0" brushRef="#br0" timeOffset="163147.7931">7381 15901 852 0,'0'0'4'16,"0"0"121"-16,0 0-59 15,0 0 10-15,0 0-48 16,0 0-12-16,74-26 6 0,-11 9 6 16,12 5-1-16,6-1-13 15,0-3-9-15,3 7 0 16,-13 0-5-16,-5 0 1 15,-20 9-1-15,-21-2-42 16,-25 2-118-16,0 0-188 16</inkml:trace>
  <inkml:trace contextRef="#ctx0" brushRef="#br0" timeOffset="163374.7953">7593 15625 501 0,'0'0'421'0,"0"0"-330"0,0 0 104 16,0 0-118-16,0 0-13 15,0 0-58-15,-38-24-6 16,38 64-1-16,0 12 1 16,10 14 19-16,8-1-1 15,10 2-14-15,-3-5-4 16,-6 1-3-16,0-7-18 15,-10-15-104-15,-9-7-148 16,0-21-270-16</inkml:trace>
  <inkml:trace contextRef="#ctx0" brushRef="#br0" timeOffset="163984.2145">8231 15579 1116 0,'0'0'36'0,"0"0"59"16,0 0-77-16,0 0-9 16,0 0 21-16,38 182 5 15,-38-115 7-15,0 1-22 16,0-5-8-16,0-6-7 0,0-16 0 15,0-10-5 1,-10-12 2-16,10-13-1 0,-9-1-1 16,9-5 0-16,0 0 9 15,-10-5 10-15,1-25-5 16,-10-13-14-16,1-10 0 16,8-9-1-16,-5-7-1 15,5-12 2-15,7-3-3 16,3 1 0-16,0 4 2 15,13 9 1-15,30 19 0 16,4 1 1-16,6 16 0 16,-6 5-2-16,-10 13 0 0,1 9 1 15,-13 6 0-15,-7 1 0 16,-8 0-13-16,-1 24 4 16,0 10 3-16,-9 9-2 15,0-1 8-15,-9 3 0 16,-28-4-4-16,2-8-4 15,-2-4-15-15,18-12 4 16,1-5 15-16,-1-7-3 16,19 7 0-16,-6-3-12 15,6 9 0-15,0 11 7 16,0 5 3-16,34 5 6 16,13 7 3-16,6-5 1 15,-7 2-1-15,1-2-1 16,-3-6-3-16,-16 4-76 15,-19-5-81-15,-9-10-122 0</inkml:trace>
  <inkml:trace contextRef="#ctx0" brushRef="#br0" timeOffset="164493.0704">8736 16028 906 0,'0'0'73'0,"0"0"45"0,0 0-2 16,0 0-39 0,218-132-17-16,-165 121-25 15,-16 1-5-15,-9 2-3 0,0 8-11 16,-3 0-10-16,-12 0-3 15,2 13-3-15,-5 8 0 16,-10 8 0-16,0 0 0 16,0 7-1-16,-35-11 1 0,-11 0 0 15,8-8 0-15,10-5-1 16,13-8 0-16,11-4 0 16,4 0-5-16,0 0-4 15,0 0-25-15,4 0 9 0,39 5 15 16,4 3 10-16,15 9-7 15,-15 11 1-15,-10 1 1 16,1 5 6-16,-23 0 0 16,-15-1-2-16,0 6 0 15,-25-2 0-15,-49-3 2 16,-7-6 1-16,-19-12 2 16,-3-10 0-16,13-6-1 15,9 0-1-15,15-29-1 16,10-16-78-16,13-16-157 15,5-13-257-15</inkml:trace>
  <inkml:trace contextRef="#ctx0" brushRef="#br0" timeOffset="164904.6382">10754 14783 1149 0,'0'0'48'0,"0"0"140"15,0 0-118-15,0 0-30 16,0 0-32-16,0 0-6 15,175-75 1-15,-113 64-3 16,3 6 0-16,-2-3-8 16,2 8-93-16,-21-9-173 15,-32 2-357-15</inkml:trace>
  <inkml:trace contextRef="#ctx0" brushRef="#br0" timeOffset="165060.9473">10655 15066 199 0,'0'0'908'16,"0"0"-889"-16,0 0 70 15,308-40-51-15,-143 24-38 16,0 5-5-16,-37-1-260 16</inkml:trace>
  <inkml:trace contextRef="#ctx0" brushRef="#br0" timeOffset="396767.8086">12209 14070 665 0,'0'0'92'0,"0"0"39"15,0 0-46-15,0 0-17 16,0 0-22-16,0 0-19 16,0 0-10-16,-75-17-3 15,57 17 10-15,-10 0 6 0,-7 0-8 16,-2 0 9 0,-10 6-1-16,10 12-2 0,-7 0-10 15,-3 3-2-15,10 3-5 16,-16 10-2-16,6 4 2 15,1 7 1-15,2 3 3 16,-3 9 8-16,19-6-1 16,3-1-12-16,16-3 9 15,9-2-7-15,0 0 4 16,0-4-5-16,0-3-2 16,16-4-5-16,12-5 4 15,9 0-1-15,0-6-4 16,7-1-2-16,3-5 2 0,6-9 0 15,-7 1-1-15,-8-9 4 16,-1 0-2-16,-9 0-1 16,-3 0-2-16,-6 0 6 15,0-17-2-15,-10-4-1 16,0-4-1-16,1-2 0 0,-10 4-2 16,0-1 3-16,0 8-2 15,-28 3 1-15,-1 8 1 16,-8 5-4-16,-16 0-5 15,6 0-2-15,-6 34-6 16,7 8-19-16,8 2-153 16,10 2-217-16</inkml:trace>
  <inkml:trace contextRef="#ctx0" brushRef="#br0" timeOffset="397346.7092">12455 14418 822 0,'0'0'86'0,"0"0"129"0,0 0-109 16,0 0-34-16,0 0 0 16,0 0-11-16,90-108-7 15,-90 108-12-15,0 0-18 16,0 0-24-16,19 13-1 15,0 21 1-15,15 17 4 16,-6-1 9-16,0 7-10 16,0-1 3-16,10-6-5 15,-14-8 0-15,5-8-1 16,-11 0 0-16,1-10 0 16,-19-9 1-16,9-9-1 15,1-6 7-15,-10 0-1 16,9 0 18-16,16-22 20 15,3-24-13-15,0-12-25 0,19-3-5 16,-10-8 1-16,-3-4 3 16,4 5-2-16,-1 12-2 15,-3 8-1-15,-6 14 2 16,-9 13-3-16,-10 8 1 16,10 9-6-16,-10 4-7 15,-9 0-60-15,0 9-184 16,0 9-411-16</inkml:trace>
  <inkml:trace contextRef="#ctx0" brushRef="#br0" timeOffset="400695.2783">13321 11365 752 0,'0'0'31'0,"0"0"92"15,0 0 23-15,0 0-84 16,0 0 9-16,0 0-24 0,0 0-12 16,0 0 14-16,-16-34 6 15,16 34-12-15,0 0-2 16,0 0-21-16,0 0-15 16,0 10-5-16,0 32-7 15,10 17 7-15,24 20 4 16,-6 8 1-16,19-7-4 15,-13 4 0-15,4-19 0 16,-10-9 2-16,-10-12-2 16,1-14-1-16,0-9 2 15,-13-9 0-15,-6-8-1 16,0-4 8-16,0 0 0 16,9 0 19-16,1-9 27 15,8-25-31-15,10-18-16 16,0-15-7-16,16-6 3 0,-16-8-3 15,0 1 2-15,0 13-3 16,9 10 3-16,-2 10-3 16,2 18-2-16,-9 8 1 0,-9 8-2 15,-1 7 1-15,10 3-1 16,-12 3-24-16,3 0-88 16,-1 14-82-16,-8 11-186 15</inkml:trace>
  <inkml:trace contextRef="#ctx0" brushRef="#br0" timeOffset="401257.8139">13897 12195 816 0,'0'0'17'16,"0"0"143"-16,0 0-31 0,0 0-55 16,0 0-39-1,0 0-18-15,184-128 9 0,-131 123-5 16,-6 5 3-16,-10 0-10 16,-9 25-5-16,6 4 0 15,-15 8-6-15,-19 5 0 16,0 3 5-16,-9 6-2 15,-44-7 1-15,-13-4-5 16,-15 1 4-16,16-12-2 16,12-7-2-16,6-6 1 15,29-9 1-15,8-7-1 16,10 0 4-16,0 0 1 16,0 0 9-16,0 0-2 0,10 0-6 15,55 0-7 1,16-2 0-16,9-12-2 0,13 1 0 15,-3-3-5-15,9-2-21 16,-9 0-143-16,-26-4-187 16</inkml:trace>
  <inkml:trace contextRef="#ctx0" brushRef="#br0" timeOffset="401563.408">15196 11803 1041 0,'0'0'89'16,"0"0"130"-16,0 0-150 15,0 0-32-15,0 0-19 16,0 0-4-16,312-45-4 16,-241 38-6-16,-14 1-3 15,-5 6-1-15,-14 0-7 16,-10 0-116-16,-28 0-133 0,0 0-170 16</inkml:trace>
  <inkml:trace contextRef="#ctx0" brushRef="#br0" timeOffset="401725.0197">15059 12033 802 0,'0'0'19'0,"0"0"167"16,0 0-86-16,0 0 30 0,256 13-82 16,-147-13-30-1,3 0-18-15,-22 0-4 0,-18-5-220 16,-35-7-732-16</inkml:trace>
  <inkml:trace contextRef="#ctx0" brushRef="#br0" timeOffset="404540.1234">16978 11667 931 0,'0'0'54'16,"0"0"31"-16,0 0 57 15,0 0-51-15,0 0-29 16,0 0-27-16,0-19-15 16,0 19-7-16,-19 0-13 15,-9 24 0-15,-15 10 0 16,-4 11 4-16,0 0 0 16,-6 1 1-16,7 0-1 15,-1 3 1-15,-6-3-2 16,16-5-2-16,18-7 2 15,0-5-2-15,10-7-1 0,9-6 1 16,0-8 2-16,0-3-3 16,0-5 1-16,0 5 3 15,9-5 3-15,38 0 1 16,25 0 1-16,2-10-5 16,17-7-2-16,-7 1 0 15,-3 1-1-15,-6 0-1 16,-13 3-2-16,-15 7 0 15,-4-2-26-15,-15 2-54 16,-9 5-16-16,0 0-35 16,-19 0-109-16,0 0 4 15,0 0-232-15</inkml:trace>
  <inkml:trace contextRef="#ctx0" brushRef="#br0" timeOffset="404794.6603">17044 11990 604 0,'0'0'114'0,"0"0"69"15,0 0-30-15,0 0-43 16,0 0-20-16,0 0-8 16,-38-29-16-1,38 29-26-15,0 0-10 16,0 0-15-16,0 0-14 16,0 22 0-16,0 12-1 15,0 7 6-15,0 5 10 16,0-2-2-16,0-4-8 15,9 5-2-15,-9-11-2 16,0-10 1-16,0-3-3 16,0-1-1-16,0-15-29 15,0-1-137-15,0-4-138 16,0-16-413-16</inkml:trace>
  <inkml:trace contextRef="#ctx0" brushRef="#br0" timeOffset="405029.0659">17748 11990 892 0,'0'0'129'16,"0"0"13"-16,0 0-16 15,0 0-79-15,0 0-32 16,0 0-14-16,6 0-1 0,-6 0-18 16,0 0-116-16,9-5-145 15,0-9-153-15</inkml:trace>
  <inkml:trace contextRef="#ctx0" brushRef="#br0" timeOffset="405341.5703">17966 11722 824 0,'0'0'24'15,"0"0"168"-15,0 0-66 16,0 0-77-16,0 0-35 16,0 0-6-16,-47 63 27 0,84-27 27 15,10 7-16-15,6-3-12 16,3-1-9-16,0 6-3 15,-12-9-6-15,-16-7-2 16,0 0-6-16,-19-7 2 16,-9-1-6-16,0 2 1 15,0-4-5-15,-19-4 1 16,-9-9 4-16,-9 1-1 16,3-7-3-16,-4 0-1 15,-18-8-14-15,3-25-140 16,-3-17-116-16,9-8-408 15</inkml:trace>
  <inkml:trace contextRef="#ctx0" brushRef="#br0" timeOffset="405513.4466">17947 11735 920 0,'0'0'16'0,"0"0"141"15,0 0-89-15,0 0-40 16,274-85-13-16,-193 70-8 15,-6 1-7-15,-10 9-5 16,-12-8-160-16,-25-4-256 16</inkml:trace>
  <inkml:trace contextRef="#ctx0" brushRef="#br0" timeOffset="405904.0566">18760 11494 981 0,'0'0'69'16,"0"0"112"-16,0 0-100 16,0 0-58-16,0 0-15 15,0 0 12-15,137 160 19 16,-90-92-1-16,-19 2-9 15,6-8-17-15,-6-12-10 16,9-11 5-16,-9-10-2 0,-9-11 1 16,0-8-3-16,-4-6 5 15,-15-4 6-15,10 0 8 16,8-3 24-16,1-26-9 16,9-10-19-16,0-11-10 15,0-8 0-15,-3 0 0 16,-6-3-5-16,0-2 2 15,-10 11 0-15,0 8-5 16,-9 2-1-16,10 20 0 16,-10 4-3-16,0 8-66 15,0 10-191-15,-28 0-459 16</inkml:trace>
  <inkml:trace contextRef="#ctx0" brushRef="#br0" timeOffset="406893.3532">14483 13827 1017 0,'0'0'35'0,"0"0"122"15,0 0 8-15,0 0-73 16,0 0-47-16,0 0-5 16,-19-92-25-16,38 92-13 15,18 11-2-15,7 30 1 0,3 10-1 16,18 11 4-16,-3 8-4 16,13-10 6-16,-13-2-5 15,-5-6-1-15,-5-14 1 16,-23-13 2-16,-1-11-1 15,-19-6-2-15,10-8 0 0,-19 0 0 16,9 0 6 0,-9 0 1-16,0-13 5 0,9-21-4 15,1-11-4-15,15-11-1 16,-7-7-3-16,10-5 1 16,-9 1 0-16,0 10 1 15,9 5-2-15,0 12 0 16,-3 6 0-16,3 10-1 15,-10 6 1-15,1 9-6 16,9 9-66-16,-9 0-132 16,-4 13-135-16,-15 20-331 15</inkml:trace>
  <inkml:trace contextRef="#ctx0" brushRef="#br0" timeOffset="407502.6506">15688 14317 893 0,'0'0'43'16,"0"0"217"-16,0 0-158 16,0 0-33-16,0 0-32 15,0 0-15-15,166-111 7 16,-129 111-11-16,16 0-7 15,-16 0-4-15,-9 14-7 16,-9 12-7-16,-10 8 7 16,-9 3-4-16,0 1 1 15,-9-2-2-15,-38-4 5 16,10-8 5-16,3-8-2 16,15-8-2-16,19-3-2 0,0-5 0 15,0 0-4 1,9 0-13-16,54 0-22 0,2 0 23 15,7 10-6-15,-7 9 10 16,-3 9 6 0,-24 1 3-16,-1 5 2 0,-28 4 2 15,-9 3 0-15,0 2 2 16,-65-1 1-16,-25 2 3 16,-1-7 5-16,-2-12 1 15,3-7-1-15,18-13-1 16,16-5-1-16,9-10-6 15,13-24-3-15,6-17-117 16,9-12-344-16</inkml:trace>
  <inkml:trace contextRef="#ctx0" brushRef="#br0" timeOffset="407846.436">17006 14346 928 0,'0'0'101'16,"0"0"123"-16,0 0-144 16,0 0-47-16,0 0-4 15,330-53-16-15,-239 47-3 16,-10-6-4-16,-16 12-6 16,-12 0-3-16,-25 0-63 15,-28 0-133-15,0 5-131 16,-53 19-432-16</inkml:trace>
  <inkml:trace contextRef="#ctx0" brushRef="#br0" timeOffset="408018.2886">17044 14537 781 0,'0'0'53'0,"0"0"179"16,0 0-117-16,0 0-27 15,0 0-52-15,246 0-27 16,-147-4-9-16,-15 4-14 15,-31-7-266-15</inkml:trace>
  <inkml:trace contextRef="#ctx0" brushRef="#br0" timeOffset="410720.0894">18414 14099 707 0,'0'0'27'0,"0"0"136"15,0 0-66-15,0 0-49 16,0 0 16-16,-9-127 11 16,18 113-10-16,-9 7 8 15,9 7-10-15,-9 0-23 16,0 0-26-16,0 5-14 0,10 30-3 15,5 22 3-15,-5 15 5 16,-1 9 1-16,10-2-2 16,-10 8 2-16,0-12-2 15,1-12 0-15,-1-13-1 0,0-9-3 16,-9-12 0-16,0-9 0 16,10-7 0-16,-10-8 0 15,0-5-1-15,0 0-69 16,0 0-88-16,-19-29-260 15</inkml:trace>
  <inkml:trace contextRef="#ctx0" brushRef="#br0" timeOffset="410938.8006">18779 14389 787 0,'0'0'115'0,"0"0"49"16,0 0-45-16,0 0-90 15,0 0-15-15,0 0-9 16,9-14-5-16,-9 10-23 16,0 0-145-16,0-8-156 15</inkml:trace>
  <inkml:trace contextRef="#ctx0" brushRef="#br0" timeOffset="411266.9047">19118 14072 977 0,'0'0'39'15,"0"0"183"-15,0 0-156 16,0 0-45-16,0 0-19 15,0 0 2-15,25 48 4 16,31-10 3-16,10 5 6 16,5 2 8-16,10-3-3 15,-15 3-6-15,-10-7-7 16,-13-4-6-16,-24-5 2 16,-19-5-2-16,0-1 2 15,-9 0-2-15,-44-2 4 16,-22-7 1-16,-15-4-8 0,-4-10 0 15,-6 0-25-15,10 0-84 16,15-34-75-16,13-18-260 16</inkml:trace>
  <inkml:trace contextRef="#ctx0" brushRef="#br0" timeOffset="411423.1382">19152 14082 861 0,'0'0'40'16,"0"0"139"-16,0 0-128 16,0 0-37-16,0 0-8 0,275-63-6 15,-219 58-7-15,-10-1-139 16,-18-11-356-16</inkml:trace>
  <inkml:trace contextRef="#ctx0" brushRef="#br0" timeOffset="411766.8951">19856 13890 951 0,'0'0'30'0,"0"0"72"0,0 0-49 16,0 0 40-1,175 147-9-15,-128-89-30 0,5 9-20 16,-14 11-14-16,-19-1 4 16,9-10-12-16,-10-12 1 15,-2-13-8-15,-7-18 2 16,-9-8 1-16,0-11 0 16,0-5 6-16,10 0 15 15,-10 0 34-15,18-34-8 16,20-24-31-16,18-26-23 15,15-25 2-15,20-21-6 16,21-40-13-16,6-25-212 0,1 2-577 16</inkml:trace>
  <inkml:trace contextRef="#ctx0" brushRef="#br0" timeOffset="430582.6338">17143 3804 0 0,'0'0'149'0,"0"0"-86"0,0 0-37 16,0 0 5-1,0 0-13-15,0 0 9 0,0 0 9 16,-218 125 8-1,199-107-18-15,1-2-4 0,8 2 1 16,1 1 1 0,-10 2-1-16,10 2-14 0,0 1-1 15,-10 3 11-15,0-4 5 0,10 6-7 16,-16-1-3 0,6-1 0-16,1 2-3 15,-1-2-2-15,0 2 0 16,10 0 0-16,-10-3 1 0,19-2-1 15,0 4 9 1,0-2-10-16,0 7-7 16,0 2 5-16,0 6 9 0,0-3 46 15,0 1-43 1,-9 1-6-16,-7 2 13 0,-2-5-10 16,18-1 4-16,-10-4-1 15,10-1-7-15,0-2-3 16,0 3 5-16,10-3-2 15,24 5-2-15,-6-5 3 16,0 0-4-16,9 0 2 16,-2-2-1-16,-7-1-3 15,0-2 1-15,9-1 2 0,7-7-3 16,-16 3-1 0,9 2-3-16,-9-4 1 0,0 2-3 15,6-1 2 1,4-2 1-16,-1-2-2 0,16-1 0 15,-6-2 1-15,0-1 1 16,6-2 0-16,-7-1-2 16,1-3-1-16,6 1 4 15,-6 8-4-15,-1-7 0 16,7-1-2-16,-6 0 2 0,0-4 0 16,-13-1 3-16,3 0-3 15,10 0 0-15,-19 5 0 16,6-5 2-16,-5 3-2 15,-1 1 0-15,9-3 1 16,-3-1-1-16,4 0 3 16,-1 0 5-16,16 0 6 15,-16-8 2-15,10-6 0 16,0-7 5-16,-4 0-2 16,4-3-2-16,0-3 2 15,-4-2-1-15,-5 1-3 16,-1 4-8-16,7-2-1 15,-16 2 5-15,0-3 1 0,0-4 5 16,0 4 4-16,-3-2 2 16,12 0-12-16,-18 4-3 15,9 0-5-15,0 2-1 16,-3-1 1-16,-6-4-1 16,-1 7 1-16,-8-3 9 15,8-3-8-15,-8 1 4 16,-1 0-2-16,10 2 1 15,-19-2 4-15,9 2 3 16,-9-3 2-16,0-2 4 16,0 0-2-16,0 0 0 15,-19 0-7-15,1 0-2 0,-10 0 1 16,0 0 0-16,3 0 4 16,-13 0-5-16,10-2 2 15,0 2 1-15,-9-4-3 16,-7-3 0-16,7 5 3 15,-1-1-6-15,4 3 1 16,-3 5 2-16,-1 5-4 16,1-1-1-16,3 4 0 15,6 2-2-15,0-4 0 16,0 8 0-16,-10 1-2 16,4-1 2-16,6 3 3 15,0-4-3-15,-9 1 0 16,-7 2 1-16,7-3 0 0,-1-3 0 15,-5 2 0 1,5-2 0-16,1-1-2 0,9-1 1 16,3 3 0-16,-3 0-2 15,-19-1 0-15,0 3 0 16,-34 4-1-16,-18 7-8 16,-23 0 2-16,-40 28-88 15,-21 2-199-15,-26-2-368 16</inkml:trace>
  <inkml:trace contextRef="#ctx0" brushRef="#br0" timeOffset="456443.3255">21090 10151 719 0,'0'0'17'0,"0"0"77"15,0 0 32-15,0 0-78 16,0 0-27-16,0 0 10 16,0 0 12-16,65-113 1 15,-55 104-1-15,-1 2 0 16,-9 2 12-16,9 2-12 15,-9 1-16-15,0-1-5 16,0-2-3-16,0 4 1 16,10-2-2-16,-10 1 0 15,0 2-5-15,0 0-3 16,0 0-7-16,0 0-3 0,0 0-5 16,9 16-14-16,16 21 19 15,12 13 1-15,1 2 4 16,8-1-4-16,-2-1-1 15,-7-3 2-15,-9-3-2 16,1-6 2-16,-14-9-2 16,4-6 1-16,-10-9-1 15,-9-9 0-15,9 0 3 16,-9-5 0-16,0 0 0 16,0 0 11-16,10 0-2 15,-1-27 2-15,1-14-14 16,18-4 4-16,-10-8-2 0,17 3-3 15,-7-2 3 1,0 7-4-16,0 0 4 0,9 5-4 16,7 1 2-16,-16 17-2 15,0 5-7-15,-10 9-29 16,1 8-48-16,-3 0-98 16,-7 18-96-16,0 11-124 15</inkml:trace>
  <inkml:trace contextRef="#ctx0" brushRef="#br0" timeOffset="456791.661">22059 10451 804 0,'0'0'62'16,"0"0"109"-16,0 0-39 0,0 0-37 15,0 0-40-15,0 0-27 16,0-48-15-16,0 61-13 16,0 22 0-16,0 17 4 15,0 6 6-15,9 0-7 16,0-2 1-16,1-10-3 15,-10 0-1-15,0-11 0 16,0-6-1-16,0-10-3 16,0-4-72-16,0-12-69 15,0-3-178-15</inkml:trace>
  <inkml:trace contextRef="#ctx0" brushRef="#br0" timeOffset="457073.0062">22763 10330 757 0,'0'0'24'16,"0"0"154"-16,0 0-76 15,0 0-63-15,0 0-24 16,0 0-2-16,102-47-3 0,-49 36 1 16,13 1 0-16,-4 2-7 15,4 2-4-15,-20 3-3 16,-2 3-29-16,-16 0-164 16,-28 0-170-16</inkml:trace>
  <inkml:trace contextRef="#ctx0" brushRef="#br0" timeOffset="457260.4465">22791 10516 716 0,'0'0'45'0,"0"0"87"16,0 0-73-16,0 0-42 0,0 0 7 15,0 0-9-15,274-12-9 16,-190 3-6-16,-12 1-16 15,-16-9-365-15</inkml:trace>
  <inkml:trace contextRef="#ctx0" brushRef="#br0" timeOffset="457729.1719">23513 10095 964 0,'0'0'13'16,"0"0"174"-16,0 0-107 15,0 0-35-15,0 0-23 16,0 0-16-16,28-49-6 15,-18 69-5-15,18 22 5 16,-3 14 11-16,-7 9 13 16,10-1-12-16,1-6-9 15,-1-1 0-15,-4-11-3 16,-5-7 4-16,9-12-3 16,-18-14-1-16,-1 0 0 15,-9-10 1-15,9-3 1 0,-9 0 5 16,10 0 3-16,-1-11-2 15,0-11-6-15,10-19 2 16,6-2-3-16,-6-6 1 16,-1-5-1-16,1-3 0 15,-10 4 1-15,10 5-2 16,9 1 0-16,-3 18 0 16,-6 6-2-16,-1 7-2 15,1 11-3-15,-10 5-91 16,1 0-144-16,-1 11-241 0</inkml:trace>
  <inkml:trace contextRef="#ctx0" brushRef="#br0" timeOffset="458432.3154">24264 10595 603 0,'0'0'169'15,"0"0"-3"-15,0 0-26 16,0 0-79-16,0 0-40 16,0 0-13-16,0-15-4 15,0 49 21-15,0 10 17 16,0 7-13-16,-19 11-3 16,1-2-9-16,-10-4-7 15,0-6-1-15,9-4-4 16,10-24-2-16,2-9 1 15,7-13 2-15,0 0 6 0,0 0 17 16,0-6 42-16,0-30-12 16,0-9-49-16,0-11-7 15,7-7 0-15,11-5-1 16,1-6-1-16,0 12-1 16,-1 3 1-16,1 8-1 15,0 12 1-15,-1 10-1 16,-2 7 2-16,3 5-2 15,-10 0 0-15,0 12 0 16,1 5-1-16,-10 0 1 16,18 0-9-16,-8 18-7 15,18 20 11-15,-6 7 5 16,9 12 1-16,6-4 3 0,-18-3-4 16,9 0 1-1,-6-4 1-15,0-5-1 0,-13-6-1 16,0-1 3-16,1-2-6 15,-10-8 4-15,9-3-3 16,-9-3-2-16,0-12-8 16,0-1-86-16,0-5-56 15,-28 0-54-15,-6-6-151 16,-13-12-249-16</inkml:trace>
  <inkml:trace contextRef="#ctx0" brushRef="#br0" timeOffset="458619.8094">24199 10800 572 0,'0'0'142'0,"0"0"1"16,0 0-10-16,0 0-69 15,0 0-31-15,0 0-1 16,9-51-3-16,0 46-12 16,19 0-10-16,0-3-1 15,7-2-6-15,11 5 4 16,1-2-4-16,-3 2-16 15,-7 0-199-15,-9-3-453 16</inkml:trace>
  <inkml:trace contextRef="#ctx0" brushRef="#br0" timeOffset="458937.3574">24794 10608 819 0,'0'0'98'0,"0"0"133"0,0 0-159 16,0 0-32-16,0 0-23 16,0 0-7-16,0-9-1 15,9 27-5-15,-9 6 18 16,9 5 5-16,-9 5-6 15,0 0-7-15,0-1-6 16,0-4-4-16,0 0-2 16,0-4-1-16,0 0-1 15,0-2-6-15,0-4-66 16,-18-4-75-16,-10-14-101 16,0-1-262-16</inkml:trace>
  <inkml:trace contextRef="#ctx0" brushRef="#br0" timeOffset="459468.6153">24710 10551 808 0,'0'0'52'0,"0"0"143"16,0 0-105-16,0 0-46 15,0 0-11-15,0 0-10 0,165-97-8 16,-128 92-3 0,0-3 1-16,7 8-8 0,3 0-1 15,-1 0-4-15,-2 0-1 16,-16 13-3-16,0 13 4 16,-9 6-1-16,-19 2-1 15,0 0 2-15,0-2 0 16,-19-3 1-16,-9-8 3 15,-9-3-2-15,2-7 3 16,17-6-1-16,8-2 1 16,10-3-2-16,0 0 3 15,0 0 6-15,0 0-5 16,0 0 1-16,0 0-7 16,0 0 5-16,19 0-6 15,9 0 1-15,16 0-1 0,3 0-2 16,-10 0 0-16,7 0-4 15,-7 10 2-15,-9 7 1 16,-9 7 2-16,-10-1 0 16,-9 6 1-16,0-2 1 15,-9-6 0-15,-38-1 3 16,0-6 1-16,-15-6 1 16,-13 2-6-16,3-8 2 15,-2-2-2-15,2 0-105 16,7-12-261-16</inkml:trace>
  <inkml:trace contextRef="#ctx0" brushRef="#br0" timeOffset="462634.9796">25488 10466 750 0,'0'0'118'0,"0"0"45"0,0 0-103 16,0 0-22-16,0 0-21 15,0 0-7-15,0 0-4 16,0 0 2-16,0 0 6 16,0 0 5-16,0-2 9 15,0-3-6-15,19-3-5 16,3-2-1-16,28 1 1 16,6-3-10-16,6 0-3 15,3 0 0-15,-2 3-4 16,-7 5-5-16,-9 1-5 15,-13 3-43-15,-15 0-68 16,-19 0-119-16,0 7-104 0</inkml:trace>
  <inkml:trace contextRef="#ctx0" brushRef="#br0" timeOffset="462838.1163">25529 10601 555 0,'0'0'84'15,"0"0"37"-15,0 0-31 16,0 0 0-16,0 0-11 16,0 0-51-16,78 0 32 15,-7-11-35-15,13-1-13 16,-3 0-12-16,-6 2-2 16,-3-1-146-16,-35-6-315 15</inkml:trace>
  <inkml:trace contextRef="#ctx0" brushRef="#br0" timeOffset="463338.201">26211 10137 865 0,'0'0'31'15,"0"0"201"-15,0 0-124 16,0 0-13-16,0 0-50 0,0 0-21 16,0-65-10-1,0 65-10-15,0 0-4 0,12 36-4 16,20 7 4-16,5 10 5 15,0 5 5-15,7-4-8 16,-7-3 0-16,1-10 0 16,-1-8 0-16,-12-5-1 15,-6-14-1-15,-19-9 0 16,9-5 1-16,-9 0 0 16,0 0 10-16,0 0 6 15,9-13 27-15,1-13-26 16,-1-15-13-16,0-5-1 15,10-5-2-15,-9-1 3 16,-1-3-1-16,10 4 0 0,5 6-4 16,-5 4 1-1,0 12-1-15,0 13-1 0,-10 11-3 16,0 2-2-16,1 3-35 16,8 3-101-16,-8 30-72 15,5 2-113-15</inkml:trace>
  <inkml:trace contextRef="#ctx0" brushRef="#br0" timeOffset="463947.526">26831 10633 932 0,'0'0'70'0,"0"0"167"16,0 0-150-16,0 0-50 15,0 0-37-15,0 0-11 16,0 42 11-16,0 4 7 16,-19 11 5-16,1-1-1 15,-7-7 2-15,6-11-7 16,0-5 1-16,10-16 4 15,0-4-3-15,9-10-1 0,0-3 1 16,0 0 8 0,0 0 6-16,0-16 35 0,0-13-26 15,0-11-21-15,0-8-9 16,0-4 1-16,0 0-1 16,0-2-1-16,18 6 0 15,1-1 0-15,15 1 1 16,-6 13-1-16,0-1 1 15,-9 10 1-15,0 9-2 16,-1 10 0-16,-8 2 1 16,-10 5 0-16,0 0-1 15,3 0-3-15,19 12-6 16,-4 17 7-16,10 9 2 16,10 9 2-16,-1 1-1 15,7-1 1-15,-7-6-1 0,-9 3 0 16,0-4 1-16,-3-4-2 15,-6-7 0-15,-1-2 0 16,-8-6 1-16,-10-3-2 16,0-7 1-16,9-3-4 15,-9-3-23-15,0-5-77 16,0 0-44-16,0 0-3 16,-28 0-118-16,-9 0-222 15</inkml:trace>
  <inkml:trace contextRef="#ctx0" brushRef="#br0" timeOffset="464150.7136">26831 10908 485 0,'0'0'180'0,"0"0"-50"16,0 0 0-16,0 0-22 16,0 0-9-16,0 0-57 15,-9-40-4-15,18 30-8 16,19-1-26-16,19 0-4 15,15 0-1-15,3 3-2 16,-2-2-6-16,-17 0-190 16,-8-4-370-16</inkml:trace>
  <inkml:trace contextRef="#ctx0" brushRef="#br0" timeOffset="464733.4">27270 10499 607 0,'0'0'124'0,"0"0"47"16,0 0-55-1,0 0-45-15,0 0-30 0,0 0-9 16,0-11-3-16,0 11 5 15,0 0-2-15,0 0-6 16,0 0 6-16,0-1-7 16,28-11-8-1,16 6-11-15,12-4-3 16,9 0 1-16,7-2-4 16,-16 7-2-16,-22-2 2 15,-6 7-6-15,-28 0-121 16,0 0-162-16,-53 0-321 15</inkml:trace>
  <inkml:trace contextRef="#ctx0" brushRef="#br0" timeOffset="465280.3646">27719 10096 777 0,'0'0'41'0,"0"0"160"16,0 0-99-16,0 0-42 15,0 0-27-15,0 0 0 16,0-13-7-16,0 13-13 15,9 0-3-15,-9 0-10 16,12 13 0-16,10 15 7 0,6 12 9 16,10 10-1-1,-1 3 7-15,7-3-8 0,-7 2-6 16,0-13-2-16,-9-1-4 16,-15-14 1-16,9-6-2 15,-13-7 0-15,-9-6-1 16,0-5 2-16,0 0-2 15,0 0 8-15,0 0 4 16,0 0 25-16,0 0 6 16,9-9-16-16,-9-16-13 15,0-8-7-15,10-1-5 16,-10-11 2-16,9-1 3 16,0 0-3-16,10-4 0 15,0-2-3-15,0 5 6 16,2 2-7-16,11 11 1 0,-14 8-2 15,1 9-1 1,-10 7-1-16,-9 8-11 0,0 2-66 16,0 0-85-16,0 21-40 15,0 8-85-15</inkml:trace>
  <inkml:trace contextRef="#ctx0" brushRef="#br0" timeOffset="465686.6125">28304 10556 800 0,'0'0'68'15,"0"0"185"-15,0 0-154 16,0 0 4-16,0 0-25 16,0 0-8-16,0-11-11 15,0 11-28-15,0 0-17 16,0 1-14-16,0 27-7 16,0 10 7-16,0 8 10 15,3 5 2-15,10-5-4 16,-13-1 1-16,0-9-9 15,9-2 1-15,-9-7 2 16,0-7-3-16,0-11 1 0,0-4 0 16,0-3-2-16,0-2 0 15,0 0-15-15,0 0-77 16,0 0-67-16,-22-12-120 16,1-12-237-16</inkml:trace>
  <inkml:trace contextRef="#ctx0" brushRef="#br0" timeOffset="466484.5119">28367 10585 552 0,'0'0'240'0,"0"0"-72"16,0 0-13-16,0 0-94 15,0 0-26-15,0 0-16 16,99-97-2-16,-71 79-1 16,10-3-5-16,2 4-2 0,10 1-2 15,-3 1-2-15,-7 5-2 16,1 6-1-16,-13 0 0 15,0 4-1-15,0 0-1 16,-6 4-4-16,9 17 4 16,-12 8 1-16,-10 3 2 15,-9 2-2-15,0-4 2 16,0 4 2-16,-53 0-2 16,-3-2 1-16,0-7-4 15,3-8 4-15,15-1-2 16,1-3-2-16,9-8 3 15,6 0-3-15,10-5 2 0,2 0 2 16,10 0 2-16,0 0-2 16,0 0 4-16,0 0 0 15,0 0 1-15,0 0-2 16,0 0 4-16,0 0-4 16,0 0 0-16,0 0-3 15,0 0-3-15,0 0 2 16,0 0 0-16,10 0-3 15,24-5 0-15,3 0-3 16,10-3 3-16,6 8-1 16,-6 0 2-16,9 0-2 15,-3 0 1-15,-16 0-1 0,10 3-1 16,-19 7 0-16,6 7 0 16,-15 3 2-1,0 1 0-15,-1-4-1 0,-18 11 2 16,0-6-2-16,0 2 2 15,-9-3-1-15,-28 2 2 16,-26 1 1-16,-11-3 2 16,2-2-1-16,-3 2-3 15,-6-9 3-15,16 1 2 16,-7-9 6-16,7-4 5 16,2 0 26-16,17 0-3 15,8-4-11-15,4-14-14 16,-3 7-15-16,-10-12-5 15,-15-16-348-15</inkml:trace>
  <inkml:trace contextRef="#ctx0" brushRef="#br0" timeOffset="471007.138">17087 1675 394 0,'0'0'60'0,"0"0"59"0,0 0-51 16,0 0-2 0,0 0-11-16,0 0-11 0,0 0-11 15,-43-32 6 1,33 27-5-16,-9 4 21 0,1-6-25 16,-1 6-1-1,-9-3-21-15,0 3-3 0,-6-3 2 16,-4 4 5-16,10 0 0 0,0 0 1 15,-6 0-3 1,15 0-6-16,-9 0-3 0,0 0 3 16,0 4-1-1,-6 5-1-15,6-1 6 0,0 4-4 16,9 1 4 0,-9 0-5-16,3 7 2 0,-3 1-2 15,0 8-1 1,10 3 3-16,-1 4 2 0,0-3-5 15,10 5 6-15,3 0 4 16,6-2 0-16,0 2 0 16,0 4 6-16,6-6-8 15,31 1-1-15,1-8-1 16,15-7-3-16,-16-5-3 16,10-8 0-16,-10-4 4 15,7-5-1-15,2 0-3 16,1 0 5-16,-3 0 1 0,2-5-7 15,-8-8 0 1,5 5 1-16,-5-5-1 0,-10 1 1 16,0-1-2-1,0-3 2-15,-13-1 4 0,4-2 6 16,-10-4 16 0,-9 2 12-16,10-6-15 0,-10-2-7 15,0-2 2 1,0 2-2-16,0-4-9 0,0 3-1 15,0-2 5-15,0 0-5 0,0 3 2 16,0 2 10 0,0-2-4-16,0-1 2 0,-10 0-5 15,-8 6-5-15,2 3-4 16,7 4 0-16,-10 5 0 16,0-1 1-16,10 7-1 15,-10 1-4-15,1 0 0 16,-1 0 2-16,10 2 0 15,-1 3 0-15,1-1 0 16,0 1 2-16,-7 0-3 16,16 0 0-16,-9 0 0 0,9 0 0 15,0 0-1-15,0 0 1 16,0 0-1-16,0 0 0 16,0 0 0-16,0 0 0 15,0 0-2-15,0 0-1 16,0 0 0-16,0 0 2 0,0 0 0 15,0 0 0-15,0 0 1 16,0 0 1-16,0 0-1 16,0 0 0-16,0 0-1 15,0 0-2-15,0 0-2 16,0 0 3-16,0 0 0 16,0 0 0-16,0 0 2 15,0 0 1-15,0 0-1 16,0 0 0-16,0 0 1 15,0 0 2-15,0 0 1 16,0 0-1-16,0 0-3 16,0 0 1-1,0 0 0-15,0 0-2 0,0 0 3 16,0 0-2-16,0 0 0 16,0 0 1-16,0 0 1 15,0 0-2-15,0 0 0 16,0 0-3-16,0 0-46 0,0 1-87 15,0 14-19-15,18 2-72 16,-8-5-156-16</inkml:trace>
  <inkml:trace contextRef="#ctx0" brushRef="#br0" timeOffset="475485.7939">7801 9623 699 0,'0'0'70'0,"0"0"-52"16,0 0 38-16,0 0-48 16,0 0-5-16,0 0-1 15,0 0 25-15,10-5 53 16,-10 5 8-16,0 0-17 0,0 0-7 16,0 0 0-1,0 0-14-15,0 0-8 0,0 0-27 16,0 0-11-16,0 0-3 15,0 0 0-15,0 0-1 16,0 0 2-16,0 5-1 31,0-5 1-31,0 10 1 0,0-2-3 16,0 3-4-16,0 3 3 16,28-1 1-16,18-6 3 15,-2 6-1-15,3-12 3 16,-1-1-2-16,-11 0 0 15,2 0 4-15,-18-1-1 16,-1-14 1-16,-8-6 4 16,-10-1 6-16,0-1 0 15,0 0-1-15,-28-1-6 16,-19 8-5-16,-25-2-4 16,7 7 3-16,9 1-3 15,-6 6 2-15,24 0-2 0,13 4-1 16,-3 0-4-16,10 8 0 15,-1 18-3-15,-9 8 7 16,9 3 0-16,10-3-2 16,9-2 1-16,0-3-1 15,0-3-1-15,28-7 3 16,19-1 1-16,6-8 0 16,-7-8 2-16,10-2 0 15,-12 0 1-15,-7 0-1 16,-9 0-2-16,0 0 1 15,0 0 1-15,-3-12 5 16,-6-6-5-16,9 2 4 0,-9-6 1 16,-10-1-1-16,-9 1 1 15,0 2-1-15,0-2 0 16,0-1-1 0,0 7 0-16,-19 6-2 0,10 2 3 15,-10-1-4-15,1 2-2 16,-1 2 0-16,-15 2-1 15,6 1 1-15,-10 2-2 16,1 0 1-16,-7 0-1 16,7 5 1-16,9 10 0 15,3 3 0-15,13-1-2 16,5 6 0-16,7-1 0 16,0 3 1-16,0-3 0 0,19 4 1 15,6-7 3 1,12-3-3-16,-9 1 0 0,7-6 1 15,-7 0 2-15,-10-3-1 16,10-3-1-16,0 0-2 16,-9-5 2-16,-3 0 0 15,2 0-1-15,-8 0 3 16,8-10 4-16,1-12-3 16,-10-4 0-16,1 0 0 15,-10 3 3-15,0 1-7 16,0 3 6-16,0 4-3 15,-28 9-2-15,9-1-1 16,-6 6 0-16,-12 1 0 16,9 0 0-16,0 0 0 15,0 0-4-15,0 12 2 16,9 0 1-16,3 5-1 0,16-5-1 16,0 2-6-16,0-1 6 15,35-6-2-15,11-1 1 16,10-6 2-16,-18 0-190 15,-38-34-631-15</inkml:trace>
  <inkml:trace contextRef="#ctx0" brushRef="#br0" timeOffset="481656.6786">7957 9542 429 0,'0'0'195'0,"0"0"-66"16,0 0-48-16,0 0-17 15,0 0 15-15,0 0-8 16,0 0 7-16,0 0-22 0,-37-45-10 15,27 35-9-15,4 7 0 16,-3 2-10-16,6 1-8 16,3 0 0-16,-7 0-7 15,7 0-10-15,-9 0-2 16,0 0 0-16,-1 0 0 16,-8 1-1-16,-1 7 2 15,10-1-1-15,-10 2 0 16,10 3 0-16,-7 1-1 15,7 9-3-15,-1 6 3 16,1 5 0-16,0-2 1 16,-1 3-1-16,1-2 1 0,9-8 1 15,0 1-1-15,0-9-2 16,0-2 0-16,0-1-4 16,9-2 4-16,10 6 2 15,0-5 0-15,-4-6 0 16,13 10 0-16,0-4 1 15,0-6-2-15,7 1 1 16,-7-3 0 0,9-2 0-16,-9-2 2 15,6 0 0-15,-6 0-2 16,0 0 0-16,0-13 2 16,-9 2 0-16,15-7-2 15,-15 7 3-15,-6-5-2 16,2-1 0-16,-6 0 3 15,-9-2-2-15,0 1 0 16,0-3 6-16,0 4-3 16,0-3-2-16,-9 1 10 15,-16 4-5-15,3-1-1 16,-3 7 0-16,16 1-1 0,-10-2-1 16,10 5 2-16,-10 3-5 15,1-9 2-15,8 6-4 16,-5 4 3-16,2-4-2 15,-2 0 0-15,5 0-1 16,-8 5 0-16,8 0 2 16,1 0-2-16,-10 0 1 15,10-1-1-15,0 1 0 16,-1-4 4-16,1 4-4 16,-7 0-1-16,7 0 0 15,-10 0 0-15,10 0 0 16,-10 0-2-16,10 0 1 15,-10 0 2-15,10 4-1 0,0 7 0 16,9 11-9-16,0 9 3 16,0 13-5-16,0-1-148 15,0-14-428-15</inkml:trace>
  <inkml:trace contextRef="#ctx0" brushRef="#br0" timeOffset="500725.3547">16751 4437 443 0,'0'0'82'0,"0"0"67"15,0 0-71 1,0 0-10-16,0 0-7 0,0 0 9 16,0 0-24-1,0 0 8-15,0-22-8 0,0 12-4 16,0 0 10 0,0 1-14-16,0-1-11 0,-19 0-13 15,-9 1-5-15,-9-3-3 16,2 9 0-16,-2 2-4 15,-10 1-1-15,10 0-1 16,-16 0-1-16,-3 14-2 16,12 10 3-16,-3 2-3 0,19 2 3 15,10 3 1-15,18-2-1 16,0 3 0-16,0-1 1 16,18 1 1-16,20 1-2 15,-1-8 3-15,-3-2-1 16,4-7-2-16,-10-3 3 15,0-8-3-15,-9-4 2 16,-4-1-1-16,-5 0 6 16,-1 0 1-16,10 0 3 15,-10-8-6-15,0-14 1 16,10-1 1-16,-10-3-1 16,1 2-6-16,-10-3 2 0,9-2 4 15,-9 6-6 1,0 1 10-16,0 2-8 0,0 3-1 15,0 2 5-15,0 4-5 16,0 3 1-16,0 3-1 16,-9 4 0-16,-1-2 1 15,-8 3-2-15,-10 0-3 16,-10 0-3-16,4 0 3 16,-13 14 1-16,10 5 0 15,9 0 1-15,3 2 1 16,6 2-1-16,19 4-4 15,0-3 4-15,0-3 0 16,0-1-1-16,28-7 1 16,6-5 1-16,4-7 2 15,9-1 9-15,6 0-1 0,-7-17 8 16,-8-8-8-16,-20 0 1 16,-11-5 7-16,-7 3-6 15,0 3-12-15,-63 6-14 0,-36 12-147 16,-29 1-384-16</inkml:trace>
  <inkml:trace contextRef="#ctx0" brushRef="#br0" timeOffset="501978.6352">7948 9766 360 0,'0'0'80'0,"0"0"31"15,0 0 1-15,0 0-35 0,0 0-19 16,0 0 7-16,28-80-9 15,-19 68-5-15,-9 1 9 16,0 0 10-16,0 6-7 16,0-1-9-16,0-2-10 15,0-2-19-15,-19-1 2 16,-9-1-7-16,0 7-11 16,0-1-3-16,3 6 2 15,16 0-4-15,0 0-1 16,-10 0-3-16,10 16-11 15,-10 13-1-15,10 16 9 16,9-4 3-16,0 2 1 0,0-6 0 16,0-2-1-16,0-7 2 15,37-8-2-15,0 0 3 16,7-9 1-16,-7-4 4 16,1-3-4-16,-1-4 0 15,-9 0 4-15,-3 0 4 16,-6-22 3-16,-1-2-1 15,-8-9-2-15,-1-1-5 16,-9 0 0-16,0 3-1 16,0 2-2-16,-9-3 0 15,-19 8 1-15,0-4 0 16,0 12 2-16,-7-2 3 16,7 13 2-16,0 5-12 0,0 0-11 15,-9 28-57-15,-25 6-254 16</inkml:trace>
  <inkml:trace contextRef="#ctx0" brushRef="#br0" timeOffset="505240.0637">13193 16397 1006 0,'0'0'4'0,"0"0"52"16,0 0 35-16,0 0-27 16,-15-126-39-16,21 110 20 15,13 7-1-15,-10-4 0 16,0 6 4-16,1 2-2 0,-10 1-11 16,0 4-12-1,0 0-13-15,9 0-5 0,-9 0-5 16,19 11-8-16,18 27 8 15,-3 21 0-15,4 8 7 16,-1 12-5 0,-18 0 2-16,6-3-1 0,-7-3-1 15,1-6-2-15,-9-10 0 16,8-17 2-16,-8-12-2 16,-10-16-2-16,9-5 2 15,-9-7 3-15,0 0 4 16,0 0 17-16,9-19 24 15,1-20-20-15,-1-13-23 16,16-3-4-16,-6-7 1 16,9-8-2-16,0 7 0 0,0-4 2 15,9 4-2-15,-3 1 1 16,4 17-1-16,-1 11 0 16,-9 10-2-16,-12 15 0 0,-7 9-4 15,0 0-24-15,10 0-73 16,9 25-77-16,0 12-52 15,-3 2-209-15</inkml:trace>
  <inkml:trace contextRef="#ctx0" brushRef="#br0" timeOffset="506005.702">14143 16755 1001 0,'0'0'31'16,"0"0"170"-16,0 0-103 15,0 0-47-15,0 0-28 16,0 0-17-16,-24-29-6 15,24 65 0-15,0 20 5 0,0 12 9 16,9-1 4-16,-9 2-9 16,0-11-3-16,0-11 0 15,0-13-3-15,0-7 0 16,-9-15-1-16,9-8 3 16,0-4-1-16,0 0 5 15,-10 0 15-15,1-4 46 16,9-30-35-16,-10-11-28 15,1-18-5-15,9-13-1 16,0 4-1-16,0-4 2 16,19 13-4-16,24 13 4 15,-5 5-4-15,9 16 1 16,-10 13 1-16,-12 5-1 0,-6 4 0 16,-1 7-5-1,1 0-3-15,0 11 1 0,-10 19 5 16,0 3 0-16,-9 6 2 15,0-3 1-15,-18-3 1 16,-10-4 1-16,0-6-2 16,9-12 1-16,13-6-1 15,2-5 1-15,4 0 1 16,0 0-2-16,0 0 0 16,0 0-6-16,0 0-8 15,19 0-5-15,28 7 18 16,0 9-3-16,15 6 0 0,-6 2-2 15,-12 6 2 1,-16 0-2-16,-19 8 2 0,-9-4 0 16,0 0 4-16,-53 0 0 15,-3-12 2-15,-6 3-1 16,-4-16 1-16,10-2 1 16,-6-7 4-16,6 0-3 15,3-7-1-15,6-15-3 16,10-1 0-16,18-11-49 15,10 5-76-15,9-5-101 16,0 10-124-16</inkml:trace>
  <inkml:trace contextRef="#ctx0" brushRef="#br0" timeOffset="506374.1547">15243 16842 789 0,'0'0'54'0,"0"0"205"15,0 0-141-15,0 0-23 16,0 0-29-16,0 0-25 16,-28-29-19-16,28 21-1 15,19 3-1-15,34 0-5 16,3-1 2-16,15 1-4 16,4 0-5-16,-13 5-2 15,-15 0-5-15,-9 0-1 16,-10 0-6-16,-13 0-37 15,-15 12-122-15,0 15-50 16,-19 2-137-16</inkml:trace>
  <inkml:trace contextRef="#ctx0" brushRef="#br0" timeOffset="506592.9049">15122 17142 694 0,'0'0'123'0,"0"0"38"15,0 0 11-15,0 0-76 16,0 0-28-16,0 0 9 16,311-39-37-16,-202 29-4 15,-15 9-23-15,-4 1-13 16,-53 0-21-16,-37 0-508 16</inkml:trace>
  <inkml:trace contextRef="#ctx0" brushRef="#br0" timeOffset="565087.0739">3278 3237 454 0,'0'0'18'0,"0"0"41"16,0 0-4 0,0 0-13-16,0 0 3 0,0 0 13 15,0 0 5 1,0-68-3-16,0 61 12 0,0 4-14 15,0-2-12-15,0-3-1 0,0 5-13 16,0-10-5 0,0 0-9-16,-9 2-5 0,0-7-5 15,9 5-3 1,-10-3 1-16,10-2 12 16,-9 2-4-16,9 0 3 15,0-1-10-15,0 0-1 16,0-2-1-16,0-7-5 15,0 0 2-15,0 1 0 16,0 0-1-16,0 0 0 16,0 0-1-16,9 1 1 15,-9 0 0-15,10-2 0 16,-10 2 0-16,9-2 0 0,-9 5 1 16,0 1-2-16,0 5 0 15,0-1 2-15,0 3-2 16,0 1 1-16,0 0-1 15,0 4 1-15,0 3-1 16,0 4 0-16,0-2 0 16,0 3 0-16,0 0-4 15,0 0-1-15,19 0-4 16,6 0 4-16,3 0 4 16,18 0-1-16,7 0 0 15,3 0-2-15,10 0-6 16,-4 4-7-16,-6 1 0 15,6 2 7-15,-6-6 1 0,1-1 6 16,-5 0 2-16,5 0 1 16,5 0-1-16,-6 0 1 15,16 0 0-15,-16 0-2 16,15 0-3-16,-15 0 0 16,10 0 2-16,-13 0 3 15,3 0 0-15,6 0 0 16,-15 0 0-16,15 0 0 15,-6-1 0-15,0-3 0 16,0 1-1-16,-3 3 2 16,3 0-1-16,-3 0 0 15,3 0 0-15,10 0 0 0,-4 0-2 16,10 0 2-16,-16 0 1 16,15 0 1-16,-14 0-2 15,-11 3 0-15,7-3-2 16,3 0 2-16,-9 0 0 15,6 0 0-15,-16 0 2 16,10 0 0-16,-10 0-4 16,-2-3 3-16,-17-2-2 15,10 5 2-15,-12-1-1 16,-13 1 0-16,3 0 0 16,-3-3 0-16,4 3 0 15,-4 0 0-15,3-2 1 16,-6-1 0-16,3 3-1 0,7-2 3 15,-4 2-1 1,3-3 0-16,0 3 1 0,-9 0 1 16,0 0 3-16,0 0 6 15,0 0 10-15,0 0-10 16,0 0-13-16,0 0 0 16,0 0-2-16,0 0-4 15,0 10 6-15,0 10 3 16,0 3 0-16,0 4 1 15,0 5-1-15,0 4 2 16,0 2 1-16,0 3-4 16,0 5 0-16,0 3 2 0,0-1-2 15,0-1-1-15,0-4 0 16,0 3-1-16,0 4 2 16,-9 1 1-16,9 10 0 15,0-4 2-15,-9 1-3 16,9 0 0-16,0-6 6 15,0 2-4-15,0 4-1 16,0-2-1-16,-6-1 3 16,6 2 4-16,-4 1-1 15,-2 0-1-15,3 3-6 16,3-3 5-16,0-2-4 16,0-2 3-16,0-4-2 0,0 0-1 15,0-5 0 1,0-2-1-16,0 1 3 15,0 3-2-15,0-4 3 0,0 2-1 16,0 6-1-16,0-2-1 16,0-4 0-16,0 2-1 15,0-2 4-15,-16 1-3 16,4-2 1-16,-4-5 3 16,7 3-2-16,9-4-3 15,-9 1 6-15,9 5-5 16,0-2 2-16,0 3-1 15,-10 6-1-15,1-1-1 16,0 3 3-16,-1 4-3 16,10-4-1-16,0-3 0 15,0-5 1-15,-9-5-1 0,9 0 2 16,0 1 0-16,0-8 0 16,0 5 5-16,0-3 5 15,0 4-7-15,-9 4 2 16,2 9-2-16,-2 3 0 15,-10 1-1-15,7 1-1 16,-4 2-2-16,7-1-1 16,0-4 3-16,-1-3 0 15,1-7 4-15,9 3 1 16,0-3 3-16,-9-4-1 16,9 2-1-16,0 0 2 15,0-2-1-15,0 6 1 16,-10 0 1-16,10 4-5 0,-9 4-1 15,9-4 0 1,-9 1-3-16,2-1-2 0,-2-8 3 16,0-3 3-16,6-7-6 15,-7-1 8-15,4 1-2 16,3 2 2-16,-3 0-2 0,-4 1 1 16,1 7-4-16,0 3 4 15,-1 1-7-15,10 4 2 16,-9 2-3-16,0 4 4 15,-1 2-4-15,1-3 5 16,0 2-5-16,-1-6 4 16,1-6 1-16,3-3-4 15,3-3 0-15,-4-5 3 16,4 5-3-16,-3-4 2 16,6 1-3-16,-9-1 1 15,-1 2 1-15,1 8-1 16,0 2 0-16,9-2-1 0,-10 1 1 15,10 0-1-15,-9-1 0 16,9-2 3-16,-19-7-3 16,10-2 1-16,9-5 0 15,-9-2 2-15,-1-4-3 16,10-1 1-16,-6 1-2 16,3 1 3-16,3 10-2 15,0 0 1-15,-6-1 0 16,6 1-1-16,-4 0 1 15,-2-5-1-15,3-5 0 16,3 2 1-16,0-6-1 16,0-4 0-16,0 1-1 15,0 0 1-15,-6-5 0 0,3 3 0 16,-3-1-1-16,-4 3 0 16,1-3 1-16,0 4 2 15,-1-7 0-15,1 8-2 16,-1 0 0-16,1-3 1 15,0 5-1-15,-1-5 0 16,1 4 0-16,3-9 0 16,-3 0 0-16,-1 1 0 15,7-7 0-15,-3-5 1 16,3 0-1-16,-7 0 0 16,-5 4 0-16,-4 4 0 15,-9-3 1-15,-6 5 0 16,3-8 1-16,-4 2-2 15,-2 4 0-15,0-3 3 0,-1 0-3 16,-5 2 0-16,15-3 0 16,-7 1 1-16,4 7-1 15,-12-11 0-15,15 9 2 16,-7-9-1-16,7 4 0 16,0-5 0-16,0 5-1 15,-9 3 0-15,9-3-2 16,-16 1 3-16,7 4-1 15,-1-2 0-15,1 2 0 16,-7 1 0-16,16-4 0 16,0 4 1-16,3-6-2 15,4 1 1-15,5 1 0 16,-3-3 0-16,1 3 1 0,-1 1-1 16,0-2 0-16,-6 4 0 15,4 0 0-15,-4-5 0 16,6-1 0-16,0 5 0 15,1-5 1-15,-1 1-2 16,3 0 3-16,-2 0-4 16,-10 1 2-16,9 2 0 15,-9-4 0-15,9-3 0 16,4-1 1-16,2 5-1 16,7-5 0-16,-3 0 1 15,5 0-1-15,4 0 0 16,-6 0 3-16,6 0-3 15,0 0 8-15,0 0-3 0,-9-5-2 16,0 4 7-16,-1-6-6 16,1-3 2-16,9 4 0 15,0-8-5-15,-10-4 1 16,1-2 1-16,9-4-1 16,-9 0 0-16,9-2-1 15,0-6-1-15,0 3 0 16,0 0 1-16,-10-3 1 15,10-2-1-15,0-2 1 16,-9 2-2-16,9 1 1 16,0-4-1-16,0 3 1 15,0 0 0-15,0 1 0 0,0-1 2 16,0 0-2-16,0-2 1 16,-9-1 0-16,9 0 4 15,-6-2 0-15,-4 6 2 16,1-3-2-16,6 2 1 15,-4 0-1-15,-2 2-4 16,0-2 1-16,-1 5-1 16,1 2 0-16,0-7-2 15,-1 0 1-15,10-1 0 16,-9-6 2-16,9 6-2 16,-9-4 0-16,-1-4 1 15,1 1 1-15,9 0-2 16,-9-3-1-16,2 0 2 0,4-2 0 15,-3-1-1 1,3 0-1-16,3-1 1 0,0 2-1 16,0-1 0-16,0 0 1 15,0-1-1-15,0 1 1 16,0 0 0-16,-6 1 0 16,6 3 0-16,0-3-1 15,0 2 1-15,0-1-1 16,0-1 0-16,0 1 1 15,0 0 0-15,0 1 1 16,0 7-1-16,0-1 0 16,0 3 0-16,0-4-1 15,0 6 1-15,0 0 0 16,0 1 1-16,0-1 0 0,0 3 0 16,0-1-2-16,0 3 1 15,0 0 0-15,0 1-2 16,0 3 3-16,0-3-1 15,6-1-1-15,-3-2 1 16,3 2 0-16,-3-3 0 16,4 3 0-16,-7 5-1 15,9 0 0-15,-9 1 0 16,9 4 1-16,-9-3-1 16,10 3 1-16,-10-4-1 15,0-1 1-15,0 8-1 16,0-4 1-16,0-2-2 15,0-1 1-15,0 2 0 0,0-3 0 16,-10 0 0-16,-8-4 0 16,8 3 1-16,-8-4-1 15,2 4 0-15,7-2 0 16,-1-2 0-16,1 0-1 16,9 2 1-16,-9 2 0 15,-1 6 0-15,10 1 0 16,0 2 0-16,0 2 0 15,0-3 0-15,0 0 0 16,0-6 0-16,0 5 0 16,-9-3 0-16,9 2-1 15,0 5 0-15,0 2 2 0,0 4-1 16,0-1 0 0,0 9-1-16,-9-2 1 0,9-1 1 15,0 3-1-15,0-2-3 16,-10 2 0-16,10 0 1 15,-9 0-3-15,9 0 0 16,-9 0 1-16,9 0-1 16,-10 0-1-16,-5 0 2 0,-7 7-5 15,-22 22 1-15,-12 9 5 16,-6 20 3-16,6 5-4 16,12 3 4-16,7 2-3 15,9-7 2-15,18-7-3 16,1-16 1-16,0-14 0 15,9-11-1-15,0-9 0 16,0-4 0-16,0 0 4 16,0 0 3-16,0 0 2 15,0-8 1-15,0-17-3 16,9 1 1-16,0 0-3 0,1-2-1 16,-1 4 0-16,1-1 1 15,14 0-1-15,-14-1 0 16,-1 6 1-16,10-4-1 15,-10-5 0-15,10 7 1 16,0-1-1-16,-1-1 0 16,1 2 0-16,6-1 1 15,-6 0-1-15,2 4 0 16,4-6 1-16,-6 4-1 16,9 3 0-16,-3-2 0 15,-6 3 0-15,-1-2 0 16,1 10 1-16,-10-3-1 15,1 6 1-15,-1 4 0 16,-9 0-1-16,0 0 1 16,0 0-1-16,0 0-1 0,19 0-2 15,18 4-1-15,16 30 2 16,37 15 2-16,4 10 1 16,5 20-1-16,14 8-7 15,-23-11-116-15,-18-26-479 16</inkml:trace>
  <inkml:trace contextRef="#ctx0" brushRef="#br0" timeOffset="568170.1738">4988 3196 573 0,'0'0'113'16,"0"0"23"-16,0 0-25 15,0 0-42-15,0 0 3 0,0 0 7 16,0 0 0-16,0 0-5 15,7-42 0-15,-7 39-25 16,0 2-5-16,0-3-12 16,0 4-6-16,0 0-6 15,0 0-9-15,0 0-7 16,0 0-4-16,0 0-9 16,0 33-11-16,0 13 12 15,0 20 8-15,3 2 6 16,3 3-4-16,-6-5-1 15,0-2-1-15,0-7 1 16,0-9-1-16,0-5-2 0,-6-5-4 16,-22-8-17-16,0-1-75 15,9-16-66-15,-9-13-125 16,0-1-538-16</inkml:trace>
  <inkml:trace contextRef="#ctx0" brushRef="#br0" timeOffset="568623.2738">4805 3287 172 0,'0'0'552'0,"0"0"-471"15,0 0 68-15,0 0-84 16,0 0-24-16,0 0 6 15,-28-23 3-15,28 23 0 16,0 0 3-16,0-2-21 16,0 2-2-16,0-3 12 0,0 2-19 15,0-6-3-15,0-3-8 16,18-2-10-16,38-11 1 16,16-4-3-16,3 6 0 15,-4 3-1-15,1 7 1 16,-16 3-1-16,-19 8-7 15,-18 0-51-15,-13 0-119 16,-6 22-145-16,0 4-512 16</inkml:trace>
  <inkml:trace contextRef="#ctx0" brushRef="#br0" timeOffset="568940.6788">4658 3842 387 0,'0'0'216'16,"0"0"-77"-16,0 0 19 16,0 0-44-16,0 0-30 15,0 0-28-15,-9 0-15 16,9 4 1-16,0-4-13 15,0 0-12-15,0 0-1 16,0 4-4-16,9-4 2 16,44 0 26-16,22 0 4 15,25 0-19-15,18-8-14 16,19 0-11-16,-19 2-30 16,-33-5-353-16</inkml:trace>
  <inkml:trace contextRef="#ctx0" brushRef="#br0" timeOffset="571911.7522">6412 2176 476 0,'0'0'33'16,"0"0"73"-16,0 0-41 0,0 0-53 15,0 0-2 1,0 0 18-16,0 0 22 0,0-3 3 16,0 3-17-1,0 0-17-15,0 0 0 0,0 0-5 16,0 0-3-1,0 0 6-15,0 0 3 16,0 0-3-16,0 0 4 16,0 0-9-16,0 0-3 0,0 0-9 15,9 0-6 1,19 0 6-16,28 0 3 0,-3-2-1 16,19-1-1-1,-7-2 0-15,1 2-1 0,-13-2 2 16,-6 5 1-1,-19-5-2-15,0 5 1 0,-10-1 0 16,-11 1-1 0,2 0-1-16,0 0-5 0,-9 0-93 15,0 0-132-15</inkml:trace>
  <inkml:trace contextRef="#ctx0" brushRef="#br0" timeOffset="572244.5588">6661 1971 658 0,'0'0'66'16,"0"0"87"-16,0 0-11 15,0 0-49-15,0 0-51 16,0 0-14-16,-9 5-25 16,9 42 0-16,0 21 35 15,15 17-29-15,13 7-9 16,-9 2-4-16,-10-9-275 15</inkml:trace>
  <inkml:trace contextRef="#ctx0" brushRef="#br0" timeOffset="572976.3595">6605 4091 879 0,'0'0'205'15,"0"0"-144"-15,0 0 31 16,0 0-67-16,0 0-13 0,246-18 7 16,-137 11-13-1,-6 3-6-15,-13 4-4 0,-34-13-240 16</inkml:trace>
  <inkml:trace contextRef="#ctx0" brushRef="#br0" timeOffset="575542.1374">6540 5000 378 0,'0'0'98'0,"0"0"3"16,0 0-9-16,0 0-35 16,0 0-30-16,0 0-2 0,0 0-5 15,0-9 22-15,0 6 48 16,-10 3-7-16,4 0-14 15,-6 0-34-15,2 0-20 16,-5 0-11-16,-4 0 2 16,0 0-5-16,10 0 2 15,0 0 0-15,9 0 13 16,0 0 3-16,0 0-3 16,0 0 6-16,0 0 10 15,0 0-9-15,18-5-12 16,26-1-10-16,21-4 4 15,10 1-2-15,-3 4-3 16,9 5-5-16,-25 0-30 0,-9 0-107 16,-29 0-120-1,-18 0-356-15</inkml:trace>
  <inkml:trace contextRef="#ctx0" brushRef="#br0" timeOffset="575745.2932">6540 5000 45 0</inkml:trace>
  <inkml:trace contextRef="#ctx0" brushRef="#br0" timeOffset="575988.4207">6540 5000 45 0,'127'-88'584'0,"-127"71"-519"0,0 1 59 0,0-2-30 0,0 3-39 0,0-2-1 16,0 5 11-16,0 3-9 15,0-4-18-15,0 8 9 16,0 5 1 0,0 0 19-16,0 0-19 15,0 0-18-15,0 5-30 16,0 27-10-16,0 21 10 15,28 20 3-15,10 12-3 0,5 18-22 16,-5 1-165-16,-20-16-263 16</inkml:trace>
  <inkml:trace contextRef="#ctx0" brushRef="#br0" timeOffset="576813.9411">6661 6949 430 0,'0'0'156'15,"0"0"-16"-15,0 0-65 16,0 0-25-16,0 0-22 16,0 0-1-16,0 0 54 15,0 0 14-15,0 0-11 0,0 0-6 16,0 0 0-16,0 0-18 15,0 0-22-15,0 0-17 16,16 0-4-16,30 0 0 16,35 0 6-16,28-4-14 15,4 4-8-15,24 0-1 16,-19 0-124-16,-43 0-521 16</inkml:trace>
  <inkml:trace contextRef="#ctx0" brushRef="#br0" timeOffset="580458.3101">6686 7536 187 0,'0'0'331'16,"0"0"-256"-16,0 0 48 0,0 0-71 15,0 0-7 1,0 0-5-16,0 0-18 0,-9 0 2 16,9 0 16-16,0 0-1 15,0 0-5-15,0 0-15 16,0 0 1-16,9 0-12 15,10 0 4-15,18 0-1 16,16 0 16-16,13-5-1 16,8 0-4-16,7-3-7 15,0 2-7-15,-6 2-5 16,-22 3-3-16,-16 1-2 16,-27 0-30-16,-10 0-145 15,0 6-39-15,-10 6-236 16</inkml:trace>
  <inkml:trace contextRef="#ctx0" brushRef="#br0" timeOffset="580775.5218">6851 7439 529 0,'0'0'56'0,"0"0"95"15,0 0-71-15,0 0-15 16,0 0 31-16,0 0-7 16,0-32-13-16,0 30-19 15,0-3-1-15,0 5-19 0,0 0-15 16,0 0-22-1,0 33-7-15,28 13 3 0,6 21 3 16,-21 15-22-16,-13 3-180 16,0-12-237-16</inkml:trace>
  <inkml:trace contextRef="#ctx0" brushRef="#br0" timeOffset="581838.017">6795 9429 650 0,'0'0'32'16,"0"0"77"-16,0 0-83 16,0 0-12-16,0 0 8 15,0 0 33-15,0-56 1 16,0 49-14-16,0 3-2 0,0-3-8 16,0 2 5-16,0 5-13 15,0 0-11-15,-9-1-5 16,3 1-6-16,2-3 0 15,-2 3 7-15,6 0 12 16,0-2 6-16,0 2 3 16,0 0-10-16,0 0 0 15,0-5-7-15,44 5-10 16,31-5 10-16,15 4-3 16,19 1-10-16,9 0-9 15,-43 0-156-15,-31-17-788 16</inkml:trace>
  <inkml:trace contextRef="#ctx0" brushRef="#br0" timeOffset="584952.7665">13981 4362 502 0,'0'0'97'0,"0"0"28"15,0 0-48-15,0 0-39 16,0 0-16-16,0 0 14 15,0 0 5-15,19-62-2 16,-13 54-21-16,-6-1 7 0,0-4 31 16,0 1 6-16,0-1-30 15,0 1 3-15,-15 3-4 16,-13-2-9-16,0 5-22 16,0-2-2-16,0 6 1 15,-7 2 1-15,-2 0 1 16,-10 0 0-1,4 0 0-15,5 5 2 16,10 11-2-16,10 3 1 16,8 2-2-16,1-3 5 0,9 5-1 0,0-1 4 15,0-9-1-15,19 3-3 16,9-6 7-16,0-4-9 16,6-1 9-16,-6-5-6 15,-9 0-4 1,-1 0 7-16,1 0-5 15,0 0 2-15,-1 0-3 16,1-9 2-16,-3-1 0 16,2-8-3-16,1 0-1 15,-10 1 0-15,-9-6 1 0,0 7 3 0,0-2-1 16,0 7-1 0,0-2 2-16,0 8 0 15,0 0-4-15,0 4 0 16,-9 1-1-16,0-3-1 15,-10 1-2-15,10-1-2 16,-10 3 6-16,-6 0 2 16,6 0-2-1,1 0-1-15,-1 0 0 0,-9 0 1 0,3 8-3 16,-12 14-1-16,-1 4 3 16,10 6-1-16,10-1 2 15,8 1 4-15,10-3-3 16,0-8 2-16,0-1 3 15,10-6-4-15,18 2 4 16,0-7-5-16,0-4 5 16,9 2-1-1,-12-7-4-15,3 0 4 0,-9 0-4 16,-1 0 0-16,10 0 0 16,-3 0 4-16,3-4-2 15,10-10-2-15,-10-5 0 16,-10 3-1-16,7-2 1 15,-15 2 0-15,-1-2-1 16,-9 2 4-16,0-1 0 16,0 0 0-16,0 5-1 15,0 2-2-15,-9 5 0 16,-7 0-2-16,7 4 0 16,-10-6-2-16,10 7-1 15,-19 0 0-15,0 0-3 0,0 0 3 16,-16 0 3-16,16 0-1 15,9 7 0-15,1-3 1 16,8 1-1-16,10-3-3 16,0-2 0-16,0 5-13 15,0-5-29-15,0 0 11 16,0 0 14-16,0 0 15 16,0 1 4-16,0-1-9 15,0 0-280-15</inkml:trace>
  <inkml:trace contextRef="#ctx0" brushRef="#br0" timeOffset="585999.5782">16741 4412 275 0,'0'0'392'15,"0"0"-273"-15,0 0 30 16,0 0-14-16,0 0-52 16,0 0-14-16,-28-94-32 15,10 88 6-15,8 6-15 16,-8 0-17-16,-1 0-11 16,-15 0 0-16,-13 6-1 15,0 17 1-15,13 6 3 0,6 0-2 16,9 1 4-16,19 4 1 15,0-5 3-15,19 0-2 16,28-7-5-16,6-6 7 16,3-8 0-16,-3-6-3 15,-7-2 0-15,1 0 0 16,-3-6-1-16,-7-14 0 16,-9-2-3-16,-9-6 0 15,-10 6 4-15,-9-3-4 16,0-3 3-16,0 5-1 15,0 2 0-15,-28 4-4 16,0 5 0-16,0 1-4 16,0 10 1-16,-6 1 0 0,6 0-2 15,0 0-8 1,0 9 5-16,9 11 5 0,3 2 1 16,7 2 2-16,9 1-2 15,0-4 1-15,0 5 1 16,25-2 6-16,12 1-3 15,1-9 6-15,8-2 2 16,-11-4-4-16,-7-2-1 16,0-6 0-16,-19-2 3 15,10 0 2-15,-19 0 3 16,9 0 11-16,0-12 2 16,1-10-8-16,-1-7-8 0,-9 0 2 15,0 0-10 1,0 5-3-16,0 10 0 0,-28 7-13 15,-47 7-79-15,-43 0-203 16</inkml:trace>
  <inkml:trace contextRef="#ctx0" brushRef="#br0" timeOffset="587129.4061">7966 9623 395 0,'0'0'127'15,"0"0"9"-15,0 0-19 16,0 0-56-16,0 0 44 15,0 0 0-15,-9-52-8 16,0 52-37-16,-1 0-7 16,-18 0-39-16,3 0-14 15,-12 0-3-15,-19 0 2 16,3 18 1-16,-3 5 0 16,9-2 1-16,10 3 3 15,3 0 4-15,34 3 0 16,0 2 6-16,0-3 4 15,37-2-7-15,25-1 7 0,29-11-1 16,-7-4-1-16,6-8-4 16,-25 0-5-16,-9 0-3 15,-12-14 4-15,-25-2 1 16,-1-6 9-16,-18-4 12 16,0-2-2-16,0 3-9 15,-37 0-5-15,0 3-6 16,-7 11-8-16,7 4-2 15,-1 7-7-15,20 0-35 16,2 0-161-16,7 0-408 16</inkml:trace>
  <inkml:trace contextRef="#ctx0" brushRef="#br0" timeOffset="593101.5939">7929 4535 385 0,'0'0'89'0,"0"0"25"15,0 0-21-15,0 0-24 16,0 0-21-16,0 0-16 15,0 0 0-15,-9-6 4 0,9 2-14 16,0 1 3-16,0 2 2 16,0-3 2-16,0 4-9 15,0-1-4-15,0 1-7 16,-10 0-9-16,10 0-2 16,0 0-7-16,0 0-19 15,-6 0-55-15,-3 0-69 16,-4 0-238-16</inkml:trace>
  <inkml:trace contextRef="#ctx0" brushRef="#br0" timeOffset="594668.8027">8094 7112 346 0,'0'0'78'16,"0"0"18"-16,0 0-31 15,0 0-18-15,0 0-1 16,0 0-1-16,0 0-6 15,0 0-6-15,0 0-15 16,0 0-3-16,0 0 5 16,0 0-3-16,0 0 2 15,0 0 5-15,0 0 5 16,0 0-6-16,0 0 1 0,0 0 4 16,0 0-7-16,0 0 3 15,0 0-8-15,0 0-2 16,0 0-1-16,0 0 2 15,0 0-1-15,0 0 2 16,0 0 1-16,-9 0-8 16,9 0 3-16,0 0-11 15,0 0 2-15,0 0 0 16,0 0-2-16,0 0 2 16,0 0-3-16,0 0 6 15,0 0-3-15,0 0 1 16,0 0 0-16,0 0 2 15,0 0 1-15,0 0-3 0,0 0-2 16,0 0 1-16,0 0 2 16,0 0 0-16,0 0 2 15,0 0 3-15,0 0-1 16,0 0 9-16,0 0 2 16,0 0-2-16,0 0-4 15,0 0 0-15,0 0-3 16,0 0-1-16,0 0-4 15,0 0-1-15,0 0-4 16,0 0-1-16,-10 0-8 16,1 0-64-1,0 0-147-15,-16 0-426 16</inkml:trace>
  <inkml:trace contextRef="#ctx0" brushRef="#br0" timeOffset="596403.2019">13826 4708 176 0,'0'0'527'15,"0"0"-437"-15,0 0 67 16,0 0-66-16,0 0-27 15,0 0-35-15,0 0-15 16,-28-5-9-16,28 0 9 16,0 0 9-16,18-3-2 15,10 2-3-15,-3 1-5 16,3-3-9-16,10 6 2 16,-10 0-4-16,6 2-1 15,-15 0 2-15,-1 0-3 16,1 0 5-16,0 0 2 15,-10 12 1-15,0 10 1 16,1 9 2-16,-1 9-3 0,-9 5 3 16,0 5-7-16,0 7 3 15,0-1-2-15,0 2-1 16,-9 2-1-16,-1 1 1 16,-8 1-2-16,-1 0 1 15,10-1-2-15,9-4 2 16,0-6 0-16,0-9 0 15,0-5 0-15,18-5-1 16,10-3 0-16,1-4 0 16,14-6 2-16,-5-8-1 15,-1-6 1-15,6 3-4 16,-14-8 3-16,-1 0 2 0,-10 0 1 16,-8 0 3-16,8 0 1 15,-8 0 1-15,-1 0-2 16,-9-1 5-16,0 1-3 15,0 0 2-15,0 0-4 16,0 0-6-16,0 0 0 16,-9 0-2-16,-29 0-1 15,1 21-7-15,-10 9 5 16,-6 12 0-16,6 7 2 16,13 2 0-16,-3-1 2 15,18 2-2-15,10 1 2 16,-1 0-2-16,10 4 2 15,0-4-1-15,0 8 3 0,0-2-3 16,0 2-1 0,0-3 3-16,0-3-2 0,0-3 2 15,0-1-2-15,0-4 1 16,0 0-2-16,0-3 1 16,0 2 0-16,0-2-1 15,0-4 1-15,-28 0 2 16,-9-4-1-16,-16-4-1 15,-12-4 1-15,-7-11 0 16,0-4-2-16,-2-13-5 16,8 0-31-16,23-14-76 15,5-28-106-15,10-16-314 0</inkml:trace>
  <inkml:trace contextRef="#ctx0" brushRef="#br0" timeOffset="597130.6289">14894 5278 802 0,'0'0'41'16,"0"0"190"-16,0 0-127 0,0 0-42 16,0 0-31-16,0 0-4 15,-19-56 13-15,19 56-13 16,0 0-8-16,0 0-8 15,0 0-11-15,0 15-6 16,10 18 6-16,18 19 15 16,19 2 0-16,-4-1-7 15,4 2-3-15,-10-5 0 16,-2-6-4-16,-7-9 3 16,0-6-1-16,-19-11-3 0,0-7 0 15,-9-7 3 1,10-4 0-16,-10 0 7 0,0 0 17 15,0-12 22-15,0-15-33 16,0-12-13-16,0-8-1 16,0-7-2-16,0-13 2 15,0-3-2-15,0 4 1 16,0 5-1-16,0 9 0 16,0 13 0-16,0 10-2 15,0 18 2-15,0 6-3 16,0 5-7-16,9 0-37 15,10 26-77-15,-1 16-68 16,-8-3-171-16</inkml:trace>
  <inkml:trace contextRef="#ctx0" brushRef="#br0" timeOffset="597724.4146">15489 5921 682 0,'0'0'97'0,"0"0"95"16,0 0-61-16,0 0-50 16,0 0-11-16,-9-125-9 15,27 97-20-15,11 6-11 16,-5 2-1-16,14 6-8 15,-10 1-5-15,0 6-3 16,6 2-4-16,-6 5-1 16,0 0-3-16,0 0 1 0,-9 12-6 15,0 23-1 1,-19 10 1-16,0 15 1 0,0-2 1 16,-47 8 2-16,-19-8-3 15,14-9 1-15,-5-7-2 16,11-17 1-16,2-2 1 15,16-12 0-15,9-6 0 16,10-2 0-16,9-3 1 16,0 0 0-16,0 0 1 15,0 0-1-15,0 0-3 16,19 0 0-16,37 0 3 16,25-3-1-16,9-3-2 0,13 1-2 15,6 3-26 1,-9-8-182-16,-10-2-444 0</inkml:trace>
  <inkml:trace contextRef="#ctx0" brushRef="#br0" timeOffset="611295.4065">13514 7378 300 0,'0'0'193'15,"0"0"-97"-15,0 0 3 16,0 0-62-16,0 0-6 16,0 0 6-16,0 0 9 15,0 0 14-15,0-15-14 16,0 10-11-16,0 1-13 15,0-1-6-15,0 0-6 16,0 0 1-16,0-1-6 16,10-2-5-16,8 3 3 15,20-2-3-15,-4-1 0 16,3 0 1-16,-9 7-2 0,7 1 1 16,-7 0-1-1,-10 0-3-15,1 0 2 0,0 14-1 16,-1 9 3-16,-8 11 6 15,-1-1 2-15,0 6 2 16,7-5-3-16,-13 0 3 31,-3 1 5-31,0 2-1 0,0 7-2 16,0 8 0-16,0 2-5 16,-19 8 4-16,10-4-2 15,-10 5 0-15,1-7-1 16,8 0 0-16,1-9-3 15,9-5-2-15,0-5 5 16,0-2-7-16,0-1 10 16,9-2-9-16,1-3 1 15,8-5 0-15,1-3-3 16,-10-3 0-16,10-11 1 16,6 2 0-16,3-4-1 15,0-2 7-15,9-3-3 0,7 0-2 16,-16 0 1-16,0 0-1 15,-9 0-2-15,-10 0 5 16,1 0-1-16,-10 0 2 16,0 0 6-16,0 0 1 15,0 0-6-15,0 0-7 16,0 10-3-16,-10 1 1 16,-18 9 2-16,-9 5 2 15,-1 4-1-15,4 2 0 16,6 1 2-16,0 4 3 15,19 1-1-15,-1-2 6 16,10 11-1-16,0-6-1 0,0 3-4 16,0-1 5-16,0 3 0 15,0 1 0 1,0 0 3-16,0 1 4 0,0-4 1 16,10 2 1-16,-1 2-2 15,10-7-1-15,-10 5-7 16,0-4 0-16,1 2-1 15,8-1-5-15,-8 7 6 16,-1-6-3-16,-9-1 2 16,0-2-1-16,0-3-3 15,0 1 4-15,0-9-1 0,0 0-3 16,0-4 1 0,0 0-4-16,-19 2 3 0,10-3-3 15,-10 4 1-15,1 1-1 16,-1-6 4-16,-18 6-1 15,-7-1-2-15,7-4 4 16,-19-2-6-16,-7 3 3 16,7-9 0-16,-6 1-6 15,15-2-7-15,0-9-54 16,4-6-91-16,-4 0-294 16</inkml:trace>
  <inkml:trace contextRef="#ctx0" brushRef="#br0" timeOffset="633751.5061">16221 16613 752 0,'0'0'112'0,"0"0"1"0,0 0 29 16,0 0-68-16,0 0 1 15,0 0-12-15,0 0-23 16,-3-79 0-16,3 79-6 16,0 0-2-16,0 0-9 15,0 0-13-15,0 0-7 16,0 0-3-16,3 0 0 15,22 21-1-15,3 16 1 16,0 13 5-16,0 11 1 16,0 15-1-16,-3 2-5 15,-6 2 0-15,0-5 0 16,-10-13 1-16,0-9-1 16,1-14 1-16,-10-10-1 0,9-12 1 15,0-2-1-15,1-13 1 16,-1-2 3-16,-9 0 1 15,16 0 4-15,-7-17 2 16,10-24-1-16,9-5-8 16,9-15 0-16,-9-2 0 15,6-10 0-15,-6 3 1 16,0 7-3-16,0 5 0 16,0 15 1-16,-3 14-3 15,-15 6 0-15,-1 12-3 16,0 11-14-16,1 0-81 15,-1 5-87-15,0 24-35 0,-9 9-108 16</inkml:trace>
  <inkml:trace contextRef="#ctx0" brushRef="#br0" timeOffset="634329.6346">16841 17512 678 0,'0'0'55'16,"0"0"84"-16,0 0-37 15,0 0-31-15,0 0 7 16,0 0-30-16,-9-130-10 16,9 114 5-16,9-7-14 15,10 5-6-15,9 7 1 16,0-2-9-16,-3 8-3 0,12 5-10 15,-9 0 3 1,10 0-2-16,-4 12-3 0,-16 10 2 16,1 14-2-16,-19-2 2 15,0 11-2-15,-9 6 2 16,-35 4-1-16,-12 3-1 16,0-6 1-16,12-9-1 15,-2-9 1-15,18-11 0 16,9-10 0-16,10-7-1 15,9-6 0-15,0 5 1 16,0-5-1-16,0 0 0 16,0 0-1-16,0 0 0 15,18 0 1-15,29 0 2 16,9 0 2-16,16 0-3 16,-1 0-1-16,-5-11-2 0,-1-1-86 15,-12-4-154-15,-15-2-181 16</inkml:trace>
  <inkml:trace contextRef="#ctx0" brushRef="#br0" timeOffset="634694.8962">17498 17150 781 0,'0'0'56'16,"0"0"85"-16,0 0-52 15,0 0-54-15,0 0-22 16,0 0-6-16,0-13 0 15,28 8-1-15,19 0 14 16,15-8-4-16,4 7 1 16,15-10-3-16,-16 4-13 15,7 6-1-15,-16-4-1 0,-3 4-5 16,-16-1-32-16,-9 2-113 16,-18 5-36-16,-1-6-157 0</inkml:trace>
  <inkml:trace contextRef="#ctx0" brushRef="#br0" timeOffset="634976.1449">17719 16857 758 0,'0'0'56'0,"0"0"124"15,0 0-55-15,0 0-58 16,0 0-14-16,0 0-27 15,-28-62-1-15,28 62-2 16,10 13-16-16,18 31 9 16,6 7 12-16,-6 8-6 15,-9-4-12-15,9-3-5 0,-19 0-3 16,1-2-2-16,-10-4-3 16,0-7 3-16,0 1-32 15,-10-12-179-15,-27-4-119 16</inkml:trace>
  <inkml:trace contextRef="#ctx0" brushRef="#br0" timeOffset="635476.1512">18268 16699 911 0,'0'0'61'15,"0"0"90"-15,0 0-62 16,0 0-40-16,0 0-25 16,0 0-11-16,71-39-10 15,-43 73 5-15,0 14 4 16,10 10 8-16,5 12-5 15,-5-8-7-15,-1-7 0 16,-9-2-4-16,-3-13-2 16,-16-12-2-16,1-9 0 0,-1-9 1 15,1-4 0-15,-10-6 0 16,9 0 0-16,-9 0 2 16,0 0 6-16,0 0-1 15,0 0 1-15,0-6-1 16,9-10 0-16,1-20-1 15,8 2-3-15,1-6-2 16,6-18 0-16,3 4 2 16,9-4-3-16,-9 1 0 15,0 15 0-15,-3 3-1 16,-6 12-1-16,-10 11-2 16,1 3-4-16,-1 7-36 0,-9 6-99 15,0 0-129 1,0 0-337-16</inkml:trace>
  <inkml:trace contextRef="#ctx0" brushRef="#br0" timeOffset="636132.4946">18906 17445 646 0,'0'0'86'16,"0"0"50"-16,0 0 2 16,0 0-43-16,0 0-45 15,28-137-7-15,0 109 13 16,10 10-22-16,-4 2-6 16,3 3 0-16,-9 7-4 15,-9 1-7-15,6 5-13 0,-6 0 1 16,9 7-5-1,-10 15-4-15,-8 12 4 0,-10 5 0 16,0 3 3-16,-10-4-2 16,-27 3 1-16,-16-3-1 15,6-9-1-15,10-11 0 16,9-8 3-16,12-9-3 16,16-1 2-16,0 0 2 15,0 0 5-15,0 0-2 16,0 0-7-16,10 0 0 15,24-1 0-15,-6 1-3 16,9 0 0-16,7 0-2 16,-16 6 3-16,0 17 1 15,0-1-1-15,-19 7 0 16,-9 0 2-16,0 0-1 0,0 2 1 16,-18-2 1-16,-38-5 0 15,-25 4 0-15,-10-4 0 16,-21-1 1-16,-15-7-2 15,-1-3 0-15,-19-4-4 16,20-9-203-16,27-9-397 16</inkml:trace>
  <inkml:trace contextRef="#ctx0" brushRef="#br0" timeOffset="636902.7422">19729 16949 804 0,'0'0'166'0,"0"0"-51"15,0 0 20-15,0 0-77 16,0 0-29-16,0 0 5 16,0 0-3-16,211-73-5 15,-139 54 2-15,3 3-12 16,6-2-7-16,-25 0-4 15,-3 13-5-15,-16 0-3 16,-18 5-14-16,0 0-132 0,-19 13-118 16,0 13-81-1</inkml:trace>
  <inkml:trace contextRef="#ctx0" brushRef="#br0" timeOffset="637168.3424">19875 17175 684 0,'0'0'47'0,"0"0"104"16,0 0-80-16,0 0-27 15,0 0-6-15,0 0 12 16,75 0 54-16,-13-4-49 16,4-6-34-16,5 3-13 15,-5 3-8-15,-4-3-9 16,-6 6-175-16,-28-9-557 0</inkml:trace>
  <inkml:trace contextRef="#ctx0" brushRef="#br0" timeOffset="638152.8223">21486 16555 764 0,'0'0'53'0,"0"0"66"15,0 0-25-15,0 0-29 16,0 0-22-16,0 0-14 16,-94-34-8-16,66 34-4 15,-6 13-6-15,-13 21 3 16,-15 18-6-16,6 11 8 16,9 9 2-16,19 7 6 15,12 2-7-15,16-14 0 16,0 2-3-16,10-17-3 15,33-5 3-15,4-9-4 16,6-14-6-16,-16-7-1 16,1-8-2-16,-10-4 2 0,-19-5 0 15,0 0 4-15,7 0 3 16,-7-21 6-16,-9-13-3 16,0 0-3-16,0-6-1 15,-25 6-3-15,-12 12-2 16,0 4 0-16,-1 8-4 15,4 10-4-15,-3 0-7 16,9 10-24-16,0 19-115 16,9-6-174-16</inkml:trace>
  <inkml:trace contextRef="#ctx0" brushRef="#br0" timeOffset="638637.4158">22115 16660 969 0,'0'0'46'0,"0"0"159"0,0 0-113 16,0 0-27-16,0 0-44 16,0 0-14-16,9-36-7 15,0 59-5-15,10 29 5 16,0 15 15-16,15 9 1 15,-6-3-3-15,0-6 3 16,10-9-11-16,-20-13 3 16,7-9-6-16,-6-14 5 15,-10-4 1-15,1-8 3 16,-1-10 7-16,-9 0 17 16,9 0 17-16,-9-10-2 15,19-24-9-15,0-19-22 16,9-20-16-16,25-18-3 0,-7-14-5 15,35-24-92 1,3-18-313-16</inkml:trace>
  <inkml:trace contextRef="#ctx0" brushRef="#br0" timeOffset="692085.938">22479 12456 491 0,'0'0'103'15,"0"0"29"-15,0 0-42 16,0 0-6-16,0 0 22 15,0 0-34-15,0 0-15 16,0 0 0-16,56-39-17 16,-56 38 5-16,0 1 5 15,0-7-17-15,0 7-6 16,0 0 1-16,0 0-1 16,0 0-6-16,0 0-6 15,0 0-5-15,0 0-7 0,10 0-3 16,-1 18-18-1,10 25 18-15,-1 12 5 0,7 6-1 16,3-3-4-16,-9 5 1 16,0 5 0-16,-1-6 2 15,-8 6-3-15,-1-7 1 16,-9-7 0-16,9-16 1 16,-9-4-2-16,10-6 0 15,-1-11 2-15,-9-10-1 16,6-1-1-16,-6-6 3 15,0 0 3-15,0 0 4 16,10 0 2-16,-10-6 0 16,9-17-1-16,0-11-9 0,10-6-2 15,-10-2 3-15,10-1-3 16,0-1-1-16,-1-3 1 16,1 7 1-16,-3-4-1 15,2 3-1-15,1 2 1 16,-10 0 1-16,10 5-1 15,0 4 0 1,-10 2 0-16,10 10-1 0,-10 7 1 16,-9 2 0-1,16 0-2-15,-16 5 0 0,9 4-7 16,1 0 1 0,8 0-45-16,10 0-130 0,0 17-132 15,-9 4-339 1</inkml:trace>
  <inkml:trace contextRef="#ctx0" brushRef="#br0" timeOffset="692525.9716">23504 13371 601 0,'0'0'56'16,"0"0"99"-16,0 0-57 15,0 0 21-15,0 0-16 0,0 0 1 16,-72-92-27 0,44 87-32-16,10 5-6 0,-20 0-20 15,-15 13-11 1,16 20-5-16,0 2 2 0,18 10 2 16,10-3-4-1,9 3 7-15,0-7-6 0,9-4-2 16,38 0-2-1,-1-5 0-15,17-6 0 0,11-10 0 16,-2-9 0-16,3-4-63 0,-4-4-150 16,-5-38-184-1</inkml:trace>
  <inkml:trace contextRef="#ctx0" brushRef="#br0" timeOffset="692920.5935">23962 13052 693 0,'0'0'118'15,"0"0"63"1,0 0-73-16,0 0-48 0,0 0-9 16,0 0-10-1,0-10-14-15,0-3 5 0,19-3-2 16,24-6-10-1,23-1-5-15,-4-4-8 0,3 9-4 16,-18 0-3-16,6 2-4 0,-16 3-8 16,-9 8-77-1,-18 5-217-15,-10 0-140 0</inkml:trace>
  <inkml:trace contextRef="#ctx0" brushRef="#br0" timeOffset="693180.6172">23897 13253 542 0,'0'0'192'0,"0"0"-99"16,0 0 44-16,0 0-89 16,0 0-27-16,0 0 89 15,202-24-28-15,-112 16-47 0,10-6-25 16,-7 9-10-1,-2-2-3-15,-26-4-295 0</inkml:trace>
  <inkml:trace contextRef="#ctx0" brushRef="#br0" timeOffset="700358.6989">15041 6862 525 0,'0'0'84'0,"0"0"55"16,0 0-85-16,0 0-21 16,0 0-16-16,0 0-13 0,0 0 8 15,0-32 19-15,0 27 79 16,0 0-41-16,-10-1-12 15,1 4-31-15,9-2 1 16,-9 0-16-16,-1 4 2 16,10 0-4-16,-19 0-8 15,13-3 5-15,-12-2-5 16,-1 5 3-16,0 0 1 16,1 0 1-16,-1 0 5 15,0 0-7-15,-6 0-2 16,-3 0 0-16,0 0-2 15,-9 18-1-15,-1-2 1 16,-5 2 0-16,5 6 1 0,10-1-1 16,0-2 2-1,10 3 2-15,2 3-4 0,16 2 1 16,0-1-1-16,0-1 3 16,0 0-1-16,19-2 2 15,6-1-2-15,-7-1-1 16,10-2-1-16,10 2 3 15,-4-7-3-15,3 2 0 16,-9-7 0-16,-9 0 1 16,9-3 0-16,0-3-1 15,-3-5 1-15,3 4 2 16,10-4 1-16,-1 0-1 0,-3 0-2 16,-6 0 1-16,0-4 0 15,0-2 0 1,-18-5 0-16,15-7 5 0,-7-5 2 15,-8-1-6-15,8-2-1 16,1 2 1-16,0 1-3 16,-10 3 1-16,-9 2-1 15,0 2 0-15,0-3 1 16,0 9 5-16,0-7 2 16,0 0 6-16,0 3 27 15,-19-4-8-15,-9 2-14 16,0-2-6-16,0 2-6 15,-15 2-2-15,5-1-2 16,-9 5-3-16,4 2 0 16,6 4-3-16,-10 0 3 0,3-2 0 15,7 6 0-15,-1 0 0 16,10 0 0-16,10 0 0 16,-17 0 0-16,17 0-3 15,-10 0-1-15,0 10 1 16,9 9-1-16,-15 3 1 15,6 12 1-15,9 0 2 16,0 5 0-16,19 1 0 16,-9 2 1-16,9-3-1 15,0 1 0-15,0-7 1 16,0 0 0-16,28-8-1 16,-9-4 1-16,9-8-1 0,-10 0 0 15,7-5 3-15,-6-6-3 16,9-2 2-1,9 0-1-15,10 0 7 0,-3 0-3 16,-7-11 1-16,1-7-3 16,-14 0 0-16,-5 2 0 15,-10 3 3-15,1-8-1 16,-1 3-3-16,1 2 0 16,-10-3-1-16,9 1 1 15,-9-2 1-15,0 1-3 16,0 2 4-16,0-4-4 15,0 2 2-15,0-2 0 16,-19 3 0-16,0 2-2 0,10 2 3 16,-10-1 0-1,10 6-1-15,0 0 2 0,-7 3-4 16,7 1 2-16,-10 0-2 16,10 2 4-16,-10 2-4 15,10 1 0-15,-1-4 0 16,-8 4-1-16,8 0 1 15,-5 0-1-15,-4 0-3 16,0 0 1-16,1 4 0 16,-1 12-1-16,-9 11 0 15,9 7-2-15,4 5 4 16,5 3 1-16,10-2-1 0,0 0-2 16,0-8 4-1,7-6-3-15,21-9 2 0,0-7 1 16,9-4 3-16,-9-6 0 15,6 0 7-15,4 0 2 16,-10-8 0-16,-10-14 0 16,11-6 7-16,-14-5-2 15,-12-1-3-15,-3-1-4 16,0 7-4-16,0 9 0 16,-28 3-6-16,0 9 0 15,-9 7-2-15,-19 0-11 16,-16 18-100-16,-18 23-218 15,-4-8-459-15</inkml:trace>
  <inkml:trace contextRef="#ctx0" brushRef="#br0" timeOffset="701645.421">8194 9724 670 0,'0'0'69'0,"0"0"53"15,0 0-15 1,0 0-35-16,0 0-25 0,0 0 5 15,-35-72-13-15,26 67-11 16,-10 3 8-16,19 2 21 16,-9 0-17-16,0 0-30 15,-1 0-10 1,-8 2-6-16,-10 25 3 0,3 7 1 16,-3 7 2-16,9 2 0 15,10-2 1-15,-1-5 0 16,10-7 0-16,0-2-1 0,0-10 0 15,19 2 0 1,9-9 0-16,-3-1 0 0,3-6 2 16,-9-3-1-1,9 0 5-15,0 0 4 0,6-4-6 16,-15-16 4 0,9-7 0-16,-10-2 1 0,-8 0-6 15,-1-5 0 1,1-1 1-16,-10 1 1 0,0 10-1 15,0 1 4-15,-10 9 5 0,-18-1-5 16,0 6 14 0,3 4-5-16,-12-2-13 0,9 7-4 15,-10 0 0 1,4 0 0-16,-3 0-2 0,-1 0 2 16,20 0 0-1,-1 0-5-15,10 0-3 0,-1 10 3 16,-5 6 0-16,5 4 2 15,7 2 3-15,-3 6 0 16,6-3-2-16,0 2 2 16,0 1 0-16,6-9-1 15,22 4 1-15,10-7 0 16,-10-7 0-16,9-1 2 16,-12-8 0-16,-13 0 0 15,-5 0 4-15,2 0 3 16,-9 0 18-16,0-22 14 15,0-1-21-15,0-6-16 0,-16 0-4 16,-30 12-13 0,-20 12-117-16,1 4-242 0</inkml:trace>
  <inkml:trace contextRef="#ctx0" brushRef="#br0" timeOffset="704653.896">14564 8583 695 0,'0'0'55'0,"0"0"24"16,0 0 20-16,0 0-45 16,0 0-6-16,0 0 5 15,0 0 25-15,28-80-6 16,-28 78 8-16,0-1-12 15,0 1-22-15,0 2 2 0,0 0-14 16,0 0-4-16,0 0-16 16,0 0-11-16,0 0-3 15,0 20-16-15,28 28 3 16,0 15 13-16,19 9 2 16,-4-1-2-16,4-8 0 15,-3-1 3-15,-16-11-3 16,9-13 2-16,-18-9-2 15,0-9 2-15,-10-7-1 16,-9-12 0-16,0-1 2 16,0 0 6-16,9 0 6 15,-9-19 15-15,0-17 5 0,0-22-27 16,0-9-3-16,0-9-4 16,0 2 0-16,0 8-1 15,0 10 2-15,25 11-2 16,-6 15 0-16,9 13 0 15,-9 1-2-15,9 9 1 16,0 6-5-16,-3 1-13 16,3 0-90-1,-10 8-120-15,-18 8-213 16</inkml:trace>
  <inkml:trace contextRef="#ctx0" brushRef="#br0" timeOffset="705263.3063">15106 9152 747 0,'0'0'45'15,"0"0"135"-15,0 0-73 16,0 0-41-16,100-131-5 15,-54 114-9-15,-2 5-8 16,-7 4-7-16,-9 8-12 0,0 0-15 16,-3 0-10-1,3 29 2-15,0 8-2 0,-18 2 3 16,-1 5-2-16,-9-9 2 16,0-3-1-16,-19-7 3 15,-18-8-5-15,18-7 5 16,10-8-2-16,3-2 1 15,6 0 1-15,0 0 9 16,0-12-12-16,43-5-2 16,13-4-7-16,7 13 4 15,12 4 1-15,-13 4 0 16,-6 4 1-16,-3 20-2 0,-25 10 1 16,-28 8 2-1,0 1 4-15,-28 2 6 0,-62 7 3 16,-20-9-2-16,-17-1-4 15,-1-8-4-15,-9-6-3 16,19-12-1-16,15-16-180 16,13-5-589-16</inkml:trace>
  <inkml:trace contextRef="#ctx0" brushRef="#br0" timeOffset="712225.5887">24921 12644 580 0,'0'0'142'0,"0"0"1"16,0 0 29-16,0 0-97 0,0 0-29 15,0 0 10 1,0 0-9-16,-9-57 22 0,9 56-13 16,0-4-4-1,0 5-14-15,-9 0-5 0,9 0-8 16,0 0-19 0,0 0-6-16,0 0-3 0,0 6-9 15,9 33 6-15,19 18 6 16,0 10 1-1,-3 9 4-15,-16 10-3 0,10-3-2 16,-10-2 0-16,1-13 4 16,-10-12-3-16,0-17-1 15,9-15 0-15,-9-8 0 16,9-11 4-16,-9-2 0 16,0-3 1-16,10 0 2 15,-10 0 13-15,0-14 4 16,9-18 0-16,0-18-17 15,1-15-5-15,-1-7 5 0,7-3-5 16,2 1-2 0,-8 11 1-16,8 8-1 0,1 9 0 15,0 5 2 1,0 9-2-16,-1 8 0 0,-2 6-2 16,-7 12-5-1,1 3 0-15,-1 3-54 0,0 0-220 16,10 0-225-1</inkml:trace>
  <inkml:trace contextRef="#ctx0" brushRef="#br0" timeOffset="712991.1928">25286 13365 837 0,'0'0'43'0,"0"0"137"15,0 0-127-15,0 0-34 16,0 0 13-16,0 0 18 16,174-102-7-16,-136 102-20 15,-7 0-8-15,0 0-14 16,-3 11-1-16,-9 18-7 15,-10 5 7-15,-9 11 4 16,0 2 1-16,-56-1-4 0,3-2 2 16,6-10-1-1,1-10-1-15,14-8 1 0,29-9-2 16,3-3 0-16,0-4-7 16,0 2-5-16,0-2 12 15,35 5 0-15,2 5 4 16,19 2-4-16,-12 5-2 15,-7 2 0-15,0 3 2 16,-18-1-1-16,0 8 0 16,-19 4 1-16,0-3 4 15,0 4 0-15,-47 0 0 16,-18-6 0-16,-7-9 4 0,-3-5-4 16,4-9-2-1,-4-5 0-15,3 0-2 0,7-9-3 16,2-20-95-16,17-10-151 15,5-6-251-15</inkml:trace>
  <inkml:trace contextRef="#ctx0" brushRef="#br0" timeOffset="713366.198">26027 13221 736 0,'0'0'95'16,"0"0"107"-16,0 0-92 16,0 0-88-16,0 0 19 15,0 0 10-15,119-43 10 16,-73 27-24-16,17 4-12 16,-17 1-13-16,1 5-8 0,-13-6 0 15,-15 12-4-15,-19 0-8 16,0 0-77-16,0 12-243 15,-28 9-186-15</inkml:trace>
  <inkml:trace contextRef="#ctx0" brushRef="#br0" timeOffset="713678.7019">25937 13429 542 0,'0'0'410'0,"0"0"-295"16,0 0-6-16,0 0-78 15,0 0 16-15,318-5-14 16,-200-2-17-16,-34 3-16 0,-56-9-191 16</inkml:trace>
  <inkml:trace contextRef="#ctx0" brushRef="#br0" timeOffset="716204.8625">27142 12918 569 0,'0'0'106'16,"0"0"21"-16,0 0-38 15,0 0-54-15,0 0 5 0,0 0 34 16,0 0-11-16,38-81 16 15,-38 75 10-15,0 1-12 16,0-3-14-16,0-2-14 16,0 6-6-16,0-3-16 15,0 2-12-15,0 5 7 16,0 0-14-16,0 0-3 16,0 0-5-16,0 5-7 15,0 35-5-15,0 27 12 16,0 13 2-16,0 7-2 15,9-8 2-15,-6-5-1 16,10-11-2-16,-4-8 2 16,-9-8 0-16,0-12-1 15,0-3 0-15,0-8 3 0,0-8-3 16,0 2-4-16,0-7-1 16,0-6-92-16,0-5-66 15,0 0-19-15,-25 0-117 16</inkml:trace>
  <inkml:trace contextRef="#ctx0" brushRef="#br0" timeOffset="716470.4833">27544 13337 657 0,'0'0'251'15,"0"0"-56"-15,0 0-93 16,0 0-77-16,0 0-22 16,0 0-3-16,0 0-2 15,0 0-24-15,0 0-164 16,0 0-174-16</inkml:trace>
  <inkml:trace contextRef="#ctx0" brushRef="#br0" timeOffset="716835.4954">27772 13013 793 0,'0'0'78'16,"0"0"97"-16,0 0-135 15,0 0-32-15,0 0-3 16,0 0-4-16,93-29 3 0,-31 16 11 16,4-1 2-1,5 2-5-15,-5 0-6 0,-4 2-6 16,-15 8 0-16,-19 2-4 16,-19 0-41-16,-9 0-267 15,-9 0-406-15</inkml:trace>
  <inkml:trace contextRef="#ctx0" brushRef="#br0" timeOffset="717194.959">27918 12941 737 0,'0'0'20'15,"0"0"115"-15,0 0-105 0,0 0-16 16,0 0 12-16,0 0 15 15,-181 140 14-15,153-106-6 16,28-5-21-16,0 0-2 16,0-2-12-16,19-3-5 15,25-7-2-15,21 5 1 16,7-6-5-16,-7 2 0 16,-15-2 2-16,0-3-5 15,-22-2 0-15,-9 7 1 16,-1-3-1-16,-18-3 0 15,0 9 0-15,0-2 3 16,0 1-3-16,-9-4 7 16,-38 6-7-16,-15 2 1 0,-4-7-1 15,-2-3 0-15,18-6-13 16,-6-3-73-16,3-5-79 16,-3 0-67-16</inkml:trace>
  <inkml:trace contextRef="#ctx0" brushRef="#br0" timeOffset="717773.0104">28476 13086 527 0,'0'0'244'0,"0"0"-151"16,0 0 17-16,0 0-42 15,0 0 13-15,0 0 20 16,28-63-16-16,-28 60-1 0,0 3-7 16,0 0-28-16,0 0-24 15,0 0-16-15,0 3-9 16,0 21-13-16,0 16 11 16,18 7 2-16,1 10 3 15,0-7-2-15,-7 6-1 16,10-11 3-16,-13-5-3 15,10-3 1-15,-10-14 0 16,1-7-2-16,-10-3 2 16,9-12 0-16,-9-1 1 15,0 0 4-15,9 0 4 16,1-1 10-16,-1-24 14 0,10-15-16 16,3-6-16-1,18-17 5-15,-3-13-1 0,1-6-3 16,-7 6-1-16,10 8-2 15,-4 28-1-15,-18 8-2 16,9 14-73-16,-3 7-202 16,-7 0-583-16</inkml:trace>
  <inkml:trace contextRef="#ctx0" brushRef="#br0" timeOffset="764071.0174">8019 9810 314 0,'0'0'70'0,"0"0"70"16,0 0-27-16,0 0-36 16,0 0 5-16,0 0-6 15,0 0-10-15,-34-5-12 16,25 0-12-16,-1 0 17 16,1-3-15-16,0 2 0 15,-10-4-10-15,0 2-12 0,1-2-8 16,-17 4 0-16,7-4-11 15,0 7 9-15,0-2-8 16,0 2-4-16,-6 3 0 16,-3 0 2-16,9 0-2 15,-10 0 0-15,-5 16 1 16,14 4-2-16,1 1 1 16,4 1-1-16,14 6-1 15,10-10 2-15,0 5 0 16,0-1 1-16,0-5-1 15,25 0 0-15,12-5 1 16,-8 0 0-16,14 0 0 0,-15-7-1 16,0-1 1-16,-9 0 1 15,0-4-2-15,-10 0 2 16,10 0 2-16,-4-8 1 16,-5-9 1-16,-1-2-1 15,0-8-1-15,-9 4-2 16,0 1 0-16,0-1 4 15,0-2-6-15,0-3 4 16,0 7-4-16,0-1 2 16,0-2-2-16,0 4 2 15,0 6-1-15,0-2 1 16,-6 3 0-16,3 6 2 16,-3 2 5-16,-4 1 0 0,1 4 15 15,-10 0-18 1,1 0-5-16,-1 0-1 0,-18 0-3 15,12 16-5-15,-13 1 6 16,10 9 2-16,9 3-3 16,1 4-1-16,18 0 4 15,0 5-2-15,0-2 2 16,0-4 0-16,0-3 1 16,18-5-1-16,11-7-1 15,8 0 1-15,-3-2-1 16,13-14 1-16,6-1 0 15,-6 0 3-15,9 0 1 16,0 0-4-16,-13-6 2 16,4-7-2-16,-13-1 1 0,-6-3 0 15,-9 5 0-15,-10-5 1 16,1 0 4-16,-10 1-2 16,0-7-4-16,0 4 6 15,0-2-3-15,0-8-2 16,-28 5 1-16,3 0-1 15,-13 1-1-15,10 2 1 16,10 4-1-16,-10 5 0 16,9-1 1-16,0 4-1 15,-6 9-2-15,7 0-2 16,-1 0 0-16,-9 5-4 16,0 19 1-16,-6 14 4 15,6 1 2-15,9-2 0 0,19 3 0 16,0-6 1-16,0 0 0 15,0-5 0-15,9-5 0 16,29-5 0-16,-10-1 0 16,6-12 1-16,-15 2-1 15,9-6 1-15,9-2 0 16,-3 0 1-16,13 0 2 16,0-11 1-16,6-9-5 15,-7-2 1-15,-18-4 2 16,7-1-3-16,-17 4 2 15,-8 1 0-15,-10-6 1 16,0-2 0-16,0 6 0 0,-10-5-1 16,-33 1-2-16,-13 7 0 15,0 4-1-15,-7 5-1 16,-8 12-2-16,5 0-3 16,4 12 4-16,6 20 1 15,19-1-3-15,18 3 0 16,19-1 3-16,0 2 2 15,9-1 0-15,57-5 0 16,15-6 0-16,9-10 5 16,-15-9-3-16,6-4 3 15,-35 0-3-15,-8 0 0 16,-23-19-2-16,-15-8-29 16,-81-2-225-16,-56 1-342 0</inkml:trace>
  <inkml:trace contextRef="#ctx0" brushRef="#br0" timeOffset="765888.2838">7829 10096 532 0,'0'0'148'16,"0"0"-34"-16,0 0-57 15,0 0-14-15,0 0-2 16,0 0 9-16,0-1 8 15,0 1-3-15,0 0-2 16,0 0 12-16,0 0-33 16,0 0-16-16,0 0-11 15,0 0 0-15,0 0-5 16,0 0 0-16,0 0-4 16,10 24 1-16,8 19 3 15,17 14 2-15,-17 12 1 16,-8 17-1-16,-10 10-2 0,0 1 0 15,0-2 0-15,-19-7-4 16,-25-9-68-16,7 0-66 16,-10-11-45-16,10-11-160 15</inkml:trace>
  <inkml:trace contextRef="#ctx0" brushRef="#br0" timeOffset="766372.6814">7555 11066 567 0,'0'0'108'15,"0"0"-3"-15,0 0 7 16,0 0-30-16,0 0-19 15,0 0-32-15,-93-14 4 0,86 14-2 16,7-2-3-16,0 2 1 16,0 0 1-16,0 0-8 15,0 0-8-15,0 0-4 16,0 0-9-16,16-3-2 16,40-10-1-16,44 2 6 15,21-7-3-15,16 0 1 16,7 1-4-16,-23 2-1 15,-21 7-2-15,-19 3-23 16,-44 5-190-16,-27 0-99 16</inkml:trace>
  <inkml:trace contextRef="#ctx0" brushRef="#br0" timeOffset="766674.22">7399 11278 730 0,'0'0'79'0,"0"0"43"16,0 0-67-16,0 0-39 16,0 0 11-16,0 0 15 15,284-34 9-15,-194 27-15 16,-15-9-8-16,6 11-8 0,-25-1-16 15,-19 6-4-15,-9 0-5 16,-21 0-20-16,-7 5-271 16,0 14-99-16</inkml:trace>
  <inkml:trace contextRef="#ctx0" brushRef="#br0" timeOffset="766971.1044">7664 11433 761 0,'0'0'47'0,"0"0"31"16,0 0-49-16,0 0 34 15,0 0 6-15,284-7-19 16,-200-6-12-16,-3 4-7 16,-6-3-17-16,-13 4-13 15,-9 3-1-15,-16 5-6 16,-18 0-88-16,-19 0-185 15,0 5-123-15</inkml:trace>
  <inkml:trace contextRef="#ctx0" brushRef="#br0" timeOffset="767080.4693">7920 11574 559 0,'0'0'48'15,"0"0"67"-15,0 0-80 16,0 0-16-16,0 0 15 15,0 0-5-15,174 34 2 16,-93-34-15-16,3-13-11 16,-3-1-5-16,-15 3-1 15,-13-2-21-15,-35 6-127 0,-18 2-240 16</inkml:trace>
  <inkml:trace contextRef="#ctx0" brushRef="#br0" timeOffset="767189.8453">7976 11693 794 0,'0'0'60'0,"0"0"167"16,0 0-177-16,0 0-43 15,0 0 6-15,321-11-12 16,-194-12-1-16,-27-6-403 16</inkml:trace>
  <inkml:trace contextRef="#ctx0" brushRef="#br0" timeOffset="769700.3061">24345 15351 747 0,'0'0'161'16,"0"0"34"-16,0 0-107 15,0 0-28-15,0 0 10 16,0 0-29-16,0 0-28 16,0-13-6-16,0 37-3 15,0 15 2-15,0 8 15 16,0 11 10-16,0-2-7 15,0-1-4-15,0 2-3 16,0-11-6-16,0-5-7 0,0-7-1 16,0-5 1-1,0-7-3-15,0-1-1 0,0-8 0 16,0-2-1-16,0-6-44 16,0-5-102-16,0 0-112 15,19-5-278-15</inkml:trace>
  <inkml:trace contextRef="#ctx0" brushRef="#br0" timeOffset="770231.5589">24392 15419 634 0,'0'0'80'16,"0"0"39"-16,0 0-74 15,0 0 1-15,0 0 0 0,0 0 0 16,0-57-9-16,0 53-11 16,9 4-5-16,25-2-9 15,13-3-4-15,19 5 1 16,5 0-6-16,20 0 2 16,-17 0 0-16,-2 21-4 15,-16 8 3-15,-9 7-3 16,-22 4-1-16,-25 4 2 15,0 2 2-15,-25 4 6 16,-41 7 13-16,-15-6 0 16,-12-4-3-16,3-7-9 15,12-6 3-15,19-13 2 0,12-3-4 16,13-12-2-16,5-1 2 16,1 0-8-16,10-5-4 15,8 0-2-15,10 7-41 16,0-7-153-16,0 0-252 15</inkml:trace>
  <inkml:trace contextRef="#ctx0" brushRef="#br0" timeOffset="770689.3417">25470 15720 897 0,'0'0'35'16,"0"0"155"-16,0 0-141 0,0 0-34 15,0 0-11 1,0 0 3-16,18 12 13 0,54-12 21 16,21 0 27-16,26 0-24 15,18-5-7-15,0-6-10 16,0-7-10-16,-9 7-6 15,-29-2-5-15,-33-2-2 16,-13 7-2-16,-25 3-1 16,-19-1 0-16,-9 1-1 15,9 0-4-15,-9 5-5 0,0 0-114 16,0 0-95-16,0 0-69 16,-18 0-385-16</inkml:trace>
  <inkml:trace contextRef="#ctx0" brushRef="#br0" timeOffset="771064.3488">26283 15408 834 0,'0'0'72'0,"0"0"155"16,0 0-130-16,0 0-59 15,0 0-3-15,0 0-10 16,-19-28-14-16,56 28-1 16,13 0-1-16,28 5 0 15,-9 6 3-15,18 2 3 16,-6 8-4-16,-6-3-7 16,-4 11-3-16,-24 0 2 15,-19 3 0-15,-19-3-2 16,-9 5 1-16,0-5-2 15,-18 5 10-15,-20-5-2 16,-18-2 3-16,13-2-3 0,-4-9-1 16,19 2-2-16,9-9-3 15,-6-2-2-15,16-3-4 16,0 5-94-16,9-5-92 16,0-4-186-16</inkml:trace>
  <inkml:trace contextRef="#ctx0" brushRef="#br0" timeOffset="771626.8647">27672 15493 913 0,'0'0'57'0,"0"0"127"16,0 0-103-16,0 0-42 15,-274-40-18-15,193 40 4 16,6 22 5-16,3 3-6 16,26 4-4-16,27-4-10 15,10 0-6-15,9-3-4 16,0-1 4-16,37-8-3 15,10-2 1-15,6 1 0 0,3-12-1 16,-3 0 0-16,-7 0 1 16,-17-7-1-16,-1-14-2 15,-10-3 1-15,-5-3-1 16,-1-2 1-16,-12 4 2 16,0 4 1-16,0 8-1 15,0 4 1-15,0 9-2 16,0 0-2-16,0 0 1 15,10 11-8-15,8 29-1 16,10 10 9-16,10 13 1 16,-7-1 3-16,19-4 5 15,-22-2 1-15,-10-11 1 0,-18-3-2 16,0-8-2 0,0-2-2-16,-28-8 2 0,-18-3 2 15,-7-3-8-15,-13-11-1 16,13-3 0-16,-3-4-20 15,9 0-59-15,13-16-49 16,6-18-116-16,9-17-316 16</inkml:trace>
  <inkml:trace contextRef="#ctx0" brushRef="#br0" timeOffset="772079.902">27762 15558 520 0,'0'0'363'16,"0"0"-229"-16,0 0 15 0,0 0-86 16,0 0-24-16,0 0 0 15,184 50 10-15,-165-12-11 16,-10 3-8-16,0 4-6 16,-9 2-6-16,0-9-6 15,0-9-4-15,0-8-7 16,0-8 4-16,0-3-5 15,0-10 0-15,0 0 2 16,0 0 12-16,0 0-1 16,0-23 5-16,0-11-15 15,0-4-2-15,10-8-1 16,-1 0-2-16,25 2 2 0,-6 10 0 16,0 5 1-1,1 7 1-15,-1 15-2 0,-10 7-2 16,17 0 0-16,-7 0 0 15,9 24-2-15,-9 10 4 16,6 0 1-16,-6 5 0 16,-9-5 0-16,0 0-1 15,-19-1 0-15,9-4-5 16,-9 1 1-16,0-8-193 16,-19-17-348-16</inkml:trace>
  <inkml:trace contextRef="#ctx0" brushRef="#br0" timeOffset="773132.545">28993 15720 150 0,'0'0'579'0,"0"0"-479"16,0 0 52-16,0 0-86 16,0 0-34-16,0 0 27 15,0-69 8-15,-13 59-32 16,-15-1 3-16,-18-2-12 15,-4 8-8-15,0 1 4 0,-6 4-22 16,-7 0 0-16,-2 9 2 16,12 15-4-16,16 10 2 15,9 0 0-15,18 2 3 16,10-6-3-16,0-6 1 16,10 1 0-16,27-8 6 15,-6-7-3-15,10-10-1 16,-4 0 1-16,0 0 1 15,-5 0-3-15,8-18 1 16,-3-7-1-16,-8-4-2 16,-1-5 3-16,6-8-3 15,-15-2-2-15,-1-7 2 0,-8-7 3 16,-10-10-3-16,0 0 1 16,0 0-1-16,0 10 0 15,0 7 0-15,0 11 5 16,0 17-4-16,0 7 5 15,0 8 11-15,0 8 0 16,0 0-7-16,0 0-10 16,0 24-3-16,0 27 3 15,18 19 0-15,-8 15 13 16,-10 6 1-16,9-4 7 16,0-5-11-16,1-14-2 15,-7-15-4-15,3-6-2 16,-3-14-1-16,-3 0 0 0,0-16-1 15,0 1-10 1,0-13-138-16,0-5-255 0</inkml:trace>
  <inkml:trace contextRef="#ctx0" brushRef="#br0" timeOffset="773429.4066">29413 15896 634 0,'0'0'362'0,"0"0"-287"15,0 0 6 1,0 0-81-16,0 0-246 0</inkml:trace>
  <inkml:trace contextRef="#ctx0" brushRef="#br0" timeOffset="777753.1422">25507 16870 417 0,'0'0'234'0,"0"0"-159"0,0 0 28 16,0 0 1-16,0 0-42 16,0 0-7-1,0 0 2-15,-37-94 0 0,27 89-13 16,-8 0-6-1,-1-1-6-15,0 1 1 0,-15 0-9 16,6 5-7-16,-9 0-7 16,-10 0-2-16,-6 16-6 15,-22 23 2-15,-15 14 1 16,9 17-2-16,6 3 4 16,22-5-6-16,25-5 1 0,28-7-2 15,0-15 0 1,19-3-4-16,52-4-10 0,20-10-134 15,2-8-170 1,-12-16-223-16</inkml:trace>
  <inkml:trace contextRef="#ctx0" brushRef="#br0" timeOffset="778312.3906">26255 16942 717 0,'0'0'47'16,"0"0"113"-16,0 0-70 15,0 0-5-15,0 0-22 0,0 0-8 16,-284-51-22-1,231 51-11-15,6 1 8 0,1 15-3 16,11 0-10-16,26 4-10 16,0 2-5-16,9-1 0 15,0-2-2-15,0-8 1 16,28 2-1-16,15-3 2 16,-5-10-1-16,-1 0 1 15,-3 0-2-15,-15 0-3 16,0 0-8-16,-10-23 5 15,1-2-1-15,-10-9 3 16,0 0 4-16,0 2 0 16,0 10 5-16,0 4-5 15,0 8 5-15,0 10 7 0,18 0-12 16,1 0-7-16,12 28-4 16,28 17 11-16,-12 11 0 15,6 2 15-15,-16-7-5 16,-9 11-2-16,-18-4 1 15,-10-2 0-15,-10-3 0 16,-46-3-5-16,-15 2 0 16,-4-14-3-16,3-4-1 15,16-11-2-15,3-17-36 16,16-6-59-16,9 0-35 16,9-33-75-16,19-13-239 15</inkml:trace>
  <inkml:trace contextRef="#ctx0" brushRef="#br0" timeOffset="778966.4643">26457 16920 853 0,'0'0'47'16,"0"0"65"-16,0 0-50 15,0 0 12-15,0 0-31 16,246 76-14-16,-227-32-9 15,0-4-5-15,-10 1-8 16,-9-3-3-16,0-9 0 16,0-8-1-16,0-8-2 0,0-2 3 15,0-11-4-15,0 0 3 16,0 0 3 0,0 0 11-16,-9-4 37 0,-1-25-26 0,10-10-12 15,0-1-8-15,0-17-7 16,0 5-1-16,0 11 0 15,19 7 0-15,0 12-1 16,15 10-7-16,-15 8-5 16,9 4-18-1,9 0 3-15,7 0 7 16,2 0 5-16,10 9 4 16,7 3-2-16,-17 10-9 15,-8-2-1-15,-13 0 11 16,-7 9 4-16,-8-5-1 15,-10 5 4-15,0-1 6 16,0 5 1-16,0 1 1 16,0-5 1-16,0 0 3 0,9-8 5 15,0 2-1 1,19-12 2-16,-9 2-1 0,0-8 4 16,6-5-5-16,-7 0-6 15,-8 0 10-15,8-10 14 16,-8-8 4-16,-10-11-13 15,0-4-6-15,0-6 5 16,0-8-6-16,-38-3 1 16,-5-2-3-16,5 16-7 15,1 9 3-15,18 15-6 16,10 7-5-16,0 5-11 16,9 5-77-16,0 24-48 15,0 6-151-15,0-6-212 0</inkml:trace>
  <inkml:trace contextRef="#ctx0" brushRef="#br0" timeOffset="779388.3">27603 16928 946 0,'0'0'85'0,"0"0"99"15,0 0-146-15,0 0-35 16,0 0-1-16,0 0 7 16,32 114 9-16,-14-71 7 15,1-3-7-15,9-11-3 0,9-8-1 16,-2-3-8-16,-7-11 2 16,0-3-6-16,0-4 2 15,-10 0 4-15,7-9-2 16,13-15-5-16,-10-15-1 15,-10-1-7-15,1-6-10 16,-10 1 8-16,-9 6 5 16,0 5 4-16,0 5 6 15,0 16-1-15,0 13 2 16,0 0 5-16,0 0-12 16,0 22-23-16,0 14 14 15,0 16 9-15,0-2 9 0,13-3-6 16,9 2 2-16,-4-12-2 15,-8 1-1-15,-1-4-2 16,-9-5-4-16,0-8-64 16,0-8-182-16,0-13-173 15</inkml:trace>
  <inkml:trace contextRef="#ctx0" brushRef="#br0" timeOffset="779803.1939">28139 16996 836 0,'0'0'64'16,"0"0"76"-16,0 0-92 0,0 0 13 15,0 0 15-15,0 0-36 16,147 89-7-16,-135-49-2 16,-6-4-6-16,-6-4-13 15,0-8-6-15,0-3-4 0,0-8-2 16,0-8 1-16,0-5-1 15,0 0 4-15,0 0 9 16,0-10 11-16,0-19-24 16,0 0 0-16,3-5 0 15,19-6 0-15,6 6 1 16,10 5-2-16,-1 7 0 16,-3 5 0-16,4 6 1 0,-10 11-1 15,-10 0-3-15,1 0-1 16,15 16 1-16,-15 13 4 15,9 5 0-15,-9 0 1 16,-10 6-1-16,-9 1-4 16,0-3-8-16,0 1-114 15,0-10-143-15,0-11-96 16</inkml:trace>
  <inkml:trace contextRef="#ctx0" brushRef="#br0" timeOffset="780303.1915">29307 17108 862 0,'0'0'87'15,"0"0"49"-15,0 0-24 16,0 0-48-16,0 0-25 15,-236-34-11-15,189 34-9 16,3 19-6-16,7 9 0 16,18 1-3-16,1-4 7 15,18 0-7-15,0 2-4 16,0-11-6-16,37-3 2 0,-9-7-2 16,3-1 3-16,10-5-2 15,-13 0 3-15,9-6 1 16,-9-22-5-16,6-10-1 15,-15-3-12-15,-10-10-1 16,1-6 9-16,-10-7 5 16,0-3 1-16,0-1 3 15,-10 10 0-15,-8 14 1 16,8 20 10-16,10 11 4 16,0 8-2-16,0 5-9 15,0 9-8-15,0 29-10 16,0 12 10-16,10 13 6 0,18 6 1 15,-10 0-4 1,-8-1-1-16,-1-5-1 0,0-2-2 16,-9-8-4-16,0-3-35 15,0-16-130-15,0-11-151 16,0-23-277-16</inkml:trace>
  <inkml:trace contextRef="#ctx0" brushRef="#br0" timeOffset="780635.8772">29572 16483 1006 0,'0'0'74'0,"0"0"24"16,0 0 5-16,0 0-17 15,302 91-5-15,-215-11-30 16,-18 16-1-16,-22-4-5 16,-47 3-24-16,0 10-18 15,-94 7-3-15,-68 19-2 16,-40 0-137-16,-35-17-345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4T11:52:02.019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2665 1785 340 0,'0'0'49'0,"0"0"58"16,0 0-55-16,0 0-30 0,0 0-13 16,0 0 5-16,0 0 4 15,0 0 34-15,0 3-3 16,0-3-13-16,0 0 5 15,0 0 6-15,0 0-3 16,0 0-7-16,0 0-17 16,0-2-7-16,0-1 3 15,0 0 3-15,0-2-6 16,0-1-3-16,0 0-4 16,9-5-2-16,2 2-3 15,2-1-1-15,2 1 0 16,3-1 1-16,1 3-1 15,-4 2-1-15,4 2 1 0,-5 3 0 16,2 0-1 0,-4 0-1-16,-4 6-6 0,-1 11 8 15,-4 4-3-15,-3 4 3 16,-3 8 2-16,-24 1-1 16,-4 2-1-16,-9-1 1 15,1-2 0-15,0-1-1 16,9-5 0-16,2-6 2 15,9-4-1-15,5-7-1 16,4-5 0-16,7 0 0 16,3-4-1-16,0 1-1 15,0 1 0-15,0-3-1 0,3 0 3 16,16 0 1 0,5 0 2-16,9 0 0 0,-2-8 2 15,8 5 0-15,-3-2 5 16,-2 5 8-16,-3 0 6 15,-8 0 1-15,-4 0-15 16,-4 0-6-16,-6 0-4 16,-6 5-4-16,-3 0-53 15,0-4-103-15,0-1-244 16</inkml:trace>
  <inkml:trace contextRef="#ctx0" brushRef="#br0" timeOffset="984.5844">3035 1543 189 0,'0'0'392'0,"0"0"-343"15,0 0 54-15,0 0-27 16,0 0-50-16,0 0 0 15,-76-56 2-15,58 49 11 16,-1 2 2-16,-8 0-5 16,0 2-13-16,-4 0 3 15,1 1 7-15,4 0-3 16,-2 1-8-16,6 1-8 16,4 0 5-16,0 0-13 15,2 0-2-15,-4 5-2 16,-2 7 2-16,-5 1-3 15,0 7 0-15,-1-1 0 0,1 4-1 16,4 2 2-16,-2 6-1 16,6 6-1-16,-2 7 3 15,6 2 5-15,6 5 7 16,0-1-2-16,5-1-2 16,2-2 1-16,2 0-7 15,0-3 0-15,3-4 2 16,12-4 5-16,0-3-5 15,1-2-1-15,1-5 1 16,2-1-2-16,3 0 0 16,1-4 3-16,4-2 1 15,4 1-1-15,2-1-1 0,0-2 2 16,2-3-6-16,-5-2-1 16,-4-3-1-16,4-1 1 15,-5-5 3-15,5-1-2 16,-2-2-2-16,5 0 4 15,3-2-1-15,-1-9-1 16,-2-2 1-16,0 0-3 16,-2-4 3-16,-4-4-4 15,0-1 2-15,-1-6-1 16,-7-5 0-16,0-2 0 16,-2-3 3-16,-4-2-3 15,-1 3 2-15,-1-1-2 16,-4 4 1-16,-1 0 0 0,-3-1 3 15,-3 2 5-15,0-1 8 16,0 3 5-16,0-5-6 16,0-1-8-16,0-4 4 15,0-2-4-15,-6-6-5 16,-4 3 1-16,-4-3 14 16,2 4 1-16,-7 6-16 15,-2 8 7-15,-3 8 7 16,-7 5-17-16,-11 13 3 15,-10 5-4-15,-11 10-13 16,-7 21-91-16,-2 2-114 16,11-14-472-16</inkml:trace>
  <inkml:trace contextRef="#ctx0" brushRef="#br0" timeOffset="3377.7752">6381 1355 321 0,'0'0'118'16,"0"0"-9"-16,0 0-13 15,0 0-37-15,0 0-29 16,0 0-8-16,0 0 32 0,6 1-24 16,-2 6 20-1,-4-3-11-15,3 3 0 0,3 2-9 16,-3 5-3-16,0 8-3 15,0 12-7-15,-3 22 12 16,0 16-5-16,-3 18 1 16,-9 4 1-16,2-1-15 15,1-5-2-15,1-9 1 16,2-6-1-16,2-9-4 16,-2-9-1-16,0-8-2 15,3-4 0-15,-3-9-2 16,3-8 3-16,0-6-2 0,0-7 0 15,3-7 0-15,-1-3-2 16,1-3-1-16,-2 0-70 16,-4 0-60-16,0-20-242 15</inkml:trace>
  <inkml:trace contextRef="#ctx0" brushRef="#br0" timeOffset="4022.0245">5578 2535 538 0,'0'0'4'15,"0"0"20"-15,0 0 75 16,0 0-37-16,0 0-29 16,0 0 25-16,-22 0-5 15,19 0 11-15,3 0-30 16,0 0-18-16,0 0-7 0,0 0 3 15,0 0 0-15,0 0 0 16,3 0 5-16,22 0-5 16,17 0 30-16,28 0 4 15,14 0-26-15,17 0-6 16,8 0-9-16,9 0-4 16,-2 0-1-16,-1 0 0 15,-6 0 1-15,-11 0-1 16,-14 0 1-16,-8 0 1 15,-9 0-1-15,-12 0-2 16,-7 0-1-16,-14 0-2 0,-13 0-9 16,-9 0-23-16,-6 0-24 15,-6 4-60-15,0 5-42 16,-9-3-85-16</inkml:trace>
  <inkml:trace contextRef="#ctx0" brushRef="#br0" timeOffset="4412.7402">6051 2975 480 0,'0'0'81'0,"0"0"4"15,0 0 61-15,0 0-61 16,0 0-41-16,0 0-22 16,33 0 3-16,-6 0 0 15,7 0-10-15,6 0-2 16,7-2 1-16,5-1 6 15,0-2 9-15,3 2-9 0,-7 0-3 16,-9 0-7 0,-4 2-4-16,-15-1-6 0,-7 2 0 15,-7 0 0-15,-3 0-16 16,-3 0-71-16,0 0-25 16,-6 0-52-16,-13 0-145 15</inkml:trace>
  <inkml:trace contextRef="#ctx0" brushRef="#br0" timeOffset="5602.3664">6357 2981 493 0,'0'0'13'15,"0"0"89"-15,0 0 32 16,0 0-65-16,0 0-24 16,0 0-3-16,-6-6 9 15,6 6-6-15,0 0 11 0,0 0 10 16,0 0-35-16,0 0-13 15,0 0-13-15,-3 2-5 16,3 19 0-16,0 11 2 16,0 7 10-16,0 9 2 15,0 8 5-15,0 3 3 16,0 6-2-16,0 2 0 16,0-1-6-16,0-4-2 0,0-6 0 15,-6-5-7-15,3-9 0 16,3-6 1-16,0-5 0 15,0-5 7-15,0-4 21 16,0-7-28-16,0-3-3 16,0-1-2-16,0-5 1 15,0-1-1-15,0-5 1 16,0 0-2-16,0 0 0 16,0 0 5-16,0 0 1 15,0-3-6-15,0 1 3 16,0-1-3-16,3 0-39 15,-3-3-63-15,6-6-104 32,-3-8-268-32</inkml:trace>
  <inkml:trace contextRef="#ctx0" brushRef="#br0" timeOffset="7871.8584">3879 2959 563 0,'0'0'50'0,"0"0"108"15,0 0-46-15,0 0-39 16,0 0-20-16,0 0-2 16,0-20 6-16,0 15-20 15,0-4 2-15,0 1-10 16,2-2-9-16,7-3-9 15,7-1-7-15,5 2-3 16,3 0-1-16,4 2-1 16,-1 6-2-16,-3 4 1 0,-6 0 1 15,-5 2-3-15,-5 17-5 16,-8 7-5-16,0 10 10 16,-5 9 0-16,-23 6 4 15,-5 5 4-15,-10 1-2 16,4-8-2-16,0-8-1 15,8-10 1-15,4-11 0 16,11-7 0-16,7-7 1 16,4-3 1-16,4-3 0 15,1 0-2-15,0 0 0 16,0 0 1-16,0 0 2 16,0 0 0-16,0 0-3 15,0 0-3-15,9 0-8 0,13 0 8 16,8-5 3-16,4 1 0 15,2 2-4-15,0 2-15 16,4 0-23-16,-4 0-48 16,-2 0 9-16,-7 0-77 15,-9-4-99-15</inkml:trace>
  <inkml:trace contextRef="#ctx0" brushRef="#br0" timeOffset="8370.7847">4301 2908 960 0,'0'0'0'15,"0"0"55"-15,0 0 57 16,0 0-59-16,0 0-53 16,0 0-12-16,0 14 12 15,0 10 2-15,0 3 5 16,-13 3 0-16,-2 0-3 16,-6 0-1-16,-1 1-1 0,-1-2 1 15,1-6-3-15,6-3 0 16,4-6 1-16,4-6 0 15,8-1-1 1,-3-3 0-16,3-1-1 0,0 0-1 16,0-3-2-16,12 0 2 15,9 0 2-15,6 0 0 16,4 0-1-16,2-5-7 16,3-2-9-16,0-1-3 15,-2 2 4-15,-1 0 8 16,-5 1 2-16,-1 0-3 15,-5 2 2-15,-5 2-1 16,-4 1-3-16,-1 0-21 16,-6 0-31-16,-4 0-59 0,-2 0-74 15,0 0-187 1</inkml:trace>
  <inkml:trace contextRef="#ctx0" brushRef="#br0" timeOffset="8652.5941">4406 3069 749 0,'0'0'3'16,"0"0"116"-16,0 0 20 15,0 0-54-15,0 0-61 0,0 0 5 16,0-14-3-1,0 18-18-15,0 16-6 0,3 10 25 16,7 5-4-16,-1 1-7 16,-3 3-9-16,0-4-5 15,-4-1-2-15,-2-1-1 16,0-4-109-16,-9-7-160 16,-9-13-398-16</inkml:trace>
  <inkml:trace contextRef="#ctx0" brushRef="#br0" timeOffset="9326.8697">4685 2921 203 0,'0'0'649'16,"0"0"-630"-16,0 0 169 16,0 0-59-16,0 0-70 15,0 0-44-15,3-19-15 0,4 31 2 16,2 13 6-16,5 9 13 15,2 5 7-15,-4 2-11 16,4 2-5-16,-2 0-1 16,2-2-5-16,-5-7 1 15,-4-4-4-15,2-6-1 16,-6-7-1-16,0-8 1 16,-3-2-2-16,0-6 1 15,0-1 3-15,0 0 8 16,3 0 16-16,0-8 35 15,0-12-34-15,3-8-25 16,4-5 1-16,-2-5-5 16,-2-7 2-16,4-1 2 0,-1 1-3 15,-3 3-1-15,2 7 0 16,-1 4 6-16,-1 9-5 16,0 5-1-16,-3 6-2 15,0 5 1-15,-3 6-6 16,0 0-58-16,0 5-80 15,0 9-102-15,0 1-36 16</inkml:trace>
  <inkml:trace contextRef="#ctx0" brushRef="#br0" timeOffset="12208.3405">6458 1330 340 0,'0'0'32'16,"0"0"79"-1,0 0-41-15,0 0 21 16,0 0-51-16,0 0-18 0,0 0-2 16,-13 0-2-16,13 0-2 15,0 0-4-15,0 0 3 16,0 0 17-16,0 0 0 15,0 0 11-15,0 0 4 16,0 0-2-16,0 0-17 16,0 0-5-16,0 0 10 15,0 0-3-15,0 0-5 16,0 0 0-16,0 0-1 16,0 0-3-16,0 0-6 15,-3 0 0-15,0 0-8 0,-3 2-5 16,3-1 1-1,-3-1-3-15,6 2 1 0,0-2 1 16,0 0 1-16,0 0 4 16,0 0-4-16,0 0 4 15,0 0-2-15,0 0 0 16,0 0 2-16,0 0-5 16,9 1 1-16,13-1 3 15,8 0 8-15,12 0-4 16,4 0-1-16,11 0 1 15,8 0-8-15,10 0 6 16,10 0-7-16,3 0-1 0,0 6 1 16,0-2-2-1,-1 2-1-15,1 1 2 0,1-2-1 16,-4 0 1-16,-3-1 1 16,-4-1 0-16,-1 1-1 15,-5 1 0-15,-5-2-1 16,-4 0 1-16,-1 1 3 15,-1 1-3-15,2-3 1 16,1 1-2-16,2-3 2 16,-2 0-1-16,-3 0 0 15,2 0 0-15,-2 1-3 16,0 2 0-16,-1 2 2 16,-2 0 0-16,-6 0-1 15,-4-1 2-15,-5-1 0 16,-7 0-2-16,-8-1 2 0,-11 0 1 15,-4-2-1-15,-4 0 2 16,-6 0-1-16,-3 0 1 16,0 0 1-16,0 0-2 15,0 0 0-15,0 0 0 16,0 0-1-16,0 0-1 16,0 0 0-16,0 0-2 15,0 0-31-15,0 3-40 16,-3-3-136-16,-19 0-169 15</inkml:trace>
  <inkml:trace contextRef="#ctx0" brushRef="#br0" timeOffset="15495.4264">8939 1408 232 0,'0'0'95'15,"0"0"-13"-15,0 0 23 0,0 0-10 16,0 0-19-16,0 0-23 15,0 0 7-15,0 0-8 16,0 0-5-16,0 0-6 16,0 0-20-16,0 0 0 15,0 0 2-15,0 0-7 16,0 0 3-16,0 0 11 16,0 0 13-16,0 0-1 15,0 0-2-15,0 0-1 16,0 0 3-16,0 0 12 15,0 0-26-15,0 0-6 16,0 0-4-16,0 0-4 16,0 0-14-16,0 0 0 0,0 1-10 15,4 14 3-15,5 7 7 16,2 8 3-16,-1 5-2 16,-1 5 1-16,0 0 1 15,-3 3-3-15,-3-4 0 16,0-5 1-16,-3-6 1 15,0-5-1-15,0-8 0 16,0-3-1-16,0-5 1 16,0-3 0-16,-3 1 0 15,0-4 0-15,3-1 1 16,0 0-2-16,-3 0 3 16,0 0-3-16,-6 0-1 0,-7 0-3 15,-4 3-12-15,-8 2-7 16,-8 4 9-16,-7 2-4 15,-2 1 10-15,2 3 7 16,7-1 0-16,8-4 1 16,7 3 0-16,9-6 0 31,3 2-1-31,6-1 0 16,3 1-2-16,0 0-1 0,9-1 2 0,10-2 4 15,4-2-1-15,10-2 6 16,-2-2-5-16,6 0-1 15,-1 0 1-15,-4 0-1 16,3 0-2-16,-2 0 0 0,-3 3-12 16,1 1 11-16,-4 3-1 15,-5-1-12-15,-8 1 1 32,-8-1-7-32,-6 2-3 0,0 1-12 0,-6 2 18 31,-21 6 18-31,-6 0-2 15,-9-1-1-15,-4 4 2 16,-5-3 1-16,-1 0 0 16,6-3 1-16,7 0-1 15,5-3 2-15,10-2-2 16,6-2 0-16,3-1 2 16,6 0-1-16,3-1 0 0,3-2 0 15,-1-3 0-15,4 2-1 16,0-2 0-16,0 3 1 15,16-2-1-15,8 1 12 16,7-2 2-16,2 0-4 16,3 0-5-16,0 0-1 15,0 1-4-15,-1 1 0 16,-5-1 1-16,-6 1-1 16,-6 1 0-16,-9 1 0 15,-6-3-5-15,-3 0-3 16,0 2 1-16,0 2 1 15,0 6 5-15,0 3 1 16,-9 7 0-16,3 7 0 0,-3 7 0 16,0 6 1-16,0 3 0 15,3-1 0-15,3-2 1 16,-4-7 7-16,7-6 2 16,0-7 1-16,0-7 6 15,0-4 0-15,0-5 3 16,0-3-5-16,0-1-3 15,0-1 4-15,0 0-9 16,0 0-2-16,0 0-6 16,0 0-74-16,-3-10-117 0,3-15-488 15</inkml:trace>
  <inkml:trace contextRef="#ctx0" brushRef="#br0" timeOffset="16246.7869">9655 1769 670 0,'0'0'29'15,"0"0"91"-15,0 0 25 16,0 0-30-16,0 0-42 16,0 0-22-16,-33-21-23 15,14 21-9-15,-8 12 5 16,4 8 17-16,-5 9-2 16,-2 6-1-16,11 7-8 0,3 3-11 15,8 4-6-15,8-3 6 16,0-2-7-1,0-5-3-15,0-5-5 0,15-5 2 16,0-5-4-16,4-5 1 16,-1-7-1-16,-3-1 0 15,1-7 0-15,1-4 1 16,-4 0 6-16,-1 0-5 16,-1-7 5-16,-1-7-1 15,-4-3-3-15,-3-5-1 0,-3 0 1 16,0 0-4-1,-9 0-2-15,-12 4-3 0,-4 9 1 16,-5 5-10-16,-2 4-74 16,-3 7-97-16,2 2-232 15</inkml:trace>
  <inkml:trace contextRef="#ctx0" brushRef="#br0" timeOffset="26820.3884">8918 2655 274 0,'0'0'37'0,"0"0"66"16,0 0-25-16,0 0-26 15,0 0-23-15,0 0-6 16,0 0-19-16,0-9 4 15,0 7 26-15,0 2 16 16,0-1 6-16,0-1-9 16,0 1-16-16,0-1-5 15,0-1-10-15,0 2 8 16,0-2 2-16,0 1-2 0,0-3-6 16,0 2-6-16,0 2 11 15,0 0 9-15,-3-1-8 16,3 2 7-16,-3-3-6 15,-3-2-5-15,3 2 3 16,3-1 0-16,0 1 17 16,0-1-10-16,0-1-5 15,-3 3-3-15,3-2-6 16,0 1 6-16,0 0-1 0,0 1-6 16,0-3 14-1,0 5-9-15,-3 0-3 0,3 0-2 16,0 0-7-16,0 0-3 15,0 0-4-15,0 0 2 16,0 0-1-16,0 0-2 16,0 0-3-16,0 22-6 15,-3 9 9-15,0 12 6 16,0 2 2-16,0 2-3 16,3-1 1-16,0-2-4 15,0-4 0-15,0-4 2 16,0-8-4-16,0-6 0 15,0-5 2-15,0-6-2 16,0-5 1-16,0-2-1 16,0-4 0-16,0 0 1 0,0 0 1 15,0 0 3-15,0 0 1 16,0 0 2-16,0 0-4 16,0 0 2-16,0 0-3 15,0 0-1-15,0-4-2 16,0 1 0-16,0 2 0 15,0 1 1-15,0 0-1 16,0 0 0-16,0 0-1 16,0 0-1-16,0 0-1 15,0 0-1-15,0 0-3 0,0 0 0 16,0 0-4 0,0 0-15-16,-7 0 9 0,-10 0 15 15,-5 1-13-15,-5 11 5 16,2 0 9-16,2-2-2 15,4 3 3-15,4-2 0 16,0 1-3-16,9-1 1 16,3-2 0-16,0-2 0 15,3 0-3-15,0-1 4 16,0-2-3-16,0 0 3 16,0-1-6-16,15 0 7 15,9-3 1-15,9 0 0 16,1 0-1-16,5 0 0 15,1 0-2-15,-1 0-7 16,-6 0-1-16,-2 0 3 0,-1 0 3 16,-11 0 4-16,-5 0 0 15,-4 0-4-15,-10 5-2 16,0 1-13-16,0 2-7 16,-16 5 18-16,-8 3 2 15,-9 2 6-15,-5 0 0 16,0-2 1-16,-2 0-1 15,1-3 0-15,3 0 1 16,0-1 1-16,5-2-2 16,1 2 0-16,8-2 0 15,4-2 0-15,6-1 0 16,6 0 0-16,3-4 0 0,3 0-4 16,0 1 3-16,0 0 0 15,18-1 1-15,6-1 7 16,7-2-3-16,5 0 1 15,0 0-5-15,-2 0 2 16,3 0-2-16,-4 0 0 16,3 0 0-16,-3 0 0 15,-5 0 0-15,-7 0 0 16,-9 0 2-16,-6 0-4 16,-3 0 2-16,-3 0-3 15,0 3-2-15,-3 4-12 16,-18 7 5-16,-9 4 11 15,-7 2 1-15,1-2-7 0,-1-1 2 16,4-1 3-16,3-3 0 16,5-4 1-16,8-1 1 15,7-5 0-15,10-1 3 16,0-1-3-16,0 0 0 16,0 2-3-16,3 0 3 15,10 4 3-15,4-5 1 16,2 1-2-16,-1-1-2 15,-3 0 3-15,1 0-2 16,-2 1 7-16,2 0 10 16,-7-1 4-16,-3 1-2 15,0-2-4-15,-3 4-5 0,-2 4 0 16,4 5-5-16,-2 10 2 16,-3 7 7-16,0 5 3 15,0 2-1-15,-3 0 0 16,-3-2 0-16,3-5 11 15,0-4-17-15,3-6 7 16,-3-1-2-16,3-4-2 16,0 1-6-16,0-3 2 15,0-3-7-15,0-1 4 16,0-5-5-16,-3-1-2 16,3-1 2-16,0-3-5 15,0 2-44-15,-3-2-123 16,-6-5-183-16</inkml:trace>
  <inkml:trace contextRef="#ctx0" brushRef="#br0" timeOffset="29418.585">9507 3213 848 0,'0'0'5'0,"0"0"69"15,0 0 8-15,0 0-60 16,0 0-9-16,0 0 0 15,0 0 0-15,-9 0 3 0,9 0 11 16,0 0 13-16,0 0-2 16,0 0-7-16,0 0-15 15,0 0-7-15,0 0-2 16,0 0-7-16,0 0 0 16,0 9-4-16,-6 15 4 15,-1 5 6-15,-8 5-4 16,0 0 0-16,0-3-2 15,-1-5 1-15,5-4-1 16,2-5 0-16,6-3 1 16,0-3 0-16,3-2 1 15,0-4 0-15,0 1-2 16,0-2 0-16,3 0 2 16,14 0 0-16,8-4 0 0,5 0 0 15,5 0 4-15,3 0-5 16,2 0-1-16,-1-4-1 15,0-1 1-15,1-1-1 16,-6-2 0-16,-4 3 0 16,-3 0 1-16,-3 1-1 15,-6 1 1-15,-6 0 0 16,-5 1-2-16,-4 2-28 16,-3 0-60-16,0 0-55 0,0 0-32 15,-10 0-122-15</inkml:trace>
  <inkml:trace contextRef="#ctx0" brushRef="#br0" timeOffset="29762.3912">9689 3372 615 0,'0'0'170'0,"0"0"-116"0,0 0 112 15,0 0-48-15,0 0-41 16,0 0-44-16,-3-15-24 16,3 39-5-16,0 12 34 15,0 10 28-15,0 5-13 16,0 5-5-16,0-5-20 15,0-4-14-15,0-8-7 16,0-9-1-16,0-7-3 16,0-4-3-16,0-7 0 15,0-1-14-15,-9-8-174 16,-4-3-222-16</inkml:trace>
  <inkml:trace contextRef="#ctx0" brushRef="#br0" timeOffset="32970.3762">8973 4035 572 0,'0'0'7'15,"0"0"50"-15,0 0 10 16,0 0-24-16,0 0-22 16,0 0 14-16,0 0 17 15,24-18 13-15,-24 18-18 16,0 0 5-16,0 0 4 0,0 0-4 16,0 0-20-1,0-1-3-15,0-1 0 0,0 1-1 16,0-3-9-16,-6-1-15 15,-3 2-4-15,-7 2-3 16,-4 1 1-16,-8 0 2 16,-5 0 0-16,-4 0 4 15,1 6-2-15,5 1-2 16,1 1 7-16,5 1 2 16,5-1-2-16,4 2-3 15,2 1-2-15,4 1-1 16,1-2 0-16,3-3 0 15,3 3-1-15,3-6 0 0,0 0-1 16,0-3 1-16,0 2-1 16,9 0 1-16,15 1 8 15,10-3-1-15,8 1-4 16,4-1-1-16,3-1-1 16,-4 2 0-16,-6 1-1 15,-2 0 0-15,-13 2-2 16,0 1 1-16,-11 0-5 15,-7 1 2-15,-6 0-5 16,0 3-1-16,-13 2 7 16,-20 3 3-16,-4 1 0 15,-13 1 1-15,4 0 1 16,-3-1-2-16,-2 0 0 16,2-2 3-16,7 1-2 0,4-1-1 15,15-1 0-15,7-2 0 16,5-2 0-16,8-1 0 15,3 0-1-15,0 0-1 16,0 1 2-16,6-2 0 16,18-2 1-16,6 0 5 15,7-2-1-15,8-3-4 16,-2 0 0-16,-1 0-1 16,-6 0 0-16,-3 0 0 15,-8 3 1-15,-4 0-3 16,-6 0 2-16,-8 0-4 15,-4-2 1-15,-3 0-1 16,0 4-1-16,-7 2-3 0,-14 7 8 16,-9 2 0-16,-10 0 1 15,1-1-1-15,-6-3 0 16,2 1 3-16,3-4-3 16,7 1 1-16,12-3-1 15,9-3 0-15,2-1 0 16,10 0-1-16,0 0-1 15,0 3-1-15,0-1 3 16,7 1-3-16,11 2 3 16,6 0 4-16,3 0-1 15,-2-2-3-15,2-1 1 16,-3 1-1-16,0-2 0 0,-8 3 0 16,-1 2-2-16,0 2 1 15,-6 6 1-15,0 4 1 16,-2 8 6-16,-1 2 2 15,-3 8 6-15,-3 3 3 16,0 2 1-16,0-2 0 16,0-8-4-16,0-7 3 15,-3-6-11-15,3-4 4 16,0-3-2-16,0-3 3 16,0-3-1-16,0-3 2 15,0-1-4-15,0-2-6 16,0 0-3-16,0-2-1 15,0 0 0-15,0 0-45 0,-3 0-98 16,3-4-164-16</inkml:trace>
  <inkml:trace contextRef="#ctx0" brushRef="#br0" timeOffset="33709.4427">9349 4584 835 0,'0'0'36'16,"0"0"30"-16,0 0 45 16,0 0-12-16,0 0-50 15,33-83-29-15,-11 74-14 16,5 0 1-16,1 1-3 0,-2 3-4 16,-3 1-1-1,0 1 1-15,-8 3 1 0,-3 0-1 16,-6 0-1-16,-3 12-4 15,-3 10-7-15,0 7 11 16,-6 7 1-16,-15 1 3 16,-4 1 1-16,-5-1 3 15,-3-4-3-15,-1-3-1 16,-2-4 3-16,6-6-5 16,5-4 0-16,11-5 2 15,4-4-2-15,7-3 3 16,0-4-3-16,3 3 0 15,0-3 1-15,0 0-2 16,6 0 1-16,21 3-1 16,12-2 5-16,13-1 1 0,3 0-3 15,-3 0 0-15,-4 0-1 16,-8 0-2-16,-1 0-1 16,-11 0 1-16,-4 0 0 15,-9 2 1-15,-5-2-2 16,-7 1 1-16,-3 6-15 15,0-4-149-15,-13-1-217 16</inkml:trace>
  <inkml:trace contextRef="#ctx0" brushRef="#br0" timeOffset="37494.2483">6364 3766 342 0,'0'0'20'16,"0"0"107"-16,0 0-55 16,0 0-11-16,0 0-23 15,0 0 23-15,0 0-2 16,14 0-8-16,-14 0-4 16,0 0-1-16,0 0-12 15,0 0-2-15,0-3-8 16,0 0-16-16,-3 2 3 15,1-1-5-15,1 2 5 16,1 0 8-16,0 0 6 0,0 0-15 16,0 0-10-16,0 0 0 15,0 0-8-15,0 5-2 16,-5 10 10-16,-1 6 8 16,-1 5 1-16,-2 3 6 15,0 7 1-15,-6 8-5 16,3 4-2-16,-1 2 6 15,1 3-4-15,1 0-1 16,1-2-1-16,1-1 6 16,0-2-1-16,6 1-4 15,-3-5-5-15,3 2 0 16,-3-4-1-16,3 0-2 16,0-5 2-16,-3-1-1 0,3 2-1 15,-4-1-2-15,7-1 1 16,-3-2 0-16,3-4 0 15,0-4-1-15,0-4 1 16,0-3-1-16,0 1 0 16,-3-1 0-16,3 0 0 15,0 2 1-15,-3 1-1 16,0 2-2-16,3 0 2 16,-2-5 1-16,2-1-1 15,0-2 0-15,0-3 0 16,0-3-1-16,0-3 1 15,0-2 0-15,0 0 0 16,0 0 0-16,0-1 1 0,0-1-1 16,0 1-1-16,0-2 1 15,0-2 0-15,0 1 0 16,0-1 0-16,0 0 0 16,2 0-2-16,4 0 2 15,4 0 0-15,2 2 2 16,9-1-2-16,3 1 0 15,10 0 1-15,2-2 0 16,6 3-2-16,4-3 2 16,5 3-1-16,1 0 0 15,-3 0 1-15,2 4-1 16,-5-3-2-16,2 5 2 0,4-4 1 16,0 0-1-1,6-1 0-15,-1 1 2 0,-3 0-2 16,-2 0-1-1,-3 0 0-15,2 3 1 0,1-1 0 16,2-1-2-16,-6 0 2 16,1-1-1-16,-3-2 3 15,-7 0-2-15,-2 0 0 16,2 1-1-16,1-3 1 16,-1 0 0-16,6-1 1 15,-2 2 2-15,2-1-3 16,-2 1 1-16,-4-1-3 0,-2 1 2 15,0 1 0-15,-4-1 2 16,3 0 0-16,-2-1-2 16,-1 2 0-16,3-3 1 15,0 1 2-15,-1-1-2 16,-9 0-1-16,1 0 1 16,-8 0 0-16,0 0-1 15,-5 0 2-15,-2 0 1 16,4 0 3-16,1 0 1 15,-1 0-2-15,3 0-2 16,1 0 1-16,-4 0 3 16,4 0-5-16,-4 0 6 15,0 0-1-15,-2 0-3 0,-5 0 5 16,4 0-3-16,-4 0-2 16,5 0 5-16,2 0-5 15,0-2 5-15,-2 0 4 16,1 1-3-16,1-1-3 0,-5 2-4 15,2-2-2-15,-4 2 3 16,-3 0-4-16,0 0 0 16,-2 0 2-16,-1 0-2 0,2 0 0 15,1 0 1-15,0 0-1 16,4 0 1-16,-1 0 0 16,0 0-1-16,-1 0 2 15,-1 0-2-15,-4 0 1 16,0 0-1-16,0 0 0 15,-3 0 1-15,6 0 0 16,0 0-1-16,1 0 2 16,4 0-1-16,-2 0-1 15,1-3 0-15,-1 3 0 16,0 0 1-16,-1-2-1 16,-1 2 1-16,-1 0-1 15,0 0 1-15,0-1 1 0,0 1-1 16,4 0 0-16,-2 0 1 15,4 0-2-15,-2 0 1 16,-1 0 1-16,2 0-2 16,-4 0 0-16,-1 0 2 15,-3 0-1-15,-3 0-1 16,0 0 1-16,3 0 2 16,3 0 0-16,4 0-3 15,4 0 6-15,2 0-4 16,-4-2-2-16,-3 2 0 15,-5 0 2-15,1-1-2 16,-5 1 0-16,0 0 0 0,0 0 4 16,0 0-2-1,0 0 10-15,0-2-3 0,3 2 2 16,-3-1-2-16,6 1-4 16,-3-1-3-16,0-1 0 15,0 0 1-15,0 2-4 16,0-3 1-16,0 3 0 15,-3 0 1-15,0 0 1 16,0 0 1-16,0 0-3 16,0 0 10-16,0 0-2 15,0 0 14-15,0-2-5 32,0-4 3-32,0 0-4 0,-3-6-2 15,-3-3-14-15,0-2 13 16,0-6-12-16,0 0 3 15,-3-3-2-15,6-4-2 16,0 2-3-16,3-1-38 16,0 0-89-16,6-5-167 15</inkml:trace>
  <inkml:trace contextRef="#ctx0" brushRef="#br0" timeOffset="40735.9972">8906 2547 191 0,'0'0'47'0,"0"0"22"15,0 0 11-15,0 0 5 16,0 0-25-16,0 0-26 16,0 0 3-16,-6 0 25 15,6 0-6-15,0 0-24 16,0 0-14-16,0 0-6 15,0 0-1-15,0 0-5 0,0 0 6 16,0 0 2-16,0 0 2 16,0 0-1-16,-3 0 5 15,3 0 1-15,0 0 12 16,0 0-14-16,0 0 0 16,0 0 2-16,0 0-6 15,9 4-11-15,9 1 6 16,11 3 10-16,15-3 19 15,13 2-15-15,7-1 3 16,9-1-5-16,9-2-7 16,13 0-5-16,7-1 0 15,11 0-7-15,8-2 1 16,1 2-3-16,2 0-2 0,0-1 2 16,-2 2-1-16,-10-1 5 15,-3 3 2-15,-9 0-1 16,-9 2-6-16,-6-1 2 15,-9-2-2-15,-15-1 0 16,-13 0-1-16,-8-2 2 16,-13 2 0-16,-9-1 0 15,-5-2-1-15,-6 5 0 16,0-3-2-16,-1-1 1 16,-3 2 0-16,0-3 0 15,-3 0-1-15,0 0 0 16,0 0-1-16,0 3-15 0,0 0-34 15,-9 7-7-15,-12-1-56 16,-3-2-78-16,3 0-109 16</inkml:trace>
  <inkml:trace contextRef="#ctx0" brushRef="#br0" timeOffset="41111.3432">10954 2673 621 0,'0'0'11'16,"0"0"103"-16,0 0-21 15,0 0-11-15,0 0-37 0,0 0-4 16,-62-64-5-16,48 64-14 16,-7 0-6-16,-3 18 12 15,2 6 2-15,1 5-11 16,9 3 3-16,6-6-6 15,6-1 7-15,0-4-3 16,9-5-11-16,10-3-2 16,5-6 3-16,-2-5 4 15,4-2 2-15,-2-2 6 16,-2-13-1-16,-4-6-7 16,0-4-2-16,-6-5 11 15,-6-5-5-15,-6 1-8 0,0 1-5 16,-15 5-5-1,-9 8-2-15,-7 9-5 0,-2 11-20 16,-6 3-77-16,-1 24-94 16,6-4-225-16</inkml:trace>
  <inkml:trace contextRef="#ctx0" brushRef="#br0" timeOffset="43444.8333">11285 2239 556 0,'0'0'141'16,"0"0"-82"-16,0 0 85 15,0 0-42-15,0 0-29 16,0 0-2-16,0 0-43 16,19-72 18-16,-11 60 19 15,-2 5-9-15,0-1-35 16,-3 1 18-16,0 3-21 15,-3 1-4-15,3 0 4 16,0 1-4-16,1 0 0 16,-1 1-2-16,0-1 2 15,3 1-4-15,5 1-6 16,5 0-4-16,3 20-1 0,10 11 1 16,1 8 0-16,1 8 3 15,-1 2 1-15,4-1 0 16,-7-1-4-16,0-4 2 15,-7-4-3-15,-3-5 1 16,-8-4-1-16,-3-5 0 16,-3-7 1-16,-3-6 0 15,0-7 0-15,0-2 2 16,0-3 3-16,0 0-1 16,0 0 4-16,0-8 6 15,0-13-5-15,3-7-7 0,0-3 2 16,1-7-4-1,7-4 3-15,1-6-2 0,1 3-1 16,-1 1-1-16,6 4 1 16,0 5-4-16,0 1 1 15,4 3 6-15,-4 3-4 16,3 5 1-16,-3 1-4 16,0 8-2-16,-6 4-38 15,-2 3-23-15,-4 5-67 16,-2 2-57-16,-1 0-181 15</inkml:trace>
  <inkml:trace contextRef="#ctx0" brushRef="#br0" timeOffset="44039.2586">12042 2479 779 0,'0'0'17'0,"0"0"111"0,0 0-1 16,0 0-22-16,0 0-24 16,0 0-1-16,0-56-11 15,0 56-22-15,0 0-19 16,0 0-20-16,0 3-8 16,0 16-5-16,0 8 5 15,0 7 16-15,0 2 0 16,0 3 3-16,7-3 0 15,2-2-4-15,-3-8-9 16,1-1-2-16,-4-8-3 16,-3-4 0-16,0-2-1 15,0-2-1-15,0 1-13 16,0-1-85-16,-16-8-116 0,-8-1-288 16</inkml:trace>
  <inkml:trace contextRef="#ctx0" brushRef="#br0" timeOffset="46714.365">8918 3841 237 0,'0'0'91'0,"0"0"-75"15,0 0 129 1,0 0-90-16,0 0 18 0,0 0-18 16,0 0-9-16,-11 0-10 15,11 0-7-15,0 0-9 16,0 0-7-16,0 0-4 16,0 0 16-16,0 0 8 15,0 0 6-15,0 0-8 16,0 0 5-16,14 0-11 15,11 0-20-15,14 0 3 16,13 0 0-16,11 0 3 16,10 0-2-16,9 5-9 0,6 4 2 15,6-1 0-15,-3-2-2 16,3-2-2-16,-3-2 2 16,0-2 1-16,-3 0-1 15,-3 0-3-15,-6 0 3 16,-3 0 0-16,-1 5 0 15,-1 2 0-15,-2 2-3 16,-2 1 3-16,-3 1-4 16,-6-3-3-16,-7 1-7 15,-11-4 9-15,-13-1 5 16,-15-1 0-16,-9 1 0 16,-2-4 0-16,-3 3 0 15,1 3 6-15,-2 5 6 0,1 3 8 16,3 6 9-16,-4 4-5 15,0 3-10-15,3 3-4 16,-3-1 0-16,3 0 3 16,3-2 1-16,0-5 2 15,-2-4-3-15,-1-4 6 16,0-5-7-16,-3-4-5 16,3-5 0-16,-3 0-1 15,0 0 0-15,0 0 0 16,0 0-6-16,0 0-3 15,0-9-90-15,-6-4-185 16,-4-6-66-16</inkml:trace>
  <inkml:trace contextRef="#ctx0" brushRef="#br0" timeOffset="47089.5436">10417 4282 808 0,'0'0'31'16,"0"0"71"-16,0 0 28 0,0 0-59 15,0 0-63-15,0 0-7 16,52-5 0-16,-19-1 0 16,3 3 0-16,0 1-1 15,2-2 0-15,-2 0 4 16,-3 3-2-16,-3-1-1 16,-5 2-1-16,-5 0-1 15,-4 0-1-15,-4 0 0 16,-6 0-38-16,-1 0-64 15,-2 5-33-15,-3 3-2 16,0-1-70-16</inkml:trace>
  <inkml:trace contextRef="#ctx0" brushRef="#br0" timeOffset="47388.0243">10441 4427 644 0,'0'0'51'0,"0"0"-34"15,0 0 35-15,0 0-21 16,0 0-12-16,0 0-3 16,106 0-3-16,-72-3 1 15,0-1 4-15,2-2 17 0,0 1 1 16,-3 1-15-16,-5 2 1 15,-1-1-17-15,-5 1 6 16,-5 2-10-16,-1 0 1 16,-7 0-2-16,-5 0-2 15,-4 0-75-15,0 0-104 16,0 0-28-16</inkml:trace>
  <inkml:trace contextRef="#ctx0" brushRef="#br0" timeOffset="47653.7408">10554 4492 631 0,'0'0'33'15,"0"0"61"-15,0 0-2 16,0 0-40-16,0 0-24 16,0 0 12-16,0 8-20 15,17-4 33-15,5-1 4 16,5-1-14-16,4-2-8 15,2 0-14-15,3 0-8 16,0 0 1-16,-5-3-7 16,-1-2 0-16,-8 2-5 15,-4 2-2-15,-12 1 0 0,-3 0-6 16,-3 0-67 0,-9 6-110-16,-18 3 13 0</inkml:trace>
  <inkml:trace contextRef="#ctx0" brushRef="#br0" timeOffset="50313.3776">8775 5286 251 0,'0'0'261'0,"0"0"-260"16,0 0 35-16,0 0 54 15,0 0-51-15,0 0-29 16,0 0 4-16,-24 0 11 16,24 0-4-16,0 0-11 15,0 0 10-15,0 0 12 16,0 0-3-16,0 0-5 15,0 0 5-15,0 0 0 0,0 0-14 16,0 0 0-16,0 0-15 16,16 0-8-16,8 0 8 15,15 5 9-15,13-2 0 16,19-1-1-16,16-1 1 16,15-1 6-16,14 0 0 15,8 0-6-15,9 0 0 16,4 0-5-16,-5 0 0 15,1 3 6-15,-3 2 6 16,-6 3 5-16,-8-1-6 16,-8 4-7-16,-4-3 2 0,-7-1-6 15,-3 0 1 1,-6-1-5-16,-6 1 0 0,-9-4 4 16,-4-2-3-16,-8 2 0 15,-6-3 1-15,-12 2-2 16,-13-2 0-16,-11 0 0 15,-5 0 4-15,-8 0 0 16,-6 0 2-16,0 0 3 16,0 0 5-16,0 0 4 15,0 0 7-15,0 0 0 16,0 0-16-16,0 0-9 16,0 0 0-16,0 0-33 15,0 3-46-15,0-1-93 16,-9-2-148-16</inkml:trace>
  <inkml:trace contextRef="#ctx0" brushRef="#br0" timeOffset="50938.6563">11306 5320 805 0,'0'0'3'0,"0"0"67"0,0 0 32 16,0 0-65-1,0 0-19-15,-85-40-6 0,61 40-3 16,2 20 0-16,1 7 11 16,3 4 32-16,1 3-20 15,13-3-1-15,4-1 7 16,0-2-21-16,6-6-8 16,15-4-6-16,1-5 1 15,5-5 4-15,0-5 4 16,4-3 1-16,-5 0 3 15,0-14-5-15,0-3-5 16,-10-5-2-16,-2-3 10 16,-8-4 18-16,-6-3-2 0,0 1-16 15,-3 5-11-15,-14 2-3 16,-5 9-3-16,-8 9-33 16,-5 6-70-16,0 0-66 15,-2 7-177-15</inkml:trace>
  <inkml:trace contextRef="#ctx0" brushRef="#br0" timeOffset="51518.828">11482 5145 1184 0,'0'0'12'0,"0"0"14"15,0 0 32-15,0 0-23 0,0 0-35 16,0 0 0-16,76 65 3 16,-37-26 10-16,-3 3-7 15,-2-4 0-15,-7-1-6 16,-1-8 3-16,-3-8-3 15,-11-6 1-15,-2-7 0 16,-7-5 0-16,-2-1 0 16,-1-2 6-16,0 0 3 15,0 0 14-15,0-8 48 16,0-14-38-16,0-6-27 0,0-5 0 16,0-3-1-16,4-2 2 15,2-1-2-15,6 2 2 16,1 4 2-16,1 4-10 15,2 7 0-15,-4 5-1 16,1 7-3-16,-2 2-9 16,5 6-44-16,-4 2-40 15,2 0-73-15,2 2-107 16,-4 1-211-16</inkml:trace>
  <inkml:trace contextRef="#ctx0" brushRef="#br0" timeOffset="52175.6902">12028 5528 969 0,'0'0'10'16,"0"0"68"-16,0 0 36 16,0 0-44-16,0 0-53 15,94-75-15-15,-73 75-1 16,-2 0 0-16,-7 0 0 0,-2 0-1 15,-2 9-3 1,-5 7 1-16,-3 4-5 0,0 5 2 16,-12 3 5-16,-6 0 4 15,-9 0-3-15,-1-3 1 16,2-3 0-16,6-5 0 16,5-6-2-16,7-3 1 15,6-6 0-15,2-2 0 16,0 0-1-16,16 0-4 15,18 0 4-15,13 0 3 16,12 0 0-16,2-1-3 16,-3-5-2-16,-6 1 1 0,-3 2-2 15,-10 3-7-15,-10 0-4 16,-13 0-20-16,-13 0-66 16,-3 6-109-16,-9 1-194 15</inkml:trace>
  <inkml:trace contextRef="#ctx0" brushRef="#br0" timeOffset="57261.3329">14468 828 734 0,'0'0'285'0,"0"0"-282"0,0 0 91 16,0 0-20-16,0 0-13 15,0 0-30 1,-16-72 0-16,16 68-15 15,0 1-1-15,0 3 0 16,0 0-5-16,0 0-1 16,0 0-9-16,0 4-4 0,3 19-11 15,6 14 15 1,1 13 8-16,-3 4 0 16,4 5 4-16,-2-1-6 0,0-2-4 15,-3-9-2-15,-3-7 0 16,0-8 1-16,-3-10-1 15,0-4-3-15,0-7 3 16,0-4-1-16,0-2 0 16,0 0-48-16,0-5-40 15,0 0-64-15,0 0-67 16,0-17-120-16</inkml:trace>
  <inkml:trace contextRef="#ctx0" brushRef="#br0" timeOffset="57533.3231">14498 877 905 0,'0'0'0'15,"0"0"14"-15,0 0 62 16,0 0-34-16,0 0-23 0,0 0-16 15,37-38-3-15,-7 30 6 16,3-2 2-16,3-1 3 16,2 3-4-16,-1-1-2 15,-5 4-5-15,-10 5-8 16,-8 0-48-16,-8 2-115 16,-6 6-103-16</inkml:trace>
  <inkml:trace contextRef="#ctx0" brushRef="#br0" timeOffset="57939.6925">14519 1123 757 0,'0'0'8'15,"0"0"2"-15,0 0 26 16,0 0-13-16,0 0-5 15,94-22-8-15,-57 16 3 0,5-1 25 16,3 1 2-16,4 2-8 16,0-1-9-16,-7 3-12 15,-6 0 0-15,-7-2-10 16,-6 3 3-16,-11-2-2 16,-5 1 1-16,-7 2 8 15,1-3 42-15,-1 3 0 16,0 0-17-16,2 0-19 15,-1 0-17-15,5 3 2 16,4 11-2-16,0 5 12 16,-1 3 4-16,-3-1-6 15,-3-1-5-15,0 0-4 16,-2-6 0-16,-1-1 0 0,0-4-2 16,0-1-25-16,0-3-40 15,0-2-59-15,-10-3-63 16,-6-1-340-16</inkml:trace>
  <inkml:trace contextRef="#ctx0" brushRef="#br0" timeOffset="58158.7669">15098 735 1112 0,'0'0'40'16,"0"0"-24"-16,0 0 11 15,0 0-27-15,0 0-31 16,0 0-96-16,3-4-80 16,-3 8-342-16</inkml:trace>
  <inkml:trace contextRef="#ctx0" brushRef="#br0" timeOffset="58849.1048">15275 1018 1019 0,'0'0'2'15,"0"0"84"-15,0 0-9 16,0 0-39-16,73-73-18 16,-54 68-3-16,1 5-3 15,-2 0-8-15,3 8 3 16,-2 13 5-16,-3 3 6 15,1 6 9-15,-5 3-17 0,-4-1-6 16,-5-3-5-16,-3-3-1 16,0-6 1-16,-3-6-1 15,-8-3 0-15,2-5 5 16,0-3-4-16,1-3 4 16,4 0 6-16,-2-3 0 15,1-14 5-15,4-7-5 16,1-9-10-16,0-3 5 15,1-6-6-15,14 3 0 16,8 3-1-16,-1 6 0 16,2 7 1-16,0 10 1 15,-3 8-1-15,-1 5-4 0,2 0-2 16,-2 10 2-16,6 15 0 16,-6 4 1-16,2 4 0 15,-6 1 0-15,-3 1 2 16,-2-1-4-16,-8-1-4 15,-3-2-84-15,0-6-48 16,-15-5-143-16,3-11-88 16</inkml:trace>
  <inkml:trace contextRef="#ctx0" brushRef="#br0" timeOffset="59413.3832">16194 1023 1164 0,'0'0'24'0,"0"0"-5"16,0 0 1-16,0 0-8 15,-93-30-12-15,68 33-2 16,-4 13 2-16,3 2 6 16,2 4 2-16,8 4-1 0,6-2 3 15,7-3 0-15,3-4-7 16,0-3-2-16,13-5 1 16,6-4-1-16,5-5 2 15,4 0-3-15,5-3-15 16,-6-14-26-16,-2-7 2 15,-5-5 15-15,-7-5 2 16,-7-2 12-16,-6-8 10 16,0-6 18-16,0-4 7 15,0-8 2-15,-9 0 7 16,2 2-5-16,-3 9 15 16,7 15 22-16,0 12-19 15,3 14-4-15,0 6-14 16,0 4-22-16,0 9-7 15,0 23-22-15,5 18 22 0,9 13 10 16,-1 9-4-16,-1 0 3 16,2 0-2-16,-1-7-7 15,-4-6-1-15,-5-7-5 16,-4-11-58-16,0-8-83 16,-7-15-139-16,-5-15-633 15</inkml:trace>
  <inkml:trace contextRef="#ctx0" brushRef="#br0" timeOffset="60336.9183">16916 849 1038 0,'0'0'3'16,"0"0"108"-16,0 0-8 16,0 0-18-16,0 0-26 15,0 0-21-15,0 0-21 16,0 0-11-16,14-64-6 16,2 89-1-16,7 13 1 15,6 10 6-15,-1 6 7 0,2 1-2 16,-7-4-5-16,0-6-4 15,-2-8-2 1,-6-8 0-16,-5-7 0 0,-2-9 1 16,-5-6-1-16,-2-5 0 15,-1 0 2-15,2-2-1 16,-2 0 2-16,0 0 10 16,0 0-4-16,0-11 3 15,0-9-9-15,0-7 3 16,3-8-6-16,-1-4 1 15,5-7-1-15,-4 0 3 16,3 4-3-16,0 5 0 0,-2 7-1 16,5 5 1-16,-2 4 2 15,3 1-2-15,3 0-1 16,-4 2 1-16,3 1-1 16,3 2-2-16,-3 3 2 31,-1 4-15-31,-2 2-29 15,0 5-40-15,2 1-74 16,-8 0-123-16,0 0-92 16</inkml:trace>
  <inkml:trace contextRef="#ctx0" brushRef="#br0" timeOffset="60836.9227">17508 1202 752 0,'0'0'153'16,"0"0"-107"-16,0 0 109 15,0 0-41-15,0 0-28 16,0 0-15-16,10-31-29 15,-10 31-8-15,0 0-19 16,0 6-15-16,0 16 0 16,0 10 31-16,0 9 2 15,0 3-8-15,0 3-10 16,0-4-3-16,0-4-1 16,0-8-11-16,0-10 2 15,0-9 1-15,0-4-3 16,0-4 4-16,0-2-8 0,0-2-2 15,0 3-74-15,0-3-140 16,-1-6-194-16</inkml:trace>
  <inkml:trace contextRef="#ctx0" brushRef="#br0" timeOffset="61588.5529">18865 920 1052 0,'0'0'7'15,"0"0"60"-15,0 0-32 16,0 0-11-16,0 0-19 16,0 0 20-16,-71 111-7 15,35-66-6-15,-9-4-2 16,2-3-2-16,-6-6-4 16,1-8-1-16,5-5 4 15,8-9-5-15,16-3 1 16,4-5-2-16,12-2 2 15,3 0 1-15,0-3 11 16,3-16-15-16,15-6-9 0,1-6-1 16,7-5-7-16,-4-7-24 15,-1-5 4 1,-8-3 6-16,-4-2-4 0,-6 7 15 16,-3 7 20-16,0 8 1 15,-7 12 31-15,-8 5 3 16,-8 11-18-16,3 3-8 15,-3 2-8-15,2 21 6 16,7 8-2-16,7 6 4 16,7 3 2-16,0 3-1 15,24-2-1-15,11-4-5 16,8 0 0-16,5-2 2 16,-2-6-4-16,-4-1-2 0,-5-5-1 15,-4-1 0-15,-6-3 0 16,-7 1 1-16,-5-6-8 15,-1 0-80-15,-8-3-71 16,0-6-100-16</inkml:trace>
  <inkml:trace contextRef="#ctx0" brushRef="#br0" timeOffset="62151.1485">19235 817 1171 0,'0'0'9'16,"0"0"42"-16,0 0-3 16,0 0-30-16,0 0-16 15,0 0-2-15,72 75 10 16,-49-27-5-16,3 7 13 0,-2 1-8 16,1-2-4-16,-1-6-4 15,0-9-1-15,-8-10-1 16,1-7 1-16,-8-8-1 15,-6-8 2-15,0-5-1 16,-3-1 3-16,1 0 10 16,3-12 4-16,1-11-6 15,-2-7-10-15,0-6 0 16,0-6-2-16,0-6 0 16,2-2 0-16,2-4 3 15,3-1 1-15,1-1-3 16,2 5 2-16,1 8-3 0,-4 11 5 15,0 13 13-15,-1 7-1 16,-2 9-15-16,-4-1-1 16,1 4-2-16,-4 0-5 15,0 0-13-15,0 14-69 16,0 12-24-16,0 1-98 16,-15-3-328-16</inkml:trace>
  <inkml:trace contextRef="#ctx0" brushRef="#br0" timeOffset="62901.2778">19720 1370 394 0,'0'0'528'0,"0"0"-476"15,0 0 111-15,21-77-71 16,-3 63-39-16,2 2-38 16,9 4-11-16,-4 4 0 15,7 1 0-15,-4 3-2 16,-3 0 3-16,-6 7-1 0,-3 10-1 16,-5 3 6-16,-8 7 0 15,-3 6-7-15,0 0 3 16,-23 4-1-1,-13-1 2-15,-7-3-4 0,-4-2 0 16,7-5-1-16,6-7-1 16,16-6 3-16,5-6-3 15,6-2 1-15,6-3-1 16,1-2 2-16,0 0 1 16,4 3 0-16,23-3-1 15,12 0 13-15,9 0-1 16,5 0-5-16,1 0-8 0,-2 0 3 15,1-3-4-15,-10 1 0 16,-3 2 1-16,-9 0 3 16,-5 0-3-16,-13 0-2 15,-5 0 1-15,-7 0-2 16,-1 0-41-16,-7 0-142 16,-19 0-243-16</inkml:trace>
  <inkml:trace contextRef="#ctx0" brushRef="#br0" timeOffset="97408.8093">2158 8881 499 0,'0'0'54'16,"0"0"41"-16,0 0 4 15,0 0-35-15,0 0-33 16,0 0-9-16,0 0 7 0,0 0-5 16,0 0-5-16,0 0 7 15,0 0 7-15,0 0 5 16,0 0 8-16,0-4-24 16,0-1 8-16,0-3-24 15,0 1 1-15,0-3-1 16,6 1-5-16,7-1 3 15,1 3-4-15,2-3-3 16,7 4 3-16,-1 2 0 16,5 2-2-16,-2 2 2 15,-1 0 0-15,-6 0-1 16,-5 9-2-16,-4 9-4 0,-7 3 6 16,-2 6 1-16,-2 2 5 15,-23 1 1-15,-3 1 0 16,-2-6-5-16,3-7 0 15,9-6 3-15,5-6-2 16,7-3-1-16,4-2-1 16,2-1 0-16,0 0-28 15,15 0-8-15,12 0 18 16,7-3 8-16,5-1-6 16,0 4 5-1,-6 0 11-15,-5 0-5 0,-1 10 4 16,-11 4 1-16,-4 2-2 15,-6 1 0-15,-6 5-1 16,0-2 0-16,-18 4 3 16,-16-1 2-16,-5-3 0 15,-3-5-2-15,1-3-13 16,5-9-46-16,6-3-77 0,9 0-121 16</inkml:trace>
  <inkml:trace contextRef="#ctx0" brushRef="#br0" timeOffset="98549.0718">2507 8561 566 0,'0'0'100'16,"0"0"-99"-16,0 0 54 15,0 0-22-15,-93-30-11 16,71 30-12-16,-2 0 16 15,-1 0-5-15,0 0-5 16,-5 2 12-16,0 5-7 16,0 4 1-16,-1-1 0 15,8 1 4-15,-2 1 0 16,0-3 5-16,1 4-3 0,7 3-9 16,-5 1-5-16,3 3 11 15,2 0-7-15,1 2-3 16,2-1 3-16,4-2-5 15,-2 5-2-15,6-1 4 16,0 4 4-16,2 0 1 16,1 5-3-16,3-3 3 15,0 10-2-15,0-3 3 16,0 3-3-16,0-3-7 16,3-2 3-16,7-3-3 15,-1 5 3-15,4-5-5 0,-2 2 7 16,-2-4-10-16,7 0 7 15,-2 2-9-15,-1-5 5 16,5 1 1-16,1-1 0 16,1-1 0-16,5 2 0 15,-1-4-1-15,1 0 2 16,-1-4-6-16,-3 1 0 16,-3-6-2-16,3 3 0 15,-6-7-3-15,4 0 5 16,-2-1 0-16,2-5-3 15,2-1 3-15,0-3 3 16,3 0-4-16,-2 0-1 16,0 0 2-16,1-3-4 15,5-6-1-15,2-5 4 16,0 0-1-16,1-4-2 0,-4 1 1 16,1-3 0-16,-4 0 1 15,1 1 1-15,-5-9-2 16,2 2 2-16,-4-1-3 15,-1-1 5-15,-1 0 3 16,-4 2 5-16,1-3-4 16,-1 2-2-16,-1 1 0 15,-1 0-3-15,-4 3-4 16,0-1 4-16,-3 1-1 16,2 0-1-16,-4-4 2 15,1 1 0-15,-2-1 0 16,0 1-1-16,0 1-1 0,0-4 4 15,0 0-4 1,0 0-2-16,0 2 3 0,0 4-3 16,0-2 0-16,-3 1-1 15,-5 0 0-15,2 2 2 16,-3 3 1-16,-1-1 1 16,2-1-1-16,-4 1 6 15,2 0-5-15,-2 0-1 16,0 0-2-16,-3 1 0 15,-4-1-1-15,2 1 0 16,-2-1 1-16,-1-1-1 16,-2 8 0-16,1 1-1 15,-7 5-3-15,-5 7-2 16,-10 0 0-16,-11 20-14 16,-4 8-46-16,-2 0-74 0,10-1-111 15,14-13-128-15</inkml:trace>
  <inkml:trace contextRef="#ctx0" brushRef="#br0" timeOffset="101212.2748">5429 7489 651 0,'0'0'38'0,"0"0"23"16,0 0 67-16,0 0 0 16,0 0-58-16,0 0-26 15,0 0-9-15,0-35-15 16,0 35-8-16,0 0-8 16,0 0-3-16,0 13-1 15,0 15 10-15,0 10-3 16,0 18 23-16,0 17-15 15,0 9-1-15,0 10 1 16,3 8-6-16,0-4 1 16,3-4 3-16,0-9-13 15,1-7 6-15,-5-8-6 0,1-8 7 16,-3-3-6 0,0-5-1-16,0-8 1 0,0-7 1 15,-3-9 0-15,0-6-1 16,1-8 1-16,1-1-3 15,-2-5 1-15,0-4-90 16,0-4-106-16,-3-4-232 16</inkml:trace>
  <inkml:trace contextRef="#ctx0" brushRef="#br0" timeOffset="101855.0871">4692 8774 622 0,'0'0'12'16,"0"0"85"-16,0 0 18 16,0 0-24-16,-85-17-30 15,82 17-31-15,0 0-11 16,-1 0-8-16,1 0-5 0,0 0-1 16,3 0 4-1,-3 0-1-15,3 0 13 0,0 0-2 16,13 1-10-16,20 9 11 15,15-4 5-15,19-3 0 16,18-3-10-16,21 0-10 16,10 0 3-16,8 0-4 15,6-6-3-15,-5 6 1 16,2-3-1-16,-14 3 0 16,-8 0 1-16,-14 0-4 15,-14 0 3-15,-11 0-2 16,-8 0 1-16,-9 0 0 0,-10 0-1 15,-12 0-1 1,-12 0-44-16,-8 3-107 0,-7 3-65 16,-4-1-143-16</inkml:trace>
  <inkml:trace contextRef="#ctx0" brushRef="#br0" timeOffset="102339.5183">5390 9140 502 0,'0'0'74'0,"0"0"-61"15,0 0 76-15,0 0-51 16,0 0-22-16,0 0-8 16,-7 0 17-16,1 4 27 15,0 0-22-15,-6 2-2 16,-3-3 10-16,0 5-8 16,-3 1-6-16,-1-2-8 15,1 0-9-15,6-2 8 16,3-4-4-16,3 3 1 15,6-4-1-15,0 0 36 0,0 0-2 16,24 0-31-16,15-4-5 16,11-5 1-16,3 1 0 15,5 2-1 1,-3 0-4-16,5-2 1 0,-2 5 6 16,-6-3 3-16,-10 5 5 15,-11-2-7-15,-13 2-10 16,-6-2-3-16,-9 3 0 15,-3 0-47-15,0 0-112 16,0 0-100-16,-9 0-164 16</inkml:trace>
  <inkml:trace contextRef="#ctx0" brushRef="#br0" timeOffset="102761.3569">5520 9269 568 0,'0'0'194'16,"0"0"-120"-16,0 0 73 16,0 0-49-16,0 0-46 15,0 0-20-15,0-26 6 16,0 26 3-16,0 0-5 0,0 0-12 15,0 0 6 1,-3 0-12-16,0 0-18 0,0 11-5 16,-4 18 5-16,2 18 0 15,1 15 22-15,2 11 22 16,2 6-12-16,0-2-20 16,0-5 3-16,0-8-5 15,5-13 3-15,-2-4 30 16,3-14-35-16,-2-7-1 15,-4-1 2-15,0-8 2 16,0-3-11-16,0-1 4 16,0-2-4-16,0-5-11 15,-7-3-100-15,-2-3-108 16,-2-3-245-16</inkml:trace>
  <inkml:trace contextRef="#ctx0" brushRef="#br0" timeOffset="105249.0459">4688 10064 551 0,'0'0'26'0,"0"0"-16"15,0 0 74-15,0 0-31 16,-78 0-19-16,59 0-8 16,2 0 23-16,-2 3 8 15,0-1-21-15,5 1 13 16,5-1-10-16,2-2-5 0,4 1-8 16,3-1 7-16,0 0-14 15,3 0-19-15,25 1 3 16,20-1 6-16,22 0 4 15,24 0-9-15,12 0 6 16,13 0 0-16,5-1-2 16,6-5-2-16,-2 4-3 15,0-5 0-15,-7 4-3 16,-9-4 0-16,-6 4 0 16,-17-4-1-16,-17 0 1 15,-8 2 0-15,-12 0 0 16,-13 2-2-16,-9 3 2 0,-6 0-2 15,-5 0-5 1,-7 0-44-16,2 0-33 0,-4 0-17 16,-4 8-77-16,-6-3-113 15</inkml:trace>
  <inkml:trace contextRef="#ctx0" brushRef="#br0" timeOffset="105719.5641">5089 10512 767 0,'0'0'26'15,"0"0"96"-15,0 0-34 0,0 0-46 16,0 0-36-16,0 0 1 15,58 0-1-15,-19 0 12 16,9 0-1-16,7 0-1 16,6 0-1-16,-1 0-5 15,-2 0-4-15,-9-1-3 16,-7-2-2-16,-8-2-1 16,-10 4 0-16,-8-3 0 15,-10 4 2-15,-4 0-2 16,-2 0 0-16,0 0-5 15,0 0-60-15,0 0-61 16,-12 0-97-16,-3 5-221 16</inkml:trace>
  <inkml:trace contextRef="#ctx0" brushRef="#br0" timeOffset="106094.7411">5447 10555 714 0,'0'0'57'15,"0"0"103"-15,0 0-45 16,0 0-42-16,0 0-36 16,0 0-3-16,0 0-13 0,0 4-10 15,0 17-9-15,0 13 18 16,0 20 58-16,0 10-30 15,0 9-8-15,0 7 1 16,0-1-6-16,0 0-13 16,0-12-12-16,3-6 3 15,-2-14-12-15,-1-10 5 16,2-7 8-16,-2-10-2 16,0-7-12-16,0-3 9 15,0-3-4-15,0-7-3 16,0 0-2-16,0 0-2 15,0 0-4-15,0 0-90 16,0-14-113-16,-6-11-260 0</inkml:trace>
  <inkml:trace contextRef="#ctx0" brushRef="#br0" timeOffset="109066.8791">5481 7439 330 0,'0'0'45'0,"0"0"42"16,0 0-8-16,0 0-52 15,0 0-13-15,0 0 6 16,0 0 7-16,-7 0 14 16,1 2-16-16,-3 1-19 0,-3 0-1 15,0 0-1-15,6-3 15 16,0 0 12-16,-1 3 4 15,4-2-13-15,0 1-14 16,-2-1 2-16,2 0 1 16,0 2-9-16,3-3 7 15,0 0-2-15,0 0 0 16,0 0-1-16,0 0 7 16,0 0 4-16,0 0 17 15,5 0 6-15,4 0 9 16,4 0-17-16,5 0-7 15,0 0-3-15,4-4 2 0,1 1-7 16,2 2-3-16,-1-2-4 16,1 3 2-16,8 0-5 15,9-1 0-15,10-2 2 16,3 1-4-16,8-3 2 16,4-1-2-16,6 4 1 15,6-2-4-15,9-3-2 16,0 4 1-16,-3 0 0 15,0 0-1-15,-7 0 0 16,-4-2 1-16,-11 2 1 16,-9 0-2-16,-5 0 0 15,-3-1 1-15,-1 0 0 16,4 1-1-16,-1 3 1 0,7-2 1 16,3 1-2-16,-3 1-4 15,-1 0 4-15,3 0 0 16,-2 0 0-16,-3 0-2 15,0 0 3-15,-4 0-1 16,-5-2 0-16,-1 1 1 16,-6 1-1-16,-3-3 1 15,-5 3-1-15,-4 0 0 16,-8 0 0-16,-4 0 0 16,-7 0 0-16,1 0 1 15,-3 0-1-15,0 0 0 16,1 0 0-16,-1 0 0 0,3 0 1 15,3 0-2-15,-1 0 2 16,-1 0-1-16,-1 0 0 16,-3 0 0-16,-3 0 0 15,0 0 1-15,0 0-1 16,3 0 7-16,-3 0 2 16,0 0 10-16,0 0 0 15,0 0-2-15,0 0-7 16,0 0-4-16,0 0-2 15,0 0 2-15,0 0-3 16,0 0 4-16,0 0 1 16,0 0 5-16,0 0 2 15,0 0-3-15,0 0-5 0,0 0-3 16,0 0-4 0,0 0 0-16,0 0-3 0,0 0 0 15,0 0-23-15,0 0-132 16,0-3-178-16</inkml:trace>
  <inkml:trace contextRef="#ctx0" brushRef="#br0" timeOffset="121316.6004">7729 7433 491 0,'0'0'22'15,"0"0"78"-15,0 0 13 16,0 0-72-16,0 0-36 16,0 0 8-16,0 0 3 15,0 0 5-15,-4-13 12 16,4 13 2-16,0 0-5 16,0 0 16-16,0 0-7 15,0 0-6-15,0 0 7 16,0 0-2-16,0 0-7 15,0 0-1-15,0 0 0 16,0 0-3-16,0 0-1 16,0 0 13-16,0 0-2 15,0-3-16-15,0 3-7 0,0-3 1 16,0 0-3-16,0-1-2 16,0 0 4-16,0 1-3 15,0-3-3-15,0 5-3 16,0-2 5-16,0 2 2 15,0-2 2-15,0 3-3 16,0 0-6-16,0 0-4 16,0 0-1-16,0 0-4 15,0 0-3-15,0 0 2 16,0 0-2-16,0 0 4 16,0 11 1-16,0 9 2 15,0 10 1-15,0 12 0 0,0 8 0 16,0 4-1-1,0 2 1-15,0-1 0 0,0-2 0 16,0-6-1-16,0-7 0 16,0-5 1-16,0-8-2 15,-3 0 2-15,0-6-1 16,3-1 0-16,0-5 0 16,0-5 0-16,0-1 0 15,0-6 0-15,0-2 0 16,0-1 0-16,0 0 0 0,0 0 1 15,0 0 3 1,0 0-3-16,0 0 3 16,0 0 1-16,0 0 0 0,0 0-5 15,0 0 0-15,0 0-1 16,0-1-2-16,-3-1-3 16,3 1-21-16,-3-4 13 15,3 2 13-15,-2 1 1 16,1-1 0-16,-1 3-1 15,-4 0-5-15,0 0-14 16,-7 0 10-16,-6 0-6 16,-4 13-2-16,-4-1 9 15,-1 0 7-15,1 1 2 16,-1-1 0-16,4 1 0 16,-1 1 0-16,8 2-1 0,1 1 1 15,7-1-4-15,3 2 0 16,1-1 3-16,5-6-2 15,0 3-6-15,8-8 8 16,14 2 1-16,11-2 2 16,6-6 4-16,3 0-5 15,4 0 0-15,-1 0 0 16,-1 0 0-16,-2 1-1 16,-5 0 0-16,-8 0-1 15,-10 2 0-15,-6-1 1 16,-11 3-3-16,-2 0-4 15,0 4 0-15,0 3-2 16,-18 2 7-16,-4 2 1 0,-8-2 1 16,0 3 0-16,-4-5 3 15,1 4-2-15,-3-2 1 16,-3 2-1-16,4-2 0 16,2 1 0-16,3-1-1 15,6 0 0-15,9-1 1 16,3-3-1-16,9 0-2 15,0-4-2-15,3-3 1 16,0 5-1-16,3 0 4 16,9 1 1-16,6-4 4 15,6 2-2-15,3-3 0 16,4-4-1-16,6 0 2 0,2 0-4 16,0 0 2-16,3 0-2 15,-2-5 3-15,-9 2-3 16,-4 0 0-16,-12 0 1 15,-3 3-3-15,-9 0 2 16,-3 0-1-16,0 0-7 16,0 0-1-16,-15 14 7 15,-3-1 2-15,-12 6 2 16,2 0 0-16,-5 1-2 16,0 1 0-16,5-2 0 15,1-5 1-15,5 1-1 16,8-3 0-16,1-2 1 15,7-2-2-15,3-3 0 16,3-1-2-16,0-1-2 0,0 0 2 16,0 3 3-16,9 2 2 15,4-2 1 1,4 4-2-16,-5 0 1 0,4 3-2 16,-2-1 1-16,-4 5-1 15,-4 4 0-15,0 4 5 16,-3 3-1-16,-3 4 7 15,0 1 5-15,0-1-2 16,0-5-5-16,0-3 2 16,0-5 1-16,0-6 5 15,-3-3-3-15,3-3-9 16,0-3 0-16,0-1-2 16,0-3-3-16,0 2-1 0,-3-2-87 15,-3 0-102-15,6-12-187 16</inkml:trace>
  <inkml:trace contextRef="#ctx0" brushRef="#br0" timeOffset="122007.6478">8141 8308 869 0,'0'0'9'15,"0"0"37"-15,0 0 38 16,0 0-42-16,64-79-27 15,-40 74-7-15,1 4 7 16,-4 1-6-16,-6 0-2 16,-2 10 3-16,-5 7-3 15,-2 5-1-15,-6-1 3 16,0 6 3-16,-6 2 21 0,-15 3-9 16,-4 2-7-16,-5 2-9 15,0-4-5-15,5-8 0 16,5-3 4-16,7-6 5 15,7-7 1-15,0-2 0 16,6-3 1-16,0-2-14 16,0 0 0-16,0 2 0 15,15-1 7-15,12-2 2 16,1 0-4-16,2 0-1 16,0 0-3-16,-2-5-1 0,2 0 2 15,-2 4-4 1,-7-4 2-16,-3 4 0 0,-6-2 0 15,-6 3-1-15,-3 0-1 16,0 0-18-16,-3 0-113 16,3-2-123-16,-3-6-366 15</inkml:trace>
  <inkml:trace contextRef="#ctx0" brushRef="#br0" timeOffset="122523.3049">8833 8280 368 0,'0'0'514'0,"0"0"-495"15,0 0 160-15,0 0-102 16,0 0-18-16,0 0-40 16,-61-23-13-16,40 29 3 15,0 13-3-15,-3 5 13 0,5 2 10 16,5 3 4-1,1 2-4-15,10-1-5 0,3-1-8 16,0-3-8-16,3-6 1 16,10-1-3-16,4-4-4 15,2-9 4-15,-2 0-1 16,8-6 1-16,-1 0 2 16,1-7-2-16,2-9 1 15,-6-4-2-15,-3-3 9 16,-2-6 22-16,-4 3 1 15,-6-6-9-15,0 3-7 16,-6 3-2-16,0 4-8 0,0 8-11 16,-12 4-2-1,-24 10-8-15,-10 0-156 16,-2 0-288-16</inkml:trace>
  <inkml:trace contextRef="#ctx0" brushRef="#br0" timeOffset="126090.2863">7744 9039 432 0,'0'0'16'0,"0"0"101"16,0 0-40-16,0 0-39 16,0 0-14-16,0 0-3 15,0 0 14-15,0 0-8 16,0-20-3-16,-3 20 4 16,0-4 12-16,3 0-6 15,-3 1-1-15,0-2-4 16,3 2 11-16,-3-2-12 15,-1 2 20-15,4 0-12 16,0 0-19-16,-3 0 13 16,3 3 0-16,-3-2-6 0,3 2-2 15,0 0 0-15,0 0 2 16,0 0-1-16,0 0 1 16,0 0-6-16,0 0-5 15,0 0-11-15,0 0-2 16,0 17-15-16,0 24 12 15,0 16 3-15,-3 12 5 16,0 9-2-16,-5-2 2 16,-5-6-2-16,1-3 3 15,3-5-4-15,-3-10 7 0,6-12-7 16,3-10 3-16,0-7 1 16,3-10 0-16,0-7 2 15,0 1-2-15,0-6 0 16,0-1-3-16,0 0-3 15,0 0-28-15,0 0-138 16,0-10-212-16</inkml:trace>
  <inkml:trace contextRef="#ctx0" brushRef="#br0" timeOffset="126622.2033">7659 9757 609 0,'0'0'53'16,"0"0"62"-16,0 0-58 16,0 0-18-16,0 0 8 15,0 0 12-15,0-58-7 16,-3 52 14-16,-6 2-38 0,-4-3-3 16,1 7-10-16,-5 0 2 15,4 0-5-15,-2 5-1 16,3 7 6-16,6 1-4 15,3 4-5-15,3 0 0 16,0 0-6-16,0-4-2 16,6-3 3-16,9 0 3 15,-3-2 1-15,4-6 1 16,4 0-3-16,-4-2 1 16,-1 0 0-16,0 0-2 15,-3-5 1-15,-6-5-2 16,-3-4 3-16,-3 1-2 15,0-4 5-15,0 4-9 0,-6 0 0 16,-3 5-5-16,0 5-28 16,-9 3-105-16,2 0-228 15</inkml:trace>
  <inkml:trace contextRef="#ctx0" brushRef="#br0" timeOffset="131663.9">7634 9786 277 0,'0'0'11'15,"0"0"66"-15,0 0 11 16,0 0-45-16,0 0-12 15,0 0 19-15,0 0 4 16,0 0-6-16,7-14-4 16,-7 11-4-16,0 0 2 15,0 2 7-15,0-1-7 16,0 2 11-16,0-1 3 16,0 1-13-16,0 0-8 15,0 0-6-15,0 0-13 16,0 0-4-16,0 0-5 15,0 0-7-15,0 10-3 0,0 14 3 16,0 12 5-16,0 7 11 16,0 6 8-16,0-3-7 15,0 4 6-15,0-8-9 16,0-5-2-16,0-4-5 16,0-6-1-16,0-4 0 15,0-7-5-15,0-2 10 16,0-7-5-16,0-4-1 15,0-1 0-15,0-2-1 16,0 0 0-16,0 0-2 16,0 0-1-16,0 0 0 15,0 0 0-15,0 0 2 0,0 0 0 16,0 0 2-16,0 0-2 16,0 0 0-16,0 0-1 15,0 0-2-15,0 0 0 16,-3 8-13-16,-18 1-1 15,-7 11 14-15,-11 4-8 16,-1 2-2-16,1 1 6 16,5-5 4-16,7-2 0 15,8-6-1-15,5-3 1 16,8-2 0-16,3 0-2 16,3 1-2-16,0 1 0 15,0 0 2-15,0 1 2 16,9-3 0-16,9-2 0 0,3 2 3 15,12-3 0-15,4-1-1 16,2 0-1-16,1-1-1 16,3 6 0-16,-4-4 0 15,0 1 0-15,-9 0-1 16,-5-1 0-16,-7 1-5 16,-12-1 1-16,-3-2-2 15,-3 3 2-15,0 3 0 16,-6 0-1-16,-15 2 4 15,-1 5 2-15,-8 0 0 16,-6 2 2-16,-3 5-2 16,-2-1 0-16,-1 0 2 0,0-1-1 15,2-2 1-15,10-3-2 16,2-1 3-16,11-6-2 16,5-3 3-16,2 3-3 15,7-6 0-15,0 2-1 16,3-2-4-16,0-1 3 15,0 1-1-15,0-1 2 16,3 2 0-16,13 0 3 16,5-3 0-16,3 2-3 15,3-2 3-15,4-2-3 16,-1 0 1-16,3 0-1 0,-2 0 0 16,-1 0 0-16,-3 0 0 15,-12 0 0-15,-5 0 0 16,-4 0 0-16,-6 0 0 15,0 0-2-15,0 0-1 16,0 9-1-16,0 5 4 16,0 6 2-16,0 10-2 15,0 4 2-15,0 6 0 16,-3 2 13-16,0 1 11 16,0-3-1-16,3-1-9 15,-3 5 8-15,3-5 3 16,-4 1-8-16,1-4-5 0,0-4-3 15,3-5 16-15,-3-8-7 16,3-8-14-16,0-5-1 16,0-3 1-16,0 1-3 15,-3-4-2-15,3 0-1 16,-11 0-87-16,-5-7-240 16</inkml:trace>
  <inkml:trace contextRef="#ctx0" brushRef="#br0" timeOffset="133870.0796">5523 11368 241 0,'0'0'76'15,"0"0"-1"-15,0 0-28 16,0 0-1-16,0 0 11 15,0 0 7-15,0 0 3 16,9-17-2-16,-9 13-6 0,3 1-16 16,-3 3-4-16,0-3 4 15,0 0 7-15,0 0-2 16,0-2-17-16,-6 0 9 31,0-2-16-31,-3 0 7 16,2 3-11-16,1-2 28 15,1 3-16-15,2-1-11 16,0 2 12-16,3-1 4 16,0 1-20-16,0 0-2 15,0-1 6-15,0 0-8 0,-3-1 3 0,3 1 2 16,0 0 1-16,-3 3-1 0,3-1 0 31,0 1-3-31,0-3-4 0,0 3-1 0,0 0 0 16,-3 0-5-16,3 0-5 15,0 0 3-15,-4 0 2 32,4 0-2-32,0 0-1 15,0 0 0-15,-3 0-2 16,0 20-8-16,0 9 5 16,0 12 1-16,3 11 2 15,0 5 0-15,6 5 1 16,7-3 0-16,2-9 0 15,-3-6 4-15,0-9-5 16,-6-9 1-16,0-5-1 0,0-5 1 16,-5-6 0-16,-1-6-1 15,0-1 0-15,0-3 1 16,0 3 3-16,0-3 0 16,0 0-4-16,0 0 4 15,0 0-1-15,0 0-2 16,0 0 4-16,0 0-4 15,0 0 1-15,0 0-2 16,2 0 1-16,1 0-1 16,3 0-1-16,9-7-2 15,9-3 1-15,10 1 2 16,12-1 0-16,8 0-1 0,4-1 0 16,6 1 0-16,5 1 1 15,1 2-4-15,3-2 1 16,-9 0 3-16,-13 1 0 15,-5 4 1-15,-7-4-1 16,1 0 1-16,-4 2-1 16,1-1 1-16,2 0 0 15,1 5-1-15,5-2 4 16,4 4-4-16,-4-3-2 16,-2 3 2-16,-4 0 2 15,-3 0-2-15,-3-4 0 16,-5 4 0-16,-1 0 1 15,-5-3-1-15,1 3 3 0,2-3-4 16,-1 2 1 0,1-1 0-16,-1 1 0 0,0-2 1 15,0-1-2-15,1 4 1 16,-1 0-3-16,-2-6 1 16,-2 6 3-16,-1-3-1 15,-5 0 0-15,5 2 1 16,-7-6-1-16,6 7 0 15,-3-3 1-15,-2 0-2 16,2 0 1-16,-6 3 0 16,0-4 1-16,-3 4-1 15,0 0 0-15,4 0-1 16,-2 0 1-16,1 0 0 16,1-3 0-16,2 3 1 0,-1-3-1 15,-1-1 0-15,-1 1 0 16,-3 3 1-16,3-3-1 15,-2 3 0-15,1 0 0 16,-2-1 1-16,3-2-2 16,1 0 2-16,-1 3-2 15,-3 0 1-15,6 0 0 16,-6 0 0-16,3 0 1 16,-3 0-1-16,4 0 1 15,-2 0-1-15,1-2 0 16,-3-3 2-16,7 5-1 0,-1-5-1 15,0 3 0-15,3-3 1 16,1 2-1-16,-2-1 0 16,-1-2-1-16,-1 5 3 15,-3-2-2-15,-3 3 1 16,0 0-1-16,-3-3 1 16,-3 3 0-16,3 0 0 15,-3 0-1-15,3-3 0 16,0 3 1-16,0 0 0 15,0 0-1-15,0 0 0 0,0 0 0 16,1 0 1 0,-1 0-1-16,0 0 0 0,0 0 2 15,2 0-1-15,-2 0 1 16,-3 0-1-16,3 0 1 16,-3 0 0-16,3 0-2 15,-3 0 4-15,0 0 1 16,3 0-3-16,-3 0 4 15,0 0-2-15,0 0 1 16,0 0-5-16,0 0-5 16,-3 0-23-16,-17 3-146 15,1-3-184-15</inkml:trace>
  <inkml:trace contextRef="#ctx0" brushRef="#br0" timeOffset="136748.1937">8114 7654 604 0,'0'0'63'15,"0"0"55"-15,0 0-46 16,0 0-51-16,0 0-11 16,0 0 2-16,0 0 30 15,94 0-2-15,-61 0-17 16,4 0-6-16,-1 0 0 16,1 0-6-16,6 0 0 0,-1-2-1 15,0-2-2 1,-6-4-7-16,-11 3 0 0,-7 4 1 15,-12-2-2-15,-6 1-8 16,0 2-7-16,0 0-78 16,-6 0-73-16,-7 0-133 15</inkml:trace>
  <inkml:trace contextRef="#ctx0" brushRef="#br0" timeOffset="137185.7828">8372 7542 459 0,'0'0'145'0,"0"0"-3"16,0 0-50-16,0 0-23 16,0 0 29-16,0 0-42 15,-30-23-2-15,27 21-8 16,0 1-1-16,-1 1-10 16,4-2-15-16,0 2 6 15,-3 0-8-15,3 0 0 0,0 0-8 16,0 0-7-16,0 0-3 15,0 15-9-15,0 15 9 16,0 7 4-16,0 7 3 16,0 4 4-16,0-1 0 15,0-4-3-15,0-2-5 16,0-4 4-16,3-7-6 16,-3-2 0-16,0-6-1 15,0-4-1-15,0-2-11 16,0-7-110-16,0-9-242 15</inkml:trace>
  <inkml:trace contextRef="#ctx0" brushRef="#br0" timeOffset="138217.1874">8035 9145 704 0,'0'0'17'16,"0"0"22"-16,0 0 58 16,0 0-54-16,0 0-25 0,0 0 2 15,-27 0 4-15,27 2-9 16,0-2-6-16,0 0-3 16,0 0-1-16,0 0 4 15,0 0 9-15,0 0 2 16,0 0 19-16,0 0-2 15,0 0-6-15,0 0-9 16,18 1 18-16,9 2 20 16,6 0-8-16,7-2-23 15,-3 1-12-15,-1-2-7 16,-3 0-6-16,-5 0 4 16,-4 0 4-16,-9 0 0 0,-3 0-6 15,-6 0 0-15,-6 0-5 16,0 0-1-16,0 0-5 15,0 0-66-15,-3 0-228 16,-15 0-423-16</inkml:trace>
  <inkml:trace contextRef="#ctx0" brushRef="#br0" timeOffset="139255.643">9285 8107 638 0,'0'0'151'15,"0"0"-63"-15,0 0 102 16,0 0-85-16,0 0-33 16,0 0-13-16,22-43-6 15,-19 40-12-15,3 3-5 16,-6 0-5-16,3 0-10 16,-3 0-12-16,3 0-3 15,2 0-6-15,1 20 0 16,7 10 0-16,-1 7 8 0,3 8-1 15,-3 2 1-15,4-1-6 16,1 0 2-16,-1-6-1 16,-4-1-3-16,1-3-3 15,-8-6 3-15,1-10 7 16,-3-1-7-16,-3-7 1 16,3-6-1-16,-3-3 3 15,3 3-3-15,-3-4 4 16,0 0-3-16,0-2 9 15,0 0-6-15,3 0 9 16,0-4 11-16,1-19-4 16,5-10-17-16,-2-6-3 0,3-3 2 15,3-3-4-15,-4-3 3 16,4 5-1-16,-2-1 3 16,1 8-2-16,4 3 0 15,-6 4-1-15,4 5-2 16,-2 5 2-16,0 4 1 15,-5 2-1-15,4 5-1 16,-8 1-3-16,0 4-4 16,0 3-30-16,-3 0-152 15,0 0-220-15</inkml:trace>
  <inkml:trace contextRef="#ctx0" brushRef="#br0" timeOffset="145725.2357">8311 9841 718 0,'0'0'43'0,"0"0"9"15,0 0-20-15,0 0-29 16,0 0-3-16,0 0-1 16,0 0 1-16,0 0 0 15,-5 3 3-15,5-3 9 16,0 0 15-16,0 0 0 16,0 0-11-16,0 0-5 15,0 0-2-15,-3 0-7 16,3 0-2-16,0 0 10 15,0 0 20-15,0 0 23 0,3 0-5 16,14 0-7 0,11 0-31-16,5 0-3 0,6 0-3 15,-2 0 1-15,-1 0-3 16,1 3-1-16,-7 1-1 16,0-1 1-16,-8-2-1 15,-7-1-1-15,-6 3-1 16,-9-3-7-16,0 0-73 15,0 3-54-15,0-3-27 16,-7 0-158-16</inkml:trace>
  <inkml:trace contextRef="#ctx0" brushRef="#br0" timeOffset="146209.7775">8427 9796 731 0,'0'0'29'0,"0"0"143"15,0 0-60-15,0 0-41 16,0 0-8-16,0 0-20 15,0-13-13-15,0 12 4 16,0-2 1-16,0 0-4 0,0 3-4 16,0-2-1-16,0 0-5 15,0-1 7-15,0 0-8 16,0 3-5-16,0-4 3 16,0-1-5-16,0 0-4 15,0-1-1-15,0 0 0 16,0-2-2-16,0-1-1 15,0 2 1-15,0 1 2 16,0-2 0-16,0 5-1 16,0 3-1-16,0 0 3 15,0 0-9-15,0 0 0 16,0 0-5-16,0 11-21 0,-4 14 13 16,1 9 13-16,0 8 0 15,0 2 0-15,0 1-71 16,0-1-69-16,-3-5-212 15</inkml:trace>
  <inkml:trace contextRef="#ctx0" brushRef="#br0" timeOffset="147194.4053">8169 11425 436 0,'0'0'30'0,"0"0"105"16,0 0-59-16,0 0-15 16,0 0 5-16,0 0 2 15,-3 2 30-15,3-2-13 16,0 0-10-16,0 0-7 16,0 0-23-16,0 0 2 15,3 0-5-15,12 0-12 16,9 0-9-16,13 0-4 15,2 0-10-15,3 0 5 16,4 3-12-16,-1-3 7 0,1 0-2 16,-4 0-5-16,-3 0 6 15,-8 0 9-15,-7-3 0 16,-8-2-11-16,-10 2 1 16,-3 1-5-16,-3 2-16 15,-3 0-65-15,-16-3-63 16,-1-1-181-16</inkml:trace>
  <inkml:trace contextRef="#ctx0" brushRef="#br0" timeOffset="147729.3529">8463 10459 871 0,'0'0'22'0,"0"0"116"0,0 0 35 15,0 0-94-15,0 0-15 16,0 0-25-16,-6-15-3 16,6 15 5-16,0 0-10 15,0 3-25-15,0 19-6 16,0 14 0-16,0 10 19 16,0 4 2-16,3 3-9 15,3-3 3-15,0-5-9 16,-3-8-2-16,0-7-4 15,-3-4-2-15,0-8 1 16,0-3-4-16,0-5-101 16,-3-7-94-16,-3-3-181 15</inkml:trace>
  <inkml:trace contextRef="#ctx0" brushRef="#br0" timeOffset="148260.8353">8764 10631 816 0,'0'0'8'15,"0"0"137"-15,0 0-64 16,0 0-28-16,0 0-25 16,0 0-17-16,-25-21 1 15,7 21 2-15,0 8 4 16,-1 12 35-16,1 6 11 15,9 0-18-15,6 2-3 16,3-3-16-16,0-1-8 16,3-2 0-16,10-6-4 0,1-2-2 15,2-4-12 1,-4-3 9-16,-3-7-6 0,3 0 5 16,0 0-3-16,4-10-2 15,-5-6 2-15,1-11-3 16,-2 0 0-16,-4-6-2 15,-6-3-1-15,0 9-2 16,0 7-3-16,-3 11-3 16,-13 4-3-16,-4 5-19 15,-2 0-96-15,-2 2-88 16,5 1-319-16</inkml:trace>
  <inkml:trace contextRef="#ctx0" brushRef="#br0" timeOffset="148854.8589">8960 10575 869 0,'0'0'25'0,"0"0"111"15,0 0 3-15,0 0-55 16,0 0-32-16,0 0-11 16,58-26-18-16,-46 39-1 15,1 14-1-15,1 8 14 16,-1 9 7-16,2 3-8 16,0 0-6-16,0-6-6 15,-2-5-17-15,-4-10 1 0,-1-6 0 16,-2-8-1-16,-2-4 0 15,-1-8-2-15,-3 0 2 16,3 0 3-16,-3 0 12 16,6-4 2-16,0-17-9 15,3-8-11-15,3-6 0 16,0-7 0-16,1-5 2 16,-3-3-4-16,3 4 2 15,-3 4 0-15,2 8-2 16,-3 10-1-16,0 5-7 15,-3 10-3-15,-3 4-28 16,-3 5-59-16,0 0-158 16,0 10-320-16</inkml:trace>
  <inkml:trace contextRef="#ctx0" brushRef="#br0" timeOffset="152878.0526">6573 11618 575 0,'0'0'54'16,"0"0"77"-16,0 0-54 16,0 0 13-16,0 0-21 15,0 0-15-15,3-40 16 16,-3 34-19-16,0 3-9 16,3 2-13-16,-3-2-5 15,0 3-3-15,0 0-8 16,0 0-7-16,0 0-6 15,0 0-13-15,0 0 0 16,0 7 12-16,0 3 2 0,3 0-1 16,-3-1 0-16,0 2 0 15,0-1 0-15,0 0 1 16,0 0-1-16,0-4-2 16,0-3 2-16,0 1 3 15,0-4-2-15,0 4-1 16,0-4 1-16,0 0 0 15,0 0 3-15,0 0 4 16,0 0 6-16,0 0 3 16,0 0 17-16,0-8-3 15,0-4-25-15,0-5 4 16,0-4-6-16,0 2-1 16,0-1-3-16,0 6 2 15,0 6-1-15,0 4 3 16,0 4-4-16,0 0-2 0,0 0 2 15,0 0-8-15,0 4-19 16,0 16-18-16,0 9 1 16,0 0-55-16,0 12-59 15,0-7-48-15,-3-2-246 16</inkml:trace>
  <inkml:trace contextRef="#ctx0" brushRef="#br0" timeOffset="153786.3413">6609 12071 921 0,'0'0'58'0,"0"0"98"0,0 0-75 16,0 0-28-16,0 0-18 15,0 0-17-15,3-23-18 16,-3 46-4-16,-8 10 4 16,-14 10 28-16,-2 3 3 15,-1 4 0-15,-2-7-9 16,9-3-8-16,2-5-5 15,5-8-4-15,2-10 0 16,2-5-1-16,4-4 0 16,3-3-2-16,0-5 3 15,0 0 1-15,0 0 2 0,0 0 10 16,0-8-8-16,3-12-7 16,10-2 0-16,-2-7-2 15,2-6-1-15,-1-5-1 16,3-6 1-16,0-4-2 15,0 1-5-15,3 0 5 16,-6 11 1-16,4 2 1 16,-1 9 0-16,-3 8 1 15,-3 4 2-15,-3 4-3 16,-3 8 1-16,1 3 1 16,-1 0-2-16,0 0-1 15,6 17-4-15,-1 14 5 0,5 13 2 16,-1 9 9-16,1 0 2 15,-2 0-3-15,1-7-4 16,-2-7-1-16,-1-6-4 16,-3-6 1-16,-4-8-1 15,1-6-1-15,-3-6-1 16,0-3-13-16,0-4-84 16,0 0-94-16,0 0-152 15</inkml:trace>
  <inkml:trace contextRef="#ctx0" brushRef="#br0" timeOffset="154192.6982">6524 12276 673 0,'0'0'44'0,"0"0"61"0,0 0 0 15,0 0-52-15,0 0-18 16,0 0 6-16,0 0 26 16,12 0-25-16,12 0 6 15,4 0-18-15,5 0-7 16,3-7-7-16,-5 4-11 16,-4-1-5-16,-5 2-5 15,-8 2-113-15,-10 0-124 16,-4-5-311-16</inkml:trace>
  <inkml:trace contextRef="#ctx0" brushRef="#br0" timeOffset="157227.8406">5474 9621 508 0,'0'0'68'0,"0"0"31"16,0 0-16-16,0 0-37 16,0 0-20-16,0 0-1 15,0 0 13-15,0 0 5 0,0-4-5 16,0 1-6-16,0-1 0 15,0 4 3-15,0-3-11 16,0 3 7-16,0 0-6 16,-3-3-14-16,0 3-4 31,-3 0-4-31,0 0-2 16,-3 0 0-16,3 0 4 15,3 0-5-15,0 0 9 16,3 0 4-16,0 0-5 15,0 0 5-15,0 0-9 16,0 0 2-16,0 0 6 0,15 0-3 16,0 0-3-1,7 0-5-15,2 0-1 0,-6 0 1 16,0 0-1-16,-6 0 0 16,-3 0 0-16,-2-3-1 15,-7 3 0-15,0 0-1 16,0 0 0-16,0 0-2 15,0 0-3-15,-13 0 6 16,-4 0-1-16,-5 0 2 16,3 0 0-16,-1 0-2 15,1 0 2-15,4 0 4 16,0 0-4-16,6 0 0 16,3 0 1-16,2 0-1 15,1 0 0-15,3 0-1 0,0 0 1 16,0 0 3-16,10 0 1 15,5 0-4-15,6 0-1 16,1 0-29-16,-2 0-95 16,-7-4-211-16</inkml:trace>
  <inkml:trace contextRef="#ctx0" brushRef="#br0" timeOffset="158896.8883">4804 9422 666 0,'0'0'112'0,"0"0"-71"16,0 0 152-16,0 0-80 16,0 0-44-16,0 0-17 15,-15-30 11-15,15 30-14 16,0 0-29-16,0 0-6 15,0 10-8-15,-3 14 1 0,0 14 26 16,-4 6 3-16,7 9 9 16,-3-4-17-16,3 1-22 15,0-8 1-15,-3-4-5 16,0-12-1-16,1-6 2 16,-1-5-3-16,0-8 4 15,2-4-3-15,1-1-1 16,0-2 2-16,0 0-1 15,-2 0 3-15,-1-7-2 16,-1-10-2-16,-2-3-9 16,0-6-3-16,0-2-4 15,3-5 5-15,0-1 7 0,0 0-12 16,-1 1 0 0,4 6 12-16,0 4 3 0,0 3 1 15,0 3-3-15,0 1 1 16,7 2 2-16,2 2 0 15,-3 2-3-15,3-1 3 16,3 5-3-16,-3 0-2 16,4 3-2-16,2-2-11 15,3 3 0-15,-3-2 13 16,4 1 1-16,-2 0 1 16,-1 3 0-16,-1 0 0 15,0 0 1-15,-3 0-3 16,-2 7 1-16,-1 3-3 0,-1 2 1 15,-5-1-6 1,0 3 5-16,-3 2 5 0,0 1-4 16,0 0 1-16,-9 2 1 15,-12 3 4-15,3-5 0 16,0 3 2-16,0-11-2 16,5 1 2-16,7-6 1 15,0-1-2-15,4 0 0 16,2-3 0-16,0 0 1 15,0 0-2-15,0 0 6 16,0 0-6-16,0 0-1 0,0-3 1 16,2 0-6-16,5-1 1 15,4-3-5-15,2 7 9 16,2 0-5-16,3 0 0 16,0 0 3-16,0 0 1 15,4 0-1-15,-7 0 3 16,-3 7-2-16,-3 0 1 0,-3 4-3 0,-3 2 0 15,-3 5 2 1,0-2 2-16,0 4 3 0,-12-3-1 16,-1 4 2-16,-1-4-3 15,-2-2 7 1,4-4-2-16,-6-1-2 0,0 0 16 16,-1-3-4-16,-1-4-2 15,-2 2-3-15,1-3-9 16,6-2 5-16,2 0 0 15,2 0-3-15,2-2 2 16,2-3-6-16,4-2-2 16,-3 3-22-16,-2-2-94 15,2-4-168-15,-1-4-537 16</inkml:trace>
  <inkml:trace contextRef="#ctx0" brushRef="#br0" timeOffset="161338.3653">6612 7265 587 0,'0'0'55'16,"0"0"-2"-16,0 0 76 16,0 0-61-16,0 0 3 15,0 0-28-15,0-27-11 16,0 27-3-16,0-3-1 15,0-3-1-15,0 1 1 0,3-1 11 16,-3-2-13-16,3-4-3 16,-3 2-7-16,0-1-1 15,0 0 12-15,0 5-16 16,0 0 1-16,0 1 12 16,0 2-11-16,3 1 3 15,-3 2 5-15,0 0-7 16,0 0-7-16,0 0-7 15,0 0-1-15,0 16-6 16,0 11 7-16,0 7 2 16,0 10-1-16,-3-1 0 15,3 1 0-15,0-5 2 0,0-6 0 16,0-7-2-16,0-3-1 16,0-9 1-16,0-4-1 15,-3-3 0-15,3-3-1 16,-3-2 0-16,0 0-81 15,-3-2-85-15,-3 0-124 16,3-17-383-16</inkml:trace>
  <inkml:trace contextRef="#ctx0" brushRef="#br0" timeOffset="162183.9263">7010 6581 666 0,'0'0'90'0,"0"0"-59"15,0 0 90-15,0 0-35 16,0 0-33-16,0 0 9 16,0-45-9-16,-3 40-11 15,-6-1-18-15,-4 1-8 16,-8 0-7-16,0 2 1 16,-3 3-2-16,-7 0 4 15,1 0 6-15,0 0 6 16,5 0-8-16,-2 8 7 15,9 4-12-15,-6 5 7 16,5 5-3-16,4 5-2 0,3 7 1 16,6 1 11-16,6 2-12 15,0 2 0-15,9-3-2 16,15-3-3-16,6-3-2 16,4-3 3-16,6-4-3 15,2-3-2-15,4-4-3 16,-1-3 2-16,1-6-1 15,-7-7 0-15,-3 0-1 16,-5 0 1-16,-4-3 1 16,-8-8-1-16,-2-1 0 15,-4 4-2-15,-7 1 1 16,0 4-1-16,-6 2 0 16,0 1-7-16,0 0-60 0,0 0-64 15,-6 3-104 1,-13 2-216-16</inkml:trace>
  <inkml:trace contextRef="#ctx0" brushRef="#br0" timeOffset="165124.9363">4127 7953 669 0,'0'0'16'16,"0"0"47"-16,0 0 75 0,0 0-16 16,0 0-44-16,0 0-7 15,-3-54-7-15,3 50-12 16,0 1 3-16,3 3-15 15,-3 0-10-15,0 0-9 16,0 0-6-16,0 0-11 16,0 13 3-16,0 17-7 15,0 13 20-15,0 11-6 16,0 4 10-16,0 0-8 16,0-9-7-16,3-6-7 15,0-9 0-15,0-9 1 16,0-9 1-16,-3-3-4 0,3-9 0 15,-3-1-4 1,4-3-38-16,-4 0-51 0,9 0-57 16,0-10-86-16,-1-14-356 15</inkml:trace>
  <inkml:trace contextRef="#ctx0" brushRef="#br0" timeOffset="165658.5513">4527 8100 606 0,'0'0'124'0,"0"0"-106"15,0 0 79-15,0 0-15 16,0 0-16-16,0 0-26 16,-54-61 6-16,42 61-5 15,0 0 0-15,0 3 4 0,-3 12-3 16,5 6-10-16,-2 5 9 15,7 1-6-15,5-1-11 16,0 3-9-16,5-8-7 16,10-2 0-16,4 0-3 15,2-7 1-15,-3-3-4 16,3-1 6-16,-9-8-8 16,1 0 3-16,-2 0-2 15,-1-8 3-15,-4-8 1 16,0-3-2-16,0-5-3 0,-3-6 1 15,-3 4 0-15,0-4 0 16,0 7 2-16,0 3-2 16,-6 6 1-16,0 7-4 15,-7 4-9-15,-7 3-14 16,-8 7-101-16,-5 10-99 16,-3-5-322-16</inkml:trace>
  <inkml:trace contextRef="#ctx0" brushRef="#br0" timeOffset="166283.8668">4688 7819 871 0,'0'0'19'16,"0"0"157"-16,0 0-12 15,0 0-59-15,0 0-78 16,0 0-16-16,13-6 0 16,2 33 32-16,3 10 0 15,-3 8-17-15,6 5 6 16,-2 0-10-16,2 2-8 15,-3-5-6-15,-2-11-4 16,-2-6 2-16,-5-10-4 0,-2-8 1 16,-4-5-1-1,0-4-1-15,-3-3 2 16,3 0 6-16,0 0 1 0,0-10 8 16,3-12-6-16,3-10-10 15,0-7-1-15,-3-6 0 16,0-4 1-16,4-2-2 15,-2-2 0-15,1 4 1 16,4 9-1-16,-4 4 0 16,0 10 0-16,0 9 0 15,-3 6-2-15,-3 6-19 16,0 5-64-16,0 0-76 16,-3 0-140-16,0 5-289 15</inkml:trace>
  <inkml:trace contextRef="#ctx0" brushRef="#br0" timeOffset="168680.5533">2801 10542 242 0,'0'0'615'15,"0"0"-607"-15,0 0 116 16,0 0-45-16,0 0-19 16,0 0-44-16,21-59-9 15,-9 52-3-15,7-2 4 16,-4 1 14-16,3 2-12 15,1 0 6-15,1-2-8 16,2 8 1-16,-1 0-7 16,-6 0-1-16,-2 0 0 15,-5 13-1-15,-7 8-7 16,-1 4 3-16,-4 8 2 16,-23-2 2-16,-3 6 5 0,-9-5-2 15,-7 1-1-15,6-3-1 16,-3-3-1-16,5-2 1 31,7-7 0-31,11-6 3 16,4-2-1-16,7-3 3 15,6-1-1-15,-1-2-5 16,4 5 1-16,0-2-1 16,0-4 3-16,10 4 3 15,15-7-1-15,5 0 2 16,9 0 0-16,0 0-5 15,-3-7-1-15,1 1 1 16,-6 3-2-16,-1 0 0 0,-9 3 2 16,-8 0-2-16,-5-5 0 15,-5 5-1 1,-3 0 1-16,0 0-6 0,0 0-11 16,0 0-53-16,0 0-82 15,-3-2-42-15,3-2-203 16</inkml:trace>
  <inkml:trace contextRef="#ctx0" brushRef="#br0" timeOffset="169166.6289">3357 10551 925 0,'0'0'12'16,"0"0"63"-16,0 0 19 15,0 0-52-15,-79-23-19 16,54 26-4-16,-2 15 0 15,-1 5 18-15,1 5 9 0,9 0 5 16,3 1-9 0,9 0-10-16,6-5 1 15,0 1-15-15,12-3 0 0,6-5-4 16,6-5-3-16,-2 1-9 16,5-9 8-16,-3-4-10 15,-2 0 5 1,-1 0-2-16,-3-14 3 0,-3-1-5 15,-3-3 3-15,-6-6 1 16,1-1-3-16,-4-1 1 16,-3 2-1-16,0-5-2 15,0 5-1-15,-13 7-3 16,4 2-1-16,-5 8-28 0,-2 4-93 16,4 2-125-16,0-2-289 15</inkml:trace>
  <inkml:trace contextRef="#ctx0" brushRef="#br0" timeOffset="169794.4209">3532 10410 1035 0,'0'0'13'16,"0"0"119"-16,0 0 28 15,0 0-76-15,0 0-20 16,0 0-41-16,10-41-8 16,-1 41-6-16,6 25-1 15,0 11 2-15,4 7 11 16,-5 6-3-16,2 4-1 15,-4-7-6-15,2-3-5 16,-1-3-2-16,-4-4 2 16,-3-7-5-16,1-5 1 15,-1-7 1-15,-3-5-3 0,-1-8 3 16,1-1-3-16,-2-3 4 16,1 0 1-16,1 0 3 15,7-7 1-15,-1-13-1 16,6-8-5-16,3-6-3 15,-3-5 0-15,3-5 2 16,1-3-1-16,-4 2-1 16,0 2 1-16,-3 7-1 15,0 6 0-15,0 6-1 16,-5 7 0-16,-2 7-7 16,1 5-25-16,-2 5-60 15,-4 0-131-15,0 0-246 0</inkml:trace>
  <inkml:trace contextRef="#ctx0" brushRef="#br0" timeOffset="177729.4882">12268 7238 835 0,'0'0'4'16,"0"0"17"-16,0 0 116 15,0 0-55-15,0 0-30 0,0 0 6 16,0 0-25-16,0 0-14 16,0-48 8-16,0 46 5 15,0 1 4-15,0 1-4 16,0 0-7-16,0 0-6 15,0 0-12-15,0 0-7 16,0 12-11-16,0 18 11 16,0 13 1-16,0 7 1 15,0 2 3-15,1-2-3 16,1-4 2-16,2-4-2 16,1-8-1-16,-2-4 0 15,-3-7-1-15,0-2 1 0,0-6-1 16,0-2-1-16,0-7-24 15,0 1-80-15,3-7-22 16,3 0-111-16,0-7-30 16</inkml:trace>
  <inkml:trace contextRef="#ctx0" brushRef="#br0" timeOffset="178026.5778">12262 7275 824 0,'0'0'2'16,"0"0"-1"-16,0 0 43 15,0 0 13-15,112-87-36 16,-72 67-4-16,-1 1 0 15,1-1 5-15,-7 6 12 16,-9 2 3-16,-3 2 1 16,-8 5-21-16,-7 3-11 15,-3 2-6-15,-3 0-3 16,0 0-64-16,0 12-62 16,-13 3-6-16,-2 4-86 0</inkml:trace>
  <inkml:trace contextRef="#ctx0" brushRef="#br0" timeOffset="178301.6164">12292 7444 644 0,'0'0'37'15,"0"0"34"-15,0 0-1 16,0 0-44-16,0 0 1 15,0 0 33-15,94 5-3 0,-55-7-27 16,7-4-12-16,-1-4-4 16,1 6-1-16,-8-3-8 15,0 4-3-15,-8 0-2 16,-3 3-16-16,-5-1-109 16,-7-2-39-16,0-4-110 15</inkml:trace>
  <inkml:trace contextRef="#ctx0" brushRef="#br0" timeOffset="178504.729">12814 7367 614 0,'0'0'95'0,"0"0"44"0,0 0-27 15,0 0-74-15,0 0-19 16,0 0 35-16,6 62-18 16,1-33-8-16,4 0-2 15,-2-4-9-15,-3-1-2 16,-2-2-10-16,-1-5-5 15,0-6 1-15,-3-2-1 16,0-5-6-16,0-4-75 16,0 0-57-16,-13 0-121 15</inkml:trace>
  <inkml:trace contextRef="#ctx0" brushRef="#br0" timeOffset="178723.4872">12853 7092 935 0,'0'0'1'15,"0"0"72"-15,0 0-34 16,0 0-39-16,0 0-6 15,0 0-117-15,23-20-99 16</inkml:trace>
  <inkml:trace contextRef="#ctx0" brushRef="#br0" timeOffset="179385.7352">13045 7381 1064 0,'0'0'0'0,"0"0"48"15,0 0 32-15,0 0-51 16,81-17-21-16,-58 34 4 15,6 5 3-15,-6 8 6 16,0 3 5-16,-7-2-2 16,-2 0-10-16,-8-3-2 0,-6-5-7 15,0-6-2 1,0-2-1-16,-9-5 2 0,0-6 0 16,3 0 2-16,0-4 4 15,0 0-3-15,-1 0 2 16,4-6 4-16,3-11 7 15,0-7-2-15,0-5-10 16,0-5 4-16,10-4-12 16,6-4-1-1,7 6 0-15,2 4 0 16,-1 8 1-16,-3 10 0 16,-3 6 0-16,-3 8 0 15,-1 0-2-15,-1 14-3 16,0 11 0-16,0 8 5 15,-2 3 1-15,1 1-1 16,-3 1 0-16,0-7-1 16,-5-5-2-16,-3 1-56 0,-1-9-70 15,0-7-81 1,0-9-188-16</inkml:trace>
  <inkml:trace contextRef="#ctx0" brushRef="#br0" timeOffset="179980.7141">13861 7436 941 0,'0'0'16'0,"0"0"11"16,0 0 56-16,0 0-7 15,0 0-50-15,-88-58-13 16,65 58-3-16,0 5-8 16,0 12 3-16,4 7 7 15,3-2 22-15,6-1-9 16,9-1-7-16,1-1 0 15,0-3 3-15,14-2-8 16,2-2-6-16,4-4-2 0,2-6-1 16,0-2 1-16,2 0-5 15,-2-9-34-15,-2-4 22 16,-4-9-6-16,-4-3 5 16,0-7 10-16,-3-5 3 15,-3-5 0-15,-3-8 0 16,-3-6 1-16,0-6 1 15,0-8 3-15,-3 0 11 16,-6 2 14-16,6 14 20 16,0 15-9-16,-1 19 19 15,4 16-1-15,0 4-23 16,0 0-30-16,0 22-6 0,0 24-4 16,0 18 4-16,0 11 10 15,0 3 1-15,0-3 2 16,0-5-10-16,0-2 0 15,0-12-3-15,0-6-5 16,0-11-100-16,-8-14-137 16,-7-15-352-16</inkml:trace>
  <inkml:trace contextRef="#ctx0" brushRef="#br0">14868 7345 696 0,'0'0'12'0</inkml:trace>
  <inkml:trace contextRef="#ctx0" brushRef="#br0" timeOffset="184877.8963">14848 7011 973 0,'0'0'6'16,"0"0"81"-16,0 0-11 15,0 0-52-15,0 0-19 16,0 0-5-16,-1-24-13 0,1 24-144 16,0 7-18-16,0-4-203 15</inkml:trace>
  <inkml:trace contextRef="#ctx0" brushRef="#br0" timeOffset="185284.476">15185 6902 293 0,'0'0'689'0,"0"0"-676"15,0 0-13-15,108 51 29 16,-72 7-5-16,-4 19 4 15,-3 8-7-15,-7 4-7 16,-11-2-3-16,-11-3-5 16,-3-3-5-16,-33-9 3 0,-16-10-4 15,-8-11-1-15,2-13-6 16,0-10-73-16,10-12-76 16,2-11-284-16</inkml:trace>
  <inkml:trace contextRef="#ctx0" brushRef="#br0" timeOffset="186552.4957">14923 7364 458 0,'0'0'22'15,"0"0"63"-15,0 0-33 16,0 0 6-16,0 0-17 16,0 0-5-16,0 0 8 15,-7-46-16-15,7 39 21 16,0-2 25-16,0 2-11 16,0 3-5-16,0-2 8 15,0 6-6-15,0-3-18 16,0-1-15-16,0 1-5 15,0 3-3-15,0-1 0 16,0 1-2-16,-3-2 0 16,3 2 0-16,0 0-1 0,0 0-5 15,0 0-4-15,0 0-4 16,0 0-3-16,-4 3-3 16,3 21 2-16,-4 9 1 15,2 9 3-15,3 1 4 16,0 4-3-16,0-7 7 15,0-2 1-15,0-4-5 16,0-4-2-16,0-7-4 16,0-7 2-16,0-1-3 15,2-10 3-15,-2 1-2 16,0-3-1-16,0-3 0 16,1 0 0-16,1 0-6 0,1 0-126 15,5 0-89-15,-1-13-326 16</inkml:trace>
  <inkml:trace contextRef="#ctx0" brushRef="#br0" timeOffset="187632.8259">16003 7103 856 0,'0'0'168'0,"0"0"-158"0,0 0 79 16,0 0-64-1,0 0-23-15,0 0 6 0,55 93 20 16,-28-40-9-16,0 0 2 16,-2-1-4-16,1-6-6 15,-6-5-4-15,-2-9-5 16,-4-8 0-16,-5-5 2 16,-2-8-3-16,-4-5 0 15,-2-3 1-15,-1 0-2 16,0-3 8-16,0 0 4 15,2 0 4-15,-1 0 3 0,2-3-6 16,2-13-10-16,0-4-1 16,2-5 1-16,-1-6-3 15,3-3 0-15,-2-7 3 16,5-3-2-16,-1 1 1 16,5 2-1-16,-6 3 1 15,3 3 0-15,0 4 4 16,-3 3 3-16,-1 8 1 15,0 8 4-15,-4 5-8 16,-2 5-6-16,-3 1-3 16,3 1-8-16,0 0-113 15,0 5-157-15,0 2-133 0</inkml:trace>
  <inkml:trace contextRef="#ctx0" brushRef="#br0" timeOffset="188320.4839">16507 7450 917 0,'0'0'127'16,"0"0"-112"-16,0 0 150 16,0 0-62-16,0 0-61 15,0 0-35-15,4-33-7 16,2 62 0-16,0 9 3 15,8 10 11-15,-8 2 6 0,1-1 6 16,-1-6 5-16,0-2-18 16,-3-12-9-16,0-7 3 15,2-5-1-15,-5-7-3 16,0-3-2-16,0-3 0 16,0-1-1-16,0-3-3 15,0 0-20-15,0 0-102 16,0-8-113-16,-5-12-329 15</inkml:trace>
  <inkml:trace contextRef="#ctx0" brushRef="#br0" timeOffset="188898.6438">16520 7522 875 0,'0'0'11'0,"0"0"81"15,0 0 29 1,0 0-75-16,0 0-16 0,0 0-11 16,105-58-11-16,-71 58-4 15,0 0 9-15,1 0-5 16,-5 0 4-16,2 14 0 16,0 8-8-16,-2 3-3 15,-5 6 1-15,-4 2 1 16,-12 2-3-16,-3-2-3 15,-6 0 3-15,0-3 1 16,-19-1 1-16,-7-1-1 16,-3-5 7-16,0 1-8 0,-1-8 4 15,1-3 8-15,3-3-4 16,3-6 5-16,7 1 6 16,0-2-5-16,5-1-7 15,-1 0-1-15,2-2-2 16,1 0 0-16,3 0 0 15,-2 0-1-15,5 0 1 16,2 0 3-16,-1 0-5 16,2 0 0-16,-1 0 1 15,-2 0-3-15,-2 0-5 16,1-9-159-16,-9-8-188 16</inkml:trace>
  <inkml:trace contextRef="#ctx0" brushRef="#br0" timeOffset="190716.7883">17329 7202 884 0,'0'0'42'0,"0"0"-23"16,0 0 137-16,0 0-47 0,0 0-59 15,0 0-13 1,-6-12-2-16,6 12-12 0,0 0-5 16,0 0 4-16,0 0 4 15,0 0-5-15,0 0-9 16,0 0-5-16,0 0-3 15,0 0-2-15,0 0-1 16,0 0-1-16,0 0 0 16,0 0 1-16,0 0-1 15,0 0 1-15,0-2 0 16,0 2 2-16,0 0 0 16,0 0 0-16,0 0-1 15,0 0-2-15,0 0-2 16,0 0-4-16,0 0-7 15,0 0-18-15,0 0-111 0,-7 5-82 16,0 1-113-16</inkml:trace>
  <inkml:trace contextRef="#ctx0" brushRef="#br0" timeOffset="191703.6657">17214 7645 803 0,'0'0'60'16,"0"0"-14"-16,0 0 85 16,0 0-37-16,0 0-62 0,0 0-11 15,0-80 7-15,0 77 2 16,0 0 2-16,0 3-2 16,0 0-11-16,0 0-19 15,0 6-11-15,-8 25-1 16,-9 8 12-16,2 11 3 15,-3 0 1-15,6 1-3 16,2-4 5-16,4-5-5 16,-1-9 0-16,4-9-1 15,2-11 6-15,1-4-6 16,0-5 2-16,0-2-2 0,0-2 5 16,0 0 9-16,0 0 2 15,0-17 32-15,0-6-34 16,0-8-11-16,4-5 2 15,3-7-3-15,3-3 3 16,-4-3-5-16,3-1 0 16,1 5 0-16,4 1 0 15,-2 7 0-15,-1-2 1 16,0 8 1-16,3 3 0 16,-4 4 3-16,-1 7 1 15,-2 6 3-15,-2 3 5 16,-1 4-3-16,-4 1-7 0,5 3-4 15,-2 9-9-15,3 22-9 16,3 13 18-16,-2 8-2 16,2 3 2-16,0 3 1 15,3-7 0-15,0-1-1 16,-3-9 0-16,1-10 1 16,-2-8 0-16,-5-12-1 15,0-1 1-15,-3-6-2 16,0-4-7-16,0 0-96 15,0 0-103-15,-13-8-211 16</inkml:trace>
  <inkml:trace contextRef="#ctx0" brushRef="#br0" timeOffset="191969.4674">17144 7783 758 0,'0'0'31'0,"0"0"138"16,0 0-14-16,0 0-66 16,0 0-44-16,0 0-5 15,59-18 7-15,-24 11-16 0,1 1-21 16,3-2-5-16,-5 5-5 15,3 3-3-15,-7-1-110 16,-9-7-253-16</inkml:trace>
  <inkml:trace contextRef="#ctx0" brushRef="#br0" timeOffset="196266.7418">7085 9531 560 0,'0'0'68'16,"0"0"36"-16,0 0 8 15,0 0 7-15,0 0-60 16,0 0-5-16,0 0 10 15,0 0-16-15,0-23 0 16,0 23-1-16,0 0-11 16,0 0-9-16,0 0-16 15,0 0-11-15,0 14-9 16,0 14 9-16,0 9 5 16,0 7-5-16,0 1 3 15,4-6 3-15,-1-5 1 16,0-7-3-16,-3-2-1 0,3-8-2 15,-3 0-1-15,3-8 1 16,-3 1 2-16,0-6-3 16,0-1-4-16,0-3-67 15,0 0-113-15,0-3-114 16</inkml:trace>
  <inkml:trace contextRef="#ctx0" brushRef="#br0" timeOffset="196938.9754">7115 9518 653 0,'0'0'12'0,"0"0"24"15,0 0 65-15,0 0-43 16,0 0 13-16,0 0-22 15,-8-29-8-15,8 26-1 0,0 3-2 16,0-2-4-16,0 0-9 16,0-2-2-16,5 1-12 15,8-3-5-15,2 2-5 16,4 0-1-16,5 1 0 16,2 3 0-16,6 0-1 15,1 0-1-15,0 0 1 16,-5 14 0-16,-5 0-1 15,-10 6-4-15,-4 5-2 16,-9 5 8-16,0 2 2 0,0 6 0 16,-15-1 5-16,-7 1-3 15,-2-4-1-15,2-5 1 16,5-5-1-16,4-6-2 16,-2-4 0-16,4-4 7 15,-2-1-7-15,1-2 6 16,-1-3 2-16,-1-1-7 15,5 0 4-15,-4 0-4 16,5-3-1-16,-1 0-1 16,2 0 2-16,1 0 1 15,0 0-3-15,3 0 1 16,0 0 3-16,0 0-4 16,0 0 2-16,3 0-2 15,0 0-9-15,0-9-97 16,-4-4-236-16</inkml:trace>
  <inkml:trace contextRef="#ctx0" brushRef="#br0" timeOffset="201417.3889">18257 7229 859 0,'0'0'10'16,"0"0"128"-16,0 0-2 15,0 0-57-15,0 0-10 16,0 0-19-16,0 0-19 16,4-51 5-16,-3 48 7 15,1 1-14-15,-1-1 0 16,-1 3-4-16,2 0-8 16,-2 0-9-16,0 0-8 15,1 12-8-15,1 19-1 16,1 13 9-16,0 4 0 15,2 1 3-15,-2-3-4 16,-3-5 5-16,3-7-8 0,-3-5 3 31,0-6 1-31,0-5-3 16,-3-4-9-16,-4-3-123 16,-3-8-108-16,1-3-190 15</inkml:trace>
  <inkml:trace contextRef="#ctx0" brushRef="#br0" timeOffset="201667.3829">18409 7254 928 0,'0'0'5'0,"0"0"121"0,0 0-43 16,0 0-43-16,0 0-31 15,0 0-4-15,41 51 2 16,-35-21 2-16,0 2-8 16,-2-1 2-16,-4-1-3 15,0-4 5-15,0-5-5 0,0-1-2 16,0-5 2 0,0-5-2-16,-4-3-15 0,0-7-209 15,-1 0-148-15</inkml:trace>
  <inkml:trace contextRef="#ctx0" brushRef="#br0" timeOffset="201933.0957">18385 6853 601 0,'0'0'352'15,"0"0"-342"-15,0 0 114 16,0 0-47-16,0 0-49 16,0 0-28-16,0-53-1 15,3 53-46-15,-3 0-242 16,0 0-238-16</inkml:trace>
  <inkml:trace contextRef="#ctx0" brushRef="#br0" timeOffset="202357.1676">18922 7113 1103 0,'0'0'11'0,"0"0"-4"15,0 0 2-15,0 0 3 16,92 133 9-16,-62-54-8 16,-4 6-1-16,-7 0-8 15,-10-4-4-15,-9-5 0 16,-14-4 0-16,-32-6-3 15,-19-6 2-15,-14-11 1 16,-8-3-83-16,-4-16-143 16,7-11-266-16</inkml:trace>
  <inkml:trace contextRef="#ctx0" brushRef="#br0" timeOffset="206272.2043">19654 7149 731 0,'0'0'362'16,"0"0"-353"-16,0 0 93 15,0 0-6-15,0 0-45 16,0 0-44-16,0 0-7 15,10-20-8-15,9 51 8 16,3 11 0-16,3 5 0 16,0 6 4-16,1-2-2 15,-3-1 5-15,0-7-4 16,0-5 1-16,-1-8 1 0,-4-8-3 16,0-2 1-1,-9-11-2-15,-3-1 1 0,-2-5 0 16,-1-3 0-16,-3 0 4 15,0 0 2-15,1 0 2 16,4 0 29-16,3-14-9 16,1-6-24-16,2-8-4 15,3-5 2-15,1-9-3 16,-2-4 5-16,2-2-4 16,-1 5 0-16,-1-1 0 15,0 10 5-15,1 0 0 16,4 3-1-16,-3 1 0 15,6 4-2-15,-5 2-4 16,-3 6 0-16,4 5-4 16,-5 5-4-16,0 8-38 0,1 0-77 15,-9 0-169-15,-4 10-349 16</inkml:trace>
  <inkml:trace contextRef="#ctx0" brushRef="#br0" timeOffset="207038.1347">20352 7635 1135 0,'0'0'8'16,"0"0"33"-16,0 0 15 16,0 0-8-16,0 0-44 15,0 0-2-15,17 50 0 16,-11-8 13-16,-2 2 10 15,2-2-2-15,-6-2-8 16,0-8-7-16,0-9 3 16,0-3-7-16,0-9 1 15,0-5-4-15,-6-6 11 16,-1 0-7-16,-2 0 10 0,-3-9 10 16,0-13-10-1,1-9-6-15,7-6-4 0,0-9 5 16,4-2-8-1,0-5 0-15,16 2-2 0,8 5 1 16,2 9-2-16,-1 11 2 16,0 9-1-16,-1 12 0 15,-5 5-2-15,4 3-4 16,-3 25-2-16,3 6 0 16,-1 8 8-16,-4 3-1 15,-2-3 1-15,-7 1 0 16,-4-2-6-16,-5-7 3 15,-3-7 3-15,-16-6 0 0,-10-6 0 16,-2-2-1 0,-3-7 1-16,-1-2 6 0,2-4-6 15,2 0-1-15,1 0-25 16,0-4-70-16,4-2-71 16,3-2-126-16,7 0-257 15</inkml:trace>
  <inkml:trace contextRef="#ctx0" brushRef="#br0" timeOffset="207602.6188">21015 7720 747 0,'0'0'13'16,"0"0"96"-16,0 0 39 0,0 0-28 16,0 0-38-16,0 0-53 15,-55-72 27-15,38 69-21 32,-5 3-13-32,-8 3-5 15,-3 18 1-15,-1 9 3 16,1 6 0-16,7 4-3 15,11 4-1-15,10-3 0 16,5 1-5-16,16-4 7 0,15-4-10 16,10-2 5-1,5-7-12-15,2-6 4 0,1-8-3 16,-6-5 1-16,0-6-2 16,-5 0 2-16,-9-6-1 15,-3-4-2-15,-7 1-1 16,-9 2 0-16,-3 3-3 15,-7 1-51-15,0 0-82 16,-5 3-145-16,-13-5-455 16</inkml:trace>
  <inkml:trace contextRef="#ctx0" brushRef="#br0" timeOffset="209824.0278">21966 7106 882 0,'0'0'9'16,"0"0"40"-16,0 0 81 15,0 0-54-15,0 0-29 16,0 0-8-16,0 0-16 15,0-45-3-15,0 45-18 16,0 0-2-16,0 17-10 16,0 8 10-16,8 12 4 0,-5 1 9 15,3 0-5 1,-6 2 0-16,3-4-7 0,-2 0 0 16,-1-4-1-16,0-3-1 15,0-5 0-15,0-4-6 16,0-3-105-16,0-9-140 15,0-8-145-15</inkml:trace>
  <inkml:trace contextRef="#ctx0" brushRef="#br0" timeOffset="210136.4481">22151 7163 848 0,'0'0'8'16,"0"0"37"-16,0 0 127 15,0 0-81-15,0 0-51 16,0 0-33-16,14-3-5 16,-7 30 9-16,2 7-4 15,-2 8 3-15,1-3 7 16,-4 1-2-16,4-8-6 15,-2-3-2-15,-3-1-7 16,-2-9-1-16,-1-2 0 16,0-3-1-16,0-6-6 15,0-5-113-15,0-3-130 0,0-2-234 16</inkml:trace>
  <inkml:trace contextRef="#ctx0" brushRef="#br0" timeOffset="210370.9452">22358 7092 924 0,'0'0'24'0,"0"0"24"16,0 0 14-16,0 0-42 16,0 0 20-16,0 0-14 15,45 87-13-15,-36-53 1 16,0-1-2-16,-5-4-5 0,-1 1-6 15,-3-7 1-15,0-2 0 16,0-9-2-16,0-3-1 16,-1-5-10-16,-7-4-168 15,-2-3-125-15</inkml:trace>
  <inkml:trace contextRef="#ctx0" brushRef="#br0" timeOffset="210605.3509">22169 6742 1022 0,'0'0'11'15,"0"0"56"-15,0 0 24 16,0 0-35-16,0 0-37 15,0 0-19-15,-4-54-5 16,4 54-63-16,1-2-179 16,-1-2-233-16</inkml:trace>
  <inkml:trace contextRef="#ctx0" brushRef="#br0" timeOffset="210949.233">22781 6885 1061 0,'0'0'0'16,"0"0"0"-16,53 99 23 16,-30-43 27-16,-6 4-2 15,0 3-19-15,-6 1-12 0,-11-3-4 16,0 1-10-16,-11-9 1 16,-16-2 0-16,-7-10-4 15,-8-11 0-15,-6-9-1 16,-2-5-38-16,3-13-193 15,8-3-242-15</inkml:trace>
  <inkml:trace contextRef="#ctx0" brushRef="#br0" timeOffset="211594.7027">23319 6994 1184 0,'0'0'4'0,"0"0"13"16,0 0 53-16,0 0-11 15,0 0-42-15,0 0-12 16,45-2-2-16,-27 34 0 15,2 12-1-15,3 5-2 16,-1 8 5-16,4-2-3 16,1 1 2-16,-2-6-4 15,-1-8 0-15,-5-9 5 16,-3-12-3-16,-5-5-2 16,-5-6 0-16,-3-6-1 0,-2-1 1 15,-1-1 9-15,0-2-3 16,3 0 7-16,0-9 35 15,2-11-39-15,1-7-3 16,-2-9-4-16,7-6 4 16,-4-8-2-16,4-5-2 15,3-4-1-15,-1 3 3 0,3 1-4 16,-1 6 0-16,3 5 1 16,-6 8-1-16,1 12 0 15,-3 9-1-15,0 9 0 16,-3 6-6-16,5 0-17 15,0 5-123-15,-4 11-175 16,-5 1-601-16</inkml:trace>
  <inkml:trace contextRef="#ctx0" brushRef="#br0" timeOffset="212563.7638">24010 7556 1068 0,'0'0'11'0,"0"0"24"16,0 0 16-16,0 0-32 15,0 0-17-15,0 0 10 16,42 101 11-16,-31-58 15 16,-2 1-4-16,-4-5-20 15,-4-6-3-15,-1-9-4 16,0-7-6-16,0-7 1 16,0-5 5-16,0-3-2 15,0-2 2-15,-4 0 0 16,-4 0 8-16,-3-14-6 15,-2-10-3-15,3-12-1 0,-2-3-2 16,5-11 2-16,4 0-4 16,3-1 2-16,0 4 0 15,0 6-2-15,9 9 1 16,5 3 2-16,5 7 1 16,-3 7-3-16,4 5-2 15,0 6-2-15,2 4 1 16,1 0-1-16,-2 1 0 15,-2 15-3-15,-4 7 2 16,-2 2 0-16,-7 4 1 16,-6-1-1-16,0-1-2 15,-4-4 1-15,-18-1 3 0,-7-3 0 16,-4-8 1-16,2-5 1 16,4-3-1-16,11-3 0 15,4 0 2-15,6 0 3 16,4 0-3-16,2 0 1 15,0 0-1-15,0 0-2 16,0 0-4-16,0 0 0 16,15 0-4-16,2 0 1 15,7 0 2-15,-4 6-1 16,2 6-2-16,-2 1 5 16,1 8 0-16,-4 2 2 15,-3-3-1-15,-3 3 1 16,-8-3-4-16,-3-1 2 0,0 1 1 15,-12-1 2-15,-12-5-1 16,-7 0 1-16,-2-4 0 16,-3-4 3-16,5-3-2 15,4-3 0-15,6 0-1 16,6 0 7-16,2 0-5 16,4 0-2-16,3-4-1 15,0-3-46-15,6 2-52 16,0-5-103-16,0-3-148 15</inkml:trace>
  <inkml:trace contextRef="#ctx0" brushRef="#br0" timeOffset="212923.0611">24417 7572 1010 0,'0'0'60'0,"0"0"-1"16,0 0 51-16,0 0-51 16,0 0-41-16,0 0-12 0,38 42 6 15,-29-7 7-15,-1 4 25 16,-2-3 0-1,-3 1-18-15,1-3-5 0,-4-5-7 16,0-7-7-16,0-8-5 16,0 0 0-16,0-9-2 15,0-1 1-15,0-4-1 16,-4 0-21-16,-8 0-135 16,-2-6-92-16,-3-18-297 15</inkml:trace>
  <inkml:trace contextRef="#ctx0" brushRef="#br0" timeOffset="213298.1258">24485 7563 844 0,'0'0'7'0,"0"0"28"16,99-31 61-16,-60 28-23 15,0 3-24-15,-2 0-15 16,-8 10 4-16,0 13-12 16,-4 4-9-16,1 9-7 15,-6 3 1-15,-6 1 3 16,-4 0 2-16,-7-1-2 0,-3-3 5 15,-7-8-10-15,-20-3 6 16,-12-3-4 0,-4-8 7-16,-5-2-2 0,0-7-1 15,1-2-8-15,5-3 2 16,6 0-9-16,3-5 0 16,6-13-138-16,-1-10-375 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5T05:13:32.964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10954 2867 225 0,'0'0'143'0,"0"0"-101"15,0 0 28-15,0 0-18 16,0 0-9-16,0 0 30 0,0 0-17 15,0-11-13-15,0 9-1 16,-7-1-20-16,4 3-11 16,3 0 1-16,-6-1-1 15,6 1 0-15,0-4 1 16,0 1 9-16,0 3 10 16,0-1-3-16,0-3-7 15,0 3-8-15,0 1 1 0,0 0-5 16,0-4 1-16,0 3 0 15,0-2-9-15,0 1 0 16,0 0 0-16,0-1-1 16,9 2-2-16,7-3-2 15,12 1 3-15,-9 3 0 16,9 0-1-16,-10 0 2 16,1 0-1-16,6 0 2 15,-6 0 0-15,-1 7 4 16,1 1-1-16,0 1 1 15,0 7 0-15,-1-3 0 16,-8 5-3-16,-4 1 0 16,-3 1 3-16,3 2-2 15,-6-4-1-15,0 5 2 16,0-1 0-16,0-1-3 16,0 2 0-16,0 1 1 15,0-5-1-15,0 1 1 0,0-6-1 16,-6 1 1-16,6-2-2 15,0 1 0-15,0 1-1 16,0 1 1-16,0 6 1 16,0-1 0-16,0 3 1 15,0-1 0-15,0 1 1 16,0-8-1-16,9 2-1 16,-3-3 1-16,13-6 0 0,-9 4 1 15,8-6-1 1,-8 2-1-16,8-4 0 15,1 0 0-15,-4 0 0 16,-5-2 0-16,-7-3-1 16,3 0 3-16,-6 0-2 15,3 0 4-15,-3 0 1 0,0 0 5 16,0 0-5-16,0 0 7 16,0 0 2-16,0 0-2 15,0 0 3-15,0 0 2 16,0 0 1-16,0 0-11 15,0 0-2-15,0 0-3 16,0 0 0-16,0 7-3 0,-28 2 0 16,-9 9-2-16,-10 4 2 15,4 4-1 1,-4-5 1-16,19 8 1 16,0-5 0-16,3 0-2 15,12 3 1-15,4 2 0 16,9 1 3-16,0-5-2 0,0 0 2 15,0 0-1-15,0-4-1 16,0-1 0-16,0 2 1 16,3-2-1-16,13 5 1 0,-7 1 0 15,10 0-1-15,-10-3 3 16,10-3-1-16,-1 0-1 16,1-2-2-1,-9-1 2-15,8-1 2 16,-2-3-3-16,-4-1 0 15,4 4-1-15,3-3 2 16,-10-2-2-16,10-1 1 16,-10 4 1-16,10 1 0 0,-10-1-1 15,-9 4 4-15,0 1-1 16,0 1 1-16,-9 4 2 16,-29 0 3-16,-27 5 0 15,-26 3-7-15,-18 4-3 16,-18-14-68-16,-1-22-319 15</inkml:trace>
  <inkml:trace contextRef="#ctx0" brushRef="#br0" timeOffset="3777.5166">14620 2644 646 0,'0'0'83'16,"0"0"24"-16,0 0 66 15,0 0-99-15,0 0-20 0,0 0-4 16,0 0-6-16,0-39-3 16,0 37 6-16,0-1-15 15,0 3-1-15,0-3-3 16,0 3-8-16,0-2 3 15,0-1 5-15,0 2-1 16,0-3-9-16,0 4-5 16,0-1-2-16,0 1-2 0,0 0-3 15,0 0-3-15,0 0-3 16,0 0 0-16,0 0-8 16,9 11-4-16,38 18 9 15,15 17 3-15,4 7 5 16,5 7-3-16,-5-2 0 15,-13 0-1 1,-6-3-1-16,-10-7-1 16,-3-4 1-16,-15-10 0 0,-10-7 1 15,1-14 2-15,-1-5-2 16,-9-3-1-16,0-5 2 16,9 0 0-16,-9 0 4 15,0 0-1-15,0 0 1 16,0-10 6-16,0-14-1 15,0-13-8-15,10-6-2 0,-10-3-2 16,0-7 1-16,9-3 0 16,-9-2-1-1,9 0 1-15,10 6-2 16,-10 5 2-16,1 8 1 16,8 10 0-16,-11 9-1 15,-4 9 0-15,3 3 0 0,-6 6-1 16,0 2-1-16,0 0-6 15,0 0-62-15,0 5-157 16,0 5-102-16,0-9-552 16</inkml:trace>
  <inkml:trace contextRef="#ctx0" brushRef="#br0" timeOffset="4505.5396">15561 3180 601 0,'0'0'123'15,"0"0"7"1,0 0 0-16,0 0-31 16,0 0-16-16,0 0-9 15,-25-51-17-15,25 43 14 0,0-1-31 16,0 3 2-16,0 0 11 16,0-1-19-16,0 5 2 15,0-1-14-15,0 3-7 16,0 0-6-16,0 0-9 0,0 5-5 15,0 32-11-15,0 24 16 16,6 14 2-16,13 8 5 16,-1-5-6-16,-8-10 0 15,8-9 1 1,-8-17-2-16,-10-2 2 16,9-13-1-16,-9-2-1 0,0-5 0 15,0-2-1-15,0-3-3 16,0-6-152-16,0-9-121 15,0 0-350-15</inkml:trace>
  <inkml:trace contextRef="#ctx0" brushRef="#br0" timeOffset="5042.1357">16230 3030 637 0,'0'0'63'0,"0"0"58"15,0 0-21-15,0 0-47 16,0 0-19-16,0 0 24 16,-9 0 7-16,9 0-7 15,0 0-3-15,0 0-10 16,0 0-3-16,6-6-19 16,32-9-9-16,8-2 3 0,17 0-3 15,-7 0-3-15,0 5-9 16,-3 1-1-1,-16 5-1-15,-18 4 0 16,0 2-10-16,-10 0-63 16,-9 0-131-16,0 0-122 0</inkml:trace>
  <inkml:trace contextRef="#ctx0" brushRef="#br0" timeOffset="5398.897">16255 3287 415 0,'0'0'297'0,"0"0"-232"15,0 0 64 1,0 0-73-16,0 0-39 15,0 0-6-15,-9 0 13 0,9 0 23 16,0 0 14-16,0 0-25 16,9 0-12-16,29-13 4 15,24-3 1-15,4-10-10 16,15 5 5-16,-7-3 4 16,7-1-5-16,-25 6 1 0,0 1 0 15,-31 9-4-15,-6 4-12 16,-10 5-6-16,-9 0-2 15,0 0-7-15,0 6-141 16,-18 10-187-16</inkml:trace>
  <inkml:trace contextRef="#ctx0" brushRef="#br0" timeOffset="18785.3934">17399 2995 472 0,'0'0'74'0,"0"0"25"15,0 0 3-15,0 0-86 0,0 0-2 16,0 0 21-16,0 0 19 16,18-76 29-16,-8 69-23 15,-1-5-15-15,0 2-20 16,16-1-14-16,-6-1 1 15,9 1-3-15,9-3-6 16,1 1 3-16,5 1-1 16,-5 8-2-16,-10 4 2 0,-10 0 1 15,1 0-6-15,-9 16 0 16,-1 21 1-16,-9 6 4 16,0 9-3-16,0 6 1 15,-38 0-1-15,-8 5-1 16,-10-2-1-16,-16-8 2 15,25-7 0-15,4-9 2 16,15-13-4-16,9-13 0 16,19-4-3-16,0-7-1 0,0 0-2 15,0 0-3 1,0-4 8-16,47-12 1 16,15-10 5-16,3-3-5 15,16-1 1-15,10 1 0 16,-16 1-2-16,-4 9 1 15,-15 9-1-15,-18 9-17 16,-10-3-145-16,6 0-97 16,-6-6-254-16</inkml:trace>
  <inkml:trace contextRef="#ctx0" brushRef="#br0" timeOffset="19265.4113">18551 2800 824 0,'0'0'15'15,"0"0"159"-15,0 0-91 16,0 0-35-16,0 0-34 16,0 0 5-16,-19-37 1 15,10 37-7-15,0 12-13 16,-1 30 0-16,-8 7 5 15,-1-1 2 1,4-1-4-16,5-8 0 0,1-4-2 16,-1 1-1-16,10-7 1 15,-9-12 0-15,9-4-1 16,0-5 0-16,-9-8 0 16,9 2 1-16,0-2 0 15,0 0 1-15,0 0-1 16,0 0-1-16,0 0 0 15,0 0 0-15,0 0 0 16,18 0 0-16,26-2 3 0,3-14-3 16,9 3 1-1,16-3-1-15,9-2 1 0,-7 1-1 16,-2 2 0-16,-16 5 0 16,0 2 0-16,-22 4-4 15,-15 4-37-15,0 0-59 16,-19 0-43-16,0 0 0 15,0 0-16-15,0 0-180 0</inkml:trace>
  <inkml:trace contextRef="#ctx0" brushRef="#br0" timeOffset="19545.4627">18788 3038 459 0,'0'0'199'15,"0"0"-81"-15,0 0 15 16,0 0-30-16,0 0-34 15,0 0-20-15,-19-13-7 0,19 13 34 16,0 0 24-16,0 0-37 16,0 0-6-16,0 0-14 15,0 0-22-15,0 0-10 16,0 0-11-16,0 0-13 16,0 13 2-16,0 20 11 15,28 0 8-15,0 6-3 16,0 5-1-16,-12 4 0 15,-7 0-4-15,-9 1 0 0,0-1-10 16,0-4-120-16,0-17-120 16,-15-25-178-16</inkml:trace>
  <inkml:trace contextRef="#ctx0" brushRef="#br0" timeOffset="19985.4662">19520 2924 667 0,'0'0'51'16,"0"0"120"-16,0 0-15 15,0 0-61-15,0 0-23 16,0 0-30-16,-28-29-15 0,28 29-13 15,0 0-2-15,0 0-12 16,19 17 0-16,34 4 13 16,3 7-1-16,9-2-3 15,-3 1-9-15,-6-3 2 16,-12-3-4-16,-7-1-10 16,-18-6-95-16,-10-3-55 15,-9-11-95-15,0 0-260 0</inkml:trace>
  <inkml:trace contextRef="#ctx0" brushRef="#br0" timeOffset="20193.4741">19856 2927 768 0,'0'0'74'0,"0"0"143"15,0 0-74-15,0 0-82 0,0 0 15 16,0 0-20-16,-43-32-17 15,33 32-33-15,-8 24-2 16,-10 10-4-16,-10 9 4 16,-5 4-4-16,-4 11-6 15,-18 0-84-15,-7-11-202 16</inkml:trace>
  <inkml:trace contextRef="#ctx0" brushRef="#br0" timeOffset="26517.1779">20423 2769 514 0,'0'0'75'0,"0"0"52"16,0 0-81-16,0 0-20 16,0 0-1-16,0 0 18 0,0 0 32 15,47-55 24-15,-47 54-17 16,0-1-9-16,0 2-19 16,0-3-4-1,0 1-4-15,0-1-10 16,0 1-2-16,0-1-9 15,0 1-4-15,0-1 3 0,0-2 14 16,0 2-9-16,0 3-4 16,0 0-4-16,0 0-8 15,0 0 0-15,0 0-5 0,0 0-5 16,0 0-3-16,0 0-8 16,-19 28-7-1,-9 10 15-15,-15 11 4 16,5 2-3-16,-8-6-1 15,8 1 2-15,-5-9-2 16,15-4 2-16,0-4-2 0,9-3 0 16,0-5-1-16,13-3 1 15,-3-3-1-15,-1-7-1 16,10-2-2-16,0-6 0 16,0 0 2-16,0 0 2 15,0 0 0-15,0 0 0 16,0 0-2-16,16 0 2 15,31 0 1-15,27-2 2 16,26-14 3-16,9-1-6 0,0-4 1 16,-6 0 3-16,-13 1-4 15,-9 3 0-15,-34 5 0 16,-10 3 0-16,-9 1 0 16,-12 6 0-16,-7-1-4 15,-9 3-46-15,0 0-58 16,0 0-59-16,0 0-105 15,-34 9 28-15,6-1-295 0</inkml:trace>
  <inkml:trace contextRef="#ctx0" brushRef="#br0" timeOffset="26883.8259">20654 2985 722 0,'0'0'42'0,"0"0"142"15,0 0-58-15,0 0-48 16,0 0 3-16,0 0-42 16,-47-56 42-16,47 54-21 15,0 2 4-15,0 0-9 16,0 0-12-16,0 0-24 15,0 0-19-15,0 0-8 16,-9 29-6-16,9 16 14 16,0 12 9-16,0-3-4 15,0 6 1-15,0-7 2 0,0-4 3 16,0-7-4-16,0-12-2 16,0-4 0-16,0-2-1 15,0-1-4-15,0-9 0 16,0-2-18-16,0-12-187 15,-38-7-280-15</inkml:trace>
  <inkml:trace contextRef="#ctx0" brushRef="#br0" timeOffset="28238.4145">16785 4178 627 0,'0'0'52'0,"0"0"26"15,0 0-2 1,0 0-20-16,0 0-42 16,0 0 26-16,0 0 24 15,0 0-27-15,0 0-15 16,0 0 1-16,0 0 2 15,0 0-5-15,0 0-2 0,0 0 0 16,0 0-7-16,0 0-7 16,9 0-2-16,19 0 9 15,10 0 4-15,-1 0-3 16,16 0-6-16,3 0-3 16,-3 0-1-16,3 0 1 15,19 0 2-15,-3 0 1 16,18 0 8-16,3-3 7 0,16-7 8 15,10-1-9-15,-1-4-3 16,10 1-3-16,-10-1 0 16,4 0-8-16,-4 3 0 15,0-3-5-15,10 1 4 16,-9 2 0-16,8-4 7 16,-8 6-6-16,-1-1 5 15,-6 3-5-15,6 2-2 16,-18 1 1-16,0 2-4 15,-7-1 0-15,-12 0 0 16,3-5 2-16,-3 0 3 16,10-1 8-16,2-3 9 15,7 4-13-15,0-1 0 0,-1 0-9 16,4 2 2-16,-13 5 5 16,1-5-7-16,-7 1 2 15,6-4 1 1,0 3 5-16,-5-6 4 15,5 5-4-15,-6 0 0 16,16 2-3-16,-1 3-1 0,-5-3-5 16,-13 2 0-16,0 5 0 15,-25-1 0-15,-9 1 0 16,-4 0 0-16,-5 0 0 16,8 0 2-16,-2 0-1 15,3-4 4-15,-1-2 0 0,-2 4-2 16,-7-1 2-16,-18 1-3 15,0 2 1-15,-19 0 2 16,9 0 2 0,-9 0 1-16,0-3 3 15,0 3 0-15,0 0 0 16,0 0-7-16,0-3 4 0,0 3-6 16,0 0-2-16,0-5-6 15,-37 5-37-15,-35 0-222 16,-21-11-386-16</inkml:trace>
  <inkml:trace contextRef="#ctx0" brushRef="#br0" timeOffset="30923.168">17663 4525 693 0,'0'0'56'0,"0"0"102"15,0 0-87-15,0 0-40 16,0 0-5-16,0 0 27 0,0 0 30 16,0 0-11-16,0 0 3 15,0 0-19-15,0 0-10 16,0 0-17-16,-9 0-19 15,-19 0-10-15,-6 0 1 16,-4 4-1-16,1 12-2 0,-10 11 0 16,-6 7-3-1,16 11 5-15,9 8-1 16,28 7 1-16,0-5 2 16,0-2 6-16,28-4-2 15,19-8-4-15,6-2 4 16,3-7-4-16,0-6 3 15,-13-6-3-15,4-8-1 16,-10-2 0-16,1-8 2 0,-13-2 3 16,3 0-5-16,-9 0 7 15,9-16-2-15,-10-9-2 16,-2-2-3-16,-16 3 2 16,0-4 1-16,0 4-1 15,-44 2 0-15,-12-1-3 16,-16 13 0-16,7 2 2 15,3 8-2-15,15 0-3 0,10 0-2 16,18 8-18-16,3 17-92 16,16-4-139-16,0-9-224 15</inkml:trace>
  <inkml:trace contextRef="#ctx0" brushRef="#br0" timeOffset="31335.3918">18377 4856 771 0,'0'0'31'0,"0"0"127"15,0 0-106-15,0 0-22 16,0 0-10-16,0 0 30 0,-10 0 28 16,10 0-28-16,0 0-29 15,47 0 5-15,15 0 27 16,23-13 1-16,5-3-22 0,10-3-17 15,-7 1-1 1,-3-1-10-16,-24 7-4 16,-23 4 1-16,-24 3-3 15,-10 5-1-15,-9 0-45 16,0 0-60-16,-9 0-122 0,-38 4-107 16</inkml:trace>
  <inkml:trace contextRef="#ctx0" brushRef="#br0" timeOffset="31602.7401">18642 4704 467 0,'0'0'286'0,"0"0"-127"16,0 0 43-16,0 0-106 15,0 0-41-15,0 0 6 16,-19-45 3-16,19 45-5 15,0 0-13-15,0 0-26 16,0 0-15-16,0 0-5 0,0 29-16 16,28 15 16-16,9 3 6 15,-2 7-5-15,-17 0-1 16,-8-4-5-16,-10-5-69 16,0-10-89-16,0-7-54 0,0-19-138 15</inkml:trace>
  <inkml:trace contextRef="#ctx0" brushRef="#br0" timeOffset="32086.2047">19548 4630 646 0,'0'0'193'15,"0"0"-107"-15,0 0 57 0,0 0-82 16,0 0-20 0,0 0 13-16,0-9-11 15,0 9 11-15,0 0-15 16,0 8-39-16,-9 25 4 15,-19 13 1-15,-10 2-4 0,10 4 3 16,-6-9-3-16,6-4-1 16,9-8 3-16,10-6-3 15,0-9 3-15,9-1-2 16,0-9-1-16,0-2 4 16,0-3-4-16,0-1 3 15,0 0-3-15,0 0 2 16,37 0 4-16,7 0-1 15,12 0 0-15,15-8-1 16,13-10-1-16,-3 2-2 16,3-5-1-16,-12 8 0 0,-25-3-3 15,-10 11 3-15,-21 4-66 16,-7 1-55-16,-9 0-136 16,0 0-117-16</inkml:trace>
  <inkml:trace contextRef="#ctx0" brushRef="#br0" timeOffset="32372.3425">19747 4867 731 0,'0'0'105'0,"0"0"83"16,0 0-74-16,0 0-56 15,0 0-20-15,0 0 9 16,0-58 12-16,0 57 2 15,0 1-15-15,0 0-7 16,0 0-15-16,0 0-18 0,0 4-5 16,10 22-1-16,18 7 12 15,-10 4 1 1,17 1-3-16,-7-1-4 16,-10 5-3-16,-8 2-3 0,-10-1-1 15,0-1-13-15,0-3-120 16,0-15-131-16,-19-21-264 15</inkml:trace>
  <inkml:trace contextRef="#ctx0" brushRef="#br0" timeOffset="32720.6521">20433 4904 546 0,'0'0'254'16,"0"0"-129"-16,0 0 18 16,0 0-68-16,0 0-19 15,0 0-14-15,18 0-4 16,1-9 0-16,18-1-9 15,16 0-3-15,3-3-9 16,7 4 2-16,2-1-6 16,1 0-1-16,-4 4-8 0,-25 1-2 15,1 2-2 1,-23 3-1-16,-15 0-57 0,0 0-107 16,0 0-90-1,-25 0-126-15</inkml:trace>
  <inkml:trace contextRef="#ctx0" brushRef="#br0" timeOffset="32973.1928">20616 4738 773 0,'0'0'53'16,"0"0"171"-16,0 0-78 15,0 0-52-15,0 0-40 0,0 0-7 16,-9-13-9-16,9 13-9 15,0 0-16-15,0 13-11 16,0 20 4-16,0 8 13 16,9 5-6-16,1 4-8 15,-10-8-1-15,9 4-4 0,-9-4 0 16,0-6-9 0,0 1-50-16,0-11-126 15,-9-12-163-15</inkml:trace>
  <inkml:trace contextRef="#ctx0" brushRef="#br0" timeOffset="33625.9932">21420 4829 769 0,'0'0'56'0,"0"0"176"0,0 0-87 15,0 0-65 1,0 0-22-16,0 0-27 16,-9-120-3-16,46 103-14 15,10-1 0-15,-4 0 1 16,4 7-6-16,-9 3 0 15,5 8-1-15,-15 0-7 16,0 0-1-16,0 19-6 16,-18 17-1-16,-10 4 1 0,0 7 6 15,-19 1 0-15,-37 4 6 16,-16-2-4-16,-3-7 3 16,13-9-2-16,15-11-3 15,10-7 1-15,28-10-1 16,-1 1 0-16,10-6-1 15,0-1 1-15,0 0-5 16,0 0 5-16,56 0 2 16,35 0 13-16,21-14 6 15,16-14 6-15,-1-1-13 16,1-1 3-16,-19 1 1 16,-19 4 0-16,-15 8-5 0,-37 9-8 15,-23 8-5-15,-15 0-18 16,-62 8-217-16,-38 9-848 15</inkml:trace>
  <inkml:trace contextRef="#ctx0" brushRef="#br0" timeOffset="72721.273">22781 3571 748 0,'0'0'197'16,"0"0"-91"-16,0 0 31 15,0 0-70-15,0 0-47 0,0 0 7 16,0 0 1-16,75-52-22 16,-56 83 2-16,-19 15 23 15,0 16 2 1,0 11-15-16,-56 13-18 16,-16 5-11-16,-3-13-310 15</inkml:trace>
  <inkml:trace contextRef="#ctx0" brushRef="#br0" timeOffset="73649.424">23140 2792 724 0,'0'0'119'0,"0"0"105"0,0 0-88 15,0 0-46-15,0 0-21 16,0 0-29-16,-19-75-12 16,19 75-7-16,0 0 4 15,0 0-8-15,0 0-4 16,0 0-3-16,0 0-6 16,0 0-4-16,0 0-3 15,28 18 3 1,25 11 4-16,12 10 0 0,-2 4 1 15,-7 6 2-15,6 2-6 16,-15-1 4-16,-10-5-4 16,0-7 1-16,-12-6 0 15,-6-10 0-15,-10-9-2 16,1-1 0-16,-1-11 1 16,-9-1-1-16,0 0 2 15,0 0 11-15,0-19 2 0,0-15-11 16,0-8-3-16,9-1 0 15,1 1 1-15,-1-2-2 16,10 4 0-16,-10 1 1 16,1 8-1-16,-1-1 0 15,6 8 1-15,-5-3-1 16,-1 6 0-16,0-2 3 16,1 2-2-16,-1 3 0 15,10-2 0-15,-10 5-1 0,10 3-3 16,-10 8-3-16,1 4-12 15,-1 0-116-15,-6 2-255 16,-3 3-286-16</inkml:trace>
  <inkml:trace contextRef="#ctx0" brushRef="#br0" timeOffset="74337.3839">23934 3422 725 0,'0'0'76'0,"0"0"149"16,0 0-116-16,0 0-49 15,0 0-26-15,0 0-12 16,-47-102 5-16,57 75 8 16,18 3-15-16,18-4-11 0,7 9-1 15,-6 3-2-15,0 3 1 16,-13 11-1-16,-6 2-1 15,-9 0-5-15,-10 34-5 16,0 15 5-16,-9 9 5 16,0 11-3-16,-18 0 3 15,-29-2-3-15,-6-12-1 16,6-11 1-16,10-10-1 0,12-12 3 16,16-10 2-16,9-8-5 15,0-4 1-15,0 0 3 16,0 0 2-16,0 0-2 15,0 0-2-15,25-4 3 16,21-11 1-16,10-1-6 16,7-2 3-16,11 4-1 15,-11 2-3-15,2 8-2 16,-24 4-5-16,-1 0-112 0,-31 0-245 16</inkml:trace>
  <inkml:trace contextRef="#ctx0" brushRef="#br0" timeOffset="74721.4059">24847 3096 781 0,'0'0'87'15,"0"0"179"-15,0 0-160 16,0 0-32-16,0 0-5 15,0 0-18-15,-35 0-2 16,45-9-9-16,43-7-8 16,31-7-19-16,6 0-11 15,0 7-2-15,-15 3 0 16,6 7-8-16,-25 6-92 16,-25 0-190-16,-9 0-252 15</inkml:trace>
  <inkml:trace contextRef="#ctx0" brushRef="#br0" timeOffset="74913.4217">24940 3275 861 0,'0'0'97'15,"0"0"45"-15,0 0-72 16,0 0 59-16,0 0-44 15,246-24-37-15,-146 10-24 16,-7-1-24-16,-2-1-40 16,-45-10-447-16</inkml:trace>
  <inkml:trace contextRef="#ctx0" brushRef="#br0" timeOffset="128889.1224">25881 3025 491 0,'0'0'95'15,"0"0"29"-15,0 0-22 16,0 0-67-16,0 0-11 15,0 0 5-15,0 0 13 16,0 0 22-16,-10-74-1 16,20 58-7-16,-1 3-17 15,10-1-6-15,-10-1 5 16,13-3-17-16,9 2-7 16,7-1-11-16,18-3 2 0,-3 2-1 15,3 2-2-15,-10 2 1 16,-2 6 3-16,-16 6-1 15,-9 2-5-15,-10 7-3 16,-9 30 3-16,0 14 6 16,0 12-1-16,-37 2 0 15,-23 1 0 1,1-2-5-16,-6-4 1 16,12-12 2-16,6-11-2 0,10-12 1 15,12-9-2-15,16-10-1 16,9 2 1-16,0-3 0 15,0-5-2-15,0 0 0 16,0 0 2-16,0 0-2 16,9 0 4-16,35 0-1 15,12-13 5-15,25 2-2 16,12-7 0-16,-3 0 0 0,10 1-4 16,-7 1-1-16,-21-1 0 15,-6 3 1-15,-23 7-14 16,-24 3-79-16,0-4-46 15,-10-2-110-15,0-1-391 16</inkml:trace>
  <inkml:trace contextRef="#ctx0" brushRef="#br0" timeOffset="129362.8616">26987 2888 803 0,'0'0'61'16,"0"0"147"-16,0 0-132 15,0 0-29-15,0 0-8 16,0 0-12-16,-10-22 0 0,1 22 8 16,9 0-15-16,0 0-11 15,0 0-5-15,-9 5-4 16,-1 17 0-16,-8 7 8 15,2 10-1-15,7 1-5 16,-10 7-1-16,0 1-1 16,1-4 1-16,-1-1 3 15,0-6-4-15,10-12 0 0,0-11 0 16,9-7 0-16,0-7 1 16,0 0-1-16,0 0 1 15,0 0 0-15,0 0-1 16,0 0-2-16,0 0 1 15,28 0 1-15,18-15 2 16,17-1 3-16,11-8-2 0,7 1-2 31,-6 2 0-31,6 4 1 0,-6-3-1 16,-13 2-2-16,-6 7-2 16,-25 1 2-16,-9 7-35 15,-12 3-109-15,-10 0-82 16,0 0-46-16</inkml:trace>
  <inkml:trace contextRef="#ctx0" brushRef="#br0" timeOffset="129622.9381">27142 3106 717 0,'0'0'68'15,"0"0"132"-15,0 0-103 16,0 0-29-16,0 0-16 15,0 0 5-15,0-29-9 0,0 29-15 16,0 0-14 0,0 19-19-16,0 23 14 15,19 7 5-15,0 5-7 16,6-2-5-16,-7-4 2 16,-8-6-8-16,-10-6-1 0,0-4-2 15,0-5-40-15,0-15-164 16,-10-12-240-16</inkml:trace>
  <inkml:trace contextRef="#ctx0" brushRef="#br0" timeOffset="129969.1903">28092 2927 739 0,'0'0'86'0,"0"0"128"0,0 0-123 16,0 0-57-16,0 0-30 15,0 0 15-15,147 44 0 16,-91-15 5-16,6-4 1 16,4 4-10-16,-13-4 1 15,-7-3-13-15,1-6-2 0,-13 0-1 16,-15-4-15-16,-10-3-54 16,-9-5-150-1,0-4-153-15</inkml:trace>
  <inkml:trace contextRef="#ctx0" brushRef="#br0" timeOffset="130195.2782">28532 2922 722 0,'0'0'176'0,"0"0"13"16,0 0-111-16,0 0-52 15,0 0-12-15,0 0-12 16,-88 60 21-16,48-17 0 15,3 4-12-15,-1-7-7 16,-5-2-3-16,15-8-1 0,0-7 0 16,9-4-10-16,0-6-71 15,-12-8-197-15,0-5-353 16</inkml:trace>
  <inkml:trace contextRef="#ctx0" brushRef="#br0" timeOffset="130381.0801">28036 3172 722 0,'0'0'99'0,"0"0"81"16,0 0-109-16,0 0-54 16,0 0 42-16,0 0-3 15,259-39-17-15,-159 23-11 0,9 0-28 16,0-3 0-16,-25-9-193 15,-22-7-762-15</inkml:trace>
  <inkml:trace contextRef="#ctx0" brushRef="#br0" timeOffset="131150.6613">29335 2888 821 0,'0'0'33'0,"0"0"74"15,0 0 13-15,0 0-72 16,0 0-30-16,0 0-10 16,78-117-1-16,-19 100 12 15,-2 0 15-15,5 7-2 16,-6 5-2-16,-6 5-11 16,0 0-12-1,-22 15-7-15,-10 17 1 0,-18 7 4 16,0 4-5-16,-18 1 3 15,-29-4-2-15,-6 0 3 16,-3-6 0-16,18-5 0 16,-5-8-2-16,15 2 0 0,18-12 0 15,1 0-2-15,9-4 4 16,0-1-4-16,0 2-1 16,0-3 1-16,38 0 5 15,33-5 14-15,16 0 19 16,47-6-14-1,6-19-12-15,29-2-12 0,-14 3-7 16,1-8-100-16,-28-2-358 16</inkml:trace>
  <inkml:trace contextRef="#ctx0" brushRef="#br0" timeOffset="132193.0033">25351 4044 685 0,'0'0'39'0,"0"0"109"16,0 0-37-16,0 0-72 15,0 0-22-15,0 0 2 16,91-28 2-16,-82 27-10 0,0 1 0 16,1 0-3-16,8 0-8 15,13 0 6-15,29 0 4 16,14 0 9-16,26 0 10 15,37-10-8-15,28-8-6 16,35-3-8-16,21-3 3 16,25-3-4-16,0-2 3 15,0-2 9-15,-15 2-2 16,-4 2 8-16,-15 3-4 0,-4 7-2 16,-24 0-3-16,6 5-3 15,-6 1 1-15,9 1 0 16,7 1-9-16,2 2 0 15,-12 3-1-15,3-5 0 16,-9 3 0 0,-3-7-3-16,-7 0 1 15,-28 2 0-15,-18-4 3 16,-19 4 0-16,-15 1 6 0,-4-1 5 16,-15 5-2-16,-13 1-5 15,-6 0-3-15,-12 3-2 16,-26 2-1-16,1 0-2 15,-19 0 0-15,0 0 0 16,0 0-2-16,0 0-1 16,0 0-5-16,-28 5-13 15,-34 11-21-15,-13-12-221 0,-6-4-425 16</inkml:trace>
  <inkml:trace contextRef="#ctx0" brushRef="#br0" timeOffset="133123.1726">25871 4545 589 0,'0'0'135'0,"0"0"71"16,0 0-77-16,0 0-40 15,0 0-41-15,0 0-22 16,-71-7-14-16,52 7-3 0,0 0 3 15,-9 0 5-15,-9 13-7 16,-16 24 1-16,-12 20 8 16,5 15 5-16,20 6 1 15,3 7-1 1,18-6-8-16,19-13-4 16,0-12-5-16,0-11 3 15,37-11-1-15,10-11-4 0,-3-8 2 16,-7-10-6-16,0-3 7 15,4 0 0-15,-1-22 6 16,-2-7-6-16,-20-5-5 16,-8-3 6-16,-10 1-6 15,0 7 9-15,-47 7-6 0,-15 12-5 16,-4 10-2-16,-15 0 1 16,16 5-16-1,9 19-26-15,12 4-96 16,35-7-151-16,9-9-421 15</inkml:trace>
  <inkml:trace contextRef="#ctx0" brushRef="#br0" timeOffset="133467.4075">26264 4867 730 0,'0'0'122'0,"0"0"41"16,0 0-45-16,0 0-87 15,0 0-27-15,0 0 1 0,65 0 32 16,26-16 65-16,27-8-19 15,0-2-44-15,-2 4-20 16,-1-1-8-16,-25 9-7 16,-34 4-4-16,-21 5-1 15,-26 3 1-15,-9 2-17 16,0 0-52-16,-9 0-46 16,-35 8-63-16,-12 2-163 15</inkml:trace>
  <inkml:trace contextRef="#ctx0" brushRef="#br0" timeOffset="133725.4979">26547 4679 248 0,'0'0'535'15,"0"0"-369"-15,0 0 30 0,0 0-99 16,0 0-10-16,0 0-25 15,-9-50-24-15,9 50-16 16,0 0-13-16,0 0-9 16,0 17-19-16,0 22 19 15,19 8 8-15,18 4-5 0,-9 3-2 16,6-1-1-16,-15 0-1 16,-10-3-40-16,-9-5-148 15,0-14-105-15</inkml:trace>
  <inkml:trace contextRef="#ctx0" brushRef="#br0" timeOffset="134184.6548">27554 4585 706 0,'0'0'80'15,"0"0"90"-15,0 0-87 0,0 0-56 16,0 0-17-16,0 0 0 16,0 37 24-16,0 0 41 15,0 8-35 1,-28 5-17-16,-10 0-13 0,4-8-5 15,6-8-4-15,9-6 2 16,10-12-3-16,9-10 0 16,0-3 4-16,0-3-2 15,0 0 0-15,0 0-2 16,0 0 0-16,9 0 9 0,29 0 0 16,5 0 2-16,23-3-5 15,-7-8 2-15,19-7-5 16,12-3 2-1,-15 3 0-15,6 2-4 0,-25 7-1 16,-13-4 2-16,-24 8-2 16,0 3-2-16,-19-3-38 15,0 5-149-15,-10 0-147 16</inkml:trace>
  <inkml:trace contextRef="#ctx0" brushRef="#br0" timeOffset="134442.7886">27728 4783 707 0,'0'0'112'16,"0"0"122"-16,0 0-92 15,0 0-59-15,0 0-33 16,0 0-26-16,12-56 1 16,10 56 2-16,-12 0-9 15,-1 0-7-15,10 19-4 0,9 10 14 31,0 8-3-31,-10 7-2 0,7 1-6 16,-6 4-6-16,0 1-4 16,-19-5 0-16,0-2-8 15,0-6-55-15,0-16-120 0,-19-13-190 16</inkml:trace>
  <inkml:trace contextRef="#ctx0" brushRef="#br0" timeOffset="134802.8603">28513 4841 506 0,'0'0'234'0,"0"0"-32"15,0 0-50-15,0 0-51 16,0 0-49 0,0 0-19-16,90-14 7 15,-34 6-3-15,16 1 3 0,-7-1-24 16,1-1-6-16,6 4-2 15,-16 0-8-15,-3-1 0 16,-7 2-2-16,-18 1-9 16,-15 2-98-16,-13-4-171 15,0-10-264-15</inkml:trace>
  <inkml:trace contextRef="#ctx0" brushRef="#br0" timeOffset="135038.7393">28740 4603 890 0,'0'0'137'0,"0"0"50"0,0 0-112 15,0 0-42-15,0 0-12 16,0 0-1 0,28 5 6-16,0 24-3 15,1 9 14-15,2 8-10 16,9-1-10-16,-21 1-11 15,9-2-3-15,-19 1-3 0,-9 2-5 16,0-4-33-16,0-9-192 16,-37-21-344-16</inkml:trace>
  <inkml:trace contextRef="#ctx0" brushRef="#br0" timeOffset="135733.0553">29719 4679 736 0,'0'0'99'15,"0"0"173"-15,0 0-138 0,0 0-40 16,0 0-35-16,9-134-27 16,19 111-9-16,9 5-5 15,4 1-3-15,9 1-5 16,6-1-2 0,-3 9 0-16,-16-1-7 0,10 9-1 15,-19 0 0-15,6 0-8 16,-6 22 4-16,-19 12 3 15,-9 13 2-15,0 6 0 16,-18 0 1-16,-32 4-4 16,9-14 3-16,-5-10-1 0,8-8 1 15,13-7 0-15,16-7-1 16,0-7 1 0,9-4-1-16,0 0 0 15,0 0-2-15,0 0-1 16,43 0 1-16,13 0 2 15,35 0 6-15,2-8-2 0,16-4-2 16,-9-1 0-16,-4 2-2 16,1 1 0-16,-16-1 0 15,-16 5-2-15,-12-1 2 16,-25 2 0-16,-18 5 0 16,-10 0-5-16,0 0-30 15,-69 0-173-15,-18 0-314 0</inkml:trace>
  <inkml:trace contextRef="#ctx0" brushRef="#br0" timeOffset="137488.5863">16383 6112 601 0,'0'0'92'16,"0"0"88"-16,0 0-49 15,0 0-57-15,0 0-32 16,0 0-12-16,0 0 8 0,38-17 16 16,-1 6 2-16,10-3-5 15,6-1-1-15,12-1-20 16,-3-3-20-16,13 4-4 16,-3 1-6-1,-16 4-1-15,-13 10-19 16,-24 0-144-16,-19 0-205 0</inkml:trace>
  <inkml:trace contextRef="#ctx0" brushRef="#br0" timeOffset="137720.5239">16411 6296 789 0,'0'0'22'15,"0"0"67"-15,0 0-41 16,0 0 60-16,0 0 12 16,0 0-35-16,265-16 32 0,-181-1-56 15,-3-3-39-15,9 0-22 16,-6 9 0-16,-3-2-158 16,-34-7-377-1</inkml:trace>
  <inkml:trace contextRef="#ctx0" brushRef="#br0" timeOffset="142084.0059">18065 6024 628 0,'0'0'56'0,"0"0"90"15,0 0-29-15,0 0-51 16,0 0-17-16,0 0 27 15,0 0-7-15,0-14 2 16,0 14 4-16,0 0-27 0,0 0-12 16,0 0-5-16,0 0-7 15,0 0-4-15,0 0-4 16,0 0-16-16,0 0-2 16,0 10-10-16,0 20 2 15,0 17 10 1,0 14 2-16,10-3 1 0,8 1-2 15,-8-5 5-15,-1-11-4 16,0-9-2-16,1-10 2 16,-10-9 2-16,0-6-4 15,0-4 0-15,0-2-3 16,0-3-25-16,0 0-136 16,-19-8-216-16</inkml:trace>
  <inkml:trace contextRef="#ctx0" brushRef="#br0" timeOffset="142724.7795">18433 6124 694 0,'0'0'70'15,"0"0"143"-15,0 0-95 16,0 0-63-16,0 0-31 16,0 0 16-16,0-100-4 15,19 86-18-15,5-4 5 16,4 9-5-16,0-1-1 0,10 0-11 16,-4 2 4-16,4 2-1 15,-1 6-3-15,-9 0-5 16,-9 0-1-16,-13 14 0 15,3 20 0 1,-9 14 0-16,0 9 3 16,-18 1 2-16,-26-6-2 0,16-6-2 15,-10-9-1-15,4-11 1 16,6-5 4-16,19-10-4 16,-1-5-1-16,10-2 0 15,0-4 2-15,0 0 0 0,0 0 0 16,0 0-2-16,0 0-1 15,0 0 0 1,0 0-1-16,0 0-3 16,29-4 5-16,23-12 3 15,14-3-2-15,24-4 1 0,-15 7-2 16,-3 2-1-16,-7 4-7 16,-21 7-104-16,-26 1-94 15,-18-1-384-15</inkml:trace>
  <inkml:trace contextRef="#ctx0" brushRef="#br0" timeOffset="143195.2156">19218 5995 822 0,'0'0'57'0,"0"0"183"15,0 0-144-15,0 0-56 16,0 0 0-16,0 0 24 16,0-40-25-16,0 40-14 15,0 0-14-15,9 0-11 0,10 26-13 16,18 13 13-16,7 11 2 15,3 6 2-15,-1 1-1 16,-2-6-3 0,-7-8 3-16,-18-6-3 15,0-13 0-15,-4-9 0 16,-12-9 2-16,-3-2-1 0,0-4 4 16,0 0 1-16,0 0 10 15,0-4 4-15,0-20 36 16,7-15-41-16,2-6-4 15,0-9-6-15,10 2-3 16,0 4-4-16,-1 9 2 16,1 7-2-16,0 8 2 0,-1 6-12 15,-2 10-68-15,-16 5-62 16,0 1-157-16</inkml:trace>
  <inkml:trace contextRef="#ctx0" brushRef="#br0" timeOffset="144447.0747">25853 6084 600 0,'0'0'121'0,"0"0"22"16,0 0-30-16,0 0-57 15,0 0-10-15,0 0 3 16,0 0-12-16,0 0 3 0,0 0 15 16,0 0 2-16,0 0 9 15,0 0-20-15,0 0-5 16,0-5-10-16,37-11-16 15,35-3-15-15,3-4 0 16,24 9 0-16,-21-1-1 16,0 7-11-16,-22 8-40 15,-22 0-140-15,-24 0-95 16,-10 0-316-16</inkml:trace>
  <inkml:trace contextRef="#ctx0" brushRef="#br0" timeOffset="144791.1839">25825 6275 611 0,'0'0'93'15,"0"0"46"-15,0 0-60 16,0 0-26-16,0 0-13 0,0 0-5 16,0 0 15-16,0 0-3 15,9 0-23-15,38 0-2 16,24-12 2-16,23 0 0 15,6-1-17-15,18-2-7 16,-9 5-14 0,-25-4-156-16,-22-9-399 15</inkml:trace>
  <inkml:trace contextRef="#ctx0" brushRef="#br0" timeOffset="160787.4411">17928 6382 182 0,'0'0'218'16,"0"0"-136"-16,0 0 11 16,0 0-17-16,0 0-34 15,0 0-18-15,0 0 4 16,0-5-2-16,0 3-11 0,0 2 4 16,10-3 10-16,-10 3 15 15,0-1 29-15,0-6-12 16,0 7-15-16,0-1 8 15,0-3-27-15,0 3-9 16,0 1-1-16,0-4-5 16,0 3-1-16,0 1 0 15,0-5 1-15,0 5-1 16,0 0 8-16,0-2 2 0,0 2 10 16,0 0-5-1,9-3-10-15,19 2-13 16,28-6-3-16,34-4 4 15,38-7-2-15,28-3-1 16,18-3 1-16,16-9 4 16,3-1 0-16,16-5-2 15,-16-3 4-15,-9 8-3 16,-22 5-1-16,-34 5 0 0,-35 8-4 16,-31 3 2-16,-34 8 1 15,-9 4 0-15,-19 1 5 16,0 0-8-16,0 0 0 15,0 0-5-15,0 1-13 16,0 17-83-16,0-4-99 16,0-9-239-16</inkml:trace>
  <inkml:trace contextRef="#ctx0" brushRef="#br0" timeOffset="161667.5016">21283 5933 657 0,'0'0'44'0,"0"0"84"16,0 0 27-16,0 0-60 15,0 0-29 1,0 0-23-16,-246-52-10 16,181 52-7-16,-16 5-8 0,0 14-2 15,6 2-4-15,28 0 7 16,13-5 1-16,15-1-10 16,19-1-9-16,0-1-1 15,19 2 1-15,34-1 6 16,22 2 4-16,15 2-3 15,0 1-2-15,-6 6-1 16,-12 0-2-16,-25 8 2 16,-19-4-5-16,-28 3 0 0,0 3 3 15,-38-5-3-15,-8-1 1 16,-17-6 2-16,17-8-5 16,-1-7 4-16,13-8 0 15,6 0 0-15,9 0 0 16,0-23-2-16,10 0-3 15,9-6-17-15,0 0 12 16,0-4 7-16,37-2-1 0,10 1 2 16,6 0-1-16,-6 0 2 15,15 0-1-15,-15 0 0 16,-1 2 1-16,-18 6 2 16,-3 2-2-1,-25 2 6-15,0 5-1 16,0 1 16-16,-15 3-16 15,-32 2-4-15,-18 6-2 16,2 5-11-16,-2 0-21 0,3 0-109 16,15 8-100-16,9 0-107 15</inkml:trace>
  <inkml:trace contextRef="#ctx0" brushRef="#br0" timeOffset="162251.5613">21529 5842 855 0,'0'0'111'0,"0"0"69"16,0 0-95-16,0 0-61 15,0 0-9-15,0 0-1 16,19-8 5-16,-10 8 3 15,1 23-13-15,8 12 19 0,1 15 11 16,0 5-5-16,15 3-9 16,-15-1-3-16,9-9-11 15,-10-3-4-15,1-7 3 16,0-9-4-16,-10-6 1 16,0-12-4-16,-2-3 2 15,-7-8 2-15,0 0 3 16,9 0-5-16,-9 0 8 15,9-5 22-15,1-27 3 0,8-14-28 16,1-14-4-16,0-7-2 16,-1-8 0-16,-8 1-1 15,-1 11-1-15,7 18-1 16,-7 11-1-16,0 15 1 16,1 9-1-16,-1 5 0 15,0 5-11-15,1 0-47 16,-1 17-185-1,-9 5-226-15</inkml:trace>
  <inkml:trace contextRef="#ctx0" brushRef="#br0" timeOffset="175375.4827">6814 2155 241 0,'0'0'161'16,"0"0"-44"-16,0 0-18 15,0 0-48-15,0 0-31 16,0 0 24-16,0 0-4 16,0 0 7-16,-10 0 10 15,10 0 24-15,0 0-9 16,0 0-14-16,0 0-31 16,0-1-16-16,0-3 5 0,-6 3 12 15,3-4 4-15,-3 3-1 16,3-6-7-16,3 3 3 15,-6-3 4-15,6 4-10 16,-4-3-2-16,-2 1-7 16,6-6 0-16,-3 6-1 15,3-4-6 1,0 1 4-16,-6-1-3 0,6-3 0 16,-9 3-1-16,9 1 3 15,0-1-2-15,0 3 1 16,0-4 0-16,0 3-6 15,0 0 4-15,0-2-1 0,0 2 1 16,0 2 0-16,0-4-1 16,0 2 2-16,0-3 1 15,0 0-6 1,-10-2 4-16,10 1 2 16,-9 1 6-16,9 1-7 15,0 4 1-15,-10-1-5 0,10-1 3 16,0-1-5-16,0-1 3 15,0-3-1-15,0-1-2 16,0-1 2-16,0 2 0 16,0 7 0-16,0 1-2 15,0 3 1-15,0 2-1 16,0 0 0-16,0 0 0 0,-9 0-3 16,9 0 2-16,0 0 1 15,0 0-1 1,0 0 1-16,0 0-1 15,0 0-3-15,0-3-1 16,0 3-3-16,0 0 0 16,0 0-1-16,0 0 6 0,38 0 1 15,-1 0 2-15,6 0 0 16,4 0 2-16,9 0-2 16,-3 0 1-16,0 0-2 15,-6 0 1-15,0 0-1 16,-4 0-1-16,-5 0 0 0,-1 0-1 15,-9 0-2-15,9 0-1 16,-2 0-1-16,2 5-1 16,-9-2-6-16,16-1 5 15,-7-2 4-15,0 0 2 16,1 0 0-16,-4 0 3 16,-6 0-1-16,0 0 0 15,0 0 1 1,0 0 0-16,0 0-1 0,-3 0 0 15,-6 0 1-15,0 0 0 16,-1 0-3-16,1 0 3 16,6 0 0-16,-3 0 0 15,12 0 0-15,-6 0 0 16,9 0 0-16,7 0-1 16,-16 0 0-16,-9 0-1 15,-1 0-2-15,-8 0 2 16,-1 0 4-16,0 0-2 0,1 0 1 15,15 0-1-15,-13 0 0 16,13-2 0-16,3 2 0 16,0-3 0-16,-9 1 0 15,6 2 0-15,-16 0 1 16,-6-3-1-16,3 3-2 16,-6 0 2-16,0 0 2 15,0 0 0-15,0 0-4 0,0 0 2 16,0 0 0-16,0 0 0 15,0 0-1-15,0 0 4 16,0-1-6-16,0 1 6 16,0-4-2-16,4 4 1 15,-4 0-2-15,0 0 2 16,0 0 1 0,0 0-3-16,0 0 0 15,0 0 0-15,0 0 1 0,0 0 0 16,0 0 0-16,0 0 3 15,0 0-2-15,0 0 3 16,0 0 0-16,0 0-2 16,0 0-2-16,0 0 0 15,0 0-1-15,0 0 0 16,0 0 0-16,0 0 3 16,0 0-2-16,0 0 2 15,0 0 0-15,0 0 2 0,0 0-3 16,0 0 6-16,0 0-6 15,0 0-2-15,0 0-2 16,0 0 1-16,0 0 1 16,0 0 0-16,0 0-3 15,0 0 1-15,0 0 2 16,0 0-2-16,0 0-1 16,0 0-2-16,0 0 4 0,0 0-1 15,0 4 1-15,0 2 2 16,0 2 1-16,0-2-2 15,0 3 0 1,0-3 0-16,0 4 0 16,0-5-2-16,0 3 2 15,6-4 0-15,-6 1 4 16,0 0-4-16,0-3 0 16,0 3 1-16,0-2 0 0,9 3-1 15,-9 2 0-15,0-1 0 16,10 2 1-16,-10 4-1 15,0-3 0-15,9 0-1 16,-9-1 1-16,0 1 1 16,9-4-1-16,-9 3-3 15,0-5 3-15,0 4 3 0,0-3-2 16,0 2-2-16,10 2 2 16,-10 1-5-16,0 0 8 15,0-4-4-15,0 5 0 16,0-4 0-16,9 3 0 15,-9-2 0 1,0-2 0-16,0 2 0 16,0-1 0-16,0-1 0 15,0 1 1-15,9 1-1 0,-9-5 0 16,0 2 0-16,0-1 0 16,0 5 0-16,0-1 0 15,10-2 0-15,-10 4-2 0,0-1 2 16,0 1 2-16,0 1-2 15,0-1 0-15,0 3 1 16,0-3-1-16,0-4 0 16,9 1 0-1,-9-6 0-15,0 4 0 16,0-2 0-16,0 2 0 0,0 1 0 16,0 3 0-16,0-3 0 15,0 4 1-15,0-4-1 16,0 2-2-16,0 2 2 15,0-2 0-15,0-2 0 16,0 4 3-16,0 0-2 16,0-2-1-16,0 1 0 15,0 1 0-15,0 0 0 16,0-1-2-16,0 1 2 0,0 0 0 16,0 0 1-1,0-1 2-15,0-1-2 16,0-1-1-16,0-1 0 15,0 5 0-15,0-1 0 16,0-2-3-16,0 8 3 16,0-4 0-16,0 0 3 0,0 0-3 15,0 2 0-15,0-2 1 16,0-1-4-16,0-1 6 16,0-1-3-16,0 3 0 15,0 0 0-15,0 5 1 16,0 0-1-16,0-1-1 15,0 2-1-15,0-7 4 16,0 3-3-16,0-6 2 0,0-1-1 16,0-4 3-16,0 0-2 15,0 5 1-15,0 0-1 16,0 4 1-16,0 2-1 16,0 1 1-16,0 2-1 15,0-2 1-15,0-9-2 16,-9 7 1-16,9-8 2 15,0 0-3-15,0 0 0 16,0-4 2-16,0 4 0 0,0 3-2 16,-10 2 0-1,10 1-2-15,0 2 2 16,0 2 1-16,0-2-1 16,0-4 0-16,0-1 0 15,0 0 5-15,0 0-5 16,0-3 0-16,0-3 1 15,0 1-1-15,0-3 2 16,0 0 1-16,0 2 1 0,0-2 0 16,0 0 3-16,0 0-1 15,0 0-1-15,0 0 7 16,0 0-8-16,0 0-3 16,0 0-1-16,0 0-6 15,0 0-15-15,0 5-109 0,0-4-145 16,0-1-461-16</inkml:trace>
  <inkml:trace contextRef="#ctx0" brushRef="#br0" timeOffset="177265.6441">8359 2908 283 0,'0'0'137'16,"0"0"30"-16,0 0-73 0,0 0-29 16,0 0-18-16,0 0-14 15,0 0-5-15,0 0 9 16,0 0 17-16,0 0 2 16,0 0-3-16,0 0-10 15,0 0-20 1,0 0-1-16,0 0 4 0,0 0-7 15,0 0-1-15,0 0-4 16,0 0-4-16,0 0-2 16,0 0 3-16,0 0-4 15,0 0-6-15,0 0 2 16,0 0-2-16,0 0-1 16,0 0 0-16,0 0-5 0,0 9-5 15,0 12 9-15,0 8 1 16,0 5 0-16,0 3 1 15,0 0 2-15,0-1-1 16,0-1-2-16,0 6 1 16,0-3-1-1,0-1 0-15,0-1 0 0,0-2 1 16,0 0-1-16,0-5 1 16,0 0-1-16,0-5 0 15,0-5 1-15,0-1-1 16,0-7 0-16,0 2 0 15,0-3 0-15,0-4-1 0,0 10 0 16,0-3 1-16,0 0 0 16,0-4-1-16,0-1 1 15,0 4 0-15,0-6 0 16,0 2 0-16,0-1 0 16,0 1 0-16,0-2 1 15,0 2 0-15,0-3-1 16,0 1 1-1,0 2-1-15,0-3 0 0,0 0 0 16,0-3 0-16,0-2 1 16,0 0 0-16,0 3 4 15,0 2 1-15,0-4-4 16,0 8 6-16,0-5-5 0,0 1 2 16,0-3-1-16,0 1 3 15,0-1 4 1,0-2-1-16,0 0 8 15,0 0-2-15,0 0-2 16,0 0-4-16,0 0-4 16,0 0-6-16,0 0 3 0,0 0 7 15,0 0-3-15,0 0 0 16,0 0-1-16,0 0 1 16,0 0 2-16,0 0-2 15,0 0-2-15,0 0-5 16,0 0-1-16,0 0-83 0,0-7-128 15,0-1-287-15</inkml:trace>
  <inkml:trace contextRef="#ctx0" brushRef="#br0" timeOffset="178789.8973">10655 4005 139 0,'0'0'3'0,"0"0"-3"0,0 0-62 16</inkml:trace>
  <inkml:trace contextRef="#ctx0" brushRef="#br0" timeOffset="178925.9209">10655 4005 19 0,'0'-13'170'16,"0"12"-111"-16,0-4-31 15,0 2-23-15,0 1-5 16,0 2-1-16,0-2-38 0,0 2-109 15</inkml:trace>
  <inkml:trace contextRef="#ctx0" brushRef="#br0" timeOffset="178957.9171">10655 3979 60 0,'0'0'3'0,"0"0"-3"15</inkml:trace>
  <inkml:trace contextRef="#ctx0" brushRef="#br0" timeOffset="190740.4134">5499 2091 437 0,'0'0'146'16,"0"0"-6"-16,0 0-60 16,0 0-11-16,0 0 56 15,0 0-24-15,0 0-18 0,0 0-9 16,0 0-10-16,0 0-34 15,0 0-23-15,0 0-7 16,0 0-8-16,25 0 6 16,13 0 2-16,18-8 3 15,15 1-1 1,-5-2-1-16,8 0-1 0,-11 3-5 16,-10 1-12-16,-16 0-77 15,-18 2-37-15,-1 3-82 16,-18-2-30-16</inkml:trace>
  <inkml:trace contextRef="#ctx0" brushRef="#br0" timeOffset="191012.4313">5671 1942 710 0,'0'0'93'16,"0"0"86"-16,0 0-78 15,0 0-51-15,0 0-12 16,0 0 7-16,-35-14-13 16,35 14-18-16,0 0-14 15,0 34-16-15,0 17 13 16,0 14 2-16,28 6-24 15,7-4-222-15,-17 1-405 16</inkml:trace>
  <inkml:trace contextRef="#ctx0" brushRef="#br0" timeOffset="191616.5676">5608 3573 446 0,'0'0'288'16,"0"0"-162"-16,0 0-17 15,0 0-44-15,0 0 3 0,0 0-4 16,72-49-2-16,-35 37-34 16,1 4-19-1,8 3-9-15,-2 5-2 0,-16 0-53 16,0 0-572-16</inkml:trace>
  <inkml:trace contextRef="#ctx0" brushRef="#br0" timeOffset="216681.47">8259 3550 245 0,'0'0'73'16,"0"0"62"-16,0 0-81 0,0 0-39 16,0 0-15-16,0 0-2 15,0 0 1-15,19 0 1 16,-19 0 1-16,0 0 1 15,0 4 14-15,0-4 23 16,0 1 2 0,0-1-10-16,0 0-13 0,0 0 3 15,0 0 8-15,0 0-1 16,0 0 3-16,0 0 11 16,0 0 5-16,0 0 4 15,0 0-10-15,0 0-13 16,0 0-7-16,0 0-1 15,0 0 8-15,0 0 14 16,0 0 2-16,0 0 4 0,0 0-10 16,0 0 1-16,0 0 0 15,0 0-6 1,0 0-8-16,0 0-12 16,0 0 3-16,0 0-3 0,0 0 13 15,0 0 6-15,0 0-8 16,0-1-6-16,0 1 2 15,-9-4 1-15,9 4-5 16,0 0-6-16,0 0-2 16,0 0-5-16,0 0 4 15,0 0 4-15,0 0-5 16,0 0 0-16,0 0-2 16,0 0-4-16,0 0 1 0,0 0-1 15,0 0-1 1,0 0-1-16,0 0-1 15,0 0 3-15,0 0-2 16,0 0-2-16,0 0 2 16,0 0 2-16,0 4-3 15,0 2 3-15,0 7 1 0,0-3-1 16,0 3 0-16,0 3 1 16,0 3 3-16,0 0-3 15,0 1-1-15,0 2 1 16,0-2 3-16,0-3-4 15,0 1 0-15,0 0 0 0,0-2 3 16,0 2-1-16,0-7-1 16,0 7 0-16,0-7-1 15,0 2 0-15,0-3 1 16,0 7-1-16,0-5-2 16,0 5 2-16,0 3 0 15,9-6 4-15,6 2-7 16,-11 2 4-16,2-7-1 15,-3 2 4-15,3-3-4 16,-3-4-3-16,3 3 3 16,-2 0 0-16,-4-1 1 15,6 0-1-15,-6 4 4 16,0-3-3-16,0-2-1 16,0 6 0-16,9-4 0 15,-9 1 2-15,0-4-1 16,0 4-1-16,0 3-1 15,0-2 1-15,0 2 4 0,0 2-4 16,0 2 3-16,0-4-2 16,0 3-1-16,-9 1 1 15,9-3 0-15,0 1-1 16,0 2 1-16,0 0-4 16,0-3 6-16,0-4-2 15,0 7-1-15,0-7-3 16,0 1 3-16,-6 2 2 0,6-3-2 15,0 0 0-15,-4-4 0 16,4 2 1-16,0-1-1 16,-6 1 4-16,6-2-8 15,-3 6 9-15,-6-4-4 16,3 2-1-16,-4 6 1 16,1-3 0-1,0 3 0-15,-10-3-1 16,9 3 1-16,-8-3 0 0,8-1-1 15,-8 2 0-15,8-3 2 16,1 2-2-16,0-3 0 16,-1-4 0-16,4 2 0 15,-3-3 1-15,9 0-1 16,0 0 0-16,-10-3 1 0,1 2 0 16,0 4-1-16,-1-6 0 15,1 6 1-15,0-1 0 16,-10 1-1-1,3-2 0-15,4 2 0 16,-4-1 1-16,-2 2 0 16,8 3-2-16,-8-3 2 15,-1-1-2-15,10 0 1 0,-1 0 0 16,1 2 0-16,0-3 0 16,-7 1 0-16,4 1 0 15,2-2 0-15,-5 2 0 16,-4-1 1-16,10-1-1 15,-10 3 0-15,10-2 0 0,-10-2 0 16,10-3 0-16,-1 4-1 16,4-4 4-16,-6 2-3 15,2-4 2-15,-5-1-2 16,-4 10 0-16,0-3 0 16,-9-6 1-16,0 6-1 15,0-3 1-15,-6 1-1 16,15 0 0-16,-9 2-1 15,9-1 1-15,-5 1 1 0,2-3 0 16,-3 1-2-16,6 2 0 16,0-3 1-1,10-2 2-15,-19 3-2 16,12 0 0-16,-5 1 0 16,-14 2 0-16,17 0 0 0,-10-3 0 15,9-2 0-15,-6 1 0 16,6-3 1-16,1 4-1 15,-1-5 1-15,0 3 0 16,1-3 0-16,-1 0 0 16,3 0-1-16,-2 4 2 15,-1-4-1-15,0 0 0 0,10 1-1 16,-10-1 1-16,10 0 1 16,0 0 0-1,-10 0-1-15,10 0 1 16,2 0 4-16,-2 0 2 15,6 0-3-15,-7 0 1 16,1 0 0-16,-6-5 0 0,5-4-5 16,1-1 8-16,0-1-4 15,-1-2 5-15,1 1-4 16,9 1 1-16,0-5 2 16,0 3-8-16,-10-1 3 15,10-2-1-15,0-2-2 16,0-6 1-16,0 3-1 0,0-4 0 31,-9 1 1-31,9 2 2 0,0 2-2 16,0 1 0-16,0 0 4 15,0 2-4-15,0-3 0 16,0 7-1-16,0-5 2 16,0 3-2-16,0-2 1 15,0 1-1-15,0-2 1 16,0-2-2-16,0 1 1 0,0 5 2 15,0-1-2 1,0-3 0-16,0 5 0 0,0 0 2 16,0 0-3-16,0 1 1 15,0-1 0-15,0 2 3 16,0-3-3-16,0-4-1 16,0 0 2-16,0 5-1 15,-9-3 0-15,9 3 1 16,-10-5 0-16,10 2-1 15,-6-5 0-15,3 5 2 0,-3-3-3 16,3 1 2-16,-3 2-1 16,6-2 0-16,-4 7-1 15,4-7 2-15,0 4-2 16,0-1 0-16,-6 1 0 16,6 2 0-1,-3-4 2-15,-12 3-1 16,15 1 1-16,-10-3-1 0,10 1-1 15,0-1 2-15,-9-3-2 16,9 4 1-16,-10-6 0 16,10 1-1-16,-9-2 1 15,9 0-1-15,-9 5 1 16,9 1 1-16,0 4-2 16,-10-5-2-16,10 10 2 15,0-4 1-15,-9 0 1 0,9-3-2 16,0 5-1-16,0-5 1 15,0 1-2-15,0 3 4 16,-9-2-2 0,9 1 0-16,0 1 0 0,0-1 0 15,0 0 0-15,0 6 1 16,0-1-1-16,0 3-1 16,0 2 1-16,0-3-2 15,0 3 2-15,0-2 1 16,0-1-1-16,0-2 0 15,0 0-1-15,0-1 1 16,0-4-1-16,0 1 1 16,0 1 0-16,0-2-1 0,0 3 1 15,0-4 0-15,0 0 0 16,0 4-1-16,0-4 1 16,0 5 2-16,0 1-1 15,0 0-1-15,0 2 0 16,0 3 0-16,0-3-3 15,0 3 3-15,0-1 1 16,0 1-1-16,0 0 0 16,0 0 0-16,0-4-1 15,0 1 2-15,0-2-1 16,0 5 1-16,0-5-1 16,0 4 0-16,0-2-1 15,0-1 1-15,0 1-1 16,0 3 0-16,0-1 1 0,0 1 0 15,0 0 1-15,0 0-1 16,0 0-3-16,0 0 2 16,0 0-6-16,0 0-3 15,0 0 1-15,0 0-3 16,0 11-2 0,-10 14 5-16,-5 9 6 0,-7 1 3 15,-3 7 0-15,6 0-1 16,-9 2 0-16,10-1 0 15,-1 1 0-15,0-5 1 0,4-10-3 16,12-7 1-16,3-11-1 16,0-7 1-16,0-3 2 15,0-1-2 1,0 0 2-16,0 0 3 16,0 0-2-16,0 0 3 15,0 0-2-15,0 0-1 0,0 0 2 16,0 0 1-16,0-1-2 15,0-9-2-15,0-3 2 16,0-3-1-16,0-3-2 16,3-4 2-16,15-3-1 15,-2 0 1-15,3 1-2 16,-1-3 2-16,-8 6 0 16,8-4-1-16,-8 2 0 0,-1 3 0 15,7-2-1-15,-7 5 1 16,0 1 2-16,1 5-2 15,-1 4 0-15,-6-1-2 16,3 1 5-16,-6-1-3 16,0 3 1-1,0-8 0-15,10 8-1 16,-10-4 0-16,9 4 1 0,0-6 1 16,-9 3-1-16,0 0-1 15,10 3 0-15,-10 1-2 16,0 5 1-16,0 0 0 15,0 0 0-15,9 0 1 16,-9 0-3-16,19 0-2 16,9 5-3-16,15 13 5 15,14 4 1-15,5 4 0 0,-6 7 1 16,0 3 1-16,-3 1-2 16,-16-2 1-16,1-6 1 15,-13-1 0-15,-13-10 2 16,-3-9-2-16,-2-5 1 15,-7-4 0-15,0 0-1 16,0 0 2-16,0 0-1 0,0 0-1 16,0 0 0-16,0 0-60 15,-63-2-421 1</inkml:trace>
  <inkml:trace contextRef="#ctx0" brushRef="#br0" timeOffset="224973.2608">9402 4258 370 0,'0'0'192'16,"0"0"-37"-16,0 0-66 15,0 0-43-15,0 0-32 16,0 0-5-16,0 0-5 16,0 0 5-16,0 0-4 15,0 0 1-15,0 0 0 16,0 0 26-16,0 0 26 0,0 0 3 16,0 0-24-16,0 0-13 15,0 0-10-15,0 0-5 16,0 0-7-16,0 0-1 15,0 0-1-15,0 0-3 16,0 0 3-16,0 0 3 0,0 0 3 31,0 0 11-31,0 0 6 0,0 0-4 16,0 0-2-16,0 0-10 16,-9 0-4-16,9 0-3 15,0 0 0-15,0 0 1 16,0 0-1-16,0 0 4 15,0 0-1-15,0 0 19 16,0 0 13-16,0 0-3 0,0 0-3 16,0 0-8-16,0 0-2 15,0 0-7-15,0 0-3 16,0 0 1 0,0 0-3-16,0 0 1 0,0 0-1 15,0 0-2-15,0 0 3 16,0 0 5-16,0 0 2 15,0 0-5-15,0 0-3 16,0 0 1-16,0 0-5 16,0 0 1-16,0 0-4 15,0 0-3-15,0 0 3 0,0 0-1 16,0-3-8-16,9-2 7 16,26-3 2-16,11 2-1 15,1-1 1-15,-3-1 0 16,-7 3 0-16,-9 1 0 15,-9 0 0-15,6 3-1 16,-13-2 1-16,-2 3 0 16,-1 0-10-16,-3 0 0 0,-6 0-40 15,0 0-5-15,0 0-17 16,0 0-83 0,0 0-126-16,0 4-285 15</inkml:trace>
  <inkml:trace contextRef="#ctx0" brushRef="#br0" timeOffset="225407.4293">9455 4144 336 0,'0'0'338'16,"0"0"-223"-16,0 0-1 15,0 0-55-15,0 0 33 16,0 0 9-16,0-39-21 16,0 39-31-16,0 0-14 15,0 0-33-15,0 0-2 16,0 13-27-16,10 16 27 0,18 7 7 15,-10-1-7-15,10 7-5 16,-9-8-252-16,-10-7-372 16</inkml:trace>
  <inkml:trace contextRef="#ctx0" brushRef="#br0" timeOffset="226278.1858">9804 5022 317 0,'0'0'190'0,"0"0"-44"0,0 0-55 15,0 0-29-15,0 0-7 16,0 0 17-16,-18 0 17 16,18 0 2-16,0 0 8 15,0 0-19-15,0 0-16 16,0 0-18-16,0 0-11 16,0 0-1-16,0 0-18 15,18 0-9-15,35-5 0 16,13-3-7-16,5-1 0 15,4 0-12-15,-28 1-189 16,-32-3-998-16</inkml:trace>
  <inkml:trace contextRef="#ctx0" brushRef="#br0" timeOffset="227828.4509">10032 1508 507 0,'0'0'68'0,"0"0"81"15,0 0-98-15,0 0-20 16,0 0 8-16,0 0 25 16,-19 1 46-16,19-1-9 15,0 0-33-15,0 0-32 16,0 0-17-16,19-5-7 15,9-3-10-15,18-3 1 16,7 1-3-16,3 1 1 16,16-1 0-16,-16 4-2 0,-3-1-2 15,-16 7-9-15,1 0-26 16,-29 0-218-16,1 0-100 16</inkml:trace>
  <inkml:trace contextRef="#ctx0" brushRef="#br0" timeOffset="228098.0667">10206 1354 681 0,'0'0'73'0,"0"0"76"0,0 0-20 16,0 0-65-16,0 0-2 15,0 0-13-15,-9-8-19 16,9 8-7-16,0 0-10 16,0 0-9-16,0 13-4 15,0 15-3-15,9 14 3 16,19 8 0 0,0 8-1-16,-3 6-1 0,-25-6-94 15,0-11-513-15</inkml:trace>
  <inkml:trace contextRef="#ctx0" brushRef="#br0" timeOffset="228710.3399">10022 2139 23 0,'0'0'614'0,"0"0"-520"15,0 0 20-15,0 0-39 16,0 0-22-16,0 0 4 15,-9-10-9-15,9 10 14 16,0 0-6-16,0-3-27 0,0 3-8 16,28-5-4-16,37 1 2 15,7-3-11-15,18 5-8 16,-6 2-8-16,-12-4-75 16,-35-8-414-16</inkml:trace>
  <inkml:trace contextRef="#ctx0" brushRef="#br0" timeOffset="229697.1301">9767 2971 419 0,'0'0'100'15,"0"0"66"-15,0 0-109 16,0 0-24 0,0 0 4-16,0 0 6 0,9-9 32 15,29 0 1-15,-4-2-37 16,13-2-12-16,-1 1-6 15,17-1-7-15,-7 4-1 0,0 2-6 16,-13-1-7-16,-5 3 0 16,-10 5-7-16,-13 0-32 15,-15 0-172 1,0 0-253-16</inkml:trace>
  <inkml:trace contextRef="#ctx0" brushRef="#br0" timeOffset="230009.1501">10113 2793 621 0,'0'0'123'0,"0"0"-22"0,0 0-18 16,0 0-32-16,0 0 8 16,0 0-16-16,-25-10 9 15,25 10-22-15,0 0-3 16,0 0-27-16,0 9-5 16,0 21 4-16,0 14 1 15,0 7 1-15,0 4-1 16,0 3 0-16,0-5-9 0,0-7-375 15</inkml:trace>
  <inkml:trace contextRef="#ctx0" brushRef="#br0" timeOffset="230735.1612">10097 3568 819 0,'0'0'135'0,"0"0"46"16,0 0-134-16,0 0-32 15,0 0-9-15,0 0-1 16,34 0 7-16,32 0 0 16,24 0-12-16,-6-19-32 15,-22-10-1152-15</inkml:trace>
  <inkml:trace contextRef="#ctx0" brushRef="#br0" timeOffset="237341.0364">27635 6120 597 0,'0'0'66'0,"0"0"27"16,0 0-62-16,0 0-15 16,0 0-2-16,0 0 31 0,0 0 52 15,0 1-12-15,0-1-26 16,0 3-14-1,-10-3 0-15,10 0-12 16,0 0-11-16,0 0 14 0,0 0-8 16,0 0-6-1,0 0-2-15,0 0-9 16,0 0 7-16,0 0-2 0,0 0 5 16,0 0-1-16,0 0 0 15,19 0-17-15,37-11-2 16,16 0 1-16,12-4 2 0,-13 6-4 15,4-1 0-15,-22 5 0 16,-6 0 1 0,-10 1-1-16,-15 0 0 15,0-1 0-15,-13 5 0 16,10 0-5-16,-10 0-20 16,-9 0-203-16,0-6-315 15</inkml:trace>
  <inkml:trace contextRef="#ctx0" brushRef="#br0" timeOffset="237906.0863">29254 5762 813 0,'0'0'161'15,"0"0"0"-15,0 0-105 16,0 0-40-16,0 0-8 15,0 0-6-15,-74 42 3 16,30 6 31-16,7 8 20 16,-10-1-17-16,10-3-16 15,2-4-6-15,7-4-9 0,10-9-3 16,-1-3-4 0,19-7 2-16,-9-3-2 15,9-9 1-15,0-4-3 0,0-6 3 16,0-3-3-16,0 0 2 15,0 0 6-15,0 0-5 16,0 0 1-16,37 0 5 16,10 0-1-16,24-18-3 15,7 2-3-15,9-2-2 0,-6 0 0 16,-6 2 1 0,-3 1 2-16,-7 1-2 15,-3-4 0-15,-15 12 0 16,0-4 0-16,-13 5 0 15,-15 4 0-15,-10-3-9 16,-9 4-101-16,0 0-122 0,0 0-177 16</inkml:trace>
  <inkml:trace contextRef="#ctx0" brushRef="#br0" timeOffset="238242.9781">29454 6055 719 0,'0'0'67'0,"0"0"132"16,0 0-116-16,0 0-39 15,0 0-2-15,0 0 11 16,-10-50-3-16,10 45 24 16,-9 0-23-16,9 2-17 15,-12-2 7-15,12 5 5 16,-4-3-18-16,4 2-5 0,0 1 0 15,0 0-3-15,0 0-5 16,0 0 4-16,0 0-17 16,0 22-2-16,0 18-5 15,0 22 5-15,0 1 1 16,16 1 3-16,12-2-4 0,-9 0 0 16,-10-6-3-16,-9-8-75 15,0-14-250-15,0-18-896 16</inkml:trace>
  <inkml:trace contextRef="#ctx0" brushRef="#br0" timeOffset="238805.0886">30214 5863 911 0,'0'0'140'0,"0"0"44"15,0 0-94-15,0 0-15 0,0 0-15 16,0 0 5-16,-10-24-12 16,10 24-33-16,0 0-10 15,0 0-8 1,0 24 4-16,10 17-5 15,21 4 10-15,9 16 2 16,7 2 0-16,0 0-6 16,-3-2 1-16,-7-7-2 15,-9-9-2-15,-9-11 5 0,-10-10-8 16,0-14 3-16,7-2 2 16,-16-8 0-16,0 0 1 15,9 0 12-15,1-8 29 16,8-26 6-16,29-21-36 15,6-21-9-15,12-11-8 16,-9-4-1-16,7 3-1 0,-7 12-31 16,6 15-57-16,-15 4-144 15,-19 10-594-15</inkml:trace>
  <inkml:trace contextRef="#ctx0" brushRef="#br0" timeOffset="317217.3791">12527 9571 662 0,'0'0'142'0,"0"0"20"15,0 0-52-15,0 0-49 16,0 0-30-16,0 0 23 16,0 0 30-16,0 0-14 15,-28-117-7-15,18 99-8 16,4-2-13-16,-3 4-5 15,9 0-8-15,0 0-14 16,0 11-1-16,0 4-3 16,0-6 3-16,0 7-2 0,0 0-9 15,0 0-3 1,0 0-4-16,0 29-6 0,6 21 8 16,22 13 2-16,9 6 3 15,1 10-3-15,5-4 3 16,-15-8-3-16,0-4 0 15,-9-17 0-15,-9-12 0 16,-1-13 2-16,0-11-2 16,-9-5 2-16,0-2-2 15,10-3 0-15,-4 0 1 16,-6 0 2-16,9 0-1 16,0-39 1-16,10-17-2 15,9-13 1-15,0 1-1 16,0 5-2-16,-3 7 3 15,3 0-4-15,-9 7 3 0,-10 6-1 16,10 4 1-16,-10 8 0 16,-9 4-1-16,10 16 0 15,-10-1-2-15,0 12-19 16,0 0-85-16,0 12-202 16,0 9-178-16</inkml:trace>
  <inkml:trace contextRef="#ctx0" brushRef="#br0" timeOffset="317623.7163">13277 9969 1038 0,'0'0'78'0,"0"0"69"16,0 0-14-16,0 0-98 0,0 0-35 15,0 0-10-15,-37 53 10 16,74-3 25-16,-2 7 23 16,-7-6 1-16,0-6-20 15,0 0-14-15,-19-9-4 16,-9-7-8-16,0 0 0 16,0-6-3-16,0-7-23 15,0 1-122-15,-37-12-137 16,-10-5-444-16</inkml:trace>
  <inkml:trace contextRef="#ctx0" brushRef="#br0" timeOffset="317951.7883">13221 10038 941 0,'0'0'33'15,"0"0"130"-15,0 0-104 16,0 0-31-16,0 0-14 16,0 0 8-16,218-121 2 15,-133 121 19-15,5 0-12 16,3 4-5-16,-12 29-12 16,-9 11-2-16,-25 8-3 15,-19-1-9-15,-28 10 2 16,0-2-1-16,-28 2 2 15,-44-8 5-15,-12-1-7 0,-6-19 4 16,-10-2-5-16,-3-12 0 16,3-2-3-16,10-16-44 15,15-1-59-15,13-1-101 16,15-35-172-16</inkml:trace>
  <inkml:trace contextRef="#ctx0" brushRef="#br0" timeOffset="318592.4727">14309 10095 810 0,'0'0'127'16,"0"0"82"-16,0 0-126 15,0 0-55-15,0 0-23 16,0 0-5-16,0 76 13 16,0-26 34-16,-19 11 1 15,-15-3-9-15,6 5-11 16,-10-7-5-16,10-11-11 0,0-11-2 15,3-5-2 1,6-11-2-16,10-13-5 0,0 0 1 16,9-5 5-16,0 0 5 15,0-5 2-15,0-23-3 16,0-12-10-16,0-12-1 16,0-1 2-16,0-2-2 15,18-6 0-15,1 13 1 16,0-1-1-16,0 7 0 15,-4 4-1-15,4 9 2 16,-10 0 1-16,10 1-2 16,0 11 0-16,-10-1 3 0,10 10-2 15,-10 1 3 1,-3 7 3-16,-3 0-4 0,7 0-3 16,5 12-8-16,13 21 8 15,10 14 1-15,8 10 20 16,-2 6-2-16,-7-1-4 15,1-7-5-15,-4 2-2 16,-15-11-8-16,-1 0 7 16,-18-14-4-16,10-8-3 15,-10-8 0-15,0-3-3 16,0 2-44-16,0-7-70 16,-10-8-82-16,-18 0-178 15</inkml:trace>
  <inkml:trace contextRef="#ctx0" brushRef="#br0" timeOffset="318811.1466">14009 10454 860 0,'0'0'85'15,"0"0"136"-15,0 0-129 16,0 0-73-16,0 0-1 15,0 0 17-15,181-51-17 16,-97 35-13-16,-3 3-5 16,-9 1-54-16,-35-10-377 15</inkml:trace>
  <inkml:trace contextRef="#ctx0" brushRef="#br0" timeOffset="319279.9894">15433 9762 1062 0,'0'0'119'0,"0"0"89"15,0 0-141-15,0 0-45 16,0 0-16-16,0 0 0 16,94-13 9-16,-32 6-5 15,13-1 2-15,-4-2-8 16,-5 6-4-16,-13 4-1 15,-25 0-78-15,-19 0-240 16,-9-2-392-16</inkml:trace>
  <inkml:trace contextRef="#ctx0" brushRef="#br0" timeOffset="319451.8025">15489 10017 856 0,'0'0'138'0,"0"0"-27"0,0 0-45 16,0 0 17-16,0 0 17 16,246 12-64-16,-155-12-26 15,-17-2-10-15,-46-4-130 16,-28-6-710-16</inkml:trace>
  <inkml:trace contextRef="#ctx0" brushRef="#br0" timeOffset="330608.6954">16741 9475 546 0,'0'0'180'15,"0"0"-28"-15,0 0-8 16,0 0-46-16,0 0-13 16,0 0-9-16,0 0-10 0,0-80-17 15,0 76-10 1,0 4-6-16,0 0-3 0,0 0-11 15,0 0-1-15,0 0-7 16,0 0-6-16,0 0-5 16,0 16-10-16,19 31-2 15,25 20 12-15,12 11 5 16,-3 7-3-16,-7-3 3 16,1 2-3-16,-19-13 0 15,6-9 2-15,-15-13-4 16,0-19 1-16,-10-9-1 15,1-14 1-15,-10-1-1 16,0-6 0-16,0 0 0 16,0 0 7-16,0 0 4 0,9 0-2 15,0-24-5-15,1-15-2 16,8 1-2-16,7-7 0 16,-6-7 3-16,9-6-3 15,0 1 0-15,-9-2 0 16,9-3 0-16,-13 0 0 15,-5 9 0-15,-1 5 0 16,-9 7 1-16,0 8-1 16,0 8 1-16,0 9-1 15,0 5 1-15,0 11-1 16,0 0 0-16,0 0-12 16,0 5-72-16,0 24-204 0,0 0-203 15</inkml:trace>
  <inkml:trace contextRef="#ctx0" brushRef="#br0" timeOffset="331796.2058">17564 10027 194 0,'0'0'507'16,"0"0"-420"-16,0 0 71 15,0 0-76-15,0 0-10 16,0 0-2-16,-38-85 2 15,38 80-23-15,0 5 4 16,0 0-18-16,0 0-14 16,0 0-14-16,0 22-7 15,0 17 0-15,10 13 9 16,18-1 10-16,0 6-2 16,-3-11-6-16,-7 0-4 15,1-13-2-15,-10 1-4 0,1-11 3 16,-1-5-4-16,0-9 0 15,-9-2-10-15,0-7-100 16,0 0-163-16,0-10-253 16</inkml:trace>
  <inkml:trace contextRef="#ctx0" brushRef="#br0" timeOffset="332280.5931">17473 10000 767 0,'0'0'57'16,"0"0"103"-16,0 0-122 16,0 0-30-16,0 0-7 15,0 0 1-15,16-31 3 16,31 16 1-16,9 7-5 16,15-1 5-16,14 4-2 0,-4 3 1 15,-10 2-4-15,-15 0 2 16,-9 7 3-16,-13 20-1 15,-15 2 15-15,-19 7 27 16,0 7-9-16,-9 4-7 16,-35 9-9-16,-3-6-18 15,0-3-1-15,-5-7 0 16,5-7 0-16,19-11-3 16,0-9 4-16,3-6 1 15,-3-3 0-15,0-4 6 16,0 0-5-16,3 0-6 15,-3 0-12-15,0-11-60 16,9-7-107-16,0-9-396 0</inkml:trace>
  <inkml:trace contextRef="#ctx0" brushRef="#br0" timeOffset="332718.1756">18504 10033 795 0,'0'0'80'15,"0"0"115"-15,0 0-102 16,0 0-31-16,0 0-28 16,0 0-12-16,-28 0-2 15,28 0 12-15,0 0-11 16,0 0-12-16,28 0-6 15,19 0 2-15,25-1 7 16,3-10 7-16,-4-6-6 16,-15 11-8-16,-12 1-4 0,-25 0-1 15,-10 5-1-15,-9 0-14 16,0 0-110-16,0 0-142 16,-19 0-374-16</inkml:trace>
  <inkml:trace contextRef="#ctx0" brushRef="#br0" timeOffset="333233.7292">18962 9634 835 0,'0'0'70'0,"0"0"113"15,0 0-86-15,0 0-45 16,0 0-39-16,0 0-8 16,0 0-5-16,-18-18 0 15,36 49 17-15,35 8 22 16,-6 17 2-16,9 2-17 15,-12 6-13-15,2-7 2 16,-8-3-6-16,-1-12-1 0,-12-8-4 16,-6-13 0-16,0-3 0 15,-19-12-1-15,9-2 0 16,-9-4 2-16,0 0 8 16,0 0 4-16,0-15 0 15,0-9-11-15,0-15-3 16,0-8-1-16,0-3 1 15,9-11-1-15,-9 2 0 16,0 3 0-16,10 6 0 16,-10 13 0-16,18 4 0 15,-8 9-2-15,5 14 0 16,-5 4-5-16,-1 6-48 16,0 0-115-16,10 0-84 15,-10 11-176-15</inkml:trace>
  <inkml:trace contextRef="#ctx0" brushRef="#br0" timeOffset="333843.1855">19959 9979 699 0,'0'0'344'0,"0"0"-219"15,0 0 10-15,0 0-77 16,0 0-42-16,0 0-9 16,0 6-5-16,0 36 6 15,0 14 24-15,0 2-2 16,-9 5-16-16,-10-1-8 15,10-12 0-15,-1-15 2 16,1-6-6-16,9-13 1 16,0-9-2-16,0-7 0 15,0 0 3-15,0 0 5 16,0 0 1-16,0-16 6 16,0-13-13-16,0-12 0 0,0-4-5 15,0-6 5-15,0-6-6 16,0-6 5-1,0 0-5-15,0 5 2 0,9 10-1 16,1 8 1-16,8 12 0 16,1 4 1-16,-3 13-5 15,-7-2 5-15,-9 12 1 16,9 1-1-16,1 0-2 16,8 0-12-16,11 25 9 15,8 14 5-15,6 7 6 16,4 8-4-16,0-4 8 15,-3 1-2-15,-16-7-2 16,0-1-5-16,0-6-1 0,-19-8 0 16,0-8 1-1,1-5 0-15,-10-7-2 0,0-5-8 16,0 1-80-16,0-5-75 16,0 0-73-16,-19 0-218 15</inkml:trace>
  <inkml:trace contextRef="#ctx0" brushRef="#br0" timeOffset="334061.8844">19884 10243 913 0,'0'0'76'0,"0"0"106"16,0 0-121-16,0 0-46 0,0 0-8 15,0 0 1-15,0 0 4 16,38-5 16-16,24-8-9 16,13-8-18-16,15-1-1 15,-6-9-85-15,-21-3-529 16</inkml:trace>
  <inkml:trace contextRef="#ctx0" brushRef="#br0" timeOffset="334608.7444">21486 9879 810 0,'0'0'170'0,"0"0"8"15,0 0-64-15,0 0-75 16,0 0-20-16,0 0 15 0,208-74-7 16,-133 52-3-1,-13 2-13-15,4 9-10 0,-23 1-1 16,-5 5-5-16,-29 5-107 16,-9 0-216-16,0 25-388 15</inkml:trace>
  <inkml:trace contextRef="#ctx0" brushRef="#br0" timeOffset="334780.6195">21457 10146 922 0,'0'0'98'0,"0"0"8"16,0 0-48-16,0 0 10 15,312-61-20-15,-184 38-39 0,-19 4-9 16,-10-2-18-16,-43 3-326 15</inkml:trace>
  <inkml:trace contextRef="#ctx0" brushRef="#br0" timeOffset="340099.1593">23093 9822 187 0,'0'0'631'16,"0"0"-482"-16,0 0 6 0,0 0-78 15,0 0 2-15,0 0 5 16,0 0-11-16,-9-51-7 15,9 46-17-15,0 1-6 16,-10-5 1-16,1 9-24 16,9-4-9-16,0 2 4 15,0-3-8-15,-9 5-6 16,9 0 4-16,0 0-1 16,0 0-1-16,0 0-3 15,0 11-6-15,0 41-2 16,0 17 8-16,0 11 5 15,28 4-5-15,-10 2 5 16,10-14 3-16,-9-9-6 0,-7-10-1 16,10-14-1-16,-12-3 1 15,-10-15-3-15,9-4 6 16,-9-5-8-16,0 0 1 16,0-7-32-16,0-5-126 15,0 0-129-15,-9-24-165 16</inkml:trace>
  <inkml:trace contextRef="#ctx0" brushRef="#br0" timeOffset="340435.6466">23003 9885 898 0,'0'0'97'16,"0"0"56"-16,0 0-96 0,0 0-30 15,0 0-7-15,0 0 16 16,-19-104 18-16,19 101-15 16,0 1-18-16,0-3-10 15,0 4-4-15,9-3-5 16,35 4-2-16,3 0-4 16,-1 0 3-16,7 15-1 15,-6 9 0-15,-19 6-3 16,-19 4 0-16,-9 5-2 15,0-5 7-15,-9 4 3 16,-38-6-3-16,10-11-12 0,-7-3-38 0,7-3-31 16,9-14-53-16,0-1-148 15,-6 0-541-15</inkml:trace>
  <inkml:trace contextRef="#ctx0" brushRef="#br0" timeOffset="340873.2406">23934 9913 843 0,'0'0'107'16,"0"0"46"-16,0 0-83 15,0 0-12-15,0 0-26 16,0 0 7-16,-218 8 12 16,190 8-23-16,9 6-1 15,10 2-17-15,9 2 2 16,0 3-10-16,0 0-2 16,37-6 4-16,16-1 4 15,3-10-6-15,7-6 2 16,-7-6-4-16,-19 0 3 0,-18 0 0 15,-10 0 0 1,-9-13 4-16,0-9-3 0,0-7 2 16,0-4 1-16,-19 0-6 15,-9-3-1-15,10 7 5 16,-1 8-3-16,0 10-4 16,19 9-3-16,-9 2-30 15,9 0-129-15,-9 7-178 16,-7 10-364-16</inkml:trace>
  <inkml:trace contextRef="#ctx0" brushRef="#br0" timeOffset="341170.1172">24345 9703 1148 0,'0'0'81'0,"0"0"107"16,0 0-117-16,0 0-40 16,0 0-13-16,0 0-11 15,0 10-7-15,0 30 9 16,9 19 20-16,19 3 6 16,1 1-18-16,-5-2-3 15,4-8-9-15,1-8-2 16,-20-8-2-16,10-3-1 0,-19-10 0 15,0 1-3-15,0-8-44 16,0-5-92-16,-19-7-90 16,-28-5-262-16</inkml:trace>
  <inkml:trace contextRef="#ctx0" brushRef="#br0" timeOffset="341600.7644">24118 10101 948 0,'0'0'71'15,"0"0"-20"-15,0 0-2 0,0 0 15 16,255-39-34-16,-155 20-6 16,0-2-3-16,-7 2-9 15,-3-1-9-15,-24 1-1 16,-23 1 0-16,-5 2-2 15,-29 3-11-15,-9-1-15 16,0-4 1 0,0 7 20-16,0 1 3 15,-19-3 1-15,-9 2-1 16,-6 4 2-16,6 4 1 16,-9 3 5-16,18 0-3 15,-9 0 4-15,9 20 3 16,4 4 2-16,15 5 4 0,0 5-3 15,0 4 12-15,15 1 3 16,32-3 2-16,18-7-10 16,-2-7-1-16,11-4-13 15,-11-7-3-15,-17-4-3 16,-18-3-10-16,-9-4-84 16,6 0-24-16,-16-8-92 15,1-24-197-15</inkml:trace>
  <inkml:trace contextRef="#ctx0" brushRef="#br0" timeOffset="341975.76">25158 9883 719 0,'0'0'197'0,"0"0"-37"0,0 0-50 16,0 0-80 0,0 0-2-16,0 0 38 0,87 34 22 15,-37 3-26-15,-22 4-19 16,0-3-19-16,-9 8-8 15,-7-13-7-15,-12-8-5 16,0-14-2-16,0-6-1 16,0-5 0-16,0 0 4 15,0 0 8-15,-3-16-2 16,-15-13-11-16,8-13-10 16,1-3 10-16,9-7-1 15,0 4-1-15,0 1-1 16,28 13 1-16,6 10 0 0,-6 13 1 15,10 11-2-15,-10 0-4 16,3 10 0-16,9 21 4 16,-2 8 3-16,-10 6 0 15,0-4 0-15,6 5 0 16,-25-2 0-16,1-5-6 16,-10-9-156-16,0-9-73 15,0-14-134-15</inkml:trace>
  <inkml:trace contextRef="#ctx0" brushRef="#br0" timeOffset="342241.3094">25881 9670 1067 0,'0'0'105'0,"0"0"139"16,0 0-133-16,0 0-65 15,0 0-31-15,0 0-6 16,0 0 9-16,118 83 19 16,-71-21-11-16,6-3-15 15,-16-8-1-15,-9-1-8 16,-9-13-1-16,0-11-1 16,-19-2-1-16,0-6-51 15,0-8-110-15,-38-4-151 16,-8-6-302-16</inkml:trace>
  <inkml:trace contextRef="#ctx0" brushRef="#br0" timeOffset="342538.2679">25862 10009 384 0,'0'0'648'0,"0"0"-522"16,0 0-29-16,0 0-70 15,0 0 22-15,0 0-6 16,265-92-12-16,-190 76-16 15,-4 0-1-15,-15 5-6 0,-3 1 0 16,-6 2-8 0,-19 3 2-16,-9 5-2 0,-1 0-3 15,7 0-1-15,-6 0 3 16,9 12-3-16,-9 4 3 16,0 6 0-16,9 2 1 15,-13 2 0-15,4 2 3 16,-10-3-2-16,-9 3-1 15,0-4 0-15,0-8-5 16,0-3-65-16,0-8-35 16,-28-5-58-16,-6 0-244 15</inkml:trace>
  <inkml:trace contextRef="#ctx0" brushRef="#br0" timeOffset="342741.3116">26438 9566 863 0,'0'0'303'16,"0"0"-143"-16,0 0-44 16,0 0-101-16,0 0-15 15,0 0-21-15,38-53-287 16</inkml:trace>
  <inkml:trace contextRef="#ctx0" brushRef="#br0" timeOffset="343663.28">27289 9932 779 0,'0'0'58'0,"0"0"142"0,0 0-60 16,0 0-52 0,0 0-7-16,0 0-11 0,-109-36-31 15,71 36-25-15,-8 7-13 16,-4 25-1-16,9 4 6 16,4-3-5-16,28 1 8 15,9-5-8-15,0-6 1 16,0-1 0-16,18-10-2 15,29-6 4-15,6-6-3 16,12 0 5-16,-2-16-3 16,-17-13-3-16,-8-5-41 15,-10 4-25-15,-28-6-21 16,0 5 19-16,0-2 37 16,0 10 31-16,-9 5-2 15,-10 7 2-15,9 6 1 0,10 5 1 16,0 0 1-1,0 5-3-15,0 29 0 0,0 0 10 16,0 4 7-16,29-4-5 16,14-5 0-16,13-6-4 15,3-12 0-15,19 2 2 16,-19-13 6-16,1 5 4 16,-14-5-8-16,-15 0-9 15,-9 0 4-15,-3 0-1 16,-19-23 4-16,0 2 8 15,0-8-9-15,0-8-6 16,0-6 0-16,0-9-3 0,0-4 1 16,-31-15 2-1,9 4-1-15,-6 4 16 0,9 6 26 16,1 17 8-16,8 17-5 16,10 17 2-16,0 6-34 15,0 11-15-15,0 31-9 16,28 26 9-16,19 17 9 15,6 2 4-15,-6 3-10 16,-10-4-3-16,-3-6-5 16,-24-14-139-16,-10-32-323 15</inkml:trace>
  <inkml:trace contextRef="#ctx0" brushRef="#br0" timeOffset="344382.0351">28934 9800 1164 0,'0'0'20'0,"0"0"183"15,0 0-99-15,0 0-66 16,-256-56-28-16,219 61-10 15,-1 24-3-15,4 8 3 16,15-1-2-16,10 5 0 16,9-12 2-16,0-4 9 15,28-5-4-15,16-7-5 16,12-7 10-16,6-6-4 16,-6 0-2-16,-9 0-4 15,-4-19-3-15,-14-10-37 0,-20-7-2 16,-9-9 3-16,0-1 14 15,0-11 15-15,0 3 8 16,0 2 2-16,-19 5 1 16,10 13 3-16,9 13 9 15,0 9 19-15,0 7-15 16,9 5-3-16,38 5-8 16,12 28 4-16,19 24 27 15,3 12 9-15,-6 5-15 16,-13 0-3-16,-6-6-10 15,-37 3-8-15,-19-12 0 16,0-1-10-16,-56-8 0 0,-16-16 0 16,7-14 1-16,2-19-1 15,7-1-2 1,10 0 0-16,11-26 0 0,17-1-2 16,18-4-4-16,0-1-6 15,18 3 6-15,54 5-19 16,3 6-63-16,15-1-137 15,-31-5-210-15</inkml:trace>
  <inkml:trace contextRef="#ctx0" brushRef="#br0" timeOffset="345163.2956">30725 9650 223 0,'0'0'920'0,"0"0"-809"16,0 0 103-16,0 0-91 16,0 0-62-16,0 0-39 15,0 0-16-15,-100-79-6 16,100 126-10-16,19 21 10 0,15 17 12 16,3 0-3-16,10 1-4 15,-19-7-2-15,6-15-1 16,-24-8-1-16,-1-10-1 15,-9-14 0-15,0-13-4 16,0-7-41-16,0-9-105 16,0-3-118-16,-19-24-187 15</inkml:trace>
  <inkml:trace contextRef="#ctx0" brushRef="#br0" timeOffset="345475.7434">30697 9752 693 0,'0'0'263'15,"0"0"-174"-15,0 0 32 16,115-152-59-16,-47 123-24 16,13 13-9-16,-15 8 3 15,5 8-1-15,4 3-8 16,-3 42-11-16,-7 22 8 15,-15 13 4-15,-19 8-7 16,-31-1-12-16,0-9-2 16,-53-7 2-16,-31-18-4 15,-15-5-1-15,-10-15-2 0,-1-17-18 16,17-16-11 0,3 0-30-16,15-20-66 0,-15-25-155 15,18-16-389-15</inkml:trace>
  <inkml:trace contextRef="#ctx0" brushRef="#br0" timeOffset="345803.8446">29709 9666 1064 0,'0'0'101'15,"0"0"-11"-15,0 0-59 16,0 0-13-16,0 0-2 16,0 0-11-16,252 92-5 0,-202-55-21 15,-31-10-278-15</inkml:trace>
  <inkml:trace contextRef="#ctx0" brushRef="#br0" timeOffset="346131.9919">32214 9079 1338 0,'0'0'135'16,"0"0"-1"-16,0 0-122 16,0 0-12-16,0 0-2 15,-16 183-1-15,-40-90-4 16,-34-7-228-16,-32-23-606 15</inkml:trace>
  <inkml:trace contextRef="#ctx0" brushRef="#br0" timeOffset="347272.7004">20763 11693 924 0,'0'0'243'16,"0"0"-157"-16,0 0 61 16,0 0-90-16,0 0-57 15,0 0-6-15,-66 18-3 0,66 38 9 16,28 2 7-16,10 4-3 16,-1-11 2-16,7-4-5 15,-7-10 0-15,10-13-1 16,-3-8 2-16,-16-11-4 15,-10-5-1-15,1 0 0 16,-10-9-19-16,1-20-4 16,-10-5-28-16,0 0 14 15,0 0 37-15,-28 0 3 16,0 12 0-16,9 5 4 16,10 14-1-16,9 3 6 15,0 0-9-15,0 13-22 0,9 16 10 16,38 11 12-16,15-2 3 15,13-14 1-15,-4-2-1 16,-5-15 7-16,-20-7 0 16,7 0 17-16,-25-7 6 15,-18-20 14-15,-1-2-6 16,-9-5-8-16,0-5-5 16,0 1-7-16,-28-9-4 15,-9 2 3-15,-7-2-11 16,7 13-7-16,9 16-2 15,9 12-7-15,19 6-68 16,0 0-123-16,-9 19-305 16</inkml:trace>
  <inkml:trace contextRef="#ctx0" brushRef="#br0" timeOffset="347491.4623">21831 11904 1122 0,'0'0'28'0,"0"0"42"16,0 0-57-16,0 0-13 16,0 0-122-16,0 0-319 0</inkml:trace>
  <inkml:trace contextRef="#ctx0" brushRef="#br0" timeOffset="347913.3792">22034 11603 939 0,'0'0'223'0,"0"0"-123"0,0 0 22 16,0 0-89-16,0 0-9 16,265-40-15-16,-166 63 2 15,-8 16 5-15,-7 8-5 16,-22 10-7-16,-25-7 3 15,-27-4-6-15,-10-2 1 16,0-15-1-16,-19-13 3 16,0-8 1-16,1-8 1 15,-17 0 6-15,7-19 8 16,0-20 1-16,0-8-6 16,10-8-2-16,8-3-7 15,10 2-6-15,0 3 0 0,0 15-2 16,19 9 0-16,9 13-1 15,9 9-3-15,-9 7-36 16,7 0-160-16,-17 16-203 16</inkml:trace>
  <inkml:trace contextRef="#ctx0" brushRef="#br0" timeOffset="348132.0926">23305 11875 1100 0,'0'0'49'0,"0"0"-28"16,0 0-11-16,0 0-10 15,0 0-63-15,0 0-260 16</inkml:trace>
  <inkml:trace contextRef="#ctx0" brushRef="#br0" timeOffset="348428.9639">23541 11449 1176 0,'0'0'72'0,"0"0"147"16,0 0-108-16,0 0-76 15,0 0-26-15,0 0-9 16,19 35 0-16,0 26 1 16,6 13 13-16,3 7-1 15,-10-7-5-15,1-2-3 16,-9-14-2-16,-1-19-3 15,-9-10 0-15,0-11-12 16,0 0-75-16,0-18-101 16,-38 0-153-16,-18-13-510 15</inkml:trace>
  <inkml:trace contextRef="#ctx0" brushRef="#br0" timeOffset="348616.4701">23202 11754 963 0,'0'0'130'16,"0"0"35"-16,0 0-92 15,0 0-50-15,0 0 7 16,274-106-11-16,-171 79-10 16,-13 9-9-16,-9 1-6 15,-25 1-248-15</inkml:trace>
  <inkml:trace contextRef="#ctx0" brushRef="#br0" timeOffset="348803.9717">24657 11711 433 0,'0'0'887'0,"0"0"-826"16,0 0-61-16,0 0-184 15</inkml:trace>
  <inkml:trace contextRef="#ctx0" brushRef="#br0" timeOffset="380161.0544">27251 10960 482 0,'0'0'124'16,"0"0"53"-16,0 0-88 16,0 0-60-16,0 0-15 0,0 0-8 15,0 0 0-15,0 0 4 16,0 0 25-16,0 0 31 16,0 0 11-16,0 0-3 15,0 0-15-15,0 0-9 16,0 0-17-16,0 0-17 15,0 16-16-15,0 21 1 16,0 7 5-16,0 7 1 16,0-5 2-16,0 0 5 15,0-7 6-15,0 1-1 16,0-6-4-16,0-6-5 16,0 1 1-16,0-7-4 15,0-6-3-15,0-3-2 0,0-8 0 16,0-5-2-1,0 0-4-15,0 0-4 0,0 0-65 16,0 0-122-16,-9-5-218 16</inkml:trace>
  <inkml:trace contextRef="#ctx0" brushRef="#br0" timeOffset="380536.0514">27142 10987 703 0,'0'0'82'0,"0"0"51"15,0 0-88-15,0 0-11 16,0 0 6-16,0 0-4 15,246-122 5-15,-189 115-2 16,-4 7-11-16,3 0-12 16,-7 0 9-16,11 12 5 15,-4 10 4-15,-13 12-8 16,-5 0-3-16,-10 10-10 16,-19 2-2-16,-9 4-8 15,-28 4 4-15,-44-4 0 16,-2-10-5-16,-7 0-1 0,6-11 2 15,3-8-6-15,16-10 3 16,-6-6-4-16,6-5-38 16,9 0-157-16,-6-16-261 15</inkml:trace>
  <inkml:trace contextRef="#ctx0" brushRef="#br0" timeOffset="380895.4374">26713 10983 729 0,'0'0'146'0,"0"0"83"16,0 0-98-16,0 0-26 15,0 0-28-15,0 0-18 0,0-41-25 16,0 41-34-1,28 13-10-15,15 21 5 0,4 10-1 16,0-2-153-16,-10-13-333 16</inkml:trace>
  <inkml:trace contextRef="#ctx0" brushRef="#br0" timeOffset="381254.822">28466 10699 1068 0,'0'0'220'0,"0"0"-28"16,0 0-138-16,0 0-54 0,0 0-16 15,-127 142 15 1,46-29 1-16,-19-1-175 0,-12-20-602 15</inkml:trace>
  <inkml:trace contextRef="#ctx0" brushRef="#br0" timeOffset="388864.7456">25214 11792 601 0,'0'0'168'16,"0"0"40"-16,0 0-42 15,0 0-68-15,0 0-7 16,0 0-37-16,0 0-8 16,-47-86-2-16,38 84-8 15,0 2-3-15,9 0-19 16,-10 0-14-16,-8 18-7 16,-17 32 1-16,-11 15 5 15,-10 7 2-15,3 2-1 16,25-11 0-16,0-9 3 15,0-16-3-15,18-4-1 16,4-18 1-16,6-5 0 16,0-6 0-16,0-5 0 0,0 0 0 15,0 0 1 1,0 0 7-16,0-9 3 0,0-19-3 16,0-14-5-16,6-1-3 15,13-10 0-15,0 3 0 16,9-7 0-16,9 6 0 15,7 1-2-15,-7 3 3 16,0-5-1-16,-9 7 1 16,7-7 2-16,-7 13 0 15,0 5-2-15,-9 10 1 16,-1 8 4-16,-8 7 3 16,-10 9-3-16,0 0-6 15,0 0 0-15,18 25-13 16,-2 21 13-16,12 18 1 15,0 4 4-15,0 5 0 0,9-10-2 16,-2-2 2-16,-7-13-2 16,-10-9-3-16,1-10 1 15,0-7-1-15,-10-5 0 16,-9-5 0-16,0-2 0 16,9-5 0-16,-9-3-10 15,0-2-121-15,0 0-89 16,-18 0-170-16</inkml:trace>
  <inkml:trace contextRef="#ctx0" brushRef="#br0" timeOffset="389067.7874">24949 12000 455 0,'0'0'392'15,"0"0"-181"-15,0 0-19 16,0 0-78-16,0 0-45 15,0 0-7-15,35-62-30 16,21 46-5-16,25-2-13 16,12 2-14-16,16-1-1 15,10 5-30-15,-32-10-371 16</inkml:trace>
  <inkml:trace contextRef="#ctx0" brushRef="#br0" timeOffset="390755.3051">16137 13667 262 0,'0'0'659'16,"0"0"-606"-16,0 0 135 15,0 0-119-15,0 0-35 16,0 0 2-16,0 0 15 15,-19 0-9-15,19 0-3 16,0 0-1-16,0 0-20 16,0 0-12-16,0 0 6 15,10 0-7-15,46 0 1 16,15-9 2-16,23-4-2 16,-4-3 2-16,1 3-8 0,-7 1 0 15,-22 1-2 1,-25 11-13-16,-9 0-94 0,-28 0-96 15,0 18-133-15,-28 4-126 16</inkml:trace>
  <inkml:trace contextRef="#ctx0" brushRef="#br0" timeOffset="390958.4358">16009 13929 856 0,'0'0'110'15,"0"0"91"-15,0 0-121 0,0 0-49 16,0 0 32-16,0 0-4 16,193 0-13-16,-102-5-16 15,8-7-14-15,-5 8-12 16,-13-4-4-16,-16 3-18 16,-40-2-238-16</inkml:trace>
  <inkml:trace contextRef="#ctx0" brushRef="#br0" timeOffset="397083.9933">17673 13816 369 0,'0'0'94'0,"0"0"66"0,0 0-86 16,0 0-22-16,0 0 26 16,0 0 64-16,0 0-39 15,-10 0-33-15,10 0-6 16,0 0-28-16,0 0-9 16,0 0-8-16,0 0-9 15,0-7-2-15,0 2 1 16,28-1-5-16,35-4-3 15,12 2 0-15,5-3-1 16,14 1 4-16,-13 2-8 16,0 3-1-16,-25 0 0 15,-28 5-7-15,-9 0-18 16,-10 0-9-16,-9 0-54 0,0 0-85 16,0 0-118-1</inkml:trace>
  <inkml:trace contextRef="#ctx0" brushRef="#br0" timeOffset="397396.5881">17885 13582 454 0,'0'0'163'0,"0"0"-33"15,0 0 5-15,0 0-21 16,0 0-49-16,0 0 31 15,-19-73-19-15,19 72 7 16,0-3-27-16,0 1-12 0,0 3-10 16,0 0-18-16,0 0-13 15,0 0-4-15,0 8-12 16,28 26 12-16,-3 10 2 16,-6 7 2-16,-10 2-1 15,0 10-1-15,-9-1-2 16,0-6 1-16,0 1-2 15,0-14-5-15,0-6-122 16,0-21-94-16,0-16-164 16</inkml:trace>
  <inkml:trace contextRef="#ctx0" brushRef="#br0" timeOffset="397755.9619">18760 13508 636 0,'0'0'233'16,"0"0"-1"-16,0 0-78 15,0 0-43-15,0 0-59 0,0 0-18 16,-28-37-8-16,28 37-25 16,0 16-1-16,0 22 0 15,0 9 9-15,0 3 2 16,0 7-3-16,0-6-5 16,0-1-3-16,0-3 0 15,0-4-5-15,0-5-8 16,0-9-88-16,-6-13-154 15,-13-16-357-15</inkml:trace>
  <inkml:trace contextRef="#ctx0" brushRef="#br0" timeOffset="398177.7828">19336 13606 737 0,'0'0'38'15,"0"0"169"-15,0 0-104 16,0 0-39-16,0 0-16 16,0 0-14-16,-47-34-4 15,23 34-5-15,5 5-16 16,-19 24-4-16,20 5 4 0,-1 5-5 15,10-1 3-15,9 3 0 16,0-11-1-16,9 2-4 16,28-14 7-16,1 0 2 15,-4-13-3-15,-6-5 1 16,-9 0 0-16,0 0 6 16,-1-5 14-16,-8-13 11 15,-1-11-19-15,-9 0-6 16,0-5-6-16,0 0-2 15,0 1-3-15,-9 4-4 16,-10 1-4-16,0 17-10 16,0 4-47-16,10 3-102 15,0-3-192-15</inkml:trace>
  <inkml:trace contextRef="#ctx0" brushRef="#br0" timeOffset="398615.2623">19775 13508 822 0,'0'0'119'0,"0"0"172"15,0 0-169-15,0 0-61 0,0 0-20 16,0 0-4-16,0-18-26 16,0 32-11-16,19 20 0 15,25 10 6-15,2 7 3 16,1-1 7-16,-3-3-6 16,2-7-3-16,-8-6-4 15,-10-1 0-15,-9-9-3 16,-10-6 2-16,-3-9 0 15,-6-7-1-15,0-2 0 16,0 0 6-16,0 0 9 16,0-18 49-16,0-17-37 15,0-14-16-15,9-9-2 16,10-3-6-16,9-2-2 0,0 5-2 16,10 14-5-1,5 3-22-15,4 7-142 0,9-6-499 16</inkml:trace>
  <inkml:trace contextRef="#ctx0" brushRef="#br0" timeOffset="406740.1638">3926 15005 1005 0,'0'0'47'0,"0"0"111"16,0 0-54-16,0 0-52 15,0 0 5-15,0 0-10 16,0 0-16-16,-28-92 17 16,28 92-12-16,0 0-11 15,0 0-6-15,0 0-1 16,0 0-10-16,0 0-4 16,0 0-4-16,0 0-2 0,0 28-12 15,19 12 8-15,18 18 6 16,-3-2 0-16,-2 4 2 15,-7-6-2-15,-7-4 0 16,1-14 0-16,-10-7 0 16,1-11 3-16,-1-9-3 15,-9-9 2-15,0 0 0 16,9 0 1-16,-9 0 5 16,7 0 0-16,-4-5-2 15,6-19-2-15,0-15-4 16,10-12 1-16,6-2-1 15,12-2 0-15,1-3 0 0,5 0 0 16,-5-3 0-16,8 3 0 16,-8 10 1-16,-13 12-1 15,-7 14 0-15,-8 14 0 16,-10 3-1-16,0 5-2 16,0 0-9-16,0 6-71 15,9 23-116-15,-9 16-45 16,0-4-235-16</inkml:trace>
  <inkml:trace contextRef="#ctx0" brushRef="#br0" timeOffset="407099.6039">4611 15312 880 0,'0'0'154'0,"0"0"89"16,0 0-135-16,0 0-47 15,0 0 3-15,0 0-26 16,-28-24-38-16,28 53-2 15,0 21 2-15,0 8 18 16,0 10 2-16,0 1-1 0,-6-14-8 16,6-3-7-16,-3-13-3 15,3-15 0-15,0-7-1 16,-6-5-1-16,3-7-9 16,-3-1-103-16,-13-4-117 15,0 0-174-15</inkml:trace>
  <inkml:trace contextRef="#ctx0" brushRef="#br0" timeOffset="407427.6406">4555 15356 824 0,'0'0'122'15,"0"0"34"-15,0 0-55 16,0 0-76-16,0 0 1 15,0 0 4-15,194-106-4 16,-129 106-7-16,-12 0-12 16,12 21-2-16,-12 16-2 15,-6 6 3-15,-19 7-4 16,-9-3 3-16,-19-2-5 16,0 0 3-16,0-9 0 15,-19-2 1-15,-28-2 2 16,1-8 1-16,-17-13-6 15,1 1 9-15,-3-12-4 0,9 0-2 16,12 0-4-16,-3 0 0 16,10 6-24-16,-1 10-221 15,-15 0-192-15</inkml:trace>
  <inkml:trace contextRef="#ctx0" brushRef="#br0" timeOffset="407818.2709">5817 15391 771 0,'0'0'142'16,"0"0"83"-16,0 0-86 16,0 0-46-16,0 0-45 15,0 0 7-15,-72-40-11 16,44 40-6-16,-6 0-24 16,-22 0-5-16,-9 24-6 15,-7 20-3-15,25 8 4 16,10 6-4-16,18 4 4 0,19-12 2 15,0 2 0-15,0-13 2 16,28-10-4-16,28-2-1 16,10-11-2-16,15-8-1 15,9-8-5-15,0 0-135 16,-15-29-223-16,-10-9-595 16</inkml:trace>
  <inkml:trace contextRef="#ctx0" brushRef="#br0" timeOffset="408193.3673">6733 15419 927 0,'0'0'168'16,"0"0"106"-16,0 0-150 15,0 0-51-15,0 0-33 16,0 0-16-16,34-23-2 15,3 7-8-15,10 3-5 0,19-3-8 16,-13 7-1-16,12 0 0 16,-12 9-1-16,-6 0-16 15,-1 0-124-15,-21 0-204 16,-15 13-302-16</inkml:trace>
  <inkml:trace contextRef="#ctx0" brushRef="#br0" timeOffset="408427.6556">6767 15583 810 0,'0'0'92'0,"0"0"132"16,0 0-125-16,0 0-40 0,0 0-4 16,0 0-20-16,-25 0-6 15,25 0-2-15,0 0-4 16,0 0-5-16,25 0-6 15,22-21-5-15,28-3-1 16,24-3-6-16,10-2-20 16,-15 6-267-16,-23 1-436 15</inkml:trace>
  <inkml:trace contextRef="#ctx0" brushRef="#br0" timeOffset="410521.4257">7664 9771 378 0,'0'0'166'15,"0"0"-26"-15,0 0-70 16,0 0-40-16,0 0-19 15,0 0-5-15,0-1-5 16,0 1-1-16,0 0 0 16,0 0 0-16,0 0 7 15,0 0 30-15,0 0 43 16,0 0 2-16,0 0-19 16,0 0-22-16,0 0-27 15,0 0-7-15,0 0-5 16,0 0-2-16,0 0 2 15,0 0 0-15,0 0 1 0,0 0 9 16,0 0 27-16,0 0 6 16,0 0-15-16,0 0 8 15,0 0-13-15,0-4-19 16,0 4 3-16,0 0-8 16,0 0 0-16,0 0 5 15,0 0 3-15,0 0 0 16,0 0-9-16,0-3 0 15,0-2-131-15,0-11-565 16</inkml:trace>
  <inkml:trace contextRef="#ctx0" brushRef="#br0" timeOffset="445227.6776">8094 15533 294 0,'0'0'228'15,"0"0"-126"-15,0 0 66 0,0 0-90 16,0 0-3-16,0 0 13 16,0 0-27-16,0-51-6 15,0 51-24-15,0 0 3 16,0 0 4-16,0 0 23 15,0 0-11-15,0 0-10 16,0 0-12-16,0 0-4 16,-9 0-8-16,9 0-8 15,-10 0 3-15,10 0 5 16,0 0 6-16,0-5-4 16,0 5-5-16,0 0-9 15,0 0-4-15,0 0-8 16,0 0 1-16,47-6 2 0,19-6 5 15,15 6 6-15,0-6-4 16,-16 1-2-16,-18 6 1 16,-22 4-1-16,-7 1 0 15,-18 0-3-15,0 0 0 16,0 0-2-16,0 0-9 16,0 0-90-16,0 1-85 15,0 4-138-15</inkml:trace>
  <inkml:trace contextRef="#ctx0" brushRef="#br0" timeOffset="446165.3054">8944 15380 692 0,'0'0'88'0,"0"0"115"16,0 0-98-16,0 0-27 15,0 0-18-15,0 0-21 16,-37-121-10-16,37 104-9 16,37 0-2-16,-8 1-7 15,14 10-1-15,-5 6-3 16,-1 0 1-16,-9 0-7 15,-3 6-1-15,-13 22 0 16,-5 10 0-16,-7 4 9 16,0 3 2-16,-29 7-6 15,-14-13 1-15,-4 1 1 0,10-8-6 16,3-7 1-16,5-8-2 16,11-5-2-16,18-8 2 15,-10 1 0-15,10-2 0 16,0-3-2-16,0 5 1 15,0-5-3-15,0 5 2 16,28-5 1-16,1 0 2 16,23 0 2-16,5 0-2 15,5-10-1-15,13-9 0 16,6-3 0-16,-7 5-6 16,7-5-27-16,-6 4-10 15,-3 2-12-15,-26-2 21 16,-8 7 14-16,-19 0 18 0,-13 4 2 15,-6 2 4-15,0-6 4 16,0 6 1-16,0-8 10 16,0 2 14-16,-6-2 6 15,-13-1-4-15,-9 7 5 16,9 2-7-16,-9 1-8 16,-9 4-18-16,-7 0-7 15,-3 20 0-15,1 14-3 16,21 7 2-16,6-1-2 15,19-1 3-15,0-5-1 16,0-5 1-16,25-7 0 16,3-6 2-16,9-8 0 0,1-8 2 15,-1 0 1 1,-12 0 0-16,3-13 4 0,-9-11 1 16,-10-10-4-16,0-4 12 15,-9-7-1-15,0-1 2 16,0 11-10-16,0 3-2 15,0 16-6-15,0 12-1 16,-9 4-5-16,9 0-42 16,-19 18-163-16,1 6-217 15</inkml:trace>
  <inkml:trace contextRef="#ctx0" brushRef="#br0" timeOffset="446743.4836">9994 15261 936 0,'0'0'82'15,"0"0"155"-15,0 0-123 16,0 0-65-16,0 0-9 16,0 0-3-16,-28-69-5 15,28 69-15-15,0 0-12 0,0 5-5 16,3 25-3-16,22 9 3 16,3 12 6-16,0-6 2 15,0 7 3-15,-3-7-6 16,-3 7-1-16,-6-5-3 15,2-4 1-15,1-3 0 16,-10-7 0-16,1-9-1 16,-10-13 0-16,0-4-1 15,0-3 0-15,0-4 7 16,9 0-4-16,-9 0 11 16,0-11-4-16,9-18 3 15,-9-10-9-15,19-6-3 16,-3-6 6-16,2-3-6 0,10 0-1 15,0-3 0-15,0 10 0 16,7 2 5-16,-7 0-4 16,-10 10 9-16,10 0-4 15,-18 12 3-15,-1 7-8 16,1 6 2-16,-10 10-2 16,0 0-2-16,9 0-1 15,0 10-56-15,-9 14-247 16,0-3-342-16</inkml:trace>
  <inkml:trace contextRef="#ctx0" brushRef="#br0" timeOffset="448556.0031">11056 15977 997 0,'0'0'83'16,"0"0"75"-16,0 0 16 0,0 0-99 15,0 0-34 1,0 0-34-16,0 0-7 0,-46 68 0 15,18 34 4-15,-10 13 0 16,-24-1-4-16,6-3 0 16,-6-6-108-16,-4-27-243 15</inkml:trace>
  <inkml:trace contextRef="#ctx0" brushRef="#br0" timeOffset="449181.0448">12172 15295 1091 0,'0'0'45'16,"0"0"144"-16,0 0-94 15,0 0-54-15,0 0-14 16,0 0-19-16,-10-58-5 16,63 104-1-16,13 22 6 15,5 11 0-15,-5 12 3 16,-1-6-9-16,-21-16-1 15,2-12 2-15,-17-17-5 16,-5-17 6-16,-14-14-4 0,-10-5 2 16,0-4 1-16,0 0 13 15,9-18 5-15,-9-27-14 16,9-9-2-16,1-12-5 16,-1-5 0-16,10-6 2 15,0 9 0-15,-1 1-2 16,1 15-4-16,-4 12 4 15,4 11 2-15,-9 17-2 16,8 12-8-16,-8 0-25 16,8 18-152-16,-18 16-129 15,0 5-602-15</inkml:trace>
  <inkml:trace contextRef="#ctx0" brushRef="#br0" timeOffset="450212.2701">13240 15790 778 0,'0'0'262'0,"0"0"-118"0,0 0 20 15,0 0-93-15,0 0-48 16,0 0-21-16,9 5 2 16,29 41 5-16,-13 9 9 15,-16 8 0-15,-9-2 0 16,0-9-8-16,0-11-1 15,-6-13-3-15,-4-15-2 16,7-7 1-16,-3-6-1 16,-3 0 4-16,-1-13 14 15,-18-26-9-15,10-12-12 16,8-7 2-16,1 2-2 0,9-2-1 16,0 6 0-1,0 2-1-15,19 8-1 0,18 10 2 16,-3 10 0-16,-15 4 0 15,0 13-2-15,-10 0 2 16,10 5-5-16,-10 0 2 16,10 0 0-16,0 0 1 15,-1 0 2-15,-8 0 0 16,-4 0 0-16,-6 0 0 16,3 0 2-16,-3 0 0 15,0 0-1-15,0 0 0 16,6 0-1-16,13 0-6 15,0 0 3-15,-1 10-4 16,10 8 6-16,-9-7-2 0,6 7 2 16,-16 3-5-16,1 8-1 15,-10 4-2-15,0 9 3 16,-10 2-1-16,-33-4-2 16,5-6 3-16,1-6 6 15,9-11-1-15,3-5-1 16,6-12 2-16,0 0 3 15,1 0 3-15,8 0 2 16,-8-5 0-16,8-7-8 16,1 4 2-16,9-1-2 15,0 4 1-15,0-2-1 16,0 3 0-16,0 4-5 16,0 0 2-16,0 0 0 0,0 0-7 15,0 0-9 1,9 0 11-16,29 0 8 0,18 0-2 15,6 0-1-15,4 0-2 16,-4 0 3-16,3 0 2 16,-18 0-1-16,-13 0 1 15,-15 0-4-15,0 0 2 16,-10 4-1-16,-9 8-1 16,0 1-2-16,0 8 6 15,0 3-2-15,-9 10 4 16,-29 0-2-16,1-6 1 15,-7-4 0-15,7-8 1 0,9-5-2 16,9-4 3 0,-6-7 2-16,-3 0 1 0,0 0 1 15,-9 0-6-15,-16-11-1 16,6-2-17-16,0 1-94 16,4-5-70-16,5-6-185 15</inkml:trace>
  <inkml:trace contextRef="#ctx0" brushRef="#br0" timeOffset="450821.7372">14318 15804 1229 0,'0'0'21'16,"0"0"164"-16,0 0-130 15,0 0-42-15,0 0-13 16,0 0-8-16,-9 58 8 15,37-1 8-15,0 6-1 16,-19 0-2-16,-9-1 4 0,0-15-8 16,0-14 2-16,-9-12-3 15,-1-12 3-15,1-9 4 16,0 0-5-16,-10-7 17 16,-15-27-8-16,-4-6-9 15,1-13 0-15,9-2 1 16,9 2-3-16,10-8 0 15,9 9-1-15,0 12-1 16,18 1 2-16,20 5-3 16,9 12 3-16,15 11-4 15,-6 11 1-15,25 0-3 16,-6 0 2-16,6 29 1 16,-7 5 1-16,-11 4 1 0,-26 7-2 15,-18 2 3-15,-19-3-1 16,0-2 1-16,-47-9-2 15,-15 1 2-15,-4-8 3 16,10-6-2-16,3-10 0 16,-12 3-2-16,3-3-3 15,6 3-60-15,9-7-45 16,3-1-169-16,16-5-469 16</inkml:trace>
  <inkml:trace contextRef="#ctx0" brushRef="#br0" timeOffset="451243.5366">16037 15737 739 0,'0'0'432'16,"0"0"-379"-16,0 0 145 15,0 0-143-15,0 0-44 16,0 0-11-16,-9 0 7 16,62 0 10-16,12 0 15 15,19-17-18-15,-3 5-7 16,0-3-3-16,-15 2-3 16,-4 7-1-16,-24 1-1 15,-20 5-62-15,-18 0-168 16,0 0-142-16,-28 11-375 15</inkml:trace>
  <inkml:trace contextRef="#ctx0" brushRef="#br0" timeOffset="451446.7448">15872 16020 689 0,'0'0'262'0,"0"0"-144"16,0 0 35-16,0 0-112 15,0 0-17-15,0 0 20 16,246-54-3-16,-137 31-11 16,4 5-16-16,-14 2-14 15,-18 15-3-15,-43-6-100 16,-38 2-654-16</inkml:trace>
  <inkml:trace contextRef="#ctx0" brushRef="#br0" timeOffset="457353.0659">5552 9663 340 0,'0'0'118'16,"0"0"-77"-16,0 0-26 15,0 0-15-15,0 0-25 16,0 0 22-16,0 0 3 16,0 0 0-16,-6 3 0 15,3-3-37-15,-3 4-179 16</inkml:trace>
  <inkml:trace contextRef="#ctx0" brushRef="#br0" timeOffset="458571.735">5671 9468 287 0,'0'0'63'0,"0"0"43"16,0 0-34-16,0 0-27 15,0 0 0-15,0 0 22 16,46 0-19-16,-36 0-23 16,-1 0-6-16,-9 0 8 15,0 0 2-15,9 0 4 0,-9 0 11 16,0 0-3-16,0 0-6 15,0 0-3-15,0 0-3 16,0 0-1-16,0 0-5 16,0 0 5-16,0 0-10 15,0 0 0-15,0 0 2 16,0 0 0-16,10-3-19 16,8 1 1-16,20 2-1 15,5-3 0-15,4 1 0 16,6-2-1-16,-16 0-1 15,-9 1 1-15,-18 3 2 16,-1 0-2-16,-9 0 0 16,0 0 0-16,0 0 3 0,0 0-3 15,0 0-8-15,-28 0-224 16</inkml:trace>
  <inkml:trace contextRef="#ctx0" brushRef="#br0" timeOffset="459571.8395">5783 8435 205 0,'0'0'329'0,"0"0"-277"0,0 0 94 15,0 0-90-15,0 0-23 16,0 0-17-16,0-13 10 16,0 8 12-16,0 5 9 15,0 0-3-15,0 0 2 16,0 0-3-16,0 0-7 15,0 0-7-15,0 0-7 16,0 0-16-16,0 0-2 16,-10 0-4-16,10 0-1 15,0 0-2-15,0 0 2 16,0 0-1-16,0 0 2 16,0 0 0-16,28-1-3 0,7-7 3 15,21 1 3 1,9-6 4-16,-3 7-5 0,-5-2-2 15,-14 1 0-15,-5 7-3 16,-20-3 2-16,-8 1 1 16,-10 2 0-16,0 0-11 15,0 0-65-15,0 0-84 16,0-3-175-16</inkml:trace>
  <inkml:trace contextRef="#ctx0" brushRef="#br0" timeOffset="459868.6361">5901 8329 548 0,'0'0'73'0,"0"0"75"15,0 0-36-15,0 0-24 16,0 0-10-16,0 0 7 15,0 0-37-15,0-62 3 16,0 57-3-16,0 2 0 16,0 3-10-16,0 0-12 15,0 0-22-15,0 0-4 16,0 18-18-16,19 16 17 16,9 14 1-16,6 5 0 15,-6 4-9-15,-19-9-171 0,-9-19-290 16</inkml:trace>
  <inkml:trace contextRef="#ctx0" brushRef="#br0" timeOffset="462869.8332">5708 7968 245 0,'0'0'60'16,"0"0"-2"-16,0 0 8 15,0 0-53-15,0 0-13 16,0 0-1-16,37-10-6 16,-27 2 7-16,-10 8 1 15,0-1 17-15,0-4 50 16,9-5 0-16,-9 5-14 15,9 0-28-15,-9-3-15 16,16 2-9-16,-4 1-2 0,4-3 0 16,-4 2-1-1,4-2 1-15,3-2-1 0,-1 0 1 16,1 1 0-16,9-3 0 16,-3-1 0-16,-6-1 0 15,9 3-1-15,0 2-3 16,9-5-2-1,-9 9-8-15,6-8-4 16,4 2 13-16,-10 6-4 0,9-8 0 16,-2 7 8-16,2-4-1 0,0 5 1 15,1-3 1 1,-4 3 0-16,3 0-1 0,-2 1-7 16,-7 2 1-16,0 2 1 15,0 0 5-15,9 0 1 16,-3 0 0-16,-6 0 0 15,0 0 0-15,10 0 0 16,-10 0-1-16,0 0-6 16,6 10-3-16,-6 3-7 15,10-2 4-15,-4 0 6 16,-6 2 0-16,0-3 6 16,-9-1 1-16,-1 1 0 15,1-5-2-15,-3 6 2 16,-4-6 0-16,4 11 0 15,2-9-1-15,1 10 1 0,0-5-18 16,-1 5 0 0,-8 0 3-16,8 0 12 0,-8 4 3 15,5-1 0-15,-5-3 0 16,8-1 3-16,-8 5-1 16,-1-3 1-16,10 1-3 15,-10 3 0-15,10-5 1 16,-10 5 1-16,7-2 6 15,-7-1 15-15,-6 0-3 16,3 9 7-16,-6-7-14 16,3-2 6-16,4 8-14 15,2-6-2-15,0-1-2 0,-9 4 2 16,10-5-3 0,-10 1 1-16,9-3 0 0,-9 4 3 15,0-3-2-15,0-2-1 16,9 2 0-16,-9 1-1 15,0-3 0-15,10 5 0 16,-10 3 1-16,0-1-1 16,0 0 0-16,0 4 2 15,0-4 1-15,-10-6-2 16,1 6-1-16,0-4 0 16,-1 1 0-16,10-3-1 15,0 1 0-15,0 3 0 16,0-2 0-16,0-2-2 15,0 0-3-15,0-1-4 16,-9-3-10-16,3 3-6 0,-4 2-1 16,7-2-22-16,3 2-32 15,0 6 1-15,0-7 63 16,0 4 6-16,0 0 1 16,0-1 5-16,0 9 5 15,0-2 1-15,0 2 0 16,0-1 5-16,0-6 0 15,0 1-1-15,0 1 3 16,0 0-1-16,0 3-4 16,0 2-1-16,0-3-1 15,-6 3-1-15,-3 0 0 16,-10 5 0-16,0 0-1 0,10 2 0 16,-10-7 1-16,1 0 0 15,8-4-1-15,1 4 1 16,0 4-32-16,2-9-211 15</inkml:trace>
  <inkml:trace contextRef="#ctx0" brushRef="#br0" timeOffset="463291.7278">6988 10441 106 0,'0'0'29'0,"0"0"6"16,0 0-23-16,0 0-5 16,0 0-4-16,0 125 2 15,0-101-2-15,-18 5 1 0,8-2-4 16,-8-3 1-16,18-3-1 16,-7-3 2-16,-2 7 1 15,0-4-3-15,-1 7-15 16,-8 1-36-16,-1-5-64 15,10 8 86-15,-10-8 29 16,9 5 7-16,1-3 0 16,0-2-7-16</inkml:trace>
  <inkml:trace contextRef="#ctx0" brushRef="#br0" timeOffset="464159.6791">6677 11244 189 0,'0'0'106'0,"0"0"-68"0,0 0-14 15,0 0-18 1,0 0-6-16,0 0 1 0,-81 143 0 16,71-122-1-16,1 2 0 15,-10-12 1-15,10 7 7 16,0-8 51-16,-1-9 0 16,4 11-12-16,-6-11-3 15,-4 4-26-15,4 5-15 16,-13-4 1-16,6 10-4 15,-9-3 2-15,0 0 1 16,3-3-3-16,-12 3 3 16,18-4 15-16,-9-2 8 0,9-7-1 15,1 0-10 1,2 0 1-16,-3 0-10 0,1 0-3 16,-1 0-2-16,-9 0-1 15,9 0 1-15,-6 0-1 16,3 0 4-16,-2 0 3 15,-5 0 10-15,11-2 0 16,8-8 12-16,-8-12 1 16,8 3-17-16,-5-11-7 15,2-2-6-15,7 3 0 16,6 7-2-16,0-6 1 16,0 6-1-16,0-1-5 15,0-4-5-15,0-9 3 16,0 6-5-16,0-4 5 15,0 0 4-15,9 0 0 0,1 2-7 16,-1-2-8-16,1 0 7 16,-4 10-18-16,-6-5-27 15,9-4-2-15,-9 0 12 16,0-3 33-16,0 2 4 16,0 0 10-16,0 5 1 15,-9 7 10-15,-1-1 18 16,1 17 0-16,-7-4 2 15,7 10 24-15,-10 0-38 16,1 0-15-16,-1 5-1 16,0 19 0-16,-9 8 0 15,0 4 4-15,-6 7 11 0,15-1 1 16,1-3 0-16,8-5-2 16,-8 0-8-16,11-10-5 15,7-10 3-15,-3-5-4 16,3-3 0-16,0-6 0 15,0 0 4-15,0 0 3 16,0-6 0-16,0-12-6 16,0-10 0-1,0 3-1-15,0-13-1 16,0 3 1-16,10-4 1 16,18-7-1-16,18 2 0 15,17 10 0-15,2 5-1 16,1 11 1-16,-4 18 0 0,9 0 0 15,-5 18 0-15,-13 22 0 16,-16 6 0-16,-9-1-6 16,-28-11-400-16</inkml:trace>
  <inkml:trace contextRef="#ctx0" brushRef="#br0" timeOffset="473184.4066">17819 15838 432 0,'0'0'108'0,"0"0"-23"16,0 0-9-1,0 0-21-15,0 0-1 0,0 0 19 16,0 0 8-16,0 0 7 15,-9 3-8-15,9-3-22 16,0 5-11-16,0-5-21 16,0 0-9-16,0 0-7 15,0 0-4-15,0 0-4 16,65 0 2-16,16-5 17 16,38-8-2-16,8-3-8 15,-8 3-8-15,2 4 0 16,-31 2-3-16,-27 7 1 15,-16-4-2-15,-29 0 1 16,1 4-1-16,-19 0-5 0,9 0-43 16,-9 0-136-16,10 0-129 15,-10 0-251-15</inkml:trace>
  <inkml:trace contextRef="#ctx0" brushRef="#br0" timeOffset="473512.5425">19099 15414 672 0,'0'0'244'0,"0"0"-126"0,0 0 31 15,0 0-62-15,0 0-42 16,0 0-30-16,-28-23-5 15,28 51-9-15,0 12 1 16,28 12 27-16,0-1 6 16,7 4-5-16,-7-3-9 15,0-5-10-15,-10-2-6 16,-8-7 0-16,-1-4-3 16,-9 0-1-16,0-5-1 15,10-6-2-15,-10-12-51 16,0-4-110-16,0-7-87 15,0 0-222-15</inkml:trace>
  <inkml:trace contextRef="#ctx0" brushRef="#br0" timeOffset="473965.5831">19847 15511 776 0,'0'0'99'0,"0"0"70"16,0 0-87-16,0 0-14 16,0 0-16-16,0 0 8 15,-62-29-12-15,24 29-29 0,-8 27-13 16,-7 14 7-16,6 10-4 15,3 7 0-15,16 3-1 16,19-2 4-16,9-14-2 16,0-2-5-16,37-14 10 15,16-6-9-15,3-5 1 16,-3-14-2-16,3-4 2 16,-9 0 1-16,-3 0 8 15,-7-22 1-15,-18-6-6 16,-1-1 10-16,-8-9 4 15,-10-3-8-15,0-5-6 16,0-4-1-16,-10 3-2 16,-18 3 3-16,0 10-6 0,0 12-3 15,3 7-2-15,-12 12-3 16,-10 3-51-16,-15 11-284 16,-3 1-631-16</inkml:trace>
  <inkml:trace contextRef="#ctx0" brushRef="#br0" timeOffset="477371.8722">20816 15698 82 0,'0'0'102'0,"0"0"-101"15,0 0 17-15,0 0 34 16,0 0-5-16,0 0-9 16,0 0 39-16,-34-11 25 15,34 4-40-15,0 2 5 16,-10 4 0-16,10-4-11 16,0 5-14-16,0 0-12 15,0 0-7-15,0-5 18 16,0 5-8-16,0 0 6 15,0 0-2-15,0 0-6 16,0 0 1-16,-9 0-12 16,9 0 10-16,0 0-3 0,-9 0 3 15,9 0-10-15,0 0-12 16,0 0 0-16,0 0-3 16,0 0-1-16,0 0 2 15,0 0-2-15,0 0 12 16,0 0-1-16,0 0 6 15,0-5-14-15,0-3-7 16,37-2 3-16,35-1 0 16,18-11 2-16,31 5-3 15,-2-2-1-15,-1 1 3 16,-28 4-4-16,-15 7 0 16,-31 3-6-16,-7 0-5 15,-18 4-9-15,0-3-22 0,-10 3-47 16,0 0-116-16,-9 0-141 15</inkml:trace>
  <inkml:trace contextRef="#ctx0" brushRef="#br0" timeOffset="477762.5018">21146 15401 576 0,'0'0'86'0,"0"0"52"0,0 0-54 16,0 0-21-16,0 0-9 15,0 0 9-15,-28-50 11 16,19 45-10-16,9 1-10 15,-10 0-7-15,10 4-12 16,0-5-12-16,0 5-3 16,0 0-15-16,0 0-5 15,0 9-6-15,0 34-4 16,0 20 9-16,19 22 1 16,0 7 6-16,9-1-4 0,9-12-1 15,-3-7 0 1,-6-14-1-16,0-8-31 0,-9-26-199 15,-10-19-187-15</inkml:trace>
  <inkml:trace contextRef="#ctx0" brushRef="#br0" timeOffset="478434.4051">22308 15612 742 0,'0'0'64'15,"0"0"135"-15,0 0-101 0,0 0-44 16,0 0-35-1,0 0-5-15,-47-112 8 0,57 89 1 16,27-1 3-16,7 8-13 16,2-7-6-16,1 5-3 15,-3 12-4-15,-7 1 2 16,-9 5-2-16,-9 0-6 16,9 6-2-16,-13 27 6 15,-15 14 2-15,0 11 3 16,0 9 1-16,-43 1-1 15,-4 0-2-15,0-10-1 16,-6-7-1-16,7-17 1 16,8-8 1-16,13-8-1 15,16-12 0-15,0-1 1 16,9-5-1-16,0 0-1 0,0 0-6 16,0 0 3-16,9 0-2 15,35 0 6-15,12 0 1 16,15-6-1-16,13-9-1 15,7-3 1-15,2 1-1 16,-3-6-4-16,-9 5-49 16,-15 9-100-16,-13-3-70 15,-25 8-37-15</inkml:trace>
  <inkml:trace contextRef="#ctx0" brushRef="#br0" timeOffset="478809.4651">23395 15558 372 0,'0'0'388'0,"0"0"-298"15,0 0 49-15,0 0-55 16,0 0-12-16,0 0-20 16,-75-49-7-16,41 49-18 15,-13 24-17-15,10 15 1 16,-7 1 20-16,26 7-2 15,-1-3-13-15,19-2-3 16,0-8-2-16,19-5-3 16,24-9-3-16,13-7 2 15,10-8 0-15,-4-5 2 0,3 0 3 16,-12 0 0-16,-15-22-1 16,-1-7 2-16,-15 0 2 15,0-10 14-15,-13 3 6 16,-9-4-17-16,0 1-2 15,0 6-9-15,-34 8 1 16,-4 9-8-16,1 11-1 16,0 5-18-16,-16 7-151 15,-3 15-304-15</inkml:trace>
  <inkml:trace contextRef="#ctx0" brushRef="#br0" timeOffset="479340.6403">24426 15680 731 0,'0'0'70'0,"0"0"135"16,0 0-106-16,0 0-30 0,0 0-40 15,0 0 5-15,47-34 9 16,9 28-7-16,16-9-13 16,12 2 3-16,-3 2-7 15,18-2-8-15,-15 4-11 16,-12 9-1-16,-25 0-21 16,-29 0-237-16,-18 4-326 15</inkml:trace>
  <inkml:trace contextRef="#ctx0" brushRef="#br0" timeOffset="479543.793">24573 15885 824 0,'0'0'55'0,"0"0"49"0,0 0-43 15,0 0-32-15,0 0 50 16,0 0 32-16,283-18-33 15,-171 2-52-15,16-7-26 16,0 3-5-16,-19-13-230 16</inkml:trace>
  <inkml:trace contextRef="#ctx0" brushRef="#br0" timeOffset="480137.5571">26099 15227 890 0,'0'0'174'0,"0"0"-8"0,0 0 29 15,0 0-110-15,0 0-56 16,0 0-29-16,-44 15 1 16,63 38 16-16,6 14 26 15,3 14-4-15,-9 5-28 16,-1-7-7-16,1 4 2 16,-10-20-6-16,-9-5 0 15,0-19-1-15,10-5-95 16,-10-18-199-16,12-16-246 15</inkml:trace>
  <inkml:trace contextRef="#ctx0" brushRef="#br0" timeOffset="480528.1661">26878 15408 586 0,'0'0'380'0,"0"0"-301"16,0 0 45-16,0 0-60 15,0 0-15-15,0 0-15 16,-175-28-13-16,138 49-1 16,3 8 2-16,6 5-1 15,9 13-2-15,9 0-8 0,10-4-9 16,0-3 4-16,19-1-2 15,34-3-1-15,13-15 2 16,5 1 0-16,-5-15 0 16,-10-7-3-16,-13 0 1 15,-24 0 1-15,-10-5-1 16,1-19 3-16,-10-4 0 16,0-7-1-16,0-14 2 15,-38-2-2-15,-5 2-1 16,-4 1-3-16,10 12 0 15,9 14-1-15,3 4-9 16,-3 13-153-16,9 5-225 0</inkml:trace>
  <inkml:trace contextRef="#ctx0" brushRef="#br0" timeOffset="481121.9153">27454 15254 1065 0,'0'0'68'0,"0"0"112"16,0 0-58-16,0 0-75 15,0 0-20-15,0 0-21 16,-9-40-6-16,9 53-6 16,9 21 6-16,25 22 1 15,4 7 6-15,-1 5 6 0,0 5 0 16,-2-11-8-16,-7-5-2 16,0-10-1-16,-10-7-1 15,-8-13 2-15,-1-6-2 16,0-8 0-16,-9-11 2 15,0-2 2-15,0 0 1 16,0 0 7-16,0 0 14 16,0-18 8-16,10-17-18 15,15-15-7-15,3-25-7 16,18-8 2-16,7-16-3 16,13-7-2-16,15 7-5 15,-6 3-52-15,-4 6-213 0,-24 8-850 16</inkml:trace>
  <inkml:trace contextRef="#ctx0" brushRef="#br1" timeOffset="521175.7753">1789 17353 547 0,'0'0'81'16,"0"0"97"-16,0 0-78 0,0 0-28 15,0 0-11-15,0 0 21 16,0 0-14-16,-31-44 25 16,25 43-19-16,-3-6-34 15,9 7 0-15,-10-5 1 16,1 5-5-16,9-5-9 16,-9 4-7-16,9 1-6 15,0-5 4-15,0 5-8 16,-10 0 1-16,10 0-1 15,0 0-6-15,0 0-3 16,0 0-1-16,-9 23-13 16,-1 17 8-16,1 16 5 0,3 7 3 15,6 5-3 1,0-5 0-16,0-7 1 0,0-6 1 16,0-8-2-16,0-3 0 15,0-10 4-15,0-2-4 16,0-11 1-16,0-3-1 15,0-1 0-15,0-8-5 16,0 6 5-16,0-6-63 16,0-4-121-16,0 5-58 15,0-5-82-15</inkml:trace>
  <inkml:trace contextRef="#ctx0" brushRef="#br1" timeOffset="521550.7168">1630 17366 325 0,'0'0'332'0,"0"0"-196"0,0 0-13 16,0 0-41-16,0 0-11 15,0 0-11-15,4-36-11 16,24 25-16-16,25-12 14 16,9-6-10-16,3-5-4 15,19 1 3-15,-12 4-18 16,0 1-13-16,-26 12-1 15,-27 3-4-15,0 13 0 16,-19 0-1-16,0 0-24 16,-10 28-154-16,-46 13-48 15,0 5-153-15</inkml:trace>
  <inkml:trace contextRef="#ctx0" brushRef="#br1" timeOffset="521816.4057">1521 17632 462 0,'0'0'233'16,"0"0"-85"-16,0 0-44 16,0 0-59-16,0 0-7 15,0 0 3-15,4 0-23 16,20 0 42-16,14 0 42 15,15 0-12-15,3-12-31 0,9-5-14 16,7-6-14 0,0 12-19-16,-26 0-12 0,1 11 0 15,-19 0-20-15,-28 0-180 16,0 11-207-16</inkml:trace>
  <inkml:trace contextRef="#ctx0" brushRef="#br1" timeOffset="522441.3275">2758 17587 657 0,'0'0'155'0,"0"0"57"15,0 0-82-15,0 0-55 16,0 0 23-16,0 0-20 16,-112-7-27-16,75 1-15 15,-16 6-8-15,6 0-11 16,-25 0-4-16,-3 17-10 15,13 8 2-15,15 0-5 16,19 0-1-16,28 2-1 0,0-3 2 16,0-3-5-1,0-3 4-15,28 0 1 0,0-12 1 16,19-1 2-16,-13-5 5 16,13 0-2-16,-3 0 0 15,-13-23 3-15,-6-1-6 16,3-2 0-16,-9-8-1 15,-10 1-2-15,0-4 0 16,-9-2 0-16,0 10 6 16,0 1-5-16,0 12 0 15,0 8 2-15,0 8-3 16,0 0-2-16,0 7-14 16,0 20-5-16,0 10 17 0,19 7 4 15,9-2 2 1,16-9-2-16,2 1 1 0,1-13 2 15,-3-3-3-15,-7-7 0 16,0-11 5-16,-12 5-4 16,-15-5-1-16,-7 0-4 15,-3 0-28-15,0 0-104 16,0-11-163-16,0-12-297 16</inkml:trace>
  <inkml:trace contextRef="#ctx0" brushRef="#br1" timeOffset="522738.2893">2957 17433 712 0,'-9'-17'89'0,"9"5"100"15,0 1-41-15,0 5-43 16,0 1 23-16,0 0-58 16,0-2-5-16,0 7-8 15,0-4-21-15,0 4-11 16,0 0-10-16,0 0-6 15,0 0-6-15,0 0-3 16,0 0 0-16,0 16-5 16,28 18 4-16,-9 9 0 15,6 4 0-15,-13 5 1 16,4-7 1-16,-7 1-1 16,-9-2-1-16,0-10-14 15,0-5-82-15,0-7-38 0,0-10-64 16,0-12-188-16</inkml:trace>
  <inkml:trace contextRef="#ctx0" brushRef="#br1" timeOffset="523035.0841">3303 17433 695 0,'0'0'168'15,"0"0"66"-15,0 0-95 16,0 0-52-16,0 0-14 0,0 0-24 16,-6-13-14-16,6 13-16 15,0 0-2-15,0 0-10 16,0 18-3-16,0 11 1 16,0 5 10-16,6 5 1 15,13 1-1-15,9 0-8 16,-9 1-4-16,-1-3-1 15,-8 1-4-15,-10 3 0 16,0-3-64-16,0-10-139 16,0-7-179-16</inkml:trace>
  <inkml:trace contextRef="#ctx0" brushRef="#br1" timeOffset="523738.245">4677 17598 680 0,'0'0'177'0,"0"0"79"0,0 0-130 15,0 0-1-15,0 0-78 16,-265-68-29-16,181 73-9 16,12 24 3-16,7 5 0 15,21 0-5-15,26-5-2 16,18-2-2-16,0-3-2 15,18-8 0-15,35-11 3 16,22-5 3-16,6 0 2 16,3-11 0-16,-12-18-5 15,-7-5 0-15,-21-9-4 16,-7 1 0-16,-27-3-1 0,-10-7-2 16,0-5 3-1,0 7 4-15,-28 5-2 0,9 16 8 16,0 12-6-16,10 5 3 15,9 12-5-15,0 0-2 16,0 5-7-16,28 37-9 16,37 19 16-16,16 13 14 15,13 12 17-15,-13-1 4 16,-19-6 8-16,-15-11-16 16,-29 2-5-16,-18-11-8 15,0-11-10-15,-9-8-1 16,-38-6-2-16,-6-11 0 15,-3-17-1-15,10-6 3 16,2 0 1-16,7-11 1 0,-1-23-5 16,20-5-2-16,8-3-1 15,10 3-2-15,0 5 2 16,28 0 2-16,19 16-4 16,9 7 2-16,6 6-2 15,10 5-22-15,-16 0-181 16,-19-2-486-16</inkml:trace>
  <inkml:trace contextRef="#ctx0" brushRef="#br1" timeOffset="524765.2389">5708 17785 690 0,'0'0'327'0,"0"0"-132"16,0 0 19-16,0 0-117 15,0 0-32-15,0 0-37 16,0-18-19-16,0 29-9 16,0 25-11-16,0 20 11 15,0 13 13-15,-16-1 5 16,4-5-4-16,3-7 0 16,2-11-6-16,4-4-1 15,-3-12-4-15,6-13 0 0,-3 2-2 16,3-12-1-1,0-6 4-15,0 0-3 0,-16 0 7 16,7-18 3-16,-10-17-8 16,1-14-2-16,-1-14 3 15,10-12-3-15,9-11 1 16,0-3-2-16,0 3 1 16,18 15 0-16,20 16-2 15,18 9 0-15,-3 13 1 16,3 16 2-16,6 5-2 15,-15 12-5-15,-1 0 3 16,-2 0-2-16,-16 23-1 0,-9 11 1 16,-10 8 3-1,-9-4-2-15,0 1 3 0,-47-5-1 16,-6-5-2-16,-3-7 1 16,19-5 1-16,-10-4-2 15,-6-9-7-15,16-2-46 16,0-2-69-16,2 0-124 15,17 0-260-15</inkml:trace>
  <inkml:trace contextRef="#ctx0" brushRef="#br1" timeOffset="525172.7078">6568 17756 601 0,'0'0'114'15,"0"0"52"-15,0 0 4 16,0 0-75-16,0 0 7 16,0 0-29-16,-165-5-32 15,137 5-24-15,0 23 1 16,3 6-3-16,6 9-4 15,10 7 3-15,9-2-2 16,0-4-6-16,28-5-2 16,18-11-4-16,17-12 5 0,-7-11-2 15,-3 0 0-15,-16 0 13 16,0-11-6-16,-21-18 11 16,-7-12 19-16,-9 3-6 15,0-9-16-15,0 1-10 16,-25 7-8-16,-12 0-3 15,9 15-3-15,3 14-17 16,6 10-98-16,7 0-117 16,-4 10-249-16</inkml:trace>
  <inkml:trace contextRef="#ctx0" brushRef="#br1" timeOffset="525516.4637">6988 17445 973 0,'0'0'114'0,"0"0"141"15,0 0-139-15,0 0-33 16,0 0-31-16,0 0-27 15,-9-34-18-15,9 61-4 0,0 14-1 16,9 15 7-16,19 7 15 16,7-2-4-16,-14-3-12 15,-5-8-3-15,-16-3 0 16,9-13-2-16,-9-7-3 16,0-6-1-16,0-7 1 15,0-7 0-15,0-3-2 16,0 4-88-16,-46-8-202 15,-26 0-347-15</inkml:trace>
  <inkml:trace contextRef="#ctx0" brushRef="#br1" timeOffset="526469.596">6742 17780 972 0,'0'0'119'15,"0"0"36"-15,0 0-91 16,284-63 12-16,-185 45-27 16,-8 2-9-16,2-1-8 15,-31 5-5-15,-6-5-14 16,-18 7-8-16,-19 3 0 16,-10-5-1-16,-9 2 1 15,0 3-2-15,0-9-3 16,0 5 0-16,0-2 0 15,-19 2 0-15,-9 6 0 16,0 5-4-16,0 0 4 0,-6 0-2 16,3 0-2-1,6 16 4-15,6 13-5 0,19 7 1 16,0 2-3-16,0 3 7 16,37-8 4-16,16-5 0 15,3-4 2 1,10-1-4-16,-4-12 5 0,-9-1-5 15,-15-4 0-15,-20-6-2 16,1 0 0-16,-19 0-1 16,0 0 0-16,0-6-18 15,0-27-67-15,0-2 58 16,0-9 0-16,0-2 19 0,0 5 9 16,0 3 2-1,0 10 2-15,9 15 1 0,10 7-4 16,0 6 3-16,-1 0-4 15,17 0 0-15,2 24 3 16,0 10 5-16,10 5 8 16,-13 2 5-16,4 3 10 15,-20 8 8-15,1-7-22 16,-3-7-7-16,-16-3-9 16,0-15 0-16,0-6-1 15,0-14-78-15,0 0-37 16,0-14 99-16,0-23-16 0,0-8 22 15,0-5 10 1,0 3 2-16,9 9 0 16,0 9 2-16,1 4 6 0,-1 9 18 15,10 7 7-15,-10 1-2 16,0 8-6-16,10 0-13 16,9 0-9-16,6 12-2 15,4 13 4-15,-1 13 3 16,7-4 2-16,-16 5 2 15,0-5-4-15,-9-5 2 16,-1-7-6-16,-18-4 0 16,0-2-3-16,0-9-1 15,0-7-2-15,0 0 4 16,0 0 6-16,0-5 7 16,0-15-3-16,0-13-9 0,0-6 0 15,0 0-3-15,0-3-2 16,10 4-1-16,24 13-4 15,-6 11 4-15,0 12-4 16,0 2-5-16,16 12-3 16,2 21 7-16,10 14 6 15,-3-2 0-15,-15 2 0 16,-1 1 0-16,-37-9-9 16,0-18-372-16</inkml:trace>
  <inkml:trace contextRef="#ctx0" brushRef="#br1" timeOffset="527150.1888">8589 17377 207 0,'0'0'653'0,"0"0"-485"16,0 0 24-16,0 0-92 16,0 0-23-16,0 0 4 15,-21-110-17-15,21 99-18 16,0 1-5-16,0 10-2 15,0 0-22-15,0 0-17 16,0 26-2-16,28 26 1 16,0 24 1-16,9 3 7 15,-9 1 6-15,0-2-8 16,-19-3-4-16,-9-13 0 0,0-6 3 16,0-4-5-1,-9-13 1-15,-28-5 0 0,-1-10-6 16,1-6-18-16,3-13-55 15,-13-5-84-15,0 0-148 16,0-18-485-16</inkml:trace>
  <inkml:trace contextRef="#ctx0" brushRef="#br1" timeOffset="527556.5284">8250 17778 872 0,'0'0'132'16,"0"0"53"-16,0 0-162 0,0 0-2 16,0 0 40-16,0 0 7 15,327-16-17-15,-234 10-13 16,-2 1-7-16,2-8-19 16,-12 3-6-16,-19-1-3 15,-15-2-2-15,-19 2 1 16,-9 1 2-16,-10-3 2 15,1 4-2-15,-10-3 4 16,0 4 0-16,0-1-4 16,0 4 1-16,0 5 5 15,0 0-1-15,0 0-9 16,0 0-5-16,0 14-20 0,0 15 25 16,0 18 0-16,0 3 6 15,0 7 0-15,0-11 0 16,0 1 4-16,0-14-6 15,18-5-3-15,-12-9-1 16,-6-9 1-16,0-10-2 16,0 5 1-16,0-5-61 15,0 0-87-15,-43-15-188 16</inkml:trace>
  <inkml:trace contextRef="#ctx0" brushRef="#br1" timeOffset="527775.2039">9072 17290 1022 0,'0'0'177'15,"0"0"43"-15,0 0-137 16,0 0-73-16,0 0-10 15,0 0-19-15,10-23-312 16</inkml:trace>
  <inkml:trace contextRef="#ctx0" brushRef="#br1" timeOffset="528565.1819">10141 17761 708 0,'0'0'472'0,"0"0"-299"16,0 0 14-16,0 0-135 15,0 0-30-15,-246-91-5 16,180 91-10-16,-15 13-4 16,-9 21-3-16,15 16 0 15,3 2-1-15,35-1-2 16,18-4-2-16,19-14-2 15,0-10 5-15,19-7 1 16,28-8 0-16,24-8 2 16,-5 0 2-16,15-8 11 15,0-21-14-15,-25-10 0 0,-9 0-19 16,-19-2 4-16,-3 3 8 16,-22-3 3-16,-3 6 4 15,0 7 5-15,0 7-1 16,0 13-3-16,0 8-1 15,0 0-6-15,0 13-11 16,0 21 4-16,0 11 13 16,0 7 0-16,0-13-2 15,43-6 2-15,23-9 0 16,5-13 1-16,-5-3 4 16,5-8 1-16,10 0 1 15,-15 0 10-15,-10-17-7 16,-3-3-1-16,-6-6 3 0,-19 1-3 15,0-7 0-15,-10-3-1 16,-2-6-5-16,-7-9 3 16,10-13 1-16,-10-11 0 15,-9-10 9-15,0-8 6 16,0-11-8-16,0 19 2 16,-18 15-12-16,-1 29 0 15,13 25 3-15,-4 15-2 16,10 5-5-16,-9 52-8 15,0 22 0-15,-1 30 8 16,1 7 2-16,9-11-1 16,0-10-1-16,0-16 0 0,34-9-3 15,-6-14-4 1,0-20-122-16,-9-27-481 0</inkml:trace>
  <inkml:trace contextRef="#ctx0" brushRef="#br1" timeOffset="530033.9929">12181 17603 881 0,'0'0'110'15,"0"0"130"-15,0 0-157 16,0 0-47-16,0 0-36 0,0 0 9 16,-28 164-9-16,28-74 20 15,0-13-5-15,0-22-8 16,0-19 1-16,9-19-1 16,1-5-1-16,8-12-2 15,-2 0 2-15,-7-7 7 16,19-27 5-16,0-11-8 15,0-11-7-15,7 1-2 16,-7-11-1-16,0 8 0 16,9-5 1-16,0 20-1 15,7 7-1-15,-7 19-3 16,10 12 0-16,6 5-4 0,-6 11 1 16,9 25 1-16,-12 2 6 15,-16 7 1-15,-19-6-1 16,-9 1 0-16,0-11-2 15,-28-6 0-15,-16-5-1 16,-12-9-3-16,-19-7-118 16,-24-2-124-16,-1-6-261 15</inkml:trace>
  <inkml:trace contextRef="#ctx0" brushRef="#br1" timeOffset="530252.6587">11907 17337 1001 0,'0'0'166'0,"0"0"-32"15,0 0-103-15,0 0-31 16,0 0-22-16,0 0-343 15</inkml:trace>
  <inkml:trace contextRef="#ctx0" brushRef="#br1" timeOffset="531049.5461">13633 17939 834 0,'0'0'79'16,"0"0"159"-16,0 0-139 16,0 0-46-16,0 0-35 15,0 0-5-15,90 0 13 16,3-5 1-16,16-3-1 15,-9 3-16-15,-16 1-6 16,-22 4-1-16,-24 0-3 16,-19 0-12-16,-19 0-91 15,0 0-233-15,-10-7-283 16</inkml:trace>
  <inkml:trace contextRef="#ctx0" brushRef="#br1" timeOffset="531440.1764">14290 17598 1082 0,'0'0'99'0,"0"0"12"16,0 0-67-16,0 0-16 15,0 0 22-15,0 0-3 0,265 169 6 16,-209-106-18-1,-10-1-14-15,7-4-2 0,-15-11-12 16,-10-13-5-16,-10-11-2 16,1-12 0-16,-19-11 5 15,10 0-5-15,-10 0 12 16,0-7 4-16,0-20-6 16,0-8-8-16,0-15 2 15,0 0-3-15,0-16 0 16,0-3 0-16,0 1 1 15,0 2-2-15,24 14-1 16,4 18 0-16,1 15-6 16,-11 9-5-16,10 10-27 15,-9 0-203-15,6 0-261 16</inkml:trace>
  <inkml:trace contextRef="#ctx0" brushRef="#br1" timeOffset="531815.1764">15579 17796 755 0,'0'0'106'0,"0"0"166"16,0 0-122-16,0 0-38 15,275-11-38-15,-238 0-25 16,-9-1-17-16,-19 1-4 0,-9-2-4 15,0-3-5-15,0-2-10 16,-9-3-1-16,-38-8-4 16,-9 7-4-16,-15-2 7 15,5 7-4-15,-6 13-1 16,16 4-2-16,13 4 0 16,5 32 0-16,10 7-2 15,19 15 2-15,9-1 2 16,19-5 0-16,56-7 8 15,15-10 1-15,28-13 1 16,10-6 1-16,0-11-5 16,-1-5-5-16,-24 0-3 15,-31 0-1-15,-54-14-137 16,-18-20-515-16</inkml:trace>
  <inkml:trace contextRef="#ctx0" brushRef="#br1" timeOffset="532752.7699">18140 17751 414 0,'0'0'641'0,"0"0"-560"16,0 0 47-16,0 0-128 16,0 0 0-16,0 0 0 15,0 0 11-15,-165 175 17 16,90-112-6-16,4-5-11 15,-4-6-5-15,12-18 3 0,17-12-5 16,21-11-2-16,15-6 3 16,10-5 7-16,-3 0 4 15,-3-21 11-15,-3-17-19 16,9-9-8-16,0-5 1 16,0-11-1-16,0-10 0 15,0 3-3-15,0-4 2 16,0 7 0-16,-19 17 2 15,0 14 1-15,-9 14 0 16,0 15-1-16,3 7-1 16,-3 8-7-16,0 36-5 15,10 19 8-15,8 17 4 16,10-2 0-16,19-2-1 0,62-3 0 16,3-10 1-16,25-12-1 15,9-5 3-15,-9-13-3 16,-15-10 1-16,-22 1-22 15,-35-9-216-15,-37-9-302 16</inkml:trace>
  <inkml:trace contextRef="#ctx0" brushRef="#br1" timeOffset="533362.1511">18934 17637 924 0,'0'0'167'15,"0"0"2"-15,0 0-110 16,0 0 17-16,0 0-54 16,274-86-5-16,-165 93 6 15,-9 28-9-15,-16 13 6 16,-12 6-4-16,-35 2-4 16,-9-4-1-16,-28 2-9 15,0-6 1-15,0-14-2 16,-28-10 3-16,0-9 2 15,10-14 1-15,2-1 3 0,-3-6 5 16,-9-23 3-16,19-15 1 16,0-13-9-16,9-1-10 15,0 0 0-15,9 1-4 16,38 7-4-16,-4 10-3 16,4 11-26-16,-10 13-88 15,-2 10-54-15,-17 6-111 16,-8 0-373-16</inkml:trace>
  <inkml:trace contextRef="#ctx0" brushRef="#br1" timeOffset="533627.6939">20258 17654 983 0,'0'0'167'16,"0"0"32"-16,0 0-124 16,0 0-67-16,0 0-7 15,0 0 3-15,0 153 14 16,0-103 7-16,0-2-5 16,0-7-9-16,0-9-6 15,10-8-5-15,-10-13-1 16,0-6-1-16,0 2-17 15,0-7-143-15,0-12-186 16</inkml:trace>
  <inkml:trace contextRef="#ctx0" brushRef="#br1" timeOffset="533877.6976">20121 17382 872 0,'0'0'123'16,"0"0"94"-16,0 0-156 15,0 0-55-15,0 0-6 16,0 0-27-16,-9-29-292 16</inkml:trace>
  <inkml:trace contextRef="#ctx0" brushRef="#br1" timeOffset="534268.3308">21211 17574 1174 0,'0'0'83'0,"0"0"74"15,0 0-138-15,0 0-7 16,-239 42-6-16,176-9 2 16,7 1 4-16,19-5 3 15,27-3-9-15,10-2-6 16,0 4 0-16,28-4 0 15,29-1 1-15,14-3 3 16,-5 0 3-16,-4 3-6 16,-25-6-1-16,-9-5 2 15,-9 3-2-15,-19-4 1 16,0 2-1-16,-19-2 7 0,-27-1 3 16,-7 3 1-1,-13-13-6-15,13 0-5 0,-3 0 0 16,9 0-10-16,13-24-94 15,6-15-119-15,19-8-346 16</inkml:trace>
  <inkml:trace contextRef="#ctx0" brushRef="#br1" timeOffset="534627.7056">21255 17785 739 0,'0'0'80'16,"0"0"151"-16,0 0-125 0,0 0-8 15,0 0-37 1,246 5-15-16,-209-5-17 0,-8 0-6 16,-11-10-4-16,-8-8-1 15,-1 1 4-15,0-11-5 16,-9-1-11-16,0 2-1 16,0-7-1-16,-9 5 9 15,-19 5 25-15,-10 8-2 16,10 9-16-16,-15 7-15 15,5 0-2-15,-18 23-3 16,3 19-2-16,7 8 1 16,18 6 1-16,28-4 3 15,0-7-2-15,46-11 5 16,26-5 6-16,31-6 3 16,6-11 0-16,0-3-1 0,0-6-10 15,-34-3-4-15,-13 0-4 16,-34 0-6-16,-28-19-256 15,-37-16-921-15</inkml:trace>
  <inkml:trace contextRef="#ctx0" brushRef="#br1" timeOffset="535534.105">23056 17796 793 0,'0'0'72'0,"0"0"150"15,0 0-59-15,-119-147-38 16,72 114-25-16,4 10-27 16,-13 17-28-16,3 6-25 15,-22 0-13-15,3 16-7 16,7 26-2-16,18 8-1 16,22-7 2-16,25-1-2 15,0-8 1-15,35-11-4 16,30-12 6-16,16-6 5 15,3-5 3-15,-3 0-2 16,-16-23 0-16,-21-4-2 0,-16-14-3 16,-9 1 0-16,-19-4-1 15,0-7 0-15,0-2 0 16,0 1 0-16,0 18 0 16,0 8 2-16,0 13-2 15,0 13 0-15,0 0-2 16,19 13-16-16,30 31 10 15,29 19 6-15,3 5 2 16,-6-1 3-16,-22 3-1 16,-16-14 1-16,-27 0-3 15,-10-3 0-15,-10-14 0 16,-43-15 0-16,-3-13 0 16,0-6 3-16,13-5 3 0,5-6-5 15,1-27-1-15,18 0-5 16,10-3-3-16,9-4 2 15,0 0 1-15,19 6-20 16,27 12-82-16,10 4-49 16,-3 8-84-16,-6 10-176 15</inkml:trace>
  <inkml:trace contextRef="#ctx0" brushRef="#br1" timeOffset="536034.1211">24273 17790 1191 0,'0'0'73'0,"0"0"77"15,0 0-130-15,0 0-18 16,0 0 6-1,72 139 32-15,-63-71 30 0,1 0-26 16,-10 0-27-16,0-7-4 16,0-14-12-16,0-13 8 15,0-17-8-15,0-5 7 16,-10-12-6-16,10 0 2 0,-9 0 10 16,0-29 8-1,-19-12-17-15,9-14-5 0,-15-8 0 16,15-11 4-1,10-5-4-15,9-9 0 0,0 3-1 16,9 12 1-16,28 15 0 16,7 15-1-16,-7 20 0 15,-9 17 1-15,-9 6 0 16,15 0-5-16,4 21-3 16,-1 16 8-16,-9 6 0 15,-18 2-2-15,-10 2 0 16,0 3 0-16,-47-10-5 15,-28 0 3-15,13-16-42 16,6-8-70-16,3-11-78 0,15-5-63 16,1-5-295-16</inkml:trace>
  <inkml:trace contextRef="#ctx0" brushRef="#br1" timeOffset="540487.2858">13888 17796 472 0,'0'0'195'0,"0"0"-70"16,0 0-43-16,0 0 18 15,0 0-22-15,0 0 1 16,0 0-7-16,-19-5-8 16,13 4 7-16,3-4-23 15,-3 0-8-15,-4 5-11 0,1-6-1 16,0 6 1-16,-1-7-1 15,-8 7-7-15,-1-5-4 16,10 5-6-16,-1 0 0 16,10 0-5-16,0 0-6 15,0 0-3-15,0 18-3 16,0 26-2-16,19 14 8 16,9 6 0-16,0-3-1 15,0 2-6-15,-12-7-178 16,-16-3-411-16</inkml:trace>
  <inkml:trace contextRef="#ctx0" brushRef="#br1" timeOffset="542034.2634">24993 17896 421 0,'0'0'159'16,"0"0"-7"-16,0 0-58 15,0 0 1-15,0 0 26 16,0 0-30-16,0 0-13 16,-22-66-26-16,19 61-10 15,-25 5 6-15,-19 0-25 16,-9 0-14-16,-15 5-9 16,5 18 4-16,4 1 2 15,25 11 8-15,9-1-2 16,18-1-3-16,10-5-3 15,0-4-3-15,19-1 4 0,28-12-5 16,-1-6-1-16,7-5 5 16,-6 0 0-16,-10 0 2 15,-2-23 6-15,2 1 7 16,-18-6 0-16,-10 4-2 16,-9-3-11-16,0 2-2 15,0 4 3-15,-37 3-9 16,-7 2 0-16,-12 7-7 15,0 0-16-15,12 9-39 16,7-5-32-16,9 3-110 16,19-2-152-16</inkml:trace>
  <inkml:trace contextRef="#ctx0" brushRef="#br1" timeOffset="542377.9586">25333 17483 453 0,'0'0'440'0,"0"0"-295"16,0 0 51-16,0 0-88 15,0 0-30-15,0 0-4 16,-19-90-18-16,19 90-22 15,0 0-31-15,0 36-3 16,0 14 0-16,0 11 8 0,0 7 4 16,9-1 0-16,10-4 5 15,-10-11-14-15,10-5 2 16,-19-9-4 0,0-3 0-16,0-16 1 0,0 2-1 15,0-3-1-15,0-7-11 16,-28-1-137-16,-28-10-126 15,-6 0-268-15</inkml:trace>
  <inkml:trace contextRef="#ctx0" brushRef="#br1" timeOffset="543174.8119">24968 17807 635 0,'0'0'264'0,"0"0"-189"16,0 0 24-16,0 0-49 16,277-85-2-16,-199 67 1 15,-19 2-28-15,10-2-7 16,-13-3-4-16,6-3-1 16,-15-3-4-16,3-2-2 15,-10 6-3-15,-12-1 2 16,-9 8-1-16,-19-2 0 15,0 7 6-15,0 1-5 0,0 5-1 16,-9 5-1 0,-19 0-3-16,-10 0 0 0,-15 26-2 15,7 8 5-15,8 8 0 16,13 2 7-16,16-3-2 16,9-2-4-16,0-5 5 15,44-10 3-15,21-8-3 16,-3 0 9-16,4-14-8 15,15-2 1-15,-25 0-5 16,3 0-3-16,-9 0-4 16,-22-18-19-16,-19 2-61 15,-9-8-12-15,0-3-4 16,0-2 49-16,0-5 51 16,0 5 2-16,-9 0 3 0,9 6 40 15,0 7 42-15,0 3-30 16,0 8-15-16,0 0-4 15,0 5-5-15,19 0-25 16,18 0-4-16,7 28 2 16,12 6 10-16,-7 1 3 15,1 5-9-15,-3-1 2 16,-19-5-1-16,-3-10-6 16,-16 4 0-16,-9-12 3 15,0-3-7-15,0-9 2 16,0-4 0-16,0 0 3 15,0 0 8-15,0 0 16 16,0-17 10-16,0-17-31 0,0 0-8 16,0-13 3-16,0-1-4 15,10 1 0-15,27 13-3 16,0 10 0-16,-5 13 1 16,-1 6-3-16,6 5-3 15,1 0-2-15,5 16 4 16,13 13 5-16,-9 0 1 15,6 7 0-15,-25-3 0 16,0-4-1-16,-19-3-1 16,-9-2-5-16,0-7-93 15,0-11-194-15,-18-6-223 16</inkml:trace>
  <inkml:trace contextRef="#ctx0" brushRef="#br1" timeOffset="543440.5218">27046 17175 1122 0,'0'0'53'16,"0"0"153"-16,0 0-161 16,0 0-44-16,0 0 9 15,0 0 20-15,106 139 17 16,-69-66 0-16,-12 2-20 15,-6-2-8-15,-10 0-8 0,-9-6-9 16,0-9 1-16,0-13-3 16,0-14 0-16,-28-3-31 15,-6-17-166-15,-13-6-115 16,-18-5-337-16</inkml:trace>
  <inkml:trace contextRef="#ctx0" brushRef="#br1" timeOffset="543752.9575">26906 17627 982 0,'0'0'55'15,"0"0"60"-15,0 0-78 0,0 0-4 16,336-131-4-16,-249 118-8 16,-9 2 2-16,-12 11-8 15,-13 0-8-15,-16 0-7 16,0 0-1-16,-12 23-6 15,-6 4 7-15,0 15 0 16,-1 2 2-16,-8 2-2 16,-1-1 2-16,-9 2 4 15,0-8-3-15,0-5 3 16,0-5-4-16,0-11 1 16,0-7-3-16,-9-6-2 15,-10-5-6-15,0 0-65 16,-21-12-149-16,-1-21-319 15</inkml:trace>
  <inkml:trace contextRef="#ctx0" brushRef="#br1" timeOffset="544002.9452">27526 17121 480 0,'0'0'576'16,"0"0"-475"-16,0 0 4 16,0 0-88-16,0 0-17 15,0 0-19-15,18-47-83 16,-27 66-549-16</inkml:trace>
  <inkml:trace contextRef="#ctx0" brushRef="#br1" timeOffset="544799.8574">28357 17616 1038 0,'0'0'18'15,"0"0"166"-15,0 0-124 16,0 0-43-16,-255-47-11 16,199 71 1-16,-16 15 1 15,16 7 11-15,22-7-5 16,24 0-4-16,10-5-8 16,0-10 5-16,44-13 0 0,21-6-6 15,7-5 4-15,-6 0 2 16,-4-11-7-16,-6-18 2 15,-28 0-4-15,-9-5 0 16,-10-5-15-16,-9 5 0 16,0-4 14-16,0 2 3 15,0 2 1-15,0 10 0 16,-9 13 0-16,-1 6 3 16,1 5-4-16,9 0-8 15,-9 16-15-15,9 21 23 16,0 7 0-16,0 2 1 15,0 0 0-15,9-8 0 16,28-9 0-16,7-6 2 0,3-5 2 16,-1-12 0-16,7-1-4 15,-6-5 4-15,-6 0 3 16,-1-5-3-16,-12-14-3 16,-9-9 6-16,-10-1-2 15,10-5 1-15,-10-4-6 16,-6-14 1-16,-3-6-1 15,0-5 1-15,0-5 2 16,0-11 2-16,-12 5 9 16,-7 7 0-16,-9 4 19 15,19 18 3-15,-1 17 8 16,10 15-4-16,0 8-19 0,0 5-2 16,0 12-20-16,0 23-8 15,0 26 8-15,0 7 7 16,0 11-6-16,0 2 9 15,28-4-6-15,-9-6 3 16,9-3-7-16,-3-12-2 16,-16-6 0-16,1 2-1 15,-10-12-179-15,-35-6-472 16</inkml:trace>
  <inkml:trace contextRef="#ctx0" brushRef="#br1" timeOffset="545393.6719">29846 17649 778 0,'0'0'150'0,"0"0"45"15,0 0-18-15,0 0-117 16,0 0-20-16,0 0 17 0,-25 0-13 16,25 0-15-16,0 0-19 15,0 5-3-15,0-5-6 16,35 0 7-16,39 0 12 16,26 0 5-16,9-9-3 15,-3-9-15-15,0 7-7 16,-25-2-4-16,-34 13-6 15,-38 0-70-15,-9 0-245 16,-65 0-355-16</inkml:trace>
  <inkml:trace contextRef="#ctx0" brushRef="#br1" timeOffset="545799.856">30519 17325 1164 0,'0'0'97'15,"0"0"81"-15,0 0-156 16,0 0-19-16,0 0-1 16,0 0 30-16,106 192 15 15,-87-111-10-15,-7-1-20 16,10-7-7-16,-3-28-4 15,-1-11-6-15,1-16 5 0,-10-9-3 16,1-9 0-16,-10 0 2 16,9 0 10-16,10-20-2 15,-7-14-9-15,7-8 0 16,3-7-3-16,-4-4 1 16,-8-3 1-16,8-6 2 15,1 9-2-15,0 10 0 16,-7 9 3-16,7 10-5 15,3 7 0-15,-13 5-2 16,0 12-3-16,10 0-77 16,9 0-233-16,0 0-166 15</inkml:trace>
  <inkml:trace contextRef="#ctx0" brushRef="#br1" timeOffset="546159.2189">31348 17535 753 0,'0'0'56'0,"0"0"95"16,0 0-60-16,0 0 12 15,0 0-22-15,0 0-7 16,246 110 2-16,-218-110-9 16,15 0-12-16,-15-4-13 15,0-12-13-15,-9-1-9 16,-9-4-4-16,-1-2 3 0,-9-1-6 15,0-4-5 1,0-5 0-16,-28 3 3 0,-19 1-4 16,3 9 2-16,7 7-6 15,-10 13 4-15,10 0-1 16,-7 33-5-16,7 24 0 16,18 6 1-16,19 5 0 15,10-6 4-15,58-10 1 16,47-13 4-16,23-15 3 15,-1-13-9-15,9-11-4 16,-37 0-1-16,-28-18-108 16,-53-27-1064-16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4T11:56:18.610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3338 1164 722 0,'0'0'62'0,"0"0"-13"0,0 0 68 16,0 0-26-16,0 0-3 16,0 0-32-16,0 0-20 15,3-52-7-15,0 47-7 16,-3 3 0-16,3 0-7 16,-3 1 13-16,0 0-4 15,0 1-8-15,0 0-7 16,0 0-3-16,0 0-4 15,0 0-2-15,3 2-9 16,7 18-13-16,1 10 19 16,5 11 3-16,-1 6 4 15,1 6-2-15,-2 0 3 0,-5-2-5 16,1-4-1-16,-4-10 1 16,-3-7 0-16,-3-7 0 15,0-7 0-15,0-7 0 16,0-2 0-16,3-7-15 15,2 0-156-15,-2 0-63 16,0-17-109-16</inkml:trace>
  <inkml:trace contextRef="#ctx0" brushRef="#br0" timeOffset="376.4156">3454 1157 794 0,'0'0'2'0,"0"0"15"16,0 0 16-16,0 0 46 15,0 0-29-15,0 0-17 16,-6-23 2-16,6 23 18 15,0-3-14-15,0 3-1 0,0 0-12 16,0 0-14-16,0-2 1 16,0 0-7-16,12-2-6 15,6-2 4-15,6-1-4 16,6 2-4-16,1-1 4 16,2 2-2-16,-3 2-1 15,0 2-6-15,-8 0-90 16,-1 0-57-16,-12 2-48 15,-6 8-145-15</inkml:trace>
  <inkml:trace contextRef="#ctx0" brushRef="#br0" timeOffset="610.7836">3441 1370 542 0,'0'0'129'16,"0"0"-119"-16,0 0 32 15,0 0 40-15,0 0-6 16,0 0-61-16,37-11-5 16,-19 2 4-16,1 3 1 15,1-1 1-15,5 0-5 16,2 0 6-16,0 1 1 16,1-1-8-16,-4 3-9 15,-3 3-1-15,-2 1-5 16,-4 0-83-16,-12 8-73 15,-3 6-184-15</inkml:trace>
  <inkml:trace contextRef="#ctx0" brushRef="#br0" timeOffset="846.8902">3454 1651 500 0,'0'0'178'16,"0"0"-174"-16,0 0-2 15,0 0 31-15,0 0 27 16,0 0-25-16,36 18-5 16,-21-18 6-16,3 0 12 15,4 0-7-15,-1 0-6 16,6-7-9-16,3-1-17 0,0-2-9 16,1 0-2-16,2 0-74 15,-2-4-92-15,-4 0-181 16</inkml:trace>
  <inkml:trace contextRef="#ctx0" brushRef="#br0" timeOffset="1128.1616">3939 1241 31 0,'0'0'918'16,"0"0"-888"-16,0 0 89 15,0 0-27-15,0 0-54 16,0 0-33-16,34-6-3 16,-7 23 6-16,3 5-4 15,4 3 4-15,-4 6-4 16,6-2 0-16,-5 0-2 16,-4 0-2-16,0-7 0 15,-2-1-1-15,-7-5 1 16,-3-7-6-1,-6-2-82-15,-3-4-87 0,-3-3-83 16,-1-1-288-16</inkml:trace>
  <inkml:trace contextRef="#ctx0" brushRef="#br0" timeOffset="1331.71">4309 1170 813 0,'0'0'34'0,"0"0"139"15,0 0-105-15,0 0-60 16,0 0-4-16,0 0 28 16,-85 107 0-16,58-62-22 15,-1 6 6-15,1 0-12 16,6-7-1-16,0-3-3 16,9-10 0-16,2-11-138 0,-2-11-320 15</inkml:trace>
  <inkml:trace contextRef="#ctx0" brushRef="#br0" timeOffset="2003.9137">3539 1690 377 0,'0'0'122'16,"0"0"-41"-16,0 0 16 16,0 0-38-16,0 0-15 0,0 0 10 15,-4 0 27-15,4-2 6 16,0-6-4-16,0 1-40 16,0-4 6-16,0-4-7 15,0 0-7-15,0-4 6 16,4 0-21-16,-1-5-20 15,3 1-9-15,0-3-59 16,0-3-144-16,-1-3-311 16</inkml:trace>
  <inkml:trace contextRef="#ctx0" brushRef="#br0" timeOffset="2363.5162">4580 1500 1034 0,'0'0'45'16,"0"0"-45"-16,0 0-1 15,0 0-18-15,0 0-200 16</inkml:trace>
  <inkml:trace contextRef="#ctx0" brushRef="#br0" timeOffset="3011.1743">3196 1981 822 0,'0'0'13'0,"0"0"9"0,0 0 101 16,0 0-30-16,0 0-63 15,0 0-14-15,42 0 0 16,16-8 26-16,29 1-25 15,20-5-6-15,17 0-2 16,6 3 8-16,-5 1-5 16,0 1 2-16,-16 2 0 15,-6 1-4-15,-16 0-8 16,-16 0 4-16,-23-1-1 16,-18 3 3-16,-14 0-4 15,-10 2-4-15,-6 0-6 16,3 0-10-16,0 0-37 15,3-3-136-15,3-6-287 0</inkml:trace>
  <inkml:trace contextRef="#ctx0" brushRef="#br0" timeOffset="4981.1046">6718 1110 882 0,'0'0'11'0,"0"0"93"16,0 0-30-16,0 0 9 15,0 0-26-15,0 0-36 16,0 0-7-16,-3-51 3 16,3 51-6-16,0 0-8 15,0 0-3-15,0 10-14 16,3 20 7-16,10 15 7 16,1 10 8-16,2 7-8 15,-1 2 1-15,6-4-1 0,1-4 2 16,-2-10-2-16,-1-10 0 15,0-6 0-15,-5-7-1 16,-5-9 2-16,1-6-2 16,-4-3 1-16,0-4 0 15,2-1 0-15,8 0 9 32,2-17-2-32,6-3-5 15,-2-8-1-15,-1-5-1 16,-3-3 0-16,0-9 1 15,-6-2-1-15,1-1 1 16,-7-2 4-16,0 0-4 0,-1 2-1 16,-4-3 5-1,1 4-1-15,-2 3-3 0,0 5 6 16,3 10-5-16,1 5 1 16,2 10-3-16,3 3-2 15,-3 8-6-15,4 3-29 16,1 0-114-16,-2 6-66 15,1 8-45-15</inkml:trace>
  <inkml:trace contextRef="#ctx0" brushRef="#br0" timeOffset="5559.5725">7677 1291 859 0,'0'0'31'16,"0"0"116"-16,0 0-69 15,-91-8-7-15,55 23-11 16,0 6-13-16,8 4-21 15,7-2-13-15,9-1-8 16,12 1-5-16,0-1 0 16,12 2-2-16,21-2 2 15,6-2 5-15,4-3-5 16,-4 0 0-16,-2 0-14 16,-10-4-20-16,-5 0 25 0,-11-1 3 15,-5-3 2-15,-6 1-1 16,-3 0 5-16,-17 2 0 15,-8 3 3-15,-5-2-3 16,0-5 2-16,-4-1 2 16,9-1-2-16,2-5 1 15,4 2-3-15,7-1-2 16,6-2-22-16,3 0-212 16,6-6-318-16</inkml:trace>
  <inkml:trace contextRef="#ctx0" brushRef="#br0" timeOffset="6012.8976">7929 1586 740 0,'0'0'8'15,"0"0"56"-15,0 0 31 16,0 0 25-16,0 0-42 16,0 0-40-16,88 5-13 15,-75-9-4-15,-5-2 3 16,1-4-10-16,-3 3-3 0,-3-4-2 16,-3-2 0-16,0 1-3 15,0-2-2-15,0-3-2 16,0-2 2-16,-6-1-3 15,-6-4 5-15,-6 1 2 16,3 6-3-16,-3 4 10 16,0 10-4-16,2 3-4 15,-2 14-6-15,3 16 0 16,-4 8 0-16,11 6 9 16,2-1 9-16,6-6 11 15,3-3 6-15,18-5-4 16,7-3 8-16,8-6-20 0,3-4-4 15,10-9-13-15,-1-6-6 16,-2-1-56-16,-13-10-142 16,-18-17-367-16</inkml:trace>
  <inkml:trace contextRef="#ctx0" brushRef="#br0" timeOffset="6936.7967">6718 934 124 0,'0'0'77'16,"0"0"-28"-16,0 0 31 16,0 0-50-16,0 0 11 15,0 0-7-15,-33 3-17 16,27-3-4-16,3 0 4 15,0 0 22-15,0 0 8 0,3 0 13 16,0 0-13-16,0 0-3 16,0 0 15-16,0 0 6 15,0 0-14-15,0 0 11 16,0 0-6-16,0 0-3 16,0 0-5-16,0 0 5 15,0-6 11-15,0-2-23 16,0 1 9-16,0 0-16 15,0 1-11-15,0 3 25 16,0 0-2-16,0 3-13 0,3 0-19 16,0 2-14-16,6 20-27 15,6 12 27-15,0 12-1 16,4 9 1-16,-10 1-99 16,-9-10-222-16</inkml:trace>
  <inkml:trace contextRef="#ctx0" brushRef="#br0" timeOffset="9831.5222">9768 1191 689 0,'0'0'28'16,"0"0"66"-16,0 0 30 0,0 0-6 15,0 0-59 1,0 0 4-16,0 0-28 0,-30-37-5 16,17 37-1-16,-8 0-19 15,-16 0-10-15,-8 11 0 16,-1 6 1-16,4 2 1 15,6 1-2-15,14-3 0 16,13 0-3-16,9 0-7 16,3 0 10-16,31-1-1 15,12-1 1-15,7 1 2 16,2 3-2-16,-3 0-1 16,-4 5 0-16,-11 2-2 15,-9-2 1-15,-11 0 0 16,-14-1-3-16,-3-1 3 15,-3-2 2-15,-21-1 1 0,-11-1-1 16,-3-1 1-16,-8-1 4 16,1-6-2-16,6-4-1 15,2-3 0-15,7-3-1 16,6 0-2-16,6-3-2 16,9-10-27-16,6 4-121 15,3-5-83-15,0 1-82 16</inkml:trace>
  <inkml:trace contextRef="#ctx0" brushRef="#br0" timeOffset="10285.1217">10165 1306 410 0,'0'0'348'0,"0"0"-293"15,0 0 101-15,0 0-55 16,0 0-35-16,-91-25-35 16,76 29-12-16,3 19-12 15,0 8-6-15,5 6 0 0,7-1 8 16,0 0-7-16,13-4 5 15,6-6 6-15,7-2-3 16,1-7-1-16,-2-8-2 16,-1-3-5-16,-6-6 1 15,-2 0 3-15,1-6 3 16,-7-10-2-16,-1-4 0 16,-3-8 0-16,-6-1 1 15,0-6 13-15,0-4 26 16,-12 5-17-16,-10 1-18 15,1 10-12-15,-3 13 0 16,0 7-4-16,-1 3-8 16,7 3-19-16,9 14-127 0,3 0-135 15,6-4-467 1</inkml:trace>
  <inkml:trace contextRef="#ctx0" brushRef="#br0" timeOffset="10818.6567">10344 1302 916 0,'0'0'1'0,"0"0"67"0,0 0 19 15,0 0-64-15,0 0-19 16,0 0-3-16,6 96 11 16,9-55 5-16,2-5 6 15,3-9 9-15,1-3-3 16,0-8-14-16,-2-5-8 16,-2-4-4-16,-4-5 2 15,-4-2 5-15,0 0 1 16,1-9-9-16,1-7 3 15,-5-6 1-15,-3-4-2 16,0-3-4-16,-3-7 0 0,0-5 1 16,0 0 1-1,-6 1 1-15,0 9 12 0,3 12 10 16,0 7-14-16,-1 7 14 16,3 5-13-16,1 0-12 15,0 4-9-15,0 16 2 16,8 9 7-16,1 5 0 15,7 3 2-15,-4 1-2 16,6-4 1-16,-3-2-1 16,-2-3 0-16,-2-1-1 15,-2-5-6-15,-6 1 3 16,-3-4-86-16,-3-1-79 0,-21-10-182 16</inkml:trace>
  <inkml:trace contextRef="#ctx0" brushRef="#br0" timeOffset="11257.4512">10733 1257 931 0,'0'0'63'0,"0"0"-37"16,0 0 20-1,0 0 19-15,87 19 8 0,-57 7-42 16,1 5-7-16,-4 5-6 16,-5 0 0-16,-4-3-2 15,-6 1-14-15,-6-5 7 16,-3-4-8-16,-3-3 2 16,0-6-1-16,-3-6 1 15,-6 0 2-15,0-7 1 16,-2-1 0-16,4-2-1 15,1 0 10-15,0 0 12 16,-4-12-5-16,7-5-7 0,0-6 6 16,3-8 1-16,0-10-7 15,0-5-9-15,6-6-4 16,7 5-2-16,-1 11-4 16,3 11-2-16,0 7-16 15,-6 8-21-15,1 6-19 16,1 4-38-16,-2 0-73 15,4 0-104-15,-3 8-184 16</inkml:trace>
  <inkml:trace contextRef="#ctx0" brushRef="#br0" timeOffset="11601.5043">11457 1255 929 0,'0'0'7'15,"0"0"78"-15,0 0 25 16,0 0-15-16,0 0-30 15,0 0-20-15,-100-56-27 0,76 67-14 16,-6 18 1-16,9 8-3 16,1 9 1-16,13 3 4 15,4-1-5-15,3-8 2 16,3-5-3-16,14-8 1 16,8-6-1-16,2-7-1 15,2-6-2-15,6-8-27 16,-2 0-132-16,-7-13-172 15</inkml:trace>
  <inkml:trace contextRef="#ctx0" brushRef="#br0" timeOffset="12024.0478">11594 1391 558 0,'0'0'266'16,"0"0"-263"-16,0 0 16 15,0 0 91-15,0 0-12 16,0 0-41-16,91 15-26 16,-69-15 11-16,-6-1-17 15,4-10-8-15,-11-2-6 16,-3-2 2-16,-3 1-4 16,-3-2-5-16,0-1-4 15,0-1 0-15,-9-3 2 16,-6 0-1-16,-3 0 1 0,-1 4 4 15,-4 5-6-15,4 5 7 16,-3 7 15-16,2 0-8 16,-2 16-6-16,1 13-7 15,6 12 1-15,12 6 1 16,3 1 2-16,0-3 16 16,21-8 12-16,9-5-8 15,0-8 6-15,5-6-4 16,4-5-8-16,3-5-14 15,1-1-1-15,-4-7-3 16,0 0-1-16,-14 0-131 16,-11 0-71-16,-14 0-293 15</inkml:trace>
  <inkml:trace contextRef="#ctx0" brushRef="#br0" timeOffset="18641.0218">12850 1168 493 0,'0'0'39'0,"0"0"63"16,0 0-42-16,0 0-25 15,0 0-10-15,0 0-10 16,0 0 14-16,37-59 21 16,-37 55 59-16,3 0-27 15,-3 2 0-15,0 1-4 16,0-1-13-16,0 2-15 0,0 0-27 15,-10 0-13 1,-4 0-10-16,-8 7-1 0,-5 14-6 16,-1 6 7-16,5 6 2 15,1 4-1-15,8 3-1 16,13 2 6-16,1-1-5 16,1-2 2-16,19-8-2 15,2-6 2-15,5-5 2 16,-3-6-2-16,6-7-6 15,0-6 1-15,2-1-42 16,7 0-57-16,-3-11-54 16,0-4-68-16,-2-6-118 15</inkml:trace>
  <inkml:trace contextRef="#ctx0" brushRef="#br0" timeOffset="19378.6658">13269 1247 663 0,'0'0'41'0,"0"0"98"15,0 0 13-15,0 0-33 16,0 0-49-16,0 0-30 16,-42-56-8-16,20 56-21 15,-8 1-6-15,-3 13-3 16,-2 7 2-16,9 4-4 0,3 4 6 16,13 3-2-16,7-1 3 15,3 1-4-15,6-3 6 16,15-5 3-1,3-7 3-15,6-4-6 0,4-8-4 16,-6-5-3-16,-2 0-1 16,-4-6-1-16,-4-8 0 15,-6-4 0-15,-6-6 1 16,-3-2 0-16,-3-3-1 16,0-1 0-16,0 2 6 15,-9 3-6-15,3 2 5 16,0 6-5-16,3 4-1 0,3 4 0 15,0 1-1-15,3-1-1 16,18-1-3-16,6 3-12 16,4 2 5-16,-1 2 0 15,0 3 9-15,-5 0-3 16,-1 12 2-16,-1 7 2 16,-1 0 3-16,-6 4-7 15,-6 1 7-15,-2 3-3 16,-2 2-2-16,-6 2 5 15,0 1 0-15,0-3 0 16,-6-6-1-16,0-6 3 16,3-9-4-16,0-3 2 15,0-5 0-15,3 0 9 16,-3 0 2-16,-3-10 8 0,3-12-7 16,-1-10-9-16,1-9-1 15,3-4 0-15,0 0-2 16,13 6-4-16,5 7 3 15,3 8 1-15,-2 9 0 16,1 5-5-16,-4 5 2 16,0 5-3-16,4 0 1 15,2 3-1-15,2 16 1 16,-2 3 5-16,4 4 5 16,-1 1-4-16,2-2 5 15,-11 0-3-15,1 0-3 0,-8-5 0 16,-6 0-5-1,-3 0-37-15,0-2-89 0,-15-6-172 16</inkml:trace>
  <inkml:trace contextRef="#ctx0" brushRef="#br0" timeOffset="19800.6476">13897 1131 1051 0,'0'0'8'0,"0"0"85"16,0 0-62-16,0 0-28 15,0 0 27-15,91 60 1 16,-59-30-4-16,3 4 14 15,-2-3-21-15,-10-2-6 16,0-5-7-16,-11-4-5 16,-3-6 1-16,-5-6-3 15,0-4 0-15,-4-2 4 16,2-2-3-16,-2 0 7 16,0 0 8-16,0-6 6 15,0-11 16-15,0-8-31 16,0-4-2-16,0-4-2 0,0-6-2 15,3-5-2-15,2 1 2 16,1 6-1-16,-3 5 0 16,3 9-4-16,-2 6-13 15,-1 3-44-15,3 6-55 16,-2 3-48-16,-1 0-157 16</inkml:trace>
  <inkml:trace contextRef="#ctx0" brushRef="#br0" timeOffset="20285.0284">14410 1306 805 0,'0'0'5'16,"0"0"54"-16,0 0 35 16,0 0 0-16,97 0-53 15,-74-10-23-15,-4-1-11 16,-3-3 7-16,-6 0 6 16,-2-3 9-16,-2-2-13 15,-6 0-9-15,0-3-1 0,0 0 6 16,-15 1-3-16,0 1 0 15,-5 6 2-15,4 6 26 16,3 3 8-16,-4 5-26 16,1 2-19-16,-3 20-2 15,0 7 1-15,5 5 1 16,8 0 3-16,6 2 4 16,0-4 7-16,12-1 5 15,9-5 4-15,1-3-9 16,5-1-3-16,-2-5-5 15,4-6 2-15,-3-3-5 16,0-8-3-16,1 0-2 16,-2 0-125-16,-12-22-116 0,1-6-478 15</inkml:trace>
  <inkml:trace contextRef="#ctx0" brushRef="#br0" timeOffset="21161.9688">14759 1172 830 0,'0'0'9'16,"0"0"73"-16,0 0 22 15,0 0-13-15,89-53-32 16,-60 51-20-16,-6 2-14 16,6 0 0-16,-6 14-1 15,2 3 1-15,-5 2-1 16,0 3 1-16,-7 3-16 16,0 1 0-16,-3-2-5 15,-7 1-4-15,-3-4 2 16,0-1-2-16,0-6 0 15,0-5 6-15,-3-3-2 0,-8 1 0 16,2-6 1-16,2-1 2 16,1 0 4-16,-4-14-3 15,4-9-4-15,1-5 11 16,3-5-5-16,2-7 2 16,0-2-12-16,13-1 1 15,3 4-3-15,-3 7-9 16,7 10 0-16,-8 10-12 15,1 4-23-15,-2 5-29 16,-1 3-25-16,2 0-79 16,1 2-46-16,4 0-277 15</inkml:trace>
  <inkml:trace contextRef="#ctx0" brushRef="#br0" timeOffset="21521.7189">15374 1064 943 0,'0'0'9'0,"0"0"29"16,0 0 45-16,0 0-39 16,-91 46-25-16,78-30-5 15,4 1-13-15,8-2 2 16,1-1-3-16,0 2 1 0,10-2 6 15,13-2-3 1,2 0 2-16,1 1-1 0,-1 0-5 16,-1-1 1-16,-10 1-1 15,-1-2-3-15,-13-1 0 16,0 0-4-16,0 1 7 16,-8 2 1-16,-14-1-1 15,-8 0 7-15,2-4-6 16,-2-2 2-16,0-2 0 15,5-2-3-15,-2 0 0 16,9 1-2-16,0-1-89 16,9-2-98-16,6 0-254 0</inkml:trace>
  <inkml:trace contextRef="#ctx0" brushRef="#br0" timeOffset="21803.4921">15578 1155 992 0,'0'0'26'16,"0"0"54"-16,0 0-17 16,0 0-48-16,0 0 20 15,0 0 22-15,39 74-22 16,-29-42-1-16,-1 3-10 15,-3-1-7-15,3-5-11 0,-6 1-5 16,-3-5 5-16,0-8-6 16,0-4 0-16,0-9-2 15,0-1-37-15,0-3-90 16,-12 0-101-16,1-20-324 16</inkml:trace>
  <inkml:trace contextRef="#ctx0" brushRef="#br0" timeOffset="22022.2488">15582 873 1059 0,'0'0'22'0,"0"0"82"15,0 0-27-15,0 0-50 16,0 0-27-16,0 0-58 16,0-13-161-16,0 5-207 15</inkml:trace>
  <inkml:trace contextRef="#ctx0" brushRef="#br0" timeOffset="23066.5963">16170 1284 624 0,'0'0'286'0,"0"0"-259"15,0 0 65-15,0 0 14 16,-13-75-55-16,-4 63-27 16,-5 4-14-16,-5 6-1 15,-5 2-6-15,0 0 2 0,2 7-1 16,1 10-1-1,6 5 3-15,11 0-4 0,6 2 0 16,2-4-1-16,4-2 2 16,0-2 8-16,10-2-8 15,2-2 0-15,2-5 4 16,-2-4-4-16,5-3 2 16,-4 0-5-16,3 0-5 15,0-13-17-15,-3-6 3 16,0-2 1-16,4-4-2 15,-4-3 8-15,6-2-8 16,0 2 17-16,-2 3 0 0,6 5 3 16,-7 8-2-1,3 5 0-15,-3 6 1 0,0 1-4 16,-3 1 3-16,4 18 2 16,-7 5 4-16,1 6 12 15,1 6 10-15,-6 0-7 16,-3 3-2-16,-3-5-1 15,0-1-10-15,0-8-2 16,0-11 0-16,-6-3-2 16,-1-8 6-16,4-3 9 15,0 0 40-15,-2-7 3 0,-1-14-39 16,3-8-7-16,3-9 5 16,0-6-1-16,1-2-12 15,14 0-4-15,5 6-1 16,2 9-2-16,2 9-2 15,-3 11 0-15,0 10-1 16,-4 1-2-16,5 12-2 16,-3 15 1-16,4 5 2 15,0 7 4-15,-7 3-3 16,-2 7-82-16,-14-7-115 0,-9-9-410 16</inkml:trace>
  <inkml:trace contextRef="#ctx0" brushRef="#br0" timeOffset="99220.3377">17391 1048 516 0,'0'0'54'0,"0"0"80"16,0 0-30-16,0 0-28 15,0 0-29-15,0 0 12 16,0 0 5-16,8-38-20 15,-7 29-7-15,3 0 10 16,-4 2-10-16,0-2-4 0,0 2-2 16,0 2 12-1,0-1-23-15,0 0-15 0,0 4 10 16,0 0-7-16,0 2 7 16,0 0-5-16,0 0-10 15,0 14-5-15,0 19 0 16,0 14 5-16,0 10 1 15,0 7 9-15,0 3-1 16,-4-1 3-16,0-6-11 16,1-7 6-16,1-11-7 15,-1-11-3-15,2-4 3 16,-1-10 1-16,2-5-1 16,-3 0-27-16,2-7-120 0,-3-5-100 15,-2 0-194 1</inkml:trace>
  <inkml:trace contextRef="#ctx0" brushRef="#br0" timeOffset="99626.6885">17163 1283 740 0,'0'0'17'0,"0"0"137"16,0 0-58-16,0 0-38 15,0 0-41-15,0 0-17 16,17-6 2-16,12 0 34 16,16-4-10-16,14-1-7 15,5-4-7-15,4 1-2 16,-2 2-3-16,-8 0-6 16,-12 4 0-16,-11 3-2 15,-15 1-1-15,-10 4-1 0,-6 0-21 16,-4 0-41-16,0 0-15 15,-17 4-145-15,-3 4-3 16</inkml:trace>
  <inkml:trace contextRef="#ctx0" brushRef="#br0" timeOffset="100095.6757">17751 1296 765 0,'0'0'110'15,"0"0"-91"-15,0 0 55 16,0 0 1-16,0 0-50 15,98-16-9-15,-69 10 2 16,-9-1-7-16,-4 0-1 16,-3-1-5-16,-10 0 5 15,-2-1 1-15,-1-2 7 16,0-2 4-16,0-1-13 0,-11 1-8 16,-3-3 4-16,-2 3 7 15,-2 4-4-15,-3 4 2 16,-1 5 2-16,-4 2 6 15,4 18-8-15,2 6-7 16,7 6 4-16,10-1-1 16,3 2 11-16,0-3-4 15,16-3-8-15,13-3 0 16,4-2 8-16,5-5-5 16,2-8-5-16,-4-1-3 15,-1-6-65-15,-12-2-136 16,-4-5-252-16</inkml:trace>
  <inkml:trace contextRef="#ctx0" brushRef="#br0" timeOffset="100548.9715">18313 1160 673 0,'0'0'17'16,"0"0"109"-16,0 0 0 15,0 0-37-15,0 0-1 16,0 0-39-16,-82-39-5 16,54 47-1-16,-2 11 1 15,8 1-25-15,7 4 1 16,10 2-5-16,5 0-5 15,3-1-6-15,20 0-4 16,2-6 5-16,8-2-1 0,0-3-4 16,0-9-6-16,-4-4-110 15,0-1-91-15,-6-14-117 16</inkml:trace>
  <inkml:trace contextRef="#ctx0" brushRef="#br0" timeOffset="100972.7537">18456 877 1016 0,'0'0'17'0,"0"0"59"16,0 0 11-16,0 0-56 0,0 0-28 16,0 0 6-16,39 66 9 15,-27-16 50-15,-1 6-15 16,-8 2-23-16,0-1-2 15,-3-2-6-15,0-5-15 16,0-9-3-16,0-5 1 16,-3-11-2-16,0-8 1 15,0-7-4-15,3-6 2 16,0-4 3-16,0 0 1 16,0-11 5-16,0-13-2 15,0-7-9-15,6-2-9 0,8 2 3 16,4 5 1-16,5 4-3 15,0 7 8-15,3 8-10 16,0 6 10-16,-6 1-1 16,6 7 1-16,-6 15-9 15,-2 8 9-15,-1 4-5 16,-4 5 2-16,-4 2-2 16,-2 4-41-16,-7-8-126 15,0-11-193-15</inkml:trace>
  <inkml:trace contextRef="#ctx0" brushRef="#br0" timeOffset="101848.0346">18901 1160 1009 0,'0'0'8'0,"0"0"58"16,0 0 22-16,0 0-46 16,0 0-18-16,101-51-6 15,-75 62-2-15,-3 17 4 16,-1 11 11-16,-6 4 1 15,-7 4-11-15,-6-1-9 0,-3-3 3 16,0-7-10-16,0-12 0 16,0-8-1-16,-3-10 0 15,3-3 0-15,-2-3 3 16,2 0 3-16,0-7 17 16,0-23 15-16,0-6-37 15,0-9 0-15,2 3-5 16,8 1 1-16,7 5-2 15,0 7-1-15,2 7-2 16,1 7-1-16,3 5 4 16,-5 7-2-16,-1 3 2 15,2 0-3-15,-5 18 0 16,3 4-1-16,1 5 2 0,-5 4 3 16,0 0 0-1,0-1 3-15,-6-1-3 0,-1-3-1 16,-3-4-4-16,-2-4 4 15,2-2 1-15,0-10 0 16,2 0-1-16,-1-4 3 16,7-2-3-16,4 0 1 15,2-11-1-15,6-9-8 16,-4-2-4-16,1-7-13 16,-4 2 9-16,0-3 3 15,-7 5 5-15,2 3 9 16,-8 10 0-16,0 5 0 0,-3 6 3 15,3 1-3 1,1 5-3-16,5 15-5 0,8 8 8 16,-1 5 4-16,6 3 0 15,2-4-1-15,1-1 2 16,-2-8-4-16,-2-8 2 16,-6-5-3-16,-9-8-1 15,-3-2-30-15,-3-6-173 16,-3-28-481-16</inkml:trace>
  <inkml:trace contextRef="#ctx0" brushRef="#br0" timeOffset="102035.9551">19606 970 1167 0,'0'0'25'0,"0"0"159"16,0 0-112-16,0 0-64 16,0 0-8-16,0 0-105 15,3-22-457-15</inkml:trace>
  <inkml:trace contextRef="#ctx0" brushRef="#br0" timeOffset="103304.6936">20167 1223 795 0,'0'0'18'16,"0"0"86"-16,0 0 21 15,0 0-52-15,-106-65-37 16,80 65-24-16,-3 0-6 16,2 7 0-16,8 13 3 15,3 4 0-15,8 5 3 16,8 0-11-16,0-2 6 15,1-2-4-15,15-5-2 16,3-3 6-16,5-6-6 16,-5-8 0-16,4-3-1 15,-3 0-33-15,-2-17-41 16,-1-6-14-16,-2-5-4 0,-4-2 41 16,-1 1 49-16,-4 4 2 15,-3 1 17-15,1 12 28 16,-3 5 29-16,-1 7-1 15,0 0-49-15,0 12-21 16,0 17-3-16,0 12 24 16,0 12-4-16,0 8 9 15,0 2 8-15,0-2-24 16,0-6 3-16,0-9-7 0,0-7-7 16,0-8 1-16,0-7 8 15,0-9-9-15,0-4 2 16,0-8-3-16,11-3 3 15,10 0 3-15,0-17 0 16,6-6-7-16,1-9-20 16,0-5-17-16,-1-4 4 15,-3-7-5-15,-3-5 18 16,-3-1 14-16,-5-1 6 16,-1 6 0-16,-1 8 13 15,-5 10 20-15,1 7 23 16,-1 6-26-16,0 7-4 15,0 3-8-15,-2 6-5 0,-1 2-5 16,5 0-8-16,-2 2-6 16,0 15-2-16,0 10 7 15,2 7 2-15,-2 4 1 16,2-1 2-16,3 0-2 16,-3-4 2-16,3-5-4 15,-2-8 3-15,1-5-3 16,-5-6 1-16,1-5 1 15,-3-4-1-15,4 0 4 16,3-8 2-16,2-7-7 16,2-9-4-16,1-7-25 15,-2-3-13-15,1-5 23 0,-2 3 5 16,-2 7 12-16,2 4 1 16,-1 8 2-16,-4 7 1 15,0 7-1-15,-1 3-1 16,0 3 0-16,4 15 0 15,3 8 6-15,-1 3 17 16,2 0-9-16,2 0-3 16,-3-2-7-16,-3-4-3 15,-2-1-2-15,-3-5-6 16,-3-4-117-16,-2-6-179 16</inkml:trace>
  <inkml:trace contextRef="#ctx0" brushRef="#br0" timeOffset="103726.9907">20949 1272 818 0,'0'0'9'15,"0"0"41"-15,0 0 71 16,0 0-37-16,80 0-37 15,-51 0-24-15,-3 0-11 16,0-3 10-16,-4-6-13 16,-2-1 3-16,-10-1 0 0,-2-1-4 15,-7-1 0 1,-1 0 0-16,0-1-1 0,0-2 2 16,-12 0-5-16,-1 5 22 15,-5 1 13-15,2 2-12 16,1 3-1-16,-2 5-2 15,-1 0-8-15,-3 23-11 16,-1 8 6-16,5 8 11 16,10 6 7-16,7-1-1 15,0-1-4-15,11-4-4 16,14-3-7-16,6-9-3 16,10-8-8-16,2-9-2 15,8-7-23-15,-1-5-222 0,-5-30-742 16</inkml:trace>
  <inkml:trace contextRef="#ctx0" brushRef="#br0" timeOffset="106063.7191">22317 1034 687 0,'0'0'9'0,"0"0"98"16,0 0 6-16,0 0-9 15,0 0-20-15,0 0-27 16,-18-78 7-16,18 67-18 16,0 0-1-16,0 0-15 15,7 4-4-15,-4 2-1 0,0 4-17 16,-3 1 8 0,0 0 1-16,0 7-17 0,0 23-8 15,0 12 8-15,2 13 11 16,1 0-3-16,1 1 1 15,3-3-6-15,-1-6 4 16,-1-4-5-16,0-5-2 16,-5-5 0-16,0-8 0 15,0-7 0-15,0-5-4 16,0-7-66-16,0-1-56 16,0-5-64-16,0 0-111 15</inkml:trace>
  <inkml:trace contextRef="#ctx0" brushRef="#br0" timeOffset="106673.2707">22117 1249 722 0,'0'0'11'0,"0"0"28"16,0 0 49-16,0 0-3 16,0 0-28-16,0 0-25 15,-14-43-13-15,32 38-5 16,9-2 0-16,7 1-4 0,11 0 3 16,10-1-10-16,10 0-3 15,-1 2 0-15,0-1 0 16,-7 2 2-16,-8-1-5 15,-17 1 3-15,-6 1-8 16,-13 0-10-16,-7 3 4 16,-6-1 10-16,0-1 3 15,0 2 1-15,-1-1-1 16,-10 1-1-16,-1 0 2 16,-2 0 3-16,-3 0 0 15,-2 1 0-15,-2 8 1 16,1 1 8-16,2 3 5 0,5 0 1 15,4 1-5-15,8 1-4 16,1 0-3-16,3 0 0 16,21-2 4-16,1-1-4 15,6-2-2-15,4-4 1 16,-6-5-5-16,1-1 6 16,-6 0-6-16,-3-4 2 15,-8-9 2-15,-5-4 1 16,-5-1 23-16,-3-5 2 15,0-3 3-15,-5 1-1 16,-7 4-17-16,-2 2-9 16,3 7-6-16,0 10-13 15,1 2-50-15,3 0-118 0,2 0-196 16</inkml:trace>
  <inkml:trace contextRef="#ctx0" brushRef="#br0" timeOffset="107378.4419">23884 833 739 0,'0'0'13'0,"0"0"91"0,0 0 17 15,0 0-28-15,-97-60-16 16,75 60-47-16,1 5-9 15,5 19-6-15,-1 13 1 16,11 8-3-16,6 11-3 16,0 2 10-16,5 3-4 15,13-6 10-15,-3-4-8 16,1-3-8-16,-3-2-5 16,-5-3 0-16,-5-6-4 15,-3 2-2-15,0-6 1 16,-17-6-23-16,-8-5-53 0,-5-10-50 15,1-9-130-15,-1-3-100 16</inkml:trace>
  <inkml:trace contextRef="#ctx0" brushRef="#br0" timeOffset="107659.9373">23526 1250 690 0,'0'0'17'0,"0"0"57"16,85-41-26-16,-40 31-5 15,6-1-14-15,4 3-13 16,1-2 0-16,-1 0 8 16,-6 5-6-16,-10 4 1 0,-10 1 0 15,-6 0-12 1,-10 6 0-16,0 8-1 0,-4 4-1 16,2 1 14-16,-2 8-3 15,0-2 4-15,2 1 7 16,2 0-12-1,-7-2-6-15,0-4-6 0,-2-3-3 16,-4-6 3-16,0-4-3 16,0-3-7-16,0-2-69 15,0-2-51-15,-9-3-71 16</inkml:trace>
  <inkml:trace contextRef="#ctx0" brushRef="#br0" timeOffset="107878.9837">24048 978 315 0,'0'0'623'15,"0"0"-572"-15,0 0 58 16,0 0-78-16,0 0-28 15,0 0-3-15,18-14-49 16,-18 14-257-16</inkml:trace>
  <inkml:trace contextRef="#ctx0" brushRef="#br0" timeOffset="108707.8518">24399 1192 924 0,'0'0'7'15,"0"0"76"-15,0 0-18 16,92-80-12-16,-56 73-33 15,0 7 0-15,-3 0-3 16,-3 11 3-16,-3 10-2 16,-8 7 2-16,-4 3-4 15,-3 2 10-15,-8 1-6 16,-4 1-4-16,0-1-5 16,-1-5-10-16,-14-2 3 15,1-9-3-15,-2-3 3 16,2-8 5-16,3-6 4 0,0-1 2 15,4 0 5-15,2-15-1 16,0-7-6-16,5-7-7 16,0-7 3-16,0-7-5 15,8-2-1-15,10 0-3 16,6 4-5-16,4 5 3 16,4 9 2-16,-2 8-1 15,1 7-1-15,-1 9 0 16,-2 3-2-16,0 0 1 15,1 17 1-15,-4 8-3 16,2 3 5-16,-5 4 1 0,-1 1 0 16,-3-1-1-16,-6 2 0 15,-7 2-4-15,-5-2-38 16,0 2-112-16,-19-4-71 16,-1-6-99-16</inkml:trace>
  <inkml:trace contextRef="#ctx0" brushRef="#br0" timeOffset="109287.8145">25410 1163 763 0,'0'0'49'16,"0"0"0"-16,0 0 62 15,-97-44-23-15,66 44-34 0,1 1-24 16,3 14-11-16,7 5-6 15,6 2 2-15,11-2-2 16,3 2-1-16,0-2-1 16,13-4-3-16,10-2-1 15,2-6-2-15,0-4-2 16,0-4 0-16,-2 0-3 16,-2-9-5-16,-4-8-14 15,-3-5-3-15,-5-3-8 16,-4-6 22-16,-3-5-7 15,-1-6 14-15,-1-5 1 16,0-7 0-16,0-1 0 16,0 1 4-16,3 4 1 0,-2 13 13 15,-1 11 33 1,2 11 3-16,-2 12 7 0,1 3-13 16,1 13-48-16,1 21-4 15,0 13 4-15,0 11 7 16,-3 5 4-16,1 3 3 15,4-3-7-15,1-2-3 16,2-5-4-16,0-3-3 16,0-2-93-16,-5-15-173 15,-3-19-545-15</inkml:trace>
  <inkml:trace contextRef="#ctx0" brushRef="#br0" timeOffset="111681.498">26410 1031 505 0,'0'0'16'16,"0"0"51"-16,0 0 29 16,0 0-17-16,0 0 28 15,0 0-37-15,0 0 27 16,9-58-12-16,-9 54-10 15,0 2-1-15,0 0 10 0,0 1-39 16,0 1-9-16,0 0-10 16,0 0-9-16,0 0-4 15,0 8-13-15,0 25-18 16,1 18 18-16,2 14 1 16,1 8 0-16,1 5 2 15,1-4-1-15,1-3-1 16,1-13 0-16,-2-13-1 15,-3-13 1-15,-3-11 0 16,0-5-2-16,0-7-2 16,0-1-8-16,0-4-61 15,-6-1-57-15,-5-3-51 0,2 0-36 16,0-7-225-16</inkml:trace>
  <inkml:trace contextRef="#ctx0" brushRef="#br0" timeOffset="112636.3051">26906 1310 783 0,'0'0'14'0,"0"0"81"0,0 0-4 16,0 0-10-1,0 0-11-15,-89-61-35 0,66 61-17 16,-5 0 10-16,3 3-9 16,4 14-1-16,6 0-4 15,6 7-6-15,9 3-2 16,0 2-1-16,6-3-1 15,12-1 0-15,3-8-1 16,2-3-2-16,3-7 4 16,-5-7-3-16,0 0 0 15,-2 0-1-15,-7-4-1 16,-3-9-3-16,-3-6-3 0,-3-5 0 16,-3-2-4-16,0-4-1 15,-3 6 11-15,-7 3-3 16,0 4 4-16,4 4-2 15,5 8 2-15,-2 1-1 16,3 1 0-16,0 3-4 16,12 0-7-16,15 0 7 15,6 0 4-15,6 0-3 16,1 0 1-16,1 0-2 16,0-5-3-16,-1 2-5 15,0-1 4-15,-4 2 4 16,-6-3-4-16,-8 1 4 15,-8 1 3-15,-8-2 1 0,-5 2 7 16,-1-4-4-16,0 2 6 16,-3-2-3-16,-9 2-3 15,-4 5 3-15,-5 0-5 16,-3 0 0-16,-4 3 5 16,1 13-3-16,3 2 0 15,6 3 0-15,6-1-3 16,9 2-1-16,3-3 0 15,0 0 1-15,18-4 2 16,3-3-2-16,5-2 0 0,-1-6 2 16,-1-4 0-16,-2 0-4 15,-7 0 2-15,-2-4-9 16,-4-9 3-16,-4-4-1 16,-4 1 5-16,1-5 1 15,-2 0-2-15,0 0 2 16,0 2 2-16,0 8-1 15,0 4 5-15,0 5 0 16,0 0 1-16,0 2-6 16,0 0-6-16,0 10 1 15,14 7 5-15,5 4 0 16,4 1 1-16,4-1-1 16,3-1-1-16,1-3 1 0,1-5 2 15,-1-4-2-15,3-2-9 16,1-6-95-16,-1 0-37 15,-1 0-51-15,-5-10-83 16</inkml:trace>
  <inkml:trace contextRef="#ctx0" brushRef="#br0" timeOffset="113029.0523">27703 1227 522 0,'0'0'80'16,"0"0"99"-16,0 0-50 15,0 0-30-15,0 0-58 16,0 0-6-16,-108-4-9 15,80 28-15-15,6 0 1 0,8 1 1 16,8-2-6-16,6-3-5 16,0 0 6-16,8-3-2 15,14-6-1-15,3-6-4 32,3-3 3-32,1-2-1 15,1 0-3-15,-3-14-1 16,-5-7 0-16,-4-1-10 15,-6-5-5-15,-6-4 10 16,-4-5 6-16,-2-5-1 0,0-7 0 16,0-5 2-1,-8-6 1-15,2-4-2 0,1 7 6 16,4 13 17-16,1 12 8 16,0 16 17-16,0 14 18 15,0 1-62-15,0 20-2 16,11 21-2-16,-1 17 8 15,0 13-7-15,-5 5 9 16,-5 5-4-16,0 2-6 16,0-2-1-16,0-6-108 15,-6-14-171-15</inkml:trace>
  <inkml:trace contextRef="#ctx0" brushRef="#br0" timeOffset="158637.018">28474 1204 456 0,'0'0'46'0,"0"0"12"0,0 0 19 16,0 0-15 0,0 0-22-16,0 0 10 0,0 0 17 15,33-27-7-15,-33 27-16 16,0 0 12-16,0-2 0 16,0-1-15-16,0 1-8 15,-6-1-15-15,-5 1-10 16,-8 2-3-16,-5 0 2 15,-1 0-1-15,-2 2 4 16,4 8 2-16,1 2 5 16,3 4-8-16,7 0 0 15,7 4 0-15,5 5-5 0,0 0 6 16,12 4-2-16,11 0-6 16,0-2 7-16,2 2-9 15,0-8-1-15,-4-2 0 16,-2-5-5-16,-3-6-76 15,-1-5-50-15,2-3-61 16,0-5-121-16</inkml:trace>
  <inkml:trace contextRef="#ctx0" brushRef="#br0" timeOffset="159060.8823">28654 1157 1030 0,'0'0'8'0,"0"0"98"15,0 0-43-15,0 0-55 16,0 0-6-16,0 0 6 16,-14 72-5-16,14-42 3 15,10-4-2-15,3-1 4 16,4-5-1-16,-1 0 0 16,2-4-4-16,-4-6-3 15,-3-5-1-15,-2-3-2 16,-4-2-3-16,1 0 0 15,1-10 1-15,-1-11 3 0,-1-8-1 16,-2-1 3-16,-2-3 0 16,-1 0 2-1,0 7 3-15,0 5-5 0,0 8 4 16,0 6 10-16,0 5 8 16,2 2-22-16,4 0-5 15,5 13-1-15,3 10 6 16,4 7 7-16,-3 1 0 15,1 2 1-15,-1-2-1 16,0-3-3-16,-3-4-3 16,-2-1 3-16,-2-5-4 15,-4-2-4-15,-4-3-11 16,0-6-71-16,0-4-117 0,-3-3-142 16</inkml:trace>
  <inkml:trace contextRef="#ctx0" brushRef="#br0" timeOffset="159654.8092">28953 1155 880 0,'0'0'8'16,"0"0"119"-16,0 0-63 16,83-7-20-16,-52 10-5 15,1 13-11-15,-4 5-3 16,-2 4 6-16,-2 3 6 0,-8 3-16 15,-7 0-6 1,-6-1-11-16,-3-2 0 0,0-1-3 16,-2-3 1-16,-15-5 0 15,0-4 0-15,-4-10 1 16,3-5-1-16,2 0 0 16,4-3 5-16,0-14-2 15,6-12 1-15,5-6-6 16,1-5-2-16,0-1 2 15,19 7 1-15,6 3-1 16,1 4 0-16,4 7-2 16,-4 6 2-16,0 5 0 15,-1 4-1-15,-3 5 1 16,1 0-1-16,1 14 0 16,1 11 1-16,-1 1 2 0,-1 7 4 15,-3 0-5-15,-4 0 7 16,-4 1-6-16,-5-7-2 15,-6-1-4-15,-1-9 3 16,0-3 1-16,-6-6 2 16,-8-5 2-16,0-3-1 15,0 0 0-15,2-8 2 16,3-17 3-16,3-7 3 16,6-7-6-16,0-8 3 15,0 3-1-15,12 5-6 0,9 5-1 16,3 9-2-1,0 2-3-15,-3 5 2 0,-3 8-21 16,-5 5-83-16,-1 5-31 16,-6 0-133-16,1 0-258 15</inkml:trace>
  <inkml:trace contextRef="#ctx0" brushRef="#br0" timeOffset="160092.479">29742 1339 763 0,'0'0'10'0,"0"0"69"15,0 0 8-15,0 0-39 16,0 0-18-16,0 0 12 16,70-72 13-16,-70 54-13 15,-2-1-26-15,-10 0-6 16,-2 4 10-16,0 1 4 16,-2 4 12-16,2 3 2 15,-1 5-6-15,5 2-20 16,1 0-4-16,-1 5 0 0,2 14-8 15,4 4 4-15,2 2-3 16,2 4 6-16,0-2 0 16,8-3-2-16,4-2 0 15,4-3-2-15,-1-2-1 16,4-3 0-16,-1-4 0 16,-1-2-2-16,-1-5-4 15,-1-2-39-15,3-1-95 16,-5-4-42-16,0-14-183 15</inkml:trace>
  <inkml:trace contextRef="#ctx0" brushRef="#br0" timeOffset="160514.6549">29897 1157 719 0,'0'0'178'0,"0"0"-118"15,0 0 84-15,0 0-97 16,0 0-35-16,0 0 12 15,56 25 8-15,-37 4-3 16,-5 7 11-16,-2 2-2 16,-4 2-7-16,-4-4-11 15,-4-3-14-15,0-8-3 16,0-8-2-16,0-8-1 16,0-8 1-16,-6-1 4 15,-1 0 3-15,-1-17 0 0,-1-12-3 16,4-8 0-1,5-4 0-15,0 0-5 0,0 7 0 16,13 5-1-16,3 7 3 16,7 6-4-16,2 8 0 15,0 6 0-15,2 2 0 16,-4 0 2-16,-1 18-4 16,-1 4 1-16,-3 6 3 15,1 0 1-15,-3 0-1 16,-4 1 0-16,-1-2-4 15,-5-1-1-15,-5-2-19 16,-1-5-153-16,0-9-68 16,0-10-153-16</inkml:trace>
  <inkml:trace contextRef="#ctx0" brushRef="#br0" timeOffset="160780.4053">30364 945 1113 0,'0'0'15'16,"0"0"130"-16,0 0-49 15,0 0-75-15,0 0-18 16,0 0 8-16,71 60-5 16,-57-16 8-16,-7 8 13 15,0 0-8-15,-4-1 0 16,1-6-14-16,-3-6-3 0,2-7-2 15,-1-5 0-15,-1-8-2 16,-1-9-15-16,0-5-133 16,0-5-102-16,-1-5-77 15</inkml:trace>
  <inkml:trace contextRef="#ctx0" brushRef="#br0" timeOffset="161031.9083">30259 1235 898 0,'0'0'14'0,"0"0"129"15,0 0-30-15,0 0-57 16,0 0-39-16,113-30 13 16,-71 22-4-16,-1 2 6 15,-1 0 0-15,-1 1-4 16,-5 2-4-16,-3-2-13 15,-5 3-2-15,-8 0-6 16,-6 2-3-16,-9 0-5 16,-3 0-42-16,0 0-144 15,-17 0-166-15</inkml:trace>
  <inkml:trace contextRef="#ctx0" brushRef="#br0" timeOffset="161750.6631">31518 1201 798 0,'0'0'12'0,"0"0"93"16,0 0 36-16,9-77-36 15,-8 72-8-15,3 3-18 16,-4 2-35-16,1 0-39 0,4 21 2 16,-1 11-7-16,1 11 11 15,1 7 1-15,-2 4-3 16,0 2 1-16,-2-4-6 16,-1-9-3-16,-1-10-1 15,0-8-1-15,0-11 0 16,0-2-4-16,0-5-51 15,-6-6-149-15,-5-1-94 16,-1-8-574-16</inkml:trace>
  <inkml:trace contextRef="#ctx0" brushRef="#br0" timeOffset="162094.4743">31345 1160 749 0,'0'0'30'15,"0"0"-6"-15,0 0 84 16,0 0-27-16,0 0-30 16,0 0-14-16,2-43-17 15,5 40 17-15,1-1 7 16,-1-1-1-16,2 3 1 15,0 0-12-15,6-1-11 0,9 0-8 16,9 0-8-16,10-1 0 16,6 0-2-16,2-1 1 15,-1 2-4-15,-5 3 0 16,-10 0-2-16,-7 0 0 16,-12 0-15-16,-8 0-78 15,-8 0-47-15,0 5-99 16,-11-1-210-16</inkml:trace>
  <inkml:trace contextRef="#ctx0" brushRef="#br0" timeOffset="162500.9067">31254 1658 618 0,'0'0'25'0,"0"0"-4"16,0 0 38-16,0 0-20 15,0 0 9-15,0 0-2 16,34 21 66-16,-2-21-12 0,4-2-48 16,7-6-18-16,3-1 0 15,1 0-2-15,5 2-6 16,-2 2 1-16,-3 1-3 16,-6 3-7-16,-9 1-12 15,-13 0 5-15,-3 0-10 16,-5 0 0-16,-6 1-4 15,0 5-14-15,-2 0-70 16,0 1-106-16,0-7-189 16</inkml:trace>
  <inkml:trace contextRef="#ctx0" brushRef="#br0" timeOffset="162971.4389">32012 1539 1018 0,'0'0'7'0,"0"0"140"16,0 0-42-16,0 0-49 15,0 0-56-15,0 0 8 0,4 35-8 16,-14-3 18 0,0 4-3-16,-1 4-3 0,1-3 0 15,4 0 3-15,3-4-3 16,1-4 0-16,2-7 2 16,0-4-11-16,0-7 3 15,5-3-1-15,2-4 4 16,5-4-4-16,3 0 5 15,7 0 1-15,8 0-4 16,3 0 2-16,1 0-8 16,2-3-1-16,1 3 0 15,-2-1-1-15,-3 1 1 0,-6 0 0 16,-8 0 0-16,-6 0-1 16,-9 0 0-16,-3 0-6 15,0 0-32-15,-20 0-192 16,-11 0-164-16</inkml:trace>
  <inkml:trace contextRef="#ctx0" brushRef="#br0" timeOffset="168170.8039">3869 4434 602 0,'0'0'2'15,"0"0"65"-15,0 0 42 16,0 0-58-16,0 0-4 15,0 0-5-15,0 0-5 16,-75 0-11-16,75 0-3 16,0 0-3-16,0 0-1 15,5 0-19-15,23 0 11 16,21 0-11-16,20-3 26 16,16-4-5-16,12 0-4 15,6-1 0-15,1 4-10 0,2-3-6 16,-6 3 0-16,-15 1-1 15,-12 0-3-15,-9 3 0 16,-17 0 2-16,-16 0-2 16,-10 0-26-16,-12 6-61 15,-9 7-24-15,0-6-43 16</inkml:trace>
  <inkml:trace contextRef="#ctx0" brushRef="#br0" timeOffset="168592.9789">4273 4717 518 0,'0'0'16'0,"0"0"91"15,0 0-25-15,0 0-28 16,0 0 2-16,0 0 23 16,-49 1-25-16,49-1-22 15,0 0-17-15,9 0-14 0,16 0 1 16,10 0 13-16,9 0 13 15,7-5-4-15,-2-3-10 16,2-1-6-16,-6 1-1 16,-4 2-6-16,-11 0 0 15,-9 5-1-15,-6-3 0 16,-9 1-25-16,-6 3-44 16,0 0-50-16,0 0 31 15,0 0 7-15,0 0-92 16,-12 10-101-16</inkml:trace>
  <inkml:trace contextRef="#ctx0" brushRef="#br0" timeOffset="168844.8889">4525 4735 545 0,'0'0'149'16,"0"0"-27"-16,0 0 37 16,0 0-64-16,0 0-45 15,0 0-35-15,-1 14-10 16,1 11-5-16,0 10 0 15,0 11 42-15,0 5-8 16,0 2 24-16,1 5-20 16,5 0 14-16,-1-1-34 15,-1-5 0-15,-1-8-10 16,0-9-4-16,-3-10 2 0,3-6-6 16,-3-8 4-16,0-5-4 15,0-5-7-15,0-1-62 16,0-12-156-16,0-24-726 15</inkml:trace>
  <inkml:trace contextRef="#ctx0" brushRef="#br0" timeOffset="169439.6199">4516 3534 630 0,'0'0'39'0,"0"0"101"16,0 0-17-16,0 0-33 15,0 0 3-15,0 0-44 16,0-14-23-16,0 14-14 16,0 2-12-16,0 24-2 15,0 21 2-15,0 10 8 0,0 18-1 16,0 9 4-16,0 8 0 16,3 4 4-16,-3-4 2 15,3-8-4-15,-1-13-3 16,-2-15-5-16,1-12 0 15,1-11-1-15,-2-7 3 16,1-9 1-16,-1-5-7 16,0-9-1-16,0 1 3 15,0-4-2-15,0 0-1 16,0 0-56-16,0 0-120 16,-12-13-529-16</inkml:trace>
  <inkml:trace contextRef="#ctx0" brushRef="#br0" timeOffset="170189.6261">3341 4483 733 0,'0'0'6'0,"0"0"44"16,0 0 76-16,0 0-34 15,0 0-60-15,0 0-19 16,-27-12 5-16,18 24-1 16,-6 11 1-16,0 6 0 15,2 8 4-15,1 4-1 16,4 5 7-16,5-3-10 15,3-2 0-15,0 1-7 16,0-6-1-16,11-4-2 16,5-7-3-16,-4-7-1 15,2-3 5-15,-1-6-9 0,-1-4 0 16,0-2-2-16,-3-3 4 16,3 0 2-16,4-6-2 15,-5-10 4-15,-1-3-6 16,-4-4-5-16,-6 0 2 15,0-4-3-15,-10 8 2 16,-7 4 1-16,-5 7 1 16,-5 8-14-16,-3 0 11 15,-1 15-5-15,6 7-26 16,5 7-56-16,8-4-90 16,8-8-93-16</inkml:trace>
  <inkml:trace contextRef="#ctx0" brushRef="#br0" timeOffset="170643.1977">3526 4716 941 0,'0'0'15'15,"0"0"87"-15,0 0-29 16,0 0-73-16,0 0 9 0,0 0-9 16,43 59 30-16,-28-23-5 15,-3 3-14-15,-3 0-1 16,-3-6 2-16,-3-5-7 15,0-4-2-15,0-10 4 16,-3-6-2-16,3-4 0 16,-3-4-2-16,3 0 15 15,1 0 59-15,-1-5-14 16,3-14-9-16,0-4-39 16,2-10-8-16,-4-6-6 15,2-4 1-15,-3-2 1 0,3 1-6 16,-3 8 0-1,3 5-8-15,4 6-7 0,-2 5-28 16,1 3-79-16,4 6-36 16,-10 3-157-16</inkml:trace>
  <inkml:trace contextRef="#ctx0" brushRef="#br0" timeOffset="173796.8583">4577 3468 247 0,'0'0'141'0,"0"0"-38"16,0 0-43-16,0 0-18 16,0 0-28-16,0 0-10 15,0 0-1-15,0 2-2 16,0 1 9-16,-3-3 7 15,2 3 10-15,-1-3 22 16,-2 0 24-16,4 2-13 16,0-2 14-16,0 0-24 0,0 0-8 15,0 0-17-15,0 0-8 16,0 0-3-16,0 0-8 16,-3 0 9-16,0 0-8 15,-3 0 9-15,-3 0-10 16,-1 0-1-16,-1 0 6 15,-1 2 8-15,-1 2-10 16,-8 3 0-16,-3 2 0 16,-3 1-1-16,-1 0 4 15,4 1-6-15,2 1 3 0,2-5-2 32,7-1-2-32,7-3-2 15,6 0-3-15,16 1 2 16,23-3 4-16,19-1 8 15,17 0 3-15,4 0-6 16,4-4-6-16,5-4-4 16,3-1 2-16,5-3-3 15,-10 4 0-15,-8-1 2 16,-14 4-2-16,-18 0 3 0,-13 3-2 16,-18 2 0-1,-6-2-1-15,-6 2 0 0,-3 0 3 16,0 0-2-16,0-1 1 15,3 1-2-15,0-2-3 16,3 2 1-16,3-2 2 16,1-1-1-16,-1 1 0 15,-4 1-7-15,-2 1-2 16,-3 0 5-16,0 0 2 16,0 0 2-16,0 0-4 15,0 0 4-15,0 0 1 16,0 0 1-16,0 0 0 0,0 0-1 15,0 0-1 1,0 0-3-16,0 8-7 0,0 17 4 16,0 10 7-16,0 7 0 15,7 4 2-15,2-6-2 16,0-1 0-16,6-10-3 16,-3-6 3-16,0-5 1 15,1-7-1-15,-4-2-1 16,-4-6-2-16,-2-2 3 15,1-1-3-15,-1 0 3 16,3 0 0-16,0-8 4 16,3-11 3-16,3-4-4 15,0-6 1-15,-3-6-4 0,1-8 4 16,-1 0-4 0,-1 0 1-16,-1 7 2 0,2 6-3 15,-3 7 3-15,-3 9-1 16,3 6-1-16,-3 5-1 15,-3 3 0-15,0 0-1 16,7 2-9-16,1 16 1 16,7 10 9-16,-2 8 11 15,1 8-11-15,-1-1 4 16,2-1 2-16,0-6 3 16,0-6-7-16,-5-7 1 15,-1-5-3-15,0-5 0 16,-4-5 0-16,2-5 3 15,-4-1-3-15,3-2 1 0,-6 0-1 16,3 0 8-16,-3 0-1 16,6-5 2-16,0-9 17 15,4-11-19-15,-2-3-6 16,-2-6 8-16,-3-3-8 16,3-2-1-16,1 0 0 15,2 9 0-15,-1 5 0 16,-2 8 0-16,4 7-3 15,-7 6 3-15,0 1-7 16,-3 3 3-16,6 0-5 16,3 0 0-16,9 3 9 15,7 4 0-15,5 0 0 16,9-1 2-16,4-3 0 0,5-3-1 16,4 0-1-16,0 0 1 15,2 0 0-15,-2 0-1 16,0-1 1-16,-7-2 0 15,-9-2-1-15,-9 2 2 16,-5 1-2-16,-11 0 2 16,-4 1-1-16,-7 1-1 15,0 0-2-15,0-3-22 16,0-3-109-16,-18-6-286 16</inkml:trace>
  <inkml:trace contextRef="#ctx0" brushRef="#br0" timeOffset="174578.5519">5608 2852 723 0,'0'0'4'0,"0"0"80"0,0 0 47 16,0 0-58-1,27-83-43-15,-9 69-1 0,9 2-15 16,1 2-5-16,2 3-5 16,-5 7 12-16,-1 0-1 15,-9 7-11-15,-2 12-2 16,-7 8-2-16,-6 2 2 16,0 2-2-16,-10 3 2 15,-11-2-2-15,0-8-2 16,2-3 2-16,4-7 4 15,7-6-3-15,1-5 1 16,7-3-2-16,0 0-10 16,12 0-34-16,10 0 31 15,8 0-17-15,3-2-4 16,-5 2 2-16,-2 0 22 0,-4 0 7 16,-3 5 3-16,-8 11 4 15,-8 4-2-15,-3 4 7 16,-3 1 9-16,-18 2 4 15,-6-1 13-15,0-5 9 16,2-4-7-16,1-6 15 16,9-5 0-16,0-1 11 15,3-5-22-15,2 0-25 16,-5 0-11-16,-9 2-5 16,-3-2-89-16,-1 0-430 15</inkml:trace>
  <inkml:trace contextRef="#ctx0" brushRef="#br0" timeOffset="177954.8603">6381 3520 262 0,'0'0'34'16,"0"0"8"-16,0 0 62 15,0 0-50-15,0 0-16 16,0 0-3-16,0 0 11 16,-11 0 3-16,8 0-3 15,0 0 9-15,-4 0-3 0,1 0-35 16,-6-3-5-1,0 3 12-15,3 0-1 0,0 0 9 16,3 0-7-16,6 0 4 16,0 0-14-16,0-3-4 15,0 3-4-15,3 0-7 16,24 0 1-16,15 0 6 16,16 0 5-16,12 3-4 15,6-3 2-15,5 3-3 16,4-3-5-16,-2 0 4 15,-8 0-6-15,-10 0-3 16,-20 0 3-16,-21 0 0 16,-9 0 0-16,-12 0 0 15,-3 0 2-15,0 0-2 16,0 3-2-16,-3 3 0 0,-3 2-8 16,-3 0-118-16,6-3-57 15,3-5-193-15</inkml:trace>
  <inkml:trace contextRef="#ctx0" brushRef="#br0" timeOffset="178267.5592">7055 3522 627 0,'0'0'5'0,"0"0"81"15,0 0-13-15,0 0-35 16,0 0-12-16,-81 65 37 15,71-26-13-15,10 3-11 0,0-5-15 16,4-7-7-16,16-6 11 16,2-7-5-16,2-8 10 15,-6-6-19-15,3-3 5 16,-2 0 0-16,-1-14 1 16,-3-6-3-16,-6-9-8 15,-6-6 5-15,-3-3 30 16,0 2-14-16,-6 4-19 15,-13 5-11-15,-4 10-4 16,-7 11-4-16,-5 6-62 16,-4 3-255-16</inkml:trace>
  <inkml:trace contextRef="#ctx0" brushRef="#br0" timeOffset="179004.2198">7495 2839 1095 0,'0'0'5'16,"0"0"25"-16,0 0 27 15,0 0-34-15,0 0-18 16,-27 78-4-16,12-22 7 0,2-4 0 16,5-7-4-16,2-6-1 15,3-11 0-15,-1-6 1 16,1-10 2-16,3-5-4 15,0-5-1-15,0-2 1 16,0 0 2-16,0 0 8 16,0-12 72-16,0-12-46 15,0-10-27-15,0-7-4 16,3-5 0-16,12-7 0 0,-3 4-1 16,1 1-6-16,5 8 0 15,0 12 1-15,1 7 3 16,-2 9-4-16,-4 9 1 15,-1 3 4-15,0 7-5 16,0 19-9-16,0 14 9 16,1 6 3-16,-4 5 0 15,2-1 1-15,2-1-3 16,-4-6 2-16,0-6-3 16,-1-9 0-16,-4-8 0 15,-1-7 0-15,-3-4 0 16,0-6-4-16,0-3-4 15,0 0-3-15,-9 0-94 16,-9-3-81-16,-4-14-188 0</inkml:trace>
  <inkml:trace contextRef="#ctx0" brushRef="#br0" timeOffset="179176.0593">7416 3038 716 0,'0'0'8'0,"0"0"125"16,0 0 39-16,0 0-70 15,0 0-63-15,0 0-13 16,24-10 7-16,15 5 3 16,8 0-12-16,4 1-23 15,-3 3-1-15,-2-3-91 16,-12-4-361-16</inkml:trace>
  <inkml:trace contextRef="#ctx0" brushRef="#br0" timeOffset="182194.3109">4534 5336 305 0,'0'0'151'16,"0"0"-85"-16,0 0 1 15,0 0-31-15,0 0-25 16,0 0 27-16,15-5-8 15,-12 3 10-15,-3 2 3 16,3 0 13-16,-3 0 12 0,0 0 4 16,0 0-5-16,0 0-2 15,0 0-19-15,0 0-27 16,0 0-4-16,0 0-1 16,0 0-10-16,0 0 8 15,0 0 2-15,0 0-6 16,0-2 2-16,0 2-4 15,0-2 5-15,-3 2 7 16,3 0 4-16,0 0 6 16,0 0-8-16,0 0-5 15,0 0 3-15,0 0-8 16,0 0-4-16,0 0-4 0,0 0-2 16,0 0-3-16,-3 11-5 15,0 19 2-15,-3 10 6 16,-4 12 0-16,-1 6 1 15,2-3-1-15,-1 1 2 16,1-6-2-16,4-6-1 16,-1-5-1-16,2-8 2 15,1-6 0-15,3-6 0 16,0-9 0-16,0-3-2 16,0-7-2-16,0 0-3 15,0 0 0-15,0 2 6 16,0 0 1-16,6-2 2 15,1 1-2-15,1-1-2 0,1 0-9 16,4 0-3 0,-1 0-2-16,3 0-3 0,3 0-10 15,6 0 23-15,7-1 1 16,8-5-10-16,7 1 7 16,14 1-6-16,7 1 7 15,12 1-2-15,9 1-3 16,9 1-13-16,6 0 6 15,4-3 3-15,1 3 4 16,-4 0 1-16,-4 0 11 16,-6 0 0-16,-9 0 0 15,-15 3 0-15,-13 3 0 0,-11-2-2 16,-10 0 0 0,-11-1 1-16,-4-1 1 0,-6 1 1 15,-3 0-1-15,-3-2 0 16,1 5 0-16,1-2 0 15,5-4 0-15,4 0 0 16,5 3 3-16,2-2-1 16,4-1-2-16,2 0 0 15,0 0 2-15,4 0-1 16,0 0-1-16,-1 0 1 16,3 0 2-16,0-1 6 15,-2-2 5-15,-3 3 3 16,-7-2 0-16,-6 0-13 15,-6 2-1-15,-6 0-2 0,-3 0-1 16,-3-1 2-16,4-1-2 16,-4-1 0-16,0 3-3 15,-3 0 8-15,0 0-10 16,0 0-13-16,0 0-147 16,0-1-307-16</inkml:trace>
  <inkml:trace contextRef="#ctx0" brushRef="#br0" timeOffset="182805.5913">6731 5836 486 0,'0'0'8'0,"0"0"57"15,0 0 64-15,0 0-68 16,0 0 17-16,0 0-28 16,-22-37 26-16,13 32-21 15,0 2-16-15,0 3 8 16,3 0-7-16,-6 0-30 15,-1 14-7-15,-1 9-1 16,-2 10 18-16,10 4 2 16,6-1-13-16,0-4 5 15,6-6 6-15,13-2 24 0,5-6-23 16,0-7-5-16,3-3-9 16,3-8-1-16,-2 0-1 15,-1-7 0-15,-2-10 0 16,-4-5 1-16,-3 1 2 15,-9-7-7-15,-9-3 7 16,0-2 6-16,0 0 9 16,-9 7-23-16,-9 4 0 15,-9 10-8-15,-4 10-53 16,-9 2-128-16,-2 0-255 0</inkml:trace>
  <inkml:trace contextRef="#ctx0" brushRef="#br0" timeOffset="183961.8639">6897 6621 1044 0,'0'0'16'0,"0"0"112"15,0 0-45-15,0 0-29 16,0 0-54-16,0 0-8 16,0 20 6-16,0 16 2 15,3 10 10-15,0-3 15 16,1-1-5-16,-1-5-1 0,-3-7-2 15,0-8-10 1,0-7-1-16,0-5 0 0,0-4 3 16,0-6-7-16,0 0 7 15,0 0 0-15,0-3 8 16,-3-15 13-16,-7-7-22 16,1-8-6-16,3-8-4 15,1-8 2-15,1-6-2 16,4-1-9-16,0 6-2 15,15 8-17-15,4 6 18 16,-4 7 5-16,3 9-3 16,-6 8 4-16,0 9 2 15,3 3-2-15,0 0 5 16,4 6-4-16,2 15 4 16,-3 2 1-16,-3 3 0 0,-3 0 0 15,-9-3-1-15,-3 0 0 16,0-1 1-16,-9-2-1 15,-12-3 1-15,3-3-3 16,-3-4 3-16,6-6 1 16,5-1 0-16,4-3 2 15,3 0 2-15,3 0 3 16,0 0-7-16,0 0-1 16,0 0 0-16,3-4-24 15,6-4 14-15,4 3 0 16,4 1-2-16,2 1 6 15,5 0-3-15,1 3 5 0,1 0-1 16,5 0 1-16,-1 0 3 16,0 7 1-16,-2 5-2 15,-7-2 0-15,-12 4 2 16,-9 0-7-16,0 5 7 16,-9 4 0-16,-15 1 2 15,-6-1 6-15,-1 0-5 16,-2-4 7-16,3-5 17 15,-1 0-11-15,7-5 4 16,3-4 11-16,6-3-1 16,6-2-6-16,3 0 1 15,3 0-7-15,-4 0-10 0,4 0-7 16,-6 0-1-16,-6-2-133 16,-3-10-251-16</inkml:trace>
  <inkml:trace contextRef="#ctx0" brushRef="#br0" timeOffset="187336.7536">7034 3735 508 0,'0'0'45'15,"0"0"64"-15,0 0-9 32,0 0-34-32,0 0-4 15,0 0-3-15,0 0-6 16,-18-8-17-16,18 8 10 15,0 0-5-15,0 0-16 16,0 0 2-16,0 0 4 16,0 0-5-16,0 0 1 15,0 0-10-15,0 0-9 16,0 3-8-16,0 23-15 16,0 14 15-16,0 14 3 15,5 10-2-15,2 3 3 16,2-3-1-16,-3-3-2 0,3-7 1 15,-6-4 0-15,1-5 0 16,-4-8-2-16,0-4-1 16,0-1 1-16,-7-3 1 15,-2-7 1-15,0-5-1 16,-1-5-1-16,5-4 0 16,-1-4 1-16,6-3 1 15,-3-1-1-15,3 0-1 16,0 0 2-16,0 0 3 15,0 0-5-15,0 0 4 16,0 0 0-16,0 0-4 16,-3 1-8-16,-6 4-2 0,-7 2-1 15,-8 3-6-15,-4 4 10 16,-8 5-3-16,-3 1 10 16,0 4 0-16,-1-2-3 15,9-2 2-15,7-6 1 16,12-3 1-16,3-4 2 15,9-4-4-15,0 1 1 16,0-2-8-16,9 0-9 16,16 1 17-16,11-3 3 15,6 0 4-15,4 0-7 16,-4 0 1-16,1 0 0 16,-4 0-1-16,-3 0 0 15,-8 0-2-15,-4 0 3 0,-9 0-3 16,-5 0 2-16,-4 0-1 15,-6 0-1-15,0 4-5 16,0-1 3-16,0 4-1 16,0 4 4-16,-9 5-2 15,-10 1 3-15,-5 4 0 16,-4 0 1-16,-11 4-1 16,-3 0-2-16,-7-3 2 15,0-1-1-15,4-2 0 16,6-5 1-16,6-1 0 15,14-6 2-15,11-4-1 16,7-1-2-16,1 0 1 0,0-1-1 16,0 2-3-16,0 1 1 15,12 1 1-15,10 0 2 16,5-1 0-16,12-4 3 16,0 0 1-16,8 0-2 15,-3 0-1-15,-7 0-1 16,0 0 0-16,-14 0 0 15,-7 0 1-15,-10 0-2 16,-6 0 2-16,0 0-1 16,0 0 0-16,0 0-4 15,-12 9 4-15,-1 3 1 16,-4 4 4-16,1 1-6 16,4 4 2-16,0 1 1 0,3 0-2 15,3 2 1-15,3-2 0 16,0 4 2-16,0 2-1 15,0 2-2-15,3-2 5 16,0 2-3-16,0-3 4 16,0 0-2-16,0 2 2 15,0-1 0-15,-4 0-6 16,1 2 11-16,1-3-11 0,-1 2 1 16,-3 0 4-16,3-4-3 15,-3-3 2-15,3-1 4 16,-4-4-7-16,4 0 1 15,0-2 1-15,0 0 3 16,-3 0 4-16,0 3-9 16,-3-1 2-16,3-2 1 15,0 1-1-15,0-1-2 16,3-1 1-16,-4 3 2 16,4-4-3-16,0 1-1 15,1-3 2-15,2 0 2 16,-1-1-3-16,1 2 3 15,0 0-4-15,-2-6 0 0,-1 4 4 16,3 0-2-16,-3 0 0 16,3 2-2-16,-3-1 0 15,0 0 2-15,3 1 1 16,-3-2 1-16,3 2-1 16,0-1 4-16,0 0-1 15,0-3 1-15,0 0-3 16,0-3 4-16,0-1-6 15,0 0 2-15,0-2-1 16,0 0-1-16,0-2-2 16,0 0 9-16,0 0-2 15,0 0 3-15,0 0 1 0,0 0-4 16,0 0 1 0,0 0-8-16,0 0 0 0,0-11-56 0,-4-12-249 15,-8-23-541-15</inkml:trace>
  <inkml:trace contextRef="#ctx0" brushRef="#br0" timeOffset="188086.8829">6400 4467 648 0,'0'0'82'15,"0"0"-29"-15,0 0 76 16,0 0-44-16,0 0-41 16,0 0-26-16,-13-6 1 15,1 6-8-15,-6 2 1 16,3 10 4-16,-6 1 2 16,3 6 5-16,2 2 4 0,5 6-6 15,5 4-3-15,2 8-11 16,4 4-5-1,0 9 10-15,0-4-1 0,13-3-2 16,-2-5 3-16,2-9 0 16,2-1-1-16,0-5-2 15,0-5-1-15,1-5 1 16,-4-5-3-16,-1-5-5 16,-4-1 8-16,-1-4-2 15,3 0 1-15,-1 0-1 16,2 0 9-16,-1-14-6 15,0 1-7-15,1-6-2 16,-7 0 4-16,-3-5-2 16,0 1 4-16,0 2-6 15,-16 2-2-15,-4 9-4 0,-8 7 3 16,-2 3-4-16,2 6 6 16,1 17-5-16,8 4-9 15,11-2-122-15,8-9-213 16</inkml:trace>
  <inkml:trace contextRef="#ctx0" brushRef="#br0" timeOffset="191154.6769">7122 3650 597 0,'0'0'5'0,"0"0"21"16,0 0 86-16,0 0-38 16,0 0-43-16,0 0-4 15,0 0 0-15,0 0-5 16,-7 0 3-16,7 0 13 15,10 0-16-15,8-1-9 16,12 0 11-16,19-2-6 16,15-4-8-16,18 3 8 15,15-2 0-15,9 2-8 16,9 4 4-16,-2 0-3 16,2 0-8-16,-12 0-6 15,-15 1 5-15,-13 0-6 0,-17-1 0 16,-18 0 3-16,-22 0-2 15,-11 0 3-15,-7 0 2 16,0 0 11-16,0-1-12 16,0-6 2-16,0 5-2 15,0 1 0-15,0 1 0 16,0 0-1-16,0-1 0 16,0 1-7-16,0 0 4 15,0 0 3-15,0 0 0 16,0 0-1-16,0 0 0 15,3 0-5-15,5 0-2 16,1 7 3-16,7 10 8 16,-1 7-3-16,3 7 5 0,0 3-3 15,3-2 5-15,-2-3-3 16,4-4-2-16,2-4 3 16,-4-6-2-16,-2-4 7 15,-7-5-7-15,-3-3-1 16,-4-3 1-16,-1 0 2 15,-4 0-5-15,0 0 9 16,3-2 13-16,3-10 45 16,3-4-19-16,0-6-45 15,6-2-2-15,-6-5 0 0,1-5 2 16,-4-4-3 0,-3 1 0-16,-3 0 1 0,3 6 2 15,-3 7-1-15,3 6-1 16,3 4 3-16,-1 8-4 15,2 1 1-15,-4 5 2 16,3 0-1-16,-3 0 0 16,3 0-2-16,4 7-7 15,1 11 6-15,1 7-1 16,4 7 2-16,1 7 1 16,2 2 0-16,-3-1 1 15,4-5-2-15,-1-4 5 16,-2-9-3-16,-4-2 0 15,-1-7-1-15,-2-3 0 16,-4-4 1-16,-3-2 0 0,2-4-2 16,-5 0 0-16,3 0 4 15,-3 0-3-15,3 0 4 32,0-3-1-32,7-7 4 15,2-2 11-15,3-9-15 16,0 1-3-16,4-3 2 15,-5-9-3-15,-1-3 0 16,-1-4 0-16,-3 3 0 0,0 5-1 16,-3 8 2-1,0 8 1-15,-3 8-2 0,-3 4 0 16,0 3-2-16,0 0 4 16,0 0-4-16,0 0 0 15,0 0-8-15,6 3 5 16,7 4-7-16,7 0 12 15,14 0 3-15,9-2-1 16,11 1-1-16,4 1-1 16,12-1 2-16,2 2 1 15,4-1-3-15,-3-2-3 16,-4 0 2-16,-4-2-2 16,-4-3 2-16,-9 0-1 0,-6 0 4 15,-8 0-1 1,-8-4 1-16,-7 0 0 0,-4 1 0 15,-9 1-1-15,-7 0-1 16,-3 2 0-16,0 0-11 16,0 0-11-16,-16 0-207 15,-14 0-88-15</inkml:trace>
  <inkml:trace contextRef="#ctx0" brushRef="#br0" timeOffset="192061.2947">8764 2853 450 0,'0'0'51'0,"0"0"71"15,0 0-9-15,0 0-52 16,0 0 3-16,0 0-13 15,30-51-37-15,-18 45 2 16,9-1 4-16,0 0 3 16,6 4-1-16,1 0 0 15,2 3-7-15,-6 0 0 16,-5 6-9-16,-7 15-2 16,-9 6-4-16,-3 5 0 0,-6 1 7 15,-16 3 4-15,-5 1-2 16,-6-1-2-16,2-3 3 15,4-6-3-15,-1-4 2 16,8-3-2-16,-2-4-1 16,4-4 4-16,6-3-5 15,3-4-2-15,6-2-2 16,3-3 3-16,0 0 5 16,0 0-3-16,6 0-3 15,16 0 7-15,14-7-3 16,6 0 2-16,7-1-6 15,2 1 0-15,4 1 1 0,2 2-2 16,-8 1-2-16,-11 3 1 16,-9 0 3-16,-14 0-8 15,-6 0-2-15,-9 10-12 16,-9 0-94-16,-12-2-232 16</inkml:trace>
  <inkml:trace contextRef="#ctx0" brushRef="#br0" timeOffset="194691.1878">9816 3655 434 0,'0'0'7'15,"0"0"78"-15,0 0-31 16,0 0-20-16,0 0 3 16,0 0-2-16,0 0 2 15,-3-20-3 1,3 20 14-16,0 0 1 15,0 0-5-15,0 0-16 0,0 0-12 16,0 0-2-16,0 0-8 0,0 0-2 16,10 0 1-16,10 0 11 15,12 0 18-15,14 0-10 16,10 0-11-16,8 0 3 16,1 0-8-16,6 0-6 15,2 0 2-15,-3-1-2 16,-12-4-2-16,-13 1 0 15,-12 0 0-15,-9 1 6 16,-14 3-4-16,-4 0-1 16,-6-2 7-16,0 2 18 15,0 0-3-15,3 0-16 16,-3 0-5-16,0 0-2 16,0 0-2-16,0 0-4 0,0 0 5 15,0 0 2 1,0 0-2-16,0 0 2 0,0 0-1 15,0 0 0-15,0 0-2 16,0 2 0-16,3 14-1 16,0 9 3-16,0 12 0 15,0 12 3-15,-3 6 4 16,3 3 5-16,-3-3 1 16,3-4-5-16,-1-3 8 15,1-9-5-15,1-6 1 16,-4-8 1-16,3-7 7 15,-3-4-1-15,0-4-5 0,0-5 5 16,0-3-7 0,0-2-11-16,0 0 4 0,0 0-3 15,0 0-1-15,0 0-1 16,0-1-1-16,0 1-4 16,0-1-100-16,-8-6-177 15</inkml:trace>
  <inkml:trace contextRef="#ctx0" brushRef="#br0" timeOffset="195816.185">10560 4113 360 0,'0'0'35'0,"0"0"37"16,0 0 17-16,0 0-62 15,0 0 15-15,0 0 28 16,-6-7 2-16,6 6-27 16,0-1 40-16,0 1-10 15,0-1-22-15,0 0-17 16,0 0 2-16,-3 1 29 0,3-1-20 16,-4 1-5-1,1-3-11-15,0 3-6 0,0-1-6 16,3 1-7-16,-3 1 8 15,3 0-6-15,0 0 3 16,0 0 1-16,0 0-8 16,0 0-10-16,0 12-3 15,-9 21 1-15,0 11 2 16,0 7 5-16,0 4 5 16,3-2-2-16,-1-2 4 15,4-6 0-15,3-10-4 16,0-10 0-16,0-6-2 15,0-9 3-15,0-6-1 16,0-1-2-16,0-3-1 0,0 0 6 16,0 0-5-16,0 0-2 15,0 0-4-15,0 0-42 16,-3-6-166-16,-11-14-426 16</inkml:trace>
  <inkml:trace contextRef="#ctx0" brushRef="#br0" timeOffset="196884.0475">10505 4420 559 0,'0'0'6'15,"0"0"30"-15,0 0 60 0,-94-29-29 16,68 27-27-16,3 2 0 16,2 0 2-16,-6 6-4 15,0 11-20-15,-1 7 2 16,-2 6 19-16,-2 7-3 16,3 3 1-16,-1 7-6 15,5 5 12-15,-2-1-25 16,6 2 8-16,3-6-3 15,6-2 9-15,8-3 5 16,4-3-4-16,0 1-11 16,4 1-2-16,14 5-13 15,3 0 4-15,4 3-4 0,2-2 1 16,-3-2 0-16,3-4-3 16,-4-5-5-16,3-8 4 15,-2-3-3-15,0-8 9 16,6-2 2-16,7 1 3 15,-3-4-1-15,-1-2-6 16,0-4-4-16,-1-1 5 16,3-5-6-16,1 0-2 15,-3 0-1-15,5-3 3 16,-2-9 0-16,3-3 0 16,0-4-2-16,-5-1 4 15,-3-3-5-15,-5-2 0 16,-3-2-1-16,0-4 1 0,-8-1-2 15,0-6 3 1,-6-3-1-16,1 1 3 0,-7 0-1 16,0-1-1-16,0 7 2 15,-3 1 2-15,0 2-1 16,0-4-1-16,0-2 1 16,0 0 11-16,0-4-7 15,0 1 4-15,-6-1 4 16,-4 4 8-16,1 4-6 15,-2 1-14-15,1 2 2 16,-5 4 7-16,-6-3-10 16,-1 0-2-16,-4 0 3 0,-2 0-3 15,-5 4 1 1,-4 4 1-16,1 1-1 0,-1 8-2 16,1 2-5-16,-4 6 0 15,-2 4-3-15,3 0-6 16,-4 17-66-16,5 3-108 15,6-5-232-15</inkml:trace>
  <inkml:trace contextRef="#ctx0" brushRef="#br0" timeOffset="197556.6533">10493 4759 797 0,'0'0'50'16,"0"0"14"-16,0 0 87 15,0 0-9-15,0 0-43 16,-13-71-12-16,13 71-35 16,0 0-32-16,0 0-20 15,0 14 0-15,0 18-3 16,0 14 3-16,0 4 5 16,0 1 1-16,0-2 5 15,0-4-1-15,0-3 1 16,0-3-2-16,0-7-3 15,3-8-6-15,-3-5 0 0,3-9 1 16,-3-3-1-16,0-3 0 16,0-4 0-16,0 0-5 15,0 0-50-15,0 0-108 16,0-17-111-16</inkml:trace>
  <inkml:trace contextRef="#ctx0" brushRef="#br0" timeOffset="197978.9313">10435 4679 1017 0,'0'0'4'0,"0"0"10"16,0 0 19-16,0 0 2 15,-79 84-8-15,60-52 1 16,2-3-6-16,1-5-4 16,3-5 4-16,6-6-6 15,4-7-2-15,3-5-3 16,0-1-8-16,0 0 10 16,0 0-5-16,0 0 17 15,0 0 12-15,0-12 21 16,7-13-23-16,9-8-35 0,0-4 0 15,5-5 0 1,3 4 0-16,3 6-9 0,-2 12 2 16,2 10 5-16,2 10 1 15,0 0-1-15,1 17-2 16,1 16 2-16,-7 6 0 16,-6 5 2-16,-3 2-6 15,-9-6-27-15,-6-15-240 16</inkml:trace>
  <inkml:trace contextRef="#ctx0" brushRef="#br0" timeOffset="200936.758">6745 5934 9 0,'0'0'509'0,"0"0"-506"15,0 0 37-15,0 0 14 16,0 0 19-16,0 0-62 16,-42-7-4-16,42 7 19 15,0 0 0-15,0 0-6 16,0 0-14-16,3 0-4 16,9 0 18-16,7 4 10 15,2 2 9-15,7 2-13 16,2 0-16-16,6 0 0 15,6 2-4-15,7-1 5 0,9-2-6 16,3 1 1-16,5-3 6 16,10-1 0-16,3-2 11 15,3-1 6-15,-4-1-9 16,-1 5-6-16,-5 0-12 16,0 2 3-16,-1 0-1 15,1-2-3-15,-1 2 0 16,1 0 1-16,4-4-2 15,6-1 1-15,3-2 8 16,3 0 3-16,0 0 10 16,3 0 3-16,3-5-8 15,6 1-2-15,0 4-9 0,-6 0-4 16,-6 0 0-16,-6 0-1 16,-12 0 4-16,-3 0 1 15,-10 4 7-15,-5-1 11 16,0 0 20-16,-7 0-21 15,4 0-3-15,-4 0-1 16,1-1-7-16,-4-2 5 16,1 3 5-16,2-3-6 15,4 0 3-15,3 0 2 16,-3 0-4-16,-1 0-2 16,-3-3-3-16,-2 3-8 15,-1 0-2-15,-3 0 3 16,1 0-5-16,2 0 1 0,0 0-1 15,-2 0 0-15,2 0 3 16,-4 0-3-16,1 3 1 16,0-1 0-16,-6-1 1 15,-1 1-2-15,-3-1 0 16,-2-1 0-16,-5 1 1 16,-5-1-1-16,-1 0 0 15,-1 0 3-15,0 0 3 16,0 0 2-16,1 0 3 15,1 0-4-15,-1 0-7 16,2 0 1-16,0 0-1 16,-2 0 4-16,-4 0-4 0,-6 0 1 15,2 0-1 1,-1 0 3-16,-4 0-1 0,-3 0 0 16,3 0 3-16,3 0 7 15,3-1-2-15,6-2 0 16,-6 0 0-16,4 0-8 15,-4 3 7-15,-3-4-7 16,-6 3 2-16,1 1 5 16,-1 0-1-16,0 0-8 15,0-2-12-15,-10-2-25 16,-15-2-102-16,-5-10-201 0,-6-11-623 16</inkml:trace>
  <inkml:trace contextRef="#ctx0" brushRef="#br0" timeOffset="201921.7917">10538 5478 660 0,'0'0'14'16,"0"0"95"-16,0 0-10 15,0 0 6-15,0 0-59 16,0 0 10-16,0-8 4 16,0 8-9-16,0-3 3 15,0 3 7-15,3 0-4 16,-3-2-16-16,0 2-3 15,0 0 2-15,0 0-11 0,0 0-5 16,0 0-20-16,0 0-2 16,0 0-2-16,0 7-12 15,6 10 9-15,-2 7 3 16,2 5 0-16,0-1 3 16,-5 2 1-16,2-1-1 15,1 2 0-15,-4-1-3 16,0 1 3-16,0 1 1 15,0 1-3-15,-4 2-2 16,-3-4 3-16,1-5 1 16,3-4 2-16,-1 0-4 15,4-5 2-15,0 0-3 16,0 0 3-16,0-3-3 0,0 3 0 16,0-4 1-16,0 1-1 15,0 0 1-15,0-3-1 16,0 3 1-16,0-5 1 15,0 1-3-15,0-3 1 16,0-2 0-16,0 3 3 16,0-4-3-16,0 4 1 15,0-2-3-15,0-1 3 16,0 0-2-16,0 0 1 16,0 1 0-16,-3-2 1 15,3 1-1-15,0 3 0 16,0-2 1-16,0 1 0 0,0-3-2 15,0 0 2-15,0-2-1 16,0 1 0-16,0-3 1 16,0 0-1-16,0 0 0 15,0 0-5-15,-3 0-77 16,0 0-180-16,-3-25-383 16</inkml:trace>
  <inkml:trace contextRef="#ctx0" brushRef="#br0" timeOffset="204067.2915">11406 4464 570 0,'0'0'20'16,"0"0"106"-16,0 0-16 15,0 0-12-15,0 0-18 16,0 0-17-16,0 0 4 16,6-28-24-16,0 20-15 15,3-3-13-15,1 2-3 16,7-2-9-16,2 0-2 15,5 3-1-15,4 3 0 0,-1 3 0 16,-3 2-1-16,-3 0 1 16,-2 7-3-16,-10 12-2 15,-5 5-1-15,-4 4 2 16,0 1 3-16,-10 0 1 16,-9-3 0-16,-4-6 1 15,4-6 3-15,3-2 1 16,5-7-2-16,8 0 0 15,3-4-2-15,0 1-1 16,0-1-3-16,3-1-22 16,14 0-24-16,8 3 31 15,2 0-1-15,-2 1-10 0,-4 3 15 16,-6 4 10 0,-6 0 0-16,-1 3 3 0,-1-1 0 15,-7 3 0-15,0 0 0 16,0 0-4-16,-15-1 5 15,-6 1 0-15,-6-2 7 16,-7 0 3-16,-6-3 7 16,4-5-7-16,6 0 6 15,5-3-10-15,5-2-6 16,4 1 0-16,7-2-11 16,3 0-114-16,6 0-137 15</inkml:trace>
  <inkml:trace contextRef="#ctx0" brushRef="#br0" timeOffset="204614.3427">11922 4562 840 0,'0'0'121'0,"0"0"-121"15,0 0 0-15,0 0 12 16,-6 75 33-16,-8-37 5 16,4 0-27-16,-3-2-7 15,4-5-1-15,-2-6-8 16,4-6-2-16,1-9 4 0,3-3-4 16,3-7 1-16,0 0-6 15,0 0 10-15,0 0 0 16,0 0 13-16,0-10 24 15,0-11-32-15,0-11-10 16,0-8 1-16,0-5-3 16,0-3 8-16,6-4-3 15,5 2 5-15,8 4 2 16,0 8-14-16,2 7 3 16,0 11-2-16,0 7 1 15,-5 6-5-15,0 7 2 16,4 0-5-16,-5 4 5 15,1 21 2-15,1 11-1 0,-1 7 3 16,-1 4 0-16,3 3 2 16,-6 2-3-16,-2-2 0 15,-4-7 0-15,-1-7-2 16,-5-10 2-16,0-5-3 16,0-11 1-16,0 0-1 15,0-7-3-15,0-2-4 16,0-1-26-16,0 0-75 15,0 0-88-15,-4-4-117 16</inkml:trace>
  <inkml:trace contextRef="#ctx0" brushRef="#br0" timeOffset="204851.5998">11961 4724 886 0,'0'0'5'0,"0"0"86"16,0 0 16-16,0 0-16 15,0 0-41-15,0 0-36 16,31-21-2-16,-1 14-11 0,6-3-1 16,-4 0-2-16,3 2-68 15,-5 2-118-15,-11-5-171 16</inkml:trace>
  <inkml:trace contextRef="#ctx0" brushRef="#br0" timeOffset="208022.9799">10511 3634 12 0,'0'0'338'0,"0"0"-243"16,0 0-16-16,0 0-27 16,0 0-14-16,0 0-2 15,0 0-4-15,0 0-10 16,-48 25 4-16,48-25 7 16,0 0 5-16,0 0 17 15,0 0 1-15,0 0-23 16,-3 0-26-16,-1 0 14 15,4-2-4-15,-3 0 6 16,3 2-1-16,-3-3 3 0,3 3 1 16,0 0 4-16,0 0-16 15,0 0 4-15,0 0-2 16,0 0-9-16,3 0-7 16,16 0 5-16,17 0-5 15,20 0 16-15,28 0-3 16,16 0 2-16,18 0-8 15,12 0-2-15,10 0 3 16,-1 0-7-16,-5 0 0 16,-12 0-1-16,-24 0 1 15,-17 0-2-15,-25 3 1 16,-14-1 0-16,-10-2 1 16,-8 0 0-16,-9 0-1 0,-5 0 2 15,2-2 0 1,-1-1 1-16,-1 0-3 0,-1-3 0 15,0 1 0-15,-1 1 0 16,5-1 0-16,-7 0 0 16,0-1 1-16,1 4-1 15,-4 0 3-15,0 2 1 16,0 0-3-16,4 0-1 16,4 0-2-16,4 14 2 15,4 10-1-15,8 11 1 16,-3 0 0-16,6 2 3 15,-3 0-3-15,-2-3 0 0,-4-4 3 16,0-3-3 0,-3-5 0-16,-6-7 0 0,-2-6 2 15,-7-5-1-15,-3-4 1 16,0 0-1-16,0 0 4 16,3 0 6-16,0-7 10 15,1-14 10-15,7-5-29 16,-2-4 0-16,0-2 0 31,0-4-2-31,-1-4 0 0,0-3 4 16,3-2-4-16,-1 0 1 15,2 3-1-15,-3 3 1 16,3 10 3-16,-3 7-3 16,0 9 0-16,-6 8 6 15,1 5-7-15,0 0-2 16,5 11-5-16,4 21 7 15,3 8 0-15,0 7 0 0,4-1 1 16,-1 1 1 0,5-2 0-16,-3-7 0 0,3-1 0 15,-1-7 0-15,-4-6-1 16,-6-5 0-16,-1-8 1 16,-9-4-2-16,0-4 0 15,-2-2 0-15,-1-1 3 16,0 0 4-16,0 0 5 15,4-8-3-15,0-9-5 16,-1-6-3-16,0-1 0 16,-3-4 2-16,0-1-3 15,0-3 0-15,0 0 0 16,0 5-3-16,0 4 3 0,0 9 0 16,0 6 0-1,6 2-1-15,3 3-4 0,11 1-10 16,9-1 13-16,10 3 1 15,10 0 1-15,0 0 2 16,5 0-2-16,1 0 0 16,5 0 1-16,1 0 1 15,0 0-2-15,-1 0-2 16,-5 4 2-16,-6-1 1 16,-7 0-1-16,-6-2-1 15,-5-1-1-15,-4 0 4 16,-8 0-2-16,-2 0 1 15,-7 0-2-15,-7 0 1 16,-3 0-6-16,0 0-49 0,-13 0-192 16,-14 0-201-16</inkml:trace>
  <inkml:trace contextRef="#ctx0" brushRef="#br0" timeOffset="208648.065">12544 2788 672 0,'0'0'20'15,"0"0"106"-15,0 0 2 16,0 0-37-16,0 0-29 16,0 0 22-16,-3-38-21 15,3 37 4-15,0-1-21 16,0 2-7-16,0 0-13 16,0 0-9-16,0 0-8 15,0 0-8-15,0 3-1 16,0 16-4-16,0 8 4 15,3 12 3-15,1 6 2 16,2 3 2-16,-1-1 1 0,1 1 2 16,-3-7 1-16,0-2-3 15,0-5 2-15,0-8 5 16,-3-4-9-16,3-5 2 16,-3-2-1-16,0-6-4 15,0-5 2-15,0-3-3 16,0-1 1-16,0 0 1 15,4 0 3-15,-4 0-5 16,3 0-2-16,4-5-78 16,6-8-188-16,-3-7-313 15</inkml:trace>
  <inkml:trace contextRef="#ctx0" brushRef="#br0" timeOffset="212279.4093">13418 3671 207 0,'0'0'49'0,"0"0"34"16,0 0-30-16,0 0 8 16,0 0-3-16,0 0 12 15,0 0 7-15,-6 0-16 16,6 0-31-16,0-1 9 16,0-2 1-16,-3-1-6 15,-3 0-14-15,-1 0 0 16,1 1-1-16,-4-1 3 15,3-1 6-15,-3 0-5 16,1 2-14-16,0 0 5 16,1 0-1-16,5 3 4 15,2-1 4-15,1 1-4 16,0 0-12 0,0 0 0-16,0 0-5 15,18 0 0-15,14 4 6 16,15 2 12-16,17-6 0 15,3 3-13-15,5-3-1 16,3 0-1-16,2 0-2 16,-1 0-1-16,-5 0 0 15,-6-3 1-15,-13 0 1 16,-10-1-1-16,-11-1 2 0,-7 3 3 16,-8-1-2-1,-5 0 1-15,-5 1 4 0,-3 2-5 16,-3-1 0-16,0 1-4 15,0 0 5-15,0 0-5 16,0 0 0-16,0 0 0 16,0 0 0-16,3 0-1 15,-3 0 2-15,0 0 3 16,0 0-2-16,0 0 5 16,0 0-3-16,0 0 0 15,0 0 7-15,0 0-5 16,0 0-4-16,0 0-2 15,0 0 3-15,0 0-3 16,0 0-3-16,0 13 0 16,7 9 1-16,-1 12 4 0,3 9-1 15,2 4 4-15,-4 4-3 16,2-1 7-16,-6-5-2 16,3-6-2-16,-3-6-4 15,-2-7 5-15,1-6 0 16,-1-4-4-16,-1-6 6 15,0-4 3-15,0-5-9 16,0-1 3-16,0 3-4 16,0-3 6-16,0 0 4 15,0 0 0-15,0 0 6 16,0 0 1-16,0 0-16 16,0 0 5-16,0 1-7 0,-1 0 0 15,-14 2-1-15,-9 3-9 16,-7 2 8-16,-8 4 1 15,-7 3 0-15,-2 3 1 16,-1 4 2-16,0-2-2 16,10-3-1-16,9 1 1 15,12-4 0-15,3 0 0 16,6-2-2-16,7 0 1 16,2 1-4-16,3-2 2 15,23 0 3-15,10 0 0 16,6-2 4-16,10-1 0 15,0 1-2-15,-7 1-2 16,1 1-1-16,-7-3-3 0,-2 5 3 16,-3-3-1-16,2 2 0 15,-12-3 2-15,0 0 0 16,-5 1-2-16,-5-2-2 16,-8 3 4-16,-6 2-8 15,0 2 2-15,-3 3 1 16,-17 0 5-16,-2 4 0 15,-11-2-4-15,0 0 0 16,-5-3 4-16,-7-1 0 16,-4 0-2-16,-6 4 2 15,-1 0 0-15,1 0 0 16,6-2 0-16,7-3 1 0,13-3 2 16,12-5-3-16,8-1-1 15,6-3 0-15,3 3 1 16,0-1-4-16,0 1-5 15,16 2 6-15,10 1 1 16,9-1 2-16,7-1 0 16,4-2 2-16,3 0-2 15,-3 0 1-15,-5-1-2 16,-5 3 1-16,-6-4 0 16,-8 4 0-16,-5-4 0 15,-10 4-1-15,-4-4-3 16,-3 1-4-16,0 3 0 15,-3 3 8-15,-15 5 0 0,-4 0-1 16,-8 3 0 0,-8 3 1-16,-1 1-3 0,-3 1 3 15,3-2 0-15,6-1-1 16,3-8 1-16,11-4 0 16,10 0 0-16,3-3 0 15,6-2 0-15,0 1 0 16,0-1-3-16,3 1 3 15,16 0 2-15,7 3 0 16,3-6 2-16,0 2 0 16,-3 0-2-16,-3 0 3 15,-7 4-3-15,-2-3 0 0,-8 1 1 16,4 6 1-16,-7 5-1 16,3 3 7-16,-2 8-2 15,2 4 6-15,1 4 3 16,0 6 1-16,-4 4-5 15,0 8 14-15,0 3-8 16,-3 5 10-16,0 1-6 16,0 4-1-16,0-1-1 15,0 1 4-15,0-5-10 16,0-6-1-16,0-9-1 16,0-10 3-16,0-9-7 15,0-9-3-15,0-3 1 16,0-6 3-16,0-3-1 15,0-1-7-15,0-2-2 16,0 0 0-16,0-2 0 0,0-1-8 16,0 0-84-16,0 0-122 15,0-23-181-15</inkml:trace>
  <inkml:trace contextRef="#ctx0" brushRef="#br0" timeOffset="214102.2342">10892 6050 330 0,'0'0'1'15,"0"0"-2"-15,0 0 1 16,0 0 0-16,-84 32 1 15,63-30 0-15,3 1 0 16,1-1 24-16,1-1 17 16,0 1-23-16,-1-1-9 15,-2-1-5-15,3 2 40 16,2-2 3-16,2 1-10 16,-1-1-8-16,0 3 16 0,5-3-16 15,-1 0-23-15,3 2-1 16,0-2 4-16,0 2 11 15,-1-2 14-15,-4 0 8 16,2 0-14-16,-1 1 15 16,4-1 11-16,0 0-23 15,3 2-17-15,3-2 6 16,0 0-3-16,0 0-12 16,0 0-4-16,0 0 1 15,0 1-1-15,0 1-2 16,9-1 6-16,10 0 8 15,11-1 21-15,12 0 1 0,7 0-20 0,9 0 5 16,4 0-9 0,6-2 1-16,2-4 0 0,3-1-2 15,-1 0 5-15,-5 0 7 16,-6 4-9-16,-4-1 0 16,1 2 0-16,-3 1-8 15,0 1 0-15,-3 0-6 16,4 0 2-16,-1 0 0 15,3 0 0-15,-3 0-2 16,0 0 4-16,1 0-2 16,5 0 10-16,-3 3-6 15,5-1 10-15,-2 0-9 0,-3 1-3 16,-2 4-1-16,6-3-3 16,-4-1 0-16,-3 0 1 15,-2 2-1-15,-2 0 2 16,2-1 5-16,-4-1-5 15,2 2 5-15,4-3-5 16,0 0 7-16,0 0-2 16,-2-1-5-16,-1 0 2 15,-3 1 1-15,0-1-3 16,-4 2 4-16,4-1 4 16,-4-1-7-16,4-1 9 15,-4 2-5-15,1-1 1 16,-1-1-5-16,-2 1 2 15,-6-1-5-15,0 3 3 16,1 0-2-16,-1-2 4 0,-1 1-4 16,-2-1 4-16,-1-1 0 15,-3 2 2-15,-1 1 2 16,0-1-6-16,1 1 1 16,-5 0 1-16,2 0-5 15,-5 0 1-15,4-3 2 16,-1 0-1-16,-1 0-1 15,-2 0 4-15,-2 0 0 16,-1 0 6-16,1 0-7 16,-4 0 0-16,-3 0 2 15,4 0-5-15,-2 3 2 16,-2-3-3-16,0 0 0 0,4 0 2 16,-5 0 1-16,-1 0-3 15,2 0 1-15,-1 0 0 16,-2 0-1-16,-1 0 3 15,2 0-3-15,-4 0 1 16,-1 0 0-16,0 0-1 16,-3 0 0-16,-3 0 1 15,6 0-1-15,-5 0 3 16,6 0-3-16,-2 0 4 16,3 0-4-16,-5 0 2 15,3 0-1-15,1 0-1 16,-4 0 5-16,-3 0-2 15,3 0 2-15,0 0 3 0,-3 0-2 16,0 0 6-16,0 0-6 16,0 0-1-16,0 0 3 15,0 0-8-15,0 0 9 16,0 0-2-16,0 0-2 16,0 0 12-16,0 0-8 15,0 0-7-15,0 0 5 16,0 0-5-16,0 0 1 15,0 0-2-15,0 0-1 16,0-3 0-16,0 0 6 16,0-8-3-16,0 0 1 15,-6-3-2-15,3 2 3 0,-1-4-5 16,4-4-1-16,0-1-1 16,0-6 2-16,0-3-21 15,0-10-67-15,0-12-180 16,0-20-460-16</inkml:trace>
  <inkml:trace contextRef="#ctx0" brushRef="#br0" timeOffset="216371.5624">14815 4754 1081 0,'0'0'4'0,"0"0"33"16,0 0 46-16,0 0-23 16,0 0-43-16,0 0-17 0,-4-3-14 15,-1 37 14 1,-1 14 7-16,-2 5 8 0,-1 3 4 15,0-5-6-15,0-2-4 16,0-7 6-16,3-8-10 16,3-9 2-16,0-10-2 15,0-7 0-15,3-6 0 16,0-2 0-16,0 0 0 16,0 0 12-16,0 0 13 15,0 0 24-15,0-16 9 16,0-8-38-16,0-9-18 15,0-9-1-15,0-5-4 16,0-5 2-16,3-6-4 16,7-5 3-16,6-4-2 15,3 1-1-15,3 8-2 0,2 15-2 16,1 14 4-16,1 9-4 16,-6 11-4-16,6 3 7 15,-6 5 1-15,2 1 0 16,-3 0-3-16,-2 11 0 15,-4 9-1-15,-7 4 0 16,-6 4-4-16,0 3-2 16,-12 0 1-16,-17 3-7 15,-4-8 4-15,-3-2-21 16,0-9 17-16,1-4 10 16,9-7 1-16,4-2 5 15,11-2 1-15,2 0-1 0,6 0 0 16,3 0 0-16,0 0 0 15,0 0-3-15,0 0-10 16,3 7 1-16,6 5 4 16,8 8 8-16,5 4 0 15,-2 2 1-15,6 4 1 16,-1 1 1-16,5-3-3 16,0-1 1-16,-5-5 1 15,-2-4-2-15,-4-4 0 16,0-5-1-16,1-4-2 15,-1-3-168-15,2-2-97 16,-3-6-252-16</inkml:trace>
  <inkml:trace contextRef="#ctx0" brushRef="#br0" timeOffset="216904.4629">15270 4932 861 0,'0'0'32'0,"0"0"64"16,0 0 61-16,0 0-13 15,0 0-38-15,0 0-48 16,23-50-29-16,-23 50-21 16,0 2-8-16,3 17 0 15,0 11 6-15,-3 7 3 16,0 5-3-16,3 2 12 16,-3-2-12-16,0-6 5 15,3-8-6-15,-2-6-3 16,1-10-2-16,-1-3 3 15,1-6-2-15,-1-1 0 16,1-2-1-16,0 0 6 0,0 0-1 16,1 0-5-1,5 0 0-15,7 0 1 0,4 0 0 16,5 0 1-16,1 0 2 16,2 0-2-16,-1 0-2 15,0 0 1-15,0 0-1 16,-3 0 0-16,0-2 1 15,-8 2-1-15,-6 0-3 16,-4 0-1-16,-3 0-6 16,-2 0-83-16,0 0-73 15,-3 0-118-15,-10 0-459 16</inkml:trace>
  <inkml:trace contextRef="#ctx0" brushRef="#br0" timeOffset="217811.0639">15865 4769 776 0,'0'0'11'0,"0"0"151"0,0 0-32 15,0 0-55-15,0 0-18 16,0 0-17-16,0 0 1 16,-8-18-3-16,8 18-11 15,0 0-11-15,0 0-4 16,0 0 3-16,0 0-7 16,3-2-2-16,18-1 12 15,8-2 1-15,12-2-11 16,2 2-3-16,5-2-4 15,-2 3-2-15,-4-1 3 0,-5 0-2 16,-13 2 1 0,-6 3-1-16,-9 0-7 0,-9 0-12 15,0 0-46-15,0 0-37 16,-3 0-52-16,-13 10-102 16,-4-3-153-16</inkml:trace>
  <inkml:trace contextRef="#ctx0" brushRef="#br0" timeOffset="218123.55">15876 4911 636 0,'0'0'45'0,"0"0"-8"0,0 0 37 16,0 0 9-16,0 0-42 15,0 0 20-15,37 2 3 16,-11-2-12-16,-1 0-3 16,8 0-6-16,6 0-6 15,4 0 3-15,-1 0 4 16,-3 0-21-16,-1-4-6 16,-8-1-3-16,-11 3-8 15,-8 0 0-15,-8 2-5 16,-3 0-1-16,0 0 0 15,0 0-27-15,0 0-104 16,-7 0-132-16,-7 0-261 0</inkml:trace>
  <inkml:trace contextRef="#ctx0" brushRef="#br0" timeOffset="218922.3823">16707 4587 481 0,'0'0'375'16,"0"0"-332"0,0 0 77-16,0 0 0 0,0 0-52 15,57-75-34-15,-34 70-17 16,6 1-10-16,2 4-2 16,-3 0-3-16,-2 0-1 15,-8 9 0-15,-4 10-2 16,-8 5-1-16,-6 5 0 15,0 4 2-15,-20 2-1 16,-5 1 1-16,-4-6 3 16,-1-7 1-16,5-7-2 15,7-7-1-15,9-7 2 16,6-1-2-16,3-1 6 0,0 0 1 16,0 0-8-1,16 0-4-15,16-1-3 0,8-4 6 16,2 1 1-16,-3 4-19 15,-7 0 15-15,-6 4-3 16,-7 10 6-16,-5 4-1 16,-7 1 2-16,-7 5 0 15,0 2 3-15,-4-3-3 16,-19 3 11-16,-5-2 5 16,-2-4-1-16,0-4 2 0,5-3 9 15,4-10 17 1,6 1-8-16,2-2-9 0,0-2-4 15,4 0 4-15,2 0-5 16,0 0-4-16,-5 0-12 16,-2 0-5-16,-2-2-3 15,-6-2-117-15,-5-7-418 16</inkml:trace>
  <inkml:trace contextRef="#ctx0" brushRef="#br0" timeOffset="226304.9376">13342 4218 669 0,'0'0'70'0,"0"0"-62"15,0 0 82-15,0 0-12 16,0 0-6-16,0 0-53 15,0 0-10-15,6-11 4 16,-6 11 3-16,3 0 1 16,-3 0 13-16,0 0 0 15,0 0-9-15,0 0-7 16,0 0-2-16,0 0-5 16,0 0 1-16,0 0-8 15,0 0 0-15,0 2-8 0,3 15 4 16,-3 12 4-1,6 8 0-15,-3 16 4 0,-3 11-2 16,3 13 5-16,-3 11 5 16,0 6-3-16,0-4 7 15,3-7-9-15,1-15 2 16,0-18-3-16,2-9 4 16,1-12 3-16,-4-8 0 15,0-5-2-15,0-7-1 16,-3-3-1-16,4-3-7 15,-4-3 0-15,0 1-2 16,0-1 1-16,0 0-1 16,0 0-30-16,0 0-87 15,0 0-63-15,0 0-80 16,0-1-467-16</inkml:trace>
  <inkml:trace contextRef="#ctx0" brushRef="#br0" timeOffset="226793.3674">13269 5157 396 0,'0'0'150'0,"0"0"-76"15,0 0 63-15,0 0-56 16,0 0 7-16,0 0-40 16,0 0 2-16,0 0 13 15,0 0-18-15,0 0-6 16,0 0 0-16,0 0-11 16,0 0-20-16,0 0-8 15,3 0-2-15,7 5 1 16,-1 4 1-16,5 2 1 15,-1-3 3-15,3-2 0 16,1-1-3-16,-2-5 7 0,1 0-4 16,-2 0 5-16,-1 0 3 15,-1-2 2-15,3-10 1 16,-3-2 3-16,4-2-1 16,-4 0-3-16,-1 0-1 15,2 0-4-15,-7 2 4 16,0 6 2-16,-5-1 0 15,2 4-4-15,0 2-10 16,-1 0-1-16,-2 3-17 16,0-1-97-16,0-6-125 15,0-3-798-15</inkml:trace>
  <inkml:trace contextRef="#ctx0" brushRef="#br1" timeOffset="238811.4935">12850 5266 719 0,'0'0'11'0,"0"0"54"15,0 0 19-15,0 0 1 16,0 0-34-16,0 0-22 16,0 0 14-16,0 0 3 15,0-12-14-15,0 12 11 16,0 0-5-16,0 0 7 15,0 0-8-15,0 0-12 16,0 0-5-16,0 0 0 16,0 0-3-16,0 0-1 0,0 0-8 15,0 0-3-15,0 0-5 16,0 3-9-16,0 17-3 16,0 7 10-16,0 5 4 15,0 4 1-15,0-5-2 16,0 0 1-16,0-4-2 15,0-4 1-15,0-6-1 16,0 0 0-16,0-4 0 16,0-2-1-16,0-2-2 15,-6-1-4-15,-3 0-93 16,-5-4-120-16,1-4-163 16</inkml:trace>
  <inkml:trace contextRef="#ctx0" brushRef="#br1" timeOffset="239312.0363">12617 5276 708 0,'0'0'11'0,"0"0"57"16,0 0 5-16,0 0 12 15,0 0-20-15,0 0-31 0,15-39 5 16,-6 31 4-16,6 2-6 16,4-1-4-16,4 2-5 15,8-1-13-15,9 2-6 16,2 2 2-16,4 2-8 15,-7 0-3-15,-3 0 5 16,-11 0-5-16,-4 0-3 16,-9 0-5-16,-9 0-24 15,-3 0-72-15,0 5-10 16,-12 4-109-16,-11 1-191 16</inkml:trace>
  <inkml:trace contextRef="#ctx0" brushRef="#br1" timeOffset="239734.0643">12538 5578 565 0,'0'0'79'0,"0"0"-6"16,0 0 11-16,0 0-40 15,0 0-29-15,0 0 38 16,30 0 16-16,-7 0-27 15,9 0-8-15,4 0 2 16,6 0-8-16,1 0-8 16,2-2 0-16,1 0 0 15,-8-1-8-15,-3 2-1 16,-5-2-11-16,-10 3 0 16,-4-2 1-16,-6 2-1 0,-7 0-1 15,-3 0-8-15,0 0-51 16,0 0-54-16,0 3-95 15,-6-1-324-15</inkml:trace>
  <inkml:trace contextRef="#ctx0" brushRef="#br1" timeOffset="240265.5736">13208 5548 932 0,'0'0'14'15,"0"0"60"-15,0 0 51 16,0 0-54-16,0 0-40 15,0 0-21-15,6-17-4 16,-6 23-5-16,0 16 2 16,0 8 14-16,0 5 6 15,0 4 1-15,0-2 1 16,0-1-12-16,7-4 0 0,-1-4-1 16,-3-6-5-1,4-5 0-15,-1-7 7 0,-3-3-9 16,5-3 5-1,-5-4-3-15,0 0 0 0,3 0 0 16,6 0-3-16,6 0-2 16,4-7-2-16,-3-1 1 15,7-1-2-15,-4 2 2 16,2 0-2-16,-2 2 1 16,4 0 0-16,-6 2-1 15,0 2 1-15,-4-1 0 16,-2 2 0-16,-8 0 0 15,-3 0-1-15,-3 0-19 16,0 0-68-16,-14 3-106 16,-8-3-337-16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5T05:24:46.1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9521 2096 538 0,'0'0'17'0,"0"0"57"16,0 0-14-16,0 0-52 16,0 0 4-16,0 0-9 15,0 0-3-15,0-20 2 16,0 20-1-16,0 0 7 15,0 0 22-15,0 0 28 16,0 0 21-16,-10-1-7 0,10 1-13 16,0-4-34-1,0 1-12-15,0 3 4 0,0-1 8 16,-9-6 8-16,9 7 5 16,0-2-13-16,-9 1 6 15,9 1 2-15,0 0-13 16,0 0 1-16,0 0 0 15,-10 0-4-15,10 0 1 16,0 0 0-16,0 0 3 16,0 0-3-16,0 0 0 15,0 0 3-15,0 0 11 16,-9 0 19-16,9 0-7 16,0 0-20-16,0 0-7 15,0 0-9-15,0 0-2 16,-9 0-4-16,9 0 2 0,0 0-2 15,0 0 0-15,0 0-1 16,0 0 0-16,0 0-1 16,0 0 0-16,0 0 0 15,0 0 0-15,0 0-3 16,0 0 1-16,0 0 0 16,0 0 2-16,0 0-2 15,0 0 1-15,0 0 0 16,0 0 0-16,0 0 1 15,9 0 0-15,28 0 1 16,7 0 0-16,3 0-1 16,18 0 0-16,16 0 2 0,9 0-2 15,4 0 0-15,6 0 2 16,-7 0-2-16,-12 0-1 16,0 0-1-16,-6 0-1 15,-4 1 3-15,-14 1-2 16,5 1 2-16,-15-3 0 15,9 0 2-15,-3 0-2 16,3 0 1-16,6 0-1 16,3 0-1-16,7 4-1 15,12-4 4-15,-3 0-2 16,13 0 0-16,-13 0-2 16,0 1 2-16,-7-1 0 15,17 0 2-15,-7 0-2 0,6 0 0 16,0 0 0-16,-15 3 0 15,-3-3 0-15,3 0 0 16,-13 0 0-16,-6 4 0 16,16-4 0-16,-16 1 0 15,9 1 2-15,-3 1-2 16,1 2 0-16,-7 0 0 16,-10-4 0-16,7 3 0 15,-15 0 0-15,9 0-2 16,-1 2 2-16,7-1 0 15,3 0 1-15,16 0 0 16,3-4-1-16,6 2 0 0,3 1 1 16,-3 0-1-16,9-2 0 15,4 3 0-15,5-3 3 16,1 2-1-16,9 1-2 16,-16-2 1-16,7-1-1 15,-19 1-3-15,-6 0 3 16,-13-1 0-16,-15 1 0 15,9-1-2-15,-12 1 2 16,2-1-1-16,7-1 0 16,-6-1 0-16,18 4 1 15,7-4 0-15,3 0 1 16,6 0-1-16,3 0 0 16,-12 0 0-16,8 0-1 15,-5 0 0-15,-3 0 1 16,3 0 2-16,-4 0-2 0,-5 0 0 15,5-4 0-15,4 3 0 16,-3-1 2-16,12-1-3 16,-3 3 2-16,9-2 0 15,4 2-1-15,5 0 0 16,1 0 0-16,-7 0 1 16,7 0-1-16,0 0 1 15,-16 0-1-15,-3 0 1 16,0 0 2-16,-6 0-2 15,6-5 4-15,3 2-1 16,6 3-1-16,0 0-2 16,4 0 1-16,-4 0 0 0,10 0-2 15,-7 0 5-15,-2 0-5 16,-7 0 2-16,-22 0-1 16,4 0-1-16,-4 0 0 15,-6 0 0-15,6 0 0 16,4 0 0-16,-4 0 2 15,-6 0-2-15,16 0-1 16,-16 0 1-16,9 0 3 16,-3 0 0-16,-6 0-2 15,7 0 0-15,2 0-1 16,-3 0 0-16,4 0 1 16,6 0 2-16,-7 0-3 15,7 0 2-15,2 0 0 0,-2 0 0 16,3 0 2-1,6-3 0-15,-16-2-2 0,-3 4 0 16,4-3 2-16,-4 3-3 16,4-2 1-16,-4 1 1 15,-6 0 1-15,0-1 1 16,-3 1-2-16,3-1 0 16,-12 3 0-16,2 0 4 15,-8 0-3-15,-1 0-2 16,7 0 0-16,3 0-2 15,-1 0 3-15,7 0-2 16,13 0 1-16,-4 5-1 0,13 0-1 16,-4 0 0-1,4-4 2-15,-3-1 0 0,-16 0 1 16,-3 0-1-16,-16 0 1 16,1 0 0-16,-20 0 1 15,16 0 2-15,-15 0-3 16,9 0 3-16,0 0-6 15,10 0 2-15,-4 0-1 16,13 0 0-16,-10 0 1 16,-9 0 0-16,-3 0 0 15,-6 0-1-15,-10 0 2 16,-9 0 1-16,0 0-3 16,0 0 10-16,0 0-1 15,0 0 2-15,0 0-2 16,0 0 2-16,0 0-2 0,0 0 5 15,0 0-2-15,0 0-1 16,0 0-2-16,0 0 2 16,0 0-2-16,0 0-3 15,0 0 4-15,0 0-4 16,0 0-2-16,0 0-1 16,0 0-3-16,0 0 3 15,0 0-4-15,0 0-1 16,0 0 1-16,-62 0-12 15,-66 0-97-15,-28 0-115 16,10-35-1015-16</inkml:trace>
  <inkml:trace contextRef="#ctx0" brushRef="#br0" timeOffset="112274.7967">7116 3588 207 0,'0'0'191'0,"0"0"-155"16,0 0-29-16,0 0-5 15,0 0 5-15,0 0 69 0,0 0 36 16,47-38-50-16,-22 13 10 16,-7 9-27-16,1 2-22 15,-19 6-1-15,9 3 12 16,-9 3 6-16,0 2 20 16,0 0 8-16,0 0-16 15,0 0-24-15,0 0-19 16,0 0-8-16,-18 11 5 15,-1 6-5-15,0-5-1 16,-6 5 0-16,-3-4 2 16,19-3-2-16,-10 1 1 15,10-6-1-15,9-5 1 16,0 0 0-16,0 0 7 0,0 0 13 16,0 0 29-16,0 0-9 15,0 0-9-15,0-3-14 16,0 3-7-16,0 0-6 15,0 0 1-15,0 0-1 16,0 0-5-16,0 0 1 16,0 0 1-16,0 0-2 15,0 0 0-15,0 0-2 16,-9 0 1-16,-7 0-6 16,4 3 4-16,-13 5 0 15,25-3-3-15,-10 2 5 16,10-3-2-16,0-2 1 0,0 1-3 15,0-1 3-15,0 1 0 16,0-1 2-16,0 4 0 16,10 1 0-16,-1-1 0 15,0 2 2-15,1-6-2 16,-4 1 0-16,-3-3 1 16,3 0 4-16,-6 0 5 15,0 0-1-15,0 0-4 16,3 0 3-16,-3-10-2 15,7 5-6-15,-7 1 3 16,0 0 0-16,0 4 0 16,0 0-1-16,0 0 1 15,0 0 1-15,0-4-3 16,0 0 3-16,-16 1-4 16,-6 0-2-16,-3 1 2 0,-3 2-2 15,-9 0-1-15,12 0-2 16,-12 7 5-16,9 10-2 15,9 0 1-15,0-5 1 16,19 0 0-16,0-1-1 16,0 0-2-16,0 1 1 15,9 1 1-15,20 1 2 16,-1-4 2-16,6-1-3 16,-15-1 2-16,-1-3-2 15,1-3 2-15,-19 0-5 16,9-2 7-16,-9 0-2 15,0 0 6-15,0 0 1 0,0-2-5 16,0-9-2-16,0-2 5 16,0 3-5-16,0 0 8 15,0 1-7-15,0-1 5 16,-9 4-1-16,0-2-4 16,-1 1 1-16,10 1-3 15,-9 1 5-15,0-2-3 16,9-1-1-16,-7 3 0 15,4 1-2-15,-6-1 3 16,3 5 1-16,2 0 1 16,4 0-5-16,0 0-1 15,-6 0-2-15,3 0-8 16,-12 5-1-16,5 14 7 0,1 5 5 16,0 0 0-16,-1-1 1 15,10-5-1-15,0-7 0 16,0 0-1-16,0-3-1 15,0 0-5-15,19-6 7 16,0-2 0-16,15 0 0 16,3 0 2-16,1-2 4 15,-1-14-3-15,-3 3 0 16,-15-3 0-16,0 2-3 16,-10-2 1-16,0 1 2 15,1 2-2-15,-10 2 1 16,0 3 1-16,0 1 1 0,0 2 5 15,0 2-9 1,0 2 3-16,0 1-3 0,-10-4 0 16,-8 1-1-16,-1 2 1 15,-6 1-3-15,3 0 3 16,-3 0 2-16,7 0-1 16,8 0-1-16,1 0-1 15,9 0-2-15,0 0-3 16,0 0-3-16,-9 1-3 15,9 25 11-15,-10 0-1 16,10 4-93-16,-9-9-124 16,0-11-185-16</inkml:trace>
  <inkml:trace contextRef="#ctx0" brushRef="#br0" timeOffset="114727.8656">6823 5854 577 0,'0'0'119'16,"0"0"-23"-16,0 0-37 15,0 0-20-15,0 0-23 16,0 0-1-16,0 0-1 15,0-12 0-15,0 12 38 16,0 0 1-16,0 0 2 16,-9 0-12-16,9 0-15 15,-10 0-5-15,1 0-14 16,3 0-6-16,-3 0-3 0,-4 0 1 16,-2 0-2-1,-4 0 0-15,9 10 1 0,1 1 0 16,9 1 1-16,0-1 0 15,0 0 7-15,0 2-3 16,0-2 2-16,9 1-1 16,10-6-3-16,6-1 0 15,-6 0 0-15,-10-5-2 16,0 0 0-16,1 0 2 16,-10 0-1-16,0 0 5 15,9 0 6-15,0-12 2 16,1-10-12-16,-1 2-1 0,-9 1 1 15,0 1-1 1,0 5 2-16,0-3-4 0,0 10 10 16,0-4-4-16,0 2 1 15,0-1 4-15,0 4 9 16,0 0-7-16,0 5-5 16,-9 0-1-16,9 0-3 15,-10 0-4-15,-8 0-11 16,-10 8 7-16,-16 11 0 15,7-3 4-15,-1 9 1 16,13-4 1-16,13-1-2 16,6 5-6-16,6-1 2 15,0-2 4-15,0 3-2 16,25-9 4-16,3-3-2 16,18-9 9-16,1-4-5 0,-3 0 6 15,3 0 2-15,-10 0-6 16,-9-12-2-16,6-5 1 15,-15 0 0-15,-10-3-3 16,-9 1 4-16,0 0-1 16,0-4 4-16,-18 7-6 15,-17-2 2-15,-2 2 0 16,0 6 6-16,8 2-1 16,20 8-9-16,0 0-1 15,-7 5-11-15,-6 32-88 16,-2 2-61-16,-5-20-227 15</inkml:trace>
  <inkml:trace contextRef="#ctx0" brushRef="#br0" timeOffset="119024.8708">3406 2967 708 0,'0'0'9'0,"0"0"78"16,0 0 55-16,0 0-63 16,0 0-21-16,0 0-25 15,0 0-21-15,-19-3-1 16,19 3 3-16,0 0 0 15,0 3-14-15,0 30-2 16,0 21 0-16,0 25-3 16,-28 10-170-16,-25 9-695 15</inkml:trace>
  <inkml:trace contextRef="#ctx0" brushRef="#br0" timeOffset="119274.8697">2914 4312 544 0,'0'0'12'0,"0"0"54"16,0 0 18-16,0 0-43 15,-13 131-32-15,13-97-2 16,0 3-6-16,0-1 0 15,0 10 1-15,0 3-2 16,-25 6-2-16,7 6-5 0,-1-5-131 16,0-2-187-16</inkml:trace>
  <inkml:trace contextRef="#ctx0" brushRef="#br0" timeOffset="119524.8757">2830 5886 282 0,'0'0'12'0,"0"0"0"0,0 0-9 16,37 143-1-16,-31-104-2 15,-3-3 0-15,-3 5-2 16,0 3 1-16,0-2-14 16,-9-2-80-16</inkml:trace>
  <inkml:trace contextRef="#ctx0" brushRef="#br0" timeOffset="119634.1983">2830 6364 28 0,'0'0'211'16,"0"0"-80"-16,0 0-21 15,0 0-24-15,0 0 4 16,0 0-7-16,43 115-30 15,-30-93-18-15,2 6-24 0,-5-15-11 16,-10-13-163 0</inkml:trace>
  <inkml:trace contextRef="#ctx0" brushRef="#br0" timeOffset="120353.008">3608 2992 132 0,'0'0'112'16,"0"0"-112"-16,0 0-2 16,0 0 2-16,0 0 35 0,0 0 80 15,0 0-8-15,-31-65-30 16,16 65 19-16,-4 0-56 15,10 0-34-15,-1 0-1 16,10 0 3-16,0 0-2 16,0 0 10-16,0 0 33 15,0 0-15-15,0 0 28 16,0 0-39-16,47 0-17 16,15 0 0-16,41 0 1 15,22 3-7-15,12 9-18 16,3-6-266-16</inkml:trace>
  <inkml:trace contextRef="#ctx0" brushRef="#br0" timeOffset="120540.4564">5699 3096 398 0,'0'0'10'0,"0"0"138"16,0 0-75-16,249 0-46 15,-168 4-26-15,-10-3-1 16,-5-1-6-16,-1 5 4 16,-2-2-13-16,-10 0-18 15,-16 2-8-15,0-1-153 16</inkml:trace>
  <inkml:trace contextRef="#ctx0" brushRef="#br0" timeOffset="120743.5522">6621 3225 439 0,'0'0'67'16,"0"0"-10"-16,0 0-50 16,0 0-7-16,0 0-4 15,0 0 1-15,-35 45-1 16,17-17-1-16,-1 6-27 15,-6 4-164-15,-3 6-75 16</inkml:trace>
  <inkml:trace contextRef="#ctx0" brushRef="#br0" timeOffset="120993.6459">6119 4635 269 0,'0'0'18'0,"0"0"67"16,0 0-21-16,-9 124-39 16,9-93-17-16,0 1-7 0,0 2 1 15,-25 0-4 1,-3 5 1-16,0-2-12 0,0 1-49 15,-10-2-214-15</inkml:trace>
  <inkml:trace contextRef="#ctx0" brushRef="#br0" timeOffset="121306.0704">5590 5862 219 0,'0'0'24'15,"0"0"33"-15,0 0-4 16,0 0-32-16,0 0-6 16,-19 129 17-16,10-108-6 15,-7 3-14-15,7 2 2 16,-1-1-1-16,-2 0-12 15,-4-11 1-15,7-3 0 16,0-3-2-16,-1-4 4 16,-8-4-3-16,8 0 1 15,-8 0-4-15,-17 0-2 16,-2 0-130-16</inkml:trace>
  <inkml:trace contextRef="#ctx0" brushRef="#br0" timeOffset="121540.4361">4337 6145 331 0,'0'0'207'16,"0"0"-176"-16,0 0 57 15,0 0-83-15,0 0-5 16,-255-8-13-16,190 12-11 15,-16 8 20-15,6 0 4 16,-16-1 1-16,10 0-1 0,7-1 0 16,2-8-43-16,16-2-244 15</inkml:trace>
  <inkml:trace contextRef="#ctx0" brushRef="#br0" timeOffset="121759.2766">3042 6187 414 0,'0'0'118'16,"0"0"-9"-16,0 0-56 15,0 0-45-15,0 0-8 16,0 0 2-16,-94 0-2 16,60 0 2-16,-13 0-2 0,0 0-2 15,19 0 1-15,3 2-6 16,13 1-10-16,12-3-14 15,0 0-17-15,0 0-165 16,0 0-56-16</inkml:trace>
  <inkml:trace contextRef="#ctx0" brushRef="#br0" timeOffset="121899.82">2693 6192 566 0,'-10'0'66'15,"10"0"54"-15,0 0-38 16,0 0-82-16,0 0-29 15,0-9-464-15</inkml:trace>
  <inkml:trace contextRef="#ctx0" brushRef="#br0" timeOffset="127446.9767">2976 9179 252 0,'0'0'408'16,"0"0"-334"-16,0 0 38 15,0 0-13-15,0 0-17 16,0 0-15-16,0 0-6 16,0 0-22-16,-19-46-5 15,19 42-6-15,0-2 21 0,0 6 6 16,0 0-25-1,0 0-8-15,0 0-5 0,0 0-13 16,0 0-2-16,0 0-2 16,0 0-1-16,0 0-8 15,0 0 2-15,0 0-1 16,0 5 7-16,0 14 1 16,0 13 2-16,0 9-1 15,0 10 3-15,0 12-2 16,0 5 0-16,0-5-1 15,0-7 5-15,0-6-4 16,-9-9-1-16,9-12-1 16,0-8 1-16,-9-9 2 15,9 0-3-15,-10 1-1 16,1-9-9-16,0-4-90 0,-16 0-124 16,-3-3-165-16</inkml:trace>
  <inkml:trace contextRef="#ctx0" brushRef="#br0" timeOffset="127947.0477">2858 9100 711 0,'0'0'66'16,"0"0"46"-16,0 0 30 16,0 0-79-16,0 0-30 15,0 0-20-15,-19-38-13 16,0 47 0-16,-18 20 0 15,-7 10 6-15,-12 3-3 16,10-5-1-16,-1-6 0 16,3-9 2-16,16-10 1 15,13-3 2-15,15-9-5 16,0 0 3-16,0 0 17 0,0 0 40 16,0-24-1-16,15-15-50 15,23-4-10-15,5 3-1 16,4-1 0-16,0 12-1 15,-1 8 1-15,7 4 0 16,-6 10-1-16,-3 7 1 16,-7 0-4-16,10 2-1 15,-4 32-3-15,4 16 5 16,-10 0 2-16,10 8-2 16,-19-7-14-16,-12-22-319 15</inkml:trace>
  <inkml:trace contextRef="#ctx0" brushRef="#br0" timeOffset="129197.0533">2995 8816 522 0,'0'0'30'0,"0"0"89"15,0 0-89-15,0 0-25 16,0 0 11-16,0 0 23 16,-94-36 9-16,69 33 13 15,-3 1-29-15,-9 2-9 16,3 0-15-16,-16 0-3 0,-12 0-1 15,6 12 3-15,-16 5 10 16,16 4 11-16,3 3-2 16,-3-1 8-16,3 6-12 15,6 6-4-15,0 4-8 16,13-1-1-16,15 4-3 16,10-1 4-16,0 2 0 15,9 9 9-15,-10-9 0 16,1-1-1-16,0-3-3 15,-1-4 0-15,1-1-4 16,9 7 5-16,0-8-3 16,0 1 4-16,0 0-5 15,0-5 1-15,0 0 3 0,9 0-2 16,1-1-1 0,8 1-4-16,10-4-4 0,0 4 4 15,16 0 1-15,3 5-3 16,6 1-3-16,-7-1 1 15,1-5-1-15,-3 0 0 16,-7-6-3-16,-9-6 0 16,0-2 0-16,-9-4 0 15,9-3 2-15,-3 4-1 16,3 0 1-16,9-2 0 16,7 1-3-16,-7 2 4 15,10-3-4-15,-3-4 1 0,-7-2 3 16,-9-3 0-1,19-1 0-15,-10 0-2 0,7 0 5 16,-7 0-3-16,1-5 1 16,5-6-3-16,-5 3 0 15,8-3-1-15,-2-4 2 16,-16-2-3-16,9-4 4 16,1-4-3-16,-10-4 4 15,-3-4 1-15,3 4 20 16,-10-1 13-16,1 2-17 15,6 1-7-15,-6 2-8 16,-1 5 0-16,-8-3 3 16,-1-1 0-16,0 1-2 15,-9 1 3-15,0-3 0 0,10-2 0 16,-10 4-4-16,9 4-3 16,-9-2 3-16,0-1 0 15,0 1 2-15,0-4 0 16,0-2-2-16,0-2 3 15,0-5-6-15,0 5 0 16,-19-10 3-16,1 5 0 16,2-3 0-16,4 0-2 15,-4 3-4-15,-3-1 1 16,1 8 0-16,-1-2 1 16,0 4 1-16,1 4 2 15,2-1-3-15,4 2-1 16,-7 1 1-16,-6 1-2 0,6 1 2 15,1-2-1-15,-1 1 1 16,3 7-1-16,-2 1-4 16,-10-3-1-16,-19 8-5 15,-19 1-7-15,-43 4-46 16,-18 0-56-16,-10 0-146 16,28 0-303-16</inkml:trace>
  <inkml:trace contextRef="#ctx0" brushRef="#br0" timeOffset="131275.4093">1029 8180 585 0,'0'0'71'0,"0"0"65"16,0 0-48-16,0 0-18 16,0 0-24-16,0 0 3 15,0 0 25-15,0 0 3 0,0 0-11 16,0 0-16-1,0 0-23-15,-9 0-27 0,-29 10-1 16,1 9-3-16,-16 7 2 16,6 16 1-16,10 2 1 15,3 2-2-15,6 9 4 16,18-3-2-16,10-1 2 16,0-1 4-16,0-8-1 15,0-3-1-15,19-10-1 16,6-2 0-16,-3-14-1 15,-7-1 1-15,-5-12-3 16,-7 0 3-16,3 0-1 16,-6 0 2-16,9 0 4 15,1 0 0-15,8-13 1 16,1-12-7-16,0 1 2 0,0 0-3 16,-10-5 0-16,-3 7 0 15,-6 2 4-15,0 1-4 16,0 1-1-16,-34 12-5 15,-13 6-18-15,-9 0-80 16,-16 24-62-16,7 10-88 16,3-7-236-16</inkml:trace>
  <inkml:trace contextRef="#ctx0" brushRef="#br0" timeOffset="131712.903">353 9028 686 0,'0'0'55'0,"0"0"8"15,0 0-30-15,0 0-30 16,0 0 18-16,0 0 20 15,237 0 36-15,-156-2-18 16,3-6 1-16,6 0-19 16,19 2-3-16,-15 1-17 15,-4 3-11-15,-15 2-8 16,-22 0-2-16,-34 0-2 16,-19 0-25-16,0 0-245 15,-35 11-279-15</inkml:trace>
  <inkml:trace contextRef="#ctx0" brushRef="#br0" timeOffset="132337.8809">515 9441 708 0,'0'0'80'16,"0"0"5"-16,0 0-40 15,0 0-24-15,0 0 18 16,0 0-11-16,249-107-1 16,-202 107-6-16,-13 0 4 15,-15 0-11-15,0 21-4 16,-19 8-1-16,0 13 5 16,0 0-1-16,-19-2-8 15,-15-6-2-15,-4-5 2 16,1-5-4-16,18-14 0 0,1 1 1 15,8-9 4-15,10-2 7 16,0 0 20-16,0 0 14 16,0 0 2-16,19-13-46 15,28 3-3-15,0-2-8 16,15 0 6-16,3 7 1 16,-2 4-2-16,-1 1 1 15,-15 0 1-15,-1 0-2 16,-11 11 3-16,-14 8-3 15,-11 4 1-15,-10 0 1 16,0 2 1-16,-19 0 4 16,-37-3 4-16,3-9 1 15,-12-2-2-15,-1 1-5 0,-15-8-2 16,-9-4-1-16,-13 5-30 16,13-5-210-16,6 0-451 15</inkml:trace>
  <inkml:trace contextRef="#ctx0" brushRef="#br0" timeOffset="133259.8313">3048 8214 684 0,'0'0'31'0,"0"0"100"16,0 0 3-16,0 0-96 0,0 0-9 16,0 0 29-1,0 0-1-15,-6-53 9 0,6 53-13 16,0 0-4-16,0 0-24 16,0 35-25-16,0 27-1 15,-10 18 1-15,-2 17 4 16,2 0-4-16,-5-2 0 15,-4-8-6-15,-9-6 1 16,-25-17-198-16,-3-16-231 16</inkml:trace>
  <inkml:trace contextRef="#ctx0" brushRef="#br0" timeOffset="134813.1613">3123 8271 483 0,'0'0'133'16,"0"0"-3"-16,0 0-40 16,0 0-46-16,0 0-14 15,0 0-8-15,-10 0 7 16,10 0 5-16,0 0 8 0,0 0 0 16,0 0-12-1,28 0-21-15,34 0-2 0,48 0-2 16,30 0 1-16,31 11-3 15,32-1 0-15,5 2-1 16,4-2 0-16,-3-3-1 16,-7-3-1-16,-12 0 2 15,-34-4 0-15,-28 0-2 16,-35 0 1-16,-31 0-1 16,-24 0 0-16,-29 0 1 15,1 0 1-15,-10 0 3 16,9 0 7-16,-9 0 11 15,0 0-2-15,0 0-11 16,0 0-4-16,0 0-6 16,0 0 0-16,0 0 0 0,0 0 0 15,0 0 2-15,0 0 7 16,0 0 6-16,0 0 13 16,0 0-4-16,0 0 1 15,0 0-19-15,0 4-6 16,9 13 0-16,-9 15 1 15,16 8 11-15,2 13-6 16,-14 9 3-16,5 5-4 16,-9 8 5-16,0-8 2 15,0 1 1-15,0-5-9 16,-19-4-4-16,-9 2 7 16,0-8-6-16,9-7-1 0,1-9 3 15,8-13-5-15,10-13 2 16,-9-3 0-16,9-5 0 15,0-3 2-15,0 0 0 16,0 0 5-16,0 0 1 16,0 0 0-16,-9 0-8 15,-10 0 0-15,-25 0-19 16,-21 0-32-16,-16 5 6 16,0 8 27-16,-3-2 18 15,22-1 1-15,-4-2 0 16,20 0-1-16,17 0 1 15,11-1 1-15,2 2-2 16,16 4-4-16,0-1-3 0,0 1 3 16,19-4 4-16,25 2 0 15,21 2 0-15,16-8 6 16,12 0-1-16,7-5 0 16,0 0-2-16,-1 0 0 15,-24 0-1-15,-3 7-2 16,-35-3-1-16,-9 1 1 15,-9 6-3-15,-19-9 0 16,0 8-1-16,0 3 1 0,0 3 3 16,-47 8 1-16,-15 3-1 15,-32 2-7-15,-5 0-8 16,-20 2-14-16,20-7 10 16,5 0 16-16,32-6 3 15,25-8 2-15,18 0-2 16,19-2-5-16,0-2 1 15,0 4-5-15,19 3 1 16,34 3 8-16,3 1 4 16,0 4-2-16,6-1 0 15,-15-1-2-15,-1 1 1 16,-21 7 5-16,-6 8-1 0,-10 3 10 16,-9 14 1-16,0 6 14 15,0 5-8-15,0 5-3 16,-9-1-10-16,-10-4 3 15,1-5-5-15,8-12-4 16,-5-13 2-16,5-7 7 16,10-11-6-16,0-6-5 15,0-4 1-15,-9 3-2 16,-19-8-3-16,-28 0-220 16,-16 0-911-16</inkml:trace>
  <inkml:trace contextRef="#ctx0" brushRef="#br0" timeOffset="135953.8933">2693 10333 643 0,'0'0'67'16,"0"0"58"-16,0 0-82 15,0 0-42-15,0 0 3 16,0 0-3-16,18-63 1 16,-8 55 21-16,-4-1 75 15,-6-1-22-15,0 4-17 16,0-2-13-16,0 0-5 15,0 8-19-15,0-2-5 16,0 2 0-16,0-3 8 16,0 3 3-16,0 0-14 15,0 0-8-15,0 0-6 16,0 17-16-16,0 20 12 16,0 10 4-16,3 5 3 0,-3 4 6 15,6-1 0-15,-3-8-6 16,4-8 4-16,-4-9-4 15,3-7 4-15,-3-1-1 16,3 3-1-16,-3-6-2 16,4 0-2-16,2-2 1 15,0 1-2-15,1-3 0 16,-1-6 1-16,0-4-1 16,-9-2 2-16,10-1-2 15,8 3 2-15,10-5 1 16,16 1-2-16,12-1 1 15,16 0 1-15,12 0-2 16,6 0-1-16,13 0 2 0,-13 0-2 16,-9 0 1-16,-6 0-1 15,-3-1 1-15,-1-4 0 16,-5 5 0-16,15 0 0 16,-6 0-1-16,15 0 1 15,-6 0-1-15,-3 0 2 16,-9 0-2-16,-16-2 0 15,-19 2 1-15,0 0-1 16,-9 0 0-16,-3 0 0 16,13 0 0-16,-10 0 1 15,9 0-2-15,-3 0 3 16,4 0-2-16,-10 0 0 16,-9 0 0-16,-4 0 1 0,-12 0 5 15,3 0 7-15,-2 0 15 16,2 0 2-16,3-4-13 15,1-3-2-15,8 1-6 16,10-2-3-16,-9 0 3 16,0-4 3-16,-4 7 1 15,-5 4 3-15,-10-3 1 16,0 4-12-16,0 0-5 16,0 0-6-16,-10 0-129 15,-33 0-239-15</inkml:trace>
  <inkml:trace contextRef="#ctx0" brushRef="#br0" timeOffset="136712.2974">5948 9898 570 0,'0'0'170'0,"0"0"-124"16,0 0 46-16,0 0 25 15,0 0-37-15,0 0-11 16,162-117-10-16,-125 106-19 16,10-1-11-16,6 7-12 15,3 1-3-15,-12 4-1 16,-13 0-10-16,-16 0-3 15,-5 4-3-15,-10 26-1 16,0 3 1-16,-19 7 3 16,-34-4 7-16,-3-7-5 15,9-13-2-15,13-2 0 0,15-11 3 16,19 2-3-16,0-5 1 0,0 0-1 16,0 0-9-16,47 0 9 15,15 2 1-15,29 3-1 16,-7 0-2-16,-13 9-16 15,-5 4 8-15,-29 1 7 16,-18 5 0-16,-19 2-3 16,0 3 4-16,-47 7 2 15,-28-2 2-15,-15-5-1 16,-3-8-1-16,-13 1-1 16,-16-11-62-16,13-6-114 0,0-5-121 15</inkml:trace>
  <inkml:trace contextRef="#ctx0" brushRef="#br0" timeOffset="137493.5863">4412 10767 42 0,'0'0'254'0,"0"0"-246"15,0 0 5-15,0 0 17 16,0 0 43-16,0 0 25 16,0 0 8-16,-3 6-22 15,3-6 6-15,19 0-15 16,-1 0-10-16,1 0-28 16,9 6-22-16,0-1-10 15,10 0 2-15,5 6 0 16,-5-11 3-16,18 0 2 15,6 0 21-15,0 0 18 16,4-3-33-16,-10-5-12 16,-3 2-3-16,-16 1-1 0,-9-2-1 15,-9 3-1 1,-1-3 3-16,-8 2 6 0,-1 4 4 16,-9-3 37-16,6 3-28 15,-6 1-11-15,0 0-9 16,0 0-2-16,0 0 0 15,0 0 0-15,3-3 3 16,-3-4-1-16,10 2 5 16,-4-8 12-16,3 1 15 15,1-6 5-15,-1-3-6 16,-9-3-7-16,9-8-3 16,-9 1-10-16,0-1-6 0,0 3-3 15,0 6-4 1,0-1-2-16,0 0-68 0,-37-11-316 15</inkml:trace>
  <inkml:trace contextRef="#ctx0" brushRef="#br0" timeOffset="139004.6471">5325 8271 428 0,'0'0'117'0,"0"0"3"15,0 0-47-15,0 0-28 0,0 0-10 16,0 0 11-16,0 0 2 15,0 0 6-15,0 0-27 16,0 0-17-16,0 0-1 16,0 4 0-16,0-2-9 15,0 1 0-15,0-1-2 16,9 8 2-16,10-2 1 16,6 1 3-16,3-2-4 15,0 7 0-15,9-1 1 16,26-2-1-16,21 2 0 15,34 2 1-15,38-6 1 16,28 1-1-16,6 0 0 16,3-5 1-16,9 1-2 0,-2-6 0 15,-20 0 0-15,-24 0 0 16,-28 0 10-16,-54 0 18 16,-27 0 25-16,-19-5-7 15,-22 5-21-15,-6 0-15 16,0 0-10-16,0 0 0 15,0 0-53-15,-43 0-136 16,-23 0-376-16</inkml:trace>
  <inkml:trace contextRef="#ctx0" brushRef="#br0" timeOffset="139864.0109">5453 7671 239 0,'0'0'485'15,"0"0"-408"-15,0 0 53 0,0 0-13 16,0 0-74-16,0 0-3 15,0-38-6-15,0 38-17 16,0 17-16-16,-19 33 2 16,-6 13 2-16,-3 7 3 15,0-3-3-15,9-12-3 16,0-8-2-16,1-12 0 16,8-18 2-16,10-5-2 15,0-12 3-15,0 0 3 16,0 0 28-16,0 0 2 15,0-29-4-15,10-11-32 16,8-8 0-16,11-10 0 16,-1-7 1-16,-4-3 1 0,5-1 1 15,-11 1-3-15,1 12 2 16,0 7 1-16,-1 12-2 16,-2 8 1-16,-4 13 6 15,-2 11 0-15,-4 2-8 16,-3 3 0-16,3 0-5 15,13 18-6-15,0 22 11 16,-1 17 2-16,20 14 3 16,-10 6-2-16,6 0 3 15,-6-4-5-15,0-12 0 16,-19-11 0-16,1-9-1 16,-10-12 1-16,0-7-1 0,0-5-6 15,0-10-13-15,-47 2-96 16,0-9-170-16,-15 0-279 15</inkml:trace>
  <inkml:trace contextRef="#ctx0" brushRef="#br0" timeOffset="140035.8809">5259 7878 199 0,'0'0'640'16,"0"0"-492"-16,0 0-1 15,0 0-113-15,0 0-22 16,0 0 18-16,231-52-20 0,-150 41-10 16,3 0-18-1,-40-12-598-15</inkml:trace>
  <inkml:trace contextRef="#ctx0" brushRef="#br0" timeOffset="143301.7573">7371 8459 277 0,'0'0'191'16,"0"0"-133"-16,0 0 83 16,0 0-93-16,0 0-26 15,0 0-5-15,0 0 12 16,0 0 1-16,-9 0-6 15,9-1 20-15,-6-6-13 16,-4 6-18-16,-2-8-10 16,-13 8-3-16,16-4 0 15,-10 5 0-15,10 0 0 16,9 0 1-16,0-2 0 0,0 2 1 16,0-3 1-16,0 3 2 15,0 0 5-15,0 0-10 16,9 0 2-16,28 0 4 15,16 0 3-15,22-8 5 16,15 2-4-16,1-4 4 16,-7 0 2-16,-3-3 4 15,-6 7 7-15,-13-4 4 16,-15 5-2-16,-10-3-22 16,-9 8-3-16,-3-4-4 15,-6 4 1-15,-1 0-2 16,-18 0 1-16,10 0-1 15,-10 0 1-15,0 0 1 0,0 0 3 16,0 0 1 0,0 0-2-16,0 0-2 0,0 0 0 15,0 0-1-15,0 0 0 16,0 0 0-16,0 0 0 16,0 0 2-16,0 0 5 15,0 0-1-15,0 0-5 16,0 27 5-16,0 7 4 15,0 6 3-15,0 12-1 16,-10 6-2-16,10 10-1 16,-9 2 0-16,0 1 1 15,9 4 7-15,-10-9-3 16,1-7 0-16,9 2 2 16,-9-21-10-16,-1-6-1 0,1-11 3 15,3-17-5-15,6 6 1 16,0-12-1-16,0 0 3 15,0 0 6-15,0 0-5 16,0 0 3-16,-3 0 2 16,-4 0-4-16,-11 0-8 15,8 0-1-15,-8-7-4 16,-10 2 1-16,-16 5-6 16,-21 0 2-16,-7 5-8 15,-12 18 7-15,-16 1 3 16,16 8 6-16,3-3 3 15,25-5-3-15,28-3-1 16,12-1 0-16,16-6 0 0,0 4-6 16,10-7-3-16,43 2 7 15,21-8 3-15,7 1 4 16,19-1-1-16,3-5-1 16,-13 7 0-16,1-3-1 15,-7 1-1-15,-22-3 1 16,-6 3 0-16,-19 0-1 15,-18-1-1-15,-3-2 1 16,-16 6-5-16,0 2 1 16,0 4 2-16,-10 6 2 15,-43 9 0-15,-21 3 0 16,-7 2-2-16,-22 1-3 0,-3 6-4 16,-6-1 5-1,12-3 1-15,19-3 3 0,16-8 0 16,27-5 0-16,23-8-3 15,12-3 2-15,3 3-5 16,0 2-10-16,37-9 14 16,19 7 1-16,6-8 1 15,13 1 0-15,-3-1 0 16,-16 6 1-16,-9-4-1 16,-13 15 0-16,-15 3-1 15,-1 4 1-15,-8 9 0 16,8 6 1-16,-2 3 1 15,-4 9-2-15,7 1 0 16,-3 4 0-16,-7 2 7 16,-9 0 3-16,0-1 4 0,0 1 1 15,0-6-7-15,0 1 2 16,0-7-1-16,0-1 0 16,0-3-1-16,0-2-4 15,0-2 1-15,0-1 1 16,0-8-2-16,0-5 2 15,0 0 1-15,0-13-6 16,0 0 1-16,0-3-1 16,-19-1 2-16,10 4-2 15,-10-3 0-15,-6-2 1 16,7-1-2-16,-1-1 3 16,0-1-3-16,-9-1 0 0,0-4 2 15,-15-3 0-15,5 0 2 16,-9 0-1-16,-5 0 0 15,-14-3-3-15,13-4 0 16,-22 2-1-16,13 5 1 16,-13 0 0-16,-6-3 1 15,0-2-1-15,-3-4 0 16,19-7 0-16,-7-2 0 16,16 7 0-16,-6-7 0 15,15 11 0-15,0-4 0 16,-15 6-1-16,6-1 1 15,-16 1 0-15,-9 0 0 16,-21 0-3-16,2-3 0 0,-9 8 3 16,9 0 0-16,7 0-1 15,21 0-1-15,7 0 2 16,27 0 0-16,4 0 0 16,-3 0 0-16,9 0 0 15,-10 0 0-15,-5-1-1 16,-4-4 1-16,10 0 1 15,-7 0-1-15,-3 0 0 16,10 4 1-16,3-6-1 16,2 7 0-16,-2 0 1 15,6 0-2-15,0 0 1 16,9-5 0-16,-9 5 2 0,-6 0-2 16,-3-1 0-16,-10 1 0 15,-6 0-1-15,6 0 1 16,19 0 1-16,3-4 4 15,7 3-3-15,18 1 1 16,0 0 2-16,0 0-4 16,0 0-1-16,0 0-8 15,0 0 7-15,0 0-3 16,-10-5-69-16,1-1-226 16</inkml:trace>
  <inkml:trace contextRef="#ctx0" brushRef="#br0" timeOffset="144020.4229">9300 9713 760 0,'0'0'42'16,"0"0"52"-16,0 0 82 16,0 0-99-16,0 0-16 15,0 0-24-15,-53-113-24 0,25 113-7 16,-28 16-6-16,-7 20 1 16,-2 20 1-16,-7 7 9 15,16 12 10-15,19 0 6 16,12 2 8-16,15-8-8 15,10-7-5-15,16-9-2 16,31-10-2-16,9-9-10 16,0-10-3-16,-3-6 3 15,-16-8-8-15,1-9 6 16,-13-1-2-16,-7 0 5 0,1-6 7 16,-10-21-3-1,1-7-5-15,-10-2-3 0,0-2-3 16,0 4-2-16,-19 11 0 15,-34 10-2-15,-31 12-5 16,-16 1-37-16,-9 14-96 16,-9 9-302-16</inkml:trace>
  <inkml:trace contextRef="#ctx0" brushRef="#br0" timeOffset="146286.1934">7994 8329 350 0,'0'0'139'0,"0"0"-47"15,0 0 43-15,0 0-67 16,0 0-23-16,0 0-2 0,-9 0 32 16,18 0 21-1,1 0-26-15,-10 0-25 0,0 0-15 16,0 0-8-16,0 0-6 15,0 0-12-15,0 0-4 16,0 4-6-16,15 6 6 16,4 1 1-16,9-1 1 15,28-7 2-15,34-3 2 16,23 0 3-16,24 0 5 16,25-8-5-16,12-6 0 15,1 2-6-15,-14 8-1 16,-20-4-2-16,-32 3 1 15,-28 5-1-15,-35-2 0 16,-8-1 0-16,-20 1 3 16,-11-3-2-16,2 1 4 0,0-3 3 15,1 6-2-15,-1-4-6 16,10 5-1-16,-1-5-1 16,-8 3 2-16,9-1 0 15,-4 1 0-15,-6 2 0 16,1 0 1-16,-7 0 3 15,3 0-4-15,3 0-7 16,19 29 1-16,1 15 6 16,14 9 2-16,4 4 1 15,0-7-2-15,9-8-1 16,-13-9 0-16,-5-12 0 16,-1-8 0-16,-28-13 0 0,1 0 1 15,-4 0 7-15,-3 0 9 16,3 0 16-16,4-17 14 15,8-13-18-15,1-8-28 16,9-3-1-16,-9-4 1 16,9 0-1-16,-13-2-1 15,13 4 0-15,-9 3 2 16,9 4 1-16,0 10-2 16,-9 9 0-16,-4 10 0 15,-5 7-3-15,8 0-3 16,10 0-5-16,10 15 10 15,5 15-2-15,-5 11 2 16,9 4 0-16,-1 6 1 0,-2-1 0 16,-16-3 3-16,0-3-3 15,0-9 1-15,-12-8-1 16,-7-14 0-16,0-3 1 16,1-8 1-16,-10-2 3 15,9 0 3-15,-9 0 5 16,0 0 5-16,9-12 6 15,1-7-15-15,-1-13-7 16,0 1-2-16,10-8 1 16,-10-1-1-16,19 6 0 15,-12 8-1-15,12 7 1 16,0 6-5-16,25-1-1 0,3 7 2 16,19-2 2-1,6 9-1-15,3-7 2 0,-3 6 2 16,0-4 0-16,-6 5-1 15,-22-5 1-15,-7 3 0 16,-8-1-1-16,-20 1-1 16,-11 2-6-16,-7-4-132 15,-16-5-271-15</inkml:trace>
  <inkml:trace contextRef="#ctx0" brushRef="#br0" timeOffset="146911.2444">10159 7373 610 0,'0'0'151'0,"0"0"-92"15,0 0 40-15,0 0-38 16,0 0-23-16,203-139-3 16,-122 130-3-16,-10 2 11 15,-14 7-7-15,-1 0-4 16,-22 16-19-16,-22 26-9 16,-12 7 2-16,0 7-4 15,-37 4 2-15,-28 1-1 16,-26 2 2-16,-2-2-4 15,-7-8 1-15,19-14-1 16,16-7 2-16,27-12-2 0,4-4 0 16,25-7 0-16,9 0 0 15,0-5 0-15,0-2 0 16,0 1 0-16,18-3 0 16,45 0 2-16,11 0-3 15,26-5 4-15,9-11-2 16,13 3-2-16,2-4 5 15,-21 2 2-15,-13 2 4 16,-43 7-11-16,-22 6-1 16,-25 0-3-16,0 0-19 15,-34 17-128-15,-22 0-219 16</inkml:trace>
  <inkml:trace contextRef="#ctx0" brushRef="#br0" timeOffset="149770.569">11714 8311 125 0,'0'0'322'16,"0"0"-266"-16,0 0 61 15,0 0-62-15,0 0-8 16,0 0 3-16,0 0 11 0,-10 0-10 15,10 0 2 1,0 0 2-16,0 0-18 0,0 0-11 16,0 0-5-16,0 0 0 15,0 0-3-15,0 0-5 16,0 0-13-16,28 0 4 16,44 0-4-16,22 0 7 15,15 0-2-15,18-2 2 16,1-3-3-16,-10 1-2 15,-24 4-1-15,-32 0-1 16,-25 0 0-16,-18 0 2 16,-19 0-1-16,0 0 3 15,0 0 2-15,10 0-1 16,-10 0-3-16,0 0 0 0,0 0-2 16,0 0 0-16,0 0 1 15,0 0 0-15,0 0 1 16,0 0 4-16,0 0 1 15,9 9-4-15,0 27 6 16,-3 20 14-16,-6 17-10 16,0 7 4-16,0 11-1 15,0-11-6-15,0-6-1 16,0-6 7-16,-6-4 6 16,-3-14 5-16,0-5 2 15,-1-16-3-15,10-13-9 16,-9-4-3-16,9-12-9 15,0 1-4-15,-10-1-1 0,10 0-2 16,0 5-13-16,-18 0-129 16,-20-3-223-16</inkml:trace>
  <inkml:trace contextRef="#ctx0" brushRef="#br0" timeOffset="150551.8233">12711 9220 704 0,'0'0'20'0,"0"0"104"16,0 0-31-16,0 0-41 15,-293-16-28-15,209 22 5 16,-7 17 5-16,10 6 25 15,-3 6-15-15,-6 14 0 16,9 12-14-16,6 19 8 16,19 4-5-16,22 8-10 0,34-2-2 15,0-3-4-15,43-10 2 16,32-6-3-16,15-8-3 16,4-6-4-16,-4-7-5 15,-9-8-4-15,-6-12 3 16,-3-7-3-16,-16-9 1 15,0-11-1-15,6-3 3 16,-6 0 2-16,16-16 0 16,9-9-3-16,-16-13 6 15,16 5-6-15,-25-6 2 16,0-8-1-16,-12 2-1 16,-7-11 13-16,-18-7 10 15,9-10 7-15,-19-9 6 16,1-8-2-16,-10-2-9 15,0 13-8-15,0 13-12 0,-28 13 0 16,-10 19-7-16,-15 7-1 16,-21 15-7-16,-26 12-1 15,-9 5-104-15,-13 29-121 16,13 0-185-16</inkml:trace>
  <inkml:trace contextRef="#ctx0" brushRef="#br0" timeOffset="150911.201">12309 9566 1016 0,'0'0'52'15,"0"0"119"-15,0 0-38 16,0 0-95-16,0 0-38 16,0 0-4-16,-10 57 4 15,10 4 16-15,0-1 6 16,0-4-5-16,0 0-8 15,0-9-4-15,-9-13 1 16,0-2-5-16,-10-13-2 0,10-4-1 16,-10-6-82-16,-15-9-154 15,-4 0-217-15</inkml:trace>
  <inkml:trace contextRef="#ctx0" brushRef="#br0" timeOffset="151254.9553">12243 9547 805 0,'0'0'101'0,"0"0"-65"15,0 0 65 1,0 0-89-16,0 0-5 0,0 0-5 16,-255 139 9-16,246-115 4 15,-1-10 6-15,10-5 10 16,0-8-5-16,0 2-9 15,0-3-5-15,0 0-2 16,0 0 10-16,28-8-3 16,19-18-4-16,6-3-10 15,3-4-2-15,16 5-1 16,-7 4 1-16,7 6-2 16,2 12-1-16,-2 6 0 15,-16 0-2-15,-3 18-6 16,-16 22 8-16,1 16-2 15,-10 9-1-15,-19-4-62 0,-9-10-447 16</inkml:trace>
  <inkml:trace contextRef="#ctx0" brushRef="#br0" timeOffset="151911.2425">13651 9670 1132 0,'0'0'99'0,"0"0"25"15,0 0-68 1,0 0-42-16,0 0-8 0,0 0 1 16,274-120-6-16,-218 135-1 15,-3 20 0-15,-25 17 0 16,-28 4 1-16,0 6-1 16,-28-10 0-16,-43 0 0 15,-4-18 4-15,13-12 0 16,24-10-1-16,20-12 1 15,18 0 1-15,0 0 0 16,0 0-5-16,28-10-14 16,18-5-7-16,7 1 5 0,-6 14-1 15,15 0 3 1,-15 0 6-16,0 5 7 0,0 17-6 16,-23 7 7-16,-14 0-3 15,-10 4 1-15,0-3 1 16,-38-1 1-16,-33-8 4 15,-10 2-4-15,-13-10 0 16,4-2 0-16,6-8-26 16,3-3-72-16,16 0-99 15,12-14-124-15</inkml:trace>
  <inkml:trace contextRef="#ctx0" brushRef="#br0" timeOffset="152395.5976">14446 9663 1123 0,'0'0'98'16,"0"0"-48"-16,0 0-27 16,0 0-20-16,46 124 16 15,-36-71-4-15,-10-1 1 16,0-7-9-16,0-11-1 15,0-7-6-15,-19-13 4 16,10-5 4-16,9-9-1 16,0 0 4-16,-10 0 1 15,1-17 0-15,-10-16-5 0,4-6-3 16,5-10-2-16,10-5 4 16,0-9-4-16,0 0 1 15,0 12-2-15,25 4 0 16,3 13 1-16,19 13-2 15,-19 4 0-15,6 5-1 16,-15 12 1-16,0 0-4 16,9 10-2-16,-10 25 0 15,17 22 6-15,-7 6 16 16,0 4 1-16,-10 2 0 16,-8-12-5-16,-1-11-8 15,-9-10-4-15,0-9 1 16,0-11 1-16,0 1-2 0,0-11-1 15,-9-4-21 1,-29-2-114-16,-8 0-177 0,-17-7-397 16</inkml:trace>
  <inkml:trace contextRef="#ctx0" brushRef="#br0" timeOffset="152536.2502">14436 9892 242 0,'0'0'676'16,"0"0"-496"-16,0 0-1 15,0 0-115-15,0 0-43 16,0 0 2-16,147-36-8 16,-54 26-14-16,16-1-1 15,-28-8-62-15</inkml:trace>
  <inkml:trace contextRef="#ctx0" brushRef="#br0" timeOffset="153551.8621">12346 10279 843 0,'0'0'21'0,"0"0"132"15,0 0-49-15,0 0-69 16,0 0 3-16,0 0 21 16,0-58-24-16,0 58-4 15,0 0-13-15,0 27-17 16,0 25 3-16,-12 17 34 16,-13 11 12-16,6-1-10 15,10 1-17-15,-10-8-6 16,19-6 1-16,-9-10-11 15,-1-4 1-15,1-7 4 0,-10-8-8 16,10-2 4-16,0-7-7 16,-1-4 0-16,-5-1-1 15,5-7-5-15,1 1-83 16,-10-10-158-16,1-7-315 16</inkml:trace>
  <inkml:trace contextRef="#ctx0" brushRef="#br0" timeOffset="154692.5758">7462 11084 632 0,'0'0'49'0,"0"0"50"16,0 0-42-16,0 0-52 16,0 0-2-16,0 0-3 15,-7 0 9-15,7 0 12 16,0 0 66-16,10 0 10 15,9 0-27-15,5 0-32 16,14 0-16-16,15 0-3 16,3 0-11-16,34 7-5 15,4 6 2-15,15 1 0 16,18-3 0-16,10-3-1 16,19-3 0-16,-9 0 2 15,8-5 4-15,-18 0-4 16,-9 0-1-16,-9 0-5 15,-1 0 1-15,-6 0 1 0,6 2-2 16,10 3 2-16,9-1-2 16,10-4 0-16,-1 5 0 15,-9-5 1-15,-19 0 1 16,-9 0-1-16,0 0-1 16,-15 0 0-16,-4 0-3 15,-18 0 2-15,3 8 1 16,-13 2-1-16,-6 1-1 15,-3-3 1-15,3-3 1 16,9 5 4-16,16-10-3 16,22 0 6-16,6 0 0 15,0 0 2-15,0 0 3 0,-9-10-5 16,0 2 3-16,-26-2-1 16,-8 9-5-16,-23-2 7 15,4 1-1-15,-19 2-3 16,6 0-5-16,-15 0 0 15,9 0-1-15,10 0 2 16,-10 0-1-16,15 0 0 16,-5 0 1-16,-10 0-1 15,9 0 2-15,-3 0-2 16,-6 0 2-16,0 0 0 16,0 0 2-16,-3 0 0 15,-6 0 7-15,0 0 4 16,-10 0 7-16,-9 0-1 0,9 0 12 15,-9 0 0 1,0 0-7-16,0 0 1 0,0 0-13 16,0 0-2-16,0 0-14 15,0 0-5-15,-28 0-23 16,-34 0-145-16,-13 0-161 16,-15-5-223-16</inkml:trace>
  <inkml:trace contextRef="#ctx0" brushRef="#br0" timeOffset="156739.7015">12664 8277 387 0,'0'0'252'0,"0"0"-137"15,0 0 21-15,0 0-22 16,0 0-64-16,0 0-15 15,0 0 8-15,0 0-6 16,0 0 16-16,0 0-9 16,0 0-11-16,9 0-16 15,19 0-13-15,25 0-4 16,22 0 2-16,25 0 1 0,12 0-1 16,25 0 3-1,15 0-3-15,23 0-2 0,9 3 0 16,-13-1 0-16,-31-2-1 15,-40 5 0-15,-29-5 1 16,-42 0-1-16,-11 0 1 16,-18 0 2-16,10 0 2 15,-10 0 3-15,18 0-3 16,7-5-3-16,-6-6-2 16,0 2 1-16,9 0 0 15,-10 4 0-15,-8 3-1 16,-1-1-3-16,0 3 1 15,-9 0-3-15,10 0-10 16,8 32 9-16,1 9 7 0,6 17 2 16,12-2-2-16,-9-3 1 15,7-9 0-15,-7-7-2 16,-10-13 3-16,1-8-2 16,-10-3 1-16,-9-8 0 15,10-5-1-15,-10 0 9 16,0 0 5-16,9 0 1 15,0 0-6-15,1-13-6 16,8-13-3-16,7-7 1 16,3-1-2-16,10-13 1 15,-1 0 0-15,7 4 0 16,-7 2 0-16,1 7 0 16,-4 12-1-16,-16 11 0 0,1 11 1 15,0 0-8 1,9 0-6-16,0 22 5 0,6 14 9 15,4 2 1-15,8 3-1 16,10-3 1-16,-12-5-1 16,3-9 0-16,-4-7 1 15,-24-10-1-15,0-2 0 16,-10-5 1-16,-9 0 6 16,9 0 2-16,1-2-2 15,8-16-7-15,1-3 0 16,15-3 0-16,-6-3-7 15,0-1 4-15,0 7-8 0,10 2 0 16,5 9 7 0,4 2-3-16,9 4 2 0,7 4 2 15,11 0 2-15,17 0 0 16,-10 0 1-16,-7 0 0 16,-11 0 0-16,-26 4 0 15,-9-4 1-15,-28 5-1 16,0-5-4-16,0 0-13 15,-28 0-318-15</inkml:trace>
  <inkml:trace contextRef="#ctx0" brushRef="#br0" timeOffset="157177.1446">14913 7279 491 0,'0'0'333'15,"0"0"-250"-15,0 0 132 16,0 0-97-16,0 0-59 0,0 0 2 16,-9-103-9-16,9 103-9 15,0 0-12-15,0 0-12 16,0 20-19-16,0 30-11 16,9 19 11-16,0 12 7 15,10 1-1-15,-10-2-1 16,10-5-2-16,-13-13-2 15,-6-7 0-15,0-19 3 16,0-7 0-16,0-7-4 16,0-10 0-16,-9 5 0 15,-7-7-14-15,7 1-171 16,0-11-192-16</inkml:trace>
  <inkml:trace contextRef="#ctx0" brushRef="#br0" timeOffset="159271.1477">16349 8475 419 0,'0'0'14'16,"0"0"105"-16,0 0 1 15,0 0-56-15,0 0-28 16,0 0 14-16,0 0-15 16,-19-59 9-16,19 54 28 0,0-5 2 15,0 9 10-15,0-6-16 16,0 5-7-16,0 2-8 15,0-3-3-15,0 3-23 16,0 0-14-16,0 0-12 16,0 0-1-16,0 3-2 15,0 23 2-15,-19 24 0 16,1 10 5-16,-1 13 4 16,10 2 7-16,9 3-6 15,0 2 2-15,0 4-4 16,0-7 5-16,0-6-8 15,0-18-4-15,0-9 3 0,0-14 2 16,0-7-4-16,0-12 2 16,0-3-2-16,0-8 0 15,0 0-1-15,0 3 4 16,0-3 1-16,0 0 1 16,0 0 2-16,0 0 0 15,-10 0-9-15,-33 0-12 16,-13 17-12-16,-16 10 7 15,-12 2 14-15,12 0-3 16,7 0 5-16,18-2 1 16,13-9-1-16,25 0 1 15,9 1-5-15,0 1 2 16,9 2-1-16,35-1 4 16,12 3 0-16,6 4 1 15,3-9 0-15,7-3 0 0,-7 0-1 16,16-9 0-16,-15 3 0 15,-1-9 2-15,-21 10 0 16,-16-6-2-16,-9 2 0 16,-19-1-7-16,0 5 4 15,0 7 3-15,-10 5-1 16,-27 9-1-16,-25-1 0 16,-4 3 2-16,-15 0 0 15,-3-6 1-15,3 1 0 16,16-7-1-16,21-5 2 0,7 0-2 15,18-5 0 1,19 5-2-16,0-1 0 0,0 2-2 16,9 10 3-16,38-6 1 15,-3 2 0-15,2 4-1 16,1 1 1-16,-10 5-1 16,-2 0 0-16,-7 7 1 15,-19 3 3-15,10 12-2 16,-19 7 0-16,0 11 2 15,0 1 0-15,0-1-1 16,-10-1 0-16,-8-10-2 16,-1-6 3-16,10-11-1 15,-1-16-1-15,1-11 0 16,9-5 5-16,0-9-4 16,0 5-2-16,-9-4 2 0,2 7-2 15,-5-3 1-15,-13 1-1 16,-3 5 1-16,-9-3 0 15,-26 3 0-15,-11-9-1 16,-7 2 1-16,-4-7 0 16,4-2-1-16,16 0 0 15,-7 0 0-15,7 0 1 16,-16-6 0-16,0-6-1 16,-22-4-3-16,-15 3 2 15,9 4-2-15,-10-3 1 16,20 6 0-16,5 6 4 15,23 0-4-15,15 0 4 0,9 0-4 16,-6 0 2-16,-3-5 0 16,-6-1 0-16,-13-6 0 15,-6 1 1-15,-22-2 2 16,-6 3-3-16,9 6-1 16,1 4 0-16,15 0 1 15,3 0 0-15,24 0-2 16,-5 0 0-16,15 3 0 15,1 3 1-15,2-1 0 16,-3-2 2-16,1-3 1 16,-26 0-1-16,7 0-1 15,-26 0 0-15,10 0-1 16,-3 0 0-16,-6 0 0 16,24 0 1-16,4 0 1 15,6 0 0-15,28 4-1 0,3-3 2 16,6 4-2-16,19-5 0 15,-9 5-2-15,0 0-1 16,-1-4 3-16,-8 4-1 16,-1 3 2-16,0-3-1 15,4-5 3-15,2 5-1 16,-2 0-2-16,-4-4 1 16,10 3-2-16,-1-3 0 15,10-1-1-15,0 0 4 16,0 0-2-16,0 0 0 15,0 0-5-15,0 0-29 16,0 0-108-16,19 0-133 0,28 0-553 16</inkml:trace>
  <inkml:trace contextRef="#ctx0" brushRef="#br0" timeOffset="160130.5263">17025 10090 1024 0,'0'0'27'0,"0"0"99"15,0 0-34-15,0 0-71 16,0 0-21-16,0 0-13 16,-10 51 13-16,10 12 19 15,0 10 24-15,-9-5-14 16,0-10-16-16,-1-12-10 15,1-15 0-15,9-13 3 16,-9-12 1-16,9-6 4 16,0 0 12-16,-10 0 49 15,10-17 7-15,-9-21-55 16,9-13-17-16,0-12-2 0,0-6-3 16,0-12 3-1,0-9-2-15,0-5 0 0,47-2 4 16,15 6-7-16,-6 13 1 15,10 18-2-15,-4 20 1 16,-6 18-1-16,-3 10-1 16,-16 11 1-16,-9 1 0 15,-9 0-16-15,0 19 11 16,-10 15-7-16,-9 6 6 16,0 10 4-16,-56-5-7 15,-16 3-14-15,-12-9-34 16,3-10 11-16,16-11 22 0,27-14 22 15,29-4 3 1,3 0 2-16,6 0-2 0,0 0 0 16,0 0-20-16,0 5-5 15,0 0 14-15,0 10-1 16,6 10 11-16,22 4 1 16,10 17 0-16,8-1 1 15,-2 1 0-15,-7-2-2 16,-9-4 1-16,-18 1 0 15,-1-6-3-15,-9-3-104 16,0-7-122-16,0-16-109 16</inkml:trace>
  <inkml:trace contextRef="#ctx0" brushRef="#br0" timeOffset="160552.4402">17582 10191 687 0,'0'0'264'16,"0"0"-99"-16,0 0-25 15,0 0-85-15,0 0-40 16,0 0-15-16,10 0 1 16,-1 30 0-16,-3 15 15 15,4 1 6-15,-10 6-2 16,3-8-5-16,-3 2-3 15,0-13-1-15,0-4 7 0,0-12 3 16,0 1-4 0,0 5-6-16,0-7-2 0,0-5 0 15,6 5 1-15,3-9-2 16,-9-1 2-16,19 1-5 16,0-7 2-16,27 0 3 15,26 0 8-15,22 0 1 16,15-4 0-16,0-10-13 15,0 3-3-15,-19-2-2 16,-34 3-1-16,-9 10 0 16,-38-2 0-16,-9 2-5 15,0 0-12-15,-47 13-165 16,-52-8-402-16</inkml:trace>
  <inkml:trace contextRef="#ctx0" brushRef="#br0" timeOffset="168966.3043">571 10648 639 0,'0'0'47'15,"0"0"6"-15,0 0-14 0,0 0-24 16,0 0-3-16,0 0 26 16,0 0 17-16,0 0 43 15,0 0-24-15,0 0-26 16,0 0-8-16,0 0-6 15,0 0-7-15,0 0 0 16,0 0-13-16,0 0-11 16,10 0-3-16,18 0 1 15,18-7 3-15,7-4-1 16,3 5 3-16,-3 1-6 16,-15 3-2-16,-20 2-3 15,-8 0-34-15,-10 0-175 16,0 7-79-16</inkml:trace>
  <inkml:trace contextRef="#ctx0" brushRef="#br0" timeOffset="169200.6909">235 10846 427 0,'0'0'294'15,"0"0"-236"-15,0 0 41 16,0 0-64-16,0 0-23 0,0 0-7 16,0 0 7-16,28 0 3 15,16 0 12-15,27 0 15 16,13-10-18-16,7-8-22 16,2 7-2-16,-21 1-19 15,-26-4-322-15</inkml:trace>
  <inkml:trace contextRef="#ctx0" brushRef="#br0" timeOffset="169778.8159">1219 10596 746 0,'0'0'78'15,"0"0"103"-15,0 0-59 16,0 0-66-16,0 0-26 16,203-126-2-16,-147 120-11 15,-19 1-5-15,-12 5 3 16,-6 0-8-16,-10 7-4 15,-9 22 0-15,0 9 4 16,0 7 3-16,-28 1-7 16,-34 0 0-16,-13 0 1 15,3-7-4-15,-2-10 0 16,11 0 0-16,17-8 1 16,11-9-1-16,17-4-1 0,8-4-2 15,10-4-3-15,0 0-13 16,0 0-9-16,7 0 27 15,30 0 1-15,19 0 2 16,16 0-2-16,9 0 2 16,3 0-2-16,9 0 0 15,-12 0-9-15,-15 0-312 16</inkml:trace>
  <inkml:trace contextRef="#ctx0" brushRef="#br0" timeOffset="171357.0463">4867 8872 421 0,'0'0'97'0,"0"0"-5"15,0 0-60-15,0 0-15 16,0 0-9-16,0 0 0 15,0 0-1-15,-25-10 19 16,25 10 13-16,0 0-8 16,0-3-5-16,0 3-3 15,0 0-13-15,6-5-10 16,32 5 0-16,8 0-3 16,20 0 2-16,15 0 1 15,0 0-6-15,12 0-11 16,7 0-17-16,0 0-8 15,-1 0-93-15</inkml:trace>
  <inkml:trace contextRef="#ctx0" brushRef="#br0" timeOffset="171544.4833">6303 8917 339 0,'0'0'39'0,"0"0"77"16,0 0-9-16,246 25-55 16,-153-25-34-16,-2 0-17 15,-20 0-1-15,4 0-3 16,-22 0-114-16</inkml:trace>
  <inkml:trace contextRef="#ctx0" brushRef="#br0" timeOffset="171778.8383">8175 8916 387 0,'0'0'62'16,"0"0"72"-16,0 0-67 15,0 0-37-15,265-39-17 16,-228 34-10-16,1 0-3 16,-1 5-2-16,-12 0-11 0,-13 0-189 15</inkml:trace>
  <inkml:trace contextRef="#ctx0" brushRef="#br0" timeOffset="172044.5574">8907 8970 372 0,'0'0'50'16,"0"0"-14"-16,0 0 44 0,0 0-15 15,0 0-24-15,0 0-19 16,37 158 0-16,-37-111-6 15,0-2-14-15,0 13 0 16,0 3-2-16,-18 2 0 16,8 3-15-16,1-1-72 15,0 2-47-15,9-10 49 16,0-1-103-16</inkml:trace>
  <inkml:trace contextRef="#ctx0" brushRef="#br0" timeOffset="172247.6187">8851 10051 271 0,'0'0'34'16,"0"0"33"-16,0 0 42 15,0 0-18-15,-81 124-8 16,72-103-27-16,-1-3-38 16,1 1-6-16,0 1-4 15,-1-1-3-15,1 9-2 16,-16-6-3-16,-3 7-5 15,-9 7-104-15,-1-11-151 16</inkml:trace>
  <inkml:trace contextRef="#ctx0" brushRef="#br0" timeOffset="172435.131">8331 10653 511 0,'0'0'71'16,"0"0"-16"-16,0 0-13 16,0 0-6-16,0 0-14 15,0 0-11-15,-28 46 2 16,-6-42-2-16,-13-4-11 16,-9 0-48-16,-16 0-288 15</inkml:trace>
  <inkml:trace contextRef="#ctx0" brushRef="#br0" timeOffset="172716.3651">6284 10624 277 0,'0'0'121'16,"0"0"-45"-16,0 0 51 16,0 0-72-16,0 0-49 15,0 0-6-15,-246 0-2 16,199 0-2-16,-9 0-2 16,-6 0 4-16,6 0 0 0,-6 0-2 15,-4 0-50 1,4 0-225-16</inkml:trace>
  <inkml:trace contextRef="#ctx0" brushRef="#br0" timeOffset="172919.4809">4876 10556 442 0,'0'0'99'0,"0"0"37"15,0 0-99-15,0 0-29 0,0 0-8 16,0 0-4-16,-208 0-10 16,161 0-5-1,3 0-48-15,7 0-2 0,-1-10 42 16,1-3 12-16,12-4-194 16</inkml:trace>
  <inkml:trace contextRef="#ctx0" brushRef="#br0" timeOffset="173325.8113">4440 10272 305 0,'0'0'169'0,"0"0"-49"15,0 0-29-15,0 0-57 16,0 0-6-16,44-148-7 16,-35 125-8-16,-9 1 17 15,0-7-16-15,0-4-11 0,0 1 2 16,0 1-5-16,0 2-5 15,0 2-32-15,-9-2-108 16,-1-5-40-16,1 4 146 16,9 1 23-16,0-5-43 15,0 0 59-15,37 0 5 16,1 1 20-16,-1 5-18 16,-3-1-2-16,-5 7-5 15,-1 2 7-15,-10 4 5 16,-2-6 9-16,-4 5 26 15,4 0 42-15,-16 1-25 16,9-4-11-16,1-7-32 16,-10 4-17-16,0 2-4 0,0-3-3 15,0 1-5-15,0 7-21 16,-10-3 18-16,1 0 4 16,0 1 6-16,2-1-12 15,4-2-148-15</inkml:trace>
  <inkml:trace contextRef="#ctx0" brushRef="#br0" timeOffset="173622.6116">4839 8965 235 0,'0'0'67'15,"0"0"-65"-15,0 0 36 16,0 0 12-16,0 0-39 15,0 0-11-15,274-39 0 0,-181 38-7 16,7-12-134 0</inkml:trace>
  <inkml:trace contextRef="#ctx0" brushRef="#br0" timeOffset="177841.4113">2711 13173 355 0,'0'0'255'0,"0"0"-150"16,0 0-28-16,0 0-29 15,0 0-36-15,0 0-2 16,0 0 21-16,0-63 83 16,0 50-10-16,0 3-45 15,0 4-13-15,0-4 2 16,0 2-13-16,0 3-11 16,0-1-8-16,0 1-9 15,0 5 1-15,0 0 1 16,0 0-9-16,0 0 0 15,0 34-22-15,-9 19 22 16,-10 13 7-16,-9 2-4 16,10 0 0-16,-7-4-2 0,-3-6 1 15,9-12-1-15,-9-12-1 16,19-13 1-16,-1-3 0 16,-5-8-2-16,12-9 1 15,-13-1-67-15,-6 0-134 16,-3 0-88-16</inkml:trace>
  <inkml:trace contextRef="#ctx0" brushRef="#br0" timeOffset="178263.3029">2627 13149 492 0,'0'0'150'16,"0"0"-46"-16,0 0-31 16,0 0-27-16,0 0 4 15,0 0-33-15,0-28-13 16,-9 40-1-16,-44 10 1 16,6 14 23-16,-6-6-7 15,-3-6 2-15,19 4-13 16,18-14 4-16,0-9-3 15,13 0-3-15,6-5-1 16,0 0 18-16,0 0 63 0,0-5 5 16,0-17-59-1,0-12-25-15,0-11-7 0,6-2 3 16,32 0-4-16,37 2-3 16,-4 6 3-16,13 15-3 15,-12 6 1-15,-25 18-2 16,-4 0-2-16,-5 13-2 15,-10 26-3-15,9 9 9 16,-12 7 2-16,-16 3 0 16,-6-3-4-16,-3-20-249 15</inkml:trace>
  <inkml:trace contextRef="#ctx0" brushRef="#br0" timeOffset="179138.3754">964 13149 712 0,'0'0'45'0,"0"0"155"0,0 0-67 16,0 0-45-16,0 0-50 15,0 0-13-15,-10-102 2 16,38 80-1-16,10 5 5 16,15 0-13-16,-6 1 1 15,-10 12-5-15,7 4-4 16,-13 0-5-16,3 13-4 15,-15 23 0-15,-19 7 0 16,0 9 4-16,0 4-5 16,-47 2 3-16,-25-8-2 15,-9 2 1-15,-3-12 2 16,13-5-4-16,5-12 1 0,32-6-1 16,15-12 2-1,19-5 1-15,0 0-4 0,0 0 1 16,19 0-12-16,43 0 12 15,28 0 5-15,29-9-3 16,12 2-2-16,6 1-5 16,-13 1-202-16,-40-6-494 15</inkml:trace>
  <inkml:trace contextRef="#ctx0" brushRef="#br0" timeOffset="180357.1368">2627 12797 338 0,'0'0'79'15,"0"0"23"-15,0 0 6 0,0 0-66 16,0 0-24-16,0 0 3 16,-227-10 7-16,199 10 17 15,0 0 2-15,3 0 8 16,6 0-20-16,0 0-10 15,-9 5-6-15,-6 7-4 16,-6 5-5-16,-13 9 1 16,9 3 8-16,-6 7-2 15,-3-3 10-15,19 1 5 16,6 0-8-16,9-5-6 0,1 5 0 16,8 0 0-1,1 10 0-15,9-3 5 0,0 3-8 16,-9-4 1-16,9 2 2 15,0 2-4-15,0 4 5 16,0-5 1-16,0-3-6 16,0 2-4-16,0-3-2 15,0-5-2-15,9-5 3 16,19 5-3-16,6-2-1 16,-6-8 4-16,10 5-1 15,-1-8 1-15,0 2-2 16,-2-6 1-16,2-5-1 15,7-1 2-15,-7-4-7 16,10-1 6-16,9-6-2 0,-3 0-2 16,28 0-1-16,-16 0 0 15,1 0-1-15,-4 0-2 16,-25 0 3-16,16-2-2 16,-15-9-1-16,-1 5 1 15,0-9-1-15,16 2 2 16,-15-3 0-16,8-8 0 15,-8-4 1-15,-10-1 5 16,-3 0-3-16,-16-9 18 16,10 4 14-16,-10 0-4 15,10 0-11-15,-10 0-5 16,1 0-3-16,-4 1-4 16,-3-3 3-16,3 1-3 0,-6 1 0 15,0 5-4-15,0 0 9 16,0 5-4-16,0-2 0 15,0 4-6-15,0-1 1 16,0 1-3-16,-6-6 0 16,-3-1-1-16,-10 0 4 15,-9-5-5-15,0 0 1 16,-16-8 0-16,-12-1-2 16,0 4 0-16,-6-3 0 15,-4 4 0-15,-5 13-2 16,-13 14-9-16,-25 11-47 15,-19 11-105-15,-9 31-215 16</inkml:trace>
  <inkml:trace contextRef="#ctx0" brushRef="#br0" timeOffset="180966.4397">2702 12085 673 0,'0'0'59'0,"0"0"89"16,0 0 0-16,0 0-39 15,0 0-26-15,0 0-30 16,44-39 30-16,-44 39-31 15,0 0-22-15,0 0-11 16,0 12-19-16,-7 49-7 16,-39 24 7-16,-7 23 13 15,-13 17-2-15,10-10-6 16,22-7-1-16,3-10-2 16,6-9-2-16,16-15-1 0,-20-16-16 15,1-19-248-15,-6-28-281 16</inkml:trace>
  <inkml:trace contextRef="#ctx0" brushRef="#br0" timeOffset="181513.3169">2640 12195 692 0,'0'0'89'16,"0"0"52"-16,0 0-23 15,0 0-44-15,0 0-41 16,0 0 8-16,0-8 14 15,0 4-16-15,15-2 1 16,23 1-16-16,36 3-12 16,32-2-2-16,31-3 3 15,22 2 1-15,31 5-1 16,22 0-4-16,6 0-6 16,3 0 2-16,-21 5-3 15,-26 8 2-15,-18-2-3 16,-28 1 1-16,-29-6-1 0,-27-1 0 15,-35 0-1-15,-27 0-2 16,-10 8-23-16,-38-2-224 16,-61 3-283-16</inkml:trace>
  <inkml:trace contextRef="#ctx0" brushRef="#br0" timeOffset="182857.2266">2556 14014 445 0,'0'0'135'16,"0"0"-5"-16,0 0-73 0,0 0-5 16,0 0 8-16,0 0 30 15,18-24 12-15,-18 24-16 16,0 0-4-16,0-3-40 16,0 3 9-16,0 0-7 15,0-2-2-15,0 2-5 16,0-5-8-16,0 5-4 15,0 0-2-15,0 0-11 16,0 0-7-16,0 0-5 16,0 11-8-16,0 28-9 15,0 19 17-15,0 12 7 16,0-3-7-16,0 6 1 16,0-9 1-16,0-8 0 0,0-6-2 15,0-10 1-15,0-9-1 16,0-4 0-16,0-6 3 15,0-1-3-15,0-2-1 16,0-4 0-16,0-3 2 16,0 7 0-16,0-2-1 15,0 2-2-15,0-7 2 16,0-3 0-16,0-3-1 16,0 0 1-16,0-5-3 15,0 0-1-15,0 0-5 16,35 0 9-16,21 0 5 15,25 0-3-15,12 0-2 0,16 0 0 16,19 0 0-16,9 0 0 16,19 5 0-16,9 1 0 15,6 6 0-15,7-6-2 16,2 4 2-16,-5-9 0 16,-4 4-1-16,-25 2 0 15,-18-7 0-15,-44 0 1 16,-12 0 1-16,-35 0 0 15,1 0-1-15,-10 0 2 16,25 0-2-16,3 0 0 16,9 0 0-16,7 0-1 15,9 0 1-15,-6 0-1 16,-10 0 1-16,-12 0-1 0,-6 0-5 16,-19-7-1-16,-13 2-36 15,-15 4-35-15,0 1-24 16,0 0-43-16,0-5-120 15,0 0-84-15</inkml:trace>
  <inkml:trace contextRef="#ctx0" brushRef="#br0" timeOffset="184060.3658">4568 11505 703 0,'0'0'101'0,"0"0"21"15,0 0-32-15,0 0-49 16,0 0-26-16,0 0-4 16,0 0-11-16,0 18-10 15,-3 16 10-15,-16 8 31 16,-6 2 7-16,6-5-16 0,-9-4-14 15,0-12-4 1,13-1 9-16,2-10-9 0,4-7 0 16,3-5 1-16,6 0-1 15,0 0-1-15,0 0 1 16,0 0 11-16,0 0-1 16,0-21 21-16,0-2-6 15,0-11-28-15,28-8 1 16,-3-3-1-16,12-7-1 15,7 2 2-15,-4-2 0 16,13 0-2-16,-6 9 0 16,-3 2 1-16,-7 14-1 15,-9 8 1-15,-9 12 1 16,-19 7 1-16,0 0 3 16,9 0-6-16,-3 31-17 0,13 17 17 15,0 15 19-15,-1 0 2 16,10 2-6-16,-9-3 3 15,9-11-11-15,-9-12-4 16,-10-10-2-16,-3-1 1 16,-6-11-1-16,0-5 1 15,0 1-2-15,-9-9-7 16,-35 3-116-16,-2-7-154 16,-1 0-289-16</inkml:trace>
  <inkml:trace contextRef="#ctx0" brushRef="#br0" timeOffset="184247.8739">4428 11552 843 0,'0'0'50'0,"0"0"119"15,0 0-130-15,0 0-35 16,0 0 4-16,264-11-1 15,-179 11-7-15,-4-7-4 16,-35 1-224-16</inkml:trace>
  <inkml:trace contextRef="#ctx0" brushRef="#br0" timeOffset="187888.5715">4876 12240 239 0,'0'0'15'0,"0"0"8"0,0 0 5 16,0 0 16-16,0 0-3 15,0 0 1-15,0 0-8 16,10-58 12-16,-10 53 7 16,0 0-2-16,0 3 15 15,0-1-58-15,0 3 17 16,0 0-1-16,0 0 1 16,0 0-8-16,0 0 8 15,0 0-7-15,0-1-3 16,0 1 8-16,0 0 3 15,0 0 6-15,0 0 7 16,0 0-12-16,0 0-8 0,0 0-15 16,0 0 0-16,0 0-1 15,0 0-1-15,0 0 2 16,0 0 2-16,9 0-1 16,63 0 1-16,21 4 3 15,25 3 0-15,29 4 0 16,9 0-6-16,-1-4 1 15,-8 3-3-15,-4-4 3 16,-3 1-4-16,-12 2 0 16,-10-7 2-16,-27-2-2 15,-17 5 1-15,-30-5-1 16,-25 0-1-16,-10 0 1 16,0 0 2-16,-9 0 3 15,0 0 3-15,0 0-2 16,0 0 2-16,0 0 2 0,0 0 3 15,0 0 18-15,0 0 17 16,0 0-5-16,0 0-15 16,0 0-5-16,0 0-11 15,0 0-9-15,0 0-3 16,0 0-5-16,0 6-3 16,0 5-2-16,0 10 10 15,0 4 1-15,0 4 1 16,0-2-1-16,0-4 1 15,0-1-2-15,10 1 6 16,-1 6 3-16,0 5 0 16,1 0 2-16,-1 8 0 0,7 2-2 15,-4-4-3-15,-3 5-1 16,7-11-3-16,-7-5-1 16,-9-8 1-16,0-8-1 15,0-2 1-15,10-6-1 16,-10 3-1-16,0-3 1 15,0 5 1-15,0-4 0 16,0 7-1-16,0 3 0 16,0-3-1-16,0-3 1 15,0-4 0-15,0-2 1 16,0-3-1-16,0-1 2 16,0 0 0-16,0 0 1 15,0 0 0-15,-10 0-2 0,-15 0-2 16,-21 0 0-16,-20 16-5 15,-15 0 2-15,-3 4 3 16,-6 2 0-16,9-6 0 16,25 2-1-16,22-8 1 15,21-4 1-15,-2 2-1 16,11-3-4-16,-2 11 2 16,6-3 1-16,0 3-3 15,0 7 2-15,0-7-1 16,10 2 2-16,24-7 1 15,22 0 0-15,16-4 5 16,2-2-2-16,7 1-1 0,-6 1-1 16,-3 2 0-16,-16-2-2 15,-10 2 1-15,-11-1-1 16,-17-3-1-16,-8 7 2 16,-10 0-4-16,0 3-3 15,0 4 7-15,-19 7-1 16,-25-2 1-16,-12 10 0 15,-15-5-1-15,-23 4 1 16,-5-8-4-16,-4 4 4 16,3-7-3-16,19-6-1 15,25 2 3-15,19-8 1 16,12-4 0-16,15-1 0 16,10 2-3-16,0-6 0 0,0 4 0 15,0 0-4-15,0 1-3 16,0 10 2-16,35 1 6 15,11 2 2-15,11 3 2 16,14 3-1-16,-5-6 1 16,5 0-2-16,-15-3 0 15,-12 1 0-15,-22-6 0 16,-7 0-1-16,-5 7 1 16,-1 0 0-16,-9 4 0 15,9 6-2-15,-9 14 2 16,0-4 0-16,0 6 2 15,0-4 0-15,0 2 2 0,-18 2 0 16,-1-2 6 0,0-9 0-16,-6 6 2 0,7 0 0 15,8-3-2-15,-8 5-3 16,8-3-2-16,-8-4 3 16,8 2-5-16,10-4 1 15,-9-3 0-15,9 5 1 16,-6 0 0-16,-4-1-5 15,10 1 3-15,-3-9-2 16,-3-3 4-16,6-11-4 16,-3 2 1-16,-3-8 0 15,2-5-1-15,-2 5 3 16,-3 5-2-16,0-4 0 16,9 2-1-16,-19-3 2 15,0 6-3-15,0-6 1 0,10 8-1 16,-6-3 0-16,5-5-1 15,7 3 2-15,-6-8-1 16,3 4 1-16,2 3-1 16,-2-7 0-16,-3 5 1 15,9-5-1-15,-9 0 1 16,9 5-1-16,-10-5 1 16,-9 4 0-16,10 0 0 15,-10 0-1-15,1-4 3 16,-1 0 0-16,-9 0 1 15,-6 0-2-15,-4 5 0 16,10 2-1-16,-6 2-1 0,-3-1 0 16,9-8-1-16,0 5 2 15,3 0 1-15,3-5 1 16,-3 0 0-16,-3 0 2 16,0 0 0-16,3 0 1 15,-3 0 1-15,0 0 3 16,0 0-7-16,0 0-2 15,0 0 0-15,3-5-1 16,-3 5 2-16,9 0-2 16,0 0 0-16,10 0 3 15,9-5 0-15,-9 5 6 16,9 0 1-16,-10 0 6 16,1 0-6-16,9 0-3 15,0 0-4-15,0 0-1 16,0 0 7-16,0 0-9 0,0 0-3 15,0 0 1-15,0 0 0 16,0-8-70-16,-6-8-153 16,3-18-312-16</inkml:trace>
  <inkml:trace contextRef="#ctx0" brushRef="#br0" timeOffset="191029.3509">4602 13191 122 0,'0'0'491'0,"0"0"-417"16,0 0 42-16,0 0-68 15,0 0-10-15,0 0 16 16,0 0 16-16,9-20-12 15,-9 17 5-15,10 1-25 16,-10-2 4-16,9-8 0 0,10 1-7 16,0-7-6-16,9 7-16 15,-3-2-13-15,12 2 1 16,0 1 0-16,7 4-1 16,-7-1-1-16,1 7-1 15,-1 0 2-15,-3 0-7 16,-15 0 4-16,-10 24-8 15,-9 9 5-15,0 2 6 16,-9 10 9-16,-53 0-6 16,-4 7 0-16,-5-7-2 15,-4 2-1-15,3-12 6 16,7-3-6-16,18-13 1 16,3-2 3-16,16-13-2 0,19 8-1 15,0-11-1 1,-1 9-1-16,10-4-1 0,0-1-2 15,0 3 3-15,0-8-3 16,0 5 2-16,0-5-1 16,0 5 1-16,0-5 2 15,0 0 1-15,38 0 4 16,27 0 3-16,16 0 4 16,28 0-2-16,10 0-1 15,-10 0-2-15,-16 0-5 16,-18 0 0-16,-22 0-2 15,-35 0 0-15,-8 0 0 16,-10 0-6-16,0 5 0 16,0 1-5-16,0 7-24 0,-10 3-91 15,-18-11-143-15,-9-5-405 16</inkml:trace>
  <inkml:trace contextRef="#ctx0" brushRef="#br0" timeOffset="193185.6863">6384 12258 594 0,'0'0'71'0,"0"0"61"0,0 0-61 15,0 0 4 1,0 0-14-16,0 0-22 0,0 0-3 15,0 0-2-15,0 0-10 16,0 0-14-16,0 0-1 16,0 0-1-16,37 0-5 15,29 0 2-15,24 0-4 16,10 4 1-16,21 6-1 16,4-3 0-16,3 5-1 15,9-2 1-15,0-3-1 16,3-3-1-16,-12-4 1 15,-19 0 1-15,-19 0 1 0,-34 0-2 16,-9 0 1 0,-22 0 0-16,-7 0 6 0,-8-4 1 15,-10-1-1-15,9-2 11 16,0 2-6-16,1 1-2 16,-1 4-9-16,-9-4 1 15,0 4-4-15,9 0 1 16,1 0-6-16,15 0 5 15,-4 20 0-15,14 12 2 16,2 3 0-16,0 12 1 16,7-8-1-16,-7 0 5 15,-8-5-3-15,-1 0-1 16,-10-5 2-16,-2-4-1 16,-7-3-1-16,10-6-1 15,-10-4 0-15,10-6 2 0,-19-1-1 16,9-5 1-16,-9 0 2 15,0 0 3-15,10 0 9 16,-1-18 6-16,10-8-13 16,-1-11-7-16,-2-2-1 15,3 4 0-15,9-5 0 16,-10 6-1-16,1 5 1 16,6 7-1-16,-6 7 0 15,-10 7 0-15,0 3 0 16,1 5-1-16,-10 0-1 15,18 0 0-15,-8 5-1 16,18 24 3-16,15 12 5 0,4-3 2 16,0 4 1-16,6-9 0 15,-16-4-1-15,10-6 1 16,-13-7 0-16,-12-3-1 16,-7-3 0-16,-5-9-1 15,-10-1 0-15,9 0 1 16,-9 0-4-16,10 0 3 15,8 0-3-15,1 0-1 16,0-6-1-16,9-12 2 16,-10-3 0-16,-2-3-1 15,-7 6-2-15,1-3 4 16,8 4-4-16,-8 5 0 16,8 3-3-16,17 4 2 0,2 5-9 15,10 0 7 1,18 0 2-16,-3 0-2 0,4 0 2 15,-4 4 2-15,4 0-2 16,-14 2 1-16,5-1 0 16,-11-5 0-16,-2 0 1 15,-7 0 0-15,-9 0-2 16,-18 0 0-16,-10 0-122 16,0-15-185-16</inkml:trace>
  <inkml:trace contextRef="#ctx0" brushRef="#br0" timeOffset="193779.3738">8698 11792 736 0,'0'0'39'16,"0"0"86"-16,0 0-35 15,0 0-52-15,0 0-21 16,0 0-5-16,209-133 3 16,-162 124 3-16,-4 7 14 15,-15 2 9-15,-18 0-15 16,-1 0-17-16,-9 19-5 15,0 15 6-15,0 5 5 16,-19 13-10-16,-43-2-2 0,-3-4 2 16,2-2-5-16,7-9 0 15,10-12 2-15,11-5 0 16,26-9-2-16,9-4 3 16,0-5-2-16,0 0 4 15,0 0-5-15,9 0 3 16,35 0 1-16,21 0 3 15,26 0-6-15,12 0 1 16,6-3-2-16,9-4 0 16,-18 7 0-16,-35-4-23 15,-37-4-832-15</inkml:trace>
  <inkml:trace contextRef="#ctx0" brushRef="#br0" timeOffset="195123.2225">9913 12600 338 0,'0'0'50'15,"0"0"-42"-15,0 0 19 0,0 0 42 16,0 0 26-16,0 0-43 16,0 0 10-16,0-97-32 15,0 84 12-15,0 6 15 16,-9-2-47-16,0 5 4 16,-10 0-11-16,10-1 4 15,9 5-6-15,-10 0 0 16,10 0 3-16,0-5-2 15,0 5 1-15,0 0 5 16,0 0 5-16,0 0-1 16,0 0-1-16,0 0-9 15,38 0-1-15,33 0 6 0,32 0 4 16,43 0 10-16,16 0-5 16,13-5-8-16,-1-8 10 15,10-3-7-15,-10-2 4 16,-27 2-7-16,-38 3-7 15,-28-3 4-15,-34 3-2 16,-19-1 8-16,-13-1 21 16,-5 1 44-16,-1 2-38 15,0 0-5-15,1 2-25 16,8 3-1-16,-8 3-7 16,-10 0-1-16,9 4-4 15,0 0-1-15,1 0-2 16,-1 37 8-16,10 18 0 0,-10 21 9 15,-9 20-1-15,6 7 3 16,-6 12 1-16,0-9 3 16,0-11 15-16,0-12-11 15,0-17 6-15,0-13 0 16,-6-9-8-16,3-15-5 16,-3-7-3-16,3-11-1 15,3-6-5-15,0 0-1 16,0-2-2-16,-7-3 0 15,7 0-3-15,-18 5-108 16,-1-5-158-16,0 0-380 16</inkml:trace>
  <inkml:trace contextRef="#ctx0" brushRef="#br0" timeOffset="195763.788">11851 13245 627 0,'0'0'12'0,"0"0"147"16,0 0-61-16,0 0 14 15,0 0-72-15,0 0-2 16,-284-106-17-16,185 106-13 16,-14 32-7-16,-5 2 6 15,0 6 3-15,-1 12 13 16,1 11 4-16,18 12 24 15,16 9-15-15,22 3 4 16,25-2-8-16,37-2-6 0,0-7-9 16,37-14-8-1,35-2-1-15,21-8-1 0,-3-10 0 16,10-4-3-16,3-9 1 16,-3-13-3-16,9-3 3 15,-10-8-1-15,13-5-1 16,4 0-1-16,-14-9-2 15,-2-21 7-15,-10 1-2 16,-15-11 7-16,-9 0 21 16,-4-9 14-16,-6-9-17 15,-12 0-6-15,2-9-10 16,-18-8 2-16,-9 3-7 16,-3-4 0-16,-13 4-2 15,-3 9-2-15,0 4 2 16,0 10 2-16,-28 12-6 0,0 6-3 15,-19 7-2-15,0 15-8 16,-34 9-55-16,-18 0-139 16,-10 4-209-16</inkml:trace>
  <inkml:trace contextRef="#ctx0" brushRef="#br0" timeOffset="196123.1543">11412 13446 701 0,'0'0'227'16,"0"0"-46"-16,0 0-47 16,0 0-107-16,0 0-27 15,0 0 0-15,-10 92 3 16,10-30 28-16,0 0 14 16,0-2-25-16,0-7-9 15,0-12-5-15,0-7-3 16,-28-14-2-16,-6-7-2 15,-3-13-1-15,-1 0-117 0,-5 0-109 16,-4-33-249-16</inkml:trace>
  <inkml:trace contextRef="#ctx0" brushRef="#br0" timeOffset="196471.7672">11293 13446 888 0,'0'0'84'16,"0"0"63"-16,0 0-137 0,0 0-10 16,0 0 0-1,0 0 3-15,-137 102 0 0,109-78-1 16,0-3 1-16,12-3 1 16,7-8-4-16,6-9 3 15,3 6-2-15,0-7 7 16,0 0 7-16,0 0 33 0,0 0 22 15,19-18-19 1,18-11-42-16,10-5-8 0,9 0 0 16,6 10-1-16,-6-3 0 15,-3 15-2-15,-6 3 0 16,-19 5 1-16,9 4-4 16,-12 8-13-16,13 26 13 15,15 21-4-15,3 3-7 16,0-6-206-16</inkml:trace>
  <inkml:trace contextRef="#ctx0" brushRef="#br0" timeOffset="197175.0825">11147 14350 745 0,'0'0'69'0,"0"0"26"15,0 0 50-15,0 0-56 0,0 0-51 16,0 0-7-16,18-81 2 16,-18 81 0-16,0-5 12 15,0 5-3-15,0 0-6 16,0 0-14-16,0 0 8 15,0-5-4-15,0 5 20 16,10-2-10-16,-10-9-16 16,9 11-9-16,-9-5-6 15,10 4-3-15,-10 1 0 16,0 0-2-16,0 0 0 16,0 0-7-16,0 19-11 15,0 27 12-15,0 6 6 16,0 9 4-16,0-3-2 0,0-8-1 15,-10-10-1-15,10-10 2 16,-9-10-2-16,9-7-1 16,0-8 1-16,0-5 0 15,-10 0-1-15,1 0-136 16,-10 0-277-16</inkml:trace>
  <inkml:trace contextRef="#ctx0" brushRef="#br0" timeOffset="198559.3523">5499 15033 307 0,'0'0'11'0,"0"0"46"16,0 0 44-16,0 0 22 16,0 0-41-16,0 0-11 15,-65-13-18-15,65 3-5 16,0 8 7-16,0-3-13 16,0 1 13-16,0 4-30 15,0 0-7-15,0 0-7 16,0 0-11-16,0 0 0 0,0 0-1 15,0 0 0-15,0 0-3 16,0 0-10-16,28 0 10 16,47 4 4-16,24 8 3 15,48 6-3-15,24-2 5 16,32 1-3-16,15 0-2 16,3-9 1-16,6-4 0 15,-9 1 11-15,-15-5 22 16,-10 0 7-16,0 0-13 15,-22 5-10-15,-15-3-7 0,0 7 2 16,-10 4-10 0,1-3-2-16,-10-4 2 0,-10 4-2 15,1-7 0-15,-10 2 7 16,1 0-2-16,-1 0-2 16,1-4-2-16,-7 4 4 15,6-5-6-15,-9 5 3 16,-6-5-3-16,-13 0 0 15,-9 0 4-15,-15 0-4 16,15 0 10-16,-10 0 0 16,-5 0-1-16,18 0-3 15,-3 0-1-15,0 0-1 16,3 0-2-16,6-5 2 16,-15 5-2-16,-3-5 1 15,-10 4 5-15,-6-4 1 0,-9 0 4 16,-4 0-6-16,4 5 3 15,0 0-7-15,6-3 0 16,-7 3-2-16,11-5 0 16,-5 5 1-16,-14-5 0 15,-1 1 2-15,-3-3 2 16,-5 7 8-16,-11-5 7 16,10 0-5-16,0-3-7 15,0 8-2-15,0-4-6 16,-3-1 2-16,-6 3 2 0,0-3-1 15,-19 0 7-15,0 5 6 16,0 0 18-16,0-4 11 0,0 0-21 16,0 0-13-16,0-6-9 15,0 3 1-15,0 3-1 16,-10-9 0-16,1-3-1 16,-10 3 1-16,1-8-2 15,-1 3 0-15,-6 0 2 16,-3-3-2-16,0-3 3 15,9 1-3-15,1-6 4 16,-1 0 2-16,-6-4-7 16,6-6-1-16,1 5 1 15,-1 0-8-15,10-5-51 16,-10 6-182-16,0-9-273 0</inkml:trace>
  <inkml:trace contextRef="#ctx0" brushRef="#br0" timeOffset="199818.4233">12938 13769 721 0,'0'0'96'0,"0"0"122"0,0 0-56 16,0 0-66-1,0 0-38-15,0 0-13 0,47-78-24 16,-29 66-11-16,17 2-4 16,-7-1-1-16,9 3-3 15,0 3-2-15,1 5 0 16,-4 0-2-16,-6 5-3 16,0 28 2-16,0 9 0 15,-19 8 3-15,-9 2 0 16,0 0 2-16,-37-12-2 15,-10-8 2-15,10-11 0 16,12-13 2-16,16-3-1 16,-1-5 6-16,10 0-3 15,0 0 4-15,0 0 0 16,0 0-10-16,28-10-3 0,16-3-8 16,3 9-3-16,9 4 1 15,-13 0 6-15,4 0 1 16,-9 17 6-16,-14-1-4 15,-5 12 4-15,-9-9-5 16,-10 2 3-16,-10 8 2 16,-52-11-1-16,-22 4 1 15,-7-10 0-15,-18-7 0 16,-3-1-2-16,-6-4-84 16,0-4-62-16,18-25-144 15</inkml:trace>
  <inkml:trace contextRef="#ctx0" brushRef="#br0" timeOffset="201177.8103">11586 12301 442 0,'0'0'34'16,"0"0"143"-16,0 0-106 0,0 0-3 16,0 0-20-16,0 0 10 15,-28-22 10-15,28 22-18 16,0 0-24-16,0 0-18 15,37 0-7-15,44 8 16 16,38 1 6-16,36 3 5 16,39-3-7-16,24-1-8 15,-7-8 4-15,-2 7-15 16,-25-4 7-16,-38 3-9 16,-37 2 0-16,-28-3-1 15,-43 0 1-15,-20-5-2 16,-8 0 2-16,-10 0 0 0,0 0 5 15,0 0 6-15,0 0 0 16,9 0-1-16,0 0 11 16,1 0-18-16,-1 0-3 15,-9 0 0-15,0 0-8 16,10 11-3-16,8 12 7 16,-2 16 4-16,2 3 0 15,1 2 0-15,0-4 0 16,0 6 0-16,-1-11 1 15,1-1 1-15,-3-11-4 16,-13-12 5-16,-3-6-2 16,0-5-1-16,0 0 6 15,0 0 7-15,0 0 5 0,6 0 6 16,3-7 5-16,1-20-25 16,8-1-4-16,10-2 3 15,0-4-3-15,0 0-1 16,0 5 1-16,-3 1-1 15,3 16 0-15,10 3-7 16,-4 9 1-16,3 0-4 16,10 0 9-16,-10 16 0 15,16 19 2-15,3 3 0 16,7 9-2-16,-7-7 3 16,0-1-2-16,-12-7 2 15,-7-12-2-15,-9-7 2 0,-9-9-1 16,-10-4 1-16,0 0 4 15,-2 0 11-15,2-12 4 16,0-9-11-16,1-8 0 16,-1 1-9-16,10-1-1 15,9-5-1-15,0 5 0 16,6 0-1-16,-6 7-4 16,0 10-6-16,9 3 2 15,7 8 8-15,12-7-1 16,34 8 4-16,4 0-1 15,15 0-2-15,0-5 3 16,0 5 0-16,-25-2-1 16,-22-1 0-16,-24-4 0 0,-38 3-1 15,0-3-102-15,-19-4-153 16,-53-7-335-16</inkml:trace>
  <inkml:trace contextRef="#ctx0" brushRef="#br0" timeOffset="201584.0962">14256 11621 795 0,'0'0'36'0,"0"0"158"16,0 0-52-16,0 0-68 15,0 0-38-15,0 0-7 16,-19-18-23-16,10 53 2 15,-1 14-7-15,1 9 19 16,9 5 5-16,0-7-2 16,0-11-8-16,0 0-7 15,0-9-3-15,0-4-4 0,0-8-1 16,0 0-2-16,-9-7-7 16,-38-8-214-16,-6-9-500 15</inkml:trace>
  <inkml:trace contextRef="#ctx0" brushRef="#br0" timeOffset="203662.214">14894 12380 569 0,'0'0'79'0,"0"0"64"15,0 0-74-15,0 0-31 16,0 0-6-16,0 0 13 16,0 0-16-16,109-16-12 15,-53 16-1-15,7 0-1 0,2 0-3 16,10 0 0-16,6 6 2 16,9 4-2-16,4-2-3 15,5-8-1-15,1 0-7 16,0 0 5-16,-26 0-2 15,-11 0 4-15,-26-8-2 16,-18 3-2-16,-10 0 9 16,-9 5 4-16,0 0-2 15,0 0-4-15,0 0-7 16,0 0-4-16,0 0-5 16,0 0 1-16,0 0-4 15,0 0 7-15,0 0 1 0,0 0 2 16,0 0 1-16,0 0-3 15,0 0-2-15,0 18-6 16,0 16 6-16,0 22 2 16,0 20 2-16,0 9 4 15,0 5 0-15,0-11 9 16,0-11-6-16,0-3-1 16,0-2-6-16,0-13 7 15,0 6-5-15,-9-11-2 16,-1 2 3-16,-8-10-4 15,18-13-1-15,-10-3 4 16,10-8-3-16,0-2-1 16,0-6 1-16,0 2 4 0,0-6 3 15,0-1 3-15,0 0 29 16,-9 0 0-16,-10 0-36 16,-24 0-4-16,-23 0-16 15,-33 0-35-15,-10 16 31 16,-10 18 13-16,1 12 7 15,15-5 0-15,22-3 0 16,34 4-1-16,29-8 1 16,18 0-4-16,0 5-1 15,56-5 5-15,25-1 0 16,12 1-2-16,7 0 4 16,-1-5-3-16,1 0 2 0,-16-1-2 15,-12-4 3-15,-25-6-1 16,-19-4 0-16,-10-7-2 15,-18 1 2-15,0-4 0 16,0 8 0-16,-18-3-1 16,-10 4 1-16,-10-1 2 15,-5 5-3-15,-4-1 0 16,-9 7-1-16,3 0 1 16,6-1 0-16,19-4 0 15,0 4 1-15,13 4-1 16,11 3 0-16,4 0-2 15,0 5 2-15,0 7 1 16,19-5 0-16,9 3-1 0,0-1 1 16,0 1-1-1,-9-2 0-15,0 7 0 0,-4-2 0 16,-15 1 0-16,9 2 1 16,-9 7-1-16,0 1 0 15,0 4 0-15,0-12 0 16,-24-7 0-16,-4-9 0 15,-1-6 0-15,1 0 0 16,-15-12 4-16,-13 0-3 16,0-4 3-16,-7 2-2 15,-11-7 0-15,-7 3-2 16,6-5 0-16,-15 6 0 16,-1-3 1-16,-2-1-1 15,-7-2 2-15,0 0-2 0,7 0 2 16,-7 0-2-16,10 0 2 15,6-5 5-15,3 4-7 16,6-4 1-16,-6 5 0 16,-9-5-1-16,-4 5 1 15,-15 0-2-15,0-2 0 16,-9 2 1-16,9 0-1 16,0 0 1-16,6 0 0 15,-6 0 1-15,9 7 0 16,7 4-1-16,-7-4 0 15,10 4 1-15,6-6-1 16,3 1 0-16,15 1 1 16,-5-3-1-16,15 1 1 0,3-3 0 15,-13 3-1-15,10 0 0 16,-15-5 0-16,5 4 1 16,-15-4 2-16,-9 0 0 15,-1 0 0-15,-2 0-2 16,-7 0 1-16,-2-9 0 15,2 2-2-15,10-2 5 16,9 2 0-16,15 5 6 16,29-2 7-16,18 4 2 15,10 0-8-15,9 0-6 16,0 0-2-16,0 0-4 16,0 0 1-16,-7 0-1 0,-2 0 2 15,6 0 2 1,-13 0-1-16,7 0 1 0,0 0 2 15,9 0-3-15,0 0-3 16,0 0-2-16,0 0-9 16,18 0-128-16,54 0-68 15,40-23-283-15</inkml:trace>
  <inkml:trace contextRef="#ctx0" brushRef="#br0" timeOffset="204505.9704">16392 14140 678 0,'0'0'201'0,"0"0"-149"16,0 0 120-16,0 0-48 15,0 0-54-15,0 0-20 16,-9-87-28-16,9 87-22 16,0 19-10-16,0 25 10 15,0 18 7-15,0 1 4 16,0 1 2-16,0-2-7 16,0-21-3-16,-9-7 3 15,-1-18-5-15,4-6 2 16,3-7 2-16,3-3 1 15,0 0 7-15,0 0 19 16,-6-29 40-16,6-13-58 16,0-8-10-16,0-12-2 0,0-14 3 15,6-8-2 1,31-7-3-16,10 0 1 0,16 6-1 16,2 12 0-16,7 15 0 15,-7 16-2-15,-9 12 2 16,-3 5 0-16,-16 14 0 15,-9 5-1-15,-18 1 1 16,-1 5 0-16,-9 0-8 16,0 0-6-16,0 22-8 15,0 12 20-15,-47 7 0 16,-9 2-2-16,-6-6-17 16,-3-3-12-16,21-13 13 0,7-3 7 15,9-9 0 1,18-7 8-16,1-2-3 0,9 0-6 15,0 7-9-15,0-3-17 16,0 8 14-16,0 5 24 16,0 0 2-16,19 12 0 15,9 4 0-15,0 6 0 16,15 3 0-16,4-3 0 16,-10-5 2-16,7-5-2 15,3-7 0-15,-10-12-2 16,-9-9-3-16,6-1-29 15,4 0-158-15,-20 0-76 16,10-11-207-16</inkml:trace>
  <inkml:trace contextRef="#ctx0" brushRef="#br0" timeOffset="204834.187">17068 14111 749 0,'0'0'106'16,"0"0"112"-16,0 0-115 15,0 0-46-15,0 0-47 16,0 0-10-16,0 17 0 15,0 13 14-15,0 13 20 16,0 2 12-16,-15 13-15 16,-13-5-8-16,0-5-3 15,0-11-7-15,18-3 0 16,1-6 2-16,0-7-3 16,9-9-1-16,0-5 1 15,0-2-3-15,0 1-1 0,0-6-3 16,9 7 2-16,28-3 0 15,35-4 2-15,12 0 1 16,25 0 2-16,0 0-5 16,10 0-2-16,-17 0-1 15,-11 0-1-15,-35 0-1 16,-22 0-2-16,-15 0-2 16,-19 0-2-16,-10 7-60 15,-71 9-239-15,0-9-663 16</inkml:trace>
  <inkml:trace contextRef="#ctx0" brushRef="#br0" timeOffset="231817.4973">1662 12262 493 0,'0'0'206'0,"0"0"-193"15,0 0 31 1,0 0-19-16,0 0-6 0,0 0-17 16,0 0 4-16,134 0-5 15,-88 0 0-15,20 0-1 16,5 0-5-16,20 0-63 16,11 0-342-16</inkml:trace>
  <inkml:trace contextRef="#ctx0" brushRef="#br0" timeOffset="232028.8405">4110 12262 334 0,'0'0'6'0,"0"0"93"15,0 0-42-15,283 0-41 16,-192 0-2-16,-7 0-9 16,-3 0-5-16,0 0-30 15,-16 0-177-15</inkml:trace>
  <inkml:trace contextRef="#ctx0" brushRef="#br0" timeOffset="232185.0952">5864 12251 72 0,'0'0'188'0,"0"0"-185"16,0 0 9-16,0 0-12 16,264 0-36-16</inkml:trace>
  <inkml:trace contextRef="#ctx0" brushRef="#br0" timeOffset="232481.8913">7197 12461 443 0,'0'0'32'16,"0"0"-1"-16,0 0 16 16,0 0 9-16,0 0-40 15,0 0-9-15,93 110-4 16,-93-94-2-16,10 2-1 16,-10-2 2-16,0 7 3 15,0 1-4-15,0 8-1 0,-10 7-2 16,-8 9-99-16,-1 12-310 15</inkml:trace>
  <inkml:trace contextRef="#ctx0" brushRef="#br0" timeOffset="232778.8513">6979 13838 261 0,'0'0'228'16,"0"0"-164"-1,0 0 29-15,-75 134-22 0,60-115-25 16,15-1-21-16,0-2-18 16,0-3-1-16,0-3-4 15,0 1-1-15,0 2-1 16,-10 2 2-16,-8 2-2 15,-11 3 0-15,1 1 0 16,0 1-3-16,-15 2-4 16,5-3-24-16,1-3-12 15,-16-7-59-15,-3 5-251 16</inkml:trace>
  <inkml:trace contextRef="#ctx0" brushRef="#br0" timeOffset="232950.6714">6057 14391 454 0,'0'0'106'16,"0"0"-9"-16,0 0-30 15,0 0-41-15,0 0-15 16,0 0-8-16,-184 22-3 16,131-22-1-16,-3 5-31 15,-9 0-181-15</inkml:trace>
  <inkml:trace contextRef="#ctx0" brushRef="#br0" timeOffset="233231.8948">4309 14533 489 0,'0'0'13'0,"0"0"31"16,0 0-44-16,0 0-7 16,-255-23-3-16,189 17-6 15,-15-6 12-15,1 11 4 16,14-9 68-16,4 5 35 16,15 0-57-16,0 2-26 15,4 3-18-15,-4 0-2 0,0 0-17 16,-6 0-80-16,-12 0-102 15,-16 0-49-15</inkml:trace>
  <inkml:trace contextRef="#ctx0" brushRef="#br0" timeOffset="233294.3963">2873 14504 31 0,'0'0'100'15,"0"0"-100"-15,-327 11-34 16</inkml:trace>
  <inkml:trace contextRef="#ctx0" brushRef="#br0" timeOffset="233466.2752">2126 14510 260 0,'0'0'149'0,"0"0"55"15,0 0-85-15,0 0-32 16,0 0-16-16,0 0 1 0,-137-56 3 16,127 49-24-16,1 7-27 15,9-5-13-15,-19 5-1 16,4 0-10-16,-16 0-3 16,-13-3-14-16,-9-2-95 15,-3 0-51-15,-10-1-13 16,1-17-180-16</inkml:trace>
  <inkml:trace contextRef="#ctx0" brushRef="#br0" timeOffset="233669.4293">1232 13883 804 0,'0'0'23'15,"0"0"55"-15,0 0-17 16,15-153-56-16,4 110-5 16,-10-11-26-16,-9-8-75 15,0-8-73-15,0-2-264 16</inkml:trace>
  <inkml:trace contextRef="#ctx0" brushRef="#br0" timeOffset="233856.9019">1185 12634 43 0,'0'0'249'0,"0"0"-179"15,0 0-13-15,0 0-36 16,0 0-14-16,0 0-7 15,72-71-27-15,-54 55-176 16</inkml:trace>
  <inkml:trace contextRef="#ctx0" brushRef="#br0" timeOffset="239810.1761">1587 17132 362 0,'0'0'137'16,"0"0"23"-16,0 0-63 15,0 0-11-15,0 0 25 16,0 0-23-16,0 0-10 16,0 0-19-16,-28-11-11 15,28 11-16-15,0 0-13 0,0 0-8 16,0 0-1 0,18-7 2-16,57 2 5 0,40-1 23 15,32-5-16-15,37-1-12 16,37 7-5-16,6 4-6 15,4-4-1-15,-23 0-2 16,-42 0-2-16,-33 4 1 16,-39-6 1-16,-29 2 2 15,-30 5-1-15,-17 0-18 16,-18 0-27-16,0 5-71 16,0 18-53-16,-34 1-108 15</inkml:trace>
  <inkml:trace contextRef="#ctx0" brushRef="#br0" timeOffset="240154.006">2135 17506 739 0,'0'0'54'15,"0"0"74"-15,0 0-33 16,0 0-61-16,0 0-3 16,0 0 11-16,128-27-1 0,-72 25-6 15,-3-3-19-15,22 5-5 16,-4 0-1-16,13 0-4 15,-12-5-5-15,-19 5 0 16,-25 0-1-16,-16 0-9 16,-5 0-72-16,-7 5-77 15,0 6-5-15,-16 2-128 16</inkml:trace>
  <inkml:trace contextRef="#ctx0" brushRef="#br0" timeOffset="240403.9341">2419 17564 806 0,'0'0'76'0,"0"0"128"0,0 0-112 15,0 0-49-15,0 0-31 16,0 0-9-16,-29 73-1 16,20-6 23-16,0 14 25 15,-10 9-16-15,-6-10-10 16,-3 1-14-16,9-13 0 15,1-12-9-15,8-16 1 16,10-11-1-16,0-11-1 16,0-8-4-16,0-10-72 15,0-12-206-15</inkml:trace>
  <inkml:trace contextRef="#ctx0" brushRef="#br0" timeOffset="241373.0166">1110 17511 805 0,'0'0'121'16,"0"0"83"-16,0 0-117 16,0 0-29-16,0 0-13 15,0 0-24-15,0-5-21 16,-28 39-14-16,-34 19 14 16,-22 13 9-16,-7-3-7 15,1-5 1-15,15-1 2 16,4-12-4-16,24-6 6 15,13-10-3-15,15-11-3 0,0-7 1 16,19-6 0 0,0-5 0-16,0 0 4 0,0 0 0 15,0 0 1-15,0 0-7 16,10 0 8-16,27 0-3 16,16 0 6-16,19-5-3 15,12-6-7-15,0 3 1 16,12-2-2-16,-11-1 0 15,-14 1-3-15,-15 2-15 16,-18-1-25-16,-10 9-29 16,-19-2 32-16,-9 2-17 15,0 0-13-15,0 0-3 16,0 0-9-16,0 0-22 16,0 0-16-16,0-5-29 0,0 5 43 15,-12-9 100-15,-4-1 6 16,-3-1 23-16,1-5 85 15,8 5 4-15,1 0-26 16,0-7 30-16,2 2-19 16,4-2-2-16,-3 7-1 15,6 4 10-15,-3 2-34 16,3 5-15-16,-6 0-23 16,6 0-32-16,-3 16-3 15,3 20-1-15,0 20 4 16,0 8 2-16,0 9-2 15,0 3-3-15,-7-4-56 16,-39-14-282-16</inkml:trace>
  <inkml:trace contextRef="#ctx0" brushRef="#br0" timeOffset="242388.6585">2546 16262 603 0,'0'0'146'16,"0"0"54"-16,0 0-93 15,0 0-18-15,0 0-18 16,0 0-14-16,0 0-8 16,0 0 1-16,0-102-16 15,0 102-14-15,0 0-16 16,-9 0-4-16,0 27-15 16,-1 41 9-16,1 19 6 15,9 25 11-15,0-3-7 16,0-2-4-16,0-1 1 15,0-6-1-15,0-14-2 16,0-18 1-16,0-13-57 16,0-19-145-16,0-20-283 0</inkml:trace>
  <inkml:trace contextRef="#ctx0" brushRef="#br0" timeOffset="243716.8023">2500 16325 157 0,'0'0'453'0,"0"0"-310"15,0 0-14-15,0 0-26 16,0 0-28-16,0 0-15 16,-7-25-20-16,7 25-6 15,0-4 7-15,16-1-21 16,31 5-6-16,43 0 1 0,19 0-7 16,19 0 0-1,12 0-3-15,-3 0-5 0,-9 0-2 16,-19 5 1-1,-19-1 0-15,-25 4-4 0,-27-8-7 16,-20 0 5-16,-11 0 2 16,-7 0 5-16,0 0 2 15,0 0 2-15,0 0 0 16,0 0-4-16,0 0-1 16,0 0-1-16,0 0 0 15,0 0 2-15,0 0 0 16,0 5-3-16,0 11 0 15,0 7-5-15,0 11 6 16,0 6 4-16,9 5 1 16,0 0-3-16,10-3 1 0,-10 2 3 15,10-5-3 1,-10-4 0-16,10-8-1 0,0 3 2 16,-4-8-2-16,-5-11 0 15,-10-1 4-15,9-7-4 16,-9 2 1-16,0-5 2 15,9 0 7-15,1 0 8 16,-1-18-4-16,10-6-9 16,15-6-9-16,-15-8 5 15,3 0-1-15,2-1 0 16,-14-3 4-16,18 3-4 16,-9 1 1-16,-1 9 0 0,1 0-1 15,-3 6 2 1,-7 7-2-16,10 3 7 0,-10 8-5 15,0 0 3-15,-9 4-2 16,0 1-1-16,0 0-2 16,10 0-13-16,-1 11 5 15,0 29 8-15,10 1 1 16,6 10 0-16,3 4 0 16,0-2-1-16,0-1 2 15,9-4-1-15,-9-11 1 16,-3-11-1-16,3-8 3 15,-18-12-1-15,-1-1 4 16,0-5 4-16,-9 0-2 16,10 0 12-16,8-21-10 15,-2-8-9-15,-7 0-2 0,1-9-2 16,-10-3 0-16,0 1-6 16,0 12-5-16,0 4 10 15,3 13 2-15,12 1 0 16,4 7-9-16,9-7-5 15,28 6 7-15,16 2 5 16,9-3 2-16,3 5 1 16,16 0 0-16,-1 0 3 15,-5 0-3-15,-4 0-2 16,0 0 2-16,-15 0 0 16,-13 0 2-16,-24 0 0 15,-19 0-4-15,-19 0-25 0,0-5-149 16,-38-12-347-16</inkml:trace>
  <inkml:trace contextRef="#ctx0" brushRef="#br0" timeOffset="244357.4242">4219 15567 553 0,'0'0'110'0,"0"0"37"16,0 0-38-16,0 0-44 16,0 0-16-16,0 0-2 15,255-85 5-15,-208 85-8 16,-3 0-18-16,-16 0-22 16,-10 0-4-16,-18 22-4 15,0 12 0-15,0 7 4 16,-28 10 1-16,-34-1 0 15,-19-3 1-15,-3-8 0 16,9-1 0-16,13-14-2 0,15-6 2 16,29-8 1-1,2-8-1-15,16-2-1 0,0 0 6 16,0 0-2-16,0 0-1 16,34 0-2-16,32 0 3 15,43 0 5-15,18 0-10 16,20 0 0-16,9 0-2 15,-19 4-52-15,-10 9-265 16</inkml:trace>
  <inkml:trace contextRef="#ctx0" brushRef="#br0" timeOffset="246717.0355">5462 16437 359 0,'0'0'266'15,"0"0"-162"-15,0 0 1 16,0 0-9-16,0 0-33 0,0 0-11 16,0 0-8-1,9-45-3-15,-9 44 14 0,0 1-13 16,0 0-21-16,0 0-11 16,0 0-10-16,0 0-4 15,0 0-3-15,10 6 7 16,8 7 0-16,10-8 3 15,16-5 1-15,46 0-3 16,22 0 3-16,41 0-1 16,31 0 0-16,9-5-3 15,6 5 0-15,-24 0-2 16,-38 0-2-16,-47 0 2 0,-52 0-3 16,-38 0-38-1,0 15-60-15,-81-7 10 0,-28-4-310 16</inkml:trace>
  <inkml:trace contextRef="#ctx0" brushRef="#br0" timeOffset="247373.2998">5801 15891 518 0,'0'0'154'16,"0"0"-31"-16,0 0 38 15,0 0-87-15,0 0-25 16,0 0-49-16,0-24 1 16,-9 65-1-16,-10-1 7 0,10 3 4 15,-10-1-6-15,1-8-1 16,-1-10-2-16,3-2 5 15,4-9-3-15,3-8-1 16,2-5 1-16,7 0 5 16,-3 0 16-16,3 0 19 15,0-23-15-15,0-7-10 16,0-3-10-16,0-3-2 16,13-7-5-16,21 2-1 15,-6 7-1-15,19 1 0 16,-10 3-1-16,-3 10 0 15,4 2 1-15,5 3-3 16,-5 1 3-16,-1 7 0 0,-9 2 5 16,0 5-3-1,0 0-2-15,6 0 5 0,-5 17-5 16,-1 16 1-16,-10 9 0 16,1 2-1-16,-13 1 1 15,-3-5-3-15,-3 1 2 16,0-12 0-16,0-2-7 15,0-11-46-15,-18 3-68 16,-20-13-104-16,-9-6-184 16</inkml:trace>
  <inkml:trace contextRef="#ctx0" brushRef="#br0" timeOffset="247545.1982">5854 16038 852 0,'0'0'28'0,"0"0"173"16,0 0-108-16,0 0-56 16,0 0-18-16,0 0-14 15,228-68-5-15,-182 68-22 16,-8 0-294-16</inkml:trace>
  <inkml:trace contextRef="#ctx0" brushRef="#br0" timeOffset="248795.3954">5060 16516 293 0,'0'0'95'0,"0"0"58"16,0 0-48-16,0 0-13 15,0 0-14-15,0 0-24 16,-9 0 6-16,9 0-3 16,0 0-19-16,43 0-24 15,51 0-14-15,43-11-5 0,28 1-198 16,19-7-327-16</inkml:trace>
  <inkml:trace contextRef="#ctx0" brushRef="#br0" timeOffset="250639.2005">6951 16425 106 0,'0'0'132'15,"0"0"1"-15,0 0-19 16,0 0-7-16,0 0-17 16,0 0-8-16,9-21-7 15,-9 14 26-15,10 1-4 0,-10-4 26 16,0 4-43 0,0-11-19-16,0 11 11 0,0-4-26 15,0-3-12-15,0 2 4 16,0 6-14-16,0 0 5 15,0 5-7-15,0 0-22 16,0 15-2-16,0 30-24 16,9 24 26-16,10 6 1 15,-1 5 0-15,17-2 2 16,-7-11-5-16,0-9 6 16,0-11-4-16,-19-15 0 15,0-14-2-15,1-11 2 16,-10-3 3-16,9-4-2 15,-3 0 7-15,4-4 6 16,2-25-10-16,4-12-1 0,12-9-4 16,-10-8 1-16,10-3-10 15,-9 9 4-15,9-1-1 16,-3 14 5-16,-6 1-1 16,9 14 4-16,0 3-2 15,0 8-6-15,-3 13 3 16,-7 0-1-16,20 5-9 15,-1 24 4-15,10 17 3 16,-3 4 7-16,12 8 0 16,-3-1 0-16,-7-6 0 15,10-12 1-15,-12-5-1 16,-7-10 1-16,-18-14 0 0,0-4 0 16,-10-6-1-1,-9 0 4-15,9 0 11 0,1-16-2 16,8-8-13-16,-2-10-4 15,12 0-20-15,0 0-15 16,0 7 5-16,0-2 9 16,-3 11 6-16,3 7 4 15,19 1 2-15,25 2 9 16,27 3 3-16,29 0 0 16,21 5 1-16,23 0 0 15,-7 0 0-15,-19 0 3 16,-27 5-2-16,-35 0-1 15,-41-5 3-15,-24 0-1 16,-19 7-2-16,0-6-2 16,-37 4-15-16,-63-5-355 0</inkml:trace>
  <inkml:trace contextRef="#ctx0" brushRef="#br0" timeOffset="251232.9552">7994 15851 667 0,'0'0'98'15,"0"0"56"-15,0 0-67 16,0 0-43-16,0 0 15 15,0 0-14-15,0 0-8 16,128-131-18-16,-81 120-5 0,-4 5-10 16,-5 6-2-16,-10 0-2 15,9 0-1-15,-12 17-6 16,-6 22 2-16,-10 6 0 16,-9 9 5-16,0 2 1 15,-56 5 1-15,-16-8 0 16,1-3-2-16,-4-15 5 15,22-6-2-15,16-11-1 16,18-8 0-16,19-5 3 16,0-5-2-16,0 0 5 15,0 0-7-15,0 0 0 16,47 0 2-16,15 0 0 0,28 0 1 16,13-5-4-16,6 5 0 15,10 0-2-15,-1 0-3 16,-18 0-125-16,-35 0-356 15</inkml:trace>
  <inkml:trace contextRef="#ctx0" brushRef="#br0" timeOffset="252904.8552">9272 16579 145 0,'0'0'265'0,"0"0"-119"15,0 0-1-15,0 0-75 16,0 0 7-16,0 0 26 16,-7-5-47-16,7 5-16 15,35 0-2-15,2 0-12 16,28 0-14-16,26 0 5 15,27 10 7-15,38-2 5 16,37-3-8-16,16-5-9 16,2 0-4-16,-30 0-7 15,-25 0-2-15,-47-13 2 16,-44 8-1-16,-21-1 0 0,-32 1 5 16,-12 0-3-1,0 5 11-15,0-5 4 0,0 5-12 16,0 0-3-16,0 0 0 15,7 0-2-15,-7 0-4 16,3 0 2-16,3 0 2 16,3 0 4-16,1 0-4 15,8 16 0-15,1 34 0 16,9 20 1-16,9 15 8 16,-12 12 16-16,-15-11-5 15,-1-13-2-15,-9-5 5 16,0-17 5-16,0-5-6 15,0-13-3-15,-9-5-9 16,-1-10-4-16,1-12-5 16,3 5 1-16,3-6-4 0,-7 3-47 15,-5-8-319-15</inkml:trace>
  <inkml:trace contextRef="#ctx0" brushRef="#br0" timeOffset="253529.9393">11203 17229 690 0,'0'0'21'0,"0"0"86"15,0 0-39-15,0 0-2 16,-246-126-15-16,171 116-13 15,-15 9-8-15,-4 1-11 16,-5 0 13-16,-1 29-1 0,6 9 11 16,4 20 2-1,15 21-11-15,13 16-6 0,34 10 6 16,28-3-3-16,0-1-2 16,56-4-6-16,6-11-8 15,13 0-7-15,6-18-3 16,9-5-1-16,-5-16-2 15,5-9 5-15,19-22-1 16,3-11 1-16,16-5 7 16,9 0-3-16,-9-29-2 15,-10-5-2-15,-18-9 8 16,-16-2 3-16,-22-7-6 0,-15-4 8 16,-10-13 0-1,-3-1 4-15,-15-10-4 0,-19-10-8 16,0-6 0-16,0 4-2 15,-9 2-3-15,-35 16-6 16,-3 16-3-16,-9 19-6 16,-25 30-32-16,-9 9-151 15,-19 25-191-15,-13 27-385 16</inkml:trace>
  <inkml:trace contextRef="#ctx0" brushRef="#br0" timeOffset="253873.6546">10901 17530 1014 0,'0'0'38'16,"0"0"102"-16,0 0-98 16,0 0-42-16,0 0-9 15,0 0 9-15,0 119 4 16,0-64 3-16,0-3-2 16,0-12-2-16,0-11-2 0,0-1 0 15,0-11 3-15,-10-5-4 16,-18-2-2-16,0-6-79 15,-6-4-226-15,-3 0-529 16</inkml:trace>
  <inkml:trace contextRef="#ctx0" brushRef="#br0" timeOffset="254248.6759">10972 17472 971 0,'0'0'14'16,"0"0"43"-16,0 0-21 0,0 0-27 16,0 0-5-16,0 0 7 15,-283 86 9-15,221-53 1 16,6-8 4-16,21-4-7 16,23-9-8-16,12 0-4 15,0-7-2-15,0-5-2 16,0 0 3-16,12 0 4 15,4 0 2-15,12 0 2 16,0-17 3-16,0-16 1 16,19-8-8-16,6 1-3 15,3-12-2-15,-3 2-1 16,3 8-1-16,-3 10-2 0,-16 14 0 16,0 18 0-1,1 0-6-15,-4 25-10 0,3 20 13 16,1 16-1-16,-10 7 4 15,-19 0-79-15,-9-6-316 16</inkml:trace>
  <inkml:trace contextRef="#ctx0" brushRef="#br0" timeOffset="254920.5144">8954 17462 818 0,'0'0'54'16,"0"0"133"-16,0 0-57 16,0 0-67-16,0 0-22 15,246-85 5-15,-218 85-27 16,-9 0-19-16,-10 32-12 16,-9 8 10-16,0 7 2 15,0-3 0-15,-37-4 0 16,-19-4 0-16,-7-11-1 15,7-5 1-15,13-11 6 16,15-1-6-16,28-8 2 16,0 0-2-16,0 0-8 15,34 0-48-15,13-3 1 0,9-6 5 16,-3 9 40-16,-16 0-1 16,0 0 7-16,-2 27 1 15,-14 8 0-15,-5 4 2 16,-16 8 1-16,0-2-1 15,0 1 1-15,-44-17 2 16,-2-3 7-16,-1-13 0 16,3-7 2-16,-2-6-2 15,-1 0 0-15,-15 0-9 16,-13 0-28-16,-16-19-328 0</inkml:trace>
  <inkml:trace contextRef="#ctx0" brushRef="#br0" timeOffset="256498.6846">10882 16555 623 0,'0'0'69'16,"0"0"6"-16,0 0-6 0,0 0-14 16,0 0-14-1,0 0 8-15,-9-39-10 0,9 35-8 16,-10 2 8-16,1 2-8 15,9 0-14-15,0 0-6 16,0 0-11-16,0 0-1 16,19 2-9-16,80 20 9 15,57 7 1-15,71 0 6 16,66-8-2-16,38 2 3 16,42-1 2-16,4-10 2 15,-12 5-4-15,-20-12-6 16,-42-5 4-16,-54 0-4 15,-69 0 0-15,-67 0 0 16,-60-9 0-16,-35-4 24 16,-18 3 46-16,0-3 5 0,0 8-65 15,0-1-6-15,0 1-3 16,0 5-1-16,0-5-1 16,0-1 1-16,0-1 1 15,0 1-2-15,0 1 0 16,0 0 4-16,0 0-1 15,0-3 5-15,0-2 5 16,0 9-2-16,0-4-2 16,0 5 0-16,0 0-9 15,0 11 0-15,10 36-17 16,-10 26 17-16,9 12 5 16,-9 7-3-16,9 3 4 0,-9-8 0 15,0-13-3-15,0-6 2 16,0-7-3-16,0-14 3 15,10-12 4-15,-10-3 2 16,9-16-11-16,-9-3 6 16,0-13-5-16,0 0 0 15,0 0 8-15,0 0 1 16,0 0 9-16,0 0 8 16,0 0 1-16,0 0-16 15,0 0-8-15,0 0-2 16,0 0-2-16,0 0 3 15,0 0-3-15,0 0-1 16,0-4 0-16,-9-3 1 0,-19 7-9 16,-19 0 0-16,-34 0 2 15,-19 23-7-15,-12 4-14 16,3-8-9-16,37-2 23 16,26-8 6-16,18-1 6 15,28-8 1-15,0 5 0 16,0-5-8-16,0 0-7 15,0 0 6-15,9 0 2 16,19 0 8-16,9 0 0 16,7 0 0-16,-25 0 0 15,-1 0-3-15,-8 0-29 16,-10 0-17-16,0 0 13 0,0 0 26 16,0 0 10-16,0 0 0 15,9 0 1-15,-9 0-1 16,0 0-14-16,0 0-132 15,0 5-112-15,0 1 0 16</inkml:trace>
  <inkml:trace contextRef="#ctx0" brushRef="#br0" timeOffset="258108.0616">11303 16626 473 0,'0'0'82'0,"0"0"51"16,0 0-74-16,0 0-33 15,0 0-11-15,0 0 17 16,-19 0 2-16,10-2-27 16,-1 2 11-16,1 0 28 15,9-4-14-15,-10 4-3 16,10 0-5-16,0-7 17 15,0 7-2-15,0 0 0 16,0-5-7-16,0 5-9 16,0-1-3-16,0-4 6 0,0 5-2 15,0 0-13-15,66-5-4 16,43 5-2-16,47 0 9 16,34 0-11-16,3 5-1 15,9 13-1-15,-21 3 0 16,-35-4-1-16,-33-5-3 15,-42 1 3-15,-33-9 0 16,-29-4 1-16,-9 0-1 16,0 0 17-16,0 0 5 15,0-11-14-15,0-11-4 16,-9 4-3-16,-10-5-1 16,0 2 1-16,10 3-1 0,-10 7 0 15,19 3 1-15,-9 8 1 16,9 0-2-16,0 0-11 15,-10 19-18-15,10 20 19 16,-9 18 9-16,9 1 1 16,0 3 0-16,0-8 0 15,0-3 1-15,3-5 1 16,22-4 0-16,-6-7-2 16,-10-16 1-16,0-6-1 15,-9-8 2-15,0 1-1 16,0-5 18-16,0 0 16 15,0-11 32-15,0-17-39 16,0-2-18-16,0-10-7 0,0-10-1 16,10-8-2-16,9-10 0 15,9 1 0-15,6-1-1 16,3 16-1-16,1 18-2 16,-1 18 2-16,-12 8 0 15,-6 3 1-15,-1 5-5 16,1 5-1-16,9 32-2 15,19 25 4-15,6 12 5 16,3 8 1-16,6-1-1 16,-6-10 1-16,-3-17 0 15,-6-6-1-15,-19-20 0 16,-19-12 2-16,1-10-2 0,-10-1 0 16,0-5 6-16,0 0 5 15,0 0 15-15,9-11 29 16,-9-17-38-16,9-12-13 15,-3-4-4-15,4-8 0 16,-1 12-3-16,0 4 1 16,10 15-3-16,0 8-5 15,-10 2 1-15,19 6 0 16,10 5-1-16,24 0 1 16,38 0 3-16,18 0 6 15,3 0 1-15,-2 5-1 16,-19 1-22-16,-20 7-55 15,-42-3-102-15,-38-10-205 16</inkml:trace>
  <inkml:trace contextRef="#ctx0" brushRef="#br0" timeOffset="258561.1615">13131 15625 756 0,'0'0'105'0,"0"0"67"16,0 0-17-16,0 0-59 15,0 0-4-15,0 0-34 16,0-63-24-16,0 68-34 15,0 40-4-15,0 23 4 16,0 22 8-16,-9 2 22 0,-1-1-12 16,1-16-1-1,9-6-12-15,0-12-2 0,0-7-3 16,0 1 0 0,0-10-59-16,0-24-262 0</inkml:trace>
  <inkml:trace contextRef="#ctx0" brushRef="#br0" timeOffset="260110.8902">14411 16892 559 0,'0'0'144'16,"0"0"-18"-16,0 0 5 15,0 0-66-15,0 0-3 16,0 0 12-16,-18-87-24 16,18 82-7-16,0 5 4 15,0-5 0-15,-10 1-13 16,10 2 2-16,-9 2-6 15,0 0-11-15,9 0-13 0,-10 0-3 16,1 0-3-16,-10 19-4 16,-9 25 4-16,9 7 2 15,-5 17-2-15,14 3 5 16,10 1-4-16,0 2 3 16,0-11-2-16,0-5 1 15,0-8-3-15,0-16 0 16,0-7 1-16,0-14-1 15,0-8 1-15,0 2 0 16,0-7 4-16,0 0 2 16,0 0 0-16,0 0 0 15,0 0 1-15,0 0-3 16,0-7-2-16,0 2-3 0,0 1 0 16,-9 4-9-1,-28 0-2-15,-16 0 2 0,-22 0 6 16,-16 4 1-16,-11 12 0 15,11 2 2-15,10-2-2 16,16-3 1-16,37-3 0 16,3-4-2-16,16 4-1 15,6 3 3-15,3-2-3 16,0 1-3-16,0-1-3 16,0-5 9-16,46 6 1 15,20-8 0-15,33-4 0 16,10 0 3-16,19 0-3 0,-6 0 0 15,-23 0 0 1,-8 0 0-16,-35-4 0 0,-22 4-2 16,-25 0-2-1,1 0 1-15,-10 0-3 0,9 4-1 16,-9 13 6-16,0 2 1 16,0 3 0-16,-19-1-7 15,-52 8 6-15,-23 0 1 16,-30 4-2-16,-7-9 2 15,3-2-1-15,19-4-1 16,28-2 2-16,34-4-2 16,29-12-1-16,18 0 2 15,0 0 1-15,0 0-17 16,37 4-9-16,35-2 26 16,30 5 1-16,26-3 3 0,-19 1-2 15,0 6-4-15,-19-1 2 16,-33 4 0-16,-20-3 0 15,-18 2-7-15,-19 8 3 16,0 13-4-16,0 8 8 16,-10 10 3-16,-18 7-3 15,0 4 0-15,0-6 3 16,19-11-3-16,-1-10 1 16,10-9-1-16,0-11 5 15,0-11-4-15,0-2-1 16,0-3-1-16,0 0-38 15,0-17-185-15</inkml:trace>
  <inkml:trace contextRef="#ctx0" brushRef="#br0" timeOffset="260722.8662">15324 17535 1072 0,'0'0'106'0,"0"0"-70"15,0 0 5-15,0 0-35 16,0 148 29-16,0-75 12 16,-19 1 6-16,10-4-24 15,-10-10-17-15,10-13-4 16,3-18-6-16,-4-18 4 15,7 0-2-15,3-11 1 16,0 0 6-16,-15-4 15 16,5-32 40-16,-8-9-49 15,-1-11-16-15,10-20 2 16,-1-3-1-16,10-13-2 16,0-4-2-16,38 1 1 0,33 9 1 15,-5 17-4-15,15 17 4 16,-16 23-4-16,-3 8-1 15,-15 16 2-15,-19 5 2 16,-9 0-1-16,-4 5-6 16,-15 29-5-16,0 6 9 15,-6 17 4-15,-50 1 0 16,-15-7-1-16,-14-2-1 16,4-14-9-16,7-7 9 15,11-9 0-15,26-4-2 16,18-7 4-16,19 1-10 15,0-2-15-15,0 2-4 16,0 9 15-16,38-2 3 0,18 4 11 16,6 2 1-16,10 7-1 15,2-8 1-15,7 8-1 16,-15-6 0-16,-13-1 0 16,-25-4-1-16,0 0-69 15,-19 1-125-15,1-19-106 16,-1 0-282-16</inkml:trace>
  <inkml:trace contextRef="#ctx0" brushRef="#br0" timeOffset="261019.6587">16093 17558 816 0,'0'0'148'0,"0"0"2"16,0 0-45-16,0 0-68 15,0 0-24-15,0 0 8 16,16 103 52-16,-16-37 1 15,0-2-33-15,0 2-16 16,-9-2-7-16,-10-6-7 16,-6-6-3-16,6-18-4 15,10-7 2-15,9-15-3 16,0-12 4-16,0 4 2 16,0-4 1-16,0 0 1 15,28 0-3-15,34 0 3 16,38 0 6-16,22 0-7 0,24 0-10 15,10-4 0-15,6-6-7 16,-16 3-77-16,-28-5-171 16,-43-16-784-16</inkml:trace>
  <inkml:trace contextRef="#ctx0" brushRef="#br0" timeOffset="262746.727">2447 18405 357 0,'0'0'8'0,"0"0"10"0,0 0 5 15,0 0-5-15,0 0 21 16,0 0 0-16,-94 0 34 15,94 0 26-15,0 0-57 16,0 0-17-16,-6 0-8 16,3 0 12-16,-3 0 10 15,6 0 1-15,0 0 2 16,0 0-11-16,0 0-6 16,0 0-2-16,0 0-4 15,0 0 13-15,-4 0 2 16,-2 0 1-16,6 0-10 15,-9 0 0-15,9 0-5 16,-10 0-10-16,-8 0-2 0,8 0-3 16,1 0-5-16,9 0 6 15,0 0 2-15,0 0 4 16,0 0-5-16,0 0 1 16,0 0-6-16,19 5-1 15,34 11 9-15,22-3 8 16,15-2 8-16,38 2 14 15,9-3-11-15,9 1-4 0,10 2-6 16,18-3-5-16,1-4-4 0,5-6-7 16,-5 7 7-1,-10-3-1-15,-9 3-3 16,-19-2-3-16,-10 0 2 0,-8 3-2 16,-1 1 0-16,-9 3 0 15,0-6-2-15,-6 5 0 16,6-4 1-16,0 2 0 15,-6-4-1-15,-3 3 0 16,-10-3 0-16,-9 0 1 16,-6-3-2-16,-4 7 0 15,-5-4 0-15,-4 8 0 16,3-2 0-16,1 1 4 16,5-1-4-16,4 0 2 15,6 1-1-15,0-6 0 16,-6-1 0-16,6 1-1 0,-16-6 0 15,1 0 0-15,-4 0 3 16,-6 0-2-16,6 0-1 16,-5 5 1-16,5-5-3 15,3 11 4-15,-2-9-5 16,11 3 6-16,-2 0-3 16,3-1 0-16,15-2-2 15,10-2 2-15,2 0 2 16,8 0-2-16,-1 7 0 15,9-7 0-15,-9 4 0 16,-16 1 0-16,-2-3 0 16,-26-2 1-16,-21 0-1 0,-7 0 1 15,-9 0 2-15,0 0 1 16,0-7 3-16,-3-4 6 16,3 5-4-16,-9-4-2 15,0 4-5-15,-10-1-2 16,0 2-2-16,-3 5-8 15,-6 0-147-15,0 0-454 16</inkml:trace>
  <inkml:trace contextRef="#ctx0" brushRef="#br0" timeOffset="264599.4572">8166 18729 282 0,'0'0'62'16,"0"0"36"-16,0 0 16 0,0 0-17 15,0 0-33-15,0 0-35 16,-63 0-13-16,63 0 3 16,0 0 3-16,0 0 17 15,0 0 5-15,0 0 29 16,0 0-5-16,0 0-19 16,0 0-14-16,0 0-14 15,28 0-14-15,44 0 2 16,31 0 1-16,31 0 12 15,25 0 1-15,21-6-2 0,14-4-13 16,-4 2 0 0,-7 3-5-16,-18 0 0 0,-18 5-1 15,-19 0-2-15,-19 0 0 16,0 0 0-16,-16 0 4 16,7 0-4-16,-1 0-2 15,10 0-1-15,0 0 3 16,4 0 0-16,-4 0-1 15,9 0 1-15,0 0 0 16,-9 0 0-16,-6 0 1 16,-3 0-1-16,-7-1 0 15,7 1-3-15,-10 0 3 16,10 0 1-16,-7 0-1 16,-12 0 0-16,4 0 0 15,-14 0 0-15,-5 0 1 0,5 0-1 16,-5-5 1-16,-4 5 2 15,10-5-1-15,-7-1 4 16,0 6-4-16,-2 0 3 16,-7 0-3-16,-3 0-1 15,3 0 0-15,-9 0-1 16,-4 0 2-16,4 0-1 16,6 0 4-16,-6 0 1 15,9 0 11-15,0 0 6 16,-3 0-11-16,12 0-6 15,-12 0-5-15,3 0 1 16,6 0 0-16,-6 0-2 0,-3 0 1 16,-6 1 0-16,0 4-1 15,0-5 3-15,-4 0 0 16,-5 0 2-16,-10 0 1 16,6 0-3-16,-6 0 6 15,9 0-5-15,-9 0-1 16,16 0-2-16,-7 0 9 15,1 0-6-15,-10 0 2 16,6 0-1-16,-15-6 4 16,-1 6 1-16,1 0-2 15,0-7-5-15,-1 7 5 16,1 0-6-16,0 0-2 16,0 0 2-16,-4 0-1 15,4 0-1-15,0 0 1 16,-10 0-2-16,10 0 3 0,-10 0 1 15,0-5 0-15,1 5 0 16,-10-4 3-16,15 2 1 16,-6 2-1-16,1 0 1 15,9 0-2-15,-1-5-3 16,1 5 0-16,9-5 3 16,-9 0-4-16,-1 2-1 15,-8 3 6-15,-4 0-4 16,-6-5 1-16,0 5 1 15,0 0 1-15,0 0 8 0,0 0-4 16,0-5 10 0,3-1 6-16,3 1 4 0,-6-8-6 15,0-3-8-15,10-6 3 16,-10-7-6-16,0 1-5 16,0-6 0-16,0-6-6 15,0 1-1-15,-25 5-19 16,-22 5-131-16,-9-4-372 15</inkml:trace>
  <inkml:trace contextRef="#ctx0" brushRef="#br0" timeOffset="265818.2242">10963 18195 404 0,'0'0'157'0,"0"0"-1"15,0 0-76-15,0 0 4 16,0 0-13-16,0 0-11 15,0-33-11-15,0 33 4 16,0 0-23-16,0 0-4 16,0-2-1-16,0 2 6 15,0-5-3-15,0 5 1 0,0-5 5 16,0 1 1 0,0 0-17-16,0-5-9 0,0 2-3 15,0 2 2-15,0 0-1 16,0 1-2-16,0 0-4 15,0 4 4-15,0 0-3 16,0 0-2-16,0 0-1 16,0 0 0-16,0 0 0 15,0 0 1-15,0 0 0 16,0 4-9-16,0 30-16 16,-19 14 25-16,-6 5 3 15,-3-3-1-15,10 2 0 16,8-14 2-16,1 1 3 15,9-10-5-15,0 0 1 16,0-6-2-16,0-10 6 0,0-2-4 16,0-6 1-16,0-5 1 15,0 0-2-15,0 0 4 16,0 0-4-16,0 0 1 16,0 0-4-16,0 0-2 15,0 0 1-15,0 0 1 16,0 0 0-16,0 0-1 15,0 0 2-15,0 0-1 16,0 0 2-16,0 0-2 16,0 5 0-16,0-5 0 15,0 1-3-15,0 10-12 16,0-6-98-16,0 2-55 16,19-2-126-16,9-5-214 15</inkml:trace>
  <inkml:trace contextRef="#ctx0" brushRef="#br0" timeOffset="288131.2608">19710 4766 462 0,'0'0'107'15,"0"0"-6"-15,0 0 33 16,0 0-44-16,0 0-22 15,0 0 23-15,0 0 0 16,0 0-35-16,-90-5-17 16,62 5-25-16,-10 0-9 15,-5 0-1-15,5 0-3 16,-8 0 0-16,11 0-1 16,7 0 0-16,10 0 1 15,18 3-1-15,0-3 0 16,0 0 0-16,9 7-3 15,53 1-13-15,32 1 13 16,15-2 3-16,37-2 7 0,10-4-2 16,18-1-4-16,7 0 2 15,3 0-2-15,-1 0 1 16,7 0-1-16,-6 0-1 16,9 0 1-16,7-1 0 15,-26-6 0-15,-27 2-2 16,-48 2-4-16,-52 3-8 15,-47 0-82-15,0 0-77 16,-56 0-92-16,-34 0-302 16</inkml:trace>
  <inkml:trace contextRef="#ctx0" brushRef="#br0" timeOffset="288521.8776">20177 5362 579 0,'0'0'115'16,"0"0"-1"-16,0 0-15 16,0 0-46-16,0 0-22 15,0 0 38-15,175 0 4 0,-94 0-14 16,12 0-15-16,-3 0-12 16,-9-5-8-16,-15 0-3 15,-19 0-14-15,-13 5-2 16,-15 0-4-16,-10 0-2 15,-9 0-1-15,0 0-16 16,0 0-45-16,-19 5-127 16,-9 2-95-16</inkml:trace>
  <inkml:trace contextRef="#ctx0" brushRef="#br0" timeOffset="288818.7383">20616 5392 695 0,'0'0'89'0,"0"0"120"16,0 0-95-16,0 0-60 16,0 0-41-16,0 0-6 15,-9 162 24-15,9-74 51 16,0 9-2-16,-9 1-28 16,-10-9-6-16,0-10-16 15,10-14-9-15,-10-11 0 16,4-13-7-16,-4-7-7 15,10-5-4-15,-10-11 0 0,10-6-2 16,-1-7-1-16,-18-5-17 16,0-5-145-16,13-40-117 15,5-19-440-15</inkml:trace>
  <inkml:trace contextRef="#ctx0" brushRef="#br0" timeOffset="289193.7209">20900 3937 730 0,'0'0'88'15,"0"0"74"-15,0 0-48 16,0 0-56-16,0 0-28 0,0 0-15 15,-9 73-5 1,-10 1-5-16,10 17 64 0,9 8-12 16,-10 6-16-16,10 3-18 15,-9-7-9-15,-19 3-12 16,-6-6 1-16,-23-17-3 16,1-27-71-16,-6-33-530 15</inkml:trace>
  <inkml:trace contextRef="#ctx0" brushRef="#br0" timeOffset="289884.912">18878 5288 156 0,'0'0'766'15,"0"0"-638"-15,0 0 41 0,0 0-96 16,0 0-46-16,0 0-24 16,10 64-2-16,-29-8 20 15,-34 7 2-15,6-5 0 16,-6 0-2-16,-3-4-5 16,19-12-5-16,-1-4-4 15,14-13 2-15,5-9-8 16,19-7 3-16,0-5 0 15,0-3-3-15,0-1 5 16,0 0-3-16,0 0-1 16,28 0-1-16,34 0 2 15,22-1 3-15,16-17-5 16,0 0 0-16,-1 2 0 0,-15-3 0 16,-3 4-1-16,-15 2-1 15,-23 7 1-15,-15 1-3 16,-18 0-26-16,-10 5-93 15,0-5-31-15,0-3-97 16,0 3-74-16</inkml:trace>
  <inkml:trace contextRef="#ctx0" brushRef="#br0" timeOffset="290119.2042">19143 5546 261 0,'0'0'324'0,"0"0"-123"16,0 0-6-16,0 0-69 0,0 0-9 15,0 0-7 1,-16-29-19-16,16 29-13 0,0 0-22 16,0 0-24-16,0 29-14 15,0 22-13-15,0 12 10 16,0 10-2-16,0 7-11 16,0 4 2-16,-46-5-4 15,-45-26-61-15,17-28-381 16</inkml:trace>
  <inkml:trace contextRef="#ctx0" brushRef="#br0" timeOffset="291896.7106">20688 3991 527 0,'0'0'41'0,"0"0"56"15,0 0-68-15,0 0-15 16,0 0 11-16,0 0 11 16,0 0 79-16,0 6-8 15,19-6-43-15,-10 3-20 0,0-3-27 16,1 4-2 0,-1-4-11-16,1 0 4 0,18 0-1 15,15 0 9-15,23 0 17 16,15 0 2-16,12-7-16 15,-3-7-9-15,-9 6 2 16,-15-4-12-16,-20 6 4 16,-21 3-3-16,-15 1 4 15,-10 2 7-15,0 0 8 16,0-3-3-16,0 3-11 16,0 0-3-16,9 0-2 15,0 0 1-15,10 0-2 16,0 3 0-16,9 16-3 15,6 14 3-15,-6 7 3 16,10 11 3-16,-1 1 1 0,-9 0-4 16,6-6-2-1,-15-8 0-15,0-9-1 0,-10-13 2 16,0-10-1-16,-9-3 1 16,10-3 5-16,-10 0 2 15,9 0 24-15,-9 0 25 16,19-16-20-16,-10-11-34 15,7-9-2-15,2-6-1 16,10-6-1-16,0-2 5 16,0 3-5-16,16 1-2 15,-16 4 2-15,19 6 0 16,-10 4 0-16,-12 8-3 0,3 9 3 16,-9 6 0-1,-10 4-3-15,-9 5 1 0,9 0-1 16,-9 0-1-16,19 6-6 15,9 34 8-15,6 10 2 16,13 8 0-16,0 4 3 16,6-6 0-16,-6-6-3 15,9-3 0-15,-13-12 0 16,-15-7 1-16,0-6 0 16,0-10 1-16,-18-12-2 15,5 0 3-15,-5 0-1 31,8 0 7-31,10-2-3 0,19-20 11 0,6-8-8 16,3-7-3-16,0-3-6 16,-12-3 1-16,3 1-1 15,-19 3 1-15,-10 8 0 16,7 10-1-16,-15 10 0 16,-10 6 0-16,9 0 0 15,-9 5-4-15,0 0 0 16,0 0-4-16,0 0 2 15,19 0-2-15,9 0 5 16,34 0 3-16,22 0 0 16,25 0 0-16,28 0 1 15,19 0-1-15,9 0 2 16,0 0-3-16,-12 0 2 0,-23 0-1 16,-39 0 5-16,-29 0-3 15,-25 4 0-15,-18-3 0 16,-9 2-2-16,-10-3-1 15,0 2 1-15,0 8-14 16,-10-4-48-16,-46-6-223 16,-25 0-533-16</inkml:trace>
  <inkml:trace contextRef="#ctx0" brushRef="#br0" timeOffset="292646.6864">23130 2808 645 0,'0'0'159'0,"0"0"40"16,0 0-83-1,0 0-25-15,0 0 12 0,0 0-2 16,10-42-46-16,-10 42-26 16,0 0-29-16,0 22-12 15,-10 27 5-15,-36 22 7 16,-1 6 2-16,-6 2 1 16,15 0 0-16,10-11-3 15,0-13 0-15,13-12 0 16,5-14 0-16,10-11 0 15,0-8-1-15,0-6 1 16,0-4 2-16,0 0-1 16,35 0 3-16,11 0 5 15,20-9-8-15,15-7 1 16,9-2-1-16,13 0-1 0,6 9 0 16,0-3-1-16,-9 4 0 15,-25 3 1-15,-13 0-1 16,-34 4 0-16,-19 1-2 15,1 0-4-15,-10 0-17 16,0 0-59-16,-19-3-196 16,-31-1-209-16</inkml:trace>
  <inkml:trace contextRef="#ctx0" brushRef="#br0" timeOffset="292896.7297">23404 3151 627 0,'0'0'80'16,"0"0"131"-16,0 0-89 16,0 0-51-16,0 0-2 15,0 0 21-15,-9-92-1 16,9 91-7-16,0 1-30 16,0 0-11-16,0 0-23 15,0 13-18-15,9 27-8 16,10 21 8-16,6 17 9 15,-6 4-5-15,-10 3-4 16,0-3-5-16,-9-8-81 16,-28-18-280-16</inkml:trace>
  <inkml:trace contextRef="#ctx0" brushRef="#br0" timeOffset="294867.4059">24482 4095 260 0,'0'0'106'16,"0"0"20"-16,0 0-42 15,0 0 20-15,0 0-8 0,0 0-39 16,0 0 15-16,0 0-11 16,0 0-13-16,-9 0-3 15,9 0-14-15,-10 0-23 16,-8 0-4-16,8-3-4 15,1 3 0-15,-3 0 1 16,12 0 1-16,0 0 0 16,0 0-2-16,0 0-2 15,0 0 0-15,0 0-4 16,49 0 6-16,26 0 9 16,44 0 11-16,27 0 18 15,19-8-15-15,6-3-6 16,-5-4-5-16,-29 1 5 0,-28 3-6 15,-25-1-3-15,-31 4 3 16,-7-1 0-16,-18 1-1 16,-9-1-1-16,3 8-9 15,9-4 0-15,-12 5-1 16,-1 0-2-16,1 0 2 0,0 0 0 16,-10 0 0-16,1 0 1 15,2 15-1-15,10 14 1 16,-13 19 9-16,10 20-3 15,-10 20 5-15,-9 11 8 0,0 10-1 16,0-8-3-16,0-10 7 16,0-20 6-16,0-12 7 15,0-14-9-15,-9-12-2 16,0-14-6-16,9-8 0 16,0-3-8-16,-10-3-9 15,1 0 2-15,-16 0-6 16,-3 1-17-16,-10 6-193 15,-8-6-215-15</inkml:trace>
  <inkml:trace contextRef="#ctx0" brushRef="#br0" timeOffset="295539.2877">26037 4958 758 0,'0'0'27'16,"0"0"60"-16,0 0 16 16,-275-12-51-16,191 25-19 15,3 19-8-15,-28 17 10 16,3 17 9-16,1 21 4 15,-14 15 9-15,29 13 14 16,15 9-27-16,22 0-1 16,25-3-6-16,28-3-9 15,0-5 3-15,37-15-20 16,44-9 6-16,10-14-2 0,21-9-5 16,-3-11-4-16,0-10-5 15,0-16 2-15,-6-13 1 16,6-16-3-16,9 0 6 15,1-4-7-15,-10-25 7 16,9 1-4-16,-15-6-2 16,-13-1 3-16,0-5-4 15,-24-10 8-15,-4-5 2 16,-15-8 4-16,-10-9 0 16,-18-14-4-16,-10-14-3 15,-9-11 3-15,0-18-4 16,0 0-1-16,-18 3-1 15,-1 9-2-15,10 22 4 0,-10 27-4 16,9 30-2-16,-18 22 0 16,-34 16-8-16,-22 35-75 15,-34 31-183-15,-19 16-197 16</inkml:trace>
  <inkml:trace contextRef="#ctx0" brushRef="#br0" timeOffset="295898.6676">25834 5515 1084 0,'0'0'21'16,"0"0"133"-16,0 0-38 15,0 0-110-15,0 0-1 16,0 0-4-16,0 160 13 16,9-88 6-16,-9-1 8 15,0-10-9-15,0-11-10 16,0-13-5-16,0-11-4 0,-18-11 1 15,-4-10-2 1,0-5-5-16,-6 0-198 0,0-25-148 16</inkml:trace>
  <inkml:trace contextRef="#ctx0" brushRef="#br0" timeOffset="296258.0476">25800 5546 710 0,'0'0'187'0,"0"0"-32"16,0 0-15-16,0 0-95 16,0 0-36-16,0 0 3 15,-193 100 13-15,127-52 9 16,4-5-7-16,15-4-5 0,10-10-10 16,21-11 0-16,7-12-3 15,9 2-2-15,0-8-1 16,0 0 4-16,0 0 4 15,0 0 11-15,34-29-4 16,13-14-5-16,18-10-15 16,7-5 2-16,-7 1-3 15,-2 6-2-15,-7 15 2 16,-13 10-1-16,-5 13 1 16,-1 10 0-16,-9 3-2 15,16 8-4-15,-7 33-5 16,1 20 8-16,-1 16 2 15,-37 10-4-15,0-11-173 0</inkml:trace>
  <inkml:trace contextRef="#ctx0" brushRef="#br0" timeOffset="296914.3874">23769 5467 959 0,'0'0'127'15,"0"0"100"-15,0 0-121 16,0 0-75-16,246-120-6 0,-153 106 8 16,-12 8-5-16,-15 6-14 15,-23 0-7-15,-15 12-7 16,-18 24-4-16,-10 4 3 16,0 13 1-16,-47 4 3 15,-43-3 2-15,-10-7-5 16,16-13 3-16,12-11-2 15,35-12-1-15,18-6 4 16,10-5-2-16,9 0 0 16,0 0-2-16,9 0-19 15,38-12 13-15,9-4-1 16,16 10 5-16,9 6-1 0,-7 0-2 16,7 18 3-16,-25 17-1 15,-9 12 3-15,-22 1-6 16,-25 2 3-16,0-3 3 15,-15-2 0-15,-51-5 1 16,-15-9 2-16,-12-7-3 16,-7-11-1-16,-9-3-85 15,-9-10-76-15,5-5-167 16</inkml:trace>
  <inkml:trace contextRef="#ctx0" brushRef="#br0" timeOffset="298976.9091">20286 6382 296 0,'0'0'286'0,"0"0"-152"16,0 0-25-16,0 0-14 15,0 0-7-15,0 0 2 16,10-24-19-16,-10 20-15 16,0-2-9-16,0 6 23 15,0-2-28-15,0-2-23 0,0 4-13 16,9-4 1 0,-9 1-2-16,0 3 4 0,0 0-3 15,0 0 3-15,0 0-9 16,9 13-4-16,-9 35-7 15,0 20 11-15,0 19 4 16,0 8 2-16,0-3-1 16,0-6-2-16,-18-6-1 15,8-7-1-15,-8-4 2 16,2 1 0-16,-3-15-2 16,-9-3 1-16,10-7-2 15,-1-5 1-15,0-11-1 16,10-11 0-16,-1-6-1 15,10-8 0-15,0-2 1 16,0 1-1-16,0-3 1 0,0 0-3 16,0 2-1-16,19 3 4 15,37-1 1-15,16 1 2 16,21 0-1-16,26-2-1 16,18 2-1-16,9 0 3 15,19 0-1-15,-3-3-1 16,3-2-1-16,-9 0 0 15,-9 0 1-15,-1 0 1 16,0 0-2-16,10 0 0 16,0 0 0-16,25 0-1 15,-7 0 0-15,0 0 1 16,-18 0 0-16,-19 0 0 0,-9 0 1 16,-10 0 2-16,-9 0 1 15,-9 0 5-15,3-7-1 16,6-3 0-16,-10 10-3 15,-5-3-3-15,-4 3-1 16,-9 0 0-16,3 0-1 16,-12 0 0-16,-16 0 0 15,6 0 2-15,-6 0-1 16,-9 0 4-16,15 0 5 16,-5 0 9-16,5-1-11 15,-6-6-1-15,6 1 0 16,-15 6-5-16,-19-2 1 15,0 2-1-15,-9 0-1 0,-4 0-1 16,4 0 1-16,0 0-1 16,9-5 1-16,18 0 0 15,17 1 4-15,-7-3-3 16,15 1 0-16,-14 1-1 16,-11 0-1-16,-11 0 1 15,-17 3-1-15,1-2 3 16,-10 4 3-16,10 0 2 15,0-7 4-15,2 1-3 16,11-6 1-16,5 1-10 16,0 0 5-16,-6 4-2 15,10-4-1-15,-22 6-1 0,-1-1 1 16,-8-1 1-16,-1 3 2 16,0-8 10-16,1 3 2 15,-1-8-4-15,0-7-4 16,1 2 3-16,5-9-6 15,-5-7-3-15,-1-9-1 16,0 2 1-16,-9 2 3 16,0 1 0-16,0 6 6 15,0 2-4-15,0 0-1 16,0 2-2-16,0 3-2 16,0-5 1-16,0 0-3 15,0 5-1-15,10-4 1 16,-10 0 1-16,9 7-2 15,-9 4 1-15,0 4 2 16,0 4-2-16,0 6 1 0,0-4-1 16,0 6-1-16,0-2 0 15,9 1 1-15,-9 2-4 16,0 1 3-16,0 4 0 16,0 0 0-16,0 0-5 15,0 0-2-15,0 0-54 16,-9 19-160-16,-38-13-314 15</inkml:trace>
  <inkml:trace contextRef="#ctx0" brushRef="#br0" timeOffset="301211.3114">26127 4062 18 0,'0'0'438'0,"0"0"-358"15,0 0-13-15,0 0-33 16,0 0 6-16,0 0 22 0,0 0 8 15,-100-37-18 1,82 28 19-16,-1 6-26 0,0-5-2 16,0 7-5-16,-5 1-27 15,5 0-8-15,0 0-1 16,-9 0-1-16,9 0-1 16,10 0 4-16,9 0 3 15,-9 0-2-15,9 0 5 16,0 0-6-16,0 0 0 15,0 0-1-15,0 0-3 16,0 0 0-16,0 0 0 16,28 1 0-16,28 4 0 15,34-2 15-15,38-1-7 16,9 3 3-16,19 1-10 16,-1 2-1-16,11-3 2 0,-20 0-1 15,-9-5 2-15,-37 5 1 16,-44-5 0-16,-13 0 2 15,-24 0 3-15,9 0 7 16,0 0 17-16,0-5-7 16,25-6-14-16,-6-6-7 15,-10 5-1-15,7-1 3 16,-16 3 0-16,-19 4 8 16,1 2 21-16,-10 4-1 15,0 0-6-15,0 0-29 16,0 33-16-16,9 13 16 15,10 16 2-15,2 9 2 0,11-9-3 16,-4-3 0 0,-10-8 1-16,10-7-1 0,-18-14-1 15,-1-6 0-15,0-14 1 16,-9-6 1-16,0 0 0 16,3-4 6-16,-3 0 4 15,10 0 20-15,2-12 36 16,-2-18-16-16,8-10-42 15,1-8-9-15,0-9-1 16,-1-1 2-16,10-5-2 16,-3 7 0-16,3 4-1 15,0 17 0-15,0 11-1 0,-9 11-1 16,-10 11 0 0,4 2-1-16,9 0-7 0,6 27 1 15,0 15 4-15,19 13 6 16,6 3 1-16,3-3 1 15,6-3-1-15,3-10 1 16,-6-12-2-16,1-10-1 16,-14-8 1-16,-14-7 3 15,-1-5 1-15,-3 0-2 16,0-3 8-16,0-16-8 16,6-4 0-16,3-6 1 15,1-2-3-15,9-2 1 16,6 0-3-16,-7 8 2 15,1 5-3-15,15 4-4 16,-6 8-7-16,25 0 12 0,-3 2 0 16,28-1 1-16,3 1 1 15,-9 1-2-15,-25 0 1 16,-22-2-1-16,-25 7-11 16,-28 0-95-16,-19 0-103 15,-81-11-421-15</inkml:trace>
  <inkml:trace contextRef="#ctx0" brushRef="#br0" timeOffset="301695.6076">28248 2742 618 0,'0'0'184'0,"0"0"-51"16,0 0 35-16,0 0-51 15,0-132-39-15,0 125-11 0,0 4 5 16,0 3-18-16,0 0-5 16,0 0-48-16,0 12-1 15,0 32-3-15,0 17 3 16,0 15 5-16,0 6 7 16,10 1-2-16,-1 9-4 15,0-2 6-15,-9-5-6 16,10-12-4-16,-10-17 6 15,0-15-2-15,0-9-3 16,0-14-2-16,0-12 2 16,0-1 2-16,0-5-5 15,0 0 4-15,0 0-4 0,0 0-6 16,0 0-147 0,0 0-334-16</inkml:trace>
  <inkml:trace contextRef="#ctx0" brushRef="#br0" timeOffset="303992.7492">29363 4131 516 0,'0'0'102'0,"0"0"24"16,0 0-76-16,0 0-36 16,0 0 2-16,0 0 19 15,0 0 13-15,0 0-2 16,28 0-8-16,35-5-8 15,30-3 15-15,35 0-14 16,9-7-22-16,9 3-2 16,-18 0-2-16,-19 3-4 15,-37-3 1-15,-26 6 0 0,-27 1 1 16,-9 0-1 0,-10 4 6-16,0-6 8 0,0 7-3 15,0-1-11-15,9-3-2 16,-9 3 0-16,0-3 3 15,9 3 3-15,-9 1 4 16,10 0-6-16,-1 0-1 16,-6 0 7-16,6 0 7 15,4 0 5-15,6 11-2 16,-1 18 11-16,1 11-3 16,0 15-7-16,-1 19 4 15,-8 7-8-15,-1 13 0 16,0 3 7-16,-9-1-14 15,0-9 1-15,0-5-3 16,0-10-2-16,0-9-2 0,0-5 3 16,0-12-7-16,-6-13 2 15,6-15 1-15,0-7 0 16,0-6-1-16,0-5 3 16,0 0 0-16,0 0 7 15,0 0-5-15,0 0 7 16,0 0-6-16,0 0-3 15,-12 0-5-15,-35 5-3 16,-43 14-4-16,-29 10-1 16,-24 10 3-16,3 0 5 15,28-7 0-15,31-3 0 16,25-10-1-16,21 2 0 0,26-8 0 16,9 3-6-16,0 3 1 15,22 2 1-15,46-3 5 16,23-7 5-16,2 2-2 15,16-3-2-15,9-1 2 16,-18 0-2-16,3 0-1 16,-22-1 0-16,-22 5-2 15,-9 0 2-15,-22-2-1 16,-19 2-2-16,1 3-1 16,-10 9 2-16,0 8 2 15,-38 9 0-15,-24 8 1 16,-22 2-1-16,-6 0-1 15,-19-9 0-15,15-4 0 0,13-10 1 16,16-5 0-16,21-8 0 16,25 0 0-16,19-9-1 15,0 6-4-15,0-2 5 16,0-1-4-16,28 2 4 16,16 0 1-16,12 7-1 15,3 0 0-15,19 14 0 16,-6 2 2-16,-16 10-3 15,-9 9 3-15,-13 6 0 16,-15 11 0-16,-19 7 0 16,0 2 4-16,0-2-4 15,0-7 4-15,0-4 2 0,0-12 2 16,0-2 1 0,0-1-1-16,-10-4-5 0,10-6-2 15,-9 2 2-15,-4-4 2 16,13 0-7-16,-3 0 0 15,-3 0 0-15,3 2 0 16,3-9 1-16,-9-4 2 16,-10-8-2-16,0-2 0 15,0-5 1-15,1-4-1 16,-10 0 1-16,-16-5 1 16,-3-1-3-16,-15 5 1 15,-13-3-1-15,-15-1 0 16,-3 0-1-16,-16 4 1 15,0 4-2-15,0-3 1 16,-16 1 1-16,10 2 2 0,-4-3-2 16,1-4 0-16,0-1-1 15,9 1 1-15,-10-4 0 16,7 8-3-16,3-4 2 16,9 7 1-16,13-3 1 15,9-4-1-15,7-1 0 16,-4 3-1-16,-16-3 1 15,-5 0 0-15,-1-5 1 16,-2 0-1-16,-1 5 1 16,16-5-1-16,3 0 1 15,-3 0-1-15,3 0-1 16,-10 0 1-16,-11 0 0 0,-7 0 1 16,-19 0 0-16,0 0-1 15,10 0 0-15,18 0 0 16,16 0 1-16,12 0 1 15,26 0 2-15,-1 0-3 16,13 0 0-16,-13 0-1 16,10 0 0-16,-16 0 1 15,6 0 0-15,-9 0-1 16,3 0 1-16,6 0-1 16,10 0 0-16,-7 0 0 15,16 0 0-15,-9 0 2 16,-13 0-1-16,9 0 1 15,-5 0 0-15,-17 0 2 0,17-10 1 16,-1 5 12-16,3-3-2 16,7 3-4-16,9 0-6 15,0-1-3-15,-13 6 0 16,1-6-1-16,-7-6-1 16,-6 7 0-16,-3-1 0 15,0-4 1-15,12 2 1 16,7 2 3-16,0 1-1 15,9 5-3-15,3 0 2 16,15 0-3-16,-8-3 1 16,8 3-1-16,-8 0 0 15,8 0-3-15,1 0 3 0,0 0 2 16,-1 0-2-16,10 0 0 16,0 0-1-16,0 0-1 15,0 0-2-15,0 0-1 16,0 0-62-16,0 0-44 15,19-7-75-15,37-27-129 16</inkml:trace>
  <inkml:trace contextRef="#ctx0" brushRef="#br0" timeOffset="304992.7539">31036 6058 1037 0,'0'0'50'16,"0"0"114"-16,0 0-65 15,0 0-43-15,0 0-31 16,0 0-7-16,0 0-12 15,-9-82-2-15,9 82-4 0,0 24-3 16,0 26 3 0,0 20 24-16,0 7 1 0,0 6 6 15,0-9-8-15,0-6-5 16,0-11-7-16,9-11-5 16,-9-13-1-16,0-17-1 15,0-10 0-15,0-6 1 16,0 0 4-16,0 0-4 15,0 0 12-15,0-26 1 16,0-20-6-16,0-14-9 16,0-16 0-16,10-9-3 15,-10-10 4-15,18-5-4 0,4 3-2 16,28 7 0 0,6 5-2-16,6 12 4 0,13 15 0 15,-3 11 2-15,12 13-1 16,-3 13 2-16,-7 9-3 15,-2 5 1-15,-25 7-1 16,-13 0-1-16,-15 11-5 16,-10 23-2-16,-9 11 6 15,0 9 2-15,-71 9 0 16,-23-1 1-16,-15-4-1 16,-9-6-5-16,9-15-7 15,9-11 0-15,44-10 7 16,19-8-2-16,27-6 3 15,10-2-2-15,0 0-3 16,0 3-4-16,0 8-6 0,0 7 2 16,38 9 17-16,8 9 0 15,17 4 2-15,21 10-2 16,-3 0 1-16,-16-7 0 16,-3 2-1-16,-24-4 0 15,-20-1-5-15,-8-1-24 16,-10-6-149-16,0-15-92 15,0-11-274-15</inkml:trace>
  <inkml:trace contextRef="#ctx0" brushRef="#br0" timeOffset="305352.0885">32014 6213 613 0,'0'0'429'0,"0"0"-288"15,0 0 71-15,0 0-123 16,0 0-68-16,0 0-15 16,10 53 12-16,-10 10 14 15,0 12 10-15,-10 4-19 16,-8 0-10-16,-10-14 0 16,9-17-7-16,10-15-3 15,9-12 8-15,0-12-4 16,0-4-1-16,0-2 1 15,9 2-1-15,28 0 1 0,19 1 4 16,16-1-4-16,-3 0-4 16,18-2 4-16,-6-3-6 15,12 4-1 1,-12-4 1-16,-3 0-1 0,-9 1 0 16,-41-1 0-16,-28 7-35 15,-19-7-178-15,-71 0-610 16</inkml:trace>
  <inkml:trace contextRef="#ctx0" brushRef="#br0" timeOffset="313695.8882">19455 2688 552 0,'0'0'78'15,"0"0"59"-15,0 0-38 16,0 0-47-16,0 0-42 15,0 0-6-15,0 0-1 16,-19 23 11-16,19 11 8 16,0 13 3-16,0 20-5 15,0 25-11-15,0 32-9 16,0 18-5-16,-44 11-6 0,16-7-160 16,0-18-180-16</inkml:trace>
  <inkml:trace contextRef="#ctx0" brushRef="#br0" timeOffset="313961.5453">19218 4885 609 0,'0'0'6'16,"0"0"41"-16,0 0 17 0,-28 177-44 15,18-117-12-15,1-2-7 16,9 11-1 0,0-9-1-16,0 6 0 0,0-2-8 15,0-1-69-15,9 3-439 16</inkml:trace>
  <inkml:trace contextRef="#ctx0" brushRef="#br0" timeOffset="314227.1436">19420 6512 394 0,'0'0'49'0,"0"0"28"0,0 0-28 15,0 0-28-15,0 0-17 16,0 149-3-16,-3-112 0 15,-12-6-1-15,5-9 0 16,1-6 0-16,9-11 8 16,0-5 25-16,19 0-8 15,52 0-25-15,29 0-49 16,12-10-239-16</inkml:trace>
  <inkml:trace contextRef="#ctx0" brushRef="#br0" timeOffset="314492.8016">20517 6738 292 0,'0'0'115'0,"346"0"31"15,-172 0-3-15,0 0-39 16,7 3-4-16,-16-1-11 0,-9-2-31 16,-10 0 0-1,-18 0-3-15,0-10-7 0,-1-6-18 16,-8-1-14-16,-1 0-7 16,-6 0-9-16,7-6-4 15,-1-8-34-15,0-6-136 16,-18-8-97-16</inkml:trace>
  <inkml:trace contextRef="#ctx0" brushRef="#br0" timeOffset="314945.9935">19894 2603 453 0,'0'0'129'15,"0"0"-118"-15,0 0 85 16,0 0 7-16,0 0-22 15,0 0-45-15,-91-32-17 16,91 31 2-16,0 1 4 16,19 0 7-16,15 0-10 15,32 0-9-15,33 0-11 16,39 0-2-16,36 0-10 16,35 1-49-16,40-1-340 15</inkml:trace>
  <inkml:trace contextRef="#ctx0" brushRef="#br0" timeOffset="315211.5586">23613 2688 586 0,'0'0'25'15,"0"0"118"-15,302-37-61 16,-211 30-39-16,-7 7-34 15,-22 0-9-15,3 0-4 16,-18 0-12-16,6 6-10 16,-6 0-29-16,3 1-119 15,18-7-137-15</inkml:trace>
  <inkml:trace contextRef="#ctx0" brushRef="#br0" timeOffset="315524.0386">24931 2783 622 0,'0'0'10'0,"0"0"-1"15,0 0 32-15,0 0-35 16,0 0-2-16,0 0-3 16,-28 39 1-16,28-28 2 15,0 2 1-15,0 7-2 16,0 2-1-16,0 7-2 15,-10 7-7-15,-8 11-39 16,-1 3-63-16,0 16-139 16</inkml:trace>
  <inkml:trace contextRef="#ctx0" brushRef="#br0" timeOffset="315852.1914">24548 4795 260 0,'0'0'47'16,"0"0"50"-16,0 0-9 0,0 130-49 15,-19-89-31-15,0 2-5 16,-9 7 0-16,-9 3-2 15,3 9 0-15,-13-4 0 16,19-5-1-16,-10-10-1 16,13 10-6-16,-3-8-24 15,10 0-65-15</inkml:trace>
  <inkml:trace contextRef="#ctx0" brushRef="#br0" timeOffset="316133.418">24180 5731 182 0,'0'0'63'0,"0"0"-45"15,-44 127-13-15,7-72-5 0,9-2 0 16,0-4 0-16,19-9 0 16,-1-4 41-16,10-6 109 15,0-6-56 1,0-4-65-16,0-6-8 0,0-4-4 16,0 0-12-16,0-1-5 15,-9 4 2-15,-25 0-4 16,-22 3 0-16,-13-3-1 15,1 1-2-15,-4 5 4 16,-3 4 1-16,-15 4-27 16,-4 2-64-16,-24 5-112 15,0 0-90-15,-1 0 293 16,-8-10 147-16,17 0 42 0,17-7-85 16,3-13-9-16,9 4-64 15,6-8-31-15,-6 0-103 16</inkml:trace>
  <inkml:trace contextRef="#ctx0" brushRef="#br0" timeOffset="319664.7883">21037 10653 853 0,'0'0'78'0,"0"0"98"16,0 0-79-16,0 0-69 16,0 0-19-16,0 0-2 15,0 0 13-15,0 0 21 16,-9 22-29-16,9 19-8 16,0 21 2-16,-10 14 10 15,1 12-6-15,0 4-5 0,-1-6-1 16,1-9-3-16,0-19 2 15,-1-11-5-15,1-8 2 16,9-17 0-16,0-6-2 16,-6-11-4-16,-13-5-176 15,-9 0-199-15</inkml:trace>
  <inkml:trace contextRef="#ctx0" brushRef="#br0" timeOffset="320102.2081">21090 10709 79 0,'0'0'729'0,"0"0"-669"15,0 0 110-15,0 0-112 16,0 0-28-16,0 0-20 15,-72 5-6-15,35 35-4 16,-16 13 9-16,16 8 5 16,9-3-8-16,9 0 2 15,9-13-4-15,1-12-2 16,9-14-1-16,0-9 1 0,0-10 1 16,0 0 3-16,0-5 40 15,0-29 36-15,0-6-61 16,0-17-16-16,0 6-5 15,19-6 0-15,9 7-5 16,0 7 5-16,19 3-2 16,-4 8 3-16,13 12-2 15,7 11-2-15,2 9 3 16,7 5-12-16,2 36-5 16,-11 14 6-16,-7 9 1 15,-19 10 4-15,-12-6-129 16,-25-10-314-16</inkml:trace>
  <inkml:trace contextRef="#ctx0" brushRef="#br0" timeOffset="321414.7235">21557 10459 366 0,'0'0'88'0,"0"0"127"16,0 0-113-16,0 0-19 15,0 0-16-15,0 0 15 16,-156-72-1-16,128 64-25 15,-6-2-19-15,-3 10 11 16,-19-2-18-16,-7 2-15 0,-2 0-10 16,-16 0-1-16,-3 13 3 15,12 8-5-15,-3-2 3 16,4-2 8-16,15 5 1 16,12-1-1-16,-3 2-2 15,10 1 1-15,12 0-6 16,-12 10 0-16,9 0-1 15,0 0 0-15,9 4-1 16,-6-3 5-16,-3 2 0 16,9-3-2-16,1 0-2 15,-1 3 8-15,0-1-5 16,10 2-6-16,0 9 10 0,9-7-6 16,0-1 6-1,0 6 0-15,0-6-4 0,9 1 9 16,19 2 1-16,0 2 4 15,0-2-3-15,6 6-9 16,-15-3-2-16,9 2-1 16,0-4-3-16,-9-5 2 15,-1 5-5-15,7-6 3 16,-6 1-1-16,9-4 2 16,-9 2 1-16,9-11 0 15,0 0-4-15,-3-8 3 16,12 4-1-16,-9-8-2 15,0-1-2-15,0-3 3 16,-3-1-2-16,13-3 3 16,-1-3-1-16,0-2 2 0,16 0-1 15,13 0 7-15,15 0 0 16,-7-7-8-16,7-2 2 16,-9-4-5-16,-25 6 1 15,-10-2-1-15,-9-9 6 16,6-2-3-16,-6-5 6 15,1 2 0-15,-1-6-3 16,0 10-2-16,-3-1-1 16,3 1-2-16,-10 4 1 15,-8-2 0-15,8 0 2 16,-8-3 2-16,8-7-4 16,1 3 5-16,6-5-5 0,3 1 1 15,0-1 2-15,-9 8-3 16,-1 2 0-16,1 1-1 15,6 2 4-15,-16 2-5 16,10-6 0-16,-10-2 6 16,1-6-1-16,8 6 3 15,-8-6-1-15,-1 4-3 16,10 0 2-16,-10 1-5 16,7 2 3-16,-16-1-3 15,9-2 3-15,-9-4-1 16,0-1 2-16,0-5-2 15,9-1 0-15,-9-4-2 16,0 0 2-16,0 1-2 0,10 2 2 16,-10 2 0-16,0 5 1 15,0-5 0-15,0-2 2 16,0-1-5-16,0-3 3 16,0-1 0-16,-19 2 1 15,3 4 0-15,-12 1-4 16,0 5-2-16,-9 2 0 15,-7 7-1-15,-12 6-2 16,-25 9-2-16,-21 5-25 16,-36 10-30-16,-17 33-22 15,-17 4-139-15,17-16-404 16</inkml:trace>
  <inkml:trace contextRef="#ctx0" brushRef="#br0" timeOffset="325269.1785">19582 10858 707 0,'0'0'64'0,"0"0"146"15,0 0-102-15,0 0-45 16,0 0-10-16,0 0 6 15,0 0 9-15,0 0-4 16,-18-27-26-16,18 27-20 16,0 0-16-16,0 0-2 15,-10 5-16-15,-5 27 11 16,-4 8 5-16,0 12 3 16,-9 1 0-16,-9 2-3 15,-16 6 2-15,-13-4-1 16,4-4 1-16,-3-9-2 15,18-15 1-15,22-10 3 16,6-14-4-16,19 0 0 16,0-5 0-16,0 0 0 15,0 0-1-15,0 0-6 16,44 0 7-16,12 0 4 16,25-7-3-16,3-3 2 15,7-1-3-15,2 0 0 16,-21 4 0-16,-7-4 0 15,-21 10 0-15,-16-3-2 0,-10 4-29 16,-18 0-189 0,0 0-101-16,0-6-226 0</inkml:trace>
  <inkml:trace contextRef="#ctx0" brushRef="#br0" timeOffset="325503.5338">19648 11079 791 0,'0'0'71'16,"0"0"164"-16,0 0-160 16,0 0-41-16,0 0-32 15,0 0-2-15,0 58 22 16,0-3 33-16,0 8 0 16,9 2-27-16,-9 2-21 0,0 1-5 15,0-5-2-15,-9-18-208 16,-19-22-564-16</inkml:trace>
  <inkml:trace contextRef="#ctx0" brushRef="#br0" timeOffset="325894.1596">18934 11842 776 0,'0'0'38'0,"0"0"141"16,0 0-107-16,0 0-56 15,0 0 2-15,0 0 9 16,137 0 39-16,-46-5 5 0,12 0-27 16,15-2-15-16,0 3-3 15,1 0-14-15,-1 1-8 16,-18 1-3-16,-16 2-1 15,-22 0 0-15,-25 0-16 16,-37 13-157-16,0 4-129 16,-37 0-260-16</inkml:trace>
  <inkml:trace contextRef="#ctx0" brushRef="#br0" timeOffset="326324.7778">19374 12104 847 0,'0'0'121'0,"0"0"104"16,0 0-136-16,0 0-49 15,0 0-30-15,0 0-10 16,-10 33 2-16,-8 2 3 15,-1 4 9-15,-9 8 3 0,-6-2-8 16,5-7 2-16,1 1 2 16,10-15-10-16,-1-6 0 15,19-7 0-15,-9-6 3 0,9-5-5 16,0 0 5-16,0 0-1 16,0 0-2-16,0 0 2 15,0 0-3-15,18 0 2 16,29 0 1-16,15 0-1 15,4-11-1-15,6 4-3 16,2-4-2-16,-2 0 2 16,-7 1 1-16,-9 2-1 15,-12 3-9-15,-16 0-71 16,-19 5-96-16,-9 0-137 16,0 0-185-16</inkml:trace>
  <inkml:trace contextRef="#ctx0" brushRef="#br0" timeOffset="326590.4102">19564 12312 746 0,'0'0'73'16,"0"0"182"-16,0 0-91 15,0 0-33-15,0 0-73 16,0 0-21-16,-35-25-10 16,35 25-15-16,0 21-9 15,0 12 17-15,0 9 10 16,0 7-13-16,0 2-11 15,-18 8-2-15,-29 3-4 16,-25-17-229-16,-21-21-516 16</inkml:trace>
  <inkml:trace contextRef="#ctx0" brushRef="#br0" timeOffset="327918.6291">21202 9623 711 0,'0'0'82'0,"0"0"99"16,0 0-23-16,0 0-112 15,0 0 16-15,0 0 7 0,0 0-1 16,0-119-21-16,0 119-3 16,0 0-13-16,0 0-22 15,0 27-9-15,0 31-1 16,0 34 1-16,0 19 9 15,0 11-9-15,19-7 1 16,-4-3-2-16,4-5 1 16,0-10-1-16,-19-5-83 15,0-12-90-15,0-23-126 16</inkml:trace>
  <inkml:trace contextRef="#ctx0" brushRef="#br0" timeOffset="330074.8152">20981 9599 512 0,'0'0'155'0,"0"0"-3"16,0 0-58-16,0 0-12 15,0 0-10-15,0 0 0 16,0-10-15-16,0 5-10 16,19 5-20-16,-1-5-8 15,29 2-4-15,34 3-5 16,37 0-2-16,38 0 5 15,47 0-7-15,33 0 6 16,29 0-6-16,9-5-5 0,10 0-1 16,-20 4 0-16,-27 1 0 15,-53-3-3-15,-38 1 0 16,-46-3 3-16,-34 0 1 16,-26 0 2-16,10-3-3 15,-3-1 3-15,6 2-2 16,12-2 0-16,7 1-1 15,2 3-1-15,-11-2 1 16,-7 2-1-16,-10-3-1 16,-14 4 2-16,-1-3 0 15,-13 2 5-15,-18 0-3 16,10 1 5-16,-10 4 1 16,0 0 17-16,0 0 15 15,0 0-6-15,0 0-7 0,0 0-7 16,0 0-15-16,0 0-5 15,0 0-5-15,0 4-6 16,9 25 6-16,10 15 5 16,-1 9 3-16,1 15 2 15,6 9-3-15,-6 6 6 16,-10 6 10-16,-9-5-10 16,0-2 2-16,0-3-5 15,0-9-1-15,0-9-1 16,0-9-1-16,0-14-2 15,0-9 0-15,0-9 2 16,0-11 0-16,0-4 0 16,0-5-1-16,0 0 1 0,0 0 0 15,0 0 3-15,0 0-2 16,0 0 4-16,0 0-2 16,0 0 3-16,-9 0-8 15,-1 0-1-15,-24 0 1 16,-31 0 0-16,-16 5-4 15,-13 1 3-15,4 7 1 16,9-1 0-16,16-3 0 16,27 4 0-16,20-8-1 15,2 1-1-15,16-1-4 16,0 8-1-16,0-2 0 16,0 6 2-16,0-6 1 0,25 7 4 15,31-7 1-15,25 5 2 16,3 0 1-16,6 0-1 15,-6-1-3-15,7 3 1 16,-10-2 0-16,3 1 0 16,-12 0-1-16,-7-2 0 15,-12 0 1-15,-16-6-1 16,-27 4-5-16,-10-2-10 16,0 7-11-16,-28 3 6 15,-35 7 17-15,-2-4 1 16,3 8 2-16,6-8 0 15,9 0 2-15,13-4-2 16,5-1 1-16,11-3-1 0,8 8-1 16,1 4-2-16,9 6 3 15,0 9-3-15,0 9 6 16,0 1-2-16,28 15 1 16,0-1 0-16,-3 14 1 15,-6 5 5-15,-1 3-3 16,-18 10 5-16,0-7-4 15,0-4-4-15,-9-2 4 16,-19-19-1-16,13-10-4 16,5-22 1-16,10-1 0 15,0-11 2-15,0-5-4 16,0 2 2-16,0-2-1 0,0-2 0 16,0 2 1-16,-19-2-2 15,10 2 0-15,-19 1 1 16,0 2 0-16,-12 3 0 15,8-3 0-15,4-4 0 16,0 0-1-16,-9-10 1 16,3 6 1-16,-4-4-1 15,-8-4 0-15,-7-3 0 16,6 3 2-16,-9-5-1 16,-6 4-2-16,5 0 0 15,-23-3 0-15,-5 2 0 16,-14-3 0-16,-20 0 0 15,-8 0 0-15,-20 0 3 16,10 0-2-16,9 0-1 16,1 0 0-16,18 0 2 0,15 0 1 15,-5-3-3-15,18 2 0 16,-13-7 0-16,13 1 0 16,-3-3 1-16,-6 6 0 15,-1 4-1-15,17 0 1 16,-7 0-1-16,6 0 0 15,3 0 0-15,7 0-1 16,-7 4 0-16,-3 1 1 16,13 2-1-16,-3-2 1 15,12 4-4-15,-13 0 4 16,13 3 0-16,-3 1-2 16,10-4 1-16,11-2 1 0,7-3 0 15,19 1-1-15,0-5 2 16,9 0-1-16,0 0 0 15,0 0 1-15,0 0 0 16,0 0-1-16,0 0 2 16,0 0-4-16,0 0 2 15,0 0-2-15,0 0 2 16,0 0 0-16,0 0 7 16,0 0 7-16,0 0 17 15,0-5-7-15,0-15-11 16,9-11-3-16,0-9-2 15,10-7-2-15,6-4-1 16,-16-6-4-16,10 7 5 0,9-1-1 16,-9 10-4-1,-1-4 2-15,10 11-3 0,-3-4-4 16,-15-3-20-16,-10-15-180 16,0-25-723-16</inkml:trace>
  <inkml:trace contextRef="#ctx0" brushRef="#br0" timeOffset="332199.9225">25286 10884 967 0,'0'0'26'0,"0"0"109"0,0 0-51 15,0 0-45-15,0 0-18 16,0 0 16-16,0 0-11 16,19-30 6-16,-19 30-14 15,0 21-18-15,0 22 0 16,-28 15 10-16,-25 0-5 15,6 5 2-15,-9-6-2 16,3-6-2-16,6-7 1 16,10-9-4-16,12-7 2 15,6-6-1-15,0-15-1 16,19 2 4-16,0-5-3 16,0-4-1-16,0 0 0 0,0 0 2 15,10 0-2-15,30 0 6 16,29 0-6-16,21 0 1 15,-6 0-1-15,-3 0 0 16,-6 0 1-16,-13-7-2 16,-15 1 2-16,-19 6-2 15,-9-5 0-15,-16 5-22 16,19 0-110-16,-13 0-120 16,0 0-191-16</inkml:trace>
  <inkml:trace contextRef="#ctx0" brushRef="#br0" timeOffset="332434.2213">25460 11171 878 0,'0'0'28'0,"0"0"244"16,0 0-156-16,0 0-16 16,0 0-68-16,0 0-9 15,-28-24-11-15,28 24-11 16,0 34-1-16,0 11 8 15,0 26 49-15,0 6-14 16,0 4-26-16,0 5-11 16,0-2-6-16,0-3-2 15,-53-18-164-15,-12-29-390 16</inkml:trace>
  <inkml:trace contextRef="#ctx0" brushRef="#br0" timeOffset="333809.2412">24043 9397 281 0,'0'0'241'16,"0"0"-100"-16,0 0-25 16,0 0-60-16,0 0 2 15,0 0-20-15,0-24 5 16,0 19-4-16,0 5 23 16,0-2 1-16,0 2-34 15,0 0-8-15,0 0-7 16,0 0-10-16,0 0-4 15,9 0-10-15,10 0 1 16,28 7 9-16,24 11 2 16,29-2 1-16,25 2 2 0,34-7-5 15,24 3 3-15,29-4 4 16,25-2-3-16,0-6-1 16,9-2-3-16,-6 0 0 15,6 0 0-15,-10 0 7 16,-11 0-3-16,-20 0 4 15,-12 0-5-15,-21 0 2 16,-7 0 5-16,-19 0 1 16,-9 0-1-16,-28 0 1 15,-34-5 3-15,-25 0-7 16,-10 3 5-16,-30 2 4 16,-10 0 6-16,0-4 6 0,0 4 7 15,0 0-11-15,0 0-12 16,0 0-5-16,0 0-2 15,0 0-5-15,0 0 0 16,0 0-1-16,0 6 0 16,9 28 1-16,0 22 6 15,10 28 3-15,-19 26 10 16,0 15 13-16,0 4 6 16,0-3-1-16,0-5-14 15,-19-21-13-15,1-20 0 16,8-18-2-16,10-21 4 15,-9-13-2-15,9-6-3 16,0-15-1-16,0-2-3 0,0-5-1 16,0 0 0-1,0 0-2-15,0 0-5 0,-19 0-116 16,-15-10-260-16</inkml:trace>
  <inkml:trace contextRef="#ctx0" brushRef="#br0" timeOffset="334559.2394">28239 10750 685 0,'0'0'38'15,"0"0"103"-15,0 0 3 16,0 0-33-16,0 0-68 15,0 0-2-15,-218-109-25 16,124 109-11-16,-5 5-4 16,-10 31 2-16,-10 26 7 15,17 28 27-15,-8 13 29 16,20 22-24-16,25 0-9 16,21-5-2-16,16-1-3 0,28-11-7 15,0-12-6-15,53-10-1 16,12-23-5-16,26-5-2 15,12-12 0-15,6-15-7 16,0-8 8-16,18-10-5 16,-8-13 1-16,-1 0 2 15,-3 0-6-15,-9-23 4 16,-6-6 4-16,-10-10-4 16,-15-3 4-16,-22-13 12 15,-16-7 6-15,-18-17-15 16,0-9 1-16,-19-9-6 15,0-10-5-15,0-6 5 16,-19 1-6-16,-18 13 0 0,-4 27-1 16,19 23 0-1,-6 28-11-15,-18 21-77 0,-7 5-118 16,-13 26-218-16</inkml:trace>
  <inkml:trace contextRef="#ctx0" brushRef="#br0" timeOffset="334902.9929">27937 11133 1167 0,'0'0'74'0,"0"0"66"15,0 0-68-15,0 0-56 16,0 0-16-16,0 0 4 16,9 111 7-16,-9-42 8 15,0 1-3-15,0-11-4 16,0-1-7-16,0-17-5 15,-19-8 0-15,1-16-5 0,-7-9-120 16,-3-8-138 0,-10-20-222-16</inkml:trace>
  <inkml:trace contextRef="#ctx0" brushRef="#br0" timeOffset="335199.8716">27837 11142 928 0,'0'0'90'16,"0"0"-22"-16,0 0 8 16,0 0-30-16,0 0-21 15,-128 149-11-15,110-120-2 16,-1-13 3-16,19-2-5 16,0-14 4-16,0 0 3 0,0 0 14 15,0 0 35-15,0-30-7 16,28-6-43-16,12-9-12 15,20 3-4-15,-4 3-1 16,-3 14-3-16,-7 10-3 16,-8 12 1-16,5 3 1 15,-5 18-2-15,9 20 5 16,-7 12-2-16,1 12 3 16,-13-9-24-16,-19-15-348 15</inkml:trace>
  <inkml:trace contextRef="#ctx0" brushRef="#br0" timeOffset="335949.9716">26329 10267 897 0,'0'0'124'0,"0"0"93"0,0 0-98 15,0 0-66-15,0 0-30 16,237-100-5-16,-168 97 3 16,-1 3-12-16,-21 3-9 15,-25 31-6-15,-10 13 4 16,-12 11 2-16,-15 3 3 15,-51-8-2-15,-15-9 2 16,16-13 0-16,6-14 2 16,27-9-3-16,23-6 6 15,9-2-4-15,0 0-4 16,0 0-5-16,19 0-7 16,15-6-1-16,3-6-1 0,10 12-6 15,-6 0 12-15,8 13 1 16,-2 21 1-16,-9 5 3 15,-13 4-1-15,-16 4 3 16,-9-6 0-16,-19-2-3 16,-52-10-1-16,-10-1 5 15,-13-11 0-15,-6-10-3 16,-9-7-65-16,-6 0-163 16,9-24-246-16</inkml:trace>
  <inkml:trace contextRef="#ctx0" brushRef="#br0" timeOffset="336840.5202">28074 11954 897 0,'0'0'22'0,"0"0"78"15,0 0-38-15,0 0-21 16,0 0-8-16,0 0 16 16,0-11 16-16,0 11 14 15,0 0-11-15,0 0-13 16,0 0-9-16,0 0-7 16,0 0-13-16,0 0-16 15,0 0-5-15,0 0-5 16,0 0-2-16,0 29-8 15,0 23 10-15,0 15 11 16,0 12 16-16,-10-4-3 0,10-8-8 16,-9-4-6-16,0-11-5 15,9-9-1-15,-10-9-2 16,-5-4-1-16,5-6-1 16,-8-1-1-16,-20 1-30 15,1-9-188-15,-16-14-344 16</inkml:trace>
  <inkml:trace contextRef="#ctx0" brushRef="#br0" timeOffset="337809.3576">23878 12456 443 0,'0'0'25'16,"0"0"94"-16,0 0-71 15,0 0-11-15,0 0 32 16,0 0 44-16,0-11 18 16,0 4-13-16,0 6-45 15,0-3-21-15,0 3-19 16,0-4 4-16,0 5-3 16,0 0-15-16,0 0-8 0,0 0-3 15,0 0 0-15,0 0-5 16,9 0 0-16,19 0 13 15,19 0 11-15,6 0 8 16,3 0-6-16,25 0-13 16,3 6-4-16,16 6-6 15,9-1-3-15,19 3-2 16,18-1 4-16,10-1-3 16,18 0 1-16,-9-1-2 15,0-4-1-15,-15-7-2 16,-1 4 2-16,-2-4 0 15,9 0 1-15,-1 0 0 16,10-4-1-16,0-3-3 0,-18-4 2 16,-1 7 1-16,-27-4 0 15,-20 8 1-15,1-5 0 16,-25 5 0-16,6 0-1 16,3 0 0-16,-3 0 0 15,-3 0 0-15,0 0 1 16,-19 0-1-16,0 0 1 15,-12 0-1-15,-16 0 0 16,9 0 0-16,-12 0 0 16,10 0 0-16,-10 0 1 15,-3 0-1-15,3 0 0 16,0 0 1-16,-10 0-1 0,1 0-3 16,0 0 3-16,6 5-3 15,-16 3 3-15,0-7-1 16,-9 2-3-16,0-3-1 15,0 0-2-15,0 0-12 16,0 0-33-16,0 0 7 16,0 0 0-16,0 0-8 15,0 6-44-15,-28-1-190 16,-43-5-449-16</inkml:trace>
  <inkml:trace contextRef="#ctx0" brushRef="#br0" timeOffset="339215.6245">27846 9533 135 0,'0'0'540'16,"0"0"-447"-16,0 0 46 16,0 0-39-16,0 0-17 15,0 0-12-15,0-29-5 16,0 29-12-16,0 0 14 16,0 0-17-16,0 0-25 15,0 0-8-15,0-2-9 16,32-1-5-16,17-2 0 15,17-2-3-15,5 4 5 16,-5-2-5-16,6 2 0 16,-7 2 0-16,-3-4-1 15,4 3 1-15,-17-3 0 0,11 0-1 16,-14-3 0-16,7 0 0 16,-15 2 0-16,-1 4 2 15,-18-3-1-15,-10 5 0 16,-9-3 2-16,0 3 0 15,0 0-3-15,0 0 0 16,9 0-6-16,16 19-8 16,-6 20 8-16,18 8 6 15,1 5 0-15,-10-2 0 16,16-2 0-16,-16-9 0 16,0-6 2-16,-19-15-1 0,0-6-1 15,1-8 2-15,-7 1 1 16,3-5 4-16,-3 0 7 15,10 0 1-15,-4-9 4 16,10-21-16-16,9-3-3 16,-10-6-6-16,10-8 5 15,-18 8 1-15,2-1 0 16,1 11 0-16,5 7 2 16,-18 5-2-16,10 14-1 15,-1 3-9-15,10 0-7 16,18 3 5-16,7 23 11 15,12 6-3-15,0-1 4 16,15-2 0-16,-5-5-1 0,-13-6 2 16,3-8 0-16,-28-5-1 15,-9-5 2-15,-4 0-1 16,-5 0 5-16,-1 0 1 16,-9 0 4-16,9-10-5 15,1-9-2-15,8-2-4 16,10-2-2-16,0 0-6 15,25 7 3-15,3-1-7 16,16 5 9-16,-7 3 0 16,26-1 1-16,-13 0 1 15,9 2-2-15,3-1 6 16,-6 2-6-16,-31 4 3 0,-15-2-2 16,-29 5-128-1,-9-6-166-15,-19-7-233 0</inkml:trace>
  <inkml:trace contextRef="#ctx0" brushRef="#br0" timeOffset="339715.6331">29267 8316 682 0,'0'0'82'15,"0"0"96"-15,0 0-20 16,0 0-63-16,0 0-32 16,0 0 1-16,0-24-6 15,0 24-16-15,0 0-8 16,0 0-6-16,0 0-9 16,0 12-19-16,0 32-5 0,0 19 5 15,9 17 13-15,13-1 5 16,-13 2-6-16,1-8-6 15,-10-15 0-15,0-7 1 16,0-12-5-16,0-15 4 16,0-9 1-16,0-9-3 15,0 2 3-15,0-8-5 16,0 0 1-16,0 0-1 16,0 0-2-16,0 0-132 15,-41 0-287-15</inkml:trace>
  <inkml:trace contextRef="#ctx0" brushRef="#br0" timeOffset="341934.3647">30313 9605 573 0,'0'0'129'16,"0"0"2"-16,0 0-65 16,0 0-35-16,0 0-15 15,0 0-9-15,0 0-4 16,-9 0 4-16,0 0 13 16,-10-5-11-16,-6 4-4 15,7-9 4-15,-1 5 6 16,9 0 1-16,1 2-5 15,0 3 3-15,9 0 0 16,0 0-3-16,0 0-7 0,0 0 2 16,0 0-2-1,0-5 8-15,0 5 4 0,0 0 17 16,0 0 19-16,0-5-12 16,18 4-29-16,20-9-6 15,33 2-4-15,29-2 1 16,-6 1 2-16,15-3-3 15,0 0-1-15,-10 7 1 16,-24-2 0-16,-25 2 2 16,-10 2 3-16,-30 3-2 15,-10 0-1-15,9 0-1 16,-9 0-2-16,0 0 0 16,9 0 0-16,1 0-4 15,-10 0 5-15,0 0-1 0,0 0 3 16,0 0 10-16,0 0 31 15,0 0 6-15,0 0-28 16,0 0-15-16,0 3-7 16,0 22-1-16,0 18 0 15,0 30 1-15,0 19 7 16,0 10 5-16,0 8 4 16,0 1 4-16,0-1-7 15,0-4 2-15,0-7-3 16,-10-20-3-16,1-12-2 15,9-15-2-15,0-18-2 16,0-5 2-16,0-15 0 16,0-6-3-16,0-8 1 0,0 0 0 15,0 0 5-15,0 0-1 16,0 0 1-16,0 0 0 16,0 0-2-16,0 0-2 15,0 0-3-15,0 0-1 16,-9 0-2-16,-1 0-3 15,-8 7-8-15,-35 7 6 16,-22 11 7-16,-34 4 3 16,-9 1-3-16,9-5-7 15,-7 0 5-15,29-3 2 16,16 1 0-16,14-1-1 16,29-2-1-16,19-1-4 0,9 0-2 15,0-4 0-15,9 3 3 16,47-2 2-16,25-3 3 15,13-7 1-15,15 4 3 16,0-4-3-16,9 1 2 16,-21-1-2-16,-1-1 2 15,-33 5-3-15,-26-4 0 16,-18 12-10-16,-19 4 4 16,0 3 3-16,0 5 0 15,-38 7-1-15,-24 2 4 16,-13-5-13-16,-6 0-5 15,7-5 9-15,-7-5 9 16,25-5 0-16,3-4 2 0,25-6 0 16,9 0-2-16,19-5-1 15,0 8-3-15,0 2-3 16,0 6 5-16,28 7 2 16,12 2 0-16,20 5 5 15,5 9-3-15,7-1-2 16,-7 4 3-16,-12 0-2 15,-16-1 6-15,-9 2-4 16,-9-2 0-16,-19 6-3 16,0-6 2-16,0 1-1 15,0 4 0-15,0-4 0 16,-19 4 1-16,-9-3 2 0,0-3-3 16,0-2 0-1,-6-4-1-15,6 1 1 0,0-8 2 16,0-9-2-16,0-6 0 15,6-3 0-15,10-8 2 16,2 5 2-16,-8-5-2 16,-1 3-2-16,0 1-1 15,-18-2 0-15,-16 6 0 16,-3-4 3-16,-25-2-3 16,-16-2 0-16,1-5 0 15,-13 0 1-15,0 0 3 16,15 0-3-16,-5-5 0 15,8-2 3-15,7-2-4 0,3 5 1 16,-6 1-3 0,0 2 5-16,-4-4-3 0,-5 0 2 15,-1-6-2-15,-21-1 1 16,9 6 0-16,-10-1-1 16,1 4-2-16,15 3 2 15,-6 0 1-15,28 0-1 16,7 3 0-16,21 4 1 15,6 4 1-15,19-4-2 16,9-1 0-16,-12-1 0 16,9 0 2-16,-15 4-2 15,-10-1 0-15,-6 4 0 0,-12-7 0 16,2 4 0 0,7 0 1-16,10-4 1 0,11-3-2 15,17 1 4-15,-1-3 0 16,10 0 5-16,9 0 5 15,0 0 0-15,0 0 1 16,0 0-10-16,0 0-5 16,0 0-7-16,0 0-4 15,0 0-94-15,18 0-152 16,35-28-451-16</inkml:trace>
  <inkml:trace contextRef="#ctx0" brushRef="#br0" timeOffset="342778.0848">31584 11599 1115 0,'0'0'50'16,"0"0"201"-16,0 0-149 15,0 0-57-15,0 0-32 16,0 0-13-16,-65 22-18 16,43 40 18-16,10 13 5 15,-7-3 1-15,10-14-2 16,9-9 0-16,0-19-1 15,0-9-3-15,0-14 2 16,0-7 1-16,0 0 0 16,0 0 8-16,0 0 2 0,-10-5-1 15,1-29 1-15,-10-13-8 16,1-12-4-16,8-17-1 16,1-11 2-16,9-9 0 15,0-1-1-15,9 5 2 16,38 2-3-16,9 12 0 15,16 12 1-15,-13 18 1 16,0 14-2-16,-12 14-2 16,-16 11 2-16,0 9-1 15,-12 0 1-15,0 0-3 16,-1 18 0-16,-8 15-2 16,-1 1 4-16,-9 11 0 0,0 7-4 15,-37-7 4-15,-23-5-11 16,10-10-3-16,4-10 1 15,2-7 5-15,16-1 5 16,0-7 1-16,19-1-3 16,9-4-6-16,-10 8-8 15,10-3-7-15,0 7 9 16,0 8 12-16,0 3 1 16,0 13 1-16,0 4 3 15,28 8 0-15,13 0 1 16,18-8 0-16,-3-6 1 15,6-11-1-15,-15-6 0 16,0-7-4-16,-13-8-6 0,-6-2-68 16,-9 0-162-16,-10-7-215 15</inkml:trace>
  <inkml:trace contextRef="#ctx0" brushRef="#br0" timeOffset="343121.8406">32105 11574 760 0,'0'0'243'16,"0"0"-86"-16,0 0-45 16,0 0-89-16,0 0-22 15,0 0 28-15,84 97 17 16,-72-51-3-16,1 9 11 0,-13-2-22 16,0 5-6-16,-35-4-5 15,-2-6-9-15,-10-9-5 16,13-5-3-16,15-12-3 15,1-11 2-15,18-2-1 16,0-5-1-16,0-4 0 16,0 0 0-16,0 0-1 15,0 5 3-15,18 5 3 16,26-4 8-16,21 2 13 16,16-3-8-16,16 5-11 15,18-9-5-15,32-1-3 16,2 0-29-16,-3-1-265 15,-2-31-372-15</inkml:trace>
  <inkml:trace contextRef="#ctx0" brushRef="#br0" timeOffset="353781.5371">20380 11329 296 0,'0'0'43'0,"0"0"-40"15,0 0 15-15,0 0 4 16,0 0-22-16,473-9-19 16,-143 9-40-16,35 0-233 15</inkml:trace>
  <inkml:trace contextRef="#ctx0" brushRef="#br0" timeOffset="411290.3161">18268 11817 479 0,'0'0'8'16,"0"0"66"-16,0 0-31 15,0 0-19-15,0 0-4 16,0 0 26-16,0 0-2 15,-28 25-11-15,28-25 13 0,0 0-13 16,0 0 17-16,0 0 3 16,0 0-13-16,0 0-3 15,0 0 6-15,0 0-3 16,0 0-1-16,0 0-2 16,0 0-17-16,18 0-4 15,26 0-3-15,3 0 1 16,18 0 1-16,-3 0 3 15,4-5-9-15,-13 5-5 16,-6-2-4-16,-29 2-2 16,-8 0-10-16,-10 0-135 15,-28 7-269-15</inkml:trace>
  <inkml:trace contextRef="#ctx0" brushRef="#br0" timeOffset="411555.8616">17994 12070 686 0,'0'0'76'0,"0"0"-38"16,0 0 4-16,0 0-20 16,0 0 20-16,0 0 68 15,53 15-8-15,-7-15-25 16,10 0-36-16,7 0-26 0,2-3-15 15,-3-4 0 1,-6 2-91-16,-18-12-301 16</inkml:trace>
  <inkml:trace contextRef="#ctx0" brushRef="#br0" timeOffset="412118.3656">17900 11534 717 0,'0'0'58'0,"0"0"134"16,0 0-79-16,0 0-48 16,0 0-20-16,0 0-5 15,-9-6 10-15,9 6-4 16,0 0-15-16,0 0-17 16,0 0 4-16,-6 5-18 15,-4 32 1-15,10 18-1 16,-9 21 27-16,9 6 7 15,-9-1-6-15,9-7 2 16,0-4-8-16,0-16-8 16,0-7-1-16,0-13-7 15,0-7 7-15,0-9-5 16,0-2-1-16,0-4-4 0,0-6 0 16,0 1-3-1,0-1-1-15,0-1 0 0,0 4-23 16,0-7-242-16,-28-2-272 15</inkml:trace>
  <inkml:trace contextRef="#ctx0" brushRef="#br0" timeOffset="413384.0095">17791 11581 651 0,'0'0'113'0,"0"0"30"15,0 0-76-15,0 0-47 16,0 0 2-16,0 0 10 16,0-29 6-16,0 27-5 0,0-3-2 15,0 1-4-15,0 4 9 16,0 0-8-16,0 0-6 15,0 0-16-15,0 0-6 16,0 16-12-16,0 13 12 16,0 6 2-16,0 3 0 15,-9-4 0-15,-10-5-2 16,-6-1 2-16,-12-6 4 16,-1-9-2-16,1 5 3 15,3-13 0-15,15-1-4 16,10-4 0-16,-1 0-3 15,1 2-70-15,9-2-180 0,0 0-402 16</inkml:trace>
  <inkml:trace contextRef="#ctx0" brushRef="#br0" timeOffset="413837.1304">17654 12301 624 0,'0'0'87'0,"0"0"83"16,0 0-78-16,0 0-35 15,0 0-8-15,0 0 5 16,-37 0 6-16,30 0-19 15,7 0-21-15,0 0-12 16,-3 0-3-16,-12 0-4 0,15 0 0 16,-10 0-1-16,10 0-3 15,0 2 2-15,0 3-8 16,63-5 8-16,46 4 1 16,22-4 0-16,31 0-5 15,-7-11-242-15,-18-18-380 16</inkml:trace>
  <inkml:trace contextRef="#ctx0" brushRef="#br0" timeOffset="417006.1134">21046 14650 932 0,'0'0'73'0,"0"0"184"15,0 0-140-15,0 0-51 16,0 0-20-16,0 0-11 15,-9-45-11-15,9 45-7 16,0 0-17-16,0 7-8 16,0 31 1-16,0 20 7 15,0 23 1-15,0 4 7 16,0 4 1-16,0-8 1 16,0-9-6-16,0-14-3 15,0-5-1-15,0-19 0 16,0-5-6-16,-19-7 6 15,19-10-7-15,-18-12-129 16,-1 0-113-16,-9-7-189 0</inkml:trace>
  <inkml:trace contextRef="#ctx0" brushRef="#br0" timeOffset="417436.8973">20947 14805 684 0,'0'0'167'0,"0"0"-17"15,0 0 7-15,0 0-91 16,0 0-48-16,0 0-16 0,0-45-2 16,-10 56-13-16,1 17 9 15,-10 14 4-15,10-4 2 16,0-4-1-16,-1 0 1 15,1-18 0-15,9 2-2 16,-9-8 2-16,9-9-2 16,0-1 1-16,-10 0 5 15,10 0 6-15,-19 0 2 16,19-6 0 0,-9-28-1-16,9-10 6 15,0-7-15-15,0-1 2 16,47 7-6-16,9 6-3 15,-3 15 1-15,-6 6-3 0,-1 18-1 16,-11 0-5-16,21 13 4 16,0 26 6-16,6 13 1 15,-15 10 2-15,-4 6-2 16,-24-5-2-16,-10-2-7 16,-9-25-278-16</inkml:trace>
  <inkml:trace contextRef="#ctx0" brushRef="#br0" timeOffset="418140.0026">21320 14391 746 0,'0'0'16'0,"0"0"122"15,0 0-58-15,0 0-45 16,0 0-28-16,-292-24-2 0,211 48 7 15,-3 14 33-15,-7 8 21 16,16 5-4-16,4 6-32 16,15 15-1-16,18 9 5 15,13 6 7-15,16-2-9 16,9 6-18-16,0-12 7 16,0 1-2-16,9-6-6 15,16-6 0-15,-6-1-6 16,9-10-7-16,-9-10 7 15,9-7-3-15,0-6 0 16,15 0 1-16,14-5-1 16,14-7 5-16,13-1-2 15,16-8-2-15,0-8-3 0,2-5 4 16,-2 0-3 0,0 0-1-16,-10-18 2 0,4-3-3 15,5-8 0-15,-8-10 6 16,-17-1-5-16,-11-5-1 15,-7-2 1-15,-19-8 9 16,-18-12 19-16,-19-4-5 16,0-8-7-16,0-1-14 15,-10 1 3-15,-27 3-1 16,-10 10-2-16,-15 3 0 16,15 5-1-16,-15 1 12 15,15 7-8-15,-9-1 10 16,13 10-4-16,5-4-5 15,10 16-8-15,-9 8-3 0,3 13 2 16,-41 8-53-16,-6 0-313 16,-22 8-742-16</inkml:trace>
  <inkml:trace contextRef="#ctx0" brushRef="#br0" timeOffset="418973.1576">19529 14924 295 0,'0'0'361'0,"0"0"-237"15,0 0 66-15,0 0-71 16,0 0-22-16,0 0-20 16,-46-67-5-16,46 67-33 15,0 0-14-15,0 0-13 0,0 5-12 16,0 24-10 0,-10 14 10-16,-8 14 7 0,-1 1-1 15,-15 5 0-15,-4-2-2 16,1-9-1-16,-1-11 0 15,14-7-1-15,5-10 1 16,0-6-2-16,10-14-1 16,9 1 1-16,0-5 2 15,0 0 1-15,0 0 0 16,0 0-3-16,0 0 1 16,0 0-1-16,18 0 1 15,45 0-2-15,21-5 2 16,16-8 1-16,9-3-3 15,0 3 0-15,-25-1-3 0,-22 7-16 16,-25-1-39-16,-18-1-25 16,-19 4-19-16,0 3-51 15,0-3-51-15,-9 1-36 16,-29-3-2-16,13 1 95 16,-3 1 147-16,0-2 21 15,10-9 156-15,-1 4 11 16,0-11-42-16,1 4-26 15,11-2 21-15,-2 3-20 16,9 9-16-16,0 7-22 16,0 2-17-16,0 0-36 15,0 0-30-15,0 24-4 16,0 15 4-16,0 20 1 0,0 4 15 16,0 9-13-1,-9 3-3-15,-10-3 0 0,-9-2-7 16,-9-19-220-16,-16-22-367 15</inkml:trace>
  <inkml:trace contextRef="#ctx0" brushRef="#br0" timeOffset="419660.9422">18916 15925 1082 0,'0'0'122'16,"0"0"33"-16,0 0-54 15,0 0-75-15,0 0-26 16,0 0-9-16,-19 34-4 16,0 23 13-16,-15 15 5 0,-13 0-2 15,10-11-2-15,0-11 4 16,2-13-5-16,17-11 3 15,8-8-2-15,1-12 0 16,9-6 3-16,0 0-4 16,0 0 10-16,0 0 1 15,0 0-2-15,0-16 4 16,0-13-9-16,0-8-4 16,28-2-2-16,25-4 1 15,-6-4 0-15,9 2 0 16,6-8-4-16,-15 13 5 15,9 1 1-15,-22 6-1 0,3 10 2 16,-18 5-2-16,0 12 1 16,-19 1 0-16,9 5 0 15,-9 0-2-15,9 0-10 16,7 16-2-16,3 20 10 16,-1 9 3-16,1 6 2 15,0 4 0-15,-10-7-2 16,-9-8 0-16,9-6 0 15,-9-7 0-15,0-9 0 16,0-7-1-16,0 2-2 16,0-8-112-16,0 2-63 15,0-7-162-15</inkml:trace>
  <inkml:trace contextRef="#ctx0" brushRef="#br0" timeOffset="419926.5426">18888 16242 886 0,'0'0'104'15,"0"0"92"-15,0 0-123 16,0 0-29-16,0 0 4 16,0 0 5-16,0-25-15 15,46 12-13-15,26-4-18 16,12 6-7-16,6 0 0 0,4 6-65 15,-22-8-339-15</inkml:trace>
  <inkml:trace contextRef="#ctx0" brushRef="#br0" timeOffset="421301.6313">21183 13604 474 0,'0'0'287'0,"0"0"-164"16,0 0 23-16,0 0-58 0,0 0-35 16,0 0 4-1,0 0-21-15,10 0-12 0,-1 58-21 16,16 31 71-16,-6 16 10 15,-1 1-47-15,1-9-19 16,0-2-13-16,-10-19-4 16,10-13 0-16,9-6-1 15,-13-11-3-15,4-17-71 16,-19-20-302-16</inkml:trace>
  <inkml:trace contextRef="#ctx0" brushRef="#br0" timeOffset="422536.0621">21018 13780 580 0,'0'0'106'0,"0"0"37"15,0 0-90-15,0 0-15 16,0 0-12-16,0 0-10 16,10-5-1-16,-10 5 0 15,0 0 2-15,0 0-1 16,0 0-3-16,18 0 1 16,26 0 3-16,21 12 5 15,35-6 9-15,18 10-5 16,38-3-8-16,9 3-8 15,10 2-1-15,15-4-5 16,12-1-3-16,1-8 1 16,-4-3-2-16,-25-2 0 15,-18 0 1-15,-28 0-1 16,-19 0 0-16,-19-7 0 0,-24 3 0 16,-10-3 1-16,-13 1-2 15,-15 1 2-15,10 5-1 16,-7-5 0-16,9 5 0 15,-2-2 0-15,-10 2 0 16,-9-4 1-16,-10 4-1 16,-6 0 2-16,9 0-1 15,-12-7 5-15,0 7 3 16,0 0 11-16,0 0 0 16,0 0-3-16,0 0-3 15,10 0-1-15,-10 0-5 16,0 0-1-16,9 0-2 0,-9 0 5 15,9 0 5-15,-9 0 10 16,10 0 19-16,-1 0 1 16,-9 0-12-16,10 0-17 15,-10 0-11-15,9 0 0 16,-9 0-5-16,9 0 2 16,-9 0-1-16,0 0 1 15,0 0 2-15,0 0 6 16,0 0 0-16,10 0-3 15,18 0-6-15,6 0 0 16,3 0-1-16,10 0 1 16,-3-5-1-16,2 4 1 15,1-4 0-15,-3 0-1 0,-16 0 3 16,0 5-3-16,0 0 0 16,-19 0 0-16,10 0 0 15,-10 0 0-15,0 0-1 16,7 0 1-16,3 0 0 15,9 0 0-15,0 0 0 16,0 0 0-16,6 0 0 16,-15 0 0-16,-10 0 0 15,-9 0-1-15,0 0 1 16,0 0 1-16,0 0-1 16,0 0 1-16,0 0-2 15,0 0 1-15,0 0 0 0,0 0 1 16,0 0 0-1,0 0 1-15,0 0-1 0,0 0 2 16,0 0-3-16,0 0 0 16,0 0-49-16,-53-6-249 15</inkml:trace>
  <inkml:trace contextRef="#ctx0" brushRef="#br0" timeOffset="425723.6243">24501 13861 66 0,'0'0'563'0,"0"0"-434"15,0 0 33-15,0 0-62 16,0 0-6-16,0 0-30 16,0 0-16-16,0-18 1 15,0 13 3-15,0 5-8 16,0 0-10-16,0 0 2 16,0 0 6-16,0 0-14 15,0 0-1-15,0 0-6 16,0 0-1-16,0 0 5 15,0 0-6-15,0 0 3 16,0 0-2-16,0 0-10 16,0 0-4-16,0 0-3 15,0 0-1-15,0 0-1 0,0 0 2 16,0 0 3-16,0 0 1 16,0 0 6-16,0-1-8 15,0 1 5-15,0 0-7 16,0 0-2-16,0 0-1 15,0 0-1-15,0 0 1 16,0 0 1-16,0 0-1 16,0 0 1-16,0 0-1 15,0 0 0-15,0 0 0 16,0 0 0-16,0 0 0 16,0 0 0-16,0 0 0 15,0 0 0-15,0 0 3 0,0 0-3 16,0 0 1-1,0 0-1-15,0 0 0 0,0 0 0 16,0 0-1-16,0 0-4 16,0 0 10-16,0 0-5 15,0 0 0-15,0 0 0 16,0 0 0-16,0 0 0 16,0 0 0-16,0 0 1 15,0 0-1-15,0 0 1 16,0 0-1-16,0 0 0 15,0 0 0-15,0 0 1 16,0 0-4-16,0 0 6 16,0 0-2-16,0 0-1 15,0 0 0-15,0 0 1 16,0 0-1-16,0 0 0 0,0 0 1 16,0 0-2-16,0 0 1 15,0 0 0-15,0 0 1 16,0 0-1-16,0 0-2 15,0 0 2-15,0 0-2 16,0 0 1-16,0 35-12 16,-9 17 8-16,-1 20 4 15,-9 9 1-15,19-4 0 16,-9-6 1-16,9-9-1 16,0-10 0-16,0-12 0 15,0-6 0-15,0-5 0 16,-9-13 0-16,9 2-3 0,0-8 3 15,0-5 0-15,0-5 4 16,0 0-3-16,0 0 0 16,0 0 2-16,0 0-1 15,-10 0-1-15,10 0 4 16,-9 0-5-16,-16 0 0 16,-3-4-4-16,-9 3-6 15,-26 1-12-15,-21 0 3 16,-6 6 10-16,-3 17 3 15,-7 1 5-15,19-1 1 16,25-7-2-16,6 2 2 16,28-7 0-16,13-2-4 15,9 4 1-15,0-1 1 0,0 5-2 16,0-2-1 0,19-4 3-16,33 7 2 0,14-2 0 15,34-3 2-15,-1 3 0 16,13-3-1-16,-3 2 0 15,-9-3-1-15,-10 0 0 16,-24 1 0-16,-19-2 0 16,-13-1 0-16,-15 2 0 15,-10-2 0-15,0-3-2 16,-9 5-2-16,0 5-2 16,0 0-7-16,-18-1-1 15,-32 2 2-15,-9-2-3 0,-19 0 2 16,-10-4 4-1,-11 1 0-15,-1-2 7 0,16 5 0 16,3-3 2-16,25 3 0 16,6 0-1-16,28-4-1 15,4 0-2-15,18 0-5 16,0 5 2-16,0 4 5 16,37 2 0-16,25 1 2 15,13 5 6-15,15 4-5 16,-9-4 2-16,-6 5-2 15,-22-5-1-15,-16 10 2 16,-9 6 1-16,-18 12-3 16,-10 18 0-16,0 21 0 15,-38 0 3-15,-15 6-3 16,-3-15 1-16,10-10-1 0,2-19 1 16,16-5-1-16,9-14 5 15,1-5 2-15,8-10 1 16,10-2-2-16,0-1-1 15,0-3-1-15,0-2-1 16,0 2-2-16,0-2 1 16,0-3-1-16,0-2-1 15,0-6 1-15,0 3-1 16,0-3 1-16,0 0 0 16,0-5 0-16,-18 6-1 15,-26 6 2-15,-12-6 0 16,-9-1 0-16,-16 0 0 0,0 1-1 15,-4 1 0-15,-5-3 1 16,6-4-1-16,-6 0 1 16,9 0-2-16,6 0 0 15,3 0 2-15,16 0-2 16,3 0 3-16,-3 0-3 16,0 0 5-16,-6 0-5 15,-13 0 1-15,3 0-1 16,-12 0 0-16,3 0 0 15,0 0 0-15,16 0 0 16,6 0 1-16,9 0 0 16,3-4 0-16,-15-3 2 15,-13-4 0-15,-6 0-1 0,-12-1-2 16,2 1 3 0,10 6-2-16,7-3 0 0,11 8-1 15,26-5 1-15,-1 5-1 16,20 0 0-16,-7 0-1 15,-3 0 1-15,0 0 2 16,-10 0-2-16,1 0-4 16,-7 0 4-16,7 0 1 15,-10 0-1-15,4 0-4 16,15 0 2-16,9 0 0 16,10 0 0-16,-1 0 1 15,10 0 1-15,0 0 0 16,0 0 3-16,0 0 1 0,0 0 1 15,0 0-1-15,0 0 2 16,0 0-1-16,0 0 2 16,0 0 4-16,0 0 5 15,0 0 8-15,0-11-2 16,0-12-13-16,0-6-8 16,0-16-1-16,10-6 0 15,8-12 1-15,10-4 2 16,-9 2-3-16,6-1 0 15,-6 3 3-15,-10 7-1 16,10 11-1-16,-19 11-1 16,9-2 0-16,-9 14 0 15,0-1-1-15,0 0 2 16,9 7-2-16,-9-1-1 0,0 0 2 16,0 9-1-16,10 8-3 15,-1 0-16-15,28 5-163 16,-2 8-371-16</inkml:trace>
  <inkml:trace contextRef="#ctx0" brushRef="#br0" timeOffset="426473.6856">25040 15385 760 0,'0'0'60'0,"0"0"116"16,0 0-15-16,0 0-60 15,0 0-9-15,0 0-30 0,0-73-16 16,0 73-6-16,0 0-12 15,0 0-18-15,-10 5-10 16,-8 36-12-16,-10 15 12 16,-7 17 3-16,7 2 0 15,-9-7-3-15,9 0 0 16,19-12 2-16,-1-15 1 16,10-12 2-16,0-7-5 15,0-10 0-15,0-8 3 16,0 1 2-16,10 3-3 15,18-8 5-15,28 5-3 16,25-5 1-16,12 0-1 16,26 0-2-16,-1 0 2 0,-28-5-4 15,-6-8-1 1,-21 2 1-16,-26 1 0 0,-18 7 3 16,-10-2-1-16,-9 5-2 15,0 0-4-15,0 0-53 16,0 0-140-16,0-9-195 15</inkml:trace>
  <inkml:trace contextRef="#ctx0" brushRef="#br0" timeOffset="426770.5102">25423 15612 954 0,'0'0'142'15,"0"0"104"-15,0 0-146 16,0 0-60-16,0 0-35 0,0 0-5 15,-9 63 2-15,9 7 18 16,0 9 35-16,0 11-23 16,0 5-13-16,0 3-16 15,0-11-1-15,-10-2-2 16,-33-22-60-16,-13-30-234 16</inkml:trace>
  <inkml:trace contextRef="#ctx0" brushRef="#br0" timeOffset="428504.9054">24308 13787 20 0,'0'0'213'16,"0"0"-189"-16,0 0 83 15,0 0 21-15,0 0 4 16,0 0-19-16,0 1-6 16,0-1 35-16,0 0-25 15,0 0-10-15,0 0-45 0,-10 0-27 16,10 0-17-16,0 0-12 15,0 0-6-15,0 5-4 16,0 6-12-16,10 12 5 16,46 4 9-16,43-2 2 15,29-4 2-15,47 1 5 16,27-11-2-16,35-6-4 16,0-5 1-16,-1 0-2 15,-14 0 0-15,-14-9-1 16,-33-8 1-16,-38 0 0 15,-38 5 3-15,-33-1-2 16,-19 4 0-16,-4 2 2 16,-5 3-2-16,-10-3-1 0,0 7 0 15,-3 0 0 1,-7 0-2-16,-8 0 1 0,-1-5 1 16,-9 5 3-16,0 0 5 15,0-1-1-15,0 1 5 16,0 0 1-16,0 0-7 15,0 0-3-15,0 0-3 16,0 0-9-16,19 17-5 16,9 24 13-16,9 20-1 15,16 3 2-15,-16-2 3 16,1-4 2-16,-4-15-1 16,-6-14 1-16,-9-1 5 15,-10-14-7-15,0-9 2 16,-9-5 3-16,10 0-3 0,-10 0 4 15,0 0 7-15,0 0 18 16,9-2 22-16,0-25-22 16,10-12-32-16,-3-3 1 15,-7-8 0-15,10-1-1 16,-1-6-2-16,10 4 0 16,1 5 0-16,14 8-1 15,-15 10 1-15,10 8-1 16,-20 12 0-16,1 10-3 15,3 0-3-15,18 16-12 16,-2 23 8-16,8 18 11 16,17 5 0-16,-7 1 0 15,-3-6 0-15,3-11 0 0,-10-12 3 16,-2-9-2-16,-16-16-1 16,-9-2 0-16,-10-7 6 15,19 0 4-15,-6-7 3 16,28-15-5-16,-3-7-6 15,2-5-2-15,11 10-2 16,5-4 1-16,-3 7-3 16,4 8 0-16,5 7-1 15,-5 1 0-15,-4 5 1 16,13 0 1-16,-4 0 2 16,4 0 1-16,-3 0 0 15,-7 0 1-15,-21 0-1 0,-25 0-4 16,-10 0-33-1,-9 0-77-15,-19 0-97 0,-52 0-578 16</inkml:trace>
  <inkml:trace contextRef="#ctx0" brushRef="#br0" timeOffset="428958.0971">27554 13092 526 0,'0'0'318'16,"0"0"-157"-16,0 0 8 16,0 0-80-16,0 0-6 15,0 0-16-15,0-34-8 16,0 34-12-16,0 0-10 16,0 0-9-16,0 0-20 15,0 23-8-15,0 22-4 16,28 24 4-16,0 6 16 0,6 4 9 15,-6-11-9 1,-9-10-11-16,-1-9 0 0,-8-19-4 16,-10-2 1-16,0-10 2 15,0-12-3-15,0-1 3 16,0 0-2-16,0-5 0 16,0 5-2-16,0-5-52 15,0-10-269-15,-28-29-788 16</inkml:trace>
  <inkml:trace contextRef="#ctx0" brushRef="#br0" timeOffset="431239.3676">29180 14088 326 0,'0'0'182'0,"0"0"-16"16,0 0-49 0,0 0-31-16,0 0 8 0,0 0-24 15,0 0-5-15,0-11-6 16,0 11-9-16,0-5-3 15,0 5-6-15,0 0 2 16,0 0-5-16,0 0 3 16,0-2 9-16,0-2-1 15,0 4-1-15,0 0-20 16,0 0-15-16,0 0-8 16,0 0 0-16,0 0-5 15,0 16-7-15,0 26 1 0,-10 21 5 16,1 14 2-1,0 14 1-15,9 11 1 0,0 14-2 16,-13 8-1-16,10-5 1 16,-3-17-2-16,6-21 3 15,-3-25-2-15,-16-11 2 16,10-21-2-16,9-9 0 16,0-9-1-16,0-6 1 15,0 0 3-15,0 0 1 16,0 0 3-16,0 0 0 15,0 0-1-15,0 0-2 16,-10 0-3-16,1 0-1 16,-10-4-2-16,-9 4-2 15,-25 0-11-15,-12 0 4 16,-16 4 11-16,-3 9-11 0,12 3 11 16,7-6 1-16,12 3 2 15,6-1-1-15,28 0-4 16,1-8 1-16,8-2-1 15,10 8 2-15,0-4-10 16,0 10 6-16,0-3 0 16,0 5-3-16,47 4 7 15,22-1 2-15,27 4-2 16,13-3 3-16,19-1 3 16,0 2-5-16,-10-4 0 15,-15-3-1-15,-22 7 0 16,-25-1-3-16,-13-4-1 0,-33 5-2 15,-10 6 1-15,0 5-3 16,-41 4 4-16,-27 7 3 16,-13-9-2-16,6-2 3 15,3-5 1-15,16-2-1 16,10-3 0-16,11-3-1 16,17 2-5-16,18-7 5 15,0 8-5-15,0 4 6 16,28 1-1-16,25 5 1 15,-7 4 0-15,1-1 0 16,-3 8-1-16,-7-11-1 16,-18 6 2-16,-19-4 0 15,0-3 0-15,0-4 3 0,0-8-5 16,0 2 3-16,-10-12-1 16,-18 2 1-16,0-8 5 15,-15-5-6-15,5 0 0 16,-18 0 0-16,-25 0-1 15,-9 0 0-15,-13 0-1 16,-6 0-13-16,-9 0-13 16,-10 0 14-16,-9-5 2 15,0 4 11-15,0-6 1 16,18 2 0-16,17 0 3 16,11 5-2-16,1-6-1 15,15 6 0-15,-15-5-3 0,-19 0-2 16,-3-3 3-16,-16 3-11 15,-18-1 3-15,-16-4 8 16,6-3 2-16,0 4 0 16,10 2 3-16,18-6 1 15,19 8-1-15,16-1 1 16,21-4-1-16,6 6 2 16,13-5-4-16,7 5 0 15,8-3 2-15,-15-2-3 16,7 2-2-16,-10 1 2 15,-7 1 0-15,-11 0-4 16,-7 5 3-16,6-2 1 16,-16 2 1-16,20 0-1 15,-4 0 0-15,13 0-1 16,6 0 1-16,0 0-2 0,12 2 1 16,-3 3 0-16,10 0-3 15,6 1 5-15,9 1-1 16,3-7 2-16,-18 4-1 15,0 3-2-15,-7-7 2 16,-3 9 0-16,0-4-1 16,4 3 0-16,-4-3 0 15,10 2-1-15,-7 2 2 16,-3-1-2-16,1 2 0 16,2-3 1-16,7 2 1 15,-1-1-1-15,10-3 0 16,10-5 0-16,2 0 2 0,7 0 3 15,-1 0-2-15,-8 0-1 16,-1 0 1-16,-9 0 0 16,9 0-1-16,1 0-1 15,2 0 2-15,7 0-2 16,9 0 0-16,0 0 1 16,0 0-2-16,0 0 0 15,0 0-2-15,0 0 0 16,0 5-6-16,0-3-76 15,25-2-230-15,31-12-437 16</inkml:trace>
  <inkml:trace contextRef="#ctx0" brushRef="#br0" timeOffset="432208.0392">29874 15266 1153 0,'0'0'36'0,"0"0"198"15,0 0-127-15,0 0-39 16,0 0-44-16,0 0-10 0,-18-75-14 16,18 76-2-16,0 44-6 15,9 18 8-15,10 17 6 16,-19 11-2-16,9-8-2 15,-9-7-2-15,0-15 2 16,0-20-1-16,0-7-1 16,0-17 1-16,0-10 2 15,0-7-2-15,0 0 1 16,0 0 5-16,-9 0 3 16,-1-20-3-16,-8-23-3 15,-14-15-2-15,20-15 4 16,-7-7-6-16,19-11 1 0,0-1-4 15,0 2 5-15,19 5-3 16,34 5 1-16,3 7-4 16,16 9 4-16,-7 2 0 15,-6 20 1-15,0 4-1 16,-21 10 0-16,-7 15-2 16,-9 2 1-16,-13 11-2 15,10 0-6-15,-10 7 1 16,0 22 4-16,1 9 1 15,-10 12 1-15,0 2 1 16,-10 1-3-16,-36-8-8 16,-7-11-9-16,-3-2-19 15,-7-12 18-15,17-6 2 0,8-6-29 16,20-3 35-16,-7 0-1 16,15-3 5-16,1 2 1 15,9-4 8-15,0 5-5 16,0 3-11-16,0 8-1 15,0 7-5-15,0 17 21 16,0 11 1-16,22 3-1 16,37 5 2-16,-3-1 0 15,16-8 2-15,3-14-2 16,-4-7-1-16,-5-7 1 16,-13-12-4-16,3-8-110 15,-19-2-194-15,-3-12-147 0</inkml:trace>
  <inkml:trace contextRef="#ctx0" brushRef="#br0" timeOffset="432614.2938">30743 15250 1019 0,'0'0'99'0,"0"0"117"15,0 0-130-15,0 0-65 16,0 0-21-16,0 0 1 15,0 74 10-15,10-8 9 16,-10 3 16-16,0 5-4 16,0 1-9-16,0-14-11 0,-10-5-2 15,1-20-6 1,-10-7-2-16,10-15 5 0,9-6 0 16,0-3 3-16,0-5-4 15,0 0 2-15,0 0-4 16,0 5 1-16,0-5-4 15,0 2 3-15,47 2 2 16,24 1 18-16,23 3-12 16,15-3 0-16,19 0-5 15,-1-5-1-15,-8 0-1 16,-13 0-1-16,-10 0 0 16,-15 0-1-16,-25 0 1 15,-25 0 1-15,-9 0-5 16,-22 0 0-16,0 0-2 0,-22 0-65 15,-56 7-366-15</inkml:trace>
  <inkml:trace contextRef="#ctx0" brushRef="#br0" timeOffset="437973.8785">19922 17517 432 0,'0'0'370'0,"0"0"-328"16,0 0 99-16,0 0-75 0,0 0-30 16,0 0-10-16,0 0 14 15,-10 0 3-15,10 0 7 16,0 0-19-16,0 0-15 16,0 0-5-16,0 0-5 15,0 0-3-15,0 0 4 16,63 0 0-16,21 0-2 15,53 0 4-15,37 0 4 16,16-5 5-16,22 4-7 16,-3-4-3-16,12 0-3 15,-22 0 1-15,-33 4-6 16,-39-6 0-16,-71 2 0 16,-28 5-1-16,-28 0 0 0,0 0-3 15,-18 13-24-15,-57 21-149 16,-25 5-137-16</inkml:trace>
  <inkml:trace contextRef="#ctx0" brushRef="#br0" timeOffset="438286.2979">20370 17870 694 0,'0'0'70'0,"0"0"64"15,0 0-36-15,0 0-65 16,0 0-12-16,0 0 23 16,109 0 26-16,-28 0 2 15,3 0-27-15,-3 5-11 16,0-5-16-16,-15 0-9 15,-19 0-7-15,-13 0-2 16,-15 0-2-16,-1 2-7 16,-18 7-38-16,0 1-161 15,0-1-171-15</inkml:trace>
  <inkml:trace contextRef="#ctx0" brushRef="#br0" timeOffset="438598.8301">20782 17973 834 0,'0'0'132'0,"0"0"71"16,0 0-114-16,0 0-55 15,0 0-14-15,0 0-12 16,0 34-8-16,0 17 14 16,-10 17 59-16,1 0-39 15,0-10-9-15,-10 0-9 16,9-10-9-16,1-6-6 0,-10-3-1 15,-9-10-2 1,-25-19-159-16,-12-10-395 0</inkml:trace>
  <inkml:trace contextRef="#ctx0" brushRef="#br0" timeOffset="439067.5775">18433 17699 749 0,'0'0'111'15,"0"0"138"-15,0 0-113 16,0 0-45-16,0 0-27 16,0 0-11-16,15-29-19 15,-15 37-34-15,0 31 0 16,-34 18 0-16,-3 6 14 15,-10 0 9-15,13-8-6 16,6-3 4-16,0-5-12 16,9-9-6-16,0-9-3 15,1-4 1-15,8-5-3 16,-15-7-50-16,-3-8-235 0,10-5-169 16</inkml:trace>
  <inkml:trace contextRef="#ctx0" brushRef="#br0" timeOffset="439567.5623">19000 17670 682 0,'0'0'118'0,"0"0"90"16,0 0-86-16,0 0-39 15,0 0-7-15,0 0 4 16,-10-21-44-16,-18 21-16 16,-28 12-12-16,3 22 5 15,-12 9-10-15,9 9 3 16,12 6 3-16,7-1 4 15,18 6-1-15,19-13 2 16,0 7-12-16,0-11 2 16,0-7 2-16,38-10-6 15,-10-5 3-15,6-9-3 16,-15-9 3-16,9-6-1 16,-10 0-2-16,10 0 8 0,0-6 6 15,7-22-8-15,-7-1-3 16,-10-5-3-16,-8 1 6 15,-10 4-3-15,0-4-1 16,-19 16-2-16,-28 4-7 16,4 3 1-16,-13 10-20 15,-7 0-95-15,-2 23-53 16,18-1-114-16,13 1-202 16</inkml:trace>
  <inkml:trace contextRef="#ctx0" brushRef="#br0" timeOffset="440020.6907">19355 17807 1073 0,'0'0'43'0,"0"0"138"15,0 0-96-15,0 0-58 16,0 0-27-16,0 0-3 0,-9 34 3 16,27 11 0-16,10 15 6 15,16-4-2-15,-7 0 2 16,10-6 2-16,-10-8-6 15,-12-8 3-15,-6-6-3 16,0-17-1-16,-19-5 1 16,9-1 1-16,-9-5 1 15,0 0 11-15,0 0 50 16,0-11 16-16,0-17-39 16,0-17-27-16,9-6-2 15,10-12-11-15,-10-10 2 16,19 10-2-16,-3 11-3 0,-6 11 1 15,9 19-2 1,0 11-4-16,-9-1-6 0,6 12-103 16,-16 0-259-16</inkml:trace>
  <inkml:trace contextRef="#ctx0" brushRef="#br0" timeOffset="440708.2909">20863 17179 796 0,'0'0'37'0,"0"0"124"0,0 0-44 16,0 0-56-16,0 0 6 15,0 0 9-15,9-110-2 16,0 110-11-16,-9 0-23 16,0 6-40-16,0 46 1 15,0 16-1-15,0 17 11 16,0 12 0-16,0-12-9 16,0-1-2-16,0-5-1 15,-47-29-241-15,-15-30-611 16</inkml:trace>
  <inkml:trace contextRef="#ctx0" brushRef="#br0" timeOffset="441958.295">20891 17127 547 0,'0'0'152'0,"0"0"12"16,0 0-33-16,0 0-56 16,0 0 8-16,0 0 1 15,0 0-13-15,0 0-5 16,0 0-30-16,0 0-11 16,37 0-6-16,16 0-9 15,31 0-7-15,34 0 0 16,29 0-3-16,18 0 1 15,-3 16-1-15,-16 2 1 16,-18 0-2-16,-25-4 0 16,-22-7 1-16,-35-3 1 15,-27 1-1-15,-3-2 1 16,-16-3-1-16,0 0-1 0,0 5 0 16,0 0-5-1,0 2 0-15,0 2 3 0,0-1 2 16,0 2 1-16,0 1 0 15,0 2-1-15,0 3 1 16,0 7 0-16,9 11 1 16,-9 4-2-16,19 9 2 15,-1 3-2-15,1-3 1 16,0 5 0-16,0-7-2 16,-10-7 2-16,0-9 1 15,1-11-1-15,5-8 0 16,-15-9 0-16,10-1 1 15,-10 0 3-15,9 0 3 16,10 0 1-16,-1-16-5 0,20-8-2 16,-10-5-1-16,15-5 0 15,-5 0 1-15,8-6-1 16,-11 6 0-16,2 12 0 16,0-1 0-16,-9 5 0 15,-3 9 0-15,-6 7 0 16,0-3-1-16,-10 5-1 15,-9 0 1-15,9 0-5 16,1 7 2-16,18 20 1 16,0 12 1-16,6 1 2 15,3 12 0-15,10-1 0 16,-3-6 0-16,-7 2 1 16,1-8-1-16,-10-15 0 0,-7-3 0 15,1-10 2-15,-12-9-2 16,-10-2 2-16,0 0 6 15,9 0 3-15,0 0 6 16,10-19 17-16,0-9-24 16,-1-1-7-16,1-10-3 15,0 6 3-15,-4-1-2 16,4 0 0-16,0 5-1 16,-1 6 0-16,1 7-1 15,18 3-2-15,16 7-5 16,3 1-2-16,25 5 9 15,4 0-1-15,14 0 1 0,1 0 0 16,9 6 1-16,-6 4 1 16,-13-3 0-16,0-1 0 15,-24-6 0-15,-19 0 1 16,-13 5-2-16,-16-5 0 16,-18 0-1-16,0 11-16 15,-37-4-188-15,-44-7-141 16</inkml:trace>
  <inkml:trace contextRef="#ctx0" brushRef="#br0" timeOffset="442770.7206">23348 16892 733 0,'0'0'141'15,"0"0"4"-15,0 0-79 16,0 0-11-16,0 0-6 16,0 0 24-16,128-103 1 15,-128 103-12-15,0 0-25 16,0 0-15-16,0 2-22 16,-9 31-8-16,-35 17 8 15,-3 8 3-15,-9-3 3 16,13 0-2-16,5-5 0 15,10-10-1-15,19-13-2 0,0-7-1 16,9-11 1-16,0-2 2 16,0-7 1-16,0 0 4 15,0 0 4-15,28 0-2 16,18-2-3-16,35-16-7 16,3 2 0-16,7-1-2 15,8 2-1-15,-14 2 2 16,-4 8-2-16,-16-1 1 15,-31 1-3-15,-15 5-14 16,-19 0-51-16,0 0-99 16,0 0-130-16,-28 0-319 15</inkml:trace>
  <inkml:trace contextRef="#ctx0" brushRef="#br0" timeOffset="443083.2301">23688 16996 778 0,'0'0'153'16,"0"0"33"-16,0 0-87 16,0 0-36-16,0 0-22 15,0 0-30-15,0 5-8 16,0 40 11-16,0 7 12 16,19 11-16-16,-19 5-8 15,0-1-2-15,0-15-123 16,-19-34-693-16</inkml:trace>
  <inkml:trace contextRef="#ctx0" brushRef="#br0" timeOffset="444583.3847">24435 17558 447 0,'0'0'93'0,"0"0"-2"16,0 0-38-16,0 0 2 0,0 0 3 15,0 0 11-15,0 0 10 16,-9-17-27-16,-3 17-19 16,9-1-8-16,-7 1-5 15,1 0-13-15,-1 0-2 16,1 0-5-16,0 0-1 15,9 0 0-15,-10 0 1 16,10 0 0-16,0 0 1 16,0 0-1-16,0 0 0 15,0 0 1-15,0 0 0 16,0 1 0-16,0 9 1 16,28 3 8-16,44-2 14 15,37 5 8-15,16-9-5 0,34 3-9 16,15-10-9-16,1 0-3 15,-29 0 4-15,-28 0-4 16,-37 0 4-16,-34-5 4 16,-28 0 0-16,-10 0 4 15,0 3-5-15,-9-2 2 16,0-3-10-16,0 1 3 16,10 1-3-16,-10-6-3 15,9-1 7-15,-9 6 3 16,0 1 10-16,0 5-5 15,0 0-6-15,0 0-11 16,0 6-11-16,0 27 1 0,0 9 10 16,0 3 0-16,0-2 0 15,0-1 0-15,0-8 0 16,9-7 0-16,1-10 3 16,-10-11-1-16,0-6-2 15,0 0 0-15,3 0 5 16,9 0 1-16,-12 0 5 15,10 0-2-15,-1-11 0 16,10-17-7-16,9-1 0 16,-10-11-2-16,1 1 0 15,3 1-2-15,9 2 3 16,-12 14-1-16,9 4 0 16,0 7 0-16,0 4-8 15,-3 7 1-15,3 0 2 16,0 0-1-16,9 23 1 0,-2 1 5 15,2 10-3-15,-9 0 1 16,9-1 4-16,7-4-3 16,-7-6 1-16,1-7 0 15,-20-9 1-15,4-7 0 16,0 0 1-16,-3 0 4 16,9-12 1-16,0-5-7 15,9-6-1-15,16-4 0 16,3 2-3-16,16 4-7 15,3-1 4-15,15 4-3 16,-3 12 7-16,19 1 1 16,-16 5 1-16,-12 0 1 0,0 0-1 15,-19 0 1-15,-9 10 0 16,-31-9 0-16,-19 6-2 16,0 2-13-16,-10-9-205 15,-49 0-110-15</inkml:trace>
  <inkml:trace contextRef="#ctx0" brushRef="#br0" timeOffset="444958.4685">26320 16824 708 0,'0'0'72'16,"0"0"107"-16,0 0 6 15,0 0-98-15,0 0 17 16,0 0-20-16,9-62-36 0,-9 62-3 16,0 0-26-16,0 22-19 15,10 17 1-15,-10 14 3 16,0 15 1-16,0 0-2 16,0 0-3-16,-19 6-1 15,-28-24-148-15,10-21-459 16</inkml:trace>
  <inkml:trace contextRef="#ctx0" brushRef="#br0" timeOffset="447365.8838">26940 17620 593 0,'0'0'102'16,"0"0"34"-16,0 0-6 16,0 0-93-16,0 0-17 15,0 0 15-15,103 0 14 16,-60 0-16-16,-5-4-16 15,-1-3-7-15,-9 6-3 16,-3-4-4-16,-6 0-1 0,-1 5-2 16,10 0 0-16,1 0-1 15,23 0 0-15,5 0 1 16,24 0 0-16,12 0 0 16,16 0 0-16,9 5 1 15,1-5 0-15,-1 0-1 16,-12 0 1-16,0 0 2 15,-34 0 0-15,-16 0 6 16,-19-5 31-16,-12 0-3 16,-16 3-7-16,1-2 4 15,-1-3-21-15,-9 7-3 16,9-5-8-16,-9 4-1 16,0 1-1-16,0 0 2 15,10 0-1-15,-10 0 0 16,0 0 1-16,0 0-2 0,0 0-1 15,0 0-3-15,0 0-3 16,0 6 6-16,9 17 1 16,0-1 0-16,1 2 1 15,-1 5 0-15,0 5 7 16,1-8 3-16,-1 10 8 16,-6-3 2-16,-3 1-6 15,0 7-4-15,0-6-6 16,0 3 0-16,0-4-3 15,0-10 0-15,0-1-2 0,0-12 1 16,0-4 0 0,0-7 1-16,0 0 1 0,0 0 2 15,0 0 12-15,0 0 4 16,0 0-1-16,0 0-9 16,0 0-4-16,0 0-7 15,-12-7 1-15,-7 7-3 16,-28-5-2-16,-12 5-4 15,-9 0 0-15,-23 5 6 16,-2 13 1-16,12 0 1 16,15-2-1-16,13-7 1 15,25 4 0-15,10-1-4 16,18-3-2-16,0 4 3 16,0-2 2-16,18 2 1 15,29-3 3-15,15 1-2 0,13 2 4 16,6-3-4-16,-6 8 1 15,-3-7-2-15,-7 0 0 16,-12 7 0-16,-16 5 0 16,-9-7-3-16,-18 6 1 15,-10 7 2-15,0 10-1 16,0 1-1-16,-19 7 1 16,-18-2-1-16,-1 0 2 15,4-6-1-15,15-5 1 16,1-15 0-16,8 2 0 15,10-8 0-15,0-8 0 16,0 6 2-16,0-6 0 0,0 2 3 16,10-7-3-16,-1 11-1 15,10-2 0-15,-10 0-2 16,-6 2 0-16,6 0 0 16,-9 1-2-16,0 0 1 15,-9 5-4-15,-41-7 3 16,-6-3 3-16,-15-3 0 15,-4-4 0-15,-16 0-1 16,-8 0 1-16,-7-4-3 16,0-8 0-16,-12-5-10 15,-1 5-9-15,-8-5-1 16,-1 4 6-16,0-3 14 0,-9 5-1 16,-9 0 4-16,-1-2 0 15,1 3 0-15,-1 5 3 16,10-3-3-16,10 3-2 15,18 0 1-15,6 5-8 16,3-1-10-16,0-4 0 16,1 0 14-16,5-1 5 15,-5-6 0-15,-1 6 1 16,-3-4-1-16,3 2 0 16,1-2 1-1,-1 4-3-15,-3 1 3 16,4 0-1-16,-10-8 0 0,3 4 0 15,0-2 0-15,6-7 1 0,-9 6 1 16,9-5-2-16,7 5 4 16,21 1-2-16,-2 5-2 15,11 1 0-15,7 5-2 16,-6-5 1-16,6 5 1 16,-10-2-1-16,-5-2 2 15,5-3 0-15,-5 7-1 16,-4-5 2-16,-6 4 1 15,9-4 0-15,-12 5-3 16,13-5 1-16,-14 5-1 16,-5 0 1-16,9 0-1 15,-3 0 3-15,3 0-3 16,16-5 0-16,-7 5 0 0,7-1 1 16,2-6-1-16,-2 7 0 15,3-5 1-15,-4 5 0 16,1-5-1-16,-16 5-1 15,9-1 1-15,-3-4 2 16,4 0 1-16,-4 5 1 16,3-5 3-16,-12 5-5 15,12 0 2-15,-2 0-1 16,11-3 1-16,-2 3-3 16,3-5 0-16,15 5 0 15,0 0 0-15,-6 0 3 16,16 0-2-16,0 0 1 0,2-5-1 15,-2 5 1 1,0 0-1-16,-16 0 0 0,-3 0-2 16,-1 0 1-16,4 0-1 15,7 0 0-15,8 0 0 16,-5 0 1-16,15 0-1 16,0 5 2-16,9-5 3 15,10 0 4-15,9 0-1 16,0 0 5-16,0 0-5 15,0 0-3-15,0 0-2 16,0 0 0-16,0 0-1 16,-10 0-2-16,10 0 2 0,-9 0 1 15,9 0-2 1,-9 0 0-16,9 0-1 16,0 0 0-16,0 0 1 0,0 0-1 15,0 0-5-15,9 8-9 16,28-3-46-16,10 0-187 15,-3-5-546-15</inkml:trace>
  <inkml:trace contextRef="#ctx0" brushRef="#br0" timeOffset="448568.9362">28993 18083 717 0,'0'0'310'0,"0"0"-172"15,0 0 10-15,0 0-63 16,0 0-37-16,0 0-26 16,0 0-22-16,-31-36-6 0,12 97 6 15,-9 15 9-15,9 3 10 16,0 0-3-16,-5-9-5 15,5-3-3-15,10-15-2 16,-10-9-6-16,9-18 1 16,10-8 2-16,0-12 1 15,0-5 3-15,0 0 11 16,-9-13 37-16,0-21-20 16,9-11-24-16,-10-16-3 15,10-7-7-15,0-8-1 16,0-7 1-16,38-12 4 15,9-4-4-15,24 7-1 0,-2 7-1 16,18 18 1-16,3 15-2 16,-15 10-1-16,15 11 3 15,-15 7-2-15,6 7-1 16,-12 7 3-16,-1 10-3 16,-21 0 2-16,-13 0 1 15,-6 0-4-15,0 27-2 16,-18 7 5-16,-10 6 1 15,0-1-1-15,-19 8 0 16,-43-8-2-16,-23 0 2 16,-5-10 1-16,-10-4-5 15,16-16-2-15,13-1-5 0,24-8 5 16,19 0-6-16,9 0-2 16,10 0 8-16,9 0 1 15,0 0 1-15,0 5-10 16,0 11 6-16,28 12 5 15,9 1 1-15,13 13 5 16,19 1-3-16,-4 2 2 16,7 2-2-16,-16-3 1 15,-22-9 0-15,-15 5-5 16,-19-6-174-16,0-10-133 16,-10-9-288-16</inkml:trace>
  <inkml:trace contextRef="#ctx0" brushRef="#br0" timeOffset="448983.5123">30002 18184 1018 0,'0'0'44'0,"0"0"157"15,0 0-57-15,0 0-86 16,0 0-16-16,0 0-11 15,47-38-10 1,-47 38-12-16,0 4-4 16,0 25-4-16,-19 5 5 15,-18 16 11-15,-16 7 4 0,15 1-13 16,1 9 4-16,6-10-6 16,28-6-2-16,3-12-2 15,0-10 1-15,0-13 3 16,0-3 0-16,15-3-4 15,4-10 8-15,18 0 4 16,19 0 1-16,25 0 0 16,19-10-9-16,6-8-4 15,19 2-2-15,-7-1 3 16,-9 10 0-16,-9-2 1 16,-16 2-2-16,-13 5 1 15,-33 2-3-15,-20 0-1 0,-18 0 0 16,-18 2-5-16,-79 14-93 15,-9-16-454-15</inkml:trace>
  <inkml:trace contextRef="#ctx0" brushRef="#br0" timeOffset="916875.5417">22289 18018 634 0,'0'0'23'16,"0"0"142"-16,0 0-91 16,0 0-40-16,0 0-10 15,0 0 7-15,0 0-2 16,38-45 14-16,-38 40 6 16,0 5-8-16,3 0-7 15,9 0-9-15,-12 0-16 16,0 0-9-16,10 0-2 15,-1 5 0-15,19 18 2 16,0-1 0-16,19 7 2 0,6-1 0 16,-7 1-1-1,17 0 3-15,2-7-3 16,-3 2 0-16,4-8 1 0,-1 1 2 16,-3-6-3-16,13-5-1 15,-3-1 1-15,-7-5 0 16,16 0 1-16,0 0 0 15,3 0-1-15,-3 0 0 16,-6-6-1-16,-13-4 0 16,-5 5 0-16,-5 5 1 15,-14 0-1-15,-10 0-1 16,0 0 1-16,-9 0-6 16,6 0 2-16,3 0 4 15,0 15 0-15,0-2 0 16,9-2 0-16,7-1 0 0,-7 3 2 15,0-7 0-15,7 4-2 16,-16-4 0-16,9-6 1 16,-9 7 1-16,0-3-2 15,7-4 1-15,-17 0 0 16,10 0 1-16,10-4-1 16,-16-14 2-16,18 0-3 15,-2 2 0-15,-1-2 0 16,7 7 0-16,-7 1 0 15,0 2 0-15,1 3 0 16,5 0-1-16,13-1 1 16,-3 6 0-16,3-5 0 0,0 5 0 15,7 0 0-15,-7 0 0 16,6 5-2 0,4 11 2-16,5 2-1 0,-5 0 1 15,15-7-1-15,-7 5 1 16,17 2-2-16,-7-7 2 15,-3 2 1-15,9 1 1 16,-6 4-1-16,7-2 0 16,-23 2 0-16,10-2 0 15,-22-8 0-15,-3 2 2 16,-6-10 6-16,-10 0 2 16,7 0 13-16,-7 0 6 15,0-10-16-15,-9-7-5 0,7 0-8 16,-17-5-2-1,1 11-13-15,-10-7-100 0,-9 7-230 16</inkml:trace>
  <inkml:trace contextRef="#ctx0" brushRef="#br0" timeOffset="918453.6714">24847 16795 410 0,'0'0'77'0,"0"0"72"0,0 0-61 16,0 0-17 0,0 0-15-16,0 0 12 0,0-24 8 15,0 24-24-15,0 0-2 16,0 0-28-16,-10 0-21 15,-5 0-1-15,5 18-1 16,-8 11 0-16,18 0 1 16,0 5 0-16,0 5 5 15,0 3 0-15,9 2 1 16,25-4-2-16,4 6 2 16,-1-6-2-16,-9-1-1 15,-9-1 3-15,-10-14 4 0,-6 4 1 16,-3-9-4-1,0-3 3-15,0-3 0 0,-22 2-6 16,-24-2 4-16,-1-9-5 16,-15-4-2-16,15 0 4 15,-12 0-4-15,18-11 0 16,4-11-2-16,9-6-14 16,28-1-85-16,0 0-148 15,0 2-261-15</inkml:trace>
  <inkml:trace contextRef="#ctx0" brushRef="#br0" timeOffset="918781.8012">24931 16892 508 0,'0'0'117'15,"0"0"14"-15,0 0-61 16,0 0-19-16,0 0 30 16,265-92-17-16,-156 81-27 15,-10 6-5-15,4 5-30 16,-41 0-2-16,-24 0-48 16,-38 0-431-16</inkml:trace>
  <inkml:trace contextRef="#ctx0" brushRef="#br0" timeOffset="921000.5953">25607 16626 468 0,'0'0'0'0,"0"0"60"15,0 0 4-15,0 0-3 16,0 0-33-16,0 0 2 16,0 0 27-16,-47-76-14 15,38 67 1-15,-23 2-20 0,11 2-6 16,-17 2-4-16,1-2-14 16,-7 0 2-16,-2 5 3 15,8 0 8-15,-12 0 7 16,10 0 0-16,-7 0-6 15,-3 0 4-15,10 0-7 16,-7 0 1-16,10 0-6 16,-7 10 4-16,-3-7 0 15,1 7 6-15,2-4-4 16,-3 4 5-16,1 3 2 16,-7-2-8-16,6 2 4 15,0-3-6-15,13-4 0 16,6 6-4-16,0-1 2 0,9 5-7 15,-9-3 6-15,3 3-6 16,6 2 4-16,-9 0-2 16,0-2 2-16,0 1 4 15,3 4 3-15,7 2 6 16,-1 1-5-16,0 5-1 16,10 5 0-16,0 0 0 15,9 0 4-15,-10 4-1 16,10-3 0-16,-9 6-3 15,9-1 4-15,0-1 3 16,0 7-2-16,0 0-2 16,19-3-3-16,-1 4-4 15,10-7-3-15,0 1-1 0,7-3 2 16,-17-9-4-16,10 5 4 16,0-6 2-16,16-6-1 15,-7 1 0-15,10 1-2 16,-9-6 0-16,5-2 0 15,4-3-1-15,0-4-1 16,-4-2 0-16,4-2 3 16,9-1-3-16,-3-4 2 15,12 0-4-15,-2 0 3 16,-7 0 2-16,-3 0-5 16,12 0-1-16,-9 0 1 15,-3 0 4-15,-6 0-4 0,-10 0-1 16,-2 0 1-16,2-4 0 15,-9-1 1-15,9-2 0 16,-2-6 3-16,-7-1-2 16,9-4-1-16,-9 7-1 15,6-7 2-15,4 7-2 16,-10-7 2-16,-10 7 2 16,10-7 0-16,7 2 3 15,-17-7-2-15,10 7 1 16,1-6 3-16,-11-3 5 15,1 5 3-15,6-3-4 16,-6-1-2-16,-1-4-6 16,-8 11 2-16,8-6-2 15,-8 0 4-15,-1-1 6 16,0-5-7-16,1-1 0 0,-1 1 2 16,-6-7-3-16,10 7-3 15,-13-5 5-15,0-5-7 16,0 5 1-16,0 0 0 15,0 0 4-15,0 0-2 16,0 0-4-16,-13-3 4 16,10 3 2-16,-6-4-6 15,-10-8 5-15,0-5 2 16,-9-1-6-16,10 2 0 16,-11 3-2-16,-5 9 6 15,-13 4-6-15,-9 11 0 16,-25 7-3-16,-37 16 2 0,-38 0-5 15,-46 34-72-15,-16-2-354 16</inkml:trace>
  <inkml:trace contextRef="#ctx0" brushRef="#br0" timeOffset="928162.3779">30961 18012 388 0,'0'0'103'0,"0"0"52"16,0 0-75-16,0 0-15 15,0 0-2-15,0 0-16 16,0 0-6-16,0 0 19 16,-12-10-15-16,12 5-5 15,0 5-8-15,0 0-2 16,0 0 4-16,0 0 17 0,0-1-13 16,12-6-17-1,26 2 0-15,9-6-8 0,24 6-4 16,4 0-4-16,-13 2-2 15,-15-2-3-15,-10 5 0 16,-18 0-5-16,-16 0-3 16,-3 0-66-16,0 0-162 15,-12 8-63-15</inkml:trace>
  <inkml:trace contextRef="#ctx0" brushRef="#br0" timeOffset="928271.6693">30961 18012 575 0</inkml:trace>
  <inkml:trace contextRef="#ctx0" brushRef="#br0" timeOffset="928412.2962">30961 18012 575 0,'-99'100'82'0,"99"-96"79"0,0 1-117 0,18 0-17 0,29 2 81 16,15-7-9-16,4 0-37 15,15 0-25-15,-6 0-23 16,-13 0-14-16,-15 0 0 15,-19 0-56-15,-25 0-279 16</inkml:trace>
  <inkml:trace contextRef="#ctx0" brushRef="#br0" timeOffset="929084.2051">32024 17950 718 0,'0'0'30'15,"0"0"104"-15,0 0 27 16,0 0-97-16,0 0-31 15,0 0-10-15,109-109-8 16,-59 98 12-16,9 11-11 16,-13 0-9-16,-14 0-1 15,8 0-3-15,-21 7-2 16,-1 13 1-16,-18 5-1 0,0 5-1 16,0 4 3-16,-9-1 0 15,-41-10-2-15,10 0 3 16,2-7-2-16,1-10-2 15,15 1 5-15,13-7-3 16,6 4 1-16,3-4 2 16,0 0-1-16,0 0-4 15,34 0-2-15,31 0 2 16,7 0 0-16,12 12 0 16,-22 5 0-16,-5 4 0 15,-20 4-1-15,-25 4 2 16,-12 4-1-16,0 0 3 15,-40-4-2-15,-35-5 3 16,3-1 3-16,-2-12 2 16,11-2 22-16,17-9 14 0,-4 0-7 15,19 0 0-15,12 0-6 16,0 0-1-16,1-4-21 16,-10-6-10-16,-16-3-38 15,-12-9-462-15</inkml:trace>
  <inkml:trace contextRef="#ctx0" brushRef="#br0" timeOffset="933599.9382">29404 2336 512 0,'0'0'82'0,"0"0"-25"16,0 0 13-16,0 0-31 16,0 0-18-16,0 0 9 15,0 0 37-15,0 0 46 16,-3 0 0-16,3-3-31 16,0-2-22-16,0 2-17 15,0-4-5-15,0 5-15 16,0 2-3-16,0 0-4 0,0 0-11 15,0 0 1 1,0 0-5-16,0 0-1 0,0 25-14 16,0 13 14-16,0 12 7 15,0 5-1-15,0-5-3 16,0-1-3-16,-10-6 2 16,1-5-4-16,0-9 2 15,-10-8-23-15,0-10-128 16,1-11-79-16,-1 0-60 15</inkml:trace>
  <inkml:trace contextRef="#ctx0" brushRef="#br0" timeOffset="934037.3561">29254 2350 14 0,'0'0'678'0,"0"0"-647"15,0 0 85-15,0 0-25 0,0 0-5 16,0 0-27-1,-46-43 13-15,36 38-36 0,1 0 20 16,-10 0-28-16,19 2-13 16,-9 1-5-16,0 2-2 15,9 0 1-15,0-3-3 16,0 3-2-16,0 0-4 16,0 0-1-16,0 0 0 15,0 0-1-15,9-1-3 16,28-3-2-16,29 0 7 15,15 4 4-15,9-2-4 16,-15-1-1-16,-25 3-6 16,-10 0-115-16,-40 0-129 15,0 0-213-15</inkml:trace>
  <inkml:trace contextRef="#ctx0" brushRef="#br0" timeOffset="934396.7462">28896 2680 628 0,'0'0'41'0,"0"0"48"16,0 0-42-16,0 0-27 0,0 0 6 15,0 0 2-15,0 8 6 16,0-3-10-16,0 0 10 16,10 3 0-16,27-3-5 15,10-3 11-15,15 2 2 16,-6 0-29-16,16 0-7 16,-7 1-6-16,-3-5-7 15,-15 0-169-15,0 0-229 16</inkml:trace>
  <inkml:trace contextRef="#ctx0" brushRef="#br0" timeOffset="934771.739">29628 2656 198 0,'0'0'567'0,"0"0"-454"16,0 0 52-16,0 0-68 15,0 0-43-15,0 0-3 16,10-12-15-16,-10 12 0 15,0 0-14-15,0 19-15 16,0 11 10-16,0 4 11 16,-19 3-10-16,0-8-7 15,10 0 4-15,-1-5-1 16,10 1-7-16,0-6-1 16,0-5 0-16,0-1-3 15,0-8 1-15,0 0-3 16,0-3 0-16,19-1 0 15,9-1 3-15,0 0 0 0,3 0-2 16,19 0 1-16,-3 0-3 16,3-8-4-16,9 0-61 15,-12 2-65-15,-16-9-34 16,9-3-162-16</inkml:trace>
  <inkml:trace contextRef="#ctx0" brushRef="#br0" timeOffset="935177.996">30519 2497 855 0,'0'0'81'15,"0"0"114"-15,0 0-119 16,0 0-44-16,0 0-20 16,0 0 5-16,0 0-4 15,106-21 7-15,-66 19-4 16,10 2-6-16,-3 0-10 16,-10 0-2-16,-12 0-18 15,-6 2-85-15,-19 6-158 16,0 2-163-16</inkml:trace>
  <inkml:trace contextRef="#ctx0" brushRef="#br0" timeOffset="935287.3709">30519 2497 714 0,'-87'136'36'0,"87"-136"78"15,0 0-5-15,19 0-90 16,27 0 9-16,17 0 31 15,2 0-19-15,7 0-24 16,-16 0-8-16,3 0-8 16,-9 0-11-16,-22 0-237 0,-10-9-469 15</inkml:trace>
  <inkml:trace contextRef="#ctx0" brushRef="#br0" timeOffset="935662.38">31447 2376 762 0,'0'0'116'15,"0"0"51"-15,0 0 18 0,0 0-98 16,0 0-24-1,0 0-1-15,19-16-14 0,-19 16-14 16,0 0-28-16,0 10-6 16,0 19 0-16,0 6 11 15,0 2-3-15,-9 4-3 16,9-6 0-16,-10 1-5 16,1-3-1-16,0 1 1 15,-1-7 0-15,-8-3-24 16,-1-3-129-16,-12-8-46 15,18-13-165-15</inkml:trace>
  <inkml:trace contextRef="#ctx0" brushRef="#br0" timeOffset="936037.3799">32033 2366 778 0,'0'0'28'16,"0"0"147"-16,0 0-41 16,0 0-78-16,0 0-30 15,0 0-11-15,0-12 2 16,0 12-7-16,0 4-5 0,-19 14 11 15,-18 10 8-15,18 2 14 16,-9 10-10-16,-6 4 8 16,15 1-15-16,19 2-1 15,0-1-8-15,0-4 4 16,0-5-5-16,19-6-1 16,0-5-7-16,15-4 2 15,-15-4 0-15,9 0-5 16,-10-7 3-16,1-1 2 15,-7-6-4-15,-2-4 1 16,-1 0 2-16,4 0 4 16,5 0 1-16,-8-21 6 0,-1-6-4 15,0-8-7-15,-9-6 5 16,0 7-8-16,0 9 0 16,0 7-1-16,-37 18-1 15,-16 0-32-15,-31 18-118 16,-16 12-183-16,10-1-709 15</inkml:trace>
  <inkml:trace contextRef="#ctx0" brushRef="#br0" timeOffset="937006.1405">30908 3083 648 0,'0'0'49'0,"0"0"92"16,0 0-54-16,0 0-21 16,0 0-25-16,0 0 0 15,-9-11 31-15,18 10-12 0,1 1-12 16,2 0-20-1,38 0-7-15,16 0 4 0,43 0 0 16,37 0-2-16,28-4 7 16,26 1-3-16,2 3-14 15,-15 0 0-15,-9 0-1 16,-23 0 1-16,-18 0 4 16,-37-5 8-16,-25 4 12 15,-35 1-7-15,-8-4-21 16,-32 4-1-16,0 0-8 15,0 0-3-15,0 0-61 16,-32 5-193-16,-17 0-69 16</inkml:trace>
  <inkml:trace contextRef="#ctx0" brushRef="#br0" timeOffset="939787.4178">31930 3380 558 0,'0'0'151'16,"0"0"-137"-16,0 0 64 16,0 0-13-16,0 0-19 15,0 0 2-15,0 0 5 16,-71-26-20-16,61 23 4 15,-8 3 6-15,-11 0-26 16,-14 0-12-16,-4 0 2 16,-9 8-2-16,3 5 10 15,16 8-1-15,9-2 5 16,-3 2-6-16,18 2-2 16,7 1-2-16,6 4-3 15,0-6 3-15,9 3-7 16,41-2 1-16,6 1-1 0,16-5 1 15,-7-1-1-15,7-2 1 16,-16 2 0-16,-16-3-2 16,1 1 1-16,-22 5-1 15,-19-4-1-15,0 8-1 16,0 0 1-16,0 0 1 16,0-3 1-16,-28-4 0 15,-16-7 2-15,7-3-3 16,-10-5-1-16,3-3 3 15,7 0-3-15,9 0 0 16,0-17 0-16,9-3-2 16,19-1-2-16,0-6-3 0,0 0 0 15,0-2 3 1,47-1-4-16,0 1 2 0,5-4 2 16,5-1 4-16,-11-2-1 15,-2-2 1-15,-7-1 0 16,-18-2 3-16,0 5 0 15,-10-1-2-15,-9 6 3 16,0 10 1-16,0 8-2 16,-37 13-3-16,-60 0-18 15,-24 29-125-15,-23 12-197 16</inkml:trace>
  <inkml:trace contextRef="#ctx0" brushRef="#br0" timeOffset="940537.4249">31360 4480 723 0,'0'0'91'16,"0"0"84"-16,0 0-6 16,0 0-88-16,0 0-57 0,0 0-3 15,-3-5 20 1,3 2 9-16,0 2-7 0,0-3-7 16,9-4-13-16,26 2-11 15,11-4-5-15,4 0-3 16,9 1 2-16,-3 8-6 15,-3-2-1-15,-15 3-3 16,-10 0-43-16,-9 0-149 16,-19 0-145-16,0 4-236 15</inkml:trace>
  <inkml:trace contextRef="#ctx0" brushRef="#br0" timeOffset="940912.4303">31360 4480 330 0,'-115'133'392'0,"115"-133"-319"0,0 0 45 15,0 0-58-15,19 0-37 16,9 0 65-16,18 0-5 16,17 0-46-16,-7 0-8 15,15 0-18-15,-5 0-5 16,-20 0-6-16,-2 0-12 15,-25-2-305-15</inkml:trace>
  <inkml:trace contextRef="#ctx0" brushRef="#br0" timeOffset="941771.8254">32105 4437 824 0,'0'0'101'0,"0"0"52"0,0 0-31 16,0 0-81-16,0 0-31 15,0 0 5-15,193-77 15 16,-140 72 12-16,3 2-13 16,-19 3-4-16,-6 0-6 15,0 0-9-15,-31 22-10 16,0 16 3-16,0 3-1 15,-52 7 3-15,-23 1 0 16,3-6-2-16,7-1-3 16,2-8 0-16,26-10 3 0,9-8-1 15,19-11-1 1,-1-2 0-16,10 1-1 0,0-4 0 16,0 0 2-16,0 0-2 15,10 0 1-15,27 0 2 16,22 0-2-16,19 0 2 15,12 0-3-15,-2-13 0 16,8-3-25-16,4-5-79 16,-25 1-23-16,6-1-79 15,-16 2-38-15,-12-7-59 16,-6 0 104-16,-19-4 154 16,0-3 45-16,-3 0 165 15,-7-2 8-15,-8 7 9 16,-1 7-41-16,0 12-3 15,-9 1-7-15,0 8-26 0,0 0-46 16,0 0-20-16,0 0-28 16,0 29-10-16,0 13 16 15,-18 9 35-15,-1 8 9 16,0-1-22-16,-12-3-10 16,19-7-9-16,-7-6-9 15,0-9-5-15,10-11-3 16,0-6-2-16,-1-6-1 15,10-8 0-15,0-2 6 16,0 0-4-16,0 0 8 16,0-5 8-16,0-24-10 15,0-10-7-15,0-14 1 0,0-10 0 16,0-8-2-16,10 2 0 16,18-3-3-16,0 10 3 15,-6 8 0-15,9 12 4 16,-3 9-4-16,0 9 0 15,-10 13-4-15,1 4 4 16,-19 7 0-16,0 0 0 16,3 0-5-16,7 31-1 15,11 17 6-15,-11 11 6 16,8 8 0-16,1 4-1 16,0-9-2-16,0-3 3 15,-1-9-5-15,1-9 2 16,6-10-2-16,-16-8-1 0,-9-10 1 15,10-7-2-15,-10-3 0 16,0-3-37-16,0 0-88 16,0 0-65-16,0-3-146 15</inkml:trace>
  <inkml:trace contextRef="#ctx0" brushRef="#br0" timeOffset="942178.0753">32927 4608 985 0,'0'0'119'0,"0"0"36"0,0 0-102 15,0 0-14-15,255-16-19 16,-161 9-13-16,-4 7-7 16,-34-6-6-16,-28-4-396 15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4T12:01:00.55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13117 713 855 0,'0'0'2'0,"0"0"118"15,0 0-40-15,0 0-17 16,0 0-17-16,0 0-22 15,0 0-4-15,0-51 25 0,3 51-18 16,-3 0-3-16,0 0 4 16,0 0-6-16,0 0-8 15,0 0-14-15,0 3 0 16,0 20-15-16,6 14 15 16,4 15 2-16,-1 7 8 15,2 4-6-15,2-3 5 16,-4-2-7-16,0-7 1 15,-1-7-1-15,2-10-2 16,-4-8 4-16,0-6-3 16,-2-7-1-16,-1-7 1 15,0-1 0-15,0-3 5 0,0-2-2 16,0 0-4-16,12 0 11 16,6-12-8-16,6 0-3 15,5-2 0-15,3 2-3 16,2 2 2-16,-4 3 2 15,-2 0-1-15,-4 3 0 16,-9 2-2-16,-3 1 2 16,-3-1-1-16,-3 1-5 15,-2 1-53-15,-1 0-36 16,1 0-61-16,6 0-92 16,-3 0-119-16</inkml:trace>
  <inkml:trace contextRef="#ctx0" brushRef="#br0" timeOffset="719.1927">14085 933 855 0,'0'0'6'0,"0"0"44"0,0 0 34 15,-94-24-37 1,58 24-13-16,-4 11-17 16,4 12 13-16,1 6-4 0,12 4 3 15,8 1-1-15,12-4-13 16,3-3-2-16,3-6 6 15,12-4-10-15,7-5 2 16,2-5-4-16,-6-5-1 16,3-2-5-16,-5 0 5 15,-3-2-6-15,0-14-7 16,0-5-7-16,-4-2 3 16,-2-4 5-16,4-2 4 15,-8-3 1-15,6-1 0 16,4 4 1-16,-1 3 0 15,6 6-1-15,-3 4 1 0,2 7-2 16,-1 3 0-16,-3 6-2 16,-3 0 3-16,-2 0-5 15,0 14-9-15,-1 3 3 16,-4 3 7-16,0 3 4 16,0-1 2-16,0 1-1 15,3 0 0-15,-2 0 1 16,3 2 0-16,0-3 2 15,2-2-2-15,4-4 1 16,-4-6 1-16,1-3 4 16,4-4 2-16,-2-3-6 15,2 0 2-15,2-3 2 0,-7-12-2 16,1-2 4-16,-4-3 6 16,-2-3 8-16,-4-6 3 15,0 0 0-15,0-5-10 16,-4 3-6-16,-8 4 0 15,-4 5-10-15,-1 10-4 16,7 3 0-16,1 6-5 16,-4 3-70-16,-1 0-111 15,-2 9-216-15</inkml:trace>
  <inkml:trace contextRef="#ctx0" brushRef="#br0" timeOffset="1283.6577">14565 894 958 0,'0'0'165'0,"0"0"-110"15,0 0 45-15,0 0-53 0,0 0-37 16,0 0-7-16,10 84 30 16,-5-30 13-16,-4 9-3 15,-1 2-14-15,0 6-10 16,0-3-6-16,0-8-4 16,-3-13-8-16,2-14 6 15,-2-10-6-15,3-10-1 16,-3-7 2-16,3-5-2 15,-3-1 6-15,-3 0 1 16,-4-15 9-16,-3-14-4 16,-3-18-12-16,6-12-2 15,1-14 2-15,6-12 0 16,3-4-6-16,0 0-9 0,3 6-6 16,15 15 17-16,9 18 0 15,-2 16 2-15,2 17 2 16,-2 12-3-16,2 5 2 15,-1 5-4-15,3 17 1 16,-6 7-1-16,-1 4-6 16,-10-1 11-16,-7 0-6 15,-5-3-1-15,-8-2-5 16,-13-3-3-16,-16-1 4 16,-2-3-52-16,-6-3-89 15,-3-4-170-15</inkml:trace>
  <inkml:trace contextRef="#ctx0" brushRef="#br0" timeOffset="3555.1647">15906 921 656 0,'0'0'38'0,"0"0"29"0,0 0 6 15,0 0 28-15,0 0-28 16,0 0-11-16,0 0-3 16,4-68-22-16,-14 60 1 15,-6 1-14-15,-11 2-19 16,-5 5-1-16,-7 0 0 16,-2 2-4-16,-2 14 0 15,10 3 6-15,6 5-6 16,15 2 4-16,12 4-4 15,0-2 13-15,16-1-5 16,16-5 2-16,11-4-4 16,2-4 0-16,1-8-3 15,-7-2-2-15,-6-4-2 0,-8 0-1 16,-4-3-14-16,-6-11-5 16,-9-6 16-16,-4-3 4 15,-2-5 2-15,0-3 1 16,-8-2 1-16,-4 0 1 15,-2 7 13-15,7 7 4 16,4 8 15-16,1 7 3 16,2 4-21-16,0 0-18 15,2 10-11-15,16 14 6 16,3 7 5-16,-2 6-2 16,8 1 2-16,-5-1 0 15,-2-3 2-15,-1-1-2 0,-2-6-1 16,-7-5-3-16,-4-5-9 15,-3-5-99-15,-3-5-73 16,0-7-112-16</inkml:trace>
  <inkml:trace contextRef="#ctx0" brushRef="#br0" timeOffset="4008.5165">16194 875 862 0,'0'0'10'16,"0"0"-7"-16,0 0 92 0,0 0 6 15,91 78-14-15,-73-45-43 16,-2 3-25-16,-9-2 2 16,-2-5-13-16,-5-2-4 15,0-8-1-15,0-7 3 16,0-4 1-16,0-6-3 15,-3-2 7-15,0 0 8 16,0 0 7-16,0-9 20 16,-4-14-31-16,7-6-9 15,0-11 16-15,0-4-22 16,11-6 2-16,11 6-2 16,0 7 0-16,5 6 0 0,1 12-1 15,2 6 0-15,-4 6 0 16,6 7 0-16,1 0-3 15,0 7 4-15,-2 13-2 16,-1 4 2-16,-8 2 0 16,-2 1 0-16,-9 2-1 15,-6-4 1-15,-4-1 0 16,-1-1 0-16,0-3-5 16,0-1-10-16,-7-5-97 15,1-6-111-15,2-8-108 16</inkml:trace>
  <inkml:trace contextRef="#ctx0" brushRef="#br0" timeOffset="4774.2446">17118 899 814 0,'0'0'23'0,"0"0"127"15,0 0-50-15,0 0-43 16,0 0-18-16,-81-43-32 16,45 43 3-16,-3 4-4 15,-1 11 1-15,5 4 12 0,13 4 1 16,9 0 1-16,8 2 7 15,5-1 1-15,8-3-17 16,15-4-1-16,9-2-1 16,1-9-4-16,1-3-5 15,-1-3 2-15,0 0-3 16,-8-11-21-16,-4-7-16 16,-8-6 2-16,-3-2-1 15,-8-1 33-15,-2-1 3 16,0 5 3-16,0 1 0 15,-6 10 12-15,2 4 20 16,1 7 5-16,3 1-40 16,0 0-2-16,0 19-26 0,0 8 27 15,3 4 2-15,10 0 4 16,4-2-1-16,3-4-2 16,6-4 2-16,-3-6 0 15,6-3-2-15,-1-5 5 16,-2-7-6-16,1 0 2 15,-5 0-3-15,-3-16 0 16,-2-4-10-16,-10-3-15 16,0-8-1-16,-5-7 12 15,-2-5 6-15,0-10 4 0,-5-6-4 16,-6-5 8 0,-6 2 1-16,2 1-1 0,8 11 13 15,1 14 21-15,3 14 2 16,0 15 9-16,3 7-21 15,0 0-24-15,6 20-7 16,6 16 7-16,5 14 2 16,-1 9 15-16,-2 3-7 15,-2 1 0-15,2-5 10 16,-5-5-12-16,1-6-6 16,-2-8-2-16,-3-3-2 15,-2-8-6-15,-3-6-88 16,0-12-80-16,0-10-176 15</inkml:trace>
  <inkml:trace contextRef="#ctx0" brushRef="#br0" timeOffset="5261.7676">17567 788 742 0,'0'0'327'0,"0"0"-322"16,0 0 11-16,0 0 80 15,22 75-26-15,-2-38-42 0,6-3 3 16,-3-4-12 0,3-5-12-16,-4-6-2 0,4-5 2 15,-9-9-7-15,0-4 0 16,1-1-4-16,-2-5-48 16,0-13-28-16,0-6-48 15,-5-2 1-15,-5-3 17 16,-6-1 71-16,0-3 39 15,0 4 4-15,0 2 5 16,0 10 44-16,0 8 47 16,0 5-27-16,0 4-35 15,0 0-38-15,0 21 8 16,0 16 6-16,-6 14 39 0,-8 10-16 16,-5 9 15-16,-1 5-13 15,-9 1 4-15,6-1-30 16,1-8 4-16,5-6-17 15,8-13 6-15,3-11 13 16,6-11-3-16,-4-10 1 16,4-5-9-16,0-8-5 15,0-3-2-15,0 0-1 16,-4 0-2-16,4 0-37 16,-1-3-83-16,1-19-170 15,0-10-227-15</inkml:trace>
  <inkml:trace contextRef="#ctx0" brushRef="#br0" timeOffset="5683.7056">18183 852 1019 0,'0'0'10'16,"0"0"43"-16,-81 4 9 15,48 12-13-15,3 1-20 16,12 0-8-16,5-3-14 16,10-1-2-16,3-1 1 0,0-1-3 15,19 2 10-15,11-3-3 16,5 1-3-16,1 0-7 15,-1 0-20-15,-2-1-21 16,-14-1 16-16,-7-1 5 16,-5-3 10-16,-7-1 2 15,0 2 5-15,-12 2 3 16,-11 3 0-16,-9 0 4 16,-2-2 2-16,0 1-2 15,4-3 0-15,4 0-4 16,7-3 0-16,3-1 0 15,2-1-5-15,5-2-10 0,9 0-239 16,0-14-201-16</inkml:trace>
  <inkml:trace contextRef="#ctx0" brushRef="#br0" timeOffset="5920.8582">18362 887 754 0,'0'0'283'0,"0"0"-278"16,0 0 74-16,20 89 22 15,-11-48-31-15,1 1-30 16,-2-5-14-16,0-2-11 0,-1-6-8 16,-4-7-2-16,-3-7 0 15,3-3-4-15,-3-8-1 16,0-4-19-16,0 0-110 15,0-22-89-15</inkml:trace>
  <inkml:trace contextRef="#ctx0" brushRef="#br0" timeOffset="6139.7729">18364 606 1038 0,'0'0'20'0,"0"0"210"15,0 0-129-15,0 0-8 16,0 0-61-16,0 0-22 16,-2-17-10-16,4 17-14 15,-2 0-142-15,0-7-314 16</inkml:trace>
  <inkml:trace contextRef="#ctx0" brushRef="#br0" timeOffset="6860.678">18940 838 940 0,'0'0'13'16,"0"0"114"-16,0 0-43 15,0 0-37-15,0 0-24 16,-109-38-4-16,78 38 12 16,-2 8 6-16,8 5-15 15,8 2-8-15,9 1-11 16,7 1 8-16,1 1-10 15,3 1 2-15,16 1 5 16,10-3-2-16,4-1-6 16,-1-2-5-16,0-1-9 15,-5-1-15-15,-5-1 10 0,-4-2 8 16,-9 0 7-16,-5-2 0 16,-4 1 1-16,0-2-13 15,-7 5 16-15,-17-4 5 16,-4 3 1-16,-5-1-2 15,0-4 3-15,1 1 0 16,7-1-4-16,5-4-1 16,1 0-1-16,2-1-1 15,0 0-14-15,5-4-189 16,11-14-276 0</inkml:trace>
  <inkml:trace contextRef="#ctx0" brushRef="#br0" timeOffset="7032.5582">19592 1131 968 0,'0'0'123'15,"0"0"-123"-15,0 0 0 16,0 0-36-16,0 0-356 15</inkml:trace>
  <inkml:trace contextRef="#ctx0" brushRef="#br0" timeOffset="9112.6549">13214 1662 375 0,'0'0'14'16,"0"0"-13"-16,-91 0 4 15,69 0 17-15,8 0 3 16,8 0 5-16,0-4 40 16,0-2 15-16,2-1-19 15,-3 3-12-15,1 0-8 16,2 1-17-16,-5 3-24 16,-1 0-1-1,-7 0-1-15,-2 0 0 0,-5 0-2 0,-1 3-1 16,-4 4 5-16,1 1 0 15,-6-1-5-15,4 0 5 16,9-2-3-16,3-3 5 16,10 1 21-16,7-3-11 15,1 1-3-15,0-1 17 16,0 0 14-16,0 0-11 16,0 0 6-16,7 0-8 15,7 2-6-15,-2-2-6 16,1 1-8-16,7 1 8 0,5-2-8 15,8 0 3-15,9 0 2 16,7 0-8-16,12 0 3 16,8-5 3-16,12-3-3 15,6-2 14-15,4 0-6 16,-5 0-6-16,-3 5-3 16,-10-2-8-16,-6 4-3 15,-6 0 2-15,-1-1-1 16,1 0 1-16,-3 1-2 15,8 1 2-15,1 1-2 16,2 1 0-16,2-1 2 16,-2 1-2-16,1 0 4 0,-3 0-4 15,-3 0-2-15,-6 0 2 16,-3 0-1-16,4 0 1 16,-1 0-1-16,6 0 2 15,6 0-1-15,0 0 0 16,9 0-2-16,-1-5 2 15,4 2 1-15,-2-1-1 16,-2 1 3-16,-2 2-3 16,-6 0 1-16,-1-1 1 15,-5 2 0-15,0 0-2 16,-1-1 0-16,-5 1 0 16,-6 0 0-16,-3 0 0 15,-3 0 0-15,5 0 0 0,2 0-1 16,6 0 1-16,2 0 4 15,4 0 2-15,6 0 3 16,-2 0 0-16,3 0-2 16,2 0 1-16,-2 0-5 15,-1 0 3-15,-7 0 2 16,-5 1-2-16,0 3 2 16,-1 1-5-16,-5 0-1 15,-2-5 3-15,1 2-4 16,-3-2 2-16,-1 0-1 15,2 0 2-15,1 0 5 16,-2 0 3-16,0 0-3 0,-1 0-2 16,1 0-6-16,-4 0 0 15,4 0 1-15,-4 0-2 16,1 0 1-16,-7 0 2 16,-7 0-2-16,1 0-2 15,3 0 2-15,-3 0 5 16,2 0-6-16,3 0 3 15,-1 0 0-15,2 0 2 16,0 0-5-16,0 1 0 16,2 1 0-16,4-2 3 15,-2 1-2-15,0-1-1 16,-2 0 2-16,-4 0 0 16,2 0 1-16,-6 0 9 15,2 0-5-15,1 0-2 16,2 0 0-1,-1 0-5-15,2 0 6 16,-4 0-5-16,3 0 1 0,-1 0 5 16,5 0-5-1,0-1 3-15,1-1 0 0,2-1 3 16,-2 3-2-16,-5-3 2 16,3 1 2-16,-1-1-8 15,-3 1 5-15,-2 0-6 16,-6-1 5-16,0 1 1 0,-2-1-4 0,-3 3 1 15,0-2 3-15,-7-1-3 16,-2 1-3-16,2 2 2 16,-4-1 0-16,2 1 1 15,2-2-4-15,-3 1 3 16,3 0-1-16,1 1 0 16,-3-2 1-16,2 2-3 15,3 0 6-15,-8 0-6 16,-2 0 6-16,-3-3 6 15,-3 3 3-15,-4-2-1 16,0 2-3-16,0 0-2 16,0 0-9-16,0 0-4 0,0-3-25 15,-11-3-71 1,-8-10-251-16</inkml:trace>
  <inkml:trace contextRef="#ctx0" brushRef="#br0" timeOffset="23916.3627">3008 4381 570 0,'0'0'32'15,"0"0"69"-15,0 0-20 16,0 0-12-16,0 0-15 16,0 0-19-16,0 0 2 15,0 0 4-15,0 0-15 16,0 0-3-16,0 0-12 0,0 0 2 16,0 0-3-16,2 0-1 15,14-3-8-15,18-1 2 16,29-2-1-16,22-2-1 15,24-2-1-15,15-1 1 16,7 0-3-16,8-1 4 16,-2-2-2-16,-12 3 1 15,-13 2-1-15,-15 2 2 16,-24 3-2-16,-19 1 0 16,-18 2 2-16,-20 1-2 15,-10 0-3-15,-6 0-5 16,-3 0-110-16,-19 8-49 15,-5 1-104-15</inkml:trace>
  <inkml:trace contextRef="#ctx0" brushRef="#br0" timeOffset="24353.9364">3502 4778 685 0,'0'0'18'16,"0"0"25"-16,0 0 27 15,0 0-13-15,0 0-39 16,0 0-8-16,9 0 1 16,3 0 6-16,7 0-3 15,8-4 12-15,12-1 32 16,6-3-21-16,7-1-7 0,3-1-7 15,0 0-20-15,-7 3 2 16,-5 0-4-16,-13 5-1 16,-12 2 0-16,-12 0-8 15,-2 0-115-15,-4 0-83 16,0 0-62-16</inkml:trace>
  <inkml:trace contextRef="#ctx0" brushRef="#br0" timeOffset="24663.907">3857 4791 848 0,'0'0'9'16,"0"0"106"-16,0 0 27 0,0 0-59 15,0 0-55-15,0 0-28 16,-6 16-8-16,6 5 8 15,0 12 9-15,0 8 10 16,3 7 7-16,3 8 24 16,0 4-23-1,-3-1-8-15,1-5-3 0,1-6-8 16,-4-11-1-16,-1-7-7 16,0-6 1-16,0-8 2 15,0-6-3-15,0-5-7 16,0-5-100-16,-3 0-95 15,-10-22-273-15</inkml:trace>
  <inkml:trace contextRef="#ctx0" brushRef="#br0" timeOffset="25303.4984">3785 3456 617 0,'0'0'20'0,"0"0"97"0,0 0-53 16,0 0 40-16,0 0-24 15,0 0-3-15,-28-31-21 16,28 31-13-16,0 0-17 16,0 0-26-16,0 11-10 15,0 20 10-15,9 19 0 0,0 15 1 16,1 13 12-1,-5 4 0 1,-5 4 0-16,0-1-1 16,0-5-11-16,0-5 8 15,0-11-9-15,0-13 0 16,0-8 0-16,0-14 4 16,0-10-4-16,-2-8 0 15,2-5 0-15,0-4-2 16,0-2 1-16,0 0 1 15,0 0-7-15,0 0-82 16,0-1-111-16,0-16-352 0</inkml:trace>
  <inkml:trace contextRef="#ctx0" brushRef="#br0" timeOffset="27072.7802">2025 4492 492 0,'0'0'242'0,"0"0"-197"0,0 0 59 16,0 0 35-1,0 0-71-15,0 0-35 0,0 0-19 16,0-21-7-16,0 21-7 16,0 21-1-16,0 13 1 15,0 17 9-15,3 10 14 16,-3 3-4-16,0-3-7 16,0-10-10-16,0-7 1 15,0-10 0-15,0-9-3 16,0-6 0-16,0-6-1 15,0-5 1-15,0-6 0 16,3 1-45-16,0-3-122 16,-1 0-63-16,-1-12-232 15</inkml:trace>
  <inkml:trace contextRef="#ctx0" brushRef="#br0" timeOffset="27432.266">2006 4533 700 0,'0'0'2'0,"0"0"50"0,0 0 16 15,0 0 4-15,0 0-41 16,0 0-23-16,-8-12 6 16,8 12 16-16,0 0-10 15,0-3 10-15,0-3 2 16,11-2-9-16,13-1-18 16,1-2-3-16,3 2 0 15,2-2-2-15,0 3-3 16,0 2 3-16,-9 2-2 15,-2 4-3-15,-10 0-59 16,-9 0-139-16,0 5-116 16</inkml:trace>
  <inkml:trace contextRef="#ctx0" brushRef="#br0" timeOffset="27711.6713">2034 4698 556 0,'0'0'6'0,"0"0"14"15,0 0 70-15,0 0-48 16,0 0-20-16,0 0-9 16,72-24 17-16,-51 18 3 15,-2 1-16-15,-1 1 1 16,1 4-6-16,-2-2-8 15,-1 2-2-15,-4 0-2 16,0 0-1-16,-6 0-3 16,-3 11-46-16,-3 4-65 0,0 2-214 15</inkml:trace>
  <inkml:trace contextRef="#ctx0" brushRef="#br0" timeOffset="27961.7585">2015 4908 521 0,'0'0'0'0,"0"0"6"15,0 0 2-15,0 0 23 16,0 0 12-16,0 0-17 16,52 37 5-16,-28-37 11 15,4 0 15-15,2 0-24 0,4-8-15 16,1 1-6-1,-4 2-7-15,-1 0-4 0,-8 4-1 16,-2-2 0-16,-10 3 0 16,-4 0-10-16,-3 0-85 15,-3 0-108-15,0-2-175 16</inkml:trace>
  <inkml:trace contextRef="#ctx0" brushRef="#br0" timeOffset="28321.0833">2528 4769 889 0,'0'0'7'0,"0"0"116"15,0 0-2-15,0 0-49 16,0 0-55-16,0 0-12 15,-3-6 4-15,3 6 0 16,0 0 2-16,0 6-8 16,0 16 1-16,0 11 28 15,0 10 19-15,0 3-28 16,6 0 0-16,1-2-10 16,-2-4-7-16,-1-4 0 15,1-6-1-15,-4-4-2 16,-1-8-2-16,0-4 0 0,0-4-1 15,2-3-1-15,-2-3-16 16,0-4-143-16,0 0-134 16</inkml:trace>
  <inkml:trace contextRef="#ctx0" brushRef="#br0" timeOffset="31482.9835">3805 3454 429 0,'0'0'4'0,"0"0"48"16,0 0 90-16,0 0-77 15,0 0-42-15,0 0-5 16,0 0 7-16,-9-12 11 15,9 12-11-15,0 0 2 16,-2 0-3-16,2 0 0 16,-1 0 4-16,1 0 14 15,0 0 6-15,-2 0-6 16,2 0 5-16,-1 0-6 16,1-3-11-16,0 3-8 15,0-2-11-15,0 1 0 0,-2-1-1 16,2 2-3-16,0 0-1 15,0-1 0-15,0 1-3 16,0 0 2-16,0-2 4 16,0 2 2-16,0 0 0 15,0 0-4-15,0-1-7 16,14-4-2-16,22 2 1 16,19-3 1-16,19 0 0 15,14 2 0-15,9 1 0 16,11 1 3-16,2 1 0 15,0 0-5-15,-5 0 2 16,-11 1-4-16,-12-2 3 16,-15 1 0-16,-18 0-1 0,-19-2 1 15,-12-1 1-15,-8-2 3 16,-1 2-3-16,-4-3 0 16,4-1 6-16,-2 1-6 15,-1-3 0-15,0 3 1 16,0 0-1-16,-3 3-5 15,0 1 5-15,0 3-3 16,-3 0 3-16,0 0-1 16,6 0-2-16,-3 0-8 15,9 10 11-15,4 11-1 16,4 5 0-16,2 3 1 0,5 3 0 16,0-1 1-16,-2-2-2 15,2-1 1-15,-9-5 0 16,1-5 0-16,-10-5-1 15,-1-5-1-15,-8-5 2 16,3-2 3-16,-3-1-2 16,0 0-1-16,0 0 3 15,0 0 3-15,0 0-3 16,0-7-1-16,0-7-1 16,4-6-1-16,-1-1-1 15,3-4 0-15,-3 0 1 16,3-3-4-16,3-3 1 0,3 5 3 15,0 1 0-15,1 8-1 16,-2 5 0-16,-5 8-1 16,-3 4-1-16,0 0 0 15,4 0-3-15,-1 14 2 16,3 11 2-16,4 4 3 16,-2 4-1-16,8 1 1 15,-2 0-1-15,5 1 0 16,0-3 0-16,-2-4 0 15,4-2 1-15,-5-7-1 16,-4-6 0-16,-2-5 1 16,-5-7-1-16,-2 1 2 0,-3-2-1 15,0 0 0 1,0 0 3-16,4-10-1 0,-1-5 0 16,6-5-2-16,-4 0-1 15,-1-4 0-15,2 1 0 16,0-5 0-16,3 1 0 15,-3 3-1-15,0 0 0 16,1 7 0-16,-1 6-4 16,5 3 4-16,2 4-10 15,8 1 5-15,4 3 2 16,5 0-1-16,6 0 5 16,6 0 1-16,7 0-1 15,6 0-2-15,0 0 1 0,0 0 1 16,-4 0 2-1,-6 0-2-15,-5 0 0 0,-9 0 1 16,-7 0-1-16,-12 0 0 16,-3 0 1-16,-6 0-1 15,-6 0 0-15,0 0-3 16,0 0-220-16,-12-10-180 16</inkml:trace>
  <inkml:trace contextRef="#ctx0" brushRef="#br0" timeOffset="32453.3111">5420 2818 825 0,'0'0'4'0,"0"0"77"16,0 0 37-16,0 0-19 16,0 0-29-16,0 0-37 15,-10-37-23-15,10 37-10 16,0 21 0-16,0 9 0 16,3 8 6-16,4 6 7 15,-7-3-6-15,0-4-1 16,0-6-1-16,0-2-5 15,0-10 2-15,0-3-2 16,0-10 0-16,0-3 4 16,0-3-1-16,0 0 3 0,0 0 12 15,0-9 44-15,0-14-40 16,0-4-14-16,0-7-2 16,0-6-1-16,0-6-3 15,0-7 1 1,0-3-2-16,0-2-1 0,3 0 1 15,6 6-1-15,3 0 0 16,6 9 0-16,-3 7 0 16,6 5 0-16,-2 6 0 15,-1 9 0-15,0 5-1 16,-3 4 0-16,-2 2 1 0,-2 4-3 16,2 1 2-1,-1 0-3-15,4 10 1 0,-5 9-2 16,-5 6 0-16,-6 4 0 15,0 3 4-15,-3 5-3 16,-18-1 1-16,-7-3 2 16,2-4-7-16,-4-1 5 15,2-7-1-15,1-3 2 16,8-6 1-16,7-7 1 16,0-2 1-16,9-3 0 15,0 0 2-15,3 0-3 16,0 0 4-16,-3 0-1 0,3 0-1 15,0 0-2 1,0 0 0-16,0 2-4 0,0 6-5 16,0 4-3-16,9 10 12 15,9 2 0-15,4 0 2 16,8 3-1-16,6-4 1 16,4-1 1-16,-4-2-2 15,-3-1 1-15,-6-4-2 16,-5-3-2-16,-10-3 1 15,0-1-2-15,-6-4-73 16,0-1-58-16,-3-2-80 16,-3-1-6-16</inkml:trace>
  <inkml:trace contextRef="#ctx0" brushRef="#br0" timeOffset="32781.7838">5899 2738 870 0,'0'0'9'16,"0"0"82"-16,0 0 70 16,0 0-37-16,0 0-14 15,0 0-59-15,-9-32-44 16,9 42-1-16,0 12-6 15,0 9 7-15,6 3 14 0,0 2-5 16,4 0 1-16,-2-2-10 16,-2-4 0-16,0-5 0 15,-2-5-7-15,-4-4 6 16,0-3-4-16,0-3-2 16,0-2 0-16,0 0-6 15,0 3-62-15,0-4-92 16,0-5-152-16</inkml:trace>
  <inkml:trace contextRef="#ctx0" brushRef="#br0" timeOffset="36995.3893">6300 3430 321 0,'0'0'56'0,"0"0"10"15,0 0 4-15,0 0-15 16,0 0-23-16,0 0-23 16,0 0 0-16,0 0 30 15,-10-24-1-15,4 21 1 16,1 0 6-16,-1 2-16 15,-1 0-19-15,1-1 10 16,3 2-4-16,0 0-7 16,3 0 8-16,0 0-8 15,0 0 2-15,0 0 17 16,0 0 14-16,0 0-5 16,0 0-7-16,0 0 7 0,0 0 0 15,0 0-17-15,0-1-16 16,16-2-2-16,17 0 0 15,15-2 1-15,10 1-3 16,15-1 0-16,-3 4 1 16,2-2-1-16,1 2 0 15,-6 1 0-15,3 0 0 16,-7 0 2-16,-5 0-1 16,-6 0-2-16,-10 0-1 15,-9 0 2-15,-5 0 0 16,-10 0 0-16,-3-3 0 15,-5 0 0-15,-7 3 0 16,-1 0 2-16,-2 0-2 16,0 0 2-16,0 0 2 15,0 0-2-15,0 0 1 0,0 0 3 16,0 0 3-16,0 0 16 16,0 0-4-16,0 0-8 15,0 0-3-15,0 0-3 16,0 0-1-16,0 0 1 15,0 0-7-15,0 0-1 16,0 0-4-16,0 0 3 16,1 17 1-16,1 10-2 15,1 11 6-15,3 11 0 16,0 11-1-16,1 11 7 16,-4 3-1-16,0-6 7 15,0-6 10-15,0-12-15 0,0-7 3 16,0-7-1-16,0-6-7 15,-1-6 3-15,1-9-2 16,1-6-3-16,-4-4 3 16,3-5-3-16,-3 0 0 15,0 0 1-15,3 0 1 16,-3 0 3-16,0 0-4 16,0-3-1-16,0 3 0 15,0-1-1-15,0 1 0 16,0 0-2-16,0 0-1 0,0 0-2 15,-3 0-6 1,-15 0 9-16,-7 12 0 16,-8 5 0-16,-9 4 0 0,-1 3-3 15,-5 1 0-15,-1-2 3 16,4-1 3-16,12-7-3 16,11-2-1-16,10-5 1 15,2-2 0-15,5 0 0 16,2-1-13-16,3 1 10 15,0-1-2-15,0 1 5 16,21-3 0-16,9 0 3 16,4-1 1-16,8-2-3 15,1 0 1-15,-4 0-2 16,-3 0 0-16,0 0-3 16,-8 2 3-16,-1 0 0 0,-2 4 2 15,-5-2-2-15,-4 2-3 16,-4-1 3-16,-2 1 0 15,-5 2-3-15,-5-1-1 16,0 3 3-16,0-1-4 16,0 4 4-16,-11-2-4 15,-8 3 5-15,-5 1 0 16,-7 1 1-16,-5 2-1 16,-3 1 0-16,-4 0 0 15,-5-2 0-15,2 0 0 16,4-4 3-16,8-4-3 15,7-3 1-15,11-4 0 16,8 2 1-16,5-2-2 0,3-2 0 16,0 0-4-16,0 1 2 15,0 1-3-15,0-1-1 16,0 4 6-16,14 1 5 16,5 0-2-16,6-1 2 15,2 2-4-15,6-1-1 16,-2 2 3-16,2-2-3 15,-3 1 0-15,0-3 0 16,-2 1 0-16,-8-4-3 16,-1 1 6-16,-3-2-3 0,-8 0 0 15,-5 0 2 1,-3 0 0-16,0 0 0 0,0 0-2 16,0 0 7-16,0 0-4 15,0 0 4-15,0 0-6 16,0 7-1-16,0 4-5 15,0 10 5-15,0 7 8 16,-8 9 3-16,5 1-4 16,-4 5 4-16,4-1-2 15,0-3 9-15,0 1-1 16,3-2 3-16,0-4 2 16,0 2 4-16,0-2-9 0,0-1 0 15,0-5-7-15,0-5 0 16,0-6 1-16,0-6-1 15,0-3-4-15,0-3 1 16,0-4-5-16,0 0 3 16,0-1-2-16,0 0-1 15,0 0-2-15,0 0-20 16,0 0-77-16,0 0-120 16,0-7-300-16</inkml:trace>
  <inkml:trace contextRef="#ctx0" brushRef="#br0" timeOffset="40521.2193">3915 5329 305 0,'0'0'19'0,"0"0"17"0,0 0 23 16,0 0 4-16,0 0 22 15,0 0-41-15,0 0-23 16,-16-9 17-16,16 9-13 16,0 0 1-16,0 0 8 15,0 0-5-15,0 0-9 16,0 0-8-16,0 0-1 15,0 0 22-15,-3 0 28 16,0-2 3-16,0 0-35 16,-2-3-15-16,1 2 4 15,1-1 14-15,-2-1 12 0,5 2-6 16,-4-2-2-16,4 2-2 16,0 1-11-16,0 0-1 15,0 1-6-15,0 1 4 16,0 0 2-16,0 0-21 15,0 3-1-15,0 21-24 16,4 15 24-16,4 12 3 16,-2 7 3-16,-3 2-3 15,-3-2 0-15,0-2-2 16,0-8 2-16,0-7-2 16,0-8-1-16,0-5 1 15,0-5 0-15,0-6-1 16,0-1 0-16,0-7 2 15,0-4-2-15,-2-5 1 16,2 2 0-16,0-2-1 0,0 0 3 16,0 0-1-16,0 0 0 15,0 0-2-15,0 0 3 16,0 0 0-16,0 0-5 16,0 0 3-16,0 0-2 15,0 0-7-15,0 0 2 16,5 0-9-16,14 0 15 15,8 0 1-15,1-2-1 16,5 0-3-16,3 1 2 16,6-1-11-16,1 0-4 0,2 2-1 15,7 0 10 1,6-3-1-16,3 2 8 0,2-2 1 16,1-3-1-16,-3 4 0 15,-4 0-3-15,4-1 2 16,0 3 1-16,-1 0-1 15,1 0 1-15,-3 0-1 16,3 0 1-16,-1 0 0 16,-2 0 1-16,0 0-1 15,-1 3 0-15,-6 1 2 16,1-4-1-16,-3 3 0 16,-1-3-1-16,-2 0 0 0,-1 0 0 15,-2 0 1 1,-1 0-1-16,-2 0 1 15,-4 0-1-15,4 0 4 0,-4 0-4 16,-3-3-2-16,-2 1 2 16,-1 0 3-16,3-1-3 15,0 0 0-15,-2 0 1 16,5 0-1-16,-2-2 1 16,0 0-1-16,-1 1 0 15,-6 1 5-15,4-2-4 16,-4 2 2-16,3 0-1 15,-6 0 2-15,0 2-1 16,-2 1-2-16,5-2-1 0,-6 2 2 16,6 0-1-1,-2-3-1-15,2 3 7 0,-5-2-6 16,2 0 4-16,-3 1 0 16,0 1 3-16,4-2-1 15,-5 2-3-15,2-1-1 16,-1 1 2-16,-3 0-4 15,0 0 1-15,-2 0-1 16,-1-1 1-16,0 1 0 16,-3-2 1-16,0 1-3 15,1 0 5-15,1 1-5 16,-4-3 6-16,2 2 2 16,-3-1-1-16,4 0 2 15,-5 2-3-15,4 0 0 16,-2-3-3-1,4 3-1-15,2-1 1 16,-1 1-2-16,6 0-1 0,-3 0 2 16,3-1-2-16,-5 0 0 15,2-1 2-15,-2 1-1 16,-2 1-1-16,-1-3 1 16,-1 3-1-16,3 0 1 15,0-1 1-15,4 1-1 16,-2-2-1-16,-1 0 5 15,1 2-5-15,-1 0 3 16,-7 0-3-16,0 0 1 16,3 0-4-16,-6 0 8 15,0 0-6-15,-3 0 2 0,0 0 1 16,1 0-2 0,-1 0 0-16,3 0 1 0,-3 0 0 15,0 0 0-15,5 0 6 16,-5 0-5-16,4 0 3 0,2 0-2 15,0 0 2-15,1 0-2 0,1 0-3 16,-2 0 1-16,-3 0 1 16,-2-3-2-16,-4 3 1 15,0 0-2-15,0 0 2 16,0 0 4-16,0-2-5 16,-4-1-49-16,-19-6-194 15,-11-8-489-15</inkml:trace>
  <inkml:trace contextRef="#ctx0" brushRef="#br0" timeOffset="41788.8275">7143 5067 296 0,'0'0'92'15,"0"0"-18"-15,0 0 50 16,0 0-50 0,0 0-39-16,0 0 3 0,0 1 12 15,0-1-11-15,0 0-14 16,0 0-2-16,0 0-18 15,0 0 6-15,0 0 4 16,0 0 13-16,0 0 20 16,0 0 13-16,0 0-4 15,0 0-4-15,0 0-3 16,0 0-11-16,0 0-11 16,0 0-7-16,0 0 4 15,0 0-8-15,0 0-7 0,0 0-4 16,0 0 1-1,0 0-4-15,0 0-3 0,0 0-3 16,0 11-9-16,0 8 10 16,0 4 2-16,0 8 2 15,0-4-1-15,0 4 1 16,0-1 2-16,3-1-3 16,1-1 1-16,-1-1-2 15,-3-2 7-15,0-2-2 16,0-3-2-16,0 2 3 15,0 0 1-15,0-2-1 16,-3 3-3-16,-1-2 4 16,1 2-4-16,0-4 3 0,3 0-5 15,-3 1 0-15,3-5-1 16,-3-2 2-16,0-1 0 16,0-1-2-16,0 1 0 15,3 1 2-15,-3-2 0 16,0-2-1-16,-1 5-1 15,4-5 6-15,0 3-5 16,0-3-1-16,0 0 1 16,0-3 1-16,0 3-4 15,0-2 4-15,0-4-1 16,0 4-1-16,0-2 0 16,0 0 0-16,0 0 3 15,0 3-3-15,0-1 0 16,0 0 0-16,0 0 2 0,0-2 0 15,0 0-2-15,0-2 2 16,0 0-1-16,0-3 1 16,0 0-2-16,0 0 1 15,0 0 1-15,0 0 0 16,0 0-2-16,0 0 3 16,0 0-1-16,0 0-2 15,0 0 0-15,0 0-1 16,0 0-53-16,0-4-138 15,-6-20-293-15</inkml:trace>
  <inkml:trace contextRef="#ctx0" brushRef="#br0" timeOffset="43806.5138">7683 4497 739 0,'0'0'8'16,"0"0"10"-16,0 0 73 15,0 0 30-15,0 0-52 16,0 0-16-16,0 0-14 0,0-27-10 16,0 27-12-16,0 1-17 15,0 20 1-15,0 11 4 16,0 14 15-16,0 4 4 15,-3 5-13-15,3-1-3 16,-3-5-6-16,3-6-1 16,0-9 1-16,0-11 0 15,0-6-1-15,0-8 1 16,0-4-2-16,0-3 0 16,0-2 3-16,0 0 9 15,0 0 14-15,0-7 46 16,0-13-51-16,-3-14-15 0,3-6-1 15,0-9-3-15,0-7 0 16,3-6-1 0,12-5 1-16,6-2-2 0,4 3 0 15,2 6 0-15,4 15 0 16,-4 12-2-16,-2 12 2 16,-2 9-1-16,-7 4-1 15,-2 6 0-15,-4 2-4 16,-4 0-5-16,-6 12 4 15,0 9 4-15,0 7 0 16,-24 3-5-16,-7 3 8 16,-2-3-1-16,-6-2-8 15,8-7-30-15,1-7 17 0,6-6 8 16,5-4 4-16,10-4 7 16,3 1-2-16,6-2 2 15,0 0 1-15,0 0-6 16,0 0 6-16,0 0-2 15,0 0 3-15,0 0 0 16,0 0 0-16,0 4-3 16,0 6-11-16,9 9 15 15,0 4-4-15,4 5-1 16,4 5 5-16,2-4 2 16,5-1 0-16,4-4 2 15,-5-6-2-15,2-4 4 16,-7-1-4-16,-3-2-2 0,-2-2-3 15,-7 2 1 1,-6-5-208-16,0-3-282 0</inkml:trace>
  <inkml:trace contextRef="#ctx0" brushRef="#br0" timeOffset="44415.8968">8121 4771 906 0,'0'0'1'15,"0"0"43"-15,0 0 36 16,39-76-49-16,-12 67-24 16,1 5-5-16,-5 1 1 15,-1 3 3-15,-1 0-4 16,-3 17 2-16,-3 5-2 15,-6 6 3-15,-9 0-2 0,0 3 5 16,-6 2-1-16,-21 1 7 16,-6 2-8-16,-9-2-5 15,-2-6 5-15,5-3-4 16,12-10 0-16,8-5 2 16,13-7 12-16,6-1 5 15,0-1-11-15,0 1 14 16,0-1-15-16,9-1-5 15,16 0 0-15,15 0 1 16,2-4-4-16,3-4 0 16,-2 3-1-16,2-1 0 15,-2 3-3-15,-1-2 3 0,1 2 0 16,-4 1 0-16,-5 1 0 16,-7-2 1-16,-12 3-1 15,-5-1-1-15,-5-1-3 16,-5 2-15-16,0 0-145 15,-8 0-90-15</inkml:trace>
  <inkml:trace contextRef="#ctx0" brushRef="#br0" timeOffset="47410.2209">7173 3325 298 0,'0'0'62'0,"0"0"-21"15,0 0 96-15,0 0-15 16,0 0-71-16,0 0-14 16,0 0 1-16,-6 0-18 15,6-1 1-15,0 1-5 16,0 0 1-16,-3 0 1 15,3 0 1-15,-3 0-4 16,3 0-6-16,0 0 7 16,0 0-2-16,0 0-1 15,0 0-2-15,6 0-9 0,30 0 3 16,19 0 5-16,22 0-4 16,14 0 3-16,8 0-8 15,-2 0 3-15,3 3 2 16,1 3-5-16,-7-1 1 15,0 1 1-15,-6 0-2 16,-10-4 1-16,-4 1 0 16,-11-3-1-16,-11 0-1 15,-7 0 10-15,-6 0 6 16,-11-5 6-16,-4 2-17 16,-12-1-2-16,-5 2-2 15,-7 2 0-15,0 0 2 16,0-3 5-16,0 3-1 0,0 0 2 15,0 0-8 1,0 0 0-16,3 0-2 0,-3 0-4 16,0 6-5-16,3 14 10 15,3 8 0-15,5 5 0 16,5 1 0-16,3-2 4 16,4-3-3-16,2-3 4 15,2-2-5-15,-5-2 1 16,-2-5 1-16,-4-8 0 15,-6 1-1-15,1-7 0 16,-8-3 0-16,0 0-1 16,-3 0 2-16,3 0 5 0,0-10 2 15,6-5 3-15,1-4-11 16,1 0 2-16,-2-3 2 16,-2 2-1-16,2-4-2 15,-3-2 2-15,5-1-4 16,-1-3 4-16,2 2-4 15,1 4 0-15,-4 9 3 16,2 8-1-16,-5 5 11 16,-2 2-6-16,2 0 3 0,3 1-10 15,0 15-4 1,3 8 4-16,3 5 3 0,1 7 2 16,4 0-1-16,2-1 13 15,2-2-14-15,1-2 8 16,2-6-9-16,-3 0-2 15,0-7 7-15,-5-6-7 16,-5-4 3-16,-1-6-3 16,-7-2 2-16,-3 0 2 15,3 0 1-15,0-7 5 16,3-8-5-16,-3-2-2 16,0-3 1-16,0 0 1 15,1-2-3-15,-4-3-2 16,0 0 2-16,-3-2-2 0,3 1 0 15,-3 2 0-15,3 8 0 16,-3 3 0-16,0 8-3 16,0 5 3-16,0 0-2 15,1 0 2-15,9 0 0 16,6 0-5-16,11 0 1 16,13 0 4-16,11 1 3 15,7 0-3-15,3-1-2 16,0 0 2-16,-4 2 0 15,-3-2 0-15,-5 1-1 16,-4-1-2-16,-5 0 3 16,-4 0 2-16,-8 0-1 15,-4 0-1-15,-9 0 1 0,1 0-3 16,-8 0 3-16,-2 0-2 16,-6 0 1-16,0-1-28 15,-3-2-244-15,-18-9-154 16</inkml:trace>
  <inkml:trace contextRef="#ctx0" brushRef="#br0" timeOffset="48363.5752">9040 2588 802 0,'0'0'4'16,"0"0"63"-16,0 0 35 0,0 0-21 16,0 0-26-16,0 0-28 15,-6-29-17-15,6 37-9 16,0 17 4-16,6 10 17 15,0 9 12-15,-1 3-4 16,-2-1-14-16,0-4 0 16,0-1-10-16,-3-7-1 15,0-3-3-15,0-5-1 16,0-6 0-16,0-6-1 16,0-8 1-16,0-3 1 15,0-3-1-15,0 0 6 16,0-1 14-16,-6-16-8 0,-5-7-8 15,2-6 0-15,-1-5-4 16,4-6 3-16,6-7-1 16,0-13-3-16,0-3-1 15,0-3 1-15,12 5 1 16,9 10-1-16,1 10 0 16,5 7-2-16,1 9 2 15,-1 6-1-15,2 8 1 16,-1 2-1-16,-1 8 1 15,-2 2-2-15,-1 0-1 16,-9 2 3-16,-2 13-7 16,-7 0 1-16,-6 5-3 15,0 2 0-15,-9 2-3 0,-16-1 9 16,-8 2 3-16,-6-2-1 16,2-4 2-16,6-4-1 15,1-1 0-15,3-2 0 16,12-5-1-16,3-2 1 15,5-2-6-15,4-3 2 16,3 2-13-16,0 2 8 16,0 2 1-16,0 8 5 15,3 5 3-15,7 8 0 16,2 5 1-16,6 6-1 16,0-1 0-16,4-4 3 15,5-3-3-15,3-6 1 0,1-7 1 16,5-3 0-16,-3-6 1 15,0-1-1-15,-11-6 0 16,-3-1-2-16,-8 0 0 16,-5 0-1-16,-6 0-1 15,0 0-94-15,0 0-123 16,0-12-151-16</inkml:trace>
  <inkml:trace contextRef="#ctx0" brushRef="#br0" timeOffset="48975.4171">9525 2740 757 0,'0'0'3'0,"0"0"39"16,0 0 21-16,39-89-1 16,-17 72-23-16,5 2-9 0,-3 8-17 15,3 4 3 1,-2 3-2-16,-4 0 3 0,-3 14-12 15,-7 9 1-15,-7 5-6 16,-4 3 2-16,-11-1 2 16,-11-3 5-16,-2-5-1 15,-1-6 0-15,8-3-3 16,4-4-3-16,7-6 2 16,6-1 1-16,0-2-3 15,0 0 4-15,3 0-3 16,18 0 0-16,10-4-3 15,2 1-6-15,-3 3 3 16,-2 0 3-16,-7 3-3 0,-6 12-1 16,-3 2 3-1,-5 1 1-15,-7 3-2 0,0-1 2 32,-3 0 2-32,-22-3 6 15,-5 2 4-15,-3-4 2 16,-1-3-2-16,4-5 17 15,3-6 7-15,5-1-11 16,3 0-11-16,5 0-5 16,5 0-1-16,2 0-5 15,4 0-3-15,3 0-18 0,-6 0-202 16,-5 0-336-16</inkml:trace>
  <inkml:trace contextRef="#ctx0" brushRef="#br0" timeOffset="52574.5183">9879 3430 73 0,'0'0'118'0,"0"0"-28"16,0 0 3-16,0 0-12 16,0 0-42-16,0 0-11 15,0 0 16-15,0 0 0 16,0 0-6-16,0 0-9 15,0 0-9-15,0 0 16 16,0 0 9-16,0 0 1 16,0 0 7-16,0 0 11 15,0 0-10-15,0 0-15 0,0 0-13 16,0 0-1-16,0 0-9 16,0 0-6-16,0 0-7 15,10 0 0-15,11-3 3 16,16-2 5-16,8 0-9 15,7 1 8-15,9 1-6 16,-1 1 0-16,4 2-2 16,-6 0 0-16,-4 0 3 15,-14 0-5-15,-13 0 1 16,-9 1-1-16,-9 0 0 16,-6-1 0-16,-3 0 2 15,0 0 3-15,0 0 14 16,0 0 7-16,0 0-9 0,0 0-4 15,0 0-6 1,0 0-3-16,0 0 2 0,0 0-3 16,0 0-2-16,0 0 3 15,0 0-2-15,0 0 2 16,0 0 3-16,0 0 3 16,0 0-3-16,0 2-5 15,3 0-2-15,0 7-8 16,9 10 5-16,-2 7 2 15,4 16-1-15,-1 14 2 16,-4 16 3-16,-3 10-2 16,-3-2 6-16,0-10 2 0,2-15-5 15,-2-9 1-15,1-13 4 16,-4-7 7-16,0-8 0 16,0-9-3-16,0-7 2 15,0-2 1-15,0 0-14 16,0 0 4-16,0-4 0 15,0-1-2-15,0-3-4 16,3 0-79-16,0-10-207 16</inkml:trace>
  <inkml:trace contextRef="#ctx0" brushRef="#br0" timeOffset="53916.1439">10526 3991 321 0,'0'0'28'15,"0"0"25"-15,0 0-9 16,0 0 30-16,0 0 16 15,0 0-18-15,0 0-15 16,0 0 1-16,0 0-7 16,0 0 2-16,-7 0-17 15,5-2-19-15,-4 1 3 16,3 1-1-16,0-1 20 16,3 1-3-16,-3 0-1 0,0 0-6 15,3-3 4 1,0 3 13-16,0 0-9 0,0 0 3 15,0 0-3-15,0 0-21 16,0 0-7-16,0 0-8 16,0 0-1-16,0 0-2 15,0 0-1-15,0 0-1 16,0 0 4-16,0 0-3 16,0 4 2-16,0 9 1 15,0 7 3-15,6 6 5 16,-3 5 0-16,0 3 0 15,-3 3 3-15,0 1 2 16,0-4-1-16,0 0-2 16,0-7-2-16,0-6 0 15,0-5 0-15,0-5-2 0,0-6 1 16,0-2 0-16,0-2-6 16,0-1 4-16,0 0-5 15,0 0-1-15,0 0 0 16,0 0-92-16,0 0-122 15,0-11-206-15</inkml:trace>
  <inkml:trace contextRef="#ctx0" brushRef="#br0" timeOffset="54559.998">9634 4359 722 0,'0'0'7'0,"0"0"27"16,0 0 72-16,0 0-13 15,0 0-59-15,0 0-24 16,-6-9-8-16,22 9 0 16,14 0 15-16,18 0 14 15,18 0-5-15,25 2-9 16,22 2-2-16,14 1-2 15,7 1-4-15,-2-2 0 16,0 0-3-16,-7 0-1 16,-11 1-2-16,-10-3-3 15,-13 0 0-15,-15-2 0 16,-6 0 0-16,-16 0 0 16,-14 0 2-16,-10 0 0 0,-12 1-2 15,-5 1 0 1,-6-1-4-16,-4 4 0 0,-3 3-7 15,0 4-114-15,-7-2-71 16,-18-3-277-16</inkml:trace>
  <inkml:trace contextRef="#ctx0" brushRef="#br0" timeOffset="54999.1061">10287 4752 701 0,'0'0'29'0,"0"0"-23"16,0 0 53-16,0 0 2 16,0 0-34-16,0 0-16 15,0 11 25-15,0-5 21 16,17-1-18-16,11-2 11 0,15-3 20 16,5 0-16-16,12 0-25 15,1 0-7-15,0 0-12 16,-1-3 0-16,-8 1 3 15,-6 2-10-15,-14-1 2 16,-3 1-5-16,-14 0 1 16,-9 0-1-16,-5 0 0 15,-1 0-10-15,0 0-87 16,0 0-126-16,-13 9 68 16,-9 3-236-16</inkml:trace>
  <inkml:trace contextRef="#ctx0" brushRef="#br0" timeOffset="55311.6398">10612 4845 709 0,'0'0'60'0,"0"0"130"16,0 0-46-16,0 0-40 16,0 0-58-16,0 0-4 15,-7 0-3-15,7 0-25 16,0 10-10-16,0 17-4 15,0 14 33-15,0 12 18 16,0 8-14-16,3 1 2 16,2-1-17-16,2-3-2 15,-4-2-9-15,0-10-5 0,-3-8-4 16,0-10 3-16,0-8 0 16,0-5-5-16,0-7 3 15,0-1-2-15,0-5 0 16,0-2-1-16,3 0-8 15,0 0-82-15,0 0-74 16,-3-9-290-16</inkml:trace>
  <inkml:trace contextRef="#ctx0" brushRef="#br0" timeOffset="57235.6629">7134 5782 567 0,'0'0'3'0,"0"0"9"16,0 0 29-16,0 0 74 15,0 0-41-15,0 0-59 0,-25 0-8 16,25 0 4-16,0 0 8 15,0 0-5-15,0 0 0 16,-2 0-3-16,2 0 2 16,-3 0-4-16,3 0-3 15,0 0-1-15,0 2-2 16,0-2-3-16,0 1 0 16,0-1 2-16,0 1 0 15,0-1 11-15,0 2-1 16,0-1 4-16,0 2-6 15,5 1 3-15,11-1 8 16,5 0 2-16,16-3 21 16,11 0-8-16,13 0-15 0,9 0-7 15,5 0 0-15,5 0-1 16,4-3 0-16,7-4-8 16,4 0 8-16,2 1-9 15,-3 1 2-15,-6 2 2 16,0 2-2-16,-7-1-1 15,-2 2-5-15,-3 0 0 16,0 0 7-16,2 0-4 16,5 0-2-16,-4 0 3 15,-1 0-3-15,-1 0 3 16,-5 0 3-16,1 0 0 16,-6-1 2-16,-6 0 2 0,-1 1-5 15,-2-1-3-15,3 1 0 16,-1-2 4-16,-2 2-6 15,0-1 0-15,-4-1 4 16,-2 2-4-16,-3-2 2 16,-4-1 4-16,5 1 3 15,3-1-3-15,-2-1-3 16,-2 1-2-16,-1 1 3 16,-5-3-5-16,-4 4 3 15,-2-2 4-15,0-3-3 16,2 4-1-16,-3-1 1 15,-3 1 0-15,1-1 1 16,-4 2-3-16,-3-1 1 16,-8-1 3-16,-1 3-5 15,-3-1 8-15,-3-1-6 0,1-1 4 16,0 1 13-16,4 0-13 16,-2-2-6-16,-1 3 4 15,5-1-3-15,-3 1 0 16,-2 1-2-16,2 0 0 15,-4 0 1-15,-3-1-1 16,0 1 2-16,0 0-2 16,0-1 1-16,1-2 0 15,0 1-1-15,0 0 1 16,0 2 0-16,-4-1-1 0,0-1 0 16,0 2 0-16,0-1 2 15,-2-1-2-15,-1 2 1 16,2 0-1-16,4-2 2 15,-3 1-2-15,4 0-1 16,-1 1 1-16,-3-2 0 16,2 2 0-16,-1 0 0 15,-4 0 1-15,-3 0-1 16,0 0 1-16,0 0 1 16,0 0-1-16,0-1 13 15,0 1 3-15,0 0 2 16,0 0-5-16,0 0-5 15,0 0-7-15,0 0 2 0,0-2-3 16,0 0 5-16,0-1-1 16,0-4-1-16,0-3-3 15,0 1 7-15,-3-2-5 16,0-3 1-16,-1 0-1 16,-3-3 0-16,4 0 4 15,2-2-3-15,1 2 3 16,0-3 0-16,0-2-7 15,0 1 4-15,0-2-2 16,8 0 1-16,-5-4-1 16,4 1-2-16,-4-1-8 15,0 4-52-15,-3-5-175 0,0-6-383 16</inkml:trace>
  <inkml:trace contextRef="#ctx0" brushRef="#br0" timeOffset="58940.5293">11831 4486 1028 0,'0'0'2'0,"0"0"70"15,0 0 51 1,0 0-37-16,0 0-55 0,0 0-24 15,0 0-7-15,-3-8-3 16,3 36-7-16,0 11 10 16,0 9 6-16,0 5 4 15,0 3-4-15,0-6 0 16,-3-3-4-16,-1-12 0 16,4-5-1-16,-3-10-1 15,3-6 1-15,0-6-1 16,0-3 0-16,0-3-1 0,0-2-79 15,0 0-76 1,0-7-121-16</inkml:trace>
  <inkml:trace contextRef="#ctx0" brushRef="#br0" timeOffset="59269.0147">11720 4553 822 0,'0'0'6'0,"0"0"16"16,0 0 48-16,0 0-6 15,0 0-53-15,0 0-1 16,84-69-1-16,-57 60 5 15,1 1 5-15,-5 0 2 16,0 0 9-16,0 2-12 16,-4 0-11-16,-2 1 2 15,-1 2-8-15,-7 3-2 16,0 0 0-16,0 0-11 16,-6 0-122-16,-3 1-47 15,0 10-74-15</inkml:trace>
  <inkml:trace contextRef="#ctx0" brushRef="#br0" timeOffset="59534.962">11825 4666 631 0,'0'0'7'15,"0"0"6"-15,0 0 26 16,0 0-17-16,0 0 14 15,0 0 12-15,45 2-8 16,-26-2-3-16,-1 0-8 0,6 0 5 16,-1 0 16-1,6 0-17-15,4 0-9 0,0 0-9 16,-2 0-13-16,-4 0 0 16,-5 0-2-16,-5 3-7 15,-11 5-189-15,-6 4-127 16</inkml:trace>
  <inkml:trace contextRef="#ctx0" brushRef="#br0" timeOffset="59769.7222">11834 4932 509 0,'0'0'230'15,"0"0"-223"-15,0 0-6 16,0 0 7-16,0 0 0 0,0 0 10 15,52 38 13-15,-16-38 5 16,0 0-2-16,2 0-10 16,0-3-2-16,2-5-3 15,-4-1-6-15,-8 1-5 16,-1-1-8-16,-12 1 0 16,-3 2-11-16,-9 0-169 15,-3-5-387-15</inkml:trace>
  <inkml:trace contextRef="#ctx0" brushRef="#br0" timeOffset="60363.637">12435 4904 886 0,'0'0'53'0,"0"0"-28"16,0 0 61-1,0 0-21-15,0 0-46 0,88-77-9 16,-56 71-4-16,0 6 4 16,-5 0 1-16,-6 0-1 15,-6 17-4-15,-9 5-4 16,-6 2 3-16,0 6 6 16,-14 1 16-16,-8 2-11 15,-8-1-2-15,-1-3-6 16,1-5 2-16,1-8-6 15,12-3 5-15,2-4 21 16,6-6-5 0,6 2-15-16,3-2-3 0,0-1-5 0,0-1 2 15,3 2-4-15,21-3 0 16,12 0 5-16,13 0-2 16,3 0-1-16,3 0 0 15,-4 0-1-15,1 0 0 16,-7 0-1-16,-5 0-1 15,-10-3 0-15,-12 3 1 16,-8 0 0-16,-2 0-1 16,-8 0-8-16,0 0-95 15,0 0-85-15,-21 0-49 16</inkml:trace>
  <inkml:trace contextRef="#ctx0" brushRef="#br0" timeOffset="63044.2108">3596 2944 657 0,'0'0'10'0,"0"0"39"15,0 0 14-15,0 0 3 16,0 0-45-16,0 0-5 16,0 0 45-16,6-35 0 15,-6 34-17-15,0-2 7 16,0 0-15-16,-9 1-8 15,-3 2-11-15,-7 0-7 16,-1 0-9-16,-2 0 0 16,-5 5 2-16,3 4-3 15,-1 2 2-15,2 2 7 16,1 0-5-16,3 3-1 16,5 2 3-16,8 1-5 15,3 0 1-15,3-2 1 0,0-1 1 16,6-2-2-16,12-3 0 15,6-3-1-15,0-3 8 16,4-5-6-16,2 0 2 16,-3 0-1-16,-6-7-1 15,0-4-1-15,-8-2-1 16,-1 0-1-16,-3-4 4 16,-3-1-3-16,-2 0 1 0,-4-1-1 15,0 3 0-15,0-1-1 16,-4 1 2-16,-5 1-1 15,3 8 0-15,3 0 2 16,0 7 19-16,0 0 0 16,3 0-22-16,0 5-17 15,0 11 10-15,0 7 7 16,9 0 3-16,12-2 1 16,0-3-3-16,9-3 0 0,4-3 5 15,9-8-5-15,5-3-1 16,4-1-14-16,-3-3-204 15,-10-18-603-15</inkml:trace>
  <inkml:trace contextRef="#ctx0" brushRef="#br0" timeOffset="64214.9541">7128 2597 816 0,'0'0'5'15,"0"0"65"-15,0 0 40 16,0 0-31-16,0 0-19 16,0 0-38-16,0 0-13 15,-18-38-9-15,18 43 0 16,0 16 0-16,0 14 2 16,2 12 17-16,-2 7 10 15,0 2-7-15,0-3-2 16,0-2-11-16,0-7-6 15,3-6 4-15,1-7-5 0,-4-7 0 16,3-5-2-16,-3-9 0 16,0-5 1-16,0-2 2 15,0-3-2-15,0 0 4 16,0 0 10-16,0 0 1 16,0-8-8-16,3-9-3 15,3-7-5-15,3-1 0 16,4-3 0-16,7 0-3 15,5 1-1-15,5 4-2 16,0 7-2-16,-2 9-2 16,-4 5-1-16,-6 2 4 15,-3 0 2-15,-6 16-2 16,1 3 7-16,-7 3-2 0,-3-3-1 16,0 0 2-16,0-1 0 15,-13-3 0-15,-4-1-1 16,-5-3 2-16,-2-5 2 15,2-1-1-15,-1-2-1 16,1-3-9-16,4 0-78 16,0 0-71-16,-1 0-153 15</inkml:trace>
  <inkml:trace contextRef="#ctx0" brushRef="#br0" timeOffset="66457.0224">10885 2832 432 0,'0'0'269'0,"0"0"-247"0,0 0 53 16,0 0 21-16,0 0-12 15,0 0-47-15,0 0-1 16,-4-47 33-16,-2 43-18 16,0 0-10-16,-9 1-20 15,-9 1-16-15,-6 2-3 16,-4 0 4-16,-6 5 3 16,1 9-5-16,6 4 17 15,2 5-2 1,7 1 3-16,12 1-13 15,6 2-4-15,6-1-4 0,0 2 5 0,21-3-4 16,6-3 3-16,5-3 0 16,3-5 0-16,2-6-2 15,-4-2-3-15,-5-3 0 16,-5-3 2-16,-4 0-1 16,-5 0 0-16,-1 0 2 15,-1 0-4-15,-6 0 3 16,1 0-4-16,-4 0 1 15,2 0 1-15,1 0 0 16,0 1-50-16,-3 6-109 0,-3-4-244 16</inkml:trace>
  <inkml:trace contextRef="#ctx0" brushRef="#br0" timeOffset="67864.9601">7131 6483 436 0,'0'0'261'15,"0"0"-248"-15,0 0 74 16,0 0-45-16,0 0 55 15,0 0-44-15,0 0-22 16,-27-72 22-16,12 72-13 16,-4 0-25-16,-5 17-5 15,-3 7-5-15,-1 2 17 16,1 2-9-16,6-2 0 0,8-2 6 16,5-5-9-16,5-4-3 15,3-1-6-15,0-3 0 16,3-2 1-16,15-5 4 15,0 0-2-15,6-4 3 16,1 0-4-16,2-8-1 16,1-9-2-16,-5-2-3 15,-4-2-12-15,-1-4 0 16,-3-5 3-16,-2 1 10 16,-7-2-2-16,-6-8 4 15,0-2-3-15,0-1 4 16,-13 0-1-16,1 8 2 0,0 2 0 15,5 8 6-15,-1 4 12 16,5 4 0-16,0 8 2 16,3 3 4-16,0 4 8 15,0 1-29-15,0 0-5 16,0 9-14-16,3 16 11 16,6 20 3-16,0 11 17 15,-6 11 13-15,0 2 0 16,3 0-12-16,-3-6-8 15,-3-10 1-15,3-11-3 16,0-12-5-16,0-12-3 16,0-2 3-16,4-10-5 15,-1-1 2-15,2-5-73 0,8 0-137 16,-4-22-375 0</inkml:trace>
  <inkml:trace contextRef="#ctx0" brushRef="#br0" timeOffset="77490.2119">14754 2889 830 0,'0'0'4'15,"0"0"77"-15,0 0 17 16,0 0 12-16,0 0-58 16,0 0-25-16,-10-73 6 15,10 67-4-15,0 2 11 16,0 3 6-16,0 1-11 16,0 0-16-16,0 0-2 15,0 0-15-15,-3 0-2 16,3 15-8-16,-4 9 8 15,1 6 1-15,3 3 2 16,0-1-2-16,0-3-1 16,0 0 0-16,0-5-1 0,0 0 1 15,0-5-12-15,0 1-107 16,0-8-50-16,-6-8-159 16</inkml:trace>
  <inkml:trace contextRef="#ctx0" brushRef="#br0" timeOffset="78130.8596">14812 2551 795 0,'0'0'5'0,"0"0"22"16,0 0 37-16,0 0 20 16,0 0-20-16,0 0-17 15,-3-73 5-15,3 71 3 16,-1-1-2-16,-1 2 8 15,1 0-12-15,-1-1-19 16,2 0-2-16,0 2-11 0,0 0 0 16,0 0-8-1,0 0-9-15,0 14-7 0,8 13 7 16,13 7 1-16,4 3 0 16,11 1 0-16,6 0 0 15,3-2-1-15,4-4 0 16,0 0 0-16,-4-6 2 15,-9-4-1-15,-3-2-1 16,-11-7 0-16,-5-3 0 16,-7-3 0-16,-4-3-1 15,-3-2-1-15,-3 5 0 16,0 5-12-16,-12 8 10 16,-15 7 2-16,-8 10 2 15,-4 2 3-15,-3 7-2 0,-3 0 0 16,-1 0-1-16,4 0 0 15,3-4 1-15,9-3-2 16,5-6 2-16,4-5-1 16,9-5 0-16,2 1-1 15,0-6 1-15,6-2 0 16,2-2 0-16,1-2-1 16,1 0-65-16,0-2-56 15,0-7-107-15,0-3-169 16</inkml:trace>
  <inkml:trace contextRef="#ctx0" brushRef="#br0" timeOffset="78882.7603">15945 2729 111 0,'0'0'867'16,"0"0"-851"-16,0 0 122 16,0 0-38-16,0 0-28 15,0 0-72-15,0 0 5 16,-18 23-5-16,18 23 9 15,0 5 1-15,3 0 4 16,0-5-2-16,-3-7-5 16,0-4-7-16,0-8 2 15,0-7-2-15,0-3 1 16,0-5 1-16,0-5-4 0,0-3-26 16,0-2-102-16,0-2-86 15,0-3-53-15</inkml:trace>
  <inkml:trace contextRef="#ctx0" brushRef="#br0" timeOffset="79335.8621">15936 2764 737 0,'0'0'3'15,"0"0"37"-15,0 0 68 0,0 0 1 16,0 0-48-16,0 0-16 15,6-29-23-15,-6 29-14 16,0 0-4-16,3 0-3 16,8 14 3-16,4 6 4 15,11 7 9-15,7 4-3 16,3 4-2-16,6-2 1 16,-1 1-8-16,-2-3-1 15,-6-3 0-15,-8-3-3 16,-4-7-1-16,-9-7 0 15,-6-6 0-15,-2-4 2 16,-4-1-2-16,0 0 9 0,0 0 17 16,0-14 54-16,0-7-70 15,0-8-2-15,-2-7-5 16,-3-7 4-16,2-7 2 16,3-3-3-16,0 1 1 15,0 3-7-15,0 3 2 16,4 8 1-16,6 8-3 15,0 4 1-15,2 9-2 16,-4 7 1-16,3 8-5 16,0 2-79-16,2 7-131 15,-6 8-85-15</inkml:trace>
  <inkml:trace contextRef="#ctx0" brushRef="#br0" timeOffset="80054.6474">16523 2939 952 0,'0'0'5'0,"0"0"51"16,0 0 22 0,0 0-20-16,0 0-33 0,99-25-7 15,-81 16-2-15,-5-2-7 16,-4-3 8-16,-1-3 2 16,-5-4-13-16,-3-2 5 15,0-2 0-15,-6 2 6 16,-8 4 18-16,1 9-12 15,1 3-1-15,-2 7-5 16,5 0-14-16,0 14-3 16,1 9 2-16,5 5 0 15,3 2 1-15,0-3-1 0,3-1 3 16,13-4 1 0,8-2-5-16,1-4 4 15,5-6 2-15,3-3 0 0,-4-6-4 16,3-1 4-16,-2 0-5 15,-9-8 0-15,-2-5-1 16,-5-6-1-16,-3-5 0 16,-5-7 0-16,-1-6 1 15,-5-5-1-15,0-5-2 16,0 1 1-16,-2 0-2 16,-5-1 2-16,1 7 0 15,-4 4 1-15,0 8 1 16,4 11 0-16,2 6 1 15,2 8-2-15,2 3 0 16,0 12-11-16,0 22 3 0,0 10 8 16,0 7 0-16,3-1 2 15,5 1 0-15,3-5 3 16,2-2-3-16,-3-2-2 16,-1-7 0-16,2-6 0 15,-5-6 3-15,-3-6-3 16,-3-4-4-16,0-4-17 15,-6-1-138-15,-17-7-112 16,0-1-226-16</inkml:trace>
  <inkml:trace contextRef="#ctx0" brushRef="#br0" timeOffset="80695.2504">16734 2813 889 0,'0'0'95'0,"0"0"-94"15,0 0 23-15,0 0 1 16,107-63-6-16,-59 57-4 16,1 2-15-16,-4-1 5 15,-1 2-3-15,-5-3-1 16,-7 1 4-16,-2-4-4 16,-11 1-1-16,-6-2 2 15,-3 3 0-15,-3 0-1 16,-4 4 7-16,-3 3-8 15,0 0 27-15,0 0-26 0,0 5 1 16,0 17-2-16,0 9 3 16,0 1 2-16,0 1 5 15,0 0-2-15,13-7 5 16,5-4 4-16,3-5-5 16,-2-7 4-16,4-6-11 15,-4-2 2-15,1-2-1 16,-1 0-4-16,-4-12-2 15,0-6 5-15,-3-3-4 16,-2-3-1-16,-6-5 0 16,1 0 0-16,-4 0 0 15,1 3 0-15,-1 9 1 16,-1 9-1-16,0 6 1 16,0 2-2-16,0 13-14 15,0 17 11-15,7 8 4 0,6 0 0 16,5-3 4-16,6-7 3 15,1-7-3-15,2-6 2 16,-5-7-2-16,1-7 4 16,-3-1 4-16,3 0 19 15,-5-12 22-15,0-7-25 16,-3-5-2-16,-7-3 4 16,-2-2-7-16,-6-4-9 15,0 1 3-15,0 1-10 16,-4 4-1-16,-6 6-6 15,-2 7-9-15,-2 10-10 16,-1 4-70-16,2 0-130 0,-1 4-209 16</inkml:trace>
  <inkml:trace contextRef="#ctx0" brushRef="#br0" timeOffset="81869.2959">18127 2844 752 0,'0'0'13'16,"0"0"146"-16,0 0-27 16,-38-77-6-16,22 62-48 15,0 7-19-15,-2 2-38 16,0 6-7-16,-9 2-7 16,2 18-4-16,-1 6 1 15,10 4-2-15,3-2 6 16,10-1-5-16,3-4-3 15,0-3 0-15,0-6 5 16,9-4-2-16,2-3 1 16,3-6-3-16,4-1 0 0,-2 0 2 15,5-15-2-15,3-8-2 16,-6-2-7-16,3-5 1 16,-2 0 4-16,4 1 3 15,-3 4 0-15,9 6-1 16,0 7-2-16,-2 9 1 15,-1 3 0-15,-5 0-3 16,-2 17 1-16,-1 5 1 16,-3 6 3-16,-1 0-1 15,-4 1 0-15,-4-4 1 16,-6-4 0-16,0-4-3 16,0-5 2-16,-9-4-2 0,-3-4 3 15,-3-2-2-15,3-2 5 16,-5 0 1-16,4-7 6 15,4-8-4-15,5-4 13 16,1-7-13-16,3-8-1 16,0-7-2-16,7-5 0 15,14-4-5-15,3-5 2 16,6 3 0-16,-2 3-7 16,2 5 1-16,-6 12 6 15,-3 6-1-15,-5 5 5 16,-3 6-3-16,1 2-1 15,-5 2 2-15,0 3-3 0,0 4 2 16,-2 4-2-16,4 0 0 16,-5 4-3-1,0 23-2-15,1 10 2 0,-6 8 4 16,-1 4 1-16,0-1 0 16,0 0 3-16,0-4 4 15,0-5-5-15,0-3 1 16,0-7 0-16,0-2-3 15,0-10 0-15,0-5 2 16,0-5-2-16,0-4 0 16,0-3 0-16,0 0 3 15,0 0 2-15,0 0 1 16,0 0 2-16,0-14 2 0,3-6-6 16,5-9-5-1,3-3 1-15,8-4-1 0,3-5 0 16,3 2-3-16,4 4 2 15,-7 10 0-15,1 6 0 16,-3 8-4-16,-3 5 2 16,-2 5-1-16,-5 1-12 15,-4 0-33-15,-3 8-66 16,-3 9-51-16,0 1-91 16,-6-3-231-16</inkml:trace>
  <inkml:trace contextRef="#ctx0" brushRef="#br0">18606 2673 837 0,'0'0'6'0,"0"0"96"16,0 0-8-16,0 0-37 15,0 0-30-15,0 0-18 16,29-30-5-16,-18 38 5 15,4 6 4-15,-3 3 11 16,4 6 8-16,4 4-2 16,-3 4-11-16,3 2 3 15,-2 1 7-15,-1-5-6 16,2-4-6-16</inkml:trace>
  <inkml:trace contextRef="#ctx0" brushRef="#br0" timeOffset="83152.9917">19574 2673 824 0,'0'0'38'0,"0"0"10"16,0 0 118-16,0 0-39 15,0 0-57-15,0 0-27 16,0 0-24-16,-33 0-12 15,51 0-3-15,13 0 11 16,17 0 2-16,10-2 12 16,11-4-1-16,1-2-8 15,3-1 0-15,-11 1-5 16,-11-1-9-16,-20 5 2 0,-14 1-8 16,-13 2-2-16,-4 1-1 15,-9 0-127-15,-17 0-256 16</inkml:trace>
  <inkml:trace contextRef="#ctx0" brushRef="#br0" timeOffset="88725.9724">21561 2438 327 0,'0'0'344'15,"0"0"-307"-15,0 0 61 16,0 0-15-16,0 0 17 15,0 0-60-15,0 0 22 16,0-58-11-16,-17 54-10 16,-5 4-25-16,-11 0-7 15,-6 10-2-15,-7 15 7 16,-1 12 5-16,4 7-3 16,11 3 12-16,8 1-19 15,16-6 4-15,8-6-10 16,5-2 0-16,22-4 4 15,4-4-5-15,3-5 1 0,6-6 3 16,1-8-6-16,-2-6 0 16,-4-1-3-16,2-1-79 15,-4-16-111-15,-3-7-175 16</inkml:trace>
  <inkml:trace contextRef="#ctx0" brushRef="#br0" timeOffset="89057.0101">21810 2167 1013 0,'0'0'6'16,"0"0"19"-16,0 0 67 0,0 0-15 15,0 0-54-15,0 0-14 16,27-34-8-16,-17 63 5 15,-3 8 10-15,-5 10 30 16,-2 5-3-16,0 5-21 16,0 5 6-16,0-3-6 15,0-7-10-15,0-4-5 0,0-12-3 16,0-4-4-16,-2-6 0 16,2-5 0-16,0-6-2 15,0-5-36-15,2-5-61 16,8-3-47-16,7-2-144 15,-4-2-317-15</inkml:trace>
  <inkml:trace contextRef="#ctx0" brushRef="#br0" timeOffset="89494.4337">22308 2527 896 0,'0'0'11'16,"0"0"135"-16,0 0-70 15,0 0-12-15,0 0-25 16,0 0-24-16,-78-24-9 15,56 47 11-15,-4 2 12 16,9 3-3-16,6 0-14 16,6-1-6-16,5-3-5 15,0-2 5-15,13-5-5 16,4-4 6-16,8-4-1 0,-2-7-3 16,3-2 2-16,-4 0-4 15,-4-5 5 1,-2-10 0-16,-5-6-5 0,-3-4 5 15,-6-3-1-15,-2-1-1 16,0 0 2-16,0 2-3 16,-9 3 5-16,3 7-5 15,2 8-3-15,2 5-2 16,2 4-9-16,0 0-114 16,0 8-112-16,12 4-14 15</inkml:trace>
  <inkml:trace contextRef="#ctx0" brushRef="#br0" timeOffset="89853.8517">22678 2367 1020 0,'0'0'15'0,"0"0"69"16,0 0 29-16,0 0-51 15,-85-28-37-15,74 41-19 16,4 8-6-16,3 6 0 16,4 3-2-16,0 1 6 15,13 0 0-15,7-1-4 0,2-1 2 16,-2-2 1-16,-1-2-3 16,-3-2 0-16,-5-5 1 15,-5-2 0-15,-6-3-1 16,0-4 2-16,-6 0 1 15,-17-3 6-15,-10 2 2 16,-7-6-7-16,-2-2-3 16,1 0-1-16,3 0-16 15,5 0-59-15,10-6-111 16,12-7-171-16</inkml:trace>
  <inkml:trace contextRef="#ctx0" brushRef="#br0" timeOffset="90307.1149">22961 2562 804 0,'0'0'7'0,"0"0"24"16,0 0 35-16,0 0 11 15,0 0-46-15,0 0-10 16,46 0 7-16,-41-3 6 16,-2-2 1-16,0-2-13 15,0-3-11-15,0-1-6 16,-1-3-4-16,-2-2 1 0,0-2-2 16,0-2 3-16,0 0-3 15,0 3 13-15,-7 5 20 16,-2 3-14-16,0 5 2 15,-2 4 0-15,-6 0-16 16,1 8-3-16,-1 14 3 16,2 5 9-16,6 4-7 15,5-1 7-15,4 1-9 16,0-3 1-16,6 0 4 16,11-5-10-16,6-1 4 15,5-8-1-15,2 0-2 16,3-8-1-16,6-6-43 0,-5 0-95 15,3 0-161-15,4-15-301 16</inkml:trace>
  <inkml:trace contextRef="#ctx0" brushRef="#br0" timeOffset="90776.0447">23406 2514 84 0,'0'0'722'0,"0"0"-668"16,0 0 76-16,0 0-21 15,0 0-38-15,-88-42-32 16,65 42-19-16,2 9-14 16,-1 8 2-16,1 7 10 15,6-1-5-15,2 0-7 0,10-1 0 16,3-2-6-16,0-1 3 16,16-4 3-16,4-4-5 15,3-3 2-15,0-8-2 16,-1 0 2-16,-1 0-3 15,0-12-1 1,0-10-26-16,-8-6 3 0,-3-6-1 16,-5-8-1-16,-5-10 25 15,0-2 1-15,0-9 4 16,0-3 1-16,-3-2 6 16,-1 1 0-16,1 11 12 15,3 14 44-15,-2 16-19 0,2 15-5 16,0 10 6-1,0 1-49-15,0 23-8 0,0 16 8 16,0 18 3-16,0 4 9 16,0 8-4-16,0 1 4 15,0 1 1-15,9-4-10 16,1-4-3-16,1-14 1 16,-2-10-1-16,-8-9-3 15,-1-7-93-15,-4-12-160 16,-9-11-471-16</inkml:trace>
  <inkml:trace contextRef="#ctx0" brushRef="#br0" timeOffset="91668.6787">24185 2358 865 0,'0'0'16'0,"0"0"149"15,0 0-14-15,0 0-63 16,0 0-7-16,0 0-64 16,0 0-13-16,19 41 11 15,-12 24 54-15,-3 10-5 16,1-4-22-16,-5-6-17 15,1-5-12-15,-1-6-1 0,0-5 0 16,0-10-9-16,-3-7 4 16,-1-7-6-16,-2-9 1 15,5-2 2-15,-1-5-4 16,2-5 0-16,0-3 0 16,0-1-2-16,0 0-50 15,-1 0-73-15,-4 0-69 16,-1-18-104-16,-3-16-315 15</inkml:trace>
  <inkml:trace contextRef="#ctx0" brushRef="#br0" timeOffset="91918.9425">24230 2358 913 0,'0'0'7'0,"0"0"71"15,49-73 2-15,-14 59-21 16,4 6-2-16,5 8-27 15,-2 0-11-15,-4 3-2 16,-9 16-4-16,-9 9-4 16,-13 5-5-16,-7 7 0 15,0 2 1-15,-19 1 1 16,-17-5-2-16,-6-3-3 16,-4-8-1-16,1-8 4 15,8-3-4-15,12-8-54 16,4-5-70-16,7-3-109 0,4-10-157 15</inkml:trace>
  <inkml:trace contextRef="#ctx0" brushRef="#br0" timeOffset="92715.8323">24940 2498 763 0,'0'0'42'0,"0"0"116"16,0 0-36-16,0 0-21 15,-80-72-52-15,51 65-36 16,-2 5 4-16,1 2 4 16,4 2-9-16,-1 17 4 15,9 2 3-15,4 4-10 16,10 0-9-16,4-3 1 16,0-1 2-16,10-4 2 15,10-2-5-15,6-6 1 0,6-4 3 16,-1-5-1-1,-1 0-3-15,-6-6-6 0,-6-10-45 16,-5-4 20-16,-5-2-4 16,-5-7 26-16,-3-3 9 15,0 0 0-15,0 4 2 16,0 9 2-16,0 11-1 16,0 6 13-16,0 2-16 15,0 15 0-15,-2 16-9 16,2 8 9-16,0 4 1 15,8-4 0-15,12-5 0 16,4-7 4-16,5-5-4 16,0-8 2-16,3-5 0 15,1-8 1-15,-1-1-1 0,1 0 0 16,-4-7-3-16,-6-10 2 16,-4-5-2-16,-9-6 2 15,-6-7-2-15,-4-8 0 16,0-10 0-16,-3-1 0 15,-8-4 0-15,3 5-1 16,0 11 5-16,4 13 2 16,1 10 7-16,-1 10 37 15,2 9-24-15,2 0-26 16,0 24-10-16,0 14 8 16,0 9 0-16,0 7 2 15,7 3 7-15,5-5-6 16,2-4 0-16,-1-8 0 0,-2-5-1 15,-1-9 0 1,-6-5-1-16,-4-6 1 0,0-3-100 16,-13-10-132-16,-13-2-166 15</inkml:trace>
  <inkml:trace contextRef="#ctx0" brushRef="#br0" timeOffset="92920.833">25040 2461 969 0,'0'0'4'0,"0"0"16"0,0 0 19 15,93-45-20 1,-35 35 5-16,5 6-9 0,-1-4-4 16,-2 1-7-16,-8 0-4 15,-13-3-3-15,-14 0 1 16,-10-5-193-16,-5-3-117 15</inkml:trace>
  <inkml:trace contextRef="#ctx0" brushRef="#br0" timeOffset="93342.9417">25555 2119 778 0,'0'0'13'15,"0"0"114"-15,0 0-15 16,0 0-105-16,0 0-5 15,0 0 30-15,-5 106 41 16,5-55-3-16,0 4-18 16,0 3 4-16,0-2-21 15,0-3-17-15,0-12-10 16,0-7-2-16,0-8-2 16,0-8-4-16,0-8 1 15,-1-6 2-15,-1-1-2 16,1-3 5-16,1 0 3 0,0 0 10 15,0-13-2 1,0-3-11-16,0-8-1 0,0-6-2 16,10-7-3-16,11-1 0 15,5 3 0-15,2 5 0 16,-1 11 0-16,1 7 0 16,-3 8 1-16,2 4-1 15,-1 1-4-15,-4 19 3 16,1 6-4-16,0 6 5 15,1 1-2-15,0 2 1 16,-4 1 1-16,-3-3-2 16,-8 1-7-16,-7-12-194 15,-2-15-297-15</inkml:trace>
  <inkml:trace contextRef="#ctx0" brushRef="#br0" timeOffset="96929.5977">26723 2370 677 0,'0'0'20'31,"0"0"87"-31,0 0 5 0,0 0-21 0,0 0-1 16,0 0-17-16,0 0-31 15,0-53-35-15,0 67-7 16,0 18-3-16,0 7 3 16,0 6 10-16,0-2 0 15,3-6-3-15,12-5-3 0,1-9 3 16,5-6-2-16,3-6 0 16,1-4 5-16,-1-5-10 15,0-2 6-15,0-2 1 16,-2-13-6-16,-5-8 0 15,-4-4 0-15,-5-5 1 16,-8-4-1-16,0 0-1 16,0 2-1-16,-5 9 1 15,-1 11 0-15,3 9 1 16,1 5-1-16,2 12-20 16,0 17 12-16,2 11 6 15,18 1 2-15,8-2 4 0,6-9-1 16,5-7-3-16,-6-10 4 15,-2-8 1-15,-3-5 0 16,-4 0 0-16,-1-17-1 16,-6-7 6-16,-6-6 25 15,-5-3 11-15,-4-7-9 32,-2 1-12-32,0 0-8 15,-11 3-9-15,-4 6 1 16,0 7-3-16,3 9-6 15,5 8-12-15,2 6-60 16,2 0-113-16,3 12-247 0</inkml:trace>
  <inkml:trace contextRef="#ctx0" brushRef="#br0" timeOffset="97289.3275">27576 2396 801 0,'0'0'8'15,"0"0"162"-15,0 0-17 16,0 0-46-16,0 0-14 15,0 0-34-15,4-36-16 16,-4 40-39-16,0 18 2 16,-4 9 1-16,-2 7 0 15,3 0 4-15,3-4 0 16,0-6-5-16,0-4-3 16,0-4-2-16,2-2 3 15,2-5-2-15,-4-3-3 16,0-2 1-16,-1-2-113 15,-19-6-138-15,-5 0-165 0</inkml:trace>
  <inkml:trace contextRef="#ctx0" brushRef="#br0" timeOffset="97525.4546">27521 2060 941 0,'0'0'6'15,"0"0"106"-15,0 0-39 0,0 0-35 16,0 0-31 0,0 0-7-16,54-43-2 0,-54 43-18 15,0 0-232 1,0 0-148-16</inkml:trace>
  <inkml:trace contextRef="#ctx0" brushRef="#br0" timeOffset="97947.5045">27914 2213 718 0,'0'0'340'15,"0"0"-316"-15,0 0 118 0,0 0-60 16,0 0-29 0,0 0-41-16,23-28-10 0,-7 48 1 15,1 7 2-15,-2 7 3 16,-3 5 18-16,-1 0-6 16,-3 0 2-16,-3-1-11 15,-4-1-5-15,-1-6 2 16,0-3-7-16,0-6-1 15,-6-2 0-15,-9-3-9 16,-1-5-44-16,-4 1-88 16,1-8-133-16,-2-5-102 15</inkml:trace>
  <inkml:trace contextRef="#ctx0" brushRef="#br0" timeOffset="98528.5419">27806 2459 926 0,'0'0'12'16,"0"0"56"-16,0 0-3 15,0 0-36-15,0 0-10 16,116-63-7-16,-68 50-6 16,4 0 7-16,0-1-7 15,-4 2-5-15,0-1-1 16,-11-1 0-16,-9-1 0 15,-7-2-9-15,-10-2-85 16,-5-3 23-16,-2-4 31 0,-3-3 29 16,1 3 11-16,-1 3 3 15,-1 9 51-15,0 7 21 16,0 6-7-16,0 1-31 16,0 3-37-16,0 21-4 15,0 12 4-15,-13 8 32 16,1 7 11-16,4 1-14 15,3 0 0-15,3-4-6 16,2-7-9-16,0-12-5 16,0-9-6-16,0-10 2 15,0-6-1-15,0-4-4 16,0 0 13-16,3-2 3 16,6-18-4-16,2-9-8 0,5-4-3 15,0 1-1-15,2 3-1 16,-4 8 0-16,-3 10 2 15,-3 5-5-15,0 6 3 16,1 2-3-16,2 19-8 16,1 7 10-16,5 3 2 15,1-3 0-15,4-3 0 16,3-8 5-16,5-5-4 16,5-11-1-16,3-1-2 15,2-9-79-15,-5-29-375 16</inkml:trace>
  <inkml:trace contextRef="#ctx0" brushRef="#br0" timeOffset="99437.2271">29338 2338 1064 0,'0'0'10'16,"0"0"133"-16,0 0-57 15,0 0-28-15,0 0-51 16,0 0-6-16,22 123 21 16,-17-42 41-16,0-2-23 15,-3-3 3-15,-2-7-15 16,0-12-12-16,0-11-10 0,0-15-1 15,-2-14-4 1,0-10 0-16,0-7 2 0,2 0 3 16,-4-5 13-16,-3-19 13 15,-2-12-29-15,-1-10-2 16,3-10 1-16,2-7-2 16,5-8 1-16,0-13 4 15,9-5-5-15,20-1 0 16,6 6-1-16,7 21-4 15,-3 22 1-15,-5 20 1 16,-6 13 2-16,-4 8 0 16,-3 6-7-16,-3 19 5 15,-6 9 2-15,-6 4-4 0,-6 1 3 16,0 0 0 0,-21-5-5-16,-10-3 0 0,-7-7-23 15,-1-7-18-15,3-6-16 16,6-7-36-16,8-4-45 15,11-2-106-15,11-18-107 16</inkml:trace>
  <inkml:trace contextRef="#ctx0" brushRef="#br0" timeOffset="99984.7481">30003 2409 797 0,'0'0'89'16,"0"0"44"-16,0 0-8 15,0 0-40-15,-54-77-34 16,41 67 16-16,-4 5-38 15,-2 5-10-15,-5 0-12 16,-1 17 0-16,1 9-4 16,6 6 8-16,6 2-9 15,8 1 2-15,4-4-4 16,0-5 1-16,16-5 3 0,2-5-2 16,1-6 1-16,0-6-3 15,2-4 0-15,-3 0 0 16,2-10 0-16,-4-12-14 15,-1-6-4-15,-6-5 9 16,-4-4-2-16,-2-2 1 16,-2 2 6-16,-1 8 4 15,0 8 2-15,0 8-2 16,0 7 5-16,0 6-5 16,6 2-12-16,-2 18 1 15,5 10 11-15,3 8 0 16,0 4 0-16,0-1 0 0,3-3 3 15,-3-9-3-15,1-7 1 16,-2-2-1-16,-2-8 0 16,0-5-1-16,1-5-3 15,2-2-164-15,6 0-79 16,0-19-188-16</inkml:trace>
  <inkml:trace contextRef="#ctx0" brushRef="#br0" timeOffset="100328.42">30372 2271 959 0,'0'0'24'15,"0"0"128"-15,0 0-53 0,0 0-44 16,0 0-29-16,-84-7-18 16,73 19 2-16,7 0-7 15,4 2-3-15,0 3 1 16,0 2 4-16,15 3-3 15,3 0 0-15,1 2 0 16,0 3 0-16,-2-2-2 16,-4-2 0-16,-5-1 0 15,-7-5 1-15,-1-3 0 16,-1-4-1-16,-22-2 4 16,-8-1 5-16,-5-4-6 15,-3-3 0-15,2 0 1 0,7 0-4 16,11 0-1-16,6-6 1 15,8-2-62-15,5-5-80 16,2-2-148-16,20-7-320 16</inkml:trace>
  <inkml:trace contextRef="#ctx0" brushRef="#br0" timeOffset="100690.3634">30653 2230 1057 0,'0'0'13'0,"0"0"114"16,0 0-74-16,0 0-12 15,-103 17-12-15,88 4-14 16,5 1-6-16,7-1-6 16,3 0-3-16,0 2 0 15,19-1 5-15,5 0 0 16,3-1-3-16,0 0-2 15,-5-1 0-15,-2-2 3 16,-7-2-3-16,-3-5 0 0,-8-4-1 16,-2-2 1-1,0 3-3-15,-18-3 3 0,-9 1 3 16,-7-1 0-16,-2 0-3 16,0-3 0-16,5 0 2 15,6-2-2-15,1 0-2 16,9 0-53-16,2 0-46 15,10-9-159-15,3-8-179 16</inkml:trace>
  <inkml:trace contextRef="#ctx0" brushRef="#br0" timeOffset="100926.8979">30853 2302 653 0,'0'0'332'0,"0"0"-272"16,0 0 22-16,0 0-52 16,0 0 38-16,39 97-26 15,-38-40 27-15,-1 1-27 16,0-4-21-16,-1-5-12 16,-10-12 3-16,2-6-12 15,0-10 1-15,5-8 0 0,0-8-2 16,2-5-67-1,2-3-110-15,0-24-146 0</inkml:trace>
  <inkml:trace contextRef="#ctx0" brushRef="#br0" timeOffset="101161.1892">30935 2027 142 0,'0'0'856'0,"0"0"-747"15,0 0 10-15,0 0-54 16,0 0-46-16,0 0-18 16,19-63-1-16,-8 63-16 15,-7-1-215-15,1-6-396 16</inkml:trace>
  <inkml:trace contextRef="#ctx0" brushRef="#br0" timeOffset="101692.6369">31233 2339 1125 0,'0'0'9'16,"0"0"50"-16,0 0-32 16,0 0-13-16,0 0-2 15,0 0 13-15,39 103 8 0,-31-50-11 16,0-6 3-16,0-5-15 16,0-7-5-16,2-13 0 15,-6-9-2-15,-1-7 2 16,-1-3-5-16,-1-3 3 15,4 0 14-15,2-10-2 16,7-9-11-16,-1-10-2 16,2-5 0-16,-3-3 5 15,0-5-7-15,0-5 6 16,-2 1 8-16,4 2-8 16,-1 6 3-16,2 12-1 15,-3 8-8-15,-1 4-1 0,-1 7-2 16,-3 2-3-16,1 5-44 15,1 0-126-15,4 0-201 16</inkml:trace>
  <inkml:trace contextRef="#ctx0" brushRef="#br0" timeOffset="102192.8694">31754 2417 794 0,'0'0'0'15,"0"0"32"-15,0 0 66 16,0 0 16-16,0 0-47 16,0 0-30-16,86 73-25 15,-63-70 2-15,-1-3-7 16,1 0 1-16,-1-7-5 15,-1-8 2-15,-2-5-5 16,-1-1 1-16,-4-5-2 16,-4-2 1-16,-7 0-2 15,-3-3 2-15,0 7 3 16,0 4 1-16,-7 6 33 16,-5 7-9-16,-6 7-12 0,-6 0-12 15,-6 14-4 1,-7 18 8-16,3 9-3 0,7 7 34 15,7 2-10-15,11-6-15 16,9-2 0-16,9-6-2 16,21-7 1-16,12-5 3 15,11-7 10-15,5-8-6 16,4-6-8-16,0-3-6 16,-5 0-1-16,-6-1-5 15,-8-5 1-15,-13-2-2 16,-12 3 0-16,-6 3 1 15,-6 0 0-15,-6 2-10 16,0-3-175-16,-11-8-295 16</inkml:trace>
  <inkml:trace contextRef="#ctx0" brushRef="#br0" timeOffset="103712.2659">21641 3670 783 0,'0'0'22'15,"0"0"17"-15,0 0 86 16,0 0-76-16,0 0 0 16,0 0-32-16,0 0-17 15,1 26 0-15,-8 21 2 16,-14 10 49-16,-6 1-26 16,-2-3-13-16,-7-1 2 15,-3-4 4-15,-1-8 0 16,5-13-10-16,9-8-2 15,10-13-1-15,9-4 3 16,4-2-3-16,0-2 2 16,0 0 7-16,2-18-7 15,1-6-6-15,0-9-1 0,0-6-1 16,0-7-2-16,0-4 3 16,0-4-3-16,0 0-6 15,0-2-3-15,-2 7 10 16,-8 9 2-16,1 12 0 15,-5 12 1-15,4 14 0 16,-2 2-1-16,2 18-5 16,3 16-4-16,7 8 7 15,0 2 2-15,23-5 1 16,16-5 0-16,9-4 2 16,8-5 2-16,1 0-4 15,-2 0-1-15,-12 3 1 0,-11 2-2 16,-13 0 0-16,-8 3-6 15,-11 1 6-15,0-2-1 16,0-6 0-16,-10-9-23 16,9-4-105-16,1-13-66 15,5 0-20-15</inkml:trace>
  <inkml:trace contextRef="#ctx0" brushRef="#br0" timeOffset="104305.9807">22737 3838 920 0,'0'0'21'16,"0"0"117"-16,0 0-42 15,-49-78-23-15,23 56-7 16,-5 4-25-16,-7 6-19 16,-6 11-1-16,-2 1-9 0,1 9-11 15,4 14 12-15,8 6-12 16,12 5 5-16,11 2 0 15,10-4-6-15,7-2 0 16,17-6 2-16,7-3-1 16,5-7 1-16,0-3 0 15,-4-9-2-15,-2-2 5 16,-4 0-5-16,-5-5 3 16,-5-9-1-16,-2-5-1 15,-4-3 5-15,-4-5-6 16,-5-5 0-16,-1 4 3 15,0 0-2-15,0 8 0 16,0 9 1-16,0 5-2 0,0 6 0 16,0 0-9-1,0 16-1-15,8 13 7 0,5 4 3 16,1 4 0-16,5-3 0 16,1 3 0-16,2-2 0 15,2-4 0-15,-1-4 0 16,2-4-76-16,-3-9-78 15,2-8-131-15,-2-6-239 16</inkml:trace>
  <inkml:trace contextRef="#ctx0" brushRef="#br0" timeOffset="104571.5754">23149 3749 986 0,'0'0'8'0,"0"0"77"16,0 0 41-16,-97-27-65 16,76 27-22-16,-1 16-18 15,3 9-12-15,0 5 3 16,8 1 4-16,5 1-9 16,6 1-5-16,0-4 1 15,14 1-3-15,12-6 4 16,8-3-3-16,3-6 2 15,7-7-3-15,-1-7-3 16,0-1-95-16,0-4-63 16,-5-16-112-16,-7-10-311 0</inkml:trace>
  <inkml:trace contextRef="#ctx0" brushRef="#br0" timeOffset="104821.6">23368 3473 960 0,'0'0'14'15,"0"0"145"-15,0 0-53 16,0 0-6-16,0 0-84 16,0 0-16-16,-18-3 0 15,24 43 19-15,3 13 14 16,-3 2 8-16,2 1-13 16,1-3-12-16,2-6-4 0,0-1-1 15,-2-6-11-15,-2-1 4 16,-5-7-4-1,-1-4-3-15,-1-6-59 0,0-8-125 16,0-11-101-16,-14-3-190 16</inkml:trace>
  <inkml:trace contextRef="#ctx0" brushRef="#br0" timeOffset="105127.215">23292 3912 888 0,'0'0'12'0,"0"0"55"0,0 0 17 15,0 0-36-15,0 0-20 16,0 0-15-16,85-78 2 16,-49 64 6-16,6 1-4 15,0 0 1-15,-2-1 1 16,-2 2-11-16,-8 4-1 16,-10 3-1-16,-2 4-6 0,-8 1 2 15,0 0-1-15,-1 3 0 16,4 14 0-16,-2 2 2 15,3 4 3-15,-2-1 6 16,-2 0-10-16,-1 0 1 16,-3-5-1-16,-3-3-2 15,-1-4 1-15,0-7-1 16,-2-1-2-16,0-2-158 0,0 0-85 16,0-15-345-1</inkml:trace>
  <inkml:trace contextRef="#ctx0" brushRef="#br0" timeOffset="105330.3118">23661 3431 1044 0,'0'0'4'16,"0"0"74"-16,0 0-19 0,0 0-33 15,0 0-26-15,0 0-6 16,-2-15-47-16,2 15-373 16</inkml:trace>
  <inkml:trace contextRef="#ctx0" brushRef="#br0" timeOffset="105971.5603">24035 3746 1072 0,'0'0'3'0,"0"0"15"15,0 0 8-15,0 0 25 16,0 0-27-16,0 0-14 16,67-9 0-16,-45 36 1 15,0 9 9-15,-5 5 0 16,-1 3 7-16,-3-5-5 15,-6-5-15-15,-2-11-3 16,-1-6-1-16,-4-9-2 16,3-5-1-16,-2-3 6 15,-1 0 7-15,2 0 18 16,1-18 37-16,1-9-59 0,1-4-5 16,1-5-2-16,-1-5-2 15,2-2 1 1,-1-4 0-16,3-1-1 0,2 1 0 15,3 10-2-15,-2 8-10 16,1 11-21-16,-1 13-24 16,3 5-67-16,-1 0-145 15,-5 2-71-15</inkml:trace>
  <inkml:trace contextRef="#ctx0" brushRef="#br0" timeOffset="106409.1569">24590 3837 765 0,'0'0'80'0,"0"0"-80"16,0 0 83-16,0 0 29 15,95-5-50-15,-74-3-29 16,-4-2-5-16,-4 1 5 16,-4-2-5-16,-3-2-8 15,-4-1-5-15,-2-1 4 0,0-5-1 16,-6-2 7-16,-11-1-5 16,-2 3 7-16,-2 8 1 15,3 5-8-15,0 7-4 16,3 0-7-16,-1 19-3 15,2 10-6-15,4 9 10 16,8 2-2-16,2-1-7 16,17-4 4-16,12-3 1 15,9-6 6-15,5-7-5 16,11-6-5-16,1-8 8 16,-1-5-8-16,-6 0-2 15,-8 0-1-15,-12-17-168 0,-15-7-323 16</inkml:trace>
  <inkml:trace contextRef="#ctx0" brushRef="#br0" timeOffset="107662.2694">25625 3820 747 0,'0'0'13'15,"0"0"7"-15,0 0 16 16,0 0 14-16,0 0 27 0,0 0-11 15,82 4-4-15,-54-4-18 16,-2-2-17-16,-4-3-14 16,-3-4 3-16,-5 1-4 15,-2-1-7-15,-8-2 3 16,-2 2 0-16,-2-6 0 16,0 1 6-16,-11-1-8 15,-10-2 12-15,-2 0 5 16,-4 4-3-16,0 3 5 31,4 8-9-31,3 2-1 16,6 6-5-16,4 19-10 15,4 6-3-15,6 7 3 0,0 1 2 16,19 0 2-16,9-7-2 16,8-4 2-16,2-6 2 15,2-7-3-15,3-5-3 16,-1-7 3-16,-2-3 0 15,0-1 4-15,-5-15-6 16,-5-2-1-16,-7-3 3 16,-7-4-1-16,-5-4 1 15,-5-3-3-15,-6-8-1 16,0-10-3-16,-3-8-1 16,-11-10 5-16,0-4 1 15,2 5-1-15,2 11 0 16,4 17 2-16,3 16 1 0,-1 13 4 15,4 10 1-15,0 0-8 16,0 21-5-16,13 16 2 16,0 13 3-16,2 9 1 15,0 5 2-15,1-2 1 16,2-5-2-16,-3-6-1 16,-4-6 1-16,-4-1-2 15,-4-2-1-15,-2-5-1 16,-1-3-147-16,0-15-173 15</inkml:trace>
  <inkml:trace contextRef="#ctx0" brushRef="#br0" timeOffset="108725.1079">26387 3827 843 0,'0'0'5'0,"0"0"31"16,0 0 55-16,0 0-1 16,85-7-60-16,-66 0-9 15,-5 1-3-15,-6-3 6 0,-4 2 14 16,-4-4-17-1,0-5-4-15,-7-2-6 0,-12-3-2 16,-3-3-2-16,-2 0 17 16,1 4 11-16,3 5 5 15,4 8-6-15,7 6-6 16,1 1-14-16,4 4-12 16,1 17-2-16,3 8-1 15,0 5 1-15,7 0 4 16,11-2-1-16,8-6 1 15,3-5 2-15,3-3-5 16,1-4 3-16,1-6 0 0,-3-1-2 16,-2-6-1-16,-9-1 3 15,-3 0-2-15,-7 0-2 16,-2-13 1-16,-4-4-2 16,1-4-4-16,-4-6-16 15,-1-4-4-15,0-5 14 16,0-2 6-16,0 4 4 15,0 6 0-15,0 8 1 16,0 8 0-16,4 10 0 16,4 2 0-16,3 1-4 15,5 18 2-15,2 7-1 16,1 6 2-16,-1 4-2 16,-1-2 4-16,-3-2-1 15,-2-2 8-15,-3-3-6 16,0-8 1-16,-6-4-2 0,-1-8 1 15,-2-4-3-15,0-3 5 16,0 0-4-16,0 0 14 16,0 0 17-16,-3-13-22 15,-6-7-6-15,4-5-3 16,4-8 0-16,1-4 0 16,4-2 0-16,16 1-1 15,6 6-1-15,7 5 2 16,3 11-2-16,3 12-1 15,-1 4 0-15,-5 1-1 16,-4 18 0-16,-5 6 2 16,-3 3 2-16,-2 2-2 0,-2 0 0 15,-1-1-1-15,-4-1 2 16,-2-2 1-16,-7-5 1 16,-1-7 1-16,-2-3-1 15,0-8-1-15,0-2 0 16,0-1 4-16,0 0-4 15,-2 0 12-15,-4-11-3 16,3-6-6-16,3-5-1 16,0-7 0-16,0-5 1 15,11-7-3-15,7 0 0 16,7 1-2-16,3 3 2 16,7 5-3-16,-4 11 1 15,-1 10-4-15,-6 11 4 0,-7 6 1 16,-3 23-2-1,2 6-1-15,-2 5 4 0,2-1-1 16,-1-2 2-16,0-4-1 16,-6-2 0-16,-8-1-6 15,-1-3-32-15,-1-7-197 16,-15-12-167-16</inkml:trace>
  <inkml:trace contextRef="#ctx0" brushRef="#br0" timeOffset="109164.2971">27737 3755 804 0,'0'0'4'0,"0"0"34"16,0 0 48-16,0 0-3 15,0 0-44-15,0 0-17 16,76-1 7-16,-73-10 10 16,-3 0-19-16,0-4-7 15,-7-3 7-15,-12-4-4 16,-3 0-8-16,0 1 3 16,1 2 1-16,6 3 37 0,4 9 7 15,3 4-27-15,3 3-10 16,1 6-19-16,-2 17 0 15,1 8 1-15,1 2 2 16,4 2 3-16,0-6-3 16,6-1 1-16,7-6 7 15,4-5-2-15,1-2-2 16,4-4-1-16,0-4-4 16,-1-3 2-16,3-4-4 15,-3 0-9-15,-4 0-154 16,-3-15-102-16,-5-7-170 0</inkml:trace>
  <inkml:trace contextRef="#ctx0" brushRef="#br0" timeOffset="109749.0064">27947 3616 670 0,'0'0'139'16,"0"0"-75"-16,0 0 1 0,0 0-7 16,0 0 18-16,0 0-6 15,64 94 1-15,-54-61-30 16,-3-2 6-16,0-7 2 15,-2-5-26-15,-2-5-15 16,-2-6-3-16,-1-4-5 16,2-4 1-16,-1 0 10 15,5 0-1-15,9-11-3 16,3-11-7-16,4-8-7 16,1 0-23-16,-7 2-6 0,-1 5 9 15,-6 6 21-15,-3 9 6 16,-4 5 1-16,-1 3-1 15,2 3-12-15,4 19 1 16,2 3 10-16,5 4 2 16,5-2 2-16,4-4 1 15,3-6 0-15,-1-3 5 16,1-6 2-16,4-5 6 16,2-3 8-16,-3 0-6 15,0-5-15-15,-9-10 2 16,-4-2-5-16,-6-7 8 15,-7-3-9-15,-3-9 2 16,0-8-2-16,0-9-2 0,-3-5 2 16,-5-5 0-1,0 5 0-15,0 11 3 0,3 14-3 16,1 16 3-16,2 13 8 16,2 4-5-16,0 6-6 15,0 22-6-15,0 16 6 16,0 8 4-16,2 7-2 15,4-1 5-15,1-5-4 16,5-9 5-16,-1-5-1 16,1-7-7-16,-2-7 2 15,-2-6-4-15,-4-5 2 16,-4-7-16-16,0-3-158 0,-1-4-153 16,-12-12-190-16</inkml:trace>
  <inkml:trace contextRef="#ctx0" brushRef="#br0" timeOffset="110202.6316">28326 3649 984 0,'0'0'14'16,"0"0"74"-16,0 0-8 16,0 0-38-16,0 0-6 15,0 0-33-15,109-28 6 16,-67 16-6-16,5-2 4 15,1-4-1-15,6-2-1 16,1 0-1-16,-1-3-4 16,-2 1 0-16,-1-2 0 0,-9 5 0 15,-11 0 0-15,-12 6 0 16,-14 5 1-16,-5 2 4 16,-12 4-5-16,-21 2-2 15,-5 0 2-15,-1 12 5 16,6 6 4-16,7 2 3 15,13 2-6-15,7 1 6 16,6 1-12-16,3-1 1 16,24-2 5-16,8-1-2 15,6-3 3-15,3-2-7 0,-3 0 3 16,-7-1-5 0,-7 1 5-16,-10 2-3 0,-9-2 0 15,-8 3 0-15,-6-1 0 16,-31 5 5-16,-19 0 7 15,-13 1-8-15,-9-1-4 16,-2-1-63-16,5-15-162 16,10-6-474-16</inkml:trace>
  <inkml:trace contextRef="#ctx0" brushRef="#br0" timeOffset="114541.3568">15799 5857 862 0,'0'0'16'15,"0"0"156"-15,-20-78-50 16,15 59-29-16,4 5-28 16,-1 4-14-16,2 7-10 0,0 0-2 15,0 3-21-15,0 0-16 16,0 11-2-16,0 25-1 15,-2 17 1-15,-1 11 35 16,3 5 4-16,-3-1-17 16,3-4-5-16,0-2-7 15,0-7-7-15,0-4 0 16,0-10-3-16,0-9 0 16,0-7 3-16,0-9-3 15,0-7-4-15,0-4-56 16,0-5-84-16,0 0-69 15,-3-13-127-15</inkml:trace>
  <inkml:trace contextRef="#ctx0" brushRef="#br0" timeOffset="114822.6656">15763 5784 1035 0,'0'0'10'0,"0"0"39"15,33-97 29-15,-7 73-28 16,6 4-41-16,4 3-7 16,-5 4-1-16,-1 10 0 15,-6 3-1-15,-5 5-4 16,-9 17 3-16,0 4 0 16,-8 7 1-16,-2 4 0 15,0 0 0-15,-19-1 4 0,-11 0-4 16,-4-4 0-1,-5-6 0-15,-1-6-39 0,4-13-104 16,11-7-68-16,5-7-190 16</inkml:trace>
  <inkml:trace contextRef="#ctx0" brushRef="#br0" timeOffset="115511.8398">16461 5983 820 0,'0'0'74'15,"0"0"-8"-15,-35-78 54 16,23 53-17-16,-2 5-43 15,-3 7 22-15,1 7-22 16,-2 6-26-16,-5 4-11 16,0 20-9-16,-4 7-5 15,9 10 11-15,4-4-7 16,11-3-3-16,3-3-3 16,0-4-6-16,17-5 2 15,-1-7 2-15,3-4-4 16,0-6-1-16,-5-1-2 0,2-4 2 15,0 0 5-15,-4-14-5 16,2-6-9 0,-4-3 2-16,-4-6-5 0,-3-5 10 15,-3-2-1-15,0 2 0 16,0 2 6-16,0 7 2 16,0 9-5-16,0 6 3 15,0 8 0-15,0 2 0 16,0 0-3-16,3 19-18 15,8 5 18-15,8 8 2 16,0-1-1-16,0-2 1 16,4 0 1-16,-3-4 0 0,3-6-2 15,-8-3-2-15,-2-3 1 16,-2-6-47-16,-5-4-156 16,-3-3-125-16,1-3-412 15</inkml:trace>
  <inkml:trace contextRef="#ctx0" brushRef="#br0" timeOffset="115887.3029">16795 5828 250 0,'0'0'796'0,"0"0"-743"16,0 0 95-1,0 0-38-15,0 0-50 0,0 0-41 16,-87-26-4-16,71 37-3 16,0 1-6-16,3 5-4 15,7-2-1-15,3 3-1 16,3 1 2-16,0 1-2 16,16 2 2-16,4 0-2 15,6 0 0-15,-5 1 0 16,0-4 0-16,-9 0-1 15,-2-5-2-15,-9-2 0 16,-1-3-1-16,0-1 2 16,-4 1-3-16,-12-3 5 15,-5 1 4-15,3-3-4 0,-2-1 0 16,7-3-24-16,0 0-42 16,0 0-55-16,4 0-88 15,6-2-89-15</inkml:trace>
  <inkml:trace contextRef="#ctx0" brushRef="#br0" timeOffset="116246.6782">17015 5801 1149 0,'0'0'13'16,"0"0"87"-16,0 0-3 0,-95 5-44 15,76 14-40-15,-1 5-3 16,10-2-6-16,7-2-4 16,3 0 0-16,0 0-5 15,13-4 5-15,16 0 1 16,4-1-1-16,-2-1 0 16,-1-2-1-16,-8 1-14 15,-5-4 1-15,-10 4 10 16,-4-6-4-16,-3 3 7 15,-3 1 1-15,-18 1 0 16,-7-1 2-16,-2-2-2 16,2-4 3-16,2-2 1 0,7-1-4 15,-2-2-3-15,5 0-88 16,3 0-129-16,10-10-143 16</inkml:trace>
  <inkml:trace contextRef="#ctx0" brushRef="#br0" timeOffset="116481.137">17192 5791 1168 0,'0'0'7'16,"0"0"32"-16,0 0-22 15,0 0 47-15,11 107-16 0,-3-66-18 16,-4-5-13-16,3-4 4 15,-7-3-13-15,3-2-4 16,-3-4 3-16,0-6-6 16,0-7-1-16,0-7-28 15,0-3-92-15,0 0-41 16,-3-17-259-16</inkml:trace>
  <inkml:trace contextRef="#ctx0" brushRef="#br0" timeOffset="116699.8261">17154 5542 1071 0,'0'0'10'0,"0"0"109"16,0 0-46-16,0 0-25 15,0 0-48-15,0 0-4 16,16-44-27-16,-16 41-276 16</inkml:trace>
  <inkml:trace contextRef="#ctx0" brushRef="#br0" timeOffset="117655.7529">17443 5804 947 0,'0'0'17'16,"0"0"119"-16,0 0-16 16,0 0-54-16,0 0-27 15,0 0-29-15,0 0-10 16,-11-27-3-16,29 54 3 15,5 11 10-15,2 11 12 16,-3 4 14-16,5-5-6 16,-5-4-24-16,2-8-1 15,-8-9-4-15,0-8 5 16,-6-9-5-16,-4-6 1 16,-3-1 1-16,0-3 3 0,-3 0 5 15,0 0 8 1,3-17 26-16,1-5-31 0,-1-9-12 15,0-5 0-15,1-6-2 16,2-8 0-16,-1-1 2 16,4 4-2-16,0 7 1 15,-2 8-1-15,2 8 0 16,0 7-1-16,-2 7-6 16,3 4-4-16,-4 3-94 15,5 3-66-15,1-3-127 16,-1-5-255-16</inkml:trace>
  <inkml:trace contextRef="#ctx0" brushRef="#br0" timeOffset="118108.8846">17966 5983 813 0,'0'0'4'0,"0"0"132"16,0 0-5-16,0 0-57 16,0 0-35-16,0 0-6 15,58-17-1-15,-57 7 12 0,-1-4-6 16,0-4-11-16,0-3-11 15,0-1-2-15,-11 0 0 16,-3-2-5-16,-4 5 1 16,5 4 10-16,-5 8 4 15,6 7-5-15,0 0-5 16,-1 19-12-16,-1 13-2 16,4 11 5-16,5 3-2 15,5-2 10-15,3-5-8 16,23-6 5-16,3-4 2 15,9-9 2-15,5-6-1 16,2-4-4-16,-2-10-2 0,-1 0-2 16,-3 0-5-16,-4-14-1 15,-5-5-5-15,-11-4-148 16,-9-10-199-16</inkml:trace>
  <inkml:trace contextRef="#ctx0" brushRef="#br0" timeOffset="119298.0726">18940 5867 765 0,'0'0'46'0,"0"0"6"16,0 0 30-16,0 0-63 15,0 0-19-15,0 0 16 16,0 0 37-16,95-6-5 16,-63 4-10-16,-4-5-15 15,-4 0-12-15,-8 0 1 16,-6-3-2-16,-7 3 4 16,-1-3 2-16,-2-2-2 0,0-3 8 15,-15-3 3-15,-7-2-4 16,-5 3 12-16,-3 1-15 15,5 5 15-15,1 4-19 16,6 5 3-16,2 2-6 16,-2 16-8-16,9 20-2 15,6 11 2-15,3 8-3 16,6-2 2-16,21 0 2 16,5-9-1-16,10-12 2 15,-2-6 0-15,1-9-2 16,2-10 4-16,-4-7-2 15,0 0 2-15,-4-7 1 0,-2-12-7 16,-7-3 2-16,-10-5 0 16,-9-7-1-16,-7-7 0 15,0-7-2-15,-7-5 0 16,-12-5 2-16,0-5-2 16,2-8 0-16,-3-1 0 15,8 7 2-15,3 11 1 16,1 20-3-16,5 15 11 15,0 13 0-15,3 6-11 16,0 9-6-16,3 25-1 16,7 18 7-16,-1 9 4 15,0 0-3-15,6-1 2 16,-3 1-1-16,4-6 0 0,-3-2-2 16,1-5 0-16,-5-11 0 15,-3-7-3-15,-6-10-142 16,0-9-169-16,0-11-313 15</inkml:trace>
  <inkml:trace contextRef="#ctx0" brushRef="#br0" timeOffset="119704.3277">19603 5830 804 0,'0'0'6'16,"0"0"30"-16,0 0 46 15,81-8-16-15,-65-1-40 16,-3-2-4-16,-6-2 11 16,-7-1 29-16,0-3-18 15,-7-3-8-15,-13 1-5 16,-2-4-17-16,-8 6 9 15,3 1-2-15,3 6 15 16,8 6 5-16,2 4-11 16,7 0-6-16,1 5-19 15,1 18-5-15,5 4 0 0,0 7 2 16,2 2 1 0,17-4-1-16,4 0-1 0,5-9 3 15,0-3-3-15,4-6-1 16,-1-4 5-16,0-5-5 15,1-5-4-15,-6 0-1 16,1-3-119-16,-3-13-72 16,-7-6-118-16,-9-8-229 15</inkml:trace>
  <inkml:trace contextRef="#ctx0" brushRef="#br0" timeOffset="120298.4631">19873 5591 736 0,'0'0'115'0,"0"0"67"15,0 0-88-15,0 0-75 0,0 0-19 16,0 0 9-16,35 65 35 16,-23-21 25-16,-2 5-22 15,0 1-5-15,0-7-10 16,-7 1-15-16,0-10 1 16,-3-9-10-16,0-9-5 15,0-10 2-15,0-3-5 16,0-3 2-16,0 0 6 15,0-11 7-15,0-12-9 16,-3-8-5-16,3-8-1 16,0-8 0-16,0-1-1 15,10 3 1-15,6 9 0 16,8 9-2-16,3 10 1 0,1 11-2 16,1 6 1-16,-3 4 1 15,-1 20-5-15,-5 8 0 16,-3 11 6-16,-4 3 2 15,-1 0-1-15,-3-4 1 16,-3-8 1-16,-5-8-3 16,-1-10 0-16,0-8 2 15,0-6 4-15,0-2-1 16,0 0 9-16,0-5 9 16,-7-16-5-16,1-8-13 15,0-8-4-15,6-6-1 16,0-6 0-16,2 3 2 0,15 5-5 15,7 9 6-15,5 11-6 16,-1 9 3-16,0 11-2 16,-4 1-4-16,-3 11 3 15,-5 18-9-15,-4 7 12 16,1 5-1-16,-5 2 3 16,0-1-4-16,-2-6 3 15,-5-2-2-15,-1-7-2 16,0-3-1-16,0-7-198 15,-9-13-185-15</inkml:trace>
  <inkml:trace contextRef="#ctx0" brushRef="#br0" timeOffset="120689.4855">20573 5792 812 0,'0'0'2'0,"0"0"26"16,0 0 65-16,0 0-21 15,85 4-37-15,-70-4-16 16,-4-8 15-16,-4-3 24 16,-7-4-12-16,0-2-8 15,0-2-17-15,-15-3 6 0,-7 5 14 16,-1-2-13-1,-2 5-1-15,2 4-4 0,3 7 2 16,5 3-3-16,0 0-8 16,3 16-11-16,1 10 0 15,7 10 0-15,0 0 0 16,4 5 3-16,4-7-1 16,12-3 0-16,7-1 1 15,3-10-3-15,0-3 3 16,-2-4-5-16,3-8-1 15,-7-2 0-15,6-3-47 16,-10 0-115-16,-1-12-186 16</inkml:trace>
  <inkml:trace contextRef="#ctx0" brushRef="#br0" timeOffset="121300.8877">20797 5668 888 0,'0'0'76'0,"0"0"-56"15,0 0-8-15,0 0 89 16,0 0-17-16,52 94-39 16,-42-60-24-16,0-8-4 15,-2-6 4-15,-3-3-8 16,-1-9-9-16,-2-4-1 16,1-4-2-16,1 0 3 0,6 0 1 15,3-15-5-15,3-9-24 16,-1-6-8-16,-4-2 8 15,-1 0-12-15,-7 9 23 16,-2 7 13-16,-1 9 2 16,0 6 1-16,0 1 6 15,2 2-9-15,1 18 0 16,3 8 2-16,5 5 23 16,5-2-5-16,6-4-2 15,5-5 3-15,1-7 8 16,0-6-6-16,1-6 0 0,-5-3 0 15,-3 0-13 1,-5-7-2-16,-4-13-2 0,-6-6 0 16,-5-8-4-16,-1-7-2 15,0-3-1-15,-12-4 0 16,-2-3 2-16,0-5-2 16,-1-2 2-16,2 0 1 15,4 6 0-15,2 18 5 16,3 13 3-16,3 14 37 15,1 7-19-15,0 7-28 16,0 25-7-16,12 11 7 16,1 15 8-16,0 1-3 0,-1-3 8 15,2-3-6-15,-1-5-2 16,1 4-3-16,-5-5-2 16,-3-5 1-16,-6-6-5 15,0-7-9-15,-20-7-150 16,-3-13-105-16,-6-9-328 15</inkml:trace>
  <inkml:trace contextRef="#ctx0" brushRef="#br0" timeOffset="121754.3104">21026 5680 1029 0,'0'0'2'15,"0"0"88"-15,0 0-9 0,0 0-43 16,0 0-26-16,93-29-7 16,-45 21 2-16,2-3 12 15,2 0-10-15,-2-1 3 16,-3-1-9-16,-6-2-1 16,-7 1-1-16,-8-3 1 15,-13-2 2-15,-7 2-2 16,-6 2 3-16,0 2 4 15,-8 2-3-15,-8 6 10 16,1 2 3-16,0 3-14 16,5 0-2-16,-4 12-3 15,8 7 1-15,6 1-1 0,0 4-1 16,8 1 1-16,16-1 1 16,4 2 3-16,2-3-1 15,1 3-1-15,-3-1-1 16,-4-1 0-16,-9-3-1 15,-5-2 0-15,-10 0 1 16,0-5-1-16,-20-1 1 16,-16-3 0-16,-10-5 0 15,-2-5-1-15,5 0-21 16,4-3-101-16,8-19-146 16,8-9-397-16</inkml:trace>
  <inkml:trace contextRef="#ctx0" brushRef="#br0" timeOffset="122363.8385">22105 5730 868 0,'0'0'104'0,"0"0"94"16,0 0-80-1,0 0-15-15,0 0-41 0,0 0-18 16,-14-26-6-16,14 26-9 16,0 0-19-16,0 0-3 15,0 0-3-15,6 0-4 16,24 0 4-16,14 0 5 16,12 0 6-16,7 0-7 15,3 0 0-15,0-4-4 16,-4-3 2-16,-11 1-2 15,-15 1-1-15,-13 2-1 16,-10 1 0-16,-10 2 1 0,-3 0-3 16,0 0 0-1,0 0-11-15,-20 10-141 0,-6-2-166 16,-2-8-508-16</inkml:trace>
  <inkml:trace contextRef="#ctx0" brushRef="#br0" timeOffset="125449.6765">15627 7539 1030 0,'0'0'7'15,"0"0"88"-15,0 0 38 16,0 0-44-16,0 0-57 15,0 0-16-15,0 0-13 16,-38-55-3-16,38 91-9 16,0 14 9-16,0 9 10 15,-4 3 21-15,0-1-15 16,-2-9-4-16,3-6-6 0,0-10-2 16,0-8-2-1,3-14 0-15,0-6 0 0,0-8-2 16,0 0 5-16,0 0 7 15,-3 0 6-15,3-13 18 16,-3-15-1-16,-2-11-31 16,4-10-1-16,-1-9-2 15,2 0 0-15,0-1 1 16,0 2-2-16,17 1-1 16,1 1 1-16,9 11 3 15,-2 7-3-15,-1 17-3 16,-4 6 3-16,-4 8 0 0,-7 6-1 15,4 0 0-15,-4 11-12 16,6 18 11-16,0 5 0 16,1 7 2-16,4 4 1 15,-1 0 3-15,2-4-3 16,-3-2-1-16,-5-3-2 16,1-9 1-16,-8 0 1 15,1-5 0-15,-7-5-2 16,0-3 1-16,0-4-14 15,0-1-87-15,0-2-81 16,-7-4-87-16,-12-3-242 16</inkml:trace>
  <inkml:trace contextRef="#ctx0" brushRef="#br0" timeOffset="125637.15">15631 7710 1078 0,'0'0'9'16,"0"0"3"-16,0 0 32 16,0 0-3-16,0 0-33 15,81-41-8-15,-33 29-2 16,-2 3-1-16,-10 4 1 16,-5 2-8-16,-4 3-147 15,-8-5-104-15</inkml:trace>
  <inkml:trace contextRef="#ctx0" brushRef="#br0" timeOffset="125983.3551">16425 7565 907 0,'0'0'14'0,"0"0"150"16,0 0-46-16,0 0-29 15,0 0-39-15,-87-38-24 16,58 38-14-16,-7 5 2 16,3 16-1-16,2 8 10 15,10 2-7-15,12 1-9 16,9-3-6-16,0 1 2 15,13-2 0-15,19-8 0 16,8-3-3-16,5-5-2 16,1-7-3-16,2-5-78 15,1 0-69-15,-10-12-180 0,-3-13-318 16</inkml:trace>
  <inkml:trace contextRef="#ctx0" brushRef="#br0" timeOffset="126217.7831">16649 7357 1012 0,'0'0'99'0,"0"0"-38"15,0 0 99-15,0 0-76 16,0 0-64-16,0 0-20 16,-21 1-4-16,21 38 4 15,0 5 16-15,6 1 7 0,-3 1 11 16,1-2-13-16,1 4-11 15,-2-1-8-15,-3-3-1 16,0-5-1-16,0-5-3 16,0-6-70-16,0-8-129 15,-6-13-178-15</inkml:trace>
  <inkml:trace contextRef="#ctx0" brushRef="#br0" timeOffset="126514.7011">16522 7669 1176 0,'0'0'2'0,"0"0"52"0,0 0-6 15,0 0-16-15,82-63-32 16,-37 52 2-16,1-2-1 16,-4 6 1-16,-2 2-1 15,-7 0-1-15,-5 5 0 16,-8 0-2-16,-3 7 1 15,0 10-4-15,-2 5 1 16,-6 5 4-16,2 0 3 16,-2 1 1-16,1-3-1 15,0-6-3-15,-4-4 0 16,-3-6 1-16,1-5-1 16,-1-1 0-16,-1-3-39 15,1 0-148-15,-3-16-152 16</inkml:trace>
  <inkml:trace contextRef="#ctx0" brushRef="#br0" timeOffset="126721.5002">16983 7228 1088 0,'0'0'12'16,"0"0"59"-16,0 0-28 16,0 0-43-1,0 0-19-15,0 0-179 0,-8-15-158 0</inkml:trace>
  <inkml:trace contextRef="#ctx0" brushRef="#br0" timeOffset="127395.4857">17131 7553 592 0,'0'0'603'0,"0"0"-593"0,0 0 50 15,0 0-20-15,0 0-36 16,0 0 0-16,34 40-1 15,-7-5 22-15,0 1 10 16,-5-2-3-16,2-4-13 16,-6-6-4-16,-4-5-5 15,-5-7-8-15,-2-5 2 16,-4-7-3-16,1 0 1 16,-4 0 7-16,0 0 5 15,0-7 10-15,0-11 37 16,0-7-60-16,0-7 10 15,0-2-10-15,3-5 1 16,-3 0-2-16,6-1-1 0,-2 1 1 16,4 5 0-1,3 8-1-15,-1 6 0 0,2 10-1 16,-1 0-59-16,4 6-74 16,2 1-92-16,-2-4-165 15</inkml:trace>
  <inkml:trace contextRef="#ctx0" brushRef="#br0" timeOffset="127834.8812">17620 7665 795 0,'0'0'0'0,"0"0"56"16,0 0 54-16,0 0-23 16,0 0-36-16,82 9 11 15,-66-9-4-15,-2-3-16 16,-5-3 0-16,-2-5 1 16,-1 0-17-16,-2-4-11 15,-4-2-2-15,0-2-6 16,0-1 8-16,-3 1-1 15,-7 5 14-15,0 3 8 16,-1 7 1-16,-2 4-22 16,-2 0-7-1,-5 19-3-15,1 10-1 16,3 3 3-16,10-1 2 16,6-1-6-16,0-4 8 15,9-2-2-15,13-4-3 16,8-3 3-16,3-4-4 15,8-7-4-15,9-6 1 16,2 0 6-16,-1-2-8 16,-5-13-76-16,-14-10-207 15</inkml:trace>
  <inkml:trace contextRef="#ctx0" brushRef="#br0" timeOffset="129102.8584">18937 7576 935 0,'0'0'22'0,"0"0"120"16,0 0-51-16,0 0-54 15,0 0-36-15,0 0 1 16,0 0 1-16,3 13 1 16,26-7 5-16,7-5 7 15,3-1 13-15,0 0-10 16,-9-1-14-16,-11-8 1 0,-4-1 2 15,-8-1-4 1,-3 2 2-16,-4-5 2 0,0-3-3 16,-17-1-5-16,-5 0 0 15,-2-1 3-15,2 7-2 16,2 4 17-16,4 8-7 16,1 0-3-16,0 11-8 15,1 18-1-15,3 10 1 16,8 7 1-16,3-3 1 15,0-4-1-15,20-5 0 16,9-5 2-16,3-8-2 16,6-5 3-16,2-9 1 15,5-7 2-15,-3 0 1 0,1-4-8 16,-4-12 4 0,-10-1-3-16,-5-6 0 0,-9 0-1 15,-6-6 1-15,-8-8-2 16,-1-2-3-16,0-8 0 15,-13-4 4-15,1-7 0 16,1-5 1-16,0 5-1 16,6 5 1-16,4 14 3 15,1 15-3-15,0 15 4 16,0 9 2-16,0 0-7 0,4 16-6 16,9 18 5-16,1 14 2 15,-3 12 7-15,0 2 1 16,-1-2 3-16,3-4 3 15,3-7-5-15,0-9-3 16,-2-4-7-16,-3-6 1 16,-5-2-3-16,-2-10 2 15,-3 0-88-15,-1-12-164 16,0-6-282-16</inkml:trace>
  <inkml:trace contextRef="#ctx0" brushRef="#br0" timeOffset="129557.6406">19684 7575 275 0,'0'0'562'0,"0"0"-562"15,0 0 81-15,0 0 32 16,0 0-76-16,91-10-22 16,-78 4-4-16,-4-5 6 15,-2-4 0-15,-7-1 13 0,0-4-4 16,-13-2 5 0,-7-3-6-16,-3 3-7 0,1 2 8 15,-1 5 15-15,7 5 6 16,6 10-16-16,1 0 2 15,4 6-18-15,-1 19-12 16,0 10-2-16,6 5-1 16,0-1 2-16,2-2 0 15,16-6 2-15,4-3 0 16,5-7-2-16,1-6 0 16,3-6 4-16,1-4-2 0,0-5-4 15,0 0-4 1,1-3-47-16,-7-14-76 0,0-5-32 15,-7-4-74-15,-2-5 35 16,-11-5-167-16</inkml:trace>
  <inkml:trace contextRef="#ctx0" brushRef="#br0" timeOffset="130198.4131">20008 7394 515 0,'0'0'156'16,"0"0"20"-16,0 0-3 16,0 0-19-16,0 0-89 15,0 0-63-15,-2-31-2 16,2 58 3-16,0 3 16 15,5 8 32-15,-2 1 1 0,1-4-20 16,2-2-16-16,-2-3 6 16,3-7-10-16,-4-3-9 15,-3-7 0-15,3-10 0 16,-3 3-3-16,3-6 4 16,-3 0-1-16,0 0 7 15,0-11 0-15,0-10-9 16,0-5-1-16,0-11-11 15,0 0 8-15,3-4-2 16,7 1 3-16,5 4-1 16,6 6 3-16,2 7 0 15,6 8 0-15,1 7-4 16,1 8 4-16,-1 3 0 16,-5 20-5-16,-2 10 0 15,-4 6 5-15,-2 1 1 0,-4-1 1 16,0-3-2-16,1-5 4 15,-5-4 2-15,-3-8-4 16,-3-6-2-16,-2-6 0 16,-1-7 2-16,0 0 0 15,0 0 3-15,0 0 12 16,0 0 18-16,-1-16-26 16,-4-3-5-16,2-5 0 15,3-6-2-15,0-6-2 16,0-3 1-16,9-5-2 15,10 4 1-15,4 4 0 16,-1 8-2-16,2 10 2 0,-2 11-1 16,-2 7-3-16,-4 0-1 15,0 10 5-15,0 14-1 16,-3 4-5-16,0 5 6 16,4 0 2-16,-5-3-1 15,4-1 0-15,-2-4-1 16,-8-3 0-16,-2-2-1 15,-4-3-8-15,0 0-114 16,0-7-146-16,-4-10-318 16</inkml:trace>
  <inkml:trace contextRef="#ctx0" brushRef="#br0" timeOffset="130622.1707">20869 7481 737 0,'0'0'83'0,"0"0"-66"16,0 0 79-16,0 0-9 16,0 0-49-16,0 0-20 15,84-3-4-15,-73-6 9 16,-4-2-3-16,-4-1 10 15,-3-3 5-15,0-2-19 0,0-3-5 16,-14 0-2-16,-5 0-6 16,-1 4 6-16,-7 3 2 15,2 9 31-15,2 4-7 16,1 0-15-16,1 11-2 16,4 14-9-16,2 7-5 15,6 3 9-15,9-1-6 16,0 0 7-16,5-4-8 15,16-4 8-15,2-4-7 16,3-6-4-16,3-6-3 16,-4 0 6-16,5-8-6 0,-2-2 0 15,2 0-6-15,0-2-154 16,-7-18-89-16,0-7-349 16</inkml:trace>
  <inkml:trace contextRef="#ctx0" brushRef="#br0" timeOffset="131249.1648">21156 7288 943 0,'0'0'49'15,"0"0"-1"-15,0 0-43 16,0 0 88-16,5 102-27 16,2-61-27-16,3-3-5 0,-2-7 2 15,0-3-2-15,-1-8-23 16,-1-9-2-16,-2-5-7 15,-2-6 1-15,-1 0 0 16,2 0 4-16,5-3 6 16,4-16-5-16,1-7-8 15,2-4-7-15,-2-3-6 16,0-1-12-16,-2 0 24 16,-2 8 0-16,-3 8 1 15,-1 9 4-15,1 8-4 0,-3 1-3 16,6 3-2-16,1 15 5 15,5 7-2-15,2 4 2 16,-1-5 4-16,3 1-3 16,1-6 0-16,0-4 1 15,3-2 7-15,-2-8-7 16,1-3 1-16,-1-2 5 16,-1 0-4-16,-4-3-1 15,-1-12 1-15,0-3-3 16,-5-6 2-16,-4-2-3 15,0-5 0-15,-6-8-2 16,0-4 0-16,0-6 2 16,0-3 0-16,-2 2 0 0,-8 3 1 15,3 13 0-15,4 9-1 16,0 13 7-16,3 10-4 16,0 2-3-16,0 17-5 15,0 18 2-15,0 10 3 16,3 8 12-16,0 2 3 15,3-1 5-15,1-6-3 16,2-2-8-16,1-6-5 16,0-4-3-16,0-6 0 15,-4-9-1-15,-2-5-2 16,-2-6-45-16,-2-7-114 16,0-3-186-16,-3-10-331 15</inkml:trace>
  <inkml:trace contextRef="#ctx0" brushRef="#br0" timeOffset="131718.0423">21496 7311 1053 0,'0'0'8'16,"0"0"78"-16,0 0-51 15,0 0-14-15,94-3-8 16,-48 0-10-16,-2 2 2 15,-3-4-4-15,-2-3 2 16,3-1-2-16,0-5 3 16,-3-1-1-16,-1-5-2 15,-5-1-1-15,-4-1 4 0,-13 0-4 16,-7 3 4-16,-9-1 3 16,0 8-2-16,-8 4 42 15,-15 5-10-15,-4 3-32 16,0 0 4-16,3 7-3 15,11 9 0-15,2 4-6 16,8 1 1-16,3 4-1 16,3 1 0-16,17 5 0 15,5-1 5-15,2-1-5 16,0 3 1-16,-2-4-2 16,-7-1 1-16,-3-5 0 15,-8-1 0-15,-5-6 0 16,-2-2 1-16,-3-4-1 0,-23-1 4 15,-12-4 2-15,-13 1-6 16,-7-5-42-16,-5 0-113 16,-1 0-187-16</inkml:trace>
  <inkml:trace contextRef="#ctx0" brushRef="#br0" timeOffset="132546.3776">19835 7216 409 0,'0'0'96'15,"0"0"70"-15,0 0-99 16,0 0-25-16,0 0-1 16,0 0 8-16,15-42 12 15,-12 38 4-15,-3-3-2 16,0 4 26-16,0 3-12 0,0-3-15 15,0 2-6-15,0 1-5 16,0-2-14-16,0 2-6 16,0 0-13-16,0 0-18 15,0 6-3-15,0 16 3 16,0 8 0-16,6 4 1 16,13 5 1-16,8 1-1 15,-1 2-1-15,0 4-1 16,-7-2-2-16,-13-4-154 15,-6-15-294-15</inkml:trace>
  <inkml:trace contextRef="#ctx0" brushRef="#br0" timeOffset="133492.3468">22590 7410 901 0,'0'0'36'0,"0"0"101"16,0 0 30-16,0 0-41 16,0 0-60-16,0 0-19 15,-19-7-13-15,19 7 0 0,0 0-11 16,0 0-3-16,0 0-6 16,0 0-2-16,7 0-4 15,25 0-1-15,16 0 8 16,16 0-6-16,0-6-2 15,-3 2-5-15,-9 0 0 16,-6-2 2-16,-15 4-4 16,-7-1 2-16,-14 2-2 15,-7 1 0-15,-3 0-3 16,0 0-7-16,-23 6-164 16,-15 2-194-16</inkml:trace>
  <inkml:trace contextRef="#ctx0" brushRef="#br0" timeOffset="139180.0081">1424 10023 844 0,'0'0'16'0,"0"0"99"16,0 0-18-16,0 0-23 0,0 0-29 16,0 0-25-1,0 0 1-15,-16-40-6 0,16 34 11 16,0-7-2-16,0 2-3 16,7-3-9-16,8-3-7 15,9 0-3-15,3 0-2 16,4 4 0-16,2 2 0 15,-6 5-1-15,-6 6 1 16,-8 0-3-16,-2 16-5 16,-10 12-1-16,-1 9 8 0,-6 5-1 15,-16 3 2-15,-8 1 3 16,-3-3-3-16,0-2 2 16,2-9-2-16,7-10 0 15,6-10 3-15,2-3-2 16,11-8 4-16,2-1 4 15,3 0-3-15,0 0 12 16,0 0-3-16,0-8-12 16,0-4 1-16,0 2-4 15,3 1-3-15,8-3 0 16,5 4 2-16,8 0 0 16,4 2-1-16,2 3 2 15,6 1-1-15,4 2 1 0,3-2-2 16,2 1 0-1,4-4-2-15,8-2-118 0,-3-6-168 16,-8-7-227-16</inkml:trace>
  <inkml:trace contextRef="#ctx0" brushRef="#br0" timeOffset="139680.1693">1721 9494 1144 0,'0'0'12'16,"0"0"70"-16,0 0 3 16,0 0-36-16,0 0-49 15,0 0-3-15,-18 0 3 16,18 14 1-16,11 3 3 16,2-2 2-16,6 6 0 15,10 1 1-15,6 5 11 16,6 6 1-16,2 4-1 0,0 2-2 15,2-3 0 1,1-2-7-16,-1-5-8 0,-2-3 0 16,-7-2 4-16,-8-4-5 15,-14-1-2-15,-8 5 0 16,-6 6 2-16,-3 9 2 16,-30 18-1-16,-12 15 3 15,-10 9 12-15,-6 10-7 16,3 4-9-16,6-13 0 15,16-5-19-15,15-11-68 16,18-13-118-16,3-21-307 16</inkml:trace>
  <inkml:trace contextRef="#ctx0" brushRef="#br0" timeOffset="141353.5968">3302 9832 1162 0,'0'0'5'15,"0"0"86"-15,0 0 15 16,0 0-62-16,0 0-44 16,0 0 0-16,0 0-5 15,-16 73 5-15,16-22 9 16,0 4 1-16,0-6-1 15,0 3-1-15,-5-8-7 16,-1-7 0-16,0-11 2 16,-1-10-3-16,7-7-54 0,0-5-150 15,0-4-139 1,-3-24-99-16</inkml:trace>
  <inkml:trace contextRef="#ctx0" brushRef="#br0" timeOffset="141697.3809">3253 9883 800 0,'0'0'51'0,"0"0"120"16,0 0-44-16,0 0-68 16,0 0-43-16,0 0-11 15,76-32 2-15,-42 56 0 16,5 3 5-16,0 2-7 16,4 1 6-16,-6-2 4 15,-7-3-12-15,-3-3-1 16,-12-8-1-16,0-7 2 0,-11-4-3 15,-2-3 3-15,1 0 10 16,0-7 18-16,0-15 25 16,0-15-43-16,1-4-9 15,-4-7 12-15,0-6-11 16,0-4-5-16,0-6 11 16,0 5-8-16,3 7 2 15,3 8 4-15,2 14 2 16,-4 11 0-16,2 8-11 15,0 3-3-15,3 5-2 16,6 3-35-16,6 0-136 16,-2 0-103-16,-4 0-403 15</inkml:trace>
  <inkml:trace contextRef="#ctx0" brushRef="#br0" timeOffset="142744.5076">4091 9832 993 0,'0'0'25'0,"0"0"106"15,0 0-54-15,-88-43 15 16,60 43-55-16,-5 7-23 15,0 15-4-15,3 12 7 16,5 6-9-16,10 2-2 16,11-3-2-16,4-5-4 0,1-4 1 15,17-7 5 1,9-4-5-16,1-6 2 0,2-6 1 16,-2-7 0-16,-1 0 0 15,-9-3-1-15,-2-14 4 16,-5-2-1-16,-8-4-4 15,-3-3 4-15,0-2-5 16,-6-2 1-16,-12 5 0 16,3 2-1-16,-1 6 1 15,8 4 6-15,5 6-4 16,3 3-4-16,0 4-2 16,3 0-7-16,24 0-7 15,6 0 15-15,6 0-37 16,-1 0-66-16,-5 0-15 0,3 0-21 15,-3 0-42-15,3 0 27 16,-2-6-64-16,2 0 130 16,1-2 69-16,-7-4 20 15,-9 2 4-15,-8 3 92 16,-4-2 52-16,-7 2-37 16,-2 4 12-16,0-2-7 15,-11 5-34-15,-11 0-31 16,-11 0-32-16,-3 17 7 15,-4 10-2-15,3 2 11 16,7 4-9-16,10 1-12 16,7-1-3-16,10-8-7 15,3-3-3-15,0-2 1 0,9-8-2 16,9-2 5-16,1-3 0 16,4-7 0-16,5 0 4 15,-1-3-1-15,1-11-4 16,-4-6-2-16,-9-4-1 15,-2-5 0-15,-11-2-1 16,-2-8 1-16,0-6-1 16,-5-11 2-16,-11-5 0 15,1-9-1-15,-1-1 2 16,5 9-1-16,5 16 1 16,2 15 6-16,4 18 37 15,0 12 3-15,0 1-49 0,7 20-5 16,11 17 3-16,3 15 2 15,3 5 7-15,-6 3 1 16,-2-1 1-16,1-2-6 16,-4-2 0-16,-1-4-4 15,-9-2 1-15,-3-3-1 16,0-5-86-16,-3-19-227 16,-3-16-563-16</inkml:trace>
  <inkml:trace contextRef="#ctx0" brushRef="#br0" timeOffset="143168.1232">4676 9964 860 0,'0'0'6'15,"0"0"-1"-15,0 0 44 16,0 0 49-16,0 0-48 16,0 0-6-16,86 25 15 15,-75-25 16-15,2-2-27 16,-1-8 2-16,0-6-32 16,-3 2-1-16,-3-3-13 0,0-2 4 15,-6 0 1-15,0-2-1 16,0-3 0-16,-9 5 6 15,-6 4 13-15,3 5 13 16,0 3 3-16,-1 7-16 16,-4 3-16-16,-2 19-3 15,1 11-5-15,3 5 1 16,6 4 0-16,9-6 2 16,0-3-2-16,17-3 0 15,20-7-3-15,15-7 5 16,14-9-5-16,5-7-1 15,-2-3-93-15,-5-20-273 16</inkml:trace>
  <inkml:trace contextRef="#ctx0" brushRef="#br0" timeOffset="143652.5796">5481 9875 1151 0,'0'0'42'0,"0"0"145"16,0 0-74-16,0 0-39 15,0 0-35-15,0 0-25 16,-37-11-3-16,37 11-11 15,0 0-2-15,15 0-1 0,16 0 3 16,20-9 11-16,6-2-4 16,8-1 1-16,-4-5-8 15,-8 6 2-15,-10 3-2 16,-12 1-2-16,-13 4-1 16,-9 3 2-16,-6 0 0 15,-3 5-24-15,0 15-119 16,-21-6-161-16</inkml:trace>
  <inkml:trace contextRef="#ctx0" brushRef="#br0" timeOffset="149848.9279">7046 9578 871 0,'0'0'6'0,"0"0"106"16,0 0-20-16,0 0-26 15,0 0-23-15,0 0-38 16,0 0-5-16,0 0 0 0,-42 62 10 16,23-3 25-16,-2 2-15 15,0-3 5-15,0-8-12 16,2-11-7-16,7-7-3 15,4-11 2-15,4-12-1 16,4-5-4-16,0-4 6 16,0 0 7-16,0 0 6 15,0-12 7-15,0-10-12 16,9-12-8-16,3-7-6 16,4-5 0-16,1-7 0 15,-1-6 0-15,3-7 0 16,4 7-2-16,-1 1 2 0,-1 7 2 15,-3 7-2-15,3 10 0 16,-5 9-1-16,-1 14 1 16,0 9 0-16,0 2-5 31,1 16-7-31,4 21 4 16,-1 12 8-16,-2 11 1 15,-1 5 2-15,-1 0 8 16,3-6-10-16,-6-6 0 15,-2-10 0-15,-1-11 1 16,-6-6-2-16,0-9-1 16,-1-5 1-16,-2-8 0 15,0-1-26-15,0-3-127 16,-11 0-97-16,-8 0-160 0</inkml:trace>
  <inkml:trace contextRef="#ctx0" brushRef="#br0" timeOffset="150415.965">6991 9799 947 0,'0'0'11'0,"0"0"39"16,0 0 16-16,0 0-20 16,0 0-34-16,0 0-10 15,58-34 1-15,-31 21 4 16,-2-1 9-1,2 2-12-15,-5-2 6 16,4 1-8-16,-1 4 2 16,-1-1-1-16,3 0-3 15,1 0-1-15,-1 3 1 16,-2 2-1-16,-2 0 1 16,-1 5-1-16,-1 0-2 0,-3 0 1 15,1 14 2 1,-5 5-4-16,-1 2 3 0,-4 1-1 15,-1 4 2-15,-5-2 2 16,-3 0 9-16,0-2-9 16,0-5 5-16,0-5-5 15,-3-9 10-15,1 2 10 16,-1-5 16-16,3 0 13 16,-3 0 3-16,3-8-15 15,-3-12-28-15,3-8-11 16,0-5 4-16,0-4 0 15,9-7-6-15,3 5 2 0,6 3 0 16,1 10-1 0,-1 9 0-16,-3 7 1 0,3 10-3 15,0 3-6-15,1 18 6 16,5 5 0-16,-3 9 2 16,3-1 1-16,-2 5 0 15,2-2 0-15,-6-3-1 16,-3-4-4-16,-3-11-225 15,-6-16-290-15</inkml:trace>
  <inkml:trace contextRef="#ctx0" brushRef="#br0" timeOffset="152038.2611">8420 9718 1101 0,'0'0'3'0,"0"0"2"16,0 0 0-16,0 0-5 16,0 0 4-16,0 0 7 15,65 22 11-15,-36-22 16 16,5 0-17-16,-3-8-6 15,-5-5-5-15,-1 0 0 16,-7-3 1-16,-9 2-1 16,-3-2-3-16,-6-1 6 15,0 0 4-15,-6 1 7 16,-12-4-2-16,-6 4 7 16,-4 6 10-16,1 0-20 15,-3 10 2-15,2 0-17 16,1 13-3-16,12 10-1 15,1 6 1-15,13 3-1 16,1-1 0-16,8 2 0 16,17-5 1-16,5-8 0 15,10-4-1-15,5-4 3 0,7-7-3 16,3-2 4-16,-1-3-3 16,4 0-1-16,-1-8-7 15,-5-7-25-15,-7-1 6 16,-8-4 8-16,-13-4 2 15,-3 1 14-15,-12-2 2 16,-9 0 6-16,0 3-3 16,-6 5-1-16,-8 3-1 15,-5 7 14-15,-2 7-10 16,-3 0 1-16,0 4-5 16,-1 16-2-16,1 4-1 15,9 2 0-15,5-1 0 0,10-1 2 16,0-7 0-16,0-4-1 15,3-3-2-15,10-4 2 16,-1-6 1-16,6 0 0 16,0 0-6-16,0 0-25 15,1-12-12-15,-4-5 11 16,0-7 0-16,-3 2 30 16,-6-4-5-16,-3 6 6 15,0 6 1-15,-3 4 6 16,0 7 6-16,0 3 15 15,0 0-27-15,0 10-11 16,0 19 1-16,0 8 10 16,0 9 6-16,4 0 10 0,-1 0 6 15,3 0 3 1,-1-5-6-16,-2-2 0 0,0-6-9 16,-3-10-2-16,3-6-5 15,-3-6 1-15,3-6-1 16,1-2-1-16,-1-3 3 15,6 0 8-15,3-13-4 16,9-7-5-16,4-10-4 16,2-4 0-16,-6-8 2 15,3-1-2-15,-2-5-3 16,-1-1 0-16,-6-1-1 16,0 3 4-16,-3 6 0 0,-3 9 0 15,1 12 5 1,-7 10-5-16,0 7 0 0,3 3 0 15,-1 10-15-15,8 13 7 16,2 14 8-16,-1 2 1 16,5 4-1-16,0-6 1 15,2-4-1-15,-3-6 2 16,3-8-1-16,-6-6-2 16,4-4 2-16,-5-6 1 15,2-3 2-15,3 0-3 16,-5 0 3-16,5-12-4 15,-4-8 0-15,-3-6 0 16,0 0 0-16,-6-5-1 16,-3-2 1-16,-3 2 0 15,3 0 0-15,-3 8 4 0,3 9-4 16,1 7 0-16,-4 7-5 16,3 0-2-16,8 17-4 15,1 13 8-15,4 6 3 16,2-2 1-16,0-4-1 15,6-7-1-15,-2-7 1 16,-4-6 0-16,3-3 4 16,-2-7-2-16,1 0 6 15,-1 0-6-15,2-10 1 16,-3-7-3-16,-2 0-2 16,1-3 2-16,-4-3 0 15,-1-4 0-15,-3-2 1 0,3 3-1 16,-3 3-5-16,-3 9 1 15,-3 7 4-15,0 7-2 16,4 0 1-16,0 10-17 16,6 11 16-16,0 8 1 15,2 4 1-15,0-7 0 16,0-2 0-16,-2-5 1 16,-6-7-2-16,0-4 2 15,-1-7-1-15,-6-1 0 16,0-4-197-16,0-22-415 15</inkml:trace>
  <inkml:trace contextRef="#ctx0" brushRef="#br0" timeOffset="152210.1437">9986 9215 603 0,'0'0'535'0,"0"0"-519"16,0 0 61-16,0 0-57 16,0 0-20-16,0 0-43 15,0 0-820-15</inkml:trace>
  <inkml:trace contextRef="#ctx0" brushRef="#br0" timeOffset="153906.9322">10381 9561 472 0,'0'0'573'15,"0"0"-527"-15,0 0 127 16,0 0-54-16,-6-72-51 16,6 69-26-16,0 3-21 15,0 3-21-15,0 22-1 16,0 18 1-16,0 18 10 15,0 3 30-15,3 6-4 16,0-7-17-16,0-3-8 0,-2-4-8 16,3-9 3-1,-4-9-4-15,0-7-2 0,0-11 1 16,0-3 0-16,0-8-2 16,0-3-2-16,0-4-39 15,0 0-90 1,0-2-42-16,0-4-69 0,-8-19-198 15</inkml:trace>
  <inkml:trace contextRef="#ctx0" brushRef="#br0" timeOffset="154156.8531">10372 9532 975 0,'0'0'11'15,"0"0"96"-15,0 0-4 16,0 0-66-16,0 0-32 15,0 0-4-15,88-46 2 16,-62 63-2-16,-4 3 0 16,-1 4 0-16,-9 3-1 15,-12 3 0-15,0 2-4 16,-9 0 3-16,-15-4 1 16,-4-8-2-16,-2-7 2 15,8-4-38-15,8-9-58 0,8 0-73 16,3-12-47-1</inkml:trace>
  <inkml:trace contextRef="#ctx0" brushRef="#br0" timeOffset="154641.2756">11009 9544 857 0,'0'0'25'15,"0"0"192"-15,0 0-105 16,0 0-23-16,0 0-37 15,0 0-12-15,-98-22-22 16,68 51-7-16,-1 10-2 16,8 2 3-16,7-2-9 15,13-2 0-15,3-8-2 16,0-2 2-16,12-7 2 16,7-7-5-16,5-5 2 15,4-8 4-15,5 0 3 16,-3-8-1-16,-1-9-6 0,-3-5 7 15,-10-6-8-15,-2 1 1 16,-8-5 3-16,-6 1 1 16,0-4-6-16,-3 5 0 15,-11 3-1-15,4 5-15 16,-2 9-32-16,2 4-67 16,4 9-90-16,-4 0-126 15</inkml:trace>
  <inkml:trace contextRef="#ctx0" brushRef="#br0" timeOffset="154987.3529">11275 9336 1115 0,'0'0'37'16,"0"0"124"-16,0 0-68 15,0 0-40-15,0 0-41 16,0 0-12-16,-6-6-4 0,12 45 4 16,4 8 8-16,5 6 20 31,0-2-2-31,0 0-7 15,-2-1-3-15,1-6-14 0,-8-3 0 0,1-11 0 16,-4-6-2-16,-3-5-2 16,0-9 0-16,0-3-50 15,0 0-103-15,-7-7-115 16,-6 0-134-16</inkml:trace>
  <inkml:trace contextRef="#ctx0" brushRef="#br0" timeOffset="155815.9809">11227 9634 684 0,'0'0'448'16,"0"0"-414"-16,0 0 99 16,0 0-80-16,0 0-43 15,0 0-10-15,-15-10-8 16,30 10 8-16,10-3 0 15,5-1 5-15,6-3-1 16,6-2-4-16,1 1 2 16,0-1-2-16,3-4 3 15,-4-1-2-15,-3-1-1 0,-9 1-4 16,-11 0-5-16,-8 1-9 16,-5-2 11-16,-6 4 6 15,0 0-1-15,-10 2 0 16,-3 2 2-16,-3 7 13 15,-4 0-2-15,4 0-4 16,-6 10-1-16,-2 13-3 16,6 4 6-16,3 9-1 15,9 1 1-15,6-1-6 16,0-4-1-16,3-4-1 16,15-6 6-16,0-3-6 15,6-8 1-15,1-4 0 16,2-5-4-16,1-2 2 0,-1 0-22 15,-6-15-91-15,0-6-63 16,-5-1-93-16,-4-5-68 16,-1-5 16-16,-4-2 321 15,-1 1 136-15,-3 4 69 16,0 5 21-16,0 5-85 16,0 11 29-16,-3 3-55 15,3 5-58-15,4 0-48 16,4 5-5-16,1 16 0 15,4 6 16-15,-2 4 20 16,-1 0 0-16,-1-1-12 16,-3-1-9-16,-1-7-5 0,-1-7-7 15,-4-2-6 1,-3-9 1-16,0-2-2 0,0-2 3 16,0 0 10-16,3-6 0 15,0-17-3-15,0-7-2 16,4-6-7-16,2-4-2 15,3 1 0-15,6 6 1 16,-3 6 0-16,6 9 0 16,-2 9 0-16,-1 2-1 15,3 7-4-15,-2 4 2 16,4 16-2-16,-1 3 1 16,2 7 4-16,-2-1 0 15,-5 1 4-15,-1-4-3 0,-4 2-1 16,-5-6 0-1,1 0-5-15,-8-2-1 0,0-6-228 16,0-11-194-16</inkml:trace>
  <inkml:trace contextRef="#ctx0" brushRef="#br0" timeOffset="156253.7107">12447 9333 893 0,'0'0'42'0,"0"0"155"15,0 0-70-15,0 0-16 16,0 0-28-16,0 0-31 16,0-69 6-16,0 69-22 15,0 0-28-15,0 2-8 16,0 25-12-16,0 10 12 0,3 13 11 15,6 5-5-15,0-1-1 16,0-6 0-16,-3-1-5 16,-3-7 1-16,-3-5-1 15,0-7 0-15,0-5 0 16,0-4-139-16,-9-5-86 16,-12-12-157-16</inkml:trace>
  <inkml:trace contextRef="#ctx0" brushRef="#br0" timeOffset="156581.7551">12314 9567 893 0,'0'0'261'16,"0"0"-191"-16,0 0 65 16,0 0-73-16,0 0-47 15,84-42-15-15,-41 35 1 16,-4 1-1-16,-3 0 0 15,-1 3-1-15,1-2 1 16,-9 1 0-16,-6 2 1 16,0 2-1-16,-2 0-2 15,-4 2 1-15,6 12-1 16,-3 9-7-16,6 3 8 16,-1 7 1-16,0-2 0 15,-5 1 1-15,-7-6-1 0,-1-3 0 16,-4-6-5-16,-6-4 5 15,0 0-9-15,0-9-153 16,-9-4-90-16,-12 0-87 16</inkml:trace>
  <inkml:trace contextRef="#ctx0" brushRef="#br0" timeOffset="156785.1136">12789 9188 1038 0,'0'0'189'15,"0"0"-88"-15,0 0 28 16,0 0-85-16,0 0-40 16,0 0-4-16,25-23-80 15,-22 23-238-15,-3 0-773 16</inkml:trace>
  <inkml:trace contextRef="#ctx0" brushRef="#br0" timeOffset="157724.3859">13360 9673 890 0,'0'0'74'0,"0"0"137"16,0 0-101-16,0 0-28 16,0 0-25-16,0 0-14 15,-58-72-19-15,38 58-7 16,-5 8 4-16,-5 3-16 0,-2 3-2 16,3 0-3-16,-1 12-3 15,8 8-1-15,8 1-3 16,7 1 7-16,4 1 0 15,3-6 2-15,0-1-2 16,3-7-5-16,10-4 5 16,4 0 0-16,6-5 1 15,3 0-5-15,-4-2 2 16,1-14-43-16,-4-1 8 16,-4-6-13-16,-6-4 42 15,-3-2 4-15,-3-1 4 16,-3 3 4-16,0 7-2 0,0 11 5 15,0 6 14-15,0 3-11 16,0 0-10-16,3 3-8 16,3 16-12-16,4 8 19 15,7 6 1-15,5-4 0 16,2-5 7-16,1-4-3 16,-2-7-3-16,-1-7 4 15,-1-3-2-15,-6-3 3 16,4 0 1-16,2-15 6 15,-5-12-3-15,4-6-2 16,-11-10-7-16,-3-4 3 16,-3-8 5-16,-3-8-2 15,0-13 6-15,0-6 2 0,-3 2 4 16,-3 10-3-16,3 28 37 16,0 21-35-16,3 15 6 15,-3 6-24-15,0 30-2 16,3 26 2-16,-3 20-7 15,3 10 14-15,0 2-7 16,9-4 0-16,13-2-6 16,1-7-66-16,-1-21-175 15,-8-25-400-15</inkml:trace>
  <inkml:trace contextRef="#ctx0" brushRef="#br0" timeOffset="158802.9229">14874 9358 427 0,'0'0'132'0,"0"0"-21"0,0 0 20 15,0 0 30-15,0 0 12 31,0 0-41-31,0 0-21 0,15-55-38 0,-24 55-3 32,-11 0-39-32,-8 0-28 15,-2 7 3-15,5 7-6 0,4-5-1 0,15 5-4 32,6 2 2-32,0 6-9 15,24 4 4-15,10 2-3 16,8 5 2-16,2-2-19 15,-3 1-1-15,-8-3 3 0,-10-3 13 16,-7-6 12-16,-9-4-9 16,-7-5 7-16,0 0-7 15,-24-3 9-15,-4-1 2 16,-11 0 0-16,-7 2 4 16,1-6-2-16,-1-3-1 15,7 0 0-15,9 0-2 16,11 0-19-16,7 0-79 15,12-9-69-15,0-8-106 16,6-8-480-16</inkml:trace>
  <inkml:trace contextRef="#ctx0" brushRef="#br0" timeOffset="159226.2138">15111 9445 1126 0,'0'0'16'15,"0"0"61"-15,0 0-75 16,0 0-2-16,0 0 0 16,22 87 21-16,-8-58 11 15,1 0-20-15,4-2 7 0,5-5-6 16,-1-2-5 0,2-6-3-16,2-5 0 0,-2-2-2 15,-8-7 5-15,-1 0-8 16,-3 0 6-16,-7-16-6 15,1-6-6-15,-1-8-10 16,-2-7-1-16,-4-3 16 16,0-1 0-16,0 0 2 15,-8 5 7-15,3 9 21 16,2 8 12-16,2 11 29 16,-1 8-30-16,2 0-40 15,0 16-3-15,2 14-12 16,11 8 15-16,4 1 3 15,-1 1 3-15,4-4-3 16,-4-3-2-16,-3 0 1 0,0-2-2 16,-3-6-2-16,-10-3-5 15,0-8-199-15,-10-8-209 16</inkml:trace>
  <inkml:trace contextRef="#ctx0" brushRef="#br0" timeOffset="159585.7729">15484 9380 1052 0,'0'0'12'15,"0"0"50"-15,0 0-8 16,91 42 4-16,-55-8 5 16,4 2-17-16,-9 0 11 0,-8-3-30 15,-7-4 3-15,-9-1-19 16,-7-6-2-16,0-2-4 15,0-10-2-15,0-3 1 16,0-7 9-16,-3 0 1 16,0 0 19-16,-1-14 1 15,-2-10-24-15,2-8-5 16,1-4-1-16,3-2-3 16,0-1-1-16,3 1 0 15,10 1 1-15,0 4-1 16,7 3-4-16,-1 7 0 15,1 6-3-15,-4 4 4 0,-4 6-64 16,3 4-46 0,-3 3-60-16,2-3-191 0,-3 3-248 15</inkml:trace>
  <inkml:trace contextRef="#ctx0" brushRef="#br0" timeOffset="160226.4263">16297 9003 1203 0,'0'0'1'16,"0"0"59"-16,0 0 37 16,0 0-59-16,0 0-38 15,-88-22-2-15,71 58 1 16,4 9 1-16,4 11 2 0,2 10 2 16,7-1 3-16,0 2 2 15,13-3 2-15,3-8-5 16,4-3-3-16,-3-7-1 15,-5 0-2-15,-2-8 0 16,-10-6 0-16,0-10-1 16,0-5-46-16,-13-8-109 15,-7-9-140-15,-9 0-335 16</inkml:trace>
  <inkml:trace contextRef="#ctx0" brushRef="#br0" timeOffset="160429.5121">16009 9489 427 0,'0'0'654'0,"0"0"-616"15,0 0 64 1,0 0-72-16,0 0-23 0,0 0 10 16,92-24-4-16,-40 14 5 15,4-3-14-15,-4-1-4 16,-4 0-1-16,1 2-67 15,-13-4-203-15,-11 2-243 16</inkml:trace>
  <inkml:trace contextRef="#ctx0" brushRef="#br0" timeOffset="160993.8259">16819 9365 1093 0,'0'0'46'15,"0"0"77"-15,0 0 6 16,0 0-73-16,-85-55-33 0,70 55-11 16,-8 7-12-16,3 15 0 15,-5 8-5-15,5 3 5 16,6 0 0-16,10-6 0 16,2-3 0-16,2-4-2 15,0-3 0-15,14-5 1 16,-2-3-3-16,5-6-6 15,2-3-15-15,1 0-30 16,3-5-14-16,-5-12-13 16,-2-5-10-16,-2-3 79 15,-4-5 13-15,-4 1 6 16,-3-1 19-16,0 6 38 0,0 6-14 16,0 7 23-16,-3 5-12 15,0 6-40-15,3 0-20 16,1 6-6-16,10 16-14 15,1 8 20-15,9 4 3 16,4 0 3-16,2-4-5 16,-2-1 2-16,-1 0-3 15,-3-9-7-15,-3 0 6 16,-1-11-173-16,3-9-220 16</inkml:trace>
  <inkml:trace contextRef="#ctx0" brushRef="#br0" timeOffset="161228.26">17215 9247 1132 0,'0'0'29'16,"0"0"14"-16,0 0-5 15,0 0-22-15,-84 96 7 16,73-57-4-16,6-3-4 15,4-6-3-15,1-4-1 16,0-5-10-16,1-4 1 0,12-4-2 16,0-5 0-16,5-4-15 15,6-4-155-15,-1-2-269 16</inkml:trace>
  <inkml:trace contextRef="#ctx0" brushRef="#br0" timeOffset="161603.3662">17384 9347 1052 0,'0'0'5'0,"0"0"12"16,0 0 4-16,0 0 21 16,0 0 17-16,0 0-15 0,91 13-10 15,-64-13-6-15,-3 0-12 16,-3-2-11-16,-4-7 2 15,-6-1-5-15,-5-2 5 16,-5-2 0-16,-1-6 0 16,0-2-3-16,-10-8 17 15,-9 2-13-15,-5 0 11 16,3 8 6-16,-6 12 17 16,5 8-20-16,-10 0-12 15,2 28-10-15,1 11 8 16,6 10 6-16,14-3-5 15,9-7-3-15,6-3 5 0,26-2-4 16,14-7-1 0,15-7 7-16,14 0-5 0,7-12-8 15,-4-8-61-15,-13 0-300 16</inkml:trace>
  <inkml:trace contextRef="#ctx0" brushRef="#br0" timeOffset="164044.0313">18770 9235 845 0,'0'0'51'0,"0"0"126"15,0 0-65-15,-35-71-33 16,12 61-9-16,-10 7-38 16,-5 3-17-16,-5 11-3 15,2 15-5-15,5 6 5 16,7 2-6-16,19 2-3 15,7-2-1-15,3-2-2 16,4 0 3-16,20-6-2 0,7-4 7 16,7-6-5-16,4-10 1 15,4-3-4-15,-7-3-1 16,-5-6-7-16,-9-14-21 16,-7-7 8-16,-7-4 17 15,-8-3 4-15,-3-6 1 16,0 3 11-16,-10 6-11 15,-1 7 6-15,3 7 13 16,5 11 12-16,0 6-32 16,-1 6-6-16,-2 24-5 15,3 15 11-15,3 5 0 16,0-1 0-16,13-3-1 0,6-2 5 16,3-7-4-16,-2-4 1 15,3-10 0-15,-7-4 1 16,2-6-2-16,-1-9 4 15,2-4-2-15,-1 0 5 16,-5-13-7-16,2-17 1 16,-5-8-1-16,0-12 1 15,-7-12-3-15,0-5 6 16,-3-6-2-16,0-4-2 16,0 6 3-16,0 14-3 15,-3 15 13-15,3 18 9 16,-3 17 2-16,3 7-23 15,-3 10-1-15,3 33-17 16,0 15 17-16,0 9 5 16,0 0 2-16,9-6-7 0,8 0 0 15,6-2 2-15,2-5 2 16,5-7-3-16,-2-10-1 16,5-7 4-16,1-10-2 15,1-9-2-15,-3-5 0 16,-2-6-93-16,-9-3-124 15,-13-20-242-15</inkml:trace>
  <inkml:trace contextRef="#ctx0" brushRef="#br0" timeOffset="164247.2198">18885 9445 1089 0,'0'0'6'16,"0"0"53"-16,0 0 32 15,0 0-75-15,0 0-12 16,0 0-4-16,88 0 28 16,-30-6-1-16,6-7-17 15,2-2-5-15,2 1-5 16,1-1-49-16,-11 0-155 16,-13-2-218-16</inkml:trace>
  <inkml:trace contextRef="#ctx0" brushRef="#br0" timeOffset="175173.9343">20181 9165 902 0,'0'0'31'16,"0"0"31"-16,0 0 88 16,0 0-64-16,0 0-23 15,0 0-31-15,0 0-19 16,0 0-13-16,-29-37-2 15,29 44-7-15,0 15 9 16,5 14 0-16,5 3 27 16,7 2-9-16,-4-4 5 15,5-8-2-15,1 0-14 0,1-9 0 16,1-9-6-16,-2-2 3 16,-3-8 0-16,1-1 2 15,-4 0-5-15,2-10 9 16,-1-12-7-16,-8-5 0 15,-2-7-1-15,-4-3-2 16,0 1 2-16,0 3-1 16,-1 8-1-16,-5 11 6 0,3 8-4 15,3 5-2-15,0 1-6 16,0 0-2-16,0 17-9 16,3 6 10-16,14 8 7 15,5-6 4-15,3-3-4 16,2-4 0-16,-2-8 3 15,-4-1 1-15,-6-9-4 16,-5 0 2-16,-4 0 3 16,-1-9 2-16,-2-15 3 15,-3-1 4-15,0-4-2 16,0-2 1-16,0-5-8 16,-11 6-3-16,2 2-2 0,3 3 0 15,2 8-3 1,1 10-39-16,3 2-52 15,0 5-89-15,0 0-178 0</inkml:trace>
  <inkml:trace contextRef="#ctx0" brushRef="#br0" timeOffset="175830.5839">20613 8805 1083 0,'0'0'1'0,"0"0"90"0,0 0 4 16,0 0-58-16,0 0-35 16,0 0 28-16,63 98 27 15,-38-37-2-15,-1 1-12 16,-6-3-24-16,-2-1 2 15,-4-7-14-15,2-4-5 16,-8-5 3-16,3-9-4 16,-2-10 0-16,0-6 1 15,-4-10-4-15,1-7 0 16,-1 0-1-16,0 0-6 16,6-24-6-16,5-5-36 15,2-7 3-15,0-1 21 0,-6 4 9 16,-1 6 9-16,-3 12 9 15,-1 7 1-15,-2 5-1 16,0 3-4-16,3 1-15 16,7 15 16-16,5 7 3 15,4 1 11-15,7-2-4 16,0-2 1-16,3-6 12 16,1-9-17-16,-4-2 10 15,3-3-9-15,-7 0 2 16,-4-5 2-16,-6-6-8 15,-5-5 0-15,1-4 9 16,-8 0-5-16,-2-5-4 16,-1 0 0-16,0-1-1 0,0 10 2 15,0 7-2-15,0 4 3 16,0 5-5-16,0 0-6 16,2 8-10-16,8 14 3 15,6 4 16-15,1 1 3 16,1-1-3-16,-5-1 1 15,1-6-3-15,-8-2 1 16,-5-5-99-16,-1-9-108 16,-7-3-160-16</inkml:trace>
  <inkml:trace contextRef="#ctx0" brushRef="#br0" timeOffset="176033.6331">21194 8897 1119 0,'0'0'17'16,"0"0"67"-16,0 0 31 16,0 0-81-16,0 0-34 15,0 0-4-15,0 0-88 16,34-47-151-16,-34 47-357 15</inkml:trace>
  <inkml:trace contextRef="#ctx0" brushRef="#br0" timeOffset="176580.5583">21749 9069 1002 0,'0'0'12'0,"0"0"63"16,0 0 29-16,0 0-45 0,-97-30-48 15,75 47-3-15,2 9 4 16,3 6 5-16,10 2 1 16,7 3 2-16,0-2 3 15,9-4-8-15,12-6-7 16,2-5-5-16,4-6 0 15,1-11-3-15,-1-3-4 16,-2 0-73-16,-3-13-84 16,-8-11-147-16,-7-1-456 15</inkml:trace>
  <inkml:trace contextRef="#ctx0" brushRef="#br0" timeOffset="176972.9487">21754 8640 281 0,'0'0'820'16,"0"0"-789"-16,0 0 135 16,0 0-97-16,0 0-69 15,0 0 0-15,35 62 52 16,-16 4 0-16,0 2-5 16,-2-1-5-16,-2 2-2 15,-1-5-16-15,-4-8-9 16,-3-10-12-16,-2-7 2 15,-5-15-4-15,3-10-1 16,-3-6 1-16,0-7 1 0,0-1-1 16,3 0 6-1,2-20 2-15,4-7-9 0,4-5 0 16,1 1-7-16,4 4-2 16,5 5 6-16,-3 10-3 15,3 7 4-15,-2 5-7 16,6 0 9-16,-2 10-4 15,5 4 3-15,3 6 1 16,-4-1 0-16,3 1-1 16,-2 3 1-16,-4-3-11 0,-6 0-168 15,-10-7-174-15</inkml:trace>
  <inkml:trace contextRef="#ctx0" brushRef="#br0" timeOffset="180100.5233">23350 9194 321 0,'0'0'48'0,"0"0"53"16,0 0-24-16,0 0 12 16,0 0-8-16,0 0-26 15,0 0 12-15,-16-37 21 16,14 28-17-16,1 4-13 16,-1-3-10-16,2 1-14 15,0-3 1-15,0 1-3 16,0-3-9-16,3 0-10 15,8-1-9-15,7 6-4 0,0 0 2 16,2 5-2 0,4 2-2-16,0 0-5 0,-3 6 5 15,-3 14-3-15,-7 7 5 16,-8 9-3-16,-3 4 3 16,-8 10 0-16,-16-2 1 15,-6-1 0-15,1-8 2 16,2-9-2-16,6-10 1 15,1-4-1-15,10-9 4 16,1-2-5-16,6-4 0 16,3-1 1-16,0 0-3 15,0 0-1-15,6 0 0 16,18 0 3-16,6 0 5 16,6-6-2-16,7-5-3 0,0-1 1 15,3 2-1-15,-6-2 6 16,-5-3 3-16,-10 5-3 15,-7 5 2-15,-9 1-7 16,-6 1 3-16,-2 1-4 16,3 2-11-16,-1 0-75 15,3 0-135-15,4 0-42 16</inkml:trace>
  <inkml:trace contextRef="#ctx0" brushRef="#br0" timeOffset="180899.4677">24963 9152 755 0,'0'0'16'16,"0"0"119"-16,0 0-35 16,0 0-18-16,0 0 2 15,-93-67-51-15,57 67-17 16,-1 0-3-16,-2 16-5 16,4 14 9-16,11 3 7 15,4 4-5-15,14-1-18 16,6-7-1-16,0 2 4 15,12-9-2-15,11 2 0 16,5-9-1-16,2-5-1 16,-3-6 1-16,-2-4-2 15,-5 0 1-15,-3-14-2 0,-5-5 2 16,0-10 5-16,-1-5-5 16,-1-7 1-16,6-6 0 15,3 4 1-15,6 5-1 16,5 9-1-16,3 10-4 15,-1 9-1-15,1 10-2 16,0 0 4-16,-6 13-5 16,0 14 4-16,-4 5 4 15,-3 7 4-15,-8 2-1 16,-5-1 0-16,-7-5-1 16,0-4 1-16,0-9-2 0,-9-12 0 15,0-2 11-15,3-8 11 16,-1 0 19-16,1-4 2 15,1-15-16-15,-1-12-18 16,3-5-4-16,3-8-4 16,0-4-2-16,0 4-4 15,11 8 1-15,7 7-8 16,3 5-10-16,7 4-34 16,2 10-32-16,4 1-34 15,-2 8-125-15,-7-2-290 16</inkml:trace>
  <inkml:trace contextRef="#ctx0" brushRef="#br0" timeOffset="182088.3399">26143 9085 840 0,'0'0'5'15,"0"0"98"-15,0 0-18 16,49-77-49-16,-15 69-1 16,2 6-5-16,3 2-4 15,-5 14-2-15,-4 22-8 16,-9 8 6-16,-7 9-10 16,-6 3-1-16,-3-3 1 0,-5-10-6 15,0-10-2-15,0-10 1 16,-5-8-3-16,-1-11 7 15,1 1 4-15,0-5 34 16,-1 0-1-16,-2-9-19 16,-1-10-10-16,1-11-15 15,4-3 2-15,4-6-4 16,0-7 0-16,8-1 3 16,10 4-6-16,4 10-1 15,5 8 4-15,-2 11-9 16,2 11 8-16,2 3-4 15,-1 3 0-15,2 17 2 0,0 8 1 16,-4 3 2-16,-3 5 1 16,-4 0-1-16,-7 1-3 15,-7-3 2-15,-5-5-1 16,0-6-2-16,0-9 4 16,-3-8 1-16,-2-3 0 15,-1 0 2-15,-1-3 0 16,2 0 4-16,-2-6 1 15,-1-11 0-15,2-13-5 16,0-4-3-16,6-11 2 16,0 0-2-16,6-3-1 15,12 3 0-15,6 12-1 16,1 4 1-16,2 12-2 0,-4 8 1 16,2 9-1-1,-3 0 0-15,1 12-5 0,-2 12 8 16,0 4-1-16,-2 3 1 15,-4 4 0-15,-2 2 0 16,-5 0-2-16,-5 2 1 16,-2 0-129-16,-1-9-44 15,3-4-101-15,3-15-251 16</inkml:trace>
  <inkml:trace contextRef="#ctx0" brushRef="#br0" timeOffset="183012.9187">27431 9104 830 0,'0'0'52'0,"0"0"101"16,0 0-49-16,0 0-43 15,0 0-28-15,-89-65 0 16,65 62-14-16,-1 3-4 16,1 0-14-16,1 6 0 0,2 11-1 15,5 9-3-15,7 0 3 16,8 8 0-16,1-2 0 15,1-2-1-15,17 0 0 16,3-4-1-16,3-10 2 16,-5-5 1-16,-4-8-1 15,-3-3 0-15,-6 0-21 16,-2 0 21-16,1-11 0 16,-2-14-7-16,0-5 4 15,0-6 1-15,1-4 0 16,2-4 2-16,0 2 0 15,6 6 2-15,3 10-2 0,6 6-2 16,0 10 2-16,4 9 2 16,4 1-2-16,-1 11 1 15,0 16 4-15,0 5-2 16,-2 5-1-16,-3 2 8 16,-3-2 10-16,-2-2-3 15,-7-5-12-15,-5-6 0 16,-6-7-1-16,0-7 0 15,0-2-1-15,-11-4 2 16,-5-4 1-16,2 0 4 16,0 0-9-16,1-17 8 15,4-5-4-15,2-4-5 16,4-7-8-16,3 5 0 0,0 2 5 16,0 6-4-16,15 5-5 15,5 1 2-15,3 4 9 16,7 3-5-16,0 0 4 15,3 2 2-15,0-3-2 16,0 2 1-16,0-1 1 16,-7 0 0-16,-5 1 2 15,-5-3-2-15,-7-1 3 16,-6-1 4-16,-3-5 6 0,0-1-10 16,-3 1-2-16,-13-1 0 15,-2 4 1-15,-3 4 4 16,0 5 8-16,0 4-12 15,-4 9-1-15,0 18-1 16,4 6 0-16,10 4 0 16,11 2 5-16,0-2-5 15,27 1 4-15,16 0-2 16,16-5-4-16,10-6 1 16,6-7-28-16,-2-20-193 15,-9-3-539-15</inkml:trace>
  <inkml:trace contextRef="#ctx0" brushRef="#br0" timeOffset="187470.6886">29141 9026 710 0,'0'0'8'16,"0"0"78"-16,0 0 6 15,0 0-9-15,-17-74-49 16,10 55 9-16,-2 3-2 15,1-4-21-15,-2 7 19 16,-1 1 13-16,-1 3-13 16,-2 3 16-16,-7 6-22 15,-5 0-19-15,-4 24-13 0,1 6 3 16,6 6 0-16,10 0 1 16,13 0-5-16,0 1 4 15,13-4-4-15,14-4 3 16,4-4-2-16,7-4-1 15,2-11 4-15,5 1-3 16,-2-11-1-16,2 0-32 16,-2 0-71-16,-5-1-91 15,-6-15-112-15</inkml:trace>
  <inkml:trace contextRef="#ctx0" brushRef="#br0" timeOffset="187704.9878">29397 8936 916 0,'0'0'10'0,"0"0"149"16,0 0-42-16,0 0-83 15,0 0-34-15,0 0 0 16,-4 37 5-16,4-3 20 16,0-2 11-16,1-2-12 15,6 0-3-15,-2-1-13 16,-2-3-4-16,-1-3-3 15,-2-2 2-15,0-1-3 16,-2-6-46-16,-11-5-97 16,-4-7-128-16,1-2-196 0</inkml:trace>
  <inkml:trace contextRef="#ctx0" brushRef="#br0" timeOffset="187939.3771">29368 8702 249 0,'0'0'789'0,"0"0"-782"16,0 0 104-16,0 0-50 15,0 0-52-15,0 0-5 0,14-50-4 16,-11 50-22-1,-3 0-159-15,0 0-91 0,-4 0-128 16</inkml:trace>
  <inkml:trace contextRef="#ctx0" brushRef="#br0" timeOffset="188486.2478">29631 9012 981 0,'0'0'3'0,"0"0"22"16,0 0 59-16,0 0-34 16,0 0-30-16,98-60 7 15,-72 74-6-15,0 10-6 16,-3 5-1-16,-4 5 8 0,-8-5-1 15,-5 3-11 1,-6-6-7-16,0-6 2 0,0-6-3 16,0-6 7-16,-6-5 4 15,-1-3 14-15,-5 0 19 16,0-8-12-16,-1-7-12 16,4-9 0-16,1-3-4 15,5-5-3-15,3 1-5 16,0-2-10-16,0 1-3 15,15 5 2-15,7 3-1 16,5 2-5-16,6 3-10 16,1 2-56-16,2 6-20 0,0 5-49 15,-6 2-148 1,-3-2-146-16</inkml:trace>
  <inkml:trace contextRef="#ctx0" brushRef="#br0" timeOffset="188767.5001">30206 8903 657 0,'0'0'183'0,"0"0"-60"0,0 0 30 16,0 0-91-1,0 0-49-15,-93 24 1 0,81 5 3 16,5 4-2-16,5-3 9 16,2-4-14-16,0-2-2 15,14-1-1-15,2-4-6 16,5 1-1-16,0-6 0 16,-2-4-28-16,1-8-130 15,-1-2-62-15,-2 0-30 16</inkml:trace>
  <inkml:trace contextRef="#ctx0" brushRef="#br0" timeOffset="189379.2247">30359 8917 952 0,'0'0'82'0,"0"0"88"16,0 0-124-16,0 0-46 15,0 0 0-15,0 0 5 16,2 76 1-16,5-50 11 15,5-3 6-15,-1-3 5 16,3-6-9-16,2-3 6 16,-2-1-16-16,0-6 3 15,-2 1-12-15,1-4 3 16,-2-1-3-16,-1 0-1 16,-1-10-13-16,0-8-6 0,0-3 6 15,-2-8 7-15,-2-2 7 16,-4-1 0-16,-1-1 0 15,0 11 1-15,0 5 8 16,0 9 0-16,0 8 14 16,0 0-23-16,0 17-13 15,5 13 10-15,1 3 3 16,5 4 3-16,5-4 4 16,1-7 1-16,3-6 2 15,1-3 0-15,1-7-8 16,-2-5 7-16,2-5-2 15,2 0-1-15,-1-3-3 0,-3-9-1 16,-2-5 0-16,-7-3 0 16,-3-6-2-16,-3-2-12 15,-5-4 8-15,0 3 2 16,0 2 2-16,-2 10 3 16,-2 7 0-16,1 8-3 15,2 2-1-15,-1 12-8 16,2 17-6-16,0 5 14 15,0 3 2-15,12-8-1 16,4-3 0-16,4-6 0 16,-4-6 2-16,2-5-2 15,-3-3 0-15,-3-4-2 16,-2-2-40-16,-1 0-84 0,-5-10-128 16,-4-13-270-16</inkml:trace>
  <inkml:trace contextRef="#ctx0" brushRef="#br0" timeOffset="189582.4073">30819 8659 1100 0,'0'0'3'15,"0"0"147"-15,0 0-45 16,0 0-61-16,0 0-30 0,0 0-8 15,28-53-6-15,-26 53-8 16,-2 0-166-16,-3 9-60 16,-16 2-148-16</inkml:trace>
  <inkml:trace contextRef="#ctx0" brushRef="#br0" timeOffset="189941.7312">31117 8791 1123 0,'0'0'8'0,"0"0"136"16,0 0-39-16,0 0-50 15,0 0-17-15,0 0-20 16,8-33-12-16,-7 43-6 16,1 19 0-16,2 9 4 15,-3 7 4-15,1 2 14 16,-1 2-3-16,1-6-14 16,-1-3-1-16,-1-3-4 15,0-7 0-15,0-8-1 0,0-5-4 16,0-5-63-1,-7 1-60-15,-9-9-96 0,-2-4-178 16</inkml:trace>
  <inkml:trace contextRef="#ctx0" brushRef="#br0" timeOffset="190207.5073">30921 9053 973 0,'0'0'39'0,"0"0"70"16,0 0 29-16,0 0-65 15,0 0-58-15,90-50-9 16,-34 39-2-16,9 0 12 0,0-1 2 16,0 2-7-16,-7 0 3 15,-7 1-6-15,-7 1-8 16,-9 3 7-16,-9 1-7 15,-10 4 0-15,-6 0-9 16,-10 0-84-16,0 0-142 16,-9 4-73-16</inkml:trace>
  <inkml:trace contextRef="#ctx0" brushRef="#br0" timeOffset="193027.3788">6913 11011 690 0,'0'0'58'0,"0"0"25"16,0 0 73-16,0 0-75 0,0 0-26 16,0 0-21-16,0 0-13 15,-13-26-8-15,13 25-6 16,7-2-5-16,13-6 4 16,8-2 0-16,8-3 4 15,-3-2 2-15,2 4-11 16,-5-2 3-16,-7 3-2 15,-7 2 0-15,-7 4-1 16,-9 0 5-16,0-2 14 16,-9 2 15-16,-18-3-31 15,-9 6-4-15,-8 2 6 16,-1 0-5-16,2 0 2 0,7 7 11 16,3 5 2-16,11 8-10 15,8 6-6-15,11 4 3 16,3 7-4-16,14 1 2 15,20-4 4-15,9-4 4 16,9-10 4-16,1-4 5 16,2-5-7-16,0-9-6 15,-6 1-4-15,-10-3-1 16,-8 0 0-16,-10 0-59 16,-3-7-22-16,-7-6 6 15,-1-3-72-15,-4-7-50 0,-3-7-153 16</inkml:trace>
  <inkml:trace contextRef="#ctx0" brushRef="#br0" timeOffset="193293.2151">7368 10618 452 0,'0'0'722'15,"0"0"-690"-15,0 0 145 16,0 0-88-16,0 0-63 0,0 0-26 15,-19-19 3 1,35 38-1-16,7 11 4 0,-1 8 14 16,2 6 21-16,-5 2-27 15,-1 0-3-15,0 3-4 16,-9-6-2-16,-3-2 0 16,-3-2-5-16,-3-5 1 15,0-8-1-15,0-4-2 16,0-5-58-16,0-3-66 15,0-7-94-15,0-7-155 16</inkml:trace>
  <inkml:trace contextRef="#ctx0" brushRef="#br0" timeOffset="193746.2599">7696 10997 1002 0,'0'0'24'0,"0"0"-20"15,0 0 45-15,0 0-31 16,0 0 21-16,0 0-7 16,69 9 6-16,-54-9-17 15,-5 0-8-15,-1 0 7 16,-4-8 5-16,-2-1 1 15,-3-3-11-15,0-1-6 0,0-3-2 16,-5-1-2-16,-14 0-1 16,-2 2-1-16,-3-2 2 15,2 7-1-15,2 3 17 16,10 7 6-16,1 0-2 16,6 7-16-16,-3 15-6 15,6 15-3-15,0 4 7 16,3-5 1-16,18-1 7 15,3-8-8-15,4-4 6 16,2-2-3-16,0-6-6 16,-2-4-1-16,-4-5-3 15,1-4-3-15,-2-2-70 16,-1 0-69-16,-1-12-111 16,-6-10-240-16</inkml:trace>
  <inkml:trace contextRef="#ctx0" brushRef="#br0" timeOffset="194386.3141">7965 10819 1152 0,'0'0'43'16,"0"0"114"-16,0 0-133 16,0 0-21-16,0 0-3 15,0 0 7-15,30 100 16 16,-14-61 14-16,-4 0-7 0,3-1-5 15,-6-6-13 1,-3 1-4-16,-3-10-3 0,1-4-4 16,-4-10 3-16,3-7-3 15,-3-2 1-15,0 0 6 16,0 0 5-16,0-10 1 16,0-11-14-16,-7-11 1 15,1-4-1-15,3-3-1 16,3-1-10-16,0 0 8 15,6 7 1-15,13 6 2 16,2 10 0-16,0 5-4 16,3 9-2-16,-5 3 5 15,4 3-10-15,2 16 11 16,-1 8 0-16,1 3 0 16,-1 3 0-16,-6-4 7 0,-3-2-6 15,-3-1-1-15,-3-6 0 16,-2-7 1-16,-7-7 0 15,0-2 2-15,0-4 0 16,0 0 3-16,0 0 4 16,0 0 12-16,0-13 0 15,0-7-13-15,-7-9-8 16,4-8 0-16,3-2-2 16,0-4-2-16,3 4 3 15,13 5 0-15,2 11-5 16,-6 9 5-16,4 8-5 15,1 6 3-15,2 10-7 0,4 19 7 16,2 4 2 0,2 6 2-16,-5-2 2 0,-1-4-5 15,-6 1 1 1,1-4 0-16,-8-4-1 0,-2 0-9 16,-6-3-92-16,0-9-125 15,0-14-238-15</inkml:trace>
  <inkml:trace contextRef="#ctx0" brushRef="#br0" timeOffset="194936.3199">8943 11017 979 0,'0'0'8'0,"0"0"110"16,0 0-9-16,0 0-31 15,0 0-39-15,0 0-14 16,0 0 11-16,-10-16-26 0,16 9 1 16,4-2-3-1,1 1 3-15,-2-2-3 0,-2 0 0 16,-1 0-1-16,-6 2 1 16,0-3-7-16,0 2 9 15,-3-2-2-15,-13-3-6 16,-1 8 2-16,-2-2 0 15,-2 8 7-15,6 0 2 16,-1 0-10-16,-1 8 7 16,7 12-5-16,1 7 0 15,9 2-1-15,0 2 0 16,0-1 2-16,13-5 3 0,7-1-6 16,2-5 2-16,2-2-2 15,1-4 0-15,-2-4-3 16,-1-2-2-16,-7-3-33 15,-6-4-112-15,-3 0-127 16,-6-7-128-16</inkml:trace>
  <inkml:trace contextRef="#ctx0" brushRef="#br0" timeOffset="195569.6286">9027 10839 1103 0,'0'0'26'0,"0"0"88"15,0 0-88-15,0 0-12 16,0 0 52-16,58 72-37 16,-46-41 7-16,-3-5-16 15,-3 0-12-15,-3-3-1 16,-3-5-6-16,0-6 2 16,0-6-3-16,0-5-1 15,0-1-6-15,0 0-20 16,3-4 9-16,4-16-36 15,2-7-73-15,5-1 48 16,-4 1-4 0,-4 7 63-16,0 3 20 0,-6 11 5 15,3 3 5-15,-3 2 41 16,0 1-11-16,0 1-33 16,6 15-4-16,6 5 33 15,0 1 8-15,4-2-12 16,1-3 8-16,5-4 4 15,-1-3-15-15,0-3-1 16,2-7-14-16,3 0-4 16,1 0 1-16,-5-1-6 15,-2-12 0-15,-1-3 0 16,-7-4-2-16,-2-1 5 16,-9-8-5-16,3-5-1 15,-4-7-4-15,0-10-2 0,-12-4 2 16,-9-2 2-16,0 5 0 15,-1 14 3-15,2 10 4 16,10 14 26-16,4 7 12 16,6 7-35-16,0 11-10 15,0 21-18-15,3 14 18 16,10 12 4-16,4 0-1 16,-4-4-1-16,-1-3 6 15,2-4-4-15,-4-7-1 16,-4-3-3-16,-3-5-5 15,-3-5 5-15,0-7-51 16,0-8-149-16,-15-8-93 0,-6-4-174 16</inkml:trace>
  <inkml:trace contextRef="#ctx0" brushRef="#br0" timeOffset="196023.0121">9246 10846 1171 0,'0'0'10'0,"0"0"92"16,0 0-33-16,0 0-57 15,0 0-9-15,0 0-1 16,77-20 4-16,-42 13 0 16,8-7 3-16,-4 2-9 0,10-8 7 15,-1-4-6-15,-2 1-1 16,-1 0 0-16,-9 1 0 15,-14 8 0-15,-4 1 1 16,-15 7 0-16,-3 1 4 16,0 5 0-16,-6 0-1 15,-15 0 4-15,-4 8-8 16,1 9 2-16,6 2 7 16,8 4-9-16,6-3 3 15,4 2-6-15,7 0 1 16,18 0 2-16,11-2 3 15,7 0 3-15,2-1-5 0,-5-3 0 16,-9-2-1-16,-14-5 0 16,-7 2 2-16,-10 3-2 15,0 2 0-15,-24 4-6 16,-21 0 6-16,-3 0 0 16,-5-4-84-16,1-9-145 15,-3-7-381-15</inkml:trace>
  <inkml:trace contextRef="#ctx0" brushRef="#br0" timeOffset="198681.658">11230 10882 212 0,'0'0'511'15,"0"0"-476"-15,0 0 87 16,0 0-20-16,0 0-42 15,0 0-6-15,0 0-3 16,-21-69-7-16,12 59 5 16,-3 0-7-16,-8 3-10 15,0 0-4-15,-9 4-14 16,-3 3-3-16,2 0-11 16,-2 17 2-16,6 3 0 0,9 10-2 15,7 5 0 1,10 1 0-16,0 5 1 0,10-4 0 15,14-8-1-15,0-3 2 16,3-9-2-16,0-5 1 16,-2-4 3-16,-1-5-3 15,-3-3 4-15,-3 0-5 16,1-4 3-16,-7-12 1 16,-3-4-2-16,0-2-1 15,-6-5-1-15,-3-3-2 16,0-7 1-16,0 0 0 15,-6 1-2-15,-3 4 6 16,3 9-3-16,0 9 3 16,6 11-3-16,0 3 0 15,0 7-12-15,15 16-10 0,9 12 22 16,2 5 0-16,3-3 2 16,-2-4 8-16,-5-2-10 15,-2-5 1-15,-7-7-4 16,-1 1 5-16,-6-3-4 15,-3 2-88-15,-3-8-135 16,0-5-122-16</inkml:trace>
  <inkml:trace contextRef="#ctx0" brushRef="#br0" timeOffset="199058.2744">11398 10756 1101 0,'0'0'8'16,"0"0"2"-16,0 0 36 16,99 43 34-16,-59-9-36 15,-1 5 15-15,-6-2-41 16,-3 2 1-16,-11 2 3 16,-7 0-21-16,-5-4 5 15,-7-11 1-15,0-5-7 0,0-16 5 16,0-2 0-1,-2-3 1-15,-3 0 9 0,2-15-8 16,-3-12-3-16,0-6 0 16,3-6-4-16,3-8 0 15,0 0-1-15,0-4 0 16,0 4 1-16,0 4-3 16,0 5 0-16,9 10 2 15,1 8-22-15,7 10-23 16,2 9-52-16,1 1-55 15,2 0-73-15,2 10-86 16</inkml:trace>
  <inkml:trace contextRef="#ctx0" brushRef="#br0" timeOffset="199464.6927">11928 10925 516 0,'0'0'328'0,"0"0"-321"16,0 0 1-16,0 0 42 15,0 0 56-15,0 0-31 16,71 33-21-16,-48-33-1 16,-4-6-7-16,-2-7-11 15,-1-1 0-15,-3-2-21 16,-2-1-1-16,-5 5-4 0,-6-3-4 15,0 0 6 1,0 1-7-16,-14 0-4 0,-2 5 3 16,-3 1 9-16,-2 8-11 15,0 0 12-15,-3 11-10 16,5 12 5-16,3 9 0 16,9 2-1-16,7 3 3 15,0-4-4-15,14-5 6 16,11-3 7-16,5-6-2 15,3-9-13-15,-2-3 1 16,2-4-4-16,3-3-2 16,-2 0-24-16,-1 0-127 0,-3-13-158 15,-8-6-557-15</inkml:trace>
  <inkml:trace contextRef="#ctx0" brushRef="#br0" timeOffset="199917.9134">13163 10764 1251 0,'0'0'3'0,"0"0"94"15,0 0 4-15,0 0-66 16,0 0-35-16,0 0-14 16,0 0 14-16,-12 124 7 15,30-65 6-15,-3 0 23 16,2-1-8-16,-1 0 0 15,-6-4-27-15,-4-1 5 16,-6-3 1-16,0-11-5 16,0-13 0-16,-3-9-1 15,-6-7-1-15,-11-1 0 0,-6-4 3 16,-7-5 1-16,-6 0-4 16,1 0-14-16,2 0-59 15,9-2-35-15,6-10-45 16,6-15-52-16,7-10-157 15</inkml:trace>
  <inkml:trace contextRef="#ctx0" brushRef="#br0" timeOffset="200136.6665">13058 10467 1205 0,'0'0'11'0,"0"0"66"16,0 0-9-16,0 0-50 15,0 0-17-15,0 0-2 16,-7-12-10-16,7 12-115 16,-9 4-175-16,-4-2-155 15</inkml:trace>
  <inkml:trace contextRef="#ctx0" brushRef="#br0" timeOffset="200793.2251">13730 10826 1025 0,'0'0'17'0,"0"0"130"15,0 0-25-15,0 0-50 16,0 0-41-16,0 0-19 0,-78-24-11 16,50 55 1-1,-5 8 1-15,4 8 16 0,12-2-5 16,11-6-7-16,6-6 5 16,3-5-4-16,17-5-4 15,6-6-7-15,2-7 6 16,5-7-1-16,0-3 6 15,0 0-3-15,-4-17 4 16,-6-7 0-16,-8-2-4 16,-8-3 7-16,-5-3-7 15,-2-5 3-15,0-4 1 16,-9 2 0-16,-3 3-6 16,-5 10-6-16,8 9 0 15,5 10-13-15,1 7-29 16,-4 7-92-16,1 10-211 0,0-1 37 15</inkml:trace>
  <inkml:trace contextRef="#ctx0" brushRef="#br0" timeOffset="201076.8879">13970 10839 781 0,'0'0'421'0,"0"0"-346"16,0 0 63-16,0 0-94 15,0 0-44-15,0 0-10 16,6 41 9-16,2-10 2 16,2 10 16-16,2-4 5 15,-2-5-13-15,0-3-1 16,3-5-7-16,-9-8-1 15,2-3 0-15,-6-6-1 16,3-3-40-16,-3-1-116 16,0-3-83-16,-9-5-132 15</inkml:trace>
  <inkml:trace contextRef="#ctx0" brushRef="#br0" timeOffset="201295.6415">13945 10565 1099 0,'0'0'32'0,"0"0"131"0,0 0-65 15,0 0-77-15,0 0-21 16,0 0-2-16,22-23-94 15,-22 23-150-15,0 0-244 16</inkml:trace>
  <inkml:trace contextRef="#ctx0" brushRef="#br0" timeOffset="202123.8033">14195 10914 979 0,'0'0'49'0,"0"0"108"15,0 0-99-15,0 0-6 16,0 0-45-16,0 0-7 15,72-46 4-15,-47 53 10 16,5 17-11-16,-5 5 22 16,5 7-6-16,-11 1-6 0,1-1-3 15,-11 0-5-15,-9-6-5 16,0-10 7-16,0-1-6 16,0-10 0-16,-9-4 3 15,6-5-1-15,0 0 17 16,0 0 8-16,-5 0 3 15,2-10-5-15,2-7-24 16,1-8 5-16,3-6-4 16,0-9-3-16,0-4-2 15,10-3 2-15,13-1 0 16,-3 12-1-16,5 10-5 16,-9 10 3-16,-3 10 2 0,4 6-9 15,-4 0 4-15,7 12-2 16,-1 16 8-16,-1 2 2 15,3 4-2-15,-5 4 7 16,-3-1-4-16,0-3-3 16,-6 0 0-16,-7-1 0 15,0-6-6-15,0-1-120 16,-7-10-117-16,-6-12-271 16</inkml:trace>
  <inkml:trace contextRef="#ctx0" brushRef="#br0" timeOffset="202955.4909">14792 11011 725 0,'0'0'112'16,"0"0"-102"-16,0 0 52 15,0 0 16-15,0 0-25 16,0 0-20-16,94-30 37 16,-81 17 0-16,-3 3-25 15,-3 0 12-15,-7 1-11 16,0-5-14-16,0-2-16 16,0-1-13-16,-16 0 1 15,2 2 0-15,-4 1-4 0,1 7 0 16,7 4 7-16,1 3 5 15,-1 0-12-15,0 14-3 16,3 7 3-16,2 2 3 16,5 5-1-16,0-3 4 15,0-4-4-15,15 0 1 16,5-5 1-16,2-3-3 16,7-4-1-16,1-3 0 15,5-4-1-15,5-2-9 16,5 0-70-16,1-7-20 15,-4-4-51-15,0-8-35 16,-9-1 97-16,-5-1 58 16,-5-1 26-16,-9-4 5 0,-6 5 56 15,-7 1 36-15,-1 3 9 16,0 2-5-16,-13 1-31 16,-3 8-11-16,-3 2-19 15,-1 4-9-15,-3 0-20 16,3 1-2-16,-2 15 7 15,6 4-8-15,6 0-2 16,7 2 2-16,3-2-3 16,0 0 0-16,0 1 0 15,12-9-2-15,4-1 1 16,4-8 1-16,0 0-2 16,3-3 2-16,-8 0-29 0,3-6-25 15,-6-12 13-15,1-8-24 16,-10-4 37-16,-3-10-22 15,0-11 41-15,-6-10 9 16,-13-11 14-16,1-8 36 16,3-6 7-16,6 7-15 15,-3 16 76-15,7 24-83 16,2 23 30-16,3 16 2 16,0 16-67-16,0 31-15 0,6 20 15 15,8 11 6-15,1-1 8 16,4 0-9-16,1 3-2 15,0-3-3-15,-3 1-6 16,-14-11-202-16,-3-24-355 16</inkml:trace>
  <inkml:trace contextRef="#ctx0" brushRef="#br0" timeOffset="205835.1913">16995 10836 481 0,'0'0'586'16,"0"0"-542"-16,0 0 98 15,0 0-65-15,0 0-47 0,0 0-23 16,0 0-6-1,0 0 1-15,106-24 10 0,-76 14-10 16,-5-3 5-16,-1 3-4 16,-9 0-1-16,-5 3-1 15,-7-1 2-15,-3 0 3 16,0-3 6-16,0-1 0 16,-8-4 11-16,-9 2-12 15,-6-2-11-15,1-1 7 16,-7 5-1-16,6 2-1 15,0 6 5-15,10 1-4 16,3 3-4-16,4 0 2 0,1 23-4 16,5 13-9-1,0 11-1-15,5 5 10 0,14-2 0 16,6-7 1-16,5-11 2 16,3-2 5-16,6-10-5 15,-5-6 16-15,0-3-12 16,-2-3-7-16,-4-7 0 15,-4 2-2-15,-5-1-9 16,-2-2-83-16,-3 0-56 16,1-14-51-16,2-17-92 15</inkml:trace>
  <inkml:trace contextRef="#ctx0" brushRef="#br0" timeOffset="206053.8652">17718 10865 1118 0,'0'0'19'16,"0"0"84"-16,0 0-17 15,0 0-86-15,0 0-16 16,0 0-72-16,3 0-105 15,-6 0-201-15</inkml:trace>
  <inkml:trace contextRef="#ctx0" brushRef="#br0" timeOffset="206615.9191">18239 10664 1244 0,'0'0'17'15,"0"0"54"-15,0 0 26 16,-94-24-39-16,67 24-37 15,5 3-21-15,-1 11-10 0,7 0 10 16,2 2-5 0,8 0 5-16,6 2-5 0,0-2 0 15,0 4 3-15,17-3 0 16,4-5-7-16,3-5 9 16,-5-4-6-16,0-3-36 15,-2 0-28-15,-8-13 27 16,-1-6 30-16,-5-1 12 15,0 2 2-15,-1-1 6 16,-1 6 5-16,-1 5 8 16,2 3 4-16,-1 1 1 15,6 4-8-15,6 0-17 0,3 21-15 16,13 7 0-16,4 6 15 16,-4 5 12-16,3 4 9 15,-7-5-3-15,-4-4 4 16,-8 0-5-16,-8 2-13 15,-5-2 6-15,-5-5-6 16,-21 0 4-16,-7 2-4 16,-5-9 8-16,-2 0-6 15,1-10-6-15,7-2-4 16,6-10-64-16,16-13-153 16,10-25-298-16</inkml:trace>
  <inkml:trace contextRef="#ctx0" brushRef="#br0" timeOffset="206834.6629">18901 10919 1368 0,'0'0'0'0,"0"0"-24"15,0 0-166-15,0 0-402 16</inkml:trace>
  <inkml:trace contextRef="#ctx0" brushRef="#br0" timeOffset="211862.1341">1251 12693 602 0,'0'0'56'0,"0"0"49"16,0 0-49-16,0 0-31 15,0 0-14-15,0 0 12 0,0 0 25 16,-3-30 3-16,3 26 9 16,0-1-6-16,0-3-17 15,0 1-3-15,0-3-7 0,0-2-1 16,5-2-15-16,5 1-7 16,2-1 0-16,9 2-3 15,0 1-1-15,3 5-1 16,-2 2-4-16,0 4 4 15,-4 0-2-15,0 7 3 16,-4 9-1-16,-6 8 3 16,-6 6-3-16,-2 1 2 15,-10 6 0-15,-17-3 11 16,1-1 2-16,-1-8-9 16,5-8-4-16,6-7 10 15,7-6-4-15,6-1 4 16,3-3 4-16,0 0 0 0,0 0-7 15,0-10-8 1,19-10-9-16,4 4-8 0,2-4-10 16,5 7 24-16,-5 7-8 15,-1 6 11-15,-2 0 0 16,-2 2-3-16,-1 13 2 16,-7 4 0-16,-6-2 0 15,-6 2-1-15,0 1 2 16,-9 0-7-16,-18 3 14 15,-4-7-6-15,-5 4 2 16,0-7-3-16,-1-4-3 16,4-6-97-16,5-3-69 0,4-5-122 15</inkml:trace>
  <inkml:trace contextRef="#ctx0" brushRef="#br0" timeOffset="212409.0174">1445 12310 920 0,'0'0'27'0,"0"0"30"16,0 0 82-16,0 0-50 15,0 0-46-15,0 0 3 16,0 0-3-16,0-44-16 15,0 44-18-15,0 0 1 16,0 0-3-16,0 0-5 16,0 10 4-16,12 7-2 15,9 0 3-15,7 5 1 0,8 0 0 16,7 2 3-16,5-5-5 16,-2 5-1-16,2-4 2 15,-5-3-2-15,-6-3-5 16,-4-2 0-16,-10-2 1 15,-10 2-1-15,-7 0-1 16,-6 7 1-16,-3 11 0 16,-18 10 1-16,-7 7-1 15,-11 14 7-15,-3 11-6 16,-4 17-1-16,1 4-1 16,7 0-10-16,8-7-80 15,15-11-51-15,7-18-145 16,8-18-336-16</inkml:trace>
  <inkml:trace contextRef="#ctx0" brushRef="#br0" timeOffset="455284.8591">2604 12451 168 0,'0'0'421'16,"0"0"-400"-16,0 0 34 15,0 0 11-15,0 0-26 16,0 0-6-16,0 0 0 15,-10-23 16-15,8 23-8 16,1 0 1-16,-2 0 0 16,1-3-9-16,-1 3-4 15,0 0-13-15,3 0 0 0,-3 0-1 16,3 0-2-16,0 0-1 16,0 0-5-16,0 0-4 15,0 0-4-15,9 0-3 16,18 0 3-16,12-8 17 15,10-1-13-15,6-4 3 16,0 1-3-16,-4 1-1 16,-3 0-2-16,-11 1-1 15,-7 3 0-15,-14 2 0 16,-5 2-3-16,-8 3-2 16,-3 0-21-16,0 0-41 15,0 0-44-15,-11 0-91 0,-5 10-52 16</inkml:trace>
  <inkml:trace contextRef="#ctx0" brushRef="#br0" timeOffset="455628.6041">2771 12422 630 0,'0'0'30'0,"0"0"63"16,0 0 60-16,0 0-44 15,0 0-43-15,0 0-21 16,-21 0-29-16,21 0-14 15,6 6-2-15,0 10 3 16,5 10 1-16,0 5 7 16,-3 8-5-16,4 8 6 0,-2-2 5 15,-2 2-15-15,-2-4 6 16,-3-5-6-16,-3-4 2 16,0-4 3-16,0-4-3 15,0 2 1-15,-14-6 5 16,-2-2-5-16,1-3 4 15,0-4-7-15,0-4 0 16,-4-2 4-16,-2-1-6 16,-2-6 3-16,-2 0-3 15,1 0-2-15,2 0-12 16,4-3-62-16,10-10-89 16,8-4-237-16</inkml:trace>
  <inkml:trace contextRef="#ctx0" brushRef="#br0" timeOffset="456160.1115">3062 12516 801 0,'0'0'12'0,"0"0"86"16,0 0-20-16,0 0-57 0,0 0-17 16,0 0-4-16,6 24 7 15,3 2 7-15,4 1 18 16,1 0-2-16,-1-2-7 16,2-2-8-16,4-3-1 15,-5-3-8-15,2-4 3 16,-1 0-4-16,-3-9-1 15,-3-1 0-15,0-3-1 16,0 0-3-16,-3 0 7 16,0-9-4-16,0-11-3 15,0-7 0-15,1-6 1 16,-4-1-1-16,0-5 0 0,-3 3 0 16,0 4 3-1,0 8 0-15,0 7-2 0,0 8 4 16,0 6 1-16,0 3 12 15,3 0-16-15,3 6 2 16,2 20-4-16,2 3 1 16,2 8 10-16,-3 0-1 15,4-1 5-15,-5-6-4 16,1-1-11-16,-2-5 1 16,-1-4 0-16,-3-3-1 15,-3-3-9-15,0-2-81 16,0-7-146-16,0-5-277 15</inkml:trace>
  <inkml:trace contextRef="#ctx0" brushRef="#br0" timeOffset="456628.787">3393 12487 627 0,'0'0'389'16,"0"0"-363"-16,0 0 83 15,0 0-96-15,0 0-2 16,0 0 24-16,42 93-7 16,-33-58 4-16,4 1-8 15,-5-4-7-15,-4-3-6 16,-1-3-4-16,-1-6 2 16,-2-3-5-16,0-10-2 0,1-2 0 15,-1-5 0-15,0 0 5 16,3 0-4-16,-3 0 6 15,0-12 13-15,0-11 2 16,0-7-19-16,6-7-3 16,0-3 1-16,3-2-5 15,7 3 2-15,-2 5-2 16,2 12 2-16,-1 11 0 16,-3 3 0-16,0 6-1 15,0 2-2-15,4 4-3 16,-2 16-1-16,2 5 7 15,-4-1-2-15,-3 6 4 16,0-5-3-16,-3-1 1 0,0-1 0 16,1-2 0-1,-7-2-4-15,0 1-23 0,0-1-123 16,3-8-127-16,0-5-314 16</inkml:trace>
  <inkml:trace contextRef="#ctx0" brushRef="#br0" timeOffset="457007.792">4003 12506 582 0,'0'0'53'16,"0"0"66"-16,0 0-31 16,0 0-30-16,0 0 12 15,0 0-2-15,-46-45-9 32,31 44-10-32,-6 1-22 0,3 0 7 15,-1 10-6-15,-2 7-10 16,9 7 0-16,4 2 5 15,4 4-11-15,4-1 4 16,0-3-6-16,12-6-2 16,3-3 3-16,6-5-10 15,-2 0 6-15,5-2-2 16,-3-5-5-16,3-1-3 16,-5-4-17-16,-1 0-111 15,0 0-58-15,-6-9-131 16</inkml:trace>
  <inkml:trace contextRef="#ctx0" brushRef="#br0" timeOffset="457275.9301">4133 12326 888 0,'0'0'30'0,"0"0"156"15,0 0-47-15,0 0-56 16,0 0-36-16,0 0-30 15,0-40-17-15,0 59 1 0,9 8 2 16,1 4 10-16,2 3 5 16,-4 3-2-16,2 1-3 15,-1-2-5-15,-6-1-3 16,5-2-4-16,-3-2 0 16,-2-6 0-16,-1-6-1 15,-2-2-6-15,0-3-76 16,0-8-116-16,0-1-195 15</inkml:trace>
  <inkml:trace contextRef="#ctx0" brushRef="#br0" timeOffset="457666.5522">4097 12649 893 0,'0'0'60'16,"0"0"25"-16,0 0 24 15,0 0-83-15,0 0-16 16,0 0-1-16,103-46-1 16,-76 39 0-16,1-2-4 15,-4 5-1-15,3-3-1 16,-5 1-2-16,-7 0 0 16,0 2 4-16,-6 1-4 15,0-1 0-15,-3 1 1 16,-3 0-2-16,0-1 1 15,-3 1-1-15,1 3 1 16,2 0-6-16,2 3 6 0,-2 11 2 16,0 5 1-16,3 5 4 15,-3-4-5-15,0-1-1 16,1-2 1-16,-4-5-2 16,3-1 1-16,0-5-1 15,-3-3 0-15,0 2 0 16,0-5-66-16,0 0-163 15,0 0-323-15</inkml:trace>
  <inkml:trace contextRef="#ctx0" brushRef="#br0" timeOffset="457885.2255">4425 12285 1071 0,'0'0'5'16,"0"0"113"-16,0 0 17 15,0 0-91-15,0 0-38 16,9-76-6-16,-9 76-5 16,0 0-85-16,-6 0-361 15</inkml:trace>
  <inkml:trace contextRef="#ctx0" brushRef="#br0" timeOffset="458941.2997">4886 12511 784 0,'0'0'9'16,"0"0"73"-16,-83-7 32 15,56 19-72-15,7 12-16 16,1 6-4-16,10 3-8 0,9-4-6 16,0 1 9-16,0-9-5 15,12-3 1-15,1-7-1 16,1-2 2-16,-2-8-3 15,1-1-4-15,1 0-3 16,-1-1-1-16,2-18 3 16,3-4-6-16,-6-10 0 15,4-4 2-15,-4 1-2 16,3-1 0-16,-3 5 0 16,4 9 0-16,-2 6 0 15,5 13-2-15,2 4 1 16,0 1 0-16,1 19-1 15,-5 10 2-15,2 2 1 0,-4 8 1 16,-3-3 16-16,-6-1-11 16,-3-4 1-16,-3-2-3 15,0-7 0-15,0-6 3 16,-6-7-5-16,0-3 3 16,3-7 3-16,0 0 7 15,-1 0 34-15,-4-4 5 0,5-16-37 16,-3-10-3-16,6-9-12 15,0-11-2-15,0-6-1 16,9 6-2-16,9 5 0 16,3 11 1-16,0 9 0 15,-2 11 1-15,1 7-1 16,-1 7-4-16,3 0 4 0,2 13-3 16,0 14 4-16,-3 9 0 15,1 3 0-15,-5 5 2 16,-4-1-2-16,-1-4 0 15,-4 1-3-15,-3-10-8 16,-3-4-148-16,-2-9-173 16</inkml:trace>
  <inkml:trace contextRef="#ctx0" brushRef="#br0" timeOffset="459300.6899">5656 12637 996 0,'0'0'106'15,"0"0"80"-15,0 0-75 16,0 0-66-16,0 0-20 16,0 0-8-16,101-54-7 0,-59 44-1 15,0 3 6-15,-5-2-6 16,-6 2 2-16,-8 4-10 16,-1-4 1-16,-4 4 0 15,-9 3-2-15,-3-1-8 16,-6 1-6-16,0 0-122 15,-9 0-293-15</inkml:trace>
  <inkml:trace contextRef="#ctx0" brushRef="#br0">6958 12425 1102 0,'0'0'11'0,"0"0"26"16,0 0 41-16,0 0-44 15,0 0-34-15,0 0-5 16,0 0-10-16,10 16 15 16,10 23 5-16,5 7 8 15,-1 4 12-15,3 6-9 16,-2-3 1-16,-4-6-2 0,0-7-13 15,-2-8 1 1,-2-9 3-16,-1-9-3 0,-7-8 2 16,-3-6-3-16,0 0 2 15,-4 0 5-15,1-3 7 16,1-17 38-16,-1-13-39 16,3-15-12-16,0-7-3 15,3-4 0-15,1 3 0 16,-2 6 0-16,1 11 1 15,4 10 0-15,-7 8-1 16,0 12 0-16,0 9-1 16,3 0-13-16,6 13 6 15,4 13 1-15,5 11 7 16,2 2 3-16</inkml:trace>
  <inkml:trace contextRef="#ctx0" brushRef="#br0" timeOffset="464123.946">7765 12167 951 0,'0'0'6'0,"0"0"56"15,0 0 89-15,0 0-77 16,0 0-44-16,0 0-29 15,12-7 2-15,4 40 8 16,1 14 53-16,-1 6-21 16,-4 5-17-16,3 3-2 15,-6 2-4-15,-6-1-5 0,3-3-4 16,-3-9-7-16,-3-8-4 16,4-12 4-16,-4-10-3 15,0-6-1-15,0-8 4 16,3-4-4-16,-3-2 5 15,0 0 4-15,0-9 4 16,0-21-3-16,0-12-9 16,6-8 0-16,2-3-2 15,1 3 1-15,4 8-1 16,-1 8 1-16,3 9 0 16,-3 8-2-16,1 6 1 15,-7 11 0-15,6 0-3 16,-1 8-19-16,5 15 19 0,5 7 4 15,-3-1 2 1,-2 5-1-16,-5 1 0 0,-2-1-1 16,-2 2 0-16,-4 1-3 15,-3-4-5-15,0-7-101 16,0-7-70-16,0-12-121 16,0-7-323-16</inkml:trace>
  <inkml:trace contextRef="#ctx0" brushRef="#br0" timeOffset="464561.4675">8303 12662 706 0,'0'0'125'16,"0"0"-118"-1,0 0 102-15,0 0-31 0,0 0-30 16,0 0 13-16,59-33-2 16,-52 24-4-16,-1-2-5 15,-3 2-2-15,-3-1-16 16,0-4-12-16,0 2-11 16,0-2-1-16,0 0 6 15,0-1-11-15,-9 5-1 16,-1 0 8-16,2 3 4 15,-1 4 2-15,3 3-9 0,-1 0-7 16,-2 3 1-16,0 14-1 16,-3 9 0-16,6 4 3 15,6-1 10-15,0 0-6 16,0-3-4-16,13-4 3 16,4 1-2-16,2-7 2 15,1-2-6-15,-1-8 1 16,2 0-5-16,-6-3-63 15,-2-3-51-15,-1 0-82 16,-4-3-126-16</inkml:trace>
  <inkml:trace contextRef="#ctx0" brushRef="#br0" timeOffset="464894.6446">8514 12464 990 0,'0'0'16'16,"0"0"149"-16,0 0-74 15,0 0-65 1,0 0-9-16,0 0 32 0,95 33 9 0,-77-2-18 16,0 5-9-1,-9 0 3-15,-3-2-10 0,-3-6-13 16,-3-5 0-16,0-6-6 16,0-7-1-16,0-10-3 15,0 0 2-15,0 0 7 16,3 0-4-16,-3-14 8 15,0-13-9-15,0-12-4 16,0-6 0-16,4-5-1 16,2 4-4-16,-1 6-10 15,1 11-9-15,0 9 6 16,1 9-18-16,-1 3-33 0,0 3-51 16,8 5-39-16,-1 0-111 15,2 2-182-15</inkml:trace>
  <inkml:trace contextRef="#ctx0" brushRef="#br0" timeOffset="465347.7745">8930 12557 898 0,'0'0'33'16,"0"0"-5"-16,0 0 53 15,0 0-36-15,0 0-10 16,0 0 8-16,46 13 3 16,-22-13-12-16,0-3-12 15,-2-7-5-15,-4-4-4 16,-3 1-1-16,-6-1-1 15,0 2 3-15,-9-1 4 16,0-3 4-16,0-1-5 16,-4-3-7-16,-7 4 7 15,-4 6-8-15,2 3 12 0,-1 7-4 16,-5 0-11-16,-8 25 2 16,2 12 4-16,5 7 14 15,4 1-2-15,13-5-6 16,3-4-6-16,3-5-7 15,21-6-2-15,4-8-3 16,5-7 0-16,6-7-4 16,-3-3-108-16,-1-6-145 15,-12-18-435-15</inkml:trace>
  <inkml:trace contextRef="#ctx0" brushRef="#br0" timeOffset="466303.8763">7355 12547 292 0,'0'0'10'16,"0"0"7"-16,0 0 22 15,0 0-14-15,0 0-6 16,0 0 21-16,-6-21 29 16,6 16 28-16,0 2-4 15,0 1-40-15,0-3-3 16,0 0 14-16,0 3 11 0,0-1 3 16,-3 3-10-16,3 0-13 15,0-1-8-15,0 1-7 16,0 0-12-16,0 0-14 15,0 0-14-15,0 11-5 16,16 14 5-16,8 3 6 16,3 4 21-16,3 1-3 15,-2 0-7-15,-1-7-10 16,-5-2-4-16,-5-4-3 16,-7-4 1-16,-4-2 1 15,-3-4-2-15,-3-2-5 16,0-1-6-16,0-3-68 0,-3-4-25 15,-3 0-40-15,-4-1-100 16</inkml:trace>
  <inkml:trace contextRef="#ctx0" brushRef="#br0" timeOffset="466663.3229">7605 12385 609 0,'0'0'148'16,"0"0"-116"-16,0 0 70 15,0 0-23-15,0 0-54 0,0 0-11 16,14-49 20-16,-11 45 20 16,-3-2-6-16,0 6-10 15,0 0-8-15,0 0 2 16,0 0-14-16,0 0-12 15,-3 13-6-15,-5 16 0 16,-5 14 4-16,4 4 19 16,3 1-4-16,3 6-1 15,3-5-12-15,0 1 3 16,0-7-5-16,0-10 2 16,-3-6-5-16,3-12 2 15,-4-1-1-15,2-4-2 16,-1-4-3-16,0-5-56 15,-3-1-116-15,-3-4-118 0</inkml:trace>
  <inkml:trace contextRef="#ctx0" brushRef="#br0" timeOffset="467946.7418">10241 12501 692 0,'0'0'18'0,"0"0"81"15,0 0-20-15,0 0 13 16,18-73-27-16,-3 53-13 16,9-3-19-16,4 4-11 15,2 1-9-15,-1 6 8 16,-3 5 5-16,-2 7-7 0,-9 3-18 16,1 16 1-16,-9 10 1 15,-5 5 4-15,-2 3-1 16,-3 3 0-16,-16-5-3 15,1-4-1-15,0-8 1 16,6-10-2-16,6-6 0 16,6-4 1-16,0-3-1 15,0 0-2-15,3 0 2 16,18-7-1-16,9-6 1 16,3 3-1-16,0 4-1 15,-1 6-1-15,-2 0 0 16,-3 9-1-16,-6 11 0 0,-8 4 3 15,-7 5 0-15,-6 1 0 16,0 3 1-16,-22 1 1 16,-8-5-2-16,-6 0 3 15,-2-6 0-15,2-6 8 16,0-3 13-16,6-6 11 16,5-3-6-16,5-5-4 15,4 0-5-15,4 0-5 16,6 0-3-16,0-4 1 15,6 1-13-15,0 0-1 16,0-1-38-16,0-6-114 16,0 1-150-16</inkml:trace>
  <inkml:trace contextRef="#ctx0" brushRef="#br0" timeOffset="472054.327">12064 12491 710 0,'0'0'7'16,"0"0"81"-16,0 0-56 16,0 0 31-16,0 0-11 15,0 0-25-15,0 0 20 0,-48-60-25 16,18 60 6-16,-5 0 0 16,0 0-14-16,-5 16-2 15,4 9 8-15,3 7-3 16,8 7-8-16,8 1-5 15,13 2-1-15,4-5 0 16,5-3-1-16,17-9-2 16,8-8 1-16,1-7 2 15,-1-6 3-15,-2-4-2 16,-4 0 1-16,-7 0-1 16,-1-17-3-16,-7-6 0 15,1-10-1-15,-4-7 0 0,-3-3 3 16,0 0-2-16,5 1-1 15,-1 3 2-15,5 8-2 16,0 7 0-16,9 9-2 16,1 8 0-16,5 7-1 15,1 0-2-15,5 13 1 16,3 10 3-16,-3 4-2 16,-5-1 3-16,-7 4 0 15,-9 3 0-15,-6 6-1 16,-6-5 2-16,0-5-1 15,-12-7 7-15,-6-8-5 16,3-11 1-16,-1-3 1 16,3 0 12-16,2-22 7 0,2-10-14 15,3-9-2-15,6-5 3 16,0 0-8-16,3-5-2 16,16-2-1-16,8 7 1 15,6 5 0-15,4 7-3 16,-1 8-5-16,0 16-45 15,-3 7-112-15,-11 3-68 16</inkml:trace>
  <inkml:trace contextRef="#ctx0" brushRef="#br0" timeOffset="472931.8202">12999 12501 514 0,'0'0'507'16,"0"0"-501"-16,0 0 36 16,-18-93 29-16,27 77-20 15,11 2-37-15,2 4-6 16,-2 8 3-16,6 2-1 15,-4 0-6-15,4 17 2 16,0 5 6-16,0 4-9 16,-7 1-2-16,-2 2 3 15,-7 0-1-15,-1 2-3 16,-6-5 2-16,-2-3 1 16,-1-4 0-16,0-8-1 0,0-5-1 15,0-4 10-15,0-2-3 16,-4 0 17-16,-5-8 25 15,-1-11-26-15,4-8-14 16,-2 0-4-16,6-3-3 16,2-2 6-16,0-1-1 15,10 0-8-15,9 5-3 16,5 9 3-16,-3 7-5 16,6 4 0-16,-2 8 0 15,2 0 2-15,-1 17-4 16,3 10 6-16,-4 5 1 15,4 4 0-15,-5-2 0 16,-2-1 0-16,-9-4 2 16,-2-5-2-16,-8-9 0 0,-3-8 0 15,0 1 0-15,0-8 3 16,0 0 3-16,-11 0 1 16,1-8 1-16,-2-11 7 15,2-8-2-15,1-9-7 16,5 0-3-16,4-7-1 15,0 4-4-15,7-1 0 16,15 7-1-16,5 6 2 16,-2 11-4-16,2 9 1 15,-3 7-2-15,3 0 0 16,-5 21 4-16,5 1-1 16,-8 7 3-16,4 1 0 0,-7 0 0 15,-6 0-1-15,0 0-5 16,-6 0-3-16,-4-4-116 15,3 1-48-15,0-11-122 16,3-10-469-16</inkml:trace>
  <inkml:trace contextRef="#ctx0" brushRef="#br0" timeOffset="473791.5381">14173 12444 694 0,'0'0'56'15,"0"0"22"-15,0 0 11 16,0 0 7-16,0 0-29 16,0 0-19-16,-11-42 44 15,-8 41-45-15,-10 1-36 16,-3 0-1-16,-1 11 4 15,0 8 3-15,5 8-6 0,7-1-4 16,12 1 0 0,9-2-4-16,0-1 0 0,3-4-1 15,12 0 0-15,6-3 1 16,-2-5-1-16,-4-4-1 16,0-6 2-16,-6-2 0 15,1 0-1-15,-1-13 2 16,2-8-3-16,-2-8-1 15,1 0-3-15,-1-4 0 16,0-1 2-16,3-5 1 16,0 6 0-16,1 5 1 15,4 6-1-15,2 10-1 16,-3 7-1-16,7 5 2 16,-4 0-2-16,7 17 1 15,-4 8 1-15,2 3 3 0,-4 2 0 16,-4 1 5-16,-3-2 1 15,-10 3 0-15,-3 1 0 16,0-6-9-16,-13-3 1 16,-4-4 4-16,1-12-2 15,4-4 2-15,1-4-2 16,2 0 5-16,2-10 11 16,1-12-13-16,3-5-1 15,3-6-5-15,0 2 0 16,0-1 0-16,13 5 0 15,7 4 0-15,1 1-3 16,3 5-1-16,2 3 4 0,6-2 0 16,-7 7-2-16,5-6 1 15,-6 5-1-15,-3 1 2 16,-2-1 0-16,-2 0 0 16,-1-3 0-16,-7 3 2 15,0-3-2-15,-6-1 4 16,-3 2-1-16,0-3-2 15,-3 3 1-15,-12 2-2 16,3 6-1-16,-4 1-3 16,-3 3 0-16,2 7 4 15,-3 20-9-15,7 9 9 16,7 4 0-16,6-1 0 16,9 1 1-16,24-7-1 0,9-3 2 15,13-7 3-15,6-3-5 16,9-7-3-16,-2-13-84 15,-6 0-330-15</inkml:trace>
  <inkml:trace contextRef="#ctx0" brushRef="#br0" timeOffset="476485.0297">16229 12266 734 0,'0'0'14'15,"0"0"38"-15,0 0 42 16,0 0-6-16,0 0-33 16,0 0 2-16,0 0 4 15,8-43-18-15,-17 41-9 16,-10-1-15-16,-11 3-9 16,-5 0-2-16,-2 17 8 15,2 10 0-15,5 4 4 16,4 5-8-16,11 1-3 15,15-6-9-15,0 2 5 16,32-5 0-16,11-2 9 16,8-6-1-16,1-8 0 15,0-2-13-15,-7-6 0 0,-6-1-2 16,-5-3-16-16,-12 0-103 16,1-3-30-16,-4-11-76 15,-6-5 29-15,1-1-38 16,-8 1 67-16,-3-5 143 15,-3 4 26-15,0 1 182 16,0 2 23-16,0 2-103 16,0 3-11-16,0 7 23 15,0 0 60-15,0 3-89 16,0 2-23-16,0 0-25 0,0 0-30 16,3 15-7-16,10 9 12 15,4 6 26-15,-2 3 4 16,-2 3-21-16,-3 1-8 15,1-4-9-15,-8 0-3 16,0-1 3-16,-3-5-4 16,0 0 0-16,-3-10-3 15,-8-7-151-15,2-10-96 16,-1-11-139-16</inkml:trace>
  <inkml:trace contextRef="#ctx0" brushRef="#br0" timeOffset="476719.3215">16431 12072 1034 0,'0'0'12'15,"0"0"61"-15,0 0 3 16,0 0-45-16,0 0-28 15,0 0-3-15,0-44-8 16,0 44-61-16,0 0-213 16,-9 7-116-16</inkml:trace>
  <inkml:trace contextRef="#ctx0" brushRef="#br0" timeOffset="477167.4636">16713 12279 1190 0,'0'0'12'0,"0"0"32"0,0 0-8 15,0 0-33-15,0 0 11 16,103 56 20-16,-71-28-25 16,0 4-2-16,-5 1 1 15,-5-1-5-15,-5-5 1 16,-11-6-4-16,1-3 0 16,-7-8 0-16,0-6 2 15,0-1-1-15,0-3 6 16,0 0 0-16,0 0 9 15,0-15 0-15,0-7-6 16,0-4-2-16,0-10-7 16,0-6 1-16,0-5-2 0,0 4 0 15,0 0-1-15,6 11-2 16,0 8-3-16,0 7 0 16,2 8-7-16,2 9-90 15,2 0-44-15,4 3 1 16,8 17-17-1,-2 0-46-15</inkml:trace>
  <inkml:trace contextRef="#ctx0" brushRef="#br0" timeOffset="477438.8492">17432 12218 805 0,'0'0'29'0,"0"0"77"16,0 0 12-16,0 0-39 16,-87-17-40-16,68 42-28 15,-2 6-1-15,3 8 6 16,11-3-3-16,4-2-5 16,3-8 2-16,3-1-7 0,13-4 4 15,4-8-7-15,3 0-4 16,3-5 0-16,-4-5 2 15,5-3-186-15,-5 0-50 16,1-17-243-16</inkml:trace>
  <inkml:trace contextRef="#ctx0" brushRef="#br0" timeOffset="478032.6002">17553 12235 818 0,'0'0'153'15,"0"0"-67"-15,0 0 65 16,0 0-111-16,0 0-40 15,0 0 0-15,-17 58 5 16,17-29 23-16,8 0-2 16,7-5 0-16,5-4 4 15,6-4 8-15,-1-5-13 16,2-2-6-16,0-6-11 16,-9 1-3-16,-1-4-2 15,-1 0-1-15,-3 0 4 16,-6-13-2-16,1-4-4 15,-2-6-2-15,0-4 1 16,-6-2-1-16,0-1 3 16,0 7-1-16,0 7 3 0,0 8-2 15,-5 6-2-15,5 2-1 16,0 2-14-16,0 22 2 16,0 5 10-16,14 7 4 15,1-2 0-15,6-7 2 16,-2-4 2-16,-3-7-4 15,4-2 3-15,-7-8 0 16,2-3 0-16,-1-3 2 16,0 0-1-16,0 0 5 15,1-13-5-15,-3-4 0 16,-2-5-4-16,-1-7 0 0,-3-8 1 16,-2 1-2-16,0 2-6 15,-4 5 7-15,0 12 1 16,0 10-1-16,0 7-1 15,0 0-6-15,0 14-12 16,6 15 11-16,4 10 8 16,0 2 0-16,5-4 1 15,5-8-1-15,-4-3 1 16,1-6 0-16,-4-11-1 16,-4-1 0-16,0-6 0 15,2-2-10-15,2-5-128 16,-3-17-124-16,-3-11-265 15</inkml:trace>
  <inkml:trace contextRef="#ctx0" brushRef="#br0" timeOffset="478282.5469">18001 11989 1096 0,'0'0'38'0,"0"0"96"16,0 0-54-16,0 0-38 16,0 0-29-16,0 0-13 15,-1-17-1-15,6 17-10 0,-5 0-143 16,0 0-210-16,0 0-325 16</inkml:trace>
  <inkml:trace contextRef="#ctx0" brushRef="#br0" timeOffset="478626.2757">18378 12055 1243 0,'0'0'12'16,"0"0"38"-16,0 0 29 0,0 0-11 16,0 0-37-16,0 0-8 15,46-69-10-15,-43 72-7 16,3 19-6-16,1 15 0 16,2 9 19-16,-2 7 0 15,-1-2 6-15,5-2-5 16,-2-7-11-16,-2-6-3 15,1-6-4-15,-1-7 0 16,-4-6-2-16,2-1 0 16,-5-10-1-16,0 2-4 15,0-5-41-15,0-3-107 16,0 0-53-16,-5 0-155 0,-7-3-415 16</inkml:trace>
  <inkml:trace contextRef="#ctx0" brushRef="#br0" timeOffset="478878.7556">18284 12368 975 0,'0'0'30'0,"0"0"116"16,0 0-35-16,0 0-51 16,0 0-12-16,0 0-4 15,20-27-27-15,15 18-6 16,8-7 14-16,-4 2-12 15,2-2 3-15,5-1-4 0,3 0-11 16,0 2 3-16,-8 1-4 16,-2 1 1-16,-12 4-1 15,-9 1-9-15,-7 5-10 16,-7 3-102-16,-4 0-177 16,0-1-68-16</inkml:trace>
  <inkml:trace contextRef="#ctx0" brushRef="#br0" timeOffset="480172.7195">19850 12395 896 0,'0'0'7'0,"0"0"71"15,0 0 48-15,0 0-79 16,0 0-40-16,84-27 0 16,-51 17 6-16,-1 3-8 0,-9-3 4 15,-4 1 0-15,-5-1-4 16,-5 0 5-16,-6-3 0 16,-3 0 0-16,0-1 4 15,-7-3-9-15,-12-1-1 16,-7 2 7-16,1 1-10 15,-2 2 6-15,8 7 14 16,1 3 13-16,6 3-13 16,3 3-16-16,3 23-5 15,1 8-1-15,5 8 1 16,8 1 1-16,13-7 0 0,12-2 0 16,10-8 8-1,2-7 9-15,4-2-6 0,0-9 1 16,-4-5-12-16,-3-3 3 15,-10 0-3-15,-6-8 2 16,-7-8-1-16,-5-4 0 16,-7-3-1-16,-4-7 2 15,-3-9-1-15,0-4-1 16,-5-3 3-16,-11-8-3 16,-2-5-1-16,2 2 3 15,1 2 0-15,3 11 1 16,4 15-3-16,5 13 3 15,2 13 5-15,1 3-7 16,0 9-2-16,4 25-10 0,11 18 10 16,5 12 3-16,0 7-3 15,2-1 8-15,0-4-1 16,-1-4 4-16,-6-6-9 16,-4-1 0-16,-6-4-1 15,-5 2-2-15,0-3-6 16,-12-10-106-16,-1-23-240 15</inkml:trace>
  <inkml:trace contextRef="#ctx0" brushRef="#br0" timeOffset="480610.1869">20597 12438 1006 0,'0'0'6'0,"0"0"-4"15,0 0 43-15,0 0 15 16,91-8-10-16,-67 0-22 16,-3-2-6-16,-9 0-4 15,-2-4 4-15,-6 1 7 16,-4-1-11-16,0-1-5 15,0-2 8-15,-6-2-10 0,-11-2-4 16,-4 4 2-16,0 5 1 16,-2 2 9-16,4 10 11 15,3 0-8-15,-2 2-7 16,3 22-13-16,5 10-2 16,3 2 9-16,7 1-7 15,4-6 3-15,12-1 3 16,9-4 2-16,-1-5 4 15,9-6 0-15,-2 0-11 16,-1-8 1-16,-1-2-4 16,-3-5-4-16,0 0-73 15,-4-3-55-15,-1-11-71 0,-8-8-99 16,2-8-124-16</inkml:trace>
  <inkml:trace contextRef="#ctx0" brushRef="#br0" timeOffset="481252.5644">20925 12293 608 0,'0'0'172'0,"0"0"-51"15,0 0 60-15,0 0-68 16,0 0-28-16,0 0-54 16,13-60-15-16,-4 77-3 15,4 9 8-15,1 13 7 16,-3 0 7-16,0-1 2 16,-1 0-8-16,-7-1-10 15,0 0-5-15,-3-8-6 16,0-6-8-16,0-12 6 0,0-5-4 15,0-3 2-15,0-3-1 16,0 0 7-16,0-9 1 16,0-18-5-16,0-9-6 15,0-7-6-15,6-6-9 16,7-2 11-16,7 6 0 16,2 8 2-16,5 8 1 15,-5 12 1-15,2 7 0 16,-9 8 0-16,4 2-5 15,1 12 3-15,-3 12-12 0,3 5 14 16,-2 7 0 0,-2-4 4-16,-2-1 2 15,-1-2-1-15,-6-2-2 0,-2-4-3 16,-4-6 1-16,-1-7-2 16,0-1 2-16,0-8-1 15,0-1 0-15,0 0 8 16,0 0 7-16,0-10-2 15,0-9-9-15,-1-6-4 16,-1-8 4-16,2-3-4 16,0-6 0-16,0-1 0 15,5 0-3-15,10 6 3 16,1 8 0-16,3 8-1 0,0 8 0 16,-5 6 1-1,0 7 1-15,4 0-1 0,1 17-10 16,7 10 10-16,-3 2 4 15,3 5-4-15,-3-2 1 16,-1-2-1-16,-5-1 0 16,-5-2-1-16,-5-3-3 15,-7-4-3-15,0-4-35 16,0-6-214-16,-1-7-178 16</inkml:trace>
  <inkml:trace contextRef="#ctx0" brushRef="#br0" timeOffset="481690.154">21730 12336 1032 0,'0'0'12'15,"0"0"66"-15,0 0-17 16,0 0-11-16,110-14-23 15,-75 4-20-15,-11 0 5 16,-5 1-1-16,-6-2 3 16,-9 1 18-16,-4-2 6 15,0-2-7-15,0-5-15 16,-12 1-16-16,-5-1 10 16,0 5-3-16,-3 5 7 0,5 2 13 15,1 7-4 1,0 0-16-16,-4 11-7 0,5 11-1 15,-5 8 1-15,9 4 5 16,6-5-2-16,3 1 6 16,0-2-9-16,6-4 5 15,8-4 6-15,3 0-11 16,4-6 7-16,1-2-6 16,2-5 0-16,3-1-1 15,0-6-2-15,-3 0-67 16,-1 0-41-16,1 0-86 15,-3-13-163-15,0 1-169 16</inkml:trace>
  <inkml:trace contextRef="#ctx0" brushRef="#br0" timeOffset="482331.0367">22100 12257 837 0,'0'0'34'16,"0"0"165"-16,0 0-86 15,0 0-1-15,0 0-54 16,0 0-42-16,0 0-12 15,33-27-1-15,-25 52 7 16,2 2 4-16,-2 1 6 16,-2-2 0-16,0-1 0 15,1-3-18-15,-1-8 1 16,-2 1-2-16,1-10 2 0,1 3-4 16,3-8 2-16,-3 0 2 15,7 0-3-15,5-11-1 16,4-8-20-16,1-4 2 15,-1-3 2-15,-6-1 17 16,-4 4 0-16,-2-1 1 16,-7 7 2-16,0 8 3 15,-1 6-1-15,-2 3 0 16,0 0-5-16,2 4-3 16,1 11-7-16,1 5 10 15,5 0 9-15,0 0-5 16,5-6 3-16,1-2 6 15,6-2-4-15,-2-5-4 16,3-2 2-16,8-3-2 16,2 0 1-16,-1-8-4 0,-1-6 0 15,-3-4-2-15,-4-6-2 16,-3 1-1-16,-5-4-8 16,-5-4 8-16,-7-6 1 15,-3-7 1-15,0-9 1 16,-5-9-3-16,-11-1 5 15,-3 9-3-15,4 9 2 16,2 18 2-16,7 14 6 16,3 11-7-16,-1 2-2 15,3 9 0-15,-1 24-16 16,2 17 16-16,0 6 2 16,0 3 7-16,7-2-1 0,6-8-2 15,2-7-5-15,6 0 2 16,-6-8-1-16,2-7-4 15,-1-4 2-15,-3-9-4 16,-3-1-5-16,-5-10-159 16,-2-3-173-16</inkml:trace>
  <inkml:trace contextRef="#ctx0" brushRef="#br0" timeOffset="482831.0085">22535 12167 1106 0,'0'0'10'15,"0"0"62"-15,0 0-12 16,0 0-54-16,0 0 7 16,88-10-3-16,-39 10-8 15,1-3 3-15,1 3-1 16,3-4 1-16,-4-3 1 15,-3 1 2-15,-6-5 3 16,-8-1-7-16,-5-1 1 16,-6 2 5-16,-6-4 1 15,-9 5 2-15,-5-4 3 16,-2 4 0-16,0 0 3 0,-11 1-16 16,-6 2-1-16,-2 7-2 15,-3 0 0-15,0 0 0 16,5 10 0-16,4 9 0 15,6 1 0-15,7 1-2 16,0 6 2-16,7 1 2 16,15 2-2-16,7-4 3 15,-3-1-3-15,-1-6 1 16,-3-2 0-16,-4 2-1 16,-6-9 0-16,-3 0 3 15,-4-4-3-15,-3-3 1 16,-2 2-2-16,0-3-3 15,-19 5-3-15,-17 0 3 16,-18 6-41-16,-14-4-100 16,-13 1-177-16</inkml:trace>
  <inkml:trace contextRef="#ctx0" brushRef="#br0" timeOffset="484035.9149">24286 12167 783 0,'0'0'15'16,"0"0"109"-16,0 0-24 16,0 0-35-16,0 0 16 15,23-82-23-15,-23 75-21 16,0 1-8-16,-3-1-7 15,-11 3-11-15,-8 1-6 0,-10 3 3 16,-5 0-5-16,-4 17-3 16,2 9 1-16,9 13-3 15,8 1 1 1,15 3-1-16,7-4 2 0,1-2 0 16,19-4 4-16,7-4 2 15,2-7-5-15,0-4 10 16,-2-7-7-16,-5-6 0 15,-7-5-2-15,-3 0 1 16,-5 0 4-16,-1-5-1 16,-1-15-4-16,-2-4 10 15,-3-5-10-15,0-8-2 16,0-3 1-16,0-1-1 0,-6-4 4 16,0 9-1-16,4 8 2 15,1 10 23-15,1 11-9 16,0 7 7-16,0 0-26 15,1 7-1-15,18 20-11 16,3 12 10-16,3 5 2 16,5 2 8-16,-3-3-5 15,-1 0-1-15,-2-1-1 16,-9-3-2-16,-6 4 1 16,-7-6-6-16,-2-4-8 15,0-3-141-15,-11-10-135 16,-1-17-303-16</inkml:trace>
  <inkml:trace contextRef="#ctx0" brushRef="#br0" timeOffset="484379.7234">24527 12265 1085 0,'0'0'4'0,"0"0"32"16,0 0 24-16,102 28 22 15,-62-2-13-15,-4 3-31 16,-7 1-19-16,-9 0-6 16,-7 0-7-16,-11-1-5 15,-2-5 2-15,0-4-2 16,0-8 1-16,0-7-1 16,0-5 3-16,0 0 9 0,-2-5 0 15,-2-14 15-15,1-8-19 16,-3-12 18-16,5-7-22 15,1-5 1-15,0-1-6 16,4 3 0-16,12 5 1 16,5 8-1-16,3 10-7 15,-3 9 7-15,0 7-12 16,-2 10-54-16,-1 0-46 16,1 0-132-16,0 13-95 15</inkml:trace>
  <inkml:trace contextRef="#ctx0" brushRef="#br0" timeOffset="484785.9216">25122 12289 859 0,'0'0'29'15,"0"0"-28"-15,0 0 35 16,0 0 111-16,83 13-37 15,-57-13-54-15,1 0-23 16,-6 0-14-16,-8 0-5 16,-2-6-7-16,-8-4-1 15,-3 0 5-15,0-6-3 16,-2-1-1-16,-14-3 0 0,-6 1-6 16,-4 2 3-16,1 3 1 15,-2 8 12-15,3 6 4 16,-1 0-14-1,3 20 2-15,5 9-8 0,5 5 8 16,12 2-3-16,0-3-4 16,16-4 1-16,10-5 12 15,4-4-7-15,4-4 11 16,5-3-8-16,2-6-10 16,3-5-1-16,-2-1-4 15,1-1-135-15,-4 0-116 16,-5-14-225-16</inkml:trace>
  <inkml:trace contextRef="#ctx0" brushRef="#br0" timeOffset="485100.229">25861 12184 1046 0,'0'0'66'15,"0"0"4"-15,0 0-32 16,0 0-25-16,0 0 9 16,29 73 91-16,-15-25-27 0,-1 5-4 15,-2 6-40 1,-4 5-6-16,0 5-9 0,-5 1-12 16,-2 2 3-16,0-9-16 15,-6-7-2-15,-6-6 7 16,-1-14-5-16,-3-11-4 15,-1-5 4-15,-2-6-1 16,-4-7 0-16,-2-7 4 16,-5 0-1-16,-6-4-4 15,-3-13-26-15,1-5-65 16,1-15-118-16,7-19-178 16</inkml:trace>
  <inkml:trace contextRef="#ctx0" brushRef="#br0" timeOffset="485350.1603">25785 11981 349 0,'0'0'893'0,"0"0"-883"15,0 0 142-15,0 0-66 16,0 0-36-16,0 0-30 15,0-55-15-15,0 55-5 0,0 0-12 16,0 0-135 0,0 0-235-16,0 0-363 0</inkml:trace>
  <inkml:trace contextRef="#ctx0" brushRef="#br0" timeOffset="485913.1856">26543 12276 820 0,'0'0'112'15,"0"0"-53"-15,0 0 95 16,-26-72-57-16,14 61-12 16,1 11-15-16,-5 0-40 15,-5 11-23-15,-6 22-6 16,-1 9 8-16,9 1-5 0,10 1 8 16,9-8-4-16,0-7 3 15,7-2 0-15,14-8-1 16,3-7 0-16,2-7 7 15,0-5 4-15,6 0-1 16,-3-13-11-16,0-8-2 16,-4-5-4-16,-4-3 7 15,-8-4-8-15,-7 0 7 16,-4-7-4-16,-2 3 0 16,0 8-5-16,-9 6 0 0,-2 9-5 15,0 8-3 1,-1 6-47-16,-1 3-87 0,-1 17-77 15,6-3-116-15</inkml:trace>
  <inkml:trace contextRef="#ctx0" brushRef="#br0" timeOffset="486194.0264">26847 12218 1150 0,'0'0'26'16,"0"0"48"-16,0 0-45 16,0 0-28-16,0 0 24 0,21 97 71 15,-8-57-56-15,-1 2 0 16,0 2-15-16,-3-8-11 16,-3-5-11-16,-3-6 0 15,-3-5-3-15,0-6-1 16,0-8-7-16,-5-6-87 15,-7 0-83-15,-1-13-129 16</inkml:trace>
  <inkml:trace contextRef="#ctx0" brushRef="#br0" timeOffset="486444.003">26811 11893 1111 0,'0'0'25'0,"0"0"167"15,0 0-94-15,0 0-49 16,0 0-28-16,0 0-20 16,-3-33-2-16,3 33-25 15,0 0-139-15,-11 6-200 16,-6 0-280-16</inkml:trace>
  <inkml:trace contextRef="#ctx0" brushRef="#br0" timeOffset="486993.1168">27154 12233 1175 0,'0'0'11'0,"0"0"77"16,0 0-2-16,0 0-61 16,0 0-11-16,0 0-3 15,61 66 6-15,-48-26-4 16,-2-4 5-16,-2 0-6 16,-5-6-4-16,-2-7-3 15,-2-6 0-15,0-7-3 16,0-4 3-16,0-6-3 15,0 0 5-15,0 0 4 16,0 0 0-16,0-6 11 16,0-13 13-16,3-9-28 15,4-2 0-15,2-6-5 0,6-6-2 16,3 2 0-16,1 4 0 16,2 9 0-16,-3 15 0 15,-1 4 1-15,-1 8-3 16,-1 0-4-16,3 17 1 15,1 5 4-15,2 8 0 16,-2 0 1-16,-1-1 1 16,-1-2 0-16,-5-4-1 0,-6-2-6 15,-6 1-2-15,0-1-44 16,-11-4-208-16,-6-12-243 16</inkml:trace>
  <inkml:trace contextRef="#ctx0" brushRef="#br0" timeOffset="487415.2269">27658 12351 881 0,'0'0'137'0,"0"0"-127"15,0 0 84-15,0 0-19 16,113 0-22-1,-80 0-34-15,-1-5-7 0,-4-2-10 16,-7 0 2-16,-6-3 2 16,-8-2-3-16,-1-2 4 15,-6 0 3-15,0-2-9 16,0 2 14-16,-6-1-1 16,-7 1 6-16,-2 4 3 15,-2 6-10-15,0 4-2 16,-2 0 3-16,-3 9-9 15,-2 13 2-15,1 4 1 16,6 7 3-16,5 0 0 16,9-2 0-16,3-2-2 15,0-4-2-15,13-1-3 0,10-4 0 16,6 0 2-16,10-1-4 16,9-8-2-16,6-6 0 15,4-3-118-15,2-2-44 16,-2-2-122-16,-3-10-53 15</inkml:trace>
  <inkml:trace contextRef="#ctx0" brushRef="#br0" timeOffset="487836.3508">28362 12380 495 0,'0'0'197'15,"0"0"-62"-15,33-101 35 16,-33 72-41-16,0 5-14 16,-8 7-6-16,-10 4-41 15,-7 13-44-15,-6 0-5 16,-5 14-17-16,-3 16 2 0,5 6 5 15,6 3-5-15,13-6-1 16,4-1 1-16,11-7-3 16,0-5 0-16,0-7 0 15,14-1-1-15,4-7 3 16,10-5 5-16,6 0-3 16,2-5-5-16,0-14 0 15,-3-4-12-15,-8-10-19 16,-5-6-9-16,-4-12 31 15,-7-13 9-15,-6-16-1 16,-3-10 2-16,0-11 1 16,0-6 16-16,0 11-4 0,0 20 17 15,0 27 20-15,0 25-4 16,0 21 1-16,0 6-45 16,0 45 1-16,0 27-4 15,-5 25 6-15,-1 12 1 16,2-4 10-16,2-8-9 15,1-11-8-15,1-7 0 16,-3-9-7-16,-6-7 4 16,-5-16-207-16,-5-18-533 15</inkml:trace>
  <inkml:trace contextRef="#ctx0" brushRef="#br0" timeOffset="511169.2429">29177 12237 910 0,'0'0'5'16,"0"0"36"-16,0 0-7 15,0 0-23-15,0 0-9 16,0 0-2-16,0 0 0 15,-13 3 6-15,12 4 9 16,1-2 22-16,0 3 2 16,0-2 4-16,3 4-9 15,9-4 1-15,4 1-11 16,1 0 3-16,4-7-10 0,-4 0-2 16,-2 0-10-16,2 0 6 15,-7 0-2-15,1-10 0 16,-3 0 2-16,-4-4 4 15,-3 2-6-15,-1-8 0 16,0-4 4-16,0-2 0 16,-12 0-6-16,2 2 2 15,-2 1-4-15,2 8 7 0,0 5-7 16,3 6-3 0,0 4-2-16,-1 0-6 0,-4 7-1 15,-6 12 2-15,2 11 5 16,0 3 0-16,8-4 0 15,5 2 8 1,3 2-6-16,0-7 3 0,9 3 6 16,10-5 2-16,2-2-7 15,3-5-6-15,1-3 0 16,1-1 2-16,-1-4 3 16,2-2-4-16,-3-6 0 15,1-1-2-15,-1 0-49 16,-3 0-77-16,-4 0-108 0,-7-8-111 15</inkml:trace>
  <inkml:trace contextRef="#ctx0" brushRef="#br0" timeOffset="511450.5181">29721 12315 975 0,'0'0'41'0,"0"0"120"16,0 0-36-16,0 0-65 15,0 0-48-15,0 0-9 16,16-43-3-16,-16 43-57 15,-1 0-250-15</inkml:trace>
  <inkml:trace contextRef="#ctx0" brushRef="#br0" timeOffset="512545.0606">30176 12180 1028 0,'0'0'17'0,"0"0"0"16,-93-79 75-16,67 65-33 16,3 12-31-16,8 2-15 15,2 0-11-15,2 15-4 16,2 8-5-16,5 8 6 16,2-1 1-16,2-4 0 15,0-3 5-15,12-6 1 16,5-5-6-16,-4-5 0 15,1-4 4-15,-1-3-3 0,-1 0 5 16,4-6-3-16,1-13 7 16,1-5 2-16,-1-3-11 15,-5 1 4 1,-4-1 2-16,-2 7 7 0,0 9 25 16,-5 0-16-16,2 10 3 15,0 1-20-15,6 12-6 16,5 19-13-16,5 13 13 15,6 9 5-15,1 3-2 16,1-6-1-16,-4 1 0 16,-8-4 6-16,-7-4-7 15,-8-4 0-15,0-5-1 0,-6-7 1 16,-13-7 9-16,-5-7-8 16,-8-8 1-16,-6-4 4 15,-1-1-7-15,3 0-4 16,5-4-71-16,5-13-117 15,9-12-164-15</inkml:trace>
  <inkml:trace contextRef="#ctx0" brushRef="#br0" timeOffset="512810.7247">30725 12540 1203 0,'0'0'41'16,"0"0"-24"-16,0 0-17 15,0 0-69-15,0 0-396 16</inkml:trace>
  <inkml:trace contextRef="#ctx0" brushRef="#br0" timeOffset="517149.6113">1385 14647 1052 0,'0'0'7'16,"0"0"130"-16,0 0-48 0,0 0-24 16,0 0-32-1,0 0-13-15,0 0-2 0,-3-27-9 32,3 27-3-32,0 0 15 15,0 0-21-15,0 0-2 16,-4 10-5-16,4 10 3 15,-3 12 4-15,0 6 3 16,-3 5-2-16,0-1 5 16,-6 2-5-16,0-1 1 15,-3-5-2-15,5-3 0 16,-2-9 2-16,0-9-2 16,6-5 1-16,3-5 0 15,0-7 1-15,3 0-1 0,0 0 2 16,0 0 1-1,0 0-1-15,0 0-3 0,0 0-7 16,12 0 7-16,12-9 1 16,4-1-1-16,5-7 2 15,3 1-2-15,5 2 0 16,1-2 0-16,-3-1-7 16,-5 5 6-16,-5-2-5 0,-10 8-8 15,-6 1-3 1,-5 2-13-16,-7 3 1 0,-1 0-12 15,0 0-14-15,0 0-43 16,-6 0-67-16,-7 0-26 16,-2 0 28-16,2-6 42 15,-1-4 110-15,-2 0 11 16,-1 0 49-16,-2-3 108 16,4 3-54-16,5 3 27 15,2 1-4-15,5 5-18 16,3 1-39-16,0 0 6 15,0 0-35-15,0 0-18 16,0 0-22-16,0 18-5 16,9 15 5-16,6 9 30 15,0 5-3-15,-2-4-15 0,-2 0-6 16,1-4 0-16,-5-7-5 16,-1-4-2-16,-3-6-30 15,-1-11-127-15,-2-11-161 16,0-3-532-16</inkml:trace>
  <inkml:trace contextRef="#ctx0" brushRef="#br0" timeOffset="517462.0279">1537 14455 1225 0,'0'0'8'16,"0"0"37"-16,0 0-32 16,0 0 5-16,127 96 23 15,-64-32-6-15,-2 5 7 16,-3 4-17-16,-19 6-14 15,-20 10-11-15,-19 6-1 16,-22 5-3-16,-27-7-42 16,-9-11-135-16,4-26-184 0</inkml:trace>
  <inkml:trace contextRef="#ctx0" brushRef="#br0" timeOffset="519686.1506">2773 14598 1056 0,'0'0'13'16,"0"0"96"-16,0 0 9 16,0 0-42-16,0 0-44 15,0 0-9-15,0 0 0 16,-17-37-13-16,17 37-5 15,0 0-5-15,0 21 0 16,6 15 3-16,8 13 9 16,-4 4 11-16,2 3 1 0,-3-3-11 15,-2-7-11 1,-1 0-2-16,-3-12 4 0,-1-5-8 16,-2-5 10-16,0-12-6 15,0 2 0-15,0-4-5 16,0-3-38-16,0-4-68 15,0-3-32-15,0 0-144 16,-6-13-194-16</inkml:trace>
  <inkml:trace contextRef="#ctx0" brushRef="#br0" timeOffset="520359.9593">2770 14581 809 0,'0'0'5'15,"0"0"114"-15,0 0 30 16,0 0-70-16,0 0-37 15,0 0-4-15,-20-56-15 16,20 50 5-16,0 1-16 0,12 0-11 16,9 1 0-16,3 4-1 15,6 0 1-15,4 4-3 16,-3 13 6-16,-1 5-6 16,-9 5 2-16,-5 6-2 15,-11 4 1-15,-5 5 1 16,-6-2 0-16,-21 6 0 15,-6-10 0 1,2-4 1-16,4-7 3 0,6-9-1 16,6-10 0-16,5-3 0 15,4-3-1-15,3 0 7 0,3 0 4 16,0-9-6 0,0-7-7-16,12-4 0 0,10 0-3 15,5 1-6-15,0 7 9 16,3 7 0-16,1 5-7 15,2 0 7-15,4 10 0 16,-2 6-1-16,-7 4 1 16,-4 6-6-16,-8-2 5 15,-7 6 0-15,-9 1-4 16,0-1 5-16,-9 1 1 16,-15-2 0-16,-1-5 1 15,-5-5 0-15,2-4 3 0,-2-1-1 16,-3-6-1-1,2-5 0-15,-2-3 1 0,3 0-3 16,3 0-1-16,5-8 0 16,7 2-12-16,6-3-31 15,6 2-27-15,3-3-105 16,0-2-190-16</inkml:trace>
  <inkml:trace contextRef="#ctx0" brushRef="#br0" timeOffset="520826.8867">3159 14795 1078 0,'0'0'18'0,"0"0"24"15,0 0 28-15,85-29-1 0,-48 29-47 16,-1 10 14-16,0 14-1 16,-2 5-5-16,-7 5-7 15,-9 2-8-15,-6 1-6 16,-8-6-2-16,-4-4-5 15,0-10 2-15,0-8 0 16,0-4 0-16,-4-5 4 16,1 0 3-16,-3 0 15 15,0-8 12-15,-2-15-21 16,-5-9-9-16,4-8-8 16,3 0 0-16,6-1 3 15,0 7-3-15,0 3 0 16,9 9-1-16,3 1-20 15,3 5-44-15,4 7-38 16,2 8-55-16,0 1-47 0,1 0-120 16</inkml:trace>
  <inkml:trace contextRef="#ctx0" brushRef="#br0" timeOffset="521379.3586">3912 14793 833 0,'0'0'37'0,"0"0"34"16,0 0 118-16,0 0-99 31,-88-27-38-31,69 27-11 0,5 0-7 0,-2 17-15 16,1 5-2-16,9 2-4 15,0-1-4-15,6 0-1 16,0 1 0-16,0-7 1 16,12-3-5-16,-3-3-4 15,4-2 3-15,1-4-2 0,-5-5-1 16,4 0 2-16,2 0 0 15,-3-10-2-15,0-7-18 16,-3-6 2-16,-2-3-5 16,1-7-4-16,-5-1-1 15,-3 2 26-15,0 2 4 16,0 6 0-16,0 9 9 16,0 5 12-16,0 7 6 15,0 3-17-15,0 0-14 16,0 3-3-16,4 16 3 15,7 7 0-15,2 5 18 16,2 1-12-16,0 0 8 0,-3-1-12 16,-2 2-2-16,-1 0-1 15,-4-6-2-15,-5-1-58 16,0-6-56-16,0-4-72 16,0-9-171-16</inkml:trace>
  <inkml:trace contextRef="#ctx0" brushRef="#br0" timeOffset="521894.919">4055 14713 1003 0,'0'0'30'0,"0"0"59"15,0 0 27-15,0 0-88 16,0 0 13-16,0 0 19 15,78 73-19-15,-56-47-1 16,-1 3-8-16,-6 2-11 16,3-2-12-16,-9-5 1 15,-3-4-3-15,-3-4-6 16,0-10-1-16,-3-2 0 16,0-4 0-16,0 0 4 15,0 0 5-15,0 0-1 16,0-6 5-16,0-9 7 15,-9-7-13-15,0-4-1 0,-1-4-5 16,2 1-2-16,5 1 0 16,3 3 0-16,0 5 1 15,0 4 0-15,9 5 3 16,6 1-3-16,-3 7 0 16,4 0-5-16,4 3 4 15,-1 0-5-15,5 16-3 16,-2 1 7-16,1 3 2 15,2 2 2-15,-4-2-2 16,-6-1 0-16,1 2 0 16,-5-4 0-16,-5 3-4 15,1-1-2-15,-7 1-4 16,0-3-34-16,0 0-75 16,0-2-28-16,0-4-79 15,3-5-66-15,3-6-435 0</inkml:trace>
  <inkml:trace contextRef="#ctx0" brushRef="#br0" timeOffset="522254.6223">4861 14737 985 0,'0'0'8'0,"0"0"118"0,0 0-52 16,0 0-36-16,0 0-18 15,0 0 6-15,-88-46-2 16,68 46 12-16,1 0-12 16,0 7-4-16,2 8-3 15,1 9 0-15,7 2-2 16,7 1 3-16,2 5-13 15,0-2 9-15,5-7-6 16,11 3-5-16,1-9-2 16,2 1-1-16,2-9 1 15,0-2-1-15,1-4-47 16,5-3-56-16,-6-5-76 16,3-12-134-16</inkml:trace>
  <inkml:trace contextRef="#ctx0" brushRef="#br0" timeOffset="522786.0597">4928 14304 1158 0,'0'0'46'15,"0"0"115"-15,0 0-100 16,0 0-52-16,0 0-5 15,19 72 17-15,-1-18 31 0,-6 1-9 16,0 3-5-16,-3 0-10 16,0-2-15-16,-3-2-1 15,0-2-7-15,-3-3-2 16,1-3-2-16,-4-5-1 16,0-15 1-16,3-6 0 15,-3-7-1-15,0-6 2 16,0-5-2-16,0-2 2 15,3 0-2-15,-3 0 5 16,2 0-4-16,-1 0 1 16,1 0-2-16,-1 0 0 15,1 0-1-15,1-5 4 16,3-10-1-16,4-4 0 0,2-8 0 16,3-5-1-1,0-1-1-15,1 2-2 0,1 6 2 16,-1 5-6-16,-4 6 5 15,0 5 1-15,-3 9-3 16,3 0-1-16,-3 3-7 16,7 17 6-16,2 6-1 15,-3 3 2-15,1 2 4 16,-2-2 0-16,-2 1-2 16,-2-5 0-16,-2 0-18 15,-4-3-101-15,-2-5-153 16,-2-7-561-16</inkml:trace>
  <inkml:trace contextRef="#ctx0" brushRef="#br0" timeOffset="523334.5395">5769 14720 1082 0,'0'0'47'0,"0"0"-18"15,0 0 151-15,0 0-77 16,0 0-63-16,0 0-24 16,-31-7-11-16,37 7-5 15,21 0 0-15,10 0 50 16,18 0-6-16,5-9-16 16,4-4-21-16,-6-4 5 15,-4 2-1-15,-11 3-9 16,-10 2 4-16,-12 3-2 15,-5 2-2-15,-13 5-4 16,-3 0-2-16,0 0-50 16,-13 9-161-16,-17 4-236 15</inkml:trace>
  <inkml:trace contextRef="#ctx0" brushRef="#br0" timeOffset="542088.1104">6864 14446 986 0,'0'0'36'0,"0"0"-4"16,0 0 97-16,0 0-41 15,0 0-24-15,0 0-20 16,0 0-16-16,0 0 2 0,-15-50-5 16,15 50 9-16,0-3-2 15,0 3-7-15,0 0-5 16,0 0 2-16,0 0-22 15,0 10-6-15,9 14 0 16,6 15 6-16,3 9 12 16,1 8-9-16,-1 4 1 15,0 1 6-15,-3-6 1 16,-3-4-9-16,-3-7 0 16,-6-3-2-16,3-7 2 15,-6-8-1-15,0-7-1 0,0-5 3 16,0-5-3-1,0-5-1-15,0-1-2 0,0-3-17 16,0 0-64-16,0-4-92 16,0-22-158-16,-3-13-483 15</inkml:trace>
  <inkml:trace contextRef="#ctx0" brushRef="#br0" timeOffset="542447.6401">6891 14391 936 0,'0'0'54'0,"0"0"-26"16,12-81 88-16,7 55-52 15,8 7-41-15,0 2-7 16,1 7 1-16,-1 6 0 16,-3 4 1-16,3 1-7 15,0 19-1-15,-8 9-2 16,-7 3 3-16,-2 9-10 16,-10-1 3-16,0 2-2 15,-19-2 9-15,-3-5-9 16,-8-8 1-16,3-3-3 0,-1-5 0 15,-2-5-1-15,7-8-28 16,-2-6-81-16,4 0-68 16,3-20-295-16</inkml:trace>
  <inkml:trace contextRef="#ctx0" brushRef="#br0" timeOffset="543152.5392">7568 14592 1017 0,'0'0'7'0,"0"0"102"15,0 0 1-15,0 0-61 16,0 0-5-16,-103-37-28 16,73 44-13-16,-1 15 14 15,1 9-2-15,8 4 5 16,5-3-5-16,10-3 0 16,7-3-3-16,0-3 3 15,4-3-10-15,13-7 1 16,2-4-1-16,1-4 1 0,-1-5 0 15,0 0 3-15,-2 0-3 16,-1-14 1-16,-1-6-6 16,3 1 2-16,-6-5-3 15,-2-2-11-15,-4-4 5 16,0 3 6-16,-4 0 1 16,1 5 0-16,-3 6 0 15,0 9 6-15,0 2 8 16,0 5-2-16,0 0-13 15,0 0-4-15,3 14-16 16,3 13 14-16,4 2 6 16,-1 1 10-16,3-4-3 15,-3 1-4-15,0-4 2 16,0-3-5-16,-2 1 1 16,-4-3-1-16,0-4-12 0,-3 3-86 15,0-1-56-15,-6-10-218 16,-7-6-294-16</inkml:trace>
  <inkml:trace contextRef="#ctx0" brushRef="#br0" timeOffset="543511.8324">7664 14575 1152 0,'0'0'17'0,"0"0"104"0,0 0-64 16,0 0-39-16,0 0 41 15,98 95-5-15,-73-61-25 16,-5-1 4-16,-7-4-7 16,-4 0-19-16,-3-2-7 15,-6-10 1-15,0-7 0 16,0-4 2-16,0-6 0 16,0 0 0-16,0 0 8 15,0 0 3-15,0-16 1 16,-3-11-13-16,-6-5 0 15,-1-5-3-15,4-2 1 16,-2-3 0-16,5 5-2 16,3 4-7-16,0 9 7 15,0 4-5-15,8 6-10 16,4 2-13-16,7 6-41 0,2 4-45 16,-3 2-65-16,3 0-65 15,-2 0-162-15</inkml:trace>
  <inkml:trace contextRef="#ctx0" brushRef="#br0" timeOffset="543855.591">8069 14416 1105 0,'0'0'27'16,"0"0"128"-16,0 0-16 15,0 0-45-15,0 0-58 16,0 0-16-16,0-25-12 16,6 39-8-16,2 18 0 15,5 10 15-15,-1 5 5 16,1-1-6-16,-5 0-4 15,-2-10-10-15,0-3 8 16,-3-7-8-16,-3-6-1 16,0-3-6-16,0-7-12 15,0 0-60-15,0-4-66 0,-6-2-80 16,-6-4-161 0</inkml:trace>
  <inkml:trace contextRef="#ctx0" brushRef="#br0" timeOffset="544150.1856">7969 14740 1025 0,'0'0'78'0,"0"0"116"16,0 0-91-16,0 0-73 15,0 0-12-15,0 0-7 16,75-49 0-16,-39 40 4 0,-2-3 5 15,6-1-7-15,-1 3 1 16,0-3-8-16,-3 4 7 16,-1 2-10-16,-6-3-1 15,1 3-1-15,-5 1-1 16,-4 3-6-16,-9 3-11 16,1 0-69-16,-7 0-77 15,-3 3-121 1,-3 3-176-16</inkml:trace>
  <inkml:trace contextRef="#ctx0" brushRef="#br0" timeOffset="545436.1989">8171 14713 573 0,'0'0'117'16,"0"0"-14"-16,0 0 19 15,0 0-79-15,0 0-16 16,0 0 15-16,0 0 7 16,0-6 4-16,0 3-14 15,0 0 5-15,0 0 11 16,0 3 1-16,0-2-1 16,0 2-14-16,0-3-11 0,0 3-15 15,-2 0-6-15,2-2 2 16,-3 2-1-1,3-3-7-15,0 2 3 0,0 1 7 16,0 0 9-16,0-3 2 16,0 3-7-16,0-2 1 15,0 2 7-15,0 0-17 16,0 0 2-16,0 0-6 16,0 0 0-16,0 0 1 15,0 0-3-15,0 0 0 16,0 0-4-16,0 0-1 15,0 0-5-15,0 19-8 16,0 10 16-16,8 7 5 16,2 10-2-16,-4-3 3 0,0 1 3 15,-3-5-8-15,0-5 1 16,0-5-1-16,0-5 0 16,1-12 4-16,-1-2-4 15,0-6-1-15,-1-1 0 16,4-3-3-16,0 3-9 15,7-2-69-15,2-1-117 16,6-7-214-16</inkml:trace>
  <inkml:trace contextRef="#ctx0" brushRef="#br0" timeOffset="546279.3689">9892 14459 859 0,'0'0'5'0,"0"0"121"16,0 0-10-16,0 0-30 15,-94-56-21-15,73 53 4 0,-1 3-24 16,2 0-14-16,1 20-14 16,0 7 1-16,5 9-5 15,11-5-1-15,3 3-6 16,0-7 3-16,14-1-7 16,8-6 4-16,5-4 1 15,1-3-5-15,-4-9 4 16,-3-1 3-16,-3-3-8 15,-3 0 12-15,-2-12-4 16,-4-5 4-16,-1-3 3 16,-4-4 1-16,-4-2 0 15,0 0-9-15,0-4-5 16,0 3-6-16,-9 2 3 0,-3 5-6 16,-1 6-23-16,4 6-28 15,-2 8-20-15,1 0-132 16,4 0-292-16</inkml:trace>
  <inkml:trace contextRef="#ctx0" brushRef="#br0" timeOffset="546843.651">10187 14304 1039 0,'0'0'4'16,"0"0"98"-16,0 0-25 16,0 0-25-16,6-73 9 15,-28 57-19-15,-5 5-1 16,-1 2-6-16,-2 6 12 16,3 3-6-16,3 0-4 15,4 0-10-15,6 17-23 16,2 12 3-16,9 13-7 15,3 15 3-15,0 6 6 16,15 3 3-16,12 0 0 16,1 0 10-16,-1-5-17 15,0-3 5-15,-5-5-2 0,-4-7-1 16,-3 0 0 0,-6-7-4-16,-3-4-1 0,-6-6-2 15,0-6 0-15,0-3 0 16,-15-11 4-16,-3-1-4 15,-3-8 3-15,-6 0-3 16,-1-11-4-16,-5-12-6 16,3-10-8-16,5-7 9 15,1 4 2-15,12 0-1 16,9 5-2-16,3 6-2 16,3 5 12-16,27 4 5 15,8-1-4-15,12 3 0 0,4 8 1 16,4 0 1-1,-3 6-5-15,1 0 2 0,-7 0-4 16,-11 0-79-16,-18 6-206 16,-20-3-528-16</inkml:trace>
  <inkml:trace contextRef="#ctx0" brushRef="#br0" timeOffset="549211.379">11421 14485 913 0,'0'0'125'0,"0"0"-66"15,0 0 80-15,0 0-32 0,-15-75-50 16,15 70-38-16,0 3 8 15,0 2-8-15,0 0-13 16,0 0 0-16,0 13-2 16,0 10-4-16,6 13 25 15,0 1-8-15,0 4 1 16,1 1-2-16,-4-5-8 31,0-2-2-31,0-6-2 16,-3-7-3-16,0 0 0 15,0-5-1-15,0-1-2 0,0-6-45 16,0 0-77-16,0-1-40 16,-6-9-165-16,-7 0-232 15</inkml:trace>
  <inkml:trace contextRef="#ctx0" brushRef="#br0" timeOffset="549631.5898">11385 14472 1007 0,'0'0'9'0,"0"0"29"15,0 0 70-15,0 0-53 16,0 0-34-16,0 0-14 0,33-39-5 16,-17 52 14-16,1 10 0 15,2 3 9-15,3 5 12 16,1 1-19-16,-1-3-5 15,2 2-3-15,-6-2-7 16,3-5-2-16,-5-2 2 16,-4-4-1-16,-1-11-2 15,-7-2 0-15,-1-5 0 16,-3 0 7-16,0 0-1 16,3-6 12-16,-3-15-17 15,0-5 0-15,0-10 4 16,0-7-5-16,0-3 3 0,0 1-2 15,0-3 3 1,0 9-4-16,0 6 1 0,0 12 3 16,0 3 0-16,0 7-4 15,0 5-1-15,0 2-2 16,3 4-83-16,6 0-81 16,4 0-79-16,1 0-255 15</inkml:trace>
  <inkml:trace contextRef="#ctx0" brushRef="#br0" timeOffset="550037.9164">11970 14134 962 0,'0'0'1'0,"0"0"56"15,0-75 89-15,-3 62-52 16,3 6-10-16,0 7-22 16,0 0-19-16,0 0-14 15,0 14-29-15,0 23 2 0,0 18 29 16,3 15-10-1,7 9 14-15,2 3-20 0,3-1 6 16,-6-2-16 0,0-7 3-16,0-4-4 0,-4-11-2 15,0-7-2-15,0-11 0 16,-5-9-2-16,0-10 2 16,0-4-1-16,0-12-31 15,0 0-47-15,0-4-43 16,0-4-8-16,0-16-96 15,0-11-295-15</inkml:trace>
  <inkml:trace contextRef="#ctx0" brushRef="#br0" timeOffset="550650.0104">12237 14417 977 0,'0'0'28'0,"0"0"129"16,0 0-58-16,0 0-53 16,0 0-32-16,0 0-13 15,19 8 13-15,-10 22 16 16,-2 7 5-16,4 3-12 16,-2-4-1-16,0 0-11 15,-3-6 1-15,1-7-7 16,0-6-2-16,0-4-2 0,-4-9 2 15,-3-2-1-15,0-2 1 16,3 0-2-16,-3 0 14 16,7-14-11-16,-1-11-4 15,6-4-10-15,-5-9-12 16,7-1 5-16,-2 0 9 16,1 5 1-16,-6 9 7 15,3 11 0-15,-4 5 0 16,-2 9 0-16,2 0-3 15,3 3-2-15,3 17 4 16,6 5 1-16,1 2 11 0,4 7-4 16,-1-2 5-16,2 1-4 15,-5-4-1-15,1-2-4 16,-4-8-3-16,-4-4 3 16,-5-10 0-16,-1 0-2 15,-1-5 4-15,1 0 3 16,0-3 3-16,3-11 4 15,1-13-8-15,-1-2-7 16,-1-7 8-16,-1-5-7 16,-4-5 1-16,0-4 1 15,-3 0-1-15,0 11-2 16,0 6 1-16,0 16 1 0,0 8 5 16,0 6-7-16,0 3-1 15,0 0-6-15,3 0-85 16,0 0-183-16,0 0-237 15</inkml:trace>
  <inkml:trace contextRef="#ctx0" brushRef="#br0" timeOffset="551604.8894">13879 14154 642 0,'0'0'374'16,"0"0"-326"-16,0 0 112 16,-12-75-55-16,12 72-33 15,0 3-40-15,0 10-26 16,6 29-6-16,7 24 15 16,4 17 18-16,-1 6-5 15,-4 2-2-15,-1-1-9 16,-1-12-6-16,-4-5-9 15,-3-17 5-15,0-10-6 0,-3-13 1 16,0-15-1 0,0-5 0-16,0-10-1 0,0 0 8 15,0-3 6-15,0-19-2 16,0-8-9-16,0-10-3 16,3-8 0-16,1-4-1 15,8-3-16-15,5 2-9 16,0 10 6-16,9 10 12 15,-5 17-2-15,3 11 9 16,-2 5-4-16,2 21-2 16,-3 12-1-16,3 10 8 15,-5 0 0-15,-6 0 0 16,-3-6-1-16,-6-8 0 16,-4-2-4-16,0-5 3 15,-15-5 2-15,-3-7 1 0,-8-3 9 16,0-7 0-16,-4 0-10 15,2 0 9-15,1-14-7 16,1 1-2-16,7 0-20 16,3-3-36-16,6-1-47 15,7 0-59-15,3 1-78 16,0 2-178-16</inkml:trace>
  <inkml:trace contextRef="#ctx0" brushRef="#br0" timeOffset="552370.7437">14407 14570 1003 0,'0'0'11'0,"0"0"93"16,0 0-45-16,0 0-32 15,0 0-22-15,0 0 14 16,45 8 4-16,-26-8-2 16,-7 0 3-16,3 0-2 0,-6 0-5 15,-3-6-2-15,0-4-12 16,-3-1 4-16,-2-1-2 15,-1-2 0-15,0-5-1 16,-1 2-3-16,-14-3 2 16,-2 3-2-16,1 2 0 15,-6 8 18-15,5 2-4 16,1 5-9-16,0 2-2 16,-1 21-3-16,5 6 8 15,2 6 3-15,7 6 0 16,3 2 13-16,3-7-3 15,16 0-4-15,11-5-1 0,-2-9-5 16,8 1-5-16,-3-9 0 16,0-4-7-16,-5-4 0 15,2-6 8-15,-8 0-7 16,1-6 3-16,-6-14-4 16,3 0 0-16,-5-9-4 15,-5-8-19-15,-3-2-1 16,-2-11-3-16,-5-6-8 15,0-4 15-15,-3-8 9 16,-10-7 11-16,-2 4 0 16,1 5 2-16,5 12 1 15,5 19 16-15,1 15 2 16,0 12 18-16,3 8-18 0,0 0-21 16,0 14-4-1,9 19 3-15,9 12 1 0,-6 16 7 16,2 1 2-16,1 1 11 15,2-3-12-15,-4-5 1 16,-1-1-4-16,-1-8-5 16,-8-3 0-16,-3-7 0 15,0-6-7-15,0-10-34 16,-3-8-56-16,-5-4-65 16,-4-8-70-16,2-3-130 15</inkml:trace>
  <inkml:trace contextRef="#ctx0" brushRef="#br0" timeOffset="553060.3742">14601 14455 1002 0,'0'0'24'0,"0"0"51"16,0 0 34-16,0 0-81 15,0 0-25-15,119-58 0 16,-69 50-4-16,-1-5 2 15,0 1-1-15,-12-2 1 16,-3 1 1-16,-5 3 1 16,-9-1-1-16,-4 2-1 15,-6 2 4-15,-7 1 11 0,0 2 14 16,-3 4 23 0,0 0-33-16,0 0-20 0,0 20-12 15,0 7 12-15,0 10 7 16,0-1 1-16,6 0 7 15,3-6 0-15,9-4-1 16,-3-6 1-16,1-3 2 16,1-8-14-16,-1-6 2 15,1-3-3-15,2 0 3 16,-2 0 0-16,-2-12-5 16,2-5 0-16,-8-3-7 15,0-3-16-15,-1-4 7 16,-1-3-7-16,-4 1 13 15,0 2 5-15,-3 5 0 0,0 8 5 16,0 11 7-16,0 3-7 16,0 0 0-16,0 6-4 15,0 18 4-15,0 10 0 16,0 2 13-16,9 0 0 16,5-4 4-16,5-1-6 15,3-9 2-15,-3-2-10 16,1-6 3-16,-3-4 4 15,0-4 0-15,-5-6-1 16,0 0 8-16,1 0-10 16,1-14 5-16,-1-2-11 0,-4-7 7 15,-2-3 3-15,0-7 0 16,-3-3-4-16,-4-1 2 16,0 0-9-16,0 5 0 15,0 8-3-15,-11 8 2 16,1 9-27-16,-3 4-76 15,-6 3-77-15,-1 0-187 16</inkml:trace>
  <inkml:trace contextRef="#ctx0" brushRef="#br0" timeOffset="553576.1451">15617 14452 1028 0,'0'0'40'0,"0"0"-34"15,0 0 98-15,0 0-24 16,0 0-13-16,101 24-33 15,-68-21-8-15,-1-3-10 16,-3 0-8-16,-5 0-7 0,-6-10 6 16,-2 0-3-16,-5 1-1 15,-5-4-2-15,-3 1 10 16,1-3-11-16,-4-2 0 16,0 0 1-16,-10-2-1 15,-9-1 1-15,2 7 1 16,1 3 2-16,0 6 14 15,6 4-12-15,0 0 3 16,-4 10-7-16,3 14 6 16,0 6 8-16,5 6 2 15,3 0 15-15,3-3-7 16,0-3-14-16,3-3-6 0,12-2 0 16,1-5-4-16,2-3-1 15,0-4-1-15,3-4-4 16,-3-4-7-16,6-5-96 15,-2 0-74-15,-1-5-141 16,0-14-410-16</inkml:trace>
  <inkml:trace contextRef="#ctx0" brushRef="#br0" timeOffset="554404.451">16076 14396 1007 0,'0'0'12'0,"0"0"50"16,0 0 13-16,0 0-19 16,0 0-17-16,0 0-6 15,0 0-2-15,84 14-5 16,-65-14-12-16,-4 0-6 16,0 0-2-16,-9-7 0 15,0-3-2-15,-3-3 14 16,-3-1-11-16,0-2 2 15,0-1-2-15,0-2-6 16,-12-1 4-16,-9 1 4 16,0 2 1-16,-2 4 2 15,3 6 2-15,5 4 8 0,-2 3-6 16,1 6-8 0,-1 13 7-16,2 11-1 0,4 7 7 15,5 0 2-15,6 2 4 16,0 0-12-16,6-5 0 15,10-1-13-15,4-6 4 16,-3-5-6-16,6-5 1 16,-5-8 0-16,-1-2-1 15,6-6-3-15,-1-1-20 16,10-1-1-16,2-15-53 16,0-6-35-16,-3-2-5 15,-2-3 10-15,-10-6 30 16,1 1 60-16,-8-2-8 15,-2 0 25-15,-3 5 10 16,-2 3 47-16,-1 9 14 0,-1 4 15 16,1 9 5-16,-4 4-27 15,0 0-40-15,4 2-24 16,2 20 2-16,0 7 21 16,-3 7 13-16,3-2 3 15,-2 0-16-15,2-5-3 16,0 0-17-16,-1 2 2 15,1 1-3-15,-3-6 6 16,3-2-4-16,-2-7 0 16,-4-8-3-16,3-6-1 15,-3 0 3-15,0-3-1 16,0 0 3-16,1 0 4 0,2-15-3 16,2-9-3-1,2-5-1-15,7-7-2 0,-2-8 4 16,8-2-4-16,6 0 0 15,-2 10-1-15,3 9-5 16,-3 17 6-16,-2 7-2 16,2 3 1-16,-2 9 1 15,1 15-4-15,-1 8 7 16,-6-1-3-16,1 1 1 16,-4 1-1-16,-3-4-2 15,-4 0-26-15,-4-7-126 16,-2-9-211-16</inkml:trace>
  <inkml:trace contextRef="#ctx0" brushRef="#br0" timeOffset="556532.2439">17769 14330 995 0,'0'0'7'16,"0"0"39"-16,0 0 39 15,0 0-23-15,0 0-45 16,0 0-17-16,0 0 4 16,85-65-4-16,-51 60 0 15,-2 3 4-15,-10 2-2 16,-1 0 4-16,-9 4-6 0,-3 9 5 16,-4 6-1-16,-3 7 3 15,-2 4 0-15,-6 3-1 16,-13 4-1-16,-5 2-1 15,-1-3 1-15,1-2 1 16,3-8-5-16,1-6-1 16,8-4 8-16,8-6-7 15,-3-7 2-15,7 1-3 16,0-4 2-16,0 3-2 16,0-3-1-16,0 0 1 15,16 0 0-15,8 0 7 16,7 0 0-16,3-3-2 0,4-4-2 15,-2 1 2-15,-1-2-5 16,2 2 3-16,-2-3 3 16,-13 5-2-16,-5 1 3 15,-7 0-3-15,-4 2 0 16,-5 1-4-16,-1 0 0 16,0 0-4-16,0 0-9 15,6 0-90-15,2 0-106 16,7 0-131-16</inkml:trace>
  <inkml:trace contextRef="#ctx0" brushRef="#br0" timeOffset="556941.1415">18875 14198 894 0,'0'0'366'0,"0"0"-335"15,0 0 99-15,0 0-88 0,0 0-41 16,0 0 5-16,65 99 11 15,-32-37 44-15,-2 4-21 16,-1 1-19-16,-7-1 15 16,-4-4-31-16,-12-6 2 15,-6-2-1-15,-1-8-4 16,0-10 1-16,-14-7-1 16,-6-8 1-16,1-8-4 15,-10-5 1-15,3-8 0 0,-10 0-5 16,-6-11-53-1,-3-15-79-15,-1-13-138 0,1-11-186 16</inkml:trace>
  <inkml:trace contextRef="#ctx0" brushRef="#br0" timeOffset="557238.0124">18855 13930 1244 0,'0'0'10'0,"0"0"106"0,0 0-23 16,0 0-56-16,0 0-35 15,0 0-2-15,14-66-26 16,-14 66-190-16,0 10-244 15</inkml:trace>
  <inkml:trace contextRef="#ctx0" brushRef="#br0" timeOffset="558238.142">19275 14287 886 0,'0'0'115'0,"0"0"-31"16,0 0 56-16,0 0-90 15,0 0-50-15,0 0-1 16,0 13-7-16,0 14 8 16,3 7 8-16,6-2-2 15,5-3 13-15,-1-1-3 16,3-6-1-16,3-5-11 16,0-1 9-16,-2-7-7 15,-4-4 0-15,-1-5-3 16,-1 0 3-16,0 0-2 0,4-7 7 15,-9-10-8-15,3-3 0 16,-2-5 0-16,0-8-3 16,0-1 2-16,-4-2-1 15,0 3 5-15,0 3-3 16,-3 11 1-16,3 9 14 16,-3 6 19-16,0 4-24 15,0 0-13-15,3 9-16 16,5 15 5-16,3 8 11 15,0 9 1-15,5-5 3 16,-4 1 1-16,1-4-3 16,1-7-2-16,-8-3 0 0,-5-3-1 15,1-7-29-15,-2-3-166 16,0-10-186-16</inkml:trace>
  <inkml:trace contextRef="#ctx0" brushRef="#br0" timeOffset="558722.52">19647 14198 1091 0,'0'0'2'0,"0"0"2"15,0 0 31-15,0 0 22 0,76 99 4 16,-54-66 26-1,4-2-30-15,-9-1-26 0,-1-5-17 16,-9-4-5-16,-1-3-8 16,-6-7 2-16,0-5 1 15,0-3-3-15,0-3 0 16,0 0 8-16,0 0-2 16,0-3 6-16,-3-14-7 15,-7-2-2-15,0-9 0 16,3-1-1-16,2-3-2 15,5-1 2-15,0 1-3 16,5 5-1-16,12 3-3 0,3 8 4 16,1 5-1-16,-1 8 1 15,0 3-3-15,3 0 1 16,3 17 2-16,3 8 0 16,1 2 1-16,-5 4 5 15,4 1 0-15,-9-1-6 16,0-2 1-16,-8 0 2 15,-6-4-2-15,-5 0-2 16,-1-5-2-16,0 0-2 16,-7 0-79-16,-2-7-72 15,-5-3-85-15,8-10-75 16</inkml:trace>
  <inkml:trace contextRef="#ctx0" brushRef="#br0" timeOffset="559052.2">20492 14251 587 0,'0'0'420'0,"0"0"-372"15,0 0 89-15,0 0-16 0,0 0-57 16,0 0-29-16,-55-63-6 15,33 63-15-15,-7 13-4 16,6 10 3-16,-1 4-1 16,9 2-3-16,8 1 4 15,7 0-11-15,0-4 10 16,8 1-12-16,12-4 4 16,4-2-3-16,1-3-1 15,2-7-1-15,-6-2-2 16,0-5-84-16,-5-4-97 15,-3 0-80-15,-3-16-299 16</inkml:trace>
  <inkml:trace contextRef="#ctx0" brushRef="#br0" timeOffset="559364.6124">20577 13991 1082 0,'0'0'21'16,"0"0"126"-16,0 0-7 15,0 0-99-15,0 0-31 16,0 0-5-16,38 68 14 16,-21-12 33-16,-1 4 7 15,0 0-14-15,1-5-36 16,-3-1 11-16,3-9-12 16,-6-7-7-16,-1-2 0 15,-4-14 1-15,-5-2 1 16,-1-9-3-16,0-2-10 0,0-8-77 15,0-1-69-15,-15 0-62 16,-6-14-209-16</inkml:trace>
  <inkml:trace contextRef="#ctx0" brushRef="#br0" timeOffset="559692.7422">20527 14383 940 0,'0'0'34'15,"0"0"120"-15,0 0-62 16,0 0-32-16,0 0-21 16,0 0-15-16,55-36-11 15,-19 19-7-15,1 3 16 0,3-2-11 16,1 0-6-16,-7 0 3 16,-1 3-8-16,-5-1 3 15,-9 4 5-15,-3 4-2 16,-5 6 3-16,-3 0 2 15,-1 0-11-15,3 10 0 16,3 13 1-16,-4 6 2 16,4 4 6-16,-1-3-6 15,-1-1 8-15,-1-5-5 16,-4-5-3-16,-2-5-3 16,1-4 2-16,-4-4-2 15,1-3 0-15,-2-3-2 0,0 0-29 16,-3 0-123-16,-12 0-77 15,-8-19-433-15</inkml:trace>
  <inkml:trace contextRef="#ctx0" brushRef="#br0" timeOffset="560003.3436">20912 13955 1150 0,'0'0'12'0,"0"0"183"0,0 0-86 15,0 0-59 1,0 0-38-16,0 0-12 0,12-25-9 16,-11 25-65-16,-1 0-258 15,0 0-449-15</inkml:trace>
  <inkml:trace contextRef="#ctx0" brushRef="#br0" timeOffset="560959.4127">21554 14337 927 0,'0'0'39'16,"0"0"79"-16,0 0 5 15,0 0-41-15,0 0-11 16,-32-72-28-16,5 67-14 16,-5 5-22-16,-3 0 7 0,-6 2-2 15,6 13 5-15,6 8 1 16,10-2-13-16,6 2 0 16,10 2-2-16,3-1 1 15,0-1-4-15,8-3 1 16,10-4 2-16,2-2-3 15,-5-4 0-15,-1-3 2 16,-1-7-2-16,-2 0-6 16,3 0-1-16,-1-11-6 15,4-9 6-15,-1-5 1 16,4-2-2-16,-1-4 6 16,4-5 0-16,2 4-1 15,2 6 3-15,-2 3-1 0,-1 12-1 16,-4 5-2-1,-3 6 3-15,-2 3-2 0,-5 19 3 16,-2 8-3-16,2 7 3 16,-2 2 1-16,-5-2 4 15,3-1 8-15,-3 0-3 16,-3-6-3-16,0-6 0 16,0-8-6-16,0-3 4 15,0-10-2-15,0-2 2 16,-2-1 10-16,1 0 7 15,-5-7 21-15,3-12-15 16,-1-11-18-16,4-7-3 0,0-7-4 16,4-5 2-16,12-3-4 15,13 5-1-15,3 8 0 32,3 15-2-32,-1 11 0 15,-6 13-1-15,1 3 1 16,5 24 1-16,-5 10-1 15,3 5-1-15,-2 7 3 16,-9 2-3-16,-4-2-4 16,-13-3-95-16,-4-10-186 15,-7-16-469-15</inkml:trace>
  <inkml:trace contextRef="#ctx0" brushRef="#br0" timeOffset="563704.1033">22882 14212 1219 0,'0'0'6'15,"0"0"37"-15,0 0 111 16,0 0-62-16,0 0-51 15,0 0-31-15,0 0-10 16,-16-8-12-16,16 56 12 16,0 11 10-16,0 6 26 15,0-2-12-15,0 0-8 16,0-4-7-16,-6-5-1 0,0-7-1 16,-2-8-5-1,1-10 0-15,1-2-1 0,1-8 0 16,2-5-1-16,0-7-8 15,2-2-45-15,-2-5-92 16,-2-5-33-16,3-22-67 16,-4-13-341-16</inkml:trace>
  <inkml:trace contextRef="#ctx0" brushRef="#br0" timeOffset="564016.525">22805 14391 627 0,'17'-75'129'0,"5"14"-46"15,4 10 60-15,-1 13-43 16,2 9-46-16,-1 9-3 0,-4 10-1 15,-2 8-20-15,-1 2-12 16,-2 0 0-16,-1 20 23 16,-6 4-22-16,-1 9-3 15,-6 3-11-15,-3 1 4 16,0-2-8-16,-13-1-1 16,-7-8 0-16,-2-5-2 15,-1-9 4-15,4-6-2 16,1-6 4-16,2 0 2 15,1-9-6-15,1-10-39 16,4-2-85-16,7-9-69 16,3-3-90-16,1 1-376 15</inkml:trace>
  <inkml:trace contextRef="#ctx0" brushRef="#br0" timeOffset="564329.0246">23273 13994 929 0,'0'0'14'0,"0"0"121"16,0 0-7-16,0 0-36 16,0 0 4-16,0 0-31 15,26-60-9-15,-26 60-19 0,0 0-19 16,3 7-18-1,0 22-1-15,7 15 1 0,2 12 27 16,-1 0-3-16,3 2-1 16,1-4-15-16,-5-8-5 15,1-3 1-15,-3-9-4 16,-3-4 0-16,0-8-2 16,-2-8 2-16,-3-2-1 15,0-5-28-15,0-3-72 16,0-4-38-16,-3 0-70 15,-13 0-134-15</inkml:trace>
  <inkml:trace contextRef="#ctx0" brushRef="#br0" timeOffset="564641.555">23191 14307 1017 0,'0'0'18'0,"0"0"65"15,0 0 25-15,0 0-40 16,0 0-40-16,0 0-25 16,45-35 5-16,-19 28 8 15,4-3 6-15,9-4 12 16,6 2-3-16,7-3-16 16,6-1 3-16,5 2-10 15,-2 5-1-15,-12-1-4 16,-12 4-3-16,-17 1-2 0,-8 5-1 15,-12 0-45-15,0 0-76 16,0 0 21-16,-17 8-92 16,2-2-73-16,1-3-284 15</inkml:trace>
  <inkml:trace contextRef="#ctx0" brushRef="#br0" timeOffset="565708.0422">24153 14225 838 0,'0'0'69'0,"0"0"27"16,0 0 23-16,0 0-51 16,-111-54-30-16,72 54-16 15,-3 0 8-15,3 11-4 16,3 5 9-16,9 1-12 16,11-1-1-16,10 1-13 15,6 0-9-15,0 0 0 16,19 2 0-16,6 4 6 15,7-3-6-15,0 0 5 16,0-4-4-16,-6-3-1 16,-4 2 0-16,-8-6 2 0,-6-1-2 15,-3-3 0-15,-5-2-1 16,0 1 1-16,-5 1 2 16,-13 3 0-16,-9-1 7 15,-6-1-6-15,-1-3-1 16,1-3 1-16,2 0-2 15,0 0-2-15,2 0-3 16,8 0-107-16,11 0-130 16,10-7-538-16</inkml:trace>
  <inkml:trace contextRef="#ctx0" brushRef="#br0" timeOffset="566020.5902">24630 14433 1306 0,'0'0'5'15,"0"0"-1"-15,0 0-4 16,0 0-82-16,0 0-472 16</inkml:trace>
  <inkml:trace contextRef="#ctx0" brushRef="#br0" timeOffset="573061.0082">17365 11388 641 0,'0'0'88'15,"0"0"-87"-15,0 0 6 16,0 0 25-16,0 0 11 0,0 0 14 15,-79-30-7-15,67 27 1 16,3 3-3-16,-5 0-19 16,4 0 4-16,-2 0-19 15,-5 0-3-15,1 0-3 16,3 0 0-16,-3 0 0 16,-1 3-5-16,-2 3 1 15,2 3 3-15,-2-4-4 16,3 2 1-16,2-2 0 15,5-2-4-15,3-2 9 16,3-1-6-16,3 3-2 16,0-3 7-16,0 0-3 15,0 0-5-15,0 0 1 0,3 0 0 16,16 0 8-16,16 0 5 16,15 0 2-16,18 0-5 15,16-7-3-15,21 5 5 16,13-6-2-16,14 3 0 15,0 1 5-15,-2-3-2 16,-8-2-1-16,-10-2 2 16,-18 5 1-16,-22 3-11 15,-24-2-4-15,-19 3-1 16,-16 2-1-16,-12 0 1 16,-1 0 5-16,0 0 11 0,0 0 3 15,0-1-13-15,0 1-6 16,-4-2-22-16,3 2-122 15,-4 0-118-15,1-4-373 16</inkml:trace>
  <inkml:trace contextRef="#ctx0" brushRef="#br0" timeOffset="575721.6033">29406 12900 466 0,'0'0'37'15,"0"0"73"-15,0 0-38 16,0 0-11 0,0 0-4-16,0 0-10 0,0 0-15 15,-5 10 4-15,5-10-2 0,0 3-19 16,0-3-1-16,0 0 2 15,-2 0 1-15,-1 0 0 16,0 3-5-16,-3-2 0 16,0 2 5-16,-2-1 0 15,0-2 0-15,0 5 0 16,2-2-1-16,0 0-2 16,1-3-6-16,1 3-4 15,4-3 6-15,0 1 1 16,0-1-6-16,0 2 8 15,16-2-11-15,29 0 30 16,24 0 8-16,13 0 3 0,11 0-27 16,5 0-7-16,-3 3-8 15,4 2-1-15,-7-2 1 16,-10-3-1-16,-16 0 2 16,-17 0-1-16,-16 0 1 15,-14-3 4-15,-5-2 29 16,-8 0 21-16,-3 4-12 15,-2-2-8-15,-1 0-25 16,2 3-5-16,-2 0-6 16,1 0-26-16,1 0-121 15,-1 0-111-15,-1 0-442 0</inkml:trace>
  <inkml:trace contextRef="#ctx0" brushRef="#br0" timeOffset="579538.7512">25106 14179 909 0,'0'0'24'0,"0"0"49"16,0 0 34-16,0 0-64 15,0 0-17-15,0 0-18 16,-9-4-7-16,9 4-1 16,0 13-5-16,0 3 5 0,4 4 9 15,5-1 2-15,6-2 4 16,3 0 3-16,3-7 14 16,3-3 0-16,0-4-1 15,0-3-1-15,-2 0-10 16,0-10-4-16,-3-5-7 15,-5-2 1-15,-2-3 3 16,-3-1-6-16,-6-1 1 16,-2-4-5-16,-1 5 2 15,0-2 2-15,0 1 0 16,-10 5-2-16,0 3 11 16,-4 1-8-16,-1 7-8 0,0 6 0 15,-4 0 0-15,0 0-6 16,-4 12-2-16,-2 12 4 15,4-1 3-15,6 7 1 16,3 2-13-16,8 2 8 16,4 2 5-16,0-5 3 15,13-2 3-15,14 0 5 16,6-5 5-16,7-7-6 16,2-2-5-16,1-8-2 15,-6-3-3-15,-5-4-3 16,-10 0-71-16,-11 0-60 15,-11-4-133-15,0-10-171 16</inkml:trace>
  <inkml:trace contextRef="#ctx0" brushRef="#br0" timeOffset="579976.7339">25622 14265 628 0,'0'0'433'16,"0"0"-374"-16,0 0 84 15,0 0-63-15,0 0-58 0,0 0-14 16,0 0-8-16,0 0-9 16,0 0-54-16,0 0-92 15,0 0-163-15,0 0-147 16</inkml:trace>
  <inkml:trace contextRef="#ctx0" brushRef="#br0" timeOffset="580568.9759">26016 14086 992 0,'0'0'119'16,"0"0"-99"-16,0 0 93 0,0 0-47 16,0 0-22-16,0 0-14 15,-54-72-5-15,33 72-17 16,-4 0-8-16,-2 5 1 16,0 12 4-16,3 6-3 15,8-3 0-15,4 6-2 16,8-6 0-16,4-3 0 15,0 3-1-15,0-7 1 16,9 0 0-16,5-3 0 16,-2-4 0-16,3-1 1 15,-4-5 9-15,-1 0-9 16,0-8-1-16,0-11-1 16,-1-1-3-16,-1-8 2 15,-2 6 2-15,-3 0 0 0,2 5 1 16,-2 6-1-16,-2 5-1 31,2 3 1-31,0 3 0 16,5 0-7-16,4 16-8 15,5 8 7-15,5 5 8 16,1 5-1-16,0 2 2 16,-3 1 1-16,-8-6 1 15,-7-1-1-15,-5-4-2 16,0 2 0-16,-24-6 0 0,-6-2 0 15,-9-3 0-15,-6 0-22 16,-4-7-136-16,-3-10-230 16</inkml:trace>
  <inkml:trace contextRef="#ctx0" brushRef="#br0" timeOffset="581080.8969">25303 14708 814 0,'0'0'33'16,"0"0"73"-16,0 0 11 0,0 0-50 15,0 0-29-15,0 0-15 16,-23-4-13-16,23 4-1 15,0 0 3-15,0 0 0 16,24 0 22-16,21 0 41 16,18 0-5-16,19-8-33 15,12 0-20-15,1 2 2 16,1 0-8-16,-8 0-9 16,-9 0 2-16,-12-1-2 15,-9-3-2-15,-10 0 9 16,-10 1 14-16,-11 1 3 0,-12 0-6 15,-6 4-13 1,-7 0-7-16,-2 4-9 0,0 0-58 16,0 0-181-16,0-3-252 15</inkml:trace>
  <inkml:trace contextRef="#ctx0" brushRef="#br0" timeOffset="582918.747">1460 16629 1151 0,'0'0'11'0,"0"0"-11"16,0 0 9-16,-82 36-8 15,82-26-2-15,0-3-6 16,12 1 4-16,13-6 3 16,9-2 9-16,4 0-4 15,1 0 2-15,-5 0-6 16,-4-5 0-16,-8 5-1 0,-4 0-1 16,-6 0-2-16,-3 12-5 15,3 4 8-15,-6 5 6 16,-2 5-3-16,-1-5 2 15,-3 4 2-15,0-6 3 16,0 1-5-16,0-3 2 16,-7-3 4-16,-11-1 5 15,3-1 1-15,-6-2 3 16,-4-3-6-16,-1 0 2 16,-2-5-15-16,-2-2-1 0,-3 1-3 15,5-1-21-15,1 0-169 16,5 0-145-16</inkml:trace>
  <inkml:trace contextRef="#ctx0" brushRef="#br0" timeOffset="583246.8764">1473 16656 1091 0,'0'0'11'16,"0"0"-1"-16,0 0 28 16,0 0 11-16,0 0-33 15,0 0-12-15,94-92-4 16,-64 68 3-16,0-2-1 16,-6 3 0-16,-3 5-2 15,-5 3-5-15,-7 0-9 16,2 5-60-16,-3-2-82 15,-2 2-54-15,-3 4-118 16</inkml:trace>
  <inkml:trace contextRef="#ctx0" brushRef="#br0" timeOffset="583590.629">1760 16283 1228 0,'0'0'6'15,"0"0"42"-15,0 0-20 0,0 0-16 16,136 44 43-1,-65 1 7-15,-5 7-14 0,-11 5 11 16,-16 2-48-16,-17 7-6 16,-16 3-5-16,-9 4 1 15,-36 6-1-15,-22-3 7 16,-15 1-5-16,-12-5-2 16,-3-1-137-16,-3-4-125 15,3-13-428-15</inkml:trace>
  <inkml:trace contextRef="#ctx0" brushRef="#br0" timeOffset="589443.1394">2983 16424 764 0,'0'0'221'0,"0"0"-216"16,0 0 112-16,0 0-13 0,0 0-43 16,0 0-22-1,-30-77-18-15,30 71-4 0,0 2-7 16,0 4-4-16,0 0 0 16,2 0-6-16,2 0-1 15,5 18-8-15,0 13 9 16,3 14 3-16,1 6 5 15,-4 7-2-15,-1 0-5 16,-4-3 1-16,-1-6 0 16,-3-3-2-16,0-3 0 15,0-14 3-15,0-5-3 16,0-11 0-16,0-4-1 16,0-6 1-16,0-1 0 15,0-2 1-15,0 0-1 16,0 0 1-16,0 0 4 0,0 0-4 15,0 0-2-15,3 0 2 16,3 0-1-16,9 0 4 16,6 0 1-16,6-5 0 15,1-1-4-15,5-5 0 16,-3 3-1-16,-5 2 2 16,-7-2-2-16,-5 5 0 15,-5 1 0-15,-5 0 1 16,0 2-3-16,0 0 0 15,4-2-29-15,4 2-67 0,1 0-77 16,4-7-123 0</inkml:trace>
  <inkml:trace contextRef="#ctx0" brushRef="#br0" timeOffset="590224.8669">3724 16623 912 0,'0'0'12'0,"0"0"132"16,0 0-47-16,0 0-30 16,0 0-16-16,0 0-23 15,-88-42-3-15,69 42-17 16,-5 7-4-16,3 15-4 16,-3 8-4-16,8 5 4 15,7 2 8-15,6-1-7 16,3-3-2-16,3-6 2 15,16-5 1-15,1-5-1 16,-1-4 0-16,0-9-1 0,-5-2 5 16,-2-2-4-1,-5 0 7-15,-1 0-2 0,3-14 0 16,-1-8 2-16,-1-3-8 16,-1-6 0-16,3-2-1 31,-3-6 1-31,6 2-3 15,-2 1 1-15,1 5-3 16,2 9 3-16,1 5 0 16,-4 5 0-16,-4 5 2 15,0 4-2-15,-3 3 0 16,3 0-7-16,-3 10-8 16,7 9 13-16,-4 3 2 15,-1 8 2-15,4 5-3 0,-2-3 6 16,2-2-3-1,0-7 0-15,3-3 0 0,-3-4 2 16,3-5-2-16,1-5 1 16,1 1 6-16,2-7-4 15,-1 0 8-15,3-7-2 16,0-5-3-16,0-9 7 16,-2-1-10-16,-4-2-2 15,-6-1 7-15,-3 0 0 16,-3-1 6-16,0 2-5 15,-6 7 23-15,-13 3-21 16,1 3-3-16,-9 7-8 0,0 4-6 16,-1 0-37-16,-2 7-97 15,8 8-93-15,2 0-150 16</inkml:trace>
  <inkml:trace contextRef="#ctx0" brushRef="#br0" timeOffset="590803.6358">4197 16450 452 0,'0'0'710'0,"0"0"-705"16,0 0 35-16,0 0-12 0,0 0-22 15,15 84 31-15,-6-32 43 16,-3 5-4-16,4 2-25 16,-1 1-8-16,-1-4-21 15,-2-3-6-15,-3-4-2 16,4-8-3-16,-4-10-5 16,0-11 3-16,-3-9-5 15,3-5-4-15,-3-6 1 16,0 0 2-16,0 0 3 15,0 0 3-15,0-3-2 0,0-14 2 16,-16-12-8 0,4-14-1-16,-6-11 1 0,0-9-1 15,3-9 0 1,3-3-1-16,6-3-3 0,6 10 2 16,0 3 2-16,9 17-2 15,9 9-2-15,3 10 1 16,3 10 2-16,-2 14-1 15,6 5-3-15,-1 0 5 16,3 23-5-16,1 7 5 16,-8-1 0-16,-4 3-2 15,-8-3-3-15,-11-1 3 16,0-1-1-16,-3 0 3 16,-20-5-2-16,-5-3-1 15,-5 0 3-15,-1-6-4 0,3-6-84 16,5-2-65-16,-1-5-149 15,8-6-261-15</inkml:trace>
  <inkml:trace contextRef="#ctx0" brushRef="#br0" timeOffset="591327.0372">4844 16662 1174 0,'0'0'8'16,"0"0"159"-16,0 0-82 16,0 0-45-16,0 0-22 15,0 0-13-15,66-16 1 16,-11 13 3-16,-1-2-7 16,1 3 7-16,-1 2-4 15,-9-4 9-15,-7 1-7 16,-11 3-2-16,-12-2-5 15,-4 2-1-15,-7 0-2 0,-4 0-20 16,0 0-188 0,-12 0-269-16</inkml:trace>
  <inkml:trace contextRef="#ctx0" brushRef="#br0" timeOffset="598956.3892">5978 16411 1038 0,'0'0'2'0,"0"0"103"15,0 0-11-15,0 0-22 16,0 0-25-16,0 0-25 16,0 0-18-16,0-33 6 15,0 33-10-15,0 0-4 16,0 21-7-16,0 8 11 0,0 8 10 15,0 6-1-15,0-2-3 16,0 5 6-16,-6-4-11 16,3-4 2-16,3-9-2 15,-3-9 0-15,3-3 1 16,0-7-2-16,-4-6 0 16,4-1 5-16,0-3-2 15,0 0-1-15,0 0 6 16,-2 0 12-16,-2-5 24 15,-4-10-8-15,2-8-32 16,-4-13 5-16,4-5-8 16,3-4 1-16,0 1-1 0,3 3-1 15,0 3-5-15,9 4 4 16,10 0 1-16,2 4-1 16,3 3 1-16,6 1-5 15,0 9 2-15,-5 3 3 16,-1 9 0-16,-5 5 0 15,1 0-10-15,-1 14 6 16,-4 14-1-16,3 8 3 16,-6 5 2-16,1 5 7 15,-4-3 0-15,-3 3-5 16,0-7-1-16,-6-5 2 0,0-1-2 16,0-6-2-16,0-7 1 15,0-8 0-15,0-2 0 16,0-3 0-16,0-5-6 15,0-2-69-15,3 0-52 16,0 0-57-16,0 0-115 16,-3-15-423-16</inkml:trace>
  <inkml:trace contextRef="#ctx0" brushRef="#br0" timeOffset="599565.9444">6027 16645 872 0,'0'0'8'16,"0"0"97"-16,0 0 12 15,0 0-65-15,0 0-24 16,0 0-14-16,-13-35 1 16,26 25-14-16,8-2 8 15,3 0-3-15,6-3 4 16,1 3-4-16,2 0 3 15,0-1-9-15,1 6 5 16,-4 2-4-16,0 4 2 16,-5 1-3-16,-1 0 0 15,-2 0 0-15,-8 9-1 0,-1 11 2 16,-4-1 1-16,-3 1 2 16,-6 1 8-16,3 2 6 15,-3-3 0-15,0-4 0 16,0 0-7-16,0-6-4 15,0-3-3-15,0-4-3 16,0-3 4-16,0 0 0 16,0 0 2-16,0 0 6 15,0 0 12-15,0-16 2 16,-3-7-20-16,3-4-6 16,0-4-1-16,0-1 3 15,0 3-3-15,6 3-4 16,6 6 1-16,0 3 3 15,0 8-1-15,4 5-10 0,-2 4 11 16,2 0 0-16,3 0-1 16,-2 11-5-16,-1 10 3 15,1 6 3-15,2 2 7 16,-4-2-7-16,0-5 6 16,-6 3-4-16,0-8-1 15,-5-1-1-15,2-7 0 16,-6-1 0-16,0-2 0 15,0 0-33-15,0-1-100 16,0-5-81-16,0 0-112 16</inkml:trace>
  <inkml:trace contextRef="#ctx0" brushRef="#br0" timeOffset="600065.9497">6630 16467 778 0,'0'0'268'16,"0"0"-264"-16,0 0 81 16,0 0-60-16,0 0 39 15,58 77-10-15,-34-45-29 16,1-2 8-16,2-4-7 16,-2-5-15-16,-2-4-6 0,-1-8 4 15,-1-6-3 1,1-3-2-16,-5 0 1 0,-1 0 2 15,-1-17-2-15,0-3 0 16,-9-5-5-16,3-5 5 16,-9-1-5-16,3-4 6 15,-3 8-4-15,0 3-2 16,0 12 2-16,0 4 3 16,0 8 8-16,0 0-13 15,0 9-3-15,0 26-8 16,-3 12 11-16,0 12 33 15,0 3-5-15,-6 2-7 16,-1 1 3-16,-1-2-6 16,-5-7-10-16,-4 1 5 15,-2-5-11-15,0-9 8 0,8-7-7 16,1-12 0 0,7-12-2-16,6-9 1 0,0-1 0 15,0-2 2-15,0 0-4 16,0 0-5-16,0 0-52 15,0 0-50-15,3-10-80 16,10-10-198-16</inkml:trace>
  <inkml:trace contextRef="#ctx0" brushRef="#br0" timeOffset="602398.5856">7844 16527 776 0,'0'0'18'15,"0"0"123"-15,0 0-62 16,0 0-58-16,0 0-8 16,0 0 8-16,6-30 10 15,-6 30-6-15,0-3 21 16,0 2 2-16,0 1-5 16,0-2-6-16,-2 2 0 15,-11 0-17-15,-6 0 0 16,-1 0-19-16,-8 20 0 15,1 3 2-15,2 7 1 16,5-4 6-16,7 1-5 16,10-1-4-16,3-7 4 0,0 1-3 15,9-3-2-15,12-4 1 16,1-4-1-16,5 1 3 16,1-5-3-16,-5-3-25 15,-1-2-36-15,-1 0-35 16,-3 0-78-16,1-9-127 15</inkml:trace>
  <inkml:trace contextRef="#ctx0" brushRef="#br0" timeOffset="602728.2788">7989 16302 1003 0,'0'0'9'15,"0"0"91"-15,0 0 21 16,0 0-47-16,0 0-22 16,0 0-35-16,0-39-10 15,0 39-7-15,0 16 1 16,3 10 26-16,7 10 11 0,2 8 6 16,0-1 0-1,3-1-27-15,-6-4-5 0,1-6-11 16,-1 1 8-16,-3-8-7 15,-1 3-4-15,-5-8 5 16,0 0-8-16,0-1 1 16,0 0-55-16,0-4-82 15,0-3-52-15,0-7-145 16,0-5-293-16</inkml:trace>
  <inkml:trace contextRef="#ctx0" brushRef="#br0" timeOffset="603187.9778">8369 16549 803 0,'0'0'100'0,"0"0"-2"15,0 0 54-15,0 0-52 16,0 0-25-16,0 0-30 16,-21-38-3-16,12 38-22 15,-4 0-11-15,-7 16 0 16,1 4 0-16,3 6-2 16,5 4 10-16,5-4-11 15,6 3 1-15,0-2 6 16,3-3-10-16,15-2-2 0,0-5-1 15,3-7 0-15,1-3-4 16,-4-4 8-16,-3-3 0 16,-3 0 3-16,1-6 0 15,-5-11 4-15,1-4 3 16,-6-1-4-16,-3-7 16 16,0-1-16-16,0-3 2 15,-6 6-7-15,-2 5-3 16,-5 8-2-16,4 4-4 15,0 10-5-15,-4 0-95 16,2 0-239-16</inkml:trace>
  <inkml:trace contextRef="#ctx0" brushRef="#br0" timeOffset="603752.3855">8848 16467 1065 0,'0'0'2'15,"0"0"82"-15,0 0 42 16,-84-19-46-1,56 19-39-15,4 2-12 0,5 10-3 16,3 6-18-16,12-1-8 0,4 3-3 16,0 0 1-16,4 2 2 15,19-3-4-15,-1 1 7 16,7 5-3-16,-2-5 4 16,-5-1-3-16,-1 1 0 15,-9-7-1-15,-3-2 0 16,-3-2 3-16,-6-3-3 15,0-1 0-15,0 0 5 16,-6-3 1-16,-12 6 0 16,-6-5-4-16,-4 1 2 15,-5 0-4-15,-3-1-8 16,3 4-93-16,5-7-114 16,4-9-246-16</inkml:trace>
  <inkml:trace contextRef="#ctx0" brushRef="#br0" timeOffset="604644.6719">8963 16618 111 0,'0'0'710'15,"0"0"-705"-15,0 0 128 16,83 19-47-16,-59-16-32 15,-6 0-17-15,-3-3-13 16,-6 0 0-16,-6 0-10 0,0 0 3 16,-3 0 7-16,0 0-6 15,0-6 0-15,0-4-2 16,0-2-13-16,0-3 0 16,0 1 0-16,-12 1 1 15,-3-1 19-15,0 2-3 16,-1 5 6-16,2 4 18 15,2 3-15-15,-1 0-17 16,-2 0-4-16,3 17-2 16,3 5 3-16,3 5-5 15,6 2 4-15,0-2 6 16,0-1-6-16,6-2 3 0,6-4-5 16,3-8-2-16,0-1-4 15,6-1 0-15,-2-9-1 16,2-1-2-16,6 0 1 15,3 0-50-15,4-12-42 16,3-8-33-16,2 1-25 16,-3-3 17-16,-4 2 28 15,0-2 78-15,-8 1 29 16,-5 2 12-16,-7 4 34 16,-4-2 35-16,-5 5 15 15,-3 2-17-15,0 0-20 16,-3 3 22-16,-11 1-16 0,-2 2-32 15,-4 4 6 1,-5 0-22-16,-2 7-2 0,2 13-4 16,4 2 0-16,6 0 0 15,6 0 0-15,2-2-3 16,7-4 2-16,0 1-5 16,0-8-5-16,10 1 3 15,5-6-3-15,3-4 1 16,0 0 1-16,4 0 2 15,-1-4-4-15,-3-9-7 16,-3-8 4-16,0-1-2 16,-5-6 4-16,-4-7-3 15,-3-4 8-15,-3-14-5 16,0-9 2-16,-6-11 2 16,-7 3 0-16,1 0 1 0,1 16 5 15,1 20 20-15,7 17-13 31,0 10 35-31,3 7-32 16,0 10-19-16,0 27-4 0,16 18 4 0,4 15 8 16,2 1 2-16,-1 3-8 15,0-11-2-15,3 0 0 16,-5-10-5-16,-2-3-29 0,-10-8-136 16,-7-12-203-1,-4-11-581-15</inkml:trace>
  <inkml:trace contextRef="#ctx0" brushRef="#br0" timeOffset="605849.7332">8141 16673 376 0,'0'0'50'0,"0"0"87"16,0 0-44-16,0 0-32 15,0 0 11-15,0 0 7 16,3-14 1-16,-3 13-16 0,0-1-18 16,0 2 14-16,0 0-13 15,-3 0-7-15,0-3-2 16,0-1 12-16,-3 0 10 16,3 2-17-16,-2-4 5 15,1 1-11-15,1 2-4 16,0 0 11-16,3 0-10 15,0-2 0-15,0 2-22 16,0 3 5-16,-3 0-5 16,3 0 1-16,0 0 3 15,0 0-16-15,0 0-2 16,0 14-2-16,3 10-2 0,12 10 6 16,-3 2 0-16,0 3 4 15,-5-7-4-15,-1 1 1 16,2-11-1-16,-5-2 4 15,-3-8-4-15,0-5-2 16,3-1 1-16,-3-6 2 16,0 0-2-16,3 3-24 15,1-3-83-15,2 0-111 16,0-3-199-16</inkml:trace>
  <inkml:trace contextRef="#ctx0" brushRef="#br0" timeOffset="607094.2555">10193 16428 1138 0,'0'0'4'0,"0"0"111"16,0 0-20-16,0 0-90 15,0 0-5-15,7 121 0 16,3-60 15-16,-3 2 25 16,-4-5-1-16,-3-4-12 15,0-4-8-15,0-11-3 16,0-10 0-16,-3-8-13 15,-1-12 13-15,1-5 6 16,0-4-4-16,3 0-2 16,0 0-2-16,-3-1 2 15,-5-22 11-15,-1-9-11 16,-1-9-16-16,1-8 1 16,0-11 1-16,3-6-2 0,6-4 0 15,0 2-1-15,15 6 0 16,10 13-17-16,-1 15 14 15,3 8 2-15,0 15 2 16,0 7 0-16,-5 4 0 16,2 8-4-16,-3 15 3 15,-5-1-8-15,-5 5 8 16,-4-3 1-16,-7 1-7 16,0 2 4-16,-7 0 3 15,-16-2 0-15,-2-5 2 0,-5-3-2 16,6-3-3-16,5-7-23 15,7-2-79-15,6-5-44 16,6 0-46-16,0-14-104 16,0-6-227-16</inkml:trace>
  <inkml:trace contextRef="#ctx0" brushRef="#br0" timeOffset="607985.2366">10800 16569 776 0,'0'0'19'0,"0"0"113"16,0 0-25-16,0 0-5 0,0 0-47 15,-94-69 9 1,72 69 12-16,-4 0-29 0,0 8-13 15,-1 11-7-15,3 5-14 16,7 1 6-16,13-3-13 16,4-2-2-16,0-2-2 15,3-1 1-15,15-8-3 16,3 2 0-16,9-9-2 16,-4-2-2-16,6 0 4 15,-8 0-23-15,-2-13 2 16,-6-4-10-16,-2-2-4 15,-5-4 12-15,-6-4-3 16,-3 0 20-16,0-2 1 16,0 6 5-16,0 3 1 0,0 10 3 15,-3 10-1-15,3 0 10 16,0 0 5-16,0 20-18 16,0 10-20-16,0 2 20 15,6 0 11-15,7-5-11 16,1-3 12-16,2-8-9 15,2-5 6-15,3 0-6 16,-3-8 0-16,3-3-1 16,-2 0 1-16,5-7 2 15,-6-6-1-15,6-8-1 16,-5-1-1-16,-4-2-2 16,0-6-2-16,-6-6 2 15,0-7-3-15,-3-6-7 0,-3-4 3 16,-3-6 5-16,0 6 2 15,0 3 3-15,-12 11 1 16,0 13 10-16,1 9 20 16,7 6-5-16,1 11 15 15,0 0-6-15,3 8-21 16,-3 18-17-16,3 14-14 16,0 12 14-16,0 0 2 15,0 5-1-15,10-7 5 16,4 0-2-16,-2-5 1 15,0-5-3-15,-2-10-2 16,-2-2 2-16,-2-3-2 0,-6-10-1 16,0 0-15-16,0-10-116 15,-6-5-41-15,-8-2-150 16,-5-14-377-16</inkml:trace>
  <inkml:trace contextRef="#ctx0" brushRef="#br0" timeOffset="608610.6958">10902 16480 673 0,'0'0'345'16,"0"0"-337"-16,0 0 103 16,0 0-48-16,0 0-58 0,0 0-2 15,77-32 9-15,-38 22 0 16,0-4-9-16,-3-2 4 15,1-1-6-15,-6-2 1 16,-8 2-2-16,-1-6-3 16,-7 1-22-16,-3-2-14 15,-3-2-7-15,-6 3 15 16,-3-5 21-16,0 6 10 16,0 6 6-16,0 7 31 15,0 9 7-15,0 0 28 16,0 0-29-16,0 8-35 15,0 18-5-15,0 15-3 0,0 8 32 16,7 6 5-16,-1-1 12 16,5-1-9-16,-1-4-11 15,-4-6-4-15,-3-2-11 16,0-10 7-16,-3-7-19 16,0-12 5-16,0-4-5 15,0-8 3-15,0 0-2 16,0 0 5-16,0 0 1 15,0-8 11-15,0-11-11 16,0-4-4-16,0-7-4 16,0-2-1-16,0-1 0 15,9 9-3-15,6 4-4 16,3 6 7-16,1 9 0 16,5 5-8-16,-2 0 6 15,4 7 2-15,-3 12-1 0,0 7-4 16,-1 1 5-16,-2 0-1 15,-1-5 2-15,-2 2-2 16,-7-1-2-16,-1-3-4 16,-3-7-90-16,-3-10-132 15,-2-3-292-15</inkml:trace>
  <inkml:trace contextRef="#ctx0" brushRef="#br0" timeOffset="611040.8368">12474 16452 829 0,'0'0'27'16,"0"0"113"-16,0 0-13 16,0 0-74-16,0 0 2 15,0 0-17-15,-88-41 0 16,67 41 6-16,0 0-29 15,-6 10 4-15,2 10-4 16,2 1 4-16,7 4-7 16,6 2-8-16,10-1 6 15,0-7-8-15,0 0 4 16,13-4-3-16,3-5-3 16,7-3 0-16,-1-5 0 0,5-2 0 15,-6 0 1-15,3 0 7 16,-2-14-6-16,-1-1 2 15,-6-7-3-15,-5-2 2 16,4-10-2-16,-8-4 0 16,0-3 2-16,-3-8-3 15,0 1 3-15,-3 7-6 16,0 5 6-16,0 12-3 16,0 11 2-16,0 6 0 15,0 3 3-15,0 4-1 16,7 2-1-16,7 23-3 15,5 12-17-15,0 13 17 0,7 9 13 16,-3 4-3-16,3-4 12 16,-7-5 0-16,1-5 0 15,-4-4 2-15,-7-8-21 16,-5-4 2-16,-4-7 0 16,0-5-5-16,-4-4 0 15,-15-2 3-15,-11-1-3 16,-1-7 8-16,-2-7-7 15,0 0 1-15,2-7 1 0,4-16-3 16,3 0-2 0,6-6-4-16,9 2-2 0,5 3 4 15,4 1-3-15,4 4 1 16,18 2-5-16,10 1-10 16,5 4-7-16,2 3 15 15,-2 4-31-15,-1 0-48 16,-9-2-85-16,-8-1-122 15,-13-2-278-15</inkml:trace>
  <inkml:trace contextRef="#ctx0" brushRef="#br0" timeOffset="611806.7106">13308 16394 1225 0,'0'0'2'0,"0"0"123"16,0 0-72-16,0 0-51 15,-22 103-1-15,18-60 13 16,-3 0 8-16,1-11-12 16,-3-2 2-16,3-10 1 15,-3-6-11-15,4-6 7 16,4-5 2-16,1-3-3 15,-2 0 13-15,1 0-9 16,-2-15 1-16,0-7 10 16,-3-8-22-16,3-7 0 15,3-2-1-15,0 0 0 16,0 1 4-16,6 9-4 0,4 7-4 16,4 5 3-16,-5 6-9 15,3 11 5-15,-1 0 4 16,5 11-4-16,3 11-3 15,5 7 5-15,0 5 3 16,6-1 0-16,-2-2 2 16,5-4-1-16,0-5 0 15,-8-2 1-15,-1-8-3 16,-12-1 1-16,-5-6 0 16,-4 0 0-16,-3-5-1 15,0 0 1-15,0 0 3 16,0 0 1-16,0-4 6 15,0-9-2-15,-2-11-1 0,-6-2-3 16,2-9-2 0,-3-5-2-16,0-10 6 0,1-6-6 15,5 7-2-15,3 5 2 16,0 8 1-16,0 6-1 16,3 7-4-16,8 9-7 15,1 7-9-15,1 7-67 16,-1 0-78-16,2 0-52 15,-4 9-54-15,-4 3-489 16</inkml:trace>
  <inkml:trace contextRef="#ctx0" brushRef="#br0" timeOffset="612134.8153">13831 16157 877 0,'0'0'259'16,"0"0"-213"-16,0 0 107 16,0 0-96-16,0 0-49 15,9 109-8-15,-2-46 55 16,4 7-3-16,-5-4-7 0,-3-7-13 15,-3-5-16 1,0-9-5-16,0-9 1 0,0-3-11 16,-3-9-1-16,-3-4-1 15,-1-5-1-15,3-4-21 16,4-11-124-16,0 0-99 16,0-21-184-16</inkml:trace>
  <inkml:trace contextRef="#ctx0" brushRef="#br0" timeOffset="612712.9459">14000 16329 1064 0,'0'0'6'0,"0"0"97"0,0 0 17 16,0 0-73-16,0 0-44 15,39 73 16-15,-26-34 25 16,0 0-4-16,0 1-9 15,0-6-1-15,-3-5 0 16,-1-6-12-16,0-6-8 16,-1-4-3-16,-1-6-2 15,-1-5-1-15,-6-1-1 16,3-1-1-16,0 0 3 16,3-6 5-16,1-11-1 15,2-8-4-15,-1-4-4 16,-2-6 0-16,0-5-1 15,1-2 2-15,-4 4-2 0,3 6 1 16,-2 11 3-16,2 9-3 16,1 8 0-16,0 4-1 15,2 2-5-15,1 26-5 16,10 2-2-16,-1 10 11 16,-3-1 1-16,4-3 2 15,-2-2-2-15,0-9 1 16,-2-4-1-16,0-4 2 15,4-5-1-15,-5-5 5 16,-2-3-3-16,-2-4-2 16,-5 0 5-16,0 0-4 15,4-13 7-15,-1-6-2 0,0-6 5 16,0-4-4 0,-3-8 9-16,-3-3-13 0,0-4 3 15,0 2 1-15,-3 9-8 16,0 10 3-16,3 5-3 15,-3 13 0-15,0 0-1 16,0 3-1-16,3 2-7 16,4 0-66-16,-1 0-180 15,5 3-210-15</inkml:trace>
  <inkml:trace contextRef="#ctx0" brushRef="#br0" timeOffset="615232.6328">15490 16358 922 0,'0'0'11'0,"0"0"30"15,0 0 68 1,0 0-44-16,0 0-36 0,0 0-22 16,0 0-2-16,-9 3-5 15,18 11 14-15,4-4 11 16,4 0-5-16,2-1 10 15,2-5-14-15,0-4 7 16,-1 0-6-16,0 0-7 16,-7 0-4-16,-1-9-1 15,2-5 1-15,-2-2-1 16,-6-6-4-16,-1 0 7 0,-5-1-3 16,0 0 1-16,-8-6-1 15,-7 2 5-15,-8 5-2 16,7 5 14-16,-7 10 5 15,3 4-1-15,-4 3-6 16,3 10-14-16,-6 22-6 16,5 12 4-16,-1 8 3 15,8 5 12-15,14-7-17 16,1-8 6-16,3-6-2 16,21-6 10-16,0-6-9 15,10-5 0-15,2-6 1 16,3-6-2-16,-5-4-2 0,-1-3-4 15,-3 0 2-15,-8-6-2 16,-4-5-32-16,-6-4-46 16,-3 1-33-16,-5-6-78 15,3 1-144-15,1-2-502 16</inkml:trace>
  <inkml:trace contextRef="#ctx0" brushRef="#br0" timeOffset="615576.3835">16138 16414 1058 0,'0'0'17'0,"0"0"61"15,0 0 66-15,0 0-44 16,0 0-53-16,0 0-32 16,-8-29-15-16,8 29-3 15,0 0-14-15,0 0-87 0,0 0-59 16,0 0-70-16,3 0-261 15</inkml:trace>
  <inkml:trace contextRef="#ctx0" brushRef="#br0" timeOffset="616170.2264">16549 16254 1137 0,'0'0'8'16,"0"0"10"-16,0 0 79 15,0 0 1-15,-94-50-37 16,71 50-28-16,1 12-26 16,0 12 3-16,-1-1 2 15,10 4-4-15,6-2-2 16,4-5-2-16,3 0-4 16,0-3 7-16,7-7-5 0,2-1-1 15,3-5 0 1,2 0 1-16,-1-4 1 0,3 0-1 15,-6-11-1-15,7-8-1 16,-5-5 0-16,-5-4-3 16,3 4 2-16,-2 0 1 15,-3 4 1-15,1 4 1 16,-3 6-1-16,-3 7-2 16,6 3 0-16,1 0-6 15,6 13 1-15,7 13 5 16,1 10 1-16,3 5 5 15,-4 1 5-15,0 1 5 16,-5-6-1-16,-5-2-2 16,-4-4 6-16,-6-1-5 15,0-8 4-15,-7 0-1 0,-11-3-2 16,-12-4 1 0,-2-4-10-16,0-5-2 0,-5-2 0 15,9-4-3-15,8 0-4 16,11 0-33-16,5-10-46 15,4-18-124-15,10-11-264 16</inkml:trace>
  <inkml:trace contextRef="#ctx0" brushRef="#br0" timeOffset="616529.5475">17007 16481 1136 0,'0'0'38'16,"0"0"-1"-16,0 0 50 16,0 0-28-16,0 0-59 15,0 0-19-15,27-4-201 16,-27-1-631-16</inkml:trace>
  <inkml:trace contextRef="#ctx0" brushRef="#br0" timeOffset="617140.6072">15465 16977 801 0,'0'0'62'0,"0"0"-45"15,0 0 81-15,0 0-37 0,0 0-49 16,0 0-4-16,-5-2 7 16,5 2 14-16,-2 0 6 15,-1 0 11-15,2 0-5 16,-2 0-11-16,0 0-7 15,0 0-6-15,3 0 2 16,0 0-3-16,0 0-3 16,0 0-1-16,0 0-3 15,1 0-3-15,25 0-6 16,22 0 6-16,26-2 17 16,23-4 9-16,11 2 14 0,8 4-18 15,-1 0-12-15,-7 0-10 16,-3 0 3-16,-14-5-7 15,-12 0 7-15,-20-4 14 16,-12 1 8-16,-13 1-2 16,-8 2-7-16,-9 0-11 15,-8 2 3-15,-3 3-13 16,-4 0-2-16,-2 0 1 16,0 0-17-16,0 0-94 15,0 0-124-15,-15 0-176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1T09:07:57.0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14496 1093 767 0,'0'0'0'0,"0"0"11"15,0 0-11-15,0 0 180 0,0 0-180 0,0 0 110 16,0 0-110-16,0 0 54 0,0 0-54 0,0 0 54 16,0 0-54-16,0 0 43 0,0 0-43 0,0 0 39 15,0 0-39-15,0 0 55 0,0 0-55 0,-76-68 62 16,76 68-62-16,-26-2 43 0,26 2-43 0,-44 0 32 15,44 0-32-15,-68 0 13 0,68 0-13 0,-96 2 11 16,96-2-11-16,-120 30 7 0,120-30-7 0,-111 48 1 16,111-48-1-16,-120 61 10 0,120-61-10 0,-94 73 2 15,94-73-2-15,-61 78 3 0,61-78-3 0,-27 74 5 16,27-74-5-16,0 68 2 0,0-68-2 0,18 61 3 0,-18-61-3 16,79 52 7-16,-79-52-7 0,102 45 2 15,-102-45-2-15,129 40 4 0,-129-40-4 0,129 32 10 0,-129-32-10 16,137 27 0-16,-137-27 0 0,120 20-1 0,-120-20 1 15,112 17-6-15,-112-17 6 0,84 9-94 0,-84-9 94 16,71 0-187-16,-71 0 187 0,58 0-391 0,-58 0 391 16</inkml:trace>
  <inkml:trace contextRef="#ctx0" brushRef="#br0" timeOffset="417.8272">14683 1363 926 0,'0'0'0'0,"0"0"36"15,0 0-36-15,0 0 194 0,0 0-194 0,0 0 115 16,0 0-115-16,0 0 45 0,0 0-45 0,0 0 4 0,0 0-4 0,0 0 0 16,0 0 0-16,53 47 7 0,-53-47-7 0,44 42 11 15,-44-42-11-15,50 42 14 0,-50-42-14 0,52 40 13 16,-52-40-13-16,50 32 10 0,-50-32-10 0,44 27 6 16,-44-27-6-16,44 20 9 0,-44-20-9 0,41 12 0 15,-41-12 0-15,35 7 3 0,-35-7-3 0,18 0-3 0,-18 0 3 16,26 0-3-16,-26 0 3 0,18-2 0 0,-18 2 0 0,8-25 0 15,-8 25 0-15,0-37-4 0,0 37 4 0,0-38-13 16,0 38 13-16,0-44-1 0,0 44 1 0,-26-46 0 16,26 46 0-16,-35-45 2 15,35 45-2-15,-32-40 9 0,32 40-9 0,-27-29 3 0,27 29-3 0,-17-18 16 16,17 18-16-16,-9-6 15 0,9 6-15 0,0 0 20 16,0 0-20-16,0 0 0 0,0 0 0 0,0 6-9 15,0-6 9-15,26 32-10 0,-26-32 10 0,59 40 0 16,-59-40 0-16,53 49 5 0,-53-49-5 0,67 47 5 15,-67-47-5-15,61 45 6 0,-61-45-6 0,59 44 5 0,-59-44-5 16,53 37 2-16,-53-37-2 0,52 37 0 16,-52-37 0-16,32 36 0 0,-32-36 0 0,18 38-8 15,-18-38 8-15,0 31-140 0,0-31 140 0,0 12-362 16,0-12 362-16</inkml:trace>
  <inkml:trace contextRef="#ctx0" brushRef="#br0" timeOffset="1052.8967">15474 1349 974 0,'0'0'0'0,"0"0"18"0,0 0-18 0,0 0 177 16,0 0-177-16,0 0 91 0,0 0-91 0,0 0 31 0,0 0-31 16,0 0 29-16,0 0-29 0,0 0 35 0,0 0-35 15,266-27 24-15,-266 27-24 0,53 20 21 0,-53-20-21 0,35 23 18 16,-35-23-18-16,41 25 4 0,-41-25-4 0,35 26 8 15,-35-26-8-15,26 21 6 0,-26-21-6 0,35 24 4 16,-35-24-4-16,24 23 1 0,-24-23-1 0,9 22 0 16,-9-22 0-16,8 25-3 0,-8-25 3 0,0 21-1 15,0-21 1-15,0 16 0 0,0-16 0 0,0 12 5 16,0-12-5-16,-32 8 4 0,32-8-4 0,-35 5 4 16,35-5-4-16,-35 0 3 0,35 0-3 0,-35 0 8 15,35 0-8-15,-32 0 8 0,32 0-8 0,-18-8 3 16,18 8-3-16,-18-19 7 0,18 19-7 0,-8-32 4 0,8 32-4 0,0-40 0 15,0 40 0-15,0-47 0 0,0 47 0 0,0-50-5 16,0 50 5-16,35-48-2 0,-35 48 2 0,41-46-4 16,-41 46 4-16,52-39 0 0,-52 39 0 0,53-35 0 15,-53 35 0-15,59-24 0 0,-59 24 0 0,52-11 0 16,-52 11 0-16,50-3 1 0,-50 3-1 0,62 0 1 16,-62 0-1-16,67 14 4 0,-67-14-4 0,70 36 5 15,-70-36-5-15,67 44 5 0,-67-44-5 0,62 48 7 16,-62-48-7-16,58 45 9 0,-58-45-9 0,44 47 3 15,-44-47-3-15,35 38 1 0,-35-38-1 0,33 36 3 16,-33-36-3-16,8 31 0 0,-8-31 0 0,0 23-2 16,0-23 2-16,0 20 0 0,0-20 0 0,0 11 4 15,0-11-4-15,-8 4 5 0,8-4-5 0,-33 0 8 16,33 0-8-16,-35 0 13 0,35 0-13 0,-35 0 15 16,35 0-15-16,-41-22 22 0,41 22-22 0,-26-36 21 0,26 36-21 0,-35-49 14 15,35 49-14-15,-18-55 10 0,18 55-10 0,-9-56 6 16,9 56-6-16,0-57 0 0,0 57 0 0,0-49-1 15,0 49 1-15,0-41-6 0,0 41 6 0,18-29-3 16,-18 29 3-16,44-25-11 0,-44 25 11 0,44-22-8 16,-44 22 8-16,50-15-34 0,-50 15 34 0,52-12-69 15,-52 12 69-15,59-9-149 0,-59 9 149 0,35-4-306 16,-35 4 306-16,26-7-678 0,-26 7 678 0</inkml:trace>
  <inkml:trace contextRef="#ctx0" brushRef="#br0" timeOffset="1477.1168">17133 1385 724 0,'0'0'0'0,"0"0"84"15,0 0-84-15,0 0 199 0,0 0-199 0,0 0 98 16,0 0-98-16,0 0 76 0,0 0-76 0,0 0 44 15,0 0-44-15,0 0 27 0,0 0-27 0,85 8 42 16,-85-8-42-16,0 0 68 0,0 0-68 0,0-11 62 16,0 11-62-16,0-17 30 0,0 17-30 0,0-23 14 15,0 23-14-15,0-27 7 0,0 27-7 0,-18-28 5 16,18 28-5-16,-26-29 1 0,26 29-1 0,-32-29 7 0,32 29-7 16,-35-21 8-16,35 21-8 0,-18-18 25 0,18 18-25 15,-17-13 32-15,17 13-32 0,-9-7 24 0,9 7-24 0,-9-1 20 16,9 1-20-16,0 0 17 0,0 0-17 0,0 0 2 15,0 0-2-15,0 8 0 0,0-8 0 0,0 32-11 16,0-32 11-16,0 45 0 0,0-45 0 0,0 49 5 16,0-49-5-16,0 50 11 15,0-50-11-15,18 46 8 0,-18-46-8 0,26 41 7 16,-26-41-7-16,35 36 5 0,-35-36-5 0,32 30 3 16,-32-30-3-16,35 25 2 0,-35-25-2 0,36 18 0 0,-36-18 0 0,35 16 0 0,-35-16 0 0,41 10-3 15,-41-10 3-15,35 5-26 0,-35-5 26 16,53 0-135-16,-53 0 135 0,40 0-188 0,-40 0 188 0,53-22-382 15,-53 22 382-15</inkml:trace>
  <inkml:trace contextRef="#ctx0" brushRef="#br0" timeOffset="2117.7731">17648 1296 875 0,'0'0'0'0,"0"0"111"0,0 0-111 0,0 0 256 16,0 0-256-16,0 0 149 0,0 0-149 0,0 0 58 15,0 0-58-15,0 0 23 0,0 0-23 0,0 0 0 16,0 0 0-16,-17 17 0 0,17-17 0 0,9 40 7 15,-9-40-7-15,26 46 15 0,-26-46-15 0,14 48 8 16,-14-48-8-16,9 43 13 0,-9-43-13 0,9 40 2 0,-9-40-2 0,9 23 2 16,-9-23-2-16,17 17 4 0,-17-17-4 15,0 7-4-15,0-7 4 0,9 0 0 0,-9 0 0 0,9 0 0 16,-9 0 0-16,9 0 13 0,-9 0-13 0,17-24 0 16,-17 24 0-16,27-33-15 0,-27 33 15 0,23-39-25 15,-23 39 25-15,26-38-28 0,-26 38 28 0,9-38-11 16,-9 38 11-16,9-27 0 0,-9 27 0 0,0-15 0 15,0 15 0-15,9-8 5 0,-9 8-5 0,0 0 3 16,0 0-3-16,0 0 0 0,0 0 0 0,0 3-9 16,0-3 9-16,0 24-16 0,0-24 16 0,9 35 0 0,-9-35 0 15,8 41 12-15,-8-41-12 0,27 40 8 16,-27-40-8-16,32 36 15 0,-32-36-15 0,35 31 13 0,-35-31-13 0,35 23 18 16,-35-23-18-16,50 17 16 0,-50-17-16 15,44 8 21-15,-44-8-21 0,44 4 12 0,-44-4-12 0,41 0 11 16,-41 0-11-16,35 0 6 0,-35 0-6 0,35 0 9 15,-35 0-9-15,26-5 13 0,-26 5-13 0,27-24 8 16,-27 24-8-16,32-30 6 0,-32 30-6 0,17-33 1 16,-17 33-1-16,9-41 1 0,-9 41-1 0,9-48 0 15,-9 48 0-15,0-56-4 0,0 56 4 0,0-65-14 16,0 65 14-16,0-74-13 0,0 74 13 0,0-77-4 16,0 77 4-16,-18-77 0 0,18 77 0 0,-26-73 4 15,26 73-4-15,-15-55 8 0,15 55-8 0,-8-36 3 16,8 36-3-16,-9-21 5 0,9 21-5 0,-9-7 10 15,9 7-10-15,0 0 0 0,0 0 0 0,0 0 0 0,0 0 0 0,0 13-25 16,0-13 25-16,0 47-20 0,0-47 20 16,9 70 0-16,-9-70 0 0,32 89 4 0,-32-89-4 0,44 103 9 15,-44-103-9-15,35 101 14 0,-35-101-14 0,41 92 13 16,-41-92-13-16,35 80 4 0,-35-80-4 0,26 62 0 16,-26-62 0-16,36 46 0 0,-36-46 0 0,17 32 0 15,-17-32 0-15,23 21-5 0,-23-21 5 0,18 9-15 16,-18-9 15-16,18 0-65 0,-18 0 65 0,0 0-200 15,0 0 200-15,8-17-365 0,-8 17 365 0</inkml:trace>
  <inkml:trace contextRef="#ctx0" brushRef="#br0" timeOffset="2403.8153">18181 1385 873 0,'0'0'0'0,"0"0"39"0,0 0-39 16,0 0 171-16,0 0-171 0,0 0 84 16,0 0-84-16,0 0 39 0,0 0-39 0,0 0 64 0,0 0-64 0,0 0 92 15,0 0-92-15,94-5 51 0,-94 5-51 0,67-17 61 16,-67 17-61-16,79-25 47 0,-79 25-47 0,94-30 35 16,-94 30-35-16,102-32 32 0,-102 32-32 0,102-27 14 15,-102 27-14-15,88-27 10 0,-88 27-10 0,76-25 9 16,-76 25-9-16,62-12 15 0,-62 12-15 0,41-8 2 15,-41 8-2-15,17-2 0 0,-17 2 0 0,0 0 0 16,0 0 0-16,0 0-16 0,0 0 16 0,0 15-54 16,0-15 54-16,-49 24-232 0,49-24 232 0,-88 18-680 15,88-18 680-15</inkml:trace>
  <inkml:trace contextRef="#ctx0" brushRef="#br0" timeOffset="3185.0754">20841 1373 595 0,'0'0'0'0,"0"0"188"16,0 0-188-16,0 0 197 0,0 0-197 15,0 0 173-15,0 0-173 0,0 0 139 0,0 0-139 0,-102-122 117 16,102 122-117-16,-53-14 78 0,53 14-78 0,-58-5 47 15,58 5-47-15,-62 0 30 0,62 0-30 0,-76 8 12 16,76-8-12-16,-70 31 4 0,70-31-4 0,-67 39 2 16,67-39-2-16,-53 40 2 0,53-40-2 0,-23 40 0 15,23-40 0-15,-9 35-3 0,9-35 3 0,0 33-1 16,0-33 1-16,17 31-4 0,-17-31 4 0,59 27-1 16,-59-27 1-16,61 25 0 0,-61-25 0 0,68 25 4 15,-68-25-4-15,44 19 4 0,-44-19-4 0,35 17 0 16,-35-17 0-16,14 15-1 0,-14-15 1 0,0 20-8 0,0-20 8 0,-17 18 0 15,17-18 0-15,-68 17 2 0,68-17-2 0,-76 20 9 16,76-20-9-16,-79 10 5 0,79-10-5 0,-67 7 2 16,67-7-2-16,-61 4 3 0,61-4-3 15,-50 0 1-15,50 0-1 0,-27 0 0 0,27 0 0 0,-17 0-54 16,17 0 54-16,0 0-190 0,0 0 190 0,0-24-325 16,0 24 325-16,9-29-1007 0,-9 29 1007 0</inkml:trace>
  <inkml:trace contextRef="#ctx0" brushRef="#br0" timeOffset="3544.714">21049 1382 760 0,'0'0'0'0,"0"0"84"0,0 0-84 0,0 0 254 16,0 0-254-16,0 0 109 0,0 0-109 0,0 0 55 15,0 0-55-15,0 0 53 0,0 0-53 0,0 0 38 16,0 0-38-16,-61-10 14 0,61 10-14 0,-27 18 5 15,27-18-5-15,-41 30 12 0,41-30-12 0,-26 38 14 16,26-38-14-16,-9 41 16 0,9-41-16 0,0 39 20 16,0-39-20-16,0 35 17 0,0-35-17 0,18 29 10 15,-18-29-10-15,50 23 12 0,-50-23-12 0,61 15 3 16,-61-15-3-16,53 11 9 0,-53-11-9 0,50 1 11 16,-50-1-11-16,35 0 18 0,-35 0-18 0,26 0 34 15,-26 0-34-15,23-13 43 0,-23 13-43 0,27-27 38 0,-27 27-38 16,17-35 17-16,-17 35-17 0,9-39 11 0,-9 39-11 15,0-45 6-15,0 45-6 0,0-41 2 0,0 41-2 0,0-40 3 16,0 40-3-16,0-27 0 0,0 27 0 0,-26-18-2 16,26 18 2-16,-18-9-5 0,18 9 5 15,-32 0-15-15,32 0 15 0,-44 5-74 0,44-5 74 0,-61 30-304 16,61-30 304-16,-59 27-433 0,59-27 433 0</inkml:trace>
  <inkml:trace contextRef="#ctx0" brushRef="#br0" timeOffset="4029.0276">21520 1291 574 0,'0'0'0'0,"0"0"472"0,0 0-472 0,0 0 234 16,0 0-234-16,0 0 160 0,0 0-160 0,0 0 61 15,0 0-61-15,0 0 19 0,0 0-19 0,0 0 0 16,0 0 0-16,0 37-1 0,0-37 1 0,0 49 0 15,0-49 0-15,0 59 10 0,0-59-10 0,9 57 19 16,-9-57-19-16,18 52 7 0,-18-52-7 0,17 43 8 16,-17-43-8-16,33 35 5 0,-33-35-5 0,35 29 3 15,-35-29-3-15,44 15 0 0,-44-15 0 0,35 12 1 16,-35-12-1-16,32 3 0 0,-32-3 0 0,26 0 6 16,-26 0-6-16,27 0 11 0,-27 0-11 0,26-10 6 0,-26 10-6 15,26-27 8-15,-26 27-8 0,24-33 7 0,-24 33-7 16,17-37 0-16,-17 37 0 0,18-45 0 0,-18 45 0 0,0-49 9 15,0 49-9-15,0-49 1 0,0 49-1 0,0-43 2 16,0 43-2-16,0-39 11 0,0 39-11 0,0-22 8 16,0 22-8-16,0-10 17 0,0 10-17 0,0-1 16 15,0 1-16-15,0 0 4 0,0 0-4 0,0 0 0 16,0 0 0-16,0 0-9 0,0 0 9 0,17 23-19 16,-17-23 19-16,27 32-2 0,-27-32 2 0,26 38 0 15,-26-38 0-15,50 42 2 0,-50-42-2 0,35 38 4 16,-35-38-4-16,35 36 7 0,-35-36-7 0,50 35 0 15,-50-35 0-15,35 27 0 0,-35-27 0 0,26 27 0 16,-26-27 0-16,18 24-4 0,-18-24 4 0,9 16-38 16,-9-16 38-16,0 15-196 0,0-15 196 0,0 0-359 15,0 0 359-15,0 0-880 0,0 0 880 0</inkml:trace>
  <inkml:trace contextRef="#ctx0" brushRef="#br0" timeOffset="4362.1956">22217 1377 300 0,'0'0'0'0,"0"0"707"0,0 0-707 0,0 0 182 16,0 0-182-16,0 0 129 0,0 0-129 0,0 0 87 15,0 0-87-15,0 0 72 0,0 0-72 0,266 12 41 16,-266-12-41-16,76 28 44 0,-76-28-44 0,62 40 41 16,-62-40-41-16,67 45 24 0,-67-45-24 0,44 47 12 15,-44-47-12-15,26 47 3 0,-26-47-3 0,24 36 0 0,-24-36 0 0,0 29 1 16,0-29-1-16,0 18 0 0,0-18 0 0,0 10-2 15,0-10 2-15,-24 3 0 0,24-3 0 0,-26 0 13 16,26 0-13-16,-35 0 7 0,35 0-7 0,-35-20 9 16,35 20-9-16,-41-33 6 0,41 33-6 0,-26-37 4 0,26 37-4 15,-27-49 0-15,27 49 0 0,-9-51 0 16,9 51 0-16,0-55 0 0,0 55 0 0,0-54 0 16,0 54 0-16,9-48-1 0,-9 48 1 0,35-35 1 0,-35 35-1 15,41-25-1-15,-41 25 1 0,27-14-4 0,-27 14 4 0,35-7-4 16,-35 7 4-16,35 0-29 0,-35 0 29 15,41 0-122-15,-41 0 122 0,26 0-254 0,-26 0 254 0,35 7-441 16,-35-7 441-16</inkml:trace>
  <inkml:trace contextRef="#ctx0" brushRef="#br0" timeOffset="4627.744">23590 1194 1017 0,'0'0'0'0,"0"0"218"16,0 0-218-16,0 0 191 0,0 0-191 0,0 0 83 16,0 0-83-16,0 0 38 0,0 0-38 0,0 0 12 15,0 0-12-15,0 0 6 0,0 0-6 0,-196 84 8 16,196-84-8-16,-53 62 12 0,53-62-12 0,-44 59 13 16,44-59-13-16,-23 59 17 0,23-59-17 0,0 53 8 15,0-53-8-15,0 41 7 0,0-41-7 0,0 33 0 16,0-33 0-16,41 28 0 0,-41-28 0 0,43 19-3 15,-43-19 3-15,53 11-9 0,-53-11 9 0,50 2-67 16,-50-2 67-16,53 0-278 0,-53 0 278 0,49-13-533 16,-49 13 533-16</inkml:trace>
  <inkml:trace contextRef="#ctx0" brushRef="#br0" timeOffset="5018.3682">23865 1437 981 0,'0'0'0'0,"0"0"50"16,0 0-50-16,0 0 117 0,0 0-117 0,0 0 89 15,0 0-89-15,0 0 101 0,0 0-101 0,0 0 72 16,0 0-72-16,0 0 61 0,0 0-61 0,190 57 70 16,-190-57-70-16,32 0 55 0,-32 0-55 0,35 0 35 15,-35 0-35-15,35 0 26 0,-35 0-26 0,27 0 15 16,-27 0-15-16,23-8 12 0,-23 8-12 0,9-14 6 16,-9 14-6-16,9-18 0 0,-9 18 0 0,9-23 0 15,-9 23 0-15,0-26 0 0,0 26 0 0,0-28-1 0,0 28 1 16,0-31-1-16,0 31 1 0,-38-29 0 0,38 29 0 15,-30-30 1-15,30 30-1 0,-26-23 0 0,26 23 0 0,-35-15-1 16,35 15 1-16,-27-12 0 0,27 12 0 16,-32-3 2-16,32 3-2 0,-26 0 0 0,26 0 0 0,-35 0-1 15,35 0 1-15,-35 27 0 0,35-27 0 0,-33 42 0 16,33-42 0-16,-35 55 1 0,35-55-1 0,-35 58 5 16,35-58-5-16,-9 56 3 0,9-56-3 0,0 49 6 15,0-49-6-15,0 45 5 0,0-45-5 0,9 32 7 16,-9-32-7-16,53 22 10 0,-53-22-10 0,58 19 10 15,-58-19-10-15,88 6 10 0,-88-6-10 0,94 0 9 16,-94 0-9-16,111 0 0 0,-111 0 0 0,111 0-15 16,-111 0 15-16,97-13-93 0,-97 13 93 0,58-20-433 0,-58 20 433 15</inkml:trace>
  <inkml:trace contextRef="#ctx0" brushRef="#br0" timeOffset="6257.7909">3418 4999 199 0,'0'0'0'0,"0"0"755"15,0 0-755-15,0 0 135 0,0 0-135 0,0 0 201 16,0 0-201-16,0 0 113 0,0 0-113 0,0 0 77 15,0 0-77-15,0 0 63 0,0 0-63 0,0 0 37 16,-61-56-37-16,61 56 23 0,0 0-23 0,0 0 22 16,0 0-22-16,0 0 0 0,0 0 0 0,0 27-5 15,0-27 5-15,0 50-2 0,0-50 2 0,0 69 0 0,0-69 0 0,35 84 9 16,-35-84-9-16,26 82 9 0,-26-82-9 0,24 85 1 16,-24-85-1-16,20 74 2 0,-20-74-2 0,15 64 0 15,-15-64 0-15,9 53 4 0,-9-53-4 0,8 40 0 0,-8-40 0 0,0 31-2 16,0-31 2-16,0 24-8 0,0-24 8 0,0 17-35 15,0-17 35-15,0 5-215 0,0-5 215 0,-23 0-459 16,23 0 459-16</inkml:trace>
  <inkml:trace contextRef="#ctx0" brushRef="#br0" timeOffset="6728.1673">3357 5040 794 0,'0'0'0'0,"0"0"56"15,0 0-56-15,0 0 181 0,0 0-181 0,0 0 50 16,0 0-50-16,0 0 40 0,0 0-40 0,-240 35 21 15,240-35-21-15,-62 46 16 0,62-46-16 0,-67 48 13 16,67-48-13-16,-53 49 9 0,53-49-9 0,-41 37 12 16,41-37-12-16,-26 32 13 0,26-32-13 0,-18 23 21 15,18-23-21-15,0 9 8 0,0-9-8 0,0 10 9 16,0-10-9-16,0 3 7 0,0-3-7 0,0 0 1 16,0 0-1-16,0 0 6 0,0 0-6 0,0 0 6 15,0 0-6-15,0 0 19 0,0 0-19 16,0-13 85-16,0 13-85 0,0-32 68 0,0 32-68 0,0-39 15 15,0 39-15-15,18-57 6 0,-18 57-6 0,9-58 5 0,-9 58-5 0,9-66 1 16,-9 66-1-16,8-54 27 0,-8 54-27 0,18-41 16 16,-18 41-16-16,9-20 24 0,-9 20-24 0,17-9 29 15,-17 9-29-15,24 0 5 0,-24 0-5 0,35 0 0 16,-35 0 0-16,79 10-4 0,-79-10 4 0,85 35-10 16,-85-35 10-16,111 43-3 0,-111-43 3 0,111 53 0 15,-111-53 0-15,94 57-40 0,-94-57 40 0,61 50-196 16,-61-50 196-16,24 37-664 0,-24-37 664 0</inkml:trace>
  <inkml:trace contextRef="#ctx0" brushRef="#br0" timeOffset="7884.74">3521 4557 707 0,'0'0'0'0,"0"0"122"16,0 0-122-16,0 0 154 0,0 0-154 0,0 0 84 15,0 0-84-15,0 0 63 0,0 0-63 0,0 0 57 0,0 0-57 16,0 0 42-16,0 0-42 0,0 0 23 0,0 0-23 16,-129-66 15-16,129 66-15 0,-41 0 29 0,41 0-29 0,-44-4 20 15,44 4-20-15,-53 0 16 0,53 0-16 0,-52 0 14 16,52 0-14-16,-68 0 14 0,68 0-14 0,-61 0 4 16,61 0-4-16,-76 15 8 0,76-15-8 0,-59 21 1 15,59-21-1-15,-61 22 7 0,61-22-7 0,-53 25 1 16,53-25-1-16,-50 27 3 0,50-27-3 0,-52 27 7 15,52-27-7-15,-44 31 2 0,44-31-2 0,-50 28 4 16,50-28-4-16,-44 28 4 0,44-28-4 0,-44 26 12 16,44-26-12-16,-50 30 22 0,50-30-22 0,-35 32 23 15,35-32-23-15,-32 32 15 0,32-32-15 0,-26 33 9 0,26-33-9 16,-27 44 11-16,27-44-11 0,-17 44 5 0,17-44-5 16,-18 47 6-16,18-47-6 0,-17 53 5 0,17-53-5 0,-18 55 6 15,18-55-6-15,-23 53 6 0,23-53-6 16,-12 47 28-16,12-47-28 0,-9 43 21 0,9-43-21 0,0 42 13 15,0-42-13-15,0 40 10 0,0-40-10 0,0 42 10 16,0-42-10-16,18 42 12 0,-18-42-12 0,44 47 14 16,-44-47-14-16,52 50 12 0,-52-50-12 0,50 47 9 15,-50-47-9-15,53 53 4 0,-53-53-4 0,50 48 5 16,-50-48-5-16,44 46 6 0,-44-46-6 0,43 41 5 16,-43-41-5-16,59 36 6 0,-59-36-6 0,44 35 5 15,-44-35-5-15,61 34 4 0,-61-34-4 0,68 31 9 16,-68-31-9-16,76 27 11 0,-76-27-11 0,79 32 8 0,-79-32-8 15,93 26 4-15,-93-26-4 0,88 23 5 0,-88-23-5 16,85 17 0-16,-85-17 0 0,94 13-4 0,-94-13 4 0,70 7 0 16,-70-7 0-16,67 1 3 0,-67-1-3 0,71 0 6 15,-71 0-6-15,58 0 9 0,-58 0-9 0,62 0 10 16,-62 0-10-16,76 0 4 0,-76 0-4 0,76 0 10 16,-76 0-10-16,70-11 2 0,-70 11-2 0,79-10 1 15,-79 10-1-15,67-17 2 0,-67 17-2 0,68-18 2 16,-68 18-2-16,52-20 0 0,-52 20 0 0,44-26 5 15,-44 26-5-15,44-27 6 0,-44 27-6 0,32-33 13 16,-32 33-13-16,35-39 11 0,-35 39-11 0,27-40 13 16,-27 40-13-16,23-41 5 0,-23 41-5 0,18-45 8 0,-18 45-8 15,9-47 0-15,-9 47 0 0,8-43 2 16,-8 43-2-16,0-49 5 0,0 49-5 0,0-47 3 0,0 47-3 16,0-48 5-16,0 48-5 0,0-47 6 0,0 47-6 15,0-48 13-15,0 48-13 0,0-45 13 0,0 45-13 0,0-42 13 16,0 42-13-16,-23-44 7 0,23 44-7 0,-21-45 9 15,21 45-9-15,-32-45 6 0,32 45-6 0,-35-54 5 16,35 54-5-16,-35-53 1 0,35 53-1 0,-50-62 4 16,50 62-4-16,-52-65 1 0,52 65-1 0,-53-60 3 15,53 60-3-15,-59-54 8 0,59 54-8 0,-52-47 4 16,52 47-4-16,-50-42 11 0,50 42-11 0,-44-32 3 16,44 32-3-16,-44-28 7 0,44 28-7 0,-50-20 2 15,50 20-2-15,-44-15 0 0,44 15 0 0,-58-9 0 16,58 9 0-16,-88 0-6 0,88 0 6 0,-143 0-14 15,143 0 14-15,-199 36-56 0,199-36 56 0,-223 51-102 0,223-51 102 16,-225 43-149-16,225-43 149 0,-196 27-795 0,196-27 795 16</inkml:trace>
  <inkml:trace contextRef="#ctx0" brushRef="#br0" timeOffset="8483.4234">1185 5473 777 0,'0'0'0'0,"0"0"142"15,0 0-142-15,0 0 227 0,0 0-227 0,0 0 105 16,0 0-105-16,0 0 104 0,0 0-104 0,0 0 62 15,0 0-62-15,0 0 46 0,0 0-46 0,-35-22 13 16,35 22-13-16,0 12 0 0,0-12 0 0,0 37-7 16,0-37 7-16,0 59 0 0,0-59 0 0,0 70 14 15,0-70-14-15,0 74 21 0,0-74-21 0,0 71 15 16,0-71-15-16,0 60 10 0,0-60-10 0,0 49 6 16,0-49-6-16,0 36 6 0,0-36-6 0,0 24 0 15,0-24 0-15,0 26-2 0,0-26 2 0,0 16-2 16,0-16 2-16,0 12-134 0,0-12 134 0,-9 1-257 15,9-1 257-15,-32 0-453 0,32 0 453 0</inkml:trace>
  <inkml:trace contextRef="#ctx0" brushRef="#br0" timeOffset="8827.1695">644 5602 5 0,'0'0'0'0,"0"0"720"0,0 0-720 0,0 0 200 16,0 0-200-16,0 0 156 0,0 0-156 15,0 0 76-15,0 0-76 0,0 0 71 0,0 0-71 0,0 0 78 16,0 0-78-16,8-65 61 0,-8 65-61 0,50-20 38 15,-50 20-38-15,62-22 29 0,-62 22-29 0,87-30 22 16,-87 30-22-16,94-29 15 0,-94 29-15 0,103-26 6 16,-103 26-6-16,93-23 11 0,-93 23-11 0,85-18 0 15,-85 18 0-15,70-10 0 0,-70 10 0 0,50-2-1 16,-50 2 1-16,38 0-25 0,-38 0 25 0,24 0-101 16,-24 0 101-16,17 0-177 0,-17 0 177 0,9 12-303 15,-9-12 303-15,0 18-636 0,0-18 636 0</inkml:trace>
  <inkml:trace contextRef="#ctx0" brushRef="#br0" timeOffset="9202.3048">849 6178 384 0,'0'0'0'0,"0"0"131"0,0 0-131 0,0 0 129 16,0 0-129-16,0 0 73 0,0 0-73 0,0 0 59 0,0 0-59 0,0 0 84 15,0 0-84-15,0 0 107 0,0 0-107 0,0 0 94 16,-9 8-94-16,9-8 85 0,0 0-85 0,0 0 99 15,0 0-99-15,0 0 101 0,0 0-101 0,44-8 65 16,-44 8-65-16,93-17 100 0,-93 17-100 0,114-30 81 16,-114 30-81-16,153-32 45 0,-153 32-45 0,172-36 23 15,-172 36-23-15,173-33 26 0,-173 33-26 0,152-29 18 16,-152 29-18-16,106-18 4 0,-106 18-4 0,67-9 0 16,-67 9 0-16,17 0-18 0,-17 0 18 0,0 13-90 15,0-13 90-15,-76 26-343 0,76-26 343 0,-114 17-1225 16,114-17 1225-16</inkml:trace>
  <inkml:trace contextRef="#ctx0" brushRef="#br0" timeOffset="24118.4794">3529 3459 580 0,'0'0'0'0,"0"0"154"0,0 0-154 0,0 0 167 16,0 0-167-16,0 0 113 0,0 0-113 0,0 0 60 0,0 0-60 0,0 0 63 16,0 0-63-16,0 0 49 0,0 0-49 0,0 0 51 15,0 0-51-15,-8-56 77 0,8 56-77 0,0-3 54 16,0 3-54-16,-9 0 38 0,9 0-38 0,0-3 34 15,0 3-34-15,-9 0 32 0,9 0-32 0,0-5 22 16,0 5-22-16,-9-1 23 0,9 1-23 0,0-5 21 16,0 5-21-16,0-1 19 0,0 1-19 0,0-3 18 15,0 3-18-15,0 0 15 0,0 0-15 0,0-2 8 16,0 2-8-16,0 0 3 0,0 0-3 0,0 0 0 16,0 0 0-16,0 0-2 0,0 0 2 0,0 11-21 0,0-11 21 0,0 40-25 15,0-40 25-15,0 55 0 0,0-55 0 16,0 81 3-16,0-81-3 0,0 95 4 15,0-95-4-15,0 106 2 0,0-106-2 0,9 111 1 0,-9-111-1 16,9 109 1-16,-9-109-1 0,9 99 0 0,-9-99 0 0,8 91 0 16,-8-91 0-16,0 78 0 0,0-78 0 0,9 66 3 15,-9-66-3-15,9 55 0 0,-9-55 0 0,0 43 0 16,0-43 0-16,0 28 0 0,0-28 0 0,9 17 0 16,-9-17 0-16,6 10-2 0,-6-10 2 0,3 1 0 15,-3-1 0-15,8 0 0 0,-8 0 0 0,0 0-1 16,0 0 1-16,0 0-45 0,0 0 45 0,0 0-143 15,0 0 143-15,0 0-260 0,0 0 260 0,0 0-810 16,0 0 810-16</inkml:trace>
  <inkml:trace contextRef="#ctx0" brushRef="#br0" timeOffset="24998.3447">3462 3603 439 0,'0'0'0'0,"0"0"156"16,0 0-156-16,0 0 134 0,0 0-134 0,0 0 67 16,0 0-67-16,0 0 84 0,0 0-84 0,0 0 68 15,0 0-68-15,0 0 67 0,0 0-67 0,-44-62 36 16,44 62-36-16,0-6 47 0,0 6-47 0,0-5 38 16,0 5-38-16,-9-5 24 0,9 5-24 0,0 0 45 15,0 0-45-15,0-4 32 0,0 4-32 0,0 0 26 16,0 0-26-16,0-3 22 0,0 3-22 0,0 0 21 15,0 0-21-15,0 0 12 0,0 0-12 0,0-1 14 16,0 1-14-16,0-4 8 0,0 4-8 0,0-8 1 16,0 8-1-16,50-8-1 0,-50 8 1 0,62-16 0 0,-62 16 0 15,93-15-1-15,-93 15 1 0,103-16 0 16,-103 16 0-16,129-19 2 0,-129 19-2 0,146-22 0 0,-146 22 0 0,164-23 0 16,-164 23 0-16,181-27-1 0,-181 27 1 0,205-22 0 15,-205 22 0-15,208-27 1 0,-208 27-1 0,222-22 0 16,-222 22 0-16,223-20 0 0,-223 20 0 0,222-17 0 15,-222 17 0-15,208-10 0 0,-208 10 0 0,182-5-1 16,-182 5 1-16,160-5 0 0,-160 5 0 0,138-3 1 16,-138 3-1-16,129-4 1 0,-129 4-1 0,129-6 0 15,-129 6 0-15,128-12 0 0,-128 12 0 0,129-14 4 16,-129 14-4-16,120-18 0 0,-120 18 0 0,120-23-2 16,-120 23 2-16,103-21 0 0,-103 21 0 0,87-23 2 15,-87 23-2-15,79-17 1 0,-79 17-1 0,50-16 0 16,-50 16 0-16,44-11 3 0,-44 11-3 0,18-7 1 0,-18 7-1 0,8 0 0 15,-8 0 0-15,0 0-5 0,0 0 5 0,0 11-106 16,0-11 106-16,-35 25-427 0,35-25 427 0</inkml:trace>
  <inkml:trace contextRef="#ctx0" brushRef="#br0" timeOffset="26378.3291">4001 6072 339 0,'0'0'0'0,"0"0"129"15,0 0-129-15,0 0 191 0,0 0-191 0,0 0 108 16,0 0-108-16,0 0 67 0,0 0-67 0,0 0 48 15,0 0-48-15,0 0 29 0,0 0-29 0,0 0 20 16,0 0-20-16,0 0 33 0,0 0-33 0,0 0 53 16,0 0-53-16,0 0 86 0,0 0-86 0,0-3 89 15,0 3-89-15,0-2 77 0,0 2-77 0,0 0 88 0,0 0-88 16,0 0 63-16,0 0-63 0,0 0 52 0,0 0-52 0,0 0 27 16,0 0-27-16,0 0 15 0,0 0-15 0,0 0 6 15,0 0-6-15,0 0 0 0,0 0 0 0,-6 0-7 16,6 0 7-16,0 14-20 0,0-14 20 0,0 33-7 15,0-33 7-15,0 49 0 0,0-49 0 0,0 57 0 16,0-57 0-16,0 62 1 0,0-62-1 0,0 62 7 16,0-62-7-16,6 54 0 0,-6-54 0 0,17 49 1 15,-17-49-1-15,18 40 1 0,-18-40-1 0,9 32 0 16,-9-32 0-16,8 23 5 0,-8-23-5 0,9 20 0 16,-9-20 0-16,0 10 1 0,0-10-1 0,0 7 1 15,0-7-1-15,0 4 0 0,0-4 0 0,0 1 2 0,0-1-2 16,0 0-1-16,0 0 1 0,0 0 3 15,0 0-3-15,0 0 0 0,0 0 0 0,9 0 0 0,-9 0 0 0,0 0 0 16,0 0 0-16,0 0-6 0,0 0 6 0,17 0 0 16,-17 0 0-16,18 4-3 0,-18-4 3 0,32 1 0 15,-32-1 0-15,53 0 2 0,-53 0-2 0,76 0 2 16,-76 0-2-16,102 0 4 0,-102 0-4 0,123 0 5 16,-123 0-5-16,144 0 0 0,-144 0 0 0,155-5 0 15,-155 5 0-15,164-10 0 0,-164 10 0 0,181-12 1 0,-181 12-1 0,196-15 2 16,-196 15-2-16,205-17 0 0,-205 17 0 0,199-15 0 15,-199 15 0-15,205-17-2 0,-205 17 2 0,199-13-3 16,-199 13 3-16,205-14-5 0,-205 14 5 0,181-11-13 16,-181 11 13-16,179-9-5 0,-179 9 5 0,146-8-6 15,-146 8 6-15,123-7-3 0,-123 7 3 0,94-6-1 16,-94 6 1-16,85-5-1 0,-85 5 1 0,67-4 0 16,-67 4 0-16,62-8 0 0,-62 8 0 0,44-5-1 0,-44 5 1 15,52-4-1-15,-52 4 1 0,41-6 0 16,-41 6 0-16,27-6 0 0,-27 6 0 0,8-3 0 0,-8 3 0 0,9 0-23 15,-9 0 23-15,0 0-51 0,0 0 51 16,0 0-141-16,0 0 141 0,-26-3-359 0,26 3 359 16</inkml:trace>
  <inkml:trace contextRef="#ctx0" brushRef="#br0" timeOffset="28946.0917">7299 3059 423 0,'0'0'0'0,"0"0"191"0,0 0-191 0,0 0 148 16,0 0-148-16,0 0 107 0,0 0-107 0,0 0 118 15,0 0-118-15,0 0 97 0,0 0-97 0,0 0 67 16,0 0-67-16,-26-24 48 0,26 24-48 0,0-3 44 15,0 3-44-15,-9-4 49 0,9 4-49 0,0-3 49 16,0 3-49-16,0-1 48 0,0 1-48 0,0-3 51 16,0 3-51-16,0-1 50 0,0 1-50 0,0 0 45 15,0 0-45-15,0 0 30 0,0 0-30 0,0 0 17 16,0 0-17-16,0 0 11 0,0 0-11 0,0 0 4 16,0 0-4-16,0 0 0 0,0 0 0 0,0 5-16 15,0-5 16-15,0 38-25 0,0-38 25 0,0 52 0 0,0-52 0 0,0 66 5 16,0-66-5-16,0 75 1 15,0-75-1-15,9 81 2 0,-9-81-2 0,17 84 6 0,-17-84-6 16,18 89 1-16,-18-89-1 0,18 89 0 0,-18-89 0 16,17 89 0-16,-17-89 0 0,18 87 2 0,-18-87-2 0,5 77 0 15,-5-77 0-15,0 68-3 0,0-68 3 0,0 63-1 16,0-63 1-16,0 55 0 0,0-55 0 0,0 42 1 16,0-42-1-16,0 39 5 0,0-39-5 0,0 25 0 15,0-25 0-15,0 15 1 0,0-15-1 0,0 12 1 16,0-12-1-16,0 7-1 0,0-7 1 0,0 4-2 15,0-4 2-15,0 3-1 0,0-3 1 0,0 0-3 16,0 0 3-16,0 0 3 0,0 0-3 0,0 0 4 0,0 0-4 16,0 0 3-16,0 0-3 0,0 0 5 15,0 0-5-15,0 0 3 0,0 0-3 0,0 0 8 0,0 0-8 0,0 0 1 16,0 0-1-16,0 0 2 0,0 0-2 16,0 0 3-16,0 0-3 0,0 0 0 0,0 0 0 0,0 0-3 15,0 0 3-15,0 0-2 0,0 0 2 0,0 0-6 16,0 0 6-16,-14 0-19 0,14 0 19 0,-26 5-13 15,26-5 13-15,-44 11-30 0,44-11 30 0,-53 20-37 16,53-20 37-16,-76 27-22 0,76-27 22 0,-85 36-14 16,85-36 14-16,-79 36-14 0,79-36 14 0,-76 34-12 15,76-34 12-15,-62 32-1 0,62-32 1 0,-49 25 1 16,49-25-1-16,-36 23 0 0,36-23 0 0,-26 19 0 16,26-19 0-16,-9 20-1 0,9-20 1 0,0 14 0 0,0-14 0 15,0 13 0-15,0-13 0 0,0 11-6 0,0-11 6 16,0 12-1-16,0-12 1 0,3 9-2 0,-3-9 2 0,32 10-4 15,-32-10 4-15,53 3 0 0,-53-3 0 0,59 2 0 16,-59-2 0-16,70 0 2 0,-70 0-2 0,85 0 13 16,-85 0-13-16,96 0 22 0,-96 0-22 0,91-4 9 15,-91 4-9-15,79-9 9 0,-79 9-9 0,79 0 1 16,-79 0-1-16,59-2 0 0,-59 2 0 0,52 0 0 16,-52 0 0-16,27 0 0 0,-27 0 0 0,14 0-4 15,-14 0 4-15,18 0-3 0,-18 0 3 0,0 2-4 16,0-2 4-16,9 13-1 0,-9-13 1 0,0 14-3 15,0-14 3-15,0 14 0 0,0-14 0 0,0 16 3 0,0-16-3 16,-9 18 5-16,9-18-5 0,-35 19 1 16,35-19-1-16,-59 23 2 0,59-23-2 0,-52 20 1 0,52-20-1 15,-76 20 0-15,76-20 0 0,-62 20-1 0,62-20 1 16,-67 20-2-16,67-20 2 0,-68 18-1 0,68-18 1 0,-52 14-1 16,52-14 1-16,-53 14 0 0,53-14 0 0,-41 8 0 15,41-8 0-15,-35 14 0 0,35-14 0 0,-26 13-2 16,26-13 2-16,-27 14-1 0,27-14 1 0,-17 11-1 15,17-11 1-15,-9 12-3 0,9-12 3 0,-9 10-3 16,9-10 3-16,0 12-4 0,0-12 4 0,0 8-8 16,0-8 8-16,0 7-1 0,0-7 1 0,0 5-7 15,0-5 7-15,18 7-12 0,-18-7 12 0,52 1-1 16,-52-1 1-16,62 0 0 0,-62 0 0 0,67 0 0 16,-67 0 0-16,85 0 10 0,-85 0-10 0,85 0 1 0,-85 0-1 0,70-8 3 15,-70 8-3-15,59-4 1 0,-59 4-1 0,35-1 2 16,-35 1-2-16,17 0 0 0,-17 0 0 0,9 0 0 15,-9 0 0-15,9 0 0 0,-9 0 0 0,0 0 0 16,0 0 0-16,0 0-1 0,0 0 1 0,0 0 0 0,0 0 0 16,0 0-10-16,0 0 10 0,0 13-6 15,0-13 6-15,-9 20 0 0,9-20 0 0,-26 24 0 0,26-24 0 16,-32 23 2-16,32-23-2 0,-35 22 0 0,35-22 0 0,-36 15 2 16,36-15-2-16,-32 16 6 0,32-16-6 0,-17 8 0 15,17-8 0-15,-12 7 0 0,12-7 0 0,-6 1 0 16,6-1 0-16,0 0 2 0,0 0-2 0,0 5 0 15,0-5 0-15,0 10-2 0,0-10 2 0,0 11-5 16,0-11 5-16,0 18 0 0,0-18 0 0,0 27 1 16,0-27-1-16,0 23 0 0,0-23 0 0,9 31 2 15,-9-31-2-15,14 36 1 0,-14-36-1 0,12 34 2 16,-12-34-2-16,6 39 3 0,-6-39-3 0,9 41 3 16,-9-41-3-16,17 39 3 0,-17-39-3 0,18 35 4 15,-18-35-4-15,18 38 9 0,-18-38-9 0,17 31 7 16,-17-31-7-16,15 32 10 0,-15-32-10 0,8 31 10 0,-8-31-10 15,9 29 14-15,-9-29-14 0,0 32 8 0,0-32-8 16,0 32 8-16,0-32-8 0,0 34 3 0,0-34-3 16,0 33 0-16,0-33 0 0,0 32 1 0,0-32-1 0,0 40 5 15,0-40-5-15,0 32 0 0,0-32 0 0,0 34 1 16,0-34-1-16,0 30 2 0,0-30-2 0,0 30 2 16,0-30-2-16,0 29 1 0,0-29-1 0,0 30 1 15,0-30-1-15,0 27 1 0,0-27-1 0,0 25 0 16,0-25 0-16,0 28 2 0,0-28-2 0,0 23 0 15,0-23 0-15,0 24 0 0,0-24 0 0,0 23 0 16,0-23 0-16,0 21 0 0,0-21 0 0,0 26 4 16,0-26-4-16,0 16 1 0,0-16-1 0,0 24 0 0,0-24 0 0,0 16 0 15,0-16 0-15,0 15 0 0,0-15 0 0,0 16 2 16,0-16-2-16,0 10 2 0,0-10-2 0,0 10 0 16,0-10 0-16,0 11 2 0,0-11-2 0,0 9 2 15,0-9-2-15,0 7 4 0,0-7-4 0,0 7 3 16,0-7-3-16,0 4 4 0,0-4-4 0,0 0 4 15,0 0-4-15,0 5 0 0,0-5 0 0,0 2 9 16,0-2-9-16,0 2 2 0,0-2-2 0,0 2 2 16,0-2-2-16,0 3 3 0,0-3-3 0,0 2 1 15,0-2-1-15,0 7 0 0,0-7 0 0,0 6 4 16,0-6-4-16,0 3 2 0,0-3-2 0,0 7 2 16,0-7-2-16,0 7 0 0,0-7 0 0,0 1 2 15,0-1-2-15,0 9 1 0,0-9-1 0,0 7 1 0,0-7-1 16,0 1 1-16,0-1-1 0,0 9-1 15,0-9 1-15,0 1 2 0,0-1-2 0,0 5-1 0,0-5 1 0,0 0 1 16,0 0-1-16,0 0 1 0,0 0-1 0,0 0 2 16,0 0-2-16,0 0 3 0,0 0-3 0,0 0 3 15,0 0-3-15,0 0 1 0,0 0-1 0,0 0 7 16,0 0-7-16,0 0 0 0,0 0 0 0,0 0-62 16,0 0 62-16,0 0-324 0,0 0 324 0</inkml:trace>
  <inkml:trace contextRef="#ctx0" brushRef="#br0" timeOffset="30149.3848">8148 4785 776 0,'0'0'0'0,"0"0"70"15,0 0-70-15,0 0 195 0,0 0-195 0,0 0 80 0,0 0-80 16,0 0 13-16,0 0-13 0,0 0 0 16,0 0 0-16,0 0 1 0,0 0-1 0,0 0 21 0,0 0-21 0,-9 109 54 15,9-109-54-15,0 52 42 0,0-52-42 0,0 62 30 16,0-62-30-16,0 59 33 0,0-59-33 0,0 59 39 16,0-59-39-16,0 52 28 0,0-52-28 0,0 45 17 15,0-45-17-15,0 42 8 0,0-42-8 0,0 37 9 16,0-37-9-16,-6 27 11 0,6-27-11 0,-8 22 9 15,8-22-9-15,0 12 9 0,0-12-9 0,0 4 11 16,0-4-11-16,0 0 5 0,0 0-5 0,-9 0 11 16,9 0-11-16,-9 0 36 0,9 0-36 0,-9 0 57 15,9 0-57-15,-26-16 39 0,26 16-39 0,-27-23 6 16,27 23-6-16,-23-35 7 0,23 35-7 0,-26-39 3 16,26 39-3-16,-27-58 3 0,27 58-3 0,-17-63 0 15,17 63 0-15,-18-72 4 0,18 72-4 0,-8-73 0 16,8 73 0-16,0-62-4 0,0 62 4 0,0-62-8 0,0 62 8 15,0-52 0-15,0 52 0 0,0-48 3 0,0 48-3 0,8-42 0 16,-8 42 0-16,27-38 0 0,-27 38 0 0,26-32-1 16,-26 32 1-16,26-24 0 0,-26 24 0 0,27-20 0 15,-27 20 0-15,23-17 2 0,-23 17-2 0,18-10-2 16,-18 10 2-16,8-16 1 0,-8 16-1 0,9-4 0 16,-9 4 0-16,9-2 1 0,-9 2-1 0,9-2 0 15,-9 2 0-15,9 0-5 0,-9 0 5 0,17 0-1 16,-17 0 1-16,23 0-12 0,-23 0 12 0,27 0 0 15,-27 0 0-15,26 2-5 0,-26-2 5 0,27 11-6 16,-27-11 6-16,26 17-4 0,-26-17 4 0,26 18-5 0,-26-18 5 0,15 24-3 16,-15-24 3-16,9 27-3 15,-9-27 3-15,0 30 0 0,0-30 0 0,0 30 2 0,0-30-2 16,0 30 1-16,0-30-1 0,0 31 3 0,0-31-3 16,-18 23 0-16,18-23 0 0,-35 24 1 0,35-24-1 0,-41 19 0 15,41-19 0-15,-35 15 0 0,35-15 0 0,-41 13-2 16,41-13 2-16,-44 10-7 0,44-10 7 0,-44 10-27 15,44-10 27-15,-44 13-35 0,44-13 35 0,-41 9-51 16,41-9 51-16,-35 8-28 0,35-8 28 0,-17 5-21 16,17-5 21-16,-9 3-1 0,9-3 1 0,0 2-1 15,0-2 1-15,0 0-4 0,0 0 4 0,0 0-8 16,0 0 8-16,0 3-2 0,0-3 2 0,0 1-6 16,0-1 6-16,0 8-7 0,0-8 7 0,0 10 0 0,0-10 0 15,0 14 0-15,0-14 0 0,26 17 4 16,-26-17-4-16,35 18 4 0,-35-18-4 0,35 18 4 0,-35-18-4 15,41 27 11-15,-41-27-11 0,44 30 14 0,-44-30-14 16,50 30 5-16,-50-30-5 0,44 26 12 0,-44-26-12 0,53 23 10 16,-53-23-10-16,43 19 9 0,-43-19-9 0,41 16 17 15,-41-16-17-15,44 11 21 0,-44-11-21 0,32 5 20 16,-32-5-20-16,27 8 22 0,-27-8-22 0,17 1 30 16,-17-1-30-16,9 0 22 0,-9 0-22 0,0 0 14 15,0 0-14-15,9 0 11 0,-9 0-11 0,0 0 7 16,0 0-7-16,0 0 2 0,0 0-2 0,9 0 0 15,-9 0 0-15,9-5 8 0,-9 5-8 0,17-13 0 0,-17 13 0 16,9-17-32-16,-9 17 32 0,0-17-184 16,0 17 184-16,0-21-483 0,0 21 483 0</inkml:trace>
  <inkml:trace contextRef="#ctx0" brushRef="#br0" timeOffset="31842.5982">8809 5126 508 0,'0'0'0'0,"0"0"77"0,0 0-77 0,0 0 116 16,0 0-116-16,0 0 52 0,0 0-52 0,0 0 23 15,0 0-23-15,0 0 19 0,0 0-19 0,0 0 36 16,0 0-36-16,3-17 42 0,-3 17-42 0,0-2 85 16,0 2-85-16,0-8 66 0,0 8-66 0,0 0 63 15,0 0-63-15,0-5 61 0,0 5-61 0,0-4 57 16,0 4-57-16,0 0 46 0,0 0-46 0,0-1 48 15,0 1-48-15,0 0 36 0,0 0-36 0,0 0 30 16,0 0-30-16,0 0 20 0,0 0-20 0,0-5 12 0,0 5-12 0,0 0 24 16,0 0-24-16,0 0 14 0,0 0-14 0,0 0 23 15,0 0-23-15,0 0 10 0,0 0-10 0,0 0 18 16,0 0-18-16,0 0 15 0,0 0-15 0,0-2 14 16,0 2-14-16,0 0 11 0,0 0-11 0,0 0 13 15,0 0-13-15,0 0 5 0,0 0-5 0,0 0 11 16,0 0-11-16,0-3 12 0,0 3-12 0,0 0 16 15,0 0-16-15,0 0 11 0,0 0-11 0,0 0 7 16,0 0-7-16,0 0 9 0,0 0-9 0,0-2 10 16,0 2-10-16,0 0 7 0,0 0-7 0,0 0 10 15,0 0-10-15,0 0 5 0,0 0-5 0,0 0 4 16,0 0-4-16,0 0 2 0,0 0-2 0,0 0 0 16,0 0 0-16,0 0-3 0,0 0 3 0,0 0-9 0,0 0 9 15,9 17-16-15,-9-17 16 0,15 32-11 16,-15-32 11-16,26 47 0 0,-26-47 0 0,18 47 5 0,-18-47-5 0,26 49 2 15,-26-49-2-15,23 45 1 0,-23-45-1 0,12 42 2 16,-12-42-2-16,15 33 1 0,-15-33-1 0,0 30 1 16,0-30-1-16,9 23 1 0,-9-23-1 0,0 15 0 15,0-15 0-15,8 6 1 0,-8-6-1 0,0 2 2 16,0-2-2-16,0 0 1 0,0 0-1 0,0 0 2 16,0 0-2-16,0 0 0 0,0 0 0 0,0 0-27 15,0 0 27-15,0 0-150 0,0 0 150 0,0-2-261 16,0 2 261-16,0-27-796 0,0 27 796 0</inkml:trace>
  <inkml:trace contextRef="#ctx0" brushRef="#br0" timeOffset="32597.4573">8812 4817 685 0,'0'0'0'0,"0"0"155"0,0 0-155 0,0 0 197 0,0 0-197 0,0 0 90 15,0 0-90-15,0 0 30 0,0 0-30 0,0 0 29 16,0 0-29-16,0 0 43 0,0 0-43 0,9 0 31 16,-9 0-31-16,6 0 24 0,-6 0-24 0,0 0 0 15,0 0 0-15,9-1-13 0,-9 1 13 0,9-6-135 16,-9 6 135-16,0-10-420 0,0 10 420 0</inkml:trace>
  <inkml:trace contextRef="#ctx0" brushRef="#br0" timeOffset="33206.9292">9541 4399 921 0,'0'0'0'0,"0"0"123"16,0 0-123-16,0 0 175 0,0 0-175 0,0 0 79 15,0 0-79-15,0 0 13 0,0 0-13 0,0 0 0 16,0 0 0-16,0 0-9 0,0 0 9 0,-17 101 0 16,17-101 0-16,-27 74 13 0,27-74-13 0,-50 81 0 15,50-81 0-15,-79 77-117 0,79-77 117 0,-93 64-802 16,93-64 802-16</inkml:trace>
  <inkml:trace contextRef="#ctx0" brushRef="#br0" timeOffset="35023.9559">10323 5149 28 0,'0'0'0'0,"0"0"389"16,0 0-389-16,0 0 194 0,0 0-194 0,0 0 129 15,0 0-129-15,0 0 78 0,0 0-78 0,0 0 43 16,0 0-43-16,0 0 20 0,0 0-20 0,-62 0 32 16,62 0-32-16,-17 0 22 0,17 0-22 0,-15 0 26 15,15 0-26-15,-26 0 30 0,26 0-30 0,-18 4 36 0,18-4-36 16,-18 7 26-16,18-7-26 0,-17 4 29 0,17-4-29 15,-9 5 22-15,9-5-22 0,-9 4 31 0,9-4-31 0,-8 0 23 16,8 0-23-16,0 0 27 0,0 0-27 0,0 0 21 16,0 0-21-16,0 0 18 0,0 0-18 0,0 0 14 15,0 0-14-15,0 0 3 0,0 0-3 0,0 0 11 16,0 0-11-16,0 0 9 0,0 0-9 0,8 0 1 16,-8 0-1-16,62 0 6 0,-62 0-6 0,85-4 53 15,-85 4-53-15,102-16 35 0,-102 16-35 0,114-19 13 16,-114 19-13-16,111-18 2 0,-111 18-2 0,94-10 0 15,-94 10 0-15,76-7-4 0,-76 7 4 0,44 0-24 16,-44 0 24-16,18 0-101 0,-18 0 101 0,8 0-199 16,-8 0 199-16,0 17-216 0,0-17 216 0,0 17-545 15,0-17 545-15</inkml:trace>
  <inkml:trace contextRef="#ctx0" brushRef="#br0" timeOffset="35477.0928">10305 5495 328 0,'0'0'0'0,"0"0"179"0,0 0-179 0,0 0 153 0,0 0-153 0,0 0 74 15,0 0-74-15,0 0 62 0,0 0-62 16,0 0 64-16,0 0-64 0,0 0 78 0,0 0-78 0,-53 5 46 16,53-5-46-16,-8 0 47 0,8 0-47 0,-18 0 28 15,18 0-28-15,-23 0 20 0,23 0-20 0,-9 4 15 16,9-4-15-16,-18 1 18 0,18-1-18 0,-26 5 8 16,26-5-8-16,-9 3 8 0,9-3-8 0,-15 4 6 15,15-4-6-15,-2 3 5 0,2-3-5 0,-6 0 5 16,6 0-5-16,0 0 1 0,0 0-1 0,0 0 8 15,0 0-8-15,0 0 21 0,0 0-21 0,0 0 30 16,0 0-30-16,32 0 28 0,-32 0-28 0,61-3 26 16,-61 3-26-16,94-18 53 0,-94 18-53 0,111-21 23 0,-111 21-23 0,120-27 20 15,-120 27-20-15,120-25 9 16,-120 25-9-16,103-25 15 0,-103 25-15 0,79-20 12 0,-79 20-12 0,58-14 18 16,-58 14-18-16,27-10 16 0,-27 10-16 0,8-1 8 15,-8 1-8-15,0 0 0 0,0 0 0 0,0 0-8 16,0 0 8-16,0 0-140 0,0 0 140 0,0 0-423 15,0 0 423-15</inkml:trace>
  <inkml:trace contextRef="#ctx0" brushRef="#br0" timeOffset="46612.7898">12383 5154 285 0,'0'0'0'0,"0"0"445"0,0 0-445 0,0 0 132 16,0 0-132-16,0 0 143 0,0 0-143 0,0 0 89 15,0 0-89-15,0 0 69 0,0 0-69 0,0 0 67 16,0 0-67-16,0 0 67 0,0 0-67 0,0-30 43 0,0 30-43 16,0 0 33-16,0 0-33 0,0 0 18 15,0 0-18-15,0 0 8 0,0 0-8 0,-18 2 1 0,18-2-1 0,-32 20 0 16,32-20 0-16,-52 27-1 0,52-27 1 0,-44 34-1 16,44-34 1-16,-59 31-1 0,59-31 1 0,-44 43-1 15,44-43 1-15,-44 36 1 0,44-36-1 0,-41 34-1 16,41-34 1-16,-35 32 1 0,35-32-1 0,-35 27 0 15,35-27 0-15,-35 23 1 0,35-23-1 0,-41 20 2 16,41-20-2-16,-44 19 2 0,44-19-2 0,-44 16-1 16,44-16 1-16,-50 11 2 0,50-11-2 0,-43 6 0 15,43-6 0-15,-36 5 2 0,36-5-2 0,-41 0 2 16,41 0-2-16,-43 0 2 0,43 0-2 0,-27 0 2 16,27 0-2-16,-32-10 8 0,32 10-8 0,-26-17 6 15,26 17-6-15,-18-25 2 0,18 25-2 0,-17-25 9 16,17 25-9-16,-9-25 1 0,9 25-1 0,0-24 9 0,0 24-9 15,0-21 10-15,0 21-10 0,0-21 4 0,0 21-4 16,0-23 1-16,0 23-1 0,0-23 4 0,0 23-4 16,35-26 0-16,-35 26 0 0,35-27 0 0,-35 27 0 15,41-27 1-15,-41 27-1 0,44-28 0 0,-44 28 0 0,53-22 0 16,-53 22 0-16,41-17 0 0,-41 17 0 0,35-15 0 16,-35 15 0-16,35-8-2 0,-35 8 2 0,26-2-2 15,-26 2 2-15,32 0-3 0,-32 0 3 0,35 0-10 16,-35 0 10-16,44 15-4 0,-44-15 4 0,50 21-8 15,-50-21 8-15,44 21 0 0,-44-21 0 0,50 26 0 16,-50-26 0-16,44 23 2 0,-44-23-2 0,35 20 0 16,-35-20 0-16,41 20 1 0,-41-20-1 0,26 17 1 0,-26-17-1 0,26 15 0 15,-26-15 0-15,27 15 1 0,-27-15-1 0,17 11 4 16,-17-11-4-16,27 8 0 0,-27-8 0 0,23 8 5 16,-23-8-5-16,18 5 1 0,-18-5-1 0,17 2 4 15,-17-2-4-15,27 0 6 0,-27 0-6 0,17 0 7 0,-17 0-7 16,18 0 11-16,-18 0-11 0,26 0 11 0,-26 0-11 15,23-7 12-15,-23 7-12 0,18-12 14 0,-18 12-14 0,18-13 18 16,-18 13-18-16,17-9 14 0,-17 9-14 0,9-13 4 16,-9 13-4-16,17-10 5 0,-17 10-5 0,9-5 1 15,-9 5-1-15,6-12 2 0,-6 12-2 0,3-5 2 16,-3 5-2-16,6-5 6 0,-6 5-6 0,3-10 6 16,-3 10-6-16,6-12 8 0,-6 12-8 0,3-15 5 15,-3 15-5-15,5-18 4 0,-5 18-4 0,0-24 5 16,0 24-5-16,9-20 7 0,-9 20-7 0,9-20 8 15,-9 20-8-15,9-20 6 0,-9 20-6 0,0-15 6 16,0 15-6-16,0-16 12 0,0 16-12 0,0-13 10 0,0 13-10 16,0-11 5-16,0 11-5 0,0-14 6 15,0 14-6-15,0-17 8 0,0 17-8 0,0-15 8 0,0 15-8 16,0-18 2-16,0 18-2 0,0-17 4 0,0 17-4 16,0-15 0-16,0 15 0 0,0-14 3 0,0 14-3 0,-9-11 2 15,9 11-2-15,-9-11 0 0,9 11 0 0,-14-13-3 16,14 13 3-16,-9-10 0 0,9 10 0 0,-12-9-1 15,12 9 1-15,-15-8 0 0,15 8 0 0,-17-7 1 16,17 7-1-16,-9-1 0 0,9 1 0 0,-17-4 0 16,17 4 0-16,-18 0-4 0,18 0 4 0,-18 0-2 15,18 0 2-15,-23 0 0 0,23 0 0 0,-26 0 0 16,26 0 0-16,-35 8 0 0,35-8 0 0,-27 24 0 16,27-24 0-16,-26 42-4 0,26-42 4 0,-18 56-3 15,18-56 3-15,-23 63-1 0,23-63 1 0,-9 73-1 16,9-73 1-16,-17 80-35 0,17-80 35 0,-36 73-230 0,36-73 230 15,-49 56-722-15,49-56 722 0</inkml:trace>
  <inkml:trace contextRef="#ctx0" brushRef="#br0" timeOffset="62413.5561">14531 4261 508 0,'0'0'0'0,"0"0"94"0,0 0-94 0,0 0 148 0,0 0-148 0,0 0 70 15,0 0-70-15,0 0 59 0,0 0-59 0,0 0 54 16,0 0-54-16,0 0 33 0,0 0-33 0,0 0 32 15,0 0-32-15,-26-5 42 0,26 5-42 0,0 0 28 16,0 0-28-16,0 0 26 0,0 0-26 0,-9 0 21 16,9 0-21-16,0 0 17 0,0 0-17 0,0 0 16 15,0 0-16-15,0 0 10 0,0 0-10 0,0-4 16 0,0 4-16 16,18-4 14-16,-18 4-14 0,67-10 22 0,-67 10-22 16,102-13 26-16,-102 13-26 0,129-19 22 0,-129 19-22 0,147-24 10 15,-147 24-10-15,155-19 7 0,-155 19-7 0,164-27 0 16,-164 27 0-16,146-19 0 0,-146 19 0 15,120-17-2-15,-120 17 2 0,102-13-1 0,-102 13 1 0,79-10-28 16,-79 10 28-16,50-4-54 0,-50 4 54 0,26 0-73 16,-26 0 73-16,9 0-149 0,-9 0 149 0,0 0-188 15,0 0 188-15,0 0-212 0,0 0 212 0</inkml:trace>
  <inkml:trace contextRef="#ctx0" brushRef="#br0" timeOffset="62772.9114">14607 4491 261 0,'0'0'0'0,"0"0"333"16,0 0-333-16,0 0 36 0,0 0-36 0,0 0 124 15,0 0-124-15,0 0 66 0,0 0-66 0,0 0 28 16,0 0-28-16,0 0 11 0,0 0-11 0,-111 17 4 15,111-17-4-15,0 0 14 0,0 0-14 0,0 0 58 16,0 0-58-16,18 0 82 0,-18 0-82 0,49 0 84 16,-49 0-84-16,88-12 89 0,-88 12-89 0,120-21 45 15,-120 21-45-15,129-26 25 0,-129 26-25 0,146-25 20 16,-146 25-20-16,138-19 9 0,-138 19-9 0,129-19 5 16,-129 19-5-16,102-12 0 0,-102 12 0 0,85-7-2 0,-85 7 2 15,61-5-7-15,-61 5 7 0,36 0-32 0,-36 0 32 16,23 0-40-16,-23 0 40 0,9 0-58 0,-9 0 58 0,0 0-68 15,0 0 68-15,9 0-94 0,-9 0 94 0,0 0-153 16,0 0 153-16,8 0-233 0,-8 0 233 0,9 0-607 16,-9 0 607-16</inkml:trace>
  <inkml:trace contextRef="#ctx0" brushRef="#br0" timeOffset="63241.6615">15398 3961 493 0,'0'0'0'0,"0"0"87"16,0 0-87-16,0 0 170 0,0 0-170 0,0 0 94 16,0 0-94-16,0 0 95 0,0 0-95 0,0 0 73 15,0 0-73-15,0 0 63 0,0 0-63 0,-129-52 47 16,129 52-47-16,-9-1 43 0,9 1-43 0,-9-4 43 15,9 4-43-15,0-3 31 0,0 3-31 0,-9 0 26 16,9 0-26-16,0 0 28 0,0 0-28 0,0 0 8 16,0 0-8-16,0 0 0 0,0 0 0 0,18 3-14 15,-18-3 14-15,53 20-2 0,-53-20 2 0,76 26 0 16,-76-26 0-16,111 23 1 0,-111-23-1 0,120 22 9 0,-120-22-9 0,138 18 7 16,-138-18-7-16,137 17 11 15,-137-17-11-15,120 12 5 0,-120-12-5 0,106 13 5 0,-106-13-5 0,84 14 4 16,-84-14-4-16,59 11 0 0,-59-11 0 0,44 11-2 15,-44-11 2-15,17 16-5 0,-17-16 5 0,18 19-2 16,-18-19 2-16,0 25 0 0,0-25 0 0,0 34 0 16,0-34 0-16,-18 44 3 0,18-44-3 0,-52 55 5 15,52-55-5-15,-76 70 1 0,76-70-1 0,-94 80 0 16,94-80 0-16,-114 81 0 0,114-81 0 0,-111 76 1 16,111-76-1-16,-94 60 0 0,94-60 0 0,-62 45 1 15,62-45-1-15,-32 35-1 0,32-35 1 0,0 22-5 16,0-22 5-16,0 24-6 0,0-24 6 0,41 13-56 0,-41-13 56 15,53 0-233-15,-53 0 233 0,70 0-565 16,-70 0 565-16</inkml:trace>
  <inkml:trace contextRef="#ctx0" brushRef="#br0" timeOffset="63976.0463">20224 4023 473 0,'0'0'0'0,"0"0"302"0,0 0-302 0,0 0 218 16,0 0-218-16,0 0 196 0,0 0-196 0,0 0 127 16,0 0-127-16,0 0 90 0,0 0-90 0,0 0 75 15,0 0-75-15,-9-32 58 0,9 32-58 0,-9 0 29 0,9 0-29 0,0 0 0 16,0 0 0-16,0 24-10 0,0-24 10 15,0 55-3-15,0-55 3 0,0 74 0 0,0-74 0 0,0 85 13 16,0-85-13-16,0 83 5 0,0-83-5 0,0 82 8 16,0-82-8-16,0 71 6 0,0-71-6 0,0 63 3 15,0-63-3-15,0 53 2 0,0-53-2 0,0 38 4 16,0-38-4-16,0 32 0 0,0-32 0 0,0 22-3 16,0-22 3-16,0 13-1 0,0-13 1 0,0 9-61 15,0-9 61-15,0 0-185 0,0 0 185 0,0-4-345 16,0 4 345-16,-17-36-913 0,17 36 913 0</inkml:trace>
  <inkml:trace contextRef="#ctx0" brushRef="#br0" timeOffset="64512.3525">20198 4085 332 0,'0'0'0'0,"0"0"363"15,0 0-363-15,0 0 136 0,0 0-136 0,0 0 179 16,0 0-179-16,0 0 118 0,0 0-118 0,0 0 81 15,0 0-81-15,0 0 51 0,0 0-51 0,-103-43 40 0,103 43-40 0,-53 3 16 16,53-3-16-16,-58 24 1 0,58-24-1 16,-62 27 0-16,62-27 0 0,-67 35 1 0,67-35-1 0,-53 33 7 15,53-33-7-15,-41 35 4 0,41-35-4 0,-43 27 4 16,43-27-4-16,-27 26 1 0,27-26-1 0,-9 15 2 16,9-15-2-16,-8 13 0 0,8-13 0 0,0 8 0 15,0-8 0-15,0 0 0 0,0 0 0 0,0 0 0 16,0 0 0-16,0 0 8 0,0 0-8 0,0 0 32 15,0 0-32-15,0-11 47 0,0 11-47 0,0-21 24 16,0 21-24-16,8-27 7 0,-8 27-7 0,27-38 1 16,-27 38-1-16,35-37 1 0,-35 37-1 0,41-37 1 15,-41 37-1-15,44-37 0 0,-44 37 0 0,52-31-4 16,-52 31 4-16,41-22-2 0,-41 22 2 0,44-14-1 0,-44 14 1 16,44-3-4-16,-44 3 4 0,59 0 0 0,-59 0 0 15,52 0-8-15,-52 0 8 0,68 16-6 0,-68-16 6 16,61 32 0-16,-61-32 0 0,68 33 1 0,-68-33-1 0,61 41 0 15,-61-41 0-15,67 42 0 0,-67-42 0 0,62 40-75 16,-62-40 75-16,44 26-318 0,-44-26 318 0</inkml:trace>
  <inkml:trace contextRef="#ctx0" brushRef="#br0" timeOffset="65527.9445">20268 3882 574 0,'0'0'0'0,"0"0"108"15,0 0-108-15,0 0 91 0,0 0-91 16,0 0 98-16,0 0-98 0,0 0 76 0,0 0-76 0,0 0 38 15,0 0-38-15,0 0 19 0,0 0-19 0,-226-17 27 16,226 17-27-16,-58 0 39 0,58 0-39 0,-53 0 32 16,53 0-32-16,-58 17 40 0,58-17-40 0,-53 15 40 15,53-15-40-15,-53 21 40 0,53-21-40 0,-49 23 24 16,49-23-24-16,-53 30 16 0,53-30-16 0,-50 32 13 16,50-32-13-16,-44 34 13 0,44-34-13 0,-52 39 9 15,52-39-9-15,-41 43 10 0,41-43-10 0,-36 48 11 16,36-48-11-16,-35 47 21 0,35-47-21 0,-17 53 36 15,17-53-36-15,-18 48 29 0,18-48-29 0,-6 47 25 0,6-47-25 0,0 54 20 16,0-54-20-16,0 48 19 0,0-48-19 16,0 50 21-16,0-50-21 0,6 47 30 0,-6-47-30 0,18 51 27 15,-18-51-27-15,17 51 23 0,-17-51-23 0,18 48 16 16,-18-48-16-16,17 49 15 0,-17-49-15 0,18 45 15 16,-18-45-15-16,26 39 9 0,-26-39-9 0,24 42 5 15,-24-42-5-15,35 39 8 0,-35-39-8 0,35 36 6 16,-35-36-6-16,35 32 8 0,-35-32-8 0,59 26 7 15,-59-26-7-15,52 24 5 0,-52-24-5 0,68 18 12 16,-68-18-12-16,70 18 10 0,-70-18-10 0,76 14 9 16,-76-14-9-16,70 6 11 0,-70-6-11 0,76 0 10 15,-76 0-10-15,76 0 9 0,-76 0-9 0,71 0 5 16,-71 0-5-16,76 0 7 0,-76 0-7 0,79-6 1 0,-79 6-1 16,67-14 5-16,-67 14-5 0,70-18 4 0,-70 18-4 0,68-15 7 15,-68 15-7-15,52-17 0 0,-52 17 0 0,50-17 1 16,-50 17-1-16,44-24 0 0,-44 24 0 0,44-27 3 15,-44 27-3-15,41-32 7 0,-41 32-7 0,44-39 4 16,-44 39-4-16,35-41 6 0,-35 41-6 0,35-44 3 16,-35 44-3-16,23-45 4 0,-23 45-4 0,27-44 3 15,-27 44-3-15,9-40 0 0,-9 40 0 0,17-39 0 16,-17 39 0-16,9-35 5 0,-9 35-5 0,0-37 0 16,0 37 0-16,9-31 5 0,-9 31-5 0,0-32 1 15,0 32-1-15,0-38 4 0,0 38-4 0,0-40 4 16,0 40-4-16,0-40 3 0,0 40-3 0,0-42 6 15,0 42-6-15,0-39 3 0,0 39-3 0,-18-36 7 16,18 36-7-16,-17-29 4 0,17 29-4 0,-18-28 9 0,18 28-9 16,-18-28 2-16,18 28-2 0,-23-23 1 0,23 23-1 15,-26-20 0-15,26 20 0 0,-27-18 0 0,27 18 0 0,-26-16 0 16,26 16 0-16,-35-16 0 0,35 16 0 0,-41-20 6 16,41 20-6-16,-44-27 0 0,44 27 0 0,-53-29 0 15,53 29 0-15,-49-35 2 0,49 35-2 0,-53-39 1 16,53 39-1-16,-50-38 0 0,50 38 0 0,-44-31-1 15,44 31 1-15,-35-18-1 0,35 18 1 0,-41-10-3 16,41 10 3-16,-53 0-9 0,53 0 9 0,-93 14-42 16,93-14 42-16,-138 48-132 0,138-48 132 0,-199 52-443 15,199-52 443-15</inkml:trace>
  <inkml:trace contextRef="#ctx0" brushRef="#br0" timeOffset="66090.4595">18052 4570 783 0,'0'0'0'0,"0"0"178"0,0 0-178 0,0 0 211 0,0 0-211 0,0 0 133 16,0 0-133-16,0 0 101 0,0 0-101 16,0 0 100-16,0 0-100 0,0 0 74 15,0 0-74-15,-35-36 29 0,35 36-29 0,0 0 15 0,0 0-15 0,0 0 0 16,0 0 0-16,0 4-14 0,0-4 14 0,0 27-11 15,0-27 11-15,0 32 0 0,0-32 0 0,0 47 8 16,0-47-8-16,0 42 4 0,0-42-4 0,0 42 6 16,0-42-6-16,0 39 5 0,0-39-5 0,9 33 1 15,-9-33-1-15,9 31-1 0,-9-31 1 0,8 27-1 16,-8-27 1-16,0 23-2 0,0-23 2 0,0 25-27 16,0-25 27-16,0 23-136 0,0-23 136 0,0 14-226 15,0-14 226-15,-8 3-413 0,8-3 413 0</inkml:trace>
  <inkml:trace contextRef="#ctx0" brushRef="#br0" timeOffset="66407.5919">17552 4624 747 0,'0'0'0'0,"0"0"190"0,0 0-190 0,0 0 168 16,0 0-168-16,0 0 82 0,0 0-82 0,0 0 57 15,0 0-57-15,0 0 37 0,0 0-37 0,0 0 48 16,0 0-48-16,52-92 30 0,-52 92-30 0,53-25 34 16,-53 25-34-16,67-27 19 0,-67 27-19 0,85-32 15 15,-85 32-15-15,88-31 18 0,-88 31-18 0,85-24 8 16,-85 24-8-16,88-23 2 0,-88 23-2 0,76-18 0 15,-76 18 0-15,76-12-8 0,-76 12 8 0,61-9-14 16,-61 9 14-16,59 0-76 0,-59 0 76 0,44 0-135 0,-44 0 135 0,35 0-193 16,-35 0 193-16,26 8-276 0,-26-8 276 15,18 17-641-15,-18-17 641 0</inkml:trace>
  <inkml:trace contextRef="#ctx0" brushRef="#br0" timeOffset="66798.2217">17844 4995 434 0,'0'0'0'0,"0"0"188"0,0 0-188 0,0 0 125 16,0 0-125-16,0 0 56 0,0 0-56 0,0 0 33 15,0 0-33-15,0 0 37 0,0 0-37 0,0 0 45 16,0 0-45-16,-17 3 44 0,17-3-44 0,0 0 52 16,0 0-52-16,0 0 51 0,0 0-51 0,0 0 44 15,0 0-44-15,0 0 37 0,0 0-37 0,0 0 37 16,0 0-37-16,0 0 33 0,0 0-33 0,0 0 15 16,0 0-15-16,0 0 7 0,0 0-7 0,9 0 19 15,-9 0-19-15,52 0 85 0,-52 0-85 0,68 0 62 16,-68 0-62-16,87-22 69 0,-87 22-69 0,103-23 59 15,-103 23-59-15,102-27 47 0,-102 27-47 0,94-22 22 16,-94 22-22-16,79-22 7 0,-79 22-7 0,50-11 2 16,-50 11-2-16,35-12 0 0,-35 12 0 0,9-1-4 0,-9 1 4 0,8 0-66 15,-8 0 66-15,18 5-136 0,-18-5 136 0,0 24-184 16,0-24 184-16,0 27-356 0,0-27 356 0</inkml:trace>
  <inkml:trace contextRef="#ctx0" brushRef="#br0" timeOffset="67641.9819">20051 3286 561 0,'0'0'0'0,"0"0"187"16,0 0-187-16,0 0 171 0,0 0-171 0,0 0 142 15,0 0-142-15,0 0 95 0,0 0-95 0,0 0 85 16,0 0-85-16,0 0 74 0,0 0-74 0,0-68 60 16,0 68-60-16,0-3 52 0,0 3-52 0,-9-2 57 0,9 2-57 0,0 0 41 15,0 0-41-15,0 0 29 0,0 0-29 16,0 0 0-16,0 0 0 0,0 28-9 0,0-28 9 0,0 47-13 16,0-47 13-16,0 69 0 0,0-69 0 0,27 77 7 15,-27-77-7-15,26 83 2 0,-26-83-2 0,26 82 5 16,-26-82-5-16,18 75 2 0,-18-75-2 0,23 69 0 15,-23-69 0-15,9 59-1 0,-9-59 1 0,0 50-15 16,0-50 15-16,0 42-98 0,0-42 98 0,0 30-224 16,0-30 224-16,0 17-499 0,0-17 499 0</inkml:trace>
  <inkml:trace contextRef="#ctx0" brushRef="#br0" timeOffset="68740.3755">20010 3235 675 0,'0'0'0'0,"0"0"129"16,0 0-129-16,0 0 136 0,0 0-136 0,0 0 80 0,0 0-80 0,0 0 66 16,0 0-66-16,0 0 53 15,0 0-53-15,0 0 63 0,0 0-63 0,0 0 49 16,0 0-49-16,-9-20 56 0,9 20-56 0,0-4 45 0,0 4-45 0,0-7 26 15,0 7-26-15,33-15 4 0,-33 15-4 0,61-15 22 16,-61 15-22-16,85-18 10 0,-85 18-10 0,111-22 6 16,-111 22-6-16,138-20 5 0,-138 20-5 0,164-24 6 15,-164 24-6-15,181-25 4 0,-181 25-4 0,214-25 4 16,-214 25-4-16,208-25 5 0,-208 25-5 0,204-26 2 16,-204 26-2-16,205-23 0 0,-205 23 0 0,208-24 2 15,-208 24-2-15,205-23 0 0,-205 23 0 0,199-25 2 0,-199 25-2 0,187-22 0 16,-187 22 0-16,182-20 1 0,-182 20-1 0,164-16 3 15,-164 16-3-15,152-15 1 0,-152 15-1 0,137-14 2 16,-137 14-2-16,129-9 0 0,-129 9 0 0,106-8 1 16,-106 8-1-16,84-4 1 0,-84 4-1 0,77 0-1 15,-77 0 1-15,43 0-2 0,-43 0 2 0,36 0-5 16,-36 0 5-16,26 0-3 0,-26 0 3 0,15 0-4 16,-15 0 4-16,17 0-11 0,-17 0 11 0,18-3-10 15,-18 3 10-15,8-2-7 0,-8 2 7 0,0-1-1 0,0 1 1 0,0-5 0 16,0 5 0-16,9-2 2 0,-9 2-2 0,0-5 0 15,0 5 0-15,0-5-10 0,0 5 10 0,9-1-16 16,-9 1 16-16,0 0-23 0,0 0 23 0,0 0-29 16,0 0 29-16,0 0-54 0,0 0 54 0,0 0-39 15,0 0 39-15,0 0-21 0,0 0 21 0,0 0-20 16,0 0 20-16,0-4-24 0,0 4 24 0,0-2 0 16,0 2 0-16,0-5 0 0,0 5 0 0,-9-3 2 15,9 3-2-15,-9-7 7 0,9 7-7 0,-8-7 9 16,8 7-9-16,-9-4 11 0,9 4-11 0,-18-6 11 15,18 6-11-15,-32-1 11 0,32 1-11 0,-35-4 0 16,35 4 0-16,-44 0-2 0,44 0 2 0,-41 0-2 0,41 0 2 16,-53 0 0-16,53 0 0 0,-35 4 0 15,35-4 0-15,-41 13 4 0,41-13-4 0,-35 18 5 0,35-18-5 0,-26 26 10 16,26-26-10-16,-18 33 11 0,18-33-11 0,-8 44 11 16,8-44-11-16,0 45 19 0,0-45-19 0,0 51 25 15,0-51-25-15,35 48 20 0,-35-48-20 0,52 42 24 16,-52-42-24-16,59 32 36 0,-59-32-36 0,70 28 15 15,-70-28-15-15,67 15 10 0,-67-15-10 0,53 4 13 16,-53-4-13-16,50 0 9 0,-50 0-9 0,44 0 7 16,-44 0-7-16,35-20 23 0,-35 20-23 0,23-35 44 15,-23 35-44-15,27-42 39 0,-27 42-39 0,8-45 26 16,-8 45-26-16,0-46 14 0,0 46-14 0,0-45 9 0,0 45-9 16,0-39 7-16,0 39-7 0,-17-32 0 15,17 32 0-15,-59-20-3 0,59 20 3 0,-61-5-5 16,61 5 5-16,-94 0-1 0,94 0 1 0,-120 19-46 0,120-19 46 0,-129 36-224 15,129-36 224-15,-137 39-588 0,137-39 588 0</inkml:trace>
  <inkml:trace contextRef="#ctx0" brushRef="#br0" timeOffset="70308.4707">20473 5275 470 0,'0'0'0'0,"0"0"71"0,0 0-71 0,0 0 168 16,0 0-168-16,0 0 80 0,0 0-80 0,0 0 79 15,0 0-79-15,0 0 84 0,0 0-84 0,0 0 87 16,0 0-87-16,0-68 80 0,0 68-80 0,-9-5 65 16,9 5-65-16,0-4 44 0,0 4-44 0,0-2 26 15,0 2-26-15,-9 0 40 0,9 0-40 0,0 0 35 16,0 0-35-16,0 0 15 0,0 0-15 0,0 0 14 15,0 0-14-15,0 0 17 0,0 0-17 0,0 0 8 16,0 0-8-16,0 0 0 0,0 0 0 0,0 0-5 16,0 0 5-16,0 6-3 0,0-6 3 0,0 21 0 0,0-21 0 0,0 41 18 15,0-41-18-15,0 38 12 0,0-38-12 0,0 54 8 16,0-54-8-16,18 54 12 0,-18-54-12 0,17 59 13 16,-17-59-13-16,18 53 7 0,-18-53-7 0,9 55 5 15,-9-55-5-15,17 45 0 0,-17-45 0 0,9 36 6 16,-9-36-6-16,15 30 1 0,-15-30-1 0,8 25 2 15,-8-25-2-15,9 19 1 0,-9-19-1 0,9 8 0 16,-9-8 0-16,0 10 1 0,0-10-1 0,0 7 1 16,0-7-1-16,9 0 0 0,-9 0 0 0,8 6-6 15,-8-6 6-15,9 3 0 0,-9-3 0 0,18 1 0 16,-18-1 0-16,26 0 2 0,-26 0-2 0,50 0 5 16,-50 0-5-16,61 0 2 0,-61 0-2 0,85 0 1 15,-85 0-1-15,111-4 2 0,-111 4-2 0,120-11 3 0,-120 11-3 16,129-12 0-16,-129 12 0 0,129-15-2 0,-129 15 2 0,123-9-1 15,-123 9 1-15,111-13 0 0,-111 13 0 0,103-10 0 16,-103 10 0-16,102-12 3 0,-102 12-3 0,102-9 0 16,-102 9 0-16,112-11 1 0,-112 11-1 0,114-7 2 15,-114 7-2-15,120-9 1 0,-120 9-1 0,120-9 2 16,-120 9-2-16,120-10 1 0,-120 10-1 0,120-8 0 16,-120 8 0-16,111-9 2 0,-111 9-2 0,111-10 0 15,-111 10 0-15,103-13 1 0,-103 13-1 0,96-9 5 16,-96 9-5-16,94-13 6 0,-94 13-6 0,94-10 8 15,-94 10-8-15,87-7 6 0,-87 7-6 0,85-10 6 16,-85 10-6-16,85 0 2 0,-85 0-2 0,70-2 1 0,-70 2-1 16,76 0 0-16,-76 0 0 0,62 0 0 15,-62 0 0-15,50 0 0 0,-50 0 0 0,44 0 3 0,-44 0-3 0,43 0 0 16,-43 0 0-16,33 0 3 0,-33 0-3 0,17-4 2 16,-17 4-2-16,27-3 9 0,-27 3-9 0,17 0 3 15,-17 0-3-15,9-1 7 0,-9 1-7 0,17 0 3 16,-17 0-3-16,9 0 1 0,-9 0-1 0,12 0 5 15,-12 0-5-15,20 0 0 0,-20 0 0 0,9-5 0 16,-9 5 0-16,18 0-1 0,-18 0 1 0,0 0 1 16,0 0-1-16,0 0 0 0,0 0 0 0,0 0 0 15,0 0 0-15,0 0 0 0,0 0 0 0,0 0-6 16,0 0 6-16,0 0-6 0,0 0 6 0,9 0-14 0,-9 0 14 16,8-2-13-16,-8 2 13 0,18-4-14 0,-18 4 14 0,26-11-1 15,-26 11 1-15,21-5 0 0,-21 5 0 0,29-5-1 16,-29 5 1-16,18-5-2 0,-18 5 2 0,17 0-5 15,-17 0 5-15,0 0-7 0,0 0 7 0,9 0-18 0,-9 0 18 16,0 0-61-16,0 0 61 0,0 0-99 16,0 0 99-16,0 0-96 0,0 0 96 0,0 0-75 0,0 0 75 0,0 0-115 15,0 0 115-15,0 0-178 0,0 0 178 0,9 0-170 16,-9 0 170-16,0 0-402 0,0 0 402 0</inkml:trace>
  <inkml:trace contextRef="#ctx0" brushRef="#br0" timeOffset="71074.0819">24242 5450 486 0,'0'0'0'0,"0"0"76"16,0 0-76-16,0 0 124 0,0 0-124 0,0 0 66 16,0 0-66-16,0 0 77 0,0 0-77 0,0 0 104 15,0 0-104-15,0 0 70 0,0 0-70 0,-67-31 63 16,67 31-63-16,-18-5 71 0,18 5-71 0,-8-6 70 15,8 6-70-15,-9-4 34 0,9 4-34 0,-18-5 44 16,18 5-44-16,-17-4 35 0,17 4-35 0,-18-6 22 0,18 6-22 0,-32-2 13 16,32 2-13-16,-35-3 12 0,35 3-12 0,-35 0 3 15,35 0-3-15,-27 0 7 0,27 0-7 0,-32 0 18 16,32 0-18-16,-26 0 19 0,26 0-19 0,-26 0 17 16,26 0-17-16,-18 0 9 0,18 0-9 0,-26 11 0 15,26-11 0-15,-24 13 4 0,24-13-4 0,-26 15 2 16,26-15-2-16,-18 19 0 0,18-19 0 0,-17 16 3 15,17-16-3-15,-18 15 3 0,18-15-3 0,-9 17 5 16,9-17-5-16,-8 20 14 0,8-20-14 0,-9 18 12 16,9-18-12-16,0 21 11 0,0-21-11 0,0 22 6 15,0-22-6-15,0 15 11 0,0-15-11 0,0 23 7 16,0-23-7-16,0 17 1 0,0-17-1 0,17 19 13 0,-17-19-13 16,18 16 8-16,-18-16-8 0,18 15 8 0,-18-15-8 15,17 17 5-15,-17-17-5 0,26 10 13 16,-26-10-13-16,24 10 8 0,-24-10-8 0,17 10 6 0,-17-10-6 0,27 7 2 15,-27-7-2-15,17 2 0 0,-17-2 0 0,27 3 1 16,-27-3-1-16,17 0 0 0,-17 0 0 0,32 0 0 16,-32 0 0-16,18 0 3 0,-18 0-3 0,26 0 13 15,-26 0-13-15,18 0 0 0,-18 0 0 0,17-3 8 16,-17 3-8-16,18-7 3 0,-18 7-3 0,9-6 3 16,-9 6-3-16,14-11 0 0,-14 11 0 0,9-8 7 15,-9 8-7-15,9-12 7 0,-9 12-7 0,0-13 5 16,0 13-5-16,0-17 10 0,0 17-10 0,0-19 9 15,0 19-9-15,0-28 7 0,0 28-7 0,0-30 20 0,0 30-20 16,0-36 18-16,0 36-18 0,0-35 20 16,0 35-20-16,-9-37 11 0,9 37-11 0,-23-27 22 0,23 27-22 0,-27-23 16 15,27 23-16-15,-26-19 4 0,26 19-4 0,-35-13 0 16,35 13 0-16,-50-2-12 0,50 2 12 0,-88 0-100 16,88 0 100-16,-111-11-712 0,111 11 712 0</inkml:trace>
  <inkml:trace contextRef="#ctx0" brushRef="#br0" timeOffset="88219.6571">27910 1016 212 0,'0'0'0'0,"0"0"316"15,0 0-316-15,0 0 160 0,0 0-160 0,0 0 104 16,0 0-104-16,0 0 64 0,0 0-64 0,0 0 86 15,0 0-86-15,0 0 91 0,0 0-91 0,0 0 48 0,0 0-48 16,-129-22 46-16,129 22-46 0,-18 0 36 16,18 0-36-16,-17-1 30 0,17 1-30 0,-24 0 35 0,24 0-35 0,-17 0 43 15,17 0-43-15,-27 0 33 0,27 0-33 0,-26 0 23 16,26 0-23-16,-26 0 14 0,26 0-14 0,-41 0 11 16,41 0-11-16,-35 5 9 0,35-5-9 0,-27 11 7 15,27-11-7-15,-44 16 3 0,44-16-3 0,-32 16 4 16,32-16-4-16,-26 20 4 0,26-20-4 0,-35 21 4 15,35-21-4-15,-18 25 3 0,18-25-3 0,-17 28 8 16,17-28-8-16,-9 29 3 0,9-29-3 0,0 33 1 16,0-33-1-16,0 37 8 0,0-37-8 0,0 37 5 15,0-37-5-15,9 44 5 0,-9-44-5 0,35 40 6 16,-35-40-6-16,35 40 5 0,-35-40-5 0,38 36 6 16,-38-36-6-16,47 27 8 0,-47-27-8 0,44 21 8 15,-44-21-8-15,38 14 4 0,-38-14-4 0,38 9 4 0,-38-9-4 0,44 8 6 16,-44-8-6-16,35 0 4 0,-35 0-4 0,41 0 7 15,-41 0-7-15,44 0 13 0,-44 0-13 0,44-4 7 16,-44 4-7-16,49-17 5 0,-49 17-5 0,35-25 5 16,-35 25-5-16,44-24 5 0,-44 24-5 0,21-28 7 15,-21 28-7-15,29-30 1 0,-29 30-1 0,18-29 8 16,-18 29-8-16,17-30 9 0,-17 30-9 0,0-27 11 16,0 27-11-16,0-27 20 0,0 27-20 0,0-28 19 15,0 28-19-15,0-27 9 0,0 27-9 0,0-24 4 16,0 24-4-16,0-23 10 0,0 23-10 0,-9-24 6 15,9 24-6-15,-17-23 0 0,17 23 0 0,-18-20 9 16,18 20-9-16,-32-20 5 0,32 20-5 0,-26-20 7 0,26 20-7 0,-35-17 5 16,35 17-5-16,-27-10 2 0,27 10-2 15,-32-10 2-15,32 10-2 0,-17-7 0 0,17 7 0 0,-18 0-9 16,18 0 9-16,-18-2-10 0,18 2 10 0,-17 0-52 31,17 0 52-31,-18 0-131 0,18 0 131 0,-26 0-235 0,26 0 235 16,-23 9-638-16,23-9 638 0</inkml:trace>
  <inkml:trace contextRef="#ctx0" brushRef="#br0" timeOffset="88844.6943">28495 1110 392 0,'0'0'0'0,"0"0"524"0,0 0-524 0,0 0 184 16,0 0-184-16,0 0 140 0,0 0-140 0,0 0 50 15,0 0-50-15,0 0 39 0,0 0-39 0,0 0 26 16,0 0-26-16,-9 17 0 0,9-17 0 0,0 43 22 15,0-43-22-15,0 62 47 0,0-62-47 0,9 78 46 16,-9-78-46-16,23 83 26 0,-23-83-26 0,18 81 21 16,-18-81-21-16,17 75 12 0,-17-75-12 0,18 64 6 15,-18-64-6-15,9 54 2 0,-9-54-2 0,9 47 2 16,-9-47-2-16,0 34 3 0,0-34-3 0,0 24 2 16,0-24-2-16,0 11 1 0,0-11-1 0,0 4 2 15,0-4-2-15,0 0 7 0,0 0-7 0,0 0 4 16,0 0-4-16,0 0 27 0,0 0-27 0,0-26 45 0,0 26-45 0,-27-33 4 15,27 33-4-15,-35-49 2 16,35 49-2-16,-32-59 3 0,32 59-3 0,-44-71 5 0,44 71-5 0,-26-75 0 16,26 75 0-16,-27-79 0 0,27 79 0 0,-20-73-1 15,20 73 1-15,0-71-1 0,0 71 1 0,0-61-3 16,0 61 3-16,0-53-2 0,0 53 2 0,29-46-5 16,-29 46 5-16,44-39-3 0,-44 39 3 0,35-32 0 15,-35 32 0-15,50-26 2 0,-50 26-2 0,35-20 3 16,-35 20-3-16,35-15-3 0,-35 15 3 0,18-8 0 15,-18 8 0-15,17-4 0 0,-17 4 0 0,15 0 0 16,-15 0 0-16,9 0-4 0,-9 0 4 0,17 0-5 16,-17 0 5-16,18 15-8 0,-18-15 8 0,26 32-4 0,-26-32 4 0,9 32-1 15,-9-32 1-15,9 35 0 0,-9-35 0 16,0 35 1-16,0-35-1 0,0 31 0 0,0-31 0 0,0 27-1 16,0-27 1-16,0 23-11 0,0-23 11 0,0 19-24 15,0-19 24-15,-18 16-80 0,18-16 80 0,-17 10-141 16,17-10 141-16,-27 1-207 0,27-1 207 0,-17 0-358 15,17 0 358-15</inkml:trace>
  <inkml:trace contextRef="#ctx0" brushRef="#br0" timeOffset="89360.3299">29156 1323 59 0,'0'0'0'0,"0"0"633"0,0 0-633 0,0 0 62 16,0 0-62-16,0 0 86 0,0 0-86 0,0 0 46 15,0 0-46-15,0 0 93 0,0 0-93 0,0 0 97 16,0 0-97-16,50 3 97 0,-50-3-97 0,18-16 80 15,-18 16-80-15,17-19 61 0,-17 19-61 0,18-22 18 16,-18 22-18-16,17-28 8 0,-17 28-8 0,3-24 9 0,-3 24-9 16,6-23 6-16,-6 23-6 0,0-20 5 15,0 20-5-15,0-16 12 0,0 16-12 0,0-16 17 0,0 16-17 0,-9-14 21 16,9 14-21-16,-35-13 20 0,35 13-20 0,-35-8 35 16,35 8-35-16,-26-7 8 0,26 7-8 0,-32 0 12 15,32 0-12-15,-44 0 1 0,44 0-1 0,-27 0 11 16,27 0-11-16,-46 27 0 0,46-27 0 0,-21 31 1 15,21-31-1-15,-17 39 5 0,17-39-5 0,-9 47 2 16,9-47-2-16,0 43 7 0,0-43-7 0,0 41 9 16,0-41-9-16,35 37 13 0,-35-37-13 0,50 30 8 15,-50-30-8-15,52 27 6 0,-52-27-6 0,50 21 10 16,-50-21-10-16,53 15 1 0,-53-15-1 0,52 13 4 16,-52-13-4-16,41 3-4 0,-41-3 4 0,36 5-8 15,-36-5 8-15,17 2-23 0,-17-2 23 0,9 0-109 16,-9 0 109-16,9 0-176 0,-9 0 176 0,0-14-351 0,0 14 351 0,0-35-799 15,0 35 799-15</inkml:trace>
  <inkml:trace contextRef="#ctx0" brushRef="#br0" timeOffset="89922.8067">29464 1110 833 0,'0'0'0'0,"0"0"130"0,0 0-130 0,0 0 210 16,0 0-210-16,0 0 85 0,0 0-85 0,0 0 71 15,0 0-71-15,0 0 49 0,0 0-49 0,0 0 28 16,0 0-28-16,26-11 29 0,-26 11-29 0,26 8 66 16,-26-8-66-16,27 23 35 0,-27-23-35 0,32 30 20 0,-32-30-20 0,35 37 15 15,-35-37-15-15,18 40 10 0,-18-40-10 16,26 44 6-16,-26-44-6 0,18 37 4 0,-18-37-4 0,8 35 3 16,-8-35-3-16,15 29 2 0,-15-29-2 0,9 27 0 15,-9-27 0-15,0 17 1 0,0-17-1 0,0 14 0 16,0-14 0-16,0 7 0 0,0-7 0 0,0 5 4 15,0-5-4-15,0 5 2 0,0-5-2 0,0 1 2 16,0-1-2-16,0 3 1 0,0-3-1 0,0 0 1 16,0 0-1-16,0 0 5 0,0 0-5 0,0 0 7 15,0 0-7-15,0 0 8 0,0 0-8 0,0-7 5 16,0 7-5-16,0-17 5 0,0 17-5 0,-21-17 3 16,21 17-3-16,-9-23 0 0,9 23 0 0,-2-25-1 15,2 25 1-15,-9-30 0 0,9 30 0 0,0-29 2 0,0 29-2 16,0-37 3-16,0 37-3 0,0-36 1 15,0 36-1-15,0-39 3 0,0 39-3 0,9-39 1 0,-9 39-1 0,11-34 0 16,-11 34 0-16,30-32 1 0,-30 32-1 0,26-24 1 16,-26 24-1-16,26-22 0 0,-26 22 0 0,27-21 2 15,-27 21-2-15,17-15 3 0,-17 15-3 0,24-15 0 16,-24 15 0-16,26-11 2 0,-26 11-2 0,9-4 2 16,-9 4-2-16,8-2 3 0,-8 2-3 0,9 0 3 15,-9 0-3-15,18 0 0 0,-18 0 0 0,17 0-3 16,-17 0 3-16,30 9-2 0,-30-9 2 0,38 28 0 15,-38-28 0-15,35 36 4 0,-35-36-4 0,35 41 3 16,-35-41-3-16,20 46 3 0,-20-46-3 0,21 49 3 0,-21-49-3 16,17 53 2-16,-17-53-2 0,9 52 0 15,-9-52 0-15,0 54-2 0,0-54 2 0,0 54-9 0,0-54 9 16,0 45-134-16,0-45 134 0,0 27-409 0,0-27 409 16</inkml:trace>
  <inkml:trace contextRef="#ctx0" brushRef="#br0" timeOffset="91724.366">31018 1009 119 0,'0'0'0'0,"0"0"318"0,0 0-318 0,0 0 235 15,0 0-235-15,0 0 168 0,0 0-168 0,0 0 135 16,0 0-135-16,0 0 107 0,0 0-107 0,0 0 65 15,0 0-65-15,-18-31 58 0,18 31-58 0,0-4 24 16,0 4-24-16,0 0 10 0,0 0-10 0,0-2 8 16,0 2-8-16,0 0 0 0,0 0 0 0,0 0 3 15,0 0-3-15,0 0 3 0,0 0-3 0,0 0 4 0,0 0-4 0,0 0 11 16,0 0-11-16,0 0 17 0,0 0-17 0,0 0 21 16,0 0-21-16,0 0 12 0,0 0-12 0,0 0 7 15,0 0-7-15,0 0 3 0,0 0-3 0,0 0 1 16,0 0-1-16,0 0 1 0,0 0-1 0,0 0 1 15,0 0-1-15,0 0 1 0,0 0-1 0,0 0 3 16,0 0-3-16,0 0 0 0,0 0 0 0,0 0 0 16,0 0 0-16,0 0 2 0,0 0-2 0,0 0-2 15,0 0 2-15,0 0-2 0,0 0 2 0,0 0-3 16,0 0 3-16,0 0 0 0,0 0 0 0,0 0 0 16,0 0 0-16,0 0 1 0,0 0-1 0,0 0 4 15,0 0-4-15,0 0 4 0,0 0-4 0,0 0 3 16,0 0-3-16,0 0 1 0,0 0-1 0,0 0 0 0,0 0 0 0,0 0 0 15,0 0 0-15,0 0-1 0,0 0 1 16,0 0-1-16,0 0 1 0,0 0 0 0,0 0 0 0,0 0 0 16,0 0 0-16,0 0 0 0,0 0 0 0,0 0 1 15,0 0-1-15,0 0 2 0,0 0-2 0,0 0 0 16,0 0 0-16,0 0 2 0,0 0-2 0,0 0 2 16,0 0-2-16,0 0-1 0,0 0 1 0,0 0 0 15,0 0 0-15,0 0-1 0,0 0 1 0,0 0-2 16,0 0 2-16,0 0-1 0,0 0 1 0,0 0 0 15,0 0 0-15,0 0 0 0,0 0 0 0,0 0 4 16,0 0-4-16,0 0 5 0,0 0-5 0,0 0 4 16,0 0-4-16,0 0 10 0,0 0-10 0,0 0 3 0,0 0-3 15,0 0 0-15,0 0 0 0,0 0 1 0,0 0-1 16,0 0 0-16,0 0 0 0,0 0-3 0,0 0 3 0,0 0-4 16,0 0 4-16,0 0-11 0,0 0 11 0,0 0-78 15,0 0 78-15,0 0-101 0,0 0 101 0,-20 0-267 16,20 0 267-16</inkml:trace>
  <inkml:trace contextRef="#ctx0" brushRef="#br0" timeOffset="92494.5991">30614 1472 401 0,'0'0'0'0,"0"0"114"16,0 0-114-16,0 0 89 0,0 0-89 0,0 0 54 0,0 0-54 0,0 0 36 16,0 0-36-16,0 0 67 0,0 0-67 0,0 0 83 15,0 0-83-15,129 7 80 0,-129-7-80 0,61 0 56 16,-61 0-56-16,85-7 50 0,-85 7-50 0,88-15 44 15,-88 15-44-15,120-20 29 0,-120 20-29 0,129-17 16 16,-129 17-16-16,137-16 11 0,-137 16-11 0,129-19 8 16,-129 19-8-16,120-15 22 0,-120 15-22 0,85-15 21 15,-85 15-21-15,55-13 36 0,-55 13-36 0,47-9 30 16,-47 9-30-16,27-5 15 0,-27 5-15 0,8-5 19 16,-8 5-19-16,9-5 5 0,-9 5-5 0,9 0 3 15,-9 0-3-15,0-1 0 0,0 1 0 0,0 0-16 16,0 0 16-16,0 0-99 0,0 0 99 0,0 0-223 15,0 0 223-15,-9 0-287 0,9 0 287 0</inkml:trace>
  <inkml:trace contextRef="#ctx0" brushRef="#br0" timeOffset="93025.8477">31372 1205 141 0,'0'0'0'0,"0"0"446"16,0 0-446-16,0 0 140 0,0 0-140 0,0 0 171 15,0 0-171-15,0 0 136 0,0 0-136 0,0 0 88 0,0 0-88 0,0 0 68 16,0 0-68-16,-61-36 66 16,61 36-66-16,-9-2 79 0,9 2-79 0,0-3 59 0,0 3-59 0,-9 0 53 15,9 0-53-15,0 0 45 0,0 0-45 0,0 0 39 16,0 0-39-16,0 0 28 0,0 0-28 0,0 0 7 15,0 0-7-15,0 0 0 0,0 0 0 0,0 0-3 16,0 0 3-16,0 0-12 0,0 0 12 0,18 3 0 16,-18-3 0-16,43 14 3 0,-43-14-3 0,68 13 2 15,-68-13-2-15,79 11 5 0,-79-11-5 0,102 12 14 16,-102-12-14-16,103 9 0 0,-103-9 0 0,111 6 0 16,-111-6 0-16,88 8 4 0,-88-8-4 0,85 0 2 15,-85 0-2-15,46 0 1 0,-46 0-1 0,38 0 0 16,-38 0 0-16,18 0 2 0,-18 0-2 0,0 0 2 0,0 0-2 15,0 0 1-15,0 0-1 0,0 1 4 16,0-1-4-16,0 0 3 0,0 0-3 0,0 3 0 0,0-3 0 0,0 11-11 16,0-11 11-16,0 20-7 0,0-20 7 0,-35 31 0 15,35-31 0-15,-76 39 10 0,76-39-10 0,-82 48 0 16,82-48 0-16,-82 51 7 0,82-51-7 0,-94 50 1 16,94-50-1-16,-82 44 6 0,82-44-6 0,-55 32 2 15,55-32-2-15,-35 28 1 0,35-28-1 0,-18 14 1 16,18-14-1-16,0 8 0 0,0-8 0 0,0 5 0 15,0-5 0-15,0 3-1 0,0-3 1 0,0 2-3 16,0-2 3-16,0 7-5 0,0-7 5 0,0 8 0 16,0-8 0-16,0 10-87 0,0-10 87 0,0 2-389 0,0-2 389 15</inkml:trace>
  <inkml:trace contextRef="#ctx0" brushRef="#br0" timeOffset="94764.8787">27845 2996 662 0,'0'0'0'0,"0"0"172"0,0 0-172 0,0 0 255 15,0 0-255-15,0 0 146 0,0 0-146 0,0 0 141 16,0 0-141-16,0 0 83 0,0 0-83 0,0 0 55 15,0 0-55-15,-20-37 36 0,20 37-36 0,0 0 22 16,0 0-22-16,0 0 0 0,0 0 0 0,0 15 0 16,0-15 0-16,0 47-21 0,0-47 21 0,0 69 0 15,0-69 0-15,0 87 6 0,0-87-6 0,0 86 8 0,0-86-8 0,0 79 6 16,0-79-6-16,0 67 2 16,0-67-2-16,9 54 0 15,-9-54 0-15,8 42 2 0,-8-42-2 0,3 32 0 16,-3-32 0-16,6 19 1 0,-6-19-1 0,0 6 0 15,0-6 0-15,0 6 2 0,0-6-2 0,0 0 3 16,0 0-3-16,0 0 4 0,0 0-4 0,0 0 9 16,0 0-9-16,-9-1 9 0,9 1-9 0,-26-23 6 0,26 23-6 0,-35-31 1 15,35 31-1-15,-44-37 3 0,44 37-3 16,-41-52 0-16,41 52 0 0,-35-55 0 0,35 55 0 0,-44-69-2 16,44 69 2-16,-29-72 0 0,29 72 0 0,-12-72 0 15,12 72 0-15,0-69-1 0,0 69 1 0,0-63 2 16,0 63-2-16,0-58-3 0,0 58 3 0,9-47-1 15,-9 47 1-15,32-47-1 0,-32 47 1 0,35-33 0 16,-35 33 0-16,35-36-1 0,-35 36 1 0,38-30 0 16,-38 30 0-16,38-23 3 0,-38 23-3 0,35-20 0 15,-35 20 0-15,36-17-3 0,-36 17 3 0,32-9-2 16,-32 9 2-16,26-5-3 0,-26 5 3 0,18 0-7 16,-18 0 7-16,17 0-8 0,-17 0 8 0,27 4-11 0,-27-4 11 0,20 24-13 15,-20-24 13-15,29 35-18 0,-29-35 18 16,18 38-7-16,-18-38 7 0,17 40-7 0,-17-40 7 0,0 40-3 15,0-40 3-15,0 36-1 0,0-36 1 0,0 37-15 16,0-37 15-16,0 30-13 0,0-30 13 0,0 27-14 16,0-27 14-16,-17 22-15 0,17-22 15 0,-27 15-23 15,27-15 23-15,-23 9-29 0,23-9 29 0,-35 7-10 16,35-7 10-16,-26 7-5 0,26-7 5 0,-36 0-17 16,36 0 17-16,-32 0-28 0,32 0 28 0,-35 0-29 15,35 0 29-15,-26 0-17 0,26 0 17 0,-18 0-22 16,18 0 22-16,-9 0-11 0,9 0 11 0,-8 0-5 15,8 0 5-15,0 0-10 0,0 0 10 0,0 5-17 16,0-5 17-16,0 22 0 0,0-22 0 0,0 25 1 0,0-25-1 16,0 28 4-16,0-28-4 0,0 29 0 15,0-29 0-15,26 30 3 0,-26-30-3 0,62 32 5 0,-62-32-5 0,76 34 19 16,-76-34-19-16,93 30 23 0,-93-30-23 0,97 27 38 16,-97-27-38-16,102 22 25 0,-102-22-25 0,94 18 20 15,-94-18-20-15,79 13 17 0,-79-13-17 0,76 6 0 16,-76-6 0-16,56 0 6 0,-56 0-6 0,55 0 1 15,-55 0-1-15,44 0 0 0,-44 0 0 0,35-6-24 16,-35 6 24-16,32-26-186 0,-32 26 186 0,9-32-442 16,-9 32 442-16</inkml:trace>
  <inkml:trace contextRef="#ctx0" brushRef="#br0" timeOffset="95077.4577">29031 3087 804 0,'0'0'0'0,"0"0"112"15,0 0-112-15,0 0 231 0,0 0-231 0,0 0 99 16,0 0-99-16,0 0 18 0,0 0-18 0,0 0 13 16,0 0-13-16,0 0 9 0,0 0-9 0,108-54 11 0,-108 54-11 0,67-17 32 15,-67 17-32-15,70-20 33 0,-70 20-33 0,68-18 16 16,-68 18-16-16,70-16 6 0,-70 16-6 0,59-14 0 16,-59 14 0-16,35-2-12 0,-35 2 12 0,17 0-139 15,-17 0 139-15,0 0-355 0,0 0 355 0</inkml:trace>
  <inkml:trace contextRef="#ctx0" brushRef="#br0" timeOffset="95280.5306">29086 3228 853 0,'0'0'0'0,"0"0"55"0,0 0-55 0,0 0 164 15,0 0-164-15,0 0 40 0,0 0-40 16,0 0 59-16,0 0-59 0,0 0 97 0,0 0-97 0,0 0 88 15,0 0-88-15,240 0 50 0,-240 0-50 0,70-10 28 16,-70 10-28-16,77-12 3 0,-77 12-3 0,70-12 0 16,-70 12 0-16,67-17-163 0,-67 17 163 0,44-23-413 15,-44 23 413-15</inkml:trace>
  <inkml:trace contextRef="#ctx0" brushRef="#br0" timeOffset="96124.2882">30614 2930 699 0,'0'0'0'0,"0"0"97"0,0 0-97 0,0 0 111 15,0 0-111-15,0 0 71 0,0 0-71 0,0 0 14 16,0 0-14-16,0 0 24 0,0 0-24 0,0 0 54 0,0 0-54 16,0 39 58-16,0-39-58 0,-21 29 33 15,21-29-33-15,-46 42 29 0,46-42-29 0,-62 43 9 0,62-43-9 0,-67 41 7 16,67-41-7-16,-70 37 0 0,70-37 0 0,-68 28 3 15,68-28-3-15,-52 20-5 0,52-20 5 0,-41 9 7 16,41-9-7-16,-27 2 0 0,27-2 0 0,-26 0 11 16,26 0-11-16,-18 0 9 0,18 0-9 0,-17-7 3 15,17 7-3-15,-9-21 0 0,9 21 0 0,0-26 2 16,0 26-2-16,0-32-5 0,0 32 5 0,0-32 0 16,0 32 0-16,0-32 0 0,0 32 0 0,0-30-2 15,0 30 2-15,9-20-3 0,-9 20 3 0,26-19-1 16,-26 19 1-16,35-15 0 0,-35 15 0 0,44-8 0 15,-44 8 0-15,50-7 5 0,-50 7-5 0,44 0 6 16,-44 0-6-16,29 0 0 0,-29 0 0 0,38 0 0 16,-38 0 0-16,35 12 1 0,-35-12-1 0,27 23 0 0,-27-23 0 0,29 26 2 15,-29-26-2-15,38 27 2 0,-38-27-2 16,26 24 0-16,-26-24 0 0,27 24 5 0,-27-24-5 0,26 27 0 16,-26-27 0-16,26 22 6 0,-26-22-6 0,33 18 5 15,-33-18-5-15,17 15 6 0,-17-15-6 0,26 17 5 16,-26-17-5-16,18 14 0 0,-18-14 0 0,20 8 5 15,-20-8-5-15,30 7 1 0,-30-7-1 0,17 1 1 16,-17-1-1-16,27 0 3 0,-27 0-3 0,17 0 6 16,-17 0-6-16,27-8 16 0,-27 8-16 0,26-22 35 15,-26 22-35-15,32-27 20 0,-32 27-20 0,26-28 10 16,-26 28-10-16,9-27 5 0,-9 27-5 0,18-25 7 16,-18 25-7-16,9-28 7 0,-9 28-7 0,0-19 11 0,0 19-11 0,0-24 17 15,0 24-17-15,0-20 19 0,0 20-19 16,0-23 27-16,0 23-27 0,0-23 26 0,0 23-26 0,-18-23 13 15,18 23-13-15,-18-24 9 0,18 24-9 0,-17-21 1 16,17 21-1-16,-26-22 3 0,26 22-3 0,-24-17 4 16,24 17-4-16,-26-19 0 0,26 19 0 0,-35-12-1 15,35 12 1-15,-35-15-2 0,35 15 2 0,-41-9-3 16,41 9 3-16,-53-3-2 0,53 3 2 0,-59 0-3 16,59 0 3-16,-52 0-8 0,52 0 8 0,-44 0 0 15,44 0 0-15,-50 15-6 0,50-15 6 0,-35 24-3 16,35-24 3-16,-18 32-1 0,18-32 1 0,-8 43-9 15,8-43 9-15,0 43-40 0,0-43 40 0,0 42-154 16,0-42 154-16,0 28-421 0,0-28 421 0</inkml:trace>
  <inkml:trace contextRef="#ctx0" brushRef="#br0" timeOffset="104726.7619">7592 1019 634 0,'0'0'0'0,"0"0"106"0,0 0-106 0,0 0 160 15,0 0-160-15,0 0 116 0,0 0-116 0,0 0 62 16,0 0-62-16,0 0 36 0,0 0-36 0,0 0 16 16,0 0-16-16,0 0 13 0,0 0-13 0,0 0 7 15,0 0-7-15,-18-10 8 0,18 10-8 0,0 11 15 16,0-11-15-16,0 23 25 0,0-23-25 0,0 30 36 15,0-30-36-15,0 37 40 0,0-37-40 0,0 45 32 16,0-45-32-16,0 47 28 0,0-47-28 0,0 53 16 16,0-53-16-16,18 53 8 0,-18-53-8 0,23 47 4 15,-23-47-4-15,18 47 2 0,-18-47-2 0,12 34 0 16,-12-34 0-16,5 28 3 0,-5-28-3 0,0 26 2 0,0-26-2 16,0 21-1-16,0-21 1 0,0 19 0 0,0-19 0 0,0 13-35 15,0-13 35-15,0 9-145 0,0-9 145 0,0 1-282 16,0-1 282-16,0 0-556 0,0 0 556 0</inkml:trace>
  <inkml:trace contextRef="#ctx0" brushRef="#br0" timeOffset="105117.405">7006 1073 599 0,'0'0'0'0,"0"0"109"0,0 0-109 0,0 0 130 16,0 0-130-16,0 0 83 0,0 0-83 0,0 0 86 15,0 0-86-15,0 0 63 0,0 0-63 0,0 0 41 16,0 0-41-16,-8-32 11 0,8 32-11 0,26-12 4 16,-26 12-4-16,62-13 2 0,-62 13-2 0,76-17 4 15,-76 17-4-15,93-15 2 0,-93 15-2 0,106-22 3 16,-106 22-3-16,111-18 3 0,-111 18-3 0,102-15 3 0,-102 15-3 0,94-14 0 16,-94 14 0-16,79-7 0 0,-79 7 0 0,50-1-3 15,-50 1 3-15,17 0-6 0,-17 0 6 0,9 0-72 16,-9 0 72-16,0 0-140 0,0 0 140 0,0 0-253 15,0 0 253-15</inkml:trace>
  <inkml:trace contextRef="#ctx0" brushRef="#br0" timeOffset="105492.4241">7153 1713 261 0,'0'0'0'0,"0"0"263"0,0 0-263 0,0 0 148 16,0 0-148-16,0 0 92 0,0 0-92 0,0 0 79 16,0 0-79-16,0 0 110 0,0 0-110 0,0 0 105 15,0 0-105-15,-53 1 76 0,53-1-76 0,0 0 51 16,0 0-51-16,0-5 22 0,0 5-22 0,9-10 6 15,-9 10-6-15,35-12 1 0,-35 12-1 0,62-17 1 16,-62 17-1-16,67-15 1 0,-67 15-1 0,88-18 1 16,-88 18-1-16,102-17 3 0,-102 17-3 0,111-18 5 15,-111 18-5-15,120-21 2 0,-120 21-2 0,120-16 6 16,-120 16-6-16,112-17 12 0,-112 17-12 0,93-17 10 16,-93 17-10-16,62-10 3 0,-62 10-3 0,35-5 6 0,-35 5-6 0,17-5 5 15,-17 5-5-15,0 0 3 0,0 0-3 16,0 0 1-16,0 0-1 0,0 0 0 0,0 0 0 0,0 0-49 15,0 0 49-15,0 0-187 0,0 0 187 0,0 2-329 16,0-2 329-16</inkml:trace>
  <inkml:trace contextRef="#ctx0" brushRef="#br0" timeOffset="106180.6317">8888 1355 753 0,'0'0'0'0,"0"0"23"0,0 0-23 0,0 0 180 15,0 0-180-15,0 0 96 0,0 0-96 0,0 0 57 16,0 0-57-16,0 0 30 0,0 0-30 0,-248-59 32 16,248 59-32-16,-44 0 36 0,44 0-36 0,-50 0 34 15,50 0-34-15,-53 10 13 0,53-10-13 0,-44 25 7 16,44-25-7-16,-32 31 13 0,32-31-13 0,-26 33 17 0,26-33-17 0,-9 30 4 16,9-30-4-16,0 27 5 0,0-27-5 0,0 24 1 15,0-24-1-15,15 18 5 0,-15-18-5 0,35 17-1 16,-35-17 1-16,44 7 1 0,-44-7-1 0,58 0 5 15,-58 0-5-15,53 0 9 0,-53 0-9 0,44 0 2 16,-44 0-2-16,50-19 12 0,-50 19-12 0,26-23 2 16,-26 23-2-16,26-29 2 0,-26 29-2 0,18-35 3 15,-18 35-3-15,0-39 5 0,0 39-5 0,0-45 5 16,0 45-5-16,0-50 6 0,0 50-6 0,0-52 4 16,0 52-4-16,-9-52 7 0,9 52-7 0,-26-51 4 15,26 51-4-15,-27-48 0 0,27 48 0 0,-26-42 18 16,26 42-18-16,-15-39 10 0,15 39-10 0,-17-27 9 0,17 27-9 15,0-20 13-15,0 20-13 0,0-15 20 0,0 15-20 16,0-12 17-16,0 12-17 0,0-8 3 0,0 8-3 0,0 0 7 16,0 0-7-16,0 0 0 0,0 0 0 0,0 0-9 15,0 0 9-15,17 17-8 0,-17-17 8 0,41 30-2 16,-41-30 2-16,36 46 0 0,-36-46 0 0,52 50 7 16,-52-50-7-16,41 56 8 0,-41-56-8 0,35 56 12 15,-35-56-12-15,35 55 14 0,-35-55-14 0,27 53 8 16,-27-53-8-16,26 43 9 0,-26-43-9 0,24 45 0 15,-24-45 0-15,8 36 7 0,-8-36-7 0,18 30 0 16,-18-30 0-16,0 28 0 0,0-28 0 0,9 19 0 16,-9-19 0-16,8 22-4 0,-8-22 4 0,0 20-113 0,0-20 113 0,0 19-142 15,0-19 142-15,0 12-246 0,0-12 246 16,0 8-589-16,0-8 589 0</inkml:trace>
  <inkml:trace contextRef="#ctx0" brushRef="#br0" timeOffset="106669.2654">9319 1410 356 0,'0'0'0'0,"0"0"516"16,0 0-516-16,0 0 125 0,0 0-125 0,0 0 137 15,0 0-137-15,0 0 33 0,0 0-33 0,0 0 30 16,0 0-30-16,0 0 40 0,0 0-40 0,93-21 40 16,-93 21-40-16,9-7 32 0,-9 7-32 0,9-5 33 15,-9 5-33-15,9-10 21 0,-9 10-21 0,8-12 13 16,-8 12-13-16,9-9 11 0,-9 9-11 0,6-13 9 16,-6 13-9-16,3-18 7 0,-3 18-7 0,0-16 7 0,0 16-7 0,0-16 2 15,0 16-2-15,0-15 11 0,0 15-11 0,0-13 13 16,0 13-13-16,0-11 2 0,0 11-2 0,-18-15 1 15,18 15-1-15,-26-12 5 0,26 12-5 0,-17-9 6 16,17 9-6-16,-18-7 12 0,18 7-12 0,-9-5 6 16,9 5-6-16,-9 0 17 0,9 0-17 0,-8 0 8 15,8 0-8-15,0 0 3 0,0 0-3 0,0 0 0 16,0 0 0-16,-9 0-11 0,9 0 11 0,-6 23-6 16,6-23 6-16,-9 36 0 0,9-36 0 0,-3 41 7 15,3-41-7-15,0 39 6 0,0-39-6 0,0 37 6 16,0-37-6-16,3 32 4 0,-3-32-4 0,32 27 11 15,-32-27-11-15,36 23 10 0,-36-23-10 0,43 18 6 0,-43-18-6 0,41 12 5 16,-41-12-5-16,44 10 3 0,-44-10-3 16,62 5 0-16,-62-5 0 0,58 0 0 0,-58 0 0 0,76 0-1 15,-76 0 1-15,79 0-117 0,-79 0 117 0,77-1-243 16,-77 1 243-16,70-19-651 0,-70 19 651 0</inkml:trace>
  <inkml:trace contextRef="#ctx0" brushRef="#br0" timeOffset="107330.3337">10630 1281 733 0,'0'0'0'0,"0"0"95"15,0 0-95-15,0 0 207 0,0 0-207 0,0 0 133 16,0 0-133-16,0 0 67 0,0 0-67 0,0 0 72 16,0 0-72-16,0 0 73 0,0 0-73 0,-103-84 45 15,103 84-45-15,-35-7 64 0,35 7-64 0,-32-9 37 16,32 9-37-16,-35-4 20 0,35 4-20 0,-35 0 10 16,35 0-10-16,-32 0 0 0,32 0 0 0,-44 0 2 15,44 0-2-15,-44 8-4 0,44-8 4 0,-41 20 1 16,41-20-1-16,-44 24-2 0,44-24 2 0,-26 35-3 0,26-35 3 0,-18 35 0 15,18-35 0-15,-9 36 1 16,9-36-1-16,0 35 0 0,0-35 0 0,0 29-4 0,0-29 4 0,0 26-3 16,0-26 3-16,27 22 0 0,-27-22 0 15,35 16-1-15,-35-16 1 0,41 11-6 0,-41-11 6 0,35 7-1 16,-35-7 1-16,35 5 0 0,-35-5 0 0,26 0 2 16,-26 0-2-16,41 0 0 0,-41 0 0 0,27 0 0 15,-27 0 0-15,26 0-7 0,-26 0 7 0,26-14 0 16,-26 14 0-16,18-18-3 0,-18 18 3 0,17-18-4 15,-17 18 4-15,9-20 1 0,-9 20-1 0,6-21 0 16,-6 21 0-16,0-22 5 0,0 22-5 0,0-24 2 16,0 24-2-16,0-23 3 0,0 23-3 0,0-24 1 0,0 24-1 0,0-24 1 15,0 24-1-15,0-23 6 0,0 23-6 0,0-18 2 16,0 18-2-16,0-14 0 0,0 14 0 0,0-6 0 16,0 6 0-16,0-3 4 0,0 3-4 0,0 0 6 15,0 0-6-15,0 0 0 0,0 0 0 0,0 0-2 16,0 0 2-16,0 0-6 0,0 0 6 0,0 3-16 15,0-3 16-15,0 24-18 0,0-24 18 0,3 40 0 0,-3-40 0 16,23 42 1-16,-23-42-1 0,27 39 2 0,-27-39-2 16,26 35 7-16,-26-35-7 0,35 29 0 0,-35-29 0 0,32 21 0 15,-32-21 0-15,44 17 0 0,-44-17 0 0,35 10-3 16,-35-10 3-16,50 5-5 0,-50-5 5 0,35 0-14 16,-35 0 14-16,53 0-122 0,-53 0 122 0,35-3-351 15,-35 3 351-15</inkml:trace>
  <inkml:trace contextRef="#ctx0" brushRef="#br0" timeOffset="107674.0613">11171 888 699 0,'0'0'0'0,"0"0"33"0,0 0-33 0,0 0 179 16,0 0-179-16,0 0 148 0,0 0-148 0,0 0 86 16,0 0-86-16,0 0 81 0,0 0-81 0,0 0 95 15,0 0-95-15,0 0 72 0,0 0-72 0,-26-50 72 16,26 50-72-16,0 0 46 0,0 0-46 0,0 0 51 16,0 0-51-16,0 0 32 0,0 0-32 0,0 0 29 15,0 0-29-15,0 0 11 0,0 0-11 0,0 0 17 16,0 0-17-16,0 0 10 0,0 0-10 0,0 0 0 0,0 0 0 15,0 27-9-15,0-27 9 0,3 50 0 16,-3-50 0-16,32 73 1 0,-32-73-1 0,35 85 2 0,-35-85-2 16,35 96 11-16,-35-96-11 0,33 99 4 0,-33-99-4 0,17 95 5 15,-17-95-5-15,18 91 0 0,-18-91 0 0,0 84-4 16,0-84 4-16,0 69-164 0,0-69 164 0,0 45-623 16,0-45 623-16</inkml:trace>
  <inkml:trace contextRef="#ctx0" brushRef="#br0" timeOffset="116587.9137">4946 9108 878 0,'0'0'0'0,"0"0"88"16,0 0-88-16,0 0 188 0,0 0-188 0,0 0 83 15,0 0-83-15,0 0 73 0,0 0-73 0,0 0 64 16,0 0-64-16,0 0 67 0,0 0-67 0,0 0 55 16,0 0-55-16,-26-36 48 0,26 36-48 0,0 0 28 15,0 0-28-15,0 0 10 0,0 0-10 0,0 12 0 16,0-12 0-16,0 51-17 0,0-51 17 0,0 77 0 15,0-77 0-15,17 91 10 0,-17-91-10 0,18 90 10 16,-18-90-10-16,26 91 7 0,-26-91-7 0,32 79 4 16,-32-79-4-16,21 65 4 0,-21-65-4 0,14 54 1 0,-14-54-1 0,18 47 1 15,-18-47-1-15,0 34 0 0,0-34 0 0,9 30-1 16,-9-30 1-16,0 18-2 0,0-18 2 0,0 16-7 16,0-16 7-16,0 9-42 0,0-9 42 0,0 0-191 15,0 0 191-15,-9 0-325 0,9 0 325 0</inkml:trace>
  <inkml:trace contextRef="#ctx0" brushRef="#br0" timeOffset="116994.1408">4808 9228 783 0,'0'0'0'0,"0"0"28"0,0 0-28 0,0 0 213 15,0 0-213-15,0 0 104 0,0 0-104 0,0 0 58 16,0 0-58-16,-52-125 49 0,52 125-49 0,0-23 46 16,0 23-46-16,26-22 22 0,-26 22-22 0,35-27 22 15,-35 27-22-15,53-22 12 0,-53 22-12 0,58-22 6 16,-58 22-6-16,62-15 5 0,-62 15-5 0,76-10 1 15,-76 10-1-15,76-7 1 0,-76 7-1 0,70 0 0 16,-70 0 0-16,68 7-6 0,-68-7 6 0,44 30-6 16,-44-30 6-16,35 37-3 0,-35-37 3 0,8 44-10 0,-8-44 10 0,0 52 0 15,0-52 0-15,0 50 9 16,0-50-9-16,-43 54 4 0,43-54-4 0,-53 42 5 0,53-42-5 0,-59 37 4 16,59-37-4-16,-58 27 0 0,58-27 0 0,-53 18 1 15,53-18-1-15,-44 9 4 0,44-9-4 0,-44 0 1 16,44 0-1-16,-49 0 0 0,49 0 0 0,-44 0-66 15,44 0 66-15,-41 0-181 0,41 0 181 0,-35-16-402 16,35 16 402-16</inkml:trace>
  <inkml:trace contextRef="#ctx0" brushRef="#br0" timeOffset="117462.8955">5528 9373 19 0,'0'0'0'0,"0"0"956"15,0 0-956-15,0 0 132 0,0 0-132 0,0 0 172 16,0 0-172-16,0 0 48 0,0 0-48 0,0 0 41 15,0 0-41-15,182-119 43 0,-182 119-43 0,53 0 39 16,-53 0-39-16,44 0 17 0,-44 0-17 0,40 10 9 16,-40-10-9-16,36 29 7 0,-36-29-7 0,35 37 5 0,-35-37-5 0,23 48 0 15,-23-48 0-15,3 52 2 0,-3-52-2 0,0 53 0 16,0-53 0-16,0 50 6 0,0-50-6 0,0 40 1 16,0-40-1-16,-29 35 5 0,29-35-5 0,-24 19 2 15,24-19-2-15,-17 12 4 0,17-12-4 0,-9 0 5 16,9 0-5-16,0 0 12 0,0 0-12 0,-9-11 25 15,9 11-25-15,-17-31 32 0,17 31-32 0,-9-39 26 16,9 39-26-16,-6-52 7 0,6 52-7 0,0-59 9 16,0 59-9-16,0-60 4 0,0 60-4 0,0-57 0 15,0 57 0-15,6-49 0 0,-6 49 0 0,26-32-2 16,-26 32 2-16,18-20-4 0,-18 20 4 0,17-12-14 16,-17 12 14-16,18 0-99 0,-18 0 99 0,23 0-191 15,-23 0 191-15,27 15-261 0,-27-15 261 0,35 22-341 0,-35-22 341 0</inkml:trace>
  <inkml:trace contextRef="#ctx0" brushRef="#br0" timeOffset="118009.7775">6819 9378 829 0,'0'0'0'0,"0"0"74"16,0 0-74-16,0 0 219 0,0 0-219 0,0 0 94 0,0 0-94 0,0 0 101 15,0 0-101-15,0 0 72 0,0 0-72 16,0 0 76-16,0 0-76 0,-240-97 47 0,240 97-47 0,-35-5 41 16,35 5-41-16,-26 0 15 0,26 0-15 0,-27 0 3 15,27 0-3-15,-35 5-3 0,35-5 3 0,-41 30-3 16,41-30 3-16,-35 35-4 0,35-35 4 0,-17 43-3 15,17-43 3-15,-9 36-4 0,9-36 4 0,0 39-4 16,0-39 4-16,0 30-6 0,0-30 6 0,17 24 0 16,-17-24 0-16,27 20 0 0,-27-20 0 0,26 16 0 15,-26-16 0-15,35 9 0 0,-35-9 0 0,24 2 2 16,-24-2-2-16,26 0 2 0,-26 0-2 0,26 0 5 16,-26 0-5-16,18-11 13 0,-18 11-13 0,32-28 7 0,-32 28-7 0,26-32 5 15,-26 32-5-15,18-42 3 0,-18 42-3 16,17-42 1-16,-17 42-1 0,0-48 3 0,0 48-3 0,0-47 0 15,0 47 0-15,0-40 2 0,0 40-2 0,0-32 3 16,0 32-3-16,0-26 3 0,0 26-3 0,0-10 5 16,0 10-5-16,0-5 6 0,0 5-6 0,0 0 8 15,0 0-8-15,0 0 0 0,0 0 0 0,0 14-18 16,0-14 18-16,18 27-4 0,-18-27 4 0,44 36 0 16,-44-36 0-16,32 36 0 0,-32-36 0 0,44 38 1 15,-44-38-1-15,50 34 2 0,-50-34-2 0,44 29 0 16,-44-29 0-16,44 26 1 0,-44-26-1 0,49 22 0 15,-49-22 0-15,44 20-2 0,-44-20 2 0,44 15-66 16,-44-15 66-16,41 11-260 0,-41-11 260 0,35 1-398 0,-35-1 398 16</inkml:trace>
  <inkml:trace contextRef="#ctx0" brushRef="#br0" timeOffset="118342.9297">7522 9308 17 0,'0'0'0'0,"0"0"793"0,0 0-793 0,0 0 133 15,0 0-133-15,0 0 182 0,0 0-182 0,0 0 88 16,0 0-88-16,0 0 93 0,0 0-93 0,-112-133 55 16,112 133-55-16,-26-17 53 15,26 17-53-15,-32-9 71 0,32 9-71 0,-26-6 51 16,26 6-51-16,-27 0 17 0,27 0-17 0,-26 0 4 15,26 0-4-15,-27 9 1 0,27-9-1 0,-32 29 0 16,32-29 0-16,-35 41 2 0,35-41-2 0,-26 44 0 16,26-44 0-16,0 49 0 0,0-49 0 0,0 47-1 15,0-47 1-15,0 48-1 0,0-48 1 0,35 37-1 0,-35-37 1 16,53 36 0-16,-53-36 0 0,49 28 0 0,-49-28 0 16,68 22-1-16,-68-22 1 0,61 21 0 0,-61-21 0 0,70 9-70 15,-70-9 70-15,68 0-155 0,-68 0 155 0,61 0-276 16,-61 0 276-16,50-9-493 0,-50 9 493 0</inkml:trace>
  <inkml:trace contextRef="#ctx0" brushRef="#br0" timeOffset="118608.5262">7762 9046 963 0,'0'0'0'0,"0"0"150"0,0 0-150 0,0 0 242 16,0 0-242-16,0 0 123 0,0 0-123 15,0 0 85-15,0 0-85 0,0 0 55 0,0 0-55 0,0 0 26 16,0 0-26-16,0 0 10 0,-33-42-10 0,33 47 0 16,0-5 0-16,0 37 1 0,0-37-1 0,15 49 0 15,-15-49 0-15,35 68 7 0,-35-68-7 0,35 71 4 16,-35-71-4-16,27 73 6 0,-27-73-6 0,35 66 2 16,-35-66-2-16,23 52 2 0,-23-52-2 0,18 49 0 15,-18-49 0-15,17 40-1 0,-17-40 1 0,0 32-6 16,0-32 6-16,0 23-24 0,0-23 24 0,0 17-106 15,0-17 106-15,-17 6-216 0,17-6 216 0,-35 0-412 16,35 0 412-16</inkml:trace>
  <inkml:trace contextRef="#ctx0" brushRef="#br0" timeOffset="118967.9058">7516 9469 878 0,'0'0'0'0,"0"0"126"16,0 0-126-16,0 0 211 0,0 0-211 0,0 0 89 15,0 0-89-15,0 0 14 0,0 0-14 0,0 0 34 16,0 0-34-16,0 0 49 0,0 0-49 0,298-67 43 16,-298 67-43-16,79-15 36 0,-79 15-36 0,76-21 31 15,-76 21-31-15,76-20 18 0,-76 20-18 0,71-18 5 16,-71 18-5-16,52-17 4 0,-52 17-4 0,24-8 4 16,-24 8-4-16,17-5 3 0,-17 5-3 0,0-2 6 15,0 2-6-15,0 0 7 0,0 0-7 0,0 0 5 16,0 0-5-16,0 0 2 0,0 0-2 0,0 0 0 0,0 0 0 0,0 0-14 15,0 0 14-15,9 2-25 0,-9-2 25 0,0 30-10 16,0-30 10-16,18 34-1 0,-18-34 1 0,9 31 1 16,-9-31-1-16,8 32 5 0,-8-32-5 0,9 27 2 15,-9-27-2-15,9 26 0 0,-9-26 0 0,9 16 0 16,-9-16 0-16,5 12 1 0,-5-12-1 0,3 12 0 16,-3-12 0-16,0 4-9 0,0-4 9 0,0 6-26 15,0-6 26-15,-3 5-166 0,3-5 166 0,-49 0-265 16,49 0 265-16,-53 0-739 0,53 0 739 0</inkml:trace>
  <inkml:trace contextRef="#ctx0" brushRef="#br0" timeOffset="119186.7073">8054 8833 1030 0,'0'0'0'0,"0"0"141"0,0 0-141 0,0 0 249 16,0 0-249-16,0 0 115 0,0 0-115 0,0 0 47 16,0 0-47-16,0 0 27 0,0 0-27 0,0 0 7 15,0 0-7-15,-9-10 0 0,9 10 0 0,0 0-5 16,0 0 5-16,-5 0-98 0,5 0 98 0,-9 0-356 16,9 0 356-16,-18 0-975 0,18 0 975 0</inkml:trace>
  <inkml:trace contextRef="#ctx0" brushRef="#br0" timeOffset="119577.2882">9076 9234 989 0,'0'0'0'0,"0"0"32"16,0 0-32-16,0 0 234 0,0 0-234 0,0 0 119 15,0 0-119-15,0 0 57 0,0 0-57 0,0 0 35 16,0 0-35-16,0 0 19 0,0 0-19 0,-214 0 2 15,214 0-2-15,-50 32 3 0,50-32-3 0,-35 45 4 16,35-45-4-16,-35 51 4 0,35-51-4 0,-17 53 8 16,17-53-8-16,-9 48 12 0,9-48-12 0,0 43 8 15,0-43-8-15,0 37 3 0,0-37-3 0,26 30 1 16,-26-30-1-16,44 24 0 0,-44-24 0 0,50 21-3 16,-50-21 3-16,61 6-29 0,-61-6 29 0,59 0-116 15,-59 0 116-15,70 0-236 0,-70 0 236 0,67-27-468 16,-67 27 468-16</inkml:trace>
  <inkml:trace contextRef="#ctx0" brushRef="#br0" timeOffset="120317.4272">9559 9375 424 0,'0'0'0'0,"0"0"459"0,0 0-459 0,0 0 145 15,0 0-145-15,0 0 169 0,0 0-169 0,0 0 83 16,0 0-83-16,0 0 79 0,0 0-79 0,0 0 60 15,0 0-60-15,-71-29 60 0,71 29-60 0,-26-4 37 16,26 4-37-16,-41-7 28 0,41 7-28 0,-35-5 13 16,35 5-13-16,-44 0 4 0,44 0-4 0,-50 0 6 0,50 0-6 0,-44 0 3 15,44 0-3-15,-41 16 0 0,41-16 0 16,-35 24 1-16,35-24-1 0,-17 23 0 0,17-23 0 0,-9 27-6 16,9-27 6-16,0 27-1 0,0-27 1 0,0 22 0 15,0-22 0-15,0 22-3 0,0-22 3 0,41 15 3 16,-41-15-3-16,44 12 4 0,-44-12-4 0,61 0 3 15,-61 0-3-15,59 0 6 0,-59 0-6 0,53 0 5 16,-53 0-5-16,52-4 1 0,-52 4-1 0,41-18 2 16,-41 18-2-16,27-22 0 0,-27 22 0 0,8-23-9 15,-8 23 9-15,9-26-6 0,-9 26 6 0,0-27-3 16,0 27 3-16,0-28-8 0,0 28 8 0,0-28 0 16,0 28 0-16,0-27 0 0,0 27 0 0,-9-27 1 15,9 27-1-15,-17-22 1 0,17 22-1 0,-18-12 0 0,18 12 0 0,0-5 2 16,0 5-2-16,-9 0 0 0,9 0 0 15,0 0 0-15,0 0 0 0,0 0-12 0,0 0 12 0,0 26-23 16,0-26 23-16,0 36-1 0,0-36 1 0,36 40 0 16,-36-40 0-16,35 38 1 0,-35-38-1 0,44 36 0 15,-44-36 0-15,41 27 6 0,-41-27-6 0,43 26 2 16,-43-26-2-16,50 16 0 0,-50-16 0 0,35 7 0 16,-35-7 0-16,44 5 4 0,-44-5-4 0,41 0 5 15,-41 0-5-15,35 0 8 0,-35 0-8 0,18 0 1 16,-18 0-1-16,26-10 4 0,-26 10-4 0,9-22 6 15,-9 22-6-15,0-27 7 0,0 27-7 0,0-28 5 16,0 28-5-16,0-41 6 0,0 41-6 0,0-48 1 0,0 48-1 16,0-54 0-16,0 54 0 0,0-69 12 15,0 69-12-15,0-68 10 0,0 68-10 0,-18-76 21 16,18 76-21-16,-17-71 14 0,17 71-14 0,-18-57 22 0,18 57-22 0,-17-43 22 16,17 43-22-16,-15-26 19 0,15 26-19 0,-9-11 16 15,9 11-16-15,-3 0 22 0,3 0-22 0,0 0 0 0,0 0 0 16,0 5-1-16,0-5 1 0,0 48-23 0,0-48 23 0,0 64 0 15,0-64 0-15,0 89 2 0,0-89-2 16,0 91 3-16,0-91-3 0,18 87 1 0,-18-87-1 0,26 76 2 16,-26-76-2-16,27 63 0 0,-27-63 0 0,26 47 0 15,-26-47 0-15,35 42 0 0,-35-42 0 0,24 29 0 16,-24-29 0-16,26 22-3 0,-26-22 3 0,26 15-31 16,-26-15 31-16,0 5-126 0,0-5 126 0,0 0-480 15,0 0 480-15</inkml:trace>
  <inkml:trace contextRef="#ctx0" brushRef="#br0" timeOffset="122036.2401">3289 12585 731 0,'0'0'0'0,"0"0"31"16,0 0-31-16,0 0 180 0,0 0-180 0,0 0 140 15,0 0-140-15,0 0 106 0,0 0-106 0,0 0 90 16,0 0-90-16,0 0 100 0,0 0-100 0,0 0 74 15,0 0-74-15,-76-122 61 0,76 122-61 0,-3-9 47 0,3 9-47 0,-5-5 26 16,5 5-26-16,0-5 31 0,0 5-31 16,-3 0 20-16,3 0-20 0,-6 0 15 0,6 0-15 0,-3 0 0 15,3 0 0-15,0 0-1 0,0 0 1 0,0 29-11 16,0-29 11-16,0 55 0 0,0-55 0 0,0 81 4 16,0-81-4-16,0 95 1 0,0-95-1 0,0 96 2 15,0-96-2-15,0 92 1 0,0-92-1 0,0 80-1 16,0-80 1-16,0 63-1 0,0-63 1 0,9 52 0 15,-9-52 0-15,3 40 0 0,-3-40 0 0,0 27 0 16,0-27 0-16,0 20 0 0,0-20 0 0,0 17-7 16,0-17 7-16,0 5-135 0,0-5 135 0,0 0-184 15,0 0 184-15,0 0-234 0,0 0 234 0,0-16-527 16,0 16 527-16</inkml:trace>
  <inkml:trace contextRef="#ctx0" brushRef="#br0" timeOffset="122447.6245">3152 12652 761 0,'0'0'0'0,"0"0"139"0,0 0-139 0,0 0 129 16,0 0-129-16,0 0 164 0,0 0-164 0,0 0 82 0,0 0-82 0,0 0 55 15,0 0-55-15,0 0 14 0,0 0-14 0,-182-48 0 16,182 48 0-16,-26 17 2 0,26-17-2 0,-41 23 0 15,41-23 0-15,-44 24 3 0,44-24-3 0,-35 27 1 16,35-27-1-16,-35 16 0 0,35-16 0 0,-32 15 0 16,32-15 0-16,-9 16 4 0,9-16-4 0,-9 1 3 15,9-1-3-15,0 0 5 0,0 0-5 0,0 0 9 16,0 0-9-16,0 0 37 0,0 0-37 0,0 0 51 0,0 0-51 16,0-12 47-16,0 12-47 0,0-27 10 0,0 27-10 0,0-32 7 15,0 32-7-15,0-38 8 0,0 38-8 16,0-47 8-16,0 47-8 0,0-42 4 0,0 42-4 0,27-38 1 15,-27 38-1-15,52-34 2 0,-52 34-2 0,59-27 0 16,-59 27 0-16,61-13 0 0,-61 13 0 0,76 0 0 16,-76 0 0-16,76 0-6 0,-76 0 6 0,71 11-5 15,-71-11 5-15,85 29-3 0,-85-29 3 0,67 40-1 16,-67-40 1-16,61 42-5 0,-61-42 5 0,59 49-14 16,-59-49 14-16,47 44-197 0,-47-44 197 0,32 20-511 15,-32-20 511-15</inkml:trace>
  <inkml:trace contextRef="#ctx0" brushRef="#br0" timeOffset="123260.0494">3503 12320 495 0,'0'0'0'0,"0"0"116"0,0 0-116 0,0 0 118 15,0 0-118-15,0 0 106 0,0 0-106 0,0 0 101 0,0 0-101 0,-257-129 80 16,257 129-80-16,-50-15 79 0,50 15-79 0,-53-5 56 15,53 5-56-15,-61-5 44 0,61 5-44 0,-59 0 30 16,59 0-30-16,-70 0 16 0,70 0-16 0,-67 13 9 16,67-13-9-16,-68 27 5 0,68-27-5 0,-70 40 8 15,70-40-8-15,-59 42 0 0,59-42 0 0,-61 54 3 16,61-54-3-16,-44 52 5 0,44-52-5 0,-44 55 4 16,44-55-4-16,-32 59 15 0,32-59-15 0,-26 62 13 15,26-62-13-15,-9 64 29 0,9-64-29 0,-9 65 24 16,9-65-24-16,-9 70 37 0,9-70-37 0,0 65 29 0,0-65-29 15,0 64 23-15,0-64-23 0,0 58 20 16,0-58-20-16,0 54 19 0,0-54-19 0,0 53 19 0,0-53-19 0,27 56 16 16,-27-56-16-16,26 55 21 0,-26-55-21 0,41 53 14 15,-41-53-14-15,44 50 12 0,-44-50-12 0,61 45 5 16,-61-45-5-16,68 46 11 0,-68-46-11 0,70 36 4 16,-70-36-4-16,76 38 9 0,-76-38-9 0,94 31 0 15,-94-31 0-15,105 28 3 0,-105-28-3 0,111 27 7 16,-111-27-7-16,111 16 1 0,-111-16-1 0,94 8 0 15,-94-8 0-15,85 13 3 0,-85-13-3 0,70 0 0 16,-70 0 0-16,70 0 0 0,-70 0 0 0,59 0 0 16,-59 0 0-16,70 0 1 0,-70 0-1 0,68-17 4 15,-68 17-4-15,67-28 2 0,-67 28-2 0,79-27 3 16,-79 27-3-16,76-36 2 0,-76 36-2 0,67-31 0 16,-67 31 0-16,53-37 3 0,-53 37-3 0,35-37 4 0,-35 37-4 15,26-43 8-15,-26 43-8 0,24-43 15 0,-24 43-15 0,9-53 16 16,-9 53-16-16,0-59 10 0,0 59-10 15,0-59 3-15,0 59-3 0,0-63 8 0,0 63-8 0,-9-66 5 16,9 66-5-16,-41-59 9 0,41 59-9 0,-35-60 13 16,35 60-13-16,-44-57 11 0,44 57-11 0,-59-48 17 15,59 48-17-15,-44-47 17 0,44 47-17 0,-52-46 16 16,52 46-16-16,-59-45 18 0,59 45-18 0,-52-42 8 16,52 42-8-16,-59-44 8 0,59 44-8 0,-53-49 11 15,53 49-11-15,-58-36 4 0,58 36-4 0,-44-37 1 16,44 37-1-16,-44-29 0 0,44 29 0 0,-50-20-2 15,50 20 2-15,-58-16-9 0,58 16 9 0,-88 0-27 0,88 0 27 16,-120 0-73-16,120 0 73 0,-164 16-133 0,164-16 133 16,-190 35-489-16,190-35 489 0</inkml:trace>
  <inkml:trace contextRef="#ctx0" brushRef="#br0" timeOffset="123843.9764">1501 12726 727 0,'0'0'0'0,"0"0"189"0,0 0-189 0,0 0 202 16,0 0-202-16,0 0 153 0,0 0-153 0,0 0 119 15,0 0-119-15,0 0 98 0,0 0-98 0,0 0 69 16,0 0-69-16,-14-28 36 0,14 28-36 0,0 0 18 15,0 0-18-15,0 0 6 0,0 0-6 0,0 1 0 16,0-1 0-16,0 32-11 0,0-32 11 0,0 58-2 16,0-58 2-16,8 71 0 0,-8-71 0 0,15 79 6 15,-15-79-6-15,3 80 2 0,-3-80-2 0,0 68 1 16,0-68-1-16,0 62 2 0,0-62-2 0,0 47 1 16,0-47-1-16,0 39 1 0,0-39-1 0,0 31 0 15,0-31 0-15,0 16 0 0,0-16 0 0,0 12-117 16,0-12 117-16,0 0-230 0,0 0 230 0,-12 0-396 0,12 0 396 15</inkml:trace>
  <inkml:trace contextRef="#ctx0" brushRef="#br0" timeOffset="124192.6957">995 12871 808 0,'0'0'0'0,"0"0"116"0,0 0-116 0,0 0 173 15,0 0-173-15,0 0 91 0,0 0-91 0,0 0 40 16,0 0-40-16,0 0 23 0,0 0-23 0,0 0 31 15,0 0-31-15,105-71 41 0,-105 71-41 0,68-25 29 16,-68 25-29-16,70-27 16 0,-70 27-16 0,85-27 9 16,-85 27-9-16,93-23 6 0,-93 23-6 0,97-26 0 15,-97 26 0-15,99-20 0 0,-99 20 0 0,79-11-1 16,-79 11 1-16,68-7-3 0,-68 7 3 0,44 0-67 16,-44 0 67-16,17 0-144 0,-17 0 144 0,9 14-230 15,-9-14 230-15,0 24-389 0,0-24 389 0</inkml:trace>
  <inkml:trace contextRef="#ctx0" brushRef="#br0" timeOffset="124630.2045">1211 13448 442 0,'0'0'0'0,"0"0"255"0,0 0-255 0,0 0 137 15,0 0-137-15,0 0 147 0,0 0-147 0,0 0 115 16,0 0-115-16,0 0 94 0,0 0-94 0,0 0 60 0,0 0-60 15,-35 0 65-15,35 0-65 0,0 0 45 16,0 0-45-16,0 0 37 0,0 0-37 0,0 0 24 0,0 0-24 0,0 0 19 16,0 0-19-16,0 0 19 0,0 0-19 0,0 0 8 15,0 0-8-15,44 0 0 0,-44 0 0 0,76-12 9 16,-76 12-9-16,112-21 23 0,-112 21-23 0,137-32 31 16,-137 32-31-16,146-38 23 0,-146 38-23 0,129-36 14 15,-129 36-14-15,120-27 8 0,-120 27-8 0,94-16 1 16,-94 16-1-16,44-12 0 0,-44 12 0 0,26 0-1 15,-26 0 1-15,0 0-25 0,0 0 25 0,0 21-192 16,0-21 192-16,-53 23-219 0,53-23 219 0,-76 11-773 16,76-11 773-16</inkml:trace>
  <inkml:trace contextRef="#ctx0" brushRef="#br0" timeOffset="125192.7116">2894 11451 736 0,'0'0'0'0,"0"0"126"0,0 0-126 0,0 0 190 15,0 0-190-15,0 0 118 0,0 0-118 0,0 0 84 0,0 0-84 16,0 0 96-16,0 0-96 0,0 0 103 0,0 0-103 16,0 0 85-16,0 0-85 0,-52-77 48 0,52 77-48 0,0 0 20 15,0 0-20-15,0 0 0 0,0 0 0 0,0 22-7 16,0-22 7-16,0 42 0 0,0-42 0 0,35 60 1 15,-35-60-1-15,50 70 4 0,-50-70-4 0,43 90 2 16,-43-90-2-16,44 91 0 0,-44-91 0 0,41 91 0 16,-41-91 0-16,30 89-1 0,-30-89 1 0,23 74 2 15,-23-74-2-15,9 67-2 0,-9-67 2 0,0 54-15 16,0-54 15-16,9 42-66 0,-9-42 66 0,8 32-97 16,-8-32 97-16,9 8-269 0,-9-8 269 0,9 0-634 15,-9 0 634-15</inkml:trace>
  <inkml:trace contextRef="#ctx0" brushRef="#br0" timeOffset="125958.3466">2824 11514 522 0,'0'0'0'0,"0"0"164"0,0 0-164 0,0 0 138 16,0 0-138-16,0 0 139 0,0 0-139 0,0 0 71 15,0 0-71-15,0 0 50 0,0 0-50 0,0 0 35 0,0 0-35 0,-9-16 27 16,9 16-27-16,18-5 23 0,-18 5-23 0,26-5 24 16,-26 5-24-16,18 0 18 0,-18 0-18 0,26 0 10 15,-26 0-10-15,35 0 4 0,-35 0-4 0,41 0 3 16,-41 0-3-16,70 0 5 0,-70 0-5 0,77 0 3 16,-77 0-3-16,93 0 8 0,-93 0-8 0,114 0 21 15,-114 0-21-15,129 0 22 0,-129 0-22 0,138-14 17 16,-138 14-17-16,161-15 14 0,-161 15-14 0,172-16 5 15,-172 16-5-15,199-19 14 0,-199 19-14 0,223-18 35 16,-223 18-35-16,240-16 19 0,-240 16-19 0,249-14 11 16,-249 14-11-16,257-14 5 0,-257 14-5 0,258-13 1 15,-258 13-1-15,240-11 7 0,-240 11-7 0,222-8 3 0,-222 8-3 16,182-8 3-16,-182 8-3 0,146-5 4 0,-146 5-4 16,146-2 6-16,-146 2-6 0,120-4 3 0,-120 4-3 0,129-9 16 15,-129 9-16-15,120-4 8 0,-120 4-8 0,120-8 5 16,-120 8-5-16,111-2 3 0,-111 2-3 0,94-9 0 15,-94 9 0-15,70-4-2 0,-70 4 2 0,50 0 0 16,-50 0 0-16,26-7 3 0,-26 7-3 0,18 0 3 16,-18 0-3-16,0 0 3 0,0 0-3 0,0-1 2 15,0 1-2-15,0 0 16 0,0 0-16 0,0 0 0 16,0 0 0-16,0 0 0 0,0 0 0 0,0 0-18 16,0 0 18-16,-9 0-105 0,9 0 105 0,-23 0-233 15,23 0 233-15,-30-14-552 0,30 14 552 0</inkml:trace>
  <inkml:trace contextRef="#ctx0" brushRef="#br0" timeOffset="129643.3929">7223 11283 383 0,'0'0'0'0,"0"0"159"0,0 0-159 16,0 0 127-16,0 0-127 0,0 0 87 0,0 0-87 0,0 0 90 15,0 0-90-15,0 0 126 0,0 0-126 0,0 0 100 16,0 0-100-16,0 0 90 0,0 0-90 0,-17 0 68 16,17 0-68-16,-9 0 73 0,9 0-73 0,-9 0 63 15,9 0-63-15,-9 0 64 0,9 0-64 0,-9 0 45 16,9 0-45-16,0 0 29 0,0 0-29 0,-8 0 31 15,8 0-31-15,0 0 16 0,0 0-16 0,0 0 18 16,0 0-18-16,0 0 8 0,0 0-8 0,0 0 15 16,0 0-15-16,0 0 19 0,0 0-19 0,0 0 18 15,0 0-18-15,0 0 13 0,0 0-13 0,0 0 8 16,0 0-8-16,0 0 1 0,0 0-1 0,0 0 0 16,0 0 0-16,0 7-7 0,0-7 7 0,0 36-12 0,0-36 12 0,0 54 0 15,0-54 0-15,35 81 2 16,-35-81-2-16,44 89 0 0,-44-89 0 0,49 97 0 0,-49-97 0 0,44 111 3 15,-44-111-3-15,44 104 2 0,-44-104-2 16,41 99 0-16,-41-99 0 0,27 87-3 0,-27-87 3 0,35 76 0 16,-35-76 0-16,23 67 1 0,-23-67-1 0,18 55 0 15,-18-55 0-15,17 41 0 0,-17-41 0 0,9 27 0 16,-9-27 0-16,0 21 1 0,0-21-1 0,0 11 0 16,0-11 0-16,9 5 0 0,-9-5 0 0,0 1 0 15,0-1 0-15,0 0 0 0,0 0 0 0,0 0 1 16,0 0-1-16,0 0 0 0,0 0 0 0,0 0 0 15,0 0 0-15,0 0 0 0,0 0 0 0,0 0-12 0,0 0 12 0,-18 0-1 16,18 0 1-16,-26 0-14 16,26 0 14-16,-59 10-22 0,59-10 22 0,-61 12-18 0,61-12 18 0,-67 22-16 15,67-22 16-15,-71 21-10 0,71-21 10 0,-76 27-2 16,76-27 2-16,-76 25-3 0,76-25 3 0,-70 27 0 16,70-27 0-16,-67 32 1 0,67-32-1 0,-62 34 0 15,62-34 0-15,-50 32 0 0,50-32 0 0,-44 31 0 16,44-31 0-16,-17 27-2 0,17-27 2 0,-9 20 0 15,9-20 0-15,0 17-8 0,0-17 8 0,0 15-6 16,0-15 6-16,0 12-5 0,0-12 5 0,9 10-1 16,-9-10 1-16,44 10 0 0,-44-10 0 0,58 6 3 15,-58-6-3-15,68 0 0 0,-68 0 0 0,87 0 7 16,-87 0-7-16,94 0 4 0,-94 0-4 0,105 0 0 16,-105 0 0-16,94-6 1 0,-94 6-1 0,94-5 0 15,-94 5 0-15,70 0 0 0,-70 0 0 0,50 0-3 0,-50 0 3 0,44 0-1 16,-44 0 1-16,32 0 0 0,-32 0 0 15,17 0-6-15,-17 0 6 0,9 12-4 0,-9-12 4 0,0 14-4 16,0-14 4-16,0 16-7 0,0-16 7 0,0 17-6 16,0-17 6-16,-9 26 0 0,9-26 0 0,-26 23 0 15,26-23 0-15,-41 25 0 0,41-25 0 0,-35 23 5 16,35-23-5-16,-53 24 4 0,53-24-4 0,-58 23 0 16,58-23 0-16,-59 26 0 0,59-26 0 0,-61 23 5 15,61-23-5-15,-68 21 0 0,68-21 0 0,-61 21 0 16,61-21 0-16,-62 22 0 0,62-22 0 0,-58 25-1 15,58-25 1-15,-62 23 1 0,62-23-1 0,-43 19 2 16,43-19-2-16,-41 19 1 0,41-19-1 0,-36 16 0 0,36-16 0 0,-23 14-1 16,23-14 1-16,-9 11-2 0,9-11 2 0,-3 7-3 15,3-7 3-15,0 10-9 0,0-10 9 0,0 4-15 16,0-4 15-16,0 6 0 0,0-6 0 0,18 6 3 16,-18-6-3-16,44 0 5 0,-44 0-5 0,67 0 5 15,-67 0-5-15,70 0 6 0,-70 0-6 0,85 0 0 16,-85 0 0-16,88 0 0 0,-88 0 0 0,94 0 1 15,-94 0-1-15,93 0 1 0,-93 0-1 0,94 0 0 16,-94 0 0-16,70 0-1 0,-70 0 1 0,53 6-1 16,-53-6 1-16,32 5-2 0,-32-5 2 0,18 4-1 15,-18-4 1-15,9 0-7 0,-9 0 7 0,0 5-1 16,0-5 1-16,0 1-9 0,0-1 9 0,0 7-8 16,0-7 8-16,0 3-13 0,0-3 13 0,0 7 0 15,0-7 0-15,0 13 2 0,0-13-2 0,0 17 3 16,0-17-3-16,0 19 0 0,0-19 0 0,-9 28 2 0,9-28-2 0,0 34 1 15,0-34-1-15,0 38 2 0,0-38-2 16,0 42 1-16,0-42-1 0,0 57 5 0,0-57-5 0,0 64 0 16,0-64 0-16,0 72 5 0,0-72-5 0,0 79 5 15,0-79-5-15,17 75 7 0,-17-75-7 0,9 81 9 16,-9-81-9-16,18 71 8 0,-18-71-8 0,23 68 10 16,-23-68-10-16,26 59 5 0,-26-59-5 0,18 53 11 15,-18-53-11-15,18 43 5 0,-18-43-5 0,17 32 0 16,-17-32 0-16,9 27 5 0,-9-27-5 0,0 16 0 15,0-16 0-15,9 9 1 0,-9-9-1 0,0 0-4 0,0 0 4 0,0 0-28 16,0 0 28-16,0 0-186 16,0 0 186-16,0 0-351 0,0 0 351 0</inkml:trace>
  <inkml:trace contextRef="#ctx0" brushRef="#br0" timeOffset="131257.8029">3401 13622 594 0,'0'0'0'0,"0"0"105"0,0 0-105 0,0 0 88 15,0 0-88-15,0 0 73 0,0 0-73 0,0 0 88 16,0 0-88-16,0 0 72 0,0 0-72 0,0 0 73 15,0 0-73-15,0 0 41 0,0 0-41 0,0-4 31 16,0 4-31-16,0 0 25 0,0 0-25 0,0 0 26 16,0 0-26-16,0 0 23 0,0 0-23 0,0 4 11 15,0-4-11-15,0 23 22 0,0-23-22 0,17 38 32 16,-17-38-32-16,27 53 34 0,-27-53-34 0,35 51 15 16,-35-51-15-16,32 66 14 0,-32-66-14 0,44 59 5 15,-44-59-5-15,35 63 12 0,-35-63-12 0,23 60 5 0,-23-60-5 0,35 64 5 16,-35-64-5-16,18 59 7 0,-18-59-7 15,18 52 8-15,-18-52-8 0,23 55 7 0,-23-55-7 16,12 47 1-16,-12-47-1 0,14 44 6 0,-14-44-6 0,9 45 3 16,-9-45-3-16,9 44 4 0,-9-44-4 0,9 38 1 15,-9-38-1-15,0 32 2 0,0-32-2 0,0 32 2 16,0-32-2-16,0 22 0 0,0-22 0 0,0 16 0 16,0-16 0-16,0 11 3 0,0-11-3 0,0 5 1 15,0-5-1-15,0 0 1 0,0 0-1 0,0 0 6 16,0 0-6-16,8 0 4 0,-8 0-4 0,0 0 7 15,0 0-7-15,0 0 1 0,0 0-1 0,0 0 0 16,0 0 0-16,9 0-1 0,-9 0 1 0,9 0-4 0,-9 0 4 0,18 0-3 16,-18 0 3-16,43 0 0 0,-43 0 0 0,68 0 10 15,-68 0-10-15,85-10 5 0,-85 10-5 0,105-14 8 16,-105 14-8-16,126-18 2 0,-126 18-2 0,132-18 5 16,-132 18-5-16,137-21 2 0,-137 21-2 0,146-20 1 15,-146 20-1-15,135-17 2 0,-135 17-2 0,129-15 0 16,-129 15 0-16,120-17 1 0,-120 17-1 0,105-15 1 15,-105 15-1-15,103-12 3 0,-103 12-3 0,93-15 0 16,-93 15 0-16,103-12 3 0,-103 12-3 0,96-11 2 16,-96 11-2-16,94-9 2 0,-94 9-2 0,102-11 0 15,-102 11 0-15,97-10 4 0,-97 10-4 0,85-10 0 16,-85 10 0-16,76-8 1 0,-76 8-1 0,70-9 1 16,-70 9-1-16,59-7 3 0,-59 7-3 0,61-3 2 0,-61 3-2 15,59-8 1-15,-59 8-1 0,61-5 0 0,-61 5 0 16,68-9 2-16,-68 9-2 0,70-6 4 0,-70 6-4 0,76-12 6 15,-76 12-6-15,88-14 10 0,-88 14-10 0,85-12 7 16,-85 12-7-16,84-11 3 0,-84 11-3 0,80-9 5 16,-80 9-5-16,67-12 1 0,-67 12-1 0,67-4 0 15,-67 4 0-15,62-7 4 0,-62 7-4 0,58-9 1 16,-58 9-1-16,53-7 3 0,-53 7-3 0,61-9 7 16,-61 9-7-16,50-11 13 0,-50 11-13 0,44-8 6 15,-44 8-6-15,50-4 4 0,-50 4-4 0,35-9 0 16,-35 9 0-16,35-6 0 0,-35 6 0 0,26 0 0 15,-26 0 0-15,32-4 2 0,-32 4-2 0,27-7 2 0,-27 7-2 16,26-5 0-16,-26 5 0 0,27-5 1 16,-27 5-1-16,26-7 0 0,-26 7 0 0,23-4 2 0,-23 4-2 15,27-6 0-15,-27 6 0 0,26-6 1 0,-26 6-1 0,26-4 1 16,-26 4-1-16,27-7 1 0,-27 7-1 0,23-5 4 16,-23 5-4-16,21-10 0 0,-21 10 0 0,14-1 1 15,-14 1-1-15,9-5 0 0,-9 5 0 0,0-4 1 16,0 4-1-16,9 0 2 0,-9 0-2 0,0 0 1 15,0 0-1-15,9 0 5 0,-9 0-5 0,8 0 0 16,-8 0 0-16,9 0-5 0,-9 0 5 0,18 0 0 16,-18 0 0-16,8 0 0 0,-8 0 0 0,18-5 2 15,-18 5-2-15,18 0 3 0,-18 0-3 0,5-2-2 16,-5 2 2-16,9 0 3 0,-9 0-3 0,3 0 1 16,-3 0-1-16,0 0 0 0,0 0 0 0,6 0 0 15,-6 0 0-15,0 0-1 0,0 0 1 0,0 0 1 0,0 0-1 0,0 0-1 16,0 0 1-16,0 0 0 0,0 0 0 0,0 0-46 15,0 0 46-15,-6-10-197 0,6 10 197 0,-35-21-455 16,35 21 455-16</inkml:trace>
  <inkml:trace contextRef="#ctx0" brushRef="#br0" timeOffset="132053.4883">8312 12847 151 0,'0'0'0'0,"0"0"773"0,0 0-773 0,0 0 70 15,0 0-70-15,0 0 161 0,0 0-161 0,0 0 101 16,0 0-101-16,0 0 64 0,0 0-64 0,0 0 40 16,0 0-40-16,-59-40 19 0,59 40-19 0,0 5 0 15,0-5 0-15,0 39-1 0,0-39 1 0,0 51 0 16,0-51 0-16,0 64 21 0,0-64-21 0,0 69 14 16,0-69-14-16,0 71 10 0,0-71-10 0,0 58 11 0,0-58-11 0,0 54 2 15,0-54-2-15,0 40 4 16,0-40-4-16,0 32 1 0,0-32-1 0,0 23 7 0,0-23-7 0,0 17 0 15,0-17 0-15,0 10 3 0,0-10-3 0,0 5 1 16,0-5-1-16,0 0 2 0,0 0-2 0,0 0 6 16,0 0-6-16,-8 0 17 0,8 0-17 0,-18-6 22 15,18 6-22-15,-26-30 21 16,26 30-21-16,-36-39 16 0,36 39-16 0,-40-48 15 16,40 48-15-16,-27-58 13 0,27 58-13 0,-26-69 8 15,26 69-8-15,-18-80 4 0,18 80-4 0,-9-81 0 16,9 81 0-16,0-79 3 0,0 79-3 0,0-75-3 0,0 75 3 0,0-59 4 15,0 59-4-15,27-53 0 0,-27 53 0 0,26-37 0 16,-26 37 0-16,41-32 0 0,-41 32 0 0,35-27-5 16,-35 27 5-16,44-23 0 0,-44 23 0 0,35-15 3 0,-35 15-3 15,41-12 0-15,-41 12 0 0,35-9 0 16,-35 9 0-16,36 0-2 0,-36 0 2 0,49 0-5 0,-49 0 5 0,35 0-3 16,-35 0 3-16,44 15-4 0,-44-15 4 0,35 26-2 15,-35-26 2-15,18 33-5 0,-18-33 5 0,6 34-2 16,-6-34 2-16,0 36-4 0,0-36 4 0,-6 41-6 15,6-41 6-15,-53 38-2 0,53-38 2 0,-61 39-1 16,61-39 1-16,-67 32 0 0,67-32 0 0,-53 27-23 16,53-27 23-16,-59 17-28 0,59-17 28 0,-44 4-20 15,44-4 20-15,-26 0-11 0,26 0 11 0,-15 0-2 16,15 0 2-16,-3 0-5 0,3 0 5 0,0 0-1 16,0 0 1-16,0 0-6 0,0 0 6 0,0 0-6 15,0 0 6-15,0 0-13 0,0 0 13 0,3 11-16 16,-3-11 16-16,33 13 0 0,-33-13 0 0,44 22 2 15,-44-22-2-15,58 23 0 0,-58-23 0 0,53 27 0 0,-53-27 0 0,52 27-2 16,-52-27 2-16,41 26 0 0,-41-26 0 16,44 21 0-16,-44-21 0 0,35 26-1 0,-35-26 1 15,27 23-4-15,-27-23 4 0,14 21-110 0,-14-21 110 0,9 19-239 16,-9-19 239-16,0 17-321 0,0-17 321 0</inkml:trace>
  <inkml:trace contextRef="#ctx0" brushRef="#br0" timeOffset="132370.5736">8921 12966 960 0,'0'0'0'0,"0"0"48"15,0 0-48-15,0 0 220 0,0 0-220 0,0 0 138 16,0 0-138-16,0 0 75 0,0 0-75 0,0 0 57 15,0 0-57-15,0 0 38 0,0 0-38 0,0 0 19 16,0 0-19-16,-24-27 0 0,24 27 0 0,0 22-4 0,0-22 4 0,0 37 0 16,0-37 0-16,0 42 10 0,0-42-10 0,9 42 6 15,-9-42-6-15,15 40 5 0,-15-40-5 0,8 32 1 16,-8-32-1-16,3 27 1 0,-3-27-1 0,6 20 0 16,-6-20 0-16,3 17 1 0,-3-17-1 0,0 10-1 15,0-10 1-15,0 10-14 0,0-10 14 0,0 5-143 16,0-5 143-16,0 0-186 0,0 0 186 0,0 0-251 15,0 0 251-15,-35-8-604 0,35 8 604 0</inkml:trace>
  <inkml:trace contextRef="#ctx0" brushRef="#br0" timeOffset="132604.9502">8786 12672 1034 0,'0'0'0'0,"0"0"79"0,0 0-79 0,0 0 182 16,0 0-182-16,0 0 81 0,0 0-81 0,0 0 32 16,0 0-32-16,0 0 4 0,0 0-4 0,0 0 0 15,0 0 0-15,0-6-5 0,0 6 5 0,0 0-85 16,0 0 85-16,-9 0-274 0,9 0 274 0,-44 2-735 15,44-2 735-15</inkml:trace>
  <inkml:trace contextRef="#ctx0" brushRef="#br0" timeOffset="132948.7328">9316 12053 942 0,'0'0'0'0,"0"0"114"16,0 0-114-16,0 0 196 0,0 0-196 0,0 0 107 16,0 0-107-16,0 0 20 0,0 0-20 0,0 0 7 15,0 0-7-15,0 0 5 0,0 0-5 0,0 145 16 16,0-145-16-16,0 74 1 0,0-74-1 0,0 80 0 16,0-80 0-16,-41 81-108 0,41-81 108 0,-53 63-418 15,53-63 418-15</inkml:trace>
  <inkml:trace contextRef="#ctx0" brushRef="#br0" timeOffset="134328.4779">10665 12581 787 0,'0'0'0'0,"0"0"66"0,0 0-66 0,0 0 252 16,0 0-252-16,0 0 149 0,0 0-149 0,0 0 107 0,0 0-107 0,0 0 89 16,0 0-89-16,0 0 51 0,0 0-51 0,-26-85 11 15,26 85-11-15,0 5 1 0,0-5-1 0,0 33 1 16,0-33-1-16,3 47 7 0,-3-47-7 0,14 63 20 16,-14-63-20-16,27 82 16 0,-27-82-16 0,17 90 15 15,-17-90-15-15,18 102 7 0,-18-102-7 0,17 97 8 16,-17-97-8-16,18 86 0 0,-18-86 0 0,23 73 1 15,-23-73-1-15,9 54 0 0,-9-54 0 0,9 38 0 16,-9-38 0-16,9 19 0 0,-9-19 0 0,0 13 2 16,0-13-2-16,0 0 3 0,0 0-3 0,0 0 1 0,0 0-1 15,0-4 12-15,0 4-12 0,0-28 9 16,0 28-9-16,0-39 3 0,0 39-3 0,0-53 1 0,0 53-1 16,0-57 0-16,0 57 0 0,0-62-1 0,0 62 1 0,0-63 0 15,0 63 0-15,26-53 0 0,-26 53 0 0,35-43-1 16,-35 43 1-16,35-30-6 0,-35 30 6 0,32-19-3 15,-32 19 3-15,27-8-1 0,-27 8 1 0,35 0-5 16,-35 0 5-16,26 5-6 0,-26-5 6 0,32 27-6 16,-32-27 6-16,35 47-3 0,-35-47 3 0,36 43-1 15,-36-43 1-15,43 54 0 0,-43-54 0 0,41 48 1 16,-41-48-1-16,36 36 0 0,-36-36 0 0,35 28-1 16,-35-28 1-16,32 26 0 0,-32-26 0 0,26 11 0 15,-26-11 0-15,18 5 0 0,-18-5 0 0,17 5 0 16,-17-5 0-16,18 0 0 0,-18 0 0 0,26 0 1 15,-26 0-1-15,24 0 1 0,-24 0-1 0,35-6 4 0,-35 6-4 16,35-26 2-16,-35 26-2 0,35-23-1 16,-35 23 1-16,32-32 0 0,-32 32 0 0,27-32-10 0,-27 32 10 0,17-36-20 15,-17 36 20-15,18-36-15 0,-18 36 15 0,8-37-9 16,-8 37 9-16,0-35-11 0,0 35 11 0,0-36-2 31,0 36 2-31,0-28 0 0,0 28 0 0,0-19-5 0,0 19 5 0,0-12 4 16,0 12-4-16,0 0-2 0,0 0 2 0,0 0 0 15,0 0 0-15,0 0-13 0,0 0 13 0,0 12-26 16,0-12 26-16,0 38-9 0,0-38 9 0,9 45 0 16,-9-45 0-16,27 45 0 0,-27-45 0 0,32 42 1 15,-32-42-1-15,26 37 3 0,-26-37-3 0,26 32 0 16,-26-32 0-16,33 20 0 0,-33-20 0 0,17 14-6 16,-17-14 6-16,9 5-154 0,-9-5 154 0,0 0-274 15,0 0 274-15,0-5-619 0,0 5 619 0</inkml:trace>
  <inkml:trace contextRef="#ctx0" brushRef="#br0" timeOffset="134531.5998">11610 12469 998 0,'0'0'0'0,"0"0"84"0,0 0-84 0,0 0 174 16,0 0-174-16,0 0 69 0,0 0-69 0,0 0 10 16,0 0-10-16,0 0 3 0,0 0-3 0,0 0 0 15,0 0 0-15,0-47-122 0,0 47 122 0,-17 0-256 16,17 0 256-16</inkml:trace>
  <inkml:trace contextRef="#ctx0" brushRef="#br0" timeOffset="135172.2388">12676 12807 959 0,'0'0'0'0,"0"0"47"16,0 0-47-16,0 0 192 0,0 0-192 0,0 0 99 15,0 0-99-15,0 0 76 0,0 0-76 0,-267-50 45 16,267 50-45-16,-61 0 30 0,61 0-30 0,-59 1 14 15,59-1-14-15,-44 31 9 0,44-31-9 0,-26 35 2 16,26-35-2-16,-17 31 1 0,17-31-1 0,0 37 0 16,0-37 0-16,0 27 0 0,0-27 0 0,8 20 8 15,-8-20-8-15,44 21 5 0,-44-21-5 0,53 6 7 16,-53-6-7-16,58 0 4 0,-58 0-4 0,62 0 4 0,-62 0-4 0,50-5 4 16,-50 5-4-16,35-22 2 0,-35 22-2 15,26-25 0-15,-26 25 0 0,9-35-15 0,-9 35 15 0,9-35-2 16,-9 35 2-16,0-37-1 0,0 37 1 0,0-34 0 15,0 34 0-15,-9-30 4 0,9 30-4 16,-18-22 4-16,18 22-4 0,-8-10 11 0,8 10-11 0,0-3 15 16,0 3-15-16,0 0 10 0,0 0-10 0,0 0 0 15,0 0 0-15,0 8-14 0,0-8 14 0,17 32-12 16,-17-32 12-16,59 57 0 0,-59-57 0 0,70 66 2 16,-70-66-2-16,76 75 3 0,-76-75-3 0,79 77 3 15,-79-77-3-15,59 81 8 0,-59-81-8 0,52 76 8 16,-52-76-8-16,18 70 11 0,-18-70-11 0,0 59 4 15,0-59-4-15,0 53 0 0,0-53 0 0,-27 42 0 16,27-42 0-16,-67 32 7 0,67-32-7 0,-79 21 3 16,79-21-3-16,-70 13 1 0,70-13-1 0,-76 0 0 0,76 0 0 0,-59 0-54 15,59 0 54-15,-52-17-83 0,52 17 83 0,-44-38-162 16,44 38 162-16,-33-58-282 0,33 58 282 0,-35-75-524 16,35 75 524-16</inkml:trace>
  <inkml:trace contextRef="#ctx0" brushRef="#br0" timeOffset="135625.3922">12717 12246 1059 0,'0'0'0'0,"0"0"67"0,0 0-67 0,0 0 215 15,0 0-215-15,0 0 104 0,0 0-104 0,0 0 27 16,0 0-27-16,0 0 19 0,0 0-19 0,0 0 30 15,0 0-30-15,207 155 48 0,-207-155-48 0,68 90 41 16,-68-90-41-16,52 103 36 0,-52-103-36 0,59 95 16 16,-59-95-16-16,35 95 15 0,-35-95-15 0,35 87 7 15,-35-87-7-15,27 85 5 0,-27-85-5 0,8 69 0 16,-8-69 0-16,9 62 2 0,-9-62-2 0,0 40-1 16,0-40 1-16,0 27 1 0,0-27-1 0,0 15 0 15,0-15 0-15,0 5 0 0,0-5 0 0,0 0 0 16,0 0 0-16,0 0 1 0,0 0-1 0,0-6 8 15,0 6-8-15,0-32 0 0,0 32 0 0,0-46 0 16,0 46 0-16,0-55-1 0,0 55 1 0,0-63-3 16,0 63 3-16,26-65-3 0,-26 65 3 0,41-55-8 0,-41 55 8 15,53-45 0-15,-53 45 0 0,50-32-2 0,-50 32 2 0,44-17-1 16,-44 17 1-16,35-1-1 0,-35 1 1 0,41 0-2 16,-41 0 2-16,44 1-3 0,-44-1 3 0,44 31-3 15,-44-31 3-15,49 35 0 0,-49-35 0 0,44 36 1 16,-44-36-1-16,35 36 0 0,-35-36 0 0,36 33-3 15,-36-33 3-15,23 32-12 0,-23-32 12 0,9 22-175 16,-9-22 175-16,0 4-430 0,0-4 430 0</inkml:trace>
  <inkml:trace contextRef="#ctx0" brushRef="#br0" timeOffset="136551.9239">14710 12860 531 0,'0'0'0'0,"0"0"170"0,0 0-170 0,0 0 113 16,0 0-113-16,0 0 194 0,0 0-194 0,0 0 143 15,0 0-143-15,0 0 107 0,0 0-107 0,-32-117 109 0,32 117-109 0,-9-17 101 16,9 17-101-16,-9-10 94 0,9 10-94 0,0-5 52 15,0 5-52-15,-9-7 33 0,9 7-33 0,0-5 13 16,0 5-13-16,0 0 13 0,0 0-13 0,0-1 12 16,0 1-12-16,0 0 6 0,0 0-6 0,0 0 1 15,0 0-1-15,0 0 0 0,0 0 0 0,0 0-6 16,0 0 6-16,0 10-3 0,0-10 3 0,41 34-9 16,-41-34 9-16,62 42 0 0,-62-42 0 0,76 60 2 15,-76-60-2-15,70 58 0 0,-70-58 0 0,67 59-1 0,-67-59 1 0,44 54-1 16,-44-54 1-16,35 44-3 0,-35-44 3 0,24 36-1 15,-24-36 1-15,9 19 0 0,-9-19 0 0,8 13 1 16,-8-13-1-16,9 4 1 0,-9-4-1 0,0 0 0 16,0 0 0-16,0 0 6 0,0 0-6 0,0 0 7 15,0 0-7-15,0-21 6 0,0 21-6 0,0-24 3 16,0 24-3-16,0-39 1 0,0 39-1 0,0-43 1 16,0 43-1-16,0-53 0 0,0 53 0 0,0-59 0 15,0 59 0-15,0-53 1 0,0 53-1 0,0-55 0 16,0 55 0-16,18-42 0 0,-18 42 0 0,26-43-2 15,-26 43 2-15,26-36 0 0,-26 36 0 0,35-27-1 16,-35 27 1-16,24-19-1 0,-24 19 1 0,17-8 0 16,-17 8 0-16,9-5-3 0,-9 5 3 0,9 0-22 0,-9 0 22 0,9 0-78 15,-9 0 78-15,9 5-254 0,-9-5 254 16,8 16-329-16,-8-16 329 0,0 16-690 0,0-16 690 0</inkml:trace>
  <inkml:trace contextRef="#ctx0" brushRef="#br0" timeOffset="137416.5801">16109 12752 673 0,'0'0'0'0,"0"0"87"16,0 0-87-16,0 0 193 0,0 0-193 0,0 0 165 15,0 0-165-15,0 0 102 0,0 0-102 0,0 0 79 16,0 0-79-16,0 0 62 0,0 0-62 0,-135-41 62 16,135 41-62-16,-44 0 28 0,44 0-28 0,-52 0 13 15,52 0-13-15,-68 0 8 0,68 0-8 0,-61 20 0 16,61-20 0-16,-50 32 0 0,50-32 0 0,-44 42 0 15,44-42 0-15,-17 39-1 0,17-39 1 0,-9 39-4 16,9-39 4-16,0 35-3 0,0-35 3 0,9 27 0 0,-9-27 0 0,43 16 4 16,-43-16-4-16,50 17 4 15,-50-17-4-15,70 5 5 0,-70-5-5 0,68 0 3 0,-68 0-3 0,61 0 4 16,-61 0-4-16,59-22 0 0,-59 22 0 0,44-27-1 16,-44 27 1-16,26-27-12 15,-26 27 12-15,9-36-7 0,-9 36 7 0,0-32-1 0,0 32 1 0,0-39-2 16,0 39 2-16,0-37 0 0,0 37 0 0,0-37 1 15,0 37-1-15,-27-28 1 0,27 28-1 0,-17-30 2 16,17 30-2-16,-18-16 2 0,18 16-2 0,-8-11 7 16,8 11-7-16,-9 0 13 0,9 0-13 0,0 0 0 15,0 0 0-15,0 0 0 0,0 0 0 0,0 11-17 16,0-11 17-16,9 32-4 0,-9-32 4 0,35 42-1 0,-35-42 1 16,52 54 0-16,-52-54 0 0,59 48 1 15,-59-48-1-15,61 47 0 0,-61-47 0 0,59 44 2 0,-59-44-2 0,61 32 1 16,-61-32-1-16,53 25 0 0,-53-25 0 0,41 11 1 15,-41-11-1-15,35 6 1 0,-35-6-1 0,18 0 3 16,-18 0-3-16,17 0 1 0,-17 0-1 0,18-6-1 16,-18 6 1-16,6-21 0 0,-6 21 0 0,0-32-10 0,0 32 10 15,0-38-9-15,0 38 9 0,0-45-5 0,0 45 5 0,0-54-5 16,0 54 5-16,0-66-5 0,0 66 5 0,0-74 0 16,0 74 0-16,-9-80 0 0,9 80 0 0,-24-91 2 15,24 91-2-15,-17-96 0 0,17 96 0 0,-26-92 8 16,26 92-8-16,-9-79 22 0,9 79-22 0,-9-60 32 15,9 60-32-15,0-35 49 0,0 35-49 0,0-17 40 16,0 17-40-16,0-5 27 0,0 5-27 0,0 0 12 16,0 0-12-16,0 0 0 0,0 0 0 0,0 15-8 15,0-15 8-15,26 42-1 0,-26-42 1 0,44 60 0 16,-44-60 0-16,50 69 7 0,-50-69-7 0,44 81 10 16,-44-81-10-16,44 85 6 0,-44-85-6 0,41 69 6 0,-41-69-6 15,35 71 9-15,-35-71-9 0,35 63 6 0,-35-63-6 16,32 59 6-16,-32-59-6 0,18 47 0 0,-18-47 0 0,9 44 0 15,-9-44 0-15,8 37 1 0,-8-37-1 16,0 27 0-16,0-27 0 0,0 16-8 0,0-16 8 0,0 15-35 16,0-15 35-16,0 5-133 0,0-5 133 0,0 0-221 15,0 0 221-15,0 0-328 0,0 0 328 0,9-11-849 16,-9 11 849-16</inkml:trace>
  <inkml:trace contextRef="#ctx0" brushRef="#br0" timeOffset="137885.2854">16969 12522 714 0,'0'0'0'0,"0"0"409"15,0 0-409-15,0 0 124 0,0 0-124 0,0 0 187 0,0 0-187 0,0 0 47 16,0 0-47-16,0 0 0 0,0 0 0 0,0 0 0 16,0 0 0-16,-17 75 2 0,17-75-2 0,35 60 38 15,-35-60-38-15,35 68 44 0,-35-68-44 0,32 64 21 16,-32-64-21-16,44 55 20 0,-44-55-20 0,35 48 5 15,-35-48-5-15,50 32 3 0,-50-32-3 0,35 22 3 16,-35-22-3-16,44 10 1 0,-44-10-1 0,41 0 3 16,-41 0-3-16,35 0 0 0,-35 0 0 0,35 0 3 15,-35 0-3-15,41-22 5 0,-41 22-5 0,26-32 2 16,-26 32-2-16,36-33 5 0,-36 33-5 0,17-45 1 0,-17 45-1 0,9-44 1 16,-9 44-1-16,0-44 0 15,0 44 0-15,0-43 0 0,0 43 0 0,0-41 4 0,0 41-4 0,0-43 0 16,0 43 0-16,0-39 0 0,0 39 0 15,0-36 4-15,0 36-4 0,0-26 0 0,0 26 0 0,0-17 2 16,0 17-2-16,0-10 2 0,0 10-2 0,0 0 1 16,0 0-1-16,0 0-1 0,0 0 1 0,0 0-2 15,0 0 2-15,0 27-9 0,0-27 9 0,9 47-2 16,-9-47 2-16,26 57 0 0,-26-57 0 0,23 60 4 16,-23-60-4-16,27 70 5 0,-27-70-5 0,26 58 4 15,-26-58-4-15,18 55 0 0,-18-55 0 0,26 43 0 16,-26-43 0-16,18 31 0 0,-18-31 0 0,14 17-2 15,-14-17 2-15,18 10-44 0,-18-10 44 0,26 0-258 16,-26 0 258-16,9-5-526 0,-9 5 526 0</inkml:trace>
  <inkml:trace contextRef="#ctx0" brushRef="#br0" timeOffset="138374.2872">18102 12683 957 0,'0'0'0'0,"0"0"33"16,0 0-33-16,0 0 145 0,0 0-145 0,0 0 97 16,0 0-97-16,0 0 67 0,0 0-67 0,0 0 65 0,0 0-65 15,0 0 58-15,0 0-58 0,102 28 44 0,-102-28-44 0,35 0 39 16,-35 0-39-16,36 0 37 0,-36 0-37 0,44 0 19 15,-44 0-19-15,49 0 17 0,-49 0-17 0,44 0 15 16,-44 0-15-16,35-7 8 0,-35 7-8 0,32-9 5 16,-32 9-5-16,27-11 5 0,-27 11-5 0,17-16 8 15,-17 16-8-15,9-11 8 0,-9 11-8 0,9-16 19 16,-9 16-19-16,9-16 17 0,-9 16-17 0,0-21 13 16,0 21-13-16,0-19 10 15,0 19-10-15,0-20 8 0,0 20-8 0,0-25 3 16,0 25-3-16,-9-22 5 0,9 22-5 0,-26-22 2 15,26 22-2-15,-27-20 2 0,27 20-2 0,-32-16 0 16,32 16 0-16,-35-11-1 0,35 11 1 0,-26-5-7 16,26 5 7-16,-36 0-8 0,36 0 8 0,-32 0-1 15,32 0 1-15,-44 5 0 0,44-5 0 0,-44 37 1 16,44-37-1-16,-40 54 3 0,40-54-3 0,-36 64 3 16,36-64-3-16,-26 64 4 0,26-64-4 0,0 63 14 0,0-63-14 15,0 53 13-15,0-53-13 0,9 44 5 16,-9-44-5-16,58 36 13 0,-58-36-13 0,71 23 0 0,-71-23 0 15,93 11 2-15,-93-11-2 0,111 0 0 0,-111 0 0 16,120-11-25-16,-120 11 25 0,106-55-266 0,-106 55 266 0</inkml:trace>
  <inkml:trace contextRef="#ctx0" brushRef="#br0" timeOffset="298022.5059">28322 5122 734 0,'0'0'0'0,"0"0"88"0,0 0-88 0,0 0 160 16,0 0-160-16,0 0 129 0,0 0-129 0,0 0 32 15,0 0-32-15,0 0 29 0,0 0-29 0,0 0 43 16,0 0-43-16,0 0 68 0,0 0-68 0,-35-8 70 16,35 8-70-16,-9-5 55 0,9 5-55 0,-38-2 41 15,38 2-41-15,-38-1 24 0,38 1-24 0,-61 0 21 0,61 0-21 16,-67 0 5-16,67 0-5 0,-71 0 6 16,71 0-6-16,-67 8 6 0,67-8-6 0,-44 10 3 0,44-10-3 0,-41 17 3 15,41-17-3-15,-9 19 0 0,9-19 0 0,0 21-4 16,0-21 4-16,0 26-1 0,0-26 1 0,0 30-1 15,0-30 1-15,50 33 0 0,-50-33 0 0,62 40 1 16,-62-40-1-16,58 36 2 0,-58-36-2 0,53 38 1 16,-53-38-1-16,52 35 0 0,-52-35 0 0,41 34 1 15,-41-34-1-15,18 30 0 0,-18-30 0 0,9 27 3 16,-9-27-3-16,0 27 1 0,0-27-1 0,-18 26 0 16,18-26 0-16,-55 23 1 0,55-23-1 0,-65 21 7 15,65-21-7-15,-67 15 0 0,67-15 0 0,-62 14 0 16,62-14 0-16,-76 9 0 0,76-9 0 0,-61 3 0 15,61-3 0-15,-65 0-7 0,65 0 7 0,-46 0-62 16,46 0 62-16,-36 0-112 0,36 0 112 0,-17-22-179 0,17 22 179 16,0-35-343-16,0 35 343 0</inkml:trace>
  <inkml:trace contextRef="#ctx0" brushRef="#br0" timeOffset="298511.4867">28390 4849 932 0,'0'0'0'0,"0"0"58"16,0 0-58-16,0 0 204 0,0 0-204 0,0 0 119 0,0 0-119 0,0 0 64 16,0 0-64-16,0 0 70 0,0 0-70 0,0 0 41 15,0 0-41-15,26-49 12 0,-26 49-12 0,0 47 3 16,0-47-3-16,0 64 10 0,0-64-10 0,0 84 38 15,0-84-38-15,0 89 23 0,0-89-23 0,-9 91 22 0,9-91-22 16,-9 85 9-16,9-85-9 0,0 76 4 16,0-76-4-16,-8 68 2 0,8-68-2 0,0 59 5 0,0-59-5 0,0 42 2 15,0-42-2-15,-12 32 0 16,12-32 0-16,-3 26 1 0,3-26-1 0,0 8 1 0,0-8-1 0,0 6 1 16,0-6-1-16,-9 0 7 0,9 0-7 0,0 0 6 15,0 0-6-15,-17-6 11 0,17 6-11 0,-9-26 3 16,9 26-3-16,-9-35 0 0,9 35 0 0,-9-42 0 15,9 42 0-15,0-46 0 0,0 46 0 0,0-41 0 16,0 41 0-16,0-35-1 0,0 35 1 0,9-22 0 16,-9 22 0-16,18-14 0 0,-18 14 0 0,20-8-3 15,-20 8 3-15,29 0-1 0,-29 0 1 0,44 0-2 16,-44 0 2-16,44 0-7 0,-44 0 7 0,50 22-1 16,-50-22 1-16,53 27-3 0,-53-27 3 0,35 30-1 0,-35-30 1 15,32 29 0-15,-32-29 0 0,26 32-1 0,-26-32 1 16,9 30-3-16,-9-30 3 0,0 32-49 0,0-32 49 0,0 31-197 15,0-31 197-15,-18 24-267 0,18-24 267 0,-49 12-546 16,49-12 546-16</inkml:trace>
  <inkml:trace contextRef="#ctx0" brushRef="#br0" timeOffset="299339.7545">29197 5301 43 0,'0'0'0'0,"0"0"981"0,0 0-981 0,0 0 132 16,0 0-132-16,0 0 177 0,0 0-177 0,0 0 63 16,0 0-63-16,0 0 57 0,0 0-57 0,0 0 56 15,0 0-56-15,-58-47 37 0,58 47-37 0,-35 0 16 16,35 0-16-16,-44 0 15 0,44 0-15 0,-50 16 4 15,50-16-4-15,-53 32 2 0,53-32-2 0,-44 38 0 16,44-38 0-16,-23 36 2 0,23-36-2 0,-9 37 4 16,9-37-4-16,0 33-2 0,0-33 2 0,0 27 0 15,0-27 0-15,12 24 0 0,-12-24 0 0,38 16-3 16,-38-16 3-16,35 9 1 0,-35-9-1 0,35 0-1 0,-35 0 1 0,21 0 0 16,-21 0 0-16,29 0-3 0,-29 0 3 0,18-18-3 15,-18 18 3-15,17-31-7 0,-17 31 7 0,0-31-7 16,0 31 7-16,0-34-2 0,0 34 2 0,0-39-1 15,0 39 1-15,0-41 0 0,0 41 0 0,0-36 1 16,0 36-1-16,0-37 0 0,0 37 0 0,0-27 0 16,0 27 0-16,27-23 0 0,-27 23 0 0,26-18-1 15,-26 18 1-15,41-12-9 0,-41 12 9 0,44-9-3 16,-44 9 3-16,52-5 0 0,-52 5 0 0,59 0 1 16,-59 0-1-16,61 0 3 0,-61 0-3 0,68 0 2 15,-68 0-2-15,52 17 4 0,-52-17-4 0,38 24 3 16,-38-24-3-16,39 32 6 0,-39-32-6 0,17 36 6 15,-17-36-6-15,0 44 4 0,0-44-4 0,0 45 3 0,0-45-3 16,0 45 3-16,0-45-3 0,-26 38 2 16,26-38-2-16,-32 31 2 0,32-31-2 0,-27 26 0 0,27-26 0 15,-26 18 0-15,26-18 0 0,-26 10 2 0,26-10-2 16,-9 4 2-16,9-4-2 0,-18 0 3 0,18 0-3 0,-9 0 7 16,9 0-7-16,-23-9 8 0,23 9-8 15,-9-32 5-15,9 32-5 0,-9-48 5 0,9 48-5 0,0-55 1 16,0 55-1-16,0-68 1 0,0 68-1 0,0-76 3 15,0 76-3-15,0-74 2 0,0 74-2 0,27-70 2 16,-27 70-2-16,32-53 0 0,-32 53 0 0,26-43 0 16,-26 43 0-16,35-25 0 0,-35 25 0 0,27-15-1 15,-27 15 1-15,32-10 0 0,-32 10 0 0,26-4 1 16,-26 4-1-16,35 0 2 0,-35 0-2 0,36 0 3 16,-36 0-3-16,41 0 0 0,-41 0 0 0,43 27-1 0,-43-27 1 15,36 32 0-15,-36-32 0 0,49 44 3 0,-49-44-3 16,35 54 4-16,-35-54-4 0,18 55 2 0,-18-55-2 0,18 57 4 15,-18-57-4-15,0 57 4 0,0-57-4 0,0 53 1 16,0-53-1-16,0 50 2 0,0-50-2 0,0 44 0 16,0-44 0-16,0 36 0 0,0-36 0 0,-27 30 1 15,27-30-1-15,-17 17 0 0,17-17 0 0,-18 17-5 16,18-17 5-16,-17 9-23 0,17-9 23 0,-21 1-67 16,21-1 67-16,-20 0-160 0,20 0 160 0,-27 0-232 15,27 0 232-15,-26-12-448 0,26 12 448 0</inkml:trace>
  <inkml:trace contextRef="#ctx0" brushRef="#br0" timeOffset="299542.8647">29525 5384 871 0,'0'0'0'0,"0"0"186"16,0 0-186-16,0 0 194 0,0 0-194 0,0 0 92 15,0 0-92-15,0 0 35 0,0 0-35 0,0 0 44 16,0 0-44-16,231-74 47 0,-231 74-47 0,103-18 29 15,-103 18-29-15,102-14 18 0,-102 14-18 0,79-9 0 16,-79 9 0-16,76-7-8 0,-76 7 8 0,36-2-210 16,-36 2 210-16,17-5-529 0,-17 5 529 0</inkml:trace>
  <inkml:trace contextRef="#ctx0" brushRef="#br0" timeOffset="303380.4466">26244 7120 931 0,'0'0'0'0,"0"0"88"0,0 0-88 0,0 0 205 16,0 0-205-16,0 0 173 0,0 0-173 0,0 0 103 16,0 0-103-16,0 0 62 0,0 0-62 0,0 0 37 15,0 0-37-15,0 0 19 0,0 0-19 0,-17-78 11 0,17 78-11 0,0 0 11 16,0 0-11-16,0 0 1 0,0 0-1 0,0 15 0 15,0-15 0-15,0 46 0 0,0-46 0 0,-9 72 3 16,9-72-3-16,-18 82 3 0,18-82-3 0,-35 91 3 16,35-91-3-16,-41 85 2 0,41-85-2 0,-44 81 0 15,44-81 0-15,-35 71 2 0,35-71-2 0,-41 50 0 16,41-50 0-16,-26 38 0 0,26-38 0 0,-26 26 0 16,26-26 0-16,-9 11 0 0,9-11 0 0,-9 5 1 15,9-5-1-15,-9 0 4 0,9 0-4 0,-9 0 3 16,9 0-3-16,-20-21 6 0,20 21-6 0,-12-36 2 0,12 36-2 15,-17-49 0-15,17 49 0 0,-9-58 0 16,9 58 0-16,0-71 0 0,0 71 0 0,0-83 2 0,0 83-2 16,0-86 2-16,0 86-2 0,0-89 0 0,0 89 0 15,0-82 0-15,0 82 0 0,26-71 1 0,-26 71-1 0,32-57 2 16,-32 57-2-16,44-50 0 0,-44 50 0 0,62-49 0 16,-62 49 0-16,67-45-1 0,-67 45 1 0,65-37 0 15,-65 37 0-15,73-31 2 0,-73 31-2 0,55-24 0 16,-55 24 0-16,56-17 0 0,-56 17 0 0,44-9 0 15,-44 9 0-15,26-5-3 0,-26 5 3 0,32 0-1 16,-32 0 1-16,18 0-4 0,-18 0 4 0,26 27-2 16,-26-27 2-16,18 32-7 0,-18-32 7 0,17 32 0 15,-17-32 0-15,0 42 0 0,0-42 0 0,0 39-2 16,0-39 2-16,0 38-3 0,0-38 3 0,-35 39-8 16,35-39 8-16,-52 33-11 0,52-33 11 0,-50 32-18 0,50-32 18 15,-53 23-14-15,53-23 14 0,-47 19-12 0,47-19 12 16,-20 12-22-16,20-12 22 0,-18 3-18 0,18-3 18 0,-9 4-19 15,9-4 19-15,0 0-17 0,0 0 17 0,0 0-1 16,0 0 1-16,0 0-3 0,0 0 3 0,0 9-5 16,0-9 5-16,0 18-22 0,0-18 22 0,0 29-16 15,0-29 16-15,0 39-2 0,0-39 2 0,27 47 2 16,-27-47-2-16,50 49 1 0,-50-49-1 0,52 50 0 16,-52-50 0-16,68 41 3 0,-68-41-3 0,61 36 0 15,-61-36 0-15,67 27 1 0,-67-27-1 0,71 17 1 16,-71-17-1-16,67 10 0 0,-67-10 0 0,61 5-14 15,-61-5 14-15,53 0-164 0,-53 0 164 0,50-1-340 0,-50 1 340 0,44-32-813 16,-44 32 813-16</inkml:trace>
  <inkml:trace contextRef="#ctx0" brushRef="#br0" timeOffset="303724.2247">27257 7151 715 0,'0'0'0'0,"0"0"120"0,0 0-120 15,0 0 231-15,0 0-231 0,0 0 114 0,0 0-114 0,0 0 63 16,0 0-63-16,0 0 63 0,0 0-63 0,0 0 58 15,0 0-58-15,-9-16 49 0,9 16-49 0,26-6 47 16,-26 6-47-16,44-13 30 0,-44 13-30 0,50-13 27 16,-50 13-27-16,62-10 26 0,-62 10-26 0,67-12 16 15,-67 12-16-15,70-12 8 0,-70 12-8 0,67-10 4 16,-67 10-4-16,62-6 0 0,-62 6 0 0,50-3 0 16,-50 3 0-16,26 0-34 0,-26 0 34 0,9 0-202 15,-9 0 202-15,0 9-375 0,0-9 375 0,-9 17-651 16,9-17 651-16</inkml:trace>
  <inkml:trace contextRef="#ctx0" brushRef="#br0" timeOffset="303927.3232">27111 7348 866 0,'0'0'0'0,"0"0"153"0,0 0-153 0,0 0 181 15,0 0-181-15,0 0 56 0,0 0-56 0,0 0 32 16,0 0-32-16,0 0 41 0,0 0-41 0,231-32 43 15,-231 32-43-15,79-15 34 0,-79 15-34 0,85-12 38 16,-85 12-38-16,82-10 13 0,-82 10-13 0,82-5 2 16,-82 5-2-16,67 0 0 0,-67 0 0 0,35 0-101 15,-35 0 101-15,9 0-550 0,-9 0 550 0</inkml:trace>
  <inkml:trace contextRef="#ctx0" brushRef="#br0" timeOffset="304494.7195">28665 7175 639 0,'0'0'0'0,"0"0"107"16,0 0-107-16,0 0 200 0,0 0-200 0,0 0 105 0,0 0-105 15,0 0 78-15,0 0-78 0,0 0 69 0,0 0-69 0,0 0 58 16,0 0-58-16,-32-78 77 0,32 78-77 0,-18-12 60 15,18 12-60-15,-9-9 47 0,9 9-47 0,-26-7 40 16,26 7-40-16,-27-3 28 0,27 3-28 0,-35-7 13 16,35 7-13-16,-49 0 9 0,49 0-9 0,-44 0 7 15,44 0-7-15,-50 0 7 0,50 0-7 0,-44 17 7 16,44-17-7-16,-53 27 4 0,53-27-4 0,-41 37 9 16,41-37-9-16,-35 43 4 0,35-43-4 0,-26 47 6 15,26-47-6-15,-18 54 7 0,18-54-7 0,0 49 10 16,0-49-10-16,0 43 7 0,0-43-7 0,0 39 8 0,0-39-8 15,36 34 4-15,-36-34-4 0,35 24 6 16,-35-24-6-16,58 18 10 0,-58-18-10 0,53 13 7 0,-53-13-7 16,58 3 6-16,-58-3-6 0,62 0 9 0,-62 0-9 15,47 0 9-15,-47 0-9 0,55-3 12 0,-55 3-12 0,44-24 8 16,-44 24-8-16,35-30 19 0,-35 30-19 0,32-32 18 16,-32 32-18-16,18-39 20 0,-18 39-20 0,9-46 18 15,-9 46-18-15,0-45 11 0,0 45-11 0,0-43 4 16,0 43-4-16,-35-31 0 0,35 31 0 0,-76-17-3 15,76 17 3-15,-120 0-55 0,120 0 55 0,-173 0-271 16,173 0 271-16</inkml:trace>
  <inkml:trace contextRef="#ctx0" brushRef="#br0" timeOffset="353648.0442">25738 8170 250 0,'0'0'0'0,"0"0"177"0,0 0-177 0,0 0 120 16,0 0-120-16,0 0 92 0,0 0-92 0,0 0 36 0,0 0-36 15,0 0 36-15,0 0-36 0,0 0 42 16,0 0-42-16,0 0 26 0,0 0-26 0,-62-27 23 0,62 27-23 0,0 0 43 16,0 0-43-16,0-5 60 0,0 5-60 0,0 0 62 15,0 0-62-15,0 0 52 0,0 0-52 0,0 0 46 16,0 0-46-16,0 0 36 0,0 0-36 0,0 0 41 16,0 0-41-16,0 0 24 0,0 0-24 0,0 0 11 15,0 0-11-15,0 0 5 0,0 0-5 0,0 0 4 16,0 0-4-16,0 0 1 0,0 0-1 0,0 0 0 15,0 0 0-15,18-1 1 0,-18 1-1 0,44-5 0 16,-44 5 0-16,76-9 1 0,-76 9-1 0,94-12 1 16,-94 12-1-16,114-15 3 0,-114 15-3 0,132-21 1 15,-132 21-1-15,158-20 2 0,-158 20-2 0,163-23 3 16,-163 23-3-16,182-26 4 0,-182 26-4 0,178-22 2 16,-178 22-2-16,164-19 1 0,-164 19-1 0,164-13 0 0,-164 13 0 0,147-17 0 15,-147 17 0-15,137-9 0 0,-137 9 0 0,138-8 2 16,-138 8-2-16,131-15 0 0,-131 15 0 0,138-6 0 15,-138 6 0-15,140-9 3 0,-140 9-3 0,138-12 0 16,-138 12 0-16,129-9-1 0,-129 9 1 0,137-11 0 16,-137 11 0-16,129-12 0 0,-129 12 0 0,117-9-2 15,-117 9 2-15,126-14 0 0,-126 14 0 0,111-13 1 16,-111 13-1-16,103-11 2 0,-103 11-2 0,93-11 1 16,-93 11-1-16,71-12 1 0,-71 12-1 0,58-8 2 15,-58 8-2-15,35-11 5 0,-35 11-5 0,27-6 14 16,-27 6-14-16,11 0 14 0,-11 0-14 0,6 0 31 15,-6 0-31-15,0 0 33 0,0 0-33 0,0 0 23 0,0 0-23 16,0 0 0-16,0 0 0 0,-9 0-20 0,9 0 20 16,-52 0-178-16,52 0 178 0,-68 0-488 0,68 0 488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5T05:41:54.3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5259 3109 100 0,'0'0'0'0,"287"-219"-13"15,-97 114-36-15</inkml:trace>
  <inkml:trace contextRef="#ctx0" brushRef="#br0" timeOffset="3265.5679">16732 3341 305 0,'0'0'13'16,"0"0"43"-16,0 0-26 16,0 0 20-16,0 0 11 15,0 0-6-15,0 0-8 16,-84-43-22-16,84 43-23 0,0 0-2 15,0 0-13-15,-34 18-43 16,-4-7-138-16</inkml:trace>
  <inkml:trace contextRef="#ctx0" brushRef="#br0" timeOffset="4203.0832">15782 3399 212 0,'0'0'114'15,"0"0"-20"-15,0 0-8 16,0 0-13-16,0 0-30 16,0 0-12-16,34-45-13 15,-24 42 1-15,-10 1-5 16,0 2-4-16,0 0-7 16,0 0-2-16,0 0 3 15,0 0-1-15,0 0 4 0,0 0-3 16,0 0-3-1,0 0-1-15,0 0-3 0,18 0 3 16,1 5 0-16,9 0 2 16,0-3 3-16,16-2 6 15,12 0 5-15,6 0 1 16,-6 0-4-16,9 1-7 16,7 4-4-16,12 0 3 15,7-2-4-15,18 1 1 16,-10-4 1-16,13 0-3 15,-21 0 0-15,8 0 1 16,-24 0 0-16,-3 1-1 0,3 4 0 16,-13 3 0-1,-6-2 1-15,6-1-1 0,13 3 2 16,6-6-2-16,-6 3-1 16,24-2 1-16,-8-3 0 15,12 0 0-15,-4 0-1 16,1 0 2-16,-10 0-2 15,-6 0 1-15,-12 0-1 16,-7 0 1-16,7 0 0 16,-7 0 1-16,7-8-1 15,12-2 0-15,16-1 1 16,-10-2 0-16,4 0-1 16,-13 2 3-16,-16 4-2 15,-3 3 1-15,-6 0 0 16,-9 4 1-16,-3 0-1 0,12 0-1 15,-3 0-1-15,12 0 0 16,-2 0 0-16,2 0 2 16,-9 0-1-16,6 0 0 15,-24 0 2-15,-1 0-2 16,-21 0 1-16,-7 0 6 16,0 0 6-16,1 0 19 15,-10 0 12-15,0 0 5 16,9-3-28-16,-9 2-3 15,9-4-10-15,10-2 2 16,0-1-3-16,9-1-6 16,-3-1 3-16,-7 5 8 0,-8 0 6 15,-10 5-19 1,0 0-10-16,-44 3-141 0,-40-3-439 16</inkml:trace>
  <inkml:trace contextRef="#ctx0" brushRef="#br0" timeOffset="24128.0977">23021 5526 511 0,'0'0'120'0,"0"0"4"15,0 0 1-15,0 0-30 16,0 0-61-16,0 0 8 15,0 0-2-15,-9-82-2 16,9 69 13-16,0 8-1 16,0 0-3-16,0 4-12 15,0-4 1-15,0 3-14 16,0-1-8-16,0 3 4 16,0 0-8-16,0 0-10 0,0 0-3 15,0 10-4-15,-9 19 7 16,-10 11 2-16,0 10-1 15,0 8 1-15,1 3 1 16,-1-1-2-16,10 1 1 16,-7-11 1-16,-3 2-3 15,10-8 1-15,0-11-1 16,-1-7 1-16,1-5 0 16,9-11-1-16,0-4 1 15,0-3 0-15,0-3 2 16,0 0 4-16,0 0 4 15,0 0 6-15,0-24 16 0,0-13-18 16,0-11-9-16,0-5-2 16,0-9-4-16,0 1-1 15,28 1 0-15,6 6 1 16,4 2-1-16,-10 8 1 16,9 4-1-16,-9 6 2 15,16 4-1-15,-7-4 0 16,10 5-1-16,-3 0 0 15,-7 8 0-15,0 10-1 16,1 5-2-16,-13 1 2 16,3 3-3-16,-10 2 1 15,-8 0-4-15,8 0 4 16,1 20-1-16,-10 11 1 16,-9 9 2-16,0 6 1 15,0 5 1-15,0-2 1 0,-9-1 0 16,-19-8-1-16,-9-6-1 15,-1-5 1-15,-5-6 0 16,5-10 0-16,-8-7 0 16,11-3 0-16,-11-3-1 15,8 0 0-15,1 0-8 16,3-9-6-16,6-4-5 16,-1 1 7-16,11 1 6 15,8 6 5-15,10 5 2 16,0 0 0-16,0 0-3 0,0 0-15 15,0 0-5 1,0 12 13-16,19 10 10 0,9 4 1 16,28 3 1-16,16 0-2 15,9 0 5-15,-6-2-1 16,6-4-3-16,-16-4-1 16,-12-2-1-16,-16-6 1 15,-18-1 0-15,-10-2-5 16,-9-2-117-16,0-6-133 15,0 0-100-15</inkml:trace>
  <inkml:trace contextRef="#ctx0" brushRef="#br0" timeOffset="24487.5023">23825 5737 866 0,'0'0'69'0,"0"0"200"16,0 0-158-16,0 0-34 15,0 0-38-15,0 0 4 16,0 0-6-16,0-38-8 16,0 38-16-16,0 0 0 15,0 0-12-15,0 19 2 16,0 13-2-16,0 7 3 15,0 1 3-15,0 2 0 0,0-3 3 16,0-2-8 0,0-6 4-16,9-7-4 15,-9-5 0-15,0-4 0 0,0-6-2 16,0 4 1-16,0-3-1 16,0-4-8-16,0 4-6 15,10-2-117-15,-1-5-64 16,-6-3-154-16,10 0-360 15</inkml:trace>
  <inkml:trace contextRef="#ctx0" brushRef="#br0" timeOffset="24737.4728">24411 6055 901 0,'0'0'124'0,"0"0"84"16,0 0-102-16,0 0-70 15,0 0-31-15,0 0 0 16,0 82 14-16,0-48-5 16,-19 8-7-16,-19 1-7 15,1-3-5-15,-16-6-135 16,25-22-365-16</inkml:trace>
  <inkml:trace contextRef="#ctx0" brushRef="#br0" timeOffset="25784.5154">25224 5613 734 0,'0'0'120'15,"0"0"33"-15,0 0-57 16,0 0-32-16,0 0-43 15,0 0-20-15,0 0 4 16,0 34-4-16,0 11 14 16,0 2 13-16,0 5 0 15,0-1-9-15,0-2 6 16,0-7-7-16,0-9-5 0,-19-2-2 16,0-8-6-1,10-14-1-15,-1-2 0 0,10-4 0 16,0-3 3-16,0 0 6 15,-9 0 10-15,9-19 42 16,0-17-47-16,0-6-11 16,0-13 0-16,0-9-7 15,0-4 1-15,19-4-2 16,9 14 2-16,9 3-3 16,-2 14 2-16,11 9-4 15,-8 3 3-15,5 10-3 16,-15 1 4-16,0 8-1 0,-18 4 0 15,-1 6-3 1,0 0 4-16,-9 0-8 0,0 0-2 16,0 6-3-16,0 17 8 15,0 0-2-15,0-1 6 16,0-1-3-16,-18-2-3 16,-20-4 4-16,10-5-2 15,3-1 0-15,-3-4 0 16,19-3-2-16,-10 1-5 15,10-3-13-15,9 2-8 16,-9 1-8-16,9-2 21 16,-10 16 12-16,1-6 5 15,0 8 2-15,9 9-1 16,0-3 1-16,0 8 2 16,18-3-1-16,29-1 2 0,6-4 2 15,3-8-1-15,-9-1-3 16,-4 0 3-16,-5-4-1 15,-10-6-1-15,-10 6 0 16,1-6-2-16,-10-1-7 16,-9-4-133-16,0-1-224 15</inkml:trace>
  <inkml:trace contextRef="#ctx0" brushRef="#br0" timeOffset="26503.2682">25971 6029 558 0,'0'0'152'15,"0"0"-84"-15,0 0 92 16,0 0-109-16,0 0-14 16,0 0-11-16,38-74-2 15,-29 68-6-15,0 1 1 16,-9 5-4-16,0 0-5 16,10 0-10-16,-1 0-3 15,10 10 3-15,6 9 0 16,-16 5 0-16,0 0 0 15,-9 0 0-15,0 5 1 16,0-1-1-16,-34-4 4 0,-3-1-4 16,-1-7 4-16,-9 2-2 15,23-7 0-15,-4-6-1 16,18 1 2-16,10 1-2 16,0-7 2-16,0 1-1 15,0-1 2-15,0 0 0 16,0 0-3-16,0 0 1 15,0 0 0-15,0 3 0 16,0 2-2-16,38-3 5 16,15 1 15-16,3-3 1 15,15 0-6-15,-15 0-5 16,3 0-3-16,-9 0 1 16,-12 0-3-16,-20 0 2 0,-8-3-3 15,-10 3-2-15,0 0-2 16,0 0-12-16,0 0-157 15,0-2-269-15</inkml:trace>
  <inkml:trace contextRef="#ctx0" brushRef="#br0" timeOffset="26737.6514">26959 6216 1114 0,'0'0'33'0,"0"0"64"15,0 0-71-15,0 0-19 16,0 0 5-16,0 0 8 16,18 109-7-16,-18-70-13 15,-46 1-1-15,-26-4-54 16,7-18-281-16</inkml:trace>
  <inkml:trace contextRef="#ctx0" brushRef="#br0" timeOffset="27456.3786">27582 5796 939 0,'0'0'48'0,"0"0"119"15,0 0-104-15,0 0-63 16,0 0-4-16,0 0 4 15,-10 159 13-15,10-94 4 16,0-7-4-16,0-7-2 0,0-10-4 16,-18-17 3-16,8-6-6 15,1-9-2-15,9-7 0 16,0-2 2-16,-9 0 9 16,-10 0 10-16,0-7 30 15,-6-20-27-15,7-13-17 16,-10-5 4-16,18-14 3 15,1-10-3-15,9-10-7 16,0-5-5-16,0 5 1 16,9 10 1-16,29 17 1 15,-10 17-4-15,6 11 2 16,13 9-2-16,-10 2-2 16,25 5 1-16,-15 7 1 0,0 1 1 15,6 0-1-15,-16 0-4 16,-9 8 2-16,-9 13-6 15,-16 8 3-15,-3 8-6 16,-9-2 5-16,-51 7 0 16,-11-8-1-16,5-10-26 15,-2-9 3-15,18-6-8 16,13-1 15-16,-1-3 10 16,13 0 8-16,7 0 0 15,18 6-2-15,0 2-3 16,0 3 6-16,0 7 2 15,9 1 2-15,35 3 3 0,12-2 4 16,3-3-4-16,19 4 4 16,-19-7 6-16,9-3-7 15,-12-3-2-15,-21-1-4 16,-7-8-4-16,-28-4-47 16,0 0-361-16</inkml:trace>
  <inkml:trace contextRef="#ctx0" brushRef="#br0" timeOffset="27987.6341">28348 5963 783 0,'0'0'61'16,"0"0"132"-16,0 0-92 15,0 0-63-15,0 0-12 16,0 0-2-16,212-84 7 15,-169 84-3-15,-5 0-7 16,-1 0-10-16,-9 2-7 0,-15 21 0 16,-1-1-4-16,-12 6-4 15,0-1 3-15,-25-3 1 16,-12-5 9-16,-10-4-4 16,19-9-2-16,12 3-2 15,7-8 3-15,9-1-2 16,0 0 1-16,0 0-3 15,9 7-6-15,35-1 6 16,12 4 6-16,16-1-4 16,-16 1-1-16,-9 1 0 15,-13 2 3-15,-15-3-4 16,-19 8-4-16,0 4-7 16,-81 6 9-16,-38 7 2 0,-37 2 0 15,-9-12-75-15,0-17-436 16</inkml:trace>
  <inkml:trace contextRef="#ctx0" brushRef="#br0" timeOffset="50243.4945">1512 745 256 0,'0'0'163'0,"0"0"-19"15,0 0-14-15,0 0-40 16,0 0-14-16,0 0 1 0,0 0-15 15,-6-16-12-15,3 13 8 16,-7 1-10-16,1 2-9 16,-7-3-3-16,7 2-9 15,-10-3-9-15,1 4-7 16,-10 0 2-16,9 0-4 16,-15 0-2-16,6 0-3 15,0 5 0-15,0 7 3 16,9-1 0-16,-6 0-1 15,6 2 0-15,1-2-1 16,8 2-2-16,10 0 0 16,0-2-3-16,0 4 0 0,0-1 2 15,10 7 0-15,24-3 2 16,-6-2-4-16,0 1 1 16,0 3 0-16,0-3 0 15,-3 4 1-15,-13-3 1 16,-12 2-1-16,0 0 3 15,0 5 3-15,-37-1 7 16,-19 3 6-16,-6-3-2 16,-4-3-8-16,1-3-8 15,3-3-1-15,18-10 1 16,7-5 1-16,8 0-1 0,1 0 0 16,10 0-3-16,-1 0-7 15,10 0-104-15,-1 0-154 16,10 0-264-16</inkml:trace>
  <inkml:trace contextRef="#ctx0" brushRef="#br0" timeOffset="50759.0928">1733 985 623 0,'0'0'139'0,"0"0"10"16,0 0-69-16,0 0-36 15,0 0-6-15,0 0 1 16,0-29 5-16,0 24-12 15,-9 4-3-15,-10-3 4 16,10 4-10-16,-10 0-9 16,0 0-7-16,-9 4-1 15,3 13 3-15,-3 4-2 0,10 4-1 16,18-3 0 0,0 2-2-16,0 2-1 0,0-5 3 15,9 2 0-15,19-7-2 16,10-3-2-16,-10-9-2 15,-4-2 4-15,-5-2 1 16,0 0 2-16,9-2 5 16,-9-18 0-16,-1-8 3 15,-8-1 9-15,-10 0-4 16,0 2-1-16,0-1 7 16,0 12-8-16,0 2-4 15,-13 9-14-15,-6 2-3 16,4 3-14-16,-4 0-101 15,-9 0-84-15,0 3-149 16</inkml:trace>
  <inkml:trace contextRef="#ctx0" brushRef="#br0" timeOffset="51009.1262">1733 985 803 0</inkml:trace>
  <inkml:trace contextRef="#ctx0" brushRef="#br0" timeOffset="51274.7231">1733 985 803 0,'200'-161'156'0,"-200"161"47"0,0 0-107 0,0 0-79 0,0 0-10 0,0 0-6 0,0 18-1 16,0 11 3-16,9 4 2 15,10 5 13-15,-1 0-10 16,10 1-2-16,0-7 0 15,0-6-5-15,-3-3-1 16,-6-9 0-16,0-4 0 16,-1-5 1-16,-18-5-1 15,10 0 1-15,-10 0 10 16,9-10 10-16,-9-16-21 16,19-4 0-16,-10-8-3 15,0 1 3-15,1-1 1 16,-4 2 0-16,-3 10 0 15,3 9 2-15,-6 10 3 0,0 4 1 16,0 3 7-16,0 0-4 16,0 0-10-16,0 8-5 15,19 16 5-15,0 8 1 16,-1 2 5-16,20-3 2 16,-1 1 1-16,-12-3-3 15,3-5-6-15,-9 1 2 16,-19-6-2-16,0-5-9 15,0 1-102-15,0-15-157 16,-19 0-268-16</inkml:trace>
  <inkml:trace contextRef="#ctx0" brushRef="#br0" timeOffset="51618.5078">2437 888 758 0,'0'0'107'0,"0"0"146"15,0 0-163-15,0 0-38 16,0 0 5-16,0 0-9 16,246 0-15-16,-208 33-7 15,-4 5 11-15,-12 3-5 16,-16 2-19-16,-6-4-5 16,0-2-3-16,0-8 2 15,-16-10-3-15,-2-7 0 16,8-9-2-16,7-3 3 0,-6 0 0 15,3-3 18 1,-13-22 14-16,19-4-22 0,0-4-3 16,0-6-7-16,0 3-5 15,9-1 0-15,26 7-2 16,2 2 0-16,10 1-6 16,-1 7-6-16,-2 9-96 15,-16 3-60-15,9 1-129 16,-9 0-571-16</inkml:trace>
  <inkml:trace contextRef="#ctx0" brushRef="#br0" timeOffset="51977.939">3633 900 722 0,'0'0'128'16,"0"0"48"-16,0 0-86 15,0 0-37-15,0 0-9 16,0 0-9-16,-227-34-12 15,171 60 3-15,0 4 4 16,3 7-7-16,15 4-3 0,29-3-3 16,9 1-7-16,0-5 10 15,47-7-3-15,15-3-12 16,4-4-5-16,5-6 0 16,-5-6-2-16,-1-8-56 15,-12 0-204-15,-16-27-360 16</inkml:trace>
  <inkml:trace contextRef="#ctx0" brushRef="#br0" timeOffset="52345.6795">3808 1022 856 0,'0'0'28'15,"0"0"52"-15,0 0-24 16,0 0 39-16,0 0-27 15,0 0-12-15,174 3-15 16,-149-3-19-16,-6-3-7 16,-10-10-14-16,1-1 3 15,-1-1-1-15,-9-4-6 16,0 0 0-16,0 2-4 16,0 0-3-16,0 7 10 15,-9 0 5-15,-10 6-1 16,0 4 5-16,-15 0 13 0,-3 0-9 15,-1 9-8-15,10 23 5 16,3 4 6-16,16-1 10 16,9-1 4-16,9-1 10 15,44-9-9-15,13-2-13 16,15-6-5-16,3-3-13 16,-3-8-1-16,0-5-80 15,-25-1-397-15</inkml:trace>
  <inkml:trace contextRef="#ctx0" brushRef="#br0" timeOffset="52720.7195">4621 993 940 0,'0'0'113'0,"0"0"115"16,0 0-150-1,0 0-61-15,0 0-9 0,0 0 1 16,47 0-3-16,15 0 35 16,13 0 5-16,15 0-26 15,-6 0-16-15,-3 0-4 16,-9 0-2-16,-26-8-31 16,-18-2-186-16,-18-6-116 15,-10-1-265-15</inkml:trace>
  <inkml:trace contextRef="#ctx0" brushRef="#br0" timeOffset="52970.636">5097 829 792 0,'0'0'143'0,"0"0"55"15,0 0-101-15,0 0-61 16,0 0-2-16,0 0-1 0,147 0-9 16,-94 27-8-16,-6 5 11 15,-10 1-8-15,-18-4-5 16,-19 4-10-16,-10 8-4 15,-83 7-2-15,-54-9-141 16,-15-17-431-16</inkml:trace>
  <inkml:trace contextRef="#ctx0" brushRef="#br0" timeOffset="53963.707">6642 745 602 0,'0'0'166'0,"0"0"63"16,0 0-95-16,0 0-56 16,0 0 18-16,0 0-16 15,-3-53-40-15,-31 53-19 16,-13 0-9-16,-9 0-10 15,-25 13 0-15,-9 11 2 16,15 1-2-16,13-1-2 16,34 0 1-16,19-2-2 15,9-4-4-15,0 1 4 16,18-6 1-16,35-3 0 16,3-9 5-16,-9-1-2 15,6 0 1-15,-16 0-4 0,-18-10 2 16,0-9 1-16,-10-3 2 15,-9-4 1-15,9 1-2 16,-2-3-2-16,-7 7 3 16,3 7-4-16,3 6-1 15,-3 4 0-15,13 4-4 16,2 0-8-16,20 2 10 16,-1 27-6-16,7 11 0 15,-7 7 8-15,-9 4 2 16,-9-1-2-16,-19-2 0 15,0-4 0-15,-28-5 5 0,-35-7 0 16,-11-6 4 0,-1-9 1-16,3-5-5 0,19-4-1 15,16-8 2-15,0 0-6 16,-1 0 0-16,4-20-45 16,6-9-189-16,28-8-233 15</inkml:trace>
  <inkml:trace contextRef="#ctx0" brushRef="#br0" timeOffset="54229.3185">6979 841 837 0,'0'0'154'15,"0"0"75"-15,0 0-88 0,0 0-88 16,0 0-18-16,0 0-20 15,28 8-14-15,-28 28 4 16,9 6 15-16,1-2 9 16,-10-1-11-16,0-3-9 15,15-7-1-15,-12-7-8 16,4-1 0-16,-7-5 0 16,0-3-5-16,0-6-49 15,0-7-197-15,-10 0-140 16</inkml:trace>
  <inkml:trace contextRef="#ctx0" brushRef="#br0" timeOffset="54494.9458">7016 615 862 0,'0'0'32'16,"0"0"111"-16,0 0-54 16,0 0-71-16,0 0-18 15,0 0-8-15,-28-26-77 16,10 26-426-16</inkml:trace>
  <inkml:trace contextRef="#ctx0" brushRef="#br0" timeOffset="54838.7053">7527 754 924 0,'0'0'107'16,"0"0"12"-16,0 0-77 15,0 0-6-15,0 0 1 0,84 167-12 16,-74-122-13 0,-4-2-5-16,-3-14-5 0,3-9-1 15,-6-14 2-15,10-6 3 16,-10 0-1-16,9 0 17 16,-9 0 55-16,9-13-1 15,10-16-41-15,0-10-26 16,-1-7-3-16,10-3 1 15,-3 3 2-15,-6 11 1 16,0 6-1-16,-10 14-1 16,0 6-7-16,1 4-2 15,-10 5-2-15,9 0-18 16,0 0-111-16,1 6-61 16,8-6-281-16</inkml:trace>
  <inkml:trace contextRef="#ctx0" brushRef="#br0" timeOffset="55229.3904">8312 993 609 0,'0'0'77'0,"0"0"83"16,0 0-35-16,0 0-58 15,0 0-41-15,0 0-2 16,147-10 7-16,-147-7-8 0,0-6-14 16,0 1-7-16,-19-6 0 15,-15 1-2-15,-13 2 2 16,9 8-1-16,10 1 7 16,4 10 24-16,14 6 11 15,1 0 8-15,9 0-38 16,-10 14-11-16,10 19-2 15,0 6 7-15,0 0 13 16,0-3-1-16,38-4-2 16,9-3-10-16,6-5-4 15,3-8-2-15,-3 0-1 16,-7-6-4-16,-2-7-7 16,-7-3-133-16,1 0-68 0,-1-11-143 15</inkml:trace>
  <inkml:trace contextRef="#ctx0" brushRef="#br0" timeOffset="55573.0892">8954 754 263 0,'0'0'504'16,"0"0"-313"-16,0 0-2 16,0 0-84-16,0 0-16 15,0 0-26-15,-56-34-35 16,28 34-16-16,-16 0-6 15,7 17-4-15,9 1 3 0,9 1 0 16,19 2-2 0,0-3-2-16,0 3-1 0,37 1 3 15,29-1 3-15,5 2-3 16,-5-6-2-16,-13-2-1 16,-16-1 1-16,-18-1-2 15,-10-1-1-15,-9 2-1 16,0-3 3-16,-37 6 6 15,-19-5 3-15,-7 1-7 16,1-8 4-16,6-2-1 16,19-3-1-16,-1 0-4 15,4 0-2-15,6 0-48 16,0 0-304-16</inkml:trace>
  <inkml:trace contextRef="#ctx0" brushRef="#br0" timeOffset="56182.5134">10287 734 840 0,'0'0'52'16,"0"0"227"-16,0 0-155 16,0 0-23-16,0 0-62 15,0 0-28-15,-90-18-11 16,24 47 1-16,-5 9-1 16,5 3 4-16,13 4 3 15,25-1 7-15,28-6-7 16,0-4 4-16,0-2-2 15,53-11-5-15,13-3-4 16,-1-11-1-16,7-7-2 16,-1 0-76-16,-24-7-156 0,-10-24-119 15</inkml:trace>
  <inkml:trace contextRef="#ctx0" brushRef="#br0" timeOffset="56604.4316">10343 766 723 0,'0'0'62'15,"0"0"178"-15,0 0-116 16,0 0-73-16,0 0-30 16,0 0-6-16,37-21 28 15,-2 42 11-15,2 5-8 16,-9 2-13-16,10 2 1 16,-14-3-10-16,-5 4-9 15,0-7-6-15,-10-5-8 0,10-4 0 16,-19-9 3-16,9-1-4 15,-9-2-1-15,10 0-3 16,-10-3-5-16,0 0 4 16,0 0 4-16,0-8-4 15,9-13-19-15,0-6 19 16,1 0-1-16,-1 1 6 16,0 5-1-16,1 9 2 15,-4 5-1-15,-6 4 4 16,9 3-4-16,-9 0-3 15,10 0-2-15,-1 0 1 16,10 18 4-16,9 2 2 0,-10-1 4 16,17 2 1-16,-17-1 1 15,1 1-2-15,0-4-1 16,-1-1-4-16,1-4-1 16,-10-1 0-16,1-3-4 15,-10-5-85-15,0-3-283 16</inkml:trace>
  <inkml:trace contextRef="#ctx0" brushRef="#br0" timeOffset="58010.6112">10919 792 812 0,'0'0'62'16,"0"0"199"-16,0 0-198 0,0 0-30 15,0 0 18-15,0 0-4 16,91 29-15-16,-63-9-12 16,-19 0-10-16,0 3-2 15,7-3-7-15,-7 3 0 16,1-7-1-16,-1 2 2 16,-9-8-2-16,0-4 0 15,0-3-2-15,0-3 2 16,0 0 0-16,0 0 1 15,0 0 7-15,0 0-2 0,0-14-1 16,9-10-5 0,1-5-2-16,8-7 1 0,10 1 1 15,1 5 0-15,8 9 0 16,-3 4-4-16,4 14 3 16,-10 3-1-16,6 0-1 15,-6 0 3-15,0 8 0 16,0 15 0-16,-9 6 0 15,6-1 3-15,-16 1-2 16,-6 0-1-16,-3-3 1 16,0 2-1-16,0-9 0 15,-9-3 1-15,-10-5-1 16,0-9 1-16,19 1-1 16,-9-3 3-16,9 0 5 15,-9 0 6-15,9-16-8 0,0-5-3 16,0-3-2-16,0-8-1 15,0-4 0-15,18 2-2 16,17 4 0-16,-7 9 2 16,-10 13 0-16,1 3-4 15,9 2 0-15,-9 3 1 16,9 0 1-16,6 0-1 16,-6 5 0-16,9 14 2 15,10 1 1-15,-13 3 0 16,-6-5 1-16,-9-2-1 15,-10-5 0-15,-9-6-2 16,0 0 1-16,0-5 0 0,0 0 1 16,0 0 4-16,0 0 2 15,0 0 1-15,0 0 3 16,0 0-3-16,0-6-6 16,0-4-1-16,0 0 0 15,10 2-1-15,9 2-3 16,-1 3 0-16,16-2 0 15,-5 3-1-15,8-3 5 16,-9 2 0-16,-9 0-1 16,-10 0 1-16,-3 2 5 15,-6-3 2-15,0-2 3 16,0-2-6-16,0-2-4 16,0 2 1-16,0 2-1 15,-9 4 0-15,-1-1 0 16,4 3-4-16,3 0-6 0,-3 6-12 15,-3 27 18-15,-1 3 4 16,10 8 3-16,0-6-2 16,10-7 4-16,27-4-4 15,-3-11-1-15,-6-6 1 16,-9-5 2-16,-10-5-3 16,1 0 8-16,8 0-1 15,-2-13 0-15,-7-8-7 16,10-3 0-16,0 1-3 15,-10 2-1-15,10 2-3 16,-10 6-1-16,-9 7 8 16,0 2 0-16,0 4-1 0,0 0-12 15,9 4 1-15,1 15 8 16,5 0 3-16,-2 1 0 16,2-6 1-16,4 1 3 15,-10-4-2-15,10-3-1 16,-10 0 1-16,1-5 0 15,-1-3-1-15,0 0 0 16,1 0 1-16,5 0 13 16,-2-11-6-16,12-15-5 15,12-6-3-15,0-3 1 16,-2-11-3-16,-7-3 0 16,-19-3 2-16,0-6 1 15,-9-6 1-15,0-2 5 0,0 8-5 16,-18 14 6-16,8 18 4 15,10 15 16-15,-6 11-2 16,6 0-10-16,0 15-16 16,0 31-21-16,0 17 21 15,6 10 3-15,22 4 2 16,0-3 1-16,-9-10 0 16,0-14-2-16,-10-9-2 15,-9-19-2-15,0-6-1 16,0-11-6-16,0-5-17 15,-37 0-190-15,-10-16-232 16</inkml:trace>
  <inkml:trace contextRef="#ctx0" brushRef="#br0" timeOffset="58182.5152">12436 762 758 0,'0'0'355'0,"0"0"-204"15,0 0-33-15,246-46-68 16,-108 40-32-16,-11 1-18 15,-46-14-91-15</inkml:trace>
  <inkml:trace contextRef="#ctx0" brushRef="#br0" timeOffset="59635.7395">1549 1876 817 0,'0'0'103'16,"0"0"94"-16,0 0-137 15,0 0 10-15,0 0-31 16,0 0-3-16,0 0 9 15,-81-26-16-15,35 26-4 16,-17 0-10-16,-11 17 1 16,8 0-6-16,4 3-1 15,25-3-4-15,18 0-5 16,13 0-1-16,6-1-3 16,0 4 1-16,34-3 3 0,13 0 2 15,18-5 2-15,-3 3-3 16,-15 0 0-16,-3-4-1 15,-26 7-2-15,-8-4-3 16,-10 2 1-16,0 7 4 16,0-1 0-16,-19-4 0 15,-9 3 2-15,-9-10-1 16,2-3 2-16,-11-6 2 16,8-2-3-16,-5 0-2 15,-4 0 0-15,19 0-18 16,0-15-93-16,3-1-27 15,25-1-102-15,0-8-156 16</inkml:trace>
  <inkml:trace contextRef="#ctx0" brushRef="#br0" timeOffset="59916.991">1630 1991 856 0,'0'0'140'0,"0"0"91"16,0 0-110-16,0 0-98 16,0 0-18-16,0 0-2 15,32 48 14-15,-23-11 3 16,-3 2-1-16,-6-4-8 0,9-2-4 16,-9-4-2-1,0-5-4-15,0-6-1 0,0-7-1 16,0-3-3-16,0-6-27 15,0-2-273-15,-18-7-276 16</inkml:trace>
  <inkml:trace contextRef="#ctx0" brushRef="#br0" timeOffset="60088.8438">1634 1662 160 0,'0'0'799'0,"0"0"-689"15,0 0-18-15,0 0-92 16,0 0-12-16,0 0-348 16</inkml:trace>
  <inkml:trace contextRef="#ctx0" brushRef="#br0" timeOffset="60635.7187">1898 1938 880 0,'0'0'122'0,"0"0"33"16,0 0-55-16,0 0-73 15,0 0-25-15,0 0-1 16,44 88 8-16,-41-43 2 15,3-4-3-15,-6 1-6 16,0-13 6-16,0-7-5 16,0-9-2-16,0-6 3 15,0-6-3-15,0-1 2 0,0 0 9 16,0 0 11-16,0-19 76 16,0-10-89-16,0-3-4 15,0-4-3-15,10-6-3 16,8 3-1-16,10 4-3 15,0 4 3-15,0 10 1 16,-3 8-3-16,-6 7 2 16,-10 6 1-16,1 0 0 15,8 0-8-15,10 16 3 16,0 12 5-16,-3 5 1 16,3 0 0-16,-18-3-1 15,-1 3-1-15,-9-8-1 0,0 0-6 16,0-8-112-16,-9-9-194 15,-19-8-334-15</inkml:trace>
  <inkml:trace contextRef="#ctx0" brushRef="#br0" timeOffset="60916.9715">2347 1735 970 0,'0'0'153'16,"0"0"38"-16,0 0-139 16,0 0-37-16,0 0 16 0,0 0 6 15,171 154 9-15,-133-101-9 16,-29 1-16-16,0-6-17 16,-9-1-2-16,0-5-2 15,0-12-3-15,0-6-37 16,-18-11-233-16,-1-13-198 15</inkml:trace>
  <inkml:trace contextRef="#ctx0" brushRef="#br0" timeOffset="61213.8549">2976 1789 992 0,'0'0'87'0,"0"0"111"16,0 0-120-16,0 0-75 15,0 0 3-15,0 0 1 16,-209 128-2-16,116-88 0 16,-7-6-4-16,16-10-1 15,31-10-2-15,25-9 2 16,19-5 9-16,9 0 6 16,0 0 0-16,9 0-8 15,47 0-4-15,-3 0-1 16,22 0-2-16,-3 3 1 15,-1 18-2-15,-5 7 0 16,5-2-2-16,-15 4 3 16,-9 1-5-16,-13-7-43 15,-15-8-227-15,-10-13-450 0</inkml:trace>
  <inkml:trace contextRef="#ctx0" brushRef="#br0" timeOffset="61510.7312">3306 2037 1024 0,'0'0'143'0,"0"0"74"16,0 0-120-16,0 0-69 15,0 0-28-15,0 0 10 16,137 5 11-16,-65-5-1 16,9 0-5-16,-6 0-4 15,-13 0-4-15,-15 0-3 16,-10 0-2-16,-27 0-2 16,5 0-3-16,-15 0-5 15,0 0-57-15,-25 0-156 16,-40 0-347-16</inkml:trace>
  <inkml:trace contextRef="#ctx0" brushRef="#br0" timeOffset="62417.0128">5041 1740 702 0,'0'0'87'16,"0"0"-17"-16,0 0 44 15,0 0-72-15,0 0-3 16,0 0 33-16,-18-65-7 16,18 65 11-16,0 0-25 0,0 0-17 15,0 20-34-15,0 25 3 16,0 17-3-16,0 11 10 16,0 4-4-16,0-6 0 15,0-11-4-15,0-9 1 16,0-12-1-16,-10-12-2 15,1-9-2-15,0-2 1 16,-7-9-5-16,-6-7-115 16,-12 0-148-16,-13-10-405 15</inkml:trace>
  <inkml:trace contextRef="#ctx0" brushRef="#br0" timeOffset="63213.8754">4512 2015 722 0,'0'0'66'16,"0"0"102"-16,0 0-85 15,0 0-75-15,0 0 5 16,293-68 7-16,-194 55-1 16,-5 2-11-16,2 1-6 15,-12 1-2-15,1-1 0 16,-23 5-4-16,0 0-12 15,-34 0-13-15,-9 2 9 16,-10 2 18-16,-9 1 1 16,0 0 1-16,0 0-3 15,0 0 1-15,-18 0 2 0,-17 0-1 16,-11 4 1-16,-11 6 0 16,11 1-2-16,-7 2 2 15,0 3 3-15,15 5-1 16,10-4 5-16,19 5-5 15,9-6 2-15,0-1 8 16,0-2-2-16,53-7-4 16,3-6 12-16,19 0-8 15,-4 0-6-15,-8-13-4 16,-26-5 0-16,-9 1 0 16,-18-3 0-16,-1-1 0 15,-9-1 2-15,0-1 0 0,0 6 1 16,0 4-2-16,-9 5 4 15,9 3-2-15,-10 5 3 16,10 0-6-16,0 0-16 16,0 13-12-16,0 12 28 15,0 8 1-15,19-3 6 16,18-4-1-16,10-10-1 16,-3-6 2-16,-7-7 2 15,0-3 7-15,-18 0 5 16,-3-5 9-16,-7-14 2 15,0-8-10-15,1-6-20 16,-10-2 2-16,9-6-4 16,-9-4 1-16,0-5-2 0,0-2 1 15,0-1 0 1,0 4 4-16,0 15-4 0,0 12 3 16,0 12 22-16,0 10 10 15,0 0-20-15,0 0-15 16,0 32-8-16,28 13 8 15,-3 12 12-15,-3 1 7 16,-4 4-6-16,-11-7-2 16,2-7-6-16,-9-1-3 15,0-15-2-15,0-7-2 16,0-9-7-16,-9-13-126 16,-1-3-200-16</inkml:trace>
  <inkml:trace contextRef="#ctx0" brushRef="#br0" timeOffset="63510.834">6038 1645 777 0,'0'0'40'16,"0"0"49"-16,0 0-55 15,0 0-22-15,-283 98-11 16,227-76 2-16,9-6 0 15,13-8-1-15,24-5 3 16,10-3 10-16,0 0 18 16,0 0-7-16,28 0-21 15,25 7 3-15,-6 7 4 0,15 6-5 16,-15 7 0-16,9 1-2 16,-9-3 2-16,-4 0-4 15,-5-8-3-15,-1-4 3 16,-18 0-3-16,-4-5-7 15,-15-8-163-15</inkml:trace>
  <inkml:trace contextRef="#ctx0" brushRef="#br0" timeOffset="64167.0073">6356 1846 672 0,'0'0'92'0,"0"0"114"15,0 0-116-15,0 0-30 16,0 0-26-16,0 0-3 16,168 1-1-16,-168-12-9 15,0-7-21-15,-9-1 0 16,-22-4-6-16,-13 2 2 15,-3-4 4-15,1 6 1 16,2 3 0-16,25 8 0 16,1 4 1-16,8 4-2 0,10 12-1 15,0 18 1-15,0 13 5 16,28 2 11-16,10-3-1 16,15-3 1-16,-7-5-4 15,17-7-3-15,2-6 8 16,-9-8-9-16,16-8-1 15,-16-5-3-15,-9 0-3 16,-13 0 1-16,-16-13 3 16,1-8-4-16,-9-11 2 15,-10-7-3-15,0-4-12 16,0-6-1-16,0-3-6 16,0-2 12-16,-19 1 5 0,-9 10 2 15,12 10 3 1,4 22 8-16,12 8 4 0,0 3-1 15,0 0-14-15,0 24-24 16,18 18 24-16,29 6 3 16,6 6-1-16,-6 0 2 15,0-3-3-15,-4-5 2 16,-12-8 1-16,-15-10-2 16,-7-4 6-16,-9-6 6 15,0-4-5-15,0 1-3 16,-28-4 0-16,-25 0-6 15,-12 0 0-15,-7-4-1 16,-3-7-116-16,23 0-169 0,14-5-440 16</inkml:trace>
  <inkml:trace contextRef="#ctx0" brushRef="#br0" timeOffset="64526.4693">7839 1683 900 0,'0'0'13'0,"0"0"206"16,0 0-131-16,0 0-67 15,0 0-21-15,0 0 1 16,-175 77 0-16,157-20 12 16,18-3 1-16,0-4 12 15,9-9 8-15,38-9-11 16,-1-8-20-16,7-9-1 15,-6-9-2-15,0-6-29 16,-13 0-243-16,-15-19-237 16</inkml:trace>
  <inkml:trace contextRef="#ctx0" brushRef="#br0" timeOffset="64917.0149">8057 1699 308 0,'0'0'625'16,"0"0"-467"-16,0 0-49 15,0 0-101-15,0 0 0 16,0 0 16-16,65 122 13 16,-46-76-7-16,-4-5-7 15,4-7-5-15,0-5 1 16,-1-9-12-16,10-7 1 16,1-9-8-16,8-2 4 0,-3-2-3 15,4 0-1-15,-10-13-15 16,6-16-44-16,-15-6-7 15,-10-2 21-15,0-4 30 16,1 3 12-16,-10 5 3 16,0 8 3-16,0 11 5 15,0 7 19-15,0 7 17 16,0 0-38-16,9 0-6 16,0 21 0-16,1 9 6 15,8 6 14-15,1-1-2 16,6-1-5-16,-13-2-6 15,-2-6-7-15,-4 1-1 16,-6-2-7-16,0-9-54 0,0-10-285 16</inkml:trace>
  <inkml:trace contextRef="#ctx0" brushRef="#br0" timeOffset="65463.8972">8698 1722 855 0,'0'0'43'0,"0"0"175"16,0 0-97-16,0 0-76 15,0 0 1-15,0 0-6 16,200-26-16-16,-172 58-4 16,9 8 3-16,-3 5-5 15,-12 2 5-15,-6-3-3 0,3-2-12 16,-10-12-7-16,-9-6-2 15,9-9 2-15,-9-5-2 16,0-9 1-16,0-1-1 16,0 0 1-16,0-3 10 15,0-24-2-15,0-9-8 16,0-7-4-16,0-9 2 16,0 4 2-16,19 6-2 15,15 10 1-15,13 9-7 16,-10 12 3-16,10 3 2 15,-13 8 2-15,-15 0-1 16,9 0 0-16,0 15 0 16,0 18-5-16,-3 10-2 0,-6 3 9 15,-10-3 1-15,0-3 0 16,1-11-1-16,-10-11-1 16,0-5 1-16,0-8 0 15,0-2 1-15,0-3 2 16,0 0 2-16,0 0 12 15,0-10 8-15,0-12-5 16,0-7-9-16,0-5 0 16,0-5-9-16,0 1 0 15,0-3-2-15,18 10-4 16,1 2-15-16,9 9-57 16,-3 3-102-16,-6 4-176 0</inkml:trace>
  <inkml:trace contextRef="#ctx0" brushRef="#br0" timeOffset="65885.7745">9979 1871 325 0,'0'0'199'0,"0"0"-2"15,0 0-63-15,0 0-14 16,0 0-47-16,0 0-25 0,218 10-8 16,-190-29-14-1,-10-5-16-15,-2-4-4 0,-13-1-2 16,-3 0 3-16,0-1-2 16,0 3 15-16,-19-1 27 15,-9 9 30-15,0 8-19 16,10 4-24-16,8 7-8 15,-8 0-22-15,-7 11-4 16,-3 18-4-16,0 10 4 16,9 1 7-16,10 8-2 15,9-7 9-15,0-3 1 16,0-4-2-16,28-5 0 16,0-5-9-16,6-6-2 15,-6-5-2-15,9-3-4 0,-9-6-19 16,10-4-163-16,-13 0-93 15,3-11-540-15</inkml:trace>
  <inkml:trace contextRef="#ctx0" brushRef="#br0" timeOffset="66510.7867">10480 1752 836 0,'0'0'165'15,"0"0"53"-15,0 0-134 16,0 0-33-16,0 0-27 15,0 0-20-15,47-3 3 16,-32 35 5-16,-5 8 5 16,-1 4 4-16,-9-5-10 0,10-5-7 15,-1-10-3-15,0-10 1 16,1-9-1-16,-10-2 0 16,9-3 7-16,10 0 0 15,9-9 1-15,0-16-9 16,6-2-2-16,-15 3-2 15,-10 0-9-15,0-1 1 16,1 3 9-16,-10 7 2 16,9 9 1-16,-9 6 0 15,0 0 0-15,0 0-13 16,0 11-7-16,0 18 14 16,0 3 5-16,0-1 1 0,9-2 2 15,10-5 2-15,6-8-1 16,3-6 3-16,0-5 0 15,9-5 0-15,1 0 3 16,-4 0-1-16,3-15-4 16,1-9-1-16,-13-8-1 15,-7-2-2-15,-8-5 0 16,8-4 0-16,-8-4 0 16,8-4 1-16,11-4-1 15,-11 0 3-15,-8 7 1 16,-1 14-4-16,-3 13 6 15,-6 15-3-15,0 6 7 16,0 0-10-16,0 22-24 16,0 22 13-16,0 14 11 15,0 3 1-15,0-1 2 0,0-6 0 16,0-10 1-16,9-7-4 16,10-13 1-16,-9-10-1 15,-1-5 0-15,0-8-4 16,1-1-67-16,-10-1-205 15</inkml:trace>
  <inkml:trace contextRef="#ctx0" brushRef="#br0" timeOffset="66682.6591">11137 1691 989 0,'0'0'56'0,"0"0"72"16,0 0-39-16,0 0-5 15,0 0-31-15,321-29-38 16,-221 25-15-16,0-1-7 16,-16-3-249-16</inkml:trace>
  <inkml:trace contextRef="#ctx0" brushRef="#br0" timeOffset="73003.6375">23953 7281 276 0,'0'0'401'0,"0"0"-299"16,0 0-16-16,0 0-12 16,0 0-5-16,0 0 13 15,0 0-4-15,0 0-10 16,28-63 22-16,-28 55-14 0,0 3-17 16,0 0-9-16,0 4-17 15,0 1-11-15,0-3-3 16,0 3-5-16,0 0-12 15,0 0-2-15,0 14-13 16,0 15 5-16,0 13 8 16,9 6 3-16,0 1 0 15,-2-2-1-15,-7-4-2 16,0-3 1-16,0-6-2 16,0-1-1-16,0-11 1 15,0-3-7-15,0-4-7 16,-16-1-105-16,-3-4-48 15,-9-8-88-15,10-2-135 0</inkml:trace>
  <inkml:trace contextRef="#ctx0" brushRef="#br0" timeOffset="73409.886">23999 7125 558 0,'0'0'181'15,"0"0"-66"-15,0 0-22 16,0 0-18-16,0 0-3 16,0 0-4-16,72-32-18 15,-44 27 1-15,-9-3 9 16,6 3-15-16,3-1-14 16,9-1-12-16,0 3-3 15,7-3-14-15,-7 2 2 16,1 5-4-16,-10 0-2 15,-9 0-3-15,-4 0-10 16,-15 5-80-16,0 14-75 0,0 2-63 16,-15-3-286-16</inkml:trace>
  <inkml:trace contextRef="#ctx0" brushRef="#br0" timeOffset="73722.3903">23878 7378 527 0,'0'0'179'0,"0"0"-67"16,0 0-42-16,0 0 2 0,0 0-6 16,240-2 21-16,-178-3-22 15,-15-3-24-15,-10 0-8 16,-3 2-10-16,-6 6-13 15,-18 0-10-15,-10 0-4 16,0 0-20-16,0 0-107 16,0 6-96-16,0 10-125 15</inkml:trace>
  <inkml:trace contextRef="#ctx0" brushRef="#br0" timeOffset="74019.2971">23971 7587 382 0,'0'0'121'16,"0"0"-49"-16,0 0-16 16,0 0 6-16,0 0 6 15,0 0 17-15,0 29 0 16,0-29-7-16,0 0-16 15,10 0 3-15,33 0 12 16,4 0-2-16,25 0-33 16,-7 0-26-16,0 0-16 15,7 0-2-15,-16 0-4 0,-3 0-50 16,-25 0-193 0,-9 0-440-16</inkml:trace>
  <inkml:trace contextRef="#ctx0" brushRef="#br0" timeOffset="74331.8331">24865 7475 695 0,'0'0'179'0,"0"0"41"15,0 0-60-15,0 0-68 16,0 0-28-16,0 0-17 0,0-29-10 16,0 29 1-16,0 0-16 15,0 0-10-15,0 4-12 16,0 19 1-16,10 6 8 16,-1 11-3-16,0 1 3 15,-9 4 1-15,0-7-10 16,0-4-3-16,0 0 2 15,-9-5 0-15,-28 0-1 16,-7-1-91-16,-3-6-152 16,10-15-219-16</inkml:trace>
  <inkml:trace contextRef="#ctx0" brushRef="#br0" timeOffset="74519.2749">25432 7757 1041 0,'0'0'133'0,"0"0"-20"16,0 0-104-16,0 0-8 16,0 0 0-16,-53 124 1 15,-3-81-2-15,-22-1-1 16,19-6-51-16,12-12-237 0,29-18-317 15</inkml:trace>
  <inkml:trace contextRef="#ctx0" brushRef="#br0" timeOffset="74863.0279">26192 7297 889 0,'0'0'100'0,"0"0"132"0,0 0-103 15,0 0-71-15,0 0-43 16,0 0-14-16,0 29 0 15,0 23 24-15,0 4-3 16,0 7-1-16,0-6 1 16,0-6-9-16,0-6-10 15,0-11 2-15,0-5-5 16,0-8-2-16,0-3-1 16,-28 0-47-16,-9-18-216 15,9 0-178-15</inkml:trace>
  <inkml:trace contextRef="#ctx0" brushRef="#br0" timeOffset="75159.9337">26118 7358 778 0,'0'0'159'0,"0"0"9"16,0 0-88-16,0 0-22 15,0 0 22-15,0 0-9 16,221-82-27-16,-159 68-14 16,3-2-13-16,-2-2-11 15,12 3-6-15,-13 1 0 16,-15 6-3-16,-19 1-17 0,-19 7-143 16,-9 0-152-16,0 0-266 15</inkml:trace>
  <inkml:trace contextRef="#ctx0" brushRef="#br0" timeOffset="75363.0333">26155 7518 545 0,'0'0'207'16,"0"0"-41"-16,0 0-49 15,0 0-27-15,0 0-27 0,0 0 3 16,156-22-19 0,-128 18-8-16,-19 1-16 0,16-2-16 15,3 5-1-15,0 0-4 16,9-1-2-16,-9 1-2 16,7 0-6-16,-17 0-57 15,-8 1-137-15,-10 11-96 16</inkml:trace>
  <inkml:trace contextRef="#ctx0" brushRef="#br0" timeOffset="75659.9114">26018 7725 474 0,'0'0'191'0,"0"0"-131"16,0 0-18-16,0 0-11 15,0 0 4-15,0 0 32 16,56 22 84-16,-3-22-41 16,22 3-38-16,6-3-22 15,-13 0-17-15,10 0-21 16,-13 0-12-16,-12-5-2 16,-6 1-15-16,-19-4-160 15,-15-7-305-15</inkml:trace>
  <inkml:trace contextRef="#ctx0" brushRef="#br0" timeOffset="76097.496">27068 7745 817 0,'0'0'114'0,"0"0"99"0,0 0-142 15,0 0-34-15,0 0-8 16,0 0 11-16,193-70-3 15,-156 66-6-15,-6 4-6 16,0 0-8-16,-3 0-7 16,-18 18-5-16,-1 11-1 15,-9 10-1-15,0 1 0 16,-28 2 2-16,-34 2-1 16,-13-11-1-16,3 0-2 15,26-14 3-15,8-8-3 16,29-7 1-16,9-4 4 15,0 0 1-15,0 0 4 0,0 0 3 16,0 0-2 0,37 0-3-16,38 0 10 0,34 0 2 15,19 0-13-15,9 0-8 16,9 0-2-16,-9 0-89 16,-28-4-335-16</inkml:trace>
  <inkml:trace contextRef="#ctx0" brushRef="#br0" timeOffset="88579.9331">3013 10446 94 0,'0'0'422'0,"0"0"-313"0,0 0-19 16,0 0-65-16,0 0-11 16,0 0 21-16,0 0 32 15,-3 0 27-15,3 0-15 16,0 0-12-16,0 0-21 15,0 0-12-15,0 0-6 16,0 0-8-16,0 0-12 16,0 0-3-16,0 0 1 15,0 0-4-15,0 0-2 16,0 0-2-16,0 0 2 16,22 0 4-16,12 0-3 15,13 0 9-15,-9 0-1 0,-1 0 11 16,-3 0-2-1,-6 0-2-15,6 0-1 0,4 0-5 16,-1 0-1-16,1 0-1 16,24 0 1-16,-6 0 0 15,0 0 7-15,6 0-3 16,-6 0-1-16,7 0 3 16,-7-5-1-16,0 5 3 15,-3-4-9-15,9-1-1 16,-15-2 2-16,9 2-2 15,-9 1 0-15,-4 0-6 16,-5 0 4-16,-10-1 0 16,9 3 3-16,-9-1-1 15,6 1-2-15,-6 2-2 16,10 0-2-16,-10 0 0 0,-3 0 0 16,-7 0 0-16,10 0-1 15,-9 0 1-15,15 0-1 16,-12 0 0-16,12 0 2 15,4 0-2-15,5 0 0 16,-5 0 1-16,-10 0 0 16,0 0-1-16,6 0 0 15,-15 0 0-15,0-5 1 16,-1 5-1-16,1 0 0 16,9 0 1-16,6 0-1 15,-6-4 0-15,0 4 1 16,0-4-1-16,0 1 0 15,-18 2 0-15,5 1 1 0,-12 0 0 16,-3-5 0 0,0 5 0-16,0 0 1 0,0 0 2 15,0 0-4-15,0 0-12 16,-3 0-40-16,-50 0-143 16,0 5-247-16</inkml:trace>
  <inkml:trace contextRef="#ctx0" brushRef="#br0" timeOffset="106471.2659">19847 10585 482 0,'0'0'212'16,"0"0"-100"-16,0 0-44 15,0 0-2-15,0 0 6 16,0 0-11-16,0 0 10 16,0 0-15-16,-44-19-14 15,35 15 11-15,0 3-9 16,-1-4-8-16,1 5-14 16,-10-5-6-16,1 5-9 0,-1 0-1 15,3 0 3-15,-2 0-2 16,-1 0 3-16,0 0-1 15,1 0 6-15,-1 0-7 16,0 0 0-16,-9 0-1 16,3 0 1-16,-3 0 1 15,0 0-2-15,0 0-3 16,-6 5 1-16,6 6 0 16,-9 5-1-16,8 0 2 15,1 4-2-15,4 2 2 16,5 3-4-16,19-4 5 15,-10 1-6-15,10 3-1 16,0-4 0-16,0 2 1 16,10-4 1-16,-1-3-2 15,16-4 0-15,-16-3 0 0,1-7-1 16,8 3 1-16,-8-5 1 16,9 0-1-16,-1 0 4 15,10 0 3-15,0-5-1 16,-12-6-6-16,3-2 2 15,-1 3 1-15,1-3-1 16,-10 2 1-16,10 0 0 16,0-6-4-16,-4 6 5 15,4-7-7-15,-10 6 7 16,10-1-4-16,-10 2 2 16,1-4-2-16,-1 7 6 15,10-1-5-15,-10 4-1 0,-9-2-2 16,9 3 2-16,1 0 2 15,-10-5 0-15,9 4-1 16,-9 0 3-16,0-1 2 16,0-1 13-16,0 5-7 15,0-2-3-15,0-1 0 16,0 5-5-16,0 0 2 16,0-5 1-16,0 5-6 15,0-2 2-15,0-1-2 16,0 1-1-16,0-2 2 15,0-3-1-15,0 7 0 16,0-1 0-16,0 1 0 16,0 0-1-16,0 0 0 0,0 0-1 15,0 0 0 1,0 0-1-16,0 0-2 0,0 0-2 16,0 1 0-16,0 17-1 15,0 11 7-15,-9-2 1 16,9 7-1-16,0 0 3 15,0 6-7-15,0-5 5 16,0-2-1-16,34-4 0 16,-15-5-2-16,9-7 2 15,0-5 0-15,-10-7 0 16,1-1-1-16,-3-4-4 16,2 0-28-16,10 0-128 0,-9-4-105 15,-10-17-357-15</inkml:trace>
  <inkml:trace contextRef="#ctx0" brushRef="#br0" timeOffset="106861.8877">20352 11004 857 0,'0'0'332'15,"0"0"-144"-15,0 0-77 16,0 0-85-16,0 0-17 16,0 0-5-16,-19 93-4 15,-28-22 0-15,-6 5 0 0,-21-13-231 16</inkml:trace>
  <inkml:trace contextRef="#ctx0" brushRef="#br0" timeOffset="110174.6761">20707 10293 315 0,'0'0'437'15,"0"0"-345"-15,0 0 26 16,0 0-74-16,0 0-4 15,0 0-5-15,0 0-3 16,-53 52-5-16,53-28-5 16,0 10-2-16,0 4 22 15,0 9-14-15,0 3-2 16,0-3 1-16,0-2-5 16,0-5-3-16,0-6-9 0,0 1-2 15,0-1-1 1,0-5-2-16,0-2 3 0,9-10-3 15,-9-5-1-15,0-2 0 16,0-8 1-16,0-2 2 16,0 0 7-16,0 0 21 15,0 0 8-15,0 0-12 16,0 0-3-16,0 0-8 16,0 0-7-16,0-5-5 15,0-6-2-15,0-2-3 16,0 1 1-16,0-5-4 15,0-6 1-15,0 7-1 16,6-3 1-16,4 3-2 16,-1-1 1-16,10 0 0 15,-10 9-1-15,0-1 1 0,10 4-1 16,-9-2 1-16,-1 2-1 16,0 5-1-16,1 0-1 15,-1 0 0-15,10 0-5 16,-4 0-3-16,4 0 4 15,-10 15 4-15,10-1-1 16,-10 3 2-16,1 1 0 16,-1-6 2-16,-9-3-1 15,0 4 1-15,0-3-2 16,0-4-2-16,0 7 2 0,-9-3 2 16,-19-4 3-1,9-2-3-15,0-3 4 0,4-1 0 16,-4 0-3-16,10 0-1 15,-10 0-3-15,10-6-20 16,-1-4-65-16,1 8-15 16,-10-2-65-16,10 4-155 15,-19 0-403-15</inkml:trace>
  <inkml:trace contextRef="#ctx0" brushRef="#br0" timeOffset="110471.5511">21595 10926 739 0,'0'0'196'15,"0"0"7"-15,0 0-58 16,0 0-78-16,0 0-40 16,0 0-14-16,0 50-4 15,-19-10 1-15,-19 12 0 16,-24 14-6-16,-22 5-4 16,-16-14-69-16,10-19-606 0</inkml:trace>
  <inkml:trace contextRef="#ctx0" brushRef="#br0" timeOffset="113778.2695">22535 10459 59 0,'0'0'463'0,"0"0"-304"15,0 0-34-15,0 0-13 16,0 0-20-16,0 0-27 16,0 0-8-16,-9-42-15 15,0 37 10-15,-10 1-15 16,0-1 2-16,4 0-1 16,-4-2 4-16,0 3-19 0,1 4 4 15,-10-4-14 1,9 1 0-16,-12 3-2 0,9 0 1 15,-6 0 4-15,9 0-5 16,0 0-2-16,1 0-2 16,-1 0-5-16,-6 3 0 15,6 10 4-15,1 3-6 16,-10 9 0-16,0 2 2 16,9 7 4-16,-6 1 8 15,6 10-1-15,10-4-4 16,9-7-2-16,0 0-2 15,0-5-1-15,0-6-3 16,9-7 2-16,26 0 1 0,2-8 0 16,10-3 3-1,15 7-2-15,4-11 0 0,5-1-3 16,-5 0-1-16,5 0 0 16,-24 0-1-16,-10 0 2 15,1-13 0-15,-13 7 1 16,-7-5-3-16,10-2-4 15,-9-2-147-15,18 2-80 16,-12 1-265-16</inkml:trace>
  <inkml:trace contextRef="#ctx0" brushRef="#br0" timeOffset="114083.6979">23448 10854 974 0,'0'0'233'0,"0"0"-101"0,0 0-20 16,0 0-104 0,0 0-6-16,0 0-2 0,-44 167 5 15,-2-92-5-15,-35 0-7 16,6-13-305-16</inkml:trace>
  <inkml:trace contextRef="#ctx0" brushRef="#br0" timeOffset="117318.3186">3883 5910 319 0,'0'0'123'0,"0"0"32"0,0 0-58 16,0 0-41-16,0 0 11 15,0 0-28-15,0-13 7 16,0 13 3-16,0 0-21 16,0 0-2-16,0 0-4 15,0 0-7-15,0 0-6 16,0 0 0-16,0 0 9 16,0 0 4-16,0 0-4 15,0 0-1-15,0 0-1 16,0 0-2-16,0 0 1 15,0 0-4-15,0 0-7 16,0 0-4-16,0 0-1 0,0 0-4 16,0 0 2-16,0 0 1 15,24 0 2-15,5 0 3 16,8 0-1-16,7 0 0 16,2 0-1-16,1 0 0 15,15 0-1-15,4 0 0 16,5 0 0-16,-5 0 1 15,5-2 2-15,-5-6-2 16,-10 2-1-16,-13 1 1 16,-5 4 2-16,-4-3-2 15,-6 4-1-15,0 0-3 16,10 0 2-16,5 0 1 16,4 0-1-16,0 0 0 0,6 4 2 15,-7-4-1-15,10 0 0 16,-3 0 4-16,-6 0-3 15,9 0 2-15,-9-4-3 16,6-4 1-16,0 3-1 16,-6 5-1-16,-10-1 1 15,-9-2 0-15,6 1 0 16,-6-3 0-16,10 0 3 16,-1 0-3-16,-3-3 1 15,4 4 1-15,-10-1-2 16,-10-2 0-16,10 7 0 15,-3-1 1-15,-6-3-1 0,0 4 1 16,9-3-1 0,0 2 0-16,15-3 1 0,-5 0-1 15,18 2 0-15,-3-1 0 16,-7 1 0-16,11-1-1 16,-11 3 1-16,-2-7 0 15,-7 7 1-15,1-4 0 16,-4-3 7-16,3 4-2 15,1-5 6-15,-1 1 0 16,-3-1-3-16,4 3-3 16,-10 1-3-16,9 2-2 15,7-3 0-15,-7 2 2 16,10-2-2-16,-4 0 1 16,4 4 0-16,6-6 2 15,-6 1-2-15,9 4 1 0,-3-1-1 16,-6 1 1-16,-1-1-1 15,-2 3-1-15,-16 0-1 16,9 0 1-16,-9 0-1 16,10 0 1-16,-4 0-1 15,3 0 1-15,10 0 1 16,0 0-1-16,-4 0 0 16,4 0-1-16,-9 0 0 15,-4 0 0-15,3 0 0 16,1 0 1-16,-1 0-1 15,-3 0 0-15,13 0 2 16,-3 0-2-16,2 0 0 0,10 0 0 16,-3 0 0-16,3 0-2 15,10 3 2-15,-4-1 2 16,0-2-1-16,-15 0 1 16,9 0 0-16,-9 0 2 15,-3 0 3-15,2 0 4 16,-2 0-6-16,3 0-2 15,-1 0 0-15,10 0 1 16,7 0-2-16,-1 0 1 16,-6 0-2-16,10 0 4 15,-14 0 0-15,-5 0-1 16,0 0 1-16,-10 0 1 16,-2 3-4-16,-7-3 3 0,18 2-5 15,-11 3 2 1,11-4-1-16,1 6 0 0,-10-6-1 15,7 4 2-15,-7-2-2 16,-2-3 1-16,-7 2 0 16,9-2 1-16,10 0 2 15,6 0-4-15,3 0 3 16,15 0-1-16,-5 0-1 16,15 0 1-16,-16 0-2 15,1 0 1-15,-4-5 0 16,-15 0 0-16,6 0 1 15,3 1 0-15,9-1 0 0,7 3-2 16,9-1 0-16,-6 1 0 16,-4-1 1-16,-15 1 0 15,0-2 0-15,-21 0-1 16,-7 1 2-16,-10-2 5 16,-8 4 2-16,-1-4 5 15,0 3 8-15,-9-1-3 16,19 3-7-16,-3 0-6 15,12-2-3-15,0 2-2 16,18-3-1-16,-2 2 1 16,12-6-1-16,-18 7 1 15,-4 0-1-15,-16-1 1 16,-18 1-1-16,10 0 4 0,-10 0-2 16,0 0 2-1,0-4-3-15,19 4 2 0,-10-1-1 16,10-3 0-16,-10 4-1 15,-9 0 4-15,0-1 2 16,0 1 6-16,0 0 14 16,0 0-13-16,0 0-14 15,0 0-26-15,-37 0-191 16,-20 0-391-16</inkml:trace>
  <inkml:trace contextRef="#ctx0" brushRef="#br0" timeOffset="123162.3564">3898 5892 241 0,'0'0'103'0,"0"0"-11"15,0 0 28-15,0 0-3 16,0 0-54-16,0 0-12 16,0 0-12-16,-9-5-5 15,9 4-13-15,0 1-4 16,0 0-3-16,0-5-5 16,0 5-6-16,0-2-1 0,0-1 0 15,0 2-2-15,0-3 1 16,0 1 3-16,-6 3 12 15,6 0 12-15,0 0-8 16,0 0-5-16,0 0-8 16,0 0 4-16,-4 0-6 15,4 0 10-15,-6 0 4 16,6 0 2-16,0 0 0 16,0 0-5-16,0 0-7 15,0 0-5-15,0 0 1 16,0 0-2-16,0 0-3 15,0 0 0-15,0 0 1 0,0 0-1 16,0 0 1 0,0 0 1-16,0 0 0 0,0 0-2 15,25 0 1-15,31 0-1 16,0 0-1-16,-3 0 1 16,13 0 3-16,-13 0-3 15,-7 0 0-15,7 0 1 16,-15 0 2-16,-10 0-2 15,9 0-1-15,0 0 2 16,7 0-1-16,3-5-1 16,-4 5 0-16,-5 0 2 15,-1-5-2-15,1 5 0 16,-4-1 0-16,-6 1 0 16,9 0-1-16,16 0 1 15,-6 0 1-15,0 0-1 0,-4 0 0 16,-2 0 0-16,2 0 1 15,-5 0-2-15,-4 0-1 16,-6 0 2-16,9 0 0 16,1 0 0-16,-1 0 2 15,-3-3-2-15,4 1 1 16,-1-3-1-16,1 5 0 16,-13 0 0-16,3 0 0 15,-19 0 0-15,0 0-1 16,1 0 0-16,8 0 1 15,10 0 0-15,7 0 1 16,11 0 1-16,7-2 0 0,-6-4-2 16,9 1 2-16,-3 0-1 15,-16 5-1-15,1 0 0 16,-4 0 0-16,-3 0 0 16,3 0 0-16,4 0 1 15,15 0-1-15,-16 0 0 16,10 0 0-16,6 0 1 15,-16 0-1-15,-9 0 4 16,10 0-1-16,-4 0 4 16,3 0-1-16,1 0 1 15,-1 0-1-15,10 0-1 16,-4 0-2-16,-5 0-3 16,-1 0 0-16,-3 0 2 0,4 0-2 15,-1 0 1-15,-3 0-1 16,-6 0 0-16,10 0 1 15,-1 0-1-15,10 0 1 16,-3 0-1-16,2 0 3 16,7 0-3-16,-6 0 1 15,0 0-1-15,6 0 0 16,-7 0 1-16,1 0 0 16,6 0 4-16,-6 0 1 15,-1 0 0-15,-2 0 1 16,3 0-1-16,0 0-3 15,-4 0 5-15,4 0 2 0,0-1-7 16,-4-4 8-16,-5 0-3 16,-1 0-2-16,-3-3 8 15,-6 7 0-15,0-7-3 16,0 8-6-16,0 0 2 16,7 0-4-16,2 0-3 15,0 0 1-15,10 0 1 16,-3 0-2-16,2 0 1 15,7 0-1-15,-15 0 0 16,9 0 2-16,-1 0-3 16,-8 0 4-16,-4 0-1 15,3 0-1-15,-2 0-1 16,-7 0 2-16,0 0-2 0,0 0 0 16,0 0 2-16,-10 0 0 15,17 0-2-15,-7 0 1 16,9 0 1-16,10 0-1 15,6 0 1-15,-7-2-2 16,1 2 5-16,-3 0-4 16,3 0-1-16,-19 0 0 15,6 0 1-15,-6 0 0 16,0-3 2-16,0 1 2 16,0-1 3-16,9-4 2 15,7 4 3-15,-7-2-4 16,1 0 1-16,-13 1-5 0,3-1 3 15,0 0-1 1,9 3 0-16,0-1-5 0,7-2 3 16,-7 0-3-16,10 2 0 15,-3 2 0-15,3 1-2 16,-4-2 1-16,-15 2-1 16,0 0 1-16,0 0-1 15,0 0 0-15,10-3 0 16,-4-2-1-16,-6 3 0 15,9-3 1-15,10 5 0 16,-13-3 1-16,13 2-1 16,-10-6 1-16,-2 1 0 0,-7 6 0 15,0-2-1 1,0-1-1-16,-3 1 0 16,-7-1 1-16,1 1 3 0,9-2-3 15,0 4 0-15,-9-4 1 16,15 1-1-16,-6 2 0 15,0-3 0-15,0 4 0 16,0-1 0-16,-12-4 0 16,-4 5 0-16,-2 0-1 15,-4 0 1-15,-6 0 1 16,9 0-1-16,-9 0 0 16,0 0 1-16,10 0 0 15,-10 0-1-15,0 0-1 16,9 0 1-16,-9 0 1 15,0 0-1-15,0 0-1 0,0 0 1 16,0 0 0 0,0 0 0-16,0 0 1 0,9 0 0 15,-9 0 4-15,0 0 2 16,0 0 18-16,0 0 8 16,0 0-3-16,0 0-12 15,0-2-7-15,0 2 1 16,0 0-10-16,0 0 3 15,0 0 2-15,0 0-5 16,0 0-2-16,0 0-4 16,0 0-164-16,-28 0-548 15</inkml:trace>
  <inkml:trace contextRef="#ctx0" brushRef="#br0" timeOffset="125615.4535">24277 10480 424 0,'0'0'254'0,"0"0"-106"16,0 0-49-16,0 0-18 16,0 0-23-16,0 0-5 15,0 0-22-15,0-21 3 16,0 16 10-16,0 2-9 15,-4-7 4-15,-24 4-11 16,-9-4-19-16,0 5 2 16,-7 1-9-16,-3 0-1 15,-9 4 0-15,13 0-1 16,-4 0-1-16,19 0 0 16,0 5 1-16,19 3-6 15,-7 4-1-15,16 5-10 0,0-1 14 16,0 7 3-16,0 0 0 15,34-6 2-15,-6 6 1 16,0-5 1-16,0-7-3 16,0-6-1-16,-12 1 5 15,3-6-4-15,-10 0 0 16,0 0 7-16,19 0-2 16,-9-6-3-16,18-17 1 15,-2-6-2-15,11-5-2 16,-8 0 0-16,5 1 0 15,-15-3 1-15,0-3 1 16,-9-1-1-16,0 11-1 16,-10-2 5-16,1 2-1 15,-10 0 13-15,0 0 11 16,0 2 3-16,0-2 1 0,3 6-8 16,-3-6 3-16,12 8-7 15,-12-4-5-15,0-1 2 16,0 2-2-16,0 7-2 15,0 5-3-15,0 2 7 16,0 3-5-16,0 3-3 16,0 0 0-16,0 4-4 15,0 0-1-15,0 0-3 16,0 0 0-16,0 0-2 16,0 0-6-16,0 20-10 15,0 31 11-15,0 17 6 16,-12 13 3-16,9 3-1 15,3 6-1-15,0-10 2 0,0-1 4 16,0-4-1-16,0-19 3 16,0-4-4-16,0-14 1 15,0-3-3-15,0-12 2 16,0-9-4-16,0-6-1 16,0-6 3-16,0-2-2 15,0 0-1-15,0 0-1 16,0 0-32-16,0-18-278 15</inkml:trace>
  <inkml:trace contextRef="#ctx0" brushRef="#br0" timeOffset="131209.4257">8178 5863 642 0,'0'0'67'16,"0"0"36"-16,0 0-61 0,0 0-33 15,0 0-1-15,0 0-2 16,0 0 15-16,0 5 53 15,0-5 4-15,0 0-13 16,0 0-20-16,0 0-2 16,0 0-14-16,0 0-17 15,0 0-2-15,0 0-1 16,-3 0-4-16,3 0 10 16,0 0 22-16,-6 0 4 15,6 0-9-15,-3 0-18 16,-4-6 11-16,7-4 0 15,-3 3 4-15,3 1-8 16,0 1 0-16,-6 0-5 0,6 5-5 16,0 0-3-16,0 0-1 15,-9 0-4-15,9 0-1 16,0 0-2-16,0 0-5 16,0 10-4-16,0 14-10 15,-10 21 19-15,1 1 1 16,9 0 2-16,-9-1-3 15,9-6-1-15,0-10 1 16,-10 0 4-16,10-6-3 16,0-5-1-16,-9-7 0 15,9-2-1-15,0-4 0 16,0 0-4-16,0-2-86 0,0-3-115 16,0 0-171-16</inkml:trace>
  <inkml:trace contextRef="#ctx0" brushRef="#br0" timeOffset="131678.2047">7985 6256 671 0,'0'0'59'16,"0"0"54"-16,0 0-60 15,0 0 0-15,0 0 10 16,0 0-14-16,-9 0 4 16,9 0-27-16,0 0-14 15,0 0-6-15,0 0 0 16,0 0 0-16,0 2 2 16,0-2 2-16,0 0 4 0,0 0-2 15,18 0 4-15,35 0 4 16,3 0-1-16,16-2-6 15,-16-4-11-15,-9-1-2 16,-13 2-1-16,-15 5-4 16,-19 0-51-16,0 0-145 15,0 0-35-15,0 13-305 16</inkml:trace>
  <inkml:trace contextRef="#ctx0" brushRef="#br0" timeOffset="131896.9587">7985 6256 665 0</inkml:trace>
  <inkml:trace contextRef="#ctx0" brushRef="#br0" timeOffset="132100.0633">7985 6256 665 0,'-9'166'79'0,"9"-166"30"0,0 0-53 0,0 0-32 0,0 0 16 0,0 0-1 16,0 0 6-16,0 0 4 16,0 0 6-16,9 0-6 15,38 0-16-15,15-1-12 16,10-11-12-16,-7 3-9 0,1 5-5 16,-13 0-18-1,-16 4-124-15,-28 0-107 0,-9 0-183 16</inkml:trace>
  <inkml:trace contextRef="#ctx0" brushRef="#br0" timeOffset="132334.441">7966 6587 646 0,'0'0'76'15,"0"0"30"-15,0 0-62 16,0 0-20-16,0 0 18 16,0 0 26-16,-9 1 5 15,9-1 0-15,28 0-1 16,34 0-28-16,4 0-31 15,15 0-13-15,3-8-9 16,-22 7-188-16,-24-9-478 16</inkml:trace>
  <inkml:trace contextRef="#ctx0" brushRef="#br0" timeOffset="141866.2936">1961 13292 495 0,'0'0'151'16,"0"0"-29"-16,0 0-55 16,0 0-39-16,0 0-5 15,0 0-11-15,0 0 0 16,0 0 9-16,0 0 30 15,0 0 8-15,0 0 13 16,0 0-21-16,0 0-12 16,0 0-14-16,0 0-12 15,9 0-7-15,19 0-1 16,0 0 4-16,-3 0 0 16,6 0 0-16,-6 0 5 15,3 0 7-15,16 0-2 0,-4 0-8 16,13 0 4-16,9 0-10 15,4 0 0-15,24 0-2 16,-6 0 1-16,7 0-2 16,-7 0 0-16,-3 0 5 15,-7 0 5-15,7 0 3 16,0 0-5-16,-15 0-3 16,15 0 1-16,-6 0 0 15,-4 0-7-15,4 0 8 16,-13 0-8-16,10 0 5 15,-16 0-5-15,9 0 6 16,7 0-7-16,-6 0 8 16,-4 0-7-16,-6 0 2 0,9 0 2 15,-2 0-4-15,8 0 2 16,-5 0 2-16,8 0-1 16,-2 0 2-16,9 0 1 15,-16-5 7-15,7 5-9 16,-16 0 2-16,-3-3-1 15,-15 3 0-15,-10 0 1 16,0-5 1-16,9 5 0 16,-3 0-3-16,4 0 0 15,-1 0 0-15,16 0-5 16,-6 0 4-16,9 0-2 16,6 0 1-16,-15-5 0 0,-1 5 0 15,-8-1 1-15,-13-2-4 16,-7 1 11-16,-8 2-6 15,-10-5 8-15,0 5-3 16,9 0-2-16,-9 0-7 16,0 0 3-16,0 0 1 15,0 0-4-15,0 0 3 16,0 0-3-16,10-5 0 16,-1 5 0-16,10 0-1 15,-10 0-3-15,-3 0-41 16,-6-13-259-16,0-16-720 15</inkml:trace>
  <inkml:trace contextRef="#ctx0" brushRef="#br0" timeOffset="156384.2768">31173 11995 522 0,'0'0'224'16,"0"0"-79"-16,0 0-2 16,0 0-62-16,0 0 3 15,0 0-19-15,0 0 14 16,0 0-22-16,-56-34 8 0,56 34-10 15,0-5-6-15,0 5-14 16,0 0-15-16,0 0-10 16,0 0-1-16,0 0-9 15,0 0-1-15,0 11-3 16,0 26-2-16,0 12 6 16,0 7 4-16,0 7-3 15,0 0 0-15,0-7-1 16,0-1 1-16,0-8-1 15,0-7 0-15,0-7 1 16,0-11-1-16,0-7 0 16,0-11 2-16,0-4-1 15,0 6-1-15,0-6 1 0,0 0 1 16,0 0 3-16,0 0 0 16,0 0 2-16,0 0 2 15,0-18-8-15,0 8 0 16,0-8 2-16,0 5-2 15,0-4-1-15,0 2 0 16,10-3 0-16,8 7-1 16,10-7 0-16,-9 2 1 15,9 6-1-15,6-2 1 16,-6 7-2-16,-9-2 1 16,9 2-1-16,-9 5 2 15,-7 0 0-15,10 0-4 0,-13 0-1 16,10 0-4-16,-10 21 4 15,1 4 0-15,-1 2 5 16,-9 7 0-16,0-5 0 16,0 3 0-16,0-7 0 15,-19-4 0-15,-18-8 0 16,6-6 0-16,0 2 0 16,-16-9-8-16,10 0-12 15,-7 0-44-15,7 0-26 16,9 0-15-16,-1-9-47 15,8-3-80-15,11-1-104 16</inkml:trace>
  <inkml:trace contextRef="#ctx0" brushRef="#br0" timeOffset="156649.8809">31821 12552 360 0,'0'0'731'15,"0"0"-601"-15,0 0-24 16,0 0-85-16,0 0-21 16,0 0-1-16,-9 82 1 0,-25-43 11 15,-4 0-5-15,-9 4-2 16,10-6-4-16,-7 2 0 15,16-10-76-15,10-23-334 16</inkml:trace>
  <inkml:trace contextRef="#ctx0" brushRef="#br0" timeOffset="157493.7156">32600 12287 833 0,'0'0'120'0,"0"0"44"15,0 0-91-15,0 0-29 0,0 0-3 16,0 0 2-16,-125-42-3 15,94 42-4-15,-16 0-16 16,1 0-17-16,-7 4-1 16,6 19 0-16,10 1 2 15,6 5-3-15,18-3-1 16,13 3-1-16,0-5 1 16,0-1 4-16,9-5-3 15,10-7 0-15,6-1 2 16,-6-9 1-16,9-1 7 15,0 0-2-15,3-11-4 16,0-8 0-16,-3-9-5 16,-9-1 3-16,-10-2-2 0,0-10 4 15,-9 2-3 1,0-10 4-16,0-4-3 0,0 0 0 16,0 1 1-16,0 12 5 15,0 1 13-15,0 6 13 16,0 5-11-16,0 6-2 15,0 2-2-15,0 11-2 16,0-3-8-16,10 12 7 16,-10 0-5-16,0 0 1 15,0 0-9-15,0 0 0 16,0 0-4-16,0 0-3 16,0 29-3-16,0 20 6 0,0 14 0 15,0 4 6 1,0 4-2-16,9 2 3 0,-9-10-4 15,10 4 0-15,-7-4 8 16,3-6 0-16,-3 0-3 16,3-12-2-16,-6-4-2 15,0-19-3-15,0 2 1 16,0-14 0-16,0-2-1 16,0-8 0-16,0 0 0 15,0 0-1-15,0 0-7 16,0-18-65-16,-28-27-399 15</inkml:trace>
  <inkml:trace contextRef="#ctx0" brushRef="#br0" timeOffset="173541.1687">17729 15015 271 0,'0'0'60'0,"0"0"3"16,0 0-3-16,0 0-27 15,0 0-11-15,0 0 3 16,0 0 4-16,0 0 30 15,0-5 3-15,0 5-12 16,0 0-3-16,0 0-8 16,0 0-3-16,0 0-4 0,0 0-14 15,0 0 4 1,0 0 4-16,0 0 5 0,0 0 0 16,0 0-10-16,0 0-7 15,0 0 3-15,0 0-2 16,0 0 3-16,0 0 1 15,0 0-7-15,0 0-4 16,0 0-4-16,0 0-2 16,0 0 2-16,0 0-1 15,0 0 1-15,0 0-1 16,0 0-3-16,25 0 0 16,-7 0 2-16,1 11-2 0,19-6 2 15,-10 6-2-15,15-9 3 16,-5 3-2-16,-1 0 4 15,16-5-3-15,-6 0 3 16,-1 0 3-16,1 0-5 16,6 0-1-16,-6 0-1 15,6 0 2-15,-7 0 2 16,10 0-1-16,-3 0 1 16,13-5-1-16,-4-2 2 15,4-4-1-15,-4 6-1 16,-6-1-1-16,-9 6 0 15,-4-5-1-15,-5 5 0 16,-1-5-2-16,0 3 0 0,-2 2 0 16,2 0 3-16,10 0-3 15,-4 0 0-15,13 0-1 16,1 0 1-16,5-4 0 16,-6 4 1-16,6 0-1 15,4 0 1-15,-13 0-1 16,-7 0 0-16,10 0 1 15,-12 0-1-15,3 0 0 16,-1 0 1-16,-2 0 0 16,-7 0-1-16,10 0 4 15,-3 0-3-15,12 0 1 16,-9 0 4-16,15 0-5 16,3 0 0-16,-2 0 2 0,2 0-2 15,-3 0 4-15,-6 0-3 16,-9 0-2-16,6-7 6 15,-16 7-4-15,10 0 0 16,-3 0-1-16,-7 0 0 16,10 0-1-16,-10 0 1 15,-3 0-1-15,4 0 0 16,-1 0 2-16,7 0-2 16,-7 0 0-16,1 0 0 15,8 0 1-15,-2 0 1 16,12 7 1-16,-3-7 2 15,-6 0-1-15,18 0 3 16,-12 0 0-16,3 0-1 16,-3 0 3-16,-6 0-1 0,-10-7-1 15,1 6-4-15,-4 1-1 16,-6 0 1-16,9-4 0 16,-18 4-3-16,9-1 2 15,-3 1-2-15,3 0 3 16,9 0-3-16,1 0 1 15,15 0 2-15,-7-5-2 16,1 5 0-16,6 0-1 16,-6 0 0-16,0 0 0 15,-4 0 1-15,-15-5 1 16,0 3-2-16,10-2 1 16,5 4 2-16,4-7 0 15,0 2 1-15,15-1-3 0,-15 1 2 16,6 5 0-16,3-5 0 15,0 5-2-15,-3-8-1 16,3 8 0-16,6-5 0 16,-6-1 6-16,0 1-5 15,7 5 5-15,-7-5-2 16,6 5-1-16,-6-5 0 16,-3 5-1-16,-6 0 0 15,-10-3 0-15,0 3 2 16,7-5 1-16,-7 5 3 15,1-5 2-15,5 5-4 16,-5-4-1-16,9 4-1 0,-7 0-3 16,0 0 1-1,-2 0-1-15,-1 0-1 0,-18 0 1 16,15 0 0-16,-6 0 0 16,0-2 0-16,10 2 1 15,-4 0 0-15,3 0 1 16,-9 0 2-16,0 0-4 15,0 0-1-15,-12 0 3 16,-7 0 1-16,10-5 2 16,-10 5-2-16,-9 0 4 15,10 0 5-15,-10 0 2 16,0 0 3-16,0 0 4 16,0-5 1-16,0 5 3 15,0 0-7-15,0 0-6 0,0 0-2 16,0 0-7-16,0 0-1 15,0 0-3-15,0 0-1 16,0 0-15-16,0 0-272 16,-56 0-760-16</inkml:trace>
  <inkml:trace contextRef="#ctx0" brushRef="#br0" timeOffset="185661.1003">26906 13883 507 0,'0'0'253'15,"0"0"-83"-15,0 0-61 16,0 0-47-16,0 0-10 16,0 0 2-16,0 0 5 15,0-4-5-15,0 4-16 16,0-7-13-16,0 7 4 16,0 0-4-16,0-2-6 15,0 2-6-15,0 0-4 16,0 0-3-16,0 0 1 15,0 0-7-15,0 0-10 0,0 2 2 16,0 21-3 0,0 6 11-16,0 9 0 0,0 9 3 15,0-2-2-15,-10 7-1 16,1 0 1-16,0-4-1 16,-10-8 0-16,10 1 0 15,-1-11 0-15,10-1 1 16,0-13-1-16,-9 1 0 15,9-7 0-15,0-8 0 16,0-2 1-16,0 5-1 16,0-5 0-16,0 0 1 15,0 0 2-15,0 0 0 16,0 0 3-16,0 0 1 16,0 0-2-16,0-17 0 15,0 5-3-15,0-5 0 0,0-5 0 16,9 4-2-16,1 1 0 15,8-2 0-15,10-1 0 16,-6-4-4-16,19 1 3 16,-4 7-1-16,-9-1 1 15,0 1 1-15,6 3 0 16,4 8-1-16,-10-2-4 16,0 7 4-16,6 0-3 15,3 0 1-15,-9 0-2 16,1 25-4-16,-11 4-1 15,-15 4 9-15,-3 4 1 16,0-1 0-16,-3-1 3 0,-34 4-3 16,-1-6 1-16,-8-4 2 15,2-6-2-15,-3-12 0 16,10 2 0-16,-7-8-1 16,7-5 2-16,-10 0-1 15,-6 0 3-15,-3-23-4 16,19 7-3-16,3-1-2 15,15 5-14-15,0 4-10 16,19 3-39-16,0 5-59 16,0 0-136-16,0 0-378 15</inkml:trace>
  <inkml:trace contextRef="#ctx0" brushRef="#br0" timeOffset="186754.8553">28055 14253 440 0,'0'0'129'15,"0"0"40"-15,0 0-63 16,0 0 12-16,0 0-11 16,0 0-28-16,-9-46-30 15,-16 42-3-15,6-3-15 16,-9 2-3-16,0 1 4 0,0 0-13 16,-3 4-9-1,0 0-7-15,-7 0-2 0,1 18 0 16,3 5-1-16,6-1 0 15,18 7 1-15,10 1-1 16,0-2 1-16,0-4 1 16,10-6-2-16,11-2 1 15,20-7-1-15,-13 4 1 16,0-13 0-16,-9 0 1 16,-10 0 1-16,0 0 3 15,16 0 1-15,-15-22-2 16,8-2-2-16,1-5 0 0,-10-5 0 15,1-6 2 1,-10 0-4-16,9-6-1 0,-9 1 3 16,0 0-1-16,9 5 2 15,-9 6-3-15,10 5 5 16,-10 2 6-16,9 10 10 16,-9 5 4-16,0 0 5 15,9-1 3-15,-9 4-6 16,0-3-2-16,0 1-11 15,0 9 0-15,0-7-6 16,0 4-3-16,0-1-2 16,0-6 2-16,10 11 3 15,-10-4-3-15,0 0 0 16,0 0 3-16,0 5-8 16,0 0 3-16,0-2 0 0,0-2-1 15,0 4 0 1,0 0 1-16,0 0-2 0,0 0 0 15,0 0 1-15,0 0 1 16,0 0-4-16,0 0 2 16,0 0-2-16,0 0-1 15,0 27-6-15,0 18 3 16,0 18 3-16,0 6 2 16,0 6 1-16,0-8-2 15,0 1 1-15,0-5-1 16,0-10 0-16,0-3 2 15,0-12-1-15,0-9-1 0,0-1 2 16,0-11-1-16,3-5 1 16,-3-7-1-16,0-4 0 15,0-1 0-15,0 0 0 16,0 0 2-16,0 0-2 16,0 0 4-16,12 0-3 15,-12 0-1-15,0 0-1 16,0-5-21-16,0 4-66 15,0-4-186-15,0 0-193 16</inkml:trace>
  <inkml:trace contextRef="#ctx0" brushRef="#br0" timeOffset="187098.5537">28522 14589 1026 0,'0'0'164'15,"0"0"82"-15,0 0-113 16,0 0-78-16,0 0-36 0,0 0-8 15,0 18-9 1,-37 33-2-16,-25 17 0 0,-4 18-1 16,-5-9-202-16,-4-25-445 15</inkml:trace>
  <inkml:trace contextRef="#ctx0" brushRef="#br0" timeOffset="217384.2865">29080 13924 455 0,'0'0'283'0,"0"0"-171"15,0 0 20-15,0 0-88 16,0 0-16-16,0 0 9 0,0 0 6 15,-19 0 22-15,19 0 6 16,0 0 13-16,0 0-21 16,0 0-15-16,0 0-7 15,0 5-22-15,0-5-6 16,0 0-11-16,0 0 0 16,0 0 0-16,0 0 2 15,0 0 6-15,0 0-1 16,0 0 11-16,0 0-7 15,0 0-2-15,0 0-10 16,0 0 6-16,0 0-5 16,0 4-2-16,0-4 2 15,0 4-2-15,0 5 2 0,0 3-6 16,0 17 5 0,0 4-1-16,0 6 3 0,0 6-2 15,0-4-1 1,0 2 0-16,0-1 0 0,0-8 1 15,0 6 1-15,0-6-2 16,0-1-1-16,0-4 1 16,0 0 1-16,0 0-1 15,0-1 0-15,0-9 1 16,0-3-1-16,0-4 0 16,0-6 0-16,0-6 1 15,0 5-1-15,0-5 0 0,0 0 1 16,0 0-1-1,0 0 5-15,0 0-3 0,0 0-1 16,0 0 3-16,0 0-1 16,0 0-1-16,0-5-2 15,0-8 1-15,0 2 1 16,0-7-2-16,0 2 0 16,10 3 0-16,-1 2 0 15,0-4-2-15,10-2 0 16,0 5 2-16,-7-5 1 15,19 5-1-15,-12-1 0 16,9-1 0-16,0 3 0 16,-9 3 0-16,6 3-1 15,-7 0-5-15,1 0 5 16,0 5 1-16,-10-2-3 0,0 2 1 16,10 0-2-16,-10 0 4 15,4 12-1-15,2 5 1 16,10 4 0-16,-15-1 0 15,-1 7 0-15,-9-6 1 16,0-2-2-16,0 4 2 16,0-12 0-16,0 7-1 15,0-8 0-15,-19 3 0 16,-21-7 0-16,9 4 0 16,-7 3-1-16,-8-9 0 15,2 3-2-15,-3-2-1 16,1 0 3-16,-7-5 1 0,15 4-3 15,1-2 3-15,3 5 0 16,15-7 0-16,0 0 1 16,19 0-1-16,-9 0-1 15,9 0 1-15,0 0 0 16,0 0 0-16,0 0 1 16,0 0-1-16,0 0 0 15,0 0 0-15,0 0 0 16,0 0-18-16,-9 0-138 15,-10 0-172-15</inkml:trace>
  <inkml:trace contextRef="#ctx0" brushRef="#br0" timeOffset="218338.1746">30276 14191 636 0,'0'0'162'16,"0"0"19"-16,0 0-79 16,0 0-48-16,0 0-14 15,0 0 18-15,-31-42-2 16,19 33 13-16,-17 2-25 0,1-2-12 16,-18 5-6-16,2 0-6 15,-3 4-1-15,10 0-9 16,-4 0-3-16,10 8-5 15,3 6-2-15,0 6-1 16,0 5 1-16,3 4 0 16,7 12 0-16,-1-6 0 15,10 5 2-15,9-6 2 16,0-5-3-16,0-7 3 16,0-1-2-16,18-8-1 15,10-2 3-15,-3-1-4 16,-6-3 2-16,0-7-2 0,9 0 0 15,0 0 1-15,3-7 4 16,19-9 0-16,-13-7-3 16,0 2-1-16,-15 2 2 15,0-3-1-15,-3 1 1 16,-10-4 2-16,0-3-5 16,10 4 4-16,-19-4-3 15,9-1-1-15,1 8 2 16,-10 2 2-16,0 5-3 15,0 1 2-15,0 1 6 16,0 7 4-16,0-3 3 16,0 4-9-16,0 4-2 15,0 0-3-15,0 0-2 16,0 0-1-16,0 0-2 16,0 0-7-16,0 17 0 0,9 12 10 15,1 5 0-15,-7 0 5 16,15 0-5-16,4-5 4 15,-3 1-1-15,9-3 0 16,0-6 1-16,0-3-2 16,6-11 2-16,4 5 1 15,-10-7-5 1,0-5 0-16,-7 5-3 0,1-5-23 16,-22 0-182-16,0 0-381 15</inkml:trace>
  <inkml:trace contextRef="#ctx0" brushRef="#br0" timeOffset="219525.7723">31145 14257 573 0,'0'0'181'16,"0"0"-32"-16,0 0-44 16,0 0-58-16,0 0-14 15,0 0-3-15,0-40 1 16,0 30 10-16,-18 6 8 15,-1-3-8-15,-15-1 5 16,15 3-1-16,-9 0-21 16,0 5-9-16,0 0-6 15,-7 0-7-15,7 0-2 0,-9 13 2 16,9 8 0-16,-6 2-1 16,6 1 5-16,9 10-5 15,10-4 5-15,-1-3-5 16,10-2 3-16,0-4-2 15,0-4-1-15,0-5 2 16,19-3 0-16,9-1-1 16,-9-3 2-16,6-5 0 15,3 0-4-15,0 0 8 16,9 0-3-16,-3-18-1 16,4-3-2-16,-1-8-1 15,-9-4 1-15,-6-3-1 0,9-4 1 16,-21-5-2-16,-1-6 3 15,-9-7-2-15,0 1 0 16,0-1 0-16,0 8 2 16,0 3 0-16,0 4 4 15,0 9 34-15,-9 0-19 16,9 11-2-16,0 4-4 16,0 5-3-16,0 7-1 15,0 2-1-15,0 5-5 16,0 0-3-16,0 0 0 15,0 0 0-15,0 0-1 16,0 0 1-16,0 0-3 16,0 0 0-16,0 0-2 0,0 12 2 15,0 15-3-15,-10 12 3 16,10 8 4-16,0 11 0 16,0 1 1-16,0-1 0 15,0 4 5-15,0-4-6 16,0-2 10-16,0-3-9 15,0-2 3-15,0-1 1 16,-9-9-8-16,9 2 1 16,-10-11 0-16,10-11 1 15,0-3-2-15,0-3 0 16,0-7 0-16,0-4-1 16,0-2 1-16,0-2 2 15,0 0-3-15,0 0 0 16,0 0 2-16,0 0-2 0,0 0-25 15,0 0-63-15,0 0-243 16,0 0-461-16</inkml:trace>
  <inkml:trace contextRef="#ctx0" brushRef="#br0" timeOffset="219885.0953">31622 14562 1254 0,'0'0'95'16,"0"0"69"-16,0 0-89 15,0 0-67-15,0 0 5 16,0 0 3-16,-84 140-8 16,3-77-8-16,-28 0-19 15,-3-7-490-15</inkml:trace>
  <inkml:trace contextRef="#ctx0" brushRef="#br0" timeOffset="226307.0136">26915 15139 662 0,'0'0'114'0,"0"0"72"15,0 0-63-15,0 0-46 16,0 0-4-16,0 0-16 16,0 0-9-16,0-23-10 15,0 19-6-15,0 4 6 0,0 0-1 16,0 0-1-1,0 0-9-15,0 0-10 0,0 0-1 16,3 0-15-16,10 0-1 16,-13 12 1-16,9 14-1 15,0 15 2-15,10 0-2 16,-10 10 1-16,1-1-1 16,-1 7 4-16,10-4-1 15,-10 4 0-15,0-7-2 16,1 1-1-16,-1-6 1 15,-6-4-1-15,10-8 0 16,-13-8-2-16,0-4 2 16,0-4 0-16,0-10 5 15,0-2-4-15,9-1-1 0,-9-4 2 16,0 0 2-16,0 0 1 16,0 0 2-16,0 0 0 15,0 0-2-15,0-4-1 16,0-12-4-16,0 3 0 15,0-4 2-15,0 0-2 16,0 5-4-16,0-5 4 16,9-6 0-16,19 2 0 15,-9 2-2-15,9-4 2 16,3 7-1-16,0 3-1 16,-3 4 2-16,-9 2 0 15,0 2-1-15,-10 5 0 16,10 0-3-16,-7 0-4 0,10 12 2 15,6 10 4 1,0 7 0-16,-9 5 2 0,0-5 1 16,-19 3-1-16,0-8 0 15,0-3 0-15,0-1 1 16,-38-6 1-16,1-1 0 16,-16-2 0-16,6-6 0 15,-9 0-2-15,3-5 2 16,6 0 0-16,10 0 1 15,3-5-3-15,6-6-5 16,9-3-25-16,10 1-23 16,9 1-21-16,0 1-83 0,0 0-51 15,0-1-116 1</inkml:trace>
  <inkml:trace contextRef="#ctx0" brushRef="#br0" timeOffset="226900.7978">28211 15425 136 0,'0'0'559'0,"0"0"-441"16,0 0 47-16,0 0-88 15,0 0-11-15,0 0-21 16,-28-50-11-16,6 42 24 16,10 3-13-16,-7 5 5 15,-9 0-14-15,-10 0-22 0,-15 0-8 16,7 13-5-16,-1 8 3 16,-6 2 4-16,25 6 3 15,9 5-4-15,10 5-1 16,9-2-1-16,0 1 3 15,0 1-2-15,37 0 0 16,4-10 4-16,18-5-3 16,-3-6 4-16,-3-9 2 15,-6-4-4-15,-10-5 6 16,7 0-3-16,-7 0-2 16,-9-10-2-16,0-7-2 15,-9 1-1-15,-10 8-3 16,-6 3-2-16,-3 0 0 0,0 5-7 15,0 0-47-15,0 5-130 16,-3 8-123-16,-6 3-262 16</inkml:trace>
  <inkml:trace contextRef="#ctx0" brushRef="#br0" timeOffset="227760.1509">29136 15558 742 0,'0'0'58'16,"0"0"134"-16,0 0-96 15,0 0-42-15,0 0-24 16,0 0-5-16,-221-47-8 15,171 47-4-15,0 18-7 0,3 7 2 16,10 4-1-16,12 0 7 16,6 0-2-16,19-1-7 15,0-4 2-15,0-1-2 16,19-7-1-16,6 1 1 16,12-5 1-16,1-1-1 15,-10-8 1-15,0-3-4 16,-3 0 4-16,3 0 3 15,9-5-4-15,-9-11-1 16,7-6 1-16,-17-1-3 0,1-6 5 16,-10-5-2-1,-9-4-4-15,0-3 3 0,0-10-2 16,0-1-1-16,0-3 0 16,0 8-1-16,0 2 2 15,0 0-1-15,0 10 2 16,0 6 17-16,0 0 4 15,0 8 2-15,0 4-5 16,0 0 0-16,0 9 9 16,0 4 1-16,0-1-10 15,0 5-10-15,0 0-8 16,0 0-3-16,0 0-7 16,0 17 3-16,0 9 3 15,0 8 1-15,0 9 1 16,0 5 0-16,0 6 3 0,0 8 4 15,19 6 5-15,0 2 5 16,-1-8 1-16,1-7-8 16,6-3-3-16,-16-9-2 15,10-9-1-15,-10-10-1 16,-9-1 0-16,10-12-2 16,-10-3-1-16,0-3 0 15,0-5-1-15,0 0 0 16,0 0-3-16,0 0-152 15,0 0-259-15</inkml:trace>
  <inkml:trace contextRef="#ctx0" brushRef="#br0" timeOffset="240777.5641">2665 17309 281 0,'0'0'101'15,"0"0"26"-15,0 0-32 16,0 0-27-16,0 0-3 15,0 0 8-15,0 0-2 16,0-1 19-16,0 1-26 16,0 0-12-16,0 0-16 15,0 0-7-15,0 0-10 16,0 0-5-16,0 0-6 16,0 0 3-16,0 0 4 15,0-7 2-15,0 7 11 16,0 0-5-16,0 0-5 0,0 0 2 15,0 0-7-15,0 0-8 16,9 0-5-16,0 0 0 16,19 0 0-16,7 0 3 15,2 0-2-15,10 0 4 16,-1 0 1-16,7 0 5 16,-6-5-1-16,15 5 0 15,-15 0-1-15,9-5-3 16,-3 5 0-16,3-1-1 15,-3 1-3-15,-6 0 0 16,9 0-1-16,-3 0 1 16,3 0-2-16,-3 0 5 0,-6 0-5 15,-1 0 0-15,17 0 0 16,-17 0 2-16,11 0-1 16,-1-5-1-16,-13 5 0 15,13 0 0-15,-3 0 3 16,-15 0-2-16,8-5-2 15,-2 5 0-15,-16 0 1 16,9 0 0-16,-2 0 0 16,-4 0-1-16,3 0 1 15,-6 0 2-15,0 0-2 16,9 0 1-16,-2 0-1 16,-7 0 2-16,9-1-1 15,-3-6-2-15,-6 7 2 16,0 0-1-16,-9-5 0 0,-9 5-2 15,8 0 2-15,-2 0 0 16,-4 0 1-16,-2 0-1 16,5 0 0-16,-5-5 2 15,-10 5-2-15,9 0 1 16,-9 0 1-16,0 0 4 16,0 0-4-16,0 0 9 0,0-1 13 15,0 1 16 1,0 0-16-16,0 0-22 0,0 0-2 15,0 0-31-15,0 0-199 16,-19-15-565-16</inkml:trace>
  <inkml:trace contextRef="#ctx0" brushRef="#br0" timeOffset="252043.2796">18495 16305 505 0,'0'0'169'0,"0"0"-40"15,0 0-43-15,0 0 14 16,0 0-14-16,0 0-16 15,0 0-12-15,-9 0-1 16,9 0-3-16,-10 0 6 16,1-5-13-16,0 5-15 15,-1-4-10-15,-15-1-2 16,7 3 0-16,8 2-7 16,-18 0-5-16,10 0-4 15,-10 0-1-15,-7 0-3 16,-2 0-1-16,0 19 1 15,-1 7-2-15,4 3-2 16,15 5 0-16,1 2-2 16,8 2 4-16,10-4-4 0,0 0 5 15,0-10 0-15,10 4 0 16,18-11 0-16,6 1 0 16,-6-3 1-16,0-9 1 15,0 1 0-15,-9-7 3 16,9 0-4-16,-3 0 0 15,3 0 5-15,9-23-2 16,0-6 7-16,-2 1-3 16,-7-1-5-16,-10 0 4 15,1-4 0-15,0-1-2 16,-10 5-3-16,-9 0 3 16,10 1 2-16,-10 7-1 0,0-3 2 15,0 6 1-15,0 2 5 16,0 8 4-16,0-2-6 15,0 6-2-15,0 4-5 16,0 0-1-16,0 0-3 16,0 0-4-16,0 0-5 15,0 9-5-15,0 20 4 16,0 5 10-16,0 7 0 16,9-6 0-16,16-1 1 15,12-2 0-15,1-8-1 16,-1-3-1-16,-3-1 1 15,4-3-1-15,-10-2 1 16,-10-4-12-16,-8-11-106 0,-10 0-118 16,9-10-236-1</inkml:trace>
  <inkml:trace contextRef="#ctx0" brushRef="#br0" timeOffset="252574.5346">19062 16020 742 0,'0'0'111'0,"0"0"81"0,0 0-106 16,0 0-81-16,0 0-2 15,0 0 20-15,47 150 37 16,-47-87 12-16,9 4-11 15,0-9-18-15,7-1-12 16,-7-6-11-16,-9-12-14 16,10-10-1-16,-1-8-5 15,-9-8 2-15,0-8 0 16,9-5-2-16,-9 0 1 16,0 0 6-16,10-10 7 15,-1-19 5-15,10 0-8 16,-1-5-11-16,11 7-2 15,5-2-2-15,3 6 1 0,-9 12 1 16,0 5-3 0,0 6 0-16,-12 0-1 0,3 0 0 15,9 16-3-15,-19 8-1 16,0 10 9-16,-9-5 1 16,0-2-2-16,0 2-3 15,-9-8 5-15,-28-3 0 16,-1-12 1-16,-5-1-1 15,5-5 0-15,-9 0 2 16,-6 0-1-16,7-10-2 16,8-9-14-16,4 3-37 15,15 6-51-15,1-3-80 0,18 7-127 16,0 6-320 0</inkml:trace>
  <inkml:trace contextRef="#ctx0" brushRef="#br0" timeOffset="253277.7118">20087 16483 308 0,'0'0'547'0,"0"0"-460"16,0 0 97-16,0 0-147 16,0 0-2-16,0 0-1 15,-137-68-15-15,109 68-8 16,-10 0-6-16,10 5-4 15,-6 17-1-15,15-2 3 16,10-4-3-16,9 6 1 16,0-6-1-16,19 2-1 15,15-7 1-15,3-6 2 16,1 0 0-16,-1-5 6 0,-12 0-5 16,3 0-3-16,-9 0 3 15,0-16 1-15,-10-7 3 16,0 2-6-16,-9-8 4 15,0-11-2-15,0 0 4 16,0-12-6-16,-18-6 11 16,-11-1-11-16,11 2-1 15,8 10 8-15,-8 6 0 16,18 9 19-16,0 8 29 16,0 12-21-16,0 3-7 15,0 5 4-15,0 4-10 16,0 0-9-16,0 4-9 15,0 34-4-15,0 12-18 16,0 21 18-16,18 1 7 16,1-2 3-16,0-8-3 0,9-10 0 15,-9-4-3-15,9-6 1 16,-13-13 1-16,-6-3 0 16,1-2-2-16,-10-11 2 15,0 3-6-15,0 0 0 16,0-4 0-16,-19-1-7 15,-24-4-144-15,-4-7-135 16,9-7-409-16</inkml:trace>
  <inkml:trace contextRef="#ctx0" brushRef="#br0" timeOffset="254012.0943">20763 16444 707 0,'0'0'48'0,"0"0"138"16,0 0-39-16,0 0-70 15,0 0 16-15,0 0-33 16,-75-86-1-16,50 70-13 16,-3 3-12-16,-9 7-12 15,9 1 4-15,0 5-14 16,-7 0-6-16,7 0 1 15,0 0-7-15,10 16 0 16,-10 8-4-16,12 4 2 16,7 1-3-16,9 0 3 15,0-2-1-15,0 2 2 16,0-8 0-16,34-1 0 16,3-6 1-16,-9-1 0 0,10-7 2 15,-13-1-2-15,-7-5 4 16,1 0-2-16,0 0-1 15,-1-16 8-15,1-8-1 16,0-3-1-16,-10-2-2 16,-3-10 3-16,-6 5-6 15,0-8 4-15,0 13-3 16,0 3 1-16,0 4-2 16,0 10 4-16,0 4 0 15,0-1 2-15,0 9-3 16,0 0-1-16,0 0-4 15,0 0 0-15,0 22-14 0,0 17-12 16,0 6 26 0,0 7 1-16,10-1 0 0,-1-10 0 15,10-8-1-15,9-4 3 16,0-6-2-16,9-12 0 16,-3 1-1-16,13-12 1 15,9 0-1-15,-3 0 3 16,-6 0-3-16,-19-23-33 15,-28 0-253-15,0 4-574 16</inkml:trace>
  <inkml:trace contextRef="#ctx0" brushRef="#br0" timeOffset="254371.4299">21676 16863 1247 0,'0'0'90'0,"0"0"79"0,0 0-128 16,0 0-40-16,-119 167 2 15,29-99-3-15,-29 9 0 16,-18-1-1-16,0-19-259 16</inkml:trace>
  <inkml:trace contextRef="#ctx0" brushRef="#br0" timeOffset="259887.3304">22417 16072 723 0,'0'0'93'0,"0"0"100"0,0 0-76 15,0 0-26-15,0 0-20 16,0 0 12-16,0 0-16 16,0-18-9-16,0 13-18 15,0 5-14-15,0 0-1 16,0 0-2-16,0 0-5 15,0 0-4-15,0 0-12 16,0 8-2-16,0 32-14 16,19 17 14-16,9 15 0 15,6 2-1-15,-6 1 1 0,-9-13 0 16,-1-4 3 0,1-8-2-16,-10-11 2 15,1-3-3-15,-10-14-2 0,0-4 2 16,0-8 0-16,0-6 0 15,0-4 2-15,0 0 1 16,0 0 4-16,0 0 2 16,0-14-4-16,0-15-5 15,0 0-3-15,15-5-2 16,13 0 0-16,0 10 0 16,10 1-5-16,5 7 0 15,-15 7 6-15,0 9 1 16,0 0-2-16,0 0 2 15,-3 9-4-15,-6 15 2 16,0 7 0-16,-19 1 2 0,0 2 1 16,0 0 0-16,-19-6 2 15,-25-6-4-15,7-6 2 16,-19-9-5-16,-6-3-4 16,6-4-4-16,3 0-21 15,-3-9-25-15,9-9-38 16,3 0-52-16,16-9-127 15,28-2-263-15</inkml:trace>
  <inkml:trace contextRef="#ctx0" brushRef="#br0" timeOffset="260434.2179">23806 16449 689 0,'0'0'76'0,"0"0"89"15,0 0-10-15,0 0-51 16,0 0-20-16,0 0-2 16,-56-86-34-16,37 81-4 15,4 5-6-15,-13 0-25 16,-19 0-10-16,0 17-3 15,-6 12 0-15,-3 4 3 16,13 8 1-16,5-7-1 16,29 4 1-16,9-4-2 15,0-5-1-15,28 0 0 16,25-6 6-16,22-5-7 16,6-7 5-16,3-2-1 15,-3-9 2-15,-9 0-4 0,-7 0-2 16,-18 0 5-16,-22 0-3 15,-7-4-2-15,-18-1 0 16,0 5-9-16,0 0-48 16,0 0-100-16,-43 0-235 15,5 9-228-15</inkml:trace>
  <inkml:trace contextRef="#ctx0" brushRef="#br0" timeOffset="261168.719">24610 16545 899 0,'0'0'16'0,"0"0"185"16,0 0-128-16,0 0-25 0,0 0-22 15,0 0-19 1,-184-58-5-16,150 66-2 0,6 13 1 15,0 4 0-15,9 8 7 16,19-5 3-16,0 1-8 16,0-2-1-16,9-9-1 15,29 0 1-15,-1-4-2 16,-3-6 0-16,4-8 3 16,9 0-3-16,-19 0 7 15,6-13-3-15,-15-7 2 16,-1-9-5-16,-8-1 2 15,-10-10-3-15,0 1-9 0,0-1 8 16,0-11-1 0,-10-6 4-16,-18-1-1 0,0-5 0 15,3 4 2-15,7 12 13 16,-1 13 8-16,19 6 23 16,-9 17-7-16,9 2 5 15,0 4-18-15,0 5-15 16,0 0-12-16,0 0-19 15,0 42 7-15,0 9 12 16,0 19 0-16,18 2 4 16,1 2 4-16,0-4-3 15,6-11 3-15,-16-6-3 16,10-1 2-16,-10-8 0 16,-9-2-3-16,0-4 3 15,0-9-6-15,0-8 1 0,0 2 4 16,0-12-6-16,0 2-2 15,0-3 2-15,0-9-61 16,0-1-99-16,0 0-79 16,0-1-249-16</inkml:trace>
  <inkml:trace contextRef="#ctx0" brushRef="#br0" timeOffset="261840.5192">24968 16318 1013 0,'0'0'94'0,"0"0"81"15,0 0-92-15,0 0-33 16,0 0-8-16,0 0-23 15,0-39-2-15,0 39-3 16,0 12-13-16,0 26 3 16,0 9 7-16,0 10 7 15,0-3 8-15,0 4-7 16,0-1-5-16,16-1-5 16,-7-11 1-16,10-3-6 15,-10-8-2-15,0-8-1 0,1-7 1 16,-10-2 1-16,0-11-2 15,0-6 0-15,0 0 2 16,0 0-1-16,0 0 0 16,0 0 8-16,0 0 1 15,0 0-4-15,0-13-4 16,0 2-3-16,0-7 2 16,9 2 0-16,0-2-2 15,10-3 0-15,0-1-1 16,15-3-1-16,3 5 1 15,-8-3 0-15,-1 5 1 0,-10 7 0 16,7 0 0-16,-6 4-2 16,0 2 1-16,-10 5 0 15,10 0-5-15,-1 0-1 16,10 0 2-16,-3 5-3 16,-15 13 8-16,8-2-3 15,-18 7 2-15,0 1-3 16,0 3 3-16,-18 2 0 15,-26-8 0-15,-3 3 0 16,-9-6 1-16,13-8 0 16,5-4-1-16,10-6 0 15,-9 0-6-15,2 0-60 0,-2-5-71 16,9-14-71-16,19-7-275 16</inkml:trace>
  <inkml:trace contextRef="#ctx0" brushRef="#br0" timeOffset="262199.921">26074 16958 940 0,'0'0'307'16,"0"0"-198"-16,0 0 12 16,0 0-71-16,0 0-1 15,-47 169-20-15,-18-96-17 16,-35 17-8-16,-28 7-4 15,-27-1-214-15,-1-28-466 16</inkml:trace>
  <inkml:trace contextRef="#ctx0" brushRef="#br0" timeOffset="277411.4713">27878 16886 491 0,'0'0'230'0,"0"0"-91"16,0 0-8-16,0 0-48 16,0 0-39-16,0 0-2 15,0 0 14-15,21-52-15 16,-21 47-2-16,0 0 25 15,0 4-21-15,0-9-12 16,0 2 3-16,0 3-12 16,0 0-1-16,0-1-5 15,0 1-12-15,-15-3 1 16,5-2-3-16,-18 4 0 16,10-4 0-16,-10 2 1 15,-10-6-3-15,4 7 6 0,-3-2-1 16,-1 0 2-16,10 9-5 15,-6 0 1-15,-3 0-3 16,9 0-1-16,-10 5-1 16,4 15 0-16,6 7 0 15,0 2 2-15,18 0-1 16,1 0 0-16,9 5-1 16,0 0 2-16,19 0 0 15,18 0 0-15,-6-11 1 16,19-2-1-16,-12-3 2 15,-1-12 0-15,-3 6 1 16,4-12-1-16,-10 0 0 16,0 0-1-16,0 0 4 0,15-18-1 15,-15-5 0-15,-9-7 1 16,9-4-1-16,-9-4-2 16,-4-1 0-16,-5-3-2 15,-1 8 2-15,0 5-1 16,-9 3 0-16,0 7 3 15,0 5-2-15,0 5-2 16,0 5 6-16,0 4-4 16,0 0-2-16,0 0 0 15,0 0-10-15,0 13-4 16,-9 12 10-16,-10 14 4 16,7-2 0-16,12 2 1 0,0-10-2 15,22 5 1-15,24-5-2 16,1-7 1-16,6-1-1 15,-16-2 1-15,1-3-10 16,-10-3-116-16,-3-2-122 16,-6-11-179-16</inkml:trace>
  <inkml:trace contextRef="#ctx0" brushRef="#br0" timeOffset="278098.8956">28395 16500 496 0,'0'0'200'0,"0"0"-35"16,0 0-31-16,0 0-22 15,0 0-31-15,0 0-8 16,-28-51 3-16,28 51-32 16,0 0-30-16,0 0-14 15,0 29-11-15,0 22 11 16,0 12 13-16,0 15 21 16,9 2-8-16,10 4-12 15,-10-3-2-15,-9-14-5 0,0-9-2 16,9-13-3-16,-9-5-2 15,0-15 2-15,10-4-2 16,-10-13 0-16,0-4 2 16,0 1 2-16,0-5 5 15,9 0 7-15,-9 0 4 16,9-22-4-16,7-7-14 16,3 1 0-16,-1-1-2 15,10 7-1-15,0-6 1 16,-6 9-2-16,9 4 1 15,-3-3-1-15,0 11 0 16,-9 2 1-16,0 5-4 16,-1 0-1-16,7 5-8 0,3 20 6 15,0 8 8 1,-18-4-5-16,-1-2 2 0,-9-3 3 16,0-1 0-16,0-5-1 15,0-7 2-15,-9 3-1 16,-19-6 3-16,9-3-1 15,-9 0 1-15,-6-5 7 16,6 0-6-16,0 0-3 16,0 0 1-16,-7 0-4 15,7-5-16-15,0 0-44 16,10 1-3-16,8 0-49 16,1 4-25-16,9-4-115 15,0-1-231-15</inkml:trace>
  <inkml:trace contextRef="#ctx0" brushRef="#br0" timeOffset="279067.6595">30223 16766 568 0,'0'0'194'0,"0"0"-66"16,0 0 16-16,0 0-72 0,0 0 2 15,0 0-3-15,53-124-17 16,-53 113 19-16,0 0-29 16,0-1-6-16,0 6-10 15,0 1-14-15,-22 0-12 16,1 4 6-16,-17-6-7 15,10 7 0-15,-9 0-1 16,-7 0-1-16,-3 0-1 16,-9 13 2-16,3 10 2 15,16-2 0-15,0-2-2 16,12 4 1-16,15-12-1 16,1 3-1-16,9-6 1 0,0 4 0 15,0-3 0 1,0 14 0-16,0 1-1 0,0 0 1 15,0 10 0-15,9-6 0 16,4 1 0-16,9-13 0 16,-4-3 0-16,10 1 1 15,-9-12 1-15,9 3 0 16,16-5 4-16,12 0-2 16,3 0-2-16,19 0 2 15,-10 0-2-15,10 0-1 16,-28 0-1-16,0 0 0 15,-31 0 1-15,-10 0 0 16,0 0 0-16,-9-5 1 16,0 5 7-16,0-2-9 15,0-3-7-15,0 5-83 0,-9-5-171 16,-19 1-266-16</inkml:trace>
  <inkml:trace contextRef="#ctx0" brushRef="#br0" timeOffset="280005.1971">31273 16712 714 0,'0'0'55'15,"0"0"143"-15,0 0-69 16,0 0-49-16,0 0-24 16,0 0-29-16,-227-99-21 15,161 99-1-15,4 7-3 16,6 15 0-16,6 12 4 16,19 2 1-16,12 2-3 0,19-4 4 15,0 0-6 1,0-5 1-16,19-2-1 0,24-10 1 15,-5-5 2-15,-1-5-5 16,4-2 3-16,8-5-3 16,-11 0 3-16,-1-5 7 15,-3-13-7-15,-5-4-1 16,-11-7 1-16,1-7-3 16,-10-7-5-16,1-7 5 15,-10-4 1-15,0-7 2 16,0-7 0-16,0 5 0 15,0 1-2-15,0 5 8 16,0 10 5-16,9 13 25 16,0 10 12-16,1 10-6 15,-10 7-7-15,3 7-9 0,3 0-5 16,-6 0-21-16,3 5-3 16,10 24-12-16,-4 16 12 15,-9 13 10-15,9 17 1 16,10 2-3-16,-10 5 3 15,19 2 2-15,-9 0 0 16,9-10 4-16,-3-9-9 16,3-11 0-16,-9-6-3 15,-1-14 1-15,-8-5-3 16,-10-1-3-16,0-17 0 16,0 0 2-16,0-4-2 15,0-7 0-15,0 4-1 0,0-4-18 16,0 0-83-16,0 0-107 15,0-16-158-15</inkml:trace>
  <inkml:trace contextRef="#ctx0" brushRef="#br0" timeOffset="280708.2992">32279 16721 750 0,'0'0'54'0,"0"0"180"16,0 0-127-16,0 0-15 15,0 0-18-15,0 0-5 16,-19-95-3-16,-9 82-13 16,-3 8-9-16,0-1-23 0,-6 6-4 15,-10 0-10-15,3 0 1 16,-2 0-6-16,8 5-1 15,-12 14 0-15,19 13 0 16,3 4 0-16,10 3-1 16,8 4 0-16,10-1 3 15,0-8-3-15,0 0 2 16,0-10-2-16,28-2 0 16,10-5 5-16,-17-4-5 15,20-4 0-15,-4-9 5 16,1 0-2-16,-7 0 1 15,9-5 1-15,-12-12 4 16,-9-4-7-16,0-8 3 16,-1-7-2-16,-8 2-1 15,-7-6 3-15,-3-4-3 0,6 2 3 16,-6 9-5-16,0 5 5 16,0 12 4-16,0 3-3 15,0 8 2-15,0 5-4 16,0 0 0-16,0 0-3 15,0 0-1-15,0 23-12 16,0 22 4-16,0 16 8 16,3-3 2-16,10-1-2 15,5-10 1-15,1-2 0 16,18-7-2-16,4-3-4 16,37-17-136-16,3-18-375 15</inkml:trace>
  <inkml:trace contextRef="#ctx0" brushRef="#br0" timeOffset="285052.3466">17857 18099 785 0,'0'0'69'0,"0"0"92"0,0 0-32 16,0 0-84-16,0 0 11 16,0 0-9-16,0 0 7 15,0-115 4-15,0 104-18 16,-10-2-7-16,1-1 15 15,-10 2-16-15,10-1-13 16,-19 2 1-16,9-3-2 16,-15 4-7-16,6-1-5 15,9 2-6-15,-9 0 3 16,0 5-1-16,-6 4 1 16,-4 0-3-16,1 0 2 15,-7 4-1-15,-2 21-1 0,-1 5-4 16,19 4 2-16,19 4-4 15,2 3 4-15,7-8-2 16,0 8 4-16,25-7 4 16,22-1-2-16,0-4-1 15,6-11 1-15,-7-2-1 16,-8-11 2-16,-4-5 0 16,-6 0-1-16,9 0 0 15,-9-5 8-15,16-19-7 16,-7-10-3-16,-8-4 0 15,-1-3 2-15,-10-4 1 16,-2 0-2-16,-7 6-1 16,-9 5 0-16,9 10 3 0,-9 5-3 15,0 15 0-15,0 4 0 16,0 0 0-16,0 0-14 16,0 30-7-16,0 13 20 15,0 9 1-15,0-5 0 16,0-7 0-16,10-1-2 15,27-6 0-15,10-10 1 16,-3 0 1-16,12-12-4 16,-10-5-82-16,-2-6-89 15,-7 0-117-15,-9-6-285 16</inkml:trace>
  <inkml:trace contextRef="#ctx0" brushRef="#br0" timeOffset="285583.6333">18358 17641 946 0,'0'0'31'0,"0"0"165"16,0 0-79-16,0 0-52 16,0 0-37-16,0 0-13 15,0-21-15-15,0 55 0 16,0 16 20-16,0 20 36 15,0-1 23-15,0 0-56 16,0-2-3-16,0-10-5 0,0-6-8 16,0-5-1-1,0-8-5-15,0-9 6 0,0-6-7 16,0-5 0 0,0-12-2-16,0-6 4 0,0 0-2 15,0 0 10-15,0 0 0 16,0 0 1-16,28-24-2 15,0-5-9-15,16-5 0 16,2 0-2-16,1 7 3 16,-3 4-4-16,3 12 1 15,-19 0 1-15,0 4-3 16,-10 7 4-16,-2 0-1 0,-7 0-4 16,1 0-11-1,-1 23 6-15,-9 6 10 0,0 0 1 16,0 3 0-16,0-8-2 15,0-3 1-15,-19-3-2 16,-6-12 0-16,7-1 0 16,-1-5 2-16,-9 0 0 15,9 0-5-15,-9 0-50 16,-6 0-73-16,15-6-48 16,0-9-187-16</inkml:trace>
  <inkml:trace contextRef="#ctx0" brushRef="#br0" timeOffset="286224.2338">19775 17917 801 0,'0'0'98'0,"0"0"117"15,0 0-129-15,0 0-20 16,0 0 5-16,0 0-14 16,0-51-19-16,0 42 10 15,-18 5-9-15,-10-1-24 16,-16 5-10-16,-3 0-5 15,1 0 1-15,-17 9 1 16,17 16 2-16,-1-2 0 16,3 6 9-16,16 0-3 15,10 5-4-15,-1 0 0 0,19-5-2 16,0 5 4-16,0-2-4 16,9-3-1-16,19 0 0 15,10-8 4-15,-4-3-6 16,13-7 4-16,9-4-2 15,6-3 8-15,-6-4-3 16,-3 0-3-16,-6 0-4 16,-19 0 3-16,-10-11 2 15,1 6-2-15,-10 4 4 16,-2-4-7-16,-7 5-1 0,0 0-1 16,0 0-43-1,0 0-160-15,-7 0-356 0</inkml:trace>
  <inkml:trace contextRef="#ctx0" brushRef="#br0" timeOffset="287005.4924">20697 18160 866 0,'0'0'61'16,"0"0"189"-16,0 0-138 16,0 0-43-16,0 0-7 15,0 0-15-15,-146-95-22 16,102 90-3-16,7 5-11 16,-10 0-11-16,-6 5 0 0,-3 17-2 15,19 12 2-15,-7 0-4 16,26 6 4-16,18-6 0 15,0-1-1-15,0-9 1 16,9-6 0-16,25-12 1 16,4-1-1-16,8-5 7 15,1 0 2-15,6 0 0 16,-6-23-3-16,-4-1 1 16,-15-3-4-16,0-14 1 15,-18 3 4-15,-1-8-2 16,-9-5-5-16,0-7 6 15,0-3-3-15,0 1 7 16,0-1 9-16,0 14-7 0,0-3 3 16,0 17 3-16,0 8-5 15,0 9-2-15,0 7-6 16,0 5-3-16,0 4 1 16,0 0-4-16,0 0 0 15,9 34-5-15,1 19 5 16,-10 22 0-16,9 8 6 15,-9 4 0-15,0-13 1 16,0 0-2-16,0-16-1 16,0-14 0-16,0-5 0 15,0-15 1-15,9-6-1 16,-9-7-3-16,0-2-1 0,0-9 1 16,0 0 0-1,0 0-2-15,0 2 0 0,0 5-6 16,0-3-58-16,-9-4-185 15,-19 0-321-15</inkml:trace>
  <inkml:trace contextRef="#ctx0" brushRef="#br0" timeOffset="287661.7502">21538 18133 1006 0,'0'0'63'0,"0"0"108"16,0 0-52-16,0 0-77 15,0 0 10-15,0 0 9 16,-81-75-11-16,53 64-6 16,-9 5-21-16,-7 1 1 15,7 5-16-15,-10 0-1 16,10 0-4-16,-7 0 1 16,7 6-3-16,9 17-1 0,0-1 0 15,12 12 2-15,-12 0 1 16,19 5-1-16,9-4-2 15,0-2 2-15,0-4-2 16,0-10 3-16,9-3-1 16,19 0-2-16,7-9-2 15,2-2 2-15,0-5 3 16,7 0 6-16,-7-5-5 16,1-20 3-16,-1-2-4 15,-3-2-2-15,13-10 3 16,-10-6-4-16,-8 3 3 15,5-1-3-15,-16 9 2 16,-8 11 5-16,-1 10-1 0,-9 2 2 16,0 11-6-16,0 0 3 15,0 0-5-15,0 0-2 16,0 23-4-16,0 19-1 16,0 8 7-16,0 1 8 15,0-1-4-15,0-5 0 16,10-14-1-16,27-8-3 15,7-7 0-15,-7-7 0 16,19-9-4-16,-3 0-7 16,-25-14-217-16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4T12:11:33.194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1300 1208 589 0,'0'0'50'0,"0"0"59"16,0 0-31-16,0 0 2 15,0 0-23-15,0 0-12 0,0 0 13 16,8-9-7-16,-8 9-16 15,0 0 2-15,0 0-10 16,0 0-6-16,0 0-5 16,0 0 13-16,0 0 0 15,0 0-4-15,0 0-2 16,0 0-8-16,0 0-3 16,0 0-12-16,-9 10 6 15,-9 8-4-15,0 10 4 16,-3 1-1-16,5 9 2 15,2 7 3-15,2 5 3 16,2-3 3-16,4 0-1 16,6-8-7-16,0-5-3 0,6-3 2 15,12-2-3-15,-3-4 0 16,4-4 1-16,2-6-1 16,-3-6-1-16,1-4 3 15,-2-5-1-15,2 0-1 16,-3-7 4-16,-2-10-3 15,-2-5 0-15,-2-2-5 16,-8 1 2-16,-2-2 2 16,-5 1-4-16,-14 4 0 15,-3 6 0-15,-1 6 0 16,5 8-8-16,-1 0-5 16,4 8-1-16,-1 13-74 0,-1 4-121 15,1-6-176 1</inkml:trace>
  <inkml:trace contextRef="#ctx0" brushRef="#br0" timeOffset="410.5918">1391 899 1199 0,'0'0'14'15,"0"0"63"-15,0 0-49 16,0 0-2-16,0 0-19 15,91 0-5-15,-49 36-2 0,-2 19 1 16,-4 14 9-16,-11 10 15 16,-11 14 10-16,-11 8-13 15,-3 5-5-15,-17 1-4 16,-21-6-13-16,-9-8 6 16,-3-11-4-16,-1-19-2 15,3-16 0-15,2-10-1 16,4-7-18-16,3-8-116 15,8-16-178-15</inkml:trace>
  <inkml:trace contextRef="#ctx0" brushRef="#br0" timeOffset="1335.1099">2370 1308 1006 0,'0'0'6'16,"0"0"108"-16,0 0 26 15,0 0-57-15,0 0-54 16,0 0-27-16,0 0-2 16,-12 11 0-16,24 31 0 15,0 9 33-15,1 4 15 16,-2 1-22-16,-3-8-1 0,-3 1-6 15,-2-10-7-15,0-6-9 16,0-8 0-16,-3-8-3 16,0-3 0-16,0-6-2 15,0-1-97-15,0-5-103 16,-9-2-175-16</inkml:trace>
  <inkml:trace contextRef="#ctx0" brushRef="#br0" timeOffset="1897.8139">2364 1359 980 0,'0'0'9'0,"0"0"3"16,0 0 45-16,0 0 16 16,113-74-32-16,-77 72-7 15,-3 2-14-15,-5 0-10 16,-1 5-3-16,-3 10-2 15,-5 5-3-15,-1 9-2 16,-1 4 2-16,-4 6-2 16,-4 1 1-16,0-3 0 15,-6-1-1-15,0-6 2 16,-3-4-2-16,0-6 0 16,-3-3 1-16,-6-5 0 15,0-5 2-15,4-5 1 0,-2-2 2 16,3 0 25-1,-1-12 24-15,5-10-49 0,0-6-1 16,0-9 1-16,0-6-5 16,9-4 0-16,6-3 3 15,3 2 0-15,1 6 2 16,-1 11 1-16,-1 11 3 16,-1 10-2-16,-1 6-1 15,9 4-7-15,1 0 4 16,5 20 2-16,3 6-2 15,-2 8 4-15,5 7 1 16,-5 3-2-16,-1 1 2 16,-9-1 0-16,-6-4-6 15,-8-2 0-15,-7-6-1 0,0-1 1 16,0-3-3-16,-10-3-3 16,1-3 3-16,-2-6 0 15,1-7-23-15,7-6-69 16,0-3-58-16,3-7-100 15,0-22-605-15</inkml:trace>
  <inkml:trace contextRef="#ctx0" brushRef="#br0" timeOffset="2355.3649">3314 1542 755 0,'0'0'6'16,"0"0"28"-16,0 0 50 15,0 0 15-15,94 0-47 16,-70-8-30-16,-8 0-3 16,-4-1-6-16,-3-2 4 15,-6-1 4-15,-3-2 6 0,0-1-10 16,-4 1-3-16,-13-3-2 15,-2 2 11-15,-2 1 3 16,0 4 0-16,-3 3 2 16,-1 6-3-16,4 1 2 15,3 0-9-15,3 15-7 16,3 5-1-16,3 9-4 16,2 0-4-16,7 0 11 15,0-1 10-15,7-6-14 16,13 0-1-16,2-5 2 15,6-5-3-15,2 1-1 0,3-6-2 16,0-3-3-16,0-4 1 16,-2 0 0-16,-1 0-2 15,-5-4-8-15,-4-2-76 16,-3-3-45-16,-3 0-89 16,-3-3-111-16</inkml:trace>
  <inkml:trace contextRef="#ctx0" brushRef="#br0" timeOffset="2730.5495">3857 1380 810 0,'0'0'10'0,"0"0"197"16,0 0-63-16,0 0-38 15,0 0-12-15,0 0-51 16,-91-45-5-16,69 54-22 15,5 6-2-15,1 4-9 16,10 0-5-16,4-2 1 16,2 0-1-16,0 3 0 15,11-1-1-15,11 3 1 16,2-2 3-16,1 2-2 16,-5-3 0-16,-1 1-1 15,-4-4 0-15,-6-1-2 16,-6-2 1-16,-3 0 1 0,0 1-1 15,-13 0 1 1,-7 1-1-16,-7-5 1 0,-1 0-2 16,-2-4-8-16,0-3-7 15,-1 0-32-15,1-3-72 16,-1 0-21-16,1-3-149 16,8-17-401-16</inkml:trace>
  <inkml:trace contextRef="#ctx0" brushRef="#br0" timeOffset="3186.3968">3890 1069 989 0,'0'0'126'0,"0"0"-105"16,0 0 19-16,0 0-7 15,0 0 43-15,52 98 7 16,-34-39-22-16,1 9-8 16,-4 4-27-16,-6 0-2 15,-3-8-12-15,-3-6-5 16,-3-10-3-16,0-5-2 16,0-11 0-16,0-6-2 15,0-9 1-15,0-10-1 16,0-5 2-16,0-2-1 15,0 0 5-15,0-1 2 0,0-16-3 16,5-8-5-16,6-7-2 16,3-2-4-16,7-2 4 15,-3 5-1-15,4 6 2 16,-1 9 1-16,-6 9-1 16,1 7-2-1,1 0-3-15,2 19 2 0,2 6 2 16,0 6 1-16,1 3-2 0,-4 2 2 15,2 0 0-15,-7-2-119 16,-4-9-169-16,-9-11-483 16</inkml:trace>
  <inkml:trace contextRef="#ctx0" brushRef="#br0" timeOffset="3633.2483">4715 1538 1083 0,'0'0'23'0,"0"0"151"15,0 0-43-15,0 0-44 0,0 0-33 16,0 0-39-1,0 0-12-15,-14-18-1 16,44 13 6-16,15-1-2 16,1-3 4-16,6-2 0 15,-4 0-1-15,-5 1-4 16,-4 2 0-16,-6 3-2 16,-11 1-1-16,-4 4-2 15,-12 0 0-15,-6 0-20 16,-18 4-242-16,-25-1-370 15</inkml:trace>
  <inkml:trace contextRef="#ctx0" brushRef="#br0" timeOffset="7868.3571">6105 1319 989 0,'0'0'35'0,"0"0"152"16,0 0-84-16,0 0-40 15,0 0-28-15,0 0-13 16,0 0-4-16,-11-17-3 16,11 17-10-16,0 0-5 15,0 15-3-15,0 21-8 0,3 16 11 16,5 8 14-16,-5 6-1 15,0-6-1-15,0-4-5 16,4-8-4-16,-4-9 0 16,0-10-2-16,0-10-1 15,0-9 1-15,-3-8-1 16,0-2 1-16,0 0-1 16,0 0-12-16,0-2-72 15,-3-13-92-15,-9-13-219 0</inkml:trace>
  <inkml:trace contextRef="#ctx0" brushRef="#br0" timeOffset="8401.9047">6069 1405 906 0,'0'0'16'16,"0"0"67"-16,0-82 31 15,19 57-47-15,4 3-12 16,10 1-32-16,2 5-13 15,-2 3 7-15,0 6-3 16,-2 7-1-16,-1 0-11 16,-3 10 1-16,-3 16-1 15,3 13 0-15,-5 6-2 0,-1 8 6 16,-6 1-2 0,1-6 0-16,-8-5-3 0,-7-9 0 15,-1-4 2-15,0-8-1 16,-4-6 3-16,-7-8 2 15,1-4 9-15,1-4 14 16,3 0 5-16,-3-10 3 16,0-13-27-16,3-9-4 15,3-9-2-15,3-9-3 16,0-4-1-16,3-4 0 16,12 7 1-16,3 10-2 0,1 14-1 15,-2 12-1-15,2 9 0 16,5 6-3-16,0 0 0 15,3 16 3-15,4 8-1 16,2 3 2-16,1 5 2 16,2 0-1-16,-5 2 0 15,-7-1-1-15,-3-1 0 16,-8-3-3-16,-8 1 3 16,-5-2-2-16,0-1-1 15,0-1-17-15,-8-4-67 0,1-1-53 16,1-4-37-1,6-13-83-15</inkml:trace>
  <inkml:trace contextRef="#ctx0" brushRef="#br0" timeOffset="8855.1174">7280 1264 852 0,'0'0'8'16,"0"0"144"-16,0 0-33 15,0 0-19-15,0 0-41 16,0 0-7-16,-71-29-35 0,42 55-9 16,-1 11 10-16,-1 9 5 15,10 2-7-15,5-4 0 16,10-5-1-16,6-8-10 15,0-3-3-15,19-6 1 16,5-5 0-16,3-6 2 16,7-8-3-16,-1-3-1 15,-5 0 5-15,-2-10-4 16,-7-7-1-16,-1-5 3 16,-12-4 1-16,-3-4-1 15,-3-4-1-15,0-5 0 16,-6-4 2-16,-9 2-3 0,0 5 4 15,-1 10 9-15,4 10 15 16,0 7-22-16,6 2-8 16,3 7-4-16,3 0-12 15,0 0-80-15,0 0-108 16,0 10 2-16,6-2-49 16,15-7-247-16</inkml:trace>
  <inkml:trace contextRef="#ctx0" brushRef="#br0" timeOffset="9198.7958">7514 1188 940 0,'0'0'63'16,"0"0"133"-16,0 0-73 16,0 0-30-16,-91 4-58 15,81 8-17-15,7 2-10 16,3-1-7-16,0 5 0 15,16 0-1-15,11 0 1 16,9 2 1-16,6 2-2 16,-2 3 3-16,0-1-3 15,-7 2-1-15,-9-2 1 16,-6-2 2-16,-12-5-2 16,-6 0 0-16,0 2 0 15,-24 3 0-15,-13-2 4 0,-8 1-3 16,-1-6 1-16,7-4-2 15,6-7 0-15,8-4 0 16,8 0-38-16,7-5-88 16,7-17-84-16,3-8-205 15</inkml:trace>
  <inkml:trace contextRef="#ctx0" brushRef="#br0" timeOffset="9480.0411">7816 1042 1014 0,'0'0'24'0,"0"0"127"15,0 0-53-15,0 0-18 16,0 0-54-16,0 0-11 0,34 72 50 16,-22-26-20-16,0 13 13 15,1 2-26-15,-5 3-9 16,1-6-11-16,1-5-10 15,-4-10 5-15,0-9-6 16,0-6 1-16,-3-7-2 16,1-9-3-16,-1-4 2 15,-1-5-6-15,-2-1-48 16,0-2-61-16,0 0-66 16,0-2-105-16,-9-12-403 15</inkml:trace>
  <inkml:trace contextRef="#ctx0" brushRef="#br0" timeOffset="9714.4211">7793 1380 969 0,'0'0'10'0,"0"0"151"16,0 0-58-16,0 0-47 16,0 0-20-16,63-74-16 15,-26 66-6-15,5-4-1 16,1 5 6-16,2-3-2 15,4 2-8-15,-7 4 5 16,-2-1-11-16,-10 3-2 16,-6 1 0-16,-9-1-2 15,-6 2-3-15,-9 0-4 0,0 0-193 16,-12 0-162-16</inkml:trace>
  <inkml:trace contextRef="#ctx0" brushRef="#br0" timeOffset="11003.3805">9137 1313 969 0,'0'0'27'16,"0"0"-2"-16,0 0 27 16,0 0-40-16,0 0-7 15,0 0 17-15,0 0 53 16,99 26-8-16,-62-26-36 15,0 0-3-15,-10-12-9 16,-6 2-7-16,-11-1-9 16,-2-1 4-16,-8-2 1 15,0-3 8-15,-18 0-4 0,-3-2-4 16,-9 3-4-16,0 4 4 16,2 2 5-16,1 6 13 15,2 4-5-15,7 0-7 0,0 7-14 16,5 17 0-16,2 12 0 15,8 8 4-15,3 2-3 16,0-3 3-16,21-4-4 16,6-8 2-16,13-9 2 15,2-7-1-15,7-5 9 16,-1-6-11-16,1-4 4 16,-4-2 2-16,-5-13-7 15,-10-4 0-15,-5-3 1 16,-8-4-1-16,-4-5-2 15,-10-8-12-15,0-5-8 0,-3-4 12 16,0-2 5 0,-6 0 5-16,-7-1 0 0,4 1 5 15,-6 0-3-15,6 6 0 16,0 7 4-16,-1 12-1 16,7 11 6-16,-1 9 6 15,3 5-2-15,1 0-15 16,0 8-12-16,1 20 3 15,16 16 9-15,1 12 6 16,0 8 0-16,4 5 6 16,-2-1-4-16,2 2 1 15,-2-5-3-15,-1-7-6 0,-9-8 3 16,-1-8-3 0,-9-8 0-16,0-7-54 0,0-7-118 15,-3-13-186-15</inkml:trace>
  <inkml:trace contextRef="#ctx0" brushRef="#br0" timeOffset="11409.6878">9977 1408 191 0,'0'0'718'0,"0"0"-717"0,0 0 119 16,82-2-28-16,-58-6-34 15,-5 1-23-15,-8 1-15 16,-5-3 4-16,-6-4 23 16,0-1 9-16,-6-5-35 15,-18-5-4-15,0 2-3 16,-6 1-6-16,0 5 17 15,5 4 4-15,7 7 6 16,9 5 3-16,3 0-24 16,3 22-14-16,3 15 0 15,0 7 1-15,22 1 5 16,17-4-3-16,3-9 4 0,7-8-1 16,5-7 4-16,0-7-8 15,-5-6 4-15,-7-4-5 16,-8 0-1-16,-7-4-158 15,-18-11-244-15</inkml:trace>
  <inkml:trace contextRef="#ctx0" brushRef="#br0" timeOffset="13834.7856">10547 1332 798 0,'0'0'6'0,"0"0"132"15,0 0-40-15,0 0-32 16,0 0-26-16,0 0 22 15,4-75-2-15,-1 73-25 16,0-1-7-16,0 3-6 16,0 0-14-16,11 0-4 15,5 8-4-15,8 13 0 16,4 11 3-16,-1 10 0 16,0 3 2-16,-5 0-5 15,-5-3 3-15,-7-8-2 16,-10-5 0-16,-3-9 1 15,0-6-1-15,0-5 6 0,0-8 16 16,-9-1 29-16,-1 0-14 16,2-4-11-16,-1-15-14 15,3-7-6-15,2-7-7 16,1-6 1-16,3-3 0 16,0-4 4-16,3-2-5 15,10 9-5-15,4 10 3 16,-1 10 1-16,3 12 1 15,4 7-8-15,0 0 6 16,6 12-1-16,1 16-6 16,-2 6 8-16,-4 8-3 15,-3 1 2-15,-3-6 1 0,-12 0 1 16,-6-7 0-16,0-5-1 16,0-5 1-16,-6-9 1 15,-2-4 0-15,5-6 5 16,0-1-3-16,3 0 7 15,0-6 4-15,0-16-13 16,0-11 1-16,0-9 1 16,11-11-3-16,8-2-3 15,0 2 2-15,4 10 2 16,-1 15-1-16,-2 14 0 16,-4 9-3-16,5 5 1 15,3 5-3-15,3 21-1 16,1 8 6-16,-4 5 0 0,-2 4 0 15,-5-1 0 1,-11 1 0-16,-6-4 0 0,0-3-5 16,-6-7-86-16,-11-8-88 15,-2-13-86-15,-2-8-277 16</inkml:trace>
  <inkml:trace contextRef="#ctx0" brushRef="#br0" timeOffset="14836.9638">11357 1405 874 0,'0'0'3'0,"0"0"39"0,0 0 80 16,0 0-67-16,86-3-31 15,-72-1-13-15,-10 0-3 16,-4-3 2-16,0-4 32 15,0-4 4-15,-21 0-35 16,-1-1 5-16,-5 1 2 16,2 1-2-16,2 1 27 15,4 6 14-15,2 3-24 16,10 4 7-16,4 0-12 16,0 3-28-16,0 19 0 15,3 9 0-15,0 6 1 16,0-2 3-16,6-6-3 15,15-3 1-15,1-5 1 0,8-5 1 16,-2-4 0-16,5-6 5 16,0-1-8-16,-8-5 1 15,4 0-4-15,-5 0-2 16,-2-11-121-16,-3-9-30 16,-5-4-86-16,-8-3-23 15,-3-6-60-15,-3-6 169 16,0 0 155-16,-3 1 182 0,-6 8 56 15,3 9-106 1,2 6-3-16,0 10 11 0,4 3-43 16,0 2-64-16,0 0-33 15,11 17 0-15,1 11 16 16,4 10 46-16,-2 5-9 16,-1 0-19-16,-4-4-6 15,0-8-9-15,-2-8-7 16,-1-9-9-16,-1-8 0 15,-5-3 0-15,0-3 2 16,6 0 6-16,0-12 0 16,0-12-6-16,7-7-2 15,-3-11-2-15,1 0 0 0,-5 2-1 16,0 2 3 0,-3 12-3-16,0 9 2 0,0 9-5 15,0 8 2-15,0 0-3 16,9 9-6-16,6 18 0 15,9 9 10-15,1 3 5 16,8-1-2-16,1-6-1 16,2-5-1-16,-2-10 6 15,-4-5-1-15,-3-10-2 16,-5-2-1-16,-1 0 3 16,-9-12-1-16,-4-8 1 15,-1-6-4-15,-7-10 2 0,-3-7-2 16,0-6-1-1,-21-4 1-15,0-1-1 0,-3-6-1 16,2 2 0-16,-2 2 3 16,9 11 0-16,6 16 1 15,-2 13-1-15,10 10 3 16,1 6-4-16,0 13-2 16,15 24-12-16,6 14 11 15,6 10 2-15,-2 0 11 16,-1-1-3-16,1 0-3 15,2-4-2-15,-8-5-1 16,1-9-1-16,-5-6 1 16,-8-13-3-16,-6-11-1 15,-1-4-60-15,-8-6-90 16,-16-2-140-16,-13-5-334 0</inkml:trace>
  <inkml:trace contextRef="#ctx0" brushRef="#br0" timeOffset="15477.6665">11951 1214 263 0,'0'0'772'16,"0"0"-762"-16,0 0 112 15,0 0-70-15,0 0-36 16,0 0-10-16,104-63 5 16,-58 46-2-16,2 2 8 15,4-3 6-15,6-1-4 16,-3 2-7-16,-4 1-8 0,-2 4 0 15,-6 2-3 1,-4 3-1-16,-9 2-2 0,-6 5 1 16,0-2 1-16,-8 1-3 15,-2 1 2-15,-4-2 2 16,-4 2-2-16,-6 0 1 16,0 0-2-16,0 0-2 15,0 5-5-15,-13 10 9 16,-7 6 1-16,-5 4 5 15,1 2 6-15,2 1 0 16,2 1 6-16,4-1-4 16,10-3-4-16,3 0-1 15,3-6-2-15,0-2-4 0,9-3 1 16,7-4-3 0,-2-5 4-16,5-5 0 0,-4 0-1 15,3 0-2-15,-3-9 2 16,-2-8 1-16,-3-5-5 15,0-4 0-15,-3-6-2 16,-7-2 2-16,0-6-2 16,0 1 2-16,0 3 0 15,0 8 1-15,0 11-1 16,0 9 4-16,0 6 12 16,0 2 28-16,0 0-44 15,0 19-5-15,0 11 2 0,6 7 3 16,3 4 15-1,5-1-5-15,2-6 2 0,0 1-4 16,-6-5-5-16,3-6-2 16,-3-4 3-16,-4-7-4 15,0-6 0-15,-3-5-66 16,-3-2-99-16,0 0-99 16,0-15-144-16</inkml:trace>
  <inkml:trace contextRef="#ctx0" brushRef="#br0" timeOffset="16150.0083">12711 1062 829 0,'0'0'210'0,"0"0"-158"15,0 0 86-15,0 0-110 16,0 0-15-16,0 0 23 0,78 43 19 16,-53-8-9-16,2 0-6 15,-5 1-1-15,-2 2 12 16,-4-4-28-16,-7-7-13 15,-6-5-5-15,-2-7-3 16,-1-7 0-16,0-7-2 16,0-1 2-16,0 0 6 15,0-14 0-15,-1-12-3 16,-5-6-5-16,3-5 3 16,3 0-7-16,0 4 7 15,0 4-6-15,0 5 6 16,3 7-6-16,4 6 3 0,7 5-4 15,-2 6 3-15,4 0-6 16,-1 0 7-16,6 13-1 16,2 8-1-16,3 6 0 15,0-1 2-15,2-2 2 16,2-4-2-16,-1-2 0 16,0-7 0-16,-2-2 2 15,-8-7-4-15,-7-2 3 16,0 0-1-16,-6 0 4 15,3-14-3-15,-3-4 2 16,0-3-3-16,-2-3 2 16,-3-2-2-16,2-1 0 15,0 1 0-15,4 6 1 0,-4 11-1 16,-3 2 1 0,0 7-1-16,0 0-6 0,0 15-2 15,0 24 2-15,0 25 6 16,-13 20 13-16,-4 12 11 15,-9 4-3-15,0 0-4 16,-4-7-4-16,-1-7-8 16,-2-6 1-16,6-14 0 15,6-14 1-15,4-15-1 16,10-13-4-16,1-12 2 16,3-7-4-16,3-5 0 15,0 0-1-15,0 0-16 0,0 0-40 16,0-5-132-1,3-15-326-15</inkml:trace>
  <inkml:trace contextRef="#ctx0" brushRef="#br0" timeOffset="16854.6976">14140 896 1008 0,'0'0'9'0,"0"0"143"0,0 0 33 16,0 0-53-16,0 0-49 15,0 0-42-15,-10-44-23 16,10 57-18-16,0 25 2 16,7 19 2-16,5 15 18 15,4 6-4-15,1 4 0 16,2-5-7-16,-2-2 0 15,-1-11-7-15,-4-13-4 16,-2-12 1-16,-6-11-1 16,-1-11 1-16,-3-7-3 15,0-4-7-15,0-6-32 16,0 0-52-16,0 0-120 0,0-11-147 16,-7-11-523-16</inkml:trace>
  <inkml:trace contextRef="#ctx0" brushRef="#br0" timeOffset="17574.2098">14835 1266 854 0,'0'0'19'0,"0"0"197"15,0 0-90-15,0 0-51 16,-98-26-17-16,59 41-9 16,0 11-28-16,1 12 22 15,6 4-21-15,8 3-2 16,11-3 1-16,10-8-10 15,3-4-4-15,6-8-4 16,13-5-2-16,5-8 4 16,-2-5-2-16,1-4-4 15,-4 0 1-15,-2-19-10 0,2-6-20 16,-2-8-3-16,-1-6 10 16,-3-4 20-16,-4-3 1 15,1-3 0-15,4 3 3 16,-2 9-1-16,1 9 1 15,4 11-1-15,-1 7-1 16,-3 8 0-16,7 2 0 16,-8 0-3-16,1 2-1 15,-4 14-2-15,-3 4 5 16,-1 7 0-16,-5 4 2 16,0 5-2-16,0 6 4 15,0-3-1-15,0-1 0 16,0-8 1-16,0-5-2 0,6-6 0 15,10-5 1-15,-3-5 6 16,10-7-3-16,-1-2 2 16,2 0-3-16,-6-16 0 15,3-4 1-15,-9-4-4 16,-4-2 1-16,-3-8 5 16,-5-7-4-16,0 1 0 15,0 0 1-15,-13 8 13 16,-5 9 11-16,0 10-9 15,0 12-14-15,-8 1-4 16,0 0-8-16,-1 17-51 16,5 8-84-16,2-6-127 0,7-6-276 15</inkml:trace>
  <inkml:trace contextRef="#ctx0" brushRef="#br0" timeOffset="18074.8852">15215 1206 1183 0,'0'0'5'16,"0"0"50"-16,0 0 3 15,0 0 62-15,51 113-39 16,-37-52-11-16,-4 5-16 15,-1-1-20-15,-3 0-11 0,-5-3-9 16,2-4-9-16,-1-5-1 16,-1-10-1-16,3-11-2 15,-4-11 0-15,2-8 1 16,-2-7-1-16,0-6-1 16,0 0 3-16,0 0-3 15,0-7 6-15,0-15-6 16,-10-11 0-16,-2-9 0 15,-1-9 0-15,-1-9-1 16,2-8 0-16,2-15 1 16,10-9 0-16,0 5-3 15,3 7 3-15,17 18 0 0,6 26-2 16,-3 14 0-16,2 15 2 16,0 7-5-16,2 4 2 15,-3 18 2-15,-2 5 1 16,-6 4-2-16,-5 2 0 15,-11-2 2-15,0 5-4 16,-34 0 0-16,-11 3-72 16,-13-5-112-16,-1-15-260 15</inkml:trace>
  <inkml:trace contextRef="#ctx0" brushRef="#br0" timeOffset="25181.3881">16182 1598 296 0,'0'0'779'0,"0"0"-766"15,0 0-11-15,0 0 35 16,0 0-12-16,0 0-22 15,0 0-3-15,7-4-2 16,-5 4-5-16,-1 0-88 16,-1 0-214-16</inkml:trace>
  <inkml:trace contextRef="#ctx0" brushRef="#br0" timeOffset="26558.4855">17377 992 925 0,'0'0'0'16,"0"0"62"-16,0 0 71 16,0 0-42-16,0 0-42 15,-83-41-13-15,57 41-12 16,-13 16-13-16,-1 18-5 15,-2 16 6-15,-4 11 4 0,10 4 0 16,11-1-1-16,15-3-9 16,10-7 3-16,10-8-7 15,18-7 0-15,10-8-2 16,7-11 2-16,7-3-2 16,3-8 0-16,3-7 0 15,-3-2-7-15,0 0-70 16,0-14-54-16,0-5-17 15,-2-5-35-15,-1 0 24 16,-9-4 13-16,-8-3 133 16,-6 3 13-16,-11-2 93 15,-6 2 1-15,-9 5-9 16,-3 1 46-16,0 2-18 0,-6 1-48 16,-12 5-23-16,-4 3 24 15,-7 6-28-15,-5 5-6 16,-7 0-11-16,3 19-7 15,-2 5 2-15,7 5-1 16,11 5-9-16,5-1 5 16,11-2-11-16,6-5 0 15,0-7 0-15,12-3 1 0,12-6 0 16,1-5 2 0,6-5-3-16,4 0 2 0,1-7-2 15,-7-10-18-15,0-5-13 16,-10-6-18-16,-5-2 38 15,-8-4 11-15,-3-2 3 16,-3 5 5-16,0 4 0 16,0 7 0-16,0 9 28 15,0 5-17-15,0 6-3 16,0 0-16-16,0 6-18 16,0 15 3-16,7 6 15 15,2 6 1-15,4 2 0 16,1-4-1-16,1 3 0 15,-2-2 0-15,-2-3 0 16,-8-3-2-16,-3-2-123 0,0-7-88 16,-10-11-156-16</inkml:trace>
  <inkml:trace contextRef="#ctx0" brushRef="#br0" timeOffset="26964.8511">17878 1171 889 0,'0'0'64'0,"0"0"-64"16,0 0 0-16,0 0 22 15,59 100 40-15,-36-56-17 16,-5 2 12-16,-2-5-13 0,-2-5-10 16,-8-7-13-1,-2-9-5-15,-1-7-14 0,-3-7 5 16,0-6-3-16,0 0 3 15,0-6 51-15,0-16-3 16,-3-10-51-16,3-12-1 16,0-8-1-16,0-4-1 15,0 1 1-15,7 7 0 16,10 14-2-16,7 11 2 16,1 8-2-16,2 10-1 15,3 5-2-15,1 1-2 16,0 15 2-16,1 6 2 15,-4 2 2-15,-1 3-2 0,-5 0-5 16,1 3 6 0,-6 0 0-16,-5 1-4 0,-1-4-98 15,-8-7-142-15,-3-13-142 16</inkml:trace>
  <inkml:trace contextRef="#ctx0" brushRef="#br0" timeOffset="27513.3621">18874 1071 1144 0,'0'0'7'16,"0"0"41"-16,0 0-16 16,0 0-29-16,0 0-1 15,0 0 12-15,70 89 13 16,-49-50 22-16,-1 1-11 16,-4 1-13-16,-3-4-5 15,-2-1-11-15,-5-11-4 16,-3-8-3-16,-3-7 3 15,0-9-4-15,0-1 4 0,0 0 10 16,0 0 37-16,-9-11-16 16,-8-11-25-16,5-9-6 15,1-8 3-15,5-1-1 16,3 1-5-16,3 4 0 16,0 6-1-16,13 4 0 15,2 9-1-15,6 4-3 16,-5 8 1-16,10 3-1 15,-4 1 3-15,2 0-4 16,1 12 1-16,1 5 2 16,-6 5-4-16,3 0 5 0,-7 4 3 15,0 0-3-15,-3 2-5 16,0-3 5-16,-9 0-1 16,2-3-4-16,-3 0-79 15,0-4-48-15,3-5-66 16,5-10-166-16</inkml:trace>
  <inkml:trace contextRef="#ctx0" brushRef="#br0" timeOffset="27888.2813">19569 1129 926 0,'0'0'86'0,"0"0"-16"15,0 0 74-15,0 0-91 16,-100-9-20-16,78 29-8 16,-8 5-8-16,8 6-1 15,-1 4-3-15,11 0 1 16,11 0-5-16,1-3 0 16,3-2-2-16,15-6-5 15,7-6 7-15,10-6-4 16,0-12 3-16,1 0-4 15,-3-8-2-15,-3-12 5 16,-12-5-7-16,-4-2 1 0,-6-5 2 16,-8 1 2-1,0 1 3-15,-3 0-1 0,-15 4-3 16,-1 5-3-16,-5 5-1 16,5 6-3-16,2 6-2 15,2 1-45-15,5 3-75 16,-1 0-145-16,4 0-155 15</inkml:trace>
  <inkml:trace contextRef="#ctx0" brushRef="#br0" timeOffset="28218.1176">19799 906 1121 0,'0'0'9'0,"0"0"141"16,0 0-83-16,0 0-48 15,0 0-18-15,0 75 23 16,1-24 33-16,7 5-16 16,-5-1 0-16,0-4-9 15,0-1-15-15,0-1-7 16,0-7-5-16,-3-4-3 15,1-9-1-15,-1-6 0 16,0-9 1-16,0-5-2 16,0-6-4-16,0-1-67 0,0-2-59 15,0 0-68-15,0-2-122 16</inkml:trace>
  <inkml:trace contextRef="#ctx0" brushRef="#br0" timeOffset="28484.0565">19700 1296 959 0,'0'0'20'16,"0"0"146"-16,0 0-44 15,0 0-45-15,0 0-44 16,0 0-24-16,13-46-3 0,15 36-2 16,6 0 0-16,5 3 5 15,0-3-1-15,-4 3 5 16,3-2-3-16,0 3 0 15,-3-1 0-15,1 0 3 16,-8 1-4-16,-1 2 0 16,-11 1-5-16,-1-1-1 15,-7 4-3-15,-5 0 0 16,0 0-4-16,-3 0-19 16,0 0-171-16,0 0-199 15</inkml:trace>
  <inkml:trace contextRef="#ctx0" brushRef="#br0" timeOffset="29393.4199">21210 849 1148 0,'0'0'6'0,"0"0"72"15,0 0 39-15,0 0-84 16,0 0-33-16,0 0-8 15,0 0 8-15,-3 93 3 0,9-30 21 16,-3-2-2-16,-2-1 3 16,-1-4-4-16,0-5-8 15,0-5-3-15,0-10-5 16,-1-7-2-16,-2-9 1 16,1-8-3-16,1-7 0 15,1-5 3-15,0 0 3 16,0 0 5-16,0-1 2 15,0-18-2-15,12-12-12 16,9-3 2-16,5-2-2 16,4 5 0-16,2 7-2 15,-3 7 0-15,-2 6 1 0,-4 9 0 16,-1 2 1-16,0 5-7 16,0 17 2-16,1 6 3 15,0 3 0-15,-10-3 1 16,-4 0 1-16,-9-3-6 15,0-6 6 1,-6-2-5-16,-16-4 5 0,-8-6 0 16,-3-7 3-16,-2 0 2 15,2-1 1-15,1-13-5 0,10-5-1 16,-1-1-23-16,11 1-33 16,8-1-19-16,4 3-52 15,9 0-113-15,18 1-107 16</inkml:trace>
  <inkml:trace contextRef="#ctx0" brushRef="#br0" timeOffset="29900.5109">21760 1285 977 0,'0'0'6'16,"0"0"3"-16,0 0 30 16,0 0 56-16,0 0-28 15,0 0-25-15,84 4-13 16,-59-4-2-16,2 0-7 16,-5 0-6-16,-4-4-1 15,-3-2-4-15,-7-4 4 16,0-2 1-16,-1-2 4 15,-4-3 2-15,-3-3 2 16,0-1-1-16,-10 0-5 16,-7 1 1-16,2 5 12 0,-6 5 6 15,0 5-15 1,3 5-12-16,-4 0-3 0,-2 15-5 16,0 16 0-16,3 10 2 15,8 5 1-15,11 3 2 16,2-3-5-16,13-3 4 15,13-9 6-15,16-7-3 16,7-8 4-16,8-8-6 16,2-7 3-16,0-4-8 15,-6 0 0-15,-6-15 3 16,-9 1-3-16,-11 4-1 16,-10 0 1-16,-14 7-19 15,-3 3-35-15,-14 0-88 16,-17 6-119-16,-12 5-119 0</inkml:trace>
  <inkml:trace contextRef="#ctx0" brushRef="#br0" timeOffset="31166.4787">23418 1167 939 0,'0'0'6'16,"0"0"99"-16,-99-41 33 15,66 39-72-15,3 2-18 0,-1 7-21 16,0 17-13-16,4 8-5 16,9 2 0-16,8 2-4 15,10-2-1-15,0-6 1 16,8-1-3-16,10-6 2 15,5-8 4-15,3-6-4 16,1-7 1 0,3-2 6-16,-2-20-5 15,0-9-3-15,-3-7 2 16,-6-4-5-16,-5-4 6 16,-4-2-5-16,-7-5 2 15,-3-4-1-15,0-7 0 16,0-6 0-16,-3 1 1 15,-2 4 3-15,0 17 28 16,0 18 2-16,4 15-2 16,1 12 5-16,0 3-39 0,0 14-8 15,0 23-6-15,0 18 13 16,0 11 0 0,0 4 1-16,1 2 6 0,5-6-6 15,6-7 1-15,5-7-1 16,5-6 0-16,5-6 3 15,2-3-3-15,6-5 1 16,-2-7 0-16,-3-11 4 16,-10-9-5-16,-6-5 1 15,1 0 4-15,-5-15 3 16,3-12-4-16,-1-7-4 16,-1-7 0-16,-5 2-2 15,-2-2 2-15,-1 10-5 0,-3 8 4 16,0 10 1-1,0 8 0-15,0 3 1 0,0 2-1 16,2 0-9-16,4 14-12 16,1 9 20-16,7 4 1 15,1 2 0-15,2-2 1 16,3-1-1-16,1-6 0 16,0-3 2-16,-5-5-2 15,0-8-4-15,0-4-1 16,0 0-67-16,-4-11-35 15,-2-9-89-15,-10-4-142 16</inkml:trace>
  <inkml:trace contextRef="#ctx0" brushRef="#br0" timeOffset="31386.9118">23796 863 1003 0,'0'0'111'16,"0"0"-106"-16,0 0 127 15,0 0-37-15,0 0-66 0,0 0-13 16,-13-30-12-16,17 28-4 16,-2 1 0-16,-2 1-4 15,0 0-55-15,0 0-244 16,-2 0-367-16</inkml:trace>
  <inkml:trace contextRef="#ctx0" brushRef="#br0" timeOffset="32059.3594">24184 1051 1116 0,'0'0'10'0,"0"0"6"16,0 0 85-16,0 0-72 16,0 0-29-16,0 0 0 15,54 34 3-15,-32 1 5 16,4 2 9-16,-3-2 6 16,1-3 1-16,-6-1-13 15,-2-9-2-15,-5-3-5 16,-5-12-2-16,-3-2-1 15,-1-3 1-15,-2-2 1 0,0 0 8 16,0 0 32-16,0-12 35 16,0-9-52-16,0-6-18 15,0-5-6-15,-3-2-1 16,3-4 1-16,0-3 4 16,0 1-1-16,4 1-3 15,11 2-2-15,3 4 0 16,0 10-1-16,1 7-1 15,-2 10-8-15,0 6-80 16,3 0-23-16,-4 12-43 16,-7 8-160-16,-2 4-266 15</inkml:trace>
  <inkml:trace contextRef="#ctx0" brushRef="#br0" timeOffset="32342.9403">24703 1090 1042 0,'0'0'14'0,"0"0"129"0,0 0-111 16,0 0-31-16,0 0 0 15,0 0 21-15,18 94 9 16,-11-62 5-16,-1 1-15 15,-1-3-11-15,0-7-7 16,-5-6-3-16,1-6 2 16,-1-6-2-1,0-5 0-15,0 0-113 16,-11-10-84-16,-8-19-366 0</inkml:trace>
  <inkml:trace contextRef="#ctx0" brushRef="#br0" timeOffset="32546.0669">24685 836 1035 0,'0'0'13'15,"0"0"27"-15,0 0 78 16,0 0-97-16,0 0-18 15,0 0-3-15,26-26-10 16,-26 26-144-16,-5 0-284 16</inkml:trace>
  <inkml:trace contextRef="#ctx0" brushRef="#br0" timeOffset="33374.4115">25288 1174 469 0,'0'0'599'0,"0"0"-597"16,0 0 100-16,-33-72-35 16,14 58 0-16,-4 4-37 0,-8 5-18 15,-6 5-7-15,-4 0 4 16,-1 12 7-16,6 5 2 15,7 4-8-15,11 2-2 16,10-1-6-16,8 4 0 16,0-2-1-16,7-3 2 15,15-3 0-15,2-4 2 16,3-5-2-16,-2-6-2 16,-1-3 1-16,0 0 1 15,-5-16-2-15,1-4 0 0,-4-4-2 16,2-3 1-16,-3-5-6 15,-3-5 2-15,-3-5 0 16,-3-4 2-16,-1-7 4 16,-2 0-1-16,-1-3 1 15,-1 4 4-15,1 8 3 16,-2 15 16-16,0 13 8 16,0 11 3-16,0 5-16 15,0 0-20-15,2 15-14 16,-2 19 5-16,0 11 9 15,1 10 4-15,1 5-4 16,2-2 1-16,4 0 2 16,3-7-3-16,0-7 0 15,1-8 0-15,-6-7 0 16,-2-7 0-16,-4-5-85 0,0-6-88 16,-9-10-161-16,-9-1-479 15</inkml:trace>
  <inkml:trace contextRef="#ctx0" brushRef="#br0" timeOffset="34158.6452">25491 1210 808 0,'0'0'5'0,"0"0"-4"15,0 0 24-15,94 0 19 16,-71 0-19-16,-4 0-5 16,-6-6 19-16,-7-7 39 15,-6-1 2-15,0-3-45 16,0 0 24-16,-16-3-35 16,-3 0 4-16,0 5 3 15,0 3 10-15,5 2 0 16,5 9 6-16,1 1-29 15,2 0-11-15,-4 14-5 16,4 9-4-16,2 2 4 16,4 1 1-16,0-2-1 0,4 1 1 15,15-3-2-15,6-2 2 16,5-3-2-16,4-6 0 16,5-3 1-16,4-7-1 15,6-1-1-15,-1 0-33 16,0-14-26-16,-6-4 2 15,-8-5 14-15,-4-2 23 16,-10-2 4-16,-6-3 7 16,-7 2 9-16,-7 0 2 15,0 5 1-15,-4 4 23 16,-8 8 14-16,-2 6 4 0,-6 5-33 16,-4 1-11-16,-1 22 5 15,-2 7-9-15,7 3 8 16,4 4-2-16,10-3-1 15,6-3-1-15,0-3 1 16,6-6 2-16,13-6-1 16,3-5-1-16,4-8 1 15,4-3 1-15,5-3-3 16,-2-14-1-16,-5-7-49 16,-8-4 5-16,-8-5 21 15,-9-4 5-15,-3-10 11 16,0-7 8-16,-9-10 4 15,2-5 10-15,1-1 1 0,3 7 37 16,3 14 6-16,0 16-2 16,0 16 0-16,0 14 5 15,0 3-58-15,0 22-3 16,0 19-6-16,0 16 6 16,0 12 3-16,3 5-3 15,3-2 0-15,5 0 0 16,0-2 0-16,-2 0-85 15,-9-14-166-15,0-17-585 16</inkml:trace>
  <inkml:trace contextRef="#ctx0" brushRef="#br0" timeOffset="38434.0262">26943 1065 788 0,'0'0'15'16,"0"0"30"-16,0 0 127 15,0 0-76-15,0 0-38 16,0 0-23-16,0 0-12 15,0 0-12-15,-8-13-11 16,5 26-8-16,-2 14 8 16,1 8 18-16,-1 3 3 15,5 1-8-15,0-3 5 16,0 0-4-16,0-4-5 16,0-4-4-16,2-3 2 15,1-3-5-15,-3-8-2 16,0-6 2-16,1-2-2 0,1-6 0 15,-2 0-1-15,0 0-32 16,0 0-85-16,0-6-124 16,-6-14-382-16</inkml:trace>
  <inkml:trace contextRef="#ctx0" brushRef="#br0" timeOffset="38699.9078">26994 828 1086 0,'0'0'12'15,"0"0"26"-15,0 0 76 16,0 0-35-16,0 0-59 15,0 0-16-15,-3-43-3 16,8 39-1-16,-2 1 0 16,1 3-49-16,-4 0-122 15,0 0-144-15</inkml:trace>
  <inkml:trace contextRef="#ctx0" brushRef="#br0" timeOffset="39356.2232">27261 1141 1149 0,'0'0'15'15,"0"0"-12"-15,0 0 38 16,0 0-14-16,0 0-27 16,0 0-1-16,46 34 1 15,-24-3 5-15,-2 4 3 16,-1 0 9-16,-5-6-6 16,-6-4-8-16,-5-6 6 15,-3-7-3-15,0-4 0 16,0-6 16-16,0-2 49 0,0 0-4 15,0-1 3-15,-2-16-35 16,-7-9-22-16,0-5-7 16,4-5 1-16,5-3-4 15,0 0 2-15,3 5-4 16,13 5-1-16,3 9 0 16,1 9-3-16,6 4 3 15,0 7-5-15,2 0 3 16,0 4-5-16,-1 13 5 15,-2 4 1-15,-3 2-4 16,-2 1 3-16,-1 3 2 16,-5 2-4-16,-2 0 2 0,-3 0-9 15,-3-5-91-15,-2-5-23 16,-1-7-68-16,-3-12-126 16,0 0-352-16</inkml:trace>
  <inkml:trace contextRef="#ctx0" brushRef="#br0" timeOffset="39637.485">27819 881 1118 0,'0'0'5'15,"0"0"34"-15,0 0 13 0,0 0-47 16,0 0 0-16,0 0 12 15,55 100 31-15,-37-53 16 16,-4 3-15-16,-3-1-22 16,0-4-9-16,-5-4-9 15,-1-2 2-15,-2-5-10 16,-3-5-1-16,0-5 0 16,0-2 0-16,-12-5-20 15,-4-4-129-15,-6-10-102 16,-3-3-174-16</inkml:trace>
  <inkml:trace contextRef="#ctx0" brushRef="#br0" timeOffset="40138.3539">27683 1153 1058 0,'0'0'6'0,"0"0"9"16,0 0 38-16,0 0-27 15,0 0-20-15,87-41-6 16,-47 34 5-16,5 0 0 16,0-1 3-16,2 2 5 15,0 0-5-15,-3 1-1 16,-2 1-7-16,-3 3 3 16,-5-2-3-16,-7 3 0 0,-9 0 0 15,-10 0-1 1,-5 0 1-16,-3 0-2 0,0 0 0 15,0 0 0-15,-8 8 2 16,-7 9 1-16,-3 5 5 16,6 1 0-16,5 0 0 15,7-1-1-15,0 0 0 16,0-5 1-16,13-3 0 16,4-1 6-16,3-7-6 15,4-3 4-15,0-3 5 16,-1 0 6-16,-4-5-1 15,-2-6 2-15,-6-7 5 0,0-2 7 16,-4-7-6-16,-4-1 9 16,-3-2-12-16,0 2-8 15,-6 5-3-15,-9 6-7 16,-7 9-7-16,-9 8-18 16,-11 0-46-16,-6 5-103 15,2 1-227-15</inkml:trace>
  <inkml:trace contextRef="#ctx0" brushRef="#br0" timeOffset="40999.8283">29588 1073 717 0,'0'0'5'16,"0"0"112"-16,0 0 30 15,0 0-40-15,0 0-31 16,0 0 3-16,-91-43-47 15,55 45-10-15,-2 18 17 16,3 4-11-16,5 5-7 0,10 1-6 16,9 2-12-16,8-3 0 15,3 1-2 1,3-1 5-16,21-5-2 0,3-5 1 16,4-7-2-16,0-6 6 15,-1-6-7-15,-3 0 3 16,-2-6 0-16,-5-11-1 15,-4-5 3-15,-5-3-4 16,-4-3 2-16,-5-1 5 16,-2-2 10-16,0 2-3 15,-2 2-4-15,-8 7-7 16,-2 6-6-16,-5 5-6 16,0 6-27-16,-6 3-82 15,-1 0-162-15,0 0-211 16</inkml:trace>
  <inkml:trace contextRef="#ctx0" brushRef="#br0" timeOffset="41375.3343">29831 877 1193 0,'0'0'21'0,"0"0"-4"15,0 0 132-15,0 0-72 16,0 0-51-16,0 0-26 16,-10-5-6-16,10 34 6 15,0 10 5-15,0 9 12 16,0-2 0-16,3-1 4 15,9-4-5-15,-3-3-8 16,2-4 1-16,-3-5-8 16,-3-3 0-16,1-6 1 15,-6-3-2-15,0-5-1 16,0-3-1-16,0-1-89 16,0-2-41-16,-3-6-115 15,-8 0-144-15</inkml:trace>
  <inkml:trace contextRef="#ctx0" brushRef="#br0" timeOffset="41959.7109">29682 1148 1004 0,'0'0'4'0,"0"0"61"15,0 0 5-15,0 0-42 16,0 0-26-16,0 0 5 15,89-49 2-15,-54 38 5 16,1-4-3-16,1-2-6 0,-2 0-4 16,-4-2-1-16,-3 0-4 15,-6-1-61-15,-2-2-38 16,-7 1 15-16,-5 0 50 16,0 3 7-16,-3 0 31 15,0 9 2-15,-2 3 16 16,-2 5 50-16,-1 1-22 15,2 0-38-15,2 15-7 16,0 11 12 0,-1 8 45-16,0 7-6 15,-3 5-17-15,2 0-1 16,-2-3-5-16,1-4-7 16,-1-3-12-16,0-6-3 15,0-5 0-15,0-8-4 16,0-8 0-16,0-4-3 15,0-3 2-15,0-2 5 16,0 0 10-16,0-5 7 16,0-14 12-16,0-7-33 0,3-6 0 15,11 0 0-15,5 1-3 16,2 6-1-16,2 6 0 16,-1 8 2-16,-1 8-2 15,-3 3-3-15,-2 2 0 16,-2 16-3-16,0 3 6 15,-2 3 1-15,0 0-1 16,0-1 1-16,-1-2 3 16,-1-3-3-16,-3-4-2 15,-2 0 2-15,-5-3-9 16,0-10-236-16,0-1-277 16</inkml:trace>
  <inkml:trace contextRef="#ctx0" brushRef="#br0" timeOffset="42383.4086">30441 1163 495 0,'0'0'294'0,"0"0"-289"15,0 0 119-15,0 0-15 16,0 0-43-16,0 0-24 15,84 2-7-15,-74-2-14 16,-4-7 15-16,-3-3-6 0,-1-1 9 16,-2-5-14-16,0-2-18 15,0-3 1-15,-8 0-4 16,-1 2 13-16,-2 3 8 16,1 7 17-16,1 4-12 15,-2 5-11-15,0 0-11 16,-3 6-8-16,-2 18 0 15,3 2 2-15,3 5 0 0,8 1 1 16,2-3 1 0,0-1-1-16,18-3 2 0,0-3 0 15,4-2-3-15,2-1 1 16,1-7 0-16,0-2-3 16,0-5-1-16,-3-5-45 15,-1 0-80-15,-5-5-114 16,-3-14-170-16</inkml:trace>
  <inkml:trace contextRef="#ctx0" brushRef="#br0" timeOffset="42742.8155">30674 1037 1014 0,'0'0'11'0,"0"0"109"0,0 0-38 15,0 0-63-15,0 0-13 16,0 0-1-16,54 32 3 15,-35-3 13-15,-1 0 22 16,1 2 12-16,-1 0-22 16,-4-2-14-16,-3-3-3 15,-5-4-11-15,-1-7 0 16,-3-5-3-16,-2-5-1 16,0-3 3-16,0-2 0 15,0 0 2-15,0 0 11 16,0-2 36-16,-2-11-34 15,-7-3-14-15,0-4 5 16,5-3-6-16,2 0 3 0,2-6-1 16,0 1 1-16,13 1-6 15,7 0-2-15,4 5 2 16,3 0-2-16,1 4-5 16,2 5-10-16,0 3-101 15,-2 3-71-15,-7-2-208 16</inkml:trace>
  <inkml:trace contextRef="#ctx0" brushRef="#br0" timeOffset="43305.6228">31473 730 1051 0,'0'0'11'0,"0"0"104"16,0 0 14-16,0 0-52 15,0 0-53-15,0 0-24 16,0 12 4-16,0 34 12 16,0 10 29-16,0 9-5 15,-4 2-6-15,1-1-6 16,3-3-15-16,0-10-5 16,0-7-5-16,0-7 0 0,6-5-1 15,-3-8-1-15,0-4 0 16,-3-10 0-16,0-5-2 15,0-4-1-15,0-3-113 16,0 0-98-16,0-3-70 16,0-22-266-16</inkml:trace>
  <inkml:trace contextRef="#ctx0" brushRef="#br0" timeOffset="44025.2822">31958 1107 942 0,'0'0'44'0,"0"0"122"15,0 0-71-15,0 0-10 16,0 0-36-16,0 0-19 16,-102-46-18-16,77 54-6 15,-3 15-5-15,4 4 7 16,8 2-6-16,7-2-2 0,4 2 2 16,5-3-2-16,0-4 5 15,0-2-5-15,5-6 4 16,4-4-2-16,-2-4-1 15,1-5 0-15,-2-1 5 16,4 0-3-16,4-9-2 16,-1-9 3-16,2-6-3 15,-3-1-1-15,4-3 1 16,2-3 0-16,3 0 0 16,0-1-1-16,-2 3 2 15,2 4-2-15,-6 9 0 16,-1 8 3-16,-8 6-3 15,-5 2-1-15,1 0-3 0,1 0 0 16,-2 10-1-16,2 11 1 16,-3 4-2-16,0 1 6 15,3 1 0-15,-2-1 0 16,2 1 1-16,2-4-2 16,-1-3 1-16,4-4-1 15,2-3 1-15,2-5 2 16,3-3-1-16,5 0 2 15,0-5-1-15,3 0 5 16,-4-8-5-16,-1-9 0 16,-4 0 1-16,-1-7 3 15,-6 0 0-15,-4-3 27 0,-3 1 12 16,0-1-28-16,-7 8-3 16,-12 4-14-16,-11 8-1 15,-8 7-12-15,-9 0-121 16,3 0-157-16,10 0-690 15</inkml:trace>
  <inkml:trace contextRef="#ctx0" brushRef="#br0" timeOffset="46466.9447">32415 1090 756 0,'0'0'7'0,"0"0"74"0,0 0 58 16,0 0-23-16,0 0-48 15,0 0-20-15,1-75-10 16,1 68 12-16,-2 0-10 16,0 4 13-16,0 1-3 15,0 2 7-15,0 0-13 16,0 0-12-16,0 0-16 15,0 0-6-15,0 0-10 16,0 5-1-16,0 17-13 16,0 16 14-16,0 13 1 0,0 9 1 15,0 3-2 1,6 3 1-16,0-3 2 0,2-5-3 16,-5-10 0-16,-1-9 2 15,-2-10-2-15,0-11-2 16,0-7 1-16,0-5 1 15,0-6 0-15,0 0 2 16,0 0-2-16,0 0 6 16,0 0-5-16,-2-6 7 15,-9-13 10-15,-1-11-16 16,-2-7 2-16,5-10-3 0,5-11 7 16,4-5-8-16,0-6 1 15,7 2 1-15,13 9-4 16,3 10-1-16,3 11 3 15,-4 13-1-15,1 12 0 16,-4 7 1-16,-4 5-4 16,1 0-1-16,-1 2 3 15,2 11-1-15,-4 4 2 16,2 2-2-16,-5 1-2 16,-2 1 4-16,-3-1-2 15,-4-4-4-15,-1-3 3 16,0-1 0-16,-9-4-10 0,-9-2-5 15,-6 1 13 1,-1-6-38-16,1 1-6 0,2-2-19 16,4 0-41-16,-2 0-59 15,7 0-100-15,7-12-237 16</inkml:trace>
  <inkml:trace contextRef="#ctx0" brushRef="#br0" timeOffset="47014.2668">33017 1042 126 0,'0'0'805'0,"0"0"-764"15,0 0 110-15,0 0-89 0,0 0-21 16,-94-27-23-1,60 27-1-15,3 3 4 0,8 7 24 16,7 2-24-16,8 0-21 16,5 0 0-16,3 5 0 15,0 1 0-15,8 2 3 16,13-2-2-16,4-1 6 16,1 0-7-16,1-1 0 15,-5-2 0-15,-5-1 2 16,-3-3-4-16,-6-1 2 15,-1-1-1-15,-6 0 0 16,-1-5 1-16,0 4-2 16,0-3-3-16,-14 2 5 15,-9-1 3-15,-5 0-3 16,-2-3 4-16,-1 0-1 0,5-1-3 16,1-1 0-16,4 0-55 15,6 0-47-15,0 0-189 16,8-10-289-16</inkml:trace>
  <inkml:trace contextRef="#ctx0" brushRef="#br0" timeOffset="47201.7745">33250 1330 1007 0,'0'0'1'16,"0"0"-2"-16,0 0 1 16,0 0-78-16,0 0-806 15</inkml:trace>
  <inkml:trace contextRef="#ctx0" brushRef="#br0" timeOffset="50221.2898">5929 2738 980 0,'0'0'3'16,"0"0"9"-16,0 0 75 16,0 0-19-16,0 0-52 15,0 0-13-15,0 0-3 16,-15 0-3-16,18 0 1 0,16-3 2 16,7-2 6-1,2-1-1-15,2-2 6 0,3-2-5 16,-5 0-1-16,-1 1-3 15,-5-1 1-15,-7 4-2 16,-6 0 2-16,-6 1 5 16,-3 0 4-16,0 1 49 15,0-7-23-15,-6 0-25 16,-6-1 6-16,-6 0-5 16,-3-1-8-16,-4 0 1 15,0 3-4-15,-2 3 5 16,1 4-4-16,1 3-1 0,1 0 4 15,5 3-5 1,4 13-2-16,0 3 0 0,6 3-1 16,6 5-1-16,3 7-1 15,0-1 3-15,12 1 0 16,12-1 0-16,4-4 1 16,8-2 2-16,4-4-1 15,2-5-2-15,0-6 5 16,1-4-3-16,-6-5 0 15,-1-3 1-15,-3 0-2 16,-6-2 1-16,-2-11-1 16,-1-1-1-16,-6-4-3 15,0-2-72-15,-6 0-8 16,-5 1-107-16,-7 1-97 0</inkml:trace>
  <inkml:trace contextRef="#ctx0" brushRef="#br0" timeOffset="50521.4159">6646 2732 1006 0,'0'0'10'16,"0"0"117"-16,0 0-61 16,0 0-20-16,0 0-36 0,0 0-8 15,-6-19-4 1,6 19-13-16,-3 0-176 0,0 0-173 15</inkml:trace>
  <inkml:trace contextRef="#ctx0" brushRef="#br0" timeOffset="51162.8929">7307 2545 950 0,'0'0'21'0,"0"0"25"15,-94-27 93-15,64 27-51 16,0 0-27-16,2 0-23 16,7 14-28-16,2 3 2 15,4 3-12-15,10-1 0 0,4 0 0 16,1 1 0-16,0-3-1 15,15-1 2-15,4-3 3 16,5-6-4-16,-3-2 1 16,3-5-1-16,1 0 1 15,-8 0 1-15,-1-5 0 16,-4-10 0-16,-5-2-1 16,1-4 0-16,-8-1-1 15,0-5 0-15,0 1 0 16,0 5 2-16,0 3-1 0,0 6 2 15,0 7-3 1,0 4 1-16,6 1-1 0,10 6-7 16,5 16-1-16,6 9 6 15,3 3 2-15,-5 5 0 16,-1-3 1-16,-6 0 2 16,-3-5-2-16,-12-1-1 15,-3-5 1-15,0 0 3 16,-24 3 6-16,-12-3-4 15,-13 0-6-15,1-4-6 16,-4-4-128-16,4-9-191 16</inkml:trace>
  <inkml:trace contextRef="#ctx0" brushRef="#br0" timeOffset="52194.0428">5744 3503 670 0,'0'0'63'0,"0"0"-58"16,0 0 51-16,0 0 59 15,0 0-32-15,0 0-56 16,0 0-5-16,-33-3 7 16,33 3 6-16,0 0-17 15,0 0-10-15,0 0-7 16,0 0-1-16,0 0 1 16,0 0-1-16,0 0 1 15,0 0 0-15,0 0 0 16,9 0 0-16,15-5 2 0,9-1 5 15,8-2 0 1,6 0 0-16,8-2 2 0,3-3 2 16,3 2-3-16,2 2 6 15,1-4 0-15,-3 5-5 16,2-1 6-16,-5 3-7 16,0 0-6-16,2 2 4 15,-5 1-5-15,-3 2 1 16,-1-1-1-16,-2-1-2 15,-1 2 0-15,1-3 2 16,0 1 3-16,2-2-4 16,1 1-1-16,-3 1 4 15,-1-4-2-15,0 0 7 0,-3 1 10 16,1-1-4 0,-1 0-5-16,1 3-1 0,0-3-1 15,0 2 1-15,-4-1-4 16,-2 1-2-16,-4 0 10 15,-6 0-6-15,1 1 3 16,-1-2 0-16,-3 0 5 16,4 1 2-16,-5 2-10 15,-1 1 1-15,-1 0 1 16,-5 2-4-16,-5-1 5 16,-5 1 0-16,-2 0 3 15,-7 0 10-15,0 0 9 16,0-1-1-16,0 1-9 15,0 0-5-15,0 0-8 0,0 0-8 16,0 0-1-16,0 0-23 16,0 0-142-16,-10-5-267 15</inkml:trace>
  <inkml:trace contextRef="#ctx0" brushRef="#br0" timeOffset="109413.5137">975 4827 846 0,'0'0'7'15,"0"0"85"-15,0 0 21 16,0 0-56-16,0 0-26 16,0 0-7-16,0 0-3 15,0 0 3-15,-12-17 4 0,12 16-4 16,0-3 12-16,3-2-9 15,11-4-3-15,5-2-12 16,12-4-12-16,2 1 2 16,3 3 0-16,-6 2-2 15,1 4-1-15,-10 4-6 16,-2 2 2-16,-5 0-11 16,-5 0-10-16,-2 0 12 15,-4 8 5-15,0 6-1 16,-3 7 8-16,0 11 2 15,0 7 0-15,0 6 2 16,-3 0-1-16,-7-1 2 0,5-5-3 16,-1-5 11-16,0-3-2 15,3-4 0-15,-4-4-6 16,7-6 0-16,-3-2-2 16,0-3 0-16,3-7 2 15,0-1-3-15,0-2 2 16,0-2-2-16,-3 1-50 15,-3-1-43-15,-2 0-84 16,-8-4-243-16</inkml:trace>
  <inkml:trace contextRef="#ctx0" brushRef="#br0" timeOffset="109616.6413">996 5079 992 0,'0'0'3'0,"0"0"107"16,0 0-13-16,0 0-82 16,85-62-4-16,-39 45-3 15,5 0-4-15,1-2 1 16,-4 4-5-16,-12 2 0 16,-6 5-14-16,-11 0-106 15,-10 1-71-15,-9-2-141 16</inkml:trace>
  <inkml:trace contextRef="#ctx0" brushRef="#br0" timeOffset="109915.7273">1233 4518 1131 0,'0'0'4'16,"0"0"9"-16,0 0 38 16,0 0-17-16,112-21-17 15,-61 55 5-15,1 12 2 16,-6 9-5-16,-10 11 21 0,-12 7-32 16,-14 9-8-16,-10 4 6 15,-10-2-11-15,-26-5 5 16,-6-4-102-16,-13-6-8 15,-6-7-78-15,0-11-117 16</inkml:trace>
  <inkml:trace contextRef="#ctx0" brushRef="#br0" timeOffset="122345.4918">2811 4814 614 0,'0'0'89'16,"0"0"-77"-16,0 0 90 15,0 0-49-15,0 0 6 16,0 0-27-16,0 0-1 15,0 0-5-15,-7-34 8 16,7 29 11-16,0 4-10 16,0-1-3-16,0 1-1 15,0 1-2-15,0 0-5 16,0 0-7-16,0 0-1 16,0 11-16-16,0 16-8 15,0 14 8-15,0 12 11 16,0 3-9-16,0 2 12 0,10-5-12 15,-4-8 5-15,0-3-6 16,-1-8-1-16,-2-9-1 16,0-6 1-16,1-9 1 15,-4-5-1-15,0-1 2 16,0-4 4-16,0 0 7 16,0-13 3-16,0-15-16 15,0-10-16-15,0-5 11 16,0-4 4-16,-4-2-10 15,-2-3 10-15,1 1-3 16,4 2-1-16,1 6 3 16,0 4-2-16,0 12-1 0,6 6 5 15,4 13-6 1,5 8 4-16,6 3-3 0,4 28-2 16,5 13 5-16,3 4 1 15,1 3 1-15,2-4 0 16,0-8 1-16,-5-6-1 15,-4-8 0-15,-8-8-2 16,-8-6 2-16,-5-5-4 16,-3-3 4-16,-3-3 0 15,0 0 0-15,0-5 15 16,0-16-3-16,0-8-8 0,0-8-4 16,0-6 0-16,-9-6 0 15,-3-4 2-15,-3 0 0 16,6 7-2-16,0 3 0 15,2 9-2-15,7 11 1 16,0 7-9-16,0 9-37 16,0 7-29-16,7 0-166 15,8 14-3-15,4 6-118 16</inkml:trace>
  <inkml:trace contextRef="#ctx0" brushRef="#br0" timeOffset="122798.6723">3509 4891 912 0,'0'0'78'16,"0"0"-76"-16,0 0 123 0,0 0-56 15,-82-7-52 1,66 34-11-16,4 4 0 0,6 5 10 16,6-2-5-16,0-3-11 15,12-4 12-15,10-5-2 16,-1-3-7-16,5-6 2 15,-4-6-4-15,0-7 10 16,-1 0-8-16,-3-2 4 16,0-13 6-16,-3-7 0 15,-2-6 0-15,-7-2 5 16,-6-6 2-16,0-3-1 16,-3 5-12-16,-10 0-6 0,-2 8 1 15,6 9-2 1,-4 10-10-16,2 7-16 15,-2 0-84-15,-1 14-115 0,5 2-160 16</inkml:trace>
  <inkml:trace contextRef="#ctx0" brushRef="#br0" timeOffset="122986.1622">3927 5017 236 0,'0'0'854'15,"0"0"-844"-15,0 0 30 0,0 0-40 16,0 0-169-16,0 0-216 16</inkml:trace>
  <inkml:trace contextRef="#ctx0" brushRef="#br0" timeOffset="123752.2222">4658 4730 1187 0,'0'0'0'15,"0"0"5"1,-79-31 27-16,58 31 23 0,-1 19-45 16,5 12-5-16,4 2-1 15,10-1-1-15,3-3-1 16,0-7 7-16,3-3-8 15,10-4 0-15,2-6 5 16,0-4-3-16,-6-4-3 16,4-1 5-16,-2 0-1 15,4-19-4-15,-5-11-10 16,2-11-24-16,-6-11 21 16,-6-5 13-16,0-1 0 15,0 1 4-15,0 10 11 0,2 8 13 16,5 17 7-1,-1 8 9-15,9 14-28 0,9 6-12 16,15 30-4-16,13 16 14 16,3 18 12-16,3 6 8 15,-10 2-8-15,-2-2 1 16,-16-9-12-16,-11-6-10 16,-16-2-2-16,-3-7-2 15,-16-8-1-15,-14-11 8 16,-1-11-7-16,4-14 7 15,0-8 3-15,3-2 6 16,2-23 7-16,-2-11-17 0,5-5-5 16,8-5-2-1,5 4-7-15,6 5 2 0,3 10-8 16,21 7-14-16,10 8-47 16,7 7-77-16,-4-1-180 15,-7-2-556-15</inkml:trace>
  <inkml:trace contextRef="#ctx0" brushRef="#br0" timeOffset="127548.5675">6124 4838 466 0,'0'0'449'16,"0"0"-445"-16,0 0 90 16,-13-75 28-16,13 58-91 15,0 3-25-15,13 0 8 16,4 3-3-16,2 3 8 15,3 4 3-15,5 4 0 0,3 0 4 16,-3 15 6 0,3 17-10-16,-5 14-9 0,2 7 1 15,-8 1-8 1,-8-4-6-16,-5-3 2 0,-6-10-1 16,0-6-1-16,0-12 0 15,-8-3 4-15,2-7-2 16,0-4 11-16,3-5 3 15,-1 0 6-15,1-5 16 16,-3-12 0-16,-3-14-30 16,3-12-6-16,6-3-2 15,0-4 2-15,0 3-2 0,0 1-1 16,18 4-1 0,7 9-1-16,2 5 1 0,3 12 0 15,4 13-1-15,-1 3-2 16,3 11-5-16,-6 17 6 15,-2 8 4-15,-7 1-12 16,-9 4 11-16,-2-7-2 16,-7-3-10-16,-3-6-2 15,0-6 9-15,0-7 5 16,-3-2 1-16,-4-7 2 16,4-3 0-16,0 0 1 15,3 0 8-15,0-6 3 16,-3-20-10-16,3-11-2 15,0-11-4-15,3-7-2 16,13 4 4-16,4 2-2 0,-1 17-1 16,-1 13 0-16,-3 16-2 15,1 3 1-15,4 19-3 16,5 12 5-16,2 5 2 16,-2 4 6-16,-4-5-6 15,0 5 0-15,-8-9-2 16,-5-1 1-16,-5-2-26 0,-3-7-79 15,0-6-83-15,0-11-107 0,3-4-316 16</inkml:trace>
  <inkml:trace contextRef="#ctx0" brushRef="#br0" timeOffset="127956.6224">7101 4853 836 0,'0'0'73'0,"0"0"-72"16,0 0 56-16,88-39 0 15,-49 25-38-15,-6-3-3 16,-11 2 1-16,-5-1-4 0,-10-2 15 16,-7 1 19-16,0-4 10 15,-12-1-39-15,-16-1-9 16,-2 2 0-16,2 4 1 15,2 8 14-15,4 4 35 16,7 5-27-16,3 0-14 16,3 14-18-16,-4 19 3 15,8 12-3-15,5 2 4 16,0 2 7-16,8-9-9 16,14-7 8-16,2-9-5 0,4-5 8 15,2-6-11-15,1-6-2 16,-1-5 4-16,6-2-4 15,-3 0-8-15,4-16-66 16,0-6-64-16,-1-5-37 16,-3-9-80-16,-5-1-189 15</inkml:trace>
  <inkml:trace contextRef="#ctx0" brushRef="#br0" timeOffset="128240.0287">7577 4572 775 0,'0'0'89'16,"0"0"94"-16,0 0-70 15,0 0-69-15,0 0-27 16,0 0 2-16,-73 48 0 16,73-26-15-16,0 1 6 0,3 0 2 15,13 1-5-15,5-2-2 16,3-2 4-16,6-2-5 16,-3-1 2-16,-2-2-4 15,-7-5-1-15,-3 0 1 16,-9-4-2-16,-3-3 0 15,-3-2-1-15,0 3 1 16,-6 2-4-16,-16 0 4 16,-8 5 9-16,-6-5-9 15,-3 1-12-15,3-1-45 16,-5-2-35 0,5-1-106-16,9-3-72 15</inkml:trace>
  <inkml:trace contextRef="#ctx0" brushRef="#br0" timeOffset="128758.9808">7757 4355 1104 0,'0'0'11'16,"0"0"116"-16,0 0-41 15,0 0-73-15,0 0-13 16,0 0-8-16,20 57 8 0,-7-6 36 16,1 6-20-16,-2-1 9 15,1-1-10-15,-4-1 0 16,1-4-6-16,-5-5-3 15,-5-6-4-15,0-10-1 16,0-7 2-16,0-8-4 16,0-7 2-16,0-3-2 15,0-4 2-15,0 0 4 16,0 0 0-16,0-8 16 16,0-12-21-16,6-9-10 15,0-5 6-15,7-4-5 16,-1 4 5-16,2 7 0 15,-4 10 4-15,2 8 0 16,3 9-4-16,-3 0-4 0,0 23-1 16,4 5 3-16,-2 3 6 15,-1-1-1-15,-1 0 2 16,1-6-2-16,-5-2 1 16,-2 3-14-16,-6-4-120 15,0-6-149-15,-3-10-221 16</inkml:trace>
  <inkml:trace contextRef="#ctx0" brushRef="#br0" timeOffset="129180.9937">8208 4870 733 0,'0'0'4'0,"0"0"37"16,0 0 45-16,85 0-29 16,-58-3-24-16,-2-9-17 15,-4-2 7-15,-3-6 4 16,-8-1 0-16,-2-2 12 16,-8-5-21-16,0 1-8 15,0 3 21-15,-12 1-23 16,-3 5 8-16,-4 4 12 15,5 4 11-15,1 7-3 16,1 3 7-16,1 0-4 0,-5 8-30 16,1 19-4-16,0 8 1 15,0 7 12-15,8-1-4 16,4-3 1-16,3-6-1 16,0-7-4-16,10-3-8 15,5-5 0-15,3-2-1 16,3-5 1-16,6-5-2 15,6-3-6-15,5-2-65 16,1-7-70-16,6-10-53 16,-2-9-116-16</inkml:trace>
  <inkml:trace contextRef="#ctx0" brushRef="#br0" timeOffset="129493.5495">8726 4610 911 0,'0'0'56'0,"0"0"110"15,0 0-26-15,0 0-14 16,0 0-63-16,0 0-41 16,-56-51-8-16,43 51-8 15,-2 8-6-15,0 7-5 16,9 3 5-16,3-1-6 16,3 3 6-16,0 0-3 15,3 1-2-15,15 3 5 16,3 1 0-16,0-1-1 15,1 0 1-15,-4-2-5 16,-6 0 0-16,-3-3 1 16,-6-4 2-16,-3-1 2 0,0-1-7 15,-6 1 4-15,-15-2 3 16,-7 2 1-16,-14 2 2 16,-13 1-3-16,-5-1-121 15,-1-9-225-15</inkml:trace>
  <inkml:trace contextRef="#ctx0" brushRef="#br0" timeOffset="131026.7817">10025 4720 994 0,'0'0'7'16,"0"0"66"-16,0 0 7 15,-3-78-42-15,9 69-14 16,7 4-16-16,-1 1-1 16,6 3 2-16,0 1-4 15,6 4-2-15,-2 20 11 16,2 10-1-16,0 10-1 0,-3 2-6 16,-5 0 1-16,-4-4-5 15,-6-10-2-15,-6-7 1 16,0-8-1-16,0-5 1 15,0-7 0-15,0-3 9 16,0-2 12-16,-3 0 15 16,-3-9 3-16,-3-10-23 15,2-10-9-15,4-9-8 16,3-4 3-16,0-5-1 16,3 2-2-16,13 6 0 15,8 10-3-15,4 12 0 16,-1 7 1-16,0 10 0 15,3 0 0-15,0 13-4 0,1 10 6 16,-1 11 4-16,-3 1-4 16,-5-1 1-16,-10 0-3 15,-7-8 2-15,-5-2-5 16,0-5 1-16,-1-6 4 16,-12-4 4-16,1-3-4 15,2-5 7-15,0-1 6 16,6 0-4-16,1-16 6 15,0-8-3-15,3-15-8 16,0-10-4-16,3-5 0 16,18 1 1-16,3 6 0 15,3 15-1-15,3 10 0 0,1 14-3 16,-1 8 3-16,3 4-5 16,5 23-3-1,1 13 8-15,-9 9-2 0,-8 11 0 16,-11 6-9-16,-11 1-95 15,-18-9-281-15</inkml:trace>
  <inkml:trace contextRef="#ctx0" brushRef="#br0" timeOffset="132310.1469">9589 5145 937 0,'0'0'19'0,"0"0"144"15,0 0-42-15,0 0-71 0,0 0-18 16,0 0-32-16,0 0-3 15,-22 58 3-15,1-15 1 16,-3 7-1-16,-6 0-80 16,2-14-249-16</inkml:trace>
  <inkml:trace contextRef="#ctx0" brushRef="#br0" timeOffset="133045.2619">11476 4548 804 0,'0'0'52'0,"0"0"96"16,0 0-35-16,0 0-60 15,0 0-27-15,0 0-1 16,0 0 10-16,0 0 5 16,0 0 25-16,0 0-9 15,9-5-9-15,15-2-17 16,9-3-24-16,5 1 0 0,7 1-2 16,0 2-4-16,-2 1-1 15,-7 4-8-15,-9 1-42 16,-5 0-82-16,-12 1-68 15,-10 10-80-15,0 0-99 16</inkml:trace>
  <inkml:trace contextRef="#ctx0" brushRef="#br0" timeOffset="133248.3763">11548 4720 689 0,'0'0'252'0,"0"0"-241"15,0 0 140-15,0 0-65 16,0 0-32-16,0 0-42 16,46-10 29-16,-14 3 5 15,6 0-27-15,2-1-18 16,-4 3-1-16,6 0-25 16,-3 2-149-16,-3-4-143 15</inkml:trace>
  <inkml:trace contextRef="#ctx0" brushRef="#br0" timeOffset="136652.3958">12792 4173 1145 0,'0'0'1'0,"0"0"50"16,0 0 53-16,0 0-23 15,0 0-39-15,0 0-37 16,0 0-5-16,0 0-13 16,-23 18 13-16,43 44 8 15,-4 8-5-15,-1 5 2 0,-4-2 1 16,-1-5-5-16,-4-6-1 16,-3-9 1-16,-3-9 1 15,3-10-3-15,-3-7 1 16,0-8 0-16,0-9 4 15,0-6-3-15,0-4-1 16,0 0 7-16,0 0-3 16,0-7 13-16,0-15-8 15,0-12-9-15,7-7-3 16,3 1-3-16,10 5 5 0,-2 6 0 16,6 12-1-1,-2 9 0-15,2 8-5 0,0 0 4 16,0 17-2-16,1 10 0 15,-4 3 2-15,-6 3 0 16,-12 1-3-16,-3-2 3 16,-3-1-1-16,-19-5 2 15,-11-4 2-15,0-5 0 16,-5-4 0-16,3-9-1 16,5-4-3-16,3 0-21 15,5-1-42-15,10-15-44 16,5-8-80-16,7-9-123 15</inkml:trace>
  <inkml:trace contextRef="#ctx0" brushRef="#br0" timeOffset="137121.1506">13427 4635 1054 0,'0'0'1'0,"0"0"75"16,0 0 47-16,0 0-66 15,0 0-45-15,0 0-1 16,-24 0-10-16,24 0 0 16,0 0 0-16,3 0 5 15,10 0 5-15,16-5 13 16,10-4 15-16,10-3-11 0,3-4-16 15,-1 5 3 1,-8-1-7-16,-7 4-4 0,-14 3-2 16,-12 3-2-16,-3 0-3 15,-7 2 0-15,0 0-31 16,0 0-60-16,6 0-103 16,7 0-81-16,2 0-61 15</inkml:trace>
  <inkml:trace contextRef="#ctx0" brushRef="#br0" timeOffset="137449.2697">14516 4173 1147 0,'0'0'14'15,"0"0"12"-15,0 0 58 16,0 0-44-16,-97 19-36 16,67 30 9-16,2 13-6 15,7 12 20-15,12 2 0 16,9-1-6-16,3-7-11 15,21-5 2-15,8-4-8 0,6-6-4 16,2-10-1-16,-1-9-16 16,3-15-91-16,4-12-50 15,-7-7-144-15</inkml:trace>
  <inkml:trace contextRef="#ctx0" brushRef="#br0" timeOffset="137777.4191">15026 4328 1271 0,'0'0'21'16,"0"0"39"-16,0 0 3 0,0 0-53 15,0 0 15-15,0 0 18 16,72 99-9-16,-53-59 2 15,0 2-6-15,-5-1-12 16,-2-4-10-16,-8-1 6 16,-4-4-14-16,0-5-2 15,0-4 2-15,-16-4 0 16,-11-4 7-16,-5-5-5 16,-3-5-2-16,-4-5-10 15,2 0-54-15,-1-20-32 16,5-9-95-16,10-10-90 15,5-9-258-15</inkml:trace>
  <inkml:trace contextRef="#ctx0" brushRef="#br0" timeOffset="138011.8283">15039 3972 1265 0,'0'0'4'0,"0"0"73"15,0 0 56-15,0 0-77 16,0 0-50-16,0 0 1 0,36-42-7 16,-36 42-4-16,0 0-92 15,-10 3-184-15,-22-1-298 16</inkml:trace>
  <inkml:trace contextRef="#ctx0" brushRef="#br0" timeOffset="138608.8659">15478 4545 967 0,'0'0'5'15,"0"0"129"-15,0 0-10 0,0 0-80 16,0 0-26 0,0 0-10-16,20-9 7 0,8 6 8 15,9-2-12-15,5 1 2 16,-1 3-1-16,5-2-4 15,-7 1 3-15,-4-2-7 16,-16 4-2-16,-5-3-1 16,-7 3-1-16,-7 0 0 15,0 0 0-15,0 0-49 16,0-2-43-16,0-1-38 16,0-5-228-16</inkml:trace>
  <inkml:trace contextRef="#ctx0" brushRef="#br0" timeOffset="138936.9092">16047 4293 1147 0,'0'0'29'0,"0"0"50"16,0 0 90-16,0 0-95 16,0 0-44-16,0 0-30 15,3-5-8-15,8 33 8 16,4 8 20-16,0 1-6 0,1 3 0 16,-2-5-2-16,-2-2-7 15,-2-6 1-15,-4-3-6 16,-5-5 0-16,-1-4-7 15,0-4-33-15,0-3-45 16,0-5-88-16,-9-3-141 16,1-14-305-16</inkml:trace>
  <inkml:trace contextRef="#ctx0" brushRef="#br0" timeOffset="139249.4624">16254 3920 1262 0,'0'0'12'15,"0"0"34"-15,0 0 10 16,143 50 4-16,-73 8-23 15,0 12-15-15,-5 10-8 16,-11 6 2-16,-17 2-12 16,-17-3-4-16,-20 6-1 15,-23 5 0-15,-36 1 1 0,-26-1-3 16,-15-9-72-16,-8-15-111 16,13-19-131-16,12-16-490 15</inkml:trace>
  <inkml:trace contextRef="#ctx0" brushRef="#br0" timeOffset="144311.1383">18430 4325 874 0,'0'0'9'0,"0"0"127"16,0 0-29-16,0 0-41 16,0 0-20-16,0 0-24 15,0 0 4-15,-3-26 4 16,3 23-25-16,0 0-3 15,0 3-2-15,0 0-20 16,0 0-92-16,0 0-100 16,0-8-128-16</inkml:trace>
  <inkml:trace contextRef="#ctx0" brushRef="#br0" timeOffset="144639.6263">18504 4712 971 0,'0'0'16'16,"0"0"49"-16,0 0 54 15,0 0-31-15,0 0-49 16,0 0-14-16,23-53-15 16,-12 53-7-16,1 20-1 15,-2 16 11-15,-3 6-8 16,-4 6-3-16,-3 2-1 16,-21 1-1-16,-13-1-4 15,-12-3-57-15,-2-10-93 16,5-14-129-16,10-23-451 15</inkml:trace>
  <inkml:trace contextRef="#ctx0" brushRef="#br0" timeOffset="145327.2817">19323 4052 494 0,'0'0'605'15,"0"0"-602"-15,0 0 65 16,0 0 37-16,0 0-71 16,0 0-34-16,-13 15 0 15,16 30 0-15,8 11 12 16,-2 6 13-16,1 1-6 15,0-1-8-15,-4-6 0 16,1-6-2-16,-2-10-7 0,-4-7 4 16,1-11-6-1,-2-8 0-15,0-5 0 0,0-8 0 16,0-1 3-16,0 0 2 16,0 0 9-16,0-4 1 15,0-15-5-15,0-7-10 16,0-7-13-16,18-1 0 15,7 2 1-15,8 7-4 16,0 7 4-16,-5 13 9 16,-1 5-5-16,-5 10 0 15,1 23-3-15,-6 4 10 16,-5 5 0-16,-5-6 1 16,-7-4-2-16,0-5 1 15,-10-5-2-15,-10-7 3 0,-10-5 5 16,-5-7 4-16,-3-3 1 15,-4 0-10-15,2-14-5 16,7-7-65-16,15-6-59 16,4-2-96-16,14-3-86 15</inkml:trace>
  <inkml:trace contextRef="#ctx0" brushRef="#br0" timeOffset="145749.2429">20044 4468 826 0,'0'0'183'0,"0"0"-127"16,0 0 104-16,0 0-82 0,0 0-38 15,0 0-29-15,32-25-2 16,1 19-1-16,1 0 8 15,4 0 1-15,-3-2-1 16,0 2-1-16,-2 0 2 16,-7 4-14-16,-8-1 1 15,-6 3-4-15,-7 0-3 16,-5 0-23-16,0 0-114 16,0 3-112-16,-5 6 35 15,-11 3-230-15</inkml:trace>
  <inkml:trace contextRef="#ctx0" brushRef="#br0" timeOffset="146014.9733">20031 4603 839 0,'0'0'81'16,"0"0"-52"-16,0 0 75 15,0 0-38-15,0 0-43 16,0 0-14-16,45-10 36 15,-8 4 9-15,4-2-12 16,2 1 8-16,0 2-18 16,-2 0 7-16,-5 2-12 15,-8 0-7-15,-1 3-8 16,-7 0-5-16,-4 0-7 0,-6 0-5 16,-6 0-13-1,-4 7-121-15,0 2-91 0,0-7-165 16</inkml:trace>
  <inkml:trace contextRef="#ctx0" brushRef="#br0" timeOffset="148832.7828">21156 4335 1172 0,'0'0'11'15,"0"0"3"-15,0 0 75 16,0 0-72-16,0 0-17 15,0 0-19-15,0 0 19 16,-7 92 3-16,7-55 1 16,0-1-4-16,3-7 6 15,-3-5-3-15,0-10-2 16,0-7 1-16,0-4 0 0,0-3-1 16,0 0 5-16,0 0 8 15,0-3 4-15,0-16 1 16,-3-10-15-16,-8-5-3 15,4-5 4-15,-1-2 0 16,5 3 2-16,3 6 3 16,0 6 4-16,0 9-10 15,6 9-3-15,10 8-2 16,6 0-5-16,11 14-2 16,7 13 8-16,8 4 0 15,4 3 2-15,-2-4-2 16,-3-6 2-16,-8 0-2 15,-13-10 0-15,-6-3-2 0,-14-5 2 16,-5-5 1-16,-1-1 3 16,0 0 12-16,0-10 3 15,-1-12-7-15,-11-5-10 16,-3-9-1-16,-2-5 0 16,3-5 1-16,0 3-2 15,4-1 0-15,5 8 0 16,4 8 0-16,1 10 0 15,0 5-9-15,4 11-27 16,14 2-107-16,4 0-28 16,-2 2-110-16,-2 6-515 15</inkml:trace>
  <inkml:trace contextRef="#ctx0" brushRef="#br0" timeOffset="149285.9307">21875 4305 1035 0,'0'0'3'0,"0"0"92"16,0 0 20-16,0 0-54 16,0 0-36-16,0 0-20 15,-83 18-4-15,63 11 7 16,8-2-1-16,6 1-2 16,6-6 3-16,0-3-8 15,5-4 1-15,8-3 2 16,7-3-2-16,-2-6 6 15,1-3 7-15,2 0-8 16,-3-7 6-16,3-12-7 16,-7-6 9-16,-2 0 7 15,-4-3-2-15,-3 2-6 0,-5 4 4 16,0 3-5-16,0 5-12 16,-11 8-3-16,0 1-7 15,-3 5-53-15,-2 0-103 16,2 0-202-16,2 5-278 15</inkml:trace>
  <inkml:trace contextRef="#ctx0" brushRef="#br0" timeOffset="149473.3889">22200 4468 978 0,'0'0'208'16,"0"0"-207"-16,0 0 47 16,0 0-48-16,0 0-59 15,0 0-114-15,4-12-142 16</inkml:trace>
  <inkml:trace contextRef="#ctx0" brushRef="#br0" timeOffset="150241.0192">22745 4221 1227 0,'0'0'21'0,"0"0"-1"15,-80-44 46 1,58 44-31-16,2 0-24 0,0 10-11 16,2 10-1-16,4 3-2 15,4 0 3-15,9-2 2 16,1-3 0-16,0-4-3 16,11-2 2-16,2-5-1 15,2-2 5-15,1-3 0 16,2-2-3-16,-2 0-2 15,0-10-7-15,1-10-3 16,1-8-10-16,-4-4-7 16,-6-8 15-16,-3-5 12 15,-4-2 3-15,-1 4 1 16,0 6 32-16,0 10 15 0,0 13-13 16,0 6 0-16,0 8-9 15,2 0-29-15,10 23-22 16,9 15 22-16,5 13 10 15,4 6 10-15,5 0-11 16,-4-1 6-16,-3-6 10 16,-4-2-9-16,-7-2-7 15,-10-3-9-15,-7-4 0 16,0-4-1-16,-7-4-1 16,-14-10 2-16,-2-8 8 15,-2-9-5-15,-2-4 3 16,3-6-2-16,5-14-4 15,2-5-10-15,10-3 6 0,4 0-11 16,3 3 7-16,0 3-4 16,7 5-2-16,16 2-26 15,10 3-27-15,5 5-32 32,11-3-93-32,3 0-118 15,0 1-387-15</inkml:trace>
  <inkml:trace contextRef="#ctx0" brushRef="#br0" timeOffset="150804.1116">23542 3935 1199 0,'0'0'11'0,"0"0"-11"0,0 0 36 16,0 0-11-1,0 0-6-15,0 0 34 0,66 124-6 16,-46-60-11-16,-2 1 0 15,-5-3-14-15,-4-7-11 16,-6-7 0-16,-3-9-5 16,0-9-2-16,0-10-2 15,0-11-2-15,-3-4 1 16,1-5 0-16,1 0 10 16,-1-5 7-16,0-12-9 15,2-12-8-15,0-9-1 16,11 1-6-16,12 0 0 15,1 8-4-15,1 11-4 16,-1 10 4-16,-2 8 3 0,-2 0 0 16,2 22-4-16,0 6 4 15,-2 3 6-15,-4 0 1 16,-7-4-4-16,-7-4 4 16,-2-6-7-16,-3-3 2 15,-18-4 5-15,-8-5 1 16,-6-3 2-16,-2-2-3 15,1-2-7-15,1-12-54 16,5-4-55-16,7-2-47 16,8-1-160-16</inkml:trace>
  <inkml:trace contextRef="#ctx0" brushRef="#br0" timeOffset="151226.3589">24065 4230 1019 0,'0'0'115'0,"0"0"-97"15,0 0 75-15,0 0-46 0,0 0-12 16,92-33-11-1,-68 57-9-15,-1 5 2 0,-1 6 13 16,-1 2 18-16,-5-2-22 16,-3-4-15-16,-5-5-6 15,-3-6-2-15,-5-9-6 16,0-5 3-16,0-4 0 16,0-2 1-16,0 0 9 15,0 0 10-15,0-8 19 16,-5-9-17-16,-1-6-11 15,1-8-11-15,4-1 0 16,1-1-2-16,0 1 4 16,15 1-4-16,7 3 0 15,4 7-10-15,2 4-31 16,2 7-58-16,1 3-57 0,-5 0-155 16</inkml:trace>
  <inkml:trace contextRef="#ctx0" brushRef="#br0" timeOffset="151804.8352">24875 4216 1089 0,'0'0'41'0,"0"0"-24"16,0 0 97-16,0 0-59 16,0 0-11-16,0 0-22 15,-70-38-13-15,46 42-7 16,0 13 5-16,0 2 1 15,5 4-2-15,5-2-2 16,7-3-2-16,5-2-2 16,2-1 0-16,0-4 2 15,8-1-1-15,2-1-1 0,5-5 4 16,5-4-2 0,-3 0 2-16,3 0-4 0,-1-10-11 15,-1-7-1-15,-3-5 4 16,-4-4 7-16,-3-2 1 15,-3-1 6-15,-4 8-1 16,-1 7 7-16,0 6 17 16,0 6 6-16,2 2-11 15,-2 0-24-15,0 0-3 16,4 12-20-16,2 12 16 16,4 6 5-16,4 3 4 15,1-1 2-15,1-1-4 0,1-4 0 16,-7-3 0-1,-2 0-3-15,-7-8-68 0,-1-1-73 16,0-10-193-16,-12-5-266 16</inkml:trace>
  <inkml:trace contextRef="#ctx0" brushRef="#br0" timeOffset="152228.5633">25039 4160 844 0,'0'0'218'0,"0"0"-199"16,0 0 40-16,52 72 29 15,-29-33-26-15,0 3-9 16,0-2-1-16,-8-5-16 0,-5-3-18 16,-6-6-5-16,-4-8-12 15,0-7 4-15,0-6-3 16,0-5 0-16,0 0 8 15,0 0 3-15,-6-13-2 16,-2-11 2-16,2-11-9 16,1-6-3-16,5-3 0 15,0 1-1-15,0 5 0 16,11 5 3-16,6 7 5 16,4 10 4-16,2 5-9 15,2 6-3-15,0 5 0 16,2 0-2-16,-2 16 1 0,2 6 0 15,-4 2 1-15,2 1 4 16,-2 0 2-16,-8-3-5 16,-2-1-2-16,-3-2 0 15,-4-2-4-15,0 1-42 16,-1-4-61-16,-2-2-55 16,3-7-155-16,3-5-154 15</inkml:trace>
  <inkml:trace contextRef="#ctx0" brushRef="#br0" timeOffset="152525.4975">25865 4189 1133 0,'0'0'9'0,"0"0"38"16,0 0 66-16,0 0-32 15,0 0-32-15,0 0-31 16,-82-46-8-16,63 56-9 16,-5 11-1-16,0 5 6 15,7 4-1-15,6 0-3 16,8-2-2-16,3 0 0 0,0-5 0 16,9-2 5-16,8-4-5 15,4-5-4-15,2-4-4 16,2-5-59-16,2-3-63 15,0 0-64-15,-5-19-117 16</inkml:trace>
  <inkml:trace contextRef="#ctx0" brushRef="#br0" timeOffset="152987.4452">25987 3807 1134 0,'0'0'10'15,"0"0"67"-15,0 0 83 0,0 0-122 16,0 0-35 0,0 0 0-16,15 39 10 0,-7 12 29 15,-1 8-7-15,-2 2-8 16,-1-2 1-16,-1-5-7 16,1-4-12-16,1-9-1 15,-3-5-4-15,2-9-3 16,-1-9 2-16,-1-7-2 15,-1-6-1-15,-1-4 2 16,0-1-1-16,0 0 6 16,0 0-6-16,3 0 2 15,3-14-3-15,4-6-2 0,4-2 1 16,4-3 2 0,1 4-1-16,5 1 0 0,0 5-2 15,-2 6 2 1,-5 4-1-16,-1 5 0 0,-2 0-4 15,0 19-2-15,2 4-2 16,-2 8 4-16,0-1 5 16,0 0 0-16,0-1 0 0,-1-4 0 15,-2-2-2-15,-7-3-83 16,-4-6-123-16,0-12-135 16,-9-2-398-16</inkml:trace>
  <inkml:trace contextRef="#ctx0" brushRef="#br0" timeOffset="153437.4203">26499 4316 826 0,'0'0'5'0,"0"0"124"16,0 0-36-16,80 6-37 15,-55-6-25-15,-3 0-17 16,-3-1-5-16,-8-12 10 16,-2-3-8-16,-5-1 3 0,-4-1 0 15,0-4-6-15,0 0-1 16,-7 0-2-16,-5-1 10 16,0 6 18-16,0 6 31 15,1 5-19-15,1 6-16 16,-3 0-11-16,-7 3-11 15,-2 16-2-15,-2 7-2 16,3 2 12-16,6 3 5 16,6-4-4-16,6 1 2 15,3-5-7-15,2 3 8 16,17-3-9-16,6-2-2 16,7-1 3-16,2-5-7 15,3-5 1-15,-1-7-5 16,1-3-21-16,-2 0-49 15,-4 0-61-15,-1-10-58 16,-3-8-78-16,-3-5-313 16</inkml:trace>
  <inkml:trace contextRef="#ctx0" brushRef="#br0" timeOffset="153781.3449">27060 4137 939 0,'0'0'51'16,"0"0"147"-16,0 0-67 16,0 0-25-16,0 0-43 15,0 0-42-15,-48-32-11 16,23 36 5-16,1 8-2 16,7 4-10-16,6-2 2 15,5 3-5-15,6 0-2 16,0 5 1-16,9-2 1 0,16 3 2 15,5 2 5-15,-2-1-4 16,-1 0-3-16,-8-2-2 16,-5-3 2-16,-5 0 0 15,-4-5 0-15,-5 0 1 16,0-4-2-16,-10-3 5 16,-11 1-4-16,-10-2 0 15,-12 0-4-15,-9-3-3 16,-8-1-125-16,5-2-192 15</inkml:trace>
  <inkml:trace contextRef="#ctx0" brushRef="#br0" timeOffset="162387.1562">19641 5486 97 0,'0'0'230'15,"0"0"-226"-15,0 0 81 16,0 0-23-16,0 0-24 16,0 0 11-16,0 0 37 15,0 0 11-15,-6 6 17 16,6-6 45-16,-3 0-31 15,-3 0-44-15,-5 0-26 16,4-5 3-16,-1 2-8 16,4 3 1-16,0 0-13 15,4 0-12-15,0 0-19 16,0 0-10-16,0 3-8 0,0 21 1 16,4 12 7-16,9 8 5 15,7 6-3-15,-2 2 5 16,3-2 1-16,-2-4-5 15,-7-3-1-15,-5-4-1 16,-5-10-1-16,-2-4 4 16,-2-6-4-16,-16-7 5 15,-7-7-3-15,-3-2 4 16,-7-3-6-16,1-3-10 0,3-19-20 16,1-7-46-16,4-10-84 15,9-7-67-15,5 0-179 16</inkml:trace>
  <inkml:trace contextRef="#ctx0" brushRef="#br0" timeOffset="162637.3209">19557 5300 1117 0,'0'0'2'0,"0"0"92"16,0 0 14-16,0 0-62 15,0 0-33-15,0 0-13 16,17-62 1-16,-8 61-2 16,-3 1-13-16,-3 0-128 15,-3 4-114-15,0 5-89 16</inkml:trace>
  <inkml:trace contextRef="#ctx0" brushRef="#br0" timeOffset="163137.3209">20349 5696 1080 0,'0'0'13'15,"0"0"127"-15,0 0-27 16,0 0-61-16,0 0-32 15,0 0-18-15,-4-6-2 16,22 3 0-16,8-5 10 16,10 0 0-16,3-2-1 15,3-2-4-15,0 4-1 16,-8-1 2-16,-3 4-6 0,-5 1-3 16,-11 4-33-1,-7 0-108-15,-8 0-99 0,0 9-91 16</inkml:trace>
  <inkml:trace contextRef="#ctx0" brushRef="#br0" timeOffset="163356.2891">20378 5816 975 0,'0'0'31'15,"0"0"13"-15,0 0 64 16,0 0-49-16,0 0-48 0,0 0 8 15,55 0 12-15,-21 0 24 16,5 0-31-16,3-10-6 16,-4 3-9-16,0 2-1 15,-4 3-8-15,-15 2-1 16,-8 0-127-16,-11 7-226 16,-24 2-227-16</inkml:trace>
  <inkml:trace contextRef="#ctx0" brushRef="#br0" timeOffset="166844.4233">21428 5621 732 0,'0'0'248'0,"0"0"-226"16,0 0 104 0,0 0-22-16,0 0-30 15,0 0-36-15,0 0-8 0,-35-47-27 16,35 47-3-16,0 19-20 16,0 15 20-16,-3 9 5 15,0 3 12-15,-1 3-10 16,0-8 6-16,1-2-7 15,-1-6-6-15,1-3 0 16,0-6 0-16,-1-5-1 16,-2-3-45-16,-1-3-87 15,2-10-128-15,-1-3-103 16</inkml:trace>
  <inkml:trace contextRef="#ctx0" brushRef="#br0" timeOffset="167219.5979">21313 5674 129 0,'0'0'806'16,"0"0"-803"-16,0 0 66 16,0 0 12-16,46-74-56 15,-23 74-13-15,-1 0-3 16,5 0-1-16,-1 6 4 16,1 14 7-16,-2 5 3 15,-2 1-8-15,-1 4 2 16,-2-1-9-16,-4-2 0 15,1-5-5-15,-10-3-1 0,1-7 1 16,-5-3-1 0,-2-6-1-16,1-3 0 0,-2 0 6 15,0 0 5-15,2-6 21 16,-2-11 38-16,0-9-65 16,0-7 0-16,0-9 3 15,0-3 2-15,0-2 0 16,0 5 4-16,0 6-4 15,0 8 12-15,0 6-21 16,-2 8 3-16,0 3-4 16,2 7-7-16,0 4-52 15,0 0-100-15,0 0-105 16,0 6-277-16</inkml:trace>
  <inkml:trace contextRef="#ctx0" brushRef="#br0" timeOffset="167719.8589">22106 5649 918 0,'0'0'6'15,"0"0"113"-15,0 0-8 16,0 0-18-16,0 0-51 16,-88-56-25-16,64 63-3 15,-4 19-5-15,0 8 2 16,4 2 10-16,9 6-4 15,14-1 0-15,1-4-5 16,16-1-4-16,11-7 0 16,6-3-1-16,-1-9 1 15,-2-7 2-15,-3-10-9 16,-7 0 1-16,-3-6 6 0,-4-17 1 16,-3-5 7-16,-6-7 1 15,-4-3 2-15,0-3 0 16,0 2-10-16,-7 2-3 15,-10 4-6-15,5 11-2 16,1 7-1-16,2 10-6 16,-5 5-53-16,1 3-72 15,-2 11-193-15,3 1-240 16</inkml:trace>
  <inkml:trace contextRef="#ctx0" brushRef="#br0" timeOffset="167923.2463">22435 5777 846 0,'0'0'319'0,"0"0"-304"15,0 0 56-15,0 0-66 16,0 0-5-16,0 0-64 15,19-31-97-15,-19 26-269 16</inkml:trace>
  <inkml:trace contextRef="#ctx0" brushRef="#br0" timeOffset="168722.4883">23081 5609 805 0,'0'0'284'0,"0"0"-275"15,0 0 79-15,-87-61 13 16,66 58-32-16,-4 3-43 15,-2 0-7-15,-2 16-10 0,3 4 4 16,4 6-12-16,8 1 4 16,9-5-1-16,5-3 2 15,0-3-4-15,0-3-2 16,12-4 4-16,5-3 5 16,-2-4-9-16,2-2 2 15,-1 0 4-15,-2-5 0 16,-3-9 1-16,-3-8-7 15,-3-7-2-15,-4-2 1 16,-1-8-10-16,0 3 8 16,0 0 3-16,0 9 5 15,0 7-2-15,0 8 7 16,0 7 7-16,0 5-6 0,0 0-11 16,8 20-16-16,11 13 16 15,6 9 10-15,1 7 4 16,3-2 3-16,0-1 2 15,-3-2 5-15,-3-3-10 16,-7 1-3-16,-9 1-11 16,-7 2-4-16,-2-3 4 15,-20-10 2-15,-6-8 2 16,1-12-2-16,2-10 5 16,2-2 1-16,5-3 0 15,4-17-3-15,4-5-1 16,7-4-4-16,3-5-4 0,5 2 2 15,16 1 4-15,4 7-4 16,8 5 1-16,4 6-15 16,5 5-44-16,4 4-76 15,-7-1-158-15,-18-5-550 16</inkml:trace>
  <inkml:trace contextRef="#ctx0" brushRef="#br0" timeOffset="170420.0563">23906 5508 1053 0,'0'0'74'0,"0"0"-38"16,0 0 96-16,0 0-29 15,0 0-62-15,0 0-41 16,0 0-14-16,-7 29 14 15,14 20 28-15,6 8-8 0,-3-1 5 16,2-2-13-16,-5-3 12 16,-2-5-14-16,-5-5-4 15,0-7-2-15,0-8-4 16,-2-4 2-16,-8-5 0 16,-6-3-1-16,-1-7 1 15,-7-2-2-15,-3-5-37 16,-2 0-58-16,2-16-62 15,5-18-108-15,6-15-208 16</inkml:trace>
  <inkml:trace contextRef="#ctx0" brushRef="#br0" timeOffset="170623.3009">23860 5320 1188 0,'0'0'10'0,"0"0"30"15,0 0 88-15,0 0-89 16,0 0-33-16,0 0-6 16,7-20-2-16,-4 20-31 15,-3 0-134-15,0 0-121 16</inkml:trace>
  <inkml:trace contextRef="#ctx0" brushRef="#br0" timeOffset="171282.505">24302 5121 954 0,'0'0'215'15,"0"0"-190"-15,0 0 10 0,0 0-9 16,0 0-24-16,0 0 0 15,54 61 11-15,-32-25-4 16,3 3 6-16,-2-3 0 16,-7-5-12-16,-3-5 1 15,-8-3-4-15,-4-7 0 16,-1-6 0-16,0-5 2 16,0-3 4-16,-6-2 10 15,-1 0 15-15,0 0 3 16,1-4-11-1,-2-12 2-15,5-7 13 0,2-11-29 0,1-2-3 16,4-7 6-16,16 4-9 16,7 3-1-16,1 11-1 15,-1 10 0-15,-4 11-1 16,1 4-2-16,-1 4 1 16,2 18-5-16,0 5 0 15,-2 5 4-15,-4 2-1 16,-2 7-5-16,-10 2-56 15,-7-4-126-15,-6-10-276 16</inkml:trace>
  <inkml:trace contextRef="#ctx0" brushRef="#br0" timeOffset="171970.5689">25409 5692 1327 0,'0'0'30'0,"0"0"-21"16,0 0 9-16,0 0-9 15,0 0-3-15,0 0 9 16,33 112 27-16,-23-55-7 16,2 2-6-16,-6-4-2 0,-2-8-12 15,-4-9-3-15,0-12-5 16,0-11-6-16,0-7-1 16,0-4 3-16,0-4 5 15,-1 0 9-15,-11-10-4 16,-4-16-3-16,-4-12-3 15,1-9-3-15,1-14-5 16,7-10 1-16,7-7-2 16,4-4 2-16,3 8-1 15,18 13 1-15,1 14-3 16,2 20 3-16,-3 14 0 16,-5 9-1-16,2 4 1 15,1 0-6-15,-2 13 2 0,-1 6 2 16,-4 3 1-16,-6-2-3 15,-6 2-8-15,0-1-5 16,-19 1 2-16,-13-3-23 16,-6-2-55-16,-1-10-56 15,3-6-19-15,6-1-103 16,11-13-204-16</inkml:trace>
  <inkml:trace contextRef="#ctx0" brushRef="#br0" timeOffset="172285.8613">25847 5300 982 0,'0'0'78'0,"0"0"-68"15,0 0 90-15,0 0-11 16,0 0-42-1,0 0-6-15,50 25-1 16,-40 11 7-16,0 7 0 0,-2 6-19 16,-2-2 3-16,0 0-8 15,-2-5-13-15,-3-5-7 16,-1-7 1-16,0-6-1 0,0-4-3 16,0-5-2-16,0-6-42 15,0-4-38-15,-4-4-45 16,-3-1-56-16,-2 0-88 15,-3-11-304-15</inkml:trace>
  <inkml:trace contextRef="#ctx0" brushRef="#br0" timeOffset="172805.3787">25756 5554 532 0,'0'0'448'0,"0"0"-441"15,0 0 161-15,0 0-93 16,0 0-61-16,0 0-6 16,66-48-8-16,-30 41 8 15,-1-1-6-15,6-2 5 16,0-1-3-16,3 2 4 16,0-4-7-16,0 1 5 15,2-1-4-15,-9-1-1 16,-5 0 1-16,-13 5 0 15,-9 1 1-15,-5 5 13 16,-5 0 18-16,0 3 17 16,0-2-20-16,-2 2-25 0,-14 0-6 15,-5 0-1-15,-7 0-9 16,1 8 8-16,6 0 4 16,9 5-7-16,9-3 3 15,3 6-7-15,0 3 4 16,12 1-4-16,13 0 9 15,10 4 2-15,1-4 0 16,0 0 4-16,-4-3-6 16,-8-3 0-16,-6-2 0 15,-9-3 0-15,-8-3-1 16,-1 0-2-16,0 2-6 16,-16 1 9-16,-13 1 5 0,-5 0 1 15,-4-2-5-15,-6-2-2 31,1-3-37-31,4-3-61 16,8 0-83-16,14-3-148 0</inkml:trace>
  <inkml:trace contextRef="#ctx0" brushRef="#br0" timeOffset="172961.6306">26678 5663 1123 0,'0'0'26'0,"0"0"-26"15,0 0-9-15,0 0-301 16</inkml:trace>
  <inkml:trace contextRef="#ctx0" brushRef="#br0" timeOffset="178744.2081">10038 6777 1060 0,'0'0'9'16,"0"0"-2"-16,0 0 56 16,0 0-30-16,0 0-28 15,0 0-5-15,0 0 0 16,78-75 0-16,-50 67 0 16,-1 8 0-16,-1 0 1 0,3 0 1 15,1 19 1-15,-2 8-1 16,-1 4 5-16,-9 5-3 15,0 1 4-15,-9-3-8 16,-6-3 0-16,-3-4 6 16,0-5-6-16,0-3 3 15,-9-12 3-15,3 1 2 16,3-6 0-16,3-2 1 16,-6 0-2-16,3-10 15 15,0-7 18-15,0-12-12 0,3-5-13 16,0-5-13-16,0-1-2 15,11 3-1-15,5 3 1 16,6 9 0-16,-2 7 0 16,-1 6-1-16,2 12-2 15,4 0 1-15,-2 0-8 16,5 17 3-16,-1 5 6 16,-2 3 0-16,-4 3 0 15,-6 2 1-15,-9-2-1 16,-3-5 1-16,-3-3-2 15,0-8-3-15,0-4 5 16,-9-4 3-16,0-4 0 16,3 0 0-16,-1-4 5 0,1-13 12 15,1-9-9-15,2-11-4 16,3-7-7-16,0-4 1 16,14-2-1-16,5 8 0 15,1 8 1-15,-1 12-1 16,0 14-1-16,2 8 0 15,0 1-1-15,12 25 1 16,1 9 1-16,-2 6 4 16,0 2 7-16,-9 4-7 15,-4 1-1-15,-10 0-3 16,-6-2-10-16,-3-8-85 16,-3-17-153-16,-9-15-329 0</inkml:trace>
  <inkml:trace contextRef="#ctx0" brushRef="#br0" timeOffset="179291.0527">11457 6818 793 0,'0'0'228'0,"0"0"-212"16,0 0 169-16,0 0-77 15,0 0-54-15,0 0-25 16,-13 0-7-16,13-1-9 16,7-3-10-16,12-6-1 15,11 0 4-15,5-3 1 16,7-1 9-16,3 2-11 16,-3 1 2-16,-9 6-5 15,-7 0-1-15,-6 5-2 16,-8 0-18-16,-9 0-82 15,-3 4-70-15,0 6-41 16,-15 3-45-16,-9 1-135 16</inkml:trace>
  <inkml:trace contextRef="#ctx0" brushRef="#br0" timeOffset="179603.7119">11503 6956 721 0,'0'0'21'0,"0"0"40"16,0 0 44-16,0 0-32 15,0 0-35-15,0 0 17 16,-14 2 0-16,14-2-9 16,0 3 11-16,0-3-5 0,0 0-8 15,17 0-15-15,9 0-16 16,12 0 28-16,1-5-13 15,4-6-9-15,-1 2-10 16,-2 0-2-16,-6 1-1 16,-11 6 2-16,-7 1-6 15,-10 1-2-15,-6 0-28 16,0 5-127-16,-12 1-91 16,-13-6-172-16</inkml:trace>
  <inkml:trace contextRef="#ctx0" brushRef="#br0" timeOffset="222819.3107">1496 10735 659 0,'0'0'10'15,"0"0"70"-15,0 0-2 16,0 0-53-16,0 0-8 16,0 0 0-16,0 0 7 15,-27 0 4-15,24 0-2 0,-3 0-4 16,0 0-11-16,0 0-1 16,-1 0-5-16,4 0 0 15,-2 0 2-15,5 0-4 16,0 0-2-16,0 0 10 15,0 0-5-15,18 0-1 16,16 0 4-16,18 0 16 16,11-8-7-16,10-1-7 15,11-2-7-15,7 2 2 16,6 1-3-16,0-1-2 16,0-1-1-16,-4-4 0 15,-2 5 0-15,-5-2-4 16,-9-2 8-16,-5 3-4 0,-11 0 0 15,-9 3 0-15,-13 2-4 16,-9 2-23-16,-11 3-52 16,-8 0-57-16,-10 12-9 15,-1 5-59-15</inkml:trace>
  <inkml:trace contextRef="#ctx0" brushRef="#br0" timeOffset="223272.44">1860 11156 546 0,'0'0'28'0,"0"0"55"16,0 0 21-16,0 0-20 15,0 0-19-15,0 0 6 16,-33 0 1-16,33 0-11 16,0 0-21-16,0 0-1 15,0 0-4-15,0 0-18 0,9 0-14 16,21-5 10-1,10-3-1-15,5-1-1 0,2 1 2 16,-2 1-7-16,3 0-4 16,-3 2 3-16,-1 2-5 15,-6-1 0-15,-7 4 2 16,-7 0-4-16,-9 0-5 16,-5 0-28-16,-7 0-61 15,0 0-39-15,-3 3-37 16,0 6-1-16,-13 2-112 15</inkml:trace>
  <inkml:trace contextRef="#ctx0" brushRef="#br0" timeOffset="223537.988">2164 11179 16 0,'0'0'557'0,"0"0"-470"16,0 0 77-16,0 0-42 15,0 0-15-15,0 0-28 16,-23 0-36-16,23 1-9 15,0 11-19-15,0 8-12 16,0 14 30-16,0 5 46 16,0 4-33-16,0 7-8 15,0-1-2-15,0 4-17 16,0-4-6-16,0-9-5 16,0-3-6-16,0-8 2 15,0-13-1-15,0-2-2 16,0-8-1-16,0-1-5 0,0-5-67 15,0 0-104-15,0-28-167 16</inkml:trace>
  <inkml:trace contextRef="#ctx0" brushRef="#br0" timeOffset="224212.3359">2022 9769 662 0,'0'0'4'16,"0"0"72"-16,0 0 8 15,0 0 20-15,0 0-45 16,0 0-11-16,-16-29-23 16,16 29-7-16,0 0-9 15,0 0-2-15,0 0 1 16,0 0 1-16,0 3 6 15,0 9 5-15,6 5 2 16,0 12 6-16,4 8-6 16,1 8 12-16,-4 6-15 15,-1 5-1-15,0 7 1 0,-3-1-7 16,3 1-2-16,-3 0-3 16,0 0 4-16,6 0-5 15,-5-7-1-15,4-6-3 16,-5-11 0-16,3-6 1 15,0-6-2-15,-2-7-1 16,2-3 1-16,-6-8-1 16,3-3 0-16,-1-2 0 15,-2-4-1-15,0 0-1 16,0 0-93-16,1 0-34 16,2-17-299-16</inkml:trace>
  <inkml:trace contextRef="#ctx0" brushRef="#br0" timeOffset="227245.5809">2083 9776 300 0,'0'0'108'15,"0"0"-13"-15,0 0 13 16,0 0-38-16,0 0-42 16,0 0-14-16,0 0 7 15,-10-10 13-15,4 10-10 16,0 0-9-16,0 0-3 16,-4 0-4-16,-1 0 6 15,2 0 5-15,2 0 2 16,4 0-6-16,3 0 3 15,0 0 24-15,0 0-16 0,0 0-2 16,0 0 4-16,0 0-3 16,0 0-14-16,10 0-7 15,13-3-1-15,15-3-2 16,12-2 4-16,14 4-3 16,15-3 3-16,15-2-2 15,3 6 1-15,7-5-4 16,2 0 2-16,-5 5-2 15,-5-2 4-15,-5 2-4 16,-10 0 0-16,-10-3 0 16,-20-2 0-16,-14 3 0 15,-19-2 0-15,-9 5 0 0,-9-3 6 16,0 1-2-16,0-2 4 16,0 1-5-16,0 0 5 15,0 2-6-15,0 3-2 16,0-1 1-16,0 1-2 15,0 0-5-15,1 0-1 16,5 0-6-16,5 14 12 16,2 12-4-16,5 5 0 15,3 5 5-15,3 4 0 16,0-1 2-16,6 0 0 16,5-6-2-16,-5 0 0 15,0-10 2-15,-9-3-2 16,0-6 0-16,-12-4 1 0,-3-8 1 15,-6-2-2 1,0 0 2-16,0 0 9 0,4 0 4 16,-4-10 5-16,6-12-10 15,-3-6-10-15,0-4 1 16,3-7-2-16,0 3-1 16,0-3 2-16,3 6 0 15,0 5 0-15,-3 6 0 16,6 8 1-16,-3 0-1 15,0 9 0-15,1 1-1 16,5 4-4-16,3 0 3 16,3 6-3-16,3 8 0 0,-2 8 5 15,-1 3-1 1,-3 4 0-16,3 3 2 0,-6 2 3 16,1-1 3-16,-1-4 0 15,0-2 1-15,-3-1-3 16,1-7 0-16,-2-2-1 15,-2-4-1-15,-2-5-1 16,-1-1 2-16,-6-5-3 16,3-2 4-16,-3 0 2 15,0 0 4-15,3 0 3 16,3-13 16-16,6-7-14 16,0-7-16-16,4-5 0 15,-2-2-3-15,-2-2 2 16,1-3-2-16,-4 9-4 15,-3 5 6-15,1 8 1 0,-2 6 2 16,-5 8-2-16,3 2-2 16,0 1 2-16,6 0-10 15,9 0 8-15,7 1 1 16,11 5 1-16,12-1-2 16,20-5 7-16,16 0-4 15,14 0-1-15,5 0 0 16,6 0-1-16,-6 0-1 15,-6 0 2-15,-12 0 0 16,-15 0 1-16,-16 0-2 16,-17 0 2-16,-16 0 1 15,-9 0 0-15,-8 0-1 0,-4 0 2 16,0 0-3-16,-25 0-24 16,-18 0-242-16,-15-8-315 15</inkml:trace>
  <inkml:trace contextRef="#ctx0" brushRef="#br0" timeOffset="228105.283">3842 9022 947 0,'0'0'15'0,"0"0"80"15,0 0-20-15,0 0 0 16,0 0-37-16,0 0-26 16,-9-58-12-16,18 75-10 15,3 12 10-15,0 9 9 16,-5 6-6-16,1 2 6 0,-4 0-3 16,-1-6 4-16,-1 0-8 15,1-8 2-15,-3-11-2 16,0-8 7-16,0-7-9 15,0-3 4-15,0-3 7 16,0 0 2-16,-3-6 51 16,-5-17-41-16,-5-11-12 15,1-10 7-15,6-11-17 16,0-4-1-16,4-3 1 16,2-5-1-16,0 1 0 15,2 7-1-15,10 3 1 16,9 9-1-16,0 8-2 15,6 5 3-15,-2 9-2 0,3 8-3 16,-4 3 4-16,-2 12 1 16,-5 2-2-16,-4 0-6 15,1 13 5-15,-8 9 0 16,-3 8-1-16,-3 2 2 16,0 2 2-16,-9 2-2 15,-12-5 0-15,-2-2 2 16,-2-2-6-16,1-8 4 15,2-3 1-15,7-5-1 16,3-8 2-16,3 0-1 16,3-3-9-16,0 0 9 15,3 0-5-15,-1 0-3 0,4 0 2 16,0 0 4-16,0 0 1 16,0 0-12-16,0 3-11 15,0 17 9-15,0 7 16 16,10-1 0-16,10 4 0 15,8-3-3-15,9 0 3 16,-1-5 3-16,1-2-1 16,-7-1-2-16,-3-2 0 15,-9-1 0-15,-5-3-5 16,-4-5-104-16,-4-1-151 16,-5-7-50-16</inkml:trace>
  <inkml:trace contextRef="#ctx0" brushRef="#br0" timeOffset="228419.3313">4318 9025 843 0,'0'0'20'15,"0"0"138"-15,0 0-21 16,0 0-37-16,0 0-52 15,0 0 16-15,-3-28-17 0,3 28-23 16,0 0-18-16,0 1-6 16,0 13-7-16,3 13 7 15,7 2 11-15,-1 2-2 16,0 1 0-16,-1 2-2 16,-1-1 4-16,-4-4-9 15,-3-4 2-15,0-3-1 16,0-3-3-16,0-5 0 15,0-2-5-15,0-1-115 16,0-11-126-16,0 0-387 16</inkml:trace>
  <inkml:trace contextRef="#ctx0" brushRef="#br0" timeOffset="231624.7175">5074 9766 264 0,'0'0'32'16,"0"0"-26"-16,0 0 58 16,0 0 48-16,0 0-52 15,0 0-31-15,0 0 1 16,0-17-7-16,0 17 10 15,0 0 2-15,0 0-13 16,0 0-8-16,0 0 2 16,0 0-7-16,0 0-1 15,-3 0-5-15,3 0-1 16,0 0 0-16,0 0 5 16,0 0 6-16,0 0 3 0,0 0 5 15,0 0 11-15,21 0-13 16,19 0 20-16,17-6 7 15,7-5-26-15,8-2-12 16,2 4-2-16,1-2-4 16,7 5 2-16,0-2 0 15,-9 2-2-15,-9 0 0 16,-13 1 5-16,-17-3 5 16,-10 5-4-16,-9-1-2 15,-8 2 1-15,-2 0 1 16,-5-1 4-16,1 3-4 15,-1-3 3-15,0 3 4 16,0 0-9-16,0 0 0 0,0 0-2 16,0 0-4-16,0 0 1 15,0 0-1-15,0 0 0 16,0 0-1-16,3 0-3 16,2 8 0-16,1 11 3 15,0 10 2-15,4 12 1 16,-1 5 4-16,-1 6 5 15,-1 2-1-15,2-5 0 16,0-1-1-16,0-6 1 16,3-6-3-16,-6-7-1 15,0 0-3-15,0-10 1 16,-6-4 1-16,4-1-3 16,-1-9-1-16,-3-1 4 0,0-1-5 15,3-3 0-15,-3 0 4 16,0 0 3-16,0 0-2 15,0 0 2-15,0 0-6 16,0 0 4-16,0 0-5 16,0 0 0-16,-10 8-10 15,-16 4 8-15,-11 7 2 16,-6 8-3-16,-6 3 3 16,1 0 1-16,3-1-1 15,5-2 2-15,7 0-4 0,9-4 2 16,9-4-1-1,8-2 0-15,7-1-2 0,0-2-5 16,22-4 8-16,11 0 7 16,13-8-7-16,8 1 2 15,4-3-1-15,2 0-1 16,1 0-2-16,6-6 1 16,-10-3 2-16,-5 5-1 15,-9 1 0-15,-13 3 0 16,-12 0 0-16,-9 0 0 15,-9 0-8-15,0 7 5 16,0 5 3-16,-15 5 1 16,-9 3 0-16,-7 0 0 15,-8 3-1-15,-4 3 0 16,-8 3 0-16,-4 5 2 0,-5 2-2 16,-1-2 0-16,6-2 0 15,7-6 2-15,11-6-1 16,7 0-2-16,12-9 2 15,8-1-2-15,7-4-1 16,3 0-1-16,10-1-5 16,18-3 8-16,8 1 1 15,9-3-1-15,7 0 0 16,0 0 1-16,-1 0-1 16,0 0-1-16,-9 3 1 15,-4-3 0-15,-11 0 0 16,-9 1 0-16,-9-1 0 0,-6 2-1 15,-3-2 2-15,0 1 1 16,0 1-2-16,0 6-1 16,0 4 0-16,0 9 0 15,0 2 2-15,0 11 0 16,0 4-1-16,0 8 4 16,9 12 4-16,0 1 3 15,-3 3 9-15,4-6 2 16,1-3 3-16,-2-3 4 15,-2-3-11-15,-1-8-1 16,0-6-1-16,-3-6 2 16,-3-8-6-16,3-3-5 15,-3-6-3-15,0-3 6 16,0-1-8-16,0 1-2 16,0-4-1-16,0-2-63 0,-6-1-118 15,0-17-240-15</inkml:trace>
  <inkml:trace contextRef="#ctx0" brushRef="#br0" timeOffset="232361.6137">6731 10718 1008 0,'0'0'1'0,"0"0"7"16,0 0-5-16,0 0 1 15,0 0 0-15,-6 92 29 16,6-42-4-16,0-1 12 15,0 3-11-15,0-5-6 16,0-2-11-16,0-8-1 16,0-8-8-16,0-6 3 15,0-9-2-15,0-7-1 16,0-5 1-16,0-2 7 0,0 0 7 16,-4-9 42-16,-5-15-28 15,0-11-18-15,3-8-10 16,-3-10-1-16,6-13-1 15,0-6 0-15,3-9-3 16,0 5 0-16,0 8 0 16,9 15-1-16,6 16 1 15,-3 8-2-15,7 8 0 16,-5 12 1-16,5 1-1 16,-3 5 0-16,-2 3 1 15,-5 0-1-15,1 8-5 16,-7 4-1-16,-3 9-4 0,0 5 2 15,-16 1 10-15,-11 2-1 16,-4 1-3-16,-2-1 1 16,0-4-3-16,8-7-29 15,8-7 13-15,4-7 17 16,7-1 5-16,3-3 0 16,3 0-1-16,0 0 1 15,0 2-24-15,9 2-3 16,15 4 20-16,4 4 7 0,2 5 2 15,4 2-1 1,-1 3 1-16,0 2 0 0,-3-3-1 16,-8-2-2-16,-1-3 0 15,-15 1-8-15,-3-5-5 16,-3 2-46-16,0-3-148 16,-6-6-87-16</inkml:trace>
  <inkml:trace contextRef="#ctx0" brushRef="#br0" timeOffset="232956.9714">7170 10981 918 0,'0'0'6'16,"0"0"80"-16,0 0 18 15,0 0-46-15,6-73-8 0,10 62-33 16,5-1-3-16,3 2-12 16,3 4 0-16,-5 2 0 15,2 4-2-15,-6 0 2 16,-3 7-4-16,-3 12-4 16,-9 4 0-16,-3 11 4 15,-3 3 2-15,-24 3 3 16,-6-1-3-16,-7 0 2 15,-2-3 0-15,5-4-1 16,7-11 1-16,12-11-2 0,9-2 1 16,9-8 3-16,0 0 0 15,0 0 1-15,3 0 3 16,21 0 10-16,13-4-10 16,11-9 2-16,4 2-6 15,-3 2 1-15,-4 1-5 16,-3 5 1-16,-5-3 2 15,-11 3-3-15,-7 1 0 16,-10 2-4-16,-5 0-2 16,-4 0-28-16,-13 0-180 15,-14 0-155-15</inkml:trace>
  <inkml:trace contextRef="#ctx0" brushRef="#br0" timeOffset="236109.0199">5932 9624 491 0,'0'0'22'0,"0"0"78"0,0 0-18 16,0 0-6-16,0 0-29 15,0 0-17-15,0 0 39 16,-9-6 0-16,9 6-41 16,-3 0-11-16,3 0-11 15,0 0 5-15,-3 0-7 0,3 0 2 0,0 0 3 16,0 0 7-16,0 0 12 16,0 0-13-16,19 0-11 15,20-8-3 1,16 2 3-16,20-5 0 0,13 5 3 15,3 0-1-15,9-2 5 16,4 2 0-16,-7 6-8 16,-3 0-2-16,-15 0-1 15,-12 0 2-15,-10-3-5 16,-17 0 2-16,-7-4 0 16,-9 3-1-16,-2-2 4 15,-7-3-2-15,0-1 0 16,0 0 0-16,-6 3-1 15,3 2 2-15,-3 0 1 16,-6 2-1-16,3 0 1 16,-2 2-2-16,-4 1 0 0,6 0-4 15,0 0-1-15,5 1-1 16,2 18 6-16,2 3 4 16,6 9 5-16,1 5 4 15,1 1-7-15,2 3 2 16,2-5-4-16,1-1 0 15,-4-4 2-15,1-7-1 16,-5-7-5-16,-4-3 5 16,-4-6-1-16,0-4-1 15,-6-3 2-15,-3 0 0 16,6 0 6-16,1-6 3 16,1-11-6-16,1-4-3 15,-2-4-2-15,-1 1-3 0,-6-5 2 16,0 2-1-16,0-3 1 15,-3 0-2-15,3 2 2 16,0 1-2-16,3 7 0 16,-3 3 0-16,0 5 0 15,0 7 1-15,0 0-1 16,0 5 0-16,0 0-8 16,3 0-7-16,4 16 6 15,7 6 5-15,2 6 0 16,5 5 4-16,1 1 4 15,4-2-3-15,1-2 0 16,-2-5 4-16,-4-3-2 0,-5-7-1 16,-4-4 1-1,-3-5 0-15,-6-2-3 0,-3-3 5 16,-3-1-4-16,0 0 8 16,0 0 6-16,3 0 4 15,0-8 8-15,3-9-20 16,1-6-5-16,2 0-2 15,-1-1-3-15,1-2 3 16,4 4-9-16,-4 2 7 16,3 6 1-16,6 1-5 15,4 2 0-15,8 1 5 16,12 5-5-16,10-2 6 16,9 3 1-16,8 1 0 0,10 0 1 15,-3-1-2 1,0 0 0-16,-5-2 1 0,-3-1 5 15,-10 0 8-15,-12-1 3 16,-10 3-4-16,-17 0-5 16,-8 4-4-16,-8-1-2 15,-3-2-2-15,0 2-34 16,-6-1-101-16,-21-9-197 16</inkml:trace>
  <inkml:trace contextRef="#ctx0" brushRef="#br0" timeOffset="236892.0676">7520 8768 786 0,'0'0'301'0,"0"0"-283"15,0 0 70-15,0 0 14 16,0 0-86-16,0 0-16 15,-6 37 0-15,18 15 9 16,-1 8 8-16,-1-4-8 16,-1 0-4-16,-3-7-3 15,-3-9 6-15,-3-7-6 16,0-10 1-16,0-12-2 16,0-5 0-16,0-6 7 15,0 0-4-15,0 0 7 16,-3-9 4-16,-9-16-5 0,-4-4-7 15,2-14-1-15,-2-6-4 16,4-14 2-16,0-9-5 16,6-3 2-16,6-2 3 15,0 4 1-15,15 9 1 16,6 12-1-16,6 12-1 16,-2 15-2-16,2 8 0 15,-5 9 2-15,1 8-1 16,-1 0 0-16,-4 0-1 15,-6 11-2-15,-2 8-4 16,-7 4 3-16,-3 5-5 16,-7 5 9-16,-21 3 1 15,-5 0-5-15,0-7 1 0,3-7-19 16,6-8-6-16,8-8 23 16,5-4 5-16,4 1-5 15,7-3 4-15,0 0 2 16,0 0-5-16,0 0-11 15,0 3-8-15,4 1 7 16,10 6 15-16,5 9 2 16,7 4 1-16,2 7 0 15,2-4 1-15,3 4 1 16,-5-4-2-16,-4-6-1 16,-2 4 3-16,-5-7-6 15,-7 0 0-15,-7-5-83 0,-3-2-180 16,0-10-260-1</inkml:trace>
  <inkml:trace contextRef="#ctx0" brushRef="#br0" timeOffset="237438.9563">8035 8765 1060 0,'0'0'13'16,"0"0"58"-16,0 0-1 15,0 0-14-15,86-67-38 16,-50 67-12-16,0 9-6 16,-9 11 0-16,-12 4-8 15,-9 3-1-15,-6 2 4 16,-9-1 5-16,-18-3 3 16,-1-5 2-16,1-9 2 0,9-5-5 15,7-6 10 1,11 0-8-16,0 0-4 0,3-7-7 15,20-6-57-15,7 2-47 16,8 2 68-16,-5 9 6 16,-3 0 20-16,-9 0 13 15,0 17 2-15,-9-1 2 16,1 0 14-16,-13 1 11 16,0 2-3-16,-3-2-5 15,-22 2 6-15,-11 0 6 16,-13 1 1-16,-3-5-11 15,-2 1-7-15,3-5-11 0,11-1-1 16,10-3-14 0,12-7-341-16</inkml:trace>
  <inkml:trace contextRef="#ctx0" brushRef="#br0" timeOffset="239660.046">8681 9503 288 0,'0'0'44'0,"0"0"26"15,0 0 7-15,0 0-2 16,0 0-12-16,0 0-7 16,-11-9-21-16,11 6 4 15,-4 1 12-15,4 2-14 16,-3-3-17-16,0 3-4 16,0-2-1-16,0 2 0 15,0-2 4-15,3 2 2 16,0-1 0-16,0 1-1 15,15 0-7-15,25 0 2 0,18 0 4 16,20 0-3 0,7-3-6-16,3 3-6 0,-3 0-2 15,-3 0-1-15,0 0-1 16,0 0 3-16,-7 0-2 16,-14-3-1-16,-15 0 0 15,-21 0 0-15,-11-1 1 16,-11 1 1-16,-3-1 30 15,0 1 21-15,0 0-38 16,0-1-1-16,0 4-6 16,0 0-6-16,0 0-2 15,0 0-11-15,0 0 1 0,6 16 9 16,4 9 1-16,2 11 0 16,3 13 2-16,0 13 0 15,-2 9 1-15,-2 5 12 16,-2 5 4-16,-6 3 0 15,-3-1 1-15,0-1-5 16,0-7-3-16,0-9-4 16,0-6 0-16,0-14 3 15,0-9 16-15,0-11-16 16,0-10-1-16,0-6-4 16,0-4-3-16,0-5-1 15,0-1-2-15,0 0-1 16,0 0-21-16,16 0-196 0,1-14-218 15</inkml:trace>
  <inkml:trace contextRef="#ctx0" brushRef="#br0" timeOffset="240286.7219">8907 10640 624 0,'0'0'7'0,"0"0"3"15,0 0 19-15,0 0 27 16,0 0 28-16,0 0-43 16,-62-16-2-16,62 16-5 15,0 0-16-15,0 0-10 16,10 0-2-16,10 0 12 16,11 0 20-16,20 2 1 15,13-2-9-15,18 0-6 16,12-5-1-16,12-5-7 15,9-1-7-15,4-4 12 16,8 2-1-16,1-4-17 0,-3 4 6 16,-11-1 4-1,-19 1-4-15,-14 3 14 0,-23 3-3 32,-12 2-9-32,-13 1 1 15,-18 4-11-15,-5-3 0 16,-7 3-2-16,-3 0-7 15,0 0-22-15,0 3-79 16,0 13-36-16,-10 1-87 16</inkml:trace>
  <inkml:trace contextRef="#ctx0" brushRef="#br0" timeOffset="240693.1295">9449 10961 715 0,'0'0'12'15,"0"0"-8"-15,0 0 6 16,0 0 26-16,0 0-9 0,0 0-17 16,-3 11-4-16,9-11 25 15,15 0 64-15,10 0-19 16,15 0-29-16,7 0-2 16,8-5-15-16,3-4-5 15,0-1-17-15,-7 4 0 16,-8-1-3-16,-10 0-4 15,-14 4-1-15,-13 0 0 16,-9 0-8-16,-3 3-25 16,0 0-83-16,-15 0-34 15,-7 0-83-15</inkml:trace>
  <inkml:trace contextRef="#ctx0" brushRef="#br0" timeOffset="240974.3525">9783 10985 465 0,'0'0'353'0,"0"0"-335"16,0 0 75-16,0 0 13 15,0 0-32-15,0 0-48 16,-12 69 84-16,9-20-21 16,0 8-23-16,3 5-21 15,-3 3 3-15,3-8-11 16,0-4-11-16,0-11-9 15,0-9 3-15,0-8-8 0,0-5-9 16,3-7 3 0,-3-4-6-16,3-5 1 0,-3-1-2 15,3-3-7-15,-3 0-111 16,0 0-153-16,0-16-280 16</inkml:trace>
  <inkml:trace contextRef="#ctx0" brushRef="#br0" timeOffset="244872.9263">2164 11688 312 0,'0'0'43'0,"0"0"16"16,0 0-4-16,0 0-13 15,0 0-13-15,0 0 3 16,0 0 5-16,-15-12-22 16,7 12-10-16,1 0 5 15,1 0 2-15,3 0 26 16,2-3 14-16,1 1 11 15,0-1-20-15,0 0-4 16,0 0 2-16,0 0-15 16,0-2-13-16,0-1 3 0,0 4 10 15,0-2 3-15,0 4-8 16,0-3 1-16,0-1-14 16,0 4 5-16,0-3-9 15,0 0 3-15,0 0 1 16,0-1 2-16,1 0 6 15,1 1 3-15,1 0 5 16,-3 0-8-16,0 0-6 16,1 2 2-16,-1-3-1 15,0 4 4-15,0 0-4 16,0 0 4-16,0 0-4 16,0 0-1-16,0 0-7 15,2 0 0-15,-2 0 1 0,0 0-3 16,0 0 2-16,0 0-3 15,0 5-11-15,0 7-15 16,0 16 26-16,0 7 4 16,1 5-2-16,1 3 1 15,-1 4 0-15,3-3-3 16,-2-1 1-16,1-2 0 16,-3-8 0-16,3-4-1 15,-3-5 1-15,0-10-1 16,3-2 0-16,-3-1 0 0,0-5 0 15,0 1 0 1,0-4 0-16,0-1 0 0,0-2 2 16,0 0 1-16,0 0 1 15,0 0 1-15,0 0 3 16,0 0 2-16,0 0-3 16,0 0-5-16,0 0-1 15,0 0-1-15,0 0-2 16,0 0 1-16,0 0-10 15,3 0-7-15,6 0 3 16,7 0 4-16,8 0 9 16,12 0 2-16,6 0-3 0,7-2-1 15,6 2 4-15,9 0-3 16,5 0 2-16,6 0-1 16,5 0-4-16,-1 0 3 15,-1 0-5-15,-1 0 8 16,-5-3-1-16,-3 0-1 15,-1 3 2-15,4 0-4 16,-5 0 3-16,-3-1-3 16,6-2-1-16,-6 0-4 15,3 2 6-15,-1-5 0 16,0 3 3-16,-5-4 0 16,3 3 0-16,1-1 0 15,1 0 0-15,1 2 0 0,-1 0 0 16,-2 3 0-16,-1 0 0 15,-5 0 0-15,8 0 2 16,-1-3-1-16,-1 3 0 16,-1-3 2-16,-5-1-3 15,0 1 0-15,-4 2-3 16,0 1 7-16,1 0-4 16,-3-3 3-16,-4 3-1 15,-2 0 0-15,-4 0 0 16,1 0 0-16,-4 0 3 15,-2 0-1-15,2-3 6 16,1 0-8-16,-4 3 8 16,0-4-5-16,-2 1-3 0,2 3 0 15,4-2 3-15,-4 0-2 16,3-1-2-16,-5 3 3 16,2-2 2-16,-2 2 1 15,0-3-4-15,-1 3 0 16,-3 0 0-16,3 0 0 15,-2 0 0-15,-4-2-3 16,1-1 0-16,-8 3 3 16,-1-2-3-16,-1 2 4 15,-3 0 3-15,3 0-4 16,-3-3 8-16,4 3-5 0,-1-1-2 16,0-2 1-16,-6 3-3 15,4-3 1-15,-2 3 0 16,2-3-1-16,1 1 0 0,2 0 0 15,0-1 1-15,-2 3-2 16,2-3 3-16,-2 2-3 16,-1-2 3-16,-7 3-3 15,1-2 0-15,1-1 3 16,-2 3-3-16,1-3 0 16,-1 1 1-16,5 2-1 15,-1 0 0-15,-1 0-1 16,4 0 1-16,-2-3-1 15,-1 3 1-15,-4 0 0 16,0-3-1-16,-1 3 1 16,-4 0 0-16,2 0 0 0,-3 0 3 15,0 0-1-15,0 0-1 16,3 0-1-16,4 0 1 16,1 0 1-16,-2 0-3 15,4 0 2-15,-4 0-1 31,0 0-1-31,-3 0 0 0,-3 0 1 16,0 0 1-16,-3 0-1 16,0 0 6-16,0 0 7 0,0 0 5 15,0 0-2-15,0 0 3 16,0 0-6-16,0 0 4 16,0-3-3-16,-3-4 0 15,-1 0-13-15,-1 1 7 16,2-2-6-16,0-1 2 15,0-1-4-15,0 0 8 16,0-3-7-16,0 0 1 16,0-1-1-16,-1 1-1 15,1 1 5-15,0-2-2 16,0 2-3-16,0-2-1 16,-5 3 2-16,5-5 0 0,-4 2-2 15,1 2 3 1,-3-5-2-16,3 1 1 0,0 2-1 15,0 2-1-15,3-1 0 16,0 2 5-16,0 5-5 16,3-1-3-16,0 0 3 15,0 1-1-15,0-2 1 16,0 5-3-16,0 0 0 16,0 3-30-16,0 0-50 15,0 0-69-15,0-6-210 16</inkml:trace>
  <inkml:trace contextRef="#ctx0" brushRef="#br0" timeOffset="246956.3085">6309 11984 544 0,'0'0'101'15,"0"0"-100"-15,0 0 2 16,0 0 3-16,0 0 8 0,0 0 6 16,0 0 14-16,-58-3 6 15,55 3 2-15,3 0-21 16,0 0 0-16,0 0-3 16,0 0-9-16,0 0 0 15,0 0 7-15,0 0-8 16,0 0 0-16,0 0 6 15,0 0 7-15,9 0-1 16,10 0 7-16,11 0 17 16,12 0-17-16,13 0-2 15,11-5 4-15,8-2-6 16,4 2-2-16,4-3-5 0,6 4-10 16,3-1 4-16,-5-6-3 15,5 5-2-15,-7-5-4 16,1 1 3-16,-3-1 3 15,-4 2 4-15,-1 0 2 16,-5-2-3-16,-1 5-1 16,4-4 4-16,-5 3-6 15,0 1-3-15,2-1 5 16,-2 0-6-16,6 0 3 16,0 2 4-16,0 1 0 15,-6-2-4-15,-4 3-5 0,-1-1-1 16,-2 1 0-16,-2 0 2 15,-7-1 0-15,-2 4-2 16,-3-2 1-16,-7 2-1 16,0-5 0-16,1 5 1 15,-1-3-1-15,-2 3 1 16,2-3-1-16,-3 3 1 16,4 0 6-16,-1 0-7 15,-5 0 1-15,3-3-1 16,-4 3 0-16,-3-3 0 15,-2-1 0-15,-1 1 1 16,-3-1 2-16,-2 1-2 0,1 3 1 16,-1-3-1-16,-1-1 1 15,1 1-1-15,2 2-1 16,-6-2 2-16,0 0-4 16,1 1 2-16,-5 1 0 15,-1-3 0-15,-1 1 1 16,0 1 0-16,-3 2 2 31,4-4-1-31,1 1-2 16,-1 0 1-16,3-2 0 0,-5 0-1 0,2 4 0 15,-7-2 0-15,5 0 0 16,-4 1 1-16,-1-4 0 16,0 4-1-16,-3 2 1 0,1-3-1 15,-6 2 5-15,2-2-1 16,1 3 3-16,-4 0-2 15,3 0-1-15,3-2-2 16,4-1 0-16,2 0-1 16,2 1 0-16,2-1-1 15,-4 0 1-15,2 0 0 16,-1 3-1-16,0-3 0 16,-1-1 0-16,-6 4 0 15,3 0 1-15,-9 0-1 16,3 0 0-16,-3 0 1 15,0-1 2-15,0 1-3 0,0-3 8 16,0 3-2-16,0 0 5 16,0 0-6-1,0 0 5-15,0 0-7 0,0 0 2 16,0-3-2-16,0 3 0 16,0-2 0-16,-3-2 2 15,-1 1 2-15,0-1 1 16,3-2 0-16,-2-1 5 15,-3-3-2-15,3-4-4 16,0 1-4-16,-3-3-6 16,2-5 3-16,1-4-85 15,0-12-170-15,3-10-665 16</inkml:trace>
  <inkml:trace contextRef="#ctx0" brushRef="#br0" timeOffset="249413.6925">993 9990 581 0,'0'0'46'0,"0"0"45"16,0 0-20-16,0 0 0 16,0 0 30-16,0 0-36 15,0 0-18-15,-18-37 12 16,18 37-29-16,0 0-23 15,0 0-7-15,0 3-1 16,0 21-3-16,0 10 4 16,0 12 11-16,0 3 8 15,0 1 0-15,0-7-16 16,2-5 0-16,5-7 6 16,-1-3-8-16,0-6-1 0,-3-5-1 15,0-5 0-15,-3-5 0 16,0-1-8-16,0-2-8 15,0-4-143-15,0 0-29 16,0-1-238-16</inkml:trace>
  <inkml:trace contextRef="#ctx0" brushRef="#br0" timeOffset="249726.1436">966 10003 667 0,'0'0'57'16,"0"0"-51"-16,0 0 48 16,0 0-5-16,0 0-43 15,0 0-3-15,64-53-3 16,-37 39 5-16,-2 2 11 15,-2-1 11-15,1 4-6 16,-5 4-4-16,-4 0-12 16,0 1-3-16,-6 4-2 15,-3 0-6-15,-3 0-30 0,-3 4-52 16,0 6-27-16,0 5-167 16</inkml:trace>
  <inkml:trace contextRef="#ctx0" brushRef="#br0" timeOffset="249991.8233">1011 10135 549 0,'0'0'71'16,"0"0"-68"-16,0 0 66 15,0 0-3-15,0 0-24 16,0 0-14-16,10 0-4 0,4 0 12 15,5 0-3-15,8 0-4 16,3-9 7-16,1 1-15 16,2 3-10-16,-3-2-1 15,-5 4-9-15,-4 1-1 16,-6 2-1-16,-6 0-19 16,-6 0-94-16,-3 2-19 15,0 8-70-15</inkml:trace>
  <inkml:trace contextRef="#ctx0" brushRef="#br0" timeOffset="250243.6098">1018 10311 462 0,'0'0'97'16,"0"0"-95"-16,0 0 9 15,0 0 25-15,0 0 16 16,0 0-8-16,11 29-1 15,4-29 26-15,3 0-1 16,1 0-23-16,2 0-18 16,3 0 2-16,1-4-1 15,5-2-12-15,-2 0-11 16,-4 0-5-16,2-1 0 16,-7 3-4-16,2-2-114 0,-6-4-91 15,1-1-330 1</inkml:trace>
  <inkml:trace contextRef="#ctx0" brushRef="#br0" timeOffset="250556.4467">1518 10129 877 0,'0'0'11'0,"0"0"116"0,0 0-20 15,0 0-51 1,0 0-41-16,0 0-12 0,0 3-2 16,0 14 0-16,0 10 41 15,0 4-18-15,0 2 2 16,6-3-1-16,-1-3-5 16,-2-3-8-16,1-5-4 15,-1 1-1-15,-3-8-4 16,0-1 2-16,0-5-5 15,0 1-2-15,0 0 2 16,0 0-51-16,0-2-129 16,0-5-133-16</inkml:trace>
  <inkml:trace contextRef="#ctx0" brushRef="#br0" timeOffset="251790.9527">10238 9813 821 0,'0'0'16'0,"0"0"67"16,0 0 41-16,0 0-17 15,0 0-39-15,0 0-22 0,0 0 19 16,-15-73-31-16,15 73-13 15,0 0-10-15,0 0-11 16,0 12-1-16,0 12-2 16,0 8 3-16,3 4 5 15,3 5 5-15,0-4-7 16,6-6 0-16,-6-1 0 16,0-2-2-16,-3-8 0 15,-3-8 0-15,0 1-1 16,0-9-4-16,0 0 2 15,0-1-30-15,0-3-97 16,0 0-16-16,-6-2-108 16</inkml:trace>
  <inkml:trace contextRef="#ctx0" brushRef="#br0" timeOffset="252056.6336">10226 9779 872 0,'0'0'1'16,"0"0"43"-16,0 0 77 15,0 0-37-15,0 0-36 16,0 0-37-16,39-39-9 16,-23 34 0-16,1 2-1 0,-1-1 3 15,-1 2-3-15,0-1 2 16,-3-1-2-16,4 4 0 15,-4-1-1-15,3 1-2 16,-3 0-18-16,-3 0-163 16,-6 0-89-16,-3 1-313 15</inkml:trace>
  <inkml:trace contextRef="#ctx0" brushRef="#br0" timeOffset="252308.3097">10238 9900 613 0,'0'0'43'0,"0"0"10"16,0 0 11-16,0 0 18 15,0 0-56-15,0 0-23 16,43 0 7-16,-26 0 6 16,2-3 16-16,-7 0-10 15,3 3-7-15,0-2 3 16,-2 0-3-16,4 0-14 15,-4 2 1-15,-1 0-2 16,-3 0-23-16,3 0-88 16,-9 6-31-16,0 5-178 0</inkml:trace>
  <inkml:trace contextRef="#ctx0" brushRef="#br0" timeOffset="252542.7727">10291 10026 586 0,'0'0'29'16,"0"0"11"-16,0 0 55 16,0 0-12-16,0 0-46 15,0 0-25-15,44 0 35 16,-20 0-5-16,-2 0-17 16,-4 0 6-16,0 0-14 15,0 0-13-15,-3 0 1 16,4 2-5-16,-5 3 0 15,5-1 0-15,-7-1-78 0,3-3-140 16,-6 0-347-16</inkml:trace>
  <inkml:trace contextRef="#ctx0" brushRef="#br0" timeOffset="253199.163">10933 10129 817 0,'0'0'17'0,"0"0"68"15,0 0 35-15,0 0-19 16,0 0-48-16,0 0-35 0,33-69-16 15,-12 62-2-15,-2 4 0 16,-1 0 1-16,0 3-1 16,-6 0-2-16,-3 6-5 15,-5 8-4-15,-4 3 6 16,0 5 0-16,-7-2 5 16,-17 6 3-16,-6 0 1 15,3-2-1-15,-1 1 1 16,4-8-4-16,8 0 0 15,1-4 1-15,7-6 2 16,1 0-2-16,7-5-1 16,0-1 1-16,0 2-1 0,4 0 0 15,13-3 11-15,15 0 2 16,17 0-2-16,7-3-4 16,5-10-3-16,-7 6-1 15,-8 1-3-15,-7-1 0 16,-12 4-2-16,-8-1 2 15,-7 4 0-15,-9 0-3 16,-3 0-6-16,-3 0-85 16,-19 4-174-16,-8-1-333 15</inkml:trace>
  <inkml:trace contextRef="#ctx0" brushRef="#br0" timeOffset="257231.9465">4094 10618 189 0,'0'0'620'0,"0"0"-617"16,0 0 7-16,0 0 75 16,0 0-62-16,-3-89-17 15,23 63-1-15,5-1 0 16,11 3 3-16,7-1 10 16,5 3 3-16,7 3 3 15,3 7-3-15,3 5 1 16,-4 7-2-16,-5 10-9 15,-4 23 1-15,-5 12-3 0,-12 8-3 16,-14 7-6-16,-17 0 7 16,0 8-3-16,-39 3-1 15,-16 5-2-15,-14-5 4 16,-13-7-5-16,-4-12 1 16,2-9 0-16,5-13-1 15,15-7 3-15,12-7-1 16,13-7-1-16,12-7 0 15,12-2-1-15,8 0 1 16,7 0-1-16,0-2-44 16,0-10-44-16,10-8 12 15,10 1 48-15,-1-1 0 16,0 4-11-16,-2-1 28 0,-1 0 10 16,-1 4 1-16,6-1-2 15,-6 3 2-15,3-3 0 16,-6 4 0-16,-9 6 0 15,1 1 2-15,-4 3 0 16,0 0 18-16,-7 0-4 16,-13 0-13-16,-2 0-2 15,-5 14-1-15,0 3 4 16,-1-3-2-16,7 5 3 16,-3 0 12-16,8 1 0 15,4-1 8-15,7-2-10 16,5-3 5-16,0 1 16 0,15 2-17 15,9 0 5-15,6 0-7 16,7-5-6-16,5-4 1 16,3-6-5-16,7-2 3 15,-4 0-8-15,4 0-2 16,-10 0-50-16,-14-2-226 16,-15-6-318-16</inkml:trace>
  <inkml:trace contextRef="#ctx0" brushRef="#br0" timeOffset="258874.9417">6333 11989 397 0,'0'0'48'16,"0"0"74"-16,0 0-29 15,0 0-49-15,0 0 17 16,0 0-35-16,-3-14-19 16,3 11 31-16,0 3 29 15,0-3 2-15,0 3-23 0,0 0-6 16,-4 0 3 0,-1 0-24-16,5-3-7 0,-3 3-8 15,3 0 0-15,0 0 0 16,0 0-1-16,0 0 6 15,0 0 10-15,0 0 6 16,0 0-25-16,0 13 0 16,0 19-5-16,0 15 5 15,3 7 24-15,3 1-7 16,3-4 13-16,-3-3-18 0,0-4-2 16,0-6-2-1,-6-8-3-15,3-11-2 0,-3-8 0 16,0-7 0-16,0-2 0 15,0-2 1-15,0 0 2 16,0 0 2-16,0 0-5 16,0 0-3-16,0 0-44 15,0-2-12-15,0-5-66 16,0 3 55-16,0-2 5 16,-6 3 15-16,-6 3 1 15,-1 0 37-15,-7 3 6 16,-5 13 3-16,-2-2-1 15,5-1 1-15,2-4 0 16,10-5 2-16,1 0 8 16,9-4 3-16,0 0 17 0,0 0 28 15,12 0-28-15,13 0-30 16,11 0 9-16,7-4-4 16,2-3 1-16,1 4-4 15,-7 0 1-15,-6-1-2 16,-11 4-2-16,-10-3 1 15,-6 3-1-15,-6 0-24 16,-12 3-23-16,-16 13 30 16,-8 1 12-16,-6-3 4 15,5-1-4-15,4-1 5 0,9-4 1 16,0 1 1 0,11-2-1-16,4-4 0 0,6 1 2 15,3-4 2-15,0 0 7 16,0 0 3-16,12 0-1 15,12 0 12-15,4 0 1 16,2 0-16-16,1-7-3 16,-1 3-4-16,-6-1 0 15,-6 2-3-15,-8 3 0 16,-7 0-55-16,-3 0-49 16,0 0 40-16,-13 8 31 15,-5 2-3-15,0 1-30 16,0-5 53-16,2 5 13 0,5-5 0 15,-2 0 2 1,10-2 9-16,0-1 17 0,3 0 38 16,0-2-11-16,3 5-1 15,13-6 11-15,11 0-16 16,9 0-35-16,9 0-14 16,-5-3-47-16,-12-14-409 15</inkml:trace>
  <inkml:trace contextRef="#ctx0" brushRef="#br0" timeOffset="260062.6868">4861 11057 916 0,'0'0'14'16,"0"0"159"-16,0 0-59 15,0 0-24-15,0 0-33 16,0 0-23-16,0 0-19 0,0-13-5 16,0 22-10-16,3 12 0 15,3 12 24-15,-2 3 7 16,-1 3-13-16,0-2-4 16,0-4-6-16,-3-3-6 15,3-7 2-15,-3-7-3 16,0-2-1-16,3-11-1 15,-3 0-47-15,0-3-75 16,0 0-52-16,0-13-85 16,-3-8-641-16</inkml:trace>
  <inkml:trace contextRef="#ctx0" brushRef="#br0" timeOffset="260361.4485">4613 11119 959 0,'0'0'5'0,"0"0"32"16,0 0 43-16,0 0 1 16,0 0-69-16,0 0-10 15,105-62-2-15,-53 52 2 0,-3 0 0 16,-4 1 0-1,-2 2 3-15,-7-3 4 0,-11 5-5 16,-7 2-1-16,-9 1-6 16,-6 2 3-16,-3 0-65 15,0 0-65-15,0 2-45 16,-6 6 3-16,-3-1-486 16</inkml:trace>
  <inkml:trace contextRef="#ctx0" brushRef="#br0" timeOffset="260674.0343">4658 11368 685 0,'0'0'2'0,"0"0"1"16,0 0 24-16,0 0 9 15,0 0 8-15,0 0 18 16,0 15 1-16,13-15 12 16,1 0-12-16,8 0-11 15,5 0-18-15,9-12-8 16,7-1-8-16,2-1-11 16,4 0-2-16,-4 2-4 15,-5 5-2-15,-6 1-2 16,-11 2-20-16,-4 1-53 0,0 3-20 15,-5-1-58-15,2 0-76 16</inkml:trace>
  <inkml:trace contextRef="#ctx0" brushRef="#br0" timeOffset="260924.0539">5234 11226 892 0,'0'0'79'0,"0"0"104"16,0 0-76-16,0 0-24 15,0 0-53-15,0 0-23 0,4 9-3 16,5 11 11-16,3 4 24 16,3 5-11-16,-3-2-4 15,-3-1-13-15,1 1-8 16,-5-2 0-16,-4-2-3 15,-1 2-10-15,0-6-107 16,0-9-136-16,0-10-353 16</inkml:trace>
  <inkml:trace contextRef="#ctx0" brushRef="#br0" timeOffset="264365.6711">7628 10386 993 0,'0'0'3'16,"0"0"46"-16,0 0 53 16,0 0-81-16,85-92-18 15,-27 69-2-15,6 3 0 0,2 9 3 16,-5 6-4-16,-3 5 4 15,2 0 0-15,-8 26 1 16,-4 12 1-16,-8 13 13 16,-12 16-6-16,-13 5-2 15,-10 4-4-15,-5-3 2 16,-17 2-9-16,-19-5 1 16,-10 2 1-16,-9-5 2 15,-3-11-4-15,10-11 1 16,2-11-1-16,7-8 2 15,11-6-1-15,4-6 1 0,9-2-4 16,3-5 2 0,9-3-6-16,0-1-46 0,3-3-38 15,0 0-13-15,0 0-19 16,12-1 40-16,3-15 32 16,4 4-16-16,1-5-40 15,-1 0-63-15,2 1 11 16,-6-1-82-16,1 0 240 15,-7 2 138-15,-6 1-41 16,-3 2-8-16,0 0-40 16,-3 3-20-16,-9 5 1 15,-1 4 63-15,-2 0-6 16,0 0-36 0,0 3-2-16,-1 5-2 15,-1 2 3-15,4 2-7 16,4 2 7-16,3 3 3 15,3 2-16-15,3-2 7 16,0 3 11-16,15 0-6 16,10-1-13-16,2-3-10 15,6-4-15-15,-2-4-7 16,-4-4-2-16,-2-2-2 16,-5-2-33-16,-1 0-181 15,-8 0-173-15</inkml:trace>
  <inkml:trace contextRef="#ctx0" brushRef="#br0" timeOffset="264818.9776">8488 11114 1280 0,'0'0'6'0,"0"0"11"16,0 0 71-16,0 0-8 15,0 0-54-15,0 0-26 16,-10-30 0-16,17 50 0 16,4 8 5-16,-2 3 9 15,-6 2-1-15,3 0-3 16,-6-2-6-16,0-6 0 0,0-3-4 15,0-4 4-15,0-5-4 16,-3 0-3-16,0 0-48 16,-3-9-86-16,-2-1-76 15,-5-3-124-15</inkml:trace>
  <inkml:trace contextRef="#ctx0" brushRef="#br0" timeOffset="265100.2304">8320 11173 968 0,'0'0'7'0,"0"0"45"16,0 0 57-16,0 0-31 16,0 0-45-16,0 0-23 15,16-50-9-15,4 44 5 16,8-4-1-16,2 0-2 15,2 0-2-15,7-3 7 16,3 3-7-16,-6-4 0 16,0 4-1-16,-3 3-1 15,-8 2-16-15,-9 2-74 16,-5 1-53-16,-8 2-107 16,-3 0-528-16</inkml:trace>
  <inkml:trace contextRef="#ctx0" brushRef="#br0" timeOffset="265381.402">8311 11419 627 0,'0'0'209'0,"0"0"-209"16,0 0 27-16,0 0 39 15,0 0 19-15,0 0-65 16,55 0 10-16,-24-5 7 16,8-4-5-16,0 1-4 15,4 1 3-15,2-3-8 0,-3 5-16 16,1 1-4-16,-7-3-3 16,-8 7-14-16,-10 0-117 15,-6 0-105-15,-12 0-226 16</inkml:trace>
  <inkml:trace contextRef="#ctx0" brushRef="#br0" timeOffset="265881.7566">8900 11361 954 0,'0'0'59'0,"0"0"13"16,0 0 47-16,0 0-80 15,0 0-22-15,82-60-11 16,-61 57 0-16,-3 3 4 15,-2 0-3-15,-5 9 1 16,-2 5 1-16,-9 9-2 16,0 1-5-16,-9 8 3 0,-15-2 1 15,-3 3 4-15,-1-7-6 16,5-9-1-16,7-4 4 16,7-9-6-16,6-1 4 15,3-3 2-15,0 0 8 16,0 0-15-16,0 0 6 15,9 0-3-15,13 0 1 16,11-9 0-16,0 1-1 16,0 2-2-16,1 3 0 15,-1-4 0-15,0 0-1 16,-5 4 1-16,-1 0-1 16,-8 3-1-16,-5 0-13 15,-8 0-120-15,-6 0-110 16,0-4-365-16</inkml:trace>
  <inkml:trace contextRef="#ctx0" brushRef="#br0" timeOffset="275152.1049">12802 9409 6 0,'0'0'560'15,"0"0"-469"-15,0 0 8 16,0 0-51-16,0 0 32 16,0 0-6-16,-6-79-7 15,6 62-7-15,0-3 8 16,0 3 16-16,-4 4-4 16,4-1-42-16,-3 8-7 15,-1 3-3-15,1 0-12 16,2 3-16-16,-4 6-5 15,-2 24-14-15,-9 16 18 16,-5 15 1-16,3 1 2 0,-1-1-2 16,5-3 0-16,4-5 3 15,1-11-2-15,3-9-2 16,6-13 1-16,0-11 0 16,-3-4 1-16,3-5 1 15,0 0 4-15,0 0 7 16,0-14 2-16,0-13-9 15,0-12-2-15,0-3-4 16,6-6 1-16,3-4-1 16,4 3 4-16,1-1-4 15,5 4-3-15,-1 6 0 16,3 3 3-16,-2 9 0 16,-2 9-4-16,-1 10 2 0,-1 6-1 15,0 3-2 1,3 0 2-16,-1 17-4 0,6 15-1 15,-2 9 7-15,6 2 0 16,-5 1 1-16,2-2 0 16,-6-6-1-16,-3-3 1 15,-6-8-1-15,1-7 1 16,-7-5-1-16,0-3-3 16,-3-3 4-16,0-4 0 15,0 0-4-15,0 0-71 16,0 0-93-16,-16 1-83 15,-8-4-92-15</inkml:trace>
  <inkml:trace contextRef="#ctx0" brushRef="#br0" timeOffset="275779.0179">12736 9567 776 0,'0'0'8'15,"0"0"52"-15,0 0 31 16,0 0-13-16,0 0-44 15,0 0-33-15,78-32 2 16,-35 20 0-16,2 1 2 16,4 2-4-16,-4-5 3 15,4 0-3-15,-4 4-1 16,-9 0 0-16,-6-3-1 16,-8 2-6-16,-12 2-13 15,-1 1 11-15,-6 2 5 0,-2 0 4 16,3 3 3-16,-4 3 14 15,0 0-2-15,3 0-7 16,0 0-8-16,0 0-6 16,7 20 6-16,-1 3 4 15,3 10 6-15,3 4 18 16,-3 2 5-16,-2 3-8 16,-4-4-3-16,-2-1-16 15,-4-6 3-15,4-7-9 16,-4-7 4-16,0-5-2 0,0-7 3 15,0-2-1 1,0-3 10-16,0 0 2 0,-8 0 47 16,-2-17-41-16,1-11-9 15,0-8-6-15,6-12-3 16,3-5-4-16,0-2-4 16,0 1-3-16,12 4 1 15,4 11 5-15,1 9-10 16,-1 13 9-16,-4 11-6 15,3 6 8-15,0 0-12 16,2 20 1-16,2 5 1 16,-3 5 10-16,-4-4 0 15,-6 2 0-15,-6 0 0 16,0-6 1-16,-5-3-1 16,-14-4 2-16,-5-4-1 0,-1-1-1 15,-1-7-14 1,3-3-76-16,1 0-99 0,5-13-71 15</inkml:trace>
  <inkml:trace contextRef="#ctx0" brushRef="#br0" timeOffset="276248.9007">13600 9431 901 0,'0'0'21'0,"0"0"15"16,0 0 46-16,55 101 1 16,-34-66-10-16,-6 2-32 15,-3-1-16-15,0 0-6 16,-9-3-4-16,0-10-7 16,-3-3-2-16,0-7-3 15,0-9 0-15,0-4 2 16,0 0 3-16,0 0 10 15,0 0 2-15,-13-17 20 16,0-9-34-16,0-10-1 16,3-8-5-16,0-5-2 0,7-4 2 15,3 4-1-15,0 7-7 16,13 5 7-16,3 10-9 16,-3 10 6-16,4 12 4 15,-5 3-5-15,4 2 4 16,1 0-4-16,-1 13-5 15,-3 1 3-15,4 3-2 16,-8 2 4-16,-6-3 4 16,0-2-7-16,-3-3 8 15,0-2-7-15,-12-1 5 16,-9-3-1-16,-3-1-64 0,-10-4-39 16,-4 0-33-16,5 0-98 15,7 0-241-15</inkml:trace>
  <inkml:trace contextRef="#ctx0" brushRef="#br0" timeOffset="276561.5366">13929 9257 964 0,'0'0'10'16,"0"0"67"-16,0 0 47 0,0 0-27 16,0 0-32-16,0 0-35 15,0-69-24-15,0 79-6 16,0 19-14-16,9 18 14 16,5 3 7-16,-2 3 13 15,-2-8 3-15,4-2-14 16,-5-2-3-16,-3-10-6 15,-3 2 0-15,-3-6-2 16,0-3 1-16,0-6-160 16,0-14-205-16</inkml:trace>
  <inkml:trace contextRef="#ctx0" brushRef="#br0" timeOffset="276917.9843">14127 9399 1009 0,'0'0'12'0,"0"0"-1"16,0 0 63-16,41 90 13 16,-17-59-21-16,-3 0-16 15,3-1-21-15,-5-7-9 16,1-6-10-16,-7-4 0 16,0-8-2-16,4-5 2 15,1 0-5-15,3-5 2 16,8-19-4-16,0-2 1 15,-1-14-3-15,-4 2-2 0,-8-3 1 16,-2 7 0-16,-8 12 1 16,-6 12 5-16,0 5 2 15,0 5 6-15,0 14-14 16,-3 25-22-16,-15 22 22 16,-4 15 12-16,-7 10-4 15,-8 6-2 1,-8 1-5-16,-9 5-1 0,-2 6-10 15,-2-5-31-15,-10-4-314 16</inkml:trace>
  <inkml:trace contextRef="#ctx0" brushRef="#br0" timeOffset="277951.3016">15457 9333 462 0,'0'0'34'16,"0"0"38"-16,0 0 47 15,0 0-43-15,0-81-13 16,0 61 23-16,0-1 3 15,0 3 27-15,-2 2-45 0,1 3-12 16,-1 3 14-16,1 4-20 16,-2 5-12-16,1 1-7 15,1 0-25-15,1 1-9 16,0 28-26-16,0 21 26 16,0 13 0-16,0 10 6 15,3-5-6-15,4-7 1 16,3-11 0-16,-3-9-1 15,2-7-1-15,-6-8 0 16,3-1-4-16,-5-4-91 0,1-8-58 16,-1-6-115-1,1-7-133-15</inkml:trace>
  <inkml:trace contextRef="#ctx0" brushRef="#br0" timeOffset="278484.3971">15813 9283 983 0,'0'0'21'15,"0"0"0"-15,0 0-12 16,0 0-2-16,-101 70 0 0,61-43 0 16,2-5-5-16,9-6 5 15,2-6-4-15,12-2 1 16,0-5 3-16,7-3 1 15,7 0 4-15,1 0 2 16,0 0-3-16,0 0-3 16,0 0-7-16,0 0-1 15,0 3-9-15,9 10 4 16,9 1 5-16,7 6 0 16,8-1 1-16,3 1-1 15,9-4 1-15,4-3-1 0,0-6 1 16,-1-4 3-1,-2-3-4-15,-7 0-3 0,-7 0 2 16,-6-3-16-16,-10-7-11 16,-2-2 13-16,-5-5 12 15,-6 0-3-15,3-5 6 16,-2-3 0-16,-1 3 1 16,-2 2 2-16,-1 9 20 15,2 2 4-15,-2 9-12 16,0 0 6-16,3 0-21 15,1 7-9-15,9 13 1 16,3 7 8-16,1 1 4 0,2-1-1 16,-3-4 3-1,-4-3-2-15,-4-4-4 0,-1-2-2 16,-7-5-4-16,0-9-206 16,-4 0-275-16</inkml:trace>
  <inkml:trace contextRef="#ctx0" brushRef="#br0" timeOffset="278692.8869">16103 9062 1166 0,'0'0'7'16,"0"0"59"-16,0 0 33 0,0 0-72 31,0 0-27-31,0 0-1 0,-9-43-126 16,9 43-200-1,0 0-183-15</inkml:trace>
  <inkml:trace contextRef="#ctx0" brushRef="#br0" timeOffset="279224.5259">16332 9399 1100 0,'0'0'3'0,"0"0"16"15,0 0 33-15,0 0-12 16,97-66-13-16,-51 69-9 15,1 17 3-15,-3 6 16 16,-11 3-16-16,-7 8-21 16,-11 1 0-16,-9-4 5 0,-6-1-5 15,0-5 0-15,0-9 7 16,-6-9-6-16,-3-6 6 16,0-4-2-16,-2 0 6 15,1-10 1-15,1-11-3 16,2-8-3-16,4-3-1 15,3-1-3-15,0-3 2 16,0 1-3-16,14 2-1 16,4 1-4-16,2 8-2 15,0 5-45-15,5 2-30 16,0 10-84-16,-4 4-140 16,-6 3-421-16</inkml:trace>
  <inkml:trace contextRef="#ctx0" brushRef="#br0" timeOffset="279552.6105">17123 9303 1106 0,'0'0'10'0,"0"0"36"0,0 0 17 15,-86-20-42-15,53 44-13 16,1 5-7-16,3 7 5 16,10-3-6-16,8-2 1 15,11-3-1-15,0-6 0 16,0-2-3-16,19-6-1 15,5-2 4-15,1-7 0 16,14 0-1-16,1-5-101 16,2-11-137-16,-3-17-215 15</inkml:trace>
  <inkml:trace contextRef="#ctx0" brushRef="#br0" timeOffset="279958.8301">17174 8927 1177 0,'0'0'12'0,"0"0"-12"16,0 0 25-16,0 0-23 15,0 0 3-15,19 92-5 16,7-29 19-16,-1 10 33 16,-1-1-16-16,-6 0-3 15,-5-4-13-15,-6-7-14 16,0-14 1-16,-7-10-5 15,0-14-1-15,0-14 4 16,0-3-5-16,0-6 3 16,0 0 4-16,0-3 6 0,0-16 2 15,0-11-15-15,0-4-3 16,0-8-11-16,7 2 7 16,8 5-9-1,5 7 10-15,2 8 3 0,-2 11-5 16,3 9 2-16,-5 3-2 15,6 14-2-15,1 9 3 16,2 1 6-16,-5-1 0 16,1 4-5-16,0-1 3 15,3-2-61-15,-6-7-168 16,2-7-148-16</inkml:trace>
  <inkml:trace contextRef="#ctx0" brushRef="#br0" timeOffset="280319.8456">17888 9286 816 0,'0'0'232'16,"0"0"-152"-16,0 0 9 15,0 0-68-15,-104 44-12 16,78 1 5-16,9-1-11 15,11-2 3-15,6-5 4 16,0-4 3-16,6-10 8 0,14 1 9 16,9-9-8-16,-3-1-6 15,6-11-9-15,-2-3-3 16,-2 0 2-16,-3-17-1 16,-4-2-1-16,-4-8 0 15,-11-5-1-15,-5-5 2 16,-1-2-1-16,-1-1-3 15,-20 4-1-15,1 6 0 16,0 10 0-16,-1 10-4 16,6 10-20-16,-6 10-131 15,7 7-209-15</inkml:trace>
  <inkml:trace contextRef="#ctx0" brushRef="#br0" timeOffset="280757.8672">18500 8944 995 0,'0'0'9'0,"0"0"38"16,0 0 35-16,-90-77 2 16,71 73-18-16,-7 4-39 15,3 1-17-15,-6 21-5 16,7 11-2-16,4 9 4 15,7 5-4-15,6 7 9 16,5 2-1-16,0 3 8 0,14 1-5 16,6-4-3-1,-5 0-6-15,1-8-1 16,-2-6-2-16,-5-3-2 0,-5-2 2 16,-4-8-4-16,0 0-13 15,-4-9-151-15,-14-16-232 16</inkml:trace>
  <inkml:trace contextRef="#ctx0" brushRef="#br0" timeOffset="280929.7456">18216 9402 978 0,'0'0'14'15,"0"0"113"1,0 0-90-16,0 0-32 0,91-34-5 15,-42 22-4-15,-1-5 0 16,4 2-70-16,-1-7-93 16,-1-9-80-16</inkml:trace>
  <inkml:trace contextRef="#ctx0" brushRef="#br0" timeOffset="281179.7486">18664 8867 1001 0,'0'0'14'0,"0"0"10"16,0 0 53-16,0 0-65 15,0 0-11-15,0 0 6 0,-35 105 38 16,35-52-1-16,2 1-3 16,10 7 14-16,3 2-21 15,-2-2-8-15,-4-1-14 16,-2-6-4-16,-4-4-6 15,-3-4-2-15,0-6 0 16,0-10-2-16,-8-10-41 16,-7-3-130-16,-11-17-161 15</inkml:trace>
  <inkml:trace contextRef="#ctx0" brushRef="#br0" timeOffset="281367.2726">18570 9363 1042 0,'0'0'14'0,"0"0"111"16,0 0-59-16,0 0-49 15,0 0-15-15,117-47-1 16,-66 38-1-16,5 1-1 16,-1 2-21-16,-6-6-168 15,-13-5-155-15</inkml:trace>
  <inkml:trace contextRef="#ctx0" brushRef="#br0" timeOffset="281710.9991">19180 8716 1312 0,'0'0'10'0,"0"0"41"0,0 0-16 15,0 0-35-15,0 0-6 16,-9 75 6-16,9-9 1 16,0 4-1-16,0 0-74 15,-4-8-228-15,-9-7-507 16</inkml:trace>
  <inkml:trace contextRef="#ctx0" brushRef="#br0" timeOffset="282195.8991">19653 9307 1235 0,'0'0'4'16,"0"0"1"-16,-105-26 35 15,59 27-3-15,1 19-9 16,6 4-20-16,13 0-4 16,11 1-4-16,13-1-1 15,2-4-3-15,23 6 2 16,12 1-2-16,11-1 4 16,-2-2 6-16,-7-2-4 15,-7-2-2-15,-11-6 2 16,-9-5-2-16,-3 1-4 15,-7-6 4-15,-4 5 3 16,-21 2 2-16,-15 2-1 16,-16 1-4-16,-12 1-20 0,-5-5-159 15,2-10-254 1</inkml:trace>
  <inkml:trace contextRef="#ctx0" brushRef="#br0" timeOffset="283338.5974">20515 9358 820 0,'0'0'197'16,"0"0"-183"-16,-23-82 122 15,22 70-45-15,1 8-13 16,0 4-41-16,0 3-37 16,8 24-9-16,14 13 9 0,8 15 8 15,-2 2 7-15,2-4 2 16,0-4-10-16,-5-9 0 15,-1-5-5-15,-11-11-1 16,-1-7-1-16,-5-7 2 16,-4-10 0-16,0 0-1 15,1 0 11-15,-1-11 12 16,0-14 9-16,1-12-26 16,-1-3-6-16,-3-3 2 15,0-6-1-15,0 2 0 16,0-2-2-16,0 6 0 15,0 10-1-15,6 9 0 0,0 12 0 16,3 4-10 0,5 3-51-16,5 5-34 0,5 0-84 15,1 0-94-15,2 0-122 16</inkml:trace>
  <inkml:trace contextRef="#ctx0" brushRef="#br0" timeOffset="283791.7976">21305 9382 980 0,'0'0'12'0,"0"0"127"16,0 0-50-16,0 0-20 15,-80-72-12-15,65 72-42 16,-1 9-15-16,-1 22 0 16,1 1 0-16,7 4 0 15,6-6 3-15,3-3-3 16,3-1-3-16,13-7 3 15,10-4 2-15,-1-3 1 16,2-6 1-16,-2-6 2 0,-2 0 0 16,-4 0-4-1,-4-13 7-15,-5-7-4 0,-4-6-1 16,-4-6 5-16,-2-4-7 16,0-1-2-16,-6 4-3 15,-11 3 3-15,2 7-2 16,3 13-8-16,1 10-19 15,-3 0-95-15,1 26-116 16,1 2-11-16</inkml:trace>
  <inkml:trace contextRef="#ctx0" brushRef="#br0" timeOffset="284088.6756">21630 9174 1319 0,'0'0'16'16,"0"0"83"-16,0 0-54 16,0 0-42-16,0 0-3 15,0 0-8-15,17 70 8 16,-6-21 11-16,0-3-1 15,-3 4-4-15,-2-1-5 0,-2-9 0 16,0-3-1 0,-1-8-1-16,1-3-3 0,-1-9-6 15,3-7-165-15,-5-6-80 16,4-4-131-16</inkml:trace>
  <inkml:trace contextRef="#ctx0" brushRef="#br0" timeOffset="284356.1594">21959 9121 1057 0,'0'0'154'0,"0"0"-118"0,0 0 81 16,0 0-99-16,0 0-17 15,0 0 5-15,-3 111 35 16,3-57-3-16,7 3-8 15,4-1-10-15,-5-7-4 16,-2-2-12-16,-1-9-4 16,-3-7 2-16,0-5-2 15,0-6-1-15,2-9-2 16,-2-3-66-16,0-3-98 16,0-5-111-16,-15 0-136 0</inkml:trace>
  <inkml:trace contextRef="#ctx0" brushRef="#br0" timeOffset="285622.9624">21768 9438 1016 0,'0'0'10'0,"0"0"86"16,0 0-13-16,0 0-47 15,0 0-24-15,138-85-9 16,-74 71 1-16,2 4-3 15,-5 0 0-15,1 1-1 0,-4 1-1 16,-2-4 0-16,-5-2-1 16,0 4-2-16,-11-2-4 15,-3 2-10-15,-13 1-5 16,-7 1 15-16,-10 2 6 16,-5 5 2-16,-2-1 4 15,0-1-4-15,0 3 4 16,-22 0-4-16,-13 0-6 15,-7 12 1-15,-5 8 5 16,6 7 2-16,8 1 9 16,10-1-9-16,12-3 6 15,9 0 1-15,2-2-7 16,10-5 7-16,13-5 8 0,9 2-1 16,7-9-7-16,1-5-3 15,-3 0-3-15,-1 0-3 16,-5-9-2-16,-7-7-31 15,-7-4-2-15,-6-2 22 16,-6-5 12-16,-5-2 1 16,0-2 0-16,0 1 9 15,-6 4 7-15,-1 12 13 16,4 6 5-16,0 4 1 16,3 4-17-16,0 0-18 15,0 13-17-15,0 10 8 16,4 4 9-16,14-1 4 15,3 0 4-15,3-5 0 0,6-5 2 16,1-1-4 0,4-8-4-16,1-3-1 0,3-4-1 15,2 0 3-15,-8-3-3 16,-7-11-31-16,-5-5 8 16,-5-5 8-16,-7-6 7 15,-6 0 5-15,-3 2 3 16,0 5 2-16,-3 9 9 15,-7 4 4-15,-4 10-5 16,-1 0-10-16,-2 13-5 16,-3 15-4-16,7 6 6 15,4 0 1-15,7-1-1 16,2-9 2-16,0-4-1 16,8-6 2-16,4-2-2 0,3-7 2 15,-6-2 0-15,0-3-50 16,1 0-35-16,-4-15 44 15,0-12 2-15,-2-6 30 16,3-3 9-16,-5 4 0 16,1 5 17-16,2 15 32 15,1 4 14-15,4 8-36 16,7 11-24-16,6 20-3 16,2 16 16-16,3 9 10 15,2 11 8-15,3-2 1 16,-2 4-1-16,-4 0 107 15,-11-2-127-15,-13-7-9 0,-3-11-5 16,-18-17-1-16,-8-11 1 16,-7-17 3-16,-2-4 5 15,2-18-6-15,2-15-2 16,3-6-2-16,8-5-2 16,7 3-6-16,7 3-4 15,6 5-4-15,0 8 8 16,20 2 1-16,10 6 5 15,9 0 4-15,5 1-1 16,6 3 1-16,5-1 0 16,2-1 2-16,0 1-2 15,-8-3 0-15,-7 1 0 16,-10-1-1-16,-10 0 1 0,-11-3 4 16,-9-5 0-16,-2-5-4 15,-13 0-8-15,-10 4 4 16,-5 9 3-16,-2 14 0 15,1 3 0-15,4 29-6 16,4 18 3-16,9 12 4 16,12 4 2-16,3-7-2 15,32-7 9-15,17-5 1 16,13-11-4-16,12-10-6 16,8-17-4-16,-5-6-166 15,-14-34-441-15</inkml:trace>
  <inkml:trace contextRef="#ctx0" brushRef="#br0" timeOffset="288345.3121">24248 8976 833 0,'0'0'11'0,"0"0"116"0,0 0 30 15,0 0-40-15,-4-82-21 16,-2 71-54-16,5 2 7 15,-3 4 1-15,3 3-15 16,-1 2-7-16,1 0-27 16,-4 17-1-16,-1 26-8 15,-4 19 8-15,0 14 5 16,0 7-1-16,4 1-3 16,3-6-1-16,3-8 0 15,0-14 3-15,0-20-6 0,0-10 2 16,3-10 1-16,3-10 2 15,-2-3-2-15,-3-3 0 16,2 0 0-16,-1 0 9 16,7-1 0-16,5-15-5 15,7-4-3-15,5-2 0 16,1 3-2-16,2 2-18 16,11 0-9-16,4 5 3 15,6 1-2-15,1 3-2 16,3 3-8-16,-2 2-2 15,0 0 3-15,-4 1-6 16,-5 0 8-16,-7-3 7 16,-11 1-8-16,-10-2 25 15,-7 2 10-15,-5-3 2 0,-3-2 12 16,0-2 13-16,0-5-12 16,0-4 5-16,-7 1 8 15,-9-1-12-15,-4-1-2 16,-7-1 0-16,-3 5 0 15,-1 5-5-15,4 5 5 16,2 7 0-16,5 0 2 16,4 9-10-16,2 15-5 15,2 1 0-15,8 6-1 16,4-2 0-16,0 1-1 16,10-4-1-16,10-5 2 15,2-4 4-15,0-6 0 16,1-7-3-16,-2 1 0 0,-1-5 0 15,-3 0-1-15,-2-5-4 16,-3-7-3-16,0-10 4 16,-3-3 0-16,-3-5-3 15,0-2 5-15,-3 1 1 16,1 4 1-16,-4 8 1 16,0 10 0-16,1 8-1 15,4 1-1-15,2 9-19 16,7 16 7-16,4 8 12 15,4-1 4-15,2 1-2 16,-1-6 0-16,2-1-2 0,-4-3-1 16,-3-4-2-16,-5-2-57 15,-6-6-147-15,-3-8-126 16</inkml:trace>
  <inkml:trace contextRef="#ctx0" brushRef="#br0" timeOffset="288845.2834">25062 9124 659 0,'0'0'366'15,"0"0"-366"-15,0 0 0 16,7 97 12-16,3-44 51 0,5-1-12 16,1-10-18-16,4-8 13 15,-1-5-29-15,2-8 8 16,0-8-8-16,-3-4-6 15,3-8 1-15,1-1-2 16,2-1-2-16,-1-17-7 16,-3-3-1-16,-5-6-8 15,-6-9-14-15,-6 0 20 16,-3-7 1-16,0 2-5 16,-1 7 6-16,-7 9 6 15,2 14-1-15,5 10 3 16,-1 2-8-16,2 30-34 15,0 10 29-15,2 12 5 0,17-7 1 16,5-10-1-16,1-3 5 16,2-11 2-16,-1-8-2 15,-1-3 4-15,-1-11 1 16,1 0 3-16,2-11 7 16,1-9 2-16,-1-12-4 15,-6-6 1-15,-5-11 19 16,-10-4-11-16,-6-6-8 15,0 3-4-15,-13 4-7 16,-10 9-8-16,-2 13-2 16,-3 16-5-16,-7 14-24 15,-2 0-204-15,-3 7-338 0</inkml:trace>
  <inkml:trace contextRef="#ctx0" brushRef="#br0" timeOffset="289470.2813">26690 8811 602 0,'0'0'292'0,"0"0"-260"15,0 0 93-15,-75-82-28 16,50 80-13-16,-8 4-57 16,-10 37-22-16,-5 26-5 15,-2 19 8-15,8 11 10 16,18 2 8-16,18-5 2 15,6-12-9-15,24-12-11 16,18-15 3-16,13-11-11 16,9-8 4-16,6-11-4 15,0-9-2-15,-1-11-143 16,-11-3-179-16,-12-12-225 16</inkml:trace>
  <inkml:trace contextRef="#ctx0" brushRef="#br0" timeOffset="289923.4292">27075 8900 1091 0,'0'0'8'0,"0"0"82"15,0 0 43-15,0 0-68 16,0 0-59-16,0 0-6 0,33 53 0 16,-13 5 17-1,2 0 19-15,-3 1-17 0,-6-3 5 16,1-8-12-16,-7-7-5 16,-1-14-4-16,-3-14-1 15,0-7-2-15,-2-6 2 16,1 0 3-16,-1 0 1 15,1-2 11-15,-2-16 1 16,0-12-8-16,0-9-6 16,1-9-2-16,2-6-1 15,2 1-1-15,6-3-2 16,6 9-1-16,4 6-2 16,0 11 3-16,3 9-1 15,0 8-13-15,3 9-31 0,-1 4-8 16,3 0-33-16,-7 3-83 15,-4 12-149-15,-10-2-218 16</inkml:trace>
  <inkml:trace contextRef="#ctx0" brushRef="#br0" timeOffset="290142.1991">27312 9036 1066 0,'0'0'7'0,"0"0"41"16,0 0-36-16,0 0-12 16,0 0 28-16,0 0 13 0,103 98-15 15,-64-67-15-15,-2-2-4 16,-4 0-6-16,-4-3-2 16,-2-2 0-16,-7-4-46 15,-4-10-213-15,-7-10-256 16</inkml:trace>
  <inkml:trace contextRef="#ctx0" brushRef="#br0" timeOffset="290690.8266">27888 8864 1216 0,'0'0'6'0,"0"0"62"16,0 0-68-16,0 0 9 15,0 0-6-15,28 109 31 16,-13-57 3-16,3 1-7 15,-3-3-8-15,0 3 0 0,-2-4-9 16,-1-5-5-16,-5-8-5 16,-1-13-3-16,-2-7 3 15,-1-9-3-15,-3-3 1 16,1-4 0-16,1 0 2 16,-2 0 7-16,1 0 4 15,1-4-3-15,-1-6-2 16,1-6-8-16,2 3-1 15,0-1 0-15,1 4 0 16,2 0 0-16,2 1-4 16,9-1 0-16,7 3 1 0,10-1 2 15,5 3 1 1,3-2 1-16,1 5-1 0,-8-3-2 16,-7 2 2-16,-8 0 0 15,-7 3-1-15,-7 0 0 16,-4 0-2-16,-2 0-6 15,-1 0-10-15,0 0-41 16,0 0-67-16,0 0-98 16,0 0-230-16</inkml:trace>
  <inkml:trace contextRef="#ctx0" brushRef="#br0" timeOffset="292584.5556">27852 8933 442 0,'0'0'49'0,"0"0"81"15,0 0-25-15,0 0-21 16,0 0-10-16,0 0 10 15,-34-33-32-15,32 27 22 16,1-2 7-16,-1 3-27 16,1-2-1-16,-1 0 1 0,2 3-5 15,0-2-11 1,0 4 11-16,0-1-10 0,0 1-9 16,0 2-7-16,0 0-13 15,0 0-10-15,3 0 3 16,12 11-4-16,5 14 2 15,8 12 4-15,3 10-3 16,2 8 5-16,1 5 1 16,0 3-4-16,-2-1 3 15,-2-6-7-15,-8-9 2 16,-3-7-3 0,-4-13 2-16,-7-8-1 15,-2-9 0-15,-5-5 3 16,1-1-3-16,-2-4 2 15,0 0-2-15,0 0 7 16,0 0 0-16,1 0-5 16,1-7 8-16,-1-10-6 15,4-5-1-15,-1-4 0 16,4-7-3-16,-2-4 0 16,0 1 1-16,5-3-1 15,0 0 0-15,4 3 0 16,1-1 2-16,2 6-2 15,0-1-3-15,-2 3 3 0,1 1 0 16,-1 1 0-16,-2 4-1 16,0 4 1-16,-3 3 1 15,0 4-1-15,0 0 4 16,-3 2-3-16,1 2 0 16,-2 2 5-16,-2 1-6 15,-2 2 0-15,-2 0 0 16,1 2 0-16,-2-2 1 15,0 3-1-15,0 0 3 16,0 0-6-16,0 0-1 16,0 0-1-16,0 0-41 15,0 0-81-15,0 0-72 0,-8 0-213 16</inkml:trace>
  <inkml:trace contextRef="#ctx0" brushRef="#br0" timeOffset="293826.8382">28482 8860 492 0,'0'0'29'0,"0"0"117"16,0 0-79-16,0 0 19 15,0 0 0-15,0 0-3 0,1-59-19 16,-1 55 6-16,0-2 2 15,0 3-31-15,2 3-7 16,-1-3-6-16,-1 3 1 16,0-3-8-16,0 3-4 15,0 0 0-15,0 0-5 16,0 0-6-16,0 0-6 16,-6 15-14-16,-16 13 13 15,-6 14 1-15,-5 8 4 16,-3 3-2-16,3 2-1 15,1-1 1-15,4 1-2 16,4-5 0-16,5-10 0 16,3-7 0-16,3-11 1 0,9-8-1 15,-1-4 0-15,4-3 0 16,1-7 0-16,-3 3 2 16,3-3-6-16,0 0 6 15,0 0-2-15,0 0 4 16,0 0-2-16,0 0 2 15,0 0-3-15,0 0 2 16,0 0-6-16,0 0-37 16,0-6-90-16,10-5-154 15,1-2-193-15</inkml:trace>
  <inkml:trace contextRef="#ctx0" brushRef="#br0" timeOffset="294750.8416">27868 8897 107 0,'0'0'242'0,"0"0"-174"16,0 0 39-16,0 0 13 16,0 0-39-16,0 0-34 15,-4-40-6-15,4 36 3 16,0-3-2-16,0 1 16 15,0 2 14-15,0-1-25 0,0 0-6 16,-2 3-11-16,1-4 12 16,-2 6-9-16,3-2-8 15,0 2-1-15,0-1-6 16,0 1-2-16,0 0 6 16,0 0-1-16,0 0-8 15,0 0-7-15,0 0-6 16,0 3-2-16,3 15 2 15,10 9 6-15,8 7 9 16,4 1 9-16,1 2 1 16,-1 0 0-16,-1-4-8 15,2 0 3-15,-6-4-14 0,-3-2 0 16,-2 2 5-16,-6-1-5 16,-3-6 2-16,-2 1-3 15,-1-6-4-15,0 0 1 16,-2-5-2-16,1-2 1 15,-1-3-1-15,1-3 0 16,-1-1 1-16,1-1-3 16,-1-2 2-16,2 0-6 15,-1 0 1-15,1 0 5 16,2 0 0-16,0 0-28 16,1 0-67-16,2 0-59 15,-4-6-149-15,1-4-310 16</inkml:trace>
  <inkml:trace contextRef="#ctx0" brushRef="#br0" timeOffset="295532.0966">28921 8874 663 0,'0'0'132'0,"0"0"-83"16,0 0 151-1,0 0-74-15,0 0-5 0,0 0-55 16,-14-58-8-16,14 58-6 16,-2 0-21-16,2 0-18 15,0 0-7-15,-1 8-6 16,-1 15-1-16,1 14 1 16,1 11 8-16,0 3 5 15,0-2-1-15,0 4 6 16,3 0-13-16,6-6 2 15,-1-8-1-15,0-9-4 16,-2-8-1-16,-3-5 2 0,0-10-1 16,-2-4-2-1,2 1 2-15,-3-4 0 0,0 0 1 16,0 0-1-16,0 0 1 16,2 0-1-16,-2 0-2 15,1 0 0-15,1 0 1 16,1 0-2-16,6 0 0 15,7 0 1-15,5 0 6 16,9 0-5-16,3 0 2 16,0 0-2-16,2 0-1 15,-5 0 0-15,-2 0 1 16,-5 0-1-16,-4 0 0 16,-7 0-1-16,-5 0-5 15,-2 0-5-15,-5 0-64 16,1 0-53-16,-1 0-69 0,0 0-181 15</inkml:trace>
  <inkml:trace contextRef="#ctx0" brushRef="#br0" timeOffset="295907.2742">29440 8570 1154 0,'0'0'4'0,"0"0"6"15,0 0 10-15,0 0 2 16,123 33 19-16,-65 24-15 16,0 15-18-16,-5 11 12 15,-6 5 7-15,-7 1 1 16,-7-2-2-16,-9-1-1 16,-16-4-7-16,-8-3-13 15,-14-6-1-15,-28 2-3 0,-16 1-1 16,-18 3-2-16,-13-6-49 15,-10-3-241-15</inkml:trace>
  <inkml:trace contextRef="#ctx0" brushRef="#br0" timeOffset="301305.1956">2898 10106 426 0,'0'0'103'0,"0"0"-43"15,0 0 60-15,0 0-68 16,0 0-17-16,0 0 14 16,0 0 28-16,-9 0-17 0,6 0-18 15,3 0-14 1,-3 0-1-16,3 0-2 0,0 0-11 16,0 0 3-16,0 0-4 15,0 0-13-15,9-3-2 16,18-4 1-16,9-3 0 15,8 0-1-15,-2 3-29 16,-3 5-101-16,-12 2-74 16,-14-2-418-16</inkml:trace>
  <inkml:trace contextRef="#ctx0" brushRef="#br0" timeOffset="301617.7717">2956 9994 825 0,'0'0'14'0,"0"0"58"0,0 0 44 16,0 0-90-1,0 0-26-15,0 0-19 0,-9 23 19 16,21 13 3-16,3 4-3 16,7 6-2-16,-2-3-128 15,-1-7-289-15</inkml:trace>
  <inkml:trace contextRef="#ctx0" brushRef="#br0" timeOffset="302197.0752">4315 10056 1007 0,'0'0'15'15,"0"0"63"-15,0 0 17 16,0 0-69-16,0 0-26 15,0 0-7-15,0 0 7 16,91 0-2-16,-39 0-33 16,0-9-171-16,-10-5-157 15</inkml:trace>
  <inkml:trace contextRef="#ctx0" brushRef="#br0" timeOffset="303386.3566">5435 10060 692 0,'0'0'17'15,"0"0"83"-15,0 0 23 0,0 0-39 16,0 0-45-16,0 0-23 16,0 0 3-16,-6-3-3 15,15-1-16-15,12 1 3 16,4 0-3-16,5 1 0 16,0 2-2-16,-2 0-9 15,-2 0-124-15,-7 0-40 16,-7-2-247-16</inkml:trace>
  <inkml:trace contextRef="#ctx0" brushRef="#br0" timeOffset="303589.4076">5511 9986 825 0,'0'0'11'0,"0"0"41"15,0 0 76-15,0 0-55 16,0 0-73-16,0 0 0 16,-7 4-7-16,14 22 4 15,-4 8 3-15,-3 12-4 16,0 2-11-16,0-4-253 16</inkml:trace>
  <inkml:trace contextRef="#ctx0" brushRef="#br0" timeOffset="304365.0982">5750 11540 921 0,'0'0'65'0,"0"0"45"0,0 0-15 16,0 0-73-16,0 0-21 15,0 0-1-15,65 0 0 16,-32 0-52-16,0-4-178 31,-8-9-279-31</inkml:trace>
  <inkml:trace contextRef="#ctx0" brushRef="#br1" timeOffset="317813.9839">3360 10740 419 0,'0'0'54'0,"0"0"-32"16,0 0 34 0,0 0-24-16,0 0-2 0,0 0 5 15,0 0-4-15,48 0-17 16,-39 0-7-16,-3 0-5 15,-3 0 4-15,-2 0-6 16,-1 0 9-16,0 0 43 16,0 0 27-16,0 0 18 15,0 0-22-15,0-3-2 16,0 3-24-16,0 0-17 16,0-2 1-16,0 2 1 15,0 0 10-15,0 0-1 16,0 0 1-16,0 0 0 0,0 0-8 15,0 0-8-15,0 0-25 16,0 0-3-16,0 12-14 16,2 15 8-16,4 11 6 15,3 1 4-15,-2-1-3 16,-4-5 1-16,3-7-1 16,-1-2 1-16,-4-4 2 15,-1-6-3-15,0 1 4 16,0-6-4-16,0 4 0 15,0-3-2-15,-3 1-85 16,3-8-116-16,0-3-138 16,0-10-359-16</inkml:trace>
  <inkml:trace contextRef="#ctx0" brushRef="#br1" timeOffset="318797.1026">3487 10579 331 0,'0'0'252'16,"0"0"-224"-16,0 0 40 15,0 0-15-15,0 0-41 16,0 0 6-16,-91-11 14 15,78 11 12-15,4 0 12 16,-5 0-1-16,1 0-22 16,1 0 4-16,-6 2-15 15,0 10-19-15,-1 3 7 16,-5 2-4-16,6 3 5 0,0 0 13 16,-1 0-3-16,7 2 1 15,-2 0-12-15,4 3 4 16,4 5-5-16,3 2 2 15,3 6-2-15,0-1 0 16,0-3 6-16,6 0-2 16,3-4 3-16,1 0-7 15,1-1-4-15,-4-2 4 16,2-1-4-16,-3-2 7 16,3-2 3-16,4-2 8 0,-2-3-8 15,1-5-2 1,7 3 0-16,-1-5-7 0,0-2 1 15,3 0 1-15,-3-2-3 16,3-3-1-16,-2 0 0 16,-1-2-1-16,0-1 0 15,-6 0-1-15,7 0-1 16,-1 0 2-16,-3 0 2 16,4-7 0-16,-2-3-3 15,2 0 1-15,-4 0 2 0,0-2-3 16,-3-2 1-16,-2 1-1 15,-1-4 2-15,-1 0 0 16,-2 2-2-16,1-6 2 16,-1 4-2-16,0 1-1 15,2-1-1-15,-4 1 0 16,-1-3 4-16,0 3 5 0,-3-1 5 16,0-3 8-1,0 0-4-15,-6-4-4 0,-6 1-5 16,0 0-3-16,-1 1 5 15,1-2-6-15,-3 4 4 16,3-3-1-16,-1 3-5 16,-1-1 4-16,2 0-3 15,-1 1 4-15,4 0 0 16,-3 3 1-16,0 0-3 16,3 5 3-16,3 1-7 15,-3 1-1-15,3 4 0 16,0 5-2-16,-3 1-2 15,-10 0-24-15,-5 18-155 0,-10 2-95 16,-5-1-351 0</inkml:trace>
  <inkml:trace contextRef="#ctx0" brushRef="#br1" timeOffset="320409.9523">8605 10096 250 0,'0'0'550'0,"0"0"-526"16,0 0 137-16,0 0-88 16,0 0-14-16,0 0-11 15,0 0 1-15,7-56 6 0,-4 47-12 16,3-2-2-16,3 2-19 16,0-2-15-16,0 5-3 15,0-1 1-15,0 3-4 16,1 4-1-16,-2 0 0 15,1 0 0-15,1 0-6 16,-1 3 2-16,0 10-7 16,-8 4 8-16,-1 4 3 15,0 2 1-15,-7 3 1 16,-12 0-2-16,-1-3 4 0,-5-4-3 16,6-5 2-16,2-1-2 15,7-6 0-15,4-5 0 16,3 1-1-16,3-3 0 15,0 0-2-15,0 0 1 16,0 0-7-16,0 2 1 16,0-2 3-16,13 0 4 15,5 0 5-15,3 0-1 16,4 0-2-16,-2 0 2 16,-1-2-3-16,-1-3-1 15,-6 2 2-15,-5 0-2 0,-2 2-14 16,-5 1-68-16,0-3-50 15,-3-2-176-15</inkml:trace>
  <inkml:trace contextRef="#ctx0" brushRef="#br1" timeOffset="321378.8142">8670 9878 701 0,'0'0'3'15,"0"0"49"-15,0 0 21 16,0 0-24-16,0 0-10 16,0 0-15-16,-88-36-3 15,69 36 11-15,-5 0 0 16,-1 0-10-16,2 5 2 16,-2 9 0-16,4 0-8 0,6 1-7 15,-1 5-2 1,4 1-2-16,0 1 13 0,6 6-5 15,0 0 7 1,3 3-5-16,3 1-6 0,0 2 9 16,0-5-3-16,0-3-3 15,9-2-3-15,1-4 2 16,-2-1 1-16,1 1-2 16,3 1 0-16,4-5 2 15,-2 4 3-15,5 0-1 16,0-8-6-16,-2 2 0 15,2-4-3-15,2-4 1 16,-3-2 2-16,3-2-2 0,1-2 3 16,1 0 1-1,-1 0-5-15,0 0-1 0,-2 0 2 16,-1 0-4-16,-1 0 0 16,-3 0 2-16,-2 0-1 15,-2-3-1-15,1-6 2 16,1 2 0-16,-1 0 1 15,3-3-3-15,-3 1 4 16,0-1 2-16,1 0-6 16,-2 0 0-16,-5 3 1 15,4-2 0-15,-7 1 3 16,3-1 1-16,0-1 2 16,-3 0 1-16,3 0-1 15,0-2-3-15,-3 0-3 0,3 0 3 16,-3 2-6-16,0 1 3 15,0-2-3-15,-3 2 6 16,3-1 4-16,-3-1-3 16,0-2 9-16,0-3-5 15,0 3-4-15,0-4 0 16,0 1 1-16,0-1-1 16,-3 0-6-16,-3 0 8 15,0-2-8-15,0 2 9 16,0 2-1-16,-3 1-4 15,3-2-2-15,-3 2 1 16,3 2 2-16,-4-2-3 16,-1 0 1-16,-5-2-4 0,4 5 2 15,-4 2-5-15,-7 6 1 16,-4 3-1-16,-18 0-15 16,-7 26-125-16,-9 1-141 15,0-10-623-15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5T05:48:38.3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2051 2091 434 0,'0'0'195'16,"0"0"-103"-16,0 0-10 16,0 0-14-16,0 0 1 0,0 0-3 15,0 0-13-15,3-49-13 16,-3 49-18-16,6 0-10 15,-6 0 1-15,0 0 1 16,0 0-8-16,0 0 0 16,0 0 4-16,0 0-1 15,0 0 8-15,0 0 2 16,0 0 4-16,0 0-4 16,0 0-6-16,0 0-1 15,0 0-8-15,10 0 2 16,2 0-5-16,13 0 3 15,22 0 12-15,6 0-1 16,12 0-7-16,25 0 2 0,13 0-3 16,6 0 1-1,19-3 2-15,-10-3-6 0,-18-2 4 16,3 3-3-16,-22 0-3 16,9 3 0-16,-15 2 1 15,-3-3-3-15,-7 1 0 16,0-1 0-16,-2 2 2 15,8 1-2-15,-5-4 0 16,9 4 1-16,-4-3 1 16,10 0-2-16,3-5 1 15,7 1 2-15,-1 3-2 16,-6-4 0-16,-12 4 0 16,-16 1 0-16,0 3-1 0,-22 0 0 15,-6 0 0-15,0 0 0 16,-12 0 0-16,-7 0 0 15,0 0 1-15,1 0 0 16,-7 0-1-16,-3 0 0 16,0 0 1-16,0 0-1 15,0 0 4-15,0 0-1 16,0 0 0-16,0 0-3 16,0 0 0-16,-3 0-46 15,-60 8-248-15,-11 0-207 16</inkml:trace>
  <inkml:trace contextRef="#ctx0" brushRef="#br0" timeOffset="35938.8186">9602 2520 553 0,'0'0'202'15,"0"0"-148"-15,0 0 68 16,0 0-63-16,0 0-20 16,0 0-9-16,0 0-5 15,0 0 25-15,28-39 16 16,-28 39-21-16,0 0 6 15,0-5-12-15,0 3-9 16,0-2-9-16,0-3-9 0,0 4 0 16,-19-2-7-16,-9-3 3 15,3 2-1-15,-22-1-6 16,10 6-1-16,-10 1 0 16,-6 0 0-16,7 0 1 15,-1 9-2-15,-6 11 0 16,25 2 1-16,9 7 0 15,10 2-3-15,9 3 1 16,0 0 2-16,19 4 0 16,18-9 2-16,19-2 2 15,-3-8-4-15,-6-7 1 16,6-4 3-16,-7-8-1 16,-8 0 0-16,-4 0 3 0,-15-13 2 15,9-11-1-15,-10-7-2 16,1-9-2-16,-10-5-2 15,-9 2-1-15,0-1 0 16,0 2 0-16,0 13 4 16,0 8-4-16,0 8 0 15,0 12 5-15,0 1-5 16,0 0-6-16,-9 13-15 16,9 22 12-16,0 13 6 15,0 4 3-15,0-2 2 16,0-2-2-16,9-5-2 15,29-4 1-15,-4-3-1 0,-6-11-16 16,10-9-164-16,-20-11-59 16,10-5-53-16</inkml:trace>
  <inkml:trace contextRef="#ctx0" brushRef="#br0" timeOffset="36501.3228">10178 2205 257 0,'0'0'412'0,"0"0"-281"0,0 0 33 16,0 0-78-16,0 0-16 15,0 0-51-15,-9-9-19 16,9 44 0-16,0 17 15 16,0 10 19-16,0 6-1 15,0 3-6-15,0-3-7 16,0-8-2-16,0-5-14 16,0-14 3-16,0-9-4 15,0-13 0-15,0-7-1 16,0-8 4-16,0-4-2 0,0 0 4 15,0 0 9-15,0 0 7 16,0-19 34-16,0-16-43 16,0-9-14-16,9-4-1 15,38 6-4-15,-4 12-1 16,4 7 1-16,0 12-1 16,6 11-1-16,-16 0-1 15,1 1 1-15,-1 24-5 16,-12 9 2-16,-6 3 9 15,-19-1 0-15,0 1 0 16,-10-3-2-16,-43-5 2 16,-31-2 0-16,3-7 3 15,6-6-1-15,13-6 4 16,15-8-4-16,4 0-2 16,-4 0-12-16,10-16-114 0,-1-5-160 15</inkml:trace>
  <inkml:trace contextRef="#ctx0" brushRef="#br0" timeOffset="40251.3574">11265 2583 609 0,'0'0'118'0,"0"0"-3"16,0 0-55-16,0 0 30 15,0 0-21-15,0 0-12 16,0 0 11-16,0-42-21 16,-9 34-14-16,-10-2 7 15,-6 0-13-15,-12 2-13 0,-10 3-14 16,0 5 0 0,-15 0-1-16,6 0-1 15,3 8 2-15,6 13-1 0,4 12-1 16,15 2-1-16,18 7-2 15,10-4 0-15,0-4 5 16,0-8 1-16,44-7 5 16,12-4-3-16,0-6 6 15,-12-6-6-15,2-3 1 16,1 0 0-16,-13-8 1 16,-6-16 1-16,-9-6-5 15,0-12 2-15,-10-4-1 16,-9-6 3-16,0-6-5 0,0-5 7 15,-28-2-1 1,0 6-4-16,9 6 3 0,1 4 2 16,11 12 7-16,7 11 5 15,0 9-5-15,0 9 7 16,0 8-6-16,0 0-12 16,0 0-3-16,0 33-16 15,10 19 11-15,5 14 5 16,-5 12 2-16,-10 2 0 15,0-6 1-15,9-6-1 16,-9-6 0-16,9-10 2 16,1-9-2-16,-10-9-2 0,9-9 1 15,-9-11-2 1,9-3 2-16,-9-3-2 16,0-4-7-16,0-4-115 0,0 0-166 15,0-4-341-15</inkml:trace>
  <inkml:trace contextRef="#ctx0" brushRef="#br0" timeOffset="40782.6138">11879 2558 695 0,'0'0'32'16,"0"0"138"-16,0 0-28 15,0 0-62-15,0 0 1 16,0 0-64-16,-221-50-9 16,177 54-1-16,-3 18 0 15,1 6 5-15,11 2-6 16,17 4 3-16,-1-1 2 15,19-7-4-15,0-3-1 16,0-6-2-16,28-5 3 16,9-7 1-16,-12-5-1 15,13 0 3-15,-10 0-2 16,-3-7-3-16,-4-17-3 0,-5-3-1 16,-7-6-1-16,-9-2 1 15,0 0 2-15,0 3-1 16,0 6-2-16,-9 11 5 15,0 7-3-15,2 5 5 16,7 3-7-16,0 0-9 16,-3 3-15-16,3 26 12 15,-6 8 12-15,6 2 5 16,0-2-4-16,9-2 1 16,35-4-1-16,3-2-2 15,-1-2 2-15,-2-3-2 16,3-3-3-16,-4-3-87 0,-5-16-301 15</inkml:trace>
  <inkml:trace contextRef="#ctx0" brushRef="#br0" timeOffset="40970.1504">12346 2793 792 0,'0'0'115'0,"0"0"-74"15,0 0 61-15,0 0-30 16,-3 165-17-16,-22-102-16 16,-31 12-19-16,-34 6-17 15,-29 0-3-15,-12-19-94 0,4-20-603 16</inkml:trace>
  <inkml:trace contextRef="#ctx0" brushRef="#br0" timeOffset="43110.8565">12966 2126 260 0,'0'0'210'16,"0"0"-180"-16,0 0 2 16,0 0-4-16,0 0-9 15,0 0-10-15,0 0 14 16,72 32 55-16,-63-32 11 15,-9 0 26-15,0 0 39 16,0 0-41-16,0 0-30 16,0 0-22-16,0 0-11 15,0 0-28-15,0 0-9 16,0 0-8-16,0 0-5 16,0 8-3-16,0 22-20 15,0 10 19-15,0 21 4 0,0 7 2 16,0 8 0-16,9-2-2 15,-9-3 0 1,10-6 0-16,-10-8 0 0,0-15-1 16,0-12 1-16,0-10 0 15,0-12 2-15,0-3-2 16,0-5 4-16,0 0 6 16,0 0 5-16,0-9 0 15,0-12-10-15,0-11-3 16,0 2-2-16,-10-6 0 15,10 5 0-15,0-2 1 16,0 7 0-16,0-3-1 16,47 5-3-16,9 5 0 0,-3 8 3 15,3 4-2 1,-9 7-4-16,-4 0 4 0,4 32-4 16,-3 9-5-16,-16 7 8 15,-19 5-1-15,-9-5 2 16,0-4-3-16,-28-11 3 15,-15-5 2-15,-14-10 5 16,4-9-2-16,-3-7-3 16,10-2 8-16,-7 0-4 15,-3-11 1-15,9-17-5 16,3-1-28-16,16 0-95 16,10 5-112-16,8 6-56 15</inkml:trace>
  <inkml:trace contextRef="#ctx0" brushRef="#br0" timeOffset="43517.1688">14346 2608 249 0,'0'0'478'0,"0"0"-361"0,0 0 65 16,0 0-89-16,0 0-15 16,0 0-30-16,-193-66-24 15,149 66-10-15,-3 16-1 16,1 23-4-16,-7 8-2 15,25 5 2-15,18-6 3 16,10-3 4-16,0-6-3 16,38-8-1-16,24-8 9 15,-6-5-7-15,16-8-2 16,-16-8-4-16,6 0-5 16,-15 0-3-16,-19 0-1 15,0-8-18-15,-28-5-143 16,0 1-114-16,0-1-233 0</inkml:trace>
  <inkml:trace contextRef="#ctx0" brushRef="#br0" timeOffset="44157.7783">15249 2586 825 0,'0'0'48'0,"0"0"160"16,0 0-120-16,0 0-49 16,0 0-18-16,0 0-17 15,-274-44-2-15,240 68 1 16,6 5 0-16,19 0-2 16,9 1 0-16,0-4 1 0,0-3-1 15,18-5-2-15,10-9 1 16,0-7-2-16,7 1-1 15,-17-3-3-15,10 0 6 16,-9-21 4-16,9-9-3 16,-12-9-1-16,-7 2 0 15,10-9 1-15,-19-4 0 16,0-7 1-16,0-4-1 16,0 3-1-16,0 5 4 15,-10 9 4-15,-8 10-1 16,8 12 24-16,4 10 19 15,6 7-8-15,0 5-22 16,0 0-20-16,0 12-8 16,0 31-1-16,16 19 9 15,12 9 7-15,-10 3-1 0,1 2 2 16,0-6-7-16,-1-7 1 16,-8-8 3-16,-1-12-5 15,-9-3 0-15,0-6 0 16,0-1-4-16,-9-12-106 15,-19-13-278-15</inkml:trace>
  <inkml:trace contextRef="#ctx0" brushRef="#br0" timeOffset="45673.6605">16165 2429 682 0,'0'0'49'16,"0"0"104"-16,0 0-55 15,0 0-14-15,0 0-7 16,0 0-17-16,-9-50-10 16,9 46 9-16,0 4-7 0,0 0-17 15,0 0-12-15,0 0-7 16,0 0-1-16,0 0-9 16,0 0-6-16,0 14-7 15,-10 25 7-15,1 9 1 16,0 9 0-16,-1 1 5 15,1-5-3-15,0-4-2 16,2-5 1-16,4-6-1 16,-6-9 3-16,9-1-3 15,-6-9 0-15,-4-4 0 16,10-6 0-16,0-4-1 16,0 0 1-16,0-5 1 15,0 0-2-15,0 0 3 0,0 0 3 16,0 0 1-1,0 0 2-15,0 0 4 0,0-14-5 16,0-7-6-16,0-4 1 16,0 0-3-16,16 0 0 15,3 6-6-15,-1 3 1 16,20-2-2-16,-10 4 4 16,6 2 2-16,-6 4-3 15,0 0 0-15,0 7 3 16,0 1 0-16,-9 0-4 15,6 0 0-15,-7 24 0 16,1 3 4-16,0 7 1 16,-19 2 0-16,0 1-1 15,0-2 1-15,-9-3-1 0,-20-6 1 16,-14-3 1-16,-4-5 2 16,0-7-3-16,-6-8 3 15,-3-3 1-15,0 0-2 16,-6 0-2-16,-3-21-28 15,12 0-74-15,15-5-76 16,10-6-249-16</inkml:trace>
  <inkml:trace contextRef="#ctx0" brushRef="#br0" timeOffset="70697.9707">2035 9139 745 0,'0'0'71'0,"0"0"111"15,0 0-94-15,0 0-44 0,0 0 19 16,0 0 3-16,0 0-24 15,0-63-3-15,0 58-3 16,0 5 3-16,0 0 5 16,0-4-20-16,-3 2-10 15,-12-3-8-15,-4 0-1 16,0 0-3-16,1 2-1 16,-1 3-1-16,-9 0 0 15,-6 0-2-15,-4 0-2 16,4 8 3-16,-7 21-2 15,-2 4-1-15,15 2 1 16,9 4-4-16,19-4 7 16,0-3-4-16,0-3 2 15,0-4 1-15,9-8-3 0,10-7 4 16,-9 0 1-16,8-9 0 16,7-1 6-16,-6 0-3 15,0 0 0-15,-1-11 8 16,1-12-2-16,0-6-6 15,9-4 0-15,-10-3 0 16,-2-3-1-16,-13 6-1 16,3 4 0-16,-6 8-2 15,3 9 2-15,-3 7-2 16,0 2 7-16,0 3-7 16,0 0-3-16,0 0 2 15,0 0-19-15,16 7 0 16,3 15 13-16,9 12 7 0,18 2 1 15,1-1 0-15,6-1-1 16,3-7-2-16,-3 2-46 16,3-13-142-16,-3 1-273 15</inkml:trace>
  <inkml:trace contextRef="#ctx0" brushRef="#br0" timeOffset="71588.5967">5745 8862 765 0,'0'0'61'0,"0"0"142"15,0 0-46-15,0 0-81 16,0 0-1-16,0 0-28 15,0-71-13-15,0 71-14 16,0 0-17-16,0 39-3 16,0 19-1-16,0 22 1 15,0 2 9-15,0 1-5 16,0-12 0-16,0-7-2 16,0-16 0-16,0-9-1 15,0-10-1-15,0-13 1 16,0-9 2-16,0-1-2 0,0-6 2 15,0 0 6-15,0 0 5 16,0-6 22-16,0-18-1 16,0-15-27-16,19 0-7 15,18-4-1-15,7 6 1 16,-7 8-1-16,16 8-4 16,-15 8 4-16,-10 8-5 15,9 5 3-15,-3 0-6 16,-12 0 2-16,-6 22-5 15,-7-1 2-15,-9 4 4 16,0-1 0-16,0-5 3 16,0-4 1-16,-28-2-2 0,-6-4 2 15,-13-4-24-15,-6-5-136 16,-12 0-92-16,-16-10-317 16</inkml:trace>
  <inkml:trace contextRef="#ctx0" brushRef="#br0" timeOffset="73026.107">6577 13336 680 0,'0'0'140'0,"0"0"36"16,0 0-57-16,0 0-58 15,0 0-21-15,0 0-14 0,0-62-9 16,0 58-3-16,-19-8 17 15,-15 7-4-15,-3-3-5 16,-10-1-12-16,0 2-2 16,1 2-3-16,2 5 0 15,7 0-2-15,2 0-3 16,7 0-2-16,0 12 1 16,0 10-3-16,9-1 0 15,10 8 4-15,9 0 0 16,0-6 0-16,0 4 0 15,0-11 0-15,0 3 2 16,28-12-2-16,-9 6 0 16,0-9 2-16,9-4 2 15,6 0 1-15,3 0-1 0,1-17 0 16,8-9-2-16,-11-6-1 16,2-3-1-16,-9-9 1 15,-3-7 0-15,-6 1 0 16,-7-8 0-16,-6-5 1 15,4-2-1-15,-1 5 1 16,0 9-1-16,1 12 2 16,-1 15 1-16,0 6 3 15,-9 9 5-15,0 2 12 16,0 7 5-16,0 0-17 16,0 0-12-16,0 0-3 15,0 24-7-15,0 15 10 16,0 6 3-16,10 7 1 0,-1 4 1 15,7-6 3-15,2 2 1 16,-5-1 8-16,2-5 7 16,-5-3-4-16,-1-1-1 15,0-8-9-15,-9 0-4 16,0 0-1-16,0-4-1 16,-9-3 0-16,-10-3 0 15,-6-3-4-15,-12-1-2 16,9-11-16-16,-19-1-179 15,1-8-256-15</inkml:trace>
  <inkml:trace contextRef="#ctx0" brushRef="#br0" timeOffset="76448.1868">10022 8767 365 0,'0'0'171'16,"0"0"-13"-16,0 0-80 16,0 0-16-16,0 0-10 15,0 0 35-15,0 0-14 16,0-8-6-16,0 8-5 15,0 0-10-15,0 0-9 16,0-1 2-16,0 1-25 16,0-5-2-16,0 5-10 15,-9 0 0-15,0-2 4 16,-10 2 0-16,-15 0-7 16,-4 0-5-16,-18 0-4 15,-6 19 0-15,-4 10 4 0,-5 15-6 16,15 1 6-16,18 3 0 15,4 4 0-15,25-7-2 16,9-7 2-16,0-4 0 16,18-5 2-16,35-11 0 15,3-3 12-15,16-14 1 16,3-1 10-16,6 0-4 16,-6 0-5-16,-13-6-3 15,-6-9-5-15,-19 1 1 16,-12 4-5-16,-15 4 5 15,-10 2 2-15,0 1-4 16,0 3-7-16,0 0-9 0,0 0-30 16,0 0-134-16,0 13-203 15</inkml:trace>
  <inkml:trace contextRef="#ctx0" brushRef="#br0" timeOffset="84901.5134">12985 10966 561 0,'0'0'45'0,"0"0"89"16,0 0-79-16,0 0-21 15,0 0 19-15,0 0 32 0,0 0 2 16,0 0 11-16,-10-16-35 16,10 3-14-16,0 12 1 15,0-9-17-15,0 5-9 16,0 1 6-16,0 0-8 16,0-1 8-16,0 5-4 15,0 0-5-15,0 0-6 16,0 0-3-16,-9 0-12 15,9 25-1-15,0 18-18 16,0 15 19-16,0 12 2 16,0-11 4-16,0-2-6 15,0-6 1-15,0-9-1 0,0-5 0 16,0-4-1-16,0-12 0 16,0 1 2-16,0 1-2 15,0-12-1-15,0 0 0 16,0-6-101-16,0-5-83 15,0 0-51-15,-9-10-118 16</inkml:trace>
  <inkml:trace contextRef="#ctx0" brushRef="#br0" timeOffset="85245.2692">13094 10904 682 0,'0'0'32'16,"0"0"126"-16,0 0-57 15,0 0-43-15,0 0-19 16,0 0 4-16,0-20-1 15,0 15 16-15,18-4-19 16,29-3-19-16,6 1-10 16,3 0-2-16,-3 6-4 0,-16-1 0 15,-9 6-3 1,-9 0-1-16,-9 0-12 0,-10 0-24 16,0 25-100-16,0 8-119 15,-47 1-275-15</inkml:trace>
  <inkml:trace contextRef="#ctx0" brushRef="#br0" timeOffset="85479.645">12882 11226 603 0,'0'0'146'16,"0"0"-109"-16,0 0-2 0,0 0-17 15,0 0 64 1,0 0-18-16,174 8 2 0,-118-8-5 15,-3 0-12-15,-15 0-22 16,-1 0-19-16,0-1-4 16,-9-6-4-16,7 7-11 15,-7-5-34-15,9 0-233 16,1-6-185-16</inkml:trace>
  <inkml:trace contextRef="#ctx0" brushRef="#br0" timeOffset="85682.738">13670 11118 821 0,'0'0'145'16,"0"0"28"-16,0 0-125 15,0 0-29-15,0 0-19 0,0 0 4 16,19 50-3-16,9-2 12 16,-3 4 7-16,3-4 2 15,-10-6-7-15,1-3-4 16,-19-10-4-16,0-2-7 15,0-9 2-15,0-5-4 16,0-8-1-16,-9-5-40 16,-10-2-205-16,0-30-265 15</inkml:trace>
  <inkml:trace contextRef="#ctx0" brushRef="#br0" timeOffset="85901.5242">13888 10829 853 0,'0'0'78'16,"0"0"119"-16,0 0-161 15,0 0-33-15,0 0-3 16,0 0-20-16,-9-16-150 15,-7 16-186-15</inkml:trace>
  <inkml:trace contextRef="#ctx0" brushRef="#br0" timeOffset="86495.2798">14034 11183 881 0,'0'0'54'16,"0"0"172"-16,0 0-148 15,0 0-36-15,0 0-12 0,0 0-7 16,0-34-3-16,0 34-3 16,0 0-12-16,0 9-5 15,10 19 0-15,27 12 5 16,1 2 0-16,-10 2 2 16,-4-2-4-16,-5-4-3 15,-9-9 1-15,-10-1 0 16,0-11 2-16,0 0-3 15,0-11 0-15,0-6 1 16,0 0 4-16,-10 0 2 16,-9 0 1-16,10 0 5 15,0-23-1-15,-1-7-6 0,10-9 0 16,0-8-5-16,0-1 0 16,19 1 0-16,28 7 0 15,9 8-1-15,-12 7 4 16,-7 9-4-16,0 11-3 15,-9 5 1-15,-3 0-2 16,3 21-3-16,0 13-2 16,0 0 8-16,-9 11 1 15,-3-3 0-15,-16-1-2 16,0 2-3-16,0-4 1 16,0-9-140-16,-16-7-161 15,7-18-321-15</inkml:trace>
  <inkml:trace contextRef="#ctx0" brushRef="#br0" timeOffset="86989.0999">15159 11149 894 0,'0'0'93'0,"0"0"98"15,0 0-131-15,0 0-30 16,0 0-16-16,0 0-2 16,-193-58-3-16,149 58-3 0,-3 17-6 15,19 8-2 1,10 0 0-16,2 9 1 0,16-5 2 16,0-1-1-16,10-6 4 15,24-9-4-15,-6-2 5 16,9-6-2-16,-9-5 2 15,-3 0 4-15,-6-9 1 16,9-20-3-16,0-7-4 16,-9-3-1-16,-10-6-2 15,0-11 4-15,1-2 0 16,-10-10-2-16,0 12 0 16,9 6 2-16,-3 14-1 15,-6 20 9-15,3 3 18 16,-3 13-13-16,7 0-17 15,2 36-8-15,0 22 3 0,1 19 5 16,-1 9 2-16,0-3 0 16,-9-2 1-16,0-13-2 15,0-10 0-15,0-10-1 16,0-11-1-16,-9-5 1 16,-10-9-4-16,1-23-271 15</inkml:trace>
  <inkml:trace contextRef="#ctx0" brushRef="#br0" timeOffset="87747.575">16794 11075 742 0,'0'0'37'0,"0"0"171"0,0 0-53 16,0 0-45-16,0 0-30 16,0 0-19-16,47-133-2 15,-38 133-19-15,-9 0-17 16,0 0-6-16,0 0-17 15,0 41-23-15,0 10 17 16,0 19 6-16,0 2 3 16,0-11-2-16,0-14-1 15,0 0 2-15,0-13-2 16,0-7-2-16,-9-11 0 16,0-3-11-16,-1-8-123 15,-8-5-126-15,-10 0-179 16</inkml:trace>
  <inkml:trace contextRef="#ctx0" brushRef="#br0" timeOffset="88123.3983">16505 11079 362 0,'0'0'327'16,"0"0"-228"-16,0 0 45 15,0 0-61-15,0 0-23 0,0 0 8 16,-19-63-7 0,19 59-9-16,0-4-18 0,0-2-9 15,34 0-5-15,13-3-6 16,9 7-9-1,16-5-3-15,18-1 1 0,-6 3-1 16,-3 2 1-16,-16 2-3 16,-18 5-3-16,-31 0-4 15,-7 0-5-15,-9 0-48 16,0 0-51-16,0 16-33 16,0 17 5-16,-43 2-184 15</inkml:trace>
  <inkml:trace contextRef="#ctx0" brushRef="#br0" timeOffset="88467.2227">16374 11453 292 0,'0'0'36'16,"0"0"30"-16,0 0 28 15,0 0 12-15,0 0-10 16,0 0-22-16,0 7-2 0,0-7-3 16,0 6-10-16,18-2-3 15,20 2-8 1,9 1-21-16,6-3-2 0,21-2-2 16,7-2 7-16,10 0 3 15,-7 0-5-15,6 0-6 16,-6 0-14-16,-12-13-6 15,-25 7 2-15,-1-4-3 16,-21 3-1-16,-15-4-2 16,-10 6-2-16,0 5-14 15,0-1-109-15,0 1-47 16,0 0-80-16</inkml:trace>
  <inkml:trace contextRef="#ctx0" brushRef="#br0" timeOffset="88764.0151">17489 11313 783 0,'0'0'54'0,"0"0"165"15,0 0-103-15,0 0-49 16,0 0-15-16,0 0-6 15,0-18-13-15,0 18-9 0,0 5-24 16,0 19-2 0,0 17 2-16,0 2 8 0,0 4-7 15,19-8-1-15,-10 0 0 16,0-9 0-16,-9-7 0 16,0-1-1-16,0 0-9 15,-37-14-260-15,12-8-258 16</inkml:trace>
  <inkml:trace contextRef="#ctx0" brushRef="#br0" timeOffset="89319.359">19062 10954 625 0,'0'0'217'0,"0"0"-91"16,0 0-56-16,0 0-70 16,0 0-8-16,0 0 8 15,-100 85 10-15,26-40-2 16,-7 0-4-16,6-3 2 15,-6-8-4 1,0 0-1-16,25-11-1 16,9-7 0-16,28-10 1 0,4-6 4 15,15 0-2-15,0 0 1 16,0 0 12-16,0-11 12 16,0-18-12-16,0-10-6 15,0-12-10-15,25 1 1 16,-7-15-1-16,1 10 1 15,-19-3-1-15,0 7 0 16,0 12 2-16,0 10 1 16,0 11 6-16,-9 12-1 15,-19 2 6-15,-7 4-14 16,-2 4-4-16,-10 31-6 16,19 12 8-16,3 9 0 15,25-1 0-15,0 3 2 0,25-6 0 16,31-4 0-16,19-6-1 15,15-3 2-15,-9-5-1 16,13-5 0-16,-22-5-1 16,-16-6-24-16,-22-9-306 15,-6-9-370-15</inkml:trace>
  <inkml:trace contextRef="#ctx0" brushRef="#br0" timeOffset="89616.1603">19794 11120 724 0,'0'0'324'16,"0"0"-162"-16,0 0-17 15,0 0-100-15,0 0-24 16,0 0-9-16,9-16-12 15,1 49-4-15,-1 11 4 16,7 8 4-16,-7-6 2 16,0-1-3-16,1-11 1 15,-10-5-3-15,9-3-1 16,0-6 0-16,-9-4 0 16,0-10-5-16,0-1-99 15,0-5-186-15,-18-5-275 16</inkml:trace>
  <inkml:trace contextRef="#ctx0" brushRef="#br0" timeOffset="89881.8645">19539 11104 792 0,'0'0'53'16,"0"0"158"-16,0 0-136 15,0 0-29-15,0 0 3 0,0 0-9 16,208-47-13 0,-133 36-6-16,-3-1-8 0,9 1-5 15,-16 0-4-15,7-2-3 16,-16 8-1-16,-9 0-8 16,-10 5-31-16,-31 0-178 15,-6 11-126-15</inkml:trace>
  <inkml:trace contextRef="#ctx0" brushRef="#br0" timeOffset="90140.5051">19511 11503 328 0,'0'0'405'15,"0"0"-390"-15,0 0 6 16,0 0-14-16,0 0 10 16,0 0 15-16,0 25 45 0,9-25 25 15,19 0 14-15,6 0 2 16,22 0-59-16,25 0-26 16,3-7-23-16,7-9-9 15,-10 5-1-15,-6 6-20 0,-10-1-178 16,-31-6-165-1</inkml:trace>
  <inkml:trace contextRef="#ctx0" brushRef="#br0" timeOffset="90640.4941">20654 11503 699 0,'0'0'61'0,"0"0"142"15,0 0-106-15,0 0-22 16,0 0-32-16,0 0 5 16,0-38-20-16,25 28 4 15,3 5-18-15,-10-3 2 16,1 8-12-16,0 0-4 16,-10 0-5-16,10 11-5 15,-19 12-9-15,0 13 7 16,0 4 12-16,-9 7 1 0,-48-3 2 15,-14 0-2-15,5-9 1 16,10-6-1-16,13-8-1 16,24-14 1-16,10-1 1 15,-1-6 4-15,10 0-3 16,0 0-1-16,28 0 11 16,35 0-5-16,30 0 5 15,16 0-10-15,19 0-3 16,0 0-117-16,-10-13-298 15</inkml:trace>
  <inkml:trace contextRef="#ctx0" brushRef="#br0" timeOffset="114188.0749">1148 14775 693 0,'0'0'61'0,"0"0"91"15,0 0-88-15,0 0-21 16,0 0 11-16,0 0-3 15,0 0 7-15,0 0-7 16,0 0 6-16,-10-17-4 16,10 13-17-16,0-8-13 15,0 7-3-15,0-6-3 16,0-2-4-16,0 2-9 16,10-7-4-16,27 2 0 15,7-2 0-15,2 2 0 0,10-2 0 16,7 9 0-1,-7-2 0-15,-10 2 0 0,-2 9-2 16,-7 0-4-16,-9 0 1 16,7 9 0-16,-13 20 4 15,2 1 0-15,-14 7 1 16,-1 7 0-16,-9-4 0 16,0 5 0-16,0-9 0 15,0-2 1-15,-19-7 2 16,1-11-3-16,8-8 0 15,4-3 3-15,6-5-1 16,0 0 4-16,0 0 2 16,-3 0 4-16,-3-6-2 15,3-22-7-15,-3-1-1 0,6-5-1 16,0 5-1-16,0-3 0 16,0 1-2-16,18-1 1 15,7 8-5-15,13-3 5 16,-10 2-1-16,9 4-1 15,-3 4 2-15,-6 5 0 16,0 1 0-16,0 5-3 16,0 6 3-16,-3 0-1 15,13 0-3-15,-10 0 1 16,9 17 3-16,-3 8 0 16,-15 0 0-16,9 4 1 15,-9 10-2-15,-10-2-3 16,0-3 5-16,-9 0 0 0,0 0 0 15,0-7 0-15,0-3 0 16,0-8 2-16,0-6-2 16,-9-3 1-16,9-6 1 15,0-1-2-15,-9 0 8 16,-1 0 3-16,1-18-2 16,0-11 0-16,-1-4-9 15,1-6 0-15,9-1 2 16,0 4-2-16,0-3-1 15,0 10 0-15,28 0-2 16,0 8 1-16,9 4 1 16,-12 10-5-16,13-2 5 0,-1 9-2 15,10 0-1-15,-4 0-1 16,-5 11 4-16,-1 16 0 16,-9 2 1-16,-12 10 0 15,3 1 1-15,-19 1-1 16,0 4-4-16,0-7 2 15,-19 4-4-15,-15-3-116 16,12-10-48-16,16-6-96 16,6-19-325-16</inkml:trace>
  <inkml:trace contextRef="#ctx0" brushRef="#br0" timeOffset="114628.9119">3020 14866 408 0,'0'0'340'0,"0"0"-224"15,0 0 57-15,0 0-81 16,0 0-6-16,0 0-16 16,-44-29-4-16,35 29-8 15,9 0-19-15,0 0-16 16,0 0-5-16,0 0-9 15,0 0 3-15,0 0-10 16,0-4-2-16,18-6 2 16,45 3 3-16,12-4-1 0,5 0-3 15,-5 6 0 1,-22-1-1-16,-15 6-7 0,-20 0-14 16,-18 0-47-16,0 0-67 15,0 16-72-15,-28 6-107 16</inkml:trace>
  <inkml:trace contextRef="#ctx0" brushRef="#br0" timeOffset="114910.1662">2839 15062 529 0,'0'0'121'0,"0"0"-63"16,0 0-21-16,0 0-32 0,0 0 14 15,0 0 21-15,-9 16 25 16,9-16 58-16,28 5-15 16,25-5-14-16,12 0-31 15,10 0 5-15,15 0-26 16,1-5-12-16,2-11-11 16,-12 3-9-16,-16 3 0 15,-21 4-5-15,-25-1-5 16,-10 7-1-16,-9 0-12 15,0 7-133-15,-28 15-188 16,-9-4-595-16</inkml:trace>
  <inkml:trace contextRef="#ctx0" brushRef="#br0" timeOffset="117050.9073">4256 14396 765 0,'0'0'85'0,"0"0"95"16,0 0-116-16,0 0-20 15,0 0 20-15,28-122-13 16,-18 112 25-16,-10 5-9 15,0 5-15-15,0 0-12 16,0 0-18-16,0 0-15 16,0 0-7-16,0 29-12 15,0 33 9-15,0 17 3 16,0 18 5-16,15 6-2 0,4-1 1 16,0-5 0-16,9-2-4 15,-10-15 1-15,-8-17-1 16,-4-17 0-16,-6-13 1 15,0-10 2-15,0-12-1 16,0-6-1-16,0-5-1 16,0 0 3-16,0 0 7 15,0 0 7-15,0-29-3 16,-25-10-6-16,16-11-5 16,-1-6 0-16,10-2-3 15,0 1-2-15,0 7-2 16,44 4 3-16,12 12-2 15,9 10 0-15,7 8 0 0,9 4-1 16,-6 12 1 0,-10 0 1-16,-2 24-4 0,-17 9 0 15,-11 2 2-15,-26 10 2 16,-9 0-1-16,0 1 1 16,-44-6 2-16,-21 0-5 15,-16-6 5-15,-19-6-1 16,7-11-4-16,-7-5-6 15,28-8-17-15,7-4-17 16,28 0-35-16,27-16-30 16,10-1-48-16,0-11-140 15</inkml:trace>
  <inkml:trace contextRef="#ctx0" brushRef="#br0" timeOffset="117522.8131">5527 14976 576 0,'0'0'134'16,"0"0"12"-16,0 0 6 15,0 0-56-15,0 0 6 16,0 0-14-16,0-13-12 16,0 13-36-16,0 0-11 15,0 0-6-15,0 0-11 16,0 0 1-16,0 0-9 15,0 0-3-15,0 0 3 0,0 0-4 16,0 0-3-16,7 0 1 16,39 0 2-16,35 0 16 15,13-5 2-15,5-1-5 16,1-4-10-16,-35 10 4 16,-27-1-6-16,-23-6-1 15,-15 7-6-15,0 0 2 16,0 0-78-16,-15 8-166 15,-4 2-106-15</inkml:trace>
  <inkml:trace contextRef="#ctx0" brushRef="#br0" timeOffset="117850.8552">6823 14544 806 0,'0'0'29'0,"0"0"169"16,0 0-111-16,0 0-55 15,0 0-13-15,0 0-10 16,-193 29 2-16,159 23 18 0,15 15 8 15,0 17 19-15,19 6-11 16,0-4-21-16,28-5-12 16,28-14-10-16,-12-9-2 15,3-13-4-15,6-11-87 16,-16-21-134-16,10-13-209 16</inkml:trace>
  <inkml:trace contextRef="#ctx0" brushRef="#br0" timeOffset="118163.4064">7353 14650 1012 0,'0'0'66'15,"0"0"177"-15,0 0-184 16,0 0-46-16,0 0-3 15,0 0 28-15,3 75 5 16,12-25 2-16,-5 8-21 16,-1 0-9-16,-9 3-12 15,0-10 3-15,0-10-3 16,0-12-1-16,0-2 0 16,-9-11 2-16,-10-3-2 15,-6-1-1-15,-12-12 2 0,-1 0-3 16,-8 0-1-1,-7 0-54-15,6-17-52 0,0-12-103 16,4-11-155-16</inkml:trace>
  <inkml:trace contextRef="#ctx0" brushRef="#br0" timeOffset="118384.1666">7409 14317 1067 0,'0'0'122'0,"0"0"96"0,0 0-163 16,0 0-41-16,0 0-14 15,0 0-10-15,-10-29-101 16,-8 39-328-16</inkml:trace>
  <inkml:trace contextRef="#ctx0" brushRef="#br0" timeOffset="118916.0729">7720 15024 878 0,'0'0'102'15,"0"0"93"-15,0 0-142 16,0 0-36-16,0 0 2 16,0 0 7-16,44-32 17 15,3 27-18-15,9-1-13 16,6 1-3-16,13 3 5 0,-13-2-7 16,-6 4-5-16,-9-7 1 15,-22 2 2-15,-7 5-5 16,-18 0 0-16,10 0-10 15,-10 0-75-15,0 0-107 16,0 0-152-16</inkml:trace>
  <inkml:trace contextRef="#ctx0" brushRef="#br0" timeOffset="119244.2474">8589 14650 956 0,'0'0'75'0,"0"0"147"16,0 0-112-16,0 0-84 16,0 0-13-16,0 0-2 15,0-9-3-15,0 36 3 16,7 13 11-16,2 12 2 15,10 4 0-15,-10-1-8 16,0-2-4-16,1-7-8 16,-10-6 0-16,0-6-3 15,0-5 1-15,0-7-2 0,0-5 0 16,0-5-13-16,0-7-122 16,0-5-95-16,0 0-243 15</inkml:trace>
  <inkml:trace contextRef="#ctx0" brushRef="#br0" timeOffset="119666.1267">8963 14212 1068 0,'0'0'39'0,"0"0"94"16,0 0-119-16,0 0-9 15,0 0 8-15,237 111 1 16,-165-38 4-16,-16 2 16 16,0 9 3-16,-28 6 7 15,-22 6-25-15,-6 8-2 16,-34 3-13-16,-41-4-4 15,-15-8 2-15,-19-8-2 16,15-24 0-16,4-12 2 16,24-17 1-16,13-11 32 0,25-12 5 15,19-5-15 1,0-6-14-16,9 5-5 0,0 2 5 16,0-7-3-16,0 0 0 15,0 4 1-15,0-4-1 16,0 0-8-16,-10 2 0 15,-5 8-2-15,-32 14-11 16,-18 3-120-16,-35-15-253 16</inkml:trace>
  <inkml:trace contextRef="#ctx0" brushRef="#br0" timeOffset="125277.7258">1789 15779 636 0,'0'0'13'0,"0"0"133"16,0 0-45-16,0 0-36 16,0 0-14-16,0 0 18 15,0 0 5-15,-3-86-2 16,3 80-7-16,0 6-11 0,0-7-3 16,0 7-9-16,0 0-10 15,0 0-8-15,0 0-11 16,0 0-6-16,0 0-7 15,0 0-16-15,0 18-1 16,0 11 17-16,0 10 0 16,3 3-1-16,7-4 4 15,-1-4-2-15,-3 0-1 16,-6-5-3-16,10-2 1 16,-10-6 1-16,0-3-10 0,0-7-88 15,0 7-25 1,0-7-81-16,0 2-55 0,-19-3-376 15</inkml:trace>
  <inkml:trace contextRef="#ctx0" brushRef="#br0" timeOffset="125574.6036">1615 16028 763 0,'0'0'17'15,"0"0"132"-15,0 0-6 16,0 0-79-16,0 0-17 15,0 0-35-15,-38-29-12 16,38 41-7-16,0 26 7 16,0 1 9-16,0 4 0 15,0-9-1-15,19-5 5 0,15-6-4 16,-6-12-1-16,0-6 2 16,-9-5 6-16,9 0 7 15,0 0 26-15,10-16-9 16,-4-14-14-16,3-3-16 15,-2-3-4-15,-14 6-5 16,-5 9-1-16,-13 8-22 16,-3 13-112-16,0 0-177 15</inkml:trace>
  <inkml:trace contextRef="#ctx0" brushRef="#br0" timeOffset="126324.8305">827 16842 855 0,'0'0'76'15,"0"0"114"-15,0 0-118 16,0 0-65-16,0 0-7 16,0 0-9-16,-19 57 9 15,22-12 5-15,13 7 1 16,-7-2 1-16,-9-4 0 16,0-11 1-16,0-8-4 0,0-10-2 15,0-9-1 1,0-4 2-16,0-4 0 0,0 0 8 15,0 0 9-15,0-22 75 16,0-7-78-16,0-18-11 16,0-3-6-16,0-7 4 15,0-6-4-15,0 6-6 16,0 7 6-16,19 21-1 16,-1 12 0-16,-8 10-5 15,8 7-2-15,-8 0-9 16,24 29 8-16,3 16 2 15,10 12 6-15,-3 6 2 16,3-11 1-16,-10-13-2 0,-9-10 0 16,0-13 0-1,-12-9 0-15,-13-6 1 0,-3-1 7 16,6 0 7-16,-3-8 18 16,3-26-7-16,4-6-22 15,-10-9 4-15,9-3-5 16,-9 0-3-16,0 7 2 15,9 16-2-15,-9 7-7 16,10 15-15-16,-1 7-76 16,0 0-75-16,10 16-75 15,9 13 34-15</inkml:trace>
  <inkml:trace contextRef="#ctx0" brushRef="#br0" timeOffset="126762.2544">1852 16892 758 0,'0'0'43'16,"0"0"201"-16,0 0-116 15,0 0-53-15,0 0-14 16,0 0-2-16,-72-87-19 16,59 87-21-16,-11 0-19 0,-4 29-2 15,-1 11 1-15,11 1 1 16,8 2-1-16,10-5 1 16,0 1 0-16,13-10 0 15,31-13 2-15,-1-3 2 16,-5-8-3-16,-10-5 2 15,0 0 5-15,-10-13 0 16,1-14-2-16,-13-9 5 16,-6-4-8-16,0 2 4 15,0 2-4-15,-25 4 6 16,-3 8-9-16,10 6-1 16,-7 7-3-16,6 11-3 0,0 0-36 15,1 0-132 1,8 19-133-16,1 9-84 0</inkml:trace>
  <inkml:trace contextRef="#ctx0" brushRef="#br0" timeOffset="126949.7793">2207 17058 794 0,'0'0'106'16,"0"0"28"-16,0 0-83 16,0 0-45-16,0 0-6 15,0 0-34-15,0 0-217 0</inkml:trace>
  <inkml:trace contextRef="#ctx0" brushRef="#br0" timeOffset="127668.6385">3123 16874 542 0,'0'0'324'0,"0"0"-166"16,0 0 8-16,0 0-94 16,0 0-5-16,-166-129-23 15,129 121-24-15,-7 8-5 16,-2 0-7-16,-1 18-2 15,13 11-2-15,15 5-4 16,10 0-1-16,9-5 1 16,0 5 0-16,0-7 0 0,25-7 2 15,12-4 2-15,19-12-2 16,-12-4-1-16,-7 0 5 16,-9-4-4-16,0-21 4 15,-9-8-1-15,-4-1-4 16,-2-10-1-16,-13-3-7 15,0-3 5-15,0 4 2 16,0 1 2-16,-3 11 0 16,-13 11 2-16,7 5 0 15,9 18 6-15,0 0 0 16,0 0-10-16,0 18-15 16,28 27 15-16,25 16 7 0,3 12 7 15,-3 3 21-15,-16 0-9 16,1-8-8-16,-29-5-7 15,-9-1-4-15,0-17-6 16,-9-7 0-16,-29-9 0 16,10-11 2-16,-9-13-2 15,3-5 3-15,5 0 11 16,1-18-11-16,4-8-1 16,20-7-1-16,4 4-2 15,0-7-6-15,28 2 3 16,29 0 2-16,5 0-11 15,3 9-21-15,1 9-52 16,-23 11-112-16,-33 5-419 16</inkml:trace>
  <inkml:trace contextRef="#ctx0" brushRef="#br0" timeOffset="129121.7799">774 17979 908 0,'0'0'18'16,"0"0"121"-16,0 0-61 16,0 0-61-16,0 0-10 15,0 0 13-15,71-69 13 16,-43 64 5-16,-9 5-5 0,0 0-14 16,6 0-8-1,6 24-5-15,13 15-3 0,-7 6 2 16,7 2 0-16,-16 1-1 15,-19-1 1-15,0-7-5 16,-9-6 4-16,0-6-3 16,0-10 1-16,0-12 2 15,0 4-3-15,-9-10 4 16,9 0 2-16,0 0 7 16,-9 0 20-16,2-23-5 15,-2-11-21-15,6 0-6 16,3-11-2-16,0 6 1 15,0-2-2-15,19 2-3 16,27 5-2-16,10 11 0 16,-3 4 1-16,3 9 4 0,-3 10-3 15,-15 0 1-15,8 10-1 16,-8 26-10-16,-13 4 12 16,-7 7 1-16,1-4 0 15,-19-3 0-15,0-6 1 16,0-5 0-16,0-11-1 15,0-8 0-15,0-5 1 16,0-5 5-16,0 0-2 16,0 0 8-16,0-5 6 15,0-18-7-15,0-11-8 16,0-4-2-16,0-8 1 16,19 0-2-16,9 7 0 0,6 4-1 15,-6 7 0 1,10 6 2-16,-10 15-4 0,9 7 1 15,-9 0-2-15,6 0-3 16,4 21 6-16,5 16 2 16,-5 2 5-16,-10 8-5 15,-10-9 5-15,-8 3-4 16,-1-8-1-16,-9 1 0 16,0-6-5-16,0-10-107 15,0-12-141-15,0-6-202 16</inkml:trace>
  <inkml:trace contextRef="#ctx0" brushRef="#br0" timeOffset="129809.3161">2437 18137 509 0,'0'0'307'15,"0"0"-284"-15,0 0 31 16,0 0-34-16,0 0 42 16,0 0-13-16,81 0-22 15,-62 0 10-15,0-16-9 16,-1-1-13-16,-18-4-9 0,0 3 2 16,0-6-6-16,0 1 4 15,0 2-3-15,-37-3 4 16,0 6 7-16,2 7 12 15,7 1 5-15,10 10-1 16,8 0-19-16,-18 0-9 16,9 10-2-16,1 19 0 15,-7 11 0-15,25 1 4 16,0-3 5-16,9-2 11 16,44-4-5-16,13-8 2 15,-4-8-2-15,-6-3-3 16,0-8-4-16,-12-5 2 15,2 0 3-15,-18 0-5 16,-9 0-5-16,-3-23 7 16,-7 4-2-16,0-11-2 0,-9-4-3 15,0-3-2-15,0-2-1 16,0 0 1-16,0 5 3 16,0 5-3-16,-9 16 3 15,0 4-1-15,-1 7 1 16,10 2-4-16,0 0 0 15,0 0-14-15,0 7-12 16,0 22 26-16,10 4 0 16,8 1 0-16,20-5 0 15,8 4 0-15,-11 0-3 16,-7-8 3-16,0 2 0 16,-19-8 0-16,-9-3 1 0,0 2-1 15,0-8 1-15,-9 1 1 16,-29 0 0-16,4-9 0 15,-3-2-2-15,-10 0-9 16,10 0-103-16,-1 0-71 16,-5-13-129-16</inkml:trace>
  <inkml:trace contextRef="#ctx0" brushRef="#br0" timeOffset="130324.9252">3085 17722 958 0,'0'0'35'0,"0"0"141"16,0 0-72-16,0 0-50 15,0 0-22-15,0 0-19 16,9-18-13-16,1 47 0 15,-1 18 2-15,1 14 27 16,-1 3-1-16,6-1-10 16,-2 0-8-16,-4-2-2 15,-3-3-1-15,-2-8-7 16,-4-3 1-16,0-13 1 0,0-7 0 16,0-15 0-1,0-6-1-15,0-6 3 0,0 0 0 16,0 0 1-16,0 0 3 15,0 0 4-15,0-11-6 16,0-18-4-16,0-10 0 16,15-3-4-16,13 3-1 15,10 6 1-15,-4 8 1 16,-6 9 1-16,-9 11-2 16,-1 5-7-16,1 0 1 15,9 0 1-15,0 17 7 16,6 12 0-16,-6 0 0 15,-9 4 0-15,0 0 0 16,-10-4 0-16,-9 0-2 16,0-5 0-16,0-1-17 0,0-14-208 15,0-9-162-15</inkml:trace>
  <inkml:trace contextRef="#ctx0" brushRef="#br0" timeOffset="131278.0808">3789 18212 639 0,'0'0'130'15,"0"0"-119"-15,0 0 45 16,0 0-53-16,0 0-3 16,0 0 0-16,-9 0 7 15,9 0 47-15,0 0 31 16,0 0-33-16,0 0-10 16,28 0 4-16,6 0-20 15,-6 0-13-15,0 0-8 16,-9 0-1-16,9 0 0 15,-9 0-1-15,-1 0 6 16,-2 0 1-16,-4-7 12 16,-2-3 1-16,-4 4-4 0,-6-4 4 15,0-3-11-15,0 2-8 16,0-2-1-16,-28-1-3 16,-16 2 0-16,-3-5 0 15,13 10 2-15,6-2 6 16,10 9-3-16,-1 0-3 15,9 0-2-15,-8 0-3 16,8 21-3-16,-8 8 6 16,12 4 0-16,6 1 2 15,0 0 3-15,0-5 1 16,0-1 0-16,34-4 1 16,3-6-4-16,16-9 1 0,-6-7-1 15,15-2-3-15,-6 0-48 16,0 0-82-16,0-18-114 15,-12-4-168-15</inkml:trace>
  <inkml:trace contextRef="#ctx0" brushRef="#br0" timeOffset="131606.1877">4493 18013 325 0,'0'0'470'15,"0"0"-317"-15,0 0-3 16,0 0-57-16,0 0-17 0,0 0-36 16,-137-45-12-16,90 56-10 15,10 12 1-15,3 6-7 16,24 0-7-16,10 3 2 16,0-3 3-16,0 5-6 15,47 0-3-15,15-5 5 16,1 0-6-16,-17 3-1 15,-8-7 1-15,-10-5 0 16,-19-7-2-16,0 4 2 16,-9-9 0-16,0 6 1 15,-18 2 0-15,-38 4 5 16,-16 2-6-16,-21-1-2 0,-16 3-89 16,-10-6-140-1,1-3-196-15</inkml:trace>
  <inkml:trace contextRef="#ctx0" brushRef="#br0" timeOffset="133028.0721">5135 15453 512 0,'0'0'88'0,"0"0"62"16,0 0-83-16,0 0-19 16,0 0 56-16,0 0-21 15,25-81 19-15,-16 71-2 16,-9 6-2-16,0 4-30 16,0 0-31-16,0 0 8 15,0 0-17-15,0 0-28 16,0 4 0-16,0 35-12 15,0 19 12-15,0 16 1 16,0-1 1-16,0-4 0 0,0 5-1 16,0-15 1-16,0-9-2 15,0-12 2-15,0-10-1 16,0-9-1-16,0-3 1 16,0-5-1-16,0-4-1 15,0-7-4-15,0 0-119 16,-9 0-56-16,-10 0-60 15,-6 0-188-15</inkml:trace>
  <inkml:trace contextRef="#ctx0" brushRef="#br0" timeOffset="133356.2322">4867 15874 825 0,'0'0'39'0,"0"0"162"15,0 0-127-15,0 0-63 16,0 0-10-16,0 0 4 16,28 67 19-16,0-31 5 15,0 7-1-15,0-6-14 16,-3-11 1-16,12-1-8 16,-9-8 8-16,7-11-1 15,2-6 3-15,0 0-2 16,1 0 8-16,5-18 5 15,-5-12-1-15,-20 4-14 16,1-3 3-16,-9 0-1 16,-1 7-7-16,-9 11-2 0,0-2-2 15,0 8-4-15,0 5-2 16,9 0-29-16,-9 0-98 16,16 0-155-16,-13 0-174 15</inkml:trace>
  <inkml:trace contextRef="#ctx0" brushRef="#br0" timeOffset="135981.2949">5132 16823 718 0,'0'0'126'15,"0"0"-1"-15,0 0-18 16,0 0-53-16,0 0-20 16,0 0 8-16,0-86 8 0,-7 86 36 15,7 0-22-15,0 0-25 16,0 0-31-16,0 0-8 16,0 29-14-16,0 10 14 15,0 3 1-15,0 2 0 16,0-7 0-16,0-3-1 15,0-9 2-15,0-11-1 16,0-3-1-16,0-11 0 16,0 0 1-16,0 0 3 15,0 0 2-15,0 0 2 16,0-11 0-16,-21-14-4 16,-4-14-1-16,6-6-2 0,10 0 2 15,9-2-2-15,0 9 0 16,0 4-1-16,9 9-7 15,19 16 5-15,9 2-3 16,-2 7-4-16,11 0 4 16,7 12 2-16,-6 22-2 15,9-1 4-15,-9 6-1 16,-13-3 1-16,-15-19 1 16,0 1 3-16,-19-13-3 15,0-5 0-15,0 0 6 16,0 0 4-16,0-5 10 15,0-24 15-15,0-5-23 0,0-13-8 16,0 7 2-16,0-3-2 16,0 1-4-16,0 9-1 15,0 9-3-15,0 14-26 16,0 10-26-16,0 0-103 16,0 5-194-16,18 13-28 15</inkml:trace>
  <inkml:trace contextRef="#ctx0" brushRef="#br0" timeOffset="136450.1839">6038 16716 552 0,'0'0'227'15,"0"0"-123"-15,0 0 20 16,0 0-70-16,0 0 7 16,0 0-14-16,-128-33-29 15,110 37-15-15,-10 21 4 16,18 5 0-16,10 4 4 15,0-5 3-15,0 7-9 16,28-14 8-16,25 1-10 16,-15-10 5-16,-1-9-4 0,-9-4 0 15,-9 0 4-15,-4 0 30 16,-11-22 26-16,2-7-32 16,-6-5-20-16,0 0-8 15,0-5-1-15,0 10 0 16,0 5-2-16,-10 8-1 15,-5 10 0-15,15 6-12 16,-9 0-64-16,9 0-95 16,-10 17-128-16,10-1-373 15</inkml:trace>
  <inkml:trace contextRef="#ctx0" brushRef="#br0" timeOffset="136622.0428">6614 16881 986 0,'0'0'29'16,"0"0"63"-16,0 0-78 16,0 0-14-16,0 0-120 15,0 0-180-15</inkml:trace>
  <inkml:trace contextRef="#ctx0" brushRef="#br0" timeOffset="137293.9233">7225 16683 993 0,'0'0'93'0,"0"0"81"0,0 0-86 16,0 0-65-16,0 0 1 15,0 0-21-15,-255-75-2 16,208 98-2-16,3 6 2 16,26-2 0-16,8 2 4 15,10-8-4-15,0-8-1 16,0-1 1-16,28-8-1 16,6-4 3-16,-5 0-2 15,-1 0 3-15,0-21-4 16,-10-8-13-16,-8-4-2 15,-10-8 10-15,0 1 0 0,0 1 5 16,0-3 3 0,0 13-3-16,0 8 11 0,0 12 1 15,0 5 1-15,0 4-10 16,25 0-3-16,12 25 0 16,19 18 8-16,9 10 11 15,-2 10 9-15,2 7 7 16,-21-3-2-16,-16 1-16 15,-19 0-8-15,-9-12-6 16,0-10 1-16,-19-12-4 16,-18-16 3-16,0-13-1 15,-16-5 2-15,6 0 1 16,10-23-5-16,-7-11 0 16,25-1-1-16,10 2-5 0,9 12-2 15,0-4 0-15,37 8-20 16,35 1-26-16,3 4-34 15,6 11-105-15,-16-9-253 16</inkml:trace>
  <inkml:trace contextRef="#ctx0" brushRef="#br0" timeOffset="138278.4022">5945 17608 694 0,'0'0'257'16,"0"0"-120"-16,0 0 5 16,0-125-72-16,12 119-24 15,-6 6-17-15,-6 0-2 16,4 6-27-16,2 41-6 16,-6 21 6-16,9 12 19 0,0 3-11 15,1-14 1-15,-1-3-4 16,0-23-4-16,1-14 2 15,-10-8-3-15,0-13 5 16,0-3-4-16,0-5 5 16,0 0-1-16,0 0 5 15,0 0 14-15,0-23-13 16,0-6-6-16,0 0-5 16,0 0 0-16,0 3-7 15,19 3 2-15,24 10-12 16,13 7 10-16,-9 6 3 15,6 0-3-15,3 24 3 16,-19 14 0-16,-2 5 3 0,-26 1-4 16,-9-10 5-1,0 0-1-15,0-10 0 0,-28-13 1 16,-25 5 0-16,-3-14 3 16,-6-2 1-16,-13 0-4 15,13 0-2-15,15-7-11 16,9-10-75-16,13-6-66 15,-3 5-87-15,19-9-120 16</inkml:trace>
  <inkml:trace contextRef="#ctx0" brushRef="#br0" timeOffset="138653.3203">6449 17807 888 0,'0'0'73'16,"0"0"63"-16,0 0-78 15,0 0-24-15,0 0 3 16,0 0-12-16,203 50-3 16,-169-7-3-16,-6 1 3 15,-9-4-2-15,0-6-5 16,-19-5-6-16,0-11-5 0,0-7 1 15,0-4-2 1,0-7 6-16,0 0-1 16,0 0 15-16,0-13 12 0,-19-16-19 15,0-10-12-15,19 0 9 16,0-7-12-16,0 6 0 16,0 4-2-16,19 14-4 15,15 6-4-15,3 9-40 16,1 7-66-16,9 0-104 15,-4 7-131-15</inkml:trace>
  <inkml:trace contextRef="#ctx0" brushRef="#br0" timeOffset="139137.7227">7328 17870 532 0,'0'0'333'16,"0"0"-179"-16,0 0-10 16,0 0-79-16,0 0-31 15,0 0-26-15,-249-45-3 16,214 73 0-16,7-4-2 15,19 9 0-15,9-9 4 0,0 2 1 16,0-7 5-16,34-1-6 16,4-8 1-16,-1-4-5 15,0-6 0-15,-12 0 3 16,-6 0 2-16,-10 0 3 16,-6-24-3-16,4-2-2 15,-7-8-4-15,0 5 0 16,0-5-1-16,0 9-1 15,0 8 1-15,0 7-1 16,0 3 2-16,0 7-2 16,0 0-11-16,0 17-18 15,18 16 27-15,10 6 2 16,0-1 4-16,7-4-1 16,-7 0-1-16,-19-5-2 15,0-2 0-15,-9-2-8 0,0-9-108 16,-18-11-204-16</inkml:trace>
  <inkml:trace contextRef="#ctx0" brushRef="#br0" timeOffset="139544.0337">7371 17841 865 0,'0'0'43'16,"0"0"28"-16,0 0 33 15,0 0-22-15,0 0-2 16,184 132-21-16,-174-92-11 16,-10 1-18-16,0-3-13 0,0-9-6 15,-10-13-7-15,-9-7-1 16,19-5-2-16,-9-4 5 16,9 0 9-16,-9-8-2 15,-1-18-3-15,10-7-4 16,0-8-6-16,0 6 0 15,0-4-1-15,28 0-1 16,10 10 0-16,-1-1-1 16,-2 13 0-16,-7 5 3 15,-19 12-5-15,10 0 0 0,-10 0-4 16,16 16 9 0,3 13 2-16,0 6 2 0,-9 7-4 15,-1-3 1-15,-8 0-1 16,-10-10-3-16,0 5-7 15,0-12-164-15,0-15-152 16,9-7-172-16</inkml:trace>
  <inkml:trace contextRef="#ctx0" brushRef="#br0" timeOffset="139825.2842">8315 17875 932 0,'0'0'62'16,"0"0"101"-16,0 0-86 15,0 0-46-15,0 0-17 16,0 0-8-16,-193 7-1 16,165 23-1-16,9 4 7 15,10-1 6-15,9 0 4 16,0-4-12-16,19-5-1 15,27 3-2-15,7-11-4 16,-6 2-2-16,9-11-30 16,-12-7-125-16,-16 0-111 15,-9-7-236-15</inkml:trace>
  <inkml:trace contextRef="#ctx0" brushRef="#br0" timeOffset="140247.0901">8477 17580 987 0,'0'0'29'16,"0"0"174"-16,0 0-65 15,0 0-82-15,0 0-46 16,0 0-9-16,0 23 13 16,19 33 29-16,-10 7 4 15,1 5-14-15,-1-1-19 16,-9-3-2-16,0-6 0 0,0-6-11 15,0-18 1 1,0-16-2-16,0-9 0 0,0-7 4 16,0-2-4-16,0 0 5 15,0 0 4-15,0-18-2 16,0-11-7-16,19-5-7 16,6 0-3-16,6-1-8 15,3 1 5-15,-6 10 7 16,0 8 0-16,-19 16 2 15,10 0 0-15,-3 0-3 16,2 5 2-16,10 20 4 16,10 4 1-16,-4 5 0 15,-12-8 1-15,-7 3-1 16,-5 7-1-16,-10-7-6 16,0 4-99-16,-28-7-138 0,-16-6-199 15</inkml:trace>
  <inkml:trace contextRef="#ctx0" brushRef="#br0" timeOffset="140840.8677">9144 18065 953 0,'0'0'68'15,"0"0"87"-15,0 0-78 16,0 0-60-16,0 0 7 15,0 0 8-15,75-18-10 16,-66 2-2-16,0-2-8 0,-9 2-9 16,0-8-3-16,0-3 0 15,0-2 3-15,-18-2-5 16,-1 2 3-16,0 9-1 16,10 7 6-16,-7 3 3 15,7 10 2-15,6 0-11 16,-13 10-7-16,7 23-2 15,-10 10 9-15,19 3 2 16,0-3 4-16,0-1 4 16,10-13-3-16,33 3 5 15,4-16-3-15,0-3 3 16,15-6-5-16,-6-2 7 0,0-5-10 16,-3 0 2-16,-16-12 4 15,1-5-3-15,-13-12 3 16,-16-4-3-16,0-2-2 15,-9-9-3-15,0-2-2 16,0-5 0-16,-18 9 0 16,2 8 5-16,-3 11-4 15,10 17-1-15,9 1 0 16,0 5 0-16,0 0-15 16,0 18-9-16,37 15 22 15,7 8-1-15,3 7 3 16,0-5 0-16,-13-3 1 15,-6-1-1-15,-9-15 0 0,-10-1 1 16,-9-13 1-16,0 2-3 16,-19 0 1-16,-43-3 0 15,-22 4 0-15,-25-6-11 16,6-2-169-16,-15-5-208 16</inkml:trace>
  <inkml:trace contextRef="#ctx0" brushRef="#br0" timeOffset="142247.1893">7437 15562 385 0,'0'0'196'16,"0"0"-73"-16,0 0-11 15,0 0-12-15,0 0 9 16,0 0 3-16,0 0-28 16,0 0-28-16,0 0-5 15,0 0-28-15,0 0-11 16,0 0-1-16,0 12-11 16,0 10-9-16,34 17 6 15,31 19 3-15,35 10 0 16,31 4 1-16,31 3 3 15,12-8-1-15,26-4-2 0,-7-4 2 16,9-14-3-16,-2 0 0 16,-26-15 3-16,-18-14-3 15,-19-12 3-15,-9-4 0 16,-1 0 0-16,-8-16 3 16,9-6-3-16,-7-1-1 15,-31 7 0-15,1-3-4 16,-35 4 4-16,-13 2-2 15,-24 7 0-15,-10 1 0 16,-9-6 0-16,0 3-8 16,-18-3-58-16,-35-7-1 15,-13-3 36-15,-5-1 23 16,15-2 8-16,-7 3 1 0,17-2 7 16,27 5-2-16,10 12 12 15,9 1 2-15,0 0-9 16,0 4-11-16,46 1-2 15,17 0 2-15,11 0 2 16,7 16 0-16,3 3 0 16,-12 8 8-16,-16-2-3 15,-22 5 0-15,-15 2-6 16,-19 2 0-16,0 1 1 16,-62 9-1-16,-4-4-2 15,-15-4-105-15,-3-20-266 16</inkml:trace>
  <inkml:trace contextRef="#ctx0" brushRef="#br0" timeOffset="143090.8889">11175 16028 1006 0,'0'0'49'0,"0"0"112"0,0 0-121 16,0 0-35-16,0 0-4 16,0 0 6-16,-10 74 5 15,10-29-5-15,-9 0-3 16,-10-9 3-16,-9-9-3 15,10-6 2-15,2-8-3 16,7-13 2-16,-1 0-1 16,10 0 11-16,-9-10 10 15,0-19-7-15,-1-11-10 16,1 0-3-16,9-4-5 16,0-8 0-16,0 11 0 15,9 12-1-15,10 7 1 0,9 17-11 16,-3 5 1-16,12 0-1 15,10 22 4-15,6 19 7 16,3 10 0-16,-9 0-1 16,6-1 1-16,-6-14-1 15,-19-9 0-15,-10-16 1 16,-11-6 1-16,-7-5 6 16,0 0 15-16,0-5 38 15,0-19-21-15,0-10-28 16,0-9-7-16,0-4 2 0,0-9-2 15,0 3 3 1,0-3 0-16,0 11-1 0,0 4-6 16,0 25 0-16,0 6-3 15,0 10-37-15,0 5-139 16,18 23-114-16,10 6-19 16</inkml:trace>
  <inkml:trace contextRef="#ctx0" brushRef="#br0" timeOffset="143497.2019">12162 16088 679 0,'0'0'158'0,"0"0"3"15,0 0-11-15,0 0-61 16,0 0-41-16,0 0-10 16,0 0-33-16,-212-26 5 15,188 55-6-15,5 6 9 16,10-1-6-16,9 0 3 16,0 0 7-16,28-12-12 15,15-6 8-15,4-3-7 16,-4-13-1-16,-5 0 6 15,-10 0-7-15,0-17 11 0,0-12-2 16,-19 0-1-16,-9-10-1 16,0 5-7-16,0-6-4 15,-3 11 0-15,-31 5 0 16,6 6-5-16,0 14-20 16,9 4-56-16,-6 0-130 15,-3 17-191-15</inkml:trace>
  <inkml:trace contextRef="#ctx0" brushRef="#br0" timeOffset="143669.0789">12682 16250 860 0,'0'0'208'0,"0"0"-182"15,0 0-26-15,0 0-59 16,0 0-175-16</inkml:trace>
  <inkml:trace contextRef="#ctx0" brushRef="#br0" timeOffset="144294.0879">13570 15999 1127 0,'0'0'13'0,"0"0"90"16,0 0-17-16,0 0-52 15,0 0-17-15,0 0-7 16,-293-75-10-16,247 94 0 16,-1 13-4-16,13 2 4 15,24-3 0-15,10-4 0 16,0-3 1-16,0-7 3 16,35-7 3-16,2-2-6 0,10-8 6 15,-4 0-1-15,4-8 0 16,-10-19-6-16,-8-7-27 15,-1-3-13-15,-19-8 18 16,-3-5 13-16,-6 0 9 16,0-1 0-16,0 10 12 15,-6 7 27-15,-3 17-20 16,5 10-7-16,4 7 6 16,0 0-18-16,0 29-27 15,28 25 27-15,19 18 5 16,19 18 13-16,-4-3 18 15,-15 3-2-15,-4-9-8 0,-33-1-11 16,-10-13-5-16,-10-17-6 16,-43-13-4-16,7-21 4 15,8-16-2-15,-5 0 4 16,15-16 11-16,0-21-12 16,9-12-2-16,19 2-2 15,0 2-1-15,0 7 0 16,47 2-4-16,15 13 0 15,3 12-17-15,16 11-77 16,-25 0-107-16,-28 0-315 16</inkml:trace>
  <inkml:trace contextRef="#ctx0" brushRef="#br0" timeOffset="144934.6306">11218 17391 791 0,'0'0'56'16,"0"0"93"-16,0 0-34 0,0 0-58 15,0 0-22-15,0 0 10 16,75-111 18-16,-75 111 11 15,0 0-18-15,0 0-12 16,0 5-34-16,0 29-7 16,0 17-3-16,0 8 4 15,-9 7 1-15,9-15-1 16,0-6 1-16,0-11-3 16,0-14 3-16,0-6-5 15,0-12 0-15,0 3 5 16,0-5-2-16,-19 0-3 15,0 0 0-15,-24 0-11 0,-13 0-84 16,-7-12-73-16,-2-10-106 16,9-12-279-16</inkml:trace>
  <inkml:trace contextRef="#ctx0" brushRef="#br0" timeOffset="145153.4699">11228 16962 932 0,'0'0'59'0,"0"0"119"0,0 0-85 16,0 0-50-1,0 0-37-15,0 0-6 0,-16-42-16 16,16 42-64-16,-9 8-215 15,0-4-251-15</inkml:trace>
  <inkml:trace contextRef="#ctx0" brushRef="#br0" timeOffset="145637.7957">11723 17222 1079 0,'0'0'12'0,"0"0"118"15,0 0-73-15,0 0-56 16,0 0 0-16,0 0 10 15,109 126 10-15,-90-63 0 16,-19 5-5-16,0-12-5 16,0-4-2-16,0-19-3 15,0-12-1-15,0-13 2 16,0-3 4-16,0-5-2 16,0 0 17-16,0 0 41 0,0-27-8 15,0-9-44-15,0-9-11 16,9-5-3-16,19-8-2 15,10 2-1-15,5 4 2 16,-5 13-6-16,-1 20 3 16,-12 9-1-16,-6 10-1 15,9 0-1-15,0 18 0 16,18 16 0-16,-2 11 4 16,3 5 2-16,-1 3-3 15,-11-3-82-15,-26-4-154 16,-9-17-171-16</inkml:trace>
  <inkml:trace contextRef="#ctx0" brushRef="#br0" timeOffset="146106.6107">12910 17308 1093 0,'0'0'107'16,"0"0"-80"-16,0 0-4 16,0 0 17-16,84 137 43 15,-65-76-35-15,-13 2-10 16,-6 0-14-16,0-7-5 0,0-11-7 16,0-4-6-1,0-19-3-15,-16-11-2 0,7-4 4 16,9-7 3-16,-9 0 1 15,-10 0 4-15,0-24 1 16,1-10-5-16,-7-10-6 16,3-14 1-16,-3-5 1 15,25-11-3-15,0-5-1 16,0 0-2-16,19 21 1 16,24 13-4-16,-5 18 0 15,-10 15 1-15,0 7 3 16,-10 5-8-16,-8 0 0 15,5 0 5-15,4 26-1 0,-10 3 0 16,1 0 3-16,-10 5-1 16,0 6-3-16,0-10 4 15,-28-1-61-15,-16-4-64 16,7-7-21-16,9-13-96 16,18-5-127-16</inkml:trace>
  <inkml:trace contextRef="#ctx0" brushRef="#br0" timeOffset="146372.1493">13330 17183 769 0,'0'0'232'0,"0"0"-105"16,0 0 46-16,0 0-96 0,0 0-59 15,0 0-9-15,38 12 4 16,-20 36 36-16,-8 10-6 15,9 11-6-15,-10-1-14 16,0-5-7-16,-3-6-12 16,-2-7-1-16,-4-9 1 15,0-12-3-15,0-8 0 16,0-8-1-16,0-8-8 16,0 0-120-16,-28-5-78 15,-10 0-113-15</inkml:trace>
  <inkml:trace contextRef="#ctx0" brushRef="#br0" timeOffset="146762.8233">13212 17512 996 0,'0'0'19'0,"0"0"163"16,0 0-110-16,0 0-58 15,0 0 3-15,321-67 4 16,-212 55-3-16,-9-1 10 15,-7 2-13-15,-12-7-1 16,-16 4-3-16,-30-4 2 16,-17 12-2-16,-8-6 4 15,-10-4 2-15,0 5-16 16,-28-2 2-16,-16 2-5 0,7 6 2 16,-1 5-2-16,20 0 1 15,-1 0-3-15,13 0-3 16,6 23-6-16,0 10 11 15,9 13-1-15,35 5 3 16,12-1 0-16,-3 2 1 16,-16-5 1-16,0-7-2 15,-18-8-3-15,-9-8 3 16,-10-3 0-16,-10 2 5 16,-65-12-2-16,-24 2-3 15,-20-8-1-15,-8-5-146 16,15 0-71-16,2-34-483 0</inkml:trace>
  <inkml:trace contextRef="#ctx0" brushRef="#br0" timeOffset="160018.7797">10754 14566 707 0,'0'0'27'0,"0"0"114"15,0 0-67-15,0 0-25 16,0 0 7-16,0 0 5 0,0 0 16 16,-9-40-11-16,9 40-8 15,0 0-12-15,0 0-15 16,-9 0-9-16,9 0 5 15,0 0-8-15,0 0-14 16,0 0-3-16,0 0-2 16,18 0-2-16,54-5 2 15,12-1 0-15,25-4 0 16,0-3 0-16,-15 8 0 16,-23-1-3-16,-24 6-21 15,-28 0-118-15,-19 0-71 16,0 16-99-16,-28 2-137 0</inkml:trace>
  <inkml:trace contextRef="#ctx0" brushRef="#br0" timeOffset="160221.9058">10736 14726 634 0,'0'0'97'15,"0"0"68"-15,0 0-48 16,0 0-79-16,0 0 16 15,0 0-1-15,46 0-8 16,17 0-7-16,2 0-23 16,16 0-10-16,9 0-5 15,4 0 0-15,-4 0-2 16,-15 0-97-16,-22 0-517 16</inkml:trace>
  <inkml:trace contextRef="#ctx0" brushRef="#br0" timeOffset="161425.1267">12455 14187 745 0,'0'0'68'15,"0"0"88"-15,0 0-68 16,0 0-52-16,0 0 5 15,0 0-1-15,-19-54 8 16,44 45-5-16,-6-4 2 16,0 1-8-16,9 1-9 15,18 5-10-15,7-4-9 16,3 4-6-16,16-6 1 16,-6 12-3-16,-4 0-1 15,-15 0-1-15,-10 23-3 0,-18 11-4 16,-10 9 5-1,-9 4 3-15,-9 5 0 0,-66 0 0 16,-6-7-2-16,-9-4 2 16,5-9 0-16,14-16 4 15,33-8-1-15,29-3-2 16,9-5 1-16,0 0 3 16,0 0-1-16,0 0 0 15,19 0-3-15,34-5-1 16,3 0 0-16,9 5-3 15,-2 0 0-15,-7 0 2 16,6 26-4-16,-15 3 3 16,-10 7-3-16,-28-3 2 15,-9 1 1-15,0-5-1 16,-9 5 0-16,-47-13-2 0,-6 3 5 16,-13-7 8-1,-6-6-5-15,6-10 0 0,-6-1-3 16,16 0-1-16,2 0-28 15,17-6-154-15,8-12-108 16</inkml:trace>
  <inkml:trace contextRef="#ctx0" brushRef="#br0" timeOffset="161831.3963">13287 14475 863 0,'0'0'84'0,"0"0"131"16,0 0-103-16,0 0-93 15,0 0-16-15,0 0-2 16,-10 0 13-16,35 0 33 16,22 0-13-16,28 0-6 0,6 0 2 15,9-12-16-15,-24 7-2 16,-1 4-5-16,-21-2-4 15,-26 1 1-15,-8-3-3 16,-10 5-1-16,0 0-6 16,0 0-48-16,0 0-242 15,0 0-190-15</inkml:trace>
  <inkml:trace contextRef="#ctx0" brushRef="#br0" timeOffset="162175.152">14766 14025 964 0,'0'0'64'0,"0"0"125"16,0 0-50-16,0 0-108 16,0 0-24-16,0 0-5 15,-183 99-2-15,120-16 31 16,17 8-9-16,36 2-8 0,10-9-3 16,0-10-6-16,28-11-3 15,28-2-2-15,7-16 0 16,2-8-2-16,7-17-91 15,9-20-249-15,-16-5-635 16</inkml:trace>
  <inkml:trace contextRef="#ctx0" brushRef="#br0" timeOffset="162753.3363">15243 14328 963 0,'0'0'88'16,"0"0"114"-16,0 0-132 16,0 0-47-16,0 0-15 0,0 0-4 15,72-103-1-15,-35 90 0 16,16 7 1-16,-6 3-2 15,-1 3-1-15,-11 0 0 16,-7 0-1-16,-10 14-3 16,-8 10 3-16,-10 9 0 15,0 3 3-15,-19 4-2 16,-34 1 5-16,-12 2 0 16,-1-1-1-16,4-3-2 15,15-15-2-15,22-1 3 0,7-12 0 16,18-1-1-1,0-4-2-15,0 5-1 0,0-6 1 16,0 2 2-16,34-7-3 16,13 0 4-16,18 0 4 15,7 0-8-15,3-5 0 16,-13-6 1-16,-6-7-1 16,-3 6-5-16,-34-5-249 15,-19 1-253-15</inkml:trace>
  <inkml:trace contextRef="#ctx0" brushRef="#br0" timeOffset="162972.0921">15910 14389 964 0,'0'0'29'15,"0"0"66"-15,0 0-41 16,0 0-24-16,0 0-6 16,0 0-8-16,246 0-9 15,-218 0-6-15,-10 0-1 16,-8 0-30-16,-4 0-304 16</inkml:trace>
  <inkml:trace contextRef="#ctx0" brushRef="#br0" timeOffset="163206.4049">16392 14172 1058 0,'0'0'64'15,"0"0"173"-15,0 0-167 16,0 0-68-16,0 0-2 16,0 0-2-16,-9 68 2 15,9-21 23-15,9-1 2 16,-9 0-13-16,0-2-7 15,0-9-4-15,0 4-1 16,0-10-4-16,-9-6-117 16,-19-10-150-16,-6-13-328 15</inkml:trace>
  <inkml:trace contextRef="#ctx0" brushRef="#br0" timeOffset="163440.7615">16539 13856 229 0,'0'0'852'16,"0"0"-848"-16,0 0 122 16,311 119-60-16,-211-41-1 15,-25 7-24-15,-13 2-11 16,-34 5-19-16,-28-9-9 15,-9 14 4-15,-110 11-6 0,-55 5-5 16,-53 2-93-16,-48-19-235 16</inkml:trace>
  <inkml:trace contextRef="#ctx0" brushRef="#br0" timeOffset="164222.0192">17782 14504 588 0,'0'0'144'16,"0"0"-29"-16,0 0 80 16,0 0-115-16,0 0-12 15,0 0-39-15,-25 0-19 0,25 0-3 16,34-7 13-1,22 1 15-15,25-9 4 0,3 2-26 16,-21 7-9-16,-7-4-4 16,-22 5-3-16,-25 5-20 15,-9 0-252-15,-6 0-344 16</inkml:trace>
  <inkml:trace contextRef="#ctx0" brushRef="#br0" timeOffset="164409.5533">17564 14708 872 0,'0'0'50'15,"0"0"79"-15,0 0-67 16,0 0-53-16,0 0-6 0,0 0 16 16,137 18 19-16,-56-18 24 15,3 0-50-15,16-13-11 16,-10-3-1-16,-15-6-340 15</inkml:trace>
  <inkml:trace contextRef="#ctx0" brushRef="#br0" timeOffset="164893.902">18816 14418 793 0,'0'0'276'16,"0"0"-137"-16,0 0-41 16,0 0-76-16,0 0-4 15,0 0-4-15,72-95 0 16,-44 95 2-16,-10 0-10 16,10 0-4-16,0 15-2 0,-12 14 0 15,-16 4 4-15,0 14-2 16,-25 3 4-16,-50 8-1 15,-15-6 3-15,6-4 2 16,3-6-4-16,25-14 18 16,22-11 4-16,24-4 23 15,10-3-26-15,0-4-20 16,0-1-4-16,62 8 3 16,51-8 4-16,49 0-3 15,40-5-1-15,35 0-4 16,0 0-40-16,-44-10-548 15</inkml:trace>
  <inkml:trace contextRef="#ctx0" brushRef="#br0" timeOffset="196850.0574">21486 12620 324 0,'0'0'314'0,"0"0"-245"15,0 0 5-15,0 0-34 16,0 0 28-16,0 0 51 16,0 0-2-16,0 0-29 15,-19-15-26-15,9 15-1 16,10 0-18-16,0 0-5 0,0 0-10 15,0 0-11-15,0 0 1 16,0-1 0-16,0 1-4 16,0 0 9-16,0 0-5 15,0 0-3-15,0 0-15 16,0 0-3-16,0 0-1 16,0 11-10-16,0 18 10 15,0 16 4-15,0 5 0 16,0-2 0-16,0 1 3 15,0-9-2-15,0 2-1 16,0-8 1-16,0-7-1 16,0 2-3-16,-9-12 2 15,9-5-33-15,0-7-50 0,0-5-100 16,0 0-53 0,-9-13-45-16</inkml:trace>
  <inkml:trace contextRef="#ctx0" brushRef="#br0" timeOffset="197162.6527">21486 12660 653 0,'0'0'26'0,"0"0"109"0,0 0-63 16,0 0-31-16,0 0-5 15,0 0 18-15,0-50-3 16,0 45-19-16,0 4-5 16,0-11-2-16,15 7-3 15,4-1-4-15,9-4-2 16,9-3-9-16,19 2 2 16,-3-2-4-16,3 2-5 15,-3-5 3-15,-6 8-2 16,-19 4-2-16,-19-1-1 15,-9 5-35-15,0 0-175 16,0 23-25-16,-46 6-22 16</inkml:trace>
  <inkml:trace contextRef="#ctx0" brushRef="#br0" timeOffset="197381.3171">21486 12660 371 0,'15'94'83'0,"-15"-93"102"16,0 2-116-16,0-3-12 15,0 0-1-15,28 0 0 16,19 0 26-16,9 0 20 16,6 0-51-16,-6-12-17 15,-3 7-11-15,-15 0-19 16,-1 3-3-16,-18 2-1 16,-19 0-30-16,0 0-281 0,0 0-145 15</inkml:trace>
  <inkml:trace contextRef="#ctx0" brushRef="#br0" timeOffset="197990.7225">22417 12660 732 0,'0'0'101'15,"0"0"87"-15,0 0-102 16,0 0-38-16,0 0-6 16,0 0-3-16,-65-39-10 15,30 39-4-15,-11 0-18 0,-1 0-2 16,3 12-5-16,16 9 4 16,0 8-4-16,9 0 3 15,10 5-2-15,9-1 0 16,0-4 4-16,9-6-5 15,29 0 3-15,-10-11 4 16,6-7-5-16,-6 0 1 16,0-5 2-16,-18 0-1 15,8 0 3-15,-8-16 1 16,-1-13-5-16,10-5-2 16,-4 0 1-16,4 0-2 15,9 1 1-15,0 5-1 0,9 4 2 16,-2 6-2-1,-7 12-2-15,0 1 1 0,9 5-1 16,7 0-6-16,2 6 3 16,10 23 3-16,-3 4 2 15,-6 1 5-15,-10-1 6 16,-12 1-2-16,-25 3 2 16,0-4 2-16,-6-11-6 15,-31 1-1-15,9-10-1 16,0-13 0-16,0 0 5 15,3 0 5-15,6-23 20 16,10-24 13-16,9-3-26 16,0-13-13-16,0-6-6 15,9 9-3-15,35 2 2 16,-7 11-2-16,-9 19-2 0,-9 17-6 16,-1 11-84-16,-18 14-128 15,0 20-278-15</inkml:trace>
  <inkml:trace contextRef="#ctx0" brushRef="#br0" timeOffset="198553.2827">23887 12587 877 0,'0'0'90'16,"0"0"177"-16,0 0-134 16,0 0-32-16,0 0-18 15,0 0-52-15,0-24-25 16,0 42-6-16,0 21 0 16,10 9 14-16,8 9 2 15,1-3-6-15,-10-2 1 0,1-7-3 16,-10-3-6-16,0-5-2 15,0-8-3-15,0-8-14 16,-38-6-112-16,-8-15-172 16,-7-7-491-16</inkml:trace>
  <inkml:trace contextRef="#ctx0" brushRef="#br0" timeOffset="199646.9747">24062 12427 423 0,'0'0'208'15,"0"0"-98"-15,0 0-25 16,0 0-30-16,0 0 3 0,0 0-6 15,-100-24-9-15,81 19-3 16,1 0-1-16,-10 5-22 16,9 0-15-16,-15 0 2 15,6 0-4-15,-10 0 9 16,10 0-4-16,-3 5 11 16,9 1 8-16,4-1 5 15,-1 6-5-15,0-4-1 16,0 4-5-16,1 7-6 15,8 4 2-15,-15 3-1 16,7-3 3-16,-10 7-5 16,9-2 9-16,10 2 3 15,-1 0 0-15,10 0 1 0,0-1-5 16,0 1-9 0,0 1 1-16,0 2-3 0,0 2 1 15,0-1 5-15,0 0 0 16,10-2-1-16,-1-4-5 15,0 3 1-15,10-5 2 16,0-2-6-16,9-4 1 16,-3 9 0-16,12-11 0 15,-9 6-2-15,10-7 1 16,-14-3-1-16,4-2 0 16,1 1 2-16,-11-6-4 15,10-1 3-15,7 0-5 0,-7 1 8 16,0-3-5-1,-10 1-1-15,10-4 2 0,-9 0-4 16,6 0 0-16,-6 0 3 16,9 0-3-16,0 0 4 15,0 0 0-15,15-4-3 16,-5-10 5-16,-10 3-5 16,0-1-1-16,-6 1 1 15,-1-2 1-15,-2-3-2 16,0-2 4-16,-10 2-1 15,10-8 1-15,-10-3 4 16,10-3-3-16,-10 3 0 16,1 4 3-16,-7-1-4 15,9 2-2-15,-12-1 6 16,9 2-4-16,-9-3 0 0,0 1 4 16,0 7 0-16,0-3-1 15,0 0 0-15,0-6 1 16,0 8-1-16,0-6-3 15,0 2-1-15,0-3-2 16,0 1-1-16,-9 2 2 16,-3 2 1-16,9-4 3 15,-7 7 2-15,1-1 3 16,-1-1 0-16,1 6-4 16,0-5-3-16,-10 9-3 15,-9-6-1-15,-16 12-5 16,-21 2-30-16,-53 0-55 0,-38 0-238 15</inkml:trace>
  <inkml:trace contextRef="#ctx0" brushRef="#br0" timeOffset="225716.3973">21887 13980 387 0,'0'0'210'0,"0"0"-92"16,0 0-19-16,0 0-41 16,0 0-10-16,0 0-5 15,0 0 7-15,-9 0-5 16,9 0 9-16,0 0-6 15,0 0-11-15,0 0 13 16,0 0-9-16,0 0-11 16,0 0-7-16,0 0-3 15,0 0-11-15,-9 0 1 16,9 0-3-16,0 0-2 16,0 0-5-16,0 0-8 0,0 29-11 15,0 10 19-15,0 12 6 16,0-5-3-16,0-3 1 15,0-6-3-15,0-3 1 16,0-5-2-16,0-7 0 16,0 1 1-16,0-6-1 15,0 0-30-15,0-9-167 16,0-8-132-16</inkml:trace>
  <inkml:trace contextRef="#ctx0" brushRef="#br0" timeOffset="226231.967">21576 14043 555 0,'0'0'60'0,"0"0"50"0,0 0-50 15,0 0-10-15,0 0-29 16,0 0-3-16,-19-5 10 16,19 5-2-16,0 0 4 15,0 0-2-15,0 0 6 16,0 0 2-16,0 0-6 16,0 0-3-16,0-1-8 15,0-6-7-15,0 7-1 16,47-6 10-16,6-4 13 15,22 4-12-15,-13-6-13 16,-15 7 0-16,-1 5-9 16,-18 0 0-16,-3 0-2 0,-6 0 1 15,-10 0-15-15,1 0-75 16,-1 10-100-16,0-2-89 16</inkml:trace>
  <inkml:trace contextRef="#ctx0" brushRef="#br0" timeOffset="226731.9556">21657 14481 294 0,'0'0'84'15,"0"0"-17"-15,0 0 8 16,0 0-3-16,0 0 2 15,0 0-10-15,-25 0-21 16,25 0 6-16,0 0 3 0,0 0 5 16,0 0-3-1,0 0-15-15,0 0-16 0,0 0 2 16,25 0-1-16,3 0 5 16,19-5-7-16,15-3-3 15,3-2-1-15,16 6-5 16,-15-3 0-16,5 2-9 15,-15-3 3-15,-18 3-6 16,-13 1 1-16,-7 4 0 16,-8-2 0-16,-1-3-1 15,-9 5-1-15,0 0 0 16,0 0-40-16,0 0-105 16,0 0-128-16</inkml:trace>
  <inkml:trace contextRef="#ctx0" brushRef="#br0" timeOffset="227075.78">22616 14293 682 0,'0'0'106'0,"0"0"100"15,0 0-61-15,0 0-52 16,0 0 2-16,0 0-25 16,0-34-30-16,0 32-24 0,0 2-7 15,0 0-9-15,0 0-6 16,0 23-3-16,0 18 9 16,10-5 10-16,-1 7-5 15,0-4-1-15,1-3 0 16,-10-7-1-16,0-7-2 15,0 1 2-15,0-6-2 16,0 0-1-16,0-4-13 16,0-4-142-16,0-7-33 15,0-2-143-15</inkml:trace>
  <inkml:trace contextRef="#ctx0" brushRef="#br0" timeOffset="227981.9611">22984 14145 901 0,'0'0'71'0,"0"0"119"15,0 0-93-15,0 0-66 16,0 0-29-16,0 0-2 0,0-17-9 16,0 29 9-1,0 15 1-15,0 2 13 0,0 10 1 16,9 0 3-16,-9-8-1 16,0 3-1-16,0-2-4 15,10-3-6-15,-10-4-3 16,0-3 2-16,0-11-4 15,0 2 1-15,0-8 0 16,0 0 2-16,0-5-1 16,0 5 0-16,0-5 5 15,0 0 2-15,0 0 1 16,0 0-5-16,0 0 4 16,-19-11-8-16,0-12 1 15,10-4 1-15,-1-2-3 16,-8-5 0-16,18-5 0 0,0-4-2 15,-10 0 2-15,10 2-1 16,0 7 0-16,0 0 1 16,0 10 0-16,0-3 0 15,0 9 0-15,10 2 3 16,-1 3-3-16,0 2 1 16,1 1 2-16,-10 5-1 15,9-3 1-15,-9 3-1 16,10 4 1-16,-1-2-4 15,0 3-4-15,-9 0-3 16,19 0-2-16,-7 0 1 16,20 0 4-16,-4 0 1 0,9 9 2 15,-9 4-1-15,-3 3 1 16,-6 2-4-16,-10-2 4 16,-9 7-3-16,0 1 4 15,0-2 0-15,-19 8 0 16,-24-10-1-16,-4 3 0 15,10-12-1-15,2 2-4 16,-2-3 3-16,18-8-1 16,0 1 2-16,10-3 1 15,9 0 1-15,0 0 2 16,0 0-1-16,0 0-1 16,0 0-2-16,0 0-1 15,0 0-4-15,0 1-3 0,0 4-6 16,0 8 2-16,9-2 14 15,10 7 0-15,9-1 0 16,3 6 2-16,10-1-1 16,-13-1-1-16,9-1 0 15,-6-3 0-15,10 0-6 16,-22-3-176-16,-1-11-109 16,-8-3-280-16</inkml:trace>
  <inkml:trace contextRef="#ctx0" brushRef="#br0" timeOffset="228325.7141">23613 14389 601 0,'0'0'183'0,"0"0"4"16,0 0-53-16,0 0-40 15,0 0-1-15,0 0-11 16,0-43-20-16,0 43-3 16,0 0-11-16,0 0-21 0,0 0-10 15,0 0-7-15,0 0-10 16,0 11-14-16,0 21 14 15,0 4 1-15,0 2 4 16,9 7-2-16,1-9-2 16,-10 3-1-16,0 3-3 15,0-9-87-15,-38-23-385 16</inkml:trace>
  <inkml:trace contextRef="#ctx0" brushRef="#br0" timeOffset="234952.1096">24118 14396 590 0,'0'0'110'15,"0"0"-5"-15,0 0-80 16,0 0-16-16,0 0-1 16,0 0-1-16,0 0 8 15,0 0 7-15,0 0-6 16,0 0 7-16,0 0-1 15,0 0 11-15,0 0 9 0,0 0-1 16,0 0 3 0,0 0-19-16,0 0-11 0,0 0-10 15,9 0 5-15,16 0-6 16,22 0 2-16,9 0 7 16,6 0 6-16,13-5-4 15,-4-2-8-15,-5 2-2 16,-4-3-2-16,-15 4-1 15,-19 4 1-15,-9 0-2 16,-16 0-2-16,9 0-3 16,-12 0-56-16,0 0-139 15,0 12-68-15</inkml:trace>
  <inkml:trace contextRef="#ctx0" brushRef="#br0" timeOffset="235358.2998">24392 14269 485 0,'0'0'177'0,"0"0"-12"0,0 0-72 16,0 0-81-16,0 0 41 15,0 0 55-15,0-39-31 16,0 39-4-16,0 0-11 16,0-5-6-16,0 5-22 15,0 0 4-15,0 0-10 16,0 0 6-16,0 0-15 15,0 0-7-15,0 0-12 16,0 16-21-16,0 17 6 16,9 10 15-16,16 2 3 15,-6 6-3-15,-1-1-2 16,-8-3-89-16,-10-8-137 0,0-15-265 16</inkml:trace>
  <inkml:trace contextRef="#ctx0" brushRef="#br0" timeOffset="236014.5636">25379 14158 566 0,'0'0'176'16,"0"0"-59"-16,0 0-22 16,0 0-60-16,0 0 8 15,0 0 15-15,0-13 6 16,0 8 8-16,0 5-9 16,0 0-4-16,0 0-16 15,0 0-13-15,0 0-9 16,0 0-14-16,0 0-7 15,0 22-10-15,0 4 10 16,0 10 3-16,3-3 6 0,19-2 4 16,-12-2-8-16,8 0-3 15,-8-4-2 1,-1-5-1-16,0 2 1 0,1-6-1 16,-10-3-21-16,0 2-68 15,0-4-70-15,0-4-146 16,0-7-236-16</inkml:trace>
  <inkml:trace contextRef="#ctx0" brushRef="#br0" timeOffset="236374.0285">25096 14158 702 0,'0'0'98'0,"0"0"84"16,0 0-94-16,0 0-57 15,0 0-19-15,0 0-5 16,0-13 2-16,0 13 14 15,0 0-5-15,0 0-13 16,0 0 4-16,34-5-3 16,3 3 10-16,10-3 3 0,6-4-7 15,3 5-10-15,0 0 0 16,-3 4-4-16,-6 0-3 16,-7 0-44-16,1 0-124 15,-13 0-93-15</inkml:trace>
  <inkml:trace contextRef="#ctx0" brushRef="#br0" timeOffset="236811.4427">25096 14544 394 0,'0'0'46'0,"0"0"23"16,0 0-24-16,0 0-4 15,0 0 15-15,0 0 5 16,-10 22-9-16,10-22 43 0,0 0-37 16,0 0 3-16,0 0-9 15,10 0-4-15,33 0 3 16,14 0 13-16,14-11-30 16,4 0-15-16,15 0-9 15,-15-2-6-15,-13 3-3 16,-15 5-1-16,0-3 0 15,-22 8-2-15,3 0-12 16,-19 0-132-16,10 0-106 16,-10 0-95-16</inkml:trace>
  <inkml:trace contextRef="#ctx0" brushRef="#br0" timeOffset="237140.7001">25981 14423 631 0,'0'0'189'16,"0"0"-12"-16,0 0-44 15,0 0-87-15,0 0 12 16,0 0 19-16,37-44 9 15,-37 40-20-15,0 4-17 0,0 0-18 16,0 0-16-16,0 0-15 16,0 4-11-16,0 17 2 15,9 13 9-15,10 7 2 16,-10-8 2-16,1 3-2 16,-1-7-2-16,-9 5-5 15,0-7-130-15,0-3-54 16,-28-7-142-16</inkml:trace>
  <inkml:trace contextRef="#ctx0" brushRef="#br0" timeOffset="238062.6709">26510 14212 660 0,'0'0'214'16,"0"0"-43"-16,0 0-43 0,0 0-41 16,0 0-56-16,0 0 0 15,9-29-2-15,-9 29-10 16,0 4-16-16,0 21-3 16,0 20 14-16,10 2 5 15,-10-1 11-15,9 0-13 16,0-8-3-16,-9-1-5 15,10-11-5-15,-10-2 1 16,0-8-5-16,0-9 2 16,0 3 0-16,0-9-1 0,0-1 0 15,0 0 4 1,0 0-1-16,0 0 6 0,0 0 0 16,0 0 5-16,0-11-5 15,0-13-4-15,0-10-3 16,0-10-3-16,-10-2 1 15,10-11-2-15,0 6 0 16,0 0 1-16,0 5 0 16,0 9-1-16,0 3 1 15,10 9 1-15,8 2 0 16,1 5-1-16,0 2-2 16,0 3 2-16,-4 7-2 15,4 1 2-15,-10 0 0 16,0 4-2-16,1-3 0 15,-1 4-3-15,10 0-2 0,-10 0-1 16,10 0-2-16,-10 10 2 16,4 1 2-16,-1 12 1 15,-2-1 0-15,-10 3-6 16,0-4-2-16,0 8-2 16,-35 0 8-16,-21 0-13 15,9-7-27-15,-15-1-19 16,6-8 36-16,12-2-9 15,16-6 11-15,10-5 9 16,8 0 13-16,10 0 6 16,0 0-3-16,0 0 2 15,0 5-4-15,0-5-4 0,0 8 3 16,19 2 6-16,18 2 0 16,7 6 9-16,3 0-2 15,0-2 2-15,5 6-1 16,-5-6 0-16,-9 2-5 15,-13-2-2-15,3 2-1 16,-19-7-35-16,-9 2-195 16,0-8-241-16</inkml:trace>
  <inkml:trace contextRef="#ctx0" brushRef="#br0" timeOffset="238703.235">27015 14607 742 0,'0'0'55'0,"0"0"99"15,0 0-77-15,0 0-31 16,0 0-5-16,0 0-6 16,71-68-12-16,-52 62-3 15,9-1 1-15,-9 7-7 16,-1 0-4-16,1 0-1 16,-3 0-3-16,-7 0 0 15,10 18-2-15,-19 4 3 16,0 8-6-16,0-1 2 15,0 4 2-15,-28 1 4 0,-16 5-6 16,-3-10 2 0,1 0-4-16,11-6 1 0,7-12 3 15,10-1-2-15,18-2 1 16,-10-8 0-16,10 0 1 16,0 0 6-16,0 0 2 15,0 0 3-15,0 0 4 16,0 0-2-16,19 0-8 15,28 0-5-15,15-13 1 16,13 6-4-16,15-9-2 16,-9 10-1-16,-6-4-3 15,-13-3-114-15,-34 2-119 0</inkml:trace>
  <inkml:trace contextRef="#ctx0" brushRef="#br0" timeOffset="246011.8116">6586 11436 465 0,'0'0'102'16,"0"0"17"-16,0 0-57 15,0 0-13-15,0 0 1 16,0 0 10-16,0 0-6 0,0 0-23 16,0-3 4-16,0 3-6 15,0 0 2-15,0 0-7 16,0 0-3-16,0 0-7 16,0 0-4-16,0 0-2 15,0 0-6-15,0 0 1 16,0 0-1-16,0 0 4 15,0 0-5-15,0 0-1 16,0 0 2-16,28 0 3 16,16 0-1-16,3-7-3 15,15 2 1-15,-15 0 0 16,0-3-1-16,-19 8 1 16,-4 0-4-16,-14 0-43 0,-10 0-127 15,0 0-99 1,0 0-367-16</inkml:trace>
  <inkml:trace contextRef="#ctx0" brushRef="#br0" timeOffset="246308.6857">6586 11436 501 0</inkml:trace>
  <inkml:trace contextRef="#ctx0" brushRef="#br0" timeOffset="246511.8137">6586 11436 501 0,'109'-82'75'0,"-109"69"7"0,0 8-51 0,0-7 14 0,0 4 29 0,0-1-3 16,0 4 10-16,0 5 6 16,-9 0 1-16,9-2-29 15,0 2 0-15,0 0-29 16,0 0-25-16,0 7-5 16,0 22-6-16,19 9 6 15,9 9 1-15,0-2 2 0,-3 1-3 16,-13 5-73-16,-12-6-197 15,0-15-530-15</inkml:trace>
  <inkml:trace contextRef="#ctx0" brushRef="#br0" timeOffset="247308.7659">6403 10129 656 0,'0'0'138'15,"0"0"15"-15,0 0-81 16,0 0-19-16,0 0 5 16,0 0-14-16,-10 0 8 15,10 0-3-15,0 0 3 16,0 0-3-16,0 0-8 16,0 0-6-16,0 0-9 15,0 0-10-15,0 0-7 16,28-10-5-16,38-8 0 0,24 2-4 15,10-2 0 1,9 7-20-16,-16-2-204 16,-21-1-214-16</inkml:trace>
  <inkml:trace contextRef="#ctx0" brushRef="#br0" timeOffset="252793.2041">27653 14346 339 0,'0'0'155'0,"0"0"-76"0,0 0 7 15,0 0-29-15,0 0 8 16,0 0-10-16,0 0 0 16,0-7-3-16,0 6-18 15,0-4-4-15,0 5 11 16,0 0-5-16,0 0-5 15,0 0-2-15,0 0-9 16,0 0-4-16,0 0 3 16,0 0 6-16,0 0-5 15,0 0-1-15,0 0 0 16,0 0 5-16,0-5 4 16,0 5-10-16,0 0-7 15,0 0-7-15,0 0-2 0,28 0-2 16,19 0 0-16,15 0 4 15,22-5-2-15,-3 3 4 16,0-2 2-16,-25-3-6 16,-9 7-1-16,-19 0-1 15,-3 0 0-15,-15 0 1 16,-10 0 0-16,9 0 0 16,-9-5 2-16,0 5-3 15,9 0 7-15,-9-1-3 16,0-5-1-16,0 6-3 15,0 0-1-15,0 0-53 16,0 0-165-16,0-10-290 0</inkml:trace>
  <inkml:trace contextRef="#ctx0" brushRef="#br0" timeOffset="253340.0799">28934 14133 648 0,'0'0'195'0,"0"0"-42"16,0 0-4-16,0 0-70 15,0 0-15-15,0 0-13 0,-47-34-10 16,47 34 0-16,0 0 2 16,0 0-7-16,0 0-9 15,0 0-10-15,0 0-8 16,0 0-9-16,0 0-4 16,0 25-4-16,0 9 8 15,9 4 2-15,19 1 2 16,-9 1-2-16,0-5-1 15,-1 1 0-15,-5-11-1 16,-7-5-1-16,-6 2 1 16,0-10-2-16,0-3-72 15,0 4-56-15,0-13-41 16,0 0-124-16,0 0-231 0</inkml:trace>
  <inkml:trace contextRef="#ctx0" brushRef="#br0" timeOffset="253699.4543">28513 14106 755 0,'0'0'74'0,"0"0"100"0,0 0-119 16,0 0-17-16,0 0-6 15,0 0 5-15,9-18 11 16,19 12-3-16,4-4-13 16,27 4-4-16,-3-6-9 15,15 1 1-15,14-2 2 16,5 2-4-16,-9 0-11 15,-6-1-1-15,-22 6-6 16,-7 3 0-16,-18 3 0 16,-18 0-12-16,-1 0-101 15,-9 17-92-15,0 4-98 16</inkml:trace>
  <inkml:trace contextRef="#ctx0" brushRef="#br0" timeOffset="254105.713">28594 14515 430 0,'0'0'167'16,"0"0"-48"0,0 0-37-16,0 0-56 0,0 0-16 15,0 0-7-15,-25 0 6 16,25 0 22-16,0 5 10 16,0-5 2-16,0 0 5 15,0 0-7-15,0 0-13 16,25 0-9-16,31 0 11 15,3-5 14-15,28-5-21 16,4 2-13-16,-16 2-8 16,-4 2-2-16,-15 3 0 15,-15 1 0-15,-10 0-1 16,-12 0-28-16,-10 0-180 16,-9 0-173-16</inkml:trace>
  <inkml:trace contextRef="#ctx0" brushRef="#br0" timeOffset="254652.595">29419 14629 53 0,'0'0'719'15,"0"0"-598"-15,0 0 51 16,0 0-91-16,0 0-31 15,0 0-9-15,25-67-14 16,3 54-9-16,0 3 1 16,10 8-1-16,-16-2-6 15,9 4-6-15,-13 0-1 16,11 0-4-16,-11 21 0 16,-8 3-1-16,-10 5 4 0,0 14-3 15,-19 4 1-15,-37-2 1 16,-6 2-2-16,5-8 0 15,4-5-2-15,16-12 0 16,18-6 1-16,10-8 0 16,0-8 1-16,9 0-1 15,0 0 2-15,0 0-5 16,9 0 5-16,28 0-2 16,26 0 4-16,2 0-2 15,25-13-2-15,-5-3 2 16,5-1-4-16,-9 5-6 15,-16-5-175-15,-37 5-240 0</inkml:trace>
  <inkml:trace contextRef="#ctx0" brushRef="#br0" timeOffset="255527.6841">30139 14191 536 0,'0'0'214'15,"0"0"-110"-15,0 0 47 16,0 0-77-16,0 0-22 16,0 0-12-16,0-29-2 15,0 29-3-15,9 5-14 16,1 24 34-16,-1 5 7 15,0 11-31-15,-9 13-5 16,0-7-12-16,10-6-5 0,-10-3-2 16,0-16-3-16,0-2-2 15,0-12 0-15,0-6 1 16,0-6-1-16,0 0 5 16,0 0-1-16,0 0 4 15,0 0-2-15,0 0 5 16,0-6-1-16,0-22-8 15,-10-9-4-15,-18-13 3 16,19-6-3-16,0-8 1 16,9 3-1-16,0 2 0 15,0 5 1-15,18 2-1 16,20 10-1-16,-1 3 1 16,-6 10 0-16,10 8 1 0,-13 4 0 15,0 5 1-15,0 4 1 16,-3 4-1-16,-16 4-2 15,10 0 0-15,-10 0-4 16,10 0 2-16,0 17-2 16,-1 4-1-16,-18 3 1 15,0 4 2-15,0 1-8 16,-9-5-2-16,-38 5-24 16,-6-6 17-16,7-7-1 15,8-3 2-15,1-4 11 16,12-4 7-16,16-3-3 15,-1-2 3-15,10 5-1 0,0-5-7 16,0 4-7 0,0 9 5-16,0-1 3 0,0 5 7 15,0 4 0-15,0 7 0 16,28 1 1-16,6 6 1 16,4-6 0-16,-1 0 0 15,7-2 3-15,12-8-4 16,0-2 4-16,-3-8-5 15,-6-4-75-15,-29-5-265 16</inkml:trace>
  <inkml:trace contextRef="#ctx0" brushRef="#br0" timeOffset="256043.2576">30781 14544 740 0,'0'0'51'0,"0"0"142"16,0 0-73-16,0 0-47 15,0 0-39-15,0 0 11 16,18-110-20-16,26 94-4 0,-7 6-3 16,10 10-5-16,-3 0-4 15,-7 0-2-15,-9 5-5 16,-9 21 6-16,-10 6-2 16,-9 7 9-16,0 0-6 15,0 8 1-15,-56-4-2 16,-12 2-7-16,-1 2 3 15,-12-7-4-15,16-7 3 16,27-14-2-16,4-9 0 16,25-2 1-16,9-8 1 15,0 0-3-15,0 0 0 16,0 0 1-16,0 0 1 16,9 0 7-16,25 0 6 0,22 0 9 15,13-8 1-15,27-4-12 16,13-5-8-16,19 2-5 15,0-9-6-15,-19-4-182 16,-34-2-588-16</inkml:trace>
  <inkml:trace contextRef="#ctx0" brushRef="#br0" timeOffset="264012.2996">2334 11505 420 0,'0'0'181'0,"0"0"-68"16,0 0-70-16,0 0-28 0,0 0-6 16,0 0 13-16,0 0 22 15,0-2 28-15,0-1 15 16,0 2-9-16,0 1-19 16,0 0-29-16,0 0-14 15,0 0-5-15,0-5-5 16,0 5-4-16,0 0-2 15,0 0-4-15,0 0 2 16,0 0 0-16,0 0 2 16,0 0 0-16,4 0 5 15,14 0-4-15,7 0 2 16,3 0 1-16,-9 0-1 0,0 0 1 16,-4 0-3-16,-6 0 3 15,1 0 0-15,-1 0-2 16,4 0 6-16,2 0 4 15,13-5 23-15,0-1 2 16,10-6-19-16,-10 11-6 16,-3-3-10-16,-16 3-1 15,10 1 0-15,-10 0 1 16,-9 0-1-16,0 0-1 16,0 0 0-16,0 0-3 15,0 0-29-15,0 6-132 16,-19 12-48-16,1-2-456 15</inkml:trace>
  <inkml:trace contextRef="#ctx0" brushRef="#br0" timeOffset="266934.2037">21813 15745 106 0,'0'0'413'15,"0"0"-329"-15,0 0 35 16,0 0-44-16,0 0-18 16,0 0 11-16,0 0-11 15,-10-13-14-15,10 13-6 16,0 0 7-16,0 0 5 16,0 0-2-16,0 0 5 15,-9 0-3-15,9 0-5 16,0 0-19-16,-9 0-17 15,9 0-1-15,0 0 3 16,0 0 1-16,0 0-8 16,0 0 0-16,0 0-3 0,18 0-1 15,38-5 1-15,25-2 0 16,13-4 2-16,-4 5-1 16,0 1 2-16,-24 0-3 15,-19-1 0-15,-13 6 0 16,-15-7 0-16,-1 2 1 15,-8 5-1-15,-1 0 0 16,0 0-6-16,10 0-123 16,0 0-88-16,6 0-182 15</inkml:trace>
  <inkml:trace contextRef="#ctx0" brushRef="#br0" timeOffset="267527.9659">23093 15453 492 0,'0'0'304'16,"0"0"-170"-16,0 0 22 16,0 0-68-16,0 0-10 0,0 0 6 15,-9-34-23 1,9 34-24-16,0 0-4 0,0 0-20 15,0 5-13-15,0 24-5 16,0 11 5-16,28 12 15 16,0 4-5-16,-7-6-3 15,1-3-5-15,6-4 2 16,-18-9-3-16,-1-10 0 16,-9 1 0-16,0-11-1 15,0-1-4-15,0-6-44 16,0-3-75-16,0-4-51 15,0 0-39-15,0-11-130 16</inkml:trace>
  <inkml:trace contextRef="#ctx0" brushRef="#br0" timeOffset="267903.0446">23112 15380 686 0,'0'0'71'15,"0"0"41"-15,0 0-50 0,0 0-24 16,0 0-21-16,0 0-7 15,0-13 1-15,0 13 1 16,0 0-11-16,0 0 7 16,0 0 7-16,18-5 28 15,10 1-7-15,16-3-7 16,12 2-9-16,6-3-8 16,-6-1-7-16,0 9-5 15,-12-5 0-15,-16 5-5 16,-28 0-102-16,0 9-176 15,0 14-237-15</inkml:trace>
  <inkml:trace contextRef="#ctx0" brushRef="#br0" timeOffset="268184.2932">23084 15640 570 0,'0'0'89'0,"0"0"-3"15,0 0-50-15,0 0 22 16,0 0-7-16,0 0 15 16,174-5-25-16,-137-5-1 0,7 2-4 15,-16 3-19 1,0 1-6-16,-9 4-11 0,-1 0-2 15,-2 0-1-15,3 0-7 16,-10 0-73-16,0 4-122 16,-9 1-126-16</inkml:trace>
  <inkml:trace contextRef="#ctx0" brushRef="#br0" timeOffset="268497.9576">23230 15909 224 0,'0'0'251'0,"0"0"-154"0,0 0 10 15,0 0-86-15,0 0 10 16,0 0 23-16,0 0 8 15,0 0 10-15,0 0-2 16,0 0-20-16,19 0 2 16,18 0-6-16,7-8-15 15,2-2-18-15,1 4-7 16,-3 1-5-16,2 0-1 0,1 4-4 16,-3 1-65-16,2 0-189 15,-17-7-205-15</inkml:trace>
  <inkml:trace contextRef="#ctx0" brushRef="#br0" timeOffset="268857.2508">24062 15727 754 0,'0'0'162'0,"0"0"22"16,0 0-92-16,0 0-51 16,0 0-12-16,0 0 2 15,0 0 15-15,0-11-5 16,0 11-6-16,0 0-12 16,0 0-5-16,0 0-8 15,0 0-6-15,0 0-4 16,0 16-1-16,9 13 1 15,0 0 2-15,1 5 0 16,8 4 0-16,-8 1 0 16,-1 3-1-16,0 2-1 15,-9-3-6-15,0-2-84 0,7-4-81 16,-7-12-84 0,9-17-167-16</inkml:trace>
  <inkml:trace contextRef="#ctx0" brushRef="#br0" timeOffset="269263.5362">24812 15664 611 0,'0'0'115'16,"0"0"38"-16,0 0-60 15,0 0-35-15,0 0 14 16,0 0-5-16,10 0-21 16,5 0-4-16,4 0-18 15,9 0-11-15,28-13-1 16,16 3-2-16,2 4 0 0,-2 1-10 16,-16 0-3-1,-3 5-5-15,-25 0-100 0,-28 0-182 16,0 0-371-16</inkml:trace>
  <inkml:trace contextRef="#ctx0" brushRef="#br0" timeOffset="269482.2585">24865 15833 482 0,'0'0'91'16,"0"0"33"-16,0 0-61 15,0 0-22-15,0 0 11 0,0 0 48 16,103 18-14-16,-41-18-23 16,13 0-31-16,6-13-30 15,-9 3-2-15,3-1-34 16,-26-2-230-16,1-1-288 16</inkml:trace>
  <inkml:trace contextRef="#ctx0" brushRef="#br0" timeOffset="270091.6691">26202 15550 509 0,'0'0'68'0,"0"0"76"15,0 0-77-15,0 0 9 0,0 0 13 16,0 0-8-16,-38-46 5 16,20 42-33-16,8 4-21 15,-8 0-17-15,-10 0-5 16,3 0-8-16,-13 0 3 16,10 9 3-16,-9 11 1 15,3 5 2-15,15 4 8 16,-9 5 2-16,18-5 0 15,10 5-7-15,0-5-1 16,0-1-10-16,0 1 1 16,10-5 3-16,18-6 3 15,0-2-6-15,-3 1-1 16,3-12 2-16,-9 0-3 0,9-5 2 16,-10 0 1-16,17 0 3 15,2-10 14-15,0-14 8 16,1-10 3-16,-4 0-7 15,-15 1 7-15,-1-3-15 16,-18 7 2-16,0 3 10 16,0 9-16-16,0 5-14 15,-37 12-14-15,-35 0-167 16,-18 0-566-16</inkml:trace>
  <inkml:trace contextRef="#ctx0" brushRef="#br0" timeOffset="419746.8309">17399 16771 459 0,'0'0'87'0,"0"0"25"16,0 0-54-16,0 0-40 16,0 0-18-16,0 0 85 15,0 0-14-15,0 0 16 16,-10 0-13-16,1 0 0 16,9 0-16-16,0 0-12 15,0 0 13-15,0 0-16 16,0 0-9-16,0 0-2 15,0 0 3-15,0 0-1 16,0-5 1-16,0 5-7 0,0-4-5 16,0 4-3-1,0 0-5-15,0 0-9 0,0 0-6 16,0 4-6-16,-9 19-1 16,-10 11 5-16,10 6 2 15,-7 7 0-15,7-4 1 16,-1 5 0-16,10-3-1 15,-9 1 1-15,9-11 2 16,-9-1-2-16,9-7-1 16,0-3 1-16,0-7 0 15,0-8 0-15,0-1-1 16,0-8-1-16,0 0-2 16,0 5-23-16,0-5-129 15,0 0-135-15,0-8-254 16</inkml:trace>
  <inkml:trace contextRef="#ctx0" brushRef="#br0" timeOffset="420278.1163">17006 16800 400 0,'0'0'126'15,"0"0"18"-15,0 0-50 16,0 0-16-16,0 0-7 16,0 0-15-16,-19-29-19 15,19 29-3-15,0 0 8 16,0-5 2-16,0 5-8 15,0 0-8-15,0-4-6 0,28-3-4 16,35-3-5-16,2 2-2 16,7-1 0-16,12 7-1 15,-12-3-1-15,-7 5-7 16,-21-5-2-16,-7 5 3 16,-9-4-3-16,-9 4-3 15,-1 0 0-15,-8 0-6 16,-1 0-56-16,-9 4-190 15,0 13-103-15</inkml:trace>
  <inkml:trace contextRef="#ctx0" brushRef="#br0" timeOffset="420715.5939">16950 17330 446 0,'0'0'98'16,"0"0"2"-16,0 0-49 0,0 0-17 15,0 0 26-15,0 0 19 16,19 0 16-16,-10 0-37 16,10-6-3-16,-1 1-16 15,1 5-15-15,9-5-9 16,6 0 2-16,13 4-8 16,15-6 3-16,4 7-2 15,-1-5-2-15,7 5 1 16,-16-5-3-16,-3 4 0 15,-6 1-4-15,-1-5-1 16,-2 0-1-16,-16 4 0 16,0-6 0-16,0 7-5 15,-3-5-75-15,3 5-62 0,-19 0-96 16,10-5-352-16</inkml:trace>
  <inkml:trace contextRef="#ctx0" brushRef="#br0" timeOffset="421121.8965">17956 17142 212 0,'0'0'517'15,"0"0"-378"-15,0 0 33 0,0 0-79 16,0 0-11-16,0 0-8 15,10-57-28-15,-10 57 5 16,0-5-14-16,0 5-7 16,0-5 1-16,0 5 3 15,0 0-7-15,0 0-14 16,0 0-9-16,0 0-4 16,0 0-11-16,18 18-2 15,-8 16 13-15,8 10 4 16,1 2 2-16,-3-1 2 15,-7 2 1-15,0 2 2 16,-9-7-1-16,0-9-4 0,0-4-2 16,0-3-2-1,0-8 0-15,0-7 0 0,0 1-2 16,0-11-1-16,0 4-14 16,0-5-137-16,0 0-95 15,-9-18-287-15</inkml:trace>
  <inkml:trace contextRef="#ctx0" brushRef="#br0" timeOffset="421575.19">18760 16665 496 0,'0'0'206'0,"0"0"-65"0,0 0-22 15,0 0-49-15,0 0-20 16,0 0-11-16,-109-24-6 16,62 25-15-16,-15 33 16 15,-13 23-1-15,13 15 15 16,6 15 18-16,18 3-18 15,32-3-11-15,6-6-15 16,6-2-6-16,60-12-14 16,5 3-2-16,4-11-10 15,6-17-205-15,-6-26-399 16</inkml:trace>
  <inkml:trace contextRef="#ctx0" brushRef="#br0" timeOffset="425407.4596">19099 16942 489 0,'0'0'226'16,"0"0"-77"-16,0 0 1 16,0 0-57-16,0 0-15 0,0 0-15 15,0-66 6-15,0 66-14 16,0-2-17-16,0-2-14 15,-9 4-6-15,9 0-2 16,0 0-9-16,0 0-7 16,0 11-12-16,0 18 5 15,0 14 7-15,0 0 1 16,0 1 4-16,0-4-5 16,0-6 0-16,0-5 3 15,0-6-3-15,0-6 1 16,0-5 0-16,-9-7 0 15,9-5 0-15,0 0-1 16,0 0 7-16,-10 0-1 0,10 0 7 16,-9 0 10-16,0-7 6 15,-10-20-19-15,10-2-5 16,-1-5 2-16,10-10-5 16,0-3 2-16,0-3-4 15,0-2 4-15,10 5-4 16,8-3 1-16,10 8-2 15,0-1 3-15,0 2-2 16,-3 1 0-16,13 6-2 16,-1 12-4-16,1-1 3 15,5 5 2-15,-15 9 0 16,0 7 0-16,-9-3 0 0,-10 5-3 16,-9 0 0-16,0 0-3 15,0 0-2-15,0 11-2 16,0 7 1-16,0 10 7 15,0-6 2-15,0 6-3 16,-9-4 4-16,-19 3-5 16,-10-7 1-16,10-4-3 15,-6-2 2-15,6-6 3 16,0 4-6-16,9-8 7 16,1 1 1-16,-1 3-6 15,3 2-5-15,-2-4 0 16,-1 4 0-16,0 8 2 15,-9 1 2-15,10 2 5 16,-7 2 0-16,6 1 1 16,10-2 0-16,9-5 1 0,0 5-1 15,0-6 1-15,34 3-1 16,-6-8 2-16,19 7-1 16,-1-7 1-16,7 2 1 15,-15 2-2-15,-1-4-14 16,-3 2-130-1,-24-2-113-15,-10 1-174 0</inkml:trace>
  <inkml:trace contextRef="#ctx0" brushRef="#br0" timeOffset="425720.1706">19473 17092 854 0,'0'0'138'16,"0"0"56"-16,0 0-116 15,0 0-5-15,0 0-20 16,0 0-25-16,0 0-10 16,0-12-18-16,0 35 0 15,10 6 0-15,-1 10 15 16,0-1 13-16,10-1-8 0,-10-3-9 15,1-6-6 1,-1 1-3-16,-9-13 1 0,0 6-3 16,0-10 0-16,0 1-5 15,0-9-116-15,0-4-104 16,-19 0-98-16</inkml:trace>
  <inkml:trace contextRef="#ctx0" brushRef="#br0" timeOffset="425985.788">19766 17058 716 0,'0'0'84'16,"0"0"41"-16,0 0-67 15,0 0 1-15,0 0 12 16,0 0-18-16,165 0-11 16,-103 0-11-16,13-7-16 15,-13 2-14-15,-5 1-1 16,-20 4-8-16,-3 0-73 16,-34 0-102-16,0 0-133 15</inkml:trace>
  <inkml:trace contextRef="#ctx0" brushRef="#br0" timeOffset="426282.5903">20003 16932 727 0,'0'0'107'0,"0"0"105"15,0 0-116-15,0 0-19 16,0 0 10-16,0 0-23 15,0-22-23-15,0 22-7 16,0 0-18-16,0 0-7 16,0 0-9-16,0 0-2 15,0 14 0-15,0 11 2 0,9 13 4 16,10 4 2 0,0-7-4-16,-10 9 2 0,-9-2-4 15,0-4-5-15,0 3-96 16,-19-9-109-16,-9-14-109 15</inkml:trace>
  <inkml:trace contextRef="#ctx0" brushRef="#br0" timeOffset="426949.7658">20395 16982 1088 0,'0'0'98'0,"0"0"55"15,0 0-144-15,0 0-5 16,0 0-4-16,0 0 25 16,28 145 1-16,-28-89-4 15,0-6-11-15,0-3-5 16,0-13 1-16,0-7-3 0,0-9 1 15,0-7 2 1,0-6-7-16,0-5 5 0,0 0-3 16,0 0 8-16,-18 0 3 15,-7-27-6-15,-3-7 0 16,0-8-1-16,9-13-4 16,0-8 5-16,19 1-7 15,0-1 2-15,0-4-1 16,28 15 1-16,10 0-4 15,15 7-2-15,3 8 4 16,0 3 2-16,-3 8 2 16,-7 9-1-16,-18 5 1 0,-3 8-1 15,-15-3 0-15,-10 7-1 16,0 0-2-16,0 0-8 16,0 0-9-16,0 16 9 15,0 8 0-15,0 10 6 16,0 0 2-16,-35 5-3 15,-2-10-2-15,-10-5-1 16,13-8-2-16,6-9 6 16,19-3 2-16,-1-4 0 15,10 0 0-15,0 0-1 16,0 0 0-16,0 0-2 16,0 7-4-16,0 7-8 15,0 4 9-15,28 11 6 16,-3 1 0-16,3 4 0 15,0 0 1-15,0-5 0 0,0 0-1 16,-9-2 1-16,-3-10 1 16,-7 5-2-16,-9-3-12 15,0-4-219-15,0-9-151 16</inkml:trace>
  <inkml:trace contextRef="#ctx0" brushRef="#br0" timeOffset="427411.1942">20791 17212 889 0,'0'0'53'16,"0"0"220"-16,0 0-154 16,0 0-66-16,0 0-24 15,0 0-12-15,100-85 6 16,-72 85-7-16,0 0-4 16,-13 0-9-16,4 10-2 15,-10 14-1-15,-9 10 0 16,0 4 0-16,0 8 3 0,-37-6 2 15,-7-1-2 1,7-15-1-16,9-6 0 0,9-9 0 16,10-7 2-16,9-2 3 15,0 0 1-15,0 5-4 16,0-5-1-16,9 0-2 16,29 0 7-16,27 0 6 15,25-12-5-15,1-5-9 16,-7-4-1-16,6 3-43 15,-25-5-184-15,-30-1-192 16</inkml:trace>
  <inkml:trace contextRef="#ctx0" brushRef="#br0" timeOffset="427646.1556">21211 16534 1050 0,'0'0'52'15,"0"0"138"-15,0 0-125 16,0 0-16-16,237 97-11 0,-184-7-1 16,-16 18-8-1,-37 12-4-15,-9 16-20 0,-119 8-5 16,-62 4 0-16,-21-8-191 15,-17-20-195-15</inkml:trace>
  <inkml:trace contextRef="#ctx0" brushRef="#br0" timeOffset="432068.0831">21996 17243 230 0,'0'0'329'16,"0"0"-284"-16,0 0 32 0,0 0-57 16,0 0 21-16,0 0 18 15,0 0 5-15,-18 13 50 16,18-13-13-16,0 0-32 16,0 0-18-16,0 0-20 15,0 5-3-15,0-5-4 16,0 0 12-16,0 0-8 15,0 0-2-15,0 0 11 16,0 0 1-16,0 0-6 16,0 0-4-16,0 0-10 15,0 0-12-15,18 0-3 16,38 0 1-16,16 0 0 16,18-5-3-16,-5-5 5 0,-4 2-4 15,-16-1-2 1,-21-3 1-16,-26 7 1 0,1-3 3 15,-19 4-4-15,9-1 2 16,-9 5-2-16,0-2-1 16,0-3-10-16,0 0-114 15,0-3-252-15</inkml:trace>
  <inkml:trace contextRef="#ctx0" brushRef="#br0" timeOffset="434146.1445">23330 16987 395 0,'0'0'278'0,"0"0"-139"16,0 0-22-16,0 0-37 15,0 0 2-15,0 0-13 16,28-59 12-16,-28 51-7 16,0-2-5-16,0 3-13 15,0 7 0-15,0-4-17 16,0 4-6-16,0 0-9 15,0 0-24-15,0 0-5 16,0 29-7-16,9 19 12 0,-9 6-2 16,9-4 4-16,1-3 0 15,8-3 0-15,-8-3-3 16,-1-7 4-16,-9 0-2 16,0-5-1-16,0-8 0 15,0 2-3-15,0-10-28 16,0-9-138-16,0-4-75 15,-19 0-110-15</inkml:trace>
  <inkml:trace contextRef="#ctx0" brushRef="#br0" timeOffset="434505.5169">23161 16966 675 0,'0'0'90'15,"0"0"24"-15,0 0-55 16,0 0 8-16,0 0-11 15,0 0-2-15,69-63-20 16,-60 59-7-16,10-3 11 16,0-4-7-16,15 4-21 0,13-9-1 15,9 5-9-15,-3 6 1 16,12-8 2-16,-18 13-6 16,-4 0-5-16,-15 0-51 15,-28 0-177-15,0 5-190 16</inkml:trace>
  <inkml:trace contextRef="#ctx0" brushRef="#br0" timeOffset="434802.3948">22937 17433 536 0,'0'0'102'15,"0"0"10"-15,0 0-70 16,0 0-26-16,0 0 33 16,0 0 37-16,56 16 3 15,7-16 2-15,2 0-36 16,7 0-28-16,-7 0-22 15,-3 0-5-15,-15 0-12 16,0 5-50-16,-13-5-246 0,-6 0-389 16</inkml:trace>
  <inkml:trace contextRef="#ctx0" brushRef="#br0" timeOffset="435286.783">23669 17551 727 0,'0'0'61'16,"0"0"99"-16,0 0-64 16,0 0-50-16,0 0 21 15,0 0 0-15,147-72-18 16,-110 65 16-16,-12 7-28 16,-6 0-16-16,-1 0-12 15,-8 0-8-15,-1 23 0 16,0 11 1-16,-9 1 0 15,0 9 0-15,-9-7 1 0,-28-7-2 16,9-6-1-16,3-11 2 16,15 2 0-1,1-14 3-15,9 4-1 0,0-5-4 16,0 0 8-16,0 0-1 16,0 0-3-16,9 0-2 15,44 0 3-15,13-6-4 16,24-9 0-16,3-2-1 15,-2 5-1-15,-20-1-15 16,-15-3-137-16,-37-1-243 16</inkml:trace>
  <inkml:trace contextRef="#ctx0" brushRef="#br0" timeOffset="436052.4292">24482 17114 941 0,'0'0'90'0,"0"0"99"15,0 0-155-15,0 0-34 16,0 0-8-16,0 0 8 15,0 74 6-15,0-29 17 16,0 7 19-16,0 0-12 0,0-2-5 16,0-4-6-16,-9-7-6 15,-1-5-6-15,-8-10-4 16,18-8-1-16,-10-4 0 16,10-12 0-16,-9 0 3 15,9 0 2-15,0 0 10 16,-12 0 36-16,9-28-27 15,-7-14-18-15,10-3-7 16,0-21-1-16,0 3 2 16,0-5-4-16,0 10-1 15,0 12 3-15,0 7 0 16,25 5-3-16,3 7 3 16,0 2 1-16,0 4-1 0,10 1 2 15,-4-3-2-15,3 7 1 16,-9 7-2-16,0 1-1 15,-3 3 2-15,-15 0 0 16,8 5-4-16,-18 0-4 16,10 0 0-16,-1 0 1 15,-9 0 6-15,0 0-7 16,0 5 6-16,0 8-6 16,0 8 5-16,-19 1 3 15,-24 3 0-15,5 8-3 16,-8-11 1-16,8 2-2 15,4-1 1-15,6-7 2 0,9-3-4 16,19-3 3 0,0-5 1-16,0-4 0 0,0-1-1 15,0 7 2-15,0-7-5 16,0 9 1-16,10-2 4 16,27 6 2-16,7 3 0 15,12-7-2-15,0 9 4 16,6-2 1-16,-25-3-3 15,1 3-1-15,-13 2-1 16,-16 5-4-16,-9-1-6 16,0 7-172-16,-25-1-198 15</inkml:trace>
  <inkml:trace contextRef="#ctx0" brushRef="#br0" timeOffset="436552.421">24784 17472 752 0,'0'0'100'0,"0"0"79"15,0 0-71-15,0 0-83 16,0 0 52-16,0 0-23 0,256-97 15 16,-210 92-20-16,-11 1-17 15,-17 4-10-15,1 0-12 16,-10 4-8-16,1 19 5 16,-1 13-5-16,-9-3 5 15,0 11-5-15,-19-4 4 16,-40 1-4-16,9-3-1 15,4-9 0-15,-7-5 2 16,15-7-3-16,20-8 3 16,18-1-3-16,0-8 5 15,0 0 0-15,0 0-3 16,0 0 0-16,0 0 0 16,0 0 1-16,0 0-3 0,0 0 0 15,9 0 0-15,28 0 5 16,26 0 3-16,21 0-6 15,6 0-1-15,1 0-1 16,2-13-16-16,-21 2-206 16,-16-11-429-16</inkml:trace>
  <inkml:trace contextRef="#ctx0" brushRef="#br0" timeOffset="436958.697">25706 17154 856 0,'0'0'77'15,"0"0"160"-15,0 0-165 0,0 0-23 16,0 0-34-16,0 0 5 15,119-22 18-15,-54 11 1 16,-3-1-11-16,4 1-12 16,-19 5-11-16,-13-1-5 15,-15 2-6-15,-19 5-28 16,0 0-256-16,-19 0-122 16</inkml:trace>
  <inkml:trace contextRef="#ctx0" brushRef="#br0" timeOffset="437161.8241">25706 17154 692 0,'-81'142'56'0,"91"-142"62"16,43 0-74-16,12 0 2 16,7-6 17-16,-7-4-29 15,-3 2-28-15,-15-2-6 16,-9-1-17-16,-20-2-261 15</inkml:trace>
  <inkml:trace contextRef="#ctx0" brushRef="#br0" timeOffset="437521.2628">26604 16899 834 0,'0'0'72'16,"0"0"164"-16,0 0-128 15,0 0-14-15,0 0-21 16,0 0-21-16,-10-70 7 15,10 70-26-15,0 0-12 0,0 0-15 16,0 12-6-16,0 21-4 16,0 13 4-16,10 10 6 15,8-2 1-15,-8 1 0 16,14-8-2-16,-14 0-2 16,-1-4-2-16,0-9-1 15,-9-5 0-15,0 0-2 16,0-13-4-16,-18 7-86 15,-26-17-112-15,7-6-160 16</inkml:trace>
  <inkml:trace contextRef="#ctx0" brushRef="#br0" timeOffset="437818.0609">26604 16953 844 0,'0'0'46'16,"0"0"198"-16,0 0-197 15,0 0-38-15,0 0 4 16,0 0 22-16,155-101-1 16,-120 83-9-16,2 7-3 15,0 1-3-15,10-3-5 16,6 2-7-16,12 1-7 0,-12 2-1 15,3 3-3 1,-18 5-8-16,-26 0-53 0,1 0-165 16,-13 0-17-16,0 13-65 15</inkml:trace>
  <inkml:trace contextRef="#ctx0" brushRef="#br0" timeOffset="438052.4329">26759 17012 566 0,'0'0'122'0,"0"0"16"15,0 0-101-15,0 0-3 16,0 0 10-16,0 0 41 16,100 0-12-16,-63 0-29 0,7-6-14 15,-16 1-15-15,0 0-10 16,-9 5-4-16,-1 0-1 15,-8 0-5-15,-1 0-34 16,-9 0-196-16,0 5-99 16</inkml:trace>
  <inkml:trace contextRef="#ctx0" brushRef="#br0" timeOffset="438286.8138">26647 17272 514 0,'0'0'38'0,"0"0"81"15,0 0-61-15,0 0 21 16,0 0-13-16,0 0 20 16,103 24-16-16,-50-24 9 15,3 0-35-15,-6 0-21 16,9 0-19-16,-3-5-4 15,-3-1-7-15,-6 1-46 16,-10-8-203-16,-9 2-210 16</inkml:trace>
  <inkml:trace contextRef="#ctx0" brushRef="#br0" timeOffset="438536.8412">27308 17200 748 0,'0'0'123'0,"0"0"106"16,0 0-137-16,0 0-5 16,0 0-1-16,0 0-34 15,0-5-12-15,0 5-25 16,0 17-15-16,0 22 0 16,0 18 18-16,0 1 9 15,-10 1-10-15,1-5-5 16,-1-4-10-16,1-15-2 15,0 4-5-15,-19-10-71 16,-16-16-265-16</inkml:trace>
  <inkml:trace contextRef="#ctx0" brushRef="#br0" timeOffset="439052.446">27965 17103 693 0,'0'0'217'0,"0"0"16"16,0 0-99-16,0 0-60 15,0 0-24-15,0 0-25 16,0-11-3-16,0 11 10 15,28 0-6-15,25 0-9 0,31 0 1 16,6-7-3-16,19 2-2 16,-3 0-5-16,19-1 0 15,2 1 1-15,1-1-6 16,0-6 2-16,-19 1-2 16,-25 5-2-16,-12-6 4 15,-35 6 1-15,-15 1-2 16,0 0 4-16,-22 5-6 15,0 0-2-15,0 0-6 16,0 0-24-16,0 0-149 16,-25 5-64-16,6 0-221 15</inkml:trace>
  <inkml:trace contextRef="#ctx0" brushRef="#br0" timeOffset="439411.8198">29784 16870 797 0,'0'0'140'0,"0"0"49"16,0 0-106-16,0 0-19 0,0 0 43 15,0 0-31 1,62-65 7-16,-62 65-23 0,0 0-26 16,0 0-19-16,0 8-15 15,0 31-3-15,0 12 3 16,0 8 5-16,0-4 8 16,0 2 1-16,0-6-8 15,0-10-3-15,0 2-2 16,0-6-1-16,0-11-1 15,-25 3 0-15,-3-6-121 16,0-22-177-16,0-1-296 16</inkml:trace>
  <inkml:trace contextRef="#ctx0" brushRef="#br0" timeOffset="440458.7145">30067 16641 559 0,'0'0'140'0,"0"0"-3"16,0 0-52-16,0 0 26 15,0 0-4-15,0 0-29 16,-109-96-26-16,91 92 1 16,-10 2-24-16,-10 2-23 15,-2 0-6-15,-1 0 0 16,-5 0 1-16,-4 11-1 15,9 7 9-15,-6-2 7 16,10 8 7-16,-6-1-6 16,14 6 0-16,1 3 0 15,-9-3-1-15,6 5-2 16,9 2-5-16,3 2-1 0,1-4 0 16,-1 2 10-1,0-3 1-15,10 1-5 0,0 1 5 16,9-6-6-16,-13 5 3 15,10-5-2-15,-6 5-6 16,9 0 4-16,0-2-7 16,0 4 4-16,0-4-2 15,0-3-4-15,0 0 5 16,3 0-4-16,19-2 0 16,6-2 3-16,0 0-1 15,0-1 1-15,0-1-2 16,6-7-2-16,-6 2-2 15,9-2 1-15,1-3 0 16,-4 3-2-16,-6-3 1 0,10-3 2 16,-1 3-3-16,-15-9 2 15,18-2 0-15,-12 3 0 16,0-5 0-16,3 0 7 16,10 0-6-16,6 0 9 15,-10-7-7-15,16-10-4 16,-16 2 4-16,1 2-4 15,2-3 3-15,1-2-1 16,-4 2-2-16,1-1 6 16,5-3 0-16,-15-1 4 15,0-1 0-15,0-1-4 16,0 5-6-16,-3 1 4 16,-6 0-3-16,-10 0 2 0,1-6-1 15,8 7 7-15,-8-7-4 16,-1-1 0-16,0 3 1 15,-9 4 0-15,10-4-2 16,-1 1 6-16,-9-7-6 16,3 4 1-16,3-1-5 15,-6-3 3-15,0-1 4 16,0 4-6-16,0-4 9 16,0 3-6-16,0 0 1 15,-9 0 2-15,-10-2-3 16,1-2 0-16,-10-5 0 15,0-8-3-15,-7-1 4 0,-2-2-5 16,-19-2-1-16,-16 13-6 16,-43 11-2-16,-44 23-30 15,-62 0-79-15,-63 23-144 16</inkml:trace>
  <inkml:trace contextRef="#ctx0" brushRef="#br0" timeOffset="443521.239">30793 17171 390 0,'0'0'90'0,"0"0"79"16,0 0-104-16,0 0-17 15,0 0 8-15,0 0-13 16,0 0-4-16,87-5 1 16,-68 0 23-16,-10 3-6 15,10-7-6-15,-16 2-9 16,13 1-5-16,-1-4-3 0,-5 4-20 16,-1-7-6-16,10-2-2 15,-10 2 4-15,0 2 0 16,1-7 2-16,-1 7 16 15,-9-12 12-15,0 7-21 16,0-3 1-16,0 3-4 16,0 3-8-16,0-3 4 15,0 7-5-15,0 1-4 16,-19-2 5-16,1 3-8 16,-10 7 2-16,-16 0-2 15,-3 0 1-15,10 0 0 16,-3 7-1-16,18 11 0 0,-6 7-1 15,18 4 1-15,1 0 2 16,0 0 0-16,9-5 2 16,0 4-2-16,0-6 2 15,0 1 0-15,18-6 0 16,10 0-3-16,0 0 0 16,16-5 0-16,-7-3-1 15,-9-6 0-15,0-3 0 16,-3 0 0-16,3 0-3 15,-9 0-5-15,0 0 3 16,9-17-7-16,0-3-11 16,16-5-18-16,-16-4-11 15,-10 6 25-15,1-1 15 0,0 1 10 16,-16 2 2-16,6-3 0 16,4 0 1-16,-4 4 0 15,-9 7 1-15,0 6 1 16,0 2 3-16,0 0 6 15,0 1-5-15,0 4 5 16,0 0-5-16,0 0-6 16,-25 0-1-16,6 0 0 15,-9 4-5-15,10 13 4 16,8 5 0-16,1 3 0 16,9-4 0-16,0 4 1 15,0-3 0-15,0-1-3 16,19-8 2-16,9-2 0 0,-10-6 1 15,-8 2 2-15,15-7-1 16,-16 0-1-16,19 0 6 16,-9-13-6-16,-1-15 0 15,1 6-4-15,0-6 2 16,-19 4 1-16,3 0 1 16,-3 8 1-16,0 8 2 15,0 3 3-15,0 5-5 16,0 0-1-16,0 0-3 15,0 34-14-15,0 14 17 16,0 15 3-16,0 10 10 16,0 2 14-16,0 4 4 15,0 0-20-15,-3-11-4 16,-7-11-4-16,1-22 0 0,9-6 1 16,0-6-3-16,0-12 2 15,0-11-4-15,0 0 1 16,0 0-2-16,-9-2-101 15,9-32-133-15,-10-11-404 16</inkml:trace>
  <inkml:trace contextRef="#ctx0" brushRef="#br0" timeOffset="443974.4607">31566 16433 753 0,'0'0'63'16,"0"0"119"-16,0 0-89 15,0 0-58-15,0 0-31 16,0 0-3-16,18 54 3 15,-8-7 19-15,8-2 3 16,-18 2-10-16,10-3-3 16,-7-15 1-16,3-7-11 15,-6-10 1-15,0-3-1 0,3-9 3 16,-3 0-1-16,6 0 13 16,-6-9 60-16,16-21-38 15,-7-3-29-15,19-11-10 16,0-8-1-16,10 7 0 15,5 3 0-15,-5 9-2 16,9 16-1-16,-26 6-4 16,1 11 2-16,-3 0-4 15,0 36-8-15,-10 7 0 16,0 15-81-16,1 5-205 16,-10-2-526-16</inkml:trace>
  <inkml:trace contextRef="#ctx0" brushRef="#br0" timeOffset="568318.9942">27700 2416 333 0,'0'0'110'15,"0"0"-37"-15,0 0 40 0,0 0-31 16,0 0-53-16,0 0-7 16,0 0-3-16,-9 0 2 15,9-3 12-15,-10 2 13 16,10 1 21-16,-9-4-18 16,9 4-33-16,0 0 3 15,-9 0 0-15,9 0-13 16,0 0 4-16,0 0-7 15,0 0 2-15,0 0-2 16,0 0-1-16,46 0 2 16,26 0 0-16,21-3 4 15,16 3-3-15,0 0 5 16,19 0-7-16,-9 0-3 16,-1-5 6-16,3 0-3 15,7 2 3-15,-9 0 0 0,-1-2 6 16,0 4-3-16,-9-6 2 15,-3 6-8-15,9-3 3 16,-6-1-1-16,10-1-3 16,-1 0 4-16,-9-3-5 15,13 0-1-15,-4-1 2 16,0 0-1-16,1 1 2 16,-19 1-1-16,-4 3-2 15,1 0 0-15,-16 3 2 16,3-1-2-16,-3 3 2 15,-13 0-1-15,19 0-1 16,-6 0 0-16,-6 0 1 0,16 0 0 16,-7 0 1-16,6 0-2 15,0 0 3-15,-6 0-3 16,7 0 0-16,-1 0 0 16,-15 0-1-16,-3 0 1 15,-16 0 1-15,-7 0 0 16,20 0-1-16,-13 0 1 15,6 0-1-15,-6 3 0 16,7-1 0-16,2 1 0 16,-9-3 2-16,-3 0 0 15,3 0 1-15,-3 0 3 16,-15 0-5-16,8 0 3 16,-5 0 2-16,9 0 0 0,-4 0 2 15,7 0-7-15,-6 0-1 16,-19-3 2-16,9 3-2 15,-2 0-1-15,-17-2 1 16,1-1 1-16,0 3 1 16,-10 0-2-16,0-1 0 15,1 1 2-15,-1 0-2 16,-9 0 1-16,3 0-1 16,4 0 1-16,5-4-1 15,10 4 1-15,6-4 1 16,9-1 3-16,1-2-1 15,15-1-2-15,-7 0-1 0,-15 5 0 16,-3-2-1-16,-6 2 4 16,-12 1 1-16,-1-1 3 15,0-2 7-15,1 4 10 16,-1-6-9-16,10 2-5 16,9 4-3-16,-7-1-5 15,11-3 0-15,5 2-1 16,0 1 0-16,-5-1-2 15,-1 3 1-15,-13 0-1 16,1 0 0-16,-10 0 0 16,-9 0 1-16,0-1 0 15,0 1 1-15,0 0 2 16,0-4 2-16,0 4 2 0,0 0 3 16,10-3 15-16,-1-2 8 15,13 0-14-15,9-1-15 16,-3 1-3-16,-9 0 0 15,-1 2 2-15,-18 1-3 16,0 2-1-16,0 0-6 16,-81 0-120-16,-52-16-631 15</inkml:trace>
  <inkml:trace contextRef="#ctx0" brushRef="#br0" timeOffset="570256.6978">27591 2445 208 0,'0'0'232'16,"0"0"-121"-16,0 0-11 0,0 0-37 16,0 0-29-16,0 0-13 15,9-8 2-15,-9 4-2 16,13-1 8-16,-1-2-7 16,-2 2 13-16,-1-3 4 15,-9 5 5-15,0-2 2 16,0 0-7-16,0 4-12 15,0-1-3-15,0-1 4 16,0 3-5-16,0 0-1 16,0 0-8-16,0 0-5 15,0 0-1-15,0 0 0 16,0 0-1-16,0 0 7 16,0 0-3-16,0 0-9 0,0 6-1 15,0 22-1-15,0 9 1 16,0 7 1-16,0 4 0 15,0 5 1-15,-9 5 2 16,-1-4 1-16,-2 3-1 16,2-2-1-16,-2 4 7 15,3 4 0-15,-1 0-3 16,1 5-2-16,9-4-2 16,-9 1-2-16,-1-2-2 15,1-10 3-15,0 3 1 16,-1-9-2-16,1 3 2 15,0-5-1-15,9 3-3 0,-10 0 3 16,-2-1-2-16,2 2-1 16,7-3 4-16,3-4-3 15,-9 3 0-15,9-1 0 16,0-1 1-16,0-1-2 16,0 0 1-16,0-1-1 15,0-1 1-15,0-1 0 16,-9-2 1-16,-1-2-1 15,1 2 0-15,0-3 0 16,-1 3 1-16,10-6 0 16,-9 3 0-16,9-2 0 15,-10 3-2-15,10-1 0 16,-9 1 2-16,0 2-1 0,-1 0-1 16,10-3 3-16,-9 0-2 15,9-2-1-15,0-3 3 16,0-3-2-16,0 2-1 15,0 2 2-15,0-1-1 16,0 4 2-16,-9-8-2 16,9 8 1-16,0-3 2 15,0-1-1-15,0 3 1 16,0-1 0-16,0-3 0 16,0 1-3-16,0 0 5 15,0-4-6-15,0 0 6 16,0-4-1-16,0-2 0 0,0 3 1 15,0 3 1-15,0-4-1 16,0 6 1-16,0-2-2 16,0 3 4-16,9-7-5 15,-9 4 3-15,9 1-4 16,-9-2 1-16,10 2 2 16,-10-2-3-16,0 1 3 15,0 2-4-15,0-3 4 16,0 4-4-16,0-6 3 15,0 2 0-15,0 4-2 16,0-4 3-16,0 0-1 16,0 4 0-16,0-7-2 15,0 6 1-15,0-3 1 16,0 4 2-16,0-6-4 16,0 10 2-16,0-6-1 0,0 2 1 15,0-6-1-15,0-1 3 16,0-2 2-16,0-1-4 15,0 3 0-15,0-3 3 16,0 0 0-16,0-7-2 16,0 7-1-16,0-4 0 15,0-3-3-15,0-2 1 16,0 2 0-16,0-6-2 16,0-5-1-16,0 4 1 15,0-4-1-15,0 0 0 16,-28-6-195-16,-25-38-774 15</inkml:trace>
  <inkml:trace contextRef="#ctx0" brushRef="#br0" timeOffset="572381.6632">15003 6659 656 0,'0'0'25'15,"0"0"44"-15,0 0-5 16,0 0-35-16,0 0-20 15,0 0-8-15,56-13 5 16,-46 13 4-16,-10-3 7 16,0 3 8-16,9-2-4 15,-9 2-3-15,28 0 1 16,6 0 3-16,13 0 8 0,25 0-1 16,12 0-1-1,15-3 3-15,20-3-2 0,8 4-11 16,11-3-5-16,-1 1 4 15,9-3 6-15,10 2 1 16,-10 0-3-16,1-1 7 16,-10 4-3-16,-19 2 1 15,0 0-16-15,-15-3 0 16,6 3-1-16,0 0 1 16,19-2-7-16,0-1 2 15,9-5 4-15,9 8-6 16,-9 0-2-16,-9-1-1 0,0 1-1 15,-1 0 1-15,-5-4 3 16,6 0-2-16,9-3 1 16,0 2-1-16,9-8 1 15,10 4 1-15,-4 2 0 16,-5-1-1-16,-1 2-1 16,-9 2 0-16,0 0 0 15,0 2-1-15,-9-3 1 16,9 5 3-16,-15 0-4 15,5 0 0-15,-8-1 0 16,-10-6 3-16,0 6-1 16,0-8-2-16,-6 8 2 15,6-2 0-15,9 1 1 0,19-1 4 16,-9 1-4 0,9 2-3-16,0 0 0 0,0 0 2 15,0 0 2-15,9 0-2 16,-8-5 0-16,17 2 3 15,-8-2 3-15,8 0 1 16,11 1-2-16,-11-3 1 16,7 2 0-16,-6-3-1 15,0 3 7-15,-19-4-3 16,0 4 2-16,-9 0 9 16,-1-1-12-16,1-1 7 15,-16 1-7-15,-12-1-3 16,0 2-2-16,-13 2 2 15,0-5-3-15,3 7 1 0,-6-4-1 16,7 1 3-16,8-2-4 16,-5 6 2-16,-4 0 0 15,1 0-4-15,-7-2 1 16,-3 2-2-16,-7 0 0 16,-11 0 0-16,-7 0 0 15,-3 0 0-15,3-3 0 16,0-2 1-16,-3 2 0 15,12-2 2-15,7 4-3 16,-7-4 1-16,7 2 1 16,3-4-2-16,-4 6 1 15,-15-3 0-15,16 1-1 16,-16-2 2-16,-3 0-1 0,3 5-1 16,-9-1 2-16,6-2-1 15,3-2 1-15,-6 5-2 16,0-2 0-16,-4-3 0 15,1 5 3-15,-3 0-2 16,-7-3 3-16,0 3-4 16,-15 0 1-16,9 0 1 15,-3-2-2-15,-9 2 1 16,9 0-1-16,0 0 1 16,6 0 0-16,-6-3 1 15,1 3 0-15,-11 0-1 16,-8-1 1-16,-1 1 0 15,-9 0-2-15,0 0 5 16,0 0-3-16,9 0 0 0,-9 0-1 16,3 0 1-16,4 0-2 15,-4 0 2-15,9 0-1 16,-12 0 1-16,10 0-1 16,-10 0 1-16,0 0 0 15,0 0 0-15,0 0 0 16,0 0-1-16,0 0 1 15,0 0 1-15,0 0 1 16,0 0 1-16,0 0 3 16,0 0-4-16,0 0 9 15,0 0-4-15,0 0-3 16,0 0 6-16,0 0-4 16,0 0-8-16,0 0 1 0,0 0-4 15,0 0-6-15,-25-5-83 16,-60-27-478-16</inkml:trace>
  <inkml:trace contextRef="#ctx0" brushRef="#br0" timeOffset="574444.3687">28697 3125 738 0,'0'0'63'0,"0"0"64"16,0 0 39-16,0 0-108 16,0 0-11-16,0 0-7 15,0 0-16-15,-19-24-2 0,19 24-7 16,0 0-12-16,0 20-3 16,0 9 12-16,0 12 0 15,0 9 11-15,0 12-6 16,19 5 14-16,-1 4-10 15,-2-3-3-15,3-6-6 16,-10-12-3-16,0-8 0 16,-9-9-4-16,10-16-4 15,-10-1 3-15,9-12-4 16,-9 1 6-16,0-5 8 16,0 0 7-16,0 0 76 15,0-5-47-15,0-15-46 0,0 3-4 16,0-4-2-16,0 1-35 15,-9 4-90-15,9 2-85 16,-10 1-31-16,10 3 48 16,-9 4 123-16,9 6 59 15,-9-4 13-15,9 4 10 16,0-3 51-16,0 3 0 16,0-1 21-16,0-3-8 15,0-2 17-15,0-1-1 16,0-9-62-16,0-6 2 15,0 1 6-15,18-6-11 16,1 3-6-16,0 0-4 16,9-1-4-16,-9 1-4 0,15 6 4 15,-6-1 2-15,0 5 2 16,0 2-1-16,-6 3 1 16,0 1-2-16,-4 4 0 15,-8 4-12-15,18 0-1 16,0 23-11-16,0 17 8 15,6 10 2-15,-6 3 1 16,-9 1 1-16,-10-5 0 16,0-5 1-16,-9-7-1 15,0-12-1-15,0-2 1 16,0-12 1-16,0-3-2 16,0-3 1-16,0-5 6 15,0 0 8-15,0 0 27 16,-28-27-13-16,-9-14-21 0,3-15-1 15,6-8-3-15,18 4-4 16,10-1 0-16,0 11 1 16,0 10-2-16,19 6 1 15,9 16-3-15,6 12 1 16,4 6-1-16,-1 0-4 16,16 22-5-16,3 12 6 15,-6 7 5-15,9 2 0 16,-22-4 1-16,1-2 0 15,-19-8-2-15,-4-2-1 16,-15-1 1-16,0-5-6 16,-12-4-73-16,-29-15-193 15,-15-2-206-15</inkml:trace>
  <inkml:trace contextRef="#ctx0" brushRef="#br0" timeOffset="575100.7128">29831 3316 762 0,'0'0'30'0,"0"0"44"15,0 0-13-15,0 0-21 0,0 0 5 16,0 0 1-16,43-7 36 15,-43-4-37-15,0-7-39 16,0 4-1-16,-9-2-2 16,0 3 2-16,-13 1 4 15,12 4 16-15,10 7 5 16,-3 1 0-16,3 0 1 16,0 0-31-16,0 0-1 15,0 14-18-15,0 14 19 16,0 5 5-16,25 1 3 15,13-3 9-15,-1-2 11 16,3-6 3-16,1-4-5 16,-13-8-4-16,-19-3-8 0,1-6-3 15,-1-2 2-15,-9 0 3 16,9 0 26-16,1-18 19 16,8-19-40-16,-8-11-20 15,-7-4-1-15,-3 0 0 16,0 7-3-16,0 16 3 15,0 8 1-15,0 15-1 16,-3 4-1-16,3 2-2 16,0 0-14-16,0 20-6 15,25 15 22-15,21 9 1 16,11 2 4-16,5-2-4 16,-15-5 0-16,-10-6 1 0,-12-3 0 15,-6-8-1 1,-19-3-1-16,0-2-2 0,0-3 3 15,-10 1 1-15,-43-6 1 16,-3 4 0-16,-15-10-2 16,-4-3-40-16,-6 0-89 15,6-25-30-15,22-11-202 16,6-11-286-16</inkml:trace>
  <inkml:trace contextRef="#ctx0" brushRef="#br0" timeOffset="575553.7557">30469 2922 854 0,'0'0'52'16,"0"0"128"-16,0 0 4 16,0 0-101-16,0 0-43 15,0 0-25-15,0-29-15 16,0 63-7-16,10 21 7 15,-1 16 12-15,10 5 11 16,-10-7-5-16,-6-5-3 16,19-6-6-16,-13-3-4 15,1-3-2-15,-1-7-3 16,-9-5 2-16,0-8-2 16,0-16 1-16,0-3 0 15,0-8 0-15,0-5 1 0,0 0 6 16,0 0 7-16,0 0 1 15,0-18-10-15,0-12-6 16,0-4 1-16,0 0-1 16,0-1 0-16,28 4 1 15,0 2-1-15,0 13-1 16,-3 3 1-16,3 8-3 16,-9 5 2-16,9 0-8 15,0 13-2-15,-10 13 2 16,7 10 4-16,-6 1 5 15,0 0 0-15,-19 0-6 16,0 3 1-16,0-11-136 16,0-15-271-16</inkml:trace>
  <inkml:trace contextRef="#ctx0" brushRef="#br0" timeOffset="576038.2168">31665 3208 995 0,'0'0'34'16,"0"0"185"-16,0 0-94 15,0 0-90-15,0 0-23 16,0 0 2-16,222-68-2 16,-169 68 3-16,-7 6-5 15,-8 22-10-15,-20 4 3 16,-8 3-2-16,-10 11 0 15,0-6 0-15,-56 8-1 16,-10-4 0-16,-15-5 4 16,10-7-3-16,24-10-2 15,9-9 3-15,20-5 0 0,18-3-2 16,0-2 0-16,0 0 1 16,0-3 2-16,0 0 2 15,37 0-2-15,19 0 2 16,25 0 6-16,10-6-11 15,2-12-1-15,-3-7-62 16,1-8-181-16,-17-7-212 16</inkml:trace>
  <inkml:trace contextRef="#ctx0" brushRef="#br0" timeOffset="576616.2788">32329 2967 702 0,'0'0'62'15,"0"0"99"-15,0 0-42 16,0 0-50-16,0 0-46 16,0 0 17-16,-168-101-11 15,140 94 16-15,-10 4-31 16,-2 3-1-16,-1 0 6 16,-5 0-3-16,-17 19-10 15,7 15 3-15,-15 13-6 16,14 9 1-16,1 11 0 15,3-1 6-15,25 0-4 16,10-7 5-16,8-2 1 16,10-1 1-16,0-9 3 0,0 1 0 15,0-6 0-15,0-2-5 16,28 0 2-16,0-6 4 16,4-3-8-16,8 0 0 15,-3-6-3-15,13-4 2 16,10 0-1-16,5-8 2 15,-3-5 7-15,4-5-3 16,-4-3-5-16,3 0-2 16,-15 0 5-16,9-12-1 15,-3-8 5-15,-3-6 0 16,-6-6 6-16,-9-2-4 16,-4-4 9-16,-6-9 0 0,-10 2-9 15,-8-6 0-15,-1-1-5 16,1 1 1-16,-10-1 2 15,0 0 4-15,0 7-4 16,0-5-1-16,-19 3 3 16,-9-4-4-16,-13 2-2 15,1 8-11-15,-7 7 0 16,-21 11-6-16,-10 18-30 16,-41 4-103-16,-27-19-572 15</inkml:trace>
  <inkml:trace contextRef="#ctx0" brushRef="#br0" timeOffset="581350.7126">13249 7367 59 0,'0'0'628'0,"0"0"-529"0,0 0 34 16,0 0-54-16,0 0-29 15,0 0 7-15,0 0-15 16,0 0 16-16,-18-38-9 15,8 34-9-15,10-1 12 16,0 0-15-16,-9-2-8 16,9-4 11-16,0 6-22 15,-9-6 2-15,9-2-7 16,0 2-4-16,0-4-4 16,0 2-2-16,0 2-3 15,0 3 3-15,9-2-3 16,0 10 0-16,-9 0 0 15,10 0-5-15,-1 0-6 16,10 8 3-16,9 18 4 0,6 15 1 16,-15 4 2-16,-10 2 1 15,-9 3 0-15,0 1-1 16,0-11 1-16,0-6 0 16,-9-11 1-16,-10-5-1 15,13-9 0-15,6-4 2 16,0-5 0-16,0 0 2 15,0 0 3-15,-3 0 5 16,-4-5 5-16,-11-16-17 16,18-4 4-16,-10-5-3 15,10-3 0-15,0-6 0 16,0-5-1-16,28 7 0 0,7 0-1 16,2 8 0-16,1 13 1 15,-10 3-4-15,-13 12-4 16,4 1 3-16,0 0-1 15,-1 0-2-15,20 19 4 16,-4 8 2-16,-6 4 1 16,0 8-2-16,0 4 2 15,-19 4 0-15,-9-2 0 16,0 0 0-16,0-11-1 16,0-5 2-16,0-10 0 15,0-9 1-15,-9-5 0 16,9-5 1-16,-9 0 0 15,9 0 13-15,0-10 9 16,-10-14-15-16,10-19-5 16,0-9-2-16,0-11-2 0,0-5 1 15,19 7-1-15,9 3 1 16,9 23-1-16,-12 7 0 16,-6 18-3-16,0 7 1 15,9 3-6-15,6 0-4 16,3 23 9-16,1 16 2 15,-1 4 0-15,7 1 1 16,-16-1 1-16,-10-6 0 16,-8-5-1-16,-1-2 0 15,-9-13-1-15,0 1 0 16,0-3 0-16,0-7-106 16,0-8-99-16,-19 0-151 0</inkml:trace>
  <inkml:trace contextRef="#ctx0" brushRef="#br0" timeOffset="582044.0862">14200 7407 755 0,'0'0'89'0,"0"0"40"16,0 0-52-16,0 0-56 15,0 0 7-15,0 0 4 16,137-31-3-16,-128 22 17 16,-9 0-8-16,9-5-21 0,-9-4-10 15,0 5 2-15,0-3-4 16,0-2-2-16,0 1 3 16,0 2-2-16,-9 1 3 15,-10 9 13-15,1 0 17 16,8 5-5-16,-5 0-32 15,-4 0-1-15,-9 24-4 16,9 5 1-16,10 8 4 16,9-3 5-16,0-3-1 15,0-4 3-15,0-6 3 16,37-1 8-16,7-3-2 16,-16-5-2-16,0-3-8 15,0-4-1-15,-19-5-4 16,1 0 4-16,5 0 2 15,-5 0 7-15,2-16 1 0,4-11-3 16,2-9-4-16,1-7-2 16,-19 2-4-16,0 1 0 15,0 6 1-15,0 10 1 16,0 6-1-16,0 7-1 16,0 6 2-16,0 5 1 15,0 0-5-15,0 0-4 16,0 0-14-16,0 14-3 15,9 12 20-15,19 8 1 16,19 2 1-16,-3-3-1 16,2 1 0-16,-8-5 1 15,-13-3-1-15,-7-2 1 0,-8-1 1 16,-10 0 1-16,0-6-2 16,0 1-1-16,-28-3 0 15,0-7 3-15,-7-8 2 16,-2 0-5-16,0 0-29 15,-16-7-83-15,6-15-146 16,10-11-133-16</inkml:trace>
  <inkml:trace contextRef="#ctx0" brushRef="#br0" timeOffset="582514.291">14766 7016 844 0,'0'0'77'0,"0"0"178"0,0 0-131 16,0 0-62-16,0 0-12 15,0 0-17-15,0-39-11 16,19 44-16-16,9 25-4 16,6 17 11-16,4 10 0 15,-10 3 2-15,-9-2-4 16,-1 0-3-16,1-8-5 15,-4-9-2-15,-5-3 1 16,-10-9-2-16,0-1 2 16,0-14-1-16,0-4 0 15,0-5 0-15,0-5 2 16,0 0 1-16,0 0 6 0,0 0 3 16,0-15-4-16,0-14-9 15,0-5 0-15,0-3-3 16,0 3-1-16,9 5 2 15,10 10 0-15,9 6-3 16,-9 12 1-16,-1 1-3 16,7 0-3-16,-6 19 1 15,9 15 4-15,-19 9 3 16,1-1 2-16,-10-3-1 16,0-5-5-16,0-5-29 15,0-5-127-15,-10-13-139 0,1-11-490 16</inkml:trace>
  <inkml:trace contextRef="#ctx0" brushRef="#br0" timeOffset="582998.6758">15617 7297 834 0,'0'0'144'0,"0"0"60"15,0 0-115-15,0 0-35 16,0 0-16-16,0 0-10 15,90-64-9-15,-71 64-10 16,0 0-4-16,9 17 0 16,-10 1-1-16,1 5 0 15,-13-1-3-15,-6 2 2 16,0 2 1-16,0 0-1 16,0 0 2-16,-34-7-2 0,6 2-1 15,0-8 0-15,9 2 2 16,10-9-3-16,-1 2 0 15,1-3 1-15,9-5 0 16,0 5 1-16,0-5-2 16,0 0 0-16,0 0 3 15,0 0 5-15,28 0-3 16,19 0 0-16,15 0-6 16,13-15-3-16,6-4-134 15,-16-8-129-15,-9-2-233 16</inkml:trace>
  <inkml:trace contextRef="#ctx0" brushRef="#br0" timeOffset="583882.1934">16028 7075 695 0,'0'0'43'0,"0"0"109"15,0 0-72-15,0 0-32 16,0 0-11-16,0 0-12 16,-100-74 22-16,72 69 2 15,0-3 15-15,-9 3-32 16,3 5-12-16,-13 0-3 0,-9 0-9 16,3 0-2-1,6 8-3-15,-9 9 1 0,-6 10-1 16,-4-3-2-16,13 8 6 15,7 2-2-15,18 1 0 16,3 4-1-16,12-4 0 16,7 6 0-16,6-1 3 15,0-1 0-15,0-4 2 16,6 2 10-16,13-5-1 16,0-6 6-16,-10 2 5 15,10-4-14-15,-1-2-3 16,1 3 0-16,0-9 2 15,6 6-1-15,3-2 2 16,9-4-1-16,10 2 4 0,-4-4-7 16,-5-4-1-16,-1-1-4 15,1-4-2-15,-4 0-3 16,-6-5 2-16,0 0 0 16,9 0 2-16,-2 0-1 15,2 0 0-15,-9 0-1 16,0 0-3-16,6-6 3 15,-15-6 1 1,0 1 5-16,-1-3 5 16,1-4 6-16,0-6-7 15,-1 7-4-15,1 0-2 0,-3 1-1 16,-7 3-3-16,0 1 0 16,-9 0 2-16,10-3-3 15,-10 2 2-15,0-3 0 16,9 3 3-16,-9-3 0 15,0-2-2-15,0-3 2 16,0 4-2-16,0 5 3 16,0-1-4-16,0-1-4 15,0 3 7-15,0-2-5 16,0-2-2-16,0 2 1 16,0 0 2-16,0-3-2 15,0 0 4-15,0 3-5 16,0 2 8-16,0 0-8 15,0-2 9-15,-9-2-4 16,-1 5-4-16,1-2 7 0,0-3-7 16,-1 1 8-16,-15-3-5 15,7 0 2-15,-1 0-6 16,-18 4 5-16,-1-3-3 16,-5-1-2-16,-23-2-3 15,-5 8-5-15,-23 1-30 16,-6 10-68-16,-9 0-216 15</inkml:trace>
  <inkml:trace contextRef="#ctx0" brushRef="#br0" timeOffset="585656.7189">19402 7210 542 0,'0'0'175'16,"0"0"-32"-16,0 0 1 16,0 0-26-16,0 0-5 15,0 0-20-15,0 0-20 16,0-48-17-16,0 48-13 16,0 0-13-16,0 0-13 15,0 0-5-15,0 0-2 16,0 0 3-16,0 0-3 15,0 0-4-15,0 0-6 16,0 19-6-16,0 17 4 16,0 9 2-16,0 1 0 15,0 1 0-15,0-2 1 16,0 1 0-16,0-8-1 0,0-6 0 16,0-7 0-16,0-6-1 15,0-4 1-15,0-7-3 16,0 3-88-16,0-11-108 15,0 0-87-15,0-7-523 16</inkml:trace>
  <inkml:trace contextRef="#ctx0" brushRef="#br0" timeOffset="586031.6914">19034 7167 599 0,'0'0'166'16,"0"0"-35"-16,0 0-23 15,0 0-56-15,0 0 13 16,0 0-16-16,47-40-6 16,9 29 2-16,6-1-9 15,22 1-16-15,-3-2-6 0,-9 3-6 16,-7 2-4-16,-12 0-4 16,-25 5-2-16,-9 3 1 15,0 0-6-15,-10 0-25 16,0 3-99-16,-9 18-84 15,0 8-147-15</inkml:trace>
  <inkml:trace contextRef="#ctx0" brushRef="#br0" timeOffset="586391.0708">18990 7873 552 0,'0'0'165'15,"0"0"-47"-15,0 0-53 16,0 0 12-16,0 0 1 15,0 0 5-15,44 0-28 16,-25 0-5-16,9 0-5 16,18 0 15-16,7-7-12 15,13-10-22-15,-4 5-9 16,-6-1-15-16,7 4-2 0,-26 2-1 16,0-4-21-16,-9 11-109 15,-3 0-108-15,-22 0-129 16</inkml:trace>
  <inkml:trace contextRef="#ctx0" brushRef="#br0" timeOffset="586812.9802">19601 7716 791 0,'0'0'161'0,"0"0"44"15,0 0-108-15,0 0-67 16,0 0 29-16,0 0-13 16,146-51-22-16,-127 51-5 15,0 0-11-15,-19 0-7 16,9 19 0-16,-9 10-1 15,0 8 3-15,-28 4 1 16,-19 1-1-16,-6-9-1 16,16-4-1-16,9-8 1 15,9-11-1-15,10-3 1 0,9-7-2 16,0 0 3-16,0 0 0 16,0 0 5-16,0 0-4 15,47-7-1-15,9-9 3 16,25-3-4-16,0-6-1 15,-7 6-1-15,-11-2-10 16,-17 5-118-16,-27-2-174 16</inkml:trace>
  <inkml:trace contextRef="#ctx0" brushRef="#br0" timeOffset="587172.3351">20370 7196 657 0,'0'0'124'16,"0"0"32"-16,0 0-66 16,0 0-14-16,0 0-19 15,0 0-22-15,-102 21-2 16,77 12-5-16,-3 9-4 0,18 8 8 16,1-3-6-16,9 3-1 15,0-11-6-15,9-4-11 16,29-6-1-16,-4-6-7 15,-6-1-1-15,0-5-38 16,-9-5-238-16,-1-7-337 16</inkml:trace>
  <inkml:trace contextRef="#ctx0" brushRef="#br0" timeOffset="587828.59">20579 7291 856 0,'0'0'165'16,"0"0"69"-16,0 0-131 15,0 0-78-15,0 0-10 16,0 0 2-16,0 114 32 16,0-51-1-16,0-2-19 15,0-7-12-15,-9-4-11 16,9-12-1-16,-10-9 0 15,10-11-5-15,0-8 3 16,0-5-3-16,0-5 7 16,0 0 2-16,0 0 7 15,-9-15 18-15,0-14-19 0,-1-15-10 16,4-9-5-16,-3-8-1 16,-1-7 1-16,10 5 0 15,0 5 0-15,0 8 0 16,0 10-1-16,0 6 1 15,25 5 0-15,3 0 0 16,10 2-2-16,-10 10 1 16,9-3 1-16,-3 4-1 15,-6 11 1-15,-9 0-1 16,0 5 0-16,0 0-1 16,-10 0-3-16,-9 0 1 15,9 0-4-15,-9 10 0 16,0 19 2-16,0 9 3 15,-28 4 2-15,-9-2-2 0,-10-1-6 16,3-3-1-16,7-7 0 16,9-4 6-16,9-7 0 15,10-2 4-15,9-3-3 16,0-3 0-16,0-4-2 16,0 6 0-16,9-11-3 15,19 9 8-15,10-4 1 16,5-1 2-16,4 3 0 15,0-3-2-15,-10 0-1 16,-3 0-3-16,-15 1-97 16,-9 7-88-16,-10-8-145 15,0 5-444-15</inkml:trace>
  <inkml:trace contextRef="#ctx0" brushRef="#br0" timeOffset="588250.47">20972 7483 809 0,'0'0'119'0,"0"0"100"0,0 0-125 15,0 0-75 1,0 0 10-16,0 0-6 0,84-78 14 16,-66 78-10-16,7 0-14 15,-15 0-12-15,-1 21-1 16,-9 11 4-16,0 7 0 16,0 6-1-16,-19 0 2 15,-24-1-4-15,-4-9 0 16,10-7 0-16,2-14 0 15,26-4-1-15,9-10 1 16,0 0 1-16,0 5 0 16,0-5 0-16,0 0 4 15,0 0-6-15,0 0-2 16,9 0 2-16,35 0 3 16,12 0-1-16,6 0-2 0,4-5 0 15,5-8-107-15,-33-8-249 16</inkml:trace>
  <inkml:trace contextRef="#ctx0" brushRef="#br0" timeOffset="588562.973">21373 7358 835 0,'0'0'133'15,"0"0"0"-15,0 0-107 16,0 0-25-16,0 0 1 16,0 0 24-16,28 0 35 15,19 0-1-15,0 0-18 16,6 0-17-16,3-9-13 15,6-1-10-15,-6-3-2 16,-9 7-11-16,-3-1-63 16,-16-9-154-16,-28 10-139 15</inkml:trace>
  <inkml:trace contextRef="#ctx0" brushRef="#br0" timeOffset="588875.4772">21520 7199 551 0,'0'0'312'0,"0"0"-99"15,0 0-49-15,0 0-94 16,0 0 4-16,0 0-12 16,0-28-2-16,0 28-17 15,0 0-31-15,0 4-10 16,0 17-2-16,18 11 3 0,11 3-2 15,-1 7 0-15,-10 2-1 16,-8 4-2-16,-10 1-10 16,0-3-148-16,0-9-155 15</inkml:trace>
  <inkml:trace contextRef="#ctx0" brushRef="#br0" timeOffset="589500.5101">21887 7268 1153 0,'0'0'110'15,"0"0"86"-15,0 0-153 16,0 0-43-16,0 0-8 15,0 0 8-15,0 103 3 16,0-49 1-16,0-4-1 16,0-7-1-16,0-3 1 15,0-15-2-15,0-9 0 16,0-7 0-16,0-5-1 16,0-4 2-16,0 0 3 15,0 0 12-15,0 0 2 0,-18-23-10 16,-1-6-6-16,0-13-1 15,1-8 1-15,8-11-2 16,10-2-1-16,0 0 0 16,0 11 0-16,10 7-1 15,18 7 0-15,18 4 1 16,-2 9-1-16,-7 7 0 16,10 3 1-16,-10 7 3 15,-2 3-1-15,-17 5-2 16,1 0 0-16,-10 0-4 15,10 0 1-15,-19 13-1 16,9 3 0-16,-9 5 2 16,0-3 1-16,0 6-3 15,-18 0-3-15,-20-5-2 16,1 4-12-16,-7-5-1 0,7-7 7 16,18-5 0-16,-9 7 11 15,19-8 2-15,0 6-2 16,9 2-3-16,0 2-5 15,0-1 7-15,0 6 5 16,9-1-3-16,28 4 3 16,10-7 1-16,6 6-1 15,3-10 4-15,-9 4-2 16,6-10-2-16,-16-1-1 16,-18-3-64-16,-10-2-199 15,-9 0-360-15</inkml:trace>
  <inkml:trace contextRef="#ctx0" brushRef="#br0" timeOffset="590000.5691">22489 7329 870 0,'0'0'107'0,"0"0"136"16,0 0-94-16,0 0-94 15,0 0-11-15,0 0-9 0,56-90-17 16,-47 90-1-16,10 0-17 16,-1 0-3-16,7 0-1 15,3 8 2-15,-9 12 0 16,0 4 0-16,-10 0 0 15,-9 3 2-15,0-6-8 16,0-3 8-16,-19-10-3 16,10-1 3-16,0-6 0 15,-1-1 1-15,10 0 5 16,0 0-2-16,0 0-4 16,0 0-9-16,0 0 1 15,19 0 4-15,9 0-2 0,-9 0 3 16,9 0-2-16,-3 3 2 15,3 9 1-15,-10 5 1 16,-8 0 1-16,-1 3 1 16,-9-2-1-16,0 5 0 15,0-4-1-15,-37-4 0 16,-16-2-5-16,-13-2-6 16,-15-6-97-16,7-5-26 15,-7 0-98-15,6-23-176 16</inkml:trace>
  <inkml:trace contextRef="#ctx0" brushRef="#br0" timeOffset="590312.9866">22654 6824 1045 0,'0'0'95'0,"0"0"58"15,0 0-106-15,0 0-4 16,302 53-16-16,-212 18-7 16,-15 16 19-16,-13 9-5 15,-24 1-9-15,-38 0-13 16,0 3-8-16,-100 4-4 0,-46 4-6 15,-48-12-238-15,-14-21-531 16</inkml:trace>
  <inkml:trace contextRef="#ctx0" brushRef="#br0" timeOffset="609744.257">16785 7512 383 0,'0'0'218'0,"0"0"-78"15,0 0-52-15,0 0-20 16,0 0-1-16,0 0-13 16,0 0 11-16,0-16 8 0,0 9-14 15,0 2 3-15,0 5-5 16,0 0-28-16,0 0-9 15,0 0-13-15,0 0-1 16,0 0-3-16,0 0-3 16,0 0-1-16,0 0 1 15,0 0-4-15,0 0 4 16,0 0 2-16,0 0-1 16,0 0 3-16,0 0-1 15,0 0 7-15,0 0-5 16,0 0 1-16,0 0-1 15,0 0-1-15,0 0 3 16,0 0 0-16,0 0 11 16,0 0 3-16,0 0-7 0,0 0-5 15,0 0-4-15,0 0-2 16,0 0-1-16,0 0-2 16,0 0-3-16,28 0 3 15,9 0 8-15,10 0 5 16,15-1-5-16,-6-4-2 15,-12 0-4-15,-16 0-2 16,-9 5 2-16,-10-2-2 16,-9 2 1-16,0 0-2 15,0 0 1-15,10 0-2 16,-10-3 1-16,0 3-2 16,0 0-53-16,0 0-97 15,0 0-131-15,0 0-318 0</inkml:trace>
  <inkml:trace contextRef="#ctx0" brushRef="#br0" timeOffset="610244.232">17380 7247 622 0,'0'0'200'0,"0"0"-8"16,0 0-42-16,0 0-70 16,0 0 10-16,0 0-16 15,-9-24-18-15,9 19-3 16,0 5-12-16,0 0-15 16,0 0-11-16,0 0-15 0,0 7-10 15,-10 20 1-15,10 7 9 16,0 5 4-16,-9 3-1 15,9-2-1-15,-9 2-2 16,9-7-1-16,-10 7 1 16,4-10 0-16,-3-1-1 15,-1-8 1-15,-8-4-2 16,8-8-26-16,1-3-69 16,0-3-73-16,-10-5-51 15,10 0-92-15</inkml:trace>
  <inkml:trace contextRef="#ctx0" brushRef="#br0" timeOffset="610697.3623">17234 7194 503 0,'0'0'139'0,"0"0"-1"16,0 0-62-16,0 0 13 15,0 0-16-15,0 0-17 16,0-13 12-16,0 13-26 16,0 0 3-16,0 0-8 15,0 0-2-15,0 0-5 16,0-2-10-16,0 2-1 16,0-3-3-16,18 3 12 15,20-5-11-15,15 1 8 16,12-3-5-16,7-3-8 15,-7 2-9-15,7-1-1 16,-26 7-2-16,-18-2 0 16,-9 4-9-16,-19 0-41 0,0 0-107 15,0 12-42-15,-47 11-122 16</inkml:trace>
  <inkml:trace contextRef="#ctx0" brushRef="#br0" timeOffset="611181.8346">16987 7747 364 0,'0'0'147'16,"0"0"-52"-16,0 0-24 15,0 0-12-15,0 0 14 16,0 0 14-16,0 3 10 15,10-3-35-15,8 0-8 0,1 0-26 16,6 0-10 0,-6 0-5-16,-1-3 2 0,1-2 6 15,9-3 1-15,0 7 0 16,6-7-3-16,4 1 2 16,-1 7-10-16,1-5 5 15,5 4 7-15,-15-6 14 16,-9 2-6-16,0 4-11 15,-10 1-12-15,-9 0-8 16,0 0-3-16,0 0-150 16,-37 0-215-16</inkml:trace>
  <inkml:trace contextRef="#ctx0" brushRef="#br0" timeOffset="612590.1544">17626 7752 443 0,'0'0'95'0,"0"0"29"16,0 0-33-1,0 0 6-15,0 0 32 0,0 0-19 16,9-29-21-16,-9 24-9 16,0-1-8-16,0-1-1 15,0 2-15-15,0 0-16 16,0 1 8-16,0 4-8 15,0-2-12-15,0 2-3 16,0 0-10-16,0 0-10 16,0 0 4-16,0 0-9 15,0 0 0-15,0 0-2 16,0 0-3-16,0 5-4 16,0 19-10-16,0 16 19 15,0 6 1-15,10-1 6 0,-1-2-6 16,0-6 0-16,1-4 4 15,-10-11-4-15,0-4 0 16,0-4 1-16,0-6 0 16,0-8-1-16,0 0-1 15,0 0 0-15,0 0-8 16,0 0-109-16,-10-8-238 16</inkml:trace>
  <inkml:trace contextRef="#ctx0" brushRef="#br0" timeOffset="613668.4802">18003 7449 582 0,'0'0'196'16,"0"0"18"-16,0 0-80 15,0 0-83-15,0 0-24 16,0 0 7-16,0-10-15 16,0 15-10-16,0 17 2 15,0 8 3-15,0 5 6 0,0 4 1 16,-9-1-7-16,-10 4 0 16,10-3 4-16,-10-10-9 15,10 0 1-15,-1-10-5 16,1-6 0-16,-1-6 0 15,10-2-1-15,0-5-1 16,0 0 4-16,0 0 4 16,0 0 9-16,-9-5 27 15,9-15-19-15,-6-12-17 16,6-2-5-16,0-4-6 0,0-8 8 16,0 1-4-1,0 0 0-15,6 3-3 0,13 7 3 16,0 3-2-1,-1-2 2-15,1 5 1 0,9 0-2 16,-3 0-1-16,-6 0-2 16,9 4 5-16,0 1-5 15,-10 6 1-15,1 2 2 16,0 3-3-16,-4 2 0 16,-5 6 0-16,-1 0 1 15,10 2-1-15,-10-2 0 16,0 5-1-16,1 0-2 15,-1 0-8-15,0 0-3 16,-9 8 5-16,0 13 5 16,0 4 0-16,0 2 2 0,0 0 2 15,-28-1 1-15,0-5-1 16,0-3-5-16,-6-7 2 16,15 2-1-16,-9-5-5 15,0-6-3-15,10 4-9 16,-1-3 2-16,3-1-3 15,7 1 2-15,9-3 9 16,0 0 9-16,0 0 2 16,0 0 2-16,0 4-2 15,0 5-10-15,0 7-14 16,0 7 24-16,9 3 2 16,10 6-2-16,-3-3 1 0,2 0 0 15,-8 0-1-15,8-2 1 16,1-1-1-16,0-6-2 15,-1 4-9-15,7-2-159 16,-15-7-111-16,-10-10-289 16</inkml:trace>
  <inkml:trace contextRef="#ctx0" brushRef="#br0" timeOffset="614272.2598">18149 7847 700 0,'0'0'152'0,"0"0"38"0,0 0-80 16,0 0-46-16,0 0 7 16,0 0-12-16,25-50 3 15,-6 45-16-15,-10-1-13 16,10 1-10-16,-10 5-10 15,1 0-2-15,-1 0-9 16,10 0-2-16,-10 11-2 16,10 7-2-16,-10-2 4 15,-3 2 0-15,-6 1-1 16,0 1 1-16,0 2 3 16,-25-1 2-16,-3 2-3 15,-9-4-1-15,9-3 1 0,3 2-2 16,6-8 2-16,1-2-2 15,18-8 2-15,-10 0-1 16,10 4 1-16,0-4 1 16,0 0-2-16,0 0-1 15,0 0 0-15,0 2-2 16,0 2-3-16,10-2 5 16,18-2 0-16,15 5 5 15,13-5-1-15,16 0-1 16,12 0-3-16,-3 0-32 15,-15 0-192-15,-14-24-433 16</inkml:trace>
  <inkml:trace contextRef="#ctx0" brushRef="#br0" timeOffset="614978.2818">18504 7497 442 0,'0'0'194'0,"0"0"-38"0,0 0-68 16,0 0-2-16,0 0-23 16,0 0-5-16,0 0-5 15,0 0-8-15,0 0 20 16,0 0-8-16,0 0 10 15,0 0-15-15,0 0-6 16,0 0-20-16,0 0-12 16,0 0-5-16,0 0-2 15,0 0 2-15,0 0-7 16,0 0 1-16,0 0 3 16,0 0 0-16,0 0 4 15,0-1-4-15,38-6 0 0,15 1-4 16,12-4-2-16,7 0 2 15,-7 2-1-15,-18 2-2 16,-13-2 2-16,-6 1-1 16,-28 7 0-16,10-1-2 15,-10 1-5-15,0 0-50 16,0 0-74-16,0 0-67 16,0 0-120-16,0 0-290 15</inkml:trace>
  <inkml:trace contextRef="#ctx0" brushRef="#br0" timeOffset="615368.8691">18707 7291 666 0,'0'0'146'16,"0"0"45"-16,0 0-92 16,0 0-8-16,0 0-4 15,0 0 1-15,0-39-5 16,0 37 0-16,0 2-18 15,0 0-18-15,0 0-25 16,0 0-22-16,0 17-6 16,0 20 4-16,0 8 2 15,25 13 2-15,-6 3 2 16,-19 12-4-16,0-15-217 16,-25-12-696-16</inkml:trace>
  <inkml:trace contextRef="#ctx0" brushRef="#br0" timeOffset="642272.8193">23532 7321 248 0,'0'0'158'16,"0"0"-44"-16,0 0-13 15,0 0-65-15,0 0 10 0,0 0-5 16,0 0 16-16,0 0-12 16,0-6 1-16,0 6 22 15,0 0-1-15,0 0-5 16,0 0-8-16,0 0-14 16,-9 0 10-16,-1 0-15 15,10 0 8-15,-9 0-17 16,9 0-7-16,0 0 0 15,0 0 1-15,0 0 0 16,0 0 7-16,0 0 2 16,0 0 5-16,0-2-9 15,0-3-4-15,9-6-2 0,19 0-8 16,13 4-5-16,9-4-6 16,-13 6-1-16,-9 5 0 15,-6 0-12-15,0 0-177 16,-22 0-114-16,9 12-197 15</inkml:trace>
  <inkml:trace contextRef="#ctx0" brushRef="#br0" timeOffset="642593.6474">23532 7321 525 0</inkml:trace>
  <inkml:trace contextRef="#ctx0" brushRef="#br0" timeOffset="642687.4271">23532 7321 525 0,'-37'176'177'0,"37"-176"-54"0,0 0-50 0,0 0 22 0,0 0-13 16,0 0-6 0,18 0-22-16,29 0 15 0,6-1 15 15,13-11-47-15,-14 3-25 16,5 2-12-16,-20 5-3 16,-6 2-80-16,-9 0-240 15,-13 0-427-15</inkml:trace>
  <inkml:trace contextRef="#ctx0" brushRef="#br0" timeOffset="643124.9029">24199 7360 608 0,'0'0'281'0,"0"0"-63"16,0 0-114-16,0 0-62 15,0 0-13-15,0 0 7 16,-10 0-1-16,10 0-17 15,0 0-9-15,0 0-3 16,0 0-5-16,0 0 2 16,28 0 10-16,28-6 6 15,-3-1-5-15,-6-1-12 16,-9 2-1-16,-14 2-1 16,-5 1-15-16,-19 2-161 0,0 1-111 15,0-10-338-15</inkml:trace>
  <inkml:trace contextRef="#ctx0" brushRef="#br0" timeOffset="643539.4458">24719 7070 940 0,'0'0'197'15,"0"0"22"-15,0 0-129 0,0 0-29 16,0 0 0-16,0 0-22 16,0-19-8-16,0 19-24 15,0 7-7-15,9 23-7 16,-9 20 7-16,10 3 5 15,-10 2 4-15,0-5-9 16,0-4 0-16,0-5 1 16,0-3 0-16,0-4 1 15,0-10-2-15,0-6 0 16,0-3-16-16,0-9-83 0,0-6-70 16,0 0-91-1,0 0-170-15</inkml:trace>
  <inkml:trace contextRef="#ctx0" brushRef="#br0" timeOffset="643867.5607">24837 7012 717 0,'0'0'135'0,"0"0"-33"15,0 0-63-15,0 0-2 16,0 0 3-16,0 0 11 16,0 0-10-16,0 0-27 15,0 0-3-15,0 0-6 16,0 0 10-16,19 0 8 15,18 0-1-15,1-1-8 16,24-9 5-16,-6-3-13 16,0 4-4-16,-12 4-2 15,-16 3-15-15,-19 2-176 16,-9 0-158-16</inkml:trace>
  <inkml:trace contextRef="#ctx0" brushRef="#br0" timeOffset="644195.6784">24756 7286 424 0,'0'0'208'16,"0"0"-126"-16,0 0-63 15,0 0-15-15,0 0-4 16,0 0 10-16,0 0 22 0,0 0 32 16,0 0 17-16,0 0 0 15,0 0-43-15,0 0-8 16,19 0-3-16,0 0 7 16,9 0 0-16,15 0-2 15,4 0-2-15,-10-7-12 16,7 3-5-16,-7-3-12 15,-18 7-1-15,-10 0 0 16,-9 0-31-16,0 0-237 16,0 11-130-16</inkml:trace>
  <inkml:trace contextRef="#ctx0" brushRef="#br0" timeOffset="644526.5477">24666 7587 331 0,'0'0'256'16,"0"0"-121"-16,0 0-65 15,0 0-45-15,0 0 50 0,0 0-3 16,0 0 3-16,0 0-2 15,0 0-23-15,0 0-12 16,0 0 9-16,0 0-14 16,9 0-2-16,26 0 11 15,11 0-18-15,1 0-4 16,15-4-7-16,4-3-9 16,5 7-2-16,-15 0-2 15,7 0-35-15,-17 0-246 16,1 0-166-16</inkml:trace>
  <inkml:trace contextRef="#ctx0" brushRef="#br0" timeOffset="645135.9587">25516 7616 656 0,'0'0'217'0,"0"0"35"16,0 0-120-16,0 0-42 15,0 0-25-15,0 0-24 16,0-45-6-16,0 39-9 15,0-1-12-15,10-4-7 0,15 11-4 16,-16 0-1 0,10 0 3-16,-10 0-5 0,10 0-7 15,-19 13-3-15,0 10 10 16,0 10 4-16,0 1 3 16,-28 5 0-16,-32 1-3 15,1 5-1-15,-6-6 1 16,12-5-2-16,-3-5 2 15,15-10-3-15,20-4 2 16,11-9 1-16,1-1 3 16,9-5 0-16,0 0 1 15,0 0-2-15,19 0 4 16,43 0 12-16,22-6 19 16,25-14-19-16,9-2-14 0,29 4-7 15,-1 5-1-15,1 4-3 16,-20 2-179-16,-36-4-518 15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4T12:17:45.09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7 431 318 0,'0'0'202'0,"0"0"-106"15,0 0 22-15,0 0-16 16,0 0 16-16,0 0-7 15,0 0-28-15,0-29-9 16,0 28-3-16,0-2-11 16,0 3-13-16,0 0-10 15,0 0-7-15,0 0-9 16,0 0-12-16,0 0-9 16,0 7-13-16,0 15 4 15,0 7 9-15,0 12 7 16,0 5 2-16,0 3-6 0,0 5 1 15,0-6 0-15,0-1-4 16,0-10 0-16,0-4-1 16,0-8 1-16,0-5 1 15,0-3 1-15,0-6-1 16,0-1-1-16,0-5-3 16,0-3 2-16,0 0-34 15,0-2-114-15,0 0 5 16,0-9-119-16,0-13-423 15</inkml:trace>
  <inkml:trace contextRef="#ctx0" brushRef="#br0" timeOffset="314.395">7 591 827 0,'0'0'10'0,"0"0"103"16,0 0-17-16,0 0-8 15,0 0-66-15,0 0-17 16,0-13 6-16,0 7 26 16,0-3-22-16,0-3-2 15,0-3-4-15,0-1 2 0,0-1-4 16,0 1 4-16,0-1 1 15,0 0-10-15,0 8 5 16,0-2-7-16,0 5-1 16,0 3-2-16,0 3-10 15,0 0-9-15,0 3-106 16,0 12-91-16,0-4-26 16</inkml:trace>
  <inkml:trace contextRef="#ctx0" brushRef="#br1" timeOffset="8330.5833">2685 1356 842 0,'0'0'36'16,"0"0"-3"-16,0 0 58 15,0 0-3-15,0 0-24 16,0 0-27-16,0 0-7 16,0 0 7-16,-14-46-11 15,14 46-10-15,0 0-4 16,0 0-4-16,0 0-8 16,0 20-13-16,0 19 13 15,6 14 7-15,4 9 7 16,-2 4 1-16,1-6-5 15,0-8-3-15,-2-5-2 16,-2-8-4-16,-5-5-1 16,0-8 2-16,0-7 0 0,0-5-1 15,0-5-1 1,0-4-90-16,0-5-93 0,-5-3-119 16</inkml:trace>
  <inkml:trace contextRef="#ctx0" brushRef="#br1" timeOffset="8596.3252">2613 1380 752 0,'0'0'5'0,"0"0"42"15,0 0 46-15,0 0-47 16,0 0-31-16,0 0-5 16,52-41 7-16,-28 38 2 15,0-3-2-15,3 3-8 16,1-2-1-16,-7 3-8 16,-3 2-4-16,1 0-2 15,-4 0-154-15,-3 0-49 16</inkml:trace>
  <inkml:trace contextRef="#ctx0" brushRef="#br1" timeOffset="8846.3378">2622 1642 527 0,'0'0'32'16,"0"0"18"-16,0 0 42 15,88-3-37-15,-52-6-18 16,-1 0-16-16,-9 1 15 16,4 1 6-16,-3-3-7 0,-5 3-9 15,-3 2-19 1,-8 2-5-16,-2 3-2 0,-6 0-11 16,-3 0-149-16,0 9-172 15</inkml:trace>
  <inkml:trace contextRef="#ctx0" brushRef="#br1" timeOffset="9065.2243">2737 1939 736 0,'0'0'19'0,"0"0"-6"15,0 0 22-15,0 0 16 16,0 0 32-16,0 0-39 15,70 0-9-15,-40-3-7 0,-2-3-3 16,2-2-3-16,0 0-10 16,1 3-10-16,-4-3-2 15,0 5-14-15,-8-4-230 16,-10-7-494-16</inkml:trace>
  <inkml:trace contextRef="#ctx0" brushRef="#br1" timeOffset="9346.8097">3044 1445 982 0,'0'0'7'0,"0"0"50"15,0 0-25-15,0 0-20 16,0 0 7-16,0 0 9 15,109 42 10-15,-66-20-9 16,0-1-7-16,-1 1-7 16,0-3-14-16,-2 0 1 15,-4-2-2-15,0-1 0 16,-11-2 0-16,-7-4-7 16,-9 2-149-16,-9-3-70 15,0-8-186-15</inkml:trace>
  <inkml:trace contextRef="#ctx0" brushRef="#br1" timeOffset="9549.912">3429 1422 852 0,'0'0'7'16,"0"0"154"-16,0 0-33 15,0 0-61-15,0 0-67 16,0 0 0-16,-51 70 12 15,30-14 4-15,-6 4-5 16,-4 8-6-16,-2-5-3 16,-2-1-2-16,0-8-85 0,4-14-87 15,4-17-216 1</inkml:trace>
  <inkml:trace contextRef="#ctx0" brushRef="#br1" timeOffset="10191.0145">2784 1953 524 0,'0'0'78'0,"0"0"44"16,0 0-46-16,0 0-50 16,0 0-16-16,0 0 14 15,0 0 52-15,0 0-5 16,0 0-9-16,0 0-3 16,0 1-10-16,0-1-9 15,0 0-19-15,0 0 3 16,-1 0 15-16,-2 0-8 0,-3-6-4 15,0-5-10-15,0-4-9 16,3-6-2-16,0-2-6 16,0-5-6-16,0-4-130 15,3-6-55-15,-4-6-348 16</inkml:trace>
  <inkml:trace contextRef="#ctx0" brushRef="#br1" timeOffset="10739.8946">4130 1381 308 0,'0'0'669'16,"0"0"-620"-16,0 0 119 0,0 0-50 15,0 0-63-15,0 0-38 16,0-22-17-16,0 46 2 16,6 14-2-16,7 6 13 15,-2 5 2-15,-2-4 2 16,-2-3-2-16,-1-6-12 16,-3-2 0-16,-3-6-3 15,0-1-38-15,0-7-142 16,-16-15-214-16</inkml:trace>
  <inkml:trace contextRef="#ctx0" brushRef="#br1" timeOffset="11364.9386">4221 1204 660 0,'0'0'54'16,"0"0"-24"-16,0 0 43 15,-100-13-26-15,73 13-10 16,-4 1-20-16,1 12 11 16,0 3 9-16,5 9 9 15,4 8-5-15,3 11 11 16,3 9-18-16,3 9-6 16,9 0 10-16,3-2-15 15,0-3-1-15,9-5-7 16,12-4-3-16,7-2 1 15,5-6-2-15,3-5-4 16,3-6-4-16,5-7 4 16,0-6-4-16,-1-8 2 0,0-5-1 15,-4-3-1 1,1 0 1-16,-4-11 3 0,-3-10-3 16,1-2-4-16,-7-8-1 15,0-5 1-15,-9-3 7 16,-2-7-2-16,-8-7-5 15,-8-5 4-15,0 0 0 16,-2-1 2-16,-17 2 7 16,-5 2 31-16,-6 6-5 15,-7 13-7-15,-5 9-25 16,-7 10 4-16,-2 8-11 16,-4 9-12-16,3 0-34 15,1 24-109-15,-6-3-193 16</inkml:trace>
  <inkml:trace contextRef="#ctx0" brushRef="#br1" timeOffset="11693.2196">3684 1985 746 0,'0'0'223'16,"0"0"-209"-16,0 0 10 15,0 0-24-15,0 0-25 16,0 0-479-16</inkml:trace>
  <inkml:trace contextRef="#ctx0" brushRef="#br1" timeOffset="14868.1145">6033 2680 632 0,'0'0'38'16,"0"0"-7"-16,0 0 31 0,0 0 15 16,0 0 7-16,0 0-40 15,0 0-10-15,-19 0-11 16,19 0-5-16,0 0-14 16,0 0-1-16,25 0-1 15,20-5 17-15,22-5 37 16,21-4-17-16,18-3-9 15,13-3-5-15,8-2 0 16,10-1-8-16,2 3-9 16,-2 3 1-16,-4 3-8 15,-15 5 1-15,-15 1-2 16,-18 0 0-16,-21 5 0 0,-27 2-4 16,-19 1-4-16,-12 0-55 15,-6 0-83-15,-6 14 48 16,-22 0-163-16</inkml:trace>
  <inkml:trace contextRef="#ctx0" brushRef="#br1" timeOffset="15274.3397">6737 3060 642 0,'0'0'15'15,"0"0"27"-15,0 0 48 16,0 0 3-16,0 0-28 15,0 0-46-15,-22 2 0 16,22-2 14-16,0 0-14 16,6 0 4-16,13 0 36 15,11 0-8-15,9 0-18 16,10-5-1-16,3-2-7 16,2 0-11-16,3 2-7 0,-8 2-4 15,-4 1-2-15,-7 2-2 16,-11 0 0-16,-6-2-15 15,-13 2-60-15,-4 0-41 16,-4 0-22-16,-4 0-3 16,-13 0-179-16</inkml:trace>
  <inkml:trace contextRef="#ctx0" brushRef="#br1" timeOffset="15524.3424">7070 3031 350 0,'0'0'206'15,"0"0"-96"-15,0 0 30 16,0 0-9-16,0 0-21 15,0 0-56-15,-27 0-32 16,27 6-13-16,0 9-7 0,0 14 17 16,3 14 43-16,6 13-3 15,3 10-7-15,-3 11-10 16,0-2-1-16,-2-3-15 16,-1-5-13-16,0-15-6 15,2-6-1-15,-5-10-5 16,1-11 0-16,-1-13 0 15,-3-7 0-15,3-5-1 16,3-13-70-16,3-25-113 16,-6-18-313-16</inkml:trace>
  <inkml:trace contextRef="#ctx0" brushRef="#br1" timeOffset="16150.0424">6922 1730 92 0,'0'0'388'16,"0"0"-354"-16,0 0 101 15,0 0-30-15,0 0-28 16,0 0 8-16,-9-67 0 16,9 60-19-16,0 2-14 15,0 0 2-15,0 4-1 0,-3 0-20 16,3 1-5-16,0 0-11 16,0 0-16-16,0 0-1 15,0 0-11-15,0 3-3 16,0 18 11-16,3 13 3 15,11 19 1-15,2 15 1 16,-1 12 6-16,3 6-2 16,-3 1-4-16,-5-6 2 15,-1-6-2-15,-6-7 0 16,2-12-2-16,-5-8 2 16,0-7-2-16,0-7 0 15,0-7 3-15,0-7-2 16,0-9-1-16,0-6-1 15,0-3 1-15,0-2-7 16,0-9-191-16,0-17-243 0</inkml:trace>
  <inkml:trace contextRef="#ctx0" brushRef="#br1" timeOffset="18046.1374">4919 2663 780 0,'0'0'13'0,"0"0"131"16,0 0-15-16,0 0-52 15,0 0 0-15,0 0-32 0,0 0-6 16,-18-62-17-16,18 62-16 16,0 0-6-16,0 0-4 15,0 16-2-15,0 10 6 16,12 11 1-16,-3 6 2 16,4 5 0-16,-2 3 1 15,-2 1-2-15,-6-4 1 16,4-5-3-16,-7-7 0 15,0-6 0-15,0-8 1 16,0-4-1-16,-4-5-5 16,1-3 4-16,0-4-54 15,0-3-126-15,-2-3-124 0</inkml:trace>
  <inkml:trace contextRef="#ctx0" brushRef="#br1" timeOffset="18360.1455">4961 2665 687 0,'0'0'24'15,"0"0"2"-15,0 0 45 16,0 0 2-16,0 0-2 0,0 0-45 15,4-34 3-15,2 26-6 16,6-6-13-16,6 2-6 16,0-1-3-16,6-2 2 15,-2 2-1-15,2 4-1 16,-3 1-1-16,-5 4-5 16,-2 4 1-16,-4 0-28 15,-7 4-66-15,-3 16-42 16,0 5-107-16,-16 1-275 15</inkml:trace>
  <inkml:trace contextRef="#ctx0" brushRef="#br1" timeOffset="18594.5141">4952 2832 414 0,'0'0'135'15,"0"0"-112"-15,0 0 35 16,0 0-22-16,0 0 0 15,0 0-5-15,37 6 12 16,-19-6 6-16,4 0-4 16,5 0-14-16,3-6-4 15,-3-1-4-15,3 2-16 16,-5 3-7-16,-7 2-2 16,-6 0-86-16,-12 9-108 15,0 6-202-15</inkml:trace>
  <inkml:trace contextRef="#ctx0" brushRef="#br1" timeOffset="18829.9509">4968 3106 223 0,'0'0'200'0,"0"0"-199"15,0 0 50-15,0 0-1 16,0 0-30-16,0 0 105 0,0 53-92 15,18-52 14-15,3-1 8 16,9 0-26-16,1-1 1 16,8-13-13-16,4 1-12 15,2 1-1-15,1-1-4 16,-7 0-38-16,-3-1-119 16,-11-2-196-16</inkml:trace>
  <inkml:trace contextRef="#ctx0" brushRef="#br1" timeOffset="19048.7049">5405 2941 529 0,'0'0'67'0,"0"0"68"16,0 0-16-16,0 0 29 15,0 0-55-15,0 0-21 0,0-46-27 16,0 46-34-16,0 0-11 16,0 17-21-16,0 10 21 15,2 9 7-15,4 3 0 16,1 2-4-16,-1-3 2 15,-3-1-4-15,0-4-1 16,-3 0-1-16,0 0 1 16,-3-10-83-16,-16-12-357 15</inkml:trace>
  <inkml:trace contextRef="#ctx0" brushRef="#br1" timeOffset="19627.0641">3967 3984 757 0,'0'0'14'0,"0"0"59"0,0 0 74 15,0 0-68 1,0 0-46-16,0 0-7 0,-28 7 6 16,28-7-15-16,3 0 1 15,15 0-5-15,12-4 30 16,10-8-22-16,3-1-8 16,3 1-7-16,-2 3-3 15,-1 1-3-15,-9 1-14 16,-7 5-155-16,-15 2-137 15,-12 0-500-15</inkml:trace>
  <inkml:trace contextRef="#ctx0" brushRef="#br1" timeOffset="19830.1914">4003 4171 736 0,'0'0'49'0,"0"0"-37"15,0 0 51-15,0 0-5 16,0 0 26-16,0 0-5 16,78-4-26-16,-40-10-22 15,3-2-19-15,2 2-11 16,2 1-1-16,-2 3-84 16,-6-2-112-16,-4-1-189 15</inkml:trace>
  <inkml:trace contextRef="#ctx0" brushRef="#br1" timeOffset="20158.5038">4655 3794 1034 0,'0'0'37'0,"0"0"34"15,0 0 23 1,0 0-68-16,0 0-26 0,0 0-16 16,3 38 16-16,9-1 1 15,-6 3 2-15,0 6 1 16,-3 0-2-16,0 1-1 15,-3-2-1-15,0-6-2 16,0-5 2-16,0-12-159 16,0-13-112-16,0-9-350 15</inkml:trace>
  <inkml:trace contextRef="#ctx0" brushRef="#br1" timeOffset="20566.5798">4989 3738 1001 0,'0'0'16'0,"0"0"-16"16,0 0 0-16,0 0 50 15,-12 96-23-15,-4-60-7 16,-1 3 3-16,-5-2-13 15,4-2 3-15,0-7-7 16,9-9 1-16,2-10-2 0,7-4-1 16,0-2-2-16,0 0 1 15,0 0-2-15,4-2 13 16,11 1 3-16,6-2-4 16,0 0-5-16,9 0-3 15,1-6-3-15,-1 0 2 16,4-2-2-16,-1-1-2 15,-2 2-1-15,-1 1 1 16,-6 2 0-16,-3-1-4 16,-2 2-8-16,-5 1-81 15,-4 2-58-15,-7 0-76 16,-3 0-334-16</inkml:trace>
  <inkml:trace contextRef="#ctx0" brushRef="#br1" timeOffset="20801.0104">5129 3937 827 0,'0'0'28'0,"0"0"41"15,0 0 106-15,0 0-47 16,0 0-61-16,0 0-34 16,-16-24-19-16,16 32-14 15,0 16 3-15,0 10 12 16,10 4 6-16,-2 4 5 15,-2-1-6-15,0-1-13 0,4-5-4 16,-4-3-3 0,0-1 0-16,-1-6-73 0,-5-11-175 15,0-14-380-15</inkml:trace>
  <inkml:trace contextRef="#ctx0" brushRef="#br1" timeOffset="21300.9306">5556 3924 827 0,'0'0'9'16,"0"0"125"-16,0 0-7 16,0 0-59-16,0 0-35 15,0 0-23-15,0 0-5 16,-94 35 4-16,82-3 5 15,3 2 3-15,9-5-3 16,0-1 8-16,3-4 5 0,18-4-2 16,1-6-3-16,5-5-5 15,3-7-6-15,-6-2 3 16,1 0-6-16,-4-8-2 16,-6-12 2-16,-5-4-2 15,-8-4-1-15,-2-4-3 16,0-1-1-16,-18 2-1 15,0 6-6-15,-3 8 1 16,2 5-49-16,1 9-53 16,-3 3-64-16,2 0-133 15</inkml:trace>
  <inkml:trace contextRef="#ctx0" brushRef="#br1" timeOffset="21738.5668">5863 3841 1136 0,'0'0'35'15,"0"0"-35"-15,0 0 67 0,0 0 5 16,0 0-72 0,0 0 10-16,36 73 19 0,-18-31 2 15,1 8-1-15,-1 1-5 16,-3-3-10-16,-3-7-4 16,-3-9-1-16,-2-11 0 15,-2-8-8-15,-4-9 6 16,1-4-7-16,-1 0 20 15,-1 0 34-15,0-11-6 16,0-12-21-16,0-9-23 16,0-9-4-16,2-4 2 15,1-6-2-15,3 1-1 0,4 5-1 16,2 7-2 0,2 7-2-16,2 6-20 0,3 6-43 15,1 2-76-15,-4 0-175 16</inkml:trace>
  <inkml:trace contextRef="#ctx0" brushRef="#br1" timeOffset="24683.4252">7192 3700 554 0,'0'0'46'0,"0"0"-5"15,0 0 33-15,0 0-41 16,0 0-20-16,0 0 7 16,0 0 28-16,0 0 42 15,0 0-6-15,0-1-46 16,0-2-4-16,0-1 23 15,0 2-14-15,-3 0-16 0,3 2 19 16,-3 0 5-16,0 0-3 16,3 0-24-16,-3-1-12 15,3 1 3-15,0-2-2 16,0 2-5-16,-4 0 4 16,4-1-8-16,0-1 8 15,0 2 4-15,0 0 3 16,0 0-3-16,0 0 3 15,0 0-1-15,0 0 1 16,0 0-4-16,-3 0-1 16,3 0-5-16,0 0 3 15,-3 0-9-15,3 0-3 16,-3 0-2-16,3 11-8 0,0 20-13 16,0 19 21-16,0 17 2 15,0 8 3-15,0 4 1 16,0 1-4-16,0-1 0 15,6-7 0-15,4-10 0 16,-1-8 1-16,0-8-2 16,-4-10 1-16,2-7 0 15,-4-7 0-15,0-8 0 16,-3-3 0-16,3-5 2 16,-3-3-2-16,0-3 0 0,0 0 1 15,0 0-1-15,0 0 0 16,0 0 2-16,0 0 1 15,3 0 0-15,-3 0 0 16,0 0-3-16,3 0-3 16,-3 0-8-16,3 0-8 15,3 0-2-15,7 0-7 16,8 0 26-16,15 0 1 16,6-3 1-16,16-3-3 15,9 1 3-15,15-2 2 16,12 2-2-16,11 0-4 0,8 2-3 15,17 1-7-15,7-1-22 16,9 0 10-16,6-1-8 16,0 0 15-16,-7 1 4 15,-9 1 14-15,-14 2-2 16,-13 0 6-16,-18 0 0 16,-18 0-1-16,-15 0-1 15,-13 0 1-15,-18 0 0 16,-14 0-2-16,-10 0 2 15,-3 0 8-15,0 0 5 16,0 0-15-16,0 0-1 16,-9 0-10-16,-10 2-121 0,-2 0-178 15,0-2-543-15</inkml:trace>
  <inkml:trace contextRef="#ctx0" brushRef="#br1" timeOffset="27582.9419">6922 1665 309 0,'0'0'78'15,"0"0"-69"-15,0 0 76 16,0 0 29-16,0 0-37 16,0 0-31-16,0 0-11 15,0 0-10-15,0 1-14 16,0 2-11-16,0-1 0 15,-3 0 0-15,3 1 2 16,0-3-2-16,0 0 1 16,0 0 7-16,0 0 3 15,0 0 17-15,0 0 15 0,0 0-4 16,0 0-17-16,0 0-17 16,3 0-2-16,15 0 0 15,10 1 15-15,8 1 3 16,12-1 1-16,7 1 1 15,11-2-5-15,13 0-5 16,15 0-3-16,16-6-1 16,11-8-3-16,10 1-3 15,11 1-2-15,3-1 2 16,1 2-2-16,-3-1-2 16,-16 0 2-16,-17 0-3 15,-16 4 4-15,-25 1-1 16,-17 1-1-16,-21 3 0 0,-17 1 1 15,-8 2 0 1,-6 0 3-16,4 0 12 0,-4 0-2 16,3 0-10-16,-3 0-4 15,0 0-1-15,3 0-1 16,-3 0 1-16,0 0 0 16,3-1 1-16,-3 1 1 15,0 0-1-15,0 0 0 16,0 0 0-16,0 0 5 15,0 0-4-15,0 0-1 16,0 0 3-16,0 0-2 16,0 0 1-16,3 0-2 0,0 0-2 15,8 10-3 1,5 11 1-16,3 11 4 0,1 9 2 16,5 5 0-16,-4 3-1 15,0-2 1-15,-3-5 0 16,-2-8-2-16,-4-5 0 15,-3-12 1-15,0-4 0 16,-6-7-1-16,0-4 1 16,-3-2 0-16,0 0 9 15,0 0 10-15,3 0 37 16,-3-3-11-16,0-11-12 0,3-7-31 16,-3-3 0-16,0-6-1 15,0-4-2-15,0-6 4 16,0-4-2-16,3-2-2 15,3 4 2-15,7 5-2 16,-2 7 0-16,1 9 0 16,1 8-1-16,-1 7 0 15,0 6-3-15,0 0-3 16,0 9-4-16,5 17-4 16,3 6 13-16,1 9 2 15,6 2 3-15,0 5 0 16,1-1-3-16,2-4 6 0,-2-4-4 15,-1-6 2-15,-5-6-2 16,-2-7-1-16,-4-3 0 16,-7-9 1-16,-4-4-1 15,-2-4 0-15,-3 0 4 16,0 0 4-16,0 0 7 16,3 0 5-16,-3-5 11 15,0-14-15-15,4-5-16 16,-1-5-1-16,-3-5-1 15,0-2-2-15,0 1 1 16,0 6 2-16,0 4-1 16,6 7-1-16,3 3-3 15,12 5-1-15,10-2 5 0,11 3-2 16,13-2 2-16,11 5 0 16,8-1-4-16,1 4 5 15,7 0 0-15,-8 1 1 16,-2 2-2-16,-8 0 2 15,-15 0-1-15,-7 0 1 16,-15 0 1-16,-12 0-2 16,-8 0-1-16,-3 0 0 15,-4 0 0-15,0 0-12 16,0 0-46-16,-8 0-168 0,-20-1-355 16</inkml:trace>
  <inkml:trace contextRef="#ctx0" brushRef="#br1" timeOffset="28223.7514">9319 715 758 0,'0'0'17'0,"0"0"128"15,0 0-40-15,0 0-13 16,0 0-48-16,0 0-24 16,-28-14-17-16,10 34-3 0,0 12 0 15,-8 12 6 1,6 5-1-16,2 6 10 0,0-1 0 15,9-3-5-15,6-3 0 16,3-4-5-16,0-7 4 16,15-2-2-16,6-6-2 15,4-5-3-15,2-4 4 16,-3-4-3-16,0-8 2 16,1-6 2-16,-4-2-1 15,-3 0 0-15,0-12 3 16,-6-6 1-16,-9-5-1 15,-3-1 0-15,0-1-4 16,-9-4 3-16,-12 3-1 0,-6 2-7 16,-3 5-1-16,2 9-2 15,1 10-2-15,3 0-7 16,5 14 0-16,7 12-28 16,9 1-116-16,3-2-174 15</inkml:trace>
  <inkml:trace contextRef="#ctx0" brushRef="#br1" timeOffset="28690.3541">9816 913 916 0,'0'0'9'16,"0"0"76"-16,0 0-8 15,0 0-25-15,-97-10-36 16,72 33-8-16,2 6-2 15,7 9-3-15,10 1 5 16,6 2 0-16,0-5 3 16,12-5 0-16,10-7 5 15,2-8-3-15,4-2 1 16,-1-9-2-16,-8-5 9 16,7 0 11-16,-4-8 8 15,-2-15-9-15,5-5-14 0,-4-7-5 16,-6-2-8-16,-5-1 9 15,-9 0-2-15,-1 5-4 16,-7 5-4-16,-18 11-3 16,-18 13-14-16,-11 4-154 15,-16 1-200-15</inkml:trace>
  <inkml:trace contextRef="#ctx0" brushRef="#br1" timeOffset="32662.7439">10232 1630 459 0,'0'0'82'0,"0"0"-67"0,0 0 63 16,0 0-16-16,0 0-50 15,0 0-6-15,0 0-5 16,-22 2-1-16,19 0 3 15,3-2 1-15,0 0 4 16,-3 0 27-16,3 0 9 16,0 1-6-16,0-1 6 15,-4 2 2-15,3-1-15 16,-2-1-15-16,-3 4-8 16,-1-1-5-16,4 1 3 15,0 1-2-15,3-3-1 16,0-2-3-16,0 3 7 15,0-3-4-15,22 0 27 0,14 0 10 16,13 0 22-16,8-5-25 16,4-5-17-16,6 0-6 15,8 2-10-15,1-1 6 16,0 2-10-16,-6 3 2 16,-9-1-3-16,0 5 1 15,-4 0-2-15,-6 0 2 16,1 0-1-16,-10 0 1 15,-11 0-1-15,-4 0 1 16,-10 0 1-16,-7 0-1 16,-4 0 2-16,-3 0-1 15,1 0 1-15,-4 0 5 0,0 0-1 16,3 0 5-16,-3 0 10 16,0 0-9-16,0 0-8 15,0 0-2-15,0 0 0 16,0 0 0-16,0 0-2 15,0 0-2-15,0 0-1 16,0 0-1-16,0 0-3 16,0 0 3-16,0 0 2 15,0 0 0-15,3 2 0 16,0 15-5-16,3 15 7 16,3 18 0-16,3 13 1 15,0 12 1-15,-3 3 4 16,2-1-3-16,-1-7-1 0,-4-9 2 15,1-15 0-15,-4-10-3 16,0-9 2-16,0-7 1 16,-3-9 5-16,0-3-1 15,3-4 0-15,-3-2-3 16,0-1 0-16,0-1-4 16,0 0 2-16,0 0-1 15,0 0 3-15,0 0-3 16,0 0 0-16,0 0 0 15,0 0 1-15,0 0-2 16,-9 7-1-16,-17 5 0 16,-6 5-2-16,-14 9 1 0,1-2-1 15,-4 3 2-15,7-4 0 16,6-3 3-16,6-5-3 16,11-5 1-16,10-3-1 15,6-1 0-15,3 0-5 16,0 2 1-16,0 1-5 15,18 1 9-15,12-3 1 16,4-2-1-16,10-5 2 16,6 0 2-16,1 0-3 15,1-2 0-15,-1-3 2 16,-5 1-3-16,-1 1 2 16,-8 3-2-16,-9 0-1 15,-8 0 0-15,-7 0 0 16,-10 2-5-16,-3 7-6 15,0 5 9-15,-16 6 3 0,-14 5 3 16,-6-2 2-16,-9 2-5 16,-1 2 1-16,-6-4-1 15,1 0 0-15,-4 1 0 16,-5 1 1-16,8-2 1 16,4-4-1-16,9-4 0 15,17 0-1-15,6-8 0 16,13 0-1-16,3-1-2 0,0-2-6 15,19-2 9 1,17 0 4-16,9-2 1 0,7 0-4 16,3 0 1-16,-7 0-1 15,4 0-1-15,-3 0 1 16,-7 0-1-16,-9 0 0 16,-11 0 2-16,-8 0-2 15,-7 3-3-15,-4 0 2 16,0 2-4-16,3 7 3 15,-3 7-1-15,0 10 3 16,3 10 1-16,-5 8 4 16,1 3-4-16,4 1 12 15,-3-7-2-15,0-9-3 16,0-11 4-16,0-9 14 16,0-6-8-16,-3-5-3 0,3-2-6 15,-3-2 3-15,0 0 0 16,0 0 4-16,0 0-9 15,3 0-7-15,-3 0 0 16,0-7-46-16,3-7-84 16,1-6-116-16,-1-8-283 15</inkml:trace>
  <inkml:trace contextRef="#ctx0" brushRef="#br1" timeOffset="33053.5735">11740 2280 1087 0,'0'0'11'0,"0"0"139"16,0 0-27-16,0 0-52 16,0 0-51-16,0 0-20 15,-6 3-8-15,6 31 8 16,12 19 4-16,3 10 9 0,0-1 7 16,0-2 0-16,1-9-2 15,-5-9-4-15,2-6-9 16,-4-8 1-16,-6-5-4 15,-3-3-1-15,0-6 0 16,0-2-1-16,0-5-3 16,0-1-77-16,-3-6-94 15,-3 0-97-15,3-14-265 16</inkml:trace>
  <inkml:trace contextRef="#ctx0" brushRef="#br1" timeOffset="33491.1225">12041 2283 1002 0,'0'0'5'0,"0"0"-2"15,0 0 59-15,-13 92 6 16,10-53-42-16,0-2 0 15,0-7-5-15,3-8-6 16,0-8-7-16,0-6-3 16,0-7 4-16,0-1 0 15,3 0 6-15,14-4 7 16,8-13-9-16,3-7-7 16,5 7-6-16,-3 1-1 0,-5 3-2 15,-1 8 3-15,-2 1 0 16,-2 4-1-16,2 0-2 15,-1 7-4-15,1 10 6 16,-2 2-2-16,-1 2 2 16,-4-1 1-16,-3-2 0 15,-9-2-3-15,-3-1 0 16,-11 2 3-16,-17 4 0 16,-15-1 0-16,-9-3 0 15,-2 0-9-15,-2-5-132 0,4-10-163 16</inkml:trace>
  <inkml:trace contextRef="#ctx0" brushRef="#br1" timeOffset="33850.5025">12146 2254 886 0,'0'0'29'15,"0"0"31"-15,0 0 66 16,0 0-35-16,0 0-50 15,88-82-28-15,-48 65 12 16,7 2 5-16,1 1-11 16,2 1 1-16,-4 4-4 15,-1 1-3-15,-11 4-3 16,-4 1-4-16,-14 3-6 16,-10 0-5-16,-6 0-40 15,-19 3-140-15,-17-3-480 16</inkml:trace>
  <inkml:trace contextRef="#ctx0" brushRef="#br1" timeOffset="35227.1533">12092 2338 440 0,'0'0'67'0,"0"0"68"16,0 0-61-1,0 0-35-15,0 0 6 0,0 0-35 16,0 0-7-16,1 0 4 16,-1 0 12-16,0 0 7 15,0 0 7-15,0 0 23 16,0 0 0-16,0 0-9 16,0 0-16-16,0 0-13 15,0 0-9-15,0 0-3 16,0 0 1-16,0 0-2 15,0 0 4-15,0 0 2 16,0 0-2-16,0 0 1 16,0 0 3-16,0 0 11 15,0 0 2-15,0 0 7 0,14-10 12 16,17-5-43-16,15-7-2 16,20 0-65-16,5-3-187 15,0-2-284-15</inkml:trace>
  <inkml:trace contextRef="#ctx0" brushRef="#br1" timeOffset="37713.2501">12146 2278 356 0,'0'0'16'15,"0"0"71"-15,0 0-25 16,0 0-15-16,0 0-18 16,0 0-3-16,0 0 24 15,-3 0-17-15,-1 0-5 16,4 0-1-16,-1 0 7 15,1 0-13-15,-2 0 1 16,2 0 0-16,-3 0 4 16,-1 0-3-16,-3 0-10 15,1 2 14-15,3-1-7 16,-3-1-2-16,0 2-10 0,3 0 3 16,-2-2-8-16,4 0-2 15,-1 0-1-15,2 3 0 16,0-3 0-16,0 0-2 15,0 0 2-15,0 0 1 16,0 0 2-16,0 0-2 16,0 0 4-16,0 0 5 15,0 0 2-15,14 0 8 16,-2 0-4-16,10 0 8 16,5-8-7-16,9-1-9 0,0 1-4 15,7-3-3 1,-3 1 0-16,-1 0 0 0,-3 0 0 15,-3 1 0-15,-5 0 0 16,-4 1 1-16,-2 1-1 16,-5 2 0-16,-1 0-1 15,-3-2 0-15,4 5 1 16,-2-2-1-16,2 0-2 16,3 1 2-16,-5-1 0 15,-5 1 0-15,1 2-1 16,-8 1 1-16,0-2 1 15,-3 2-1-15,0 0-1 16,0 0 0-16,0 0-1 16,0 0 1-16,0 0-2 15,0 0 0-15,0 0 1 0,0 0 0 16,0 0 0-16,0 0-1 16,0 0 3-16,0 0 0 15,-3 3 0-15,-8 2 0 16,-5 0 2-16,-6 0-1 15,-5-1 1-15,-2 2-2 16,1 1 0-16,-6 0 0 16,2 0 2-16,3 2-4 15,-4-3 2-15,6 3 0 16,0-1 0-16,0-3 2 16,5-1-2-16,-5 1 0 15,8-3 0-15,2-1 0 0,4 1 2 16,7-2-1-16,3 0 0 15,0 0-2-15,0 0 3 16,3 0 0-16,0 0-2 16,0 0 1-16,0 0-1 15,0 0 0-15,-3 0-3 16,3 0 5-16,0 0-2 16,0 0 1-16,0 0-1 15,0 0-2-15,0 0 2 16,0 0 4-16,0 0 0 15,0 0 2-15,0 0 2 16,0 0 0-16,0 0-3 16,9 0 0-16,4 0-2 0,7-5-1 15,8-4-1-15,2-1 0 16,6-2-1-16,-1 1 3 16,7-2-3-16,0 3 0 15,-2-2 1-15,-7 2 0 16,-4 1-1-16,-4-1 0 15,-6 4 0-15,-1 0 0 16,-12 1 0-16,-3 5 2 16,0 0 1-16,-3 0-2 15,0 0-1-15,0 0-2 16,0 0-2-16,0 0-1 16,0 0 4-16,-6 0-4 0,-10 0 2 15,-7 5 2 1,-6 4-1-16,-3 1-1 0,-8 0 2 15,-2 4-4-15,3-2 2 16,3-4-1-16,14 1 4 16,2-2 2-16,11-2-2 15,5-2-1-15,0-1-2 16,4-2 3-16,0 0 0 16,0 0 0-16,0 0 0 15,0 0 0-15,0 0 1 16,0 0-1-16,0 0 1 15,0 0-1-15,0 0 1 16,7 0 1-16,13-2-1 16,11-9 1-16,9-2-2 15,5 1 1-15,-2 1-1 0,2 0 0 16,-9 7-1-16,-10 2-4 16,-16 2-195-16,-10-4-375 15</inkml:trace>
  <inkml:trace contextRef="#ctx0" brushRef="#br1" timeOffset="40499.0689">11479 3242 271 0,'0'0'127'0,"0"0"-78"15,0 0 46-15,0 0-54 16,0 0-17-16,0 0 1 16,0 0 20-16,14 0-6 15,-14 0 7-15,0-1-6 16,0 1-5-16,0 0-1 15,0 0-14-15,0 0-6 16,0 0 14-16,0-2 11 0,0 1-7 16,0 0-6-16,0-2-8 15,0 0-7-15,-1-1 20 16,-5 1-2-16,5-2 14 16,-2 2-21-16,0-1 8 15,0 1-6-15,0-1 4 16,3 4 15-16,-3-3-19 15,3 1-1-15,0 1-4 16,0 0 3-16,-3-2 3 16,3 0 7-16,0-1-8 15,-3 1-10-15,3 3 1 16,0 0 5-16,-3 0-10 0,3 0 6 16,0 0-7-16,0 0-7 15,0 0 3-15,0 0-5 16,0 0-6-16,0 11-7 15,0 14 3-15,0 12 10 16,-4 4 0-16,4 1 2 16,-3-2-2-16,0-7 1 15,-1-5 0-15,3-4-1 16,-1-10 0-16,1-7 1 0,1-5-1 16,0 0 0-16,0-2 3 15,0 0-3-15,0 0-10 16,0 0-155-16,0 0-93 15,0-15-325-15</inkml:trace>
  <inkml:trace contextRef="#ctx0" brushRef="#br1" timeOffset="41063.7648">10602 3631 769 0,'0'0'39'15,"0"0"-34"-15,0 0 30 0,0 0 62 16,-85-13-32 0,82 13-38-16,3 0-7 0,0 0-10 15,0 0-6-15,0 0-3 16,0 0 8-16,0 0-2 15,18 0 5-15,13 0 32 16,18 0 4-16,20-4-11 16,16-1-9-16,18-3-13 15,8-1-4-15,9-5-6 16,4 0 3-16,-2 0-3 16,-4 3 0-16,-6-1 0 0,-6 5-2 15,-9 0-3-15,-6 1 3 16,-11 5-3-16,-11 1 0 15,-11 0-2-15,-16 0 2 16,-12 0-6-16,-8 0 3 16,-9 0-16-16,-2 0-68 15,-11 4-41-15,0 6-101 16,-21-5-254-16</inkml:trace>
  <inkml:trace contextRef="#ctx0" brushRef="#br1" timeOffset="41454.5608">11161 3889 750 0,'0'0'7'0,"0"0"76"15,0 0 8-15,0 0-43 16,0 0-31-16,0 0 6 0,48 0 25 16,-8 0-14-1,2-3-8-15,7 0-5 0,5 0-7 16,-2-2 5-16,2 0-4 15,-9 1 1-15,-10 4-2 16,-2-3-4-16,-18 3-7 16,-4-3-2-16,-7 3-1 15,-4 0-6-15,0 0-13 16,0 0-89-16,0 6-80 16,-17 0-164-16</inkml:trace>
  <inkml:trace contextRef="#ctx0" brushRef="#br1" timeOffset="41720.1942">11443 3906 726 0,'0'0'148'16,"0"0"-132"-16,0 0 99 16,0 0-79-16,0 0-33 15,0 0 0-15,8 52 17 16,2-22 33-16,-1 7 1 15,-3 2-4-15,0 2-22 16,-3 0-11-16,-2 0 4 16,-1-4-12-16,2-6-5 15,-2-4-3-15,1-6 2 16,2-5-3-16,-2-5-2 16,6-8-74-16,-7-3-191 0,0-3-381 15</inkml:trace>
  <inkml:trace contextRef="#ctx0" brushRef="#br1" timeOffset="45194.4309">9285 4521 453 0,'0'0'36'0,"0"0"-36"0,0 0 0 15,0 0 7-15,0 0 3 16,0 0-7-16,-33-33 2 16,30 29 3-16,3 1 24 15,-7 0-14-15,1 3 53 16,-1 0-32-16,0-3-17 15,1 3 16-15,-1 0-4 16,1 0-8-16,3 0-3 16,0 0 6-16,0 0-17 15,3 0 0-15,0 0 1 0,0 0-3 16,0 0-6-16,0 0-2 16,0 0-2-16,0 0-4 15,3 0 4-15,12 0 2 16,6 3 11-16,10-3 15 15,2 0 8-15,10 0-6 16,5 0-9-16,1 0-2 16,-1-3-10-16,1-2 0 15,-3 1-3-15,-1-1-1 16,4-5 2-16,2 4 1 16,4-3 0-16,2 1-5 15,1 0 4-15,0 0 4 16,0 3-10-16,-1-2 6 0,-3 5 3 15,-2-1-5-15,-3 0-1 16,-1 0 2-16,1 2-1 16,-4-1 0-16,1 0-1 15,3-3 0-15,2 3 4 16,1-2-1-16,1-1-1 16,6 1 9-16,-8 0-8 15,1 0-1-15,-6-2-4 16,-7 3-1-16,0-2 0 15,-7 4 1-15,3-2 0 16,2-2-1-16,-1 2-1 16,-4-2 2-16,3 2-2 0,-2 0 2 15,-3 2-1-15,1-1 3 32,-4 2-4-32,-2 0 1 0,-5 0 0 0,2 0-1 15,-1 0 1-15,-3 0 0 16,3 0-1-16,-5 0 1 15,2 0-2-15,0 0 2 16,-3 0-1-16,-2 0 0 16,1 0 2-16,-1 0-1 15,-1 0 0-15,-3 0-1 16,-2 0 0-16,1 0 0 0,-5 0-1 16,3 0 3-16,0 0-2 15,1 0 1-15,-4 0-1 16,3 0 1-16,1 0-1 15,3 0 2-15,0 0 0 16,-4 0-2-16,3 0 1 16,-5 0-1-16,3 0 1 15,0 0 0-15,-4 0 3 16,0 0-1-16,-3 0 2 16,0 0 4-16,0 0 0 15,0 0 3-15,0 0-4 16,0 0-3-16,0 0 3 0,0 0-4 15,0 0 2-15,0 0 0 16,0 0-5-16,0 0-1 16,0 0 0-16,0 0-6 15,0 0-13-15,0 6-105 16,0-3-111-16,0-3-301 16</inkml:trace>
  <inkml:trace contextRef="#ctx0" brushRef="#br1" timeOffset="48322.8062">12844 3596 886 0,'0'0'4'15,"0"0"81"-15,0 0 42 16,0 0-44-16,0 0-37 16,0 0 0-16,0 0-8 15,-27-65-7-15,24 65-17 16,3 0-14-16,0 3-2 16,0 23-17-16,0 15 19 15,0 13 2-15,0 1 1 16,0-2 4-16,0-8-3 15,6-7 2-15,1-4-1 16,-3-8-5-16,3-4 1 16,-7-7-1-16,3-5 0 0,-3-5 0 15,0-2 0-15,3-2 0 16,0-1-97-16,3 0-117 16,1-16-141-16</inkml:trace>
  <inkml:trace contextRef="#ctx0" brushRef="#br1" timeOffset="48822.875">13224 3638 868 0,'0'0'1'16,"0"0"26"-16,0 0 89 15,0 0-50-15,0 0-28 16,-82-29-25-16,60 44-6 0,-2 9 0 15,3 7 0 1,4 6 1-16,7-3 1 0,10 1 1 16,0-3 0-16,3-3-1 15,18-6 3-15,3-3 5 16,3-4-5-16,2-7 5 16,0-5-7-16,-5-4-1 15,-2 0-2-15,-7-6 1 16,0-10-3-16,-9-2 1 15,-3-4 1-15,-3-3 6 16,0-1 2-16,-12-2-10 16,-6 1-1-16,-1 4-1 0,-1 4-3 15,7 7-4-15,4 3 1 16,3 6-72-16,3 0-90 16,3-1-161-16</inkml:trace>
  <inkml:trace contextRef="#ctx0" brushRef="#br1" timeOffset="49156.062">13536 3551 857 0,'0'0'22'0,"0"0"34"15,0 0 50-15,0 0-53 0,0 0-33 16,0 0-6-16,64-25 12 16,-22 11 3-16,-2 0-12 15,-1 0-4-15,-3 1-2 16,-8 5-6-16,-7 1-5 15,-9 2 0-15,-6 4-15 16,-6 1-118-16,0 0-124 16,-15 0-221-16</inkml:trace>
  <inkml:trace contextRef="#ctx0" brushRef="#br1" timeOffset="49609.5732">13561 3517 824 0,'0'0'7'0,"0"0"18"16,0 0 50-16,0 0-55 16,0 0-12-16,0 0 17 15,-77 85 19-15,64-59-12 16,6-4-10-16,3-2-6 15,4-5-10-15,0-1 2 16,0-3-1-16,14-4-1 16,9-2 0-16,7-3 0 0,-2-2-4 15,5 0-1-15,0 0-1 16,-5 0 0-16,2 0 0 16,-8 0 0-16,4 3-2 15,-4 5 1-15,-4 0-1 16,-9 1 2-16,-3 1-4 15,-6 2 2-15,0-1 0 16,-9 4 2-16,-15 2 3 16,-4 1-3-16,-2-3 1 15,-2-2 0-15,3-6 0 16,2-2-1-16,2-2 2 16,2-3-2-16,1 0-39 15,5-3-149-15,7-13-332 0</inkml:trace>
  <inkml:trace contextRef="#ctx0" brushRef="#br1" timeOffset="50156.7429">14119 3534 1104 0,'0'0'3'0,"0"0"11"16,0 0 41-16,0 0-14 16,0 0-41-16,0 0 2 15,37 71 4-15,-17-30 5 16,-1 3 12-16,-3-2 4 16,4 0-10-16,-1-6 0 15,1-7-4-15,-4-2-8 16,-6-11 0-16,-4-6 3 0,-3-5-5 15,-1-2 0-15,-2-3 6 16,0 0 9-16,0 0 46 16,0-4 1-16,5-14-27 15,-1-11-31-15,5-4-3 16,0-7-1-16,2-6 0 16,2 3-2-16,-4 1 2 15,1 3 0-15,0 10 1 16,-2 7-2-16,0 4-2 15,-1 6-1-15,2 4-6 16,0 1-37-16,2 3-104 16,-6-2-253-16</inkml:trace>
  <inkml:trace contextRef="#ctx0" brushRef="#br1" timeOffset="54135.648">11209 1685 610 0,'0'0'3'15,"0"0"-1"1,0 0 31-16,0 0 33 0,0 0-28 16,0 0-23-16,0 0-9 15,-34-17 5-15,34 14-3 16,0 1-3-16,0 2 7 15,0-1 0-15,0-1 1 16,0 2-5-16,0-2 0 16,0 0 4-16,0 0 0 15,-3-1 5-15,3-1-7 16,0 2 7-16,-4 1-2 16,4-1-1-16,-1 2-9 15,1 0-1-15,0 0-3 0,0 0 1 16,0 0 1-16,0 0-1 15,0 0 0-15,0-1-1 16,0-1 0-16,11-2 3 16,11-1-1-16,8-4 0 15,12 1 0-15,13-2 1 16,9 1 2-16,15-1-6 16,6 2 4-16,3 1-3 15,-1 0 0-15,1 4 6 16,1 0-6-16,-1 2 0 0,1-2 0 15,1 2-1 1,-5 0 0-16,6 1 1 0,3 0 0 16,0-2 2-16,3 1-1 15,5-4-2-15,-1 1 0 16,2-2 0-16,4 0 4 16,1-5-1-16,5 0-2 15,1-1 5-15,3 1 11 16,4 2-8-16,-1 2-2 15,0 2-6 1,-7 3 5-16,-5 0-6 16,-11 2-1-16,-3 0 1 15,0 0 1-15,0 0 1 16,4 0-2-16,-1 0 0 16,1-5 0-16,4 2 1 15,-3 1-1-15,-1 0 2 16,-7 0-1-16,0 2 3 15,-8 0-3-15,-2 0 0 16,1 0 3-16,-8-1-4 0,2-2 0 16,-2-1 0-16,-5-1 2 15,-4 1-2-15,-7 1 0 16,0 0 0-16,3 1 7 16,5 2-5-16,5 0 6 15,0-3 5-15,-6 3-6 16,-9-2 3-16,-7-1 8 15,-11 0-3-15,-3 2-8 16,-1-4 4-16,-4 0-2 16,-3 1-7-16,0 1 0 15,-4 0 0-15,3 1 1 16,-4 0-3-16,-2 2 0 0,-6-3-2 16,-3 3 1-16,-5 0-2 15,0 0 3 1,-3 0 0-16,-3 0 0 0,0 0 0 15,0 0 0-15,0 0-1 16,0 0 1-16,0 0 3 16,0 0 3-16,0 0-5 15,0 0 5-15,0 0-2 16,0 0 1-16,0 0-3 16,0 0-2-16,0 0 0 15,0 0-1-15,0 0-6 16,0 0 2-16,0 14 0 15,3 8 5-15,0 8 0 0,-3 6 2 16,3 7 0-16,-3 7 9 16,0 7-5-16,0 9 3 15,0 7 0-15,0 2 3 16,0-1-3-16,0-4-2 16,-3-10 3-16,3-7-1 15,0-8-6-15,-3-6 9 16,3-5 4-16,-3-7-5 15,3-4 3-15,0-7-6 16,0-3-1-16,0-1-2 16,0-5-1-16,0-2-2 15,0-1 0-15,0-3 3 16,0 0-5-16,0-1 0 16,0 0 1-16,0 0-1 0,0 0 1 15,0 2 1-15,0-2-1 16,-3 1 4-16,-8 2-3 15,-5 4-1-15,-13 4-1 16,-6 3 2-16,-11 4-4 16,-10 4 2-16,0 5 0 15,-5 4 0-15,3-2 0 16,6-5 3-16,10-4-3 16,12-8 0-16,7 0 0 15,8-2-1-15,8-2 1 16,4 0-1-16,3-5-3 15,0 2 2-15,9-1-2 16,18-1 4-16,2-2 6 0,10-1-1 16,6 0-5-16,1 0 3 15,3 0 2-15,1 0-5 16,0 0 0-16,-2 0 1 16,-2 0 1-16,-6 0-2 15,-5 0 0-15,-8 0 1 16,-12 0 0-16,-6 0-1 15,-4 2-6-15,-3 0 4 16,-2 5-7-16,0 2 8 16,-2 3 2-16,-15 4-2 15,-10 4 1-15,-11 1 0 16,-8 3 2-16,-12 3-1 0,-7 2-1 16,-9 1 0-16,-6-2 0 15,4-1 0-15,-2-4 0 16,13-3 0-16,16-3 0 15,10-6 4-15,15-5-4 16,15-1 0-16,6-3 0 16,3 1-6-16,6-1-1 15,21 3 7-15,12 2 1 16,10-1 1-16,3 2-1 16,-1 0 1-16,1-1-2 15,-3 0 0-15,-7-1 0 16,-6-3 0-16,-5-1 3 15,-4-1-2-15,-10-1-1 0,-1 0 2 16,-7 0 1-16,-1 3-1 16,0-3-1-16,-1 5-1 15,4 1 2-15,-2 2-2 16,1 6-3-16,3 7 1 16,3 7 4-16,-7 9-2 15,1 6 5-15,-4 8 4 16,-3 7 1-16,-2 3 16 15,-1 1-5-15,0 8 2 16,-3 3 12-16,-7-1-11 16,0 0-2-16,4-8 2 15,0-10-18-15,6-4 4 16,0-9-3-16,0-9-2 0,0-7 1 16,0-9-1-1,3-7-2-15,-3-6-2 0,0 1 0 16,0-3 0-16,0 1-1 15,0 0-35-15,0 1-135 16,-16-3-274-16</inkml:trace>
  <inkml:trace contextRef="#ctx0" brushRef="#br1" timeOffset="58719.1978">11373 4384 350 0,'0'0'6'0,"0"0"9"16,0 0 42-16,0 0 23 16,0 0-20-16,0 0-26 15,0 0-18-15,0-10 9 16,0 10-18-16,0-1 1 15,0 1 13-15,0 0 1 16,0 0 1-16,0 0 10 16,0 0-1-16,0 0-9 15,0 0-15-15,0 0-4 16,0 0-4-16,0 0 0 0,0 0-4 16,0 0-2-16,0 0 3 15,0 0 2-15,12 0 1 16,6 1 2-16,6 0 3 15,13-1 0-15,5 0-1 16,10 0 5-16,3-2-5 16,2-7 2-16,7 2 12 15,3-1-11-15,2 0 5 16,-2 0 5-16,-1 0 4 16,-5 4-11-16,0-1-2 15,3-2-5-15,0 0 4 16,6 1-4-16,2-2 6 0,4 2-5 15,-3-1-1-15,3 2 1 16,-5-1-1-16,4 0 0 16,-3 1 5-16,-2 1-3 15,-4 1 0-15,2-1-3 16,1 0-1-16,-2 0 2 16,-2 0-3-16,0-2 1 15,0 0-1-15,1 0 4 16,-2-1 2-16,5-1 8 15,-2 0-8-15,2 1 6 16,2 2 0-16,-3-2-1 16,0 0-2-16,-3 1-3 15,-2 0 1-15,-2 1-5 0,0-1 8 16,-1 0 1 0,-2 2-1-16,-4 0 3 0,1-1-5 15,-3 1-2-15,5-1 11 16,-6-2-1-16,4 0 1 15,1 0-3-15,5-2 4 16,4 1-8-16,2 1 0 16,3 2-4-16,-5 0 0 15,0 3-2-15,-4 1-3 16,-8-1 2-16,-2 2-1 16,-3 0-1-16,-8 0-1 15,2 0 1-15,-6-1 2 0,3-2 1 16,-5 0 1-1,4 0 3-15,0 0-3 0,1 2-1 16,-3 0 1-16,-1 1 2 16,1 0-5-16,0-2 5 15,-6 2-6-15,-2 0 1 16,2 0-1-16,0 0-1 16,-6 0 0-16,6 0 0 15,-7-1 3-15,6-2 0 16,0 0 0-16,3 0 1 15,1-1 1-15,0 1-3 16,-5 1-1-16,2-1 0 16,-7 2 1-16,3-2-2 0,-4 2 1 15,1 1-1 1,-6-2 0-16,6 2 2 0,-8-2-1 16,2 1 0-16,2 1 0 15,-5-2 1-15,5 2-1 16,0-1 3-16,0 0-3 15,1 0 4-15,0-1-5 16,-3 1 2-16,-5 1 0 16,-2 0-2-16,-1 0 0 15,-2 0 1-15,3 0-1 0,-4 0 0 16,1 0 4-16,-1 0-4 16,0 0-1-16,-2 0 1 15,2 0 1-15,2 0 0 16,-2 0-1-16,-3 0 1 15,0 0 6-15,0 0-4 16,-3 0-1-16,3 0 1 16,-3 0-2-16,3 0 1 15,0 0 1-15,2 0-1 16,3 0 1-16,3 0 1 16,-5 0 3-16,4 0-6 15,-6 0 4-15,2 0-5 16,-1 0 5-16,-1 0 4 0,-1 0-4 15,-3 0 6-15,5 0 0 16,-5 0 1-16,0 0-1 16,0 0 3-16,0 0-9 15,0 0 0-15,0 0-5 16,0 0-2-16,0 0-26 16,0 0-82-16,0 0-95 15,0-3-154-15</inkml:trace>
  <inkml:trace contextRef="#ctx0" brushRef="#br1" timeOffset="74618.8064">17313 2777 635 0,'0'0'30'0,"0"0"44"15,0 0 17-15,0 0 0 0,0 0-26 16,0 0-14 0,0 0 9-16,-13-37-17 0,13 32 3 15,0-1-19-15,0-2-8 16,0-3-3-16,2 0-4 15,9-1-6-15,5 0 0 16,-3 4-5-16,4 1 0 16,-5 7-1-16,2 0-2 15,0 3-11-15,4 14 0 32,-8 5 7-32,-1 3 2 0,-2 3 3 15,-5-1-2-15,-2-1 3 16,0-2 0-16,-2-4 2 15,-8-4-4-15,3-7 4 16,4-5-1-16,0-1 0 16,3-3 0-16,0 0-1 15,0 0 1-15,22 0 1 16,12 0 1-16,7 0-3 16,1 0 0-16,-5 0-2 15,-6 10 1-15,-4 3 0 16,-9 2-3-16,-3 2 2 15,-12 2-9-15,-3-2 9 16,0 3-6-16,-18-1 8 0,-10 1 3 16,-7-4 1-1,-4 1-3-15,-1-5 5 0,3-4-2 16,6-2 0-16,4-3-4 16,9-3 0-16,1 0-15 15,13 0-78-15,4-3-94 16,0-11-42-16</inkml:trace>
  <inkml:trace contextRef="#ctx0" brushRef="#br1" timeOffset="75043.3547">18000 2772 836 0,'0'0'16'16,"0"0"133"-16,0 0-66 16,0 0-13-16,0 0-46 15,0 0-17-15,-80 30-5 16,63 3 4-16,5 3 0 15,9 0-1-15,3-4 0 16,2-4 2-16,15-6 4 16,7-2 1-16,1-8 9 0,3-7-9 15,2-3 14 1,-2-2-7-16,-1-5 12 0,-4-14 0 16,-3-5-4-16,-7-6 4 15,-7-3 0-15,-6-6-7 16,0 0 9-16,-4 2-15 15,-11 4-3-15,-6 10-12 16,-1 9-3-16,-5 14-11 16,-4 3-87-16,-8 19-184 15,-3-2-433-15</inkml:trace>
  <inkml:trace contextRef="#ctx0" brushRef="#br1" timeOffset="79111.0459">19990 1630 1048 0,'0'0'7'0,"0"0"-7"15,0 0 63-15,0 0 15 16,0 0-53-16,0 0-21 16,0 0-4-16,-18-10 0 15,18 31-9-15,0 14 9 16,0 10 3-16,0 9-3 15,0 6 8-15,0-3 2 16,0-3-1-16,0-8-3 16,0-4-2-16,0-8-4 0,0-4 1 15,0-7-1-15,0-6 2 16,0-3-2-16,1-6-2 16,2-1-1-16,0-7-173 15,-1 0-114-15,-2-10-230 16</inkml:trace>
  <inkml:trace contextRef="#ctx0" brushRef="#br1" timeOffset="79408.2681">19982 1739 967 0,'0'0'6'15,"0"0"23"-15,0 0 70 16,0 0-33-16,0 0-38 16,0 0-24-16,53-44-3 15,-27 32 1-15,6 2-1 16,-3-1 4-16,1 1-2 16,2 2 6-16,-4-1-3 15,2 1-6-15,-3 5 0 16,-6 0-2-16,-4 3-7 15,-4 0-25-15,-3 2-80 16,-7 12-27-16,-3 3-49 0,-6 2-292 16</inkml:trace>
  <inkml:trace contextRef="#ctx0" brushRef="#br1" timeOffset="79783.4644">19982 1948 772 0,'0'0'7'16,"0"0"10"-16,0 0 5 16,0 0-5-16,0 0-6 15,0 0 20-15,102 0 19 16,-61-6-15-16,3-2-4 16,0 1-15-16,-2 0-1 0,-2 3 0 15,-5 1-11-15,-2 2 0 16,-10 1-3-16,-4 0 1 15,-5 0-2-15,-5 0 0 16,-1 0-2-16,2 0 2 16,-2 0 0-16,-2 4-1 15,3 7 1-15,-2 4 1 16,0 2 2-16,-2 0 4 16,-1-1 3-16,0-2-4 15,-4-3 1-15,3-2-5 16,-3-1 1-16,0-5-2 15,0 0-1-15,0-1 0 0,0-2-12 16,0 0-208 0,0-11-239-16</inkml:trace>
  <inkml:trace contextRef="#ctx0" brushRef="#br1" timeOffset="79986.8494">20540 1610 987 0,'0'0'9'0,"0"0"11"0,0 0 48 16,0 0-46-16,0 0-22 15,0 0-4-15,8-7-129 16,-8 5-129-16</inkml:trace>
  <inkml:trace contextRef="#ctx0" brushRef="#br1" timeOffset="80723.0159">20830 1852 1100 0,'0'0'1'0,"0"0"11"15,0 0 21-15,0 0-8 16,0 0-19-16,0 0 0 16,95-21-1-16,-70 38 0 15,2 6 0-15,-3 2 1 16,-2 4-6-16,-7-1 1 0,-6-1-1 16,-5-4 0-1,-4-6 0-15,0-1-1 0,0-6 1 16,-10-2 5-16,0-3 0 15,2-4 7-15,0-1 15 16,2 0 15-16,-1-3 9 16,1-14-22-16,2-9-18 15,4-5-7-15,0-6-1 16,1-3-2-16,18 1 1 16,4 3-4-16,7 8 2 15,-2 5-1-15,1 12 0 16,-2 8-1-16,-6 3-1 15,0 6-3-15,-2 14-2 16,-3 9 1-16,1 2 5 16,-4 3 2-16,-3-2-2 0,-2-2 1 15,-4-5 0-15,0 0 1 16,-1-6-19-16,0-5-148 16,1-9-159-16</inkml:trace>
  <inkml:trace contextRef="#ctx0" brushRef="#br1" timeOffset="81207.3151">21743 1828 928 0,'0'0'18'16,"0"0"22"-16,0 0 73 16,-104-26-51-16,68 26-37 15,0 14-7-15,8 5-9 16,8 4-2-16,5 0 0 16,9-3-1-16,6-1-2 15,0-3 2-15,3-5 2 16,15-2-1-16,-3-4 4 15,9-5 2-15,-1 0 2 16,6-2 1-16,-4-15-12 16,-2-7 2-16,-6-5-3 0,-5-8 1 15,-5-9 2-15,-3-9-5 16,-4-8 6-16,0-8 3 16,0-4 8-16,0 5 4 15,-5 12 21-15,2 25 10 16,0 18 1-16,2 15-7 15,1 4-47-15,-2 34-13 16,2 21 11-16,-1 19 2 16,1 7 1-16,0-1 4 15,0-1-4-15,0-2-1 16,7-9 0-16,1-13-160 0,-8-22-303 16</inkml:trace>
  <inkml:trace contextRef="#ctx0" brushRef="#br1" timeOffset="83698.1974">23256 1736 727 0,'0'0'13'15,"0"0"39"-15,0 0 53 16,0 0-29-16,0 0-55 15,0 0 17-15,0 0 6 16,-32-48-4-16,19 43-10 16,-4 2-5-16,-2 3-3 15,-4 0-4-15,-6 0-3 16,-2 13-7-16,1 11-3 16,4 8-5-16,0 8-1 15,10 4 1-15,12-2 0 16,4-1 1-16,0-4-1 0,22-5 0 15,9-7 3-15,10-4 5 16,1-8-7-16,3-4 3 16,0-6-4-16,-6-3-2 15,0 0-91-15,-4-10-110 16,-8-5-21-16,-4-10-236 16</inkml:trace>
  <inkml:trace contextRef="#ctx0" brushRef="#br1" timeOffset="84104.8887">23367 1710 833 0,'0'0'11'16,"0"0"106"-16,0 0 22 15,0 0-89-15,0 0-50 0,0 0-8 16,-15 21 8 0,27 13 5-16,1 0 0 0,3-5 0 15,4-2 4-15,2-5 8 16,1-5-4-16,0-5 8 15,2-4-3-15,-2-4-14 16,1-2 1-16,0-2-2 16,-3 0 1-16,-3-8 0 15,-6-10 4-15,-3-5-6 16,-6-7-2-16,-3-3-10 16,0-2 5-16,0 3 5 15,0 8 1-15,-9 7 3 0,6 9 5 16,1 6 15-16,1 2 10 15,1 0-34-15,0 7-23 16,0 15 13-16,8 8 10 16,8 1 0-16,0 0 2 15,4-4-1-15,-4-1-1 16,-1-2-1-16,0-2 0 16,-8-2 1-16,-1-2-1 15,-1-2-26-15,-5-7-152 16,0-6-84-16,0-3-295 15</inkml:trace>
  <inkml:trace contextRef="#ctx0" brushRef="#br1" timeOffset="84685.379">23782 1710 896 0,'0'0'15'0,"0"0"-2"15,0 0 78-15,0 0-46 16,0 0-7-16,98-20 4 15,-69 39-9-15,3 5-9 16,-2 3-5-16,-8 1-3 16,-1 2-10-16,-6-3-3 15,-8-1 0-15,-2-3-3 16,-5-5-4-16,0-3 1 16,0-6 3-16,0-3 3 0,-3-4 2 15,-6-2 1-15,-1 0 8 16,-1-2-4-16,0-13 6 15,0-11-2-15,3-4-8 16,2-11-6-16,5-3 0 16,1 2 3-16,1 5 1 15,16 9-3-15,4 7 5 16,4 5-6-16,2 8-5 16,1 6-1-16,5 2 3 15,0 5-5-15,3 14 8 16,-1 2 1-16,-2 7 6 0,-1 1-7 15,-6 3-4-15,-5-1 0 16,-9-1 4-16,-7-5-1 16,-5-6 1-16,0-6 0 15,-11-2 1-15,-5-5 0 16,-1-2 5-16,3-4-4 16,0 0 9-16,3-7 1 15,1-10-5-15,4-7 4 16,3-6-4-16,3-8 2 15,0-7-1-15,3-3-8 16,13-2-1-16,4 7-3 16,1 9-15-16,0 10-36 0,-3 10 8 15,-2 11-66 1,-1 3-108-16,-2 0-51 0</inkml:trace>
  <inkml:trace contextRef="#ctx0" brushRef="#br1" timeOffset="85107.9216">24555 1769 710 0,'0'0'6'0,"0"0"45"0,0 0 38 16,81-3-18-1,-69-3-9-15,-6 2-21 0,-1-3 13 16,-5 1 17-16,0-4-19 16,0-4-24-16,-16 0-17 15,-4 1-10-15,-6 1 0 16,1 3 4-16,2 3 5 16,4 3 9-16,4 3 0 15,2 0-11-15,4 6-8 16,3 11-13-16,4 11 13 15,2 3-2-15,0 2 4 16,8-1 1-16,8-6-1 0,7-4 7 16,4-4-3-16,1-2-2 15,2-6-2-15,-1-1 5 16,0-5-7-16,-4-4-1 16,-4 0-67-16,2-5-87 15,-6-13-140-15</inkml:trace>
  <inkml:trace contextRef="#ctx0" brushRef="#br1" timeOffset="85514.5555">24809 1573 951 0,'0'0'0'16,"0"0"-3"-16,0 0 3 15,0 0 37-15,0 0 16 16,75 100-17-16,-59-64 6 0,0-2-6 15,-2-5-11-15,-5 0 0 16,-5-7-6-16,-1-5-8 16,-3-7-11-16,0-5 5 15,0-5-5-15,0 0 3 16,0 0 9-16,0 0 4 16,0-20 1-16,0-7-17 15,3-9 1-15,5-2 0 16,1 1-1-16,4 3 0 15,-2 10 0-15,2 9 0 0,-3 8-1 16,0 7-1 0,1 0 0-16,3 10-10 0,0 10 7 15,2 9 5-15,3 2-1 16,-1-2 1-16,3 1-2 16,-1-5 4-16,-3-6 0 15,1-5-1-15,-4-3-1 16,-1-6 1-16,0-4 0 15,3-1-1-15,1 0-106 16,1-11-145-16,-8-10-251 16</inkml:trace>
  <inkml:trace contextRef="#ctx0" brushRef="#br1" timeOffset="85780.1127">25364 1378 1050 0,'0'0'4'0,"0"0"71"16,0 0 47-16,0 0-77 16,0 0-45-16,0 0 3 15,6 51 1-15,3 4 20 16,0 3 15-16,-2 1-7 16,1-4-9-16,-2-2-8 15,-2-2-6-15,-1-3-4 16,0-9-2-16,-3-5-3 15,0-12 1-15,0-7-1 16,0-5-3-16,0-7-100 0,-7-3-82 16,-11-1-189-16</inkml:trace>
  <inkml:trace contextRef="#ctx0" brushRef="#br1" timeOffset="86033.5823">25219 1709 991 0,'0'0'14'0,"0"0"62"0,0 0 9 16,0 0-16-16,0 0-23 15,0 0-28-15,108-38 11 16,-62 27-7-16,-3 0 1 16,3-1-4-16,-4 1-6 15,0 0 1-15,-3 3 0 16,-5 2-6-16,-4-1-8 15,-6 4 1-15,-11 1-4 16,-4 2-10-16,0 0-48 16,-9 0-99-16,0 0-126 0</inkml:trace>
  <inkml:trace contextRef="#ctx0" brushRef="#br1" timeOffset="86865.6661">26754 1506 1030 0,'0'0'3'16,"0"0"91"-16,0 0 33 15,0 0-43-15,0 0-65 16,0 0-19-16,0 0-13 15,-1 31 13-15,11 8 7 16,-1 8 1-16,-3 6-5 0,-1 0 6 16,-2-2-3-1,-3-4-1-15,1-7-3 0,-1-6 1 16,0-7-3-16,0-7 2 16,0-5-2-16,0-5-3 15,3-7-10-15,-3-3-217 16,0 0-151-16</inkml:trace>
  <inkml:trace contextRef="#ctx0" brushRef="#br1" timeOffset="87475.1915">26592 1802 927 0,'0'0'60'0,"0"0"-57"16,0 0 42-16,0 0 4 0,0 0-29 15,0 0-10-15,55-22 2 16,-15 13 8-16,6 1 5 16,4-2 4-16,5 0-18 15,0 0-11-15,-3-2 0 16,-9 3-4-16,-10-1-17 16,-9-2-60-16,-10-1 16 15,-9-1 21-15,-5-3 22 16,0-2 19-16,0 0 3 15,0 2 3-15,0 5 13 16,-1 4 35-16,-2 6-1 16,3 2-4-16,0 0-39 0,0 0-7 15,0 5-5-15,0 22-1 16,0 10 6-16,0 10 6 16,3 6 5-16,1 1 5 15,1-5-1-15,-4-6 0 16,-1-9-8-16,0-6-4 15,0-10 0-15,0-6-2 16,0-5-1-16,0-6 3 16,0-1 5-16,0 0 5 15,-1-1 37-15,-2-16 5 16,0-10-45-16,3-4-7 16,0-6-1-16,3-3-2 15,12 3 2-15,4 8-2 0,5 7-1 16,-3 10-2-16,1 11-3 15,1 1 1-15,-4 9-3 16,3 15 2-16,1 1 2 16,-1 3 4-16,-2 0 0 15,-3 0 0-15,-6 1-5 16,-6-3 1-16,-5-3-8 16,0-7-221-16,-5-15-221 15</inkml:trace>
  <inkml:trace contextRef="#ctx0" brushRef="#br1" timeOffset="87803.4201">27382 1760 1034 0,'0'0'3'16,"0"0"14"-16,91-8 58 16,-52 27-23-16,-1 7-7 15,-3 3-20-15,-5 2 1 16,-9-2 15-16,-5-1-20 15,-10 0-9-15,-6-3-9 16,0-5 4-16,-6-5-4 16,-10-7 4-16,2-1-2 15,-3-7 2-15,0 0 6 16,-1-3-9-16,4-14 8 16,0-7-5-16,6-5-4 0,4-5 0 15,4 1 5 1,0-2-8-16,9 1 0 0,12 1-2 15,2 4-7-15,4 5-24 16,-3 7-62-16,-3 5-27 16,-6 4-129-16,-11 2-234 15</inkml:trace>
  <inkml:trace contextRef="#ctx0" brushRef="#br1" timeOffset="88069.0119">27871 1191 1030 0,'0'0'106'0,"0"0"-51"15,0 0 9-15,0 0-64 16,0 0 1-16,0 0 0 16,-6 93 0-16,-7-44-1 15,-10 9-2-15,-5-3-85 16,-5-9-576-16</inkml:trace>
  <inkml:trace contextRef="#ctx0" brushRef="#br1" timeOffset="88530.6732">28543 1659 1070 0,'0'0'8'16,"0"0"57"-16,0 0 18 16,0 0-65-16,0 0-17 15,0 0 5-15,-5 74 28 16,14-35 11-16,0 3-12 16,0-1-1-16,-2-7-14 0,0-3-11 15,-3-4-3-15,-1-7-1 16,-2-4 1-16,-1-7-3 15,0-3-1-15,2-2 0 16,1-3-86-16,1-1-94 16,4-2-155-16</inkml:trace>
  <inkml:trace contextRef="#ctx0" brushRef="#br1" timeOffset="88858.818">28844 1716 186 0,'0'0'862'0,"0"0"-860"16,0 0 67-1,0 0-45-15,0 0-9 0,0 0 8 16,-11 70 11-16,25-40 2 16,4 1 9-16,2 2-9 15,2-3-21-15,-3-1 2 16,-3 0 4-16,-4-2-10 15,-3-5-2-15,-6-2 1 16,-3-3-1-16,0-4-3 16,0-3-3-16,-6-3 0 15,-7-2 6-15,-10-5-2 16,-5 0 1-16,-5 0-8 0,-1-8-1 16,2-10-31-1,7-3-61-15,4-7-59 0,6-6-178 16</inkml:trace>
  <inkml:trace contextRef="#ctx0" brushRef="#br1" timeOffset="89046.443">28842 1705 1029 0,'0'0'1'15,"0"0"70"-15,0 0 18 16,0 0-19-16,112-32-36 15,-70 25-17-15,3 3-9 16,-3 1-8-16,-4 2-4 16,-3-1-38-16,-8-7-191 0,-5-6-388 15</inkml:trace>
  <inkml:trace contextRef="#ctx0" brushRef="#br1" timeOffset="89761.4544">29299 1968 1089 0,'0'0'4'16,"0"0"-1"-16,0 0 3 16,97 0 32-16,-51 0-21 15,0 0-8-15,-1 2-7 16,-9-2 2-16,-6 0-1 15,-10 0 3-15,-9 0-4 16,-7-4 3-16,-2-8 12 16,-2-3 0-16,0-6-7 15,0-5-8-15,0-6 2 16,0-7 6-16,0-5 4 16,0-2 10-16,6 3-6 15,10 4 4-15,3 13-6 16,1 7-14-16,5 8 4 0,4 5-6 15,-1 3 0-15,-3 3 0 16,-1 0 0-16,-4 17-4 16,-4 8-3-16,-4 5-3 15,-6 7 7-15,-6 1 2 16,0 3 1-16,-7-2 2 16,-12-2-2-16,-1-5 4 15,0-7-1-15,5-5-1 16,5-6-2-16,7-5 1 15,3-1 2-15,0 3 0 16,12-2 3-16,22 2 2 16,18-3 1-16,14-2 12 0,9-4-9 15,4-2-6-15,-3 0-2 16,-5 0-1-16,-10 0-1 16,-13-6 1-16,-15-1-2 15,-14 5 3-15,-9-1 3 16,-7 3-1-16,-3 0-6 15,0 0-2-15,-11 0-20 16,-19 0-170-16,-12 0-407 16</inkml:trace>
  <inkml:trace contextRef="#ctx0" brushRef="#br1" timeOffset="92289.7407">30926 1333 963 0,'0'0'4'16,"0"0"7"-16,0 0 95 0,0 0-4 15,0 0-61-15,0 0-35 16,0 0-3-16,-12 34-3 16,5 30 4-16,-2 9 8 15,1 0-2-15,1-4 5 16,2-5-8-16,5-11 6 15,0-6-4-15,0-12-2 16,0-9-4-16,0-9 0 16,0-7-1-16,0-7-1 15,0-1 2-15,0-2 2 16,0 0 4-16,0 0 6 16,2 0 7-16,7-12 51 15,7-12-36-15,11-12-37 0,7-1 0 16,4 3-1-1,2 7-3-15,-4 8 4 0,-5 10-4 16,-6 6 3-16,-4 3-3 16,-4 5-3-16,-5 14-2 15,-4 4 3-15,-5 0 2 16,-3 1 3-16,0-4-3 16,-19-3 3-16,-11-2 1 15,-9-5 2-15,-3-6-2 16,0-4 3-16,3 0 4 15,7 0-3-15,9-4-4 16,3-6-18-16,8 2-30 16,8-4-74-16,4-2-77 15,1-4-134-15</inkml:trace>
  <inkml:trace contextRef="#ctx0" brushRef="#br1" timeOffset="92651.1842">31406 1598 971 0,'0'0'11'0,"0"0"-11"15,33 78 48-15,-21-38 23 16,4 4-38-16,1-3-4 16,4-4 8-16,-5-8-12 15,4-5-15-15,-3-7-6 16,-2-8 2-16,3-4-3 15,0-5 5-15,5-2-2 16,2-17-4-16,-1-7-2 16,-5-5 0-16,-1-2-1 15,-7 2 1-15,-4 7 0 0,-3 9 2 16,-4 10 10 0,0 5 17-16,-4 27-29 0,-22 24 0 15,-15 24 11-15,-13 14 28 16,-4 10-9-16,-10 1-21 15,-4 0-8-15,-2-1-1 16,-1-6-52-16,1-17-289 16</inkml:trace>
  <inkml:trace contextRef="#ctx0" brushRef="#br1" timeOffset="94274.4194">20580 3350 1054 0,'0'0'17'16,"0"0"0"-16,0 0 116 0,0 0-52 15,0 0-54-15,0 0-16 16,20-81-11-16,16 64 0 15,1 2 2-15,2 7-2 16,-1 6 0-16,0 2-1 16,1 22-7-16,-7 17-4 15,0 8 5-15,-5 6 7 16,-11 1 0-16,-9-3 0 16,-7-4 1-16,0-6-1 15,0-10 0-15,-6-11 3 16,-2-9-2-16,2-6 3 15,0-5 8-15,-1 0-5 16,1-10 9-16,1-13-5 0,0-10-3 16,4-3-3-1,1-7 4-15,0-1-7 0,3-5-1 16,15 1-1-16,2 5 1 16,8 6-1-16,1 11 0 15,4 11-5-15,0 12 5 16,-2 3-7-16,-1 16-2 15,0 16-3-15,-6 7 5 16,-3 6 7-16,-7-2-1 16,-6-5 1-16,-5-6-1 15,-3-10 1-15,0-7 0 16,0-6 1-16,0-7-1 16,0-2 4-16,0 0 2 15,-2 0 4-15,-4-8 0 16,-2-10 0-16,2-9-8 0,3-6-1 15,-1-9 2-15,4-1-1 16,0-1 0-16,13 5 1 16,6 10-6-16,2 10 4 15,-2 9-2-15,7 10-1 16,-3 0 2-16,9 12-8 16,0 13 4-16,6 7 4 15,-4 1 4-15,-2 1-1 16,-13-2-3-16,-6-2-4 15,-8 2 3-15,-5-1-4 0,-9-1-4 16,-12-3-163 0,-6-9-198-16</inkml:trace>
  <inkml:trace contextRef="#ctx0" brushRef="#br1" timeOffset="94698.3624">21698 3400 400 0,'0'0'451'16,"0"0"-446"-16,0 0 9 0,0 0 38 16,0 0-8-16,0 0-31 15,55-43 21-15,-55 33 20 16,-4-3-21-16,-12 0-19 15,-3-2-7-15,-1 0 10 16,-2 1 12-16,2 5 13 16,3 1-6-16,4 4-1 15,7 4 3-15,0 0-22 16,6 2-16-16,-3 17-12 16,3 9 12-16,0 2 0 15,0 2 1-15,6-4 2 16,9-4-2-16,2-4 0 0,6-5 2 15,2-2 10-15,3-4 4 16,4-2-8-16,-3-5-2 16,6-2-7-16,-1 0-1 15,1 0-63-15,-3-10-81 16,-5-6-27-16,-5-4-73 16,-6-5-111-16</inkml:trace>
  <inkml:trace contextRef="#ctx0" brushRef="#br1" timeOffset="95011.0554">22012 3231 660 0,'0'0'33'0,"0"0"90"16,0 0 29-16,0 0-39 15,0 0-48-15,0 0-31 0,-68-17-23 16,59 35-9 0,-2 4 1-16,10-1 1 0,1 0-1 15,0-1 1-15,15-1-1 16,4 3 7-16,7-2 3 15,-1 1-3-15,3-3 1 16,-4 0-3-16,-4-3-7 16,-6-1 1-16,-6-4 0 15,-7-2 4-15,-1 0-5 16,0-1 5-16,-12 2 4 16,-11-2 7-16,-4 1-8 15,-6-6 2-15,-1-1-11 0,-5-1 0 16,0 0-5-16,6 0-90 15,7-11-71-15,9-9-135 16</inkml:trace>
  <inkml:trace contextRef="#ctx0" brushRef="#br1" timeOffset="95448.645">22162 2968 1072 0,'0'0'6'16,"0"0"91"-16,0 0-15 15,0 0-70 1,0 0-7-16,0 0 0 0,56 105 7 16,-34-43 25-16,-2 2-4 15,1 0-12-15,-3-6-3 16,-6-9-6-16,-3-9-6 15,-3-8-1-15,-1-10-4 16,0-8-1-16,-4-8 1 16,1-5 0-16,-2-1 0 15,1 0 4-15,-1 0 7 16,4-17 6-16,3-9-8 16,5-7-8-16,0-6-1 15,6 2-1-15,-6 9 1 16,-3 9-1-16,1 10 1 0,-3 9-1 15,4 0-8-15,4 14 0 16,1 11 1-16,5 4 4 16,0 6 3-16,0-2-1 15,1-1 1-15,-2-1 0 16,-5 2-4-16,-7-8-173 16,-8-16-346-16</inkml:trace>
  <inkml:trace contextRef="#ctx0" brushRef="#br1" timeOffset="96372.1894">23953 3317 797 0,'0'0'17'0,"0"0"135"16,0 0-15-16,0 0-54 16,-91-82-19-16,69 73 20 15,-1 2-44-15,-1 7-8 16,-1 0-17-16,-2 12-13 16,2 13-1-16,5 7-1 15,9 3 0-15,8 0-2 16,3-4 2-16,0-3 0 15,14-3 1-15,6-5 2 0,2-6-3 16,-1-2 4-16,-1-7-4 16,-4-5 1-16,-3 0 0 15,1 0 1-15,-7-6 0 16,2-10-2-16,0-6-6 16,-3-4-2-16,-2-3 0 15,-1-4 5-15,-3 3-2 16,0 5 4-16,0 10 1 15,0 6 8-15,0 7-7 16,0 2-1-16,0 0-1 16,0 16-25-16,7 12 21 15,3 6 5-15,0 0 0 0,2-1 0 16,2-5 1-16,-4-5-1 16,2 1 0-16,-2-4 0 15,-1-6-2-15,-2-2-4 16,-4-3-204-16,-2-9-57 15,-1 0-267-15</inkml:trace>
  <inkml:trace contextRef="#ctx0" brushRef="#br1" timeOffset="96793.9917">24055 3251 1088 0,'0'0'7'16,"0"0"-4"-16,0 0 1 15,0 0-2-15,0 0 32 16,46 97 6-16,-26-54-12 16,-2-3 2-16,-1-3-7 15,-8-2-10-15,-3-4-4 16,-5-9-9-16,-1-7 2 16,0-9 1-16,0-3-1 15,0-3 1-15,0 0 8 16,0-10 20-16,-1-14-23 15,-5-5-8-15,-2-10 2 0,5-3 1 16,3-2 0-16,0 0-2 16,0 8 2-16,9 8-1 15,5 10-1-15,2 10-1 16,5 8-1-16,2 0-4 16,0 11 2-16,6 14-3 15,-1 4 3-15,-1 3 1 16,-4-3 4-16,-3-1-3 15,-2-3 1-15,-5-3-9 16,-4 2 4-16,-4-5-45 16,-4-4-188-16,-1-15-208 15</inkml:trace>
  <inkml:trace contextRef="#ctx0" brushRef="#br1" timeOffset="97512.7454">24827 3299 642 0,'0'0'364'0,"0"0"-350"15,-87-33 114-15,64 33-34 16,0 0-63-16,1 3-23 0,-1 14-4 15,6 2 2 1,5 3-5-16,6-1 0 0,6-2 1 16,0 1-2-16,0-6 2 15,9 1-3-15,8-6 4 16,2-4-1-16,3-4-1 16,0-1-1-16,2 0 0 15,-3-14-49-15,-3-4-20 16,-6-4 18-16,-5-5 13 15,-2-2 28-15,-5 0 10 16,0 3 1-16,0 6 9 16,-8 8 32-16,4 8 5 15,2 4 1-15,1 0-48 16,-1 16-17-16,2 15 12 16,0 11 5-16,0-3-1 0,5-5 1 15,11-4 4-15,2-6-1 16,1-7-3-16,2-5 2 15,0-4 3-15,3-7 1 16,1-1 2-16,1 0-5 16,1-16 1-16,-9-3-4 15,-1-5-11-15,-3-6-41 16,-4-5 6-16,-7-8-2 16,-1-8 14-16,-2-6 2 15,0-7 25-15,0-5 7 16,-8 2 3-16,0 4 27 15,-3 11 43-15,3 14 16 0,4 15-37 16,-2 15 25-16,5 8-33 16,1 2-44-16,0 30-13 15,0 16 13-15,0 15 0 16,10 6 1-16,2 1 3 16,3-6-1-16,4-5-1 15,2-5 1-15,3-6-3 16,-1-5 0-16,-4-10 0 15,-6-6-25-15,-1-13-253 16,-6-14-200-16</inkml:trace>
  <inkml:trace contextRef="#ctx0" brushRef="#br1" timeOffset="97950.2804">25279 3171 1032 0,'0'0'0'15,"0"0"0"-15,25 81 9 16,-2-41 23-16,7-2 8 16,1-4-21-16,0-6-5 15,-2-8 4-15,-7-7-7 16,-1-8-2-16,-5-5-5 16,0 0 3-16,0-11-5 15,-2-12-2-15,-5-6-17 16,-3-4-56-16,-3-7 41 0,-3-2-13 15,0 2 43 1,0 4 2-16,0 12 7 0,-3 11 29 16,0 11 49-16,0 2-56 15,-1 19-29-15,-4 21 0 16,-3 20 15-16,-3 14 28 16,-1 10-6-16,-1 9 21 15,-4 1-3-15,-3-3-29 16,-2-6-11-16,-6-9-5 15,0-4 3-15,-3-9-6 16,4-12-1-16,7-14-3 16,9-14-1-16,8-13 0 15,6-6-2-15,0-4-4 16,0 0-67-16,7-15-68 0,14-13-277 16</inkml:trace>
  <inkml:trace contextRef="#ctx0" brushRef="#br1" timeOffset="98407.1797">25995 3319 964 0,'0'0'49'16,"0"0"-17"-16,0 0 88 15,-88-25-58 1,57 25-45-16,2 5 5 0,5 5-6 16,8 2-9-16,5-2-5 15,8 2-2-15,3 0 3 16,0 3-6-16,16-4 3 15,7 3 0-15,6 0 0 16,-3 0 0-16,-2 2-5 16,-4 1-4-16,-5 0 5 0,-6-3 3 15,-6 1-2 1,-3-3 0-16,0 1 2 0,-11 0 1 16,-8-3 3-16,-6 0-2 15,-2-4 2-15,1-2-3 16,-4-4 2-16,3 0-2 15,1 0-35-15,0-4-72 16,6-7-103-16,6-4-92 0</inkml:trace>
  <inkml:trace contextRef="#ctx0" brushRef="#br1" timeOffset="98641.5499">26138 3301 695 0,'0'0'355'16,"0"0"-347"-16,0 0-7 15,0 0 87-15,16 86-25 16,-8-54-35-16,-2-1-8 16,0-1-4-16,-3-4-11 15,-1-5-2-15,-1-3 0 16,-1-8-3-16,0-6 0 0,0-4-86 15,0-3-187-15,0-23-428 16</inkml:trace>
  <inkml:trace contextRef="#ctx0" brushRef="#br1" timeOffset="98860.2954">26085 3017 1129 0,'0'0'5'0,"0"0"124"15,0 0-36-15,0 0-38 16,0 0-29-16,0 0-22 16,7-2-4-16,-3 1-7 15,-2-1-94-15,-2-6-203 16</inkml:trace>
  <inkml:trace contextRef="#ctx0" brushRef="#br1" timeOffset="99391.7901">26692 3244 1147 0,'0'0'3'0,"0"0"-3"16,-110 2 45-16,85 15-13 16,9 0-14-16,10 5-13 15,6 0-4-15,0-1 4 16,21 1-4-16,8-2 1 15,7-1-1-15,-1 2 0 16,-5-1 0-16,-4 3 0 16,-8-4 0-16,-7-2 3 15,-7 0-6-15,-4-3 2 16,0-1 0-16,-15 1 7 0,-12-3 27 16,-10-1 9-16,-2-3-18 15,-1-7-9-15,4 0-16 16,6 0 0-16,7-17-11 15,6-7-109-15,10-7-227 16</inkml:trace>
  <inkml:trace contextRef="#ctx0" brushRef="#br1" timeOffset="99548.0434">27482 3568 1328 0,'0'0'12'0,"0"0"-9"16,0 0-3-16,0 0-58 0,0 0-1107 15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5T06:00:06.1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8434 2754 276 0,'0'0'179'0,"0"0"-69"16,0 0-25-16,0 0-25 16,0 0-2-16,0 0-2 15,0 0 10-15,0 0-5 16,0-14-4-16,0 4-7 15,9-3-17-15,10 2-19 0,-4-2-4 16,13-1-4 0,10-1-2-16,-1 1-2 0,7-2-2 15,2-2 1-15,17 7 0 16,-7-3 2-16,6 1-3 16,-6 1 1-16,0 3 0 15,-9 6 1-15,-3 3 0 16,-7 0-2-16,-3 0 2 15,4 24-2-15,-10 10 4 16,0 5 1-16,-10 6-2 16,-18 5-1-16,0 4 1 15,0 2-2-15,-9 0 3 0,-38 3-3 16,-9 0 2 0,-15 4-1-16,-10-2-2 0,-10 1 0 15,-2-9-1-15,2-13 1 16,17-4 1-16,2-15-1 15,16-8 0-15,9-9 0 16,-6-2 0-16,16-2-2 16,3 0-7-16,2 0-19 15,8-5 0-15,5-5 24 16,9 1-6-16,10-3 1 16,0-4-13-16,0 3-5 15,0-7-5-15,0 3 28 16,0 0 1-16,0-3 3 15,0 9-3-15,0-2 7 0,0 2-3 16,10 3-1-16,-1-2 1 16,-9 4 1-16,0-1 0 15,10 6 10-15,-10-1-1 16,0-1 6-16,9 3 3 16,-9 0 2-16,0 0-3 15,0 0 0-15,0 0-19 16,0 0-1-16,0 24-9 15,0 15 10-15,-19 4 8 16,0 4-2-16,-9-7-3 16,0-3 3-16,0-3 5 15,3-5 1-15,25-5-3 16,0-6-2-16,0-3-4 0,0-6-2 16,0 2 5-16,19-5-1 15,9-2 0-15,6-4-1 16,13 0 3-16,6 0 3 15,-6 0-5-15,0 0 3 16,-4 0-2-16,-15 0-5 16,-18 0 4-16,-1 0-5 15,0 0 1-15,-9 0-2 16,0 0-1-16,0 6-1 16,0 10-12-16,0-9-174 15,0-7-446-15</inkml:trace>
  <inkml:trace contextRef="#ctx0" brushRef="#br0" timeOffset="531.2559">9437 3446 820 0,'0'0'57'16,"0"0"151"-16,0 0-69 15,0 0-61-15,0 0-14 16,0 0-34-16,-16-29-12 15,16 29-7-15,0 0-11 0,0 13-4 16,0 18 4-16,0 3 15 16,0 1 1-16,0 3-2 15,0-4 4-15,0-2-10 16,0-1-3-16,0-4-1 16,0-2-4-16,0-6 0 15,0-1-2-15,0-7-4 16,0-5-121-16,-12-6-138 15,-13 0-173-15</inkml:trace>
  <inkml:trace contextRef="#ctx0" brushRef="#br0" timeOffset="890.7203">9209 3533 544 0,'0'0'125'16,"0"0"37"-16,0 0-57 15,0 0-59-15,0 0-23 16,0 0-9-16,0-29 12 15,19 21 5-15,9-1-12 0,6 0-8 16,4-3 2-16,-10 4 6 16,18-2-2-16,-11 3-11 15,-7 3 2-15,-10 0-6 16,-8 4-2-16,-1 0-2 16,-9 0-7-16,0 0-42 15,9 0-80-15,1 0-63 16,-1 0-115-16</inkml:trace>
  <inkml:trace contextRef="#ctx0" brushRef="#br0" timeOffset="1203.2231">9181 3828 385 0,'0'0'160'0,"0"0"-67"16,0 0-8-16,0 0-17 16,0 0 3-16,0 0 9 15,103-23-19-15,-69 17-4 16,-6 1-14-16,0 3-4 15,0-1-21-15,0 1-13 16,-3 2-4-16,-6 0-1 0,9 0-1 16,0-3-12-16,9 0-66 15,-2-7-200-15</inkml:trace>
  <inkml:trace contextRef="#ctx0" brushRef="#br0" timeOffset="1468.8565">9832 3665 694 0,'0'0'126'0,"0"0"76"16,0 0-62-16,0 0-70 0,0 0 24 16,0 0-17-16,0 0-21 15,-12-15-11-15,12 15-25 16,0 0-14-16,0 8-6 15,0 15 0-15,0 17 2 16,0-1 6-16,0 5 1 16,0-2-9-16,0 3 1 15,0 1-4-15,-6 0-2 16,-51-9-226-16,-8-20-353 16</inkml:trace>
  <inkml:trace contextRef="#ctx0" brushRef="#br0" timeOffset="2750.0594">13897 2283 603 0,'0'0'64'16,"0"0"85"-16,0 0-75 15,0 0 2-15,0 0-52 16,0 0-4-16,56-91 0 16,-18 67 16-16,-4 2 4 15,13 1 4-15,15-4-16 16,4 6-1-16,14-5-17 15,5 6 3-15,5 2-3 0,3 1 0 16,-12 11-3-16,-15 4 2 16,-23 0-9-16,-5 14 1 15,-20 26-1-15,-18 19 9 16,0 8-6-16,-9 11 5 16,-56 1-6-16,-16 1-2 15,-28-1 1-15,6-1-1 16,-6-2 2-16,19-16-2 15,-1-10 0-15,26-11 0 16,9-13 1-16,12-9-1 16,16-7 0-16,0-7-1 15,9-3-18-15,-6 0-19 0,-3-16-25 16,0-5-50-16,10-3 38 16,8-3 13-16,1 6-7 15,0-4 15-15,9 1 22 16,0 0 23-16,0-2 7 15,0 9 2-15,0-1 2 16,0 5 6-16,0 5 29 16,0 0-4-16,0 4 41 15,0 2-15-15,9-1-16 16,-9 3 4-16,0 0-17 16,0 0-8-16,0 0-22 15,0 0 0-15,0 13-5 16,0 12 5-16,0 10 13 0,0 2-1 15,0 2-3 1,0 0-2-16,0-5 4 0,0-1-4 16,0-5-2-16,0-10-2 15,0-9 10-15,0-4-6 16,19-5 1-16,18 0-1 16,16 0 3-16,12 0-10 15,7 0-10-15,-16-18-249 16</inkml:trace>
  <inkml:trace contextRef="#ctx0" brushRef="#br0" timeOffset="3281.4179">15140 2854 835 0,'0'0'100'15,"0"0"47"-15,0 0-44 16,0 0-74-16,0 0-13 15,0 0-11-15,0 0-2 16,0-12-2-16,0 37 24 16,0 4 16-16,0 4-10 15,0-1-2-15,0-3-16 0,0-3-2 16,0-1-2 0,0-7-7-16,0 2 0 0,-9-3-2 15,-7-4-1-15,-2-6-110 16,-10-7-88-16,0 0-125 15</inkml:trace>
  <inkml:trace contextRef="#ctx0" brushRef="#br0" timeOffset="3547.1282">14813 2867 771 0,'0'0'106'16,"0"0"87"-16,0 0-101 0,0 0-71 16,0 0-12-16,0 0-2 15,0-16 7-15,34 8 21 16,23-3 4-16,23-7 1 16,5-3-23-16,14 3-13 15,-5 2-1-15,-4 2-3 16,-28 6-9-16,-24 8-11 15,-29 0-56-15,-9 0-119 16,0 14-114-16</inkml:trace>
  <inkml:trace contextRef="#ctx0" brushRef="#br0" timeOffset="3812.8857">14748 3245 648 0,'0'0'91'16,"0"0"39"-16,0 0-50 16,0 0-26-16,0 0 12 15,0 0 18-15,28-8-22 16,19-7 5-16,15 1-22 15,3-1-32-15,7 2-9 0,-7 10-4 16,-2 3-5-16,-17 0-44 16,-18 0-145-16,-9 0-230 15</inkml:trace>
  <inkml:trace contextRef="#ctx0" brushRef="#br0" timeOffset="4297.182">15380 3370 703 0,'0'0'131'0,"0"0"-3"16,0 0-52-16,0 0-34 15,0 0 18-15,0 0-17 16,156-50 4-16,-141 50-11 16,-5 0-8-16,8 2-12 15,1 17-6-15,-10 6-4 16,-9 5 2-16,0 3-1 0,0 0 4 15,-9-5-5-15,-28-2 2 16,9-5 3-16,-16-8 8 16,16 5-1-16,0-8 2 15,0 0-7-15,12-2 0 16,13-4-4-16,-3-2-2 16,6 1 3-16,0-3-2 15,0 0 2-15,9 0 3 16,63 0 10-16,37 0 16 15,38-3-24-15,18-16-15 16,-19-10-19-16,-9-9-600 16</inkml:trace>
  <inkml:trace contextRef="#ctx0" brushRef="#br0" timeOffset="18088.5788">1796 6388 5 0,'0'0'672'16,"0"0"-578"-16,0 0 37 15,0 0-43-15,0 0-33 16,0 0 3-16,0 0-3 16,0 0 11-16,0 0-30 15,0 0 1-15,0 0 22 16,0 0-18-16,0-1-3 16,0-4-2-16,0 3 5 15,0-1-8-15,0 1-17 16,0-1 3-16,0 2 3 0,0 1-7 15,0 0-5-15,0 0 1 16,0 0-6-16,0 0-5 16,0 0-5-16,0 25-11 15,0 12 14-15,0 12 2 16,0-1 3-16,0 1-2 16,0-3 2-16,0-5-3 15,-7-3 1-15,4-9-1 16,-3-1 1-16,3-10 0 15,-3-7-1-15,6-5 0 16,-4 2-2-16,-2-4 2 16,-3-3-26-16,-10-1-214 15,1 0-175-15</inkml:trace>
  <inkml:trace contextRef="#ctx0" brushRef="#br0" timeOffset="18495.0055">1540 6382 607 0,'0'0'131'0,"0"0"31"16,0 0-45-16,0 0-67 15,0 0-3-15,0 0 8 16,19-18 2-16,-10 18-14 16,-9 0-10-16,0 0-1 15,0 0-7-15,0 0 1 16,19-1-8-16,9-3-2 15,9 3-12-15,7-4 2 16,18 0-6-16,-6 5 1 16,10-2-2-16,-10 2 2 15,-13 0-2-15,-15 0-4 16,-3 0-4-16,-15 0-60 0,-10 0-132 16,0 0-126-1</inkml:trace>
  <inkml:trace contextRef="#ctx0" brushRef="#br0" timeOffset="18885.6024">1375 6814 385 0,'0'0'233'0,"0"0"-147"16,0 0-41-16,0 0-36 15,0 0-7-15,0 0-2 16,0 16 4-16,0-9 9 16,0-6-2-16,0 4 10 15,12 0 14-15,13 1 38 16,13-1 29-16,18 2-31 15,6-7-25-15,22 0-10 16,-3 0-5-16,-9 0-12 16,-7 0-8-16,-12 0-5 15,-25 0 0-15,0 0 3 0,-18 0-3 16,-10 0 2 0,0 0-7-16,0 0-1 0,0 0-18 15,0 0-196-15,0 0-234 16</inkml:trace>
  <inkml:trace contextRef="#ctx0" brushRef="#br0" timeOffset="19276.3298">2207 6750 813 0,'0'0'104'16,"0"0"127"-16,0 0-147 16,0 0-24-16,0 0 5 15,0 0-5-15,0 0-4 16,0-28-8-16,0 28-19 16,0 0-11-16,0 0-16 15,0 0-2-15,0 11-12 16,0 22 12-16,9-3 1 15,0 4 6-15,10 2 0 16,-10-6-5-16,1-1 4 16,-10-5-2-16,0 1-2 15,0-3-2-15,0-7 1 16,0-1 1-16,0-9-2 0,0 0-1 16,0-5-6-16,0 0-155 15,0-5-78-15,0-34-294 16</inkml:trace>
  <inkml:trace contextRef="#ctx0" brushRef="#br0" timeOffset="19682.585">2895 6256 281 0,'0'0'451'15,"0"0"-361"-15,0 0 61 16,0 0-70-16,0 0-1 15,0 0-11-15,-28-22-11 16,19 22 23-16,9 0-21 16,-19 0-30-16,-9 16-16 15,-9 26-7-15,-10 20 1 16,3 14 10-16,7 6 12 16,28 2 22-16,9-5-15 15,0-8-21-15,37-8-5 0,19-10-8 16,16-6 0-16,2-8-1 15,7-4-2-15,-15-17-87 16,-4-7-419-16</inkml:trace>
  <inkml:trace contextRef="#ctx0" brushRef="#br0" timeOffset="22370.1151">3671 6380 226 0,'0'0'47'0,"0"0"35"16,0 0 56-16,0 0 29 16,0 0-58-16,0 0-17 15,0 0-16-15,34-66 13 0,-34 66-11 16,0 0-15-1,0 0-10-15,0 0-14 0,0-1 6 16,0 1 1-16,0 0-16 16,0 0 8-16,0 0-9 15,0 0-11-15,0 0-7 16,-16 8-11-16,-21 29-3 16,0 11 3-16,2 10 2 15,7 3 1-15,19 1-3 16,9-6 0-16,0-1 1 15,0-10 0-15,0-8 0 16,0-3-1-16,25-5 0 16,-13-10 0-16,4-6-2 15,-4-8 2-15,4-3 2 16,3-2 1-16,-1 0 0 0,1 0 9 16,9-12-4-16,-9-10 1 15,6-6-7-15,-16 3-1 16,0-3 0-16,-9 4 2 15,0 5-2-15,0 3 2 16,-9 3-1-16,-16 6-2 16,-6 2-8-16,-13 5-2 15,-2 0-1-15,11 7 2 16,-2 12-11-16,18 4-80 16,1-9-142-16,18-9-322 15</inkml:trace>
  <inkml:trace contextRef="#ctx0" brushRef="#br0" timeOffset="22870.2124">4347 6546 493 0,'0'0'279'0,"0"0"-161"0,0 0 32 16,0 0-97 0,0 0 7-16,0 0 12 0,-100-21-38 15,63 21-21-15,-1 0 7 16,4 5 1-16,6 16-1 15,0 3-6-15,19 5-7 16,9 5 2-16,0 0-8 16,9-2 5-16,38-3-5 15,6-6 7-15,3-12 0 16,-3 2 5-16,-7-13-9 16,-18 0 4-16,7 0 2 15,-14-1 8-15,-2-20 1 0,-13-5 8 16,4-2 4-1,-10-4-11-15,0 1-6 0,0 2 3 16,-10 4-7-16,-5 2 1 16,-4 10-7-16,0 7-4 15,1 1-10-15,-1 5-5 16,-9 0-111-16,3 0-159 16,3 0-115-16</inkml:trace>
  <inkml:trace contextRef="#ctx0" brushRef="#br0" timeOffset="23198.2681">4758 6614 684 0,'0'0'159'0,"0"0"37"16,0 0-73-16,0 0-46 15,0 0-23-15,0 0 21 16,184-10-30-16,-103 4-18 16,0 1-11-16,-7 0-3 15,-18 4-11-15,-18 1-1 16,-23 0-1-16,-5 0 0 0,-10 0-7 15,0 0-12-15,0 0-97 16,-10 0-61-16,-33 0-288 16</inkml:trace>
  <inkml:trace contextRef="#ctx0" brushRef="#br0" timeOffset="23510.758">4914 6429 800 0,'0'0'105'0,"0"0"132"15,0 0-152-15,0 0-26 16,0 0 3-16,0 0-16 16,0-13 8-16,0 13-14 0,0 0-8 15,0 0-4-15,0 0-10 16,0 0-6-16,0 0-11 15,0 5-1-15,0 22 0 16,28 7 0-16,-3 6 1 16,-7 2-1-16,-5 3 0 15,-7-4 0-15,-6-3-1 16,0-4-2-16,0-5-2 16,-9-5-5-16,-29-3-150 15,-5-8-136-15,-4-13-318 0</inkml:trace>
  <inkml:trace contextRef="#ctx0" brushRef="#br0" timeOffset="23854.5889">5471 6493 686 0,'0'0'125'0,"0"0"98"15,0 0-60-15,0 0-112 16,0 0-29-16,0 0-4 0,0-10-12 16,0 10-4-16,10 17 0 15,-1 5 12-15,0 7 18 16,7 0 19-16,-7 5-24 15,1-5-17-15,-1 0-7 16,-6-1-1-16,-3-4-1 16,0-5-1-16,0-6-3 15,0-3-9-15,0-9-170 16,0-1-148-16,0-6-581 16</inkml:trace>
  <inkml:trace contextRef="#ctx0" brushRef="#br0" timeOffset="24198.3447">5811 6422 793 0,'0'0'110'0,"0"0"134"16,0 0-92-16,0 0-105 15,0 0-31-15,0 0-16 16,-38 3 2-16,38 20 3 15,0 3 18-15,0 1 2 16,35 7 4-16,2 0 1 16,0 0-9-16,1 0 0 15,-1-5-10-15,-12 0-3 16,-6-7-5-16,-10 2 0 0,-9-7-2 16,0-3-1-16,0 1 4 15,0-6 2-15,0-1-3 16,-9-8 0-16,-10 0-1 15,4 0-2-15,-7-3-22 16,-13-18-70-16,-2-8-89 16,0-10-266-16</inkml:trace>
  <inkml:trace contextRef="#ctx0" brushRef="#br0" timeOffset="24385.8462">5882 6433 896 0,'0'0'111'0,"0"0"108"0,0 0-156 15,0 0-5-15,0 0-8 16,284-69-37-16,-241 63-10 16,-11 1-3-16,-17 0-14 15,-15 0-168-15,0-9-227 16</inkml:trace>
  <inkml:trace contextRef="#ctx0" brushRef="#br0" timeOffset="24713.9037">6312 6120 663 0,'0'0'149'0,"0"0"59"16,0 0-61-16,0 0-88 16,0 0-34-16,0 0-2 15,246 33-4-15,-174 26 9 16,-7 16-1-16,1 13 0 0,-23 9 5 15,-33 6-8-15,-10 5-15 16,-91 10-9-16,-64-5-6 16,-38-15-254-1,-25-19-576-15</inkml:trace>
  <inkml:trace contextRef="#ctx0" brushRef="#br0" timeOffset="29745.2387">7272 6521 281 0,'0'0'360'15,"0"0"-241"-15,0 0-40 0,0 0-41 16,0 0-4 0,0 0-5-16,0 0 6 0,0 0 8 15,0 0 6-15,0 0 6 16,0 0-8-16,0 0 3 16,0 0-21-16,-10 0-7 15,1 1 3-15,9-1-11 16,0 0-3-16,0 0 1 15,0 0-2-15,0 0 2 16,0 0 7-16,0 0 17 16,0 0-1-16,0 0-4 15,0 0 2-15,0 0-9 16,0 0-7-16,9 0-10 0,38 0-5 16,15 0 4-1,13 0 0-15,15-1-5 0,-24-4 2 16,-13 1-1-16,-16 3 0 15,-18 1-1-15,-10 0 4 16,-9 0-4-16,0 0-1 16,0 0 0-16,0 0 0 15,0 0-1-15,0 0-15 16,0 0-20-16,-18 0-197 16,-29 0-286-16</inkml:trace>
  <inkml:trace contextRef="#ctx0" brushRef="#br0" timeOffset="35276.5315">10159 2097 586 0,'0'0'156'0,"0"0"8"16,0 0-23-16,0 0-40 0,0 0-24 16,0 0-27-16,0 0 7 15,0-5-21-15,0 5-24 16,0 0-1-16,0 0-3 16,0 0 2-16,0 0 1 15,0 0-11-15,0 0 0 16,0 0 0-16,0 8 0 15,0 13 0-15,0 4 2 16,0 5 1-16,0-4-2 16,0 1 0-16,10-6 1 15,-1-1-2-15,-9-6 2 16,9-1 0-16,-9-6-2 16,0 1 0-16,0-7 0 0,0 4-1 15,0-5-33-15,0 0-292 16,-9 0-372-16</inkml:trace>
  <inkml:trace contextRef="#ctx0" brushRef="#br0" timeOffset="36214.0159">10225 1846 421 0,'0'0'187'15,"0"0"-107"-15,0 0-26 16,0 0-40-16,0 0 3 0,0 0 4 16,-94-5-2-16,76 5 11 15,-17 0-4-15,-2 6-5 16,9 7 6-16,-6 3-3 15,6 2 1-15,0 1-10 16,-10 1 6-16,20 4-7 16,-11 3-3-16,5 4 1 15,5 3 4-15,10 0 11 16,9-2 12-16,0-1-6 16,0-1-7-16,0-1-6 15,0 0-1-15,0 2-5 16,0-2 1-16,18 2 1 0,10-6-1 15,-3 1-7 1,3-3 2-16,0-1-2 0,0-2 0 16,7-6-1-16,-7-3 2 15,0-1-2-15,0-5-1 16,0-2 5-16,9-3 4 16,-3 0 0-16,13 0 1 15,0 0-7-15,-4-10-5 16,-15-2 0-16,10-3-1 15,-20-3 1-15,1 2 4 16,-3-3 3-16,-7-9 24 16,10-1-7-16,-10 0-10 15,10-4-10-15,-10 5-2 16,1 6 5-16,-10-1-1 16,9 0 3-16,-9 7-2 0,0-1 1 15,0 0-3-15,0 3-3 16,0-1-3-16,0 1 9 15,0-1-4-15,0 2 3 16,0-1 1-16,0-4-1 16,0 5-3-16,0-4-3 15,-9-3-2-15,-10 4 0 16,0-5-1-16,0 5-1 16,1-3-1-16,-20-1 3 15,4-2-1-15,-13 2 3 16,10 3-5-16,-16 1 1 15,16 6-3-15,-7 8 0 0,-12 2 0 16,0 0-2-16,-6 20-8 16,-4 9-16-16,23-4-159 15,5-12-194-15</inkml:trace>
  <inkml:trace contextRef="#ctx0" brushRef="#br0" timeOffset="37526.7769">15343 1831 370 0,'0'0'383'0,"0"0"-228"0,0 0-9 16,0 0-71-16,0 0-6 16,0 0-46-16,0 0-5 15,9-24 13-15,-9 24-4 16,9-3-3-16,1 1-5 15,8-1-3-15,7 1-7 16,3-1-2-16,10 3-5 16,-10 0 0-16,6 0-2 15,-15 8-9-15,-10 16-6 16,-9 8 3-16,0 4 12 16,-28 4 0-16,-16 1 9 15,-12-8-7-15,3-2 0 16,7-7-1-16,-1-4 2 0,19-6-2 15,12-6-1-15,13-5 1 16,3-1-1-16,0-2 0 16,0 0 1-16,0 0 0 15,13 0 5-15,40 0 6 16,18-2 0-16,4-19-6 16,6 2-5-16,-25 0-1 15,-18 3-59-15,-14 1-109 16,-24 5-142-16</inkml:trace>
  <inkml:trace contextRef="#ctx0" brushRef="#br0" timeOffset="38198.6549">15745 1716 37 0,'0'0'458'16,"0"0"-321"-16,0 0-57 16,0 0-59-16,0 0 10 15,0 0 16-15,-100-10-4 0,72 5 48 16,9 3 8-16,-9-2-25 15,0-3-31-15,-6 6-4 16,6 1-6-16,0 0-18 16,0 0-8-16,3 0-5 15,-3 0 2-15,0 0-3 16,-10 14 2-16,1 13 1 16,-7 8-3-16,-2 9 3 15,8 4 1-15,4 1-1 16,6-3-1-16,0-2 2 15,19-1 3-15,-1 1 0 16,10 0 6-16,0-3 20 0,10-2 0 16,27-3-7-16,16-2-13 15,12-5-3-15,7 0-1 16,3-7 5-16,-4-2-1 16,4-8-1-16,-3-7-1 15,-7-5-3-15,-3 0 6 16,-5 0-4-16,-1-16-1 15,-13-5 0-15,4-8 2 16,-10 0 2-16,-2-6 0 16,-7-6-1-16,-10-4 0 15,1-10-3-15,-10-6-3 16,-9-3-6-16,0 1 7 16,0 6-2-16,0 14 11 0,0 14-4 15,-18 4-4 1,-10 9-2-16,-10-1-6 0,-5 9-1 15,-13 5 0-15,-25 3-5 16,-13 0-4-16,4 11-164 16,-10 2-279-16</inkml:trace>
  <inkml:trace contextRef="#ctx0" brushRef="#br0" timeOffset="44464.5908">8156 6314 604 0,'0'0'152'0,"0"0"-14"16,0 0-38-16,0 0-27 15,0 0-11-15,0 0-2 16,0 0-6-16,-15-8-3 16,5 6 11-16,10 2-12 15,0-3-2-15,0 3-4 16,0 0-7-16,0 0-10 15,0 0 2-15,0 0-16 16,0 0-12-16,0 0-1 16,0 28-14-16,0 15 14 0,0 10 3 15,0 1-3-15,0-3 10 16,0-2-9-16,0-14 4 16,0 1 0-16,0-14 1 15,0-4-2-15,0-8-1 16,0-6 2-16,0 1-5 15,0-5-3-15,0 0 3 16,0 0-2-16,0 0-23 16,0 0-115-16,0 0-83 15,0-21-285-15</inkml:trace>
  <inkml:trace contextRef="#ctx0" brushRef="#br0" timeOffset="44948.9536">8571 6372 547 0,'0'0'143'16,"0"0"-11"-16,0 0-12 0,0 0-47 16,0 0-14-16,0 0 3 15,-19-1-18-15,10 1-5 16,9 0-23-16,-10 0-5 16,10 9 4-16,0 7-7 15,0 4 5-15,0 7 10 16,28-3 5-16,16 9-2 15,3-3-15-15,-10-1-2 16,7 0-3-16,-16-5 0 16,-19 1-2-16,0-3-2 15,-9-2 1-15,0-1 4 16,0-5-4-16,0-2 3 16,-18-3-6-16,-10 4 4 0,-16-8-2 15,-3 0-1-15,4-5 3 16,-13 0-4-16,18 0-5 15,1-5-39-15,9-17-119 16,12-9-125-16,16-8-261 16</inkml:trace>
  <inkml:trace contextRef="#ctx0" brushRef="#br0" timeOffset="45183.2625">8515 6321 599 0,'0'0'132'15,"0"0"20"-15,0 0-21 16,0 0-114-16,0 0-3 16,0 0 1-16,264-44 4 15,-208 42 0-15,-3-1-13 16,-15 3-6-16,-29 0-30 15,-9 0-216-15,0 0-397 16</inkml:trace>
  <inkml:trace contextRef="#ctx0" brushRef="#br0" timeOffset="45597.7155">9427 6382 880 0,'0'0'150'0,"0"0"63"0,0 0-106 16,0 0-39-1,0 0-6-15,0 0-34 0,0-10-7 16,0 20-10-16,10 19-9 16,-1 10 12-16,10 3 7 15,-1-4-4-15,1 3-7 16,-10-9 1-16,1-3-8 15,-1-5-2-15,-9-5-1 16,0-6-1-16,0-6-2 16,0-4-37-16,0-3-134 15,-19 0-78-15,-9-15-421 16</inkml:trace>
  <inkml:trace contextRef="#ctx0" brushRef="#br0" timeOffset="45904.4507">9309 6388 764 0,'0'0'73'0,"0"0"152"15,0 0-129-15,0 0-26 0,0 0-24 16,0 0-2-16,0-11-5 15,0 11-5-15,0-5 8 16,37-3-5-16,10-3-2 16,15 0-16-16,4-6-11 15,-4 6 1-15,3-2-8 16,-18 7 2-16,-13 1-3 16,-24 5-4-16,-1 0-38 15,-9 0-94-15,0 6-118 16,-9 17-12-16</inkml:trace>
  <inkml:trace contextRef="#ctx0" brushRef="#br0" timeOffset="46279.4603">9072 6775 664 0,'0'0'80'16,"0"0"55"-16,0 0-63 0,0 0 12 15,0 0-20-15,0 0-1 16,137 0 8-16,-90-8-13 16,-3 7-3-16,2-3-17 15,1 3-15-15,-3-2-9 16,2 1-8-16,-8 2-2 16,-4 0-4-16,-15 0-1 15,9 0-29-15,0 0-140 16,0 0-120-16,0 0-178 15</inkml:trace>
  <inkml:trace contextRef="#ctx0" brushRef="#br0" timeOffset="46935.7592">9985 6785 580 0,'0'0'232'16,"0"0"-34"-16,0 0-57 16,0 0-83-16,0 0-16 15,0 0-7-15,37-34 6 16,-18 33 1-16,9-3-7 0,-9 4-18 15,-4 0 0 1,4 0-8-16,-10 5-4 16,10 16-4-16,-19 3 2 0,0 9 0 15,0-3 0-15,-9 6 2 16,-19-6-4-16,-16 3 4 16,-3-3-4-16,1-6 4 15,2-6-1-15,16-2-1 16,9 0 0-16,1-9-1 15,8-2 0-15,10-4 8 16,0 2-4-16,-6-3 11 16,6 0-4-16,0 2-3 15,0-2 5-15,0 0-7 16,0 0 7-16,0 0-7 16,0 0 0-16,0 0 12 0,25 0 1 15,50 0-3-15,34-16 5 16,18-2-20-16,1 2-3 15,-10 2-3-15,-18 6-108 16,-34 1-163-16,-29 5-301 16</inkml:trace>
  <inkml:trace contextRef="#ctx0" brushRef="#br0" timeOffset="51202.828">11119 6443 693 0,'0'0'149'16,"0"0"2"-16,0 0-78 15,0 0-11-15,0 0 4 16,0 0-7-16,0 0-10 16,0 0-5-16,-44 0-25 15,25 0-2-15,19 0-15 16,-9 0 8-16,0 0-7 0,-10 0 0 15,10 0 1 1,-1 0 1-16,1 0-1 0,9 0 0 16,-9 0 2-16,-1 0-4 15,10 0 3-15,0 0-4 16,0 0 0-16,0 0 1 16,0 0 0-16,0 0 1 15,10 0 14-15,36 0 14 16,17 0 0-16,11-10-21 15,17 6-3-15,-16 0-7 16,-4 4 0-16,-24 0-8 16,-3 0-148-16,-16 0-117 0,-10 0-215 15</inkml:trace>
  <inkml:trace contextRef="#ctx0" brushRef="#br0" timeOffset="51593.4571">11128 6724 313 0,'0'0'241'0,"0"0"-80"15,0 0-75-15,0 0-23 16,0 0 2-16,0 0 14 16,-9 0-2-16,9 0-5 15,0 0 15-15,0 0 0 16,0 0-1-16,0 0-9 15,0-2-10-15,18-8-15 16,29 2-25-16,15-3-17 16,13 1-10-16,16 10-4 15,11-3 3-15,-2 3-85 0,-10 0-169 16,-18 0-190-16</inkml:trace>
  <inkml:trace contextRef="#ctx0" brushRef="#br0" timeOffset="53593.472">7234 3366 486 0,'0'0'217'16,"0"0"-85"-16,0 0-36 15,0 0-20-15,0 0-25 16,0 0-3-16,10-5 3 16,-10 5-3-16,0 0-2 0,0 0-13 15,0 0 3 1,0 0-7-16,0 0-8 0,9 0-10 16,10 0 2-16,9 0-3 15,15 0-5-15,-5 0 1 16,8 0 1-16,-2 0-3 15,-7 0 2-15,-9-5-2 16,-18 0 0-16,-1 5 0 16,-9-2-3-16,0 2-1 15,0 0 0-15,0-4-51 16,0-8-104-16,-19-5-234 16</inkml:trace>
  <inkml:trace contextRef="#ctx0" brushRef="#br0" timeOffset="54421.6184">7262 2250 389 0,'0'0'327'0,"0"0"-232"16,0 0-41-16,0 0-10 0,0 0 28 15,0 0 9-15,0 0-18 16,0 0-15-16,0 0-10 16,0 0-1-16,0 0-7 15,0 0-2-15,0 0 4 16,0 0-16-16,0 0-3 15,0 0-8-15,0 0-2 16,0 0-3-16,0 0 1 16,0 0-3-16,0-3 2 15,28-3-1-15,19-1 0 16,15-6 1-16,1 5 0 16,-17 0 0-16,1 3 0 15,-19 2-1-15,-9 3-1 16,-4 0-16-16,-15 0-42 0,0 0-47 15,0 0-118-15,0 0-92 16</inkml:trace>
  <inkml:trace contextRef="#ctx0" brushRef="#br0" timeOffset="54718.4888">7446 2104 532 0,'0'0'209'0,"0"0"-51"16,0 0-26-16,0 0-35 15,0 0-1-15,0 0-20 16,0-7 4-16,0 7-25 15,0 0-2-15,0 0-21 16,0 0-21-16,0 32-11 16,0 15-23-16,9 13 16 15,16 3 7-15,-6-2-9 16,-10-8-164-16,10-11-409 16</inkml:trace>
  <inkml:trace contextRef="#ctx0" brushRef="#br0" timeOffset="57624.8509">12418 6324 544 0,'0'0'212'0,"0"0"-6"0,0 0-65 16,0 0-29-16,0 0-1 16,0 0-25-16,0-10-11 15,0 10-22-15,0 0-7 16,0 0-23-16,0 0-5 16,0 11-9-16,0 22-9 15,0 9-7-15,0 6 7 16,0-3 8-16,0 2-6 15,0-7 1-15,0 1 0 16,0-8-3-16,0-7-1 0,0-6 1 16,0-6-1-1,0-4 0-15,0-5 0 0,0-2 0 16,0-3-21-16,0 0-132 16,0 0-49-16,0-15-64 15,0-9-323-15</inkml:trace>
  <inkml:trace contextRef="#ctx0" brushRef="#br0" timeOffset="57984.1743">12380 6324 427 0,'0'0'295'15,"0"0"-148"-15,0 0-25 16,0 0-63-16,0 0 4 16,0 0-6-16,19-11-18 15,18 4-17-15,7-3 0 16,-7 6-4-16,10-3 5 15,-3 2-4-15,-7 0-5 16,0 1-4-16,1 0-6 16,-10 3-2-16,-13-2-1 0,-5 3-2 15,-1 0-9-15,-9 0-55 16,0 0-65-16,-9 8-68 16,-19 11-16-16,-16 4-292 15</inkml:trace>
  <inkml:trace contextRef="#ctx0" brushRef="#br0" timeOffset="58234.1514">12371 6522 435 0,'0'0'234'15,"0"0"-146"-15,0 0-19 16,0 0-11-16,0 0 36 15,0 0-10-15,212-21-7 0,-178 16-8 16,-6 2-32-16,0 3-17 16,-9 0-17-16,0 0-3 15,-10 0-2-15,10 0-54 16,-4 0-109-16,-6 3-42 16,-9 7-146-16</inkml:trace>
  <inkml:trace contextRef="#ctx0" brushRef="#br0" timeOffset="58484.1508">12436 6751 475 0,'0'0'110'0,"0"0"38"16,0 0-68-16,0 0-3 15,0 0 5-15,0 0 12 16,181 10 3-16,-144-10-16 16,10 0-41-16,6-10-28 15,-15 5-12-15,8-8-6 16,1 2-93-16,-13-11-97 16,-6 5-223-16</inkml:trace>
  <inkml:trace contextRef="#ctx0" brushRef="#br0" timeOffset="58827.9038">13122 6637 741 0,'0'0'128'16,"0"0"97"-16,0 0-117 15,0 0-10-15,0 0-15 16,0 0-20-16,0 1-9 16,0 4-17-16,0 11-21 0,9 4-6 15,0 5-3-15,1 12 2 16,8 1 10-16,-2 2 3 16,3 3-4-16,-1-1-1 15,-8-3-5-15,-10-5-8 16,9-5-3-16,-9-5-1 15,0-3 2-15,0-8-4 16,0-3 2-16,0-4 0 16,-37-6-53-16,-1 0-141 15,-24-10-223-15</inkml:trace>
  <inkml:trace contextRef="#ctx0" brushRef="#br0" timeOffset="61656.0595">11795 4076 134 0,'0'0'208'16,"0"0"-111"-16,0 0 66 16,0 0-76-16,0 0-19 15,0 0-20-15,0 0-39 16,0 0-9-16,0 0-3 15,0 0-11-15,0 0 3 16,0 0 8-16,0 0 3 16,0 0 2-16,0 0 1 15,0 0 18-15,0 0 15 16,0 0 5-16,0 0 2 16,0 0-10-16,0 0-17 15,0 0-1-15,0 0 2 16,0 0 1-16,0 0 0 0,0 0 6 15,0 0-4-15,0 0 23 16,0 0 4-16,18 0-23 16,20 0-1-16,-10 0 27 15,15 0-8-15,-15 0-21 16,1 0-12-16,-20 0-1 16,-9 0-4-16,0 0-1 15,0 0-3-15,0 0 0 16,0 0-18-16,0-3-98 15,-19-15-151-15</inkml:trace>
  <inkml:trace contextRef="#ctx0" brushRef="#br0" timeOffset="62546.8124">11742 3145 286 0,'0'0'101'15,"0"0"8"-15,0 0 6 16,0 0-51-16,0 0-29 16,0 0-14-16,0 0-10 15,0 0 4-15,0 0 22 16,0 0 29-16,0 0 49 0,0 0-18 15,0 0-25-15,0 0-25 16,0 0-12-16,0 0-22 16,0 0-7-16,0 0-1 15,0 0-4-15,0 0 1 16,0 0-1-16,0 0 5 16,0 0 4-16,0 0 16 15,0 0 1-15,0 0-7 16,0 0-8-16,0 0-5 15,0 0-1-15,0 0-1 16,0 0-5-16,0 0 1 16,0 0 1-16,0 0-2 0,0 0 0 15,0 0 1-15,0 0-1 16,0 0 2-16,0 0-2 16,0 0 0-16,0 0 0 15,0 0-1-15,0 0-7 16,0 0-11-16,0 0-11 15,-10 5-29-15,-8-4-81 16,-1-1-110-16,-18 0-292 16</inkml:trace>
  <inkml:trace contextRef="#ctx0" brushRef="#br0" timeOffset="64453.2165">10817 3258 337 0,'0'0'64'0,"0"0"56"16,0 0-64-16,0 0-15 15,0 0-3-15,0 0 0 16,0 0 13-16,0-36 21 0,0 36-1 16,-7 0 16-1,7 0-18-15,0 0-24 0,0 0-18 16,0 0-12-16,0 0-12 16,0 0 3-16,0 0 2 15,0 0-6-15,35 0 4 16,2-2 2-16,10 2 1 15,-4 0-8-15,-24 0 1 16,0 0-2-16,-10 0-12 16,-9 0-84-16,0 0-34 15,0 0-67-15,0-3-309 16</inkml:trace>
  <inkml:trace contextRef="#ctx0" brushRef="#br0" timeOffset="64593.8401">10817 3258 429 0</inkml:trace>
  <inkml:trace contextRef="#ctx0" brushRef="#br0" timeOffset="64703.2948">10817 3258 429 0,'127'-167'376'0,"-127"164"-178"0,0 3-44 0,0 0-65 0,0 0-19 0,0 0-19 16,0 0-27-16,0 13-24 15,0 19-5-15,0 14 2 16,0 7 3-16,0 8 4 16,0 2-4-16,0 5-1 0,0-10-55 15,0-10-239-15</inkml:trace>
  <inkml:trace contextRef="#ctx0" brushRef="#br0" timeOffset="65375.1808">10891 4218 700 0,'0'0'61'0,"0"0"113"15,0 0-96-15,0 0-45 16,0 0 19-16,0 0 10 0,0-2 4 15,0 2-25-15,0 0 15 16,0-3-8-16,19-2-19 16,34-4-6-16,3 2-5 15,19-2-3-15,-13 4-9 16,10 0-6-16,-25 5 0 16,-29 0-45-16,-18-3-234 15,0-5-564-15</inkml:trace>
  <inkml:trace contextRef="#ctx0" brushRef="#br0" timeOffset="67265.7411">13860 6630 495 0,'0'0'187'0,"0"0"-59"16,0 0-42-16,0 0-4 16,0 0-27-16,0 0-17 15,0 0-10-15,-25-3-11 16,16 3-7-16,-1 0-2 15,1 0 0-15,0 0 3 16,-1 0 9-16,-8 0-1 16,8 0 1-16,1 0-5 15,0 0-12-15,2 0-3 16,7 0 2-16,0 0-2 16,0 0 3-16,0 0 1 15,0 0 2-15,0 0 21 0,7 0 32 16,30 0-25-1,28 0-18-15,7 0 4 0,12 0 5 16,-3 0-7-16,-9-5-7 16,-16-3-6-16,-19 6-3 15,-9-1 3-15,-12 2-4 16,-7 1 2-16,-9 0-3 16,10 0 0-16,8-4-7 15,1-2-90-15,0-12-161 16,9 2-121-16</inkml:trace>
  <inkml:trace contextRef="#ctx0" brushRef="#br0" timeOffset="67609.5795">14932 6359 888 0,'0'0'80'15,"0"0"147"-15,0 0-108 16,0 0-44-16,0 0-32 16,0 0-16-16,0-11-9 15,0 17-13-15,18 27-3 16,1 10-2-16,6 9 13 0,-6-4 13 15,9 1 8-15,0-6-18 16,-10-9-12-16,-8-2 2 16,-1-11-5-16,-9-3 0 15,0-7-1-15,0-3-2 16,0-3-32-16,0-5-173 16,-19 0-81-16,10-22-337 15</inkml:trace>
  <inkml:trace contextRef="#ctx0" brushRef="#br0" timeOffset="67968.9594">15087 6348 620 0,'0'0'246'0,"0"0"-78"15,0 0-25-15,0 0-67 16,0 0-27-16,0 0 4 16,0-18-26-16,0 18-8 15,0 0-7-15,0 0-5 16,10-1 0-16,5-3 2 16,-5 3 5-16,18-4-6 15,0 0 0-15,9-5-4 0,16 1-1 16,3-6-1-16,6 7 0 15,-6-1-2-15,-9-1 0 16,0 7 0-16,-22-1-2 16,-16 4-17-16,-9 0-52 15,0 0-63-15,-19 0-176 16,-24 12-90-16</inkml:trace>
  <inkml:trace contextRef="#ctx0" brushRef="#br0" timeOffset="68078.2503">15087 6348 352 0</inkml:trace>
  <inkml:trace contextRef="#ctx0" brushRef="#br0" timeOffset="68297.0015">15087 6348 352 0,'-9'144'366'0,"9"-144"-251"0,9 0-46 0,10 0-40 0,-3 0 32 15,2 0 4-15,-8 0-10 16,-1 0-3-16,0 0 4 15,1 0-25-15,8 0-9 16,10 0 7-16,10 0 5 16,-4 0-8-16,13 0-4 15,-1 0-5-15,-11 0-4 16,-7-4-4-16,-10 4-1 16,-8 0-5-16,-1 0-3 0,10 0 0 15,-4 0-3 1,-2 0-12-16,-7 4-48 0,-6 5-123 15,0 6-136-15,0-1-451 16</inkml:trace>
  <inkml:trace contextRef="#ctx0" brushRef="#br0" timeOffset="68562.6591">15078 6741 344 0,'0'0'178'0,"0"0"-52"16,0 0-72-16,0 0-25 0,0 0 74 15,0 0 26-15,9 2-9 16,16-2-21-16,-6 0-37 16,18 0-19-16,1 0 1 15,8 0-15-15,7 0-12 16,3 0-7-16,7 0-7 15,2 0-1-15,-3 0-2 16,-15-10-1-16,0-1-102 16,-13-11-219-16,-6 2-600 15</inkml:trace>
  <inkml:trace contextRef="#ctx0" brushRef="#br0" timeOffset="69078.3444">16065 6796 881 0,'0'0'111'0,"0"0"106"15,0 0-131-15,0 0-28 0,0 0-22 16,0 0-13-16,181-38 4 16,-153 38-6-16,9 0-10 15,-8 8-5-15,-1 17-1 16,-22 13-4-16,-6 5 0 15,0 5-1-15,-53 6 2 16,-31 2 3-16,-16-6-2 16,10 3-2-16,15-19 2 15,13-7-3-15,15-13 2 16,28-5 3-16,10-9-5 16,9 0 3-16,0 0 2 15,0 0 3-15,19 0 20 16,46 0 4-16,25-7 18 0,29-3-16 15,8-1-16-15,20-7-15 16,-1 2 0-16,-9-6-2 16,-28-8-2-16,-43-9-111 15,-38-8-479-15</inkml:trace>
  <inkml:trace contextRef="#ctx0" brushRef="#br0" timeOffset="122776.6675">1640 8235 88 0,'0'0'281'16,"0"0"-175"-16,0 0 57 15,0 0-77-15,0 0-9 16,0 0 1-16,0 0-6 15,-16 0-17-15,13 0-26 16,3 0-8-16,0 0-5 16,0 0 0-16,0 0 2 15,0 0 6-15,0 0-4 16,0 0 7-16,0 0-5 16,0 0-5-16,0 0-13 15,0 0-4-15,37 0 0 16,10 0 2-16,6 0 0 0,-6 0-2 15,-10 0 1 1,1 0 1-16,-20 0-1 0,-2 0 0 16,-13 0 4-16,-3 0 2 15,0 0-4-15,0 0 10 16,0 0 5-16,0 0-1 16,0 0-2-16,0 0-12 15,0 0-3-15,0 27-26 16,-9 11 26-16,-19 12 4 15,0 1 2-15,9 7 0 16,0-5-4-16,1-4 5 16,-1-10-6-16,9-6 0 0,1 0 0 15,3-14 0 1,-3-5 0-16,9-4-1 0,0-10-2 16,0 3 1-16,0-3-4 15,0 0-12-15,0 0-120 16,0-11-188-16</inkml:trace>
  <inkml:trace contextRef="#ctx0" brushRef="#br0" timeOffset="123026.6711">1621 8575 394 0,'0'0'291'0,"0"0"-179"16,0 0-39-16,0 0-46 16,0 0 26-16,0 0 21 15,140-43-29-15,-93 31-12 16,-3 0-6-16,-1 5-17 16,-5-1-10-16,-20 6 0 15,1 2-16-15,-10 0-221 16,1-4-340-16</inkml:trace>
  <inkml:trace contextRef="#ctx0" brushRef="#br0" timeOffset="123448.4671">2381 8333 833 0,'0'0'136'0,"0"0"89"16,0 0-155-16,0 0-22 16,0 0-16-16,0 0-20 15,-90 0 1-15,80 15-1 16,1 4-9-16,9-3-1 15,0 13 1-15,0-6 0 0,9 9 0 16,29-1-1-16,5 1-1 16,-5-1 4-16,-1-4-4 15,-21 2 0-15,-7-5-1 16,-6-7 1-16,-3-8 1 16,0 4 4-16,0-8-1 15,-3 1 3-15,-40-1 4 16,5-5-4-16,1 0-3 15,-16 0-2-15,6 0-3 16,13-11-61-16,-13-8-102 16,19-14-212-16</inkml:trace>
  <inkml:trace contextRef="#ctx0" brushRef="#br0" timeOffset="123620.347">2244 8330 514 0,'0'0'294'0,"0"0"-123"16,0 0-12-16,0 0-125 16,0 0 2-16,0 0-16 15,193-43-19-15,-149 43-1 16,-7 0-19-16,-9 0-211 16,0 0-495-16</inkml:trace>
  <inkml:trace contextRef="#ctx0" brushRef="#br0" timeOffset="123917.3079">3232 8277 888 0,'0'0'211'0,"0"0"-12"16,0 0-122-16,0 0-65 16,0 0-12-16,0 0 0 15,0 90 5-15,0-40 14 0,0 0 2 16,0-8-9-16,0-1-3 16,0-8-3-16,0-7-6 15,0-3 1-15,0-6-1 16,0-5 0-16,-19-6-129 15,-9-6-141-15,0 0-328 16</inkml:trace>
  <inkml:trace contextRef="#ctx0" brushRef="#br0" timeOffset="124167.3124">2886 8391 639 0,'0'0'198'0,"0"0"-8"0,0 0-51 16,0 0-92-16,0 0 5 15,0 0 1-15,171-98-4 16,-124 85-15-16,-4 0-19 16,4-1-7-16,-9 3-7 15,8-1-2-15,-2 7-5 16,-16 5-50-16,9 0-279 15,-27 0-362-15</inkml:trace>
  <inkml:trace contextRef="#ctx0" brushRef="#br0" timeOffset="124432.8524">2883 8712 522 0,'0'0'103'0,"0"0"2"16,0 0-17-16,0 0 7 16,0 0 70-16,0 0-34 15,202 18-61-15,-121-29-22 16,-15 1-28-16,8 0-19 15,-11 2-1-15,-17 2-15 0,1 4-136 16,-22-2-274-16</inkml:trace>
  <inkml:trace contextRef="#ctx0" brushRef="#br0" timeOffset="124667.3155">3733 8651 752 0,'0'0'294'0,"0"0"-83"16,0 0-64-16,0 0-97 15,0 0-6-15,0 0-19 0,-6 15-17 16,6 20-2-16,0 12 22 16,0 4 7-16,0 12-15 15,0 1-17-15,0 2-2 16,-47-3-1-16,-9-18-230 15,0-12-699-15</inkml:trace>
  <inkml:trace contextRef="#ctx0" brushRef="#br0" timeOffset="126839.143">4583 8543 702 0,'0'0'76'0,"0"0"125"16,0 0-137-16,0 0-8 16,0 0-10-16,0 0 14 15,-9 0 3-15,9 0 5 16,0 0-37-16,0 0-9 15,0 0-8-15,0 0-14 16,9 0-3-16,29 0 2 16,27 0-1-16,-2 0 2 15,11-6-75-15,-21-6-288 0</inkml:trace>
  <inkml:trace contextRef="#ctx0" brushRef="#br0" timeOffset="127136.0921">5150 8321 1019 0,'0'0'110'0,"0"0"61"15,0 0-111-15,0 0-26 16,0 0-4-16,0 0-10 0,0-5-14 15,0 22-3 1,0 14 2-16,10 6 7 0,8 7 1 16,1-2-5-16,0-2-5 15,-19-3 0-15,0-6-4 16,0-4 1-16,0-3-7 16,0-8-121-16,0-11-131 15,0-5-173-15</inkml:trace>
  <inkml:trace contextRef="#ctx0" brushRef="#br0" timeOffset="127432.97">5534 8338 1006 0,'0'0'73'0,"0"0"167"16,0 0-217-16,0 0-23 15,0 0 0-15,0 0 2 16,12 70 13-16,13-37 16 16,12 1 2-16,7-1-3 15,-7-4-11-15,1 0-2 16,-10 0-11-16,-19-7 5 16,0 2-9-16,-9-4 0 15,0-1 1-15,-18-4-2 16,-29-2-2-16,-9-4-5 15,-6-9-76-15,9 0-49 0,-3-16-72 16,9-23-222-16</inkml:trace>
  <inkml:trace contextRef="#ctx0" brushRef="#br0" timeOffset="127620.4254">5562 8374 546 0,'0'0'333'15,"0"0"-173"-15,0 0-45 16,0 0-92-16,0 0-8 16,0 0-4-16,155-63-10 15,-108 52-1-15,9-7-10 0,-3 3-112 16,-6-4-459-16</inkml:trace>
  <inkml:trace contextRef="#ctx0" brushRef="#br0" timeOffset="127995.476">6889 8377 1150 0,'0'0'85'0,"0"0"57"15,0 0-117-15,0 0-25 16,0 0 0-16,0 0 1 15,9 87 17-15,0-39 18 16,-9 4-8-16,0-7-7 16,0-5-12-16,0-6-4 0,-9-5-4 15,-19-11-1 1,0 0 0-16,9-13-75 0,-9-5-135 16,3 0-255-16</inkml:trace>
  <inkml:trace contextRef="#ctx0" brushRef="#br0" timeOffset="128276.6472">6487 8469 838 0,'0'0'43'0,"0"0"188"15,0 0-122-15,0 0-78 16,0 0 0-16,0 0 22 15,-10-24-11-15,10 14-11 0,0 4-20 16,28-11 5-16,16 1-15 16,12-1 3-16,25-3-4 15,3 4-4-15,7-6 3 16,-1 10-5-16,0 3 0 16,-24 1-8-16,-10 3-77 15,-22 5-52-15,-25 0-90 16,-9 6-97-16</inkml:trace>
  <inkml:trace contextRef="#ctx0" brushRef="#br0" timeOffset="128542.2777">6540 8770 665 0,'0'0'88'16,"0"0"-16"-16,0 0 44 15,0 0 70-15,0 0-79 16,0 0-15-16,283 0-20 16,-217-4-23-16,5-3-22 15,-15 1-13-15,7 4-14 16,-26 2-6-16,-9 0-27 15,-28 0-325-15</inkml:trace>
  <inkml:trace contextRef="#ctx0" brushRef="#br0" timeOffset="128932.9061">7499 8795 1099 0,'0'0'46'0,"0"0"131"16,0 0-134-16,0 0-26 0,0 0-5 16,0 0-3-16,156 14-6 15,-147 5-1-15,1 7 1 16,-10 19-1-16,-10 3 2 15,-52 7 2-15,-13-7 1 16,3 1-5-16,16-20 1 16,19-10 3-16,12-8-6 15,22-7 8-15,3-4-5 16,0 1 2-16,0-1 3 16,0 0-3-16,0 4-1 15,19-4 6-15,18 1 15 16,19-1 7-16,16 0-18 15,12 0-7-15,6-1-7 0,10-27-25 16,-10-6-444-16</inkml:trace>
  <inkml:trace contextRef="#ctx0" brushRef="#br0" timeOffset="129417.2904">8434 8651 468 0,'0'0'363'0,"0"0"-134"16,0 0-91-16,0 0-89 16,0 0 4-16,0 0 10 15,-10-6-15-15,10 6-15 16,0 0-17-16,0 0-11 16,0-4-5-16,25 4-1 15,13-3 1-15,-1 3-7 16,0-5-117-16,-12-6-453 15</inkml:trace>
  <inkml:trace contextRef="#ctx0" brushRef="#br0" timeOffset="129573.5339">8434 8651 581 0,'-156'95'349'15,"156"-90"-285"-15,28-3-31 16,34 7 28-16,22-5 77 15,-3-4-89-15,0 1-28 16,-25-1-21-16,-37 0-19 16,-19 0-702-16</inkml:trace>
  <inkml:trace contextRef="#ctx0" brushRef="#br0" timeOffset="130620.4296">9281 8491 909 0,'0'0'125'16,"0"0"157"-16,0 0-158 16,0 0-68-16,0 0-27 15,0 0-15-15,0 0-7 16,0 17-7-16,0 18 0 15,-6 10 3-15,-13 0 6 16,19 5 2-16,-9-4-9 16,-1-5 5-16,1-2-7 15,-10-5 0-15,1-5 0 0,8-6-53 16,-8-17-230 0,8-6-282-16</inkml:trace>
  <inkml:trace contextRef="#ctx0" brushRef="#br0" timeOffset="130948.5528">9602 8451 926 0,'0'0'141'15,"0"0"-85"-15,0 0 2 16,0 0 15-16,0 149-9 0,0-100-15 15,-35-7-17 1,7-3-15-16,0-10-11 0,10-6-2 16,-1-9 7-16,19-6-10 15,0-8 1-15,0 0 0 16,0 0 3-16,0 0-5 16,19 0 3-16,18 0 1 15,25 0 0-15,4 0-2 16,5 0-1-16,14 0-1 15,-4 0 0-15,-7 0 0 16,-11-8-1-16,-17-1-4 16,-21-1-141-16,-25-1-214 0</inkml:trace>
  <inkml:trace contextRef="#ctx0" brushRef="#br0" timeOffset="131182.9529">9786 8685 308 0,'0'0'774'16,"0"0"-590"-16,0 0 18 16,0 0-173-16,0 0-29 15,0 0-7-15,-38 11 7 16,66 26 15-16,0 10 5 16,6 6 13-16,-15-3-14 15,0 8-10-15,0-11-6 16,-19-4-2-16,0-9-1 15,0-10-5-15,0-8-121 0,0-11-177 16,-19-5-471-16</inkml:trace>
  <inkml:trace contextRef="#ctx0" brushRef="#br0" timeOffset="131620.5126">10617 8699 642 0,'0'0'122'15,"0"0"84"-15,0 0-40 16,0 0-70-16,0 0-18 15,0 0-26-15,-127-32-25 16,89 44-16-16,-9 21 15 16,-6 6 1-16,25 6-6 15,10 2-3-15,8-7-10 16,10 3 5-16,0-9-9 16,47-6 2-16,6-8-1 15,3-10-1-15,0-10 4 16,-12 0-1-16,3 0 4 0,-19-21 3 15,0-6 13-15,-10-9 8 16,-11-10-6-16,-7 1-9 16,0-2-9-16,-19 9-11 15,-25 5 0-15,-12 16-1 16,-6 5-31-16,-4 6-127 16,4 1-272-16</inkml:trace>
  <inkml:trace contextRef="#ctx0" brushRef="#br0" timeOffset="132667.3993">11047 8787 534 0,'0'0'158'0,"0"0"-26"15,0 0-75 1,0 0 8-16,0 0 26 0,0 0 8 16,0 0-21-16,0 0-26 15,0 0-15-15,0 0-15 16,0 0 3-16,9 0-10 15,29 0 18-15,24 0 4 16,10 0-6-16,3-5-13 16,6 0-1-16,-7-2-6 15,-21 3 6-15,-25 0-2 16,-18 4-3-16,-1 0-3 16,-9 0 1-16,0 0-1 15,0 0-9-15,0 0-1 16,0 0-7-16,-9 0-133 15,-10 0-124-15,-6 0-240 0</inkml:trace>
  <inkml:trace contextRef="#ctx0" brushRef="#br0" timeOffset="133089.2063">12125 8517 1089 0,'0'0'59'0,"0"0"218"16,0 0-155-16,0 0-65 15,0 0-22-15,0 0-26 16,-9-34-9-16,9 47-3 16,0 23 3-16,0 11 9 15,0 1 9-15,0 4-7 16,9-6-6-16,0-1-3 0,-9-6 0 15,10-5-2-15,-10-10 0 16,0 5 0-16,0-8-33 16,-28-9-204-16,-10-12-225 15</inkml:trace>
  <inkml:trace contextRef="#ctx0" brushRef="#br0" timeOffset="133495.4503">12527 8546 1027 0,'0'0'46'16,"0"0"143"-16,0 0-108 15,0 0-72-15,0 0-9 16,0 0 4-16,-38 42-1 15,13-1 16-15,-3-3 3 16,19 7-2-16,9-6-1 16,0-3-6-16,0-3-5 15,0-4-2-15,44-6-2 16,-16-12-2-16,0-6-1 16,0-5 5-16,-10 0 3 15,11 0 9-15,-5-22 49 16,-5-11-41-16,0-5-7 15,-10 1-5-15,-9-2-4 0,0 5-8 16,0 11 2-16,0 6-4 16,0 5-3-16,0 11-8 15,-9 1-65-15,-1 0-77 16,10 0-183-16,0 0-278 16</inkml:trace>
  <inkml:trace contextRef="#ctx0" brushRef="#br0" timeOffset="133792.405">13094 8550 910 0,'0'0'131'0,"0"0"167"16,0 0-204-16,0 0-53 16,0 0-32-16,0 0-8 15,-19 20 7-15,19 10 17 16,19 8 5-16,27 4-1 15,-2-3-3-15,12 1-8 16,-9-3 2-16,-4-3-8 16,-15-5 1-16,-9-5-10 15,-10-1 1-15,-9-4-1 16,0-8-1-16,0-1 0 16,0-2 0-16,-37-8 3 15,-16 0-3-15,-12 0-2 16,-7 0-4-16,-12-23-70 0,3-9-89 15,-3-8-217 1</inkml:trace>
  <inkml:trace contextRef="#ctx0" brushRef="#br0" timeOffset="133964.3313">13150 8491 995 0,'0'0'90'15,"0"0"142"-15,0 0-153 16,327-46-45-16,-234 42-30 16,-21 3-4-16,-44-10-99 0,-28-17-1225 15</inkml:trace>
  <inkml:trace contextRef="#ctx0" brushRef="#br0" timeOffset="135089.4983">13916 8753 634 0,'0'0'69'0,"0"0"110"15,0 0-52-15,0 0-6 16,0 0-61-16,0 0-16 16,-28-5 12-16,28 0 32 15,9 3-30-15,-9-2-15 16,19 4-7-16,0 0-11 15,9-4-17-15,15 4-6 16,4-3-1-16,9 2-2 16,6-3 1-16,-5 3-12 15,-20-6-172-15,-12-2-335 0</inkml:trace>
  <inkml:trace contextRef="#ctx0" brushRef="#br0" timeOffset="135276.9187">13826 8872 855 0,'0'0'24'15,"0"0"61"-15,0 0-33 16,0 0 75-16,0 0-19 16,264 16-59-16,-173-16-39 15,-7 0-10-15,-22-16-27 16,-24-8-570-16</inkml:trace>
  <inkml:trace contextRef="#ctx0" brushRef="#br0" timeOffset="139902.1106">14904 8612 409 0,'0'0'271'0,"0"0"-129"16,0 0 4-16,0 0-10 15,0 0-35-15,0 0-40 0,0 0-5 16,0-46 4 0,0 44-21-16,0-8-10 0,0 6-2 15,0-3-7-15,0-4-12 16,9 4 1-16,28-6-5 15,7-1 3-15,-7 3-7 16,1-1-4-16,-10 6 4 16,-3 6-1-16,-7 0-14 15,-8 6-5-15,-10 22 10 16,0 10 8-16,0 4 2 16,0-8 5-16,-19 0-4 15,-15-5 3-15,6-8-2 16,0-5 0-16,9-9 0 15,10-2 0-15,-1-5 0 0,10 0 2 16,0 0-3-16,0 0 8 16,0 0-9-16,0 0 2 15,28 0-4-15,10-5 0 16,5 0-7-16,-5 5 7 16,8 0-5-16,-8 0-1 15,5 0 7-15,-15 0-7 16,0 14 7-16,-9-1 0 15,-10-6-2-15,-9 6 3 16,0-2-2-16,0-1 1 16,-18 7 1-16,-29-5 0 15,3 2 3-15,-12-6-1 16,10 2-2-16,8-9 0 0,4 4-2 16,6-5-26-16,9 0-70 15,19 0-49-15,0-5-128 16,0-11-518-16</inkml:trace>
  <inkml:trace contextRef="#ctx0" brushRef="#br0" timeOffset="140261.4625">15542 8532 252 0,'0'0'636'0,"0"0"-448"15,0 0-18-15,0 0-127 16,0 0-27-16,0 0-10 16,0 0-6-16,-9-2 0 15,9 22 7-15,0 0 3 16,37 10-1-16,10-3 2 16,9-3 1-16,6 4-3 15,-6-6 8-15,-12 2 7 16,-7 2 0-16,-18-7-5 15,-19 7-15-15,0-6 5 16,0 2-1-16,-28-1 5 16,-19-3-3-16,4-7-2 15,-4 2-5-15,0-8 0 0,-6-5-3 16,6 0-3 0,1 0-108-16,2-29-86 0,7-15-205 15</inkml:trace>
  <inkml:trace contextRef="#ctx0" brushRef="#br0" timeOffset="140402.0997">15424 8527 932 0,'0'0'140'0,"0"0"52"16,0 0-155-16,0 0-23 15,349-105 0-15,-240 84-14 16,-19-1-9-16,-25-7-228 15</inkml:trace>
  <inkml:trace contextRef="#ctx0" brushRef="#br0" timeOffset="142767.7642">1431 9971 597 0,'0'0'156'0,"0"0"22"15,0 0-27-15,0 0-61 16,0 0-4-16,0 0-5 16,0 0-14-16,0-10-15 15,0 10-28-15,0 19-23 16,0 15 5-16,0 8 0 15,0 3 11-15,0 2-4 16,0-4-1-16,0 4-3 0,9-13 3 16,1 0-6-1,-1-7 2-15,0-9-4 16,-9-2-1-16,0-4-1 0,0-4-1 16,0-4 0-16,0 3-1 15,0-4-3-15,0-3-105 16,0 0-136-16,-9 0-103 15</inkml:trace>
  <inkml:trace contextRef="#ctx0" brushRef="#br0" timeOffset="143142.7701">1705 10072 948 0,'0'0'171'0,"0"0"0"16,0 0-93-16,0 0-55 15,0 0-7-15,0 0-14 16,0-5-1-16,0 28-1 16,0 11 10-16,19-5 3 15,15 5-2-15,4 0-2 16,8-1-2-16,-8-4-1 15,5 0-2-15,-15-6-1 16,-9 0-1-16,-10-12-2 16,-9 7 0-16,0-4 5 0,0-3 0 15,-37 2 0-15,-7-6-5 16,-2-7 5-16,-1 0-5 16,-6 0-2-16,6-7-71 15,4-15-79-15,2-12-163 16,7-6-359-16</inkml:trace>
  <inkml:trace contextRef="#ctx0" brushRef="#br0" timeOffset="143252.0675">1705 10072 651 0</inkml:trace>
  <inkml:trace contextRef="#ctx0" brushRef="#br0" timeOffset="143377.068">1705 10072 651 0,'-37'7'196'0,"46"-24"-39"0,29 6-6 0,8-7-120 0,7 6-2 0,3-5-3 15,-3 8-19-15,-15 2-7 16,-1-2-6-16,-18 1-219 16,-10-4-494-16</inkml:trace>
  <inkml:trace contextRef="#ctx0" brushRef="#br0" timeOffset="143642.6957">2593 10027 900 0,'0'0'179'0,"0"0"39"16,0 0-86-16,0 0-100 15,0 0-24-15,0 0-8 16,-19 56-8-16,19-20 8 16,16 16 8-16,-4-4 1 15,4-1-2-15,-7-7-7 16,-6-6 3-16,4-5-3 16,-7-2-2-16,0-6 2 15,0-6-101-15,-44-12-203 0,-12-3-368 16</inkml:trace>
  <inkml:trace contextRef="#ctx0" brushRef="#br0" timeOffset="143877.1503">2135 10129 811 0,'0'0'62'15,"0"0"144"-15,0 0-121 16,0 0-47-16,0 0 1 16,0 0-5-16,255-86-6 0,-170 75 4 15,-4 1-13-15,-7 2-16 16,-11 3-3-16,-17 0-4 16,-8 5-68-16,-23 0-246 15,-15 0-341-15</inkml:trace>
  <inkml:trace contextRef="#ctx0" brushRef="#br0" timeOffset="144151.3958">2182 10475 275 0,'0'0'212'0,"0"0"-83"16,0 0-19-16,0 0-7 16,0 0 65-16,0 0-53 15,289-6-36-15,-204-9-14 16,-4-2-32-16,-16 5-23 16,-12 3-10-16,-16-4-3 15,1 8-20-15,-29-2-234 16,-9-1-346-16</inkml:trace>
  <inkml:trace contextRef="#ctx0" brushRef="#br0" timeOffset="144416.9903">3023 10364 394 0,'0'0'614'0,"0"0"-464"15,0 0 21-15,0 0-105 16,0 0-15-16,0 0-9 16,0 0-20-16,0 5-13 15,6 27-7-15,13 4 8 16,-1 10 14-16,-8-1-5 0,8 1-8 16,-18-3-4-1,10-7-6-15,-1-4 0 0,-9-13-1 16,0 3-5-16,0-14-229 15,0-8-268-15</inkml:trace>
  <inkml:trace contextRef="#ctx0" brushRef="#br0" timeOffset="144838.9563">3973 10408 610 0,'0'0'332'0,"0"0"-179"15,0 0 0-15,0 0-104 16,0 0 0-16,0 0-18 15,-37 0-14-15,37 0 5 16,0 0 1-16,0 0-4 16,0 0-6-16,0 0 3 15,0 0-2-15,0 0-5 16,0 0-6-16,0 0-1 16,0 0 0-16,0 0 1 0,18 0-2 15,16-5 19-15,4 0 14 16,18-2-15-16,-3 3-7 15,-16-4-5-15,-9 3-3 16,-9 5-3-16,-19 0-1 16,0 0-5-16,0 0-9 15,0 0-121-15,0 0-286 16</inkml:trace>
  <inkml:trace contextRef="#ctx0" brushRef="#br0" timeOffset="145207.0324">4957 10175 1071 0,'0'0'79'16,"0"0"127"-16,0 0-104 16,0 0-32-16,0 0-17 15,0 0-9-15,3-56-18 16,-3 56-12-16,0 5-14 0,0 24-12 16,7 9 12-16,-4 14 4 15,6-7 0-15,-3 2-2 16,4-3 0-16,-1-11-1 15,-9-4-1-15,0-1 1 16,0-9-2-16,0-4-16 16,0-9-142-16,-44-6-87 15,-12 0-201-15</inkml:trace>
  <inkml:trace contextRef="#ctx0" brushRef="#br0" timeOffset="145456.9509">4474 10158 1026 0,'0'0'67'0,"0"0"124"16,0 0-81-16,0 0-90 16,0 0-7-16,0 0 8 15,212-50 8-15,-140 43-1 16,0 1-9-16,2-4-11 15,1 10-4-15,-3-5-4 16,-7 5-4-16,-12 0-17 16,-6 0-141-16,-10 0-143 15,-27 0-180-15</inkml:trace>
  <inkml:trace contextRef="#ctx0" brushRef="#br0" timeOffset="145722.5858">4668 10630 539 0,'0'0'81'0,"0"0"-2"15,0 0 2-15,0 0 65 0,0 0 3 16,0 0-50-16,289 11-6 15,-205-28-23-15,7 5-29 16,-17-4-26-16,-2 5-14 16,-25 6-1-16,-10-1-8 15,-27 6-178-15,-10 0-272 16</inkml:trace>
  <inkml:trace contextRef="#ctx0" brushRef="#br0" timeOffset="146128.8603">5481 10675 725 0,'0'0'347'16,"0"0"-259"-16,0 0 59 15,0 0-100-15,0 0-18 16,0 0-2-16,180-22-8 16,-158 22 3-16,3 0-11 15,-6 13-10-15,-10 8 7 16,-9 13-6-16,0 5-1 16,-28 8 8-16,-28 0-3 15,-25 3-6-15,9-4 3 16,16-7-3-16,22-16 1 15,15-12 1-15,16-1-1 0,3-9 5 16,0-1-2-16,9 0 5 16,38 0 11-16,28 0 0 15,-3-6-13-15,12-1-2 16,-3-1-4-16,0 0-2 16,-7 2-1-16,-17-9-183 15,-42 2-499-15</inkml:trace>
  <inkml:trace contextRef="#ctx0" brushRef="#br0" timeOffset="147097.6213">6477 10432 765 0,'0'0'71'0,"0"0"164"0,0 0-74 16,0 0-96-16,0 0-8 16,0 0-11-16,-28-2 12 15,28-3 0-15,0 5-14 16,0-5-14-16,10 1-5 15,43-9-3-15,12 1-19 16,25 1-3-16,-5 5-1 16,-5 1 0-16,-8 5-8 15,-25 0-34-15,-28 0-260 16,-19 0-276-16</inkml:trace>
  <inkml:trace contextRef="#ctx0" brushRef="#br0" timeOffset="147285.0943">6403 10612 826 0,'0'0'71'15,"0"0"39"-15,0 0-80 16,0 0 11-16,0 0 93 16,274 0-79-16,-175-11-32 15,-14 5-23-15,-20-4-12 16,-31-8-385-16</inkml:trace>
  <inkml:trace contextRef="#ctx0" brushRef="#br0" timeOffset="150816.8823">7474 10259 681 0,'0'0'87'0,"0"0"69"16,0 0-49-16,0 0-88 0,0 0-5 15,0 0 7 1,0 0 25-16,-12 0 10 0,12 0-1 15,0 0-25-15,0 0-6 16,0 0-1-16,0 0-11 16,0 0-6-16,0 0 3 15,18 0-7-15,20-5 3 16,9-1-2-16,-4-4-1 16,-5 2-2-16,-20-1 1 15,10 9 0-15,-18-2-1 16,-10 2 0-16,9 0 0 15,-9 0-2-15,9 0-7 16,10 2-4-16,0 22 7 16,-4 8 6-16,13 3 0 15,-18 4 1-15,-1 13 0 0,-9-1-1 16,0-1 3-16,0-3-2 16,0-2 5-16,0-13-5 15,0-7-1-15,0-8 1 16,0-7 3-16,0-8-3 15,0-2-1-15,0 0 4 16,0 0-4-16,0 0 0 16,-9 0-40-16,-10 0-249 15</inkml:trace>
  <inkml:trace contextRef="#ctx0" brushRef="#br0" timeOffset="151020.072">7381 10578 946 0,'0'0'47'15,"0"0"120"-15,0 0-127 16,0 0-11-16,0 0-18 16,283-62 1-16,-164 44-3 15,-1 0-8-15,-15 7-1 16,-32-4-16-16,-43-2-462 15</inkml:trace>
  <inkml:trace contextRef="#ctx0" brushRef="#br0" timeOffset="153098.3389">8873 10408 478 0,'0'0'126'16,"0"0"-9"-16,0 0-74 16,0 0-21-16,0 0 16 15,0 0 37-15,0 0 31 16,0 0-52-16,0 0-19 16,0 0-16-16,0 0-7 15,0 0-6-15,0 0-6 16,0 0 3-16,0 0 0 15,43 0-3-15,42 0 11 16,24 0 16-16,28 0 15 16,28 0-25-16,6 0-6 15,13 0-6-15,9 0-5 16,-3-5 7-16,-16-7-7 0,1 4 0 16,-29-1 3-16,-18 4-1 15,-28-2 0-15,-19 3 2 16,-44-3 10-16,-9 6-4 15,-19-3 4-15,-9 3-4 16,10-4 0-16,-10 5-6 16,0-5-4-16,0 5-10 15,9 0-6-15,0 0-41 16,7-6-183-16,-4-6-110 16</inkml:trace>
  <inkml:trace contextRef="#ctx0" brushRef="#br0" timeOffset="153473.2833">11767 10201 908 0,'0'0'145'0,"0"0"84"15,0 0-129-15,0 0-24 0,0 0-25 16,0 0-17-16,0-16-20 16,0 16-14-16,0 19-8 15,0 22 8-15,0 10 5 16,0 3 5-16,0-6-1 15,3-5 1-15,3-4-7 16,-6-3-1-16,0-7 1 16,0-7-1-16,0 1-2 15,-16-5-19-15,-21-9-276 16,9-9-240-16</inkml:trace>
  <inkml:trace contextRef="#ctx0" brushRef="#br0" timeOffset="154363.8913">11851 10096 586 0,'0'0'22'0,"0"0"73"16,0 0-35-16,0 0-11 0,0 0 0 16,0 0-11-16,-165-24 14 15,127 24 7-15,-5 0-12 16,-4 0 5-16,10 8 2 15,-16-3-18-15,15 5-5 16,-8-4 4-16,2 5 1 16,7 1 6-16,-1 5-17 15,10 6-8-15,-15 4-1 16,5 3-4-16,10 3-2 16,9 13 1-16,1-11-1 15,8 10-2-15,10-5 2 16,0-1 1-16,0 0-3 0,10-5 1 15,18-5 7-15,18 0 4 16,-8-5-6-16,5 3-3 16,4-2 1-16,-9-4-4 15,8 1-4-15,-2 0 0 16,-7-3 4-16,1-1-6 16,-4-3-1-16,3-2 1 15,10-2 1-15,-10-5 4 16,-2-1-7-16,11 2 1 15,-8-7-1-15,5 0 3 16,-5 0-1-16,-1 0 0 16,7 0 1-16,3-7 0 15,-10 1-2-15,6-4 2 0,-5-8 1 16,-10 7 4 0,0-7-6-16,-9 2 6 0,6-3 4 15,-7-2-3-15,1 2 1 16,0 1-6-16,-10-3 1 15,10 4-1-15,-10 1 5 16,-9-2-6-16,9-5 4 16,-9 1 0-16,0-6 0 15,0-1 2-15,0 0 2 16,0 0-4-16,0 0 2 16,0 2 0-16,0-2-2 15,-18-4-1-15,-10 3 1 16,0-2 1-16,0-2 1 15,-16 3-2-15,7 4 3 0,-1-1-2 16,-15 6 0-16,7-1-4 16,-7 10-4-16,-13 7-4 15,-27 6-3-15,-44 0 3 16,-53 19-61-16,-4 13-62 16,14-12-525-16</inkml:trace>
  <inkml:trace contextRef="#ctx0" brushRef="#br0" timeOffset="183695.7962">3350 10488 315 0,'0'0'160'15,"0"0"-70"-15,0 0 24 16,0 0-81-16,0 0 5 16,0 0 10-16,0 0-1 15,0-5-4-15,0 5 21 0,0-3-20 16,0 3-1-16,0 0-11 15,0 0 8-15,0 0-9 16,0 0 7-16,0 0-13 16,0 0-2-16,0 0-4 15,0 0 13-15,0 0-8 16,0 0 10-16,0 0-5 16,-9 0-4-16,9 0-2 15,0 0-5-15,0 0-2 16,0 0-4-16,0 0-4 15,0 0-4-15,0 0-1 16,0 0-3-16,9 0 0 16,28 0 2-16,26 0 6 0,-7 0-2 15,-10 0 0 1,-2 0-1-16,-16-5-2 0,-9 5 1 16,-1-5 5-16,1 4-7 15,-10 1 6-15,-9-3 0 16,0 3-1-16,0 0-1 15,0-2-6-15,0 2-4 16,0 0-14-16,0 0-222 16,0 0-234-16</inkml:trace>
  <inkml:trace contextRef="#ctx0" brushRef="#br0" timeOffset="185336.4322">3827 10185 360 0,'0'0'322'16,"0"0"-195"-16,0 0-38 15,0 0-33-15,0 0 10 16,0 0 0-16,0 0 1 15,0-14-14-15,0 5-12 16,0 0-16-16,0 2 12 16,9-2-11-16,10 1-2 0,-1-2-14 15,-2-1 1 1,2 3-1-16,11-2-3 0,-11 3 4 16,16 3-9-16,-2-3 0 15,-7 2 0-15,3 5-1 16,0 0 1-16,0 0 0 15,-10 0-4-15,-2 0 1 16,-7 0 1-16,1 0 0 16,8 0 0-16,-8 16 0 15,-1 1 0-15,0-3-1 16,1 2-2-16,-1 2 3 16,-9-2 1-16,9 2-1 0,-9 0 1 15,0-2-1 1,0 1 1-16,0 0 0 0,0 0-1 15,-18-1 2-15,-1 2-2 16,-9-3 1-16,9-2 1 16,-6-2 2-16,4 0-3 15,-14 5-1-15,7-4 0 16,0 0 0-16,3 0 1 16,3-3 3-16,-2-1-4 15,5 2 0-15,0-5 0 16,10-3-2-16,-1-2 5 15,10 4-3-15,0 1 0 16,0-2-2-16,-9-1 2 16,9-2-4-16,0 3 4 15,0-3 0-15,0 0 0 0,0 0 1 16,0 0 1-16,0 0-2 16,0 0 0-16,0 0 0 15,0 0 0-15,-9 5-2 16,9 2-1-16,0-4 3 15,0-2 3-15,0-1-3 16,0 0 0-16,0 0 2 16,0 0-1-16,0 0 0 15,0 0 1-15,0 0 0 16,0 0-2-16,0 0 1 16,0 0-1-16,0 0 0 15,0 0 0-15,0 0 0 0,28 0 1 16,9 0-1-16,7 0 2 15,-7 0 0-15,10 0 4 16,-19 0-5-16,16 0 4 16,-16 0-4-16,-10 0 0 15,10 0 1-15,-9 0 1 16,6 0-2-16,-13 0-1 16,7 5 3-16,-3 8-2 15,12 2-1-15,0 2 2 16,6-4-1-16,-12 5 3 15,3-2-1-15,-7 2 1 16,1-4 2-16,-10 1-4 16,10-1 2-16,-3-1 1 0,-13 4 1 15,3 0 1-15,-6-1 2 16,0 2 5-16,0-1 2 16,0 1 0-16,-6-7 2 15,-32 12-2-15,1-4 0 16,-10-3-3-16,-6 7-3 15,-3-5 2-15,3 3-7 16,-3-4-5-16,19-5 1 16,-7 5 0-16,7-7 0 15,9-4 1-15,9-6 5 16,4 5-4-16,12-5-1 16,-4 0 9-16,7 0 4 0,0 0 2 15,0 0-8 1,0 0 8-16,0 0-6 0,-3 0-1 15,3 0-3-15,-9-5-7 16,-1 1 0-16,1-8 0 16,-16 4-3-16,7-3-36 15,-20-8-169-15,-15-10-671 16</inkml:trace>
  <inkml:trace contextRef="#ctx0" brushRef="#br0" timeOffset="186430.1368">3313 10470 256 0,'0'0'144'16,"0"0"24"-16,0 0-59 0,0 0-63 15,0 0-4-15,0 0-1 16,0 0 0-16,0 0 25 15,0 0-5-15,0 0-4 16,0 0-18-16,-7 0-14 16,7 0-13-16,-3 0-1 15,3 0-3-15,0 0-4 16,0 0 3-16,0 0 4 16,0 0 3-16,0 0 13 15,0 0 11-15,0 0-10 16,0 0-1-16,0 5-3 15,19-5 10-15,18 0 11 16,1 0-14-16,15 0-6 16,-16 0-7-16,0 0-6 15,-9-5-3-15,7 4-1 0,-17-2 1 16,-8 1-1-16,-1 2-4 16,0-5 5-16,1 5-7 15,-1 0 1-15,0-5 2 16,1 5-5-16,-10 0-1 15,0 0 1-15,9 0 1 16,-9 0 1-16,0 0-2 16,0 0 1-16,9 0 2 15,1 0-1-15,-4 0-1 16,-3 0-1-16,3 0 2 16,-6 0-2-16,0 0 1 15,3 0 6-15,-3 0-2 0,0 0 0 16,0 0-3-16,0 0-2 15,0 0-1-15,0 0-9 16,0-3-283-16,0-11-744 16</inkml:trace>
  <inkml:trace contextRef="#ctx0" brushRef="#br0" timeOffset="196430.468">5537 12644 528 0,'0'0'130'16,"0"0"23"-16,0 0-82 16,0 0 9-16,0 0 10 15,0 0-16-15,0 0 14 16,0 0-11-16,0-57 17 0,0 57-39 16,0-1 8-16,0 1-21 15,0-5-8-15,0 5-16 16,0 0-12-16,0 0-6 15,0 0-5-15,0 11 1 16,0 23-13-16,0 18 17 16,0 11 5-16,0 4-2 15,6 8-3-15,3-13 1 16,1-2-4-16,-10-13 6 16,9-12-2-16,-9-7-1 15,0-17 1-15,0 2-1 16,0-13 0-16,0 0-5 15,0 0-124-15,0 0-77 0,0-29-311 16</inkml:trace>
  <inkml:trace contextRef="#ctx0" brushRef="#br0" timeOffset="196899.4553">5269 12654 616 0,'0'0'64'15,"0"0"77"-15,0 0-96 16,0 0 2-16,0 0-4 16,0 0 11-16,-53-17 5 15,43 17 4-15,10 0-27 16,0 0 1-16,0 0-11 16,0 0-5-16,0 0-9 15,0 0 1-15,0 0-7 16,0 0-1-16,0 0-3 15,25-4 1-15,16-8 35 0,12 1 17 16,22-2-26-16,-4-3-15 16,4-2-6-16,-3 7-1 15,-7 1-4-15,-12 2 3 16,-25 3-6-16,6 5-3 16,-21 0-1-16,-4 0-6 15,0 5-13-15,-9 15-145 16,0 2-121-16,0-6-604 15</inkml:trace>
  <inkml:trace contextRef="#ctx0" brushRef="#br0" timeOffset="197258.9343">5225 13273 709 0,'0'0'51'16,"0"0"109"-16,0 0-89 15,0 0-61-15,0 0-2 16,0 0 48-16,81-3 69 0,0-14-61 15,3 3-24-15,16-1 2 16,-7 3 1-16,-21 5-16 16,-19 2-11-16,-25 0-7 15,-16 5-6-15,-5 0 0 16,-7 0-3-16,9 0-6 16,-9 0-13-16,0 0-160 15,0 0-192-15</inkml:trace>
  <inkml:trace contextRef="#ctx0" brushRef="#br0" timeOffset="197665.0966">6185 13155 926 0,'0'0'103'0,"0"0"95"16,0 0-85-16,0 0-97 15,0 0 6-15,0 0-6 16,165-68-3-16,-147 73-11 16,-2 24 1-16,-7 18-1 15,-9 1 2-15,0 9 2 0,-46 1-1 16,-26 0-3-16,-9-9 0 15,15-7 2-15,23-14-4 16,6-15 1-16,27-9 1 16,10 1-1-16,0-5 2 15,0 0 6-15,0 0-6 16,19 0 7-16,43 0-5 16,28 0-4-16,4-5-1 15,15-1 0-15,0-5 0 16,-9-5-2-16,-16-1-111 15,-19-12-304-15</inkml:trace>
  <inkml:trace contextRef="#ctx0" brushRef="#br0" timeOffset="197993.2222">7051 12563 883 0,'0'0'45'16,"0"0"124"-16,0 0-40 15,0 0-97-15,0 0-7 16,0 0-21-16,-162 42-2 0,87 26 21 15,13 5 7-15,15 12-8 16,28-4-7-16,19-7-5 16,0-6-6-16,37-7-4 15,26-10 2-15,12-12-3 16,6-8 1-16,-7-14-151 16,-11-15-218-16</inkml:trace>
  <inkml:trace contextRef="#ctx0" brushRef="#br0" timeOffset="198321.3503">7244 12660 946 0,'0'0'175'15,"0"0"32"-15,0 0-150 16,0 0-32-16,0 0-2 16,0 0-9-16,-19 0-7 15,19 29 1-15,0 11 25 16,0 6 10-16,0 0-22 16,0-7-8-16,0 6-2 15,9-5-3-15,1-1-5 0,-1-5-1 16,-9-5-1-16,0-5-1 15,0-3 0-15,0-3-16 16,0-7-169-16,-9-11-193 16</inkml:trace>
  <inkml:trace contextRef="#ctx0" brushRef="#br0" timeOffset="198680.7291">7608 12689 245 0,'0'0'866'15,"0"0"-725"1,0 0 22-16,0 0-142 0,0 0-21 16,0 0-7-16,-53 13 7 15,44 14 4-15,9 2-1 16,0 10 1-16,9 1-2 15,29 7 3-15,5 2-2 16,-5-3-2-16,8-5 1 16,-18-7-1-16,-9-7-1 15,-13-3 2-15,4-14 0 16,-10-4-1-16,0-1 3 16,0 2 3-16,0-7 3 15,-28 0-3-15,-7 0-2 16,-2-7-5-16,-10-14-12 0,-6-3-105 15,-12-15-148-15,18-8-409 16</inkml:trace>
  <inkml:trace contextRef="#ctx0" brushRef="#br0" timeOffset="198852.6145">7565 12673 276 0,'0'0'587'15,"0"0"-449"-15,0 0 32 16,0 0-125-16,0 0-23 16,0 0-12-16,227-53-6 15,-180 50-4-15,-19-4-9 0,-3 2-287 16</inkml:trace>
  <inkml:trace contextRef="#ctx0" brushRef="#br0" timeOffset="199180.8239">7966 12975 879 0,'0'0'143'0,"0"0"32"15,0 0-134-15,0 0-24 16,0 0 0-16,0 0 10 16,100-30 14-16,-44 22-18 15,10-1-11-15,5 2-8 16,1-2-1-16,3 2-3 15,-13-4-2-15,-6 6-6 16,-28-1-262-16,-19-6-204 16</inkml:trace>
  <inkml:trace contextRef="#ctx0" brushRef="#br0" timeOffset="199399.5729">8166 12729 875 0,'0'0'61'0,"0"0"188"16,0 0-119-16,0 0-86 16,0 0-41-16,0 0-2 15,-25 7-1-15,53 32 17 16,-3 7 13-16,3 9-9 16,-10 10-14-16,-18 2-5 15,0 1-2-15,0-7-36 16,-46-20-295-16,-7-17-469 0</inkml:trace>
  <inkml:trace contextRef="#ctx0" brushRef="#br0" timeOffset="199993.253">8835 12729 1081 0,'0'0'40'16,"0"0"208"-16,0 0-145 16,0 0-63-16,0 0-13 15,0 0-14-15,0-40-13 16,0 40-3-16,19 0-2 16,15 23 3-16,-6-1 1 15,-9 2-2-15,-19 10-1 0,0-5-5 16,0-3 0-16,-9-2 2 15,-29-1-5-15,13-12 3 16,13-4 7-16,6-3 2 16,6-4-1-16,0 0-5 15,0 0-4-15,0 2 0 16,37 3 5-16,16 9 4 16,0 6-1-16,3 12 1 15,-18-3-2-15,-1 0 0 16,-18-5 3-16,-13 2-3 15,-6-2 1-15,0-1 2 16,-25-5 1-16,-31-2 0 16,3-3-1-16,-3-4 1 0,0-9 1 15,9 0-2-15,3 0-32 16,7-27-139-16,0 3-135 16,18-10-511-16</inkml:trace>
  <inkml:trace contextRef="#ctx0" brushRef="#br0" timeOffset="200415.1257">9474 12770 806 0,'0'0'56'15,"0"0"210"-15,0 0-153 16,0 0-74-16,0 0-26 16,0 0-10-16,-100 34 7 15,91-7 4-15,9 7-5 16,0-10-2-16,0 8 0 15,28-8-4-15,16-7 8 16,-7-4-7-16,-9-9 3 16,0-4 1-16,-3 0 0 15,-6 0 16-15,-10-17 41 0,-9-12-11 16,0-4-18-16,0-2-6 16,-16 1-22-16,-21 5-8 15,0 11-15-15,-1 9-59 16,4 9-109-16,-3 0-150 15,18 0-345-15</inkml:trace>
  <inkml:trace contextRef="#ctx0" brushRef="#br0" timeOffset="200712.0012">9677 12461 971 0,'0'0'212'0,"0"0"-150"15,0 0 0-15,0 0-57 16,0 0-5-16,161 125 11 15,-104-62 13-15,-11 9 7 16,-18 11-12-16,-28 12-15 16,-74 10-4-16,-82-4-161 0,-25-15-554 15</inkml:trace>
  <inkml:trace contextRef="#ctx0" brushRef="#br0" timeOffset="207390.2442">1285 13058 817 0,'0'0'26'0,"0"0"134"0,0 0-91 16,0 0-18-16,0 0-32 15,0 0-4-15,0 0 12 16,-19-11 19-16,19 11-10 16,0 0 23-16,0 0-16 15,0 0-16-15,0 0-12 16,0 0-10-16,0 0-3 15,0 0-2-15,37 0-3 16,35-5 3-16,3-3 2 16,0 3 0-16,-13 1-2 15,-15 2 2-15,-13 2-2 16,-25 0 0-16,0 0-2 16,-9 0 2-16,0 0-5 0,10 0-68 15,-10 0-160-15,9-10-158 16</inkml:trace>
  <inkml:trace contextRef="#ctx0" brushRef="#br0" timeOffset="207733.9622">2235 12741 886 0,'0'0'54'0,"0"0"152"15,0 0-48-15,0 0-96 16,0 0-21-16,0 0-27 16,-38-23-14-16,38 44-1 15,0 15 1-15,0 2 7 16,0 9 10-16,0-2-2 15,0 5-3-15,0-10-2 16,0-1-4-16,0-2-5 16,0-11 0-16,0-2-1 15,0-6 0-15,0-7-1 16,0-6-52-16,0-5-108 0,10 0-38 16,18-5-134-1</inkml:trace>
  <inkml:trace contextRef="#ctx0" brushRef="#br0" timeOffset="208093.3379">2646 12725 913 0,'0'0'59'16,"0"0"151"-16,0 0-86 15,0 0-90-15,0 0-34 16,0 0 6-16,-53 21-6 0,59 8 6 16,35 4 6-16,-7 1 0 15,19 0-4-15,-13 6 6 16,4-6-6-16,-7-5 4 16,-2 5-3-16,-17-10-2 15,-15 2-5-15,-3-2 9 16,0-1-1-16,-3-7 3 15,-40 2-3-15,-4-7-2 16,0-4-7-16,-15-7-1 16,-3 0-2-16,-7 0-91 15,10-13-61-15,15-21-147 16,10-5-307-16</inkml:trace>
  <inkml:trace contextRef="#ctx0" brushRef="#br0" timeOffset="208265.22">2546 12712 786 0,'0'0'44'0,"0"0"110"15,0 0 10-15,0 0-119 16,0 0-24-16,0 0-6 16,231-73-11-16,-169 68-3 15,0-3-2-15,-15 3-8 16,0 1-276-16</inkml:trace>
  <inkml:trace contextRef="#ctx0" brushRef="#br0" timeOffset="208593.3717">3341 12696 45 0,'0'0'818'0,"0"0"-685"15,0 0 83-15,0 0-130 16,0 0 7-16,0 0-21 0,0 0-19 16,0 0-20-1,0 0-31-15,0 21-2 0,0 17 0 16,0 11 3-16,0 2-1 15,0 6 2-15,9-7 0 16,-9 1-4-16,0-6 1 16,0-11-1-16,0-6-1 15,0-9-7-15,0-9-110 16,-9-9-105-16,-29-1-140 16</inkml:trace>
  <inkml:trace contextRef="#ctx0" brushRef="#br0" timeOffset="208874.6628">3066 12797 784 0,'0'0'45'0,"0"0"151"15,0 0-94-15,0 0-76 16,0 0 14-16,0 0 0 15,10-72-2-15,-1 64-3 16,10-4-15-16,9-4-13 16,15 0-6-16,4-2-1 15,28 2 1-15,6-2-1 16,9 2-1-16,-6 3-7 16,-12 8-1-16,-25 5-25 0,-19 0-202 15,-28 0-181-15</inkml:trace>
  <inkml:trace contextRef="#ctx0" brushRef="#br0" timeOffset="209171.5653">3013 13173 642 0,'0'0'47'0,"0"0"53"15,0 0-68-15,0 0-20 16,0 0 27-16,0 0 110 16,72 0-33-16,-10 0-34 15,4 0-53-15,9-5-19 16,6 3-2-16,-16 2-7 15,-3 0-1-15,-15 0-5 16,-22 0-216-16,-13 0-275 16</inkml:trace>
  <inkml:trace contextRef="#ctx0" brushRef="#br0" timeOffset="209390.2335">3680 13097 877 0,'0'0'211'16,"0"0"-24"-16,0 0-44 16,0 0-130-16,0 0-13 15,0 0 0-15,-19 87 16 16,19-32 20-16,0 3-12 16,19-2-16-16,-10-3-5 15,-9-6-3-15,10-4-2 16,-10-14-185-16,0-19-202 0</inkml:trace>
  <inkml:trace contextRef="#ctx0" brushRef="#br0" timeOffset="209796.4857">4319 13034 1053 0,'0'0'74'0,"0"0"150"16,0 0-192-16,0 0-29 15,0 0 0-15,0 0 0 16,121-5 21-16,-31-4 16 16,1-3-17-16,9 4-1 15,-7-1-8-15,-12 4-10 16,-25 3-3-16,-22 2-1 15,-15 0-8-15,-19 0-126 0,-6 0-284 16,-50 0-504-16</inkml:trace>
  <inkml:trace contextRef="#ctx0" brushRef="#br0" timeOffset="210015.236">4593 12808 1084 0,'0'0'142'0,"0"0"81"16,0 0-141-16,0 0-33 15,0 0-15-15,0 0-23 16,-10 63-4-16,10 0 26 0,0 16-13 16,0 0-13-16,0 12-7 15,0-11-1-15,-15-22-311 16</inkml:trace>
  <inkml:trace contextRef="#ctx0" brushRef="#br0" timeOffset="221812.2405">10599 12837 476 0,'0'0'179'0,"0"0"-69"16,0 0 56-16,0 0-92 15,0 0-18-15,0 0-8 16,0 0-13-16,-19-29 5 15,19 23 6-15,0 1-1 16,0 0 20-16,9 5-25 16,-9 0-10-16,0 0-7 15,0 0-6-15,0 0-9 16,0 0-5-16,0 0-3 16,10 0-4-16,8 0 3 15,26-5 2-15,12-7 2 16,9 5-3-16,16-3-1 15,-6-2 0-15,-13 7-3 0,-6 5-51 16,-21 0-135 0,-35 0-78-16,0 14-211 0</inkml:trace>
  <inkml:trace contextRef="#ctx0" brushRef="#br0" timeOffset="222030.9986">10599 13054 460 0,'0'0'270'16,"0"0"-216"-16,0 0 88 15,0 0-76-15,0 0-28 0,0 0 31 16,9 0 10-16,19 4-20 16,9 1-22-16,16-5 0 15,3 0-23-15,16 0-14 16,-16 0-6-16,-9 0-234 15</inkml:trace>
  <inkml:trace contextRef="#ctx0" brushRef="#br0" timeOffset="225921.7838">11785 12712 446 0,'0'0'232'16,"0"0"-161"-16,0 0 31 15,0 0-54-15,0 0-26 16,0 0 19-16,0 0-2 15,0 0 15-15,19-52 7 16,-19 52-13-16,0-5 2 16,0 0 16-16,0 4-19 15,0-4 10-15,0 0-17 16,0 5-17-16,0-5 6 0,0 4-6 16,9 1 1-16,-9 0-8 15,0 0-9-15,0 0 6 16,0 0-13-16,0 0 0 15,0 0-1-15,0 4-11 16,10 27 2-16,-1 8 10 16,10 12 3-16,-10-1-3 15,10 2 0-15,0-7 1 16,-1 2-1-16,-2-8 1 16,-7-5-1-16,-9-5 1 15,0-2 2-15,0-11-3 16,9-3-3-16,-9-8 2 0,0 1-65 15,0-6-53-15,0 0-85 16,0 0-164-16</inkml:trace>
  <inkml:trace contextRef="#ctx0" brushRef="#br0" timeOffset="226375.0376">11767 12668 649 0,'0'0'38'0,"0"0"100"15,0 0-94-15,0 0-3 16,0 0 9-16,0 0 3 16,0-24-1-16,0 24 9 15,-7-5-16-15,7 5-13 16,-9-2 7-16,9-1-13 16,0 2 1-16,0-6-5 15,0 7 13-15,0-5-16 0,0 4-8 16,0-9-7-1,0 4 0-15,44-11-4 0,2 6-3 16,20-7 2-16,-4 7 0 16,-6 6-4-16,-9 1 4 15,-13 4-2-15,-15 0-4 16,-10 0-28-16,-9 0-91 16,0 9-91-16,0 15-28 15,-18-3-301-15</inkml:trace>
  <inkml:trace contextRef="#ctx0" brushRef="#br0" timeOffset="226671.9159">11841 12866 476 0,'0'0'100'0,"0"0"39"0,0 0-71 16,0 0-31-16,0 0 15 15,0 0 36-15,10 0-18 16,8 0-20-16,11-1-17 16,-1-4-6-16,6 0-1 15,3 5-6-15,-9 0-7 16,16-1 4-16,-7-6-4 16,1 2-10-16,8 0-2 15,-11 4-2-15,-17 1-1 16,1 0-38-16,-10 0-124 0,-9 0-46 15,0 11-44 1,-28 13-308-16</inkml:trace>
  <inkml:trace contextRef="#ctx0" brushRef="#br0" timeOffset="226906.2945">11950 13126 370 0,'0'0'198'16,"0"0"-71"-16,0 0-38 15,0 0-54-15,0 0 3 16,0 0 37-16,29 11-15 16,-1-9 4-16,-10-2-5 15,10 0-16-15,-3 0-1 16,-6 0-13-16,0 0-15 16,-1 0-9-16,-8 0-5 0,18 0-2 15,-3 0 0-15,3 0-9 16,9-5-125-16,-18-8-252 15</inkml:trace>
  <inkml:trace contextRef="#ctx0" brushRef="#br0" timeOffset="227484.5105">12645 13137 686 0,'0'0'268'16,"0"0"-124"-16,0 0-7 0,0 0-100 16,0 0-13-16,0 0-3 15,47-95 6-15,-19 82-4 16,-3 9-9-16,-13 4-4 15,4 0-8-15,3 0-2 16,-10 0-1-16,0 29 1 16,-9 9 0-16,0 7 9 15,-9 5 1-15,-35-3-3 16,-12-7 0-16,-9 6-7 16,12-17 2-16,6-7 2 15,10-4-1-15,21-8 7 16,7-6-1-16,9-4 1 0,0 0 1 15,0 0-6-15,0 0 3 16,0 0 0-16,0 0 0 16,0 0-2-16,43 0 2 15,13-3-4-15,35-8-2 16,-1 0-2-16,-6 4-7 16,-12 1-225-16,-25-6-465 15</inkml:trace>
  <inkml:trace contextRef="#ctx0" brushRef="#br0" timeOffset="231922.0581">792 14616 644 0,'0'0'63'0,"0"0"60"16,0 0-28-16,0 0-57 16,0 0-15-16,0 0 0 15,0 0 13-15,-3 0 14 16,3 0-7-16,0 0-18 15,0 0-5-15,0 0-6 0,0 0-9 16,0 0-1-16,0 0-2 16,3 0 1-16,35 0-1 15,15 0 11-15,12 0 8 16,-2 0-8-16,-1 0-1 16,-15 0-2-16,-29 0-7 15,1 0-3-15,-10 0 1 16,-9 0-3-16,0 0 0 15,0 0-51-15,0 0-193 16,0 0-63-16</inkml:trace>
  <inkml:trace contextRef="#ctx0" brushRef="#br0" timeOffset="232328.2376">1422 14452 826 0,'0'0'48'0,"0"0"185"0,0 0-149 15,0 0-1-15,0 0 1 16,0 0-22-16,0-44-7 16,0 44-22-16,0 0-21 15,0 5-12-15,0 24-11 16,0 10 11-16,9 6 8 16,10 2 0-16,15-4 6 15,-12-1-12-15,-7-8 0 16,-5-1-1-16,-1-16 0 15,-9 6 1-15,0-12-2 16,0-4-21-16,0-3-91 16,0-4-63-16,0 0-86 15,0-12-234-15</inkml:trace>
  <inkml:trace contextRef="#ctx0" brushRef="#br0" timeOffset="232640.7269">1662 14463 1020 0,'0'0'61'0,"0"0"157"16,0 0-157-16,0 0-61 16,0 0 3-16,0 0 1 15,6 63 2-15,22-34 8 16,9 5 9-16,7 2-4 15,-13-6 1-15,-6-1-9 16,-6 0-1-16,-1 0-7 0,-8-6 5 16,5-5-8-16,-15-7 6 15,0 0-6-15,0-4 1 16,0 2-1-16,-6-7 0 16,-41 3-2-16,4-5-23 15,-13 0-40-15,-1 0-47 16,20-16-94-16,3-20-176 15</inkml:trace>
  <inkml:trace contextRef="#ctx0" brushRef="#br0" timeOffset="232828.2257">1668 14463 938 0,'0'0'54'0,"0"0"118"16,0 0-134-16,0 0-15 15,0 0-3-15,255-72-9 16,-199 60-7-16,-3 8-4 16,-12 0-9-16,-26 0-183 15,-5-1-399-15</inkml:trace>
  <inkml:trace contextRef="#ctx0" brushRef="#br0" timeOffset="233140.7337">2674 14429 1072 0,'0'0'86'0,"0"0"135"16,0 0-169-16,0 0-47 15,0 0-5-15,0 0 0 16,0 97 14-16,0-50 19 16,0-4 2-16,0-1-17 15,0-3-15-15,0-5-1 16,0-5 0-16,0-6-1 16,0-7-2-16,0-10-19 0,0 1-103 15,-9-7-96-15,-35 0-240 16</inkml:trace>
  <inkml:trace contextRef="#ctx0" brushRef="#br0" timeOffset="233375.1939">2144 14562 912 0,'0'0'45'0,"0"0"148"15,0 0-105-15,0 0-68 0,0 0-5 16,275-115 14-16,-194 97 11 16,-16 2-13-16,7 3-19 15,-26 4-2-15,7 2-6 16,-15 2 0-16,-20 5-3 16,1 0-112-16,-10 0-116 15,-9 21-169-15</inkml:trace>
  <inkml:trace contextRef="#ctx0" brushRef="#br0" timeOffset="233671.9853">2456 14841 601 0,'0'0'89'0,"0"0"1"15,0 0-24-15,0 0-41 16,0 0 4-16,0 0 14 16,-19 9 6-16,19-4-1 15,0-3-6-15,0-2-5 16,34 0-3-16,13 0 10 16,25 0-6-16,-7 0-30 15,19 0-7-15,-12-7-1 16,12-2 0-16,-12-4-1 15,-7 1-30-15,-12 1-142 0,-6 5-119 16,-19 1-412-16</inkml:trace>
  <inkml:trace contextRef="#ctx0" brushRef="#br0" timeOffset="233875.1144">3222 14771 768 0,'0'0'103'15,"0"0"111"-15,0 0-129 16,0 0-31-16,0 0-16 15,0 0-17-15,0 4-5 16,0 20 15-16,0 18 34 16,0 6-20-16,0 4-13 15,19-2-15-15,-10 3-17 0,-9-10 4 16,0-6-4 0,0 2-6-16,0-11-185 0,-9-16-262 15</inkml:trace>
  <inkml:trace contextRef="#ctx0" brushRef="#br0" timeOffset="235003.1929">3907 14765 388 0,'0'0'307'0,"0"0"-191"15,0 0 40-15,0 0-99 16,0 0 4-16,0 0 0 16,0 0-11-16,0-57 11 15,0 57-27-15,0-1-14 16,0-4 0-16,0 5-9 15,0 0-4-15,0 0-3 16,0 0 5-16,0 0-3 16,10-5-6-16,37-1-5 0,24-6 5 15,29 1 0-15,-16 1-2 16,-3 2 0-16,-25 3-7 16,-9 1-105-16,-29 4-52 15,-18-2-150-15</inkml:trace>
  <inkml:trace contextRef="#ctx0" brushRef="#br0" timeOffset="235254.0111">4082 14544 810 0,'0'0'47'0,"0"0"93"0,0 0-81 16,0 0-44-16,0 0 1 15,0 0 27-15,37-68 0 16,-37 68-13-16,0 0-12 16,7 28-14-16,2 12 2 15,0 12 16-15,4 2-13 16,2 3-3-16,-5-4-6 16,-1 3-2-16,0-6-11 15,-9-8-201-15,0-8-182 16</inkml:trace>
  <inkml:trace contextRef="#ctx0" brushRef="#br0" timeOffset="235644.7279">4979 14442 987 0,'0'0'39'15,"0"0"129"-15,0 0-90 16,0 0-76-16,0 0-2 16,0 0 0-16,-28 33 1 15,-9 2 4-15,-1 9-3 16,10-2 1-16,3-4 1 0,7-4-3 15,8-5 0-15,10-8 1 16,0-2-2-16,0-2-1 16,0-11 1-16,19 5 4 15,25-6-3-15,12-5 1 16,6 0-1-16,3 0 1 16,10 0-2-16,-3-1-10 15,3-9-29-15,-23 0-84 16,-5 2-62-16,-28 2-74 15</inkml:trace>
  <inkml:trace contextRef="#ctx0" brushRef="#br0" timeOffset="235894.6891">5188 14650 836 0,'0'0'84'0,"0"0"162"16,0 0-149-16,0 0-45 15,0 0-11-15,0 0-33 16,-19-25-8-16,19 50 0 16,0 17 16-16,19 8 21 15,-1 2-8-15,1-1-15 16,0-5-8-16,-4-3-4 16,-11-1-1-16,2-13-1 15,-6-1 0-15,0-8-71 0,0-11-107 16,0-5-163-16</inkml:trace>
  <inkml:trace contextRef="#ctx0" brushRef="#br0" timeOffset="236231.3573">5537 14562 983 0,'0'0'60'16,"0"0"109"-16,0 0-46 16,0 0-100-16,0 0-22 0,0 0 1 15,-19 25 16-15,25 13-4 16,22 0 14-16,10 1-4 16,-10 1-1-16,9 1-10 15,-3-3-2-15,-15-2 0 16,0-4-11-16,-10-3 5 15,-9-5-3-15,0 4-1 16,0-11 0-16,-9-5 1 16,-19-1-2-16,3-6-4 15,-13-5-31-15,-8 0-42 16,-1 0-44-16,-6-23-123 0,-3 1-223 16</inkml:trace>
  <inkml:trace contextRef="#ctx0" brushRef="#br0" timeOffset="236403.2385">5509 14583 913 0,'0'0'35'15,"0"0"134"-15,0 0-117 16,0 0-31-16,274-136-15 16,-203 118 1-16,-24 7-5 15,-10 1-2-15,-30 10-8 16,-7 0-239-16,-10 0-546 15</inkml:trace>
  <inkml:trace contextRef="#ctx0" brushRef="#br0" timeOffset="236746.9873">6705 14391 943 0,'0'0'214'0,"0"0"-98"15,0 0 19-15,0 0-135 16,0 0-3-16,0 0 3 15,-10 134 8-15,10-70 6 16,10 5 1-16,-10-6-3 16,0-8-12-16,0 2 3 15,0-16-3-15,0-2 0 16,-19-10-28-16,-6-13-82 16,-6 0-66-16,-3-16-137 15</inkml:trace>
  <inkml:trace contextRef="#ctx0" brushRef="#br0" timeOffset="236981.3654">6312 14625 798 0,'0'0'64'15,"0"0"155"-15,0 0-133 16,0 0-34-16,218-149-2 15,-152 125-21-15,-4 1 2 16,-6 2-17-16,-3 2-3 16,-16 5-9-16,1 1-2 15,-10 6-7-15,-9 2-75 16,-10 5-210-16</inkml:trace>
  <inkml:trace contextRef="#ctx0" brushRef="#br0" timeOffset="237271.4233">6449 14812 592 0,'0'0'70'15,"0"0"24"-15,0 0-15 16,0 0-45-16,0 0 64 15,0 0-37-15,10 21-4 0,15-17 10 16,-7 0-30-16,10-4-6 16,19 0 28-16,9 0-27 15,6 0-16-15,19-13-14 16,-15 1-2 0,-1 8-6-16,-21-3-31 15,-7 7-156-15,-18 0-90 16</inkml:trace>
  <inkml:trace contextRef="#ctx0" brushRef="#br0" timeOffset="237677.5936">7125 14929 987 0,'0'0'112'16,"0"0"52"-16,0 0-113 15,0 0-23-15,0 0 1 16,0 0-5-16,165-24 0 16,-137 24-2-16,0 0-7 15,-3 8-8-15,-6 8-2 16,0 7-2-16,-19 6-2 0,0 5 3 15,0 4 0-15,-19 0-3 16,-15-13 8-16,6 0-8 16,0-8 4-16,18-7-4 15,1-4 9-15,9-1-2 16,0 0-3-16,0 3 0 16,0 3 1-16,37 0 1 15,16 0-2-15,3-9 0 16,35-2-1-16,2 0-2 15,7-13-2-15,0-17-119 16,-26-4-232-16</inkml:trace>
  <inkml:trace contextRef="#ctx0" brushRef="#br0" timeOffset="237927.6877">8131 14833 872 0,'0'0'300'0,"0"0"-208"16,0 0 54-16,0 0-115 16,0 0-18-16,0 0-1 15,162-50-5-15,-115 43 5 16,0 1-7-16,6-4-2 0,-6 5-6 15,-1-3-6 1,1 2-129-16,-28-4-220 0</inkml:trace>
  <inkml:trace contextRef="#ctx0" brushRef="#br0" timeOffset="238115.1016">8122 14942 917 0,'0'0'66'16,"0"0"39"-16,0 0-26 16,0 0-7-16,265-8-40 0,-165-3-22 15,-10-7-4-15,-15 4-6 16,-13-6-95-16,-40-1-559 16</inkml:trace>
  <inkml:trace contextRef="#ctx0" brushRef="#br0" timeOffset="240818.2545">9446 14539 754 0,'0'0'208'0,"0"0"-98"15,0 0 46-15,0 0-116 16,0 0-20-16,0 0 4 16,0 0-17-16,-25-24 3 15,25 24-7-15,0 0-1 16,0 24-4-16,0 10 6 0,0 22 35 16,0 7 13-16,0-1-29 15,0-4-7-15,0-4-10 16,0-7-2-16,0-2-3 15,0-12-1-15,0-9 0 16,0-2-2-16,0-10-14 16,-3 1-150-16,-22-13-233 15</inkml:trace>
  <inkml:trace contextRef="#ctx0" brushRef="#br0" timeOffset="241287.0648">9951 14684 701 0,'0'0'97'0,"0"0"89"16,0 0-38-16,0 0-72 15,0 0-11-15,0 0-13 16,-28-21-12-16,28 21-13 16,-10 0-16-16,-8 0-10 15,-1 29 1-15,-6 5 1 16,-3 11 5-16,19 0-1 16,9-4-1-16,0 2-3 0,0-9 0 15,0-10-1-15,28-1 0 16,6-13 2-16,3-9-3 15,1-1 4-15,5 0-1 16,-15 0 4-16,0-22-2 16,-9-6-3-16,-10-6-1 15,-9-8 6-15,0-1-4 16,0-4-3-16,0 8 6 16,-28 10-5-16,10 12 10 15,-10 1-12-15,9 16-1 16,0 0-10-16,-6 0-71 15,-3 4-139-15,10 9-211 0</inkml:trace>
  <inkml:trace contextRef="#ctx0" brushRef="#br0" timeOffset="241630.8513">10461 14616 1154 0,'0'0'53'16,"0"0"123"-16,0 0-153 15,0 0-23-15,0 0-2 0,0 0 2 16,-9 57 4-16,28-23 8 16,28 1-2-16,-4 6 5 15,4-3-2-15,6-4 1 16,-25 0-10-16,0-10 5 15,-9 4-9-15,-19-11 4 16,0-1 5-16,0 1-1 16,-10-3-1-16,-27-4 4 15,-7-5-6-15,-12-5-2 16,-6 0-3-16,-4 0-25 16,1-21-82-16,3-15-60 15,15-9-169-15</inkml:trace>
  <inkml:trace contextRef="#ctx0" brushRef="#br0" timeOffset="241802.6369">10415 14544 1026 0,'0'0'49'16,"0"0"142"-16,0 0-155 16,249-86-8-16,-149 70-3 15,-10 8-22-15,-15-1-3 16,-32 2-63-16,-33-3-420 15</inkml:trace>
  <inkml:trace contextRef="#ctx0" brushRef="#br0" timeOffset="243896.4138">637 16271 836 0,'0'0'56'0,"0"0"154"15,0 0-101-15,0 0-68 16,0 0-21-16,0 0-9 0,-28 0-2 16,28 0 4-1,0 0 22-15,0 0 0 0,0 0 3 16,0 0-13-16,0 0-8 15,0 0-17-15,0 0 1 16,43 0 0-16,13 0 4 16,19 0-4-16,-3-5 2 15,3 1 2-15,-13-3-5 16,-25 7 2-16,1-5-2 16,-20 5-1-16,-11 0-2 15,-4 0-29-15,-3 0-167 16,9 0-108-16,7 0-261 0</inkml:trace>
  <inkml:trace contextRef="#ctx0" brushRef="#br0" timeOffset="244208.9125">1743 16028 630 0,'0'0'498'16,"0"0"-386"-16,0 0 75 16,0 0-121-16,0 0-28 0,0 0-19 15,-19-19-16-15,19 35-3 16,0 16-1-16,0 13 1 16,0 0 11-16,9 2 2 15,1-4-4-15,5-9-7 16,-12 3 1-16,3-11-1 15,-6-2-4-15,0-1 2 16,0-12-42-16,-6 1-119 16,-22-12-88-16,10 0-293 15</inkml:trace>
  <inkml:trace contextRef="#ctx0" brushRef="#br0" timeOffset="244458.9263">1257 16083 962 0,'0'0'62'16,"0"0"99"-16,0 0-111 16,0 0-30-16,0 0-7 15,0 0 6-15,183-63 19 16,-108 54-3-16,-3 2-17 15,9-2-13-15,-6 1-1 16,-4 3-1-16,-15 0-3 16,-3 5-5-16,-25 0-60 15,-9 0-140-15,-19 0-104 0</inkml:trace>
  <inkml:trace contextRef="#ctx0" brushRef="#br0" timeOffset="244771.4507">1440 16505 632 0,'0'0'71'0,"0"0"24"0,0 0-20 15,0 0-3 1,0 0-2-16,0 0-12 0,66 0 30 16,-23 0-9-16,4-13-23 15,6-1-10-15,3 2-17 16,0 0-25-16,-3 2 0 16,-6 8-4-16,-10 2-3 15,-9 0-14-15,-3 0-118 16,-6 0-58-16,0-5-126 15</inkml:trace>
  <inkml:trace contextRef="#ctx0" brushRef="#br0" timeOffset="244990.1711">2244 16358 878 0,'0'0'144'0,"0"0"78"15,0 0-62-15,0 0-82 16,0 0-21-16,0 0-28 15,0-11-14-15,0 16-4 16,0 19-10-16,0 15 2 16,0 8 14-16,0 3-16 15,0 1 3-15,0 6-4 16,-28-1-9-16,-16-4-220 16,-12-18-366-16</inkml:trace>
  <inkml:trace contextRef="#ctx0" brushRef="#br0" timeOffset="247255.9528">3066 16363 370 0,'0'0'408'0,"0"0"-320"0,0 0 76 16,0 0-113-16,0 0-27 15,0 0-6-15,-9 0-3 16,9 0 9-16,0 0 5 15,0 0-6-15,0 0 5 16,0 0-16-16,56 0-8 16,34-11 8-16,29-2 8 15,2-3-10-15,-2 1-9 16,-20 7-1-16,-27-1-5 16,-25 9-7-16,-29 0-76 15,-18 0-110-15,0 0-120 0</inkml:trace>
  <inkml:trace contextRef="#ctx0" brushRef="#br0" timeOffset="247521.5889">3306 16221 851 0,'0'0'48'0,"0"0"144"15,0 0-78-15,0 0-42 16,0 0-11-16,0 0 10 16,-37-38-36-16,37 38-18 15,0 0-17-15,0 21-3 0,0 21 3 16,9 12 1-16,16 4 2 16,-3-1-3-16,3-1 1 15,3 2-1-15,-19-8-56 16,-9-9-185-16,0-19-312 15</inkml:trace>
  <inkml:trace contextRef="#ctx0" brushRef="#br0" timeOffset="248146.6717">4375 16160 901 0,'0'0'79'15,"0"0"91"1,0 0-61-16,0 0-77 0,0 0-28 16,0 0 6-16,199-58 0 15,-143 69 0-15,-12 17-4 16,-16 1-4-16,-25 5 0 15,-3-1 2-15,0 1-4 16,-31 3 1-16,-22-16 2 16,6 2 0-16,10-17-2 15,12-6 1-15,15 0 0 16,10 0 5-16,0 0-7 16,0 0-14-16,44-11-14 15,12-2 9-15,10 8 14 16,-4 5-1-16,3 0 3 15,-9 0 3-15,-12 23 0 0,-7 1 0 16,-9-3 0-16,-28 8 0 16,0 3 4-16,-3-3 7 15,-50 5 8 1,0-10-1-16,-3-6-6 0,10-7-2 16,2-6-9-16,13-5 3 15,-3 0-4-15,5 0-32 16,20 0-109-16,9-5-218 15</inkml:trace>
  <inkml:trace contextRef="#ctx0" brushRef="#br0" timeOffset="248443.467">5717 16228 1127 0,'0'0'99'0,"0"0"85"16,0 0-126-16,0 0-38 15,0 0 3-15,0 0-16 16,10 5-6-16,-10 28 3 16,0 9 21-16,0-3-10 15,9-5 0-15,-9-5-13 16,0 3-1-16,9-12 0 0,-9 1-2 15,0 1-3-15,-9-11-151 16,-28 2-122-16,-10-13-223 16</inkml:trace>
  <inkml:trace contextRef="#ctx0" brushRef="#br0" timeOffset="248677.9276">5315 16276 937 0,'0'0'21'16,"0"0"182"-16,0 0-109 0,0 0-68 15,0 0-9-15,0 0 23 16,110-82-9-16,-73 75 0 16,10-4-20-16,-4 0-4 15,23 4-6-15,5-4 1 16,-5 5-2-16,15-4-6 15,-7 4-50-15,-17-6-241 16,-14 7-384-16</inkml:trace>
  <inkml:trace contextRef="#ctx0" brushRef="#br0" timeOffset="248974.7518">5353 16620 692 0,'0'0'88'16,"0"0"67"-16,0 0-40 16,0 0-66-16,0 0-9 15,0 0-8-15,19 0 16 16,24-7 34-16,13-4-18 15,7 0-33-15,2-6-12 16,0 6-10-16,-2 3-6 0,-17 3-3 16,7 5-5-1,-15 0-40-15,-20 0-288 0,-18 0-592 16</inkml:trace>
  <inkml:trace contextRef="#ctx0" brushRef="#br0" timeOffset="249396.631">6238 16563 1059 0,'0'0'67'15,"0"0"54"-15,0 0-45 16,0 0-39-16,0 0-1 0,0 0-13 15,193-22 3-15,-156 22-11 16,-3 9-6-16,-6 9 1 16,-9 6-9-16,0-3 2 15,-19 8 3-15,0 5-6 16,0-2 4-16,-44 2 0 16,-12-5-4-16,0 5 4 15,12-10-3-15,-2-1 0 16,18-5 1-16,0-7-1 15,18-1-1-15,10-2-1 16,0-4 0-16,0 3-1 16,10-7 2-16,46 0 4 0,25 0 9 15,21 0-3-15,-2-11-4 16,9-7-6-16,-9-5-3 16,3 6-41-16,-13-11-214 15,-18-6-869-15</inkml:trace>
  <inkml:trace contextRef="#ctx0" brushRef="#br0" timeOffset="249881.0118">7565 16500 779 0,'0'0'83'0,"0"0"141"16,0 0-67-16,0 0-53 15,0 0-21-15,0 0-25 16,-19-29-11-16,47 20-14 16,19-4-26-16,6 1-2 15,28 0-2-15,3-3-1 16,6 2-1-16,0 7-1 16,-15-4-16-16,-28 5-245 15,-32-3-296-15</inkml:trace>
  <inkml:trace contextRef="#ctx0" brushRef="#br0" timeOffset="250068.5124">7437 16692 881 0,'0'0'13'0,"0"0"175"15,274-18-120-15,-146-2-27 16,9 2-24-16,-19 6-17 15,-37-4 0-15,-53 5-326 16</inkml:trace>
  <inkml:trace contextRef="#ctx0" brushRef="#br0" timeOffset="251990.4417">9054 16204 931 0,'0'0'20'16,"0"0"141"-16,0 0-117 15,0 0-29-15,0 0-13 16,0 0 0-16,0 0-1 16,-29 0-1-16,29 0 4 0,29 0 1 15,17 0 16 1,17 0 21-16,11 0-2 0,7 0-8 15,-15-12-19-15,-4 3-10 16,-15-4 0-16,-29 3 1 16,-8 8 1-16,-10-2 3 15,0 4 8-15,0-7 5 16,0 7-5-16,0 0-8 16,-10 0-8-16,-8 7-7 15,-10 26-1-15,0 17 8 16,9 21 0-16,-6 2 0 15,25 4 1-15,-9-1-1 16,9-8 0-16,0 0 2 16,0-10-3-16,-10-10 2 15,10-11-2-15,-18-16-1 0,-1 2-59 16,-18-17-91-16,-7-6-128 16,-3 0-560-16</inkml:trace>
  <inkml:trace contextRef="#ctx0" brushRef="#br0" timeOffset="252177.9381">9035 16608 868 0,'0'0'49'16,"0"0"20"-16,0 0 2 16,0 0-30-16,339-116-2 15,-220 95-22-15,-10 4-17 0,-25 5-4 16,-41-4-315-16</inkml:trace>
  <inkml:trace contextRef="#ctx0" brushRef="#br0" timeOffset="252599.9008">10480 16510 256 0,'0'0'647'15,"0"0"-553"-15,0 0 98 16,0 0-117-16,0 0 9 16,0 0-40-16,-100 0-23 15,100 0-1-15,0 0-5 16,35 0-14-16,49 0 6 16,53-10 51-16,34 2-23 0,22-6-17 15,10 2-12-15,6 4 0 16,-16-1-1-16,-28 4-4 15,-47-2-1-15,-37 3 3 16,-43 4-3-16,-29 0-3 16,-9 0-2-16,0 0-20 15,0 0-116-15,0 0-65 16,-9 0-242-16</inkml:trace>
  <inkml:trace contextRef="#ctx0" brushRef="#br0" timeOffset="253412.6703">12408 16358 1008 0,'0'0'72'0,"0"0"86"16,0 0 9-16,0 0-104 15,0 0-39-15,0 0-13 16,100-121 1-16,-53 121 3 0,-10 0-6 16,-3 0-4-1,-6 29-1-15,-18 10-1 0,-10 8 5 16,0 9-8-16,-38 2 5 15,-33 2-1-15,-1-7-4 16,-3-6 0 0,29-8-1-16,11-12 1 0,17-16 1 15,8-2-1-15,10-5-1 16,0-4 0-16,0 0 1 16,53 0 1-16,22 0 4 15,15-17 2-15,19 1-5 16,-6-7-2-16,6-1-4 15,-9-4-54-15,-25 4-43 16,-13-5-24-16,-25 3 19 16,-18-3 47-16,-19 0 15 0,0-5 22 15,0 1 20-15,0-3 2 16,-37-7 0-16,-1 2 6 16,-15-6 8-16,-3 4 20 15,-6 3-1-15,-3-1-11 16,-1 2 1-16,4 14 10 15,15 4 9-15,-6 13-22 16,16 8 22-16,-10 0-17 16,-15 13-19-16,-13 28-4 15,-6 26 5-15,6 18 4 16,4 12 1-16,24 6 7 16,19 10-3-16,28-16-8 0,0-5 8 15,19-15-8 1,46-6-2-16,25-19 0 0,4-14-3 15,5-26 3-15,1-12 0 16,9 0 0-16,0-29 3 16,-15-17-3-16,5-15 0 15,-18-10 5-15,-25-6 40 16,-9-4 0-16,-28-3-6 16,-19-1-20-16,0-1-13 15,-38 17-8-15,-33 22-4 16,-32 31-8-16,-34 16-26 15,-19 24-160-15,-15 5-336 16</inkml:trace>
  <inkml:trace contextRef="#ctx0" brushRef="#br0" timeOffset="259022.2848">19118 5784 491 0,'0'0'101'15,"0"0"57"-15,0 0-68 0,0 0-5 16,0 0-7-16,0 0-6 16,0 0 14-16,0 0-33 15,0-72 24-15,0 65-10 16,-19 1-31-16,-18 6-21 15,-19 0-7-15,-16 0-8 16,7 13 2-16,-7 9 1 16,16 9 2-16,13 0-3 15,24 2-2-15,19 0 0 16,0-4-3-16,0-5 3 16,28 0 0-16,16-8 1 15,2 0 1-15,-8-4-2 16,-4-3 1-16,-6 4-2 0,-9 3 1 15,-19 2-2-15,0 5 1 16,0-1 1-16,-10 6 0 16,-33-4 1-16,-4-2-1 15,0-1 2-15,4-6-1 16,5-4-1-16,10 0 0 16,10-4-19-16,8-7-74 15,10 0-50-15,0-7-110 16,56-22-543-16</inkml:trace>
  <inkml:trace contextRef="#ctx0" brushRef="#br0" timeOffset="259366.1054">19445 5879 824 0,'0'0'45'15,"0"0"166"-15,0 0-122 16,0 0-66-16,0 0 0 16,0 0-11-16,-162 87 12 15,153-48 0-15,9-3-4 16,0-3-6-16,0-3-6 16,34-5-2-16,4-9 0 15,-10-8 0-15,0-6 1 0,-3-2 1 16,-7 0 5-16,-8-6 16 15,8-22 18-15,-18-2-16 16,0-11-11-16,0 1-11 16,0 3-2-16,-18 6-6 15,-10 9-1-15,12 10-6 16,-3 8-30-16,1 4-88 16,-1 0-59-16,10 0-326 15</inkml:trace>
  <inkml:trace contextRef="#ctx0" brushRef="#br0" timeOffset="259662.9863">19629 5641 998 0,'0'0'30'0,"0"0"220"16,0 0-54-16,0 0-121 16,0 0-34-16,0 0-33 15,9-28-8-15,10 62-3 16,0 16 3-16,6 8 13 16,-7 0-10-16,1 4-1 0,0-4-1 15,-19-4-1 1,0-2-7-16,0-7-167 0,-28-9-86 15,-16-20-127-15</inkml:trace>
  <inkml:trace contextRef="#ctx0" brushRef="#br0" timeOffset="259991.0403">19813 5847 1004 0,'0'0'43'0,"0"0"195"15,0 0-81-15,0 0-147 16,0 0-8-16,0 0-2 16,62 86 15-16,-25-36 11 0,-9-4-1 15,7-5-14-15,2-9-5 16,-9-10-5-16,-18-9 4 16,8-8-5-16,-18-5 5 15,10 0 4-15,-10 0 3 16,9-11 48-16,0-16-36 15,7-9-19-15,-7-6 5 16,0 0-10-16,-9 0 3 16,10 5-1-16,-10 11-2 15,0 5 0-15,0 10-6 16,0 9-13-16,0 2-120 16,0 0-137-16,0 0-254 15</inkml:trace>
  <inkml:trace contextRef="#ctx0" brushRef="#br0" timeOffset="260366.0336">20414 5947 787 0,'0'0'30'0,"0"0"44"15,0 0 74-15,0 0-48 16,0 0-18-16,0 0-26 15,221 34 3-15,-187-34-15 16,-15-3-11-16,0-12-11 0,-10-1-7 16,-9-5-5-16,0 3-6 15,0-4-1-15,0-1-3 16,-47 7 2-16,-6-2-2 16,7 9 0-16,2 7 5 15,7 2 9-15,9 0-1 16,0 21-8-16,18 15-5 15,10 4 7-15,0 8-5 16,10-6 7-16,36-2 1 16,17-6-8-16,2-5 4 15,7-6-3-15,-16-9-3 16,9-1-20-16,-21-13-175 16,-16 0-238-16</inkml:trace>
  <inkml:trace contextRef="#ctx0" brushRef="#br0" timeOffset="260678.6204">21486 5750 1060 0,'0'0'108'0,"0"0"153"16,0 0-153-16,0 0-59 16,0 0-23-16,0 0-16 0,9 0-10 15,-3 29 1-15,3 12 1 16,1 7 10-16,-1-1 5 16,0 4-14-16,1-7-1 15,-10-9 5-15,0 7-7 16,0-9-6-16,-19-4-54 15,-15-8-113-15,-4-15-94 16,10-6-174-16</inkml:trace>
  <inkml:trace contextRef="#ctx0" brushRef="#br0" timeOffset="261241.0723">21623 5512 834 0,'0'0'31'0,"0"0"202"16,0 0-128-16,0 0-36 16,0 0 0-16,0 0-13 15,-113-63-6-15,89 63-19 16,-14 0-8-16,-9 5-14 15,-15 25-2-15,-13 12-6 16,13 11 9-16,6 15-1 0,19 8-1 16,2 1 1-16,17-1 3 15,18-3-1-15,0-2 0 16,0-12-2-16,53-2 0 16,3-10 2-16,15-9-5 15,4-8 0-15,6-10-4 16,-6-11 3-16,-4 1 2 15,-5-10-4-15,-13 0-1 16,-6 0-1-16,-1 0-1 16,-2-13 4-16,-16-3-1 15,0-11 0-15,0-4 3 16,0-2 4-16,-3-11-4 16,3-4 0-16,-9-6 7 0,-10-8-11 15,-9-9 6 1,0-2-6-16,0 2 6 0,0 3-8 15,-19 14 8-15,-18 8-7 16,3 13 7-16,-4 13-1 16,1 11-7-16,-35 9-5 15,-21 4-14-15,-26 38-85 16,1 3-283-16,28-7-754 16</inkml:trace>
  <inkml:trace contextRef="#ctx0" brushRef="#br0" timeOffset="261881.6868">23140 5665 681 0,'0'0'484'0,"0"0"-438"16,0 0 107-16,0 0-109 15,0 0-43-15,0 0 3 16,0 43-4-16,-28 6 14 16,-19 7 23-16,-15 10-14 15,5-3 0-15,1-5-1 16,3-13-15-16,16-3-2 16,9-16-3-16,9-8-1 15,13-7 0-15,-3-8 3 16,9-3-4-16,0 0 13 15,0 0-5-15,0-9 3 16,15-19-7-16,4-2-2 0,9-7 0 16,-9-9-1-1,-1-5-1-15,-8-6-1 0,-1-5-3 16,-9 2 4-16,0 0 0 16,0 15 1-16,0 14 0 15,-19 14-1-15,-9 12-2 16,0 5-3-16,0 6-3 15,-6 28 0-15,6 18 8 16,19 9-1-16,9 2 1 16,0-5-1-16,56 0 2 15,15-6 1-15,10-7-2 16,-6-7-1-16,-3-8 1 16,3-5-103-16,-13-17-131 15,-15-8-244-15</inkml:trace>
  <inkml:trace contextRef="#ctx0" brushRef="#br0" timeOffset="262162.9326">23731 5881 721 0,'0'0'399'16,"0"0"-238"-16,0 0 24 15,0 0-133-15,0 0-26 0,0 0-20 16,0 24 4 0,10 10 21-16,-1 8-5 0,0 1-7 15,10-4-5-15,-19 0-7 16,10-10-5-16,-1-2 0 16,-9-11-3-16,0-3 1 15,0-1-24-15,0-6-180 16,0-6-123-16,-28 0-406 15</inkml:trace>
  <inkml:trace contextRef="#ctx0" brushRef="#br0" timeOffset="263131.781">23887 5976 912 0,'0'0'19'0,"0"0"177"15,0 0-118-15,0 0-36 16,0 0-10-16,0 0-10 0,-9-27-3 15,0 25 21-15,-7-1-18 16,-12 1-21-16,-9 2 2 16,-1 0-3-16,7 0 0 15,9 0 1-15,13 0 8 16,0 0-5-16,-1 0-2 16,10 0 8-16,0-13 11 15,0-3 7-15,0-10-14 16,0-3-6-16,0-4-2 15,10 2-5-15,27-1 0 0,-12 7-2 16,3 11 0 0,0 7 0-16,0 7 0 0,0 0-3 15,6 10-5-15,-6 26 6 16,-9 14 3-16,0 6 0 16,-10 5 2-16,-9-3 1 15,0 0 6-15,-9-1-4 16,-29-6-1-16,-24-5 0 15,6-11-2-15,-10-3 0 16,14-11 0-16,14-12-3 16,10-1 4-16,9-8-1 15,4 0 1-15,-4 0-2 16,0-8-1-16,10-11-3 16,9-2-6-16,0-1 2 15,0 0-4-15,0 7 9 0,0 1-2 16,0 5-5-16,28 9 7 15,-9 0-4-15,15 0-3 16,-6 9 8-16,19 13-1 16,-4 4 1-16,14 1-3 15,-1-5 4-15,-3-6 3 16,3 1-3-16,-3-9 0 16,-7-5-144-16,-18-3-136 15,-9 0-228-15</inkml:trace>
  <inkml:trace contextRef="#ctx0" brushRef="#br0" timeOffset="263834.8415">24090 5607 475 0,'0'0'273'16,"0"0"-177"-16,0 0 65 15,0 0-108-15,0 0 8 16,0 0-27-16,-165-66-4 16,137 59 4-16,-13 2 8 15,1 2-9-15,2 3-4 16,-9 0 0-16,4 0-13 0,-4 10-5 15,0 22-2-15,4 8 1 16,-13 17 4-16,18 11 9 16,-5-1-8-16,5 1 13 15,10-3-10-15,10-1 0 16,8-6-7-16,10-1 11 16,0-6-10-16,0-6 10 15,0 0-7-15,0-6-3 16,38-1-4-16,-1-4-6 15,10 6 8-15,6-11-10 0,-7 2 4 16,7-3-3 0,-6-9 2-16,9-1 5 0,-12-5-6 15,12-9-1-15,-9 1 1 16,6-5 7-16,12 0-6 16,7-5 3-16,-7-12-3 15,16-6 0-15,-16-4-1 16,-12-2 1-16,3 0 1 15,-18-5 1-15,-4 0 4 16,-6 0 1-16,-19-5-1 16,1 1 4-16,-1-5-2 15,-9-3-2-15,0 1-2 16,0 0-3-16,0 3 1 16,0 2 1-16,0 1 9 15,0 2-6-15,-19-5 5 0,-9 7-5 16,-6-4-2-16,-13 0-1 15,1 7-3-15,2 8 0 16,-3 5-1-16,-9 7-2 16,-25 7-5-16,-9 5-17 15,-3 0-90-15,2 21-237 16</inkml:trace>
  <inkml:trace contextRef="#ctx0" brushRef="#br0" timeOffset="265397.3446">18174 7642 417 0,'0'0'72'16,"0"0"56"-16,0 0-22 15,0 0-13-15,0 0-12 16,0 0 26-16,0-77 0 16,0 70-20-16,0 3-6 15,0 4 10-15,0 0-29 0,0 0-23 16,0 0-22-16,0 9-17 15,0 32 4-15,0 17-4 16,0 13 12-16,19 0 3 16,9-9-7-16,-9-7 2 15,9-8-10-15,-10-13 1 16,-2-4 4-16,-7-8-5 16,-9-10-1-16,0-3-79 15,0-5-96-15,-6-4-125 16,-31-13-354-16</inkml:trace>
  <inkml:trace contextRef="#ctx0" brushRef="#br0" timeOffset="265616.6516">18174 7662 903 0,'0'0'34'15,"0"0"176"-15,0 0-141 16,0 0-37-16,0 0-8 15,0 0-7-15,122-104-4 16,-107 93-5-16,4 6-4 16,-10 4-3-16,-9-4 0 15,0 5-1-15,0-5-5 16,0 5-64-16,0 0-88 16,0 0-149-16</inkml:trace>
  <inkml:trace contextRef="#ctx0" brushRef="#br0" timeOffset="265961.0125">18174 7662 712 0,'19'96'33'15,"-19"-88"53"-15,37-4 24 16,19-4-42-16,7 0-10 16,2 0-8-16,7-8-24 15,3-9-9-15,-4-3-9 16,-15-5-2-16,-3 9-4 15,-15-2 0-15,-20 9-2 0,-8 2 2 16,-10 4 1-16,0 3 0 16,0 0-3-16,0 0-4 15,0 19 2-15,0 10 2 16,0 10 12-16,0 1 7 16,0 1 11-16,0 6 3 15,0-9-3-15,18-4-18 16,-8-2 1-16,8-6-3 15,-8-10-3-15,-4-4-4 16,-6-8-2-16,0-4-1 16,0 0 0-16,0 0-85 15,-9 0-145-15,-35-27-365 16</inkml:trace>
  <inkml:trace contextRef="#ctx0" brushRef="#br0" timeOffset="266179.7086">18788 7333 897 0,'0'0'59'0,"0"0"165"16,0 0-95-16,0 0-83 15,0 0-40-15,0 0-6 16,9-47-10-16,-9 47-115 0,-9 0-431 15</inkml:trace>
  <inkml:trace contextRef="#ctx0" brushRef="#br0" timeOffset="266835.9869">19374 7597 1131 0,'0'0'26'15,"0"0"127"-15,0 0-74 0,0 0-57 16,0 0-11-16,0 0 1 16,155 19 5-16,-102 25 11 15,-15 8 5-15,-10 2-8 16,-10-5-14-16,-18 2-5 16,0-10-1-16,0-9 2 15,-18-9-4-15,-1-12-3 16,10-10 6-16,-10-1 2 15,10 0 2-15,-10-24 1 16,10-10 0-16,9-16-10 16,0-3-1-16,0-8-4 15,9 14 4-15,19 8-1 16,9 15 1-16,-9 13-3 0,0 8-1 16,-3 3-5-16,13 3 5 15,-1 23-5-15,7 8 9 16,2 4 3-16,-8 7-3 15,-10-6 0-15,-3 2-4 16,-16-4 0-16,-9-2-114 16,0-3-76-16,0-16-96 15,0-11-211-15</inkml:trace>
  <inkml:trace contextRef="#ctx0" brushRef="#br0" timeOffset="267289.0938">20498 7616 228 0,'0'0'839'15,"0"0"-712"-15,0 0 66 16,0 0-124-16,0 0-43 16,0 0-13-16,-184-17-13 15,156 49 0-15,10 8 3 16,-1 2-1-16,13-3 5 15,6-5-5-15,0-7-1 16,6-7 4-16,31-9-4 16,1-8 0-16,-1-3-1 15,-3 0-7-15,4-18-22 16,-20-16-8-16,1-9-5 16,-19-1 14-16,0-7 11 0,0-7 17 15,0 0 5-15,0-10 10 16,-19-5 20-16,1 12 0 15,8 8 1-15,1 24 19 16,0 18 1-16,9 11-26 16,0 0-30-16,0 29 0 15,9 29 0-15,19 14 0 16,0 12 20-16,0-3-8 16,-9-1-6-16,-10-1-1 15,-3-4-3-15,-6-3-4 16,0-9-6-16,-53-11-177 15,-12-27-311-15</inkml:trace>
  <inkml:trace contextRef="#ctx0" brushRef="#br0" timeOffset="267720.3176">21457 7605 1107 0,'0'0'63'0,"0"0"193"16,0 0-137-16,0 0-42 15,0 0-39-15,0 0-19 16,-9-30-5-16,9 30-11 16,0 17-3-16,0 24-4 15,0 10 4-15,0 6 3 16,19-1-2-16,0-4 4 15,-4-10-3-15,-6-9-2 16,-9-7-3-16,0-8-2 16,0-3-66-16,-9-14-144 15,-44-1-129-15,-12-6-502 16</inkml:trace>
  <inkml:trace contextRef="#ctx0" brushRef="#br0" timeOffset="267954.7796">21046 7683 791 0,'0'0'230'0,"0"0"-79"15,0 0 26-15,0 0-111 0,0 0-24 16,0 0-9-16,72-50 4 16,-16 43-1-16,16-6-10 15,-7-1-7-15,16 2-12 16,-6-4-6-16,-4 3 2 15,-14 1-3-15,-11 2-2 16,-21 10-13-16,-15 0-134 16,-10 0-141-16,0 18-225 15</inkml:trace>
  <inkml:trace contextRef="#ctx0" brushRef="#br0" timeOffset="268235.9494">21009 8088 588 0,'0'0'62'16,"0"0"76"-16,0 0-62 16,0 0-23-16,0 0 31 15,0 0-4-15,0 16 10 16,9-16-4-16,19 0-14 15,16 0-11-15,12 0-22 0,0 0 0 16,16 0-25 0,2-6-7-16,7-9-1 0,10 3-6 15,-16 0-11-15,-13-5-146 16,-6 1-187-16,-9-2-501 16</inkml:trace>
  <inkml:trace contextRef="#ctx0" brushRef="#br0" timeOffset="268486.0346">21922 7974 741 0,'0'0'231'16,"0"0"-48"-16,0 0 1 16,0 0-93-16,0 0-32 15,0 0-24-15,0-11-16 0,0 32-16 16,18 21 20-16,10 3 15 15,-9 1-14-15,0 0-11 16,-1-8-8-16,-8 4-4 16,-10-14-1-16,0-3-2 15,0-5-114-15,0-11-172 16,-28-9-276-16</inkml:trace>
  <inkml:trace contextRef="#ctx0" brushRef="#br0" timeOffset="268963.4445">22918 7671 1128 0,'0'0'62'15,"0"0"-18"-15,0 0-4 16,0 0 11-16,0 0-7 16,-28 176-11-16,-25-123-9 0,-21 5-10 15,-7-8 0-15,0-4-10 16,6-12-2-16,28-13-1 0,13-13 0 16,15-3 1-16,19-5 0 15,0 0 3-15,0-13 3 16,0-17-8-16,0-17-6 15,47-6-5-15,6-10 0 16,-6-6-8-16,6-4-3 16,-16-2-2-16,-9 9 22 15,-19 12 2-15,-9 22 3 16,0 16 5-16,0 14 15 16,0 2 12-16,-18 2-31 15,-20 32-2-15,4 14-2 16,6 5 6-16,9 14 5 15,19-5-3-15,0-3-6 0,38-6 0 16,24-10 0 0,13-1-2-16,6-10-3 0,0-6-103 15,-16-17-206-15,7-9-418 16</inkml:trace>
  <inkml:trace contextRef="#ctx0" brushRef="#br0" timeOffset="269244.7786">23504 7839 1076 0,'0'0'54'16,"0"0"164"-16,0 0-67 0,0 0-77 15,0 0-38-15,0 0-27 16,0-35-2-16,9 64-7 15,-9 14 7-15,10 5 11 16,-10 1-2-16,0 2-12 16,0-4-3-16,0-4-1 15,0-7 0-15,-28-7-8 16,-10-12-109-16,-5-12-103 16,-4-5-193-16</inkml:trace>
  <inkml:trace contextRef="#ctx0" brushRef="#br0" timeOffset="269479.0852">23084 7916 906 0,'0'0'139'16,"0"0"59"-16,0 0-25 16,0 0-107-16,0 0-32 15,0 0-11-15,165-92-1 16,-94 78 4-16,-15 1-4 15,0 2-6-15,-3 6-7 16,3 0-5-16,-3 3-4 16,-6-2-1-16,9 4-14 0,-3 0-149 15,-15 0-124 1,-29 0-254-16</inkml:trace>
  <inkml:trace contextRef="#ctx0" brushRef="#br0" timeOffset="269729.1106">22965 8316 868 0,'0'0'107'15,"0"0"64"-15,0 0-66 16,0 0-61-16,0 0 42 15,274-39-26-15,-193 21-9 0,13 5-1 16,-13-3-22-16,3 5-21 16,-13 9-7-16,-24 2-4 15,-3 0-96-15,-35 0-266 16</inkml:trace>
  <inkml:trace contextRef="#ctx0" brushRef="#br0" timeOffset="270197.8366">23990 8364 1154 0,'0'0'125'15,"0"0"6"-15,0 0 0 16,0 0-82-16,0 0-27 15,274-82-6-15,-249 82 0 16,-6 11-11-16,-10 21-1 0,-9 10-1 16,-9 8-1-16,-54 7 6 15,-2-4-3-15,-7-10-2 16,26-4-2-16,8-16 9 16,29-14 4-16,9-1-4 15,0-6-2-15,75-2-2 16,43 0 15-16,28 0 3 15,38-10-18-15,-3-9-6 16,-7-5-3-16,-18-8-158 16,-9-14-1015-16</inkml:trace>
  <inkml:trace contextRef="#ctx0" brushRef="#br0" timeOffset="379420.1749">16355 10432 360 0,'0'0'283'0,"0"0"-187"16,0 0 12-16,0 0-67 16,0 0-22-16,0 0 0 15,0 0 12-15,3-2 28 16,-3 2 16-16,0 0 3 16,0 0-17-16,0-5-4 15,0 5-17-15,0 0-14 16,0 0-11-16,0 0-15 15,0 0-1-15,0 24-15 16,0 10 16-16,0 15 2 0,0-1 0 16,6 0 0-16,-2-1 1 15,2-1-3-15,-6-7 0 16,9-10 0-16,-9-1 4 16,9-11-4-16,1-10 0 15,-10 2 0-15,9-5-11 16,1-4-145-16,-1 0-72 15,-9-23-128-15</inkml:trace>
  <inkml:trace contextRef="#ctx0" brushRef="#br0" timeOffset="379935.803">16093 10441 702 0,'0'0'55'15,"0"0"78"-15,0 0-90 0,0 0-30 16,0 0-8 0,0 0 1-16,-56-11 5 0,47 11 35 15,0 0 27-15,-10 0-17 16,10 0-6-16,-1 0-23 16,-8 0-14-16,-1 0-9 15,-6 0-4-15,6 0 1 16,10 0-1-16,9 0 2 15,0 0 0-15,0 0-2 16,0 0-3-16,0 0 3 16,47 0 5-16,15 0 23 15,22 0 28-15,6-10-27 0,1 6-17 16,-26-4-5 0,-21 3-4-16,-26 5-2 0,-8 0-1 15,-10 0-2-15,0 0-11 16,9 0-89-1,1 0-83-15,8 0 49 0,1 13-85 16,0-9-144-16</inkml:trace>
  <inkml:trace contextRef="#ctx0" brushRef="#br0" timeOffset="380388.8922">15963 10994 650 0,'0'0'57'0,"0"0"39"16,0 0-65-16,0 0-22 15,0 0-6-15,0 0 11 16,9 22 26-16,19-20 30 0,19-2-13 16,15 0 33-16,22 0 0 15,6-13-26-15,19-3-20 16,1-8-1-16,-26 1-16 15,-3 7-16-15,-35 7-5 16,-18 0 2-16,-18 5-7 16,-1 4 0-16,-9 0 5 15,0 0-5-15,0 0-1 16,0 0-11-16,0 0-72 16,0 13-104-16,0 7-5 15,0-2-154-15</inkml:trace>
  <inkml:trace contextRef="#ctx0" brushRef="#br0" timeOffset="380670.0997">17006 10812 881 0,'0'0'38'0,"0"0"203"16,0 0-126-16,0 0-15 15,0 0-39-15,0 0-4 16,0-39-26-16,0 39-20 16,0 10-11-16,0 20-21 15,0 15 21-15,0 15 6 0,0-2-6 16,0-5 3-16,0-3-3 16,0-9 0-16,0-7-3 15,0-1 1-15,0-5-75 16,0-10-98-16,-9-12-128 15,-10-6-328-15</inkml:trace>
  <inkml:trace contextRef="#ctx0" brushRef="#br0" timeOffset="380920.1906">17389 10773 974 0,'0'0'77'0,"0"0"94"16,0 0-140-16,0 0-15 15,0 0 6-15,0 0 17 16,212-47 0-16,-140 35-24 16,18 1-9-16,-24-5-6 15,-1 9-1-15,-21 2-26 16,-26 5-121-16,-8 0-172 15,-10 0-210-15</inkml:trace>
  <inkml:trace contextRef="#ctx0" brushRef="#br0" timeOffset="381138.8606">17290 11005 771 0,'0'0'55'16,"0"0"59"-16,0 0-44 15,0 0 74-15,283-29-82 16,-165 18-30-16,-18-4-19 16,-6 2-13-16,-32 9-2 15,-34-3-85-15,-28 2-261 16</inkml:trace>
  <inkml:trace contextRef="#ctx0" brushRef="#br0" timeOffset="381420.1973">18414 10599 947 0,'0'0'119'16,"0"0"57"-16,0 0-69 15,0 0-42-15,0 0-12 16,0 0-21-16,0-32-5 16,0 32-25-16,0 0-2 15,0 23-8-15,0 11 8 0,0 4 7 16,0 3-5-16,0-5-2 16,0 3 0-16,0-4 0 15,0-2-2-15,-9-4-51 16,-1-2-109-16,1-12-81 15,0-14-146-15</inkml:trace>
  <inkml:trace contextRef="#ctx0" brushRef="#br0" timeOffset="381951.394">18788 10503 1149 0,'0'0'68'0,"0"0"153"16,0 0-177-16,0 0-44 0,0 0 2 16,0 0-2-16,0 87 18 15,0-24 15-15,0 5-12 16,-19 0-2-16,1-3-9 16,-1-15-5-16,10-7-3 15,2-14 0-15,7-11 0 16,0-8-1-16,0-9 2 15,0-1-1-15,0 0 8 16,0 0 6-16,0-21 17 16,0-26-10-16,0-20-21 15,25-14 0-15,3-4 0 16,-9 0 0-16,9 4-2 0,0 12 2 16,-3 3-1-16,3 14-1 15,9 18 1-15,-18 13 1 16,9 8 4-16,-19 7-5 15,1 1 2-15,-4 5-3 16,13 0-2-16,-1 34 1 16,10 18 1-16,0 7 1 15,0 7-1-15,-3-3 2 16,-6-8-1-16,0 2-1 16,-1-11 0-16,1-4 1 15,-10-10-1-15,10-8 1 16,-19-8-1-16,10 0-1 15,-1-9 1-15,-9-2 0 0,0-4-11 16,0-1-68-16,0 0-114 16,-19 0-132-16,-28-1-361 15</inkml:trace>
  <inkml:trace contextRef="#ctx0" brushRef="#br0" timeOffset="382185.7423">18797 10755 758 0,'0'0'110'16,"0"0"154"-16,0 0-153 15,0 0-10-15,0 0-43 16,0 0-19-16,-18-21 19 16,83 13-18-16,25-2-16 15,38-2-15-15,0 12-9 0,-29-8-86 16,-52-8-483 0</inkml:trace>
  <inkml:trace contextRef="#ctx0" brushRef="#br0" timeOffset="383748.2586">18249 10403 445 0,'0'0'136'16,"0"0"5"-16,0 0-92 15,0 0-18-15,0 0 13 16,0 0 20-16,0-2 31 16,0-1-4-16,0 1-31 15,0 2-5-15,0 0-19 16,0 0-11-16,0 0-4 0,0 0-10 16,0 0-4-16,0 0-7 15,0 0-1-15,0 0 0 16,0 0 1-16,0-5 3 15,28 1 7-15,6-9 3 16,4 3-5-16,-10-4-8 16,9-1 0-16,-18-3 3 15,6 2 0-15,-7-2 1 16,-8 7 5-16,-10-7-4 16,0 9 4-16,0 1 16 15,0 0-6-15,0 0-6 16,0 6 1-16,-10 2-6 15,10 0-4-15,0 0-1 0,0 0 0 16,0 0-1-16,0 0-2 16,0 0-2-16,0 0-9 15,0 2 7-15,0 25 4 16,0 7 0-16,0 1 3 16,0 17 0-16,0-1 1 15,0 4 1-15,0 3-3 16,0 4 0-16,0-4 0 15,-9 5 2-15,-6 0 1 16,-4-6 0-16,0 4-5 16,0-8 4-16,1-9-1 15,-1-4 1-15,0-6-1 0,10-6-2 16,9-9 1 0,-9-5-2-16,9-6 2 0,0-3 0 15,0-5-2-15,0 0 1 16,0 0 2-16,0 0-1 15,0 0 3-15,0 0-1 16,0 0 1-16,0 0-5 16,0 0-2-16,0 0-39 15,0 0-17-15,0 0-26 16,-10 7-22-16,-5-2-92 16,-13 4-68-16,-19 4-154 15</inkml:trace>
  <inkml:trace contextRef="#ctx0" brushRef="#br0" timeOffset="383982.6366">17956 11250 502 0,'0'0'121'0,"0"0"54"16,0 0-76-16,0 0-15 15,0 0-52-15,0 0 12 16,0 0 48-16,47 0-6 16,6 0-30-16,12-11-16 15,7 6-30-15,-7-3-10 16,-2 3-3-16,-17 5-66 15,-27 0-182-15,-19 0-325 16</inkml:trace>
  <inkml:trace contextRef="#ctx0" brushRef="#br0" timeOffset="384920.1466">20096 11134 822 0,'0'0'174'16,"0"0"-7"-16,0 0 9 16,0 0-83-16,0 0-8 15,0 0-23-15,0-37-32 16,0 37-30-16,0 21-1 16,-18 24-7-16,-29 13 8 15,0 0 2-15,3-1-2 16,7-6-15-16,9-17-228 15,0-19-256-15</inkml:trace>
  <inkml:trace contextRef="#ctx0" brushRef="#br0" timeOffset="385327.6576">20844 10520 981 0,'0'0'85'16,"0"0"140"-1,0 0-131-15,0 0-40 16,0 0-20-16,0 0-15 16,-10-17-18-16,10 42 1 15,0 13-2-15,0 4 7 0,0 3 1 16,10-2-2-1,-1-1-5-15,-9-7 0 0,0 4-1 16,0-4-5-16,0-7-68 16,-37-4-113-16,-16-19-155 15,6-5-359-15</inkml:trace>
  <inkml:trace contextRef="#ctx0" brushRef="#br0" timeOffset="385577.6053">20423 10653 920 0,'0'0'137'0,"0"0"32"0,0 0-134 16,0 0-2-16,0 0 3 15,0 0 10-15,0 0-7 16,221-102-7-16,-177 89-17 15,12 2-9-15,6 1-6 16,4-3 0-16,-1 13-8 16,-12 0-103-16,-6 0-137 15,-28 0-252-15</inkml:trace>
  <inkml:trace contextRef="#ctx0" brushRef="#br0" timeOffset="385890.1716">20616 11052 514 0,'0'0'42'15,"0"0"96"-15,0 0-54 16,0 0-15-16,0 0 36 16,0 0-4-16,0 0-6 0,10 0-13 15,18 0-27 1,15-2-13-16,4-9-19 0,0 6-14 16,6-1-8-16,-6 1-1 15,15 0-7-15,-6-1-117 16,-9-12-251-16</inkml:trace>
  <inkml:trace contextRef="#ctx0" brushRef="#br0" timeOffset="386390.1313">21486 11125 948 0,'0'0'76'0,"0"0"114"16,0 0-148-16,0 0-14 15,0 0 2-15,0 0-17 0,171-28-3 16,-152 51-5-16,-10-1-5 16,-9 12 5-16,0 0-2 15,0 6 6-15,-37 1-4 16,-7-8 2-16,7-7-5 15,8-6 1-15,11-7 1 16,8-9-2-16,1 1 1 16,9-5-2-16,0 0 0 15,0 0 3-15,0 0-2 16,47 0 6-16,18 0 12 16,16 0-7-16,28-5-13 15,3-12-4-15,-3-12-138 16,-18-5-310-16</inkml:trace>
  <inkml:trace contextRef="#ctx0" brushRef="#br0" timeOffset="386686.9662">22317 10831 943 0,'0'0'76'15,"0"0"122"-15,0 0-99 16,0 0-73-16,0 0-9 16,0 0-1-16,81-60-4 15,-34 49-2-15,15 5-6 16,-6-2-3-16,7 1-1 15,-7 7-4-15,-10-1-72 16,-11-3-165-16,-26 1-316 16</inkml:trace>
  <inkml:trace contextRef="#ctx0" brushRef="#br0" timeOffset="386921.3466">22330 10955 850 0,'0'0'76'0,"0"0"43"16,0 0-43-16,0 0-46 16,0 0 3-16,252 0-31 15,-162-5-2-15,-15-9-132 16</inkml:trace>
  <inkml:trace contextRef="#ctx0" brushRef="#br0" timeOffset="389829.2245">23604 10233 922 0,'0'0'4'0,"0"0"149"15,0 0-94-15,0 0-30 0,0 0-13 16,0 0-11 0,0 0 4-16,-190 39 30 0,152-10-7 15,20 3 3-15,8-3-9 16,10 0-15-16,0 0-1 15,19 2 4-15,56 1 0 16,6-3-1-16,9-3-4 16,4 3-3-16,-13-6-5 15,-16-1 1-15,-12-6-3 16,-34-3 2-16,-10 4-1 16,-9-5 0-16,0 3 1 15,-47-4-1-15,-15-3 0 0,-4-8-1 16,4 0-3-1,25 0 0-15,-1-1 3 0,20-15 1 16,8-1-1-16,10 0-2 16,0-6-8-16,19 1 6 15,18-8-2-15,20-3 7 16,-5-8 2-16,14 3-2 16,-4-8 1-16,-6 0 0 15,-18 1 0-15,-4-2-1 16,-25 10 4-16,-9 8-3 15,0 9 2-15,0 6 6 16,-43 7-4-16,-13 7-5 16,-16 0-2-16,-12 21-11 0,-16 21-22 15,-9 8-159 1,6-3-225-16</inkml:trace>
  <inkml:trace contextRef="#ctx0" brushRef="#br0" timeOffset="390251.1116">23249 11033 785 0,'0'0'211'16,"0"0"-95"-16,0 0 8 15,0 0-102-15,0 0-10 16,255-63 11-16,-146 48 6 16,-6 2 9-16,-13 8-14 15,-27-1-11-15,-7 1-10 0,-28 5-3 16,0 0-23 0,-10 0-94-16,-11 0-183 0,-7 0-449 15</inkml:trace>
  <inkml:trace contextRef="#ctx0" brushRef="#br0" timeOffset="390751.1175">23295 11436 974 0,'0'0'57'0,"0"0"133"16,0 0-130-16,0 0-21 15,246-57 20-15,-183 48-23 16,-17 9-2-16,1 0-15 16,-13 0-14-16,-15 27-5 15,-19 9 1-15,0 7-1 16,-9 4 2-16,-53 4 1 15,-4-9 1-15,4-15-3 16,24-6 1-16,20-13 0 16,8-3-1-16,10-5 2 15,0 0 5-15,0 0-3 16,0 0-3-16,28 0-2 0,19-10-9 16,6 7 4-16,3 3 0 15,-6 0 3-15,9 3-3 16,-12 17 5-16,-19 4-4 15,-12 5 3-15,-16 3-1 16,0 4-1-16,-35-2 3 16,-40 4 0-16,-15-9 1 15,-10-6 1-15,16-12-2 16,3 0-2-16,25-11-8 16,3 0-52-16,25-17-44 15,10-20-69-15,18-21-237 16</inkml:trace>
  <inkml:trace contextRef="#ctx0" brushRef="#br0" timeOffset="391063.6115">24445 11166 1070 0,'0'0'76'0,"0"0"80"0,0 0-78 16,0 0-67-16,0 0-1 15,0 0 3-15,265-41-4 16,-209 31 2-16,0-1-6 15,-13 7-5-15,-15 4-7 16,-9 0-138-16,-19 0-256 16</inkml:trace>
  <inkml:trace contextRef="#ctx0" brushRef="#br0" timeOffset="391313.6151">24401 11383 855 0,'0'0'84'0,"0"0"74"16,0 0-49-16,0 0-59 16,237-29-4-16,-137 11-28 15,-16 6-18-15,-13 0-14 16,-33-5-365-16</inkml:trace>
  <inkml:trace contextRef="#ctx0" brushRef="#br0" timeOffset="391813.6209">25370 10976 985 0,'0'0'67'0,"0"0"97"16,0 0-25-16,0 0-88 15,0 0-19-15,0 0-8 16,149-106-3-16,-117 106-4 16,-14 0-6-16,1 5-11 15,0 33 1-15,-10 9-1 16,-9 6 1-16,0 2 0 15,-19-3 1-15,-27-4 1 16,-7-11-1-16,-3-3-2 16,9-11 0-16,13-12 4 15,15 0-2-15,10-4-2 0,9-7 0 16,0 0 0 0,0 0 0-16,0 0 0 0,0 4-4 15,0-4 0-15,46 0 4 16,17 0 5-16,11 0-1 15,-2 0-4-15,-7 0 0 16,-2 0-4-16,-26 0-102 16,-9 0-117-16,-28-11-300 15</inkml:trace>
  <inkml:trace contextRef="#ctx0" brushRef="#br0" timeOffset="392063.6236">25971 11221 813 0,'0'0'238'15,"0"0"-109"-15,0 0-34 16,0 0-82-16,0 0-13 16,0 0-4-16,56-34-107 15,-56 34-241-15</inkml:trace>
  <inkml:trace contextRef="#ctx0" brushRef="#br0" timeOffset="392469.8847">26466 10670 1096 0,'0'0'30'0,"0"0"167"16,0 0-135-16,0 0-47 16,0 0-14-16,0 0-1 15,-56 12-18-15,19 37 18 16,-7 17 8-16,16 12 22 0,10 1 0 15,8-10-16-15,10-1-3 16,0-10-2-16,0-15-4 16,10-2-3-16,18-12 0 15,-10-12 1-15,10-5-2 16,-12-8 1-16,3-4 1 16,-10 0 1-16,0 0 6 15,10-4-1-15,0-16-4 16,-10-7 3-16,-9 3-6 15,0-4 1-15,0 7-1 16,0 8-2-16,-28 7-8 16,-9 6-43-16,-16 0-59 15,-13 16-47-15,7 8-54 0,28 0-116 16</inkml:trace>
  <inkml:trace contextRef="#ctx0" brushRef="#br0" timeOffset="392891.8416">26906 10779 1006 0,'0'0'44'0,"0"0"158"15,0 0-141-15,0 0-40 16,0 0-21-16,0 0-5 16,-56 34 5-16,28 16 11 15,0 5 23-15,6 3 9 16,19 0-21-16,-7-6-6 16,10-1-5-16,0-7-1 15,0-10-5-15,13-5 0 16,9-7-3-16,-4-10 4 15,1-6-5-15,-10-6 0 16,10 0 4-16,0 0 0 16,-1 0 7-16,4-16-9 0,9-13 1 15,-12 0-1 1,-19 5 0-16,0-4-2 0,0 12-1 16,0-1-15-16,-28 12-16 15,-25 5-60-15,-3 0-110 16,-6 0-154-16</inkml:trace>
  <inkml:trace contextRef="#ctx0" brushRef="#br0" timeOffset="393454.2626">27279 11021 1152 0,'0'0'53'16,"0"0"83"-16,0 0-66 15,0 0-64-15,0 0-6 16,0 0 0-16,10 75 0 16,-10-24 32-16,0 2-3 15,-10-4-11-15,-8-14-6 16,8 1-5-16,1-15-6 15,9-4 2-15,0-10 1 16,0-4-2-16,0-3 0 16,0 0 2-16,0 0 13 15,-9 0 2-15,9-18 44 0,0-20-46 16,0-19-8 0,0-11-2-16,0-15 2 0,0-16-9 15,0-2 5-15,0 4-1 16,28 28 0-16,0 13 3 15,-9 27 1-15,-10 17 3 16,0 8-3-16,-6 4-4 16,19 0-4-16,-3 9-3 15,18 32 1-15,10 18 2 16,6 13 2-16,-16 7-1 16,1-5 1-16,-17-6 0 15,1-10-1-15,-3-13-1 0,-10-11 1 16,-9-5-2-1,10-13 1-15,-10-11 0 0,9 3-1 16,-9-8 1-16,0 0-29 16,0 0-54-16,-9 0-158 15,-41 0-201-15</inkml:trace>
  <inkml:trace contextRef="#ctx0" brushRef="#br0" timeOffset="393719.8911">27261 11104 1003 0,'0'0'90'0,"0"0"88"16,0 0-53-16,0 0-86 15,255-65 6-15,-136 55-26 16,-7 4-19-16,-13-12-2 0,-46 0-345 16</inkml:trace>
  <inkml:trace contextRef="#ctx0" brushRef="#br0" timeOffset="399454.3446">15234 12478 769 0,'0'0'88'15,"0"0"60"-15,0 0 5 16,0 0-104-16,0 0 6 15,0 0-10-15,0 0 4 0,-19-45 12 16,19 45-15-16,0 0-16 16,0 0-14-16,0 0-16 15,0 12-5-15,0 26 5 16,0 8 1-16,0 17 19 16,19-1-3-16,-4-4-5 15,-2 3 0-15,-7-8-7 16,-6-9 0-16,0-14-4 15,0-7 0-15,0-9 0 16,0-6-1-16,0-3-22 16,0-5-124-16,0 0-54 15,-16-13-141-15</inkml:trace>
  <inkml:trace contextRef="#ctx0" brushRef="#br0" timeOffset="399798.1704">14776 12649 747 0,'0'0'39'15,"0"0"144"-15,0 0-118 16,0 0 0-16,0 0-17 0,0 0-21 15,37-68 29-15,-12 63-4 16,-6 0 8-16,-1-3-23 16,11-1-14-16,17 7-8 15,17-8-6-15,11 2-3 16,7 3-5-16,13-4 1 16,-4 2-2-16,-9 1 2 15,-25-2-2-15,-3 4-1 16,-25 4-3-16,-9 0-27 15,-10 0-90-15,-9 0-83 16,0 12-62-16,-37 15-128 16</inkml:trace>
  <inkml:trace contextRef="#ctx0" brushRef="#br0" timeOffset="400094.9843">14611 13092 347 0,'0'0'232'16,"0"0"-141"-16,0 0 20 15,0 0-40-15,0 0 19 16,0 0 21-16,56 0-11 16,-13-5-20-16,13 5-27 15,19-6-4-15,6 1-14 16,10 5-3-16,-7-5-10 15,6-3-4-15,0 8-2 0,-15 0-10 16,-3-5-5-16,-16 5-1 16,-3 0-1-16,-25 0-12 15,0 0-80-15,-10 0-100 16,-8 0-116-16</inkml:trace>
  <inkml:trace contextRef="#ctx0" brushRef="#br0" timeOffset="400407.4736">15801 12905 993 0,'0'0'68'0,"0"0"150"0,0 0-122 15,0 0-54-15,0 0-20 16,0 0-9-16,-10 0 1 15,10 29 11-15,0 16 21 16,10 1 3-16,5 5-11 16,-5-6-17-16,8 0-8 15,1-6 2-15,-10-8-11 16,1-4-3-16,-1-3 2 16,-9-3-3-16,0-3-3 15,0-2-24-15,0-3-95 16,0-8-80-16,0-5-70 0,0 0-42 15</inkml:trace>
  <inkml:trace contextRef="#ctx0" brushRef="#br0" timeOffset="400719.997">16137 13037 946 0,'0'0'69'0,"0"0"166"15,0 0-155-15,0 0-60 16,0 0-8-16,0 0 20 16,-19 67 11-16,19-37-1 15,10 4-16-15,8 0-3 16,10-2-7-16,0-3-2 0,-3 5-4 16,-6-5 0-16,-10 0-3 15,-9-2-4-15,0-3 5 16,0-6-7-16,0 4 3 15,-9-5-2-15,-25-5 0 16,-4 0 0-16,1-7-2 16,-7-5-27-16,-2 0-61 15,-1-12-57-15,10-17-101 16,2-16-270-16</inkml:trace>
  <inkml:trace contextRef="#ctx0" brushRef="#br0" timeOffset="400969.9979">16028 13104 952 0,'0'0'62'16,"0"0"110"-16,0 0-113 15,0 0-38-15,246-91-1 16,-190 82-7-16,-3-4-6 16,-15 11-7-16,-20-1-6 15,1 3-109-15,-19 0-200 16</inkml:trace>
  <inkml:trace contextRef="#ctx0" brushRef="#br0" timeOffset="401219.9716">16888 12971 906 0,'0'0'119'15,"0"0"63"-15,0 0-50 16,0 0-104-16,0 0-27 0,0 0 8 15,0 0-5-15,146-21 0 16,-93 16-3-16,3-3-1 16,0 4-7-16,-3-6-103 15,-15-1-139-15,-20 3-277 16</inkml:trace>
  <inkml:trace contextRef="#ctx0" brushRef="#br0" timeOffset="401469.9804">16785 13191 953 0,'0'0'34'0,"0"0"150"15,0 0-100 1,0 0 17-16,302 4-71 0,-193-16-18 16,-15 0-12-16,-13-4-4 15,-35 0-199-15,-36-2-494 16</inkml:trace>
  <inkml:trace contextRef="#ctx0" brushRef="#br0" timeOffset="417768.3184">18174 12871 750 0,'0'0'31'15,"0"0"124"-15,0 0-60 16,0 0-22-16,0 0-9 16,0 0 11-16,0 0 7 15,0-17-6-15,0 10-27 16,0 7-9-16,0 0-3 16,0 0-2-16,-6 0-16 15,6 0-7-15,0 0-12 16,0 0-1-16,0 24-11 15,0 17 4-15,0 9 8 16,16 1 3-16,2-1-1 16,1-3-1-16,0-8 1 0,-10-5-2 15,-9-10 3-15,0-2-3 16,0-1-2-16,0-8-2 16,0-6-24-16,0-3-119 15,0-4-34-15,0 0-89 16,-19-11-302-16</inkml:trace>
  <inkml:trace contextRef="#ctx0" brushRef="#br0" timeOffset="418096.3601">17710 12934 758 0,'0'0'50'15,"0"0"85"-15,0 0-68 16,0 0-44-16,0 0-3 16,0 0-2-16,90-79 22 15,-43 66-1-15,6 2-11 16,3 1 8-16,16-7-9 15,3 0-14-15,6 5-2 16,-7 0-8-16,-11 7 0 16,-17 2-3-16,-18 3-9 15,-9 0-91-15,-10 3-124 0,-9 14-111 16</inkml:trace>
  <inkml:trace contextRef="#ctx0" brushRef="#br0" timeOffset="418455.746">17738 13365 468 0,'0'0'167'16,"0"0"-42"-16,0 0-29 16,0 0-33-16,0 0 27 15,0 0-8-15,137 0-7 16,-65-10-27-16,9-3 0 15,-6 7-20-15,-4-4-15 16,-5 5-9-16,-10-3-4 16,-13 8-12-16,-15 0-70 15,0 0-78-15,-18 0-126 16</inkml:trace>
  <inkml:trace contextRef="#ctx0" brushRef="#br0" timeOffset="422004.1754">18660 13487 74 0,'0'0'718'0,"0"0"-629"16,0 0 119-16,0 0-135 15,0 0-57-15,0 0-1 16,0 0 14-16,19-34 20 16,-10 27 17-16,1-4-20 15,-1 5-15-15,-9-1-14 16,9 2-2-16,-9 1-4 16,7-3 1-16,-4 4-4 15,3-1-5-15,3-6 2 16,10 8-1-16,0-3-3 15,-1 1-1-15,1 4-1 0,0 0-4 16,-1 0 1-16,-2 22 1 16,-7 7 3-16,-9 5 0 15,0 4 4-15,0 4-2 16,-25 3-1-16,-21 0 5 16,-1-9-4-16,3-9 0 15,7-11 1-15,9-3-2 16,19-3 2-16,9-5-3 15,0-4 1-15,0-1 3 16,0 0-4-16,0 0-1 16,0 0-3-16,18 0 0 0,29 0 3 15,15-16 1 1,13 3-6-16,6-3-30 0,0-1-64 16,-6-4-52-16,-19 1-255 15</inkml:trace>
  <inkml:trace contextRef="#ctx0" brushRef="#br0" timeOffset="422379.1966">18953 13171 810 0,'0'0'40'16,"0"0"168"-16,0 0-137 15,0 0-54-15,0 0 6 16,0 0 6-16,0-32 24 16,0 30-13-16,19-2-21 15,15-8-14-15,13 11-1 16,-1-4-4-16,7 0-1 16,-6 5-64-16,-10-5-210 15,-18-3-230-15</inkml:trace>
  <inkml:trace contextRef="#ctx0" brushRef="#br0" timeOffset="422660.4299">19464 12884 1003 0,'0'0'72'0,"0"0"113"15,0 0-145 1,0 0-19-16,0 0-21 0,0 0 5 16,37 32 3-16,-18 7 22 15,0 1-3-15,6 2-13 16,-16 2-8-16,0-5-1 16,1-5-3-16,-10-4-2 15,0-2-7-15,0-6-114 16,-10-11-44-16,-8-6-138 15</inkml:trace>
  <inkml:trace contextRef="#ctx0" brushRef="#br0" timeOffset="422941.6826">19308 12876 838 0,'0'0'34'16,"0"0"160"-16,0 0-98 15,0 0-38-15,0 0-18 16,0 0-20-16,-9-16-1 16,9 11 22-16,9-8-7 15,19 2-23-15,19-7-4 16,15-3-5-16,-6 4-2 15,7 0 0-15,-17 5-2 0,-8 12-8 16,-20 0-94-16,-18 0-87 16,0 12-140-16</inkml:trace>
  <inkml:trace contextRef="#ctx0" brushRef="#br0" timeOffset="423254.1851">19199 13349 465 0,'0'0'190'0,"0"0"-128"0,0 0 18 16,0 0-58-16,0 0-7 15,0 0 7-15,0 4 14 16,19-2 3-16,-1-2 16 16,26 0 11-16,3 0-9 15,18 0-20-15,-2-6-25 16,11-6-9-16,-2 1-3 16,-16-2-30-16,-3 2-192 15,-16 1-112-15</inkml:trace>
  <inkml:trace contextRef="#ctx0" brushRef="#br0" timeOffset="423519.8124">19894 13255 834 0,'0'0'134'0,"0"0"71"16,0 0-52-16,0 0-86 15,0 0-47-15,0 0-9 16,-10-10-11-16,10 39 3 16,0 18-1-16,0 3 20 15,10 3-5-15,-1-2-6 16,10-7-6-16,-10-4-3 0,-9-6-2 16,0-5-3-16,0-1-69 15,0-11-125-15,-37-15-206 16</inkml:trace>
  <inkml:trace contextRef="#ctx0" brushRef="#br0" timeOffset="423832.3606">20333 13234 711 0,'0'0'128'0,"0"0"0"16,0 0-13-16,0 0-94 15,0 0-13-15,0 0 7 16,56-14 8-16,-12 6 4 15,2 3-13-15,7-2-12 16,-15-2-2-16,8 5 0 16,-18 0-67-16,-9-1-204 15,-19 5-326-15</inkml:trace>
  <inkml:trace contextRef="#ctx0" brushRef="#br0" timeOffset="424113.576">20333 13234 848 0,'-19'148'67'0,"19"-148"118"15,38 0-139-15,15 0 12 16,3 0-1-16,-10 0-29 16,7-4-5-16,-6-9-19 15,-10 3-4-15,7-3-103 16,-25-8-371-16</inkml:trace>
  <inkml:trace contextRef="#ctx0" brushRef="#br0" timeOffset="425441.8024">21227 12918 928 0,'0'0'102'0,"0"0"132"16,0 0-139-16,0 0-38 16,0 0-48-16,0 0-9 15,-25 32-8-15,25 23 8 0,0 10 27 16,0-9 0 0,0 5-8-16,0-7-10 0,0-8 1 15,0-2-6-15,0-10-1 16,0-10-3-16,0 0 0 15,0-13-4-15,0-2-63 16,0-7-116-16,0-2-151 16,0-6-477-16</inkml:trace>
  <inkml:trace contextRef="#ctx0" brushRef="#br0" timeOffset="425629.24">21623 13263 939 0,'0'0'66'16,"0"0"121"-16,0 0-151 16,0 0-36-16,0 0-8 15,0 0-117-15,0-29-165 16</inkml:trace>
  <inkml:trace contextRef="#ctx0" brushRef="#br0" timeOffset="426082.3406">22059 12855 919 0,'0'0'10'16,"0"0"128"-16,0 0-83 16,0 0-52-16,0 0-2 15,0 0 25-15,-137 168 30 16,102-99 2-16,17 5 3 15,18-11-25-15,0 0-2 0,0-13-8 16,18-3-12-16,17-12-5 16,2-13-8-16,0-5 0 15,1-5 0-15,-4-12-1 16,-6 0 1-16,0 0 2 16,-9 0 2-16,-10-19 1 15,-9-8-3-15,0 4-3 16,0 4 0-16,-19 3-3 15,-18 5-1-15,9 6-5 16,-6 5-15-16,-4 0-40 16,-8 0-101-16,2 15-122 15,7-7-420-15</inkml:trace>
  <inkml:trace contextRef="#ctx0" brushRef="#br0" timeOffset="426519.8506">22663 12876 769 0,'0'0'75'0,"0"0"32"0,0 0 33 15,0 0-113-15,0 0-19 16,0 0 1-16,-156 99 23 16,128-40 49-16,13-1-40 15,15 12 8-15,0-16-10 16,0-2-18-16,34-7-7 16,3-9-7-16,10-7-2 15,-3-8-2-15,-16-14 0 16,0 0-3-16,-10-7 2 15,-8 0-1-15,8 0 3 16,-8-10 5-16,-10-11-3 16,0-8-1-16,0-3-3 15,0-2-2-15,-10 5-3 16,-18 10-4-16,0 9-6 0,-9 10 1 16,3 0-12-16,6 0-59 15,-10 21-66-15,1 2-149 16</inkml:trace>
  <inkml:trace contextRef="#ctx0" brushRef="#br0" timeOffset="427082.3516">23305 13071 1156 0,'0'0'21'0,"0"0"92"16,0 0-75-16,0 0-34 16,0 0-4-16,0 0 18 15,0 174 15-15,0-122-11 16,0-7-5-16,0-5-14 15,0-5 4-15,0-17-4 16,0-2-2-16,0-9 3 16,0-7 1-16,0 0 0 15,0 0 10-15,0-5 6 0,-19-24 16 16,0-13-23-16,-9-9 5 16,19-7-7-16,0-15-4 15,-1-12 2-15,10-1-7 16,0 9 2-16,0 12 1 15,10 20 3-15,-1 21 4 16,10 10 3-16,-10 12-8 16,0 2-8-16,10 0-2 15,6 24-8-15,12 26 10 16,1 15 0-16,8 2 7 16,-2 1-3-16,-7-5-3 15,-9-7 2-15,-9-10-3 16,0-8 0-16,-16-14 0 0,9-1 0 15,-2-12 0 1,-10-6 0-16,0 2-7 0,0-7-76 16,0 0-94-16,-25 0-102 15,-31 0-445-15</inkml:trace>
  <inkml:trace contextRef="#ctx0" brushRef="#br0" timeOffset="427363.6347">23121 13313 888 0,'0'0'32'16,"0"0"241"-16,0 0-178 16,0 0-64-16,0 0 8 0,302-68-32 15,-193 62-6 1,-19-4-1-16,-24-3-195 0</inkml:trace>
  <inkml:trace contextRef="#ctx0" brushRef="#br0" timeOffset="429707.4161">24548 12855 478 0,'0'0'156'0,"0"0"-27"16,0 0-64-16,0 0-9 16,0 0-8-16,0 0-7 15,0 0-2-15,0 0 5 16,3-24 7-16,-3 24 4 15,0 0-2-15,0-5 11 16,0 0 8-16,0-3-25 16,0 3-7-16,0-1-9 15,0 1 3-15,0 5 1 16,0 0-3-16,0 0-9 16,0 0-1-16,0 0-10 15,0 0-7-15,0 0-5 0,0 16-7 16,0 42-15-16,0 28 22 15,0 28 9-15,0 10-7 16,0 2-1-16,0-5 3 16,0-20-1-16,12-6-2 15,-2-21 1-15,-10-6 0 16,9-11-1-16,-9-11-1 16,0-12-1-16,0-10 1 15,0-3 2-15,0-11-1 16,0-2-1-16,0-3-1 15,0-5 1-15,0 0-2 16,0 0-43-16,0 0-54 16,0-18-103-16,-9-11-189 0,-26-9-433 15</inkml:trace>
  <inkml:trace contextRef="#ctx0" brushRef="#br0" timeOffset="430394.9785">24610 12870 616 0,'0'0'74'15,"0"0"115"-15,0 0-96 0,0 0-9 16,0 0-2-16,0 0-26 16,0-39 8-16,0 39-8 15,0 0-9-15,0 0-21 16,-9 0-26-16,-10 11 0 15,-15 31-1-15,-4 11 1 16,-9 1 1-16,10 2-1 16,3-6 4-16,6-10-4 15,9-15 4-15,10-9-1 16,-1-3-1-16,1-9 1 16,9-4 0-16,0 0 7 15,0 0 13-15,0 0 12 0,0-4 29 16,0-25-5-16,0-12-50 15,19-9-7-15,-1-1 2 16,10-7 1-16,-9 8-5 16,15-2 0-16,-6 13 0 15,1 10 0-15,8 12 0 16,-15 12-4-16,18 5-3 16,7 5-10-16,3 33 9 15,28 25 1-15,12 23-3 16,-6 4-115-16,-3-16-201 15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4T12:22:10.599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4337 2053 629 0,'0'0'29'15,"0"0"43"1,0 0 11-16,0 0-19 0,0 0-2 15,0 0 5-15,0 0-1 16,0-2 6-16,0 2-27 16,0 0-8-16,0 0-13 15,0 0-7-15,0 0-10 16,0 0 0-16,0 3-4 16,0 13-2-16,8 9 6 15,-2 11 2-15,4 12 2 16,2 8 4-16,-3 10-7 15,1 10-1-15,-2 8-3 0,1 0 0 16,-3-3-2-16,4-11-1 16,1-11 2-16,-2-11-2 15,1-9 2-15,-1-7-2 16,-3-6 0-16,6-4 0 16,-6-5 1-16,0-6-2 15,-3-3 0-15,0-4 0 16,-3 1-9-16,0 0-156 15,0-4-160-15,-6-1-166 16</inkml:trace>
  <inkml:trace contextRef="#ctx0" brushRef="#br0" timeOffset="738.2501">3675 3031 675 0,'0'0'21'0,"0"0"-15"16,0 0 76-16,-91 0-39 16,64 0-19-16,2 0-1 15,2 0 36-15,4 0 4 16,1 0-30-16,3 2-19 15,-1 0 2-15,2 2-10 16,4 0-3-16,-2 0 1 16,9-1-3-16,0-3-1 0,3 2-1 15,0 1-4-15,25-1 2 16,22-2 3-16,30 0 35 16,28 0 0-16,24-14-19 15,15 1-3-15,11-2 2 16,7 3-7-16,-2-2-3 15,-2 2-2-15,-7 0-3 16,-23 0 0-16,-13 1 1 16,-29 0-1-16,-20 4 4 15,-23 0-3-15,-15 2 4 16,-14 2-5-16,-8 2 0 16,-6 1-17-16,0 0-13 15,0 3-37-15,0 7-79 0,-9-2-148 16</inkml:trace>
  <inkml:trace contextRef="#ctx0" brushRef="#br0" timeOffset="1177.3359">4243 3442 764 0,'0'0'27'16,"0"0"7"-16,0 0 109 16,0 0-84-16,0 0-46 15,0 0 5-15,20 0 14 0,5 0-4 16,15 0-7-16,2-3 14 16,10-3-5-16,-1-2-12 15,1 3-8-15,-6-1-3 16,-7 4-2-16,-3-1-5 15,-9 0 0-15,-5 2-1 16,-7-1-46-16,-9 2-92 16,-6 0-106-16,0 0-222 15</inkml:trace>
  <inkml:trace contextRef="#ctx0" brushRef="#br0" timeOffset="1489.9209">4552 3447 975 0,'0'0'30'16,"0"0"82"-16,0 0 22 16,0 0-68-16,0 0-49 15,0 0-7-15,-9 0-7 16,9 9-3-16,0 10 0 16,0 9 31-16,9 15 9 15,0 13 5-15,3 8 12 16,-3 7-23-16,0 2-9 15,1 6-14-15,-7 2 0 16,0-9-3-16,0-8-5 16,-3-16-1-16,0-14-1 15,0-10 3-15,0-12-3 16,0-6 0-16,3-4-2 0,2-2-5 16,4 0-106-16,7-17-169 15,-1-24-302-15</inkml:trace>
  <inkml:trace contextRef="#ctx0" brushRef="#br0" timeOffset="2256.0227">5110 2953 213 0,'0'0'201'0,"0"0"-196"0,0 0 145 16,0 0-33-16,0 0-51 16,0 0-12-16,-31-11 12 15,31 11 1-15,-2 0-19 16,2 0-5-16,0 0-14 16,0 0-13-16,0 0 2 15,0 0-4-15,0 0 0 16,-3 0-2-16,3 0 0 15,0 0 16-15,0 0 1 16,9 0-5-16,12 0 12 16,9 0-5-16,7 3-20 0,0 0 1 15,2 4-3 1,0-4 0-16,-6-2-6 0,-5-1 7 16,-4 0-4-16,-5 0-1 15,-10 0-4-15,-1 0-1 16,-8 0-33-16,0 0-79 15,-21 0-273-15</inkml:trace>
  <inkml:trace contextRef="#ctx0" brushRef="#br0" timeOffset="3586.4013">5183 2894 391 0,'0'0'88'16,"0"0"-25"-16,0 0 53 15,0 0-62-15,0 0-35 16,0 0 4-16,0 0 31 15,0 0 2-15,0 0 15 16,0 0-10-16,0 0-2 16,0 0-19-16,0 0-9 15,0 0-15-15,0 0-1 0,0 0-6 16,0 0-4 0,0 0-1-16,12 0 4 0,4 0 6 15,14 0 19-15,3 0-8 16,6-3-10-16,-5 0-8 15,2 3-1-15,-6 0-5 16,-2 0 0-16,-1 0 1 16,-5 0-2-16,-5 0 1 15,-4 0-1-15,-4 0 0 16,-6 0 0-16,0 0-3 16,-3 0-1-16,0 0-38 15,0 4-168-15,-24 1-135 16</inkml:trace>
  <inkml:trace contextRef="#ctx0" brushRef="#br0" timeOffset="4258.3205">2574 3352 899 0,'0'0'41'0,"0"0"185"16,0 0-146-16,0 0-72 15,0 0-8-15,0 0-7 16,-3 39-3-16,12 4 10 16,2 12 28-16,-3 4 18 15,0 2-9-15,-2-6-16 0,-6-6-7 16,3-7-8 0,-3-9-3-16,0-7-1 0,0-5 2 15,0-6-4-15,0-2 1 16,0-6-3-16,0-2-93 15,0-5-119-15,3 0-113 16</inkml:trace>
  <inkml:trace contextRef="#ctx0" brushRef="#br0" timeOffset="4696.2465">3016 3523 916 0,'0'0'34'0,"0"0"84"16,0 0-10-16,0 0-53 15,0 0-32-15,0 0-10 16,-51-1-7-16,27 25 1 15,5 11 1-15,-1 5 6 16,7 1 17-16,7-3-8 16,6-8-2-16,0-3-7 15,9-8 8-15,15-4-12 16,-2-6-2-16,8-4 0 0,-2-5-1 16,-1 0-1-16,-3-7-5 15,-6-10 5-15,-6-4-4 16,-2-5 2-16,-10-6-1 15,0-2 3-15,-3-2-1 16,-13 2 0-16,-2 3-3 16,0 7-2-16,2 8-2 15,7 6-6-15,1 6-30 16,2 4-39-16,6 0-90 16,-4 9-279-16</inkml:trace>
  <inkml:trace contextRef="#ctx0" brushRef="#br0" timeOffset="5105.2769">3214 3520 630 0,'0'0'487'0,"0"0"-483"15,0 0 45-15,0 0-26 16,0 0-21-16,0 0 15 16,48 89 26-16,-30-46-13 15,-2 4-12-15,-4-4 9 16,0-6-5-16,-2-9-12 16,-2-7-2-16,-5-8-5 15,-3-6 3-15,3-3-2 16,-3-3 2-16,0-1 10 15,0 0 33-15,0-14 12 16,0-9-39-16,3-10-17 16,-3-5 1-16,6-6-3 15,1-2-1-15,2 3 1 0,5 4-3 16,-1 9 0-16,-1 7 0 16,1 10-5-16,-2 6-3 15,1 7-47-15,-2 0-100 16,-7 0-174-16</inkml:trace>
  <inkml:trace contextRef="#ctx0" brushRef="#br0" timeOffset="8670.2765">4385 2046 524 0,'0'0'96'0,"0"0"-53"16,0 0 43-16,0 0-15 16,0 0-51-16,0 0-4 15,0 0 3-15,7 0 3 0,-2-2 2 16,-5 2 18-1,0 0-1-15,0 0-8 16,0 0 19-16,0 0-11 0,0 0-15 16,0 0-5-16,0 0 4 15,0 0-15-15,-3 0-1 16,-6 0-5-16,0 0 1 16,-3 7-5-16,2-2 3 15,2-1-1-15,4-2-2 16,2-1 0-16,2-1 0 15,0 2-1-15,0-2 0 16,0 3 0-16,0 1-5 16,3-2 6-16,8 2 6 15,2 0-4-15,-1 1-1 16,6 0 2-16,-3-5-2 0,7 2 3 16,2-2 5-16,9 0 2 15,4-2 5-15,11-9 3 16,10-2-4-16,6-1-8 15,11 0-6-15,8 0 3 16,2 2-1-16,3 0 0 16,0 0-3-16,-1 3 3 15,-2 1-2-15,0 2 0 16,0 2 3-16,1 0-4 16,4-1 1-16,-1 2-1 0,-5-1-1 15,-8 1-3 1,-12 1 4-16,-12 2 1 15,-16 0 0-15,-15 0-1 0,-15 0-3 16,-3 0-1-16,-3 0 2 16,0 0 2-16,0 0 7 15,0 0-5-15,0 0 1 16,0 0-3-16,0 0 1 16,0 0-3-16,0 0 2 15,0 0-1-15,0 0 2 16,0 0-2-16,0 0-2 15,0 0 1-15,0 0-3 16,3 0-3-16,3 4 2 16,3 9 5-16,7 6 1 15,2 5 1-15,5 5 0 0,2 3 0 16,0 6 0-16,2-1 1 16,-3-1-2-16,0-3-2 15,0-6 2-15,-8-5 1 16,-1-5 1-16,-6-2-2 15,-3-9-1-15,-3-2 1 16,0-2 1-16,-3-2 0 16,0 0 11-16,0 0-2 15,0-4 8-15,0-12-14 16,0-4 1-16,3-3-5 16,0-4 0-16,3-2 0 15,4 0 0-15,-2 5 1 0,1 2-1 16,1 1 0-16,-1 4 0 15,0 3 0 1,0 4 0-16,0 3-1 0,-3 1 1 16,-3 4-2-16,3 2-1 15,0 0-3-15,1 0 0 16,5 2-1-16,3 18 1 16,0 3 3-16,6 7 2 15,-3 1 1-15,6 4 3 16,-2-4 1-16,-1 0-4 15,-3-4 11-15,1-5-4 16,-5-5-1-16,-1-4-2 16,-4-7 4-16,0-1-3 0,-6-3 0 15,0-2 0 1,1 0 2-16,1 0 2 0,4-8-2 16,3-10-4-16,1-4-3 15,1-2 0-15,5-3 0 16,5-2-2-16,1 3-2 15,1 2 0-15,-1 6-1 16,2 2 3-16,7 2-2 16,2 5 2-16,4 2 0 15,5 3 0-15,1 4 1 16,2 0 2-16,4 0 2 16,5 0 4-16,-2 0 2 0,-4 0-2 15,-8 0 3 1,-7 0-5-16,-11 0 1 15,-13 0-1-15,-4 0-3 0,-8 0-1 16,0 0-1-16,0 0-68 16,-26-8-139-16,-14-9-392 15</inkml:trace>
  <inkml:trace contextRef="#ctx0" brushRef="#br0" timeOffset="9250.7562">6646 1064 788 0,'0'0'12'0,"0"0"118"15,0 0-30-15,0 0 31 16,0 0-97-16,0 0-5 15,0 0-8-15,-22-25-10 16,13 31-11-16,-12 22 3 16,-4 13-3-16,-1 9 9 15,4 7-2-15,4 1 6 16,12-1-1-16,6-2 0 16,0-4 2-16,6-4-4 15,15-10 3-15,4-7-2 16,2-7-3-16,1-4-3 15,-2-9-3-15,-2-3 2 0,1-5 0 16,2-2 4-16,-2-4-3 16,-5-11 2-16,-1-6-1 15,-7-3-1-15,-8-3 10 16,-4-1 11-16,-4-5-7 16,-17 4-6-16,-6 5-9 15,-4 10-4-15,1 14-9 16,-3 0-1-16,-1 21-56 15,4 5-128-15,3-9-407 16</inkml:trace>
  <inkml:trace contextRef="#ctx0" brushRef="#br0" timeOffset="12703.7828">7423 2126 86 0,'0'0'222'16,"0"0"-217"-16,0 0 37 15,0 0-14-15,0 0 3 16,0 0 21-16,0 0-4 16,-19-30-22-16,19 29 23 15,-3 0-16-15,0-1 14 16,0 2-28-16,-1 0-1 15,1-3 6-15,-2 3 4 16,5 0-1-16,0 0 5 16,-3 0-6-16,3 0-10 0,0 0-10 15,0 0-6 1,0 0 0-16,11 0 0 0,14 0 14 16,15 0 20-16,11-4 20 15,10-1-31-15,5-3-5 16,8-1 1-16,-2 0-9 15,1 1 0-15,-6-2-9 16,-12 1 3-16,-7 1 0 16,-11 3-4-16,-14 0 4 15,-10 3 6-15,-7 2 6 16,-3 0 2-16,-3 0 0 16,0 0-12-16,0-1-5 15,0 1-1-15,3 0-2 16,6 0-3-16,0 0 5 0,0 0 3 15,-3 0-3-15,3 0 0 16,-5 3-2-16,2 0 1 16,-3 4 1-16,0 5-1 15,5 5 1-15,2 15 0 16,5 7 1-16,4 14 0 16,1 10-1-16,-1 7 2 15,-1 5-1-15,-6 0 0 16,-3-2 0-16,-2-6-1 0,-1-9 0 15,-4-17 0 1,1-6 0-16,-3-12 3 0,0-6 2 16,0-7 1-16,0-7 2 15,0-1-3-15,0-1 1 16,0-1-4-16,0 0 0 16,0 0 1-16,0 0-1 15,0 0-2-15,0 0 2 16,0 0-1-16,0 0-1 15,0 0 0-15,0 0-1 16,0 3 0-16,0 5-2 16,0 2 2-16,-15 6 1 0,-9 8 0 15,-10 4-4 1,-2 3-2-16,-9 2 4 0,-1-3-4 16,4-3 1-16,5-5 5 15,10-8 1-15,8-6-1 16,5 1 0-16,4-4 1 15,7 1-1-15,3 2-1 16,0-4-2-16,10 5 1 16,13-5 2-16,12-1 3 15,13-3-2-15,6 0 3 16,4 0-4-16,3 0 0 16,-6 0 0-16,-2 0 0 0,-4-3 0 15,-7 3 0 1,-11 0 0-16,-10 0-1 0,-12 0 0 15,-6 0 1-15,-3 0-3 16,0 5 0-16,-18 9 3 16,-6 4 3-16,-9 3-3 15,-1 0 0-15,-2 4 0 16,-4 0 1-16,-2-1 0 16,-7 2-1-16,-2-1 1 15,-4-1 0-15,1-3-1 16,6-2 0-16,10-4 0 15,11-1 0-15,9-4 0 16,12-2-1-16,0-2 1 16,6-2-2-16,0 1-4 15,21 0 6-15,10-1 4 0,8-2-3 16,7 0 2 0,8-2-2-16,-3 0 0 0,-5 0-1 15,-1 0 0-15,-7 0 0 16,-8 0 1-16,-7 0 2 15,-7 0 7-15,-7 0-1 16,-3 6-5-16,1 6 1 16,-2 6-3-16,-5 8 4 15,0 8 8-15,0 10-2 16,0 7 9-16,0 7-2 16,0 1 10-16,0-6-14 15,0-6 4-15,-2-10-1 0,-1-10-2 16,3-6 10-1,0-7 0-15,0-6-11 16,0-2-6-16,0-4-3 0,0-2-3 16,0 0 2-16,0 0-5 15,0 0-23-15,0 0-79 16,0-20-126-16,0-11-367 16</inkml:trace>
  <inkml:trace contextRef="#ctx0" brushRef="#br0" timeOffset="13457.1956">9015 2989 781 0,'0'0'6'16,"0"0"84"-16,0 0 34 16,0 0-42-16,64-77-56 15,-37 62-12-15,4 1 1 16,-1 4-2-16,0 6 2 0,-5 4-7 15,-5 0 3-15,-1 5-7 16,-7 18-1-16,-3 5 1 16,-6 6 0-16,-3 1 0 15,-3 4-3-15,-18-2 2 16,-4-3-1-16,1-6-2 16,3-9 1-16,6-8-1 15,9-7 2-15,3-4 0 16,3 0 5-16,0 0 4 15,6-7-6-15,15-7-5 16,7-1-7-16,5 6-11 16,-3 5 2-16,-2 4 11 0,-4 0 2 15,-6 6 3-15,0 12-3 16,-6 4 3-16,-3 3 5 16,-5 3 15-16,-4-3 0 15,0 0-1-15,-10-6 3 16,-10-2 2-16,1-5 27 15,-3-1-13-15,5-5-15 16,-5-3-7-16,1-2-5 16,-4-1-6-16,2 0-4 15,-2 0-2-15,1 0-55 16,-1 0-130-16,1-1-217 16</inkml:trace>
  <inkml:trace contextRef="#ctx0" brushRef="#br0" timeOffset="17464.3158">4643 4217 293 0,'0'0'63'15,"0"0"17"1,0 0 56-16,0 0-39 0,0 0-48 16,0 0 1-16,-3-8-9 15,3 6-2-15,0 0-18 16,0-1-10-16,0 1-3 16,0 1 15-16,0 1 17 15,0 0 2-15,0-2-3 16,0 2-2-16,0 0-7 15,0-2 2-15,0 0-7 16,0 0 9-16,0-1-3 16,0 2-13-16,0-1-4 0,0 2-2 15,0 0 1-15,0 0-7 16,0 0-6-16,0 15-13 16,0 15 9-16,0 11 4 15,0 6 2-15,0 1-2 16,0-3 0-16,0-6 2 15,3-3-2-15,3-10 0 16,0-5 0-16,1-6 1 16,-2-7-1-16,-2-4 0 15,-2-1 0-15,-1-3 0 16,0 0 0-16,0 0 2 16,0 0-1-16,0 0 2 15,0 0 1-15,0 0-1 16,0 0 1-16,0 0-2 15,2 0-2-15,1 0-6 0,3 0-4 16,13 0-2-16,8 0 12 16,9 0 0-16,6 0-1 15,7 0 1-15,6 0-1 16,9 0 1-16,8 0 0 16,8 0-2-16,2 0-4 15,2 0-4-15,-2 0 1 16,0 0-3-16,-9 0 10 0,3 2-3 15,-9 0 1-15,-4 1-3 16,-2-1-1-16,0-2 4 16,2 0 2-16,4 0-1 15,3 0 0-15,0-7-3 16,2 1 5-16,-1 0 1 16,-2-1 1-16,-2 2-1 15,-1 0 2-15,-2 3-2 16,-3-3 0-16,-4 4 0 15,1-1 1-15,-3 0 1 16,-3 2-2-16,6-3 0 16,-5 0 0-16,2-3 1 15,-3 3-2-15,-4-3 2 16,1 0 3-16,3 1 3 16,3-1-2-16,1 0-2 0,-4 1 2 15,0 3-4-15,-7-1 1 16,-2 0-1-16,-1 2 3 15,0-1 8-15,-4 1 3 16,-2-1-4-16,-3 2-2 16,3 0-1-16,-5 0 0 15,2 0-6-15,0 0 0 16,-2 0 1-16,-1 0 1 16,0 0-3-16,1 0 3 15,-4 0 1-15,3 0 0 16,-5 0 0-16,2 0-3 15,-2 0 1-15,-1 0-3 0,4 0 0 16,-8 0 1-16,-1 0 3 16,-2 0-4-16,-7 0 2 15,2 0-2-15,1 0 13 16,-2 0-1-16,4 0-2 16,4 0-4-16,-1 0 1 15,0-2-2-15,3 2 1 16,-6 0-2-16,-2 0 1 15,1 0 0-15,-8 0-2 16,1 0 3-16,-4 0-5 16,-3 0 4-16,0 0 0 0,0 0-2 15,0 0-1 1,0 0-2-16,0 0-14 0,0 0-117 16,0-9-104-16,0-7-410 15</inkml:trace>
  <inkml:trace contextRef="#ctx0" brushRef="#br0" timeOffset="18495.9111">8450 3860 257 0,'0'0'209'15,"0"0"-151"-15,0 0 61 16,0 0-47-16,0 0-39 16,0 0-2-16,0 0 29 15,0 0 6-15,0 0 1 16,0 0-11-16,0 0 0 16,0 0-4-16,0 0-7 15,0 0-13-15,0 0-9 16,0 0-4-16,0 0-4 15,0 0-3-15,0 0-7 0,0 0-5 16,0 0-2-16,0 0 0 16,0 0 0-16,0 0 0 15,0 6-3-15,0 10 5 16,0 8 3-16,0 8 3 16,7 3-2-16,-4 4 5 15,3 0-4-15,0-2-3 16,-3-1 4-16,0 0-3 15,-3-3 0-15,0 0-2 16,0-4 2-16,0 0-1 16,0-2 3-16,0-5-3 0,0 1-1 15,-3-4 0 1,0-3 0-16,3 0-1 0,-3-3 1 16,3-5 0-16,0 0-1 15,0-2 0-15,0-3 0 16,0 0 0-16,0-1 0 15,0 1 0-15,0 0 0 16,0 0 0-16,0 1 1 16,0 0 0-16,0 2-2 15,-3-1 2-15,3-2-1 16,0 0 0-16,0 0 1 16,0-2-1-16,0 0 1 15,-3-1 1-15,3 3 0 16,-3-3-1-16,0 4 0 0,-4-2 2 15,-1 1-2-15,2 2 2 16,-7-2-1-16,1-3-1 16,-5 2 3-16,1-2-2 15,-6 0 3-15,2 0-5 16,-2 0 2-16,1 0 3 16,3 0-5-16,-3 0-4 15,2 1 2-15,-1 4-38 16,1-1-26-16,3-1-59 15,-1-3-166-15</inkml:trace>
  <inkml:trace contextRef="#ctx0" brushRef="#br0" timeOffset="20891.8721">8177 2020 236 0,'0'0'84'0,"0"0"-77"16,0 0 53-16,0 0-11 0,0 0-10 16,0 0-3-16,-27-11 6 15,18 8 20-15,0 2 9 16,-6 1-40-16,0 0 12 16,2 0-19-16,-1 0-5 15,2 0 5-15,2 0 0 16,4 0-16-16,0 0-5 15,3 0 4-15,3 0-4 16,0 0-3-16,0 0-1 16,0 1-2-16,3 0 3 15,12 6 3-15,15-2 4 16,10 1 6-16,14 0 6 16,14-3 2-16,16-3-1 0,23 0-3 15,14 0-10-15,19 0-5 16,12-3-1-16,5-3 0 15,1 1-1-15,2 2 0 16,-11 0-6-16,-12 1 3 16,-18-3 2-16,-25 3-2 15,-22-1 4-15,-23 3-1 16,-22-1 2-16,-12 1-1 16,-12 0 1-16,-3 0 7 15,0 0 24-15,0 0-30 0,0 0-3 16,0 2-47-1,-3 7-66-15,3-4-56 0,0-3-253 16</inkml:trace>
  <inkml:trace contextRef="#ctx0" brushRef="#br0" timeOffset="21313.8371">10077 1850 939 0,'0'0'7'0,"0"0"40"15,0 0 39-15,0 0 13 16,0 0-33-16,0 0-3 15,-18-37-20-15,18 35-13 16,0 2-13-16,0 0-13 16,0 0-4-16,0 5 0 15,0 17-9-15,6 11 9 16,6 12 4-16,3 6 1 16,3 2 3-16,1 1 1 0,-4 0-3 15,3-5-1-15,-6-4-4 16,1-7 0-16,-7-7 0 15,-3-9 0-15,-2-7-1 16,-1-7 0-16,0-3 2 16,0-2-2-16,0-2-82 15,0-1-52-15,0 0-81 16,0-19-357-16</inkml:trace>
  <inkml:trace contextRef="#ctx0" brushRef="#br0" timeOffset="21829.4308">10502 1402 948 0,'0'0'1'0,"0"0"32"0,0 0 44 16,0 0 21-1,0 0-45-15,0 0-31 0,3-35-11 16,-3 35-11-16,3 18 1 15,0 19-1-15,0 19 19 16,2 14 7-16,2 12-2 16,-4 12-7-16,0 5 2 15,0 0-8-15,3-7-3 16,-3-12-7-16,0-10 2 16,4-10-2-16,-4-7 2 15,3-6 0-15,-6-8-1 16,3-5-2-16,-3-3 2 15,5-4-1-15,-5-1-1 16,0-9 0-16,0-3 0 16,3-6-1-16,-3-5-50 0,3-3-41 15,4 0-37 1,2-10-81-16,-3-14-248 0</inkml:trace>
  <inkml:trace contextRef="#ctx0" brushRef="#br0" timeOffset="22157.7168">10690 2087 905 0,'0'0'4'15,"0"0"68"-15,0 0 5 16,0 0-19-16,0 0-31 15,0 0-21-15,73-20 30 16,-19 12 5-16,17-5-10 16,10 3-14-16,7-1 6 15,6 0 1-15,-3 2-6 16,-9 1-3-16,-8 3-3 16,-5 0 3-16,-8 1 0 15,-10 1 0-15,-8-1-9 16,-7 1-1-16,-6 1 0 15,-11 2-5-15,-6 0-2 16,-6 0-49-16,-7 0-90 16,-8 0-174-16,-23 0-231 15</inkml:trace>
  <inkml:trace contextRef="#ctx0" brushRef="#br0" timeOffset="22736.0201">10138 1983 319 0,'0'0'12'0,"0"0"15"16,0 0 17-16,0 0 14 16,0 0-17-16,0 0 28 0,-36 0 20 15,26 0-46 1,4 0-24-16,-3 0-7 0,0 0-6 16,0 0 3-16,-3 0-1 15,0 0 8-15,-1 0 14 16,2 0-11-16,1 4 2 15,1-2-4-15,3 1-6 16,3 0-7-16,0 0 2 16,3-1-5-16,0-1 0 15,0 0-1-15,0 0-1 16,0 1 1-16,0-1 1 16,3 2 6-16,12-3 1 0,6 0-4 15,7 0-4-15,2 0-31 16,-5-3-169-16</inkml:trace>
  <inkml:trace contextRef="#ctx0" brushRef="#br0" timeOffset="24975.2016">9404 877 889 0,'0'0'0'0,"0"0"18"16,0 0 48-16,0 0-44 15,0 0-14-15,0 0-8 0,-49 73 5 16,46-53-4 0,0-2 0-16,3-5 6 0,0-4-3 15,0-4 6-15,0 0-6 16,0-2 2-16,0-1-2 15,6-2 5-15,12 0-4 16,0 0-4-16,9 0 4 16,1-3-5-16,2-4 0 15,1 7-1-15,-1 0 1 16,0 0 0-16,1 2-3 0,-4 12 0 16,-3 4 3-16,-2 4 0 15,-7 0 0-15,-11 2 1 16,-4 0 2-16,0-2 7 15,-10 0 9-15,-18-1 4 16,-5 0-5-16,-6-2-3 16,-4-2-9-16,1-6 2 15,-1-2-4-15,4-6-1 16,5-3-3-16,7 0-10 16,5-2-96-16,8-18-109 15,5-5-252-15</inkml:trace>
  <inkml:trace contextRef="#ctx0" brushRef="#br0" timeOffset="25287.7198">9418 917 752 0,'0'0'6'16,"0"0"56"-16,0 0 49 16,0 0-37-16,0 0-48 15,0 0-9-15,-5-11 10 16,13 1-9-16,11 0-4 16,1 1 9-16,12-3-3 0,4 0-4 15,9 0 2-15,7 1-6 16,0 0-6-16,-1 3-6 15,-5 4-3-15,-16 4-8 16,-11 0-78-16,-13 0-113 16,-6 0-89-16</inkml:trace>
  <inkml:trace contextRef="#ctx0" brushRef="#br0" timeOffset="25725.2945">10019 805 1039 0,'0'0'8'16,"0"0"95"-16,0 0-7 15,0 0-6-15,0 0-83 16,0 0-7-16,34 20 0 16,-13 15 10-16,4 8 0 15,-2-1-1-15,-4 2 2 16,2-7-3-16,-9-7-5 0,1-7-2 16,-7-7 0-16,-2-8-1 15,-1-4 5-15,1-4-4 16,-4 0 6-16,0 0 39 15,3-5 27-15,3-16-16 16,1-12-45-16,5-7-10 16,-2-9 4-16,7-7-3 15,-2-8-2-15,1-4-2 16,2 5-9-16,0 12-63 16,0 17-4-16,3 20-56 15,-1 11-169-15,0 3-167 16</inkml:trace>
  <inkml:trace contextRef="#ctx0" brushRef="#br0" timeOffset="28616.9036">11746 2039 294 0,'0'0'350'0,"0"0"-329"16,0 0 114-16,0 0 8 15,0 0-70-15,0 0-27 16,0 0-4-16,0 0 8 16,-3-71 10-16,3 69-10 15,0 0 1-15,0 2-11 0,0 0-8 16,0 0-8-16,0 0-24 16,0 7-1-16,0 17-24 15,0 12 25-15,0 7 2 16,12 2 1-16,6-1-2 15,-3-5 2-15,4-2-3 16,-1-7 0-16,-3-8 1 16,-3-6-1-16,-5-6 1 15,-2-5-1-15,-5-3 0 16,0-2 1-16,0 0 3 16,3 0 6-16,-3 0 1 15,0-10 1-15,0-7-9 16,0-9-2-16,0-1-1 0,0-7 1 15,0-5 1-15,0 1 1 16,0-1-1-16,0 4 2 16,0 5-1-16,0 8 3 15,0 8-6-15,0 8 8 16,0 4-7-16,0 2-1 16,9 0-9-16,7 16 1 15,8 9 6-15,0 8 1 16,3 4 1-16,-1 2 0 15,0 2 0-15,-1-4-4 16,-1-4 4-16,-6-6 2 16,0-4-2-16,-3-6 0 0,-4-4-5 15,-2-5 5-15,1-1 0 16,-7-4 1-16,0-1-1 16,1-2 0-16,-4 0 4 15,3 0-2-15,3 0 0 16,3-10 3-16,9-7-3 15,-3-4-1-15,-1-6 1 16,2-2-2-16,0 0 0 16,-4 1 0-16,0 6 0 15,-3 4-1-15,0 5 1 16,0 2-3-16,-2 6 1 16,-3 1-3-16,1 1 5 15,3 3-9-15,5 0 1 0,2 0 3 16,15-3 3-16,9 3 2 15,7-7 0-15,9 3 0 16,7-2-3-16,6-2 5 16,-1 4-2-16,-1 0 0 15,-8 1 2-15,-9 1-2 16,-13 1 0-16,-13 1 1 16,-11-2-1-16,-4 2-1 15,-5 0 1-15,-3 0 0 16,0 0 0-16,0 0-70 15,0-2-115-15,-20-7-214 16</inkml:trace>
  <inkml:trace contextRef="#ctx0" brushRef="#br0" timeOffset="29368.6079">12007 1301 745 0,'0'0'8'15,"0"0"93"-15,0 0 1 0,0-77-17 16,0 59-3-16,6 0-32 16,3 1 3-16,7 1-34 15,1 2-11-15,2 2-6 16,5 3-2-16,0 4 3 16,3 5-4-16,-2 0 1 15,-1 11-7-15,-6 14 4 16,-7 9-3-16,-8 8 5 15,-3 11-1-15,-14 9 2 16,-24 2 0-16,-4-3 4 16,-4-7-4-16,5-16 0 15,5-11 3-15,6-9-3 16,8-7 1-16,8-5 4 0,7-4-5 16,4-2 2-16,3 0 2 15,0 0 1-15,0 0 0 16,10 0-4-16,7-6-1 15,12-4 0-15,9 1 0 16,2 1 0-16,5 4-1 16,1-1-1-16,2 3 4 15,4-1-3-15,-3 3 3 16,-4-2-2-16,-9 2 4 16,-13 0 2-16,-6 0-5 0,-8 0-1 15,-9 0-8 1,0 3-110-16,-6 1-259 0</inkml:trace>
  <inkml:trace contextRef="#ctx0" brushRef="#br0" timeOffset="32862.0781">12778 2096 448 0,'0'0'13'16,"0"0"12"-16,0 0 64 15,0 0 20-15,0 0-87 16,0 0-22-16,0 0-3 15,6 0 3-15,15 2 3 16,1-2 1-16,1 0-3 16,0 0 10-16,3 0 11 0,-4-2-1 15,1-2 0 1,-4-1-12-16,-4 2-2 0,0 1-1 16,-6 2 0-16,1-1-3 15,4 1 2-15,-1 0 2 16,8-1 12-1,12-1-2-15,7 0 8 0,5-2-13 16,10 0-5-16,-3 1-5 16,5 1 0-16,0-1-2 15,1 2 0-15,-2-2 0 16,-1-2 0-16,-10 0 2 16,-9-1 1-16,-13 2 31 15,-10 2 5-15,-4-1-2 16,-9 3-5-16,1 0 10 15,-1 0-14-15,0 0-15 0,0 0-1 16,0 0-10-16,0 0-2 16,0 0 0-16,0 0-4 15,0 0 3-15,2 0-2 16,-2 0 1-16,0 0-2 16,1 0-1-16,1 3 5 15,1 9-1-15,2 5 1 16,2 9 1-16,-1 6 0 15,0 16 0-15,-3 8-1 16,0 10 4-16,1 13 5 16,-4 4-4-16,3 3 0 15,1-8-3-15,1-11-2 0,3-11 1 16,-2-11 0-16,1-7 0 16,-4-9-1-16,0-10-1 15,0-7 1-15,-3-7 2 16,0-5-2-16,3 0 2 15,-3 0-2-15,0 0 5 16,0 0 0-16,0 0 0 16,0 0-2-16,0 0-2 15,0 0-1-15,0 0 0 16,0 0-7-16,0 1-5 16,-6 10-1-16,-18 6 9 15,-13 5-4-15,-12 3-17 16,-10 3-24-16,-3 1 31 0,-2-3 4 15,7-4 13-15,12-4 1 16,17-9 0-16,5-1 3 16,16-3-1-16,7-4-2 15,0 5 0-15,3-2 1 16,27 0 1-16,12-1 15 16,16 0-2-16,6-1-1 15,3 3-10-15,-3 0-3 16,-5 1 0-16,-4 0 2 15,-6-1-1-15,-10-2-2 16,-7 1 1-16,-9-1-1 16,-10-1 0-16,-10 2-2 0,-3 1-2 15,0 3 3-15,0 6 1 16,-10 3 0-16,-9 2-1 16,-1 2 1-16,-10 4-2 15,-4-2-11-15,-8 0 6 16,-4-3 2-16,-6 0 4 15,4-3 1-15,-5-3 1 16,12 1 1-16,1-1 5 16,10-2-2-16,4-3 1 15,13 2 1-15,4-3-1 16,3-2-2-16,6 2-2 16,0-1 1-16,0 2-3 15,6-3 0-15,12 0 0 0,9-4 2 16,6 1 0-1,1-3-1-15,3 0 0 0,-4 0 0 16,-3 0 1-16,-5 0 2 16,-5 0 2-16,-1 0 6 15,-10 5 3-15,1 7-2 16,4 7-2-16,-5 13 3 16,-3 12 9-16,1 11 15 15,-3 10 5-15,-2 3-10 16,-2 7 17-16,0 0-11 15,0-3-6-15,0-5-10 16,0-7-1-16,0-11 2 0,4-7 0 16,-1-10-7-16,1-8-8 15,-1-9-2-15,0-7-1 16,-3-5-2-16,4 0-2 16,-4-3-2-16,0 3-34 15,0-2-75-15,0-1-117 16,-7-4-348-16</inkml:trace>
  <inkml:trace contextRef="#ctx0" brushRef="#br0" timeOffset="34722.3321">8326 4497 657 0,'0'0'5'0,"0"0"-3"16,0 0 44-16,0 0 29 15,0 0-23-15,0 0-20 0,-20 0 11 16,20 0 9-16,0 0-27 16,0 0-9-16,0 0 6 15,0 0-3-15,0 0-7 16,0 0-8-16,0 0-4 15,0 0-6-15,11 0 6 16,8 4 1-16,11 1 7 16,6-2-4-16,7-3 3 15,11 0 0-15,7 0-4 16,9 0 0-16,6 0 7 16,5-5 0-16,4-4 1 15,3-2-5-15,-2 0 0 0,-1-3 6 16,-4 3 5-16,1-1-2 15,3 3 0-15,-4-1-3 16,5 1 1-16,-1 1-7 16,3-3-3-16,3 3-3 15,6 1 0-15,-3 1 0 16,4 4 2-16,-4-3 0 16,-6 4 0-16,-7 1 2 15,-5-1 4-15,-3 1 3 16,3-3-3-16,2 0 0 15,5-1 3-15,-1-3-5 16,-1 3-4-16,-2-2 3 16,-2-1-4-16,-2 4 2 0,-4-1 2 15,-2 2-1 1,-2-1 0-16,-1 3 3 0,-2 0-4 16,2 0-2-16,-5-2 5 15,-3 0-2-15,1-1 2 16,3-1 0-16,-1 1-1 15,0 0-3-15,2-1 6 16,-5 3-6-16,-3 1 3 16,-5 0-5-16,1 0 6 15,5 0-5-15,-1 0 0 16,0 0-1-16,-3-2 1 16,-1-1-1-16,-1 2 4 15,-2 0 1-15,5-1 2 16,-4 2 1-16,3 0 2 0,-1 0-2 15,1 0-3-15,-3 0 5 16,-7 0-4-16,-3 0-2 16,1 0 4-16,-6 0-2 15,2 0 7-15,0 0-2 16,0 0-4-16,0 0-1 16,2 0 1-16,1 0-6 15,0 0 1-15,-3 0 4 16,-2 0-1-16,-3 0 0 15,-1 0 0-15,-6 0-2 16,3 0 0-16,-4 0 2 16,3 0-3-16,-2 0 1 15,-3 0-2-15,6 0 0 0,-5 0-1 16,2 0 1-16,1 0-1 16,-2 0 3-16,2 0-2 15,-7 2-1-15,0-2 1 16,-4 1 0-16,-1-1-1 15,0 0 1-15,-4 0 0 16,-3 1-1-16,3-1 0 16,0 0 3-16,-3 0-3 15,0 0 2-15,-3 0-1 16,0 0 0-16,-3 0 0 16,3 0 1-16,-3 0-1 15,0 0 8-15,0 0-4 0,0 0 2 16,0 0 1-16,0 0-4 15,4 0-3-15,-1 0 0 16,0 0 3-16,-3 0-2 16,1 0-2-16,1 0 1 15,-2 0-1-15,0 0 1 16,0 0-4-16,0 0 0 16,0 0-39-16,0 0-61 15,-2 0-95-15,-9-7-270 16</inkml:trace>
  <inkml:trace contextRef="#ctx0" brushRef="#br0" timeOffset="35724.1248">12796 3231 847 0,'0'0'41'0,"0"0"-11"15,0 0 106-15,0 0-38 16,0 0-21-16,0 0-55 16,-20-26-15-16,20 26-4 15,-1 0-2-15,1 0-1 16,-9 17-8-16,-4 15 6 16,-7 10 2-16,1 5 10 15,0-1-4-15,-1-4-2 0,4-3 4 16,-1-7-8-1,10-7 3-15,1-6 1 0,3-5-4 16,3-6 5-16,-3-1-4 16,3-7-1-16,0 0 1 15,0 0-3-15,0 0 3 16,0 0-1-16,12 0 6 16,6 0-3-16,7 0 5 15,5-5-5-15,2-2-2 16,3 0-1-16,4-3 0 15,0 4 2-15,1-3-1 16,-7 1-1-16,-5 2 0 0,-8 1 0 16,-7 2 2-1,-7 1-2-15,-3 2 0 0,-3 0-18 16,0 0-19-16,0 0-71 16,0 0-115-16,-6 0-41 15</inkml:trace>
  <inkml:trace contextRef="#ctx0" brushRef="#br0" timeOffset="35974.1538">12875 3459 936 0,'0'0'10'0,"0"0"29"15,0 0 121-15,0 0-49 16,0 0-39-16,0 0-46 0,-8-13-26 15,8 34 0-15,3 8 26 16,3 9 9-16,1 3 2 16,0 2-21-16,-4 2-5 15,0-1-5-15,0-5-2 16,-3-2-3-16,0-4-1 16,0-10-124-16,0-12-139 15,0-11-529-15</inkml:trace>
  <inkml:trace contextRef="#ctx0" brushRef="#br0" timeOffset="39699.0208">13760 2070 559 0,'0'0'7'16,"0"0"30"-16,0 0 42 16,0 0-27-16,0 0-22 15,0 0-9-15,0 0 14 16,-3-16 2-16,-2 15 16 15,2-1 14-15,0 2-29 16,0 0-1-16,0 0-1 16,3 0-4-16,-3 0-6 0,3 0-8 15,0 0-6-15,0 0-6 16,0 0-1-16,0 0-2 16,0 0-1-16,0 0 1 15,0 0 2-15,0-3-1 16,0 3-2-16,0 0-1 15,10-2-1-15,19-1-9 16,13-1 9-16,16-4 14 16,11 3 4-16,8 1-12 15,8 1-2-15,6 1-1 0,9 2 0 16,9 0 2 0,0 0 0-16,-5 0-5 0,-7-3-1 15,-12-2 0-15,-16-1 1 16,-14 3 5-16,-22 0-5 15,-12-1 2-15,-10 1-2 16,-9 2 1-16,-2 1 4 16,0-1-2-16,0 1 20 15,0 0 31-15,0 0-23 16,0 0-14-16,0 0-15 16,0 0 0-16,0 0-2 15,0 0-7-15,0 0 1 16,0 0 2-16,3 0-4 0,0 4-1 15,8 16-10-15,5 7 14 16,0 8 4-16,7 4 2 16,2 3-1-16,5-3 0 15,3-1 0-15,-2-6-1 16,-1-5 1-16,-3-7 1 16,-8-5 0-16,-7-7-1 15,-4-3 0-15,-5-3 1 16,1-2-1-16,-4 0 1 15,0 0 4-15,0 0 8 0,0-11-1 16,0-6-8-16,0-2-4 16,0-6 1-16,0-5-1 15,0-4-1-15,0-2 1 16,0-1 0-16,0 1-2 16,3 7 2-16,3 5-1 15,0 8 1-15,0 8 0 16,-3 3-1-16,0 5 1 15,2 0-1-15,0 0-1 16,6 0-10-16,5 12 2 16,2 10 5-16,6 7 1 15,-4 5 3-15,6 1 1 16,-4 1 0-16,4-1 1 0,1-5-1 16,-5-4 0-1,-3-3 0-15,4-5 2 0,-7-5-2 16,1-4 1-16,-7-4-1 15,-4-2 1-15,0-3 4 16,-5 0-2-16,2 0 3 16,2 0 3-16,4-3 4 15,0-8-1-15,3-3-5 16,2-5-5-16,5-2-2 16,-3-1-1-16,-1-5 1 15,3-1 0-15,-1 5 2 16,2 2-2-16,-6 4-1 0,-7 5 0 15,0 5 1-15,-2 1 0 16,-2 5 0-16,1-2 0 16,9 0 0-16,3 1 0 15,15-3-3-15,8 2-7 16,21 2 5-16,9 0 4 16,13-1 0-16,1 2 2 15,-1 0 0-15,-3 0-1 16,-3 0 3-16,-14 0 1 15,-7 0-3-15,-14 0 6 16,-13 0-4-16,-15 0-3 16,-9 0 1-16,-3 0 0 15,0 0-2-15,-24 0-27 16,-10 0-92-16,-14-14-196 16,-11-7-621-16</inkml:trace>
  <inkml:trace contextRef="#ctx0" brushRef="#br0" timeOffset="40372.6345">15581 1090 129 0,'0'0'596'16,"0"0"-580"-16,0 0 77 15,0 0 8-15,0 0-18 16,0 0-34-16,-9-34-13 16,3 49-20-16,-5 19-16 0,-1 16 0 15,-1 9 15-15,-6 8 29 16,2 2-19-16,4 0-13 16,-3-4 0-16,5-11-1 15,5-13-10-15,0-10 4 16,-1-11-1-16,7-9-1 15,-3-6-2-15,3-4-1 16,0-1 2-16,0 0 2 16,0 0 3-16,0 0 6 15,0 0 7-15,0-1 15 16,0-7-16-16,10-3-12 16,3 2-7-16,10-2-4 0,2 2 4 15,8-2-5-15,9 1 5 16,7 0 0-16,4 2-1 15,3-1 1-15,1-2 0 16,-2 2-1-16,-6-1-1 16,-7 2 2-16,-6 2 0 15,-11 1 0-15,-11 2-2 16,-4 3 2-16,-10 0-6 16,0 0-28-16,0 0-31 15,-18 0-62-15,-3 6-116 16,-5-4-98-16</inkml:trace>
  <inkml:trace contextRef="#ctx0" brushRef="#br0" timeOffset="40607.0222">15819 1408 868 0,'0'0'12'0,"0"0"111"16,0 0-6-16,0 0-4 15,0 0-41-15,0 0-67 16,-1 28-1-16,1 16-4 16,0 2 34-16,4-1-4 15,-1-3 5-15,2-3-12 16,1-3-6-16,-3-3-12 0,-3-3-3 16,0-1-1-1,0-1-1-15,0-10-39 0,0-11-191 16,0-7-237-16</inkml:trace>
  <inkml:trace contextRef="#ctx0" brushRef="#br0" timeOffset="43250.8713">16563 2118 486 0,'0'0'27'0,"0"0"108"15,0 0-65-15,0 0-16 16,0 0-16-16,0 0-19 16,0 0 7-16,-5 0-2 15,5 0-3-15,0 0 9 16,-2 0 9-16,2 0 1 16,0 0-1-16,0 0-1 15,0 0-18-15,0 0-12 16,0 0 4-16,0 0-10 0,0 0-2 15,12 0 4-15,15 0-4 16,12-2 8-16,10-1-1 16,2 1-3-16,4 2-4 15,4 0 1-15,0 0 1 16,-4 0-1-16,-10 0-1 16,-5 0-1-16,-9 0 1 15,-8 0 4-15,-9 0 23 16,-5-2 3-16,-2-1 1 15,-4 3-10-15,1-2 10 16,-4 2-6-16,0 0-11 16,0 0-8-16,0 0 0 0,0 0-6 15,0 0-2-15,0 0-10 16,3 12-6-16,0 20 17 16,3 14 1-16,0 12 5 15,-3 7-3-15,0 7 3 16,0 1-5-16,2-3 1 15,-1-4 0-15,-1-9 1 16,0-10 5-16,-3-5 1 16,0-7-5-16,0-6 1 15,0-4 4-15,0-6-4 16,3-5 0-16,-3-6-1 16,0-4-2-16,3-1 0 15,-3-3 0-15,0 2-1 16,3-1-2-16,1 3-90 15,-1-4-177-15,-3-3-307 0</inkml:trace>
  <inkml:trace contextRef="#ctx0" brushRef="#br0" timeOffset="43922.7783">16173 3128 729 0,'0'0'8'16,"0"0"10"-16,0 0 53 15,0 0 15-15,0 0-41 16,0 0-39-16,0 0-3 16,6-7-3-16,11 7 40 15,15 0 13-15,13 0-10 16,14-8-6-16,26-2-3 15,17-2-9-15,16 0 4 16,15 0-3-16,10 4-10 16,7-1 2-16,9-1-8 0,-10 4-4 15,-3 3 0-15,-16 0-6 16,-20 3 2-16,-19 0 1 16,-19 0-2-16,-20 0 0 15,-19 0-1-15,-17 0 1 16,-10 0-1-16,-6 0 0 15,0 0 0-15,0 0-26 16,-6 0-22-16,-15 6-83 16,-4 3-79-16,-4 1-76 15</inkml:trace>
  <inkml:trace contextRef="#ctx0" brushRef="#br0" timeOffset="44329.0032">16842 3456 773 0,'0'0'4'0,"0"0"17"16,0 0 42-16,0 0 13 16,0 0-42-16,0 0-24 15,-1 0 14-15,7 0 9 0,18 0 38 16,15 0 4-16,13 0-24 16,9 0-15-16,11 0-6 15,-2-3-11-15,6-1-4 16,-4-3-1-16,-4 4-8 15,-9 0 3-15,-14 1-4 16,-12 1-5-16,-14 1 0 16,-9 0 0-16,-10 0-6 15,0 0-47-15,0 0-19 16,-10 0-22-16,-9 9-86 16,-1-1-48-16,-3 1-142 15</inkml:trace>
  <inkml:trace contextRef="#ctx0" brushRef="#br0" timeOffset="44610.256">17341 3512 258 0,'0'0'442'16,"0"0"-415"-16,0 0 92 15,0 0 38-15,0 0-67 16,0 0-56-16,-18 11-14 16,18 12 6-16,0 13 62 15,0 16-21-15,0 7 8 16,0 10-21-16,0 0-3 15,0 0-13-15,0-2-11 16,6-6-8-16,-2-10-3 16,1-7-1-16,-1-9-2 0,-2-8-8 15,-2-5-1-15,0-3 1 16,0-4-4-16,0-4-1 16,-5-3 0-16,-1-4-23 15,2-2-79-15,-5-2-91 16,-3-6-158-16</inkml:trace>
  <inkml:trace contextRef="#ctx0" brushRef="#br0" timeOffset="46237.8272">13539 4305 37 0,'0'0'632'0,"0"0"-632"15,0 0 0-15,0 0 6 16,0 0 36-16,0 0-40 16,-21 0-2-16,25 0 20 15,7 0 18-15,1 0-10 16,1 0-8-16,4 0-8 0,5 0 6 16,2 0-7-16,1-3-2 15,5 2 8-15,6-1 11 16,1-4 9-16,8 4 2 15,5-3-10-15,6 3-2 16,-1 0-3-16,3 0-2 16,-7 1-8-16,1-1 4 15,-6 2-3-15,-4 0-9 16,-3 0-3-16,1 0 1 16,8 0-1-16,4-3 4 15,6-1 5-15,5-3 1 16,1-1 4-16,2 2 1 0,1-2-1 15,9 0-6-15,0 1 1 16,6-1 3-16,0 3-2 16,-4 1 6-16,-1 0-8 15,-5 1-3-15,-5 1-5 16,-4 1 6-16,-5 1-6 16,-3 0-1-16,-5 0 0 15,4 0 4-15,1 0-2 16,1 0 4-16,2 0-1 15,-2 0-1-15,-1 0 4 16,1 0-1-16,2 0 1 16,-4-4 2-16,2 0-3 15,1 1 8-15,0 0-11 0,-2 1 4 16,1-1 1-16,-2 3-5 16,1-2 0-16,1 1-4 15,-4 1-1-15,-4 0 6 16,-2-2-1-16,-7 2-2 15,-4-1 6-15,2-2-2 16,1 2 5-16,1 1-6 16,0 0-5-16,4 0 2 15,2 0-1-15,4 0 0 16,-7 0-2-16,0 0 1 16,-4 0 0-16,-4 0 1 15,-2 0-3-15,-3 0 2 0,0 0-2 16,-2 0 0-16,-1 0 1 15,0-2 2-15,-8 1-3 16,-1 1 2-16,-1-1-2 16,-2-2 5-16,0 3 3 15,1 0 2-15,-6 0-8 16,1 0 1-16,3 0-1 16,3 0 1-16,-5 0-4 15,0 0 4-15,-2 0-5 16,0 0 4-16,-6 0-3 15,0 0 4-15,-3 0 0 16,0 0 2-16,0 0 1 16,0 0 1-16,3 0-5 15,-3 0 6-15,0 0-7 16,0 0 0-16,0 0-1 0,0 0 0 16,0 0-2-16,0 0-16 15,0 0-74-15,-3 0-142 16,-11 0-197-16</inkml:trace>
  <inkml:trace contextRef="#ctx0" brushRef="#br0" timeOffset="48333.7184">18512 3398 857 0,'0'0'74'15,"0"0"-32"-15,0 0 107 16,0 0-32-16,0 0-22 16,0 0-37-16,0 0-23 15,-26-40-10-15,26 40-14 16,0 0-11-16,0 6-1 0,0 17 1 16,0 9 6-16,3 5 19 15,0 3-4-15,0 3-4 16,3-2-3-16,0-3-9 15,-1-6-2-15,-2-2 0 16,0-6-1-16,-3-6 0 16,0-2-2-16,0-5 0 15,0-5-15-15,0-1-60 16,0-3-51-16,3-2-70 16,3 0-104-16,5-13-228 15</inkml:trace>
  <inkml:trace contextRef="#ctx0" brushRef="#br0" timeOffset="48740.0789">18852 3439 1002 0,'0'0'3'15,"0"0"104"-15,0 0-10 16,0 0-31-16,0 0-42 16,0 0-17-16,-85 24 0 15,67 8 2-15,3 3 7 0,7 2 4 16,8-3-4-16,0-3 0 16,6-4-2-16,14-7-4 15,-4-6-5-15,7-3-1 16,-3-10 5-16,6-1-4 15,-7-1 4-15,3-18 1 16,-2-6-3-16,-5-6 0 16,-5-2 1-16,-2-3-3 15,-5 2 0-15,-3 1-5 16,0 8 1-16,0 8-1 16,-17 11-5-16,-6 6-48 15,-7 0-90-15,-5 11-99 0,3 6-95 16</inkml:trace>
  <inkml:trace contextRef="#ctx0" brushRef="#br0" timeOffset="49194.856">19151 3364 575 0,'0'0'640'0,"0"0"-624"16,0 0 105-16,0 0-49 16,0 0-49-16,0 0-22 15,10 20-1-15,0 12 14 16,2 6-1-16,3 1 7 15,3 2-2-15,-2-4-6 16,0-3-6-16,1-4 1 16,-7-10-5-16,-1-7 2 15,-3-4-2-15,-3-6 1 16,-2-3-2-16,3 0 7 16,-4 0 3-16,0 0 28 15,6-16 0-15,0-13-26 0,1-8-10 16,3-6 1-16,1-9 4 15,4 0-7-15,0 1 0 16,-3 6-1-16,3 9 0 16,-6 9-1-16,-3 7 4 15,1 8-6-15,-3 6 0 16,-1 4-9-16,2 2-76 16,-1 0-182-16,-4 0-332 15</inkml:trace>
  <inkml:trace contextRef="#ctx0" brushRef="#br0" timeOffset="53198.8378">4437 2109 692 0,'0'0'2'0,"0"0"59"0,0 0 4 16,0 0-5-16,0 0 2 15,0 0-8-15,0 0-15 16,-6-24 45-16,3 24-26 15,3 0-14-15,0 0-26 16,-3 0-6-16,3 0-10 16,-3 0-2-16,3 0-1 15,-7 13-6-15,4 2 7 16,0 1 1-16,3-5 3 16,0-2-4-16,0-3 0 15,0-1 1-15,0-1-1 0,0-2 0 16,0-1 1-16,0-1 0 15,3 0 1-15,0 0-1 16,7-3 6-16,-1-9 5 16,-1 0-1-16,2-2-2 15,-7-1-3-15,0 0-5 16,0 4 7-16,-3 0 0 16,0 0-1-16,0 4-2 15,0 2 7-15,-6 0-3 16,-4 2 4-16,4 2-11 15,-2 1-2-15,-4 0-5 16,2 0 0-16,-4 11 3 0,1 3-5 16,4 1 4-16,0-1 1 15,6-1 0-15,3-6 1 16,0-2 0-16,0 0-3 16,0-2 1-16,0-1 0 15,3-2 2-15,6 0 1 16,0 0 5-16,3 0 5 15,-3-5 3-15,3-3 0 16,-5-1-3-16,-1-1 1 16,-1 3-3-16,-4 4-3 15,-1-2 2-15,0 3-7 16,0 2-17-16,0 0-105 16,-3 0-226-16</inkml:trace>
  <inkml:trace contextRef="#ctx0" brushRef="#br0" timeOffset="58656.7948">20861 1806 201 0,'0'0'721'15,"0"0"-697"-15,0 0 10 16,0 0 40-16,0 0 19 16,0 0-20-16,-79-55-36 15,58 52-9-15,0 1 10 16,-3 2-9-16,-1 0-8 15,-8 17-5-15,-4 12-11 0,2 9-2 16,4 6 1 0,9 0 5-16,10 1 1 0,10-7-10 15,2-5 4-15,9-4 2 16,18 0-3-16,8-9 2 16,11-3-2-16,2-4-3 15,7-6 0-15,0-4-1 16,1-3-56-16,-2 0-41 15,2 0-38-15,-4 0-92 16,-2-10-33-16,-2-6-394 16</inkml:trace>
  <inkml:trace contextRef="#ctx0" brushRef="#br0" timeOffset="59315.1528">21417 1944 779 0,'0'0'12'16,"0"0"90"-16,0 0 20 15,0 0-11-15,-80-64-37 16,51 64-22-16,-1 0-22 16,-2 6-1-16,-3 17-7 15,2 4-9-15,7 3 2 16,6-3-5-16,11-1-1 16,8-5-6-16,1-1 1 0,1-4 0 15,18-3-3 1,6-6 5-16,8-4-4 0,7-3 3 15,-6 0-5 1,2-5-4-16,-5-11-36 0,-6 0-20 16,-4-4 15-16,-9-3 19 15,-6-1 18-15,-6 0 8 16,0 1 3-16,0 6 3 16,0 4 5-16,-3 8 14 15,2 4 0-15,1 1-19 16,0 4-6-16,0 19-11 15,0 6 11-15,9 3 1 16,9-3-1-16,2-4 1 0,5-5 1 16,1-2 1-16,3-9-2 15,1-4 4-15,-5-5 1 16,2 0 1-16,-7 0-2 16,-3-12-2-16,-2-5 2 15,-5-3 1-15,1-6-4 16,-7-4 0-16,2-8-2 15,-6-8 0-15,0-7 4 16,0-8-3-16,0-1 1 16,0 3 5-16,-6 9 2 15,2 16 18-15,1 13 18 16,0 13-7-16,1 8-4 16,2 0-34-16,0 17-17 15,0 17 12-15,0 14 5 0,0 8 3 16,6 0-2-16,3-1 1 15,2-6-2-15,-1-3 1 16,2-8 0-16,-2-4-1 16,3-5-1-16,-6-4-3 15,-1-4-114-15,0-4-12 16,0-5-123-16,4-9-113 16</inkml:trace>
  <inkml:trace contextRef="#ctx0" brushRef="#br0" timeOffset="59659.2032">22129 1925 835 0,'0'0'94'0,"0"0"-34"16,0 0 79-16,0 0-35 15,0 0-45-15,0 0-13 16,-81-70-17-16,63 79-22 16,-1 15 2-16,0 5 10 15,7 2-6-15,9 1-1 16,3-3 3-16,0-2 0 16,6-3-1-16,8-3-8 0,6-4-3 15,4-3-2-15,3-5-1 16,1-1-11-16,2-8-83 15,-2 0-41-15,-1 0-107 16,-4-13-64-16</inkml:trace>
  <inkml:trace contextRef="#ctx0" brushRef="#br0" timeOffset="60237.9233">22278 1917 541 0,'0'0'311'15,"0"0"-225"-15,0 0 61 16,0 0-45-16,0 0-74 15,0 0-18-15,7 22 48 0,1 9-24 16,4-1-5-16,-3-4 0 16,5-6-12-16,2-1 1 15,4-6-6-15,1-4-3 16,5-4-4-16,4-5 1 16,-1 0-6-16,1-15-31 15,-5-5-27-15,-4-1-3 16,-7-5 36-16,-5 0 16 15,-3-5-3-15,-6 0 12 16,0 4 4-16,0 7 4 16,0 9 23-16,0 9 21 15,0 2-42-15,0 13-10 16,0 13 0-16,0 9 8 0,0 0 8 16,13-4 1-16,5-2 1 15,2-7-6-15,3-3-1 16,3-7 5-16,0-4-13 15,3-5 4-15,1-3-2 16,2 0 2-16,3-6-6 16,-2-11 3-16,-4-4-4 15,-3-4 0-15,-6-3-8 16,-6-4-1-16,-3-7 2 16,-6-8 1-16,-5-10 6 15,0-6 2-15,0 0-1 16,-5 5-1-16,-3 13 10 0,4 15 13 15,-3 16 18-15,6 11 12 16,-1 3-53-16,-3 29-6 16,-1 19 3-16,1 16 3 15,1 3 1-15,4-1 4 16,0-6-3-16,0-7-2 16,6-6 0-16,7-8-3 15,-1-8-110-15,-3-19-148 16,0-12-588-16</inkml:trace>
  <inkml:trace contextRef="#ctx0" brushRef="#br0" timeOffset="61305.3281">23529 1918 268 0,'0'0'578'0,"0"0"-562"16,0 0 124-16,0 0-11 16,-74-78-32-16,51 68-24 15,3 8-17-15,1 2-32 32,-1 7-14-32,-1 13-3 0,4 3-4 15,4 2 3-15,9-1-5 16,4-3 3-16,0-3 3 15,1-3-4-15,15-4-3 16,-1-3 1-16,5-5-2 16,0-3 0-16,0 0-5 15,-1 0-25-15,-1-14-13 16,-3-4-17-16,-4-2 33 16,-5-3 20-16,-4 3 7 15,-2 0 2-15,0 4 4 0,0 8 8 16,0 5 5-16,0 3 8 15,0 0-26-15,0 17-17 16,0 8 17-16,6 5-1 16,13-2 1-16,6-2 0 15,8-3 1-15,4-6 0 16,3-4 1-16,1-7 2 16,-6-6-2-16,2 0-1 15,-5-3 5-15,-8-13-4 16,-2-5-2-16,-7-4-4 15,-6-8-11-15,-8-6 11 16,-1-8 2-16,0-6 2 0,-7-8 1 16,-5-4 12-16,3 3 15 15,2 8 0-15,0 17 10 16,3 16 12-16,1 13-13 16,3 8-31-16,0 13-6 15,0 28-22-15,0 19 22 16,7 13 0-16,6-1 5 15,0-5-3-15,3-6-2 16,-2-10 0-16,-1-3 0 16,-5-9 0-16,-5-8-3 15,-3-6-90-15,0-12-57 16,0-13-145-16</inkml:trace>
  <inkml:trace contextRef="#ctx0" brushRef="#br0" timeOffset="61727.3435">23691 1898 1027 0,'0'0'6'16,"0"0"2"-16,0 0 12 15,0 0 33-15,119-2 11 16,-51-5-27-16,2-1-25 15,4-1-6-15,-3-3-3 0,-4-3-3 16,-12 0 1-16,-16-2-1 16,-10 0-5-16,-17 1-2 15,-5-4 7-15,-7-4 4 16,0 0-1-16,0-3-1 16,-15 5 7-16,0 5-4 15,-3 6 11-15,1 10 2 16,-6 1-12-16,1 13-4 15,-4 19 0-15,7 8 0 16,8 1 5-16,11 5-3 16,0-5 7-16,26-4 25 15,11-7 13-15,11-5-27 16,7-8-10-16,7-6-6 0,4-7-6 16,-2-4-10-16,-9 0-161 15,-16-23-237-15</inkml:trace>
  <inkml:trace contextRef="#ctx0" brushRef="#br0" timeOffset="64434.6822">25997 1647 908 0,'0'0'5'16,"0"0"45"-16,-13-80 46 15,13 63-1-15,0 5-10 16,0 6-13-16,0 4-25 16,0 0-12-16,0 2-15 15,0 0-20-15,0 23-5 16,0 16 5-16,3 17 3 15,1 14 6-15,-3 5 3 16,-1 1-4-16,0-4-2 0,0-9-1 16,0-11-4-16,0-10 0 15,0-12 0-15,-1-10 0 16,-3-9 0-16,4-5 1 16,-1-5 1-16,1-1 0 15,0 0 7-15,0 0 6 16,0-12 15-16,3-11-25 15,18-10-6-15,6 0-1 16,4 1-5-16,2 7-1 16,-2 9-6-16,-6 11 4 0,-2 5 6 15,-1 2-7 1,-1 18 2-16,-3 7 8 0,-5 4-2 16,-5 0 0-16,-8-1-1 15,0-4 3-15,-3-6-6 16,-15-3 5-16,-8-2 0 15,-9-4 1-15,-4-4-1 16,-1-4-1-16,2-3-12 16,7 0-26-16,6 0-38 15,7-10-6-15,10-4-48 16,4-5-72-16,4-4-82 16</inkml:trace>
  <inkml:trace contextRef="#ctx0" brushRef="#br0" timeOffset="64811.3382">26326 1895 897 0,'0'0'2'16,"0"0"7"-16,0 0 88 16,113 19 9-16,-75 9-31 15,-4 6-34-15,-4 4-18 16,-8-1-2-16,-7-3-9 15,-9-3-3-15,-6-4-5 16,0-6 1-16,0-6-3 16,0-7-1-16,0-6 4 15,-3 0 4-15,1-2 13 0,-2 0 27 16,0-3 6-16,1-15-30 16,-2-9-19-16,5-10 1 15,0-7-7-15,6-8-1 16,12 1-1-16,3 1-1 15,0 8-7-15,4 8-34 16,2 10-19-16,1 7-32 16,2 10-24-16,-2 7-35 15,-1 0-80-15,-6 0-254 16</inkml:trace>
  <inkml:trace contextRef="#ctx0" brushRef="#br0" timeOffset="65295.405">27091 1905 854 0,'0'0'20'15,"0"0"160"-15,0 0-60 16,0 0-36-16,-88-24-41 15,61 35-24-15,-1 11-7 0,3 3-1 16,7 2 1-16,10-4-4 16,8 0 1-16,0-4-7 15,0 1 0-15,17-8 7 16,1 1-7-16,4-7-2 16,0-3 7-16,1-3-7 15,-2 0-1-15,-2-4-9 16,-2-14-10-1,-3-2 6-15,-5-9 7 16,0-1-1-16,-3-6 7 0,-3 4 1 16,-1 5 4-16,-2 9 1 15,0 8 8-15,0 7 7 16,0 3-3-16,1 0-17 0,2 17-23 16,5 11 20-16,1 8 3 15,1 1 3-15,2-3-3 16,0 0 0-16,-2-2 0 15,-1-6 0-15,-1-2-2 16,-3-5 0-16,-3-4-86 16,-2-5-90-16,0-10-123 15</inkml:trace>
  <inkml:trace contextRef="#ctx0" brushRef="#br0" timeOffset="65748.4917">27313 1886 975 0,'0'0'0'16,"0"0"2"-16,0 0 38 15,0 0 64-15,48 75-32 16,-30-43-23-16,1 1-13 16,-4-2-5-16,-2-3-5 15,-6-4-15-15,-4-7-7 16,-3-5 0-16,0-7-3 15,0-2 4-15,0-3 1 16,0 0 6-16,0 0 4 16,0-4 5-16,0-12-14 15,-2-6 1-15,1-5-5 16,1-7-3-16,0-3 1 16,3-2-1-16,10 3 0 0,3 8 0 15,1 6-2-15,1 10 1 16,1 4-1-16,-1 7-4 15,3 1 6-15,1 0-1 16,-1 14 1-16,2 10 0 16,-1 6 8-16,-2 3-5 15,-1-1 0-15,0 0 6 16,-5-6-9-16,-4-1 1 16,0-5-1-16,-3-3-1 15,-3-1-7-15,-2-5-88 16,1-2-78-16,4-7-112 15,2-2-133-15</inkml:trace>
  <inkml:trace contextRef="#ctx0" brushRef="#br0" timeOffset="66029.7524">28073 1861 971 0,'0'0'8'0,"0"0"145"16,0 0-54-16,-93-23-40 16,65 33-22-16,-1 16-24 15,3 6 0-15,3 1-3 0,10 4 4 16,8-7 1-16,5-2-6 16,0-2-6-16,11-4 0 15,7-3-2-15,4-5 0 16,4-3-1-16,3-8-24 15,3-3-82-15,-1 0-104 16,-3-18-109-16</inkml:trace>
  <inkml:trace contextRef="#ctx0" brushRef="#br0" timeOffset="66436.0827">28223 1419 260 0,'0'0'872'16,"0"0"-852"-16,0 0 62 0,0 0-78 16,0 0 0-16,-11 107 51 15,11-32-2-15,0 7 4 16,0-2-10-16,0-1-21 16,0-3-4-16,0-9-7 15,0-12-7-15,1-14-4 16,3-11-3-16,-1-13 1 15,-1-10-2-15,-1-4 0 16,1-3 4-16,-1 0 5 16,5 0 11-16,3-19-4 15,6-8-12-15,3-11-3 16,4 1-2-16,4-2-1 0,2 7 2 16,-1 9-4-1,-3 9 4-15,-6 11-3 0,0 3-2 16,-3 7-3-16,4 17 3 15,-2 7-4-15,2 2 9 16,0 0 0-16,-1-2 2 16,0-2-4-16,-3-2-2 15,-3-8-161-15,-5-11-142 16,-2-8-613-16</inkml:trace>
  <inkml:trace contextRef="#ctx0" brushRef="#br0" timeOffset="67159.1958">29716 1844 829 0,'0'0'13'0,"0"0"153"15,0 0-55-15,0 0-20 16,0 0-10-16,0 0-17 16,-80-61-25-16,59 61-15 15,-13 9-12-15,-10 17 0 16,-1 3-4-16,2 5 3 16,11-1-3-16,11 1 4 15,12-2-7-15,9-2-5 16,0 0 0-16,21-2 0 15,8-4 0-15,12-4 0 0,3-6-13 32,4-8-86-32,3-6-83 0,-8 0-160 0</inkml:trace>
  <inkml:trace contextRef="#ctx0" brushRef="#br0" timeOffset="67597.4754">29856 1769 1089 0,'0'0'7'0,"0"0"25"16,0 0-17-16,0 0-6 15,-22 75 42-15,22-33-21 16,0 2 10-16,5-6-20 16,15-4 20-16,5-5 10 15,5-4-21-15,1-7-12 16,1-5-11-16,-3-8 0 15,1-3-6-15,-3-2 5 16,-2-2-4-16,-3-14-1 16,-5-7-17-16,-6-4-6 15,-3-4 11-15,-5-5 6 0,-3-1 6 16,0-1 2-16,0 9-1 16,0 7-1-16,0 12 31 15,0 8 0-15,0 2-3 16,-1 0-28-16,-1 10-13 15,2 17 11-15,-1 6 2 16,1 1 0-16,0-3-1 16,1-2 1-16,10-4 3 15,2-1-3-15,-3-2 0 16,4-5-5-16,-5-3-54 0,-3-3-82 16,-6-7-116-1,0-4-137-15</inkml:trace>
  <inkml:trace contextRef="#ctx0" brushRef="#br0" timeOffset="68166.6141">30295 1810 1034 0,'0'0'11'16,"0"0"25"-16,0 0 17 15,0 0 32-15,77 71-38 16,-57-32-2-16,-1 2-4 15,-2-4-10-15,-2-4-4 16,-8-1-12-16,-1-8-6 16,-6-7-7-16,0-6 4 0,0-7-6 15,0-4 3-15,0 0 1 16,0 0 1-16,0-3 6 16,-7-14-11-16,-1-6 0 15,5-7-6-15,3-6 0 16,0-4 2-16,0-3 2 15,12 2-3-15,4 7 1 16,4 9 3-16,4 8 0 16,-2 10-3-16,2 7 1 15,0 0-2-15,-2 15-5 0,2 8 10 16,-2 8-3 0,-2 2 2-16,1 1 1 0,-2-2 2 15,-5-2 2-15,-5-2-1 16,-2-4-3-16,-7-4 1 15,0-4-1-15,0-6 1 16,0-3-1-16,0-4 0 16,-4-3 3-16,1 0 3 15,-3 0 4-15,0-7 1 16,-3-11-3-16,2-4 0 16,4-6 3-16,3-4-8 15,0-6-2-15,4-8-1 16,15-5 0-16,5-3-4 0,0 4-22 15,-1 9-29 1,-3 14-9 0,-1 11-52-16,-3 10-79 15,-3 2-71-15</inkml:trace>
  <inkml:trace contextRef="#ctx0" brushRef="#br0" timeOffset="68573.0553">31020 1976 847 0,'0'0'6'15,"0"0"90"-15,0 0 13 16,0 0-41-16,88 2-37 0,-73-2-17 15,-5-8-4 1,-5-3 18-16,-5-6 2 0,0 0-18 16,0-7-4-16,-16 1 2 15,-3 0 1-15,2 6 19 16,-1 5 20-16,7 7-1 16,5 5-22-16,-1 0-15 15,-3 9-11-15,-2 16 0 16,-2 4 3-16,8 1 0 15,5 0 0-15,1-3-1 16,0-1 5-16,7-4-1 16,11-1-5-16,4-4 3 0,5-6-5 15,0-2 0-15,3-6-30 16,1-3-108-16,-4-2-116 16,0-19-388-16</inkml:trace>
  <inkml:trace contextRef="#ctx0" brushRef="#br0" timeOffset="69184.5021">31339 1808 1043 0,'0'0'21'0,"0"0"38"16,0 0-56-16,0 0 78 16,2 76-10-16,4-42-31 15,-2-1-19-15,1-3 20 16,1-6-11-16,-2-6-23 15,1-7-4-15,-1-2 0 0,-3-6-3 16,2-3 3-16,6 0 2 16,8-3-5-16,2-13-8 15,7-5-45-15,-4-1 42 16,-1-8-30-16,0-1 15 16,-5 2 19-16,-5 6 7 15,-5 9 5-15,-5 9 2 16,1 5 22-16,-2 0-29 15,0 20-23-15,3 9 23 0,1 3 7 16,5-1-5-16,3-3 7 16,6-6-1-16,1-2 7 15,4-8 2-15,2-2-8 16,0-7-1-16,1-3-1 16,-1 0 0-16,-1-16-6 15,-2-5-1-15,-1-6-24 16,-6-5-2-16,-2-6 5 15,-5-10 6-15,-2-8 12 16,-3-7 3-16,-3-10 0 16,0-4 3-16,0 1 1 15,-2 11 4-15,-5 20 31 0,-1 21 1 16,1 17 7 0,0 7-41-16,-4 28-6 0,-5 18-10 15,-2 19 10-15,3 3 0 16,9-3 3-16,6-6 0 15,0-4-2-15,8-6 0 16,8-8 0-16,2-3 1 16,0-9-3-16,-1-7 1 15,-2-5-47-15,0-7-67 16,-4-10-109-16,-5 0-186 16</inkml:trace>
  <inkml:trace contextRef="#ctx0" brushRef="#br0" timeOffset="69668.8424">31597 1823 994 0,'0'0'11'0,"0"0"99"15,0 0-34-15,0 0-43 16,97-10-18-16,-45 3-6 15,3-3-2-15,4-1-5 16,-1-2 1-16,0-4-3 16,-9-3-1-16,-10-1 1 15,-12-3 2-15,-8 2 0 16,-11-1 3-16,-7 5-2 0,-1 4 0 16,0 7 4-16,-12 2 0 15,-4 5-6-15,-1 0-1 16,-2 0 0-16,3 12 0 15,5 5-1-15,5 4-3 16,6 1 2-16,0 0 1 16,3 2 1-16,15 5-1 15,5 0 1-15,-2 2 0 16,-2-4 1-16,-3-2-2 16,-1-4 1-16,-6-4 0 15,0-1 1-15,-7-5-1 16,-1-6 0-16,-1-2 0 0,0 0-1 15,-13 0 1 1,-11 5 4-16,-6 1-3 0,-3-1-1 16,-3-1-24-16,3-5-155 15,7-2-158-15</inkml:trace>
  <inkml:trace contextRef="#ctx0" brushRef="#br0" timeOffset="69825.1718">32551 2089 1114 0,'0'0'40'16,"0"0"-11"-16,0 0-29 16,0 0-1-16,0 0-363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2-10-18T09:00:06.14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21427 3448 0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8T09:01:38.36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21118 3520 281 0,'0'0'103'16,"0"0"12"-16,0 0 0 15,0 0-10-15,0 0-7 16,-28-125 28-16,28 109-56 16,0-1 19-16,0 11-37 15,0 1-11-15,0-1 1 16,0-2-12-16,0-2 0 15,-16-8-12-15,7 7 2 16,9-7 1-16,-9 4 1 16,9 6-4-16,0 4 8 0,0 1-4 15,-10 3-10 1,10 0-12-16,0 19-6 0,-9 28-2 16,-10 16 8-1,1 18 3-15,-1 2-2 0,0 12 1 16,4-3-1-1,-4-6 1-15,10-12-1 0,9-11-1 16,0-13 1-16,0-17 0 0,0-15-1 16,0-7 0-1,0-9 3-15,0-2 0 0,0 0 2 16,0 0 7 0,0-29 11-16,0-19-4 0,0-15-17 15,0-10 0 1,0-6-2-16,0 2 0 0,0 3 0 15,0 4 3 1,0 5-2-16,0 2-1 0,0 2 1 16,0 3 0-16,0 4 8 15,0 6 1-15,9 4 10 16,16 11-9-16,-6 5-8 16,9 6 3-16,0 7-1 15,0 5-5-15,6 10 0 0,13 0-4 16,9 13 1-1,15 32-6-15,-5 22 9 16,5 12 4-16,4 1 3 0,-22-1-1 16,3-11 0-1,-18-12 1-15,5-9 2 0,-5-10-4 16,-10-8-2 0,-10-5-2-16,1-5 1 0,-3-8-2 15,-7-2 0 1,0-5 0-16,-9-4-23 0,0 0-95 15,0 0-84 1,-25 0-97-16,-40 0-219 0</inkml:trace>
  <inkml:trace contextRef="#ctx0" brushRef="#br0" timeOffset="230.0104">21037 3704 660 0,'0'0'74'15,"0"0"110"-15,0 0-86 0,0 0-49 16,0 0-21-16,0 0 8 0,100-83 10 16,-63 69-13-1,0-4-5-15,7 5-11 0,12-4-16 16,6 2-1 0,13 1-4-16,-3 4-14 15,12 2-133-15,-3-3-53 16,-6-3-28-16,-4-6-146 0</inkml:trace>
  <inkml:trace contextRef="#ctx0" brushRef="#br0" timeOffset="730.0508">22052 3414 309 0,'0'0'193'15,"0"0"9"1,0 0-63-16,0 0-15 0,0 0-40 16,0 0-18-16,53-2-32 15,-34 17-3-15,9 14 40 16,10 6-25-1,-14 12-4-15,-5 3-14 0,0 3-5 16,-19 2-1-16,0-5 1 0,0-4-4 16,0-4-7-1,0-1-7-15,0-12-2 0,0-5-3 16,-10-6 0 0,10-10 4-16,0-5-3 0,-9-3 3 15,9 0 6 1,-9 0 14-16,-10-18 12 0,-6-13-27 15,-3-6-4 1,-9-8-3-16,9-5 0 0,9 0-2 16,3 2 0-16,7 1 1 15,9 5 2-15,0 8-3 16,0 3 2-16,0 3-1 16,9 7-1-16,7-1 4 15,3 6-4-15,9-2 3 16,0 7-1-16,-10 2-1 15,1 6-1-15,-3 3-1 16,12 0-1-16,9 0-5 0,1 5 3 16,-7 16 2-16,9 3 2 15,-21 2 0-15,-10 1 0 16,-9 4-3 0,0-1 3-16,-28 6 0 0,-25-3-4 15,-12-4-23 1,3-8-93-16,-4-11-65 0,10-10-94 15,12-11-155-15</inkml:trace>
  <inkml:trace contextRef="#ctx0" brushRef="#br0" timeOffset="1350.1688">22781 3544 826 0,'0'0'202'0,"0"0"51"16,0 0-127-16,0 0-39 16,0 0-31-16,0 0-26 0,19-3-22 15,-10 12-8 1,1 24 0-16,-1 18 0 15,0 11 6-15,10 5 0 16,-19 3-2-16,9-7-1 16,1-10-1-16,-10-11-1 0,0-17 1 15,0-7-1 1,0-8 1-16,0-10-1 0,0 0 1 16,0 0 3-1,0 0 8-15,0-7 23 0,0-25-23 16,-38-11-9-1,10-15-1-15,0-9-3 0,0 1 1 16,13 3-1-16,15 9 0 0,0 7 1 16,0 7-1-1,0 3-1-15,25 11 1 0,3 4-1 16,9 6 1 0,-9 3-1-16,16 6 1 0,-16 7-3 15,9 0-3 1,-9 0 6-16,0 5-3 0,-3 16 1 15,-6 6-4 1,-10-1 6-16,-9 3-1 0,0 0 0 16,-9-2 0-16,-35-3 2 15,-2-3 1-15,-11-1-2 16,4-7-4-16,7-9-10 16,8-4 2-16,20 0-19 15,-7 0-44-15,25-13-82 16,0-12-181-16,0-8-702 15</inkml:trace>
  <inkml:trace contextRef="#ctx0" brushRef="#br0" timeOffset="1640.1018">23084 3143 864 0,'0'0'130'0,"0"0"110"0,0 0-114 16,0 0-47-16,0 0-32 0,0 0-32 15,-10-21-11 1,29 58 12-16,28 15 32 0,15 1-8 16,-6 0-24-1,-3 2 2-15,-6-8-10 0,-19 1-3 16,0-1-4-1,-19-2 0-15,-9 1-1 0,0-7-18 16,0-8-119-16,0-14-134 16,-19-17-190-16</inkml:trace>
  <inkml:trace contextRef="#ctx0" brushRef="#br0" timeOffset="2020.2106">23414 3414 850 0,'0'0'165'15,"0"0"61"-15,0 0-139 16,0 0-75-16,0 0 32 16,0 0 18-16,208 100-10 0,-151-59-13 15,-5 0-17 1,-5-12-9-16,0-10-5 0,-19-8-4 16,6-6-2-1,-6-5 6-15,0 0 0 0,10-14-2 16,5-15-3-16,-5-5-2 15,-10-5-1-15,0 7-1 16,-10 0 1-16,-11 8 1 0,2 1-1 16,-9 12 0-1,0 3 3-15,0 6 5 0,0 2 7 16,0 7-15 0,0 40 7-16,0 28-6 0,0 34 28 15,-44 22-13 1,-21 16 4-16,-7-2-19 0,-2-19 2 15,11-21-2 1,26-25-1-16,18-14-14 0,10-32-126 16,9-34-695-16</inkml:trace>
  <inkml:trace contextRef="#ctx0" brushRef="#br0" timeOffset="3226.8021">25245 3704 811 0,'0'0'196'15,"0"0"2"-15,0 0-66 16,0 0-54-16,0 0-11 16,0 0-5-16,-21-83-31 15,21 83-19-15,0 0-12 16,34 0 2-16,22 15-2 0,9 17 2 15,7 4 3-15,-7 7-2 16,-2 2 0-16,-17-3-3 16,-18-1 2-16,-3-8 0 15,-15-2 0-15,-10-8-2 16,0-6 6-16,0-10-5 16,0-6 2-16,0-1 3 15,0 0 14-15,-10-19 2 16,-24-16-21-16,6-7 2 15,0 1-1-15,9-1 0 16,19 5 0-16,0 7-2 16,0 1 0-16,28 1-1 0,19 7-2 15,-3 5 1-15,2 8 1 16,1 5-1-16,6 3 0 16,-6 0-2-16,0 27 3 15,-4 9 0-15,-5 6 1 16,-10 4-2-16,-19 0 1 15,0-4 1-15,-9-12 0 16,0-7-1-16,0-12 1 16,0-4 1-16,0-7 0 15,0 0 0-15,0 0 12 16,0-23-4-16,0-14-7 16,0-12-2-16,0-7 0 15,0 0 0-15,19 6-1 0,15 11 1 16,13 16-2-16,-10 12 2 15,7 9-3-15,3 2 3 16,9 0-3-16,6 21 2 16,-6 8 2-16,6 9-1 15,-15-5 4-15,-9 4-1 16,-10-3-2-16,-25-5-1 16,-3-4 0-16,0 0-4 15,0-5-52-15,-22-11-228 16,-25-9-202-16</inkml:trace>
  <inkml:trace contextRef="#ctx0" brushRef="#br0" timeOffset="3882.9791">26859 3717 825 0,'0'0'141'0,"0"0"-76"15,0 0-3-15,0 0-42 16,0 0 9-16,0 0-6 16,0 0-4-16,109 0-4 15,-109 0 8-15,9-9-6 16,-9-3-17-16,0-6 4 16,0-2-4-16,0 1 0 15,0 1 0-15,-9 4 1 16,-10 3 18-16,1 4 59 0,-7 7-7 15,-3 0-18-15,-10 0-41 16,1 18-6-16,6 9 7 16,18 7-4-16,13 2 3 15,0 6 3-15,25-1 5 16,31-5 6-16,19-4-5 16,15-11-6-16,-9-8-6 15,3-6-3-15,-12-6-3 16,-16-1-1-16,-28 0 1 15,-3-1 0-15,-16-20 2 16,-9-12-1-16,0-10-2 16,0-10-2-16,-34-5-1 0,-13-1-7 15,-9 8 4-15,13 17 3 16,15 10 1-16,9 18 2 16,10 4 1-16,9 2 0 15,0 0-3-15,0 7-7 16,18 18 0-16,29 14 7 15,15-1 1-15,4 4-1 16,-4-3 0-16,-6 0 2 16,-3-4-2-16,-25-3 4 15,-9-6-1-15,-19-3 1 16,0-5-1-16,0-4-2 16,-28-6 0-16,-25 3 4 15,-13-6-3-15,-14-5-2 0,5 0 0 16,-6 0-27-1,15-5-44-15,4-17-95 0,25-12-97 16,27-10-159-16</inkml:trace>
  <inkml:trace contextRef="#ctx0" brushRef="#br0" timeOffset="4383.0251">27417 3262 829 0,'0'0'62'0,"0"0"234"15,0 0-122-15,0 0-60 0,0 0-36 16,0 0-17-16,0-69-36 16,0 69-19-16,18 15-6 15,10 22 0-15,16 16 3 16,12 10 14-16,-6 5 0 15,18-1-2-15,-21-3-7 16,-3 1-1-16,-16-9-7 16,-10-4 2-16,-8-4 4 15,-10-3-5-15,0-11-1 16,0-10 0-16,0-12-1 16,0-11 1-16,0 2 1 15,0-3 4-15,0 0-1 16,0 0 1-16,0-3-1 0,0-19 2 15,0-14-5-15,0 2-1 16,9 0 0-16,10 9 0 16,-1 4 0-16,7 4 0 15,-15 8 0-15,-1 6 0 16,-9 3 0-16,9 0 0 16,1 0-6-16,8 0 1 15,10 21 0-15,0 4 5 16,-3 4-1-16,3 5-6 15,-18 0-49-15,-1-6-166 16,-9-19-326-16</inkml:trace>
  <inkml:trace contextRef="#ctx0" brushRef="#br0" timeOffset="4961.1375">29071 3626 874 0,'0'0'187'0,"0"0"-7"15,0 0-77-15,0 0-29 16,0 0 8-1,0 0-28-15,-156-101-3 0,128 101-25 16,-6 0-14-16,-4 8-6 16,1 18-2-16,-1 11-3 15,17 8 3-15,17 10-2 16,4 3 1-16,4-4 5 16,45 0-4-16,8-11 3 15,5-11-1-15,-6-7-4 16,-19-11 0-16,-2-7-2 15,-7-4 0-15,-10-3 0 16,10 0 3-16,0-15 4 0,7-19-6 16,-7-12-1-1,0-6 0-15,-10 0-4 0,-8 6-1 16,-1 4 4-16,-9 16 1 16,0 11 0-16,0 11 1 15,0 4 0-15,0 0 1 16,0 0-2-16,0 0-5 15,19 21 2-15,6 16 3 16,3 9 8-16,9 4-1 16,0-1 0-16,-9-6-3 15,7-9 0-15,-17-6-4 16,1-7-1-16,0-8 0 16,-10-5-2-16,-9-7-53 15,0-1-164-15,0-9-214 0</inkml:trace>
  <inkml:trace contextRef="#ctx0" brushRef="#br0" timeOffset="5570.4986">29547 3612 1017 0,'0'0'151'0,"0"0"87"15,0 0-99-15,0 0-101 16,0 0-3-16,0 0-6 15,137-2-8-15,-84 26-5 16,-6 2-2-16,-7 6-3 16,10 1-9-16,-22-3-1 0,0 4-1 15,-9-5 3-15,-10-5 0 16,-6-6-3-16,-3-7-2 16,7-7 2-16,-7-3 1 15,0-1 0-15,0 0 2 16,0 0 1-16,0 0 1 15,0-19-5-15,-7-10 2 16,-5-10-1-16,3-8 0 16,-1 2 0-16,10 2 0 15,0 10-1-15,0 8 0 16,19 7 0-16,3 7-1 16,18-2 1-16,-2 8 0 0,8 0-2 15,-2 5 0-15,12 0 1 16,3 16-2-1,10 12 3-15,-13 1-1 0,-3 1 2 16,-6 4 0-16,-10 2 1 16,-12-7 1-16,-6-4-3 15,-10-2-2-15,-9 0 2 16,0-7 0-16,0-7 0 16,0-5 0-16,0-4 2 15,0 0 0-15,-9 0 16 16,-10-18 17-16,-6-16-19 15,-3-18-1-15,9-9-5 16,10-7-6-16,9 4-2 0,0 10-1 16,0 15-2-1,0 16 1-15,9 12-2 0,1 11-13 16,-1 0-52-16,0 0-47 16,-9 0-262-16,0 5-400 15</inkml:trace>
  <inkml:trace contextRef="#ctx0" brushRef="#br0" timeOffset="6054.962">30927 3576 756 0,'0'0'41'16,"0"0"244"-16,0 0-150 15,0 0-55-15,0 0-23 16,0 0-7-16,181 7-18 16,-162-7-6-16,-1 0 3 15,1 0-7-15,0-5 12 16,-1-6 1-16,-8-7-18 16,2-6-3-16,1 8-1 15,-13-6 0-15,0-3 1 16,0 4-1-16,0-1 1 15,0 2-1-15,0 6 1 16,-16 4 3-16,7 5-2 16,-1 2-1-16,1 3-8 0,0 0-6 15,-1 0 0-15,-18 16 0 16,0 13 0-16,-3 10 2 16,19 0-1-16,12-4 3 15,0 8 1-15,0-9 1 16,12-5-1-16,29-5-2 15,-13-4 2-15,9-3-2 16,7-2 0-16,-16-5-3 16,0-2-4-16,-10-8-47 15,1 0-41-15,0 0-208 16,-1-29-324-16</inkml:trace>
  <inkml:trace contextRef="#ctx0" brushRef="#br0" timeOffset="6679.8772">31410 3470 967 0,'0'0'193'16,"0"0"85"-16,0 0-136 16,0 0-99-16,0 0-30 15,0 0-9-15,-9 15-4 16,46 20 20-16,0 12 1 16,-15-4-7-16,0 1-7 15,-13-9-4-15,1-6-2 16,-10-6 0-16,0-14-1 15,0-4-1-15,0-5 1 16,9 0-4-16,-9-13 4 16,9-16 0-16,1-5-5 15,-1 1-1-15,0 0 5 0,10 4 1 16,-10 5-6-16,4 8 5 16,-4 9-1-16,-9 3 2 15,0 4-3-15,6 0-2 16,10 5 1-16,-7 24-2 15,19 4 6-15,-9 3 3 16,19-2-1-16,-7-7 1 16,9-7-2-16,-2-8 9 15,-10-5-7-15,-7-7 10 16,11 0-8-16,-4 0 10 16,0-23-11-16,0-6 0 15,-10-5-2-15,1-9-2 0,-3-9 0 16,-16-12-2-16,0-13-19 15,0-10 14-15,-25 5 4 16,6 11 3-16,0 26 0 16,10 20 4-16,0 17 5 15,9 8-4-15,0 0-3 16,0 10-2-16,0 34-10 16,0 26 10-16,18 19 8 15,13 10 7-15,10-8 3 16,-13-6-4-16,-9-9-4 15,-1-10-4-15,1-16-2 16,-10-8-4-16,1-14 1 16,-7-12-1-16,6-7-5 0,-9-5-50 15,0-4-46-15,0 0-242 16,0-29-309-16</inkml:trace>
  <inkml:trace contextRef="#ctx0" brushRef="#br0" timeOffset="7101.8507">31849 3681 1044 0,'0'0'149'15,"0"0"51"-15,0 0-113 16,0 0-51-16,0 0 41 16,0 0-24-16,265-34-34 0,-178 18 0 15,19-5-12-15,3-5-4 16,0 2 1-16,-25 1-2 15,-12 0-3-15,-22 5 1 16,-22 4 0-16,-6 7 2 16,-22 4-2-16,0-2 0 15,0 0-6-15,-10 4-3 16,-24 1 3-16,6 0 6 16,0 0 4-16,0 0-4 15,19 0 4-15,9 0-2 16,0 0 6-16,0 0 1 15,0 0-4-15,0 0-2 16,0 0-3-16,0 0 0 0,0 0 2 16,0 0-2-1,0 0 0-15,0 0-3 0,0 0 3 16,0 0 0-16,0 0-6 16,0 0-14-16,0 6-78 15,0 7-96-15,-10-3-190 16,-15-10-606-16</inkml:trace>
  <inkml:trace contextRef="#ctx0" brushRef="#br0" timeOffset="14575.0977">6128 3133 525 0,'0'0'139'15,"0"0"-17"-15,0 0-35 16,0 0-6-16,0 0-7 16,0 0-7-16,0 0-8 15,0 0-25-15,0-16-8 16,0 15 2-16,0 1 8 16,0-4-3-16,0 1-4 15,-9 0-15-15,0-3-12 16,3-1 5-16,6 1 0 15,0-2 7-15,0 1 3 0,0-1-12 16,0-2-5-16,15-1-2 16,23-2 2-16,-10-1-2 15,15 7 2-15,-5 2-1 16,-10 5-3-16,9 0 0 16,7 0 1-16,2 4 0 15,20 13-2-15,-4 1 5 16,13 10 3-16,-13-8-3 15,-6 6 0-15,-12 7-1 16,-26 8-2-16,-18 9 3 16,0 13 2-16,-62 5 7 15,-13 1-2-15,-15-6-4 16,0-12-1-16,6-6-2 0,3-11 3 16,15-5-3-16,4-8 1 15,-4-1-1-15,14-3-1 16,-5-5-9-16,29-4-18 15,10-7 19-15,12-1-3 16,6 0 2-16,0 0-18 16,0 0-7-16,0 0-9 15,0 0-35-15,0 0-110 16,0-4 13-16,0-5-53 16,0-3 56-16,0-6 50 15,0 3 123-15,0-1 17 16,6-2 93-16,-6 7 43 0,9-3-44 15,0 1-35-15,1 1-7 16,-1 1 7-16,-9 5 20 16,0 1 2-16,0 3-18 15,0 2-5-15,0-3-15 16,0 3-9-16,0 0-10 16,0 0-19-16,0 0-8 15,0 0-5-15,-9 3-7 16,-10 21 3-16,-6 10-3 15,-6 10 0-15,15-4 3 16,7-3-2-16,9-3-1 16,9-2 3-16,38-7 0 15,6 0 2-15,19-5 6 0,-7-11-2 16,7-1-4 0,-16-8-1-16,9 0-4 0,-21-3-62 15,-7-18-153-15,-27-6-192 16</inkml:trace>
  <inkml:trace contextRef="#ctx0" brushRef="#br0" timeOffset="15106.3507">6988 3750 383 0,'0'0'428'16,"0"0"-242"-16,0 0 15 0,0 0-111 16,0 0-39-16,0 0 17 15,-62-66-18-15,59 63 14 16,3 3-12-16,-6 0-23 15,6 0-18-15,0 0-6 16,0 0-5-16,0 11-11 16,0 15 8-16,0 14 3 15,15 7 1-15,13-2 1 16,0-1-2-16,-9-4 0 16,0-6-2-16,-4-6 1 15,-12-4 0-15,-3-7-2 16,0 1-27-16,-3 0-129 0,-50-8-78 15,-9-10-247-15</inkml:trace>
  <inkml:trace contextRef="#ctx0" brushRef="#br0" timeOffset="15450.1043">6705 3860 712 0,'0'0'124'0,"0"0"32"16,0 0-102-16,0 0-11 0,0 0 5 15,0 0-10-15,9-21-2 16,0 16 6-16,10-3-3 15,6-8 3-15,6-2-6 16,13-4-13-16,3-1-12 16,-4 2-3-16,-5 7-8 15,-10-1-2-15,0 7-5 16,-10 3-66-16,-8 5-57 16,-10 0-148-16,0 20-124 15</inkml:trace>
  <inkml:trace contextRef="#ctx0" brushRef="#br0" timeOffset="15793.9426">6705 4195 472 0,'0'0'192'0,"0"0"-122"16,0 0 4-16,0 0-5 15,0 0 33-15,0 0 3 16,0 0-16-16,0 0-21 0,9 0-25 16,38-11 10-16,15-3-8 15,4-6-21-15,15 4-12 16,0-2-9-16,-7 2-3 15,7 3 0-15,-25 2 0 16,0 1-1-16,-21 6-2 16,-17 4-48-16,1 0-53 15,-10 0-53-15,1 0-40 16,-1 0-15-16,0 0-141 16</inkml:trace>
  <inkml:trace contextRef="#ctx0" brushRef="#br0" timeOffset="16028.2405">7646 3946 756 0,'0'0'150'15,"0"0"67"-15,0 0-106 16,0 0 28-16,0 0-23 16,0 0-28-16,0-33-29 15,0 33-33-15,0 0-22 16,0 0-4-16,0 15-6 15,9 14 3-15,19 10 3 16,9 2 3-16,1 0-2 16,-13 7-1-16,-16 4-6 15,-9-4-103-15,-28-14-276 0</inkml:trace>
  <inkml:trace contextRef="#ctx0" brushRef="#br0" timeOffset="17528.3334">10250 3072 602 0,'0'0'116'0,"0"0"30"15,0 0-47-15,0 0-46 16,0 0-21-16,0 0 6 16,0 0 9-16,74-85 30 15,-18 62-23-15,7 5-14 0,8 2-12 16,4 8-7-16,16 5-2 15,-7 3-13-15,15 0 1 16,1 24 2-16,-16 8-7 16,-22 14 1-16,-34 10-3 15,-28 17 0-15,-9 14 10 16,-100 9-6-16,-28 1-3 16,-9-8 1-16,9-19 2 15,28-15-2-15,18-20 0 16,26-12-2-16,18-13-1 15,10-9 1-15,12-1-18 16,15 0-22-16,10 0-22 0,0 0 9 16,0 0 5-16,0-1 13 15,0-7-20-15,0 1 0 16,0-2-53-16,10-6-32 16,24 0 21-16,-6-4-57 15,-9 1 90-15,-1 4 86 16,-8-1 21-16,-10 6 112 15,0-1-5-15,0-3-59 16,0 7 14-16,0 1 26 16,0 5-10-16,0 0-22 15,0 0-40-15,-10 0-37 16,-8 1-6-16,-10 27-2 16,-16 15 8-16,7 4 3 0,9-3-1 15,28-10 6 1,0-9-3-16,0-7 11 0,28-8 15 15,9-5 23-15,7-4-22 16,2 2-21-16,1-3-8 16,-3 0-3-16,2 0-205 15,-8 0-218-15</inkml:trace>
  <inkml:trace contextRef="#ctx0" brushRef="#br0" timeOffset="17950.1311">11558 3658 810 0,'0'0'161'16,"0"0"114"-16,0 0-146 0,0 0-36 16,0 0-16-1,0 0-9-15,0-29-35 0,0 29-20 16,0 0-13-16,0 0 0 15,9 17-11-15,19 16 6 16,10 14 5-16,-4-6 1 16,3 0 2-16,-9-7-3 15,0-1-2-15,-12-8-7 16,-16 0-60-16,0-3-82 16,-25-11-93-16,-50-11-222 15</inkml:trace>
  <inkml:trace contextRef="#ctx0" brushRef="#br0" timeOffset="18215.7658">11156 3771 838 0,'0'0'114'0,"0"0"47"16,0 0-92-16,0 0 1 15,0 0 5-15,0 0-2 16,165-53-18-16,-118 43-7 16,-3 4-10-16,12-4-20 15,6-3-9-15,-6-1-7 16,16-1 0-16,-7-1-2 16,-3 0-2-16,-15 8-50 0,-19 3-54 15,-9 5-44 1,-10 0-125-16,-9 13-22 0</inkml:trace>
  <inkml:trace contextRef="#ctx0" brushRef="#br0" timeOffset="18481.388">11368 4044 715 0,'0'0'18'0,"0"0"60"0,0 0-68 15,0 0-3-15,0 0 31 16,0 0 57-16,0 0-17 16,9 5 22-16,26-5-22 15,21 0-10-15,6 0-30 16,13-10-26-16,6-8-12 15,-16-3-118-15,-12 2-320 16</inkml:trace>
  <inkml:trace contextRef="#ctx0" brushRef="#br0" timeOffset="18965.7958">12116 3952 706 0,'0'0'137'0,"0"0"129"16,0 0-143-16,0 0-76 0,0 0-25 16,0 0 11-16,65-48 4 15,-31 38-8-15,4 0 15 16,-10 5-17-16,-10 5-10 16,1 0-17-16,-3 12-2 15,-13 25-13-15,-3 11 15 16,0 2 3-16,-19 7 1 15,-18-14-2-15,-1-7 0 16,10-19 0-16,13-5 2 16,12-8-2-16,3-4-1 15,0 0 6-15,0 0 1 16,0 0-5-16,3 0 11 16,40-12 2-16,23-8-12 0,24 1-4 15,-6 1-1-15,-12 4-12 16,-10 4-206-16,-53-5-271 15</inkml:trace>
  <inkml:trace contextRef="#ctx0" brushRef="#br0" timeOffset="21841.0753">14704 3087 701 0,'0'0'45'0,"0"0"158"16,0 0-100-16,0 0-41 16,0 0-14-16,0 0-15 15,0 0 19-15,-12-52-8 16,12 42-17-16,0 6 5 16,0-5-9-16,0-7-15 0,0 0 1 15,9-8-2-15,38-5-7 16,18-3 3-16,7-2-5 15,-7 2 3-15,-2 6-1 16,-7 6 1-16,-28 12 0 16,-10 8-2-16,-2 0-2 15,12 10-19-15,0 27 11 16,9 13 11-16,-12 8 2 16,-15 8-2-16,-10 9 0 15,-7-1 0-15,-49-2 0 16,-9-1 0-16,-16-10 0 15,15-11-1-15,-5-11-5 16,5-7-30-16,13-11-25 0,-3-3-9 16,-15-7-34-16,15-6-12 15,9 3 46-15,3-4 31 16,26-4 16-16,-1 0 18 16,0 1 5-16,19-1-2 15,-9 3-33-15,9 0-53 16,0-3 21-16,0 0 14 15,0 0 53-15,0 0 23 16,0-14 37-16,0-2-38 16,0-2 6-16,19 0 17 15,-10 2-5-15,10 5-20 16,-10 1-8-16,0 6 11 16,1 0 7-16,-10 4 16 0,0-3 11 15,0 3-10 1,0 0 0-16,0 0-16 0,9 0-19 15,-9 21-5-15,16 6 4 16,-13 4-2-16,-3 9-5 16,6 0 0-16,-3 0-2 15,3-9 1-15,13-3 1 16,0-12 2-16,18-7-1 16,0-4 1-16,7-5 6 15,21 0 1-15,-2 0-13 16,-16-21-242-16</inkml:trace>
  <inkml:trace contextRef="#ctx0" brushRef="#br0" timeOffset="22278.5968">15617 3504 757 0,'0'0'65'15,"0"0"132"-15,0 0-101 16,0 0 0-16,0 0 9 16,0 0-27-16,0-105-6 15,0 105-13-15,0 0-4 16,0 0-35-16,0 0-18 16,0 0-2-16,0 13-15 15,0 16 14-15,19 5 1 16,15 5 1-16,-6-4-1 15,-9-6 0-15,-1 3 0 16,-8-8-5-16,-10-3-24 0,0-3-100 16,0-10-37-16,-19-1-107 15,-19-7-247-15</inkml:trace>
  <inkml:trace contextRef="#ctx0" brushRef="#br0" timeOffset="22434.8081">15617 3504 710 0</inkml:trace>
  <inkml:trace contextRef="#ctx0" brushRef="#br0" timeOffset="22762.9953">15617 3504 710 0,'-128'15'57'0,"128"-15"83"0,0 0-86 0,0 0-36 0,0 0 5 15,0 0 35-15,0-3 8 16,0-1-11-16,0-7-38 16,-9 6 6-16,9 0 17 15,-10 5-11-15,10 0-13 16,-9-1-12-16,-10 1-4 16,1 0-7-16,-10 0-3 15,3 0-2-15,6 0 12 16,19 0 0-16,0 0 1 15,0 0-2-15,0 0 0 0,0 0-5 16,0 0 4 0,0 0 2-16,-9 0-2 0,9 0-3 15,-10 1 2-15,1 4 3 16,9-5 4-16,0 0 0 16,0 0 4-16,0 0 0 15,0 0 3-15,19 0 1 16,37-6-7-16,6-12-3 15,19 2-2-15,3-7-6 16,-12 4-112-16,-16 0-200 16,-37-4-421-16</inkml:trace>
  <inkml:trace contextRef="#ctx0" brushRef="#br0" timeOffset="23303.1138">15589 3839 707 0,'0'0'46'0,"0"0"71"15,0 0-89-15,0 0-21 16,0 0 35-16,0 0 67 16,0 0-33-16,-38 0-44 0,23 0 10 15,2 0-9-15,-2 0 11 16,-4 3-4-16,19 1-15 16,-9-4 0-16,9 0-6 15,0 0-10-15,0 0 5 16,0 0-7-16,0 0-6 15,0 0 2-15,28 0 2 16,34-7 2-16,13-6-7 16,6-5-1-16,3 2-6 15,-12 0-124-15,-10 3-100 16,-25-4-181-16</inkml:trace>
  <inkml:trace contextRef="#ctx0" brushRef="#br0" timeOffset="23928.1188">16227 3721 383 0,'0'0'307'0,"0"0"-237"16,0 0 35-16,0 0-51 15,0 0 39-15,0 0 10 16,0-61-9-16,10 47-36 16,18-3 10-16,9 0-34 15,1 5-12-15,5 1 0 16,4 6-9-16,-19 5-5 16,9 0-8-16,-12 5-4 15,-15 23-2-15,-1 9 6 16,-9 5 0-16,0-2 3 0,-28-1 2 15,-16-9-3-15,7-7-1 16,18-14 2-16,10-4-1 16,9-5 2-16,0 0 5 15,0 0 1-15,0-3 3 16,9-18-1-16,38-3-12 16,6 5-3-16,12 7-1 15,-2 3 3-15,-17 9 0 16,1 0-6-16,-19 0 6 15,-9 16-7-15,-19 18 2 16,0 8 6-16,-10 8 0 16,-64 3 2-16,-26 2 1 0,-28-9-3 15,1-5-68-15,-20-20-158 16,19-17-276-16</inkml:trace>
  <inkml:trace contextRef="#ctx0" brushRef="#br0" timeOffset="57808.6435">1758 6007 567 0,'0'0'64'0,"0"0"42"0,0 0-29 15,0 0-14 1,0 0-11-16,0 0 8 0,0 0 29 16,-62 8-19-1,52-8-4-15,1 0 11 0,-6 0-13 16,2 0-12-16,-2 0-11 0,5 0-7 15,7 0-3 1,-3 0 8-16,6 0-18 0,0 0-9 16,0 0-5-1,0 0-7-15,0 0-4 0,28-3 0 16,34-2 4 0,22-2 5-16,7 2 1 0,-10 1-5 15,-10-3 0-15,-15 7 1 16,-28-1 0-16,0 1-4 15,-9 0 4-15,-3 0-2 16,-7 0 0-16,3 0-2 16,-2 0 2-16,5 0-1 15,4-2-40-15,9 2-132 16,0-5-181-16,-3-5-249 16</inkml:trace>
  <inkml:trace contextRef="#ctx0" brushRef="#br0" timeOffset="58196.1767">2830 5762 772 0,'0'0'59'15,"0"0"191"-15,0 0-98 0,0 0-24 16,0 0-31 0,0 0-15-16,-72-54-29 0,72 54-6 15,0 0-21 1,-3 0-9-16,3 0-13 0,0 0-4 16,0 25-6-1,0 18 5-15,0 18 1 0,9-1 2 16,10 9 3-16,0-11-2 15,-10-4-1-15,0-8-2 16,1-5-3-16,-10-7 3 16,0-2 2-16,0-10-2 15,0-3-8-15,0-6-26 0,0-6-63 16,0-7-91-16,0 0-87 16,0-25-351-16</inkml:trace>
  <inkml:trace contextRef="#ctx0" brushRef="#br0" timeOffset="58539.9216">3048 5933 777 0,'0'0'231'0,"0"0"-26"16,0 0-52-16,0 0-115 16,0 0-18-16,0 0 0 15,0-4-14-15,-28 8-4 16,-16 18 5-16,-12 4 0 15,-6-5-7-15,15-3 4 16,-6-9 0-16,22 1 1 16,15-5-1-16,7-5 5 15,9 0-6-15,0 0-2 16,0 0-1-16,0 1-15 0,0 8 2 16,44-1 13-16,12-2 8 15,0 4 13-15,6-1-7 16,-6 1-1-16,0 1-6 15,-3 2-7-15,-15 2 0 16,-4-2-6-16,-12-2-70 16,-7-1-86-16,-15-10-112 15,0 0-136-15</inkml:trace>
  <inkml:trace contextRef="#ctx0" brushRef="#br0" timeOffset="58961.8191">3288 5887 937 0,'0'0'208'0,"0"0"1"15,0 0-98-15,0 0-19 16,0 0-25-16,0 0-35 16,0-30-13-16,0 30-14 15,0 0-5-15,0 5-3 16,0 14-5-16,28 15 8 15,15 9 1-15,4 1 3 16,-3-1-1-16,-7 4-3 16,0-10 2-16,-18-6-2 15,6-8-1-15,-13-7 1 16,-2-10 4-16,-4-3-3 16,-3-3 0-16,-3 0 3 0,0 0 1 15,6 0 5-15,4-25 9 16,-1-16-8-16,0-6-8 15,1-4-2-15,-10 4 1 16,0 4 1-16,0 4-2 16,0 15 1-16,0 4-1 15,0 7-1-15,0 2 0 16,0 11-1-16,0 0-3 16,0 0-30-16,9 0-60 15,10 0-235-15,-10 0-202 16</inkml:trace>
  <inkml:trace contextRef="#ctx0" brushRef="#br0" timeOffset="59461.8058">4219 5829 908 0,'0'0'83'16,"0"0"179"-16,0 0-103 15,0 0-70-15,0 0-12 16,0 0-15-16,-19-29-28 0,19 29-15 16,0 0-16-16,0 5-3 15,0 27-1-15,0 12 1 16,0 14 0-16,0-2 6 15,0-6-6-15,0 0 3 16,19-14-1-16,-10-4-1 16,10-12-1-16,-10-6 2 15,-2-8-2-15,-4-4 1 16,-3-2-1-16,0 0 0 16,9 0 0-16,10 0-2 15,15 0 2-15,22 0 2 16,6-8 1-16,13-6-3 0,-3 5 0 15,9 0 1-15,-16 4 1 16,1 3-2-16,-10-1 0 16,-22 3 0-16,-6 0-1 15,-19 0 0-15,1 0-2 16,-10 0-12-16,0 0-63 16,0 0-207-16,-19-6-315 15</inkml:trace>
  <inkml:trace contextRef="#ctx0" brushRef="#br0" timeOffset="61399.3639">6586 5784 320 0,'0'0'121'15,"0"0"25"-15,0 0-37 16,0 0-29-16,0 0-21 16,0 0 8-16,0 0 6 0,28-137 10 15,-28 121 7-15,0 6-17 16,-37 1-13-16,0 4-18 15,-16 5-34-15,-3 0-8 16,-7 0-3-16,7 22-2 16,10 4 4-16,8 8 1 15,19 10 5-15,19 7 4 16,0 10-4-16,22 4 7 16,31 1-2-16,3-3-7 15,-3-5-1-15,-15 0-2 16,-20-5 0-16,-8-3 0 15,-10-4-2-15,0-4-27 0,-19-6-105 16,-28-12-83 0,-15-14-134-16</inkml:trace>
  <inkml:trace contextRef="#ctx0" brushRef="#br0" timeOffset="62008.7087">5938 6253 892 0,'0'0'121'0,"0"0"-27"16,0 0-57-16,0 0-24 15,309-95-3-15,-225 79-10 16,-3 0-1-16,-16 2-1 16,-12-1-9-16,-15 9-14 15,-1-6 9-15,-12 7 1 0,-6-1 14 16,-7 0-1-16,4 2 2 15,-16 1 1-15,0 3 5 16,0 0 12-16,0 0 27 16,0 0-10-16,-10 7-10 15,-18 10-12-15,-15 16-5 16,15-3-3-16,9-1 5 16,19 3-1-16,0-4-5 15,0-6 4-15,28-4-2 16,19-9-3-16,-4-4 4 15,13-5-6-15,-12 0 0 16,-7 0-1-16,1-19 2 0,-19-5-1 16,-1-2-1-1,-8-1 1-15,-1 1 1 0,0 0 4 16,7 9-5-16,3-6 2 16,9 10 3-16,9 3-2 15,7 6 1-15,-7 4-2 16,10 0 5-16,-4 4 6 15,-12 19-6-15,-6 6-5 16,-15 0 0-16,-10-1-1 16,0-12 0-16,0 1 6 15,0-12-2-15,-19-3 29 16,0-2 18-16,-6 0 3 16,-12-24-21-16,18-5-16 0,1-12 0 15,18-9-12 1,0 5-5-16,0 2-2 0,56 1-1 15,6 8-14-15,3 16-72 16,-12 7-136-16,-15 4-319 16</inkml:trace>
  <inkml:trace contextRef="#ctx0" brushRef="#br0" timeOffset="63071.3755">8580 6020 966 0,'0'0'151'16,"0"0"36"-16,0 0-115 0,0 0-39 16,0 0-20-16,0 0-3 15,25-65-5-15,3 59 5 16,0 6-1-16,0 0-4 16,6 0-2-16,4 14-2 15,-1 10 5-15,0 5-4 16,1 9 1-16,-13-5-1 15,-7 4-2-15,-8-3 1 16,-10 0 1-16,0-5 6 16,0 0 14-16,-19-13 11 15,0-5-16-15,10-8-6 16,0-3 4-16,-7 0-1 16,-3 0 13-16,-9-22-19 0,10-10-3 15,-1-7-3 1,10 1-1-16,9-3-1 0,0 6-3 15,9 3-1-15,38 6 3 16,-4 3-2-16,-5 12 3 16,-1 3 0-16,1 8 0 15,-4 0-1-15,-6 5-4 16,9 22 3-16,-9 9 2 16,6 2 1-16,-5 9-1 15,-11-8 0-15,-8-1 2 16,-1-10-2-16,-9-8 0 15,0-10 1-15,0-8-1 0,0-2 0 16,0 0 3 0,0 0 5-16,0-7 9 0,0-23-17 15,-19-7 0-15,10-3 3 16,9 3-3-16,0-1-2 16,0 8-3-16,9 1 5 15,19 9 0-15,10 6-1 16,8 9 1-16,-2 5 5 15,3 0-5-15,6 2-3 16,3 20 3-16,-10 7 1 16,-11 5-1-16,-17-2 1 15,-8 2-1-15,-10 0-4 16,0-10-57-16,-10-12-202 16,-27-12-176-16</inkml:trace>
  <inkml:trace contextRef="#ctx0" brushRef="#br0" timeOffset="63738.6456">9985 6007 243 0,'0'0'629'15,"0"0"-556"-15,0 0 66 16,0 0-89-16,0 0-22 15,0 0-9-15,165 19-10 16,-156-19-2-16,-9 0 3 16,0 0 20-16,0-10 19 15,0-6-38-15,0-1 6 16,0 0-2-16,0 5 5 16,-9 0-7-16,-10 7 11 15,1 1-11-15,-7 4 10 16,-3 0 19-16,0 0-19 15,0 4-7-15,12 14-7 16,4 8 6-16,2 3 0 0,10 2 4 16,0 1-3-16,10-3 2 15,27-2-4-15,10-7-1 16,15-4-7-16,3-2 7 16,1-10-8-16,-4 0-5 15,-15-4 0-15,-10 0 4 16,-12 0-3-16,-6-16 7 15,-10-6 0-15,-9-6-6 16,0-6-1-16,0-9-1 16,0-4-4-16,0 5 0 15,-9 8 3-15,-1 10 2 16,1 13-1-16,0 6 8 16,9 5-4-16,0 0-3 0,0 0-1 15,0 0-6-15,0 0-5 16,18 16 2-16,29 20 9 15,9-3 2-15,-3 8-2 16,3-3 2-16,-3-4 2 16,-25-5-1-16,-9-1-3 15,0-9 0-15,-19 0 1 16,0 1 1-16,-28-6 5 16,-28-1-4-16,-7-11-3 15,-2-2-4-15,-7 0-41 16,7-31-65-16,12-24-150 15,6-12-215-15</inkml:trace>
  <inkml:trace contextRef="#ctx0" brushRef="#br0" timeOffset="64191.802">10680 5584 880 0,'0'0'93'0,"0"0"125"16,0 0-70-16,0 0-69 16,0 0-19-16,0 0-10 15,37-55-13-15,-18 60-31 16,-1 34-4-16,20 19 31 16,-4 19 4-16,13 6-18 15,-1 2-5-15,-8-12-7 0,-13-6-6 16,-7-20 3-16,-8-3-4 15,-1-15 0-15,-9-10 0 16,0-9 2-16,0-4-1 16,0-6 2-16,0 0-2 15,0 0 2-15,0 0 5 16,0-8-1-16,9-24-5 16,1-2-2-16,8-1-4 15,7 2 4-15,3 9 4 16,0 6-4-16,-9 12-2 15,0 6 2-15,9 0-1 16,9 2-1-16,7 25-2 0,-7 4 4 16,7 6 4-16,-16-3-3 15,-9-1-1-15,-10-2-2 16,-9-4-4-16,0-9-111 16,-19-18-327-16</inkml:trace>
  <inkml:trace contextRef="#ctx0" brushRef="#br0" timeOffset="64707.4082">12729 5854 694 0,'0'0'390'16,"0"0"-153"-16,0 0-35 15,0 0-96-15,0 0-48 16,0 0-14-16,0 0-11 15,-28-92-16-15,28 92-10 16,0 17-7-16,0 27-7 16,10 14 7-16,18 3 5 15,-4-6-1-15,-14-8-1 16,-1-12-1-16,1-1-1 0,-10-5-2 16,0-6-25-16,-29-5-96 15,-23-18-268-15</inkml:trace>
  <inkml:trace contextRef="#ctx0" brushRef="#br0" timeOffset="65582.4204">12682 5613 648 0,'0'0'133'0,"0"0"70"16,0 0-38-16,0 0-104 16,0 0-9-16,0 0-19 15,-118-21-15-15,81 18-2 16,9 3 19-16,12 0 11 16,-3-2-6-16,1 2 2 0,8 0-18 15,1 0-4-15,-10 0-15 16,1 15-5-16,-10 12 2 15,0 9 1-15,-7 4-1 16,-2 7 10-16,18 1 5 16,1-1 3-16,8 1-1 15,10-1-8-15,0-2-4 16,0 2 4-16,28-3-1 16,19-2 1-16,0-7-4 15,-4-1 1-15,4-7-2 16,-10-9-2-16,-12 4 3 15,3-11-1-15,0 2 0 0,10 2-2 16,-1-4-2-16,7-3-1 16,3 2 1-16,5-9-1 15,-5-1 0-15,0 0 1 16,-10 0 0-16,-2 0 1 16,2-4 1-16,0-11-1 15,7-1 3-15,3-3-2 16,-10-2-3-16,10-3 0 15,-13 3 1-15,-15 3-2 16,9-4 6-16,-19 2 3 16,0-4 7-16,-9-6 3 15,10-3-10-15,-10-4 4 16,0 0-11-16,0 7 5 0,0-3 1 16,0 9 6-16,0 2-9 15,0-1 3-15,-28 0 1 16,0-6 2-16,0 4-6 15,-10-4-2-15,-5 4 3 16,-4 3-4-16,3 6 4 16,-12-2-2-16,10 7-1 15,-7-1-1-15,-13 6-2 16,-15 6 0-16,-12 0 0 16,-7 0-12-16,-28 22-54 15,1 3-51-15,-20-21-219 16</inkml:trace>
  <inkml:trace contextRef="#ctx0" brushRef="#br0" timeOffset="73029.6494">2593 7900 597 0,'0'0'107'0,"0"0"97"16,0 0-129-16,0 0 20 16,0 0-29-16,0 0 4 15,0 0 11-15,-37 0-4 16,37 0-12-16,0 0-8 15,0 0-21-15,-10 0-7 16,10 0-16-16,0 0-3 16,0 0-10-16,0 0-1 15,0 10-6 1,0 21 5-16,0 12 2 16,28 16 3-16,-12-2 1 15,3 1-1-15,-10-4-2 16,3-13 2-16,-2-2-2 0,-4-10 0 15,13-7 3-15,-19-3-7 16,9-7 6-16,0-3-6 16,-9-4-74-16,0-5-142 15,0-5-94-15</inkml:trace>
  <inkml:trace contextRef="#ctx0" brushRef="#br0" timeOffset="73623.3295">2253 8054 214 0,'0'0'298'16,"0"0"-116"-16,0 0-82 16,0 0-13-16,0 0-6 15,0 0-5-15,-56-34-11 16,38 30-15-16,-7-4-5 16,6 7 4-16,0-4-2 15,10 5 22-15,0 0-36 16,-7-2 1-16,13 2-17 15,3-3 3-15,-6 1 9 16,6 2-6-16,0-3 2 16,0-5-5-16,0 2-11 0,25-14-8 15,56-5 10 1,31-11-10-16,25 2-1 0,-9 4 0 16,-1 1 0-16,-33 11-6 15,-32 11 3-15,-18 7-17 16,-26 0-46-16,-18 12-36 15,0 26-73-15,0-1-96 16,-6-3-302-16</inkml:trace>
  <inkml:trace contextRef="#ctx0" brushRef="#br0" timeOffset="74303.9341">2453 8498 656 0,'0'0'140'0,"0"0"7"16,0 0-96-16,0 0 3 16,0 0-12-16,0 0-2 0,-44-11-14 15,35 7 11-15,-1 0 25 16,-8 0-3-16,-1 3-18 15,-6-4-26-15,-3 5-8 16,19-2-3-16,-1 2 0 16,10 0 11-16,0 0 9 15,0 0-12-15,0 0-4 16,0 0-4-16,0 0-1 0,0 0 0 16,0 0-3-1,0 0 3-15,-9 0 1 0,0 0-3 16,9 0 0-16,-10 0 0 15,10 0 4-15,0 0-5 16,0 0 3-16,0 0 7 16,0 0 4-16,0 0-2 15,0 0-6-15,0 0-6 16,0-3-6-16,38-3-5 16,33-7 11-16,32-7 6 15,22-4 0-15,-4-5-2 16,7 2-3-16,-10 7 3 0,-33 6-1 15,-42 7 2 1,-24 3-5-16,-19 4 0 0,0 0 3 16,0 0 6-16,0 0-9 15,0 0-4-15,0 0-54 16,-19 4-130-16,0 1-134 16</inkml:trace>
  <inkml:trace contextRef="#ctx0" brushRef="#br0" timeOffset="74725.7619">3571 8229 733 0,'0'0'86'16,"0"0"222"-16,0 0-202 15,0 0 9-15,0 0-43 16,0 0 4-16,-19 0-7 16,19 0-16-16,0 0-15 15,0 0-16-15,0 0-11 16,0 0-6-16,0 13-5 15,0 16-5-15,0 9 5 0,0 7 0 16,0 2 1 0,19-3-1-16,0-9 3 0,-4 1-3 15,-5-11 0-15,-10 0 2 16,0-8-2-16,0 0 0 16,0 0-1-16,0-2-37 15,-25-6-126-15,-13-9-203 16,20-14-748-16</inkml:trace>
  <inkml:trace contextRef="#ctx0" brushRef="#br0" timeOffset="75210.1493">4540 7826 861 0,'0'0'178'16,"0"0"-15"-16,0 0-54 15,0 0-45-15,0 0-49 16,0 0-12-16,-193 90 14 16,155-6 4-16,10 16 23 15,13 0-11-15,15-4-17 16,6-10-2-16,50-17-9 16,9-3-5-16,7-17-1 0,0-17-167 15,-26-26-299-15</inkml:trace>
  <inkml:trace contextRef="#ctx0" brushRef="#br0" timeOffset="77694.5441">5241 7997 534 0,'0'0'196'16,"0"0"-63"-16,0 0-11 15,0 0-22-15,0 0-12 16,0 0 6-16,0-29 1 16,-7 27-39-16,-2-1-2 15,0 3-13-15,-10 0-14 16,0 3-24-16,-9 22-3 16,-6 8 0-16,6 9 0 0,9 5 1 15,1-2 1 1,18 5 3-16,0-5 1 0,0 6 8 15,0-5-2-15,0-3-5 16,0-6-1-16,28-8-2 16,0-8-3-16,6-5 0 15,-6-9-1-15,9-7 1 16,-2 0 4-16,-7 0 2 16,0 0-1-16,-10-7-1 15,1-9-5-15,0 3 4 16,-10-8-1-16,7 4 0 15,-16-4-1-15,0 1-2 0,0-1 3 16,0 4 0-16,-16 5-1 16,-2 4-2-16,-11 7-3 15,1 1-6-15,0 0 3 16,-6 19-68-16,6 12-47 16,0 1-55-16,19-8-179 15</inkml:trace>
  <inkml:trace contextRef="#ctx0" brushRef="#br0" timeOffset="78085.2571">5727 8321 739 0,'0'0'194'0,"0"0"-22"16,0 0-113-16,0 0-27 15,0 0-2-15,0 0 0 16,0 0 19-16,0 0 3 15,0 0-9-15,9 0-16 16,28-10-8-16,26-1 4 0,27-7-16 16,-6 7 0-16,6-7-3 15,-15 11-4-15,-3-4-6 16,-35 11-4-16,-27 0-64 16,-10 0-51-16,0-5-81 15,0-6-178-15</inkml:trace>
  <inkml:trace contextRef="#ctx0" brushRef="#br0" timeOffset="78366.4259">5864 8079 692 0,'0'0'235'0,"0"0"-100"16,0 0-28-16,0 0-25 15,0 0-2-15,0 0-22 16,-10-8-24-16,10 8-10 16,0 0-12-16,0 0-7 15,19 27 4-15,18 8 28 16,10 11-6-16,-3 0-14 16,-7 9-4-16,1-5-13 15,-14-1 3-15,-14-6-3 16,-10 2-78-16,0-16-173 15,-19-16-258-15</inkml:trace>
  <inkml:trace contextRef="#ctx0" brushRef="#br0" timeOffset="79007.0586">6686 8185 674 0,'0'0'67'16,"0"0"209"-16,0 0-160 0,0 0-35 15,0 0-7 1,0 0-45-16,56-106-8 0,-9 93-2 16,6 6-3-16,-6 2 3 15,6 5-7-15,-7 5-12 16,-18 19 0-16,0 10 0 16,-21 10 1-16,-7-5 4 15,0-6-4-15,-35-7 1 16,17-10 3-16,-1-9-5 15,19-7 5-15,0 0 2 16,0 0 5-16,0 0-9 16,9-18-3-16,38 5-8 15,6-3 2-15,12 14 1 16,-2 2 5-16,-7 0-6 16,-3 0 3-16,-16 18 2 0,-18 8-3 15,-19 6 3-15,0 4-1 16,-10 1 0-16,-43-3-5 15,-21-5-43-15,8-7-65 16,-24-20-70-16,9-2-98 16</inkml:trace>
  <inkml:trace contextRef="#ctx0" brushRef="#br0" timeOffset="79303.9457">6932 7700 1003 0,'0'0'166'16,"0"0"-98"-16,0 0-16 15,246 18 11-15,-134 30-33 16,16 10-1-16,-10 15 4 15,-8 8-9-15,-45 7-1 16,-37 13-13-16,-28 9-7 16,-47 1-3-16,-52-1-85 15,-20-13-71-15,-2-25-56 16,2-20-61-16</inkml:trace>
  <inkml:trace contextRef="#ctx0" brushRef="#br0" timeOffset="81285.675">8543 8411 602 0,'0'0'60'16,"0"0"97"-16,0 0-60 15,0 0-24-15,0 0-1 16,0 0-5-16,-19 0-17 16,10 0 9-16,9 0-13 15,0 0 2-15,0 0-14 16,0 0-6-16,0 0-10 16,0 0-2-16,0 0-2 0,0 0-4 15,0 0 6-15,0 0 5 16,0 0 12-16,0 0-9 15,0 0-8-15,0 0-5 16,0 0-3-16,0 0-5 16,0 0-3-16,0 0-7 15,0-5-7-15,37 0 14 16,35-5 4-16,18-2 0 16,3-3-2-16,-12 5-1 15,-15 1-1-15,-23 2 4 16,-24 7-4-16,-16 0-2 15,-3 0 2-15,0 0 2 16,0 0-1-16,0 0-1 0,0 0-3 16,0 0-33-1,0 0-108-15,0 0-189 0</inkml:trace>
  <inkml:trace contextRef="#ctx0" brushRef="#br0" timeOffset="86614.1043">9346 8071 448 0,'0'0'161'16,"0"0"17"-16,0 0-50 0,0 0-42 15,0 0-22-15,0 0 0 16,0 0-28-16,-46-59 4 16,46 49 9-16,-7 3 4 15,4-5-3-15,-3-3-7 16,3 2-12-16,3 2 2 15,0 1-20-15,0 5-3 16,0-3-7-16,3-1-3 16,31-3-4-16,13 7 3 15,6 2 0-15,-6 3-2 0,-1 0-4 16,-8 8 5 0,-4 26-2-16,-25 11 0 0,-9 8 4 15,0-2 0-15,-9-1 2 16,-28 2-1-16,-16-12-1 15,15-7 0-15,13-14 2 16,7-9-1-16,8-5 0 16,1-5 4-16,0 0-1 15,-1 0 3-15,10-5-3 16,0-5-3-16,0-3-1 16,0 2-5-16,44 0 0 15,3-1 3-15,9 7-3 16,6 5 5-16,3 0-4 15,-2 10-3-15,-26 26 0 16,1 7-2-16,-29 7 3 0,-9 3 6 16,0 5-3-16,-47-8 6 15,-9-9-3-15,3-12 2 16,-3-7-2-16,19-10 1 16,-7-9 1-16,7-3 0 15,-1 0 0-15,4 0-1 16,6-10-1-16,0-3-101 15,19 4-97-15,-1 2-253 16</inkml:trace>
  <inkml:trace contextRef="#ctx0" brushRef="#br0" timeOffset="87051.6212">10736 8129 548 0,'0'0'206'0,"0"0"-50"16,0 0-25-16,0 0-21 16,0 0-16-16,0 0 0 15,-10-46-26-15,10 46-14 16,0 0-12-16,0-3 4 16,0 3-24-16,0 0-1 15,0 0-3-15,0 0-16 16,0 18-2-16,0 17-3 15,0 17 2-15,0-2 2 16,0-3-1-16,0 0 0 16,0-9 1-16,0 1-1 15,0-10-18-15,0-5-137 0,0-14-46 16,0-10-155 0</inkml:trace>
  <inkml:trace contextRef="#ctx0" brushRef="#br0" timeOffset="87426.6159">10159 8243 518 0,'0'0'151'0,"0"0"16"15,0 0-65-15,0 0-24 16,0 0-28-16,0 0 1 16,-9-34-11-16,9 26-15 15,9-3-15-15,57-4 2 16,15-9-1-16,18 2 0 15,23-7-5-15,-4 0-2 16,-9 1-4-16,-18 9 0 16,-35 7 0-16,-13 8-4 15,-24 4-61-15,-19 0-203 16,0 0-306-16</inkml:trace>
  <inkml:trace contextRef="#ctx0" brushRef="#br0" timeOffset="87848.5071">10433 8633 459 0,'0'0'158'0,"0"0"10"15,0 0-115-15,0 0 14 16,0 0-8-16,0 0 30 15,0 5 4-15,28-5-25 16,25-16 22-16,13 3-19 16,18-1-20-16,6-1-13 15,1 5-12-15,-7 4-16 0,-31 3-7 16,-25 1-3 0,0 2-2-16,-19 0-23 0,-9 0-130 15,9 0-119-15,-9 0-377 16</inkml:trace>
  <inkml:trace contextRef="#ctx0" brushRef="#br0" timeOffset="88379.757">11558 8633 736 0,'0'0'242'0,"0"0"-111"16,0 0-42-16,0 0 2 15,0 0-22-15,0 0-33 16,19-101 1-16,9 89-12 0,15 8-9 16,-5 4 0-16,-10 0-8 15,0 0-8-15,-10 16-2 16,-8 16 2-16,-10 8 4 15,0 7 5-15,-19 1-4 16,-28-1-2-16,10-11-2 16,0-7 0-16,2-10 0 15,26-11-1-15,0-3 1 16,9-5 6-16,0 0-6 16,0 0-1-16,0 0 0 15,9 0-1-15,47 0 1 16,16-10 8-16,27-7-7 15,14-3-1-15,5 1-4 0,-9 1-90 16,-37 2-384 0</inkml:trace>
  <inkml:trace contextRef="#ctx0" brushRef="#br0" timeOffset="91036.0274">12975 8151 419 0,'0'0'298'0,"0"0"-105"15,0 0-83-15,0 0-30 16,0 0-19-16,0 0-13 16,-28 0-2-16,28 0 10 15,0 0-20-15,0 0-9 16,0 0-2-16,19-13 0 15,18-3-3-15,26-6-9 0,-7 5-8 16,25 5-5-16,-7 0 0 16,-11 7-6-16,-7 5-58 15,-28 0-161-15,-13 5-179 16</inkml:trace>
  <inkml:trace contextRef="#ctx0" brushRef="#br0" timeOffset="91364.1679">13066 8348 494 0,'0'0'112'16,"0"0"30"-16,0 0-111 16,0 0 12-16,0 0 7 15,0 0 39-15,0 0-2 16,0 0-8-16,0 0-34 16,46-15-6-16,10-2-3 15,16-3-6-15,18-1-15 16,4-1-14-16,-4 11-1 0,-15 2-27 15,-22 6-224-15</inkml:trace>
  <inkml:trace contextRef="#ctx0" brushRef="#br0" timeOffset="97942.6699">14748 8020 579 0,'0'0'168'16,"0"0"-35"-16,0 0-84 15,0 0 3-15,0 0 12 16,0 0 6-16,0 0-11 0,0-52 10 15,0 50 23-15,0-2-30 16,0-3-12-16,0 2-13 16,0 5 6-16,0-1-16 15,0 1-8-15,0 0-8 16,0 0-2-16,0 0-7 16,0 0-2-16,0 19-10 15,0 25 7-15,0 10 3 16,0 7 1-16,18-8 0 15,1-4 0-15,0-7-1 16,-10-2 3-16,10-6-6 16,-13-7 6-16,-6-6-6 15,0-2 2-15,0-2-41 16,0-5-114-16,0-2-79 0,0-10-94 16,0 0-386-16</inkml:trace>
  <inkml:trace contextRef="#ctx0" brushRef="#br0" timeOffset="98567.671">15343 8100 317 0,'0'0'232'16,"0"0"-40"-16,0 0-97 15,0 0-2-15,0 0-26 16,0 0 11-16,-28-29-19 16,18 24-17-16,1 5 10 15,0-5 3-15,-1 3-12 0,-8 2-19 16,2 0 0-16,-12 0-14 16,9 0-6-16,-9 0 4 15,0 7-4-15,3 20-1 16,-3 2 0-16,10 0 0 15,8 10 4-15,10-4-3 16,0-2-1-16,0-4 9 16,28 0-5-16,7-7 1 15,-7 2 0-15,9-7-2 16,0-8 0-16,-12 3-2 16,-6-12 5-16,-10 0-4 15,10 0 0-15,0 0 33 16,-1-12 6-16,10-12-18 0,7-7-14 15,-7-2-7 1,-10 0-1-16,-8-1 0 0,-1 1 5 16,-9 0-4-16,0 4 5 15,0 5-2-15,-37 5-8 16,-1 12-2-16,-15 7-12 16,-18 0-132-16,-23 0-279 15</inkml:trace>
  <inkml:trace contextRef="#ctx0" brushRef="#br0" timeOffset="105152.7441">2802 10033 93 0,'0'0'438'15,"0"0"-318"-15,0 0-24 0,0 0-41 16,0 0 5-16,0 0-1 15,0 0-6-15,0 0 11 16,-35-1-2-16,23-4-5 16,-4-1-11-16,4-1-15 15,-4 2-20-15,-2 0 1 16,-10-1-7-16,-7 1 5 16,-5 0 2-16,-4 5 4 15,-2 0 0-15,-1 0 17 16,-6 0-8-16,15 0-14 15,10 7-4-15,10 2-6 16,-7 9 1-16,15 3-4 0,-8 2 2 16,18 1 0-1,0 3 0-15,0-7 1 0,9 1 0 16,19 1-1-16,10-6 3 16,-4-3-2-16,3-8-1 15,-9-3 3-15,-3-2-2 16,-3 0 1-16,-3 0 3 15,-4 0 0-15,-5-12 2 16,8-10-3-16,1-2-4 16,-10-1 0-16,10 4 1 15,-13-1 3-15,-6 11 1 16,0-6 0-16,0 6 11 16,0 3 5-16,0-2 5 15,0 10-3-15,0-4 0 16,0 4-11-16,0 0-5 0,0 0-5 15,0 0-2-15,0 0-4 16,3 0-4-16,4 3 0 16,11 16 7-16,-5 13 1 15,2 4 0-15,4 9 5 16,0 7 3-16,-10-1-4 16,0-1 5-16,7 0-4 15,-7-9-2-15,-6-8 4 16,-3-5-3-16,7-10 1 15,-7-10-2-15,0 0-2 16,0-7-1-16,0-1 0 16,0 0-3-16,0 0-111 0,0 0-131 15,0-16-362-15</inkml:trace>
  <inkml:trace contextRef="#ctx0" brushRef="#br0" timeOffset="105543.3437">3496 10027 760 0,'0'0'26'0,"0"0"185"16,0 0-144-16,0 0-1 16,0 0-22-16,0 0 35 15,0 0 14-15,0 0-33 16,0 0-29-16,0 11-13 16,0 23-9-16,0 6 37 15,0 1-14-15,0 6-14 16,10-9-3-16,-1 1-2 15,10-10-3-15,-1 0-6 16,-8-6-3-16,-1-7 2 0,-9-3-3 16,0 1 0-16,-3-3-83 15,-50-11-220-15,0 0-218 16</inkml:trace>
  <inkml:trace contextRef="#ctx0" brushRef="#br0" timeOffset="105871.4791">3051 10124 761 0,'0'0'148'16,"0"0"15"-16,0 0-84 0,0 0-23 15,0 0-4-15,0 0 22 16,-3 0-20-16,12-16-10 16,47-2-31-16,6-5-9 15,13 7 3-15,25-3 1 16,-7-1-3-16,-2 6 0 16,-1 4-1-16,-15 2 0 15,-28 7-4-15,-23 1 0 16,-24 0-12-16,0 0-8 15,0 6-144-15,-24 13-42 0,-17-1-222 16</inkml:trace>
  <inkml:trace contextRef="#ctx0" brushRef="#br0" timeOffset="106262.1199">3169 10488 526 0,'0'0'74'15,"0"0"114"-15,0 0-150 0,0 0 25 16,0 0-30-16,0 0 2 15,-22 7 27-15,22-7-10 16,0 0-2-16,19 0 19 16,18 0 8-16,1 0-3 15,27 0-21-15,-2-7-22 16,11-6 4-16,-2 4-9 16,0-3-9-16,-16-1-2 15,0 2-5-15,-22 6-6 16,-15 0-4-16,-19 5 0 15,0 0-5-15,0 0-12 16,0 0-108-16,0 0-137 0,9 10-138 16</inkml:trace>
  <inkml:trace contextRef="#ctx0" brushRef="#br0" timeOffset="106574.6937">4110 10401 534 0,'0'0'415'16,"0"0"-128"-16,0 0-141 15,0 0-51-15,0 0-30 16,0 0-22-16,0-5-11 16,0 5-13-16,0 0-12 0,0 12-4 15,0 17 0 1,0 9 7-16,16 3 2 0,2-1-3 15,4-6-1-15,-6 0 0 16,2-5-5-16,-8-7 1 16,-10-6-2-16,9 2-2 15,-9-7 2-15,0-5-1 16,0-6-2-16,0 5-8 16,0-2-51-16,-9-3-129 15,-10-8-252-15</inkml:trace>
  <inkml:trace contextRef="#ctx0" brushRef="#br0" timeOffset="107168.4457">4914 10435 755 0,'0'0'156'0,"0"0"135"16,0 0-153-16,0 0-60 15,0 0-43-15,0 0-9 16,0 0 4-16,0 0 1 16,0 0-17-16,0 0-2 15,18 0-6-15,45 0 13 16,2 0 13-16,7-3-9 15,-7-9-12-15,-9 4-3 16,-22 4-5-16,-24-1 0 16,-1 5-3-16,-9 0-2 15,0 0-8-15,0 0-145 16,-28 0-187-16,3 0-393 16</inkml:trace>
  <inkml:trace contextRef="#ctx0" brushRef="#br0" timeOffset="107793.3725">5973 10230 1016 0,'0'0'211'16,"0"0"-48"-16,0 0-48 15,0 0-64-15,0 0-32 16,0 0-7-16,84-89-1 16,-31 77-4-16,-6 0-3 15,-10 7-4-15,7 5-2 16,-16 0 1-16,0 5-7 16,-10 24 8-16,-8 5 0 15,-10 7 1-15,0 0-1 0,-28-3 0 16,-19-16 0-16,13 1 2 15,15-17-2-15,10 1 2 16,9-7 1-16,0 0-2 16,0 0-1-16,0 0-8 15,24 0-5-15,33 4 10 16,8 3 5-16,7 7-6 16,-16 4 3-16,0 1-2 15,-22 10 3-15,-6-3-1 16,-28 3-2-16,0 5-2 15,0-5 2-15,-53-11 0 16,-3-2 0-16,0-9-2 0,12-7 2 16,-2 0-10-16,8-7-20 15,10-14-64-15,3-10-116 16,13-6-229-16</inkml:trace>
  <inkml:trace contextRef="#ctx0" brushRef="#br0" timeOffset="108090.256">7088 10221 1071 0,'0'0'270'15,"0"0"-124"1,0 0-64-16,0 0-52 0,0 0-23 15,0 0 1-15,0-7-4 16,9 14-3-16,10 25 2 16,0-2 12-16,9 9-6 15,-10 1-1-15,-2-1-2 16,-4-5-4-16,-5-3-2 16,-7-9 1-16,0 6-1 15,0-11-27-15,-19-1-111 16,-34-9-70-16,6-7-137 15</inkml:trace>
  <inkml:trace contextRef="#ctx0" brushRef="#br0" timeOffset="108371.5648">6639 10335 917 0,'0'0'208'0,"0"0"-70"16,0 0-23-16,0 0-81 16,0 0-13-16,0 0 7 15,-6-2-1-15,12-9 1 16,22 1 1-16,19-6-11 16,19-8-3-16,15-3-5 15,9-2-4-15,13 0 0 0,-4 6-6 16,-8 10-2-16,-26 3-5 15,-21 10-48-15,-35 0-109 16,-9 30-157-16,0 3-161 16</inkml:trace>
  <inkml:trace contextRef="#ctx0" brushRef="#br0" timeOffset="108824.7775">6942 10687 540 0,'0'0'172'15,"0"0"69"-15,0 0-123 16,0 0-28-16,0 0-26 16,0 0 22-16,-10 0 3 0,10 0-26 15,0 0-27-15,0 0-20 16,0 0-13-16,0 0 6 15,0 0-4-15,0 0-3 16,0 0 10-16,0 0-1 16,3 0-2-16,41 0 4 15,18-12-3-15,13-5-4 16,6 0-4-16,-16 6-2 16,7 0-2-16,-16 6-56 15,-28-1-226-15,0-1-341 16</inkml:trace>
  <inkml:trace contextRef="#ctx0" brushRef="#br0" timeOffset="109293.5244">7773 10608 918 0,'0'0'193'0,"0"0"-63"16,0 0 27-16,0 0-103 15,0 0 3-15,0 0-14 0,156-88-21 16,-128 85-7-16,-9 3-5 15,-10 0-6-15,10 5-1 16,-4 18-2-16,-15 6 6 16,0 5-4-16,-25 9 1 15,-31 2 2-15,-25-2-4 16,7 1 1-16,11-15-2 16,17-10-1-16,27-9 0 15,19-5 0-15,0-4 0 16,0-1 0-16,0 0 0 15,47 0 6-15,34 0 17 16,-7 0 3-16,26-13-13 0,-7-8-8 16,-2 4-3-16,-1-6-2 15,-15 13 0-15,-31-4-99 16,-44 4-441-16</inkml:trace>
  <inkml:trace contextRef="#ctx0" brushRef="#br0" timeOffset="111199.7942">9200 10367 353 0,'0'0'148'0,"0"0"4"15,0 0-55-15,0 0-18 16,0 0 9-16,0 0 1 16,0 0 19-16,-9 0-41 15,-1 0 9-15,10 0 1 16,0 0-13-16,0 0-25 15,0 0-19-15,0-3-13 16,0 1 2-16,0-9-9 16,28 6 0-16,28-6 0 0,16 6 0 15,9-3-3-15,-6 3-5 16,-19 5-49-16,-22 0-149 16,-34 0-128-16,0 0-406 15</inkml:trace>
  <inkml:trace contextRef="#ctx0" brushRef="#br0" timeOffset="111324.8086">9200 10367 0 0</inkml:trace>
  <inkml:trace contextRef="#ctx0" brushRef="#br0" timeOffset="111461.6794">9200 10367 0 0,'-9'137'682'0,"-1"-137"-578"0,10 0-46 0,0 5-48 0,0-5 16 16,0 0 44-16,0 0 7 16,0 0-1-16,0 0-1 15,28 0 2-15,19 0 12 16,6-10-47-16,12-1-27 16,-2-2-15-16,-7 2-9 15,6-4-161-15,-15-2-144 16</inkml:trace>
  <inkml:trace contextRef="#ctx0" brushRef="#br0" timeOffset="111774.1879">10240 10148 961 0,'0'0'46'16,"0"0"269"-16,0 0-198 15,0 0-16-15,0 0-51 16,0 0-31-16,-15-15-19 16,15 49 0-16,34 8 11 15,-6 8-4-15,-9-3-3 16,-1-2-1-16,-18-5-1 15,10-1-4-15,-10-10-3 16,0-5-155-16,0-19-118 16,0-5-341-16</inkml:trace>
  <inkml:trace contextRef="#ctx0" brushRef="#br0" timeOffset="112180.4367">11075 10175 1015 0,'0'0'123'16,"0"0"27"-16,0 0-84 0,0 0-6 15,0 0-47 1,0 0-2-16,-165 34 1 0,109-5 9 15,9 5 19-15,4 5-11 16,24 0-12-16,10-2-7 16,9 1-4-16,0-4-3 15,46-5 1-15,17-13-3 16,11-3 3-16,-2-10-2 16,-7-3 7-16,-2 0 4 15,-26-17-2-15,-9-6 2 16,-9-6 1-16,-19-2 7 15,0-2 0-15,-9-4-1 16,-38-1-8-16,0 5-10 16,-15 8 0-16,15 16-2 15,0 9-14-15,-15 0-128 0,6 0-482 16</inkml:trace>
  <inkml:trace contextRef="#ctx0" brushRef="#br0" timeOffset="113180.4671">12692 10469 595 0,'0'0'152'0,"0"0"34"16,0 0-106-16,0 0-6 16,0 0-40-16,0 0-8 15,0 0-9-15,0 0 13 0,-165-10 30 16,137 10-1-16,3 0 8 16,-3 0-25-16,0 7-15 15,18-3-12-15,1 1-9 16,9-5-4-16,0 8-2 15,47-3-4-15,80-5 4 16,57 0 17-16,53 0 18 16,56-24-16-16,43-10-7 15,22-5-6-15,7-6-6 16,-1 0 1-16,-43 3-1 16,-47 4 6-16,-56 8 14 15,-81 14 28-15,-52 3-5 16,-39 9-19-16,-27 4-9 0,-13 0-11 15,-6 0-1-15,10 0-3 16,-1 0-4-16,0 0 2 16,1 0-15-16,8 0-61 15,1 0-140-15,-19 0-174 16</inkml:trace>
  <inkml:trace contextRef="#ctx0" brushRef="#br0" timeOffset="113617.9793">17078 10033 925 0,'0'0'105'0,"0"0"205"16,0 0-170-16,0 0-48 15,0 0-19-15,0 0-26 0,-16-11-21 16,16 11-11-16,0 0-7 16,0 11-8-16,0 28-2 15,0 13 2-15,0 9 6 16,0-3-5-16,0-8 3 16,0-3-2-16,0-13-1 15,0 0-1-15,0-7 0 16,0-8-1-16,0-7-42 15,0-9-96-15,-28-3-263 16</inkml:trace>
  <inkml:trace contextRef="#ctx0" brushRef="#br0" timeOffset="114446.115">17181 9917 458 0,'0'0'132'16,"0"0"76"-16,0 0-100 15,0 0-6-15,0 0-9 16,0 0-23-16,-175-34-12 16,138 31-20-16,-1 2 32 15,-5 1-18-15,-4 0-19 16,0 0-4-16,4 0-4 15,-4 6-1-15,0 12-4 16,4 9-6-16,5 2 0 16,10 5-5-16,10 5 2 0,-1 1-2 15,-6 7 4 1,6 1-1-16,10-6-2 0,0 2 1 16,9-1 0-16,0 1 0 15,0-1-3-15,9-1-3 16,19-3 3-16,16 0-2 15,-7-9-2-15,10 4-2 16,-13-5 2-16,3-6-2 16,1-1-1-16,-1-10-1 15,7 5 1-15,12-7 0 16,0-3 1-16,6-7-2 16,4 0 0-16,5 0 1 15,-15 0 1-15,7-2-1 16,-7-17 1-16,6-6 6 15,-15-2-8-15,9-2 8 0,-3-5-3 16,-7 5-1-16,-8-5 1 16,-4 5-2-16,-25 0 0 15,10 0 12-15,-19 2 1 16,0-2-6-16,0 0 0 16,0-5-3-16,0-3 5 15,-28-4-7-15,-6 1 0 16,-4 0-1-16,-8 1 6 15,11 5-2-15,-11 4 3 16,-1-3 0-16,-6 6 0 16,-3 3-3-16,0 1-5 15,-16 7-3-15,-12 10-4 0,-25 6-6 16,-37 16-64-16,-10 18-95 16,-6-7-915-16</inkml:trace>
  <inkml:trace contextRef="#ctx0" brushRef="#br0" timeOffset="165096.9138">1577 12409 695 0,'0'0'115'15,"0"0"69"-15,0 0-99 16,0 0-39-16,0 0-7 15,0 0-9-15,0 0 21 16,-18 0 33-16,8 0-10 16,-8 0-14-16,8 0-30 15,1-16-4-15,0 3 9 16,2-1 2-16,7 2-19 16,0-1-1-16,0 4-5 0,0-3-6 15,0 0 5-15,7 0-4 16,30-5-2-16,0 5-3 15,7-1-1-15,-13 8 2 16,3 5-3-16,4 0 0 16,-1 9 1-16,7 12-1 15,-7 3-1-15,1 8 0 16,-10-3 1-16,-3 5-4 16,-13-5 1-16,-6 5 3 15,-6-5 3-15,0 4-3 16,0-9-1-16,0-3 1 15,0-8 3-15,0-7-2 16,0-1 0-16,0-5 2 0,0 0-3 16,-6 0 10-16,3 0 0 15,-13-11-10-15,7-7 2 16,0 2-4-16,-4-6 4 16,7 1-6-16,6 0 4 15,0-6 0-15,0 3 2 16,0-4-1-16,16-1-1 15,5 8 1-15,4 4 3 16,3 5-4-16,-9 4 0 16,0 3-4-16,6 5 3 15,-7 0-1-15,1 0-3 16,0 8-1-16,9 13 0 0,0 13 5 16,0 11 1-16,0-4 0 15,-13 5-1-15,4-11 0 16,-10-1 0-16,-9-5 0 15,0-13 2-15,0-3-1 16,0-8 1-16,0-5 0 16,0 0-1-16,0 0 6 15,0 0 6-15,0-18-9 16,0-11-2-16,-18-5-1 16,18 5 2-16,-10 3 2 15,10 1-4-15,0 3-3 16,0 4 3-16,0 2 1 15,10 3-1-15,8 8 1 0,1 0 0 16,0 4-1 0,15 1-1-16,-12 0 1 0,21 5-4 15,-5 14 0-15,-1 8 1 16,-9-2 2-16,-3 0-4 16,-15 1 5-16,-1-4-2 15,10-6-4-15,-19-3-85 16,9-13-193-16,-9 0-260 15</inkml:trace>
  <inkml:trace contextRef="#ctx0" brushRef="#br0" timeOffset="165916.9412">2895 12538 397 0,'0'0'200'15,"0"0"-12"-15,0 0-42 16,0 0-22-16,0 0-15 16,0 0-21-16,6-13-49 15,-6 1 17-15,0-6-7 16,10 1 0-16,-7 0-2 15,3 1-10-15,-6 3-16 16,0-2-3-16,0 2 2 0,0 7-1 16,0-4-5-16,0 2 7 15,-6-2-2-15,-7 9-8 16,-2-2-6-16,5 3-5 16,7 0 0-16,-3 0-3 15,-3 0-3-15,-1 3 6 16,1 15 0-16,0-2 2 15,9 1-2-15,0 1-2 16,0 10 2 0,9-4 6-16,35-1 4 0,-7 2-5 15,0-5-1 1,1-2-3-16,-4-8 1 0,-15-9-2 16,-10 4 2-16,0-5-3 0,-9 0 3 15,0 0 2 1,10 0-2-16,-1 0 0 0,10-11 3 15,9-16-3 1,6-4 3-16,-12-2-5 0,-7-1-1 16,4 5 1-1,-9 5 0-15,-1 1 1 0,-9 7 3 16,0-2-4-16,0 4 3 16,0 2 3-16,0 4 1 15,0 4-3-15,0-1-2 16,0 5 0-16,0 0-2 15,0 0 0-15,0 0-5 16,0 0 0-16,0 5-3 16,0 17 7-16,0-1-7 15,9 8 7-15,35 0 1 16,12 7 2-16,0-3-1 16,16-4-1-16,-16 2 3 0,-10-11-3 15,-21-2 0 1,-25 3-2-16,0-3-1 0,-6 1 2 15,-50 1 1 1,-9-7 1-16,-7-9-1 0,7-4-11 16,-7-3-9-1,16-28-9-15,12-19-56 0,7-3-112 16,28-7-187-16</inkml:trace>
  <inkml:trace contextRef="#ctx0" brushRef="#br0" timeOffset="166406.973">3608 12143 932 0,'0'0'156'0,"0"0"108"16,0 0-124-16,0 0-66 15,0 0-13-15,0 0-11 16,-3-43-23-16,3 43-9 15,0 0-3-15,0 0-8 16,0 0-7-16,0 20-13 16,0 14 13-16,19 16 0 15,9 8 1-15,9 0 7 16,-9 5-5-16,-12-1 0 0,-3-8-3 16,-13 1 0-1,0-12-1-15,0-7 2 0,0-14 0 16,0-4 0-1,0-8 0-15,0-6 0 0,0-4-1 16,0 0 0 0,0 0 2-16,0 0 6 0,0-3-4 15,0-21-4 1,0-3-1-16,6-9-5 0,12 2 4 16,1 13 1-16,-10 4 2 0,10 5-2 15,-9 6 0 1,8 6-2-16,1 0-2 0,0 0-3 15,5 13 5 1,-5 9-5-16,9 4 2 0,-9 6 4 16,-10 2-34-1,-9-1-145-15,0-17-301 0</inkml:trace>
  <inkml:trace contextRef="#ctx0" brushRef="#br0" timeOffset="166997.0091">4749 12495 750 0,'0'0'177'15,"0"0"62"-15,0 0-77 0,0 0-41 16,0 0-36-1,0 0-13-15,-28-57-32 0,28 41-14 16,18-2-13 0,20 2-5-16,-10 8-4 0,18-2-1 15,-11 10-2 1,-7 0-1-16,0 0 0 0,-3 13-1 16,-16 13-7-16,-9 21 5 15,-9 1-2-15,-63 6 5 16,-3 3 0-16,-6-17 8 15,25-6-6-15,13-11 1 16,33-17 0-16,10-3-1 16,0-3-2-16,0 0 0 15,0 0 4-15,19 0-1 16,34 0 0-16,12 0 1 0,7 0-1 16,3 0 1-1,-10 0-2-15,-12 0-2 0,-25-3 0 16,-9-3-2-1,-19-6-32-15,0-1-38 0,-19-7-283 16,-18-10-773 0</inkml:trace>
  <inkml:trace contextRef="#ctx0" brushRef="#br0" timeOffset="167757.0606">5041 12245 512 0,'0'0'172'0,"0"0"-11"15,0 0-43-15,0 0-2 16,0 0-44-16,0 0 7 15,-155-92-16-15,136 82 19 16,-6 4-24-16,6-6-3 16,-9 7-6-16,0 1-4 15,0 2-21-15,-6 2-15 16,3 0-5-16,-3 0-2 16,5 0-2-16,-5 11 8 0,3 13-6 15,-13 9 4 1,7 2-2-16,0 6-2 0,-7 2 3 15,16-3 6 1,0 2 3-16,19-3-5 0,-1-5-3 16,10 0 3-1,0 1 1-15,0-2-2 0,0-4 3 16,0 5-6-16,19 0 4 0,0 0-3 16,18 6 0-1,-3-6 1-15,4-5-3 0,8 5 1 16,1-6-1-1,6-11-3-15,3 6 2 0,7-5-1 16,2-7 0 0,10 0 1-16,-4-4 0 0,1-7-2 15,-16 0 2 1,-9 0 0-16,-13 0-3 0,-6 0 3 16,0-13-2-16,9-3 3 15,-12-2 0-15,3-5-1 16,0 6-1-16,-9-16 2 15,9 4-4-15,0 0 10 16,-3 2 1-16,-15-4 2 16,8-1 6-16,-18 3-1 15,10 2-4-15,-10-4 11 16,0-3 0-16,0-5-5 0,-28-4 0 16,-19 0-3-1,-16-1-9-15,-2 2 0 0,-16 9-6 16,6 4-1-1,-31 8-1-15,-24 14-6 0,-45 7-26 16,-24 7-130 0,9-3-278-16</inkml:trace>
  <inkml:trace contextRef="#ctx0" brushRef="#br0" timeOffset="173221.0593">5808 13970 669 0,'0'0'86'15,"0"0"90"-15,0 0-72 16,0 0-16-16,0 0-16 16,0 0-16-16,0 0-10 15,0 0-4-15,-16 0-2 16,16 0-11-16,0 0-6 15,0 0-12-15,0 10-11 16,0 24 0-16,0 5 7 16,0 3-1-16,19 3 3 15,-4-2 0-15,-5-1 1 16,-1-8-9-16,-9 0 0 16,0 1 1-16,0-13-2 15,0 3-3-15,0-16-138 16,0-9-155-16,-9 0-351 15</inkml:trace>
  <inkml:trace contextRef="#ctx0" brushRef="#br0" timeOffset="173673.9668">5534 13962 572 0,'0'0'38'15,"0"0"88"-15,0 0-107 16,0 0-9-16,0 0-6 16,0 0 14-16,-35 0 57 15,35 0 21-15,0 0-3 16,0 0-10-16,0 0-22 16,0 0-20-16,0 0 13 0,0 0-7 15,19 0-17-15,34 0-16 16,12 0 16-16,35-9 1 15,-7-6-11-15,4 6-13 16,-22 2-1-16,-19-3-5 16,-13 10-2-16,-15 0-23 15,-18 0-118-15,-10 0-143 16,0-4-284-16</inkml:trace>
  <inkml:trace contextRef="#ctx0" brushRef="#br0" timeOffset="174174.0006">5499 14533 558 0,'0'0'122'16,"0"0"58"-16,0 0-79 15,0 0-4-15,0 0-60 16,0 0 22-16,-9 0 14 16,9 0-22-16,0 0-10 15,0 0-14-15,53 0-6 16,12-7 32-16,26-9-12 0,11-2-12 15,17 1-16-15,-10-1 1 16,-10 3-7-16,-24 7-6 16,-37-1-1-16,-23 9-4 15,-15 0-67-15,-15 0-174 16,-60 0-374-16</inkml:trace>
  <inkml:trace contextRef="#ctx0" brushRef="#br0" timeOffset="174642.7363">6266 14418 795 0,'0'0'60'0,"0"0"156"16,0 0-184-16,0 0 20 16,0 0 6-16,0 0-11 15,221-56 3-15,-212 56-21 16,-9 13-11-16,0 12 7 15,0 14-6-15,0 3-9 0,-9 2-8 16,-19-7 6-16,9-3-8 16,0-18 1-16,10-7 0 15,9-5 0-15,0-4 9 16,0 0 13-16,0 0 8 16,0 0-8-16,28 0-13 15,16 0 0-15,12-13 0 16,9 1-5-16,7 1-2 15,-7 0-3-15,-9 4-2 16,-12-2-9-16,-25-4-143 16,-1-3-98-16,-18-7-519 15</inkml:trace>
  <inkml:trace contextRef="#ctx0" brushRef="#br0" timeOffset="175017.731">7621 13793 901 0,'0'0'201'0,"0"0"-48"16,0 0-75-16,0 0-28 16,0 0-39-16,0 0-6 15,-212 145 5-15,174-58 23 16,38 12 0-16,0-3-8 15,28-6-8-15,47-9-17 16,25-15-1-16,0-18-74 16,-1-27-222-16</inkml:trace>
  <inkml:trace contextRef="#ctx0" brushRef="#br0" timeOffset="180513.0174">8278 14128 680 0,'0'0'65'16,"0"0"156"-16,0 0-131 16,0 0-25-16,0 0-4 15,0 0-18-15,0 0-24 16,-19-17-1-16,10 12 33 16,9 3-17-16,-10-3-13 15,10 1-3-15,0 4-1 0,0-7-10 16,0-4-2-1,10 4-3-15,33-9-2 0,4 5 0 16,-9 5 0-16,-1-1 1 16,-12 2-1-16,-6 5 0 15,-10 0-2-15,0 5-9 16,-9 18 4-16,0 6-1 16,0 5 8-16,0 8 6 15,-28-4-1-15,-15 3-4 16,15-9 2-16,0-13 0 15,3-2-3-15,15-12 2 16,1 2-2-16,9-7 1 16,0 0 2-16,0 0 2 0,0 0-4 15,0 0-1 1,0 0-1-16,0 0-1 0,0 0 2 16,6 0-3-16,22 0 3 15,19 0 7-15,28-13 1 16,-4-11-3-16,1 8-2 15,-16 5-1-15,-19-1-2 16,-18 6-20-16,-19 1-118 16,0 0-215-16</inkml:trace>
  <inkml:trace contextRef="#ctx0" brushRef="#br0" timeOffset="180841.1392">8898 14128 64 0,'0'0'699'0,"0"0"-526"15,0 0-16-15,0 0-97 16,0 0-8-16,0 0-33 16,56 5 2-16,15-5 29 0,14-9 2 15,-4-9-13-15,0 7-15 16,-16-2-3-16,-9 8-5 16,-12-2-11-16,-16 3-5 15,-28-3-1-15,0 7-69 16,0 0-161-16,0 0-213 15</inkml:trace>
  <inkml:trace contextRef="#ctx0" brushRef="#br0" timeOffset="181137.9343">9200 13975 773 0,'0'0'30'0,"0"0"192"16,0 0-141-16,0 0 1 16,0 0-50-16,0 0-2 15,-9-5 27-15,9 5-23 16,0 0-20-16,0 10-3 16,0 19-1-16,0 10 30 15,0 12-12-15,0-1-12 16,18 8-5-16,-8 4-7 15,-10-8-3-15,0-2-1 16,0-14-5-16,0-9-87 16,0-13-89-16,-10-16-192 15</inkml:trace>
  <inkml:trace contextRef="#ctx0" brushRef="#br0" timeOffset="181653.6778">9976 13980 699 0,'0'0'128'0,"0"0"133"16,0 0-138-16,0 0-41 16,0 0-22-16,0 0-22 15,0-5-3-15,0 5-10 16,0 26-23-16,-10 11 4 16,-15 12 6-16,7-3-2 15,-1-7-3-15,0-5-2 16,10-10-1-16,9-13 1 15,0 2 2-15,0-8-5 16,0-5 2-16,0 0 0 0,0 0 5 16,0 0 0-1,28 0-2-15,19 0-3 0,15 0 1 16,-6-13-4-16,16 4-1 16,2-3 0-16,7-6-1 15,0 7 0-15,-6-2 0 16,-3 2 0-16,-16-3 1 15,-19 5-1-15,-9 5-13 16,-28 4-52-16,0 0 4 16,0 0-65-16,0 0-92 15,-28 0-101-15,-9 0-323 16</inkml:trace>
  <inkml:trace contextRef="#ctx0" brushRef="#br0" timeOffset="181887.9443">10433 14104 604 0,'0'0'86'0,"0"0"117"16,0 0-58-16,0 0-30 16,0 0-31-16,0 0 7 15,-34-27-34-15,34 27-20 16,0 0-12-16,0 0-12 16,0 18-9-16,0 11 17 15,0 9 22-15,16 6-11 16,2-9-9-16,10 4-10 15,-9-9-4-15,-9-1-8 16,-10 3-1-16,0-3-4 16,0-11-181-16,-38-13-404 0</inkml:trace>
  <inkml:trace contextRef="#ctx0" brushRef="#br0" timeOffset="182481.6963">11147 14201 786 0,'0'0'124'0,"0"0"115"16,0 0-159-16,0 0-11 15,0 0-26-15,0 0 8 16,18 0-1-16,20 0 1 16,5-10-19-16,14 2-6 15,17-1-12-15,7-3-2 16,-9-1-7-16,3 9-1 16,-22-8-4-16,-7 7 0 15,-18 1-1-15,-18 4-81 0,-10-8-68 16,0 3-75-16,-10-7-208 15</inkml:trace>
  <inkml:trace contextRef="#ctx0" brushRef="#br0" timeOffset="182731.7303">11393 13996 820 0,'0'0'73'0,"0"0"229"15,0 0-193-15,0 0-18 16,0 0-51-16,0 0-8 16,0 0 5-16,0 0-17 0,0 5-10 15,9 19-5 1,10 10 9-16,0 11-3 0,9 0-4 16,-3 2-5-16,-13-2-2 15,4-6 0-15,-16-2-37 16,9-15-132-16,-9-4-63 15,0-18-244-15</inkml:trace>
  <inkml:trace contextRef="#ctx0" brushRef="#br0" timeOffset="183356.7053">11950 13996 760 0,'0'0'70'16,"0"0"222"0,0 0-155-16,0 0-5 0,0 0-41 15,0 0-38-15,29-55-31 16,27 38-15-16,6 1-6 15,3 8 6-15,-2 3-6 16,-17 5-1-16,-8 0-3 16,-4 17-10-16,-25 12 8 15,-9 5 1-15,0 0-2 16,0 0 6-16,-43-5 0 16,5-6 7-16,1-12-4 15,18-6-1-15,19-5 3 0,0 0-1 16,0 0-4-16,0 0-3 15,38-7-18-15,8-2 6 16,17 2 7-16,-7 7 3 16,0 0 2-16,-3 0-4 15,-25 18 0-15,0 4 2 16,-19-1-2-16,-9 8 0 16,-9 0 1-16,-47 1 2 15,-16-3-20-15,-12-11-67 16,3-3-85-16,6-8-85 15,4-5-149-15</inkml:trace>
  <inkml:trace contextRef="#ctx0" brushRef="#br0" timeOffset="183653.6671">12362 13496 852 0,'0'0'308'0,"0"0"-209"0,0 0 11 15,302-4-40-15,-174 55-17 16,-1 22-25-16,-8 19 4 15,-35 16-11-15,-38 0-11 16,-46 11-10-16,-46 10-5 16,-110 9-20-16,-47-9-196 15,-33-19-305-15</inkml:trace>
  <inkml:trace contextRef="#ctx0" brushRef="#br0" timeOffset="188778.64">1275 14463 266 0,'0'0'43'0,"0"0"39"16,0 0-37-1,0 0 43-15,0 0 4 0,0 0-26 16,0 0 7-16,-43 0 6 16,40 0-5-16,-7 0 23 15,4 0-22-15,3 0-28 16,-3 0-3-16,3 0-11 16,3 0-16-16,0 0-6 15,-7 0-4-15,7 0 1 16,0 0 12-16,0 0 15 15,0 0-5-15,0 0-15 16,0 0-4-16,0 0 0 16,0 0-4-16,0 0-7 15,0 0 0-15,25 0 0 0,22 0 3 16,18 0 4-16,7-5 3 16,-7-1-3-16,-2-4-4 15,-17 2-1-15,-27 3 0 16,0 5-1-16,-13 0-2 15,-6 0 1-15,0 0 0 16,0 0 0-16,0 0-5 16,0 0-2-16,0 0-52 15,0 0-161-15,0 0-211 16</inkml:trace>
  <inkml:trace contextRef="#ctx0" brushRef="#br0" timeOffset="189575.5278">1852 14333 384 0,'0'0'233'0,"0"0"-93"0,0 0-58 16,0 0-14-16,0 0 17 15,0 0-13-15,28-74-20 16,0 61-13-16,9-3-2 16,-3 10-9-16,19-6-11 15,-12 7 5-15,2 5-16 16,13 0 4-16,-9 17-5 16,-3 5-5-16,-16 12-6 15,-19 9 6-15,-9 1 6 16,0-3-4-16,-47-2 6 15,4-5-2-15,-4-11-5 16,19-17 6-16,28-1 1 16,-9-5-4-16,9 0 13 15,0 0-9-15,0 0-6 16,18-5-4-16,29-1 2 0,15-7-2 16,1 8-4-16,-7 5 4 15,0 0-8-15,0 0 8 16,-3 11 2-16,-6 17-2 15,-19-4 2-15,-10 10-1 16,-18-5 1-16,0-2 0 16,-12-3 12-16,-41-3-3 15,-3-3-3-15,-16-12-3 16,7 4 1-16,-7-10-1 16,-3 0-3-16,13 0-46 0,15-5-190 15,4-17-300-15</inkml:trace>
  <inkml:trace contextRef="#ctx0" brushRef="#br0" timeOffset="190075.6167">3213 14298 793 0,'0'0'54'16,"0"0"250"-16,0 0-190 16,0 0-13-16,0 0-38 15,0 0-7-15,-28-45 0 0,28 45-24 16,0 0-9-16,0 0-20 15,0 22-3-15,0 20 0 16,3 8 2-16,22 6 14 16,-16-3-6-16,10-4-4 15,-10-8-6-15,1-7 1 16,-10-9 1-16,0-9-2 16,0-7-13-16,0-4-129 15,0-5-122-15,-19 0-231 16</inkml:trace>
  <inkml:trace contextRef="#ctx0" brushRef="#br0" timeOffset="190497.41">2985 14357 560 0,'0'0'99'15,"0"0"52"1,0 0-53-16,0 0 46 0,0 0-53 15,0 0 1-15,-9-7-11 16,9 7-13-16,0 0-11 16,0 0-2-16,0 0-23 15,0 0 2-15,0 0-14 16,0 0-8-16,0 0 0 16,0-4-1-16,0-9 0 15,53-3-11-15,12-8 2 16,26 0-2-16,12-4-1 15,-4 12-16-15,-8 3-182 16,-35 2-189-16</inkml:trace>
  <inkml:trace contextRef="#ctx0" brushRef="#br0" timeOffset="191091.1693">3076 14742 496 0,'0'0'92'15,"0"0"2"-15,0 0-75 16,0 0 5-16,0 0-3 16,0 0 43-16,-28 0 15 0,28 0 45 15,0 0-35-15,0 0-11 16,0 0-17-16,0 0 3 16,0 0-15-16,0 0-13 15,0 0-6-15,0 0-5 16,0 0-1-16,0 0 3 15,0 0-5-15,0 0-1 16,0 0 0-16,0 0 4 16,0 0-15-16,0 0-2 15,0 0-3-15,0 0-3 16,9 0-2-16,38 0 2 16,52-16 0-16,20-2-2 15,2 1-3-15,-2 1-35 16,-38 4-178-16,-53-6-437 0</inkml:trace>
  <inkml:trace contextRef="#ctx0" brushRef="#br0" timeOffset="191591.1692">4063 14726 767 0,'0'0'90'0,"0"0"97"16,0 0-105-16,0 0-4 15,0 0-17-15,0 0 41 0,-18 0-13 16,18 0-5-16,0 0-19 15,0 0-23-15,0 0-11 16,0 0-8-16,0 0-8 16,0 0-3-16,0 5-11 15,0 18-1-15,0 12-11 16,9 17 10-16,0 15 1 16,1 6 0-16,-10-1-7 15,0-13-86-15,-38-13-264 16,-5-30-783-16</inkml:trace>
  <inkml:trace contextRef="#ctx0" brushRef="#br0" timeOffset="192206.6368">4593 14413 732 0,'0'0'124'16,"0"0"35"-16,0 0-95 0,0 0-7 15,0 0-16-15,0 0-3 0,-47 0-2 16,47 0 7 0,0 0 6-16,0 0-11 0,0 0-7 15,0 0-2 1,0 0-12-16,9 0-11 0,38 0 10 15,28 0 15 1,25-13-10-16,9 2-9 0,3-3-6 16,-6-4-4-1,-32 0-2-15,-11 7-1 0,-35 0-13 16,-19 11-72-16,-9-7-25 16,0 7-24-16,-6 0-168 15,-32 0-531-15</inkml:trace>
  <inkml:trace contextRef="#ctx0" brushRef="#br0" timeOffset="192486.733">4951 14207 803 0,'0'0'59'15,"0"0"276"-15,0 0-200 0,0 0-21 16,0 0-42-16,0 0-20 0,-19-11-10 16,19 11-38-1,0 34 3-15,0 16-6 0,0 20 2 16,0 9-3-1,0 7-14-15,0-23-346 0</inkml:trace>
  <inkml:trace contextRef="#ctx0" brushRef="#br0" timeOffset="200171.5229">13742 14287 292 0,'0'0'141'0,"0"0"-18"16,0 0-16-16,0 0-58 16,0 0 8-16,0 0 0 15,0 0-2-15,0 0-10 16,0-7-3-16,0 7-4 15,-7 0-1-15,7 0-12 16,0 0-13-16,0 0-8 16,0 0-1-16,-3 0 1 15,-3 0 1-15,-3 0-2 16,-10 0 11-16,-9 0 3 16,9 7-8-16,1-1 2 15,8-1-6-15,1 1 1 0,0-5-1 16,-1-1 1-16,10 0-2 15,-6 0 7-15,6 0 8 16,0 0 33-16,0 0-5 16,0 0-9-16,0 0-10 15,0 0-8-15,0 0-9 16,0 0 0-16,0 0-2 16,6 0-7-16,50 0 0 15,28-7 3-15,16-11-2 16,0 2 0-16,-10-2-3 0,-15 12-1 15,-28-4 1 1,-23 10 4-16,-14 0-4 0,-1 0-1 16,-9 0-1-16,0 0-4 15,0 0-27-15,0 0-160 16,0 0-155-16</inkml:trace>
  <inkml:trace contextRef="#ctx0" brushRef="#br0" timeOffset="200765.3693">15196 13996 635 0,'0'0'110'0,"0"0"124"16,0 0-117-16,0 0-6 15,0 0-40-15,0 0-11 0,-28 0-13 16,28 0-15-16,0 0-14 16,-18 18-18-16,-1 11-1 15,-15 15 1-15,-4 7 1 16,10 2 0-16,0-3-1 16,19-3 2-16,-1-7-2 15,4-11 1-15,6-11-1 16,0-9 0-16,0-4 0 15,0-5 2-15,0 0 3 16,0 0 4-16,6 0 7 16,23 0-6-16,-1-14-4 15,9 1-4-15,7 1-2 16,2 0 0-16,1-3 1 0,6 2-1 16,3 1 0-1,0 2-1-15,-12-3 1 0,-7 8-1 16,-9-1-1-1,-9 1 2-15,-4 5-4 0,-5-2-2 16,-7 2-48-16,-3 0-79 16,0 0-160-16,0 0-360 15</inkml:trace>
  <inkml:trace contextRef="#ctx0" brushRef="#br0" timeOffset="201077.808">15361 14207 792 0,'0'0'101'15,"0"0"77"-15,0 0-83 16,0 0-26-16,0 0-27 16,0 0 37-16,-18-16-20 15,18 16 12-15,0 0-4 16,-10-3-17-16,10 3-21 15,0-1-8-15,0 1-7 16,0 0-1-16,0 0-5 16,0 0-8-16,0 0-3 15,0 25-7-15,0 16 10 16,19 10 0-16,0 0 1 16,-19 2-1-16,0 2-9 0,0-3-176 15,0-28-193-15</inkml:trace>
  <inkml:trace contextRef="#ctx0" brushRef="#br0" timeOffset="201609.035">16349 14111 675 0,'0'0'256'16,"0"0"-25"-16,0 0-112 15,0 0-3-15,0 0-29 0,0 0-20 16,-56-34-7-16,56 23-18 15,-10 11-12-15,10 0-9 16,0 0-14-16,0 0-7 16,0 16-5-16,0 22 0 15,0 14 5-15,19 1 2 16,0-3-1-16,0-2 0 16,-19-9-1-16,15-1 0 15,-15-13-1-15,0-3-9 16,0-6-109-16,0-16-182 15,-44 0-269-15</inkml:trace>
  <inkml:trace contextRef="#ctx0" brushRef="#br0" timeOffset="202086.0593">15944 14138 617 0,'0'0'135'16,"0"0"107"-16,0 0-146 16,0 0-3-16,0 0-36 15,0 0 16-15,-34 0-15 16,24 0-14-16,10-5-9 16,-9 5-6-16,0 0-3 15,-1-5-4-15,1 5-9 16,0 0-5-16,9 0-2 15,0 0-2-15,0-4-3 0,0 4 0 16,0 0 1 0,0 0-2-16,0 0-3 0,46-8 3 15,26-4 10-15,37-4-3 16,3-2-4-16,6-4-3 16,-8 12-7-16,-26-3-135 15,-31 8-142-15,-35-1-400 16</inkml:trace>
  <inkml:trace contextRef="#ctx0" brushRef="#br0" timeOffset="202632.948">16109 14589 428 0,'0'0'281'16,"0"0"-146"-16,0 0-29 16,0 0-30-16,0 0-34 15,0 0 13-15,-62 0-18 16,52 0 10-16,10 0 7 15,-9 0-2-15,9 0-8 16,0 0-14-16,0 0-11 16,0 0-12-16,0 0 1 0,0 0-8 15,0 0-3 1,9 0 3-16,38 0 4 0,15 0 4 16,22 0-3-16,7-6 6 15,-1-11-7-15,1 0-4 16,-17-6 0-16,-18 5-93 15,-12-9-225-15,-25 3-369 16</inkml:trace>
  <inkml:trace contextRef="#ctx0" brushRef="#br0" timeOffset="203901.3087">17053 14510 63 0,'0'0'601'0,"0"0"-454"0,0 0-11 16,0 0-40 0,0 0-9-16,0 0-7 0,-28-42-11 15,28 32-25-15,0-1-2 16,0-7-12-16,9 7-12 16,25-2-16-1,4-1 4-15,9 7-5 16,-1-2 0-16,-2 9 5 0,-7 0-6 0,-18 0-6 15,9 0-2 1,-12 16 7-16,-16 11-5 0,0 7 5 16,0 1 1-16,-35 3 3 15,-11-8-2-15,-1-2-1 16,22-15 0-16,6-2 0 16,10-11 1-16,9 0 1 15,0 0 4-15,0 0 0 16,0 0-1-16,0 0-4 15,37 0-1-15,7-7-2 16,12 3 1-16,-3 4-2 16,3 0 1-16,6 0 1 15,-24 11-1-15,-10 7-2 0,0 7 0 16,-19 0 1-16,-9 7 3 16,0-3 0-16,-37 0 2 15,-10-5-2-15,-25-1 3 16,16-12-2-16,-6-6 1 15,-3-5-1-15,12 0-1 16,-3 0-54-16,9-23-155 16,3-6-243-16</inkml:trace>
  <inkml:trace contextRef="#ctx0" brushRef="#br0" timeOffset="206011.7902">18561 14333 204 0,'0'0'490'0,"0"0"-387"16,0 0 47-16,0 0-50 16,0 0 1-16,0 0-23 15,-29-28-3-15,29 28-3 16,0 0-25-16,0 0 0 16,0 0-25-16,0 0-8 15,0 0-14-15,0 0-4 16,38-7 4-16,34-3 0 15,18-3 0-15,3 2-4 16,-2 4-22-16,-17 3-159 16,-21-3-78-16,-43 2-178 0</inkml:trace>
  <inkml:trace contextRef="#ctx0" brushRef="#br0" timeOffset="206324.3192">18532 14475 719 0,'0'0'109'16,"0"0"19"-16,0 0-100 0,0 0-15 15,0 0-7 1,0 0 3-16,-18 6 14 0,18-6 6 15,0 0 10-15,0 0-9 16,0 0-12-16,0 0 6 16,0 0 23-16,0 0 31 15,18 0-22-15,54-6-22 16,22-12-10-16,15 3-24 16,18 2-40-16,-27 9-206 15,-35-3-315-15</inkml:trace>
  <inkml:trace contextRef="#ctx0" brushRef="#br0" timeOffset="212573.5134">9284 2562 421 0,'0'0'117'16,"0"0"-26"-16,0 0-41 16,0 0-2-16,0 0 5 15,0 0-20-15,0 0-12 0,16-39 10 16,-16 39 7-16,0 0-3 15,0 0-2-15,0 0-2 16,0 0-9-16,0 0-12 16,0 0-10-16,9 0-1 15,0 0-3-15,19 0 2 16,10 0 2-16,8 0 0 16,17 0 1-16,18 0-2 15,12 0 2-15,-3 0 0 16,10 0-1-16,-25 0-14 15,-3 0-3-15,-7 0 5 16,-9 0 5-16,-3 0 5 16,9 0 2-16,-6 0 0 0,25 0 0 15,-6 0-3 1,19 0 3-16,-13 0-1 0,9 0-5 16,-15 0 6-16,-13 0-6 15,3 0 6-15,-2 0 0 16,-7 0 0-16,6-10 1 15,-6 1 0-15,0-4 0 16,-12 3 1-16,-7 3-2 16,-27 4 0-16,-10 3-4 15,0 0-42-15,0 0-25 16,0 3 5-16,0 7-42 16,0 0-168-16</inkml:trace>
  <inkml:trace contextRef="#ctx0" brushRef="#br0" timeOffset="213198.5643">11056 2423 350 0,'0'0'126'0,"0"0"5"15,0 0-36-15,0 0-20 16,0 0-22-16,0 0 16 16,-37-7-10-16,37 7-12 15,0 0 16-15,0 0-9 16,0 0-18-16,-9 0 1 16,9 0-15-16,0 0-10 15,0 0-8-15,0 0-3 0,0 0-1 16,0 0-3-16,18 0 0 15,26 0 3-15,3 0 0 16,9 7-1-16,6 3 0 16,-15-1 1-16,0 1-4 15,-10-2 4-15,-3-5 3 16,-15 4-3-16,0-6 0 16,-19-1-4-16,9 3 5 15,-9-3-1-15,0 0 4 16,0 0-4-16,0 2-6 15,0 3-3-15,0 5-9 16,-28 3 17-16,-9-4 1 16,2 2 2-16,7-2-2 0,10 0 0 15,-1 3-2 1,19 0-23-16,0-4-203 0,0-8-345 16</inkml:trace>
  <inkml:trace contextRef="#ctx0" brushRef="#br0" timeOffset="216308.1711">10599 3679 205 0,'0'0'11'0,"0"0"28"0,0 0 21 31,0 0 38-31,0 0 34 16,0 0-42-16,-19 0-15 15,19 0-44-15,0 0 16 16,-9 0-29-16,9 0-8 0,0 0-7 0,0 0 7 0,-10 0 13 31,1 0 8-31,-1 0-25 0,1 0-2 0,-6 0 4 31,5 0-3-31,-8 2-5 0,-1 14 2 0,-9-1-2 32,0 2 0-32,3-4 0 15,-13 0 1-15,10-3 0 16,10-5-1-16,-1 0 1 15,-6-4 3-15,6-1-2 16,-9 5 0-16,0-2-2 16,0 2 0-16,0-2 1 0,3-1-1 0,7 3 0 15,-1-5 1-15,19 0 7 0,-9 0 0 16,-1 0 33-16,1 0-27 31,-10 0-4-31,10-7-8 0,-16 2-2 0,3-6 0 31,-3 6 0-31,-3 1 0 16,19-5 0-16,-10 1 2 16,1-4-1-16,8 3-1 15,-15-2 0-15,-3 1 0 16,0 1 0-16,9-1-2 16,-9-1 1-16,13-2 2 0,2-2-1 0,4-4 2 31,0 0-1-31,-7-4-1 0,7 1 2 15,-1-1 3-15,1-2-1 0,0 5 16 0,-1 1-4 32,-8-3-4-32,8 2 9 15,1-4 0-15,-7 0 2 16,4 0 3-16,-4-1-4 16,7 4-3-16,-10 1-9 15,10 3-4-15,9-2-4 0,-9 1 1 0,-1 1-1 31,10-6 1-31,0 5-2 0,-9-1-1 0,9 1 2 32,0 5-2-32,0-4 0 15,0 0 1-15,0 0 0 0,0-3 0 0,0 1 0 0,0-4 0 16,0 6-1-16,0-1 4 16,0 3-1-16,0 2 0 31,0 2 1-31,0-2 3 0,0 4-3 0,0-6-2 15,0 2-1-15,0 0 1 32,0 0 0-32,0 1 0 15,0 3 0-15,0-2 9 0,0 1-6 0,0 2 3 32,0-3-5-32,0 0-1 15,0 1-2-15,0-3 1 0,0-1-1 16,0 2 1-1,0-2-1-15,0-4 1 0,0 4-1 16,0 2 0-16,0 1 1 16,0 3-1-16,0 3 0 15,0 2 0-15,0 1 0 16,0 2 0-16,0-4-1 16,0 0 2-16,0 1-1 15,9-8 1-15,1 3-1 16,8-5 1-16,-8 1-1 15,15 0-1-15,-13 4-2 16,4 3 3-16,-7 1 0 16,10-1 0-16,-10 1-2 15,10-4 2-15,9 4-5 16,0-1 4-16,6 0 0 0,3 2-2 16,10 1-4-16,-3 2-6 15,-7-3 5-15,-9 1-4 16,0 2 10-16,0-1 2 15,-9 1 0-15,-3 0 1 16,12 0-1-16,0 0 0 16,15 0-2-16,-5 0 2 15,-10 0 0-15,0 0-1 16,0 0-2-16,-3 0 0 16,-7 0-4-16,1 0 7 15,0 0 4-15,9 0-4 16,0-7 4-16,15-3-4 0,-5 6 1 15,-1-3-1-15,7-1 0 16,-16 3 0-16,-9 2 0 16,-10 3 0-16,0 0 3 15,1 0-4-15,-1 0 1 16,10 0-1-16,-1 0-4 16,17 0 5-16,2 0-1 15,0 0 1-15,7 0 0 16,-7 0 2-16,1 0-2 15,-1 0 3-15,-3-3 0 16,-6-2-2-16,-9 0-1 16,9 0 1-16,9 2 1 15,-2 1-2-15,2-1-3 0,0 3 3 16,16-5 0 0,-15 2 0-16,9 0 0 0,-10-2 2 15,-9 2 0-15,-12-2 3 16,-7 3 0-16,0-1 2 15,-9 3-2-15,0 0 7 16,0 0-9-16,0 0 2 16,0 0-5-16,0 0-4 15,0 0 3-15,0 0-3 16,0 0-4-16,0 0-35 16,0 0-112-16,0-5-78 15</inkml:trace>
  <inkml:trace contextRef="#ctx0" brushRef="#br0" timeOffset="217011.2187">11047 2313 328 0,'0'0'197'15,"0"0"-74"-15,0 0-67 16,0 0-27-16,0 0-4 15,0 0 13-15,-56 12 1 16,47-12 19-16,-1 1 31 16,10-1-32-16,0 0-35 15,0 0-10-15,0 0-1 16,0 0 2-16,0 0-6 16,0 2-6-16,38 3 5 15,8-2 20-15,17 2-6 16,12-1-7-16,6 1-3 0,-16 0-5 15,-3 2-2-15,-15-3-1 16,-19 6 2-16,-9-2-1 16,-13-3-3-16,3 0 0 15,-9 0 2-15,3-5-2 16,-3 0 0-16,0 0 0 16,0 0 6-16,0 0-3 15,0 5-3-15,0 3 1 16,0 1-1-16,0 4 1 15,-21 8 0-15,-14 0 3 16,-2 3 0-16,0-1-4 16,18 1 0-16,-6-1 0 15,6-2-2-15,10-4 2 16,9-4 0-16,-9 0-3 0,9-5 1 16,0-5 2-16,0 2 0 15,0-4-1-15,0 2 1 16,0-1 1-16,0-2-1 15,0 0 1-15,0 0-1 16,0 0 0-16,0 0-1 16,0 0-129-16,9-17-410 15</inkml:trace>
  <inkml:trace contextRef="#ctx0" brushRef="#br0" timeOffset="224230.4293">20003 14140 452 0,'0'0'115'16,"0"0"10"-16,0 0-75 16,0 0 11-16,0 0 13 15,0 0 51-15,0 0-26 16,-34 5-19-16,24-5-33 16,10 0-18-16,0 0-4 0,0 0-15 15,-9 0-9-15,9 0-1 16,0 0-2-16,0 0 0 15,0 0 2-15,0 0 0 16,0 0 0-16,0 0 0 16,19 0 4-16,15 0 1 15,13 0-2-15,9-5-3 16,-22-2 1-16,3 7-1 16,-18-5-2-16,-10 5 0 15,10 0-6-15,-10 0-17 16,1 0-74-16,-10 0-150 15,0 0-93-15</inkml:trace>
  <inkml:trace contextRef="#ctx0" brushRef="#br0" timeOffset="224417.8451">20003 14140 459 0</inkml:trace>
  <inkml:trace contextRef="#ctx0" brushRef="#br0" timeOffset="224824.1281">20003 14140 459 0,'-81'51'220'0,"71"-51"-96"0,10 0-62 0,0 0-8 0,0 0-14 0,0 0-14 16,0 0-6-16,0 0-7 15,0 0-4-15,0 16-7 16,0 12 6-16,0 1 19 16,0 5 20-16,0 1-29 15,0-1-5-15,0-5-8 16,0-12 1-16,0-5-4 16,0-3-1-16,0-9 0 15,0 0 4-15,0 0 0 16,0 0 13-16,0 0 10 15,0 0 0-15,0 0-13 0,10 0-8 16,8-9-6 0,11 2-1-16,5-3-2 0,-6 7 2 15,9 3-3-15,-9 0-1 16,6 0 1-16,4 0-4 16,-10 0-1-16,0 8 6 15,0 8 1-15,-12 2 1 16,-7-7 2-16,-9 7-2 15,0-2 2-15,-9 7 1 16,-44-1 1-16,-3-4-1 16,-7 0-1-16,-2-4-2 15,9-5 0-15,3 0 0 0,6-7 0 16,19 3-11 0,3-5-84-16,6 4-113 0,19-4-404 15</inkml:trace>
  <inkml:trace contextRef="#ctx0" brushRef="#br0" timeOffset="225418.069">21090 14481 650 0,'0'0'50'0,"0"0"105"0,0 0-68 16,0 0 13-16,0 0-41 15,0 0 11-15,-62 0-5 16,52 0-2-16,10 0-15 16,0 0-18-16,0 0-4 15,0 0-14-15,0 0-7 16,10 0-4-16,52 0 1 16,31 0 10-16,16 0 5 15,10-10-5-15,-1-4-1 16,-24-1-6-16,-4 2-3 15,-34 2 2-15,-12 6-3 16,-16 0 1-16,-19 2-1 16,0 3 0-16,-9 0-1 0,0 0-3 15,10 0-86-15,-10-5-132 16,9 1-207-16</inkml:trace>
  <inkml:trace contextRef="#ctx0" brushRef="#br0" timeOffset="225933.6141">22763 14269 508 0,'0'0'339'0,"0"0"-130"16,0 0-43-16,0 0-70 15,0 0-19-15,0 0-39 16,-25-66-4-16,25 54-5 15,25 8-2-15,-7-5-6 16,10 5-14-16,0 4-2 0,-9 0-5 16,15 0-7-16,-15 22-10 15,0 12 14-15,-19 10 1 16,0 10 0-16,-28-3 2 16,-25-5 4-16,15-13-2 15,1-5-1-15,12-17 3 16,16-4-4-16,9-7 1 15,0 0 1-15,0 0-2 16,0 0 0-16,0 0-9 16,43 0 9-16,13 0 5 15,16-7 0-15,3-4-5 16,-3 0-1-16,-7-6-66 0,-12 1-144 16,-34-1-179-16</inkml:trace>
  <inkml:trace contextRef="#ctx0" brushRef="#br0" timeOffset="226824.3293">23046 14009 662 0,'0'0'57'16,"0"0"89"-16,0 0-85 16,0 0 16-16,0 0-49 15,0 0-1-15,-255-39-11 16,202 36 28-16,-3 3 6 15,0 0 6-15,3 0-22 16,-13 0-22-16,13 13-10 16,-3 3 8-16,10 2-6 15,2 5 0-15,16-1-2 16,9 14-1-16,0 2 0 16,10 3-2-16,9 9 3 15,-9-4 2-15,9 5 0 0,0-1 11 16,0-3 0-16,0-7-5 15,0 6-1-15,0-11-2 16,28-3-1-16,-9-3-3 16,9-4 2-16,0-5 1 15,-3 8-5-15,12-9 9 16,0-3-4-16,1 7-2 16,15-12 5-16,3 7-1 15,6-8 0-15,-6-5 2 16,6 3 4-16,-6-8-9 15,-9 0-1-15,6 0 1 16,-16 0 3-16,1 0 1 0,-1-12 4 16,-2-1 1-16,2-3-7 15,0 0-1-15,-18 3 3 16,6-3-1-16,-6 3 3 16,-1-3 3-16,-8 3-4 15,8-3 0-15,1-7 0 16,-10 3 4-16,10-3-6 15,0-1-4-15,-4 1 0 16,-5 5 5-16,-1-4 6 16,0-6 4-16,-9 9-8 15,0-7-3-15,10 4 3 16,-10 2-4-16,0-5-1 0,0 0-1 16,0-3 0-16,0 5 3 15,0-1-2-15,0 3 2 16,0 3-2-16,-19-2 0 15,0-5-1-15,-6 3 2 16,-3-2 0-16,-9-5-2 16,0-4 0-16,-7 4 2 15,7 0-3-15,-10 13-3 16,-6 3 0-16,-13 13-1 16,-71 5-39-16,-62 32-151 15,-69 2-796-15</inkml:trace>
  <inkml:trace contextRef="#ctx0" brushRef="#br0" timeOffset="236669.2879">2325 16165 645 0,'0'0'101'16,"0"0"54"-16,0 0-84 15,0 0-21-15,0 0-18 16,0 0 5-16,0 0 9 16,-34-24 4-16,34 14 0 15,0 4 3-15,0-6-5 16,0 7-21-16,0-1-9 16,9-5-2-16,19 8-11 0,0-7-5 15,6 6-2-15,4 2 0 16,9-3 2-16,-4 5-1 15,4 0-2-15,-3 7-4 16,-7 21 5-16,0 6 2 16,-9 6-3-16,-3 5 3 15,-12 0 5-15,-13-3-3 16,0-8 1-16,0-8 0 16,0-8-3-16,0-7 4 15,-13-4-1-15,4-7 2 16,-7 0 2-16,-12 0-3 15,10 0 6-15,-1-7-3 16,-6-14 2-16,6-3-6 16,10-10 0-16,9 0-3 0,0 0 0 15,0-6-3-15,28 6 2 16,16 0 0-16,-7 10-2 16,10 8-4-16,-4 5 7 15,4 3-3-15,-10 8-2 16,1 0-3-16,-4 0 5 15,-6 8 0-15,9 9 3 16,-2 6-1-16,-17 6-2 16,-8 10 3-16,-1-1 0 15,-9 9 1-15,0-8-1 16,0-5 1-16,0-10 1 16,0-8-1-16,-9-3 0 0,9-13 0 15,0 0 3-15,-10 0 6 16,1 0 9-16,-6-18-3 15,2-11-7-15,7-5-1 16,3-6-1-16,3-3-1 16,0 1-5-16,3 3-2 15,31 5 1-15,3 5-1 16,1 5 1-16,9 8-2 16,-13 3 0-16,-6 9 1 15,15 4 2-15,-14 0-2 16,-1 12-3-16,0 19 4 15,-10 6 2-15,1-2-2 16,-10-1 1-16,-9 0 0 0,0-7-2 16,0-3 1-16,0-12-15 15,0 2-95-15,0-11-125 16,0-3-224-16</inkml:trace>
  <inkml:trace contextRef="#ctx0" brushRef="#br0" timeOffset="237177.5364">4010 16194 410 0,'0'0'231'15,"0"0"-93"-15,0 0-72 16,0 0-2-16,0 0-24 16,0 0 13-16,53-29-20 15,-43 11 1-15,-10 7-15 16,9 0-2-16,-9-6 10 16,0 0-8-16,0 4 15 15,0 2-6-15,0-2 2 16,0-1 4-16,0 2-5 15,-9 4 13-15,-10-1-9 16,10 7 0-16,-1-3-1 0,-8 5-19 16,-7 0-9-16,-3 0-3 0,-10 7-1 15,1 15-2-15,9 12 2 16,-6 7 0-16,24 5 2 16,1-6-1-16,9-6 2 15,0 0 0-15,9-5-1 16,25-2 4-16,13-11-6 15,9-3 3-15,10-8 1 16,5 1-1-16,10-6 0 16,10 0-3-16,-17 0-84 15,-2-11-67-15,-16-11-89 0,-9-3-192 16</inkml:trace>
  <inkml:trace contextRef="#ctx0" brushRef="#br0" timeOffset="237505.6672">4683 16020 93 0,'0'0'704'16,"0"0"-473"-16,0 0-78 15,0 0-49-15,0 0-39 16,0 0-19-16,-227 8-25 16,208 13-7-16,3 2 0 15,13-4-5-15,3 3-1 16,0-4-3-16,38-2-4 0,27 2 1 15,7 0 1 1,-7-7 0-16,-2 5-2 0,-17 0-1 16,-18-5 0-16,-18 7 0 15,-10-2 0-15,0 9 0 16,0-3 2-16,-47-6 4 16,0 2-5-16,-6-12 3 15,6-1-4-15,1-5 2 16,2 0-2-16,16 0-48 15,0-11-105-15,3-16-107 16,16-7-310-16</inkml:trace>
  <inkml:trace contextRef="#ctx0" brushRef="#br0" timeOffset="237958.7983">4895 15822 892 0,'0'0'194'16,"0"0"-38"-16,0 0-23 15,0 0-96-15,0 0-4 16,0 0-5-16,47-47-4 16,-13 67-11-16,3 18 9 15,-9 14 2-15,10 6 2 16,-13-2-5-16,-4 7-8 15,-5-12-9-15,-7 1 1 0,1-9-4 16,-10-9 0 0,0-10-1-16,0-6 0 0,0-6 4 15,0-12-2-15,0 4-2 16,0-4 6-16,0 0 1 16,0 0 0-16,0-16-7 15,0-6 0-15,0-3-5 16,0 5 3-16,18-3 2 15,10 4 0-15,7 4-2 16,-7 9 2-16,0-1-1 16,0 7-3-16,0 0 1 15,0 0-2-15,6 28 0 0,4 1-1 16,-1 4 5 0,10 9-118-16,-13-8-136 0,3-13-265 15</inkml:trace>
  <inkml:trace contextRef="#ctx0" brushRef="#br0" timeOffset="238561.3089">6524 15975 733 0,'0'0'168'16,"0"0"14"-16,0 0-40 15,0 0-79-15,0 0 13 0,0 0-31 16,-28-95-21 0,56 73-16-16,16 10 1 0,-7 4-5 15,0 3-2-15,-2 5-2 16,2 0-2-16,-9 23 1 15,0 1 0-15,-18 5 0 16,-10-1 1-16,0 1 0 16,0-4 0-16,-28-5 0 15,-1-3 1-15,20-12-1 16,0 0 1-16,9-5 2 16,0 0-3-16,0 0-6 15,0 0-10-15,0 0-17 0,18 0 19 16,26 7 13-1,-16 2-2-15,-9 4 0 0,-1-2-1 16,-18 2-1-16,0 4-1 16,0 1 6-16,-18 3-1 15,-26-3-15-15,-12-7-75 16,3 0-49-16,6-11-112 16,1 0-251-16</inkml:trace>
  <inkml:trace contextRef="#ctx0" brushRef="#br0" timeOffset="239264.5239">6761 15574 589 0,'0'0'114'15,"0"0"-14"-15,0 0-15 16,0 0-23-16,0 0 2 16,0 0-2-16,-293-74-7 15,228 74-1-15,-7 0-11 16,7 0-31-16,-7 11 3 0,6 18-9 15,-5 22-1-15,15 4-4 16,12 8 2-16,7 7 8 16,18-8 7-16,0-2 4 15,19-2 3-15,0-6 5 16,0-1-19-16,28-6 1 16,16 2 1-16,12-2-7 15,6 2-1-15,4-4 4 16,15-7-6-16,-16 2 1 15,7-9-2-15,-16-1 2 16,0-11 1-16,-9-5-4 16,-13-7 2-16,-6-5-2 15,19 0 4-15,-4-5 16 0,13-19-6 16,1-4-3-16,-5-1-3 16,-5 0-8-16,-3-2 7 15,-16 2 4-15,0-4 9 16,0 4 7-16,-9-5-15 15,-1 5-5-15,-8 1 2 16,-1-1 4-16,-9 6 0 16,0-2 8-16,0-4-5 15,0 0-1-15,-12-4 0 16,-23-6-1-16,-2 5 4 16,0-5-8-16,-7 1 0 15,-3 0 0-15,-9 0-2 0,3 4-2 16,-3-5-3-16,3 15-3 15,-3 6-1-15,-6 13-2 16,-22 5-9-16,-25 46-87 16,-28 5-189-16,0 10-782 15</inkml:trace>
  <inkml:trace contextRef="#ctx0" brushRef="#br0" timeOffset="242092.681">10627 17341 658 0,'0'0'39'16,"0"0"80"-16,0 0-27 15,0 0-31-15,0 0-25 16,0 0 29-16,0 0 1 16,0 0-6-16,0 0-16 15,0 0-13-15,0 0-5 16,0 0-19-16,0 0-7 15,0 0-3-15,18 0-6 16,26 0 9-16,21 0 3 16,16-16 1-16,19 0 3 0,-16 3-6 15,-3 2 2-15,-25-2-3 16,-28 13 0-16,-9 0-7 16,-19 0-26-16,0 0-45 15,0 0-54-15,0 0-72 16,-19 8-152-16</inkml:trace>
  <inkml:trace contextRef="#ctx0" brushRef="#br0" timeOffset="242436.3503">10873 17217 594 0,'0'0'88'16,"0"0"39"-16,0 0 2 15,0 0-76-15,0 0 16 16,0 0-8-16,-47-96 2 16,47 89-14-16,-6 2 7 15,6 4-4-15,-3-4-17 16,3 5-2-16,0 0 5 15,-7 0-3-15,7 0-35 16,0 0-2-16,0 22-8 0,0 12 6 16,7 11 4-16,21 2 1 15,9 3-1-15,0 2-3 16,7-5-142-16,-16-2-72 16,-19-11-131-16</inkml:trace>
  <inkml:trace contextRef="#ctx0" brushRef="#br0" timeOffset="242889.5082">11823 17137 835 0,'0'0'76'0,"0"0"143"16,0 0-77-16,0 0-46 0,0 0-77 15,0 0-19-15,-19-5-6 16,19 44 6-16,0 7 3 16,0 4 7-16,0-3 0 15,9-2-2-15,1-4-8 16,8-8 2-16,-18-4-2 15,0-12-4-15,0 0-91 16,0-12-66-16,0-5-132 16,0 0-275-16</inkml:trace>
  <inkml:trace contextRef="#ctx0" brushRef="#br0" timeOffset="243217.6945">11521 17238 527 0,'0'0'74'0,"0"0"69"16,0 0-36-16,0 0 5 15,0 0-50-15,0 0 2 16,-44-43-1-16,44 31-10 15,0 0-18-15,0-5-17 16,0 0 2-16,44 1-12 0,2-7 1 16,26-1-3-1,3 1 2-15,6-6 1 0,3 8 0 16,6 2-5-16,-15 8-4 16,-13 6 0-16,-15 5-8 15,-19 0 1-15,-9 16-51 16,-13 19-106-16,-6-10-86 15</inkml:trace>
  <inkml:trace contextRef="#ctx0" brushRef="#br0" timeOffset="243623.9556">11633 17569 631 0,'0'0'110'0,"0"0"29"15,0 0-40-15,0 0-74 16,0 0-10-16,0 0 4 15,6-23 42-15,13 23-15 16,-10-5 5-16,10 4-22 16,-10 1-13-16,10 0-5 0,9 0-2 15,0 0-3-15,15 0 10 16,13-5-2-16,7-1 0 16,2-11 5-16,-9 11-9 15,-12 1-7-15,-7 0-2 16,-18 5-1-16,0 0-5 15,-19 0-83-15,0 0-133 16,0 0-160-16</inkml:trace>
  <inkml:trace contextRef="#ctx0" brushRef="#br0" timeOffset="244155.2045">12427 17462 814 0,'0'0'117'16,"0"0"106"-16,0 0-90 0,0 0-57 16,0 0-71-1,0 0 2-15,62-53-1 0,-24 48-2 16,-1 5-3-16,1 0-1 16,-4 0-3-16,-6 21 1 15,-10 3 0-15,-18 10-1 16,0 0 3-16,0-5 2 15,-9-6-1-15,-10-5 2 16,1-14 1-16,8-4-3 16,10 0 5-16,0 0 0 15,0 0-1-15,0 0-5 16,10 0-5-16,27 0-2 16,10 0 1-16,-4 0 0 15,4 7 1-15,-19 15 2 16,0-1-4-16,-18 4 3 0,-10 4-2 15,0-2 0-15,-56 7-13 16,-10-5-43-16,-15-7-23 16,10-10 1-16,14-12-47 15,11-5-69-15,27-31-509 16</inkml:trace>
  <inkml:trace contextRef="#ctx0" brushRef="#br0" timeOffset="244498.8754">13477 16766 966 0,'0'0'46'16,"0"0"157"-16,0 0-126 16,0 0-46-16,-246 162-21 15,218-60 11-15,28 5 10 0,0-11-8 16,9-5-18-1,47-15-3-15,25-14-2 0,3-12-111 16,-3-16-165-16,0-22-425 16</inkml:trace>
  <inkml:trace contextRef="#ctx0" brushRef="#br0" timeOffset="247515.3715">14218 16953 568 0,'0'0'78'16,"0"0"31"-16,0 0-3 16,0 0-21-16,0 0-2 15,0 0 14-15,0-43-26 16,0 41-2-16,-9 2-9 15,9-5-21-15,0 5-8 16,0 0-12-16,0 0-12 16,-9 0-7-16,-1 17-9 0,-9 16 8 15,-5 15 1-15,-4 2 3 16,-1-3-2-16,11 5-1 16,-1-14 0-16,10-4 0 15,-1-13 0-15,10-8 0 16,0-7-1-16,0-6 2 15,0 0 1-15,0 0 6 16,0 0-7-16,0 0 6 16,10-6-7-16,8-4-1 15,10 7-1-15,1-7 0 16,14 6 0-16,4-3-1 0,15 2 3 16,-6-8 1-1,19 2-1-15,-3 1 0 0,-16-2-1 16,-3 7-1-16,-25-2 0 15,-19 7-33-15,-9 0-61 16,0 0-35-16,0 0-85 16,-37 7-166-16</inkml:trace>
  <inkml:trace contextRef="#ctx0" brushRef="#br0" timeOffset="247796.5333">14318 17058 719 0,'0'0'73'15,"0"0"107"-15,0 0-35 16,0 0-48-16,0 0-54 16,0 0 28-16,-28-18-16 15,28 18-1-15,0 0-26 16,0 0-23-16,0 24-5 15,0 20 0-15,37 7 5 16,-9 2 0-16,10 2-5 16,5-3-2-16,-15 6 1 15,0-6-104-15,-18-4-98 16,-10-14-171-16</inkml:trace>
  <inkml:trace contextRef="#ctx0" brushRef="#br0" timeOffset="248312.2458">15343 17161 837 0,'0'0'136'0,"0"0"41"16,0 0-59-16,0 0-55 15,0 0-40-15,0 0-14 16,0-7-5-16,0 7 2 16,0 0-2-16,0 0-3 15,0 0 1-15,0 0 3 0,0 0 0 16,0 0-1-16,46 0 11 15,17-4 3-15,18-9 2 16,3-3-10-16,6-2-9 16,-15 7-1-16,-22-1 0 15,-25 7-11-15,-19 5-75 16,-9 0-21-16,0 0-30 16,-18 0-118-16,-26 0-326 15</inkml:trace>
  <inkml:trace contextRef="#ctx0" brushRef="#br0" timeOffset="248671.7134">15570 17075 508 0,'0'0'110'0,"0"0"17"16,0 0-32-16,0 0 8 16,0 0-34-16,0 0 34 15,9-109-36-15,-9 96 4 16,0 2-3-16,0 1-9 16,0 6-17-16,0 0 10 0,0 4-7 15,0 0 0-15,0 0-19 16,0 0-26-16,0 0-3 15,0 29-20-15,0 19 23 16,0 15 3-16,10-2-2 16,8-7-1-16,1 5-2 15,0-7-90-15,-4-5-115 16,-15-18-190-16</inkml:trace>
  <inkml:trace contextRef="#ctx0" brushRef="#br0" timeOffset="249203.0104">16458 16944 814 0,'0'0'137'16,"0"0"102"-16,0 0-95 15,0 0-71-15,0 0-61 16,0 0-12-16,0 22 0 15,-19 24 10-15,-9 6 5 16,0-2-5-16,0-3-1 16,3-4-2-16,6-9-3 15,10-10-2-15,0-6 0 16,9-13 0-16,0 0-1 16,0-5-1-16,0 0 1 15,0 0-1-15,0 0 1 16,18 0 6-16,20-5-4 0,5-8 1 15,4 2-4 1,16-4 1-16,-17 2-2 0,10 2 0 16,7 1 1-16,-17 2 0 15,10-1 0-15,-21 7-4 16,-7-3-12-16,-10 5-43 16,-8 0-44-16,-10 0-46 15,0 0-108-15,0 0-269 16</inkml:trace>
  <inkml:trace contextRef="#ctx0" brushRef="#br0" timeOffset="249437.3937">16657 17127 748 0,'0'0'113'15,"0"0"114"-15,0 0-87 16,0 0-56-16,0 0-43 15,0 0-12-15,-9-13-20 16,9 42 13-16,0 11 29 16,0-1-28-16,9 6-10 15,10-4-8-15,0 4-4 16,-10-5-1-16,-9 5-100 16,0-21-284-16</inkml:trace>
  <inkml:trace contextRef="#ctx0" brushRef="#br0" timeOffset="249812.4163">16906 16642 1132 0,'0'0'82'0,"0"0"43"16,0 0-72-16,0 0-8 16,0 0-29-16,356 205 10 15,-238-90-10-15,-43 8-4 16,-41 4-12-16,-34 14 0 16,-118 2-174-16,-72-7-355 15</inkml:trace>
  <inkml:trace contextRef="#ctx0" brushRef="#br0" timeOffset="263566.3626">5854 17654 499 0,'0'0'68'16,"0"0"36"-16,0 0-58 16,0 0 4-16,0 0-15 15,0 0 6-15,0 0-4 16,-25-5 3-16,22 1-11 16,-3 4 8-16,3 0 4 15,-3 0-11-15,-4 0-4 16,1 0 2-16,0-4 3 15,-1 4-15-15,10-4 0 16,0 4-3-16,0 0 2 0,0 0-6 16,0 0 1-16,0 0-3 15,0 0-2-15,0 0 3 16,0 0-8-16,25 0 0 16,31 0 1-16,19 0 7 15,15-10 5-15,10-1-1 16,-10-2 4-16,-15 1 6 15,-28 1-4-15,-10 5-12 16,-21 6-2-16,-7 0-1 16,-9 0 0-16,0 0 2 15,0 0-5-15,0 0-32 16,0 0-79-16,10 0-177 16,8 0-81-16</inkml:trace>
  <inkml:trace contextRef="#ctx0" brushRef="#br0" timeOffset="264175.779">7281 17251 693 0,'0'0'118'16,"0"0"39"-16,0 0-25 16,0 0-57-16,0 0-13 15,0 0-3-15,-28-13-8 16,28 13-26-16,-9 0-13 0,-10 13-12 16,-15 21 0-1,-4 18 1-15,1 4 0 0,0 5 4 16,2-3-5-16,-2-1 0 15,18-10 5-15,1-18-4 16,8-4-1-16,10-12 0 16,0-8-1-16,0 2 1 15,0-7-2-15,0 0 2 16,38 0 6-16,8 0-1 16,7-7-5-16,13-6 1 15,5-1-1-15,-5 2 0 16,-10 4-2-16,-3 4 1 0,-16-6-1 15,1 10-6 1,-14-2-25-16,-14-3-23 0,-1 5 7 16,0 0-54-16,-9 0-47 15,0 0-69-15,0 0-66 16</inkml:trace>
  <inkml:trace contextRef="#ctx0" brushRef="#br0" timeOffset="264441.4595">7437 17551 695 0,'0'0'110'15,"0"0"39"-15,0 0-16 16,0 0-62-16,0 0 2 16,0 0-3-16,-66-34 1 0,57 34-21 15,9-5 3-15,-6 5-2 16,6-1-6-1,0 1-18-15,0 0-11 0,0 0-16 16,0 18-6-16,6 12 4 16,22 19-1-16,0-3 5 15,9 4-3-15,-2 2 2 16,-7-1-2-16,0 1-114 16,-19-6-105-16,-9-22-232 15</inkml:trace>
  <inkml:trace contextRef="#ctx0" brushRef="#br0" timeOffset="264972.7159">8250 17330 746 0,'0'0'94'15,"0"0"80"-15,0 0-34 16,0 0-56-16,0 0-35 16,0 0 23-16,-19-51-30 15,19 51-6-15,0 0 2 16,0 0-12-16,0 0-8 15,0 0-12-15,0 0-6 0,0 17-6 16,0 17 6-16,9 6 8 16,1-1 1-16,9-3-5 15,-10 7-1-15,6-9 0 16,-11 3-3-16,-4-5 0 16,0-7-1-16,0 0-8 15,0-7-85-15,0-7-78 16,0-6-84-16,0-5-134 15</inkml:trace>
  <inkml:trace contextRef="#ctx0" brushRef="#br0" timeOffset="265410.2145">7957 17341 610 0,'0'0'107'0,"0"0"-20"15,0 0 2-15,0 0-37 16,0 0-3-16,0 0-14 15,-53-22 18-15,50 17 8 0,-3 5-9 16,3 0-9-16,3-5 21 16,0 5-11-16,0-1-24 15,0 1-3-15,0-7-12 16,0 2-14-16,37-6 2 16,19-2 5-16,25-3-3 15,-6 3-2-15,-4-3-1 16,-5 1 3-16,-4 3-4 15,-15 5 1-15,-10 2-2 16,-12 5-4-16,-12 0-62 16,-7 5-120-16,-6 14-110 15,0 2-565-15</inkml:trace>
  <inkml:trace contextRef="#ctx0" brushRef="#br0" timeOffset="265863.2621">8057 17837 410 0,'0'0'95'16,"0"0"63"-16,0 0-54 16,0 0-33-16,0 0-11 15,0 0 31-15,-10 0-2 16,10 0-23-16,-6 0-3 15,6 0-20-15,0 0-6 16,0 0 5-16,0 0-25 16,0 0-7-16,16 0-3 15,40-13 6-15,9 3 6 16,7-1-3-16,3-7-1 16,-4 0-5-16,-18 7-4 0,-15 1-1 15,-10 2-4 1,-19 8-2-16,-9 0-27 0,0 0-124 15,0 0-204-15</inkml:trace>
  <inkml:trace contextRef="#ctx0" brushRef="#br0" timeOffset="266489.7711">8798 17870 666 0,'0'0'79'16,"0"0"75"-16,0 0-1 15,0 0-71-15,0 0-48 16,0 0 8-16,-9-96-4 15,37 78 1-15,6 0-6 16,-3 8-18-16,3 4-8 16,-15 1 1-16,9 5-8 15,-18 0 0-15,8 0 0 16,-2 21 0-16,-7 15 1 16,-6-3 3-16,-3 8 0 15,0-3-1-15,0 2-1 16,-9-6-1-16,-13-10 2 0,-3-1-2 15,16-17 1 1,-1-1-1-16,1 2-1 16,9-7 8-16,0 0-1 0,0 0 3 15,0 0-2-15,0 0-1 16,0 0-6-16,0 0-1 16,0 0-2-16,0 0-5 15,38 0 3-15,24-7 4 16,13-9 0-16,24 3-48 15,10-3-132-15,0-7-152 16</inkml:trace>
  <inkml:trace contextRef="#ctx0" brushRef="#br0" timeOffset="273170.3715">2263 17632 649 0,'0'0'35'0,"0"0"65"15,0 0-14 1,0 0-19-16,0 0-27 16,0 0-13-16,0 0-7 15,-91-24 27-15,73 19-7 16,8 5-7-16,-8-5-8 15,-1 5-2-15,-6 0-7 16,3 0-10-16,-12 0-6 16,6 11 1-1,0 12 1-15,3-1 1 0,6 2 3 0,10 2-2 16,6 3-2-16,3 0-1 16,0 0 5-16,0 4 3 15,0-9-7-15,3 3 9 16,16-2-8-16,15-4 5 15,-6-3-5-15,16-2 5 16,-7-3-5 0,0-3-3-16,1-4 2 15,-10-6 1-15,-3 0-1 0,-13 0 0 0,4 0 9 16,-7 0 6-16,10-11 0 16,-10-12-13-16,10 7-1 15,9-6-1-15,-9 2 0 16,-1-2-1-1,-2 0 3-15,-16-2-2 16,0 3 5-16,0-2-7 16,0 4 3-16,0 4 2 15,0-3 1-15,0 7 2 16,0-2 5-16,-10 4-2 16,4 2-1-16,-3 2-1 15,-10-3 5-15,0 3-3 16,1 1-2-16,-10-1-5 15,0-2-2-15,9 2-1 0,-6 5 0 16,6-4 3 0,10 4-4-16,9-4-1 0,0 4-6 15,0 0-68-15,0 0-80 16,0 4-167-16,16 10-38 16</inkml:trace>
  <inkml:trace contextRef="#ctx0" brushRef="#br0" timeOffset="273451.6891">3038 17886 754 0,'0'0'135'15,"0"0"34"-15,0 0-94 16,0 0-43-16,0 0-32 16,0 0-61-16,0-33-147 15,4 23-164-15</inkml:trace>
  <inkml:trace contextRef="#ctx0" brushRef="#br0" timeOffset="273936.0722">3770 17666 806 0,'0'0'74'15,"0"0"134"-15,0 0-74 16,0 0-37-16,0 0-64 16,0 0 8-16,-43-17-11 15,40 17-5-15,3 0-8 16,0 5-14-16,0 19-2 15,0 15 0-15,0 5 5 0,3-2 0 16,16-4 2-16,5-4-8 16,-14 1 2-16,8-11-2 15,-18-8 0-15,10 2 0 16,-10-2-86-16,0-3-96 16,0-13-131-16,0 0-335 15</inkml:trace>
  <inkml:trace contextRef="#ctx0" brushRef="#br0" timeOffset="274357.9504">3369 17693 522 0,'0'0'210'0,"0"0"-87"16,0 0 8-16,0 0-43 16,0 0-65-16,0 0 10 15,-28-27 0-15,28 27-1 16,0 0-11-16,0 0-7 15,0-5-8-15,0 3 6 16,18-8 4-16,38-2 10 0,7 0-11 16,11-5-3-16,7 2 2 15,-6 2-9-15,-3 2-1 16,-7 0-2-16,-12 4 0 16,-15 2 0-16,-20 5-2 15,-8 0 0-15,-10 0-3 16,0 0-61-16,0 0-85 15,0 12-167-15,0 4-255 16</inkml:trace>
  <inkml:trace contextRef="#ctx0" brushRef="#br0" timeOffset="274811.0026">3443 18065 572 0,'0'0'100'15,"0"0"-12"-15,0 0-15 16,0 0-45-16,0 0 22 0,0 0 31 16,-12 0 9-16,12 0-28 15,0 0-10-15,-6 0-10 16,6 0-10-16,0 0-4 16,0 0-10-16,37 0-7 15,16-11-2-15,22-1-3 16,-4 1 2-16,10-2-4 15,-15 7-3-15,5-9 4 16,-14 7-4-16,-20 3 1 16,-12 5-2-16,-6-5-1 15,-16 5-2-15,3 0-28 16,13 0-58-16,-19 0-72 16,9 10-84-16,-9-3-327 0</inkml:trace>
  <inkml:trace contextRef="#ctx0" brushRef="#br0" timeOffset="275264.2113">4409 17896 725 0,'0'0'58'16,"0"0"127"-16,0 0-63 16,0 0-59-16,0 0-4 15,0 0 19-15,-25-10 5 16,25 10-12-16,0 0-19 15,0 0-18-15,0 0-17 16,0 0-11-16,0 0-6 16,0 26-5-16,0 12 5 15,0 9 3-15,0-2 3 16,0 5 1-16,0-14 0 0,0-2 0 16,0-7 0-16,0-11-3 15,0-3 2-15,0-2-4 16,0-11 0-16,0 0-2 15,0 0 0-15,0 0-14 16,0 0-115-16,0 0-110 16,0 0-403-16</inkml:trace>
  <inkml:trace contextRef="#ctx0" brushRef="#br0" timeOffset="276870.8922">18723 17212 791 0,'0'0'27'15,"0"0"97"1,0 0-60-16,0 0-1 0,0 0-27 15,0 0 10 1,0 0-5-16,-16 0-2 0,16 0-7 16,0 0-1-16,0 0 2 15,0-3-6-15,0-2-10 16,34-4-4-16,4-3-2 0,8 0-5 16,17 2-5-1,-7-1-1-15,6 4 0 16,-6 6-9-16,0 1-98 15,-22 0-58-15,-6 1-121 16,-28 15-267-16</inkml:trace>
  <inkml:trace contextRef="#ctx0" brushRef="#br0" timeOffset="277150.8863">18807 17445 555 0,'0'0'86'0,"0"0"12"0,0 0-45 15,0 0 17 1,0 0-2-16,0 0-2 0,-19 0-12 16,19 0-1-1,0 0-17-15,0 0-9 0,0 0-4 16,9 0 2-1,38 0 5-15,25-7-11 0,18-6-19 16,13-1-1 0,-4-4-258-16,-8 7-399 0</inkml:trace>
  <inkml:trace contextRef="#ctx0" brushRef="#br0" timeOffset="283888.4791">20551 17272 414 0,'0'0'169'0,"0"0"-67"15,0 0-32-15,0 0 0 16,0 0-18-16,0 0 11 16,0 0-5-16,-25-10 8 15,25 10-17-15,-9 0-16 16,9 0 4-16,0 0-7 16,-10 0-8-16,10 0-5 15,0 0-10-15,0 0-5 16,0 0 0-16,0 0 3 15,0 0-3-15,0 0 1 0,0 0 1 16,0 0-4-16,10 0-5 16,33 0 5-16,23 0 13 15,24 0 0-15,10-6 0 16,-7 1-3-16,-12-8-8 16,-34 8 1-16,-10 1-1 15,-21 4 0-15,-16 0 1 16,0 0 1-16,0 0-1 15,9 0-3-15,-9 0-46 16,10 0-70-16,-1 0-127 16,0 0-37-16</inkml:trace>
  <inkml:trace contextRef="#ctx0" brushRef="#br0" timeOffset="284232.2596">21501 17058 745 0,'0'0'53'0,"0"0"106"15,0 0-12-15,0 0-44 16,0 0-24-16,0 0 10 0,0-76-26 15,0 76-20 1,0 0-15-16,0 0-19 0,0 24 0 16,0 16 2-16,0 12 16 15,0 0-5-15,19-7-9 16,-1 3-8-16,1-11-3 16,0-3-2-16,0-5 0 15,-10-2 0-15,0-10-1 16,-9 0-43-16,10-5-126 15,-10-8-78-15,0-4-174 16</inkml:trace>
  <inkml:trace contextRef="#ctx0" brushRef="#br0" timeOffset="284935.4065">22408 17092 553 0,'0'0'81'16,"0"0"19"-16,0 0-36 15,0 0-6-15,0 0-12 0,0 0 22 16,0 0-14-16,-56-52 27 16,31 47-26-16,-3 0 4 15,0 5-27-15,-10 0-2 16,1 0 2-16,2 0-12 16,-2 5-9-16,9 11-3 15,-9 13 1-15,2-1 3 16,17-4 10-16,-10 5-2 15,18 3-6-15,1-3 3 16,9 5-6-16,0 0 4 16,0-5 3-16,0 0-6 15,19-2-6-15,18-9 2 0,-9 5-3 16,16-6 1-16,-7-5-3 16,0-3-3-16,-2-1 1 15,-7-3 4-15,9-5-5 16,-9 0 1-16,0 0 0 15,7 0 3-15,-7-13 3 16,9 2-7-16,-9-7 4 16,-9 2-1-16,6-2 3 15,-7-3-3-15,-8-1 1 16,8-1 0-16,-8-1 4 16,-10-5-1-16,9 8 5 15,-9-3-4-15,9 1 11 16,-9 2-5-16,0 9-1 15,0 0 0-15,0 3-3 16,0-4 0-16,0 3-7 0,-9 4-2 16,-10-6-1-16,1 6 1 15,-10 1-2-15,3-1-3 16,-13 6-38-16,1 0-139 16,0-7-311-16</inkml:trace>
  <inkml:trace contextRef="#ctx0" brushRef="#br0" timeOffset="299729.1154">23613 17229 173 0,'0'0'410'0,"0"0"-297"16,0 0-14-16,0 0-28 15,0 0 23-15,0 0-6 16,0 0-8-1,0-17-18-15,0 17 6 16,0 0-15-16,0 0-5 0,0 0-10 0,0 0-4 16,0 0-2-1,0 0-7-15,0 0-7 16,0 0-6-16,0 0-4 16,0 0-6-16,0 0-2 15,9 0-5-15,38 0 2 0,15 0 3 16,23 0 0-16,14 0 1 15,1 0 1-15,-7 0-2 16,-21 0 1 0,-16 0-1-16,-28 0 1 15,-19 0 0-15,-9 0-1 0,0 0 2 0,0 0 5 16,0 0-7 0,0 0 0-16,0 0-4 15,4 0-43-15,8 0-164 16,7 0-120-1,-10 0-567-15</inkml:trace>
  <inkml:trace contextRef="#ctx0" brushRef="#br0" timeOffset="300282.3016">24728 17069 622 0,'0'0'143'0,"0"0"29"16,0 0-69-16,0 0-44 16,0 0-23-16,0 0-18 15,28-132-10-15,10 123 5 16,-10-4-10 0,6 13 5-16,-6 0-7 0,0 0 1 0,-9 22-1 15,-1 7-1 1,-18 6 0-16,0-1 4 15,0 0 2-15,0-10-3 16,-9-8-3-16,0-11 2 16,9-5 4-16,0 0-6 0,0 0 0 15,9 0-6-15,35 0 5 16,12 11 2-16,0 1-2 16,-13 5 2-1,-15 4-1-15,-9 4 0 16,-19 4 0-16,0 4 0 0,-47-4 5 15,-15 4 10-15,-3-9-14 16,-7-2-1-16,7-5-95 16,-7-17-87-16,7 0-115 15</inkml:trace>
  <inkml:trace contextRef="#ctx0" brushRef="#br0" timeOffset="301360.5747">25077 16745 516 0,'0'0'202'0,"0"0"-54"16,0 0-30-16,0 0-30 16,0 0-25-16,0 0-2 0,-109-46-11 15,81 41-9 1,0 3-8-16,-9 2-10 0,-1 0-9 15,-5 0-3-15,-13 0-4 16,6 0-1-16,9 0 3 16,-5 2 2-16,8 12-1 15,13-1-2-15,-3 3-3 16,0 2-2-16,0 11 3 16,-12 10-2-16,18 1 6 15,-6 12-4-15,9-1 13 16,0 0 2-16,19-4 0 15,0-8-10-15,0 0-1 16,0-10-6-16,0 4 3 16,0-4 0-16,0 0 2 15,0 5-3-15,0-6 3 0,10-4-1 16,27 5 3-16,4-6-5 16,8-3-4-16,-2 3 6 15,-6-7-5-15,9 2-2 16,-13-7 0-16,0 7 0 15,-2-2-1-15,2 2 2 16,0-7 0-16,1 2-1 16,5-8 1-16,-5 6-2 15,-1-4 1-15,-9-3 1 16,-3-2-4-16,-6-2 3 16,9 0-1-16,0 0 6 15,0 0-3-15,-3 0-1 0,12 0 5 16,-9 0-6-16,0-13 3 15,0 2 4-15,7-7-1 16,-7 2-5-16,9-2 6 16,-9 2-4-16,-3 3 0 15,-16 4-2-15,1 2 0 16,-1-3 3-16,0 2 1 16,1-3 3-16,-1-3-2 15,0-4-1-15,10 7-6 16,-10-7 4-16,10 11-2 15,-10-9-2-15,1 5 0 16,5 4 3-16,-15-9-1 16,10 10-1-16,-1-5 1 0,-9-6 4 15,9 6 1-15,-9-2-1 16,0-3 4-16,0-2 3 16,0 2-9-16,0-1 2 15,0 0-5-15,-9-5 3 16,-10-2 0-16,-6 1 2 15,7 1 2-15,-10-6-4 16,0-6 2-16,9 5 1 16,-9 4-3-16,3-2 1 15,-3 10 0-15,0 0 4 16,-9 1-3-16,-16 3-5 16,-4 3 1-16,-14 4-2 0,-4 6-2 15,-25 0-6-15,-9 0-41 16,7 0-54-16,11 0-373 15</inkml:trace>
  <inkml:trace contextRef="#ctx0" brushRef="#br0" timeOffset="372690.5603">18249 5439 191 0,'0'0'361'0,"0"0"-239"15,0 0-23-15,0 0-35 16,0 0 5-16,0 0-17 16,0 0 12-16,-56-1-13 15,47 1-12-15,-7 0-12 16,-3 0-9-16,1 0-2 0,8 6-2 15,-8 5 9-15,-1 2-7 16,0 3 4 0,-9 10-7-16,-6 5-6 0,-3 12 2 15,-1 14 1 1,-5 10 1-16,-4 9 2 0,0 3 1 16,10 5-1-16,-7-15-2 15,16-11-1-15,9-12-4 16,1-11-5-16,8-7 0 15,1-12 6-15,9-7-6 16,0-4 2-16,0-2-2 16,0-3 3-16,0 0 7 15,0 0 11-15,0 0 25 16,0 0 0-16,0-4-17 16,0-19-21-16,19-3-3 0,-1-6-3 15,1 5-3-15,0-4 5 16,-1 2-4-16,1-3 1 15,6 1 2-15,-6-1-4 16,-1-2-1-16,1 0 1 16,9-2 1-16,-9 3 3 15,-10 0-3-15,7 4 1 16,-7 5 1-16,-9 2-1 16,0 5 11-16,0 0 0 15,0 2 0-15,0 6-6 16,0 0 4-16,0 8-8 15,0 1 1-15,0 0-4 16,0 0 1-16,0 0-3 0,0 0 1 16,0 0-4-16,9 10 1 15,1 9 1-15,18 3 3 16,0-4 0-16,19 3 0 16,-4-5 0-16,4 4 0 15,0-6 1-15,-4 1 0 16,-15-1-1-16,10 1 0 15,-10-6 0-15,-3 7 1 16,-7-4-1-16,10 2 0 16,-18 1-3-16,8 4 5 15,1 1-2-15,0-1 1 16,-4-1-1-16,-5-4 0 0,8-6 0 16,-18 0-2-16,10 2 2 15,-1-5 0-15,-9-2 2 16,0-1-1-16,9-2-2 15,-9 0 2-15,0 0-1 16,0 0 2-16,0 0-2 16,0 0 1-16,0 0 0 15,0 0 0-15,0 0 1 16,0 0-2-16,0 0 0 16,0 3-2-16,0 2 0 15,-28 1 2-15,-25 7 0 16,-12-2 1-16,-7 2 1 15,7 8-2-15,-16-1 0 0,-3 5 0 16,-16-1 0-16,10-3 1 16,6-1 1-16,21-9-4 15,17 0 3-15,-1-6-1 16,22 0 0-16,6-3 2 16,1 1-2-16,-10 0-1 15,9 1 1-15,-18 0-1 16,12-3 5-16,15-1-3 15,-8 3-1-15,8-3-2 16,1 0 2-16,9 0 2 16,-9 0-2-16,9 4-4 15,-10-3 1-15,10 9-66 0,-9 1-93 16,9-3-171 0,0-8-504-16</inkml:trace>
  <inkml:trace contextRef="#ctx0" brushRef="#br0" timeOffset="373190.5601">19336 5981 692 0,'0'0'126'16,"0"0"69"-16,0 0-93 16,0 0-48-16,0 0-40 15,0 0 11-15,0 0 14 16,-19 0-1-16,19 0 16 0,0 0-2 16,0 0-7-1,0 0-16-15,0 0-11 0,0 0-16 16,0 0-2-16,19 0 0 15,28 0 4-15,15 0 1 16,-6-8 5-16,-3 1-5 16,-6 4-4-16,-19 2 2 15,0 1-3-15,-19 0-2 16,-9 0-8-16,0 0-133 16,0 0-185-16,0 4-74 15</inkml:trace>
  <inkml:trace contextRef="#ctx0" brushRef="#br0" timeOffset="373471.8162">19265 6213 561 0,'0'0'110'15,"0"0"-5"-15,0 0 5 16,0 0-39-16,0 0 23 15,0 0-11-15,0 0-3 16,34 0 32-16,13 0-31 16,9-14-18-16,25-2-13 15,-10 3-19-15,-15 1-20 0,-9 3-6 16,-19 9-5-16,-12 0-2 16,-16 0-19-16,0 16-243 15,-53 6-173-15</inkml:trace>
  <inkml:trace contextRef="#ctx0" brushRef="#br0" timeOffset="374812.9594">20579 5312 629 0,'0'0'173'15,"0"0"-24"1,0 0-46-16,0 0-12 0,0 0-17 16,0 0-4-16,0 0-10 0,0-8-24 15,0 8-7 1,0 0-1-16,0 0-4 0,0 0 1 15,0 0-10 1,0 0-3-16,0 0-5 0,0 0-7 16,0 18 3-1,9 14-3-15,-9 5 0 0,0 3 3 16,10 12 0 0,-10-6 1-16,9 4 0 0,0 0 4 15,1 0-1-15,-1 2 3 16,0 1 4-16,-9 0-5 15,10 2 1-15,-10 2-2 16,0 1-3-16,0-3 2 16,0-4-3-16,0-4 1 15,9-4-3-15,-3-3 1 16,4-3 5-16,-10-3-8 0,9-2 4 16,0-3 1-16,-9 0 2 15,10-3 0 1,-10-2-1-16,9 4-3 0,-9-9 2 15,9 5 0 1,-9-3-3-16,0-3 1 0,10 5 1 16,-10-7-1-16,0 3-1 15,0 2 1-15,0 2-1 16,9-1 0-16,-9-1 0 16,0 2 1-16,0-4 1 15,0 5 1-15,0-3 1 0,0 2-5 16,0-4 3-1,0 2-1-15,0 2 4 0,0-6-7 16,0 6 2 0,0 0-1-16,0-1 1 0,0-1 3 15,0 3-2 1,0-1 0-16,0-7 0 0,0 3 1 16,0-9 1-16,0 3 0 0,0-8 2 15,0 1-4 1,0-2 2-16,0-3 0 0,0 2-3 15,0-3 2 1,0 4-3-16,0-4 0 16,0 0-2-16,0 4 2 15,-9-2-2-15,9 7-1 0,-10-1-11 16,-8 8-70 0,-20-9-198-16,-15-7-532 0</inkml:trace>
  <inkml:trace contextRef="#ctx0" brushRef="#br0" timeOffset="377624.3979">22006 5363 541 0,'0'0'137'16,"0"0"22"-16,0 0-38 0,0 0-46 15,0 0-12-15,0 0-13 16,0 0 12-16,-221-24-19 16,186 23 23-16,-2 1-15 15,0 0-10-15,9 0-15 16,-16 0-12-16,16 0-4 16,0 0-6-16,0 19-4 15,9 3-1-15,4 7 0 16,5 1 1-16,10-1 0 15,0-4-3-15,0 0 0 16,0-1 3-16,10-5 0 16,24-1-1-16,-6-9 1 15,9-4 1-15,-9-5-1 0,0 0 0 16,-3 0 3-16,-6 0-3 16,0-17 5-16,-1-3 4 15,-8-6-4-15,8-6-1 16,-8 6-4-16,-1-1 0 15,0 9 1-15,-2 5 1 16,-7 5-2-16,0 0 0 16,0 7 3-16,0-3-2 15,0 3 1-15,0 1 1 16,0 0 3-16,0 0-2 16,0 0 0-16,0 0-3 15,0 0 2-15,0 0-3 0,9 0-2 16,10 14-4-16,-1 19 6 15,20 7 0-15,-10 8 8 16,15 4-4-16,-5 1 2 16,-10 8 9-16,0-3-1 15,-3-4 2-15,-7-4 1 16,-8-7-1-16,-10-7-5 16,0-11-4-16,0-7-3 15,0-10-1-15,0 0 0 16,0-5-2-16,0-3-1 15,0 0-3-15,0 0-68 16,-19-19-217-16,3-24-728 16</inkml:trace>
  <inkml:trace contextRef="#ctx0" brushRef="#br0" timeOffset="378249.4106">23339 5646 593 0,'0'0'129'0,"0"0"27"16,0 0-45-16,0 0-31 16,0 0-34-16,0 0-15 15,-19-15-11-15,19 15-3 16,0 0-8-16,0 0-2 15,0 0-1-15,0 0-2 16,38 0 8-16,-1-5 18 16,16 0-1-16,-16-3-6 15,10 7 0-15,-19-3-2 16,-19 3-2-16,4 1-4 0,-13 0-3 16,0 0-5-1,0 0-4-15,0 0-3 0,0 0-2 16,0 0-59-16,0 0-108 15,0 0-141-15,12 0-247 16</inkml:trace>
  <inkml:trace contextRef="#ctx0" brushRef="#br0" timeOffset="378843.2536">23943 5363 741 0,'0'0'92'16,"0"0"85"-16,0 0-86 15,0 0-46-15,0 0-31 16,0 0-1-16,147-130 13 16,-94 117 2-16,-7 5 6 15,1 4-5-15,-10 4-8 16,7 0-7-16,-16 25-7 16,0 12-3-16,-9 5-1 0,-19 3-1 15,0-5 7-15,0 2-1 16,-28-10-4-16,0-11 4 15,9-6 4-15,10-10 1 16,9-2-11-16,0-3 8 16,0 0-1-16,0 0-4 15,0 0-5-15,0 0-1 16,28 0 0-16,9 0 1 16,1 0-1-16,14 0 0 15,-5 0 1-15,6 6 0 16,-15 17-3-16,-1 3 3 15,-18 1 0-15,-19 5 3 16,0-3-1-16,0-4 18 0,0-9 14 16,-28-2-1-16,9-4-5 15,-9-7 5-15,-3-3-7 16,9 0-12-16,-15 0-7 16,8 0-7-16,1 0-10 15,-15 0-80-15,5 0-145 16,1 0-303-16</inkml:trace>
  <inkml:trace contextRef="#ctx0" brushRef="#br0" timeOffset="383624.0895">26850 5312 396 0,'0'0'220'16,"0"0"-42"0,0 0-61-16,0 0-50 0,0 0-8 15,0 0-8 1,0 0-13-16,0-27-12 0,0 25 5 15,0-3 13-15,-10 5 13 16,-8-3 11-16,-1-2-27 16,0 2 0-16,-6 2-20 15,7 1 0-15,-10 0-9 16,9 0-5-16,0 0-5 16,-9 0-1-16,3 4 0 15,7 4 1-15,-11 7 1 16,11 0 1-16,-1 1-1 0,0 7-1 15,10 5 3 1,-7 1-3-16,16-2-1 0,0 2 2 16,0 0-2-1,0 0 3-15,0-1-4 0,0-4 0 16,0 2 3 0,25-4-1-16,-6 2 0 0,9-1 0 15,-9-5-2 1,9 3 1-16,6-9 2 0,-6-2-1 15,0-3-2-15,-9-7 4 0,0 0 2 16,-1 0 2 0,-5 0 10-16,9-2 4 0,-4-16 1 15,1-1-14 1,9 0-6-16,-9-1 0 0,-1 2 1 16,-5 2-3-1,-4-1 1-15,4 0 1 0,-4-7 3 16,-9 7 0-16,9-4 0 15,-9 1-1-15,0-1 1 16,0 5 2-16,0-3-3 16,0 1-1-16,0 7 1 15,0-12 0-15,-9 7-2 16,-16-8 3-16,6 0-1 16,1 0 0-16,-1 5-1 15,-9-1 0-15,19 6-3 16,-1-1 0-16,1 7-1 15,0 7-1-15,9 1-7 0,-22 13-116 16,-9 17-588 0</inkml:trace>
  <inkml:trace contextRef="#ctx0" brushRef="#br0" timeOffset="385515.7503">20688 7045 339 0,'0'0'154'15,"0"0"-58"-15,0 0-27 16,0 0-24-16,0 0 5 16,0 0 5-16,0-28 14 15,0 22-4-15,0-4-3 16,0 8 2-16,0-2-18 15,0 0-18-15,0-4 2 16,0 8-2-16,0-1-11 16,0 1-10-16,0 0-1 15,0 0-1-15,0-5 1 16,0 2-5-16,0 1 7 0,0-3 10 16,0 4 21-16,0-6 19 15,0 6-7-15,0-8-15 16,0 8-8-16,-9-2-3 15,9-2 12-15,0 3-17 16,0-3-3-16,0 1 0 16,0 0-1-16,-10 1 0 15,10 1-3-15,0 2-1 16,0 0-3-16,0 0 0 16,0 0-2-16,0 0-3 15,0 0-1-15,0 0-3 16,0 0 0-16,0 0 0 15,0 0-1-15,0 0-2 16,0 0 3-16,0 2 2 0,0 9-1 16,0-1 1-16,0 6 0 15,10 7 1-15,-1 1-1 16,10 10-1-16,-1 0 2 16,-8 8 1-16,-1 4-3 15,-9 0 0-15,10 3 2 16,-10-2-1-16,9-2 1 15,0 2 2-15,-9-4 1 16,10 1-5-16,-1-9 2 16,0 10 0-16,7-9 3 15,-7 2-6-15,0 0-1 0,1-1 1 16,-10-4 1 0,9-2 0-16,1 1 3 0,-10-1-3 15,9 1-1-15,-9-3 0 16,0 4 1-16,9-8 0 15,1-4 0-15,-10 2 0 16,0-5 0-16,9-6-1 16,-9 6 1-16,0-7 1 15,0-1 0-15,0-1 0 16,0-1 1-16,0 2-1 16,0-4 2-16,0-1-2 15,0 0 1-15,0-5-3 16,0 0 5-16,0 0-3 15,0 0 1-15,-9 0-3 16,-1-8-46-16,-8-10-182 0,-20-6-893 16</inkml:trace>
  <inkml:trace contextRef="#ctx0" brushRef="#br0" timeOffset="388734.6251">21246 7191 545 0,'0'0'241'0,"0"0"-73"0,0 0-69 16,0 0-24-16,0 0-43 15,0 0-17-15,0 0 0 16,-19-12-1-16,19 12 3 16,-6 0 12-16,6 0 9 15,0 0 9-15,0 0-28 16,0 0-11-16,0 0-4 15,0 0-2-15,43 0 2 16,13 0 1-16,-3 0-1 16,-6-3 0-16,-10 3-2 15,-8-1-2-15,-5 1 0 16,-14-4 4-16,-1 4-1 0,0 0-3 16,1 0-1-16,9 0-1 15,-1 0 1-15,1 0-15 16,9 0-153-16,6 0-62 15,-15 0-429-15</inkml:trace>
  <inkml:trace contextRef="#ctx0" brushRef="#br0" timeOffset="389375.2583">22006 7001 714 0,'0'0'114'0,"0"0"59"15,0 0-54-15,0 0-83 0,0 0-24 16,0 0-6 0,0 0 2-16,137-119-2 0,-90 114 8 15,-4 5 4-15,-5 0-10 16,-10 3-6-16,-10 21 1 15,7 5 1-15,-25 10-1 16,0 1-2-16,0 6 1 16,-53-6 2-16,16-5 3 15,-1-6-6-15,4-12 2 16,15-12 0-16,19-5 1 16,0 0 8-16,0 0 0 15,0 0-8-15,10-5-3 16,33-7-1-16,4 5-1 15,0 7 0-15,-3 0-2 16,2 0 1-16,-8 21-1 0,-10 11 3 16,-3 7 3-16,3 0 19 15,-19-5 2-15,-9-10-5 16,0 0-7-16,0-8 8 16,0-5 7-16,-19 4 0 15,-24-5-11-15,-4-2-6 16,0-7-10-16,-6-1 7 15,-3 0-7-15,0 0-37 16,-6 0-169-16,6 0-311 16</inkml:trace>
  <inkml:trace contextRef="#ctx0" brushRef="#br0" timeOffset="393911.472">24426 6866 339 0,'0'0'209'15,"0"0"-77"-15,0 0-26 16,0 0-23-16,0 0-13 16,0 0-17-16,0 0 12 15,-81-20-18-15,62 15-1 16,1 2-13-16,-13 2 5 15,9-6-12-15,-6 7-2 0,0 0-7 16,0 0-1 0,-7 0 7-16,-2 0-15 0,0 0-7 15,-1 0 5-15,-5 0 4 16,5 0-2-16,1 16-3 16,0 0-1-16,-7 4 1 15,25 4-4-15,-9 3 1 16,9 6-1-16,10-3 0 15,9 2 0-15,0-2 0 16,0 0 0-16,0-2 1 16,19-2-1-16,18-3 0 15,10-7-1-15,6-6 0 16,-6-7 4-16,6-3-4 16,-7 0 0-16,-8-3 5 15,-1-17 0-15,-3-1-2 0,-6-4-1 16,0-2 1-16,-9-2 1 15,0 0-2-15,-1 0 1 16,-2 0 3-16,-7 5-3 16,-9-1 1-16,10 6-2 15,-10 1-1-15,0 2 1 16,0 2 1-16,0 1 0 16,0 1-2-16,0 1 4 15,0 6-1-15,0 0 2 16,0 4 6-16,0-4 6 15,0 5 4-15,0-2-4 16,0-1-1-16,0 2-8 0,0-6 1 16,0 7-5-1,0-5 6-15,0 5-5 0,0 0-1 16,0-1 5-16,0 1 3 16,0 0-8-16,0 0-4 15,0 0-2-15,0 0-6 16,9 24-4-16,0 11 11 15,1 20 4-15,-1 10 1 16,0 7-3-16,1 13-2 16,8-6 7-16,-8-3 2 15,-1-7-3-15,-9-7 0 16,10-6 2-16,-7-13-7 16,-3-5 2-16,12-13-1 0,-12-5 1 15,0-3 2-15,0-12-3 16,0 0-2-16,0-5 5 15,0 0-5-15,0 0 5 16,0 0-1-16,0 0-4 16,0 0-4-16,-15 0-152 15,-32-10-295-15</inkml:trace>
  <inkml:trace contextRef="#ctx0" brushRef="#br0" timeOffset="396967.5868">26037 7297 5 0,'0'0'690'0,"0"0"-575"0,0 0 21 16,0 0-40-16,0 0-48 15,0 0-9-15,0 0-6 16,-19 0-3-16,19 0 7 15,0 0-11-15,0 0 5 16,0 0-4-16,0 0-5 16,0 0-5-16,0 0-1 15,0 0 10-15,0 0-12 16,0 0-1-16,0 0-5 16,0 0-5-16,0 0-3 15,0 0 0-15,0 0-1 16,0 0-3-16,19 0 4 0,43 0 4 15,22-1 4-15,6-9-3 16,-12 0 0-16,0 2-4 16,-22 2 0-16,-12 2 0 15,-26 3-1-15,-8 1 1 16,-10 0 1-16,0 0-2 16,0 0-2-16,0 0-30 15,0-5-126-15,9-5-121 16,-9-14-373-16</inkml:trace>
  <inkml:trace contextRef="#ctx0" brushRef="#br0" timeOffset="397476.3284">27180 6891 588 0,'0'0'246'0,"0"0"-54"15,0 0-67-15,0 0-25 16,0 0-57-16,0 0-7 0,0-19-15 16,0 19-5-16,0 0-5 15,0 10-10-15,0 24 0 16,-19 8 4-16,-9 6 1 15,9 4-3-15,1-6 0 16,8-3-2-16,1-9 2 16,9-15-3-16,0-1 2 15,0-8-1-15,0-9-1 16,0 3 3-16,0-4 0 16,0 0-3-16,0 1 1 15,0-1 0-15,19 0 3 16,9 0-1-16,18 0 3 0,17 0-1 15,21-11-4 1,-3-12 1-16,9 4 0 0,-6 0-2 16,-12-1 0-16,-16 9 1 15,-19 0-1-15,-27 7 0 16,-7 4 1-16,-3 0-3 16,0 0-1-16,0 0-22 15,-10 4-152-15,-21 14-150 16,-15-1-387-16</inkml:trace>
  <inkml:trace contextRef="#ctx0" brushRef="#br0" timeOffset="397820.1676">27454 7109 750 0,'0'0'105'0,"0"0"111"15,0 0-87-15,0 0-15 16,0 0-47-16,0 0-12 16,0 0-4-16,-9-58-10 15,9 58-18-15,0 0-20 16,0 11-3-16,0 23 0 16,0 16 2-16,0 4 7 15,18 8 2-15,7-3 3 16,3-2 1-16,0-6-1 15,-9-5-1-15,0-13-1 0,-10 0-1 16,-9-9-6-16,9-6 1 16,-9-4-3-16,0-7 2 15,0-6-4-15,0 6-1 16,0-6 0-16,0 2-6 16,0-3-125-16,-18 0-205 15</inkml:trace>
  <inkml:trace contextRef="#ctx0" brushRef="#br0" timeOffset="399601.3506">20825 8037 428 0,'0'0'165'15,"0"0"-13"-15,0 0-54 16,0 0-20-16,0 0-14 16,0 0-2-16,-19-21-3 15,19 17-5-15,0-1 3 16,0 0 1-16,0 5-10 16,0-5-6-16,0 3-5 0,0 2-19 15,0-3-1-15,0 2-4 16,0-6-3-16,0 6 3 15,-6-4 12-15,6 0 3 16,0 0 8-16,-9-1-6 16,9-1-1-16,0 2-10 15,0 4-6-15,0 1-3 16,0-4 1-16,-9 4 0 16,9 0-9-16,-10 0 4 15,10-1-2-15,0-2 0 16,0 3-4-16,0 0 3 15,0 0-3-15,0 0 0 0,0 0 0 16,0 0-1-16,0 0-4 16,0 21-2-16,0 0 7 15,0 3 0-15,19 1 1 16,-4 4-1-16,-5-2 1 16,8 2 0-16,1-3-1 15,-9 3 0-15,8 7 1 16,-8-2-1-16,-1 6 0 15,10 7 0-15,-10 1 2 16,0 5-1-16,7 0-1 16,3 1 2-16,-1 2-2 15,1-4 3-15,9-6 0 16,-9 0 2-16,-1-13-5 16,-2-4 3-16,3-8-3 0,-10-3 1 15,0-7 1-15,1-1 0 16,-10-3 0-16,9-6-2 15,-9-1 0-15,0 0 2 16,0 0 0-16,0 0 2 16,0 0 2-16,0 0 4 15,0 0 0-15,0 0-4 16,9 0-5-16,-9 0-1 16,0 0-2-16,0 0-18 15,0 0-52-15,0 0-285 16,-18-13-954-16</inkml:trace>
  <inkml:trace contextRef="#ctx0" brushRef="#br0" timeOffset="403570.1456">22143 8537 493 0,'0'0'88'15,"0"0"41"-15,0 0-79 0,0 0-18 16,0 0-12-16,0 0 27 16,0 0 27-16,28-34 12 15,-28 32-16-15,0-3-20 16,0 2-7-16,0 3 1 16,0 0-11-16,0 0-7 15,0 0 0-15,0 0-14 16,0 0 2-16,0 0-2 15,0 0 0-15,0 0-1 16,0 0-6-16,0 0-5 16,-10 0-1-16,-8 10 0 15,-1 7 1-15,0 0 0 16,1 7-3-16,8-2 3 0,10-1 1 16,-9 2 1-1,9-1-2-15,0-4 2 0,0 10 1 16,0-6-1-16,0-2-1 15,9-4 0-15,1-2 0 16,8 1 3-16,10-2-1 16,-9-4 0-16,9-2-1 15,-3-4 1-15,-6-1 2 16,-1-2 0-16,11 0-1 16,-11 0 1-16,10 0 5 15,-3 0-7-15,3 0 4 16,0 0 3-16,-9-7 0 0,9-7 4 15,-9-1 1 1,6-3 2-16,-7 4-1 0,-8-4-2 16,-1 2-1-16,0-3-1 15,1-1 3-15,-10 3-2 16,0-3-4-16,0 4-4 16,0-2 3-16,0 2 6 15,0 3 4-15,-19-3-11 16,-9 0-4-16,-16 0 1 15,7 1 9-15,-10-1-9 16,-6 0-3-16,-3 3 3 16,0-3-4-16,3 6 0 15,6 4 0-15,19 1-1 16,10 5-6-16,-7 5-136 16,15 27-261-16,-8 2-515 0</inkml:trace>
  <inkml:trace contextRef="#ctx0" brushRef="#br0" timeOffset="405460.8709">23797 8787 546 0,'0'0'150'0,"0"0"-10"15,0 0-33-15,0 0-36 0,0 0-14 16,0 0 12-16,0 0-13 16,-9 0 3-16,9 0-3 15,0 0-3-15,0 0-4 16,0 0-15-16,0 0-11 16,0 0-10-16,0 0-3 15,0 0-10-15,28-7 3 16,12-3-3-16,29-1 7 15,-4 0-3-15,-3 6-3 16,-6-1-1-16,-21 6 0 16,-17 0 0-16,-8 0-3 15,-1 0 3-15,-9 0-2 16,0 0 2-16,0 0-5 0,0 0-51 16,0 0-90-1,9 0-74-15,-9 0-145 0</inkml:trace>
  <inkml:trace contextRef="#ctx0" brushRef="#br0" timeOffset="405960.817">24610 8467 701 0,'0'0'100'0,"0"0"39"16,0 0-13-16,0 0-50 15,0 0-36-15,0 0 3 16,0-17-26-16,0 18-6 16,0 22-8-16,-19 11 4 15,1 8 12-15,-17 1-3 16,17 2-7-16,-10 2-5 15,9-7-1-15,0 1 1 16,10-11-2-16,-1-6-1 16,1-6 0-16,9-7 2 15,0-6-1-15,0-5 1 16,0 0 0-16,0 0-2 16,0 0-1-16,0 0 1 0,9 0 1 15,19 0-1-15,19 0 0 16,6 0 1-16,13 0 0 15,15-9 4-15,-7-3-6 16,-2-1 0-16,-16 9 0 16,-9-3 1-16,-22-3 0 15,-7 10 1-15,-18 0-4 16,0 0 1-16,0 0-59 16,0 0-59-16,0 0-71 15,0 0-168-15</inkml:trace>
  <inkml:trace contextRef="#ctx0" brushRef="#br0" timeOffset="406273.3819">24747 8685 469 0,'0'0'215'16,"0"0"-49"-16,0 0 2 15,0 0-33-15,0 0-69 16,0 0 36-16,-19-29-12 15,19 29-21-15,0 0-15 16,0 0-23-16,0 0-24 16,0 2-7-16,0 23-5 15,10 9 5-15,8 8 11 16,20 3 2-16,-10 5-1 0,6-3 0 16,-15-2 1-1,9-7-11-15,-19-5 4 0,-9-12-4 16,0 1 1-16,0-11-3 15,0 2 2-15,0-1-2 16,0-8-85-16,0 1-195 16,-47-5-298-16</inkml:trace>
  <inkml:trace contextRef="#ctx0" brushRef="#br0" timeOffset="408775.2301">27251 8546 641 0,'0'0'111'16,"0"0"29"-16,0 0-50 0,0 0-14 16,0 0-12-16,0 0-9 15,0 0 20 1,-9-26 3-16,-19 26-24 0,-6 0-36 15,-13 0-13-15,-18 17-3 16,2 10 0-16,17-3 0 16,-4 0 1-16,28 5-2 0,3 5 1 15,19 0-1 1,0 5-2-16,19-5 1 16,43-5 0-1,4-2 1-15,15 2 1 0,-7-8 2 0,7 3-1 16,-15 0-2-1,-4 3-1-15,-24-2 1 16,-10 4 0-16,-19 0 0 0,-9 1 1 16,0-1-1-16,-9 5 1 15,-38-6-2 1,0-9 0-16,-6-9 0 0,-3-9 0 0,3-1-1 16,6 0 1-1,1-13-2-15,18-19 2 16,3 3-5-1,25-5-15-15,0 0 6 0,0 0 7 0,25 1 3 16,12-1 1 0,10 5 3-16,6-8 0 15,-7 11 0-15,1-3 1 0,-3 0 5 0,-16 2-3 16,-10 1 7-16,1-1 3 16,-19-1 1-16,0 4-4 15,0 1 3-15,-9 3-7 16,-38 3-1-16,-15 5-5 15,-4 5 0-15,4 2-7 16,6 5-46-16,19 0-145 16,-7 0-220-16</inkml:trace>
  <inkml:trace contextRef="#ctx0" brushRef="#br0" timeOffset="411009.6213">28367 5230 485 0,'0'0'49'0,"0"0"60"16,0 0 15-16,0 0-77 15,0 0 27-15,0 0 10 16,0 0-8-16,-19-68 10 16,19 57-25-16,0 5-2 15,-9-2-3-15,9 1-13 16,-10 7-15-16,10 0 1 16,0 0-6-16,0 0-3 0,0-1-9 15,0-3 11-15,0 1 10 16,0 1 2-16,-9-1-17 15,9 3-6-15,0 0 4 16,0 0-2-16,0 0-7 16,0 0-1-16,0 0-5 15,0 0-2-15,0 0 0 16,0 0 0-16,0 20-6 16,-13 17 8-16,13 11 2 15,-3 4 2-15,3 7 3 16,0 4-2-16,0-1 6 15,0 5 0-15,0-5-2 16,0-2 0-16,0-2-2 0,0-1-2 16,16-1-2-16,-7-3 1 15,1 1-1-15,-1-6-1 16,0-5 0-16,1 3 4 16,-10-4-6-16,9 3 2 15,0-5 6-15,1 2-8 16,-1-6 4-16,0 1-1 15,1-11-1-15,-10 7 0 16,0-8-1-16,9-2 1 16,-9-1 0-16,0 3-1 15,3-4 3-15,3 1-4 16,-3-1 0-16,10 3 0 0,-13 1 2 16,9 0-1-1,-9 1 2-15,0 2-2 0,10 5 1 16,-10 6 2-16,0 1 0 15,0 7-3-15,0-2 1 16,0 0-2-16,0-6 3 16,0-3-3-16,0-9 1 15,0 2-1-15,0 0 0 16,0-8 1-16,0 3 1 16,0-3-1-16,0 1-1 15,0-2 4-15,0 9-4 16,0 3-1-16,0 3 1 15,0 7 1-15,0 2-1 16,0 3 0-16,0-4 1 16,9-7 0-16,-9-4-1 0,9-8 1 15,1 3-1-15,-1-6 0 16,-9-1 1-16,9 2 0 16,1-1-1-16,-10 3 0 15,9 5 3-15,-9 4-3 16,9 1 0-16,1 8-1 15,-10-2 2-15,0 3 1 16,0-1-2-16,0-5 0 16,0-3 0-16,0-4 0 15,0-1 1-15,0-5 0 16,0 2-1-16,0-2 2 16,0 4-4-16,0 1 2 0,0 0 0 15,0 5 0-15,0-5 1 16,0 3-1-16,0-8 0 15,0 0 0-15,0-3 0 16,0 2 0-16,0-4 1 16,0-3-2-16,0 5 2 15,0 0-1-15,0-1 2 16,0 9-2-16,0-2-1 16,0-3 1-16,0 5 0 15,0-3 0-15,0-3 0 16,0-1 1-16,-10-6-1 15,10 4 1-15,-9-2 0 16,9-4-1-16,0 2-1 0,0-1 1 16,0 2 0-1,0-2-1-15,0 1 1 0,0-1 2 16,0-1-2-16,0 4-1 16,0 0 1-16,0-6 1 15,0 6 0-15,0-7-2 16,0 3 2-16,0-4-1 15,0 0 0-15,0 1 0 16,0 2 0-16,0-3 0 16,0 4 1-16,0 1-1 15,0-1 0-15,9 1 0 16,-9-6 2-16,0 4-2 0,10-8 0 16,-10 0 1-16,0-5 0 15,0 0 2-15,0 0-4 16,0 0 1-16,0 0-4 15,0 0 4-15,9 0-38 16,-9-5-74-16,0-17-380 16</inkml:trace>
  <inkml:trace contextRef="#ctx0" brushRef="#br0" timeOffset="414758.2506">20498 10918 826 0,'0'0'102'16,"0"0"93"-16,0 0-106 15,0 0-35-15,0 0 29 16,0 0-28-16,0 0-9 16,-47-105-3-16,38 99 3 15,0 1-16-15,9 3-10 16,-10 2-1-16,10-3-11 0,0 3-7 15,-9 0 0 1,0 0-2-16,-1 15-7 0,-15 19 7 16,-3 17-3-1,-9 7 4-15,0 16 3 0,12 1-2 16,-13-3-1 0,20-9 0-16,8-18-4 0,1-5 4 15,9-17 0-15,0-12-5 0,0-4 5 16,0-7 0-1,0 0 4-15,0 0 1 0,0 0-3 16,0-7 9 0,0-15 1-16,0-7-11 0,0-10-1 15,9-3 2 1,1-8 0-16,8 3-2 0,1-7-2 16,-10 0 2-1,7-2 5-15,-7-1-3 0,1 12-1 16,8 0 0-16,-8 10 10 15,-10 1 0-15,9 6 1 16,-9 10-6-16,9 2 9 16,-9 4-12-16,0 7 4 15,10 5-6-15,-10 0-1 16,0 0-1-16,9 0-7 16,0 12 0-16,19 20 8 15,7 9-1-15,11 4 2 0,1 1 2 16,6 0-2-1,3-1 0-15,0 1 1 0,-12-6-2 16,3-6 0 0,-19 0 0-16,6-5 0 0,-16-7 0 15,-18-6-5 1,10-6 5-16,-10-7-1 0,0-3-1 16,0 0-2-1,0 0 2-15,-10 5 2 0,-33 5 1 16,-4-4-1-16,-9 7-3 0,-6-3 0 15,6-4 3 1,-16 6-4-16,16-8-6 0,3-2 8 16,16 3-2-1,9 0 2-15,18-4-5 0,-8 3 2 16,8 4-9 0,1-8 4-16,9 4 7 0,-9-4 3 15,9 0 2-15,0 0 1 16,0 0 1-16,0 0-4 15,0 0-21-15,0 2-141 16,-10 1-75-16,-5-3-172 16</inkml:trace>
  <inkml:trace contextRef="#ctx0" brushRef="#br0" timeOffset="415157.3002">21074 11147 1079 0,'0'0'101'15,"0"0"98"-15,0 0-64 16,0 0-84-16,0 0-27 16,0 0-5-16,-37-22-5 0,37 34-14 15,0 32 2 1,0 14-2-16,0 19 13 0,0-6-2 16,19-3-4-16,-10-11 1 15,0-7-3-15,7-13-1 16,-16-11-4-16,0-8 2 15,0-7 0-15,0-6-2 16,0 7-1-16,0-12-111 16,0 0-154-16,0-7-221 15</inkml:trace>
  <inkml:trace contextRef="#ctx0" brushRef="#br0" timeOffset="415610.4421">21931 11187 940 0,'0'0'139'16,"0"0"45"0,0 0-57-16,0 0-61 0,0 0-30 15,0 0 0-15,-9 0-4 16,9 0-9-16,0 0-3 15,0 0-15-15,0 0-5 16,0 0-5-16,28-4 5 16,18-3 7-16,17-1 0 15,2-2-4-15,7 4 4 16,-16 1-6-16,-19 0-2 16,-9 0 0-16,-18 5 1 15,-7 0-9-15,-3 0-68 16,0 0-39-16,0 0-76 15,0 0-130-15,0 5-114 16</inkml:trace>
  <inkml:trace contextRef="#ctx0" brushRef="#br0" timeOffset="415891.7112">21931 11413 536 0,'0'0'114'0,"0"0"17"15,0 0-21-15,0 0-16 16,0 0 3-16,0 0-9 16,19 23 19-16,18-23-15 15,19 0-17-15,16 0-18 16,18-16-15-16,13-5-33 0,-13 5-9 16,1 1-4-16,-45 1-221 15,-36-4-467-15</inkml:trace>
  <inkml:trace contextRef="#ctx0" brushRef="#br0" timeOffset="417204.2831">23258 10358 798 0,'0'0'165'0,"0"0"11"16,0 0-78-16,0 0-62 15,0 0 38-15,0 0-16 16,-19-18-1-16,10 18 1 16,9 0-24-16,0 0-1 15,0 0-14-15,0 0-8 16,0 0-9-16,0 0 8 16,0 0-9-16,0 0-1 15,0 0 0-15,0 11 0 16,0 12 3-16,0 6 9 0,0 5-1 15,0 4 0 1,0 9-4-16,0-2 0 16,0 5-3-16,0-5 0 0,0 2-1 15,9-1-1-15,1-4 3 16,-1 2-1-16,0-2-1 16,1 1 5-16,-10 2-3 15,9 2-2-15,0 3-2 16,7 0 0-16,-7-5 0 15,1-3-1-15,-1 3 0 16,0 0 3-16,-9-4-2 16,0-7 0-16,0 4 2 15,0-9-1-15,0 5 4 16,10 0-5-16,-10 2 1 0,0 2-2 16,9 2 1-16,-9-5 0 15,0 4 0-15,0 3-1 16,9-3-1-16,1 1 1 15,-1 0 2-15,0-6-1 16,1-1-1-16,8-4 1 16,-8-7 0-16,-4 10 0 15,3-7 1-15,-9 4-1 16,10 0 3-16,-1-2-1 16,0 2-2-16,-9 0 0 15,10 0 0-15,-10-1 0 16,9 1 1-16,-9 0-1 15,9-4-1-15,-9 4 4 0,0-1 0 16,0-4-1 0,10 3-2-16,-10-2 1 0,0-3-1 15,9 1 1-15,-9 0 1 16,9 2-2-16,-9-5 2 16,0-2-1-16,0 3-2 15,10-1 4-15,-10 0 0 16,0-2 0-16,9 0-2 15,-9 5 0-15,9-7-1 16,-9 6 0-16,0-2 0 16,0-1 1-16,0 0 0 15,0 2 0-15,0 2 2 0,0 1-2 16,0 0 0 0,0-3 1-16,0 7-1 0,0-4 0 15,0 3-2-15,0 2 2 16,0 0-1-16,-9 0 1 15,0-8 2-15,9-3-2 16,-10-2-1-16,1-3 0 16,9 3 4-16,-9 0-4 15,9-3 1-15,0 3-1 16,-10 0 0-16,10 2 0 16,-9-2 1-16,9 2 0 15,-9-7 0-15,9 2-1 16,0-3 0-16,0-4 0 15,0 6-1-15,0-11 0 16,0 4 0-16,0-5 0 0,0 0 2 16,0 0-2-16,0 0 1 15,0 0-1-15,0 0 0 16,0 0-14-16,0 0-35 16,0 0-20-16,0-18-77 15,0-11-474-15</inkml:trace>
  <inkml:trace contextRef="#ctx0" brushRef="#br0" timeOffset="422378.7097">24127 10585 570 0,'0'0'126'15,"0"0"17"-15,0 0-55 16,0 0-10-16,0 0 7 0,0 0-18 15,0 0-11 1,0-40-8-16,0 33 23 0,0 2-21 16,0 4-13-1,0-4 1-15,0-2-6 0,0 4 0 16,0-2-2 0,0-3-7-16,0 7 12 0,0-4-7 15,0 2-7 1,0 3-7-16,0 0-3 0,0 0-10 15,0 0-1-15,0 0-1 0,0 9-3 16,0 25-2 0,0 18 6-16,0-1 1 0,0-1-1 15,0-2 2 1,0-4-2-16,0-9 0 0,0 1-2 16,9-15 2-1,-9-4 0-15,0-5 3 0,7-8-3 16,-7-4-16-16,0 5-65 15,0-5-93-15,0 0-57 16,0 0-131-16</inkml:trace>
  <inkml:trace contextRef="#ctx0" brushRef="#br0" timeOffset="423018.8884">24582 10595 439 0,'0'0'230'16,"0"0"-105"-1,0 0-54-15,0 0-3 0,0 0-24 16,0 0 12 0,-34-62 13-16,34 62-8 0,-10-5-11 15,1 4-17 1,9-4 9-16,-9 5 5 0,-1 0-17 15,10 0-10-15,-9 0-12 0,0 0-8 16,-1 16-1 0,-9 13 1-16,1 5 0 0,8 6 5 15,10-6-3 1,0 0 6-16,0-9 2 16,0-4 0-16,10-3-4 15,18-2-1-15,0-3-3 16,0-3 2-16,6-5 3 0,-15-4-3 15,0-1-3 1,-10 0 0-16,0 0 4 0,10 0 7 16,0-6 8-1,9-17 7-15,-13 5-6 0,-5-4-9 16,-1-6 10-16,-9 3-1 16,0-4 11-16,0-1-9 15,0 1-6 1,-19 1-2-16,-15 4-6 0,15 13-6 15,10-1-3-15,0 12-1 0,-1 0-38 16,-8 0-190 0,-10 0-437-16</inkml:trace>
  <inkml:trace contextRef="#ctx0" brushRef="#br0" timeOffset="426948.1246">26155 10773 701 0,'0'0'59'16,"0"0"110"-16,0 0-27 15,0 0-71-15,0 0-32 16,0 0 14-16,0 0-10 16,-9 0 13-16,9 0-10 0,0 0-18 15,0 0-13-15,0 0-15 16,0 0 2-16,0 0-2 16,0 0-3-16,9-2-6 15,50-1 9-15,28-2 3 16,4-3 1-16,2 3 1 15,-21 1-2-15,-16-3 1 16,-13 7-2-16,-24-1 0 16,-19-3 1-16,0 4 5 15,0 0-1-15,0 0-7 16,0 0-7-16,0 0-121 16,0-3-88-16,0-7-175 15</inkml:trace>
  <inkml:trace contextRef="#ctx0" brushRef="#br0" timeOffset="427543.7305">27161 10454 825 0,'0'0'97'16,"0"0"109"-16,0 0-107 16,0 0-76-16,0 0-19 15,0 0-4-15,0 0-1 16,72-42-2-16,-54 50-3 15,10 18 6-15,-9-2 4 16,-9 10-1-16,-1-5-1 16,-9 4 1-16,0-9-1 15,0-6-1-15,0-2 0 32,0-3 1-32,0-9-1 15,0-4-1-15,0 0 3 0,0 0-3 16,0 0-6-16,0 7 0 15,25 3 6-15,21-1 0 16,1 6 1-16,6-1 0 16,-15 4-1-16,-1 6 0 15,-9-7 0-15,-16 11 0 16,-2-4 2-16,-10 5-2 16,0-7 6-16,-13 3 9 15,-15-9 21-15,-9-7-2 16,0 4 0-16,2-8-1 0,-2 2-3 15,9-4-3-15,9-3-1 16,0 0-9-16,10 0-10 16,9 0-2-16,-9 0-5 15,9 0-61-15,-16-3-78 16,7-17-208-16</inkml:trace>
  <inkml:trace contextRef="#ctx0" brushRef="#br0" timeOffset="428325.1386">29638 10498 547 0,'0'0'120'15,"0"0"25"-15,0 0-36 16,0 0-4-16,0 0-22 15,0 0-31-15,0-57 25 16,0 53 0-16,-10-3-6 16,1-3-24-16,-10 7-6 15,0-2-13-15,-2 1-11 16,8 4-13-16,-5 0-1 0,-1 0-3 16,-9 0-2-16,9 0 2 15,-9 9-4-15,3 9 3 16,6 1 1-16,10 10 2 15,0 5 6-15,9 0-8 16,0 5 8-16,0 1-7 16,0-3 2-16,18-8 1 15,1-4-3-15,15-2-1 16,-6-12 0-16,0 1 3 16,1-11 2-16,2-1 0 15,9 0-4-15,7 0 8 16,0-18-6-16,-4-6 3 0,4 1-3 15,-10-5 1-15,-24 4 2 16,-1-3 9-16,-12 2 20 16,0 0-10-16,0 2-7 15,-25 0-6-15,-12 7-4 16,0 3-8-16,-26 12-5 16,-12 1-38-16,-24 0-264 15,8 0-835-15</inkml:trace>
  <inkml:trace contextRef="#ctx0" brushRef="#br0" timeOffset="434430.5476">24118 12206 364 0,'0'0'218'15,"0"0"-81"-15,0 0-59 16,0 0-13-16,0 0-10 16,0 0 12-16,0 0 6 15,0-11-13-15,0 11-13 16,0 0 2-16,0 0-14 0,0 0 1 16,0 0-4-1,0 0-14-15,0-7-4 0,9 7-8 16,16-5-6-16,12-6-2 15,10 5 2-15,6-6 4 16,-6 6-4-16,-10-4 0 16,-18 10-1-16,0-1-4 15,-19 1-29-15,0 0-80 16,0 0-91-16,0 0-121 16</inkml:trace>
  <inkml:trace contextRef="#ctx0" brushRef="#br0" timeOffset="434711.7101">24118 12206 556 0</inkml:trace>
  <inkml:trace contextRef="#ctx0" brushRef="#br0" timeOffset="434961.7486">24118 12206 556 0,'-56'-2'154'0,"56"2"-66"0,0 0-20 0,0 2-31 0,0 8-33 15,0 7-3-15,-19 8 12 16,0 8 32-16,10 1-15 16,0 5 4-16,9-10-11 15,0 0-4-15,0-6-8 0,0-7-9 16,18-3-1 0,-8-9-1-16,8-4 1 0,-18 0 3 15,19 0 1-15,-10 0-1 16,19 0 3-16,7-8 1 15,2-6-4-15,10 3-4 16,-10-1-1-16,-3 6 1 16,-6 6 0-16,0 0-3 15,-18 0-7-15,8 5 10 16,-8 14 7-16,-1 4-5 16,1-2 10-16,-10 9-9 15,0-3 3-15,0-3-2 16,-19 4 4-16,-28-11-1 15,0 1 0-15,-6-7 0 0,7-6-3 16,8 0 4-16,4 2 1 16,6-7 4-16,9 1-6 15,10-1-2-15,0 3 1 16,9-3-5-16,0 0-1 16,0 0-17-16,0 0-149 15,0 0-319-15</inkml:trace>
  <inkml:trace contextRef="#ctx0" brushRef="#br0" timeOffset="437321.1176">26868 12159 299 0,'0'0'155'0,"0"0"48"0,0 0-75 16,0 0-30-16,0 0 5 15,0 0-22-15,10-16-18 16,-10 11-9-16,0 5 4 16,0-1 13-16,0-11-20 15,0 7-9-15,0 1-8 16,0-8-9-16,-10-1-8 15,-18 7-11-15,0-4-6 16,0 5 0-16,-6-3-4 16,6 8 1-16,9 0 3 15,0 0-3-15,-9 0 2 16,4 5-5-16,-4 13 3 16,9-2-1-16,0 3 3 0,19 4-2 15,0 1-4-15,0-3 6 16,0 2 0-16,19-5 0 15,18-7 1-15,-3 3-1 16,4-6 2-16,-10-3-2 16,0-3 2-16,-9-2-1 15,6 0 2-15,-16 0-1 16,10 0 3-16,9-18 2 16,-10-4-5-16,1-6 3 15,3-1-4-15,0 0 2 16,-4 5-2-16,-8-4 1 15,-1 7 1-15,0 4 1 0,-9 5-1 16,0 4 6-16,0 4 6 16,0-1 1-16,0 5-6 15,0 0 1-15,0 0-10 16,0 0-2-16,10 34-19 16,8 17 21-16,1 23 6 15,3 17 11-15,9 10-2 16,-12-2 3-16,9-10-7 15,-10-13-5-15,1-19 10 16,0-12 3-16,-7-7-7 16,1-15 0-16,-4-12-6 15,-9-3-1-15,0-8-2 16,0 0 0-16,0 0-3 16,0 0-53-16,0 0-124 0,-25-17-342 15</inkml:trace>
  <inkml:trace contextRef="#ctx0" brushRef="#br0" timeOffset="438133.7068">29024 12438 780 0,'0'0'34'0,"0"0"122"15,0 0-40-15,0 0-57 16,0 0-37-16,0 0 16 15,0 0 16-15,-25 0 20 16,25 0-12-16,0 0-22 16,0 0-18-16,0 0-8 15,0 0-14-15,34 0-4 16,32 0 4-16,15 0 2 16,3-1 5-16,-3-9-7 15,-13 10 0-15,-9-5-1 16,-31 5 1-16,-9 0-21 0,-19 0-104 15,0 0-39-15,0 0-129 16,-9-6-302-16</inkml:trace>
  <inkml:trace contextRef="#ctx0" brushRef="#br0" timeOffset="438602.4616">30086 12104 797 0,'0'0'164'16,"0"0"25"-16,0 0-74 16,0 0-27-16,0 0-71 15,0 0-4-15,0-4-5 16,0 8-7-16,-9 29 4 15,-29 7 9-15,10 5 0 16,0 5 1-16,13-2-3 16,5-9-8-16,10 0-3 15,0-10 0-15,0-2 0 16,0-14-1-16,0-6 0 16,10-3 0-16,5 1 0 15,4-5 2-15,0 0 0 0,9 0 0 16,18 0 1-16,7-5-1 15,13-6 1-15,5 0-3 16,-5 0 2-16,-4-2-4 16,4 3 3-16,-26-3-1 15,1 8 0-15,-13 4 0 16,-10-3-5-16,-8 4-13 16,-1-1-24-16,-9 1-44 15,9 0-41-15,-9-5-127 16,0 5-153-16</inkml:trace>
  <inkml:trace contextRef="#ctx0" brushRef="#br0" timeOffset="438883.7223">30469 12337 276 0,'0'0'505'15,"0"0"-383"-15,0 0 98 16,0 0-89-16,0 0-34 15,0 0-11-15,-37 0-8 16,37 0-33-16,0 0-17 16,0 0-2-16,0 0-20 15,0 4-5-15,0 25 1 16,0 10 11-16,0 13-1 16,19 0 0-16,-1-2-4 0,10-3-5 15,-9-8 1-15,-10-5-4 16,-9-5 0-16,0-5-91 15,-9-19-349-15</inkml:trace>
  <inkml:trace contextRef="#ctx0" brushRef="#br0" timeOffset="442649.3279">24245 13838 696 0,'0'0'69'0,"0"0"105"16,0 0-55-16,0 0-59 16,0 0-38-16,0 0-4 15,0 0 18-15,0 0 20 0,0-11 19 16,0 11-26-16,-9 0-3 15,9 0-7-15,0 0-18 16,0 0-3-16,0 0-17 16,0 0-1-16,9 0-10 15,35-5 8-15,21 3 2 16,16-2 1-16,4 4 2 16,-14 0-2-16,-5 0-2 15,-38 0 0-15,-3 0 1 16,-16 0 1-16,-9 0-1 15,0 0 0-15,0 0-33 16,0 0-53-16,0 0-67 16,0-12-57-16,0 6-120 0</inkml:trace>
  <inkml:trace contextRef="#ctx0" brushRef="#br0" timeOffset="442961.8014">25040 13621 643 0,'0'0'166'16,"0"0"-9"-16,0 0 10 16,0 0-71-16,0 0-39 15,0 0 33-15,0-39-22 16,0 39-18-16,0 0-12 0,0 6-30 15,0 35-4-15,0 4 1 16,0 18 9-16,0-7-5 16,9-6-2-16,10-3-1 15,-10-8-5-15,10-10-1 16,-10 0 0-16,-6-8-1 16,-3-9-92-16,0-2-98 15,0-10-89-15,0 0-227 16</inkml:trace>
  <inkml:trace contextRef="#ctx0" brushRef="#br0" timeOffset="443446.2409">25734 13691 883 0,'0'0'97'15,"0"0"52"-15,0 0-42 16,0 0-66-16,0 0 12 16,0 0-30-16,-118-17 6 15,99 17-13-15,1 22-7 0,-1 12 0 16,-15 6 8-16,24 6 8 15,10-1-11-15,0-2-1 16,0-6-5-16,10-6-3 16,33-7-3-16,-5-1 0 15,-1-12-1-15,-15-3-1 16,9-8 2-16,-12 0 1 16,-1 0 1-16,1 0 4 15,0-13 9-15,-1-8-5 16,-5-8-7-16,18-8-1 15,-31-1-2-15,0-1 7 16,0 0 7-16,0 4 4 16,-9 2-4-16,-26 9 6 0,7 6-12 15,10 9-10 1,-1 9-4-16,0 0-87 0,1 0-180 16,-7 0-522-16</inkml:trace>
  <inkml:trace contextRef="#ctx0" brushRef="#br0" timeOffset="444477.5218">26996 13890 814 0,'0'0'56'0,"0"0"68"16,0 0-45-16,0 0-37 15,0 0-11-15,0 0-15 16,0 0 5-16,-37 5 4 0,37-5-11 15,18 0-7-15,38 0 10 16,16 0 19-16,3-5 11 16,6-2-10-16,-13-4-25 15,-9 9-6-15,-21-2-3 16,-29 4-1-16,1 0-2 16,-10 0-11-16,0 0-94 15,0 0-24-15,0 0-186 16,0 0-114-16</inkml:trace>
  <inkml:trace contextRef="#ctx0" brushRef="#br0" timeOffset="444914.9491">27809 13622 784 0,'0'0'146'16,"0"0"66"-16,0 0-88 16,0 0-46-16,0 0-56 15,0 0-5-15,0-11-7 16,0 38-9-16,0 9 4 16,0 2 11-16,0 9-2 15,-9-8-8-15,9-5 0 0,-10-5-2 16,10-7-3-16,0-5 0 15,0-5 2-15,0-2-1 16,0-8-2-16,0 7 1 16,0-5-2-16,10 0 1 15,-1-4 0-15,10 5 0 16,9-5-1-16,0 0 1 16,15 0 3-16,13 0 0 15,7-8-2-15,2-6-1 16,-6 2-2-16,10-5 1 15,-10 5-10-15,0 1-41 16,-31 5-25-16,0 6-18 16,-28 0-83-16,0-5-33 0,0 5-166 15</inkml:trace>
  <inkml:trace contextRef="#ctx0" brushRef="#br0" timeOffset="445196.2266">28211 13774 608 0,'0'0'239'0,"0"0"-68"16,0 0-24-16,0 0-35 15,0 0-45-15,0 0-29 16,-50-28-18-16,50 28-15 16,0 18 15-16,0 16 28 0,0 11 15 15,6 7-25-15,10-1-24 16,12 7-5-16,-9-8-9 15,9 2 0-15,0-4-37 16,-19-11-166-16,-9-21-232 16</inkml:trace>
  <inkml:trace contextRef="#ctx0" brushRef="#br0" timeOffset="446008.8296">30351 13458 851 0,'0'0'69'15,"0"0"141"-15,0 0-79 16,0 0-27-16,0 0-50 16,-274-39-25-16,227 39-18 0,0 14-6 15,4 9 2-15,24 1 4 16,10 5 0-16,9 5-6 16,0 0-5-16,37 5 3 15,44-1 1-15,6-4 4 16,19-1-5-16,3-8 2 15,0-1 1-15,-25-6-5 16,-12-2 2-16,-35 2-3 16,-18-2 0-16,-19 0-2 15,0 2 2-15,-9 5 0 16,-57 6-1-16,-15-7-32 16,-12-1-32-16,2-13 3 0,20-8 25 15,24 0 37 1,10 0 1-16,18-13-1 0,19-8-2 15,0-8-15-15,37-4 13 16,23-3 4-16,17 2 0 16,-2 0 0-16,-3 0 0 15,-16 1 10-15,-3 4 21 16,-16 0 11-16,-9 1-4 16,-18-1 1-16,-1 0-4 15,-9 3-9-15,0 2-12 16,-37 2-9-16,-29 10-5 15,-24 12-8-15,-19 0-40 16,-9 16-118-16,-10 2-216 16</inkml:trace>
  <inkml:trace contextRef="#ctx0" brushRef="#br0" timeOffset="447462.1212">31438 10191 636 0,'0'0'132'0,"0"0"59"16,0 0-27-16,0 0-78 0,0 0-7 15,0 0 17-15,-9-20-33 16,9 20-33-16,0 0-5 15,0 0-1-15,-10 0-1 16,10 0 1-16,0 0-9 16,-9 0-8-16,9 16 0 15,-9 1-4-15,9 16 9 16,-10-4-5-16,10 5 5 16,-9 6-1-16,9 3 2 15,-16 9-7-15,10 1 7 16,6 4-8-16,0-1 4 15,0 10-6-15,0 5 4 16,0-2-2-16,0 8 1 0,0 4-6 16,0 0 6-1,9-2 3-15,13-4-4 0,-12-4 1 16,-1-6-1-16,0 1-1 16,10-8 0-16,-10 5 1 15,-9 0-2-15,10 4 2 16,-10-4-5-16,9-5 9 15,0-7-5-15,-9-1-1 16,10-3 0-16,-7-3-2 16,6-2 4-16,1-4-3 15,2 3 3-15,7 2-2 16,-19-3-1-16,9-4 2 16,10 3-4-16,-10-1 1 15,0-1 0-15,1 2 6 0,-1 1-4 16,0 6-1-16,-9-6 2 15,0 0-1-15,0-2 2 16,0 3 0-16,0-11 1 16,0 3 1-16,0-11-5 15,0 10 4-15,10-3-5 16,-7 0-1-16,3 0 4 16,3 5-2-16,7 7 1 15,-7-3-1-15,1 3-1 16,-1 2 1-16,0 4 0 15,1-7 4-15,-1 7-6 16,-9 1 1-16,9-6-1 16,1 3 2-16,-1 1 0 0,-9-6 5 15,0-1-5-15,0-3-1 16,0 0 5-16,0-3-4 16,0-2-1-16,0-2 4 15,0 7-5-15,0-3 6 16,0 3-5-16,0 3 2 15,0-6 0-15,0 1 0 16,-9 0 0-16,-1-5 0 16,10-6 1-16,-9 4 0 15,9-7-3-15,0 1 1 16,0 3-1-16,0-2 4 16,0-1-4-16,0 2-1 15,0-4 1-15,-9 2 3 16,9 2-3-16,-10-6 0 0,10 0 1 15,-9-9 1-15,9 1 6 16,0-4-5-16,-9-3 1 16,9 3-4-16,0-5 4 15,0 0-3-15,0 4 1 16,0-4-3-16,0 0 0 16,0 0-36-16,0 0-127 15,-19-43-290-15</inkml:trace>
  <inkml:trace contextRef="#ctx0" brushRef="#br0" timeOffset="501366.9078">26357 15579 479 0,'0'0'200'15,"0"0"-29"-15,0 0-44 16,0 0-73-16,0 0-16 15,0 0 25-15,0 0 10 16,35-25-18-16,-35 21-8 16,0 4 1-16,0 0-8 15,0 0 3-15,0 0-8 0,0 0-11 16,0 0-7-16,0 0-7 16,0 0-5-16,0 0-2 15,0 0-3-15,0 8-5 16,0 25-5-16,0 17 10 15,0 17 3-15,0-3 5 16,0 2 1-16,0-8-5 16,0-6 4-16,-10-5 4 15,10-4-3-15,0-14 0 16,0 1-2-16,0-9-5 16,0-3-1-16,-9 0-1 15,-3-7-1-15,-1-1 0 16,-15-9-99-16,-19-1-153 0,-6-1-242 15</inkml:trace>
  <inkml:trace contextRef="#ctx0" brushRef="#br0" timeOffset="501913.7613">25918 15698 184 0,'0'0'135'0,"0"0"9"16,0 0-27-16,0 0-19 16,0 0-26-16,0 0 6 15,-56-23 11-15,56 23 21 16,0 0-4-16,0 0-22 15,0-1-12-15,0-4-9 0,0 0-18 16,0 0-11-16,0-3-13 16,19-3-9-16,28-4-7 15,15-2-3-15,13 0 2 16,15 5-4-16,0-5 2 16,-6 0-2-16,-3 5 0 15,-15 0 1-15,-13 2 0 16,-7 3 0-16,-17 3-1 15,-1-3 0-15,-13 7-5 16,-6 0-1-16,1 0-13 16,-10 13-52-16,0 14-79 15,-34 2-208-15</inkml:trace>
  <inkml:trace contextRef="#ctx0" brushRef="#br0" timeOffset="502382.5609">25890 16147 513 0,'0'0'131'15,"0"0"9"-15,0 0-34 16,0 0-44-16,0 0-9 16,0 0-5-16,-9 0-17 15,9 7 1-15,0-3-1 16,19-2 7-16,21 3 6 15,29-5 0-15,12 0 5 16,21 0 2-16,17 0-21 16,-10-7-9-16,-10-4-7 0,-24 0 6 15,-22 6 8-15,-25 0-3 16,-9 5-4-16,-10 0-4 16,-9 0-7-16,0 0-10 15,0 0-5-15,0 0-12 16,0 0-4-16,0 0-82 15,10 0-72-15,-10 5-164 16,9-5-327-16</inkml:trace>
  <inkml:trace contextRef="#ctx0" brushRef="#br0" timeOffset="502741.8983">26977 16136 679 0,'0'0'264'16,"0"0"-7"-16,0 0-96 15,0 0-59-15,0 0-56 16,0 0 18-16,-9-28-19 16,9 28-9-16,0 0-15 15,0 0-16-15,0 10-5 16,0 26 0-16,9 9 5 15,19 6 4-15,0 4-4 16,-9-3 7-16,6-12-4 0,-16 0-1 16,10-11-2-1,-10-3 0-15,-9-6-4 0,0-3 2 16,0-1-3-16,0-6-3 16,0-2 1-16,0-3-18 15,-18-5-93-15,-32-10-191 16,19-36-549-16</inkml:trace>
  <inkml:trace contextRef="#ctx0" brushRef="#br0" timeOffset="503179.4786">27554 16033 792 0,'0'0'171'0,"0"0"20"16,0 0-80-16,0 0-49 0,0 0-2 15,0 0 7 1,0-24-16-16,0 19 2 0,0 5-25 16,0 0-15-16,9 0-5 15,19 0-1-15,16-9-1 16,2 1-1-16,20-2 0 15,5 3-1-15,-5-4-4 16,-4 5-1-16,-25 1-1 16,-9 5-4-16,-18 0-74 15,-10 0-129-15,0 0-194 16,-19 0-530-16</inkml:trace>
  <inkml:trace contextRef="#ctx0" brushRef="#br0" timeOffset="503476.3005">27681 16154 730 0,'0'0'109'0,"0"0"13"15,0 0 7-15,0 0 7 16,0 0-67-16,0 0-6 16,246-13-46-16,-199-2-17 15,0 2-18-15,-32-3-278 16</inkml:trace>
  <inkml:trace contextRef="#ctx0" brushRef="#br0" timeOffset="504241.9056">28815 15659 816 0,'0'0'140'0,"0"0"76"16,0 0-86-16,0 0-45 0,0 0-11 15,0 0-8-15,-47-34-17 16,47 34-26-16,-9 0-23 16,0 26-11-16,-10 16 9 15,-6 10 2-15,6-2 3 16,1-4 0-16,8-7-2 16,1-5-1-16,0-5 6 15,9-13-3-15,0-5-1 16,0-6-1-16,0-5 3 15,0 0 0-15,0 0 9 16,0-9 23-16,0-16-5 16,0-20-26-16,9-10-2 0,19-11 0 15,0-6-2-15,6-6-1 16,4 11-1-16,-20 9 1 16,11 11 4-16,-1 13-4 15,-16 11 2-15,19 7 0 16,-21 8 6-16,-1 3-4 15,-9 5 3-15,0 0-1 16,0 0-6-16,9 0-3 16,10 8-1-16,9 18 3 15,3 10 1-15,19 4-1 16,-13 4 2-16,10-3 0 16,6 5 0-16,-16-3 0 15,1-1 0-15,-4-8 0 16,-6-2-2-16,0-8 2 0,-19-8-1 15,1-3 0-15,-1-8 0 16,-9 0 0-16,0-3-2 16,0-2 1-16,0 0 0 15,0 4 1-15,-37-4 0 16,-10 5 2-16,-25 0-2 16,-15-2 0-16,0-3 0 15,-13 5-6-15,10-5 6 16,15 5-7-16,19-5 6 15,12 5 1-15,16-3-3 16,10 2-1-16,8-4 4 16,10 0 1-16,0 0-1 15,0 0-2-15,0 0 1 0,-9 5 0 16,9-5-1-16,0 7 4 16,-9-1-4-16,-1-1 3 15,-11 6-3-15,8 2 2 16,-6-3-2-16,-9-4-46 15,10-6-135-15,-1 0-220 16</inkml:trace>
  <inkml:trace contextRef="#ctx0" brushRef="#br0" timeOffset="504726.2863">29609 15651 473 0,'0'0'200'16,"0"0"-59"-16,0 0 7 0,0 0-48 15,0 0-30 1,0 0 18-16,-28-5-15 0,28 5 8 16,0 0-1-16,0 0-10 15,0 0-4-15,0 0-33 16,0 0-17-16,0 0-12 15,0 5-4-15,0 19 3 16,0 10-2-16,0 11 6 16,0-9 0-16,0 2 6 15,0-8-9-15,0-3 1 16,0-16-4-16,0 2 0 16,0-3-1-16,0-5 0 15,0-4-3-15,0-1-140 16,0-1-310-16</inkml:trace>
  <inkml:trace contextRef="#ctx0" brushRef="#br0" timeOffset="505195.1316">30342 15288 824 0,'0'0'125'0,"0"0"81"16,0 0-75-16,0 0-36 16,0 0-17-16,0 0-32 15,-29-38-33-15,20 38-13 16,0 29-13-16,-10 16 13 16,-6 27 5-16,7 9 5 15,-11 4 11-15,1-1-2 0,-9-3-5 16,12-13 3-16,-3-5-5 15,0-12-6-15,9-12-1 16,1-10-3-16,8-7 0 16,1-12-2-16,9-8 0 15,0-2-1-15,0 0 1 16,0 0-61-16,-9-2-146 16,9-25-242-16</inkml:trace>
  <inkml:trace contextRef="#ctx0" brushRef="#br0" timeOffset="506066.8562">30734 15669 332 0,'0'0'499'0,"0"0"-293"16,0 0-62-16,0 0-48 16,0 0-26-16,0 0 8 15,0-29-6-15,0 29-22 16,0 0-13-16,0 0-30 16,0 6-7-16,0 23-1 0,-28 23 1 15,-16 11 7-15,7 3 6 16,0-3-2-16,9-5-3 15,9-10-1 1,-3-11 2 0,19-8-1-16,-6-12-7 0,9-7 2 15,0-3 0-15,0-7 0 16,0 0 3-16,0 0 2 16,0-7 17-16,0-20 2 0,0-15-23 15,9-8-1 1,3-6-2-16,10 3-1 15,-3-4 4-15,0 3-4 16,-10 7 1-16,10 2 0 0,-1-1 0 16,1 11 3-1,-10 3 2-15,7 3-1 0,-7 13 4 16,1 8 1-16,-1 3-5 16,-9 0 3-16,0 5-8 15,0 0 0-15,9 0-2 16,10 11-3-1,18 25-3-15,16 7 7 0,-6 7 1 16,0 2 1-16,-4-1 1 16,4-10-1-16,-9-3 0 15,-7-4 0-15,9-10-1 0,-21-1 1 16,0-7 0 0,-1-3-1-16,-8 2-1 0,-1-7 1 15,-9 3 0 1,9-6-1-16,-9 4 0 0,0-5 0 15,0 0-3 1,0 1 3-16,0 0-1 0,0-3 2 16,0-2 2-1,0 0-1-15,-28 5 0 0,-18 7-2 16,-35 0 1-16,-19 5-1 0,-12 4 1 16,3-2-1-1,0-8 1-15,21-1 1 0,39-2 0 16,11-3-1-1,20-5 1-15,8 0 1 0,10 0-1 16,0 0 0 0,0 0 2-16,0 0 0 15,0 0-2-15,0 0 1 0,0 0-2 16,0 0-42 0,0-13-113-16,-9-17-666 0</inkml:trace>
  <inkml:trace contextRef="#ctx0" brushRef="#br0" timeOffset="527598.6322">28750 6717 470 0,'0'0'42'0,"0"0"68"15,0 0-67 1,0 0-20-16,0 0-19 0,0 0 16 16,0 0 21-1,0-17-6-15,0 17-11 0,0-2-6 16,0-1 5-16,0 1 27 0,0 2-5 15,0-3 9 1,0 3 20-16,-10 0-14 0,1 0-27 16,-3-2-12-1,8-3-2-15,-2 5-1 16,3 0-5-16,3 0 0 16,0 0-1-16,0 0-8 15,0-3 2-15,0 3-6 0,0 0-1 16,0-1-7-1,9-3 8-15,35-5 3 0,12-1 2 16,16-8 1 0,3 5 2-16,6-3-2 0,-16 3 3 15,-3 4-5 1,-24-3-2-16,-10 8-1 0,-10 2-1 16,-18 2-1-1,10 0-34-15,-10 0-103 0,0 5-150 16,0 9-220-16</inkml:trace>
  <inkml:trace contextRef="#ctx0" brushRef="#br0" timeOffset="528082.8591">28806 6930 439 0,'0'0'82'0,"0"0"34"16,0 0-54-16,0 0-39 16,0 0-1-16,0 0 19 15,-28 0 38-15,28 0 36 16,0 0-24-16,0 0-12 16,-10 0-17-16,10 0-18 0,-9 0-20 15,9 0 8-15,-9-1-11 16,9 1-13-16,-10 0-4 15,10 0 0-15,0 0 0 16,0-4 6-16,0 1 1 16,0 1-2-16,28-7 5 15,19-3-5-15,15 0-6 16,13-3-3-16,-3 9 0 16,-7-1-64-16,-15 6-141 15,-19-9-223-15</inkml:trace>
  <inkml:trace contextRef="#ctx0" brushRef="#br0" timeOffset="530341.6307">30379 6477 588 0,'0'0'111'0,"0"0"43"15,0 0-59 1,0 0-38-16,0 0-42 0,0 0 13 16,-37-39 24-16,27 34 4 15,1 1-17-15,-10-3 2 16,0 1-13-16,1 1-3 15,-7-2-13-15,6 3-3 16,0-3-1-16,1 6 6 16,-1-3-5-16,10 3 0 15,-10 1-9-15,10 0 1 16,-13 0-1-16,9 0-4 16,-5 6-5-16,-10 15 7 15,9-2 1-15,10 6 1 0,9-4 0 16,0 1-1-1,0-2 1-15,28-1 4 0,0-8-1 16,9 2 2-16,7-3-2 16,-7-9 5-16,-9 3-6 15,0-4 4-15,-3 0-4 16,-6 0 4-16,-1 0 6 16,-8-10 6-16,9-13-6 15,-10 2-4-15,0-4-4 16,1-3 1-16,-1 1-4 15,-9 4 4-15,3 5 1 16,3 1 0-16,-3 2 5 0,10 2-4 16,-13 7 2-1,9 1-7-15,-9 3 7 0,0 2-3 16,0 0 7-16,0 0-13 16,0 0-14-16,0 26 5 15,10 13 9-15,8 9 9 16,-8 9 3-16,8-4-4 15,1 0 5-15,-10-9-1 16,10 2 2-16,-19-12-4 16,9-1 0-16,-6-11 0 15,-3-3-4-15,0-1 1 16,0-3-7-16,0-2 0 16,0-4-9-16,0-2-82 15,0-2-49-15,-9-5-87 16,-13 0-281-16</inkml:trace>
  <inkml:trace contextRef="#ctx0" brushRef="#br0" timeOffset="530700.9766">31055 6183 679 0,'0'0'45'16,"0"0"131"-16,0 0-47 15,0 0-58-15,0 0-44 16,0 0-4-16,-28 6-15 15,0 43 32-15,-10 26 29 16,7 16-8-16,19 13-6 16,12 2 4-16,0 4-16 15,9-14-18-15,53-2 6 16,13-12-17-16,16-8-9 16,-1-6-5-16,-15-12-19 15,-13-17-174-15,-53-22-299 0</inkml:trace>
  <inkml:trace contextRef="#ctx0" brushRef="#br0" timeOffset="533945.2517">31538 6462 311 0,'0'0'98'0,"0"0"40"15,0 0-39 1,0 0-41-16,0 0-12 15,0 0 24-15,0 0-10 16,0 0 7-16,0 0-9 0,0 0-12 16,0 0-14-16,0 0-8 15,0 0-14-15,0 0-7 16,28 0-3 0,9 0 1-16,16 0 6 15,3-3 2-15,-9-6 6 0,-4 2 2 0,-14-3-9 16,-20 7 6-1,-9 2-6-15,0 1 4 16,0 0 20-16,0 0 6 16,0 0-18-1,0 0-16-15,0 0-4 0,0 1-10 0,-9 19-1 16,-10 13 10-16,0 6 1 16,4 3 1-16,5 3 0 15,4 0-1 1,3-6 2-16,3-5 0 15,-9-3-2-15,-1-9 0 0,1 2 1 16,-1-14-1-16,10 1 1 16,-9-6 0-16,9 2-2 15,0-6 0-15,-9-1-28 16,-1 0-67 0,1 0-40-16,-10-8-59 0,-12-10-209 0</inkml:trace>
  <inkml:trace contextRef="#ctx0" brushRef="#br0" timeOffset="534244.2569">31485 6732 502 0,'0'0'72'16,"0"0"23"-16,0 0-7 0,0 0-34 0,0 0-6 15,255-66 15 1,-233 61-36-16,-13 3-17 16,1-1-10-16,-10 3-24 15,0-2-147-15,0-2-262 16</inkml:trace>
  <inkml:trace contextRef="#ctx0" brushRef="#br0" timeOffset="534795.9693">31986 6501 280 0,'0'0'357'16,"0"0"-225"0,0 0-31-16,0 0-29 15,0 0-47-15,0 0-6 16,69-101 12-16,-38 97 4 16,-12 0 9-16,-1 4-2 0,1 0-18 15,9 4-4-15,-9 22 6 16,-10 11-2-16,-6 5-8 15,-3 8-6 1,0 2-2-16,-31-1-3 16,-16-5-2-16,10-8-2 0,-4-9 1 15,20-9 1-15,11-6 0 16,1-6-1-16,9-3 2 16,0-5-4-16,0 0 2 15,0 5-2 1,0-4 0-16,0 4-1 0,0 0 1 0,9 2 0 15,32-6 1 1,9 2 3-16,6-1-2 16,15 1 0-16,4-3-2 15,6 2-4-15,3 3-87 16,-3-5-99-16,-22 0-237 16</inkml:trace>
  <inkml:trace contextRef="#ctx0" brushRef="#br0" timeOffset="536608.9324">32690 6625 508 0,'0'0'121'15,"0"0"21"-15,0 0-30 16,0 0-25-16,0 0-53 16,0 0 20-16,0 0 8 15,0-3 0-15,0 2 1 16,0 1-14-16,0 0-6 15,0-7-14-15,0 7-9 16,0 0-10-16,0-5-2 16,28 0-4-16,10-1-3 0,24-1-1 15,3 3 0 1,-2-3 0-16,-26 7-1 0,-9 0-1 16,-19 0-2-16,-9 0-44 15,0 0-74-15,0 0-92 16,-18 0 9-16,-1 0-339 15</inkml:trace>
  <inkml:trace contextRef="#ctx0" brushRef="#br0" timeOffset="536937.0543">33201 6304 837 0,'0'0'120'0,"0"0"68"16,0 0-87-16,0 0-66 16,0 0-28-16,0 0-7 15,0 17 0-15,9 20 0 16,1 5 19-16,18 3 6 15,-19 2-6-15,10-4-10 16,-10-3-5-16,-9-3-1 0,0-3-3 16,0-8-3-1,0 0-40-15,0-12-45 0,0-12-123 16,0-2-248-16</inkml:trace>
  <inkml:trace contextRef="#ctx0" brushRef="#br0" timeOffset="537358.9554">33485 6290 857 0,'0'0'76'16,"0"0"78"-16,0 0-95 15,0 0-58-15,0 0 1 16,0 0 0-16,-10 131 32 16,1-85 13-16,9 12-8 15,0-4-7-15,0-1-2 16,19-5-4-16,9-6-13 16,9-6-2-16,-6-9-8 15,10-11 5-15,-13-5-8 16,0-9 1-16,-19-2 2 15,0 0-3-15,1 0 4 16,-10 0 1-16,9-18 11 16,-9-3-8-16,0-3-6 0,0-3-2 15,0 3-3-15,-19 4-7 16,-9 6 2-16,-9 7 0 16,-4 7-3-16,10 0-20 15,3 7-54-15,0 10-49 16,0-2-127-16,19-15-191 15</inkml:trace>
  <inkml:trace contextRef="#ctx0" brushRef="#br0" timeOffset="554921.87">29245 8113 353 0,'0'0'135'15,"0"0"-7"-15,0 0-85 0,0 0-20 16,0 0-9-16,0 0 29 15,0 0 10-15,0 0 17 16,-9 0 20-16,-1 0-28 16,10 0-9-16,-9 0-1 15,9 0-21-15,-9 0-16 16,-1 0-5-16,-8 1-8 16,-1 2-2-16,-6 7 1 15,6-4-1-15,1-1 3 16,-1 3-2-16,0-3 2 15,10 2 1-15,0-4-3 16,-1 2 3-16,10-4 0 16,0-1 0-16,0 0 1 0,0 0 3 15,0 0-1-15,0 0 1 16,0 0-3-16,0 0-4 16,10 0-1-16,36 0 9 15,17 0 11-15,-7-11-4 16,0 1-12-16,-3-3 1 15,-7 7-5-15,-8-4-1 16,-20 10 1-16,-2-4 0 16,-7 4 0-16,1 0-2 15,-10 0-63-15,0 0-66 16,0 0-105-16,0 0-83 16</inkml:trace>
  <inkml:trace contextRef="#ctx0" brushRef="#br0" timeOffset="555328.1261">29254 8071 282 0,'0'0'239'0,"0"0"-85"16,0 0-44-16,0 0-26 15,0 0 9-15,0 0 0 16,-28-47-21-16,28 43-10 16,0-3-8-16,0 2-13 15,0-1 15-15,0 6-10 16,0 0-7-16,0 0-7 15,0 0-11-15,0 0 1 16,0 0-22-16,0 18 0 16,0 16-7-16,0 16 7 15,0 9 2-15,0-3-1 16,19 0-2-16,0-6-22 16,-16-1-153-16,-3-11-52 15,0-15-309-15</inkml:trace>
  <inkml:trace contextRef="#ctx0" brushRef="#br0" timeOffset="556062.5058">29591 8064 549 0,'0'0'152'15,"0"0"-14"-15,0 0-45 16,0 0-11-16,0 0-17 16,0 0-8-16,0-52-21 15,0 42-15-15,28 3-12 16,19-4-2-16,6 11-5 16,-7 0-1-16,1 0 0 15,-3 7 1-15,-7 14-1 16,-18 4 0-16,-10 2 1 15,-9-3 1-15,0 5 4 16,-9-3-3-16,-29-6 0 0,10-4 0 16,3-5-2-16,16-9 1 15,9 1 1-15,0-3 1 16,0 0 2-16,0 0-3 16,0 0-4-16,0 0-2 15,0 0-7-15,9 6 0 16,16 10 9-16,3-3 2 15,-9 8-2-15,-19 5-1 16,0 1-1-16,0 2 1 16,-47 5 2-16,-24-1-1 15,-7-3 0-15,0-2-1 16,6-11-10-16,16-5-38 0,9-12-74 16,16 0-85-16,19-8-283 15</inkml:trace>
  <inkml:trace contextRef="#ctx0" brushRef="#br0" timeOffset="556484.3892">30370 7762 642 0,'0'0'164'0,"0"0"42"16,0 0-64-16,0 0-48 16,0 0-38-16,0 0-34 15,-66 77-15-15,29 8 17 16,6 11 22-16,28 11-2 16,3-9-9-16,0-2-15 0,62-9-11 15,22-8-7-15,34-12-2 16,19-17-75-16,0-22-183 15,-28-28-584-15</inkml:trace>
  <inkml:trace contextRef="#ctx0" brushRef="#br0" timeOffset="560115.039">30625 8217 93 0,'0'0'403'16,"0"0"-277"-16,0 0-46 15,0 0-32-15,0 0-12 16,0 0 0-16,19-16-3 15,-19 16-14-15,0 0-2 16,0 0-5-16,0 0-6 16,0 0-3-16,0 0 11 0,0 0 50 15,0 0 20-15,0 0-30 16,0-1-29-16,0 1-10 16,0-4 3-16,0 4-2 15,0-1 1-15,0-2 4 16,0 1-5-16,0-3-1 15,9 0-5-15,16 0-7 16,-6-3-2-16,9-1-1 16,0 2 0-16,0 2 1 15,-6 2-1-15,-1 2 2 16,-2 1 0-16,-10 0-1 16,-9 0 0-16,0 0-1 0,0 0 1 15,10 0-1-15,-10 0-2 16,0 0-64-16,0 0-156 0,0 0-281 15</inkml:trace>
  <inkml:trace contextRef="#ctx0" brushRef="#br0" timeOffset="560708.8996">31017 8012 706 0,'0'0'107'0,"0"0"-26"16,0 0-7-16,0 0-38 0,0 0 2 16,0 0 0-16,91-100 9 15,-63 88-4-15,0 4 2 16,0-1-12-16,-9 9-12 15,6 0-11-15,-16 0-9 16,0 17-1-16,-9 17 5 16,0 11-3-16,0 6 5 15,0-2 0-15,-31-4-4 16,9-3-2-16,-6-8 0 16,10-9 0-16,-1-4-1 15,10-8 2-15,9-5-1 16,0-4 1-16,0 0-2 15,0-4 0-15,0 2-3 0,0-2-2 16,0 0 5-16,0 0 0 16,9 0 5-16,19 0-3 15,-9 0 3-15,12 0-1 16,0-6-3-16,-12-6-1 16,-1 6-10-16,-8-4-79 15,-10-3-87-15,0-3-208 16</inkml:trace>
  <inkml:trace contextRef="#ctx0" brushRef="#br0" timeOffset="561130.6976">31475 7984 655 0,'0'0'134'16,"0"0"38"-16,0 0 9 15,0 0-120-15,0 0-5 16,0 0-25-16,10-22-18 16,-10 51-10-16,0 12 18 15,0 7 4-15,-10 1-8 16,-8-3-9-16,8-4 6 16,1-8-4-16,9-5-1 15,-9-9 1-15,9-4-9 0,0-11 4 16,0 3 3-16,0-8-8 15,0 0 6-15,0 0-5 16,0 0-1-16,0 0 5 16,9 0-1-16,19 0-1 15,3-4 0-15,19-7-2 16,-13 1-1-16,1-2 1 16,5 2 2-16,-15-1-3 15,-9 2-1-15,0 5-1 16,-10-1-4-16,1 3-49 15,-10 2-25-15,0 0-11 16,0 0-118-16,0 0-127 16</inkml:trace>
  <inkml:trace contextRef="#ctx0" brushRef="#br0" timeOffset="561443.1986">31622 8208 561 0,'0'0'153'16,"0"0"85"-16,0 0-58 15,0 0-105-15,0 0 0 16,0 0 3-16,-10-33-15 16,10 33-38-16,0 0-18 15,0 21-5-15,0 12 17 16,13 0-4-16,2 5-9 16,1 0-4-16,-7-2-1 15,1 1-1-15,-1-7-9 16,-9-4-139-16,0-14-134 0,0-12-474 15</inkml:trace>
  <inkml:trace contextRef="#ctx0" brushRef="#br0" timeOffset="561755.7019">31840 7712 879 0,'0'0'206'16,"0"0"-119"-16,0 0-60 15,0 0 16-15,0 0 36 16,202 142-9-16,-130-70-6 16,-16 10-16-16,-12 8 1 15,-16 2-18-15,-28 0-28 16,-10 3-3-16,-71-3-61 16,-28-7-160-16,-28-12-176 15</inkml:trace>
  <inkml:trace contextRef="#ctx0" brushRef="#br0" timeOffset="563490.2544">29052 9316 5 0,'0'0'561'15,"0"0"-408"-15,0 0-54 16,0 0-46-16,0 0-6 16,0 0 12-16,0 0-17 15,0-20 1-15,0 20-7 16,0-4-11-16,0 4 1 15,0-5-3-15,0 5 5 16,0-4 0-16,19-1-6 16,18-7-16-16,7-5 0 15,21 1-5-15,-9-4-1 16,6 3 0-16,-6 2 0 0,-12 2-1 16,-16 7-26-16,-19 2-18 15,-9 4-39-15,0 0-101 16,0 4-79-16,-18 9-375 15</inkml:trace>
  <inkml:trace contextRef="#ctx0" brushRef="#br0" timeOffset="563818.3794">29208 9118 383 0,'0'0'190'15,"0"0"-25"-15,0 0-56 16,0 0-8-16,0 0 11 16,0 0-28-16,-28-72-31 15,18 72 9-15,10 0-8 16,0 0-10-16,0 0-33 16,0 19-11-16,0 21 0 15,19 17 4-15,9-4 0 16,0 0-4-16,-9-5 0 15,-10 4-42-15,-9-4-152 16,0-10-143-16</inkml:trace>
  <inkml:trace contextRef="#ctx0" brushRef="#br0" timeOffset="564365.2563">29912 9168 650 0,'0'0'135'16,"0"0"40"-16,0 0-56 15,0 0-47-15,0 0-31 16,0 0-12-16,-137-45-7 16,99 45-12-16,-2 23 1 15,9 7 6-15,12 4 6 16,10 8 4-16,9-2-2 0,0 1-1 16,0-6-4-16,37-6-1 15,7-8-3-15,12-3-7 16,-7-9-3-16,11-7-3 15,-14-2 4-15,-15 0 1 16,1 0-1-16,-23-13 8 16,0-14 11-16,-9 3-1 15,0-13-2-15,0 1-10 16,-9-6-4-16,-35-1-5 16,-2 4-2-16,8 15-4 15,-2 8-14-15,27 16-54 16,13 0-78-16,0 0-221 0,0 6-587 15</inkml:trace>
  <inkml:trace contextRef="#ctx0" brushRef="#br0" timeOffset="564693.4496">30560 9047 721 0,'0'0'196'0,"0"0"18"16,0 0-112-16,0 0-66 15,0 0-30-15,0 0-6 16,-32 111 18-16,32-40 25 16,0-3-9-16,41-2-20 15,24-3-9-15,16-6-5 16,13-12-6-16,15-18-118 16,-10-17-246-16</inkml:trace>
  <inkml:trace contextRef="#ctx0" brushRef="#br0" timeOffset="565068.378">31930 9008 1122 0,'0'0'106'15,"0"0"82"-15,0 0-144 16,0 0-43-16,0 0 9 16,0 0 10-16,184 91-9 15,-156-33-11-15,-28 14 0 16,-9 15-3-16,-82 4-109 16,-52-11-332-16</inkml:trace>
  <inkml:trace contextRef="#ctx0" brushRef="#br0" timeOffset="602080.7888">26915 17462 625 0,'0'0'85'0,"0"0"42"16,0 0-24-16,0 0-48 16,0 0-44-16,0 0 7 15,0 0 28-15,0 0 28 16,25-51-14-16,-25 51-1 15,0-2 10-15,0-3-10 16,0 1-11-16,0-3 6 16,0 5-17-16,0-2-3 0,0-1-6 15,0 0-1 1,0 5-4-16,0 0-2 0,0 0-6 16,0 0-11-16,0 0-4 15,0 5 0-15,0 29-3 16,0 9 3-16,0 10 2 15,0-1 1-15,0 0-1 16,0-7-1-16,0-7-1 16,0 1 1-16,0-10 0 15,0 0-1-15,0-1-1 16,0-9-3-16,0-5-29 16,0-1-108-16,0-8-81 0,-9-5-59 15,-16-9-233 1</inkml:trace>
  <inkml:trace contextRef="#ctx0" brushRef="#br0" timeOffset="602487.0739">26594 17501 649 0,'0'0'101'0,"0"0"42"0,0 0-6 15,0 0-73-15,0 0 0 16,0 0-8-16,-9-24-2 15,9 24 5-15,0 0-19 16,0 0-1-16,0-5-11 16,0 5-9-16,9-10-12 15,32-3 1-15,27-3-1 16,-2-1-3-16,5 1-4 16,-5-2 0-16,-4 6-5 15,-15 8-34-15,-7-3-43 0,-9 7-16 16,-12 0-21-16,-19 0-77 15,0 16-59-15</inkml:trace>
  <inkml:trace contextRef="#ctx0" brushRef="#br0" timeOffset="602830.7988">26635 17896 153 0,'0'0'415'0,"0"0"-294"16,0 0-18-16,0 0-26 15,0 0 0-15,0 0 9 16,0 0-6-16,0-10-17 15,21 6-12-15,7-3-38 16,10 2 1-16,9 1-3 16,6-5-7-16,12 0 1 15,7 4 1-15,-7-1-3 16,-3-1 0-16,-6 7-3 16,-18 0-8-16,-4 0-81 0,-15 0-105 15,-1 0-93-15</inkml:trace>
  <inkml:trace contextRef="#ctx0" brushRef="#br0" timeOffset="603143.3323">27488 17717 901 0,'0'0'168'0,"0"0"-5"15,0 0-60-15,0 0-73 16,0 0-19-16,0 0-9 0,0 34 1 16,0 5 8-16,10 8 4 15,-1-7-1-15,10 4-6 16,-1-2-4-16,-8-3-4 16,-1-5 0-16,-9 0-3 15,0-10-45-15,0-10-146 16,0-14-194-16</inkml:trace>
  <inkml:trace contextRef="#ctx0" brushRef="#br0" timeOffset="603502.6819">27856 17654 785 0,'0'0'79'16,"0"0"168"-16,0 0-149 16,0 0-53-16,0 0-24 15,0 0 34-15,81-63-15 16,-44 52-11-16,0 0-12 15,7 6-7-15,-16-1-3 16,0 6-7-16,-9 0-2 16,0 0-72-16,-10 0-107 0,-9 11-161 15</inkml:trace>
  <inkml:trace contextRef="#ctx0" brushRef="#br0" timeOffset="603612.0661">27856 17654 736 0,'62'153'172'0,"-62"-153"5"16,0 0-77-16,19-4-34 15,37-9-11-15,6-3 10 16,4-2-40-16,-20 7-21 16,-2 4-4-16,-16 2-157 15,-28 0-349-15</inkml:trace>
  <inkml:trace contextRef="#ctx0" brushRef="#br0" timeOffset="605518.3568">28650 17459 572 0,'0'0'197'0,"0"0"-25"15,0 0-45-15,0 0-29 16,0 0-8-16,0 0 12 15,0-21-30-15,0 21-11 16,0 0-6-16,0 0-14 16,0 0-18-16,0 16-23 15,0 31 1-15,0 10-1 16,0 5 7-16,0 1-1 0,0-8 4 16,0-3-4-1,0-5-4-15,0-7-1 16,9-5 2-16,1-8-3 0,-1-6-1 15,-9-8-2-15,0-7-21 16,0-6-134-16,0 0-63 16,0-6-73-16</inkml:trace>
  <inkml:trace contextRef="#ctx0" brushRef="#br0" timeOffset="605862.0818">29108 17738 864 0,'0'0'121'0,"0"0"80"15,0 0-112-15,0 0-49 16,0 0-36-16,0 0-4 15,0 8-6-15,0-3-52 16,0-5-179-16,0 0-515 16</inkml:trace>
  <inkml:trace contextRef="#ctx0" brushRef="#br0" timeOffset="606362.0886">29410 17603 617 0,'0'0'147'0,"0"0"10"15,0 0-32-15,0 0-85 16,0 0-25-16,0 0 26 16,109-102-14-16,-81 89 21 15,6 8-9-15,-6 1-12 16,-9 4-7-16,0 0-4 16,0 9-8-16,-10 15-1 15,-9 15 2-15,0 3-6 0,0 6 3 16,-9-1 2-1,-38-2-8-15,0 0 4 0,13-14-3 16,-4-10-1-16,20-3 6 16,8-13-2-16,10-1 1 15,0-4 1-15,0 0-3 16,0 0-3-16,10 0 0 16,18 0 2-16,19 0 11 15,15 0-6-15,-6-4-6 16,-3 4-1-16,-16 0-32 15,-9 0-167-15,-18-10-193 16</inkml:trace>
  <inkml:trace contextRef="#ctx0" brushRef="#br0" timeOffset="606924.5989">30351 17479 645 0,'0'0'71'0,"0"0"49"15,0 0-19-15,0 0-42 0,0 0 23 16,0 0-13-16,-100-41-13 15,72 36-9-15,0 5-10 16,0 0-12-16,-9 0-9 16,2 21-3-16,7 8-8 15,10 0 6-15,8 5-1 16,10-5-4-16,0 4-2 16,0-4-2-16,38-12-1 15,-1-5 0-15,16-3-1 16,-16-9 2-16,4 0 0 15,-1 0 2-15,-21-9-1 16,9-8-2-16,-18-7-1 16,-10-3 2-16,0-2 2 0,0 1-3 15,0 4 2-15,0 3 3 16,0 4-1-16,0 5 12 16,0 12 13-16,0 0-4 15,0 0-26-15,0 16-3 16,0 23 2-16,0 19 1 15,28 7 6-15,-10 2-4 16,7-1 5-16,-6-3-6 16,-10-4-1-16,1-13 0 15,-10-3-8-15,0-7-147 16,0-25-200-16</inkml:trace>
  <inkml:trace contextRef="#ctx0" brushRef="#br0" timeOffset="607424.6039">30890 17353 372 0,'0'0'414'16,"0"0"-233"-16,0 0-13 16,0 0-93-16,0 0-35 15,0 0-26-15,-87 29-5 16,55 14 13-16,4 9 26 15,10 6-5-15,-1 10-13 16,19-5-5-16,0-1 6 16,0-5-14-16,28-12-3 15,9-5-12-15,4-10 4 16,9-13-6-16,-22-5-1 16,0-7 1-16,-16-5 4 0,4 0-1 15,-1-5 8-15,-15-19-1 16,0-11-10-16,0-5-8 15,0 6-5-15,-31 12 0 16,0 4 10-16,3 13-2 16,-9 5-9-16,-4 0-3 15,10 16-34-15,-6 8-113 16,-1-6-235-16</inkml:trace>
  <inkml:trace contextRef="#ctx0" brushRef="#br0" timeOffset="607987.1919">31485 17483 981 0,'0'0'97'15,"0"0"30"-15,0 0-121 16,0 0 0-16,0 0-6 16,-19 176 20-16,0-118 4 15,10 5 26-15,0-13-12 16,-1-5-9-16,1-15-4 0,9-14-15 16,0-8-2-16,0-8-2 15,0 0 9-15,0 0 3 16,0-3 47-16,0-23-12 15,0-17-44-15,0-7-7 16,0-11-2-16,0-10 3 16,0-1 0-16,0-1 0 15,0 5 1-15,0 17 2 16,0 10 22-16,0 12-14 16,0 7 7-16,0 11-10 15,9-1 3-15,10 12-13 16,0 0-1-16,9 0 0 15,6 34-3-15,3 13 3 16,10 14 4-16,-16 2-4 16,10 10 2-16,-4-10 1 0,-9-5-3 15,-9-15 0-15,-7-7 1 16,10-7 3-16,-22-13-4 16,9-11-1-16,-9 1-4 15,0-6-4-15,0 0-64 16,0 0-65-16,-24-16-120 15,-14-18-513-15</inkml:trace>
  <inkml:trace contextRef="#ctx0" brushRef="#br0" timeOffset="608112.1074">31475 17699 868 0,'0'0'149'15,"0"0"32"-15,0 0-64 0,0 0-58 16,0 0-38-16,356-54-21 15,-247 12-270-15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8T09:15:38.6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16548 2725 392 0,'0'0'109'15,"0"0"-2"-15,0 0-22 16,0 0-25-16,0 0-4 16,0 0-20-16,0 0 5 15,0-56-3-15,0 54-15 16,0 2 10-16,0 0-1 16,0 0-4-16,0 0-2 15,0 0-8-15,0 0-5 16,0 0-5-16,-9 0 1 15,0 0-2-15,-1 0 3 16,-8 0 11-16,-7-3-5 16,6-2 3-16,0 2-6 15,1 1-1-15,-1-1-8 0,0 2 13 16,-6-4-7-16,-3 4 5 16,0-1-4-16,0-1 3 15,0-2 3-15,-6 4 4 16,6-6 1-16,0 5-11 15,0-1-7-15,0 2 10 16,3-3-4-16,-3 3-2 16,0 1-3-16,0 0 0 15,0 0 1-15,9 0-3 16,-6 0 0-16,6 0 2 16,1 0 1-16,-1 0 1 15,0 0-3-15,1 0 1 16,8 0 2-16,1-3-1 15,-7 3-2-15,-2 0-1 0,-1 0-2 16,0 0-1-16,-9-2 2 16,9 2-2-16,1 0 2 15,-7 0-1-15,6 0-1 16,0 0-1-16,10 0 1 16,0 0 0-16,-1 0 0 15,1 0 0-15,0 0 0 16,-10 0 0-16,10 0 0 15,-16 0 1-15,15 0 0 16,1 0 0-16,-10 0 0 16,10 2-1-16,0-2 3 15,-1 0-3-15,10 0 1 16,-9 3-1-16,-10-3 1 0,10 0 1 16,-7 1 1-16,-2-1-2 15,8 0 2-15,1 0-2 16,9 0-1-16,0 0 1 15,-9 0 0-15,9 0-1 16,0 0 2-16,0 0-1 16,0 0 1-16,-19 0 2 15,10 0-3-15,-10 0-1 16,10 0 0-16,-10 0 1 16,10 0 1-16,-7 0-2 15,-3 0 0-15,10 0 0 16,-10 4 0-16,1-4 0 0,-10 1 0 15,9-1 0-15,-15 5-1 16,6-2 1-16,0 1 0 16,0 0 0-16,-1-2 0 15,5-2 0-15,-4 5 0 16,9-4 0-16,-9 4 0 16,9-1 0-16,0 1 0 15,-5 0 0-15,5 3-1 16,0-6-3-16,0 4 4 15,1 2 0-15,-10-3 2 16,9 3-2-16,-6-3 0 16,16 0 0-16,-1-2 0 15,-8 5 0-15,-1 0 2 16,0-1-2-16,1 2-2 16,8-1 2-16,1 2 0 0,-7-3-2 15,-2-3 1-15,-1 9 1 16,0-3 1-16,1 0 0 15,-10 3-1-15,3-2 1 16,-3 0 1-16,0 2 0 16,9-2-3-16,0 1 3 15,10-3-4-15,0-4 3 16,-1 2-4-16,1-3 5 16,3 4-4-16,-4 2 1 15,1-2 0-15,-10 8 2 16,1-4 1-16,-1 5-2 15,0-2 0-15,0 4 0 0,10-3 2 16,-6 12-5-16,5-6 0 16,7-1 3-16,-3 4 0 15,6-3 0-15,0 4 0 16,0 1 0-16,0 2 1 16,0 0 3-16,0-3 0 15,0 2-1-15,0-4 0 16,15 5 0-16,-5-2-1 0,8-1 1 0,1 1-1 15,0-2 0 1,0-1-2-16,-10 0 2 0,0-1 3 16,1-5-2-16,-1 5-2 15,0-5 3-15,-9-1-1 16,6-1-2-16,-2-1-1 16,2 1 1-16,-6-3 0 15,0 6 0-15,9-3-1 16,-9 5 1-16,0-3-1 15,10 5 0-15,-1-4 1 16,-9 0-1-16,9 1 0 16,-9 2 1-16,0-4 1 15,10 0-2-15,-10-4 0 16,0-1-1-16,0-3 2 16,0 0-1-16,0-6 0 0,0 1-1 15,0-5 1 1,0 4 0-16,0-4-1 0,0 0 0 15,0 0 1-15,0 1-8 16,0 1-9-16,0 1 6 16,0-1 1-16,-10 1 0 15,-8 2-4-15,-1-4 5 16,-6-1-18-16,-3 0-19 16,9 0 32-16,-9 0 8 15,9 0 6-15,1 0 0 16,8 0 1-16,1-1 5 15,-6-9-2-15,15 0 4 0,-10-3 1 16,1 2 4 0,9-2-6-16,-10 5 7 0,10 0-3 15,0 3-1-15,0 2-5 16,0 3 5-16,0-2-1 16,0 2 1-16,0 0-5 15,0 0-5-15,0 0 1 16,0 0-1-16,0 0 2 15,0 0-1-15,0 0 2 16,0 0 2-16,0 0 1 16,0 0-6-16,0 0-5 15,0 0 3-15,29 2 2 16,5 14 2-16,13 7-2 0,-10 3 0 16,6-1 0-1,4 1 1-15,-9 2 2 0,-10-3 0 16,9-2-1-16,-12-4 1 15,-6-1-1-15,-1-10-1 16,1 3 2-16,-10-9 0 16,-9 1-1-16,10-3 1 15,-10 0 3-15,0 0 3 16,0 0 4-16,0 0 14 16,0 0-5-16,9-9-6 15,0-11-13-15,1-1-1 16,-1-1-1-16,7-1 1 15,-7-1-1-15,0-4-1 16,1 3 2-16,-10 2 0 0,0 4 0 16,9 4-2-16,-9 6 1 15,0 7 3-15,0-1-2 16,0 3 4-16,0 0-3 16,0 0 0-16,0 0-3 15,0 0-1-15,0 0-1 16,0 0-7-16,28 0-64 15,-9 0-233-15,-10 0-201 16</inkml:trace>
  <inkml:trace contextRef="#ctx0" brushRef="#br0" timeOffset="11501.7585">25725 2764 567 0,'0'0'28'0,"0"0"44"0,0 0-13 16,0 0-13-1,0 0-26-15,0 0-4 0,0 0 4 16,-72-1 7 0,72 1 0-16,-9 0 11 0,0 0-4 15,-1-4-5-15,-8-1-20 16,-1 2 2-16,0-2-5 16,10 4 11-16,-10-2 4 15,7 3-8-15,9 0 9 16,3 0-2-16,0 0-7 15,0 0-3-15,0 0-2 16,0 0-3-16,0 0 2 16,0 0-4-16,0 0 10 15,0 0-6-15,0 0 6 16,0 0 9-16,0 0-3 0,0 0-2 16,0 0 0-1,0 0-2-15,0 0 2 0,0 0-7 16,0 0 1-1,0 0-6-15,0 0 2 0,25 0 5 16,-7 0 2 0,10 0-4-16,10 4 6 0,5 1-2 15,13-5-5-15,13 0 4 0,18 0-1 16,4 0 0 0,2 0 0-16,-3-5-3 0,1-1-2 15,-7-2 3 1,-3 3-3-16,-7-1-1 0,-2-1 0 15,9 1-1 1,-6 1 2-16,-3-2 4 0,2-1-1 16,-2 4 1-1,-7-3-2-15,7-1-5 0,-7-2 6 16,7 2-8-16,3 1 6 16,-4 0-6-16,4-4-1 15,6 5 3-15,-15-2-4 16,5 1 2-16,-5 2 0 15,5-3 0-15,-15 3 5 16,16-1-2-16,-16 3 0 16,6-1-5-16,-6 1 1 15,10 2 3-15,-13-3-4 0,3 1 0 16,6 2 0 0,-6-3 0-16,0 3 0 0,-3-4 1 15,3 0 2 1,-3 2-2-16,3 0 2 0,4-4-2 15,8 2 3 1,-2 0-2-16,-4 1 1 0,3-1 1 16,-2 2 1-1,-7-1 3-15,6 1-5 0,-6 3-2 16,-9-1-1-16,6 1 4 0,-16-4-4 16,10 1 2-1,6 1-2-15,3-2 3 0,-9-1 1 16,5 0-2-1,-5 3-1-15,6-3 0 0,13 1 1 16,-17-3-2 0,20 4 0-16,-13-2 0 0,6 0 6 15,4 0-6-15,-4 1 1 16,-6 0 0-16,-6 0 0 16,0 0 0-16,6 1-1 0,-16-2 1 15,10 0 0-15,-3 2 0 16,6-2 1-16,-6-3 0 15,9 3 1-15,-3 4-1 16,-7-4 0-16,1 3 0 16,6 2-2-16,-6-3 0 15,-1 3 1-15,7-1-1 0,-6-3 1 16,-9 1-3-16,15 3 5 16,-7-1-2-16,-8-3-1 15,5 4 0-15,-5 0 1 16,-1 0 0-16,-15-1-1 15,9 1 0-15,-3-4 0 16,0 4 0-16,0-1 1 16,3 1-1-16,10-3 0 15,-4 1 0-15,0 0 1 16,-5-2-1-16,8 0 1 16,-3 1-1-16,-8 1 0 15,-1-1 1-15,6 2-2 0,-15-3 1 16,9 4 0-16,0 0-4 15,-7 0 4-15,11 0-1 16,-14 0 4-16,10 0-7 16,-9 0 3-16,-10 0 1 15,10 0 2-15,-10 0-2 16,-6 0 0-16,7 0 2 16,12 0-2-16,-13 0 0 15,10 0 0-15,-10 0 0 16,-9 0-1-16,9 0 1 15,-9 0 0-15,0 0-2 16,0 0 2-16,0 0 3 16,0 0-2-16,0 0 0 0,0 0 1 15,0 0-1-15,0 0 1 16,0 0-2-16,0 0 3 16,0 0-3-16,0 0 0 15,0 0 0-15,0 0-2 16,0 0-6-16,-9 0-23 15,-63 13-141-15,-40-9-165 16</inkml:trace>
  <inkml:trace contextRef="#ctx0" brushRef="#br0" timeOffset="18820.3861">982 877 261 0,'0'0'123'0,"0"0"7"16,0 0-63-16,0 0 38 15,0 0-33-15,0 0 9 16,0 0 31-16,0 0-61 16,-15-75 19-16,12 70-11 0,3 3-22 15,-6 2 12-15,6 0-7 16,-4 0-11-16,4 0-24 16,0 0-7-16,0 2-16 15,0 25 9-15,0 13 6 16,0 0 2-16,0 7 0 15,0-3 2-15,0-6 1 16,0 1-3-16,0-7-1 16,-6-3 0-16,3-3 0 15,-6-6-2-15,3-6-2 16,2-6-113-16,-11-8-89 16,-4 0-112-16</inkml:trace>
  <inkml:trace contextRef="#ctx0" brushRef="#br0" timeOffset="19132.8964">581 996 482 0,'0'0'211'0,"0"0"-108"16,0 0-29-16,0 0 2 0,0 0-65 16,0 0 3-1,74-116 13-15,-39 105 12 0,2-2 5 16,-9 2-11-16,16 0-5 16,-7-2-7-16,0 5-10 15,1 0-2-15,5 0-8 16,-15 6-1-16,10 2-2 15,-19 0-95-15,-10 0-118 16,-9 0-108-16</inkml:trace>
  <inkml:trace contextRef="#ctx0" brushRef="#br0" timeOffset="19414.1478">506 1279 580 0,'0'0'98'16,"0"0"30"-16,0 0 15 16,0 0-87-16,0 0-44 15,0 0 16-15,112-62 23 16,-65 46-7-16,-4 2-7 15,4 2-9-15,-10 4-18 0,-2 3-10 16,-7 5-3 0,0 0-39-16,0 0-185 0,-9 0-168 15</inkml:trace>
  <inkml:trace contextRef="#ctx0" brushRef="#br0" timeOffset="19820.3963">1303 1092 628 0,'0'0'78'0,"0"0"27"0,0 0-15 15,0 0-14-15,0 0-20 16,0 0-2-16,-46-2-16 15,18 18-24-15,-16 16 1 16,7 12 5-16,9 9-5 16,12 5 0-16,13 0-5 15,3-5 6-15,0-6-6 16,12-8-3-16,23-7-1 16,11-8 0-16,-2-11-2 15,-7-5-1-15,-9-5 1 16,-9-3-3-16,0 0 10 15,-4-12 1-15,-12-13 1 16,-3 0 0-16,0-3-11 0,0 7-2 16,-46-1-1-16,-20 12-3 15,-5 5-11-15,15 5 2 16,9 0 8-16,13 24-48 16,15 2-103-16,19-5-182 15</inkml:trace>
  <inkml:trace contextRef="#ctx0" brushRef="#br0" timeOffset="20164.1554">1715 1051 771 0,'0'0'139'16,"0"0"22"-16,0 0-94 15,0 0-51-15,0 0-14 16,0 0-2-16,43 0 12 15,4-3 28-15,0-2-4 0,15-5-25 16,-6 6-11 0,-9-1-33-16,-13 3-230 0,-22-3-233 15</inkml:trace>
  <inkml:trace contextRef="#ctx0" brushRef="#br0" timeOffset="20336.0361">1777 1209 621 0,'0'0'38'16,"0"0"60"-16,0 0 6 15,0 0 25-15,0 0-65 0,0 0-25 16,249-38-33 0,-187 21-6-16,-15 5-106 0,-3-9-355 15</inkml:trace>
  <inkml:trace contextRef="#ctx0" brushRef="#br0" timeOffset="20601.7478">2711 853 749 0,'0'0'238'16,"0"0"8"-16,0 0-118 15,0 0-42-15,0 0-61 16,0 0-17-16,0-8-7 0,0 37-1 16,0 1 4-16,0 4 6 15,10 0-7-15,-1-5-2 16,-9-1 0-16,9-4-1 16,-2-5-4-16,-7-4-43 15,0-6-96-15,0-4-70 16,0-5-141-16</inkml:trace>
  <inkml:trace contextRef="#ctx0" brushRef="#br0" timeOffset="20851.6748">2546 874 783 0,'0'0'139'0,"0"0"24"0,0 0-67 16,0 0-48-16,0 0-21 16,0 0 7-16,0-83 11 15,28 71-20-15,7 4-18 16,11-5-3-16,1 5-2 16,18 0-2-16,7-1 0 15,0 5-9-15,-16 4-104 16,0 0-118-16,-28 0-243 15</inkml:trace>
  <inkml:trace contextRef="#ctx0" brushRef="#br0" timeOffset="21148.5354">2574 1171 515 0,'0'0'233'0,"0"0"-88"16,0 0-59-16,0 0-18 16,0 0-55-16,0 0-7 0,10 0 13 15,15 0 17-15,6 0-12 16,12 0 0-16,4-4-10 15,6-5-8-15,3-1-6 16,0-5-56-16,-3-2-215 16,3-3-308-16</inkml:trace>
  <inkml:trace contextRef="#ctx0" brushRef="#br0" timeOffset="21382.9439">3213 995 601 0,'0'0'242'16,"0"0"-26"-16,0 0-120 0,0 0-11 16,0 0-39-16,0 0-5 15,-25 5-16-15,25 9 1 16,0 10 23-16,0 9 10 16,0 0-17-16,0 5-26 15,0-3-8-15,6 0-2 16,-6-1-6-16,0 7-2 15,0-3-57-15,-6-4-171 16,-31-18-319-16</inkml:trace>
  <inkml:trace contextRef="#ctx0" brushRef="#br0" timeOffset="22695.5111">5599 2644 420 0,'0'0'59'16,"0"0"59"-16,0 0-74 16,0 0-12-16,0 0 3 15,0 0-10-15,0 0-4 16,-19 1 21-16,38-1 8 15,18 5-5-15,16-4-10 16,13 2-20-16,24-1-4 16,38-2-1-16,37 0-1 15,28 0 1-15,16-2 3 16,12-13-5-16,-12 0-4 16,-35 3 5-16,-28 5-2 0,-37 2 0 15,-37 5 2-15,-35 0-3 16,-9 0 2-16,-9 0-1 15,0 0 3-15,0-3 0 16,-4-2 0-16,4 0-5 16,0 4-5-16,-1-2-3 15,-8 1-21-15,-1-1-80 16,-9-1-9-16,0-7-26 16,0 0-203-16</inkml:trace>
  <inkml:trace contextRef="#ctx0" brushRef="#br0" timeOffset="22961.0689">7399 2462 559 0,'0'0'89'0,"0"0"44"15,0 0 13-15,0 0-47 16,0 0-32-16,0 0-35 16,-46-12-11-16,46 12-12 15,0 0-2-15,18 0-4 16,20 0 1-16,27 0 13 15,7 13-6-15,18 5 7 16,-15-2-5-16,-13 7-2 16,-24-1-6-16,-29 10-5 15,-9 10 0-15,-56 14 0 16,-62-6-162-16,-10-8-525 0</inkml:trace>
  <inkml:trace contextRef="#ctx0" brushRef="#br0" timeOffset="27976.7397">802 2129 659 0,'0'0'118'0,"0"0"15"0,0 0-15 15,0 0-34 1,0 0-33-16,0 0-9 0,0 0 5 16,-38-42 8-16,38 42 8 15,-9 0-13-15,9 0-15 16,0 0-16-16,-9 0-18 15,9 0-1-15,0 0-17 16,0 28-9-16,0 6 26 16,0 6 1-16,0-3 1 15,0 0-1-15,0-6-1 16,0 0 1-16,0-11 0 16,0-3-1-16,0-3-6 0,0-6-77 15,0 0-53 1,0-8-92-16,-28 0-167 0</inkml:trace>
  <inkml:trace contextRef="#ctx0" brushRef="#br0" timeOffset="28304.8653">409 2207 554 0,'0'0'150'0,"0"0"-36"16,0 0 7-16,0 0-53 15,0 0-11-15,0 0-1 0,-12-29-11 16,12 27-5-16,0-3-2 16,0 2-8-16,0-5-2 15,0 2-6-15,0-6-22 16,9-4-1-16,29-2 1 15,27 1-2-15,-3 1-1 16,19-2 1-16,-25 5 2 16,0 8-4-16,-18 3-23 15,-19 2-80-15,-10 0-69 16,-3 0-62-16,-6 0-88 16</inkml:trace>
  <inkml:trace contextRef="#ctx0" brushRef="#br0" timeOffset="28617.3654">406 2563 648 0,'0'0'178'16,"0"0"-78"-16,0 0-21 0,0 0-51 15,0 0 3-15,0 0 2 16,137-30-2-16,-71 17-3 16,-1-2-10-16,7 1 2 15,-1 2-6-15,-15-1-11 16,-9 9-3-16,-19 4-16 15,-9 0-201-15,-19 0-219 16</inkml:trace>
  <inkml:trace contextRef="#ctx0" brushRef="#br0" timeOffset="29195.5254">982 2654 659 0,'0'0'138'15,"0"0"46"-15,0 0-39 16,0 0-49-16,0 0-57 0,0 0-12 16,-9-39-12-16,28 27 4 15,9 1-7-15,0 5-3 16,6 6-1-16,-6 0-8 16,0 5 0-16,0 24 0 15,-9 5-2-15,-19 8 4 16,0-3-2-16,-9 1 0 15,-38-6-2-15,10-10 2 16,12-7 7-16,6-13-5 16,19-2 2-16,0-2-1 15,0 0 4-15,0 0-7 16,0 0-5-16,0 0-19 16,0 3 4-16,34 1 20 15,4 8 0-15,8 6 2 0,-2 1-2 16,-16 4 0-16,-9 6-5 15,-19 2 3-15,0-1 1 16,-16 4 0-16,-49 3 1 16,-1-8-2-16,-15-9 1 15,16-11-16-15,2-9 5 16,7 0-3-16,10-24-41 16,2-23-118-16,-3-12-298 15</inkml:trace>
  <inkml:trace contextRef="#ctx0" brushRef="#br0" timeOffset="29570.5863">1412 2463 729 0,'0'0'126'15,"0"0"93"1,0 0-121-16,0 0-9 0,0 0-39 15,0 0-14-15,0 0 6 16,0-1 1-16,28-9-15 16,10-5-14-16,5 4-6 15,-5-3-4-15,8 2-4 16,-17 6-2-16,-5 6-37 16,-14 0-163-16,-10 0-176 15</inkml:trace>
  <inkml:trace contextRef="#ctx0" brushRef="#br0" timeOffset="29804.8847">1412 2463 585 0,'19'153'268'0,"-19"-153"-54"16,9 0-123-16,44-4-15 16,3-11 15-16,19-4-39 15,-3 3-35-15,-7 6-17 16,-18 0-25-16,-41 1-426 15</inkml:trace>
  <inkml:trace contextRef="#ctx0" brushRef="#br0" timeOffset="32870.8101">2334 2171 345 0,'0'0'296'16,"0"0"-146"-16,0 0-30 15,0 0-23-15,0 0-18 16,0 0-4-16,0 0 0 15,-6-45 4-15,6 40-17 0,0 5-14 16,0 0-12-16,0 0-25 16,0 0-11-16,0 13-12 15,0 21-5-15,0 11 17 16,0 10 0-16,0-5 6 16,0-3-4-16,16-8-2 15,-13-9-1-15,3-1-1 16,-6-3-58-16,0-7-63 15,0-4-34-15,-34-14-169 16</inkml:trace>
  <inkml:trace contextRef="#ctx0" brushRef="#br0" timeOffset="33214.4749">2017 2234 685 0,'0'0'144'0,"0"0"-71"16,0 0-12-16,0 0-49 0,0 0 16 15,0 0 33 1,0-55 6-16,0 49-33 0,25-1-23 16,6-4-7-16,12 2-4 15,20-3 1-15,11-1-1 16,7 2 0-16,4 5-8 16,-20-1-145-16,-21 7-122 15</inkml:trace>
  <inkml:trace contextRef="#ctx0" brushRef="#br0" timeOffset="33527.8787">1979 2651 659 0,'0'0'122'0,"0"0"-81"16,0 0 11-16,0 0-38 16,0 0 15-16,0 0 23 15,0 0 5-15,19-6-26 16,15-6-14-16,7-6-8 15,12 3-7 1,3 1-2-16,6 2-6 0,13 1-58 0,-13 0-153 16,-6 1-211-16</inkml:trace>
  <inkml:trace contextRef="#ctx0" brushRef="#br0" timeOffset="33809.0503">2702 2463 740 0,'0'0'211'0,"0"0"-81"15,0 0-39-15,0 0-43 16,0 0-2-16,0 0 11 0,0 13-54 16,0 19 3-16,0 4 3 15,0 3-3-15,0-2 0 16,0-3-4-16,0-4-2 15,0-6 0-15,0-2-4 16,9-7-95-16,-9-9-101 16,0-6-128-16</inkml:trace>
  <inkml:trace contextRef="#ctx0" brushRef="#br0" timeOffset="34074.672">2858 2437 785 0,'0'0'179'16,"0"0"-43"-16,0 0-81 15,0 0-38-15,0 0 1 16,0 0 3-16,43 0-10 15,-5-9-11-15,8-1-11 16,7 0-155-16,-6-6-83 16</inkml:trace>
  <inkml:trace contextRef="#ctx0" brushRef="#br0" timeOffset="34355.9551">3359 2192 783 0,'0'0'130'15,"0"0"41"-15,0 0-88 16,0 0-39-16,0 0-22 16,0 0-9-16,0 5 0 15,0 19-8-15,0 9 17 0,0-4-15 16,10 1-2-1,-10-1-5-15,0 0-2 0,0-1-6 16,0-6-104-16,0-9-70 16,0-10-190-16</inkml:trace>
  <inkml:trace contextRef="#ctx0" brushRef="#br0" timeOffset="34517.0908">3113 2183 814 0,'0'0'196'15,"0"0"-86"-15,0 0-36 16,0 0-39-16,0 0-5 16,0 0 10-16,119-107-9 15,-63 85-22-15,6 2-4 16,-6-1-5-16,9 5-4 0,-12 10-78 15,-6-1-134 1,-19 4-216-16</inkml:trace>
  <inkml:trace contextRef="#ctx0" brushRef="#br0" timeOffset="34798.3598">3341 2523 482 0,'0'0'97'16,"0"0"11"-16,0 0-19 0,0 0-57 16,0 0 22-16,0 0 25 15,0 18-38-15,0-18-10 16,0 0-17-16,9 0 16 15,28-7 35-15,19-7-41 16,-3-1-24-16,13-1 0 16,-13-3-201-16,-16-1-290 15</inkml:trace>
  <inkml:trace contextRef="#ctx0" brushRef="#br0" timeOffset="35282.755">3817 2534 708 0,'0'0'156'15,"0"0"22"-15,0 0-69 16,0 0-45-16,0 0-42 0,0 0-7 16,62-92 16-16,-52 87 11 15,8 2-23-15,-18 3-14 16,10 0-5-16,-10 0-8 15,0 13 8-15,0 19 0 16,0 7 6-16,0 1 0 16,-34 2-3-16,6-5-3 15,0-10 4-15,9-12-2 16,0-9-2-16,19-3 2 16,0-3-1-16,0 0-1 15,0 0-3-15,0 0 0 16,38 0 3-16,24 0 12 0,31-16-1 15,16-5-8-15,28 3-3 16,-18 0-127-16,-45-2-317 16</inkml:trace>
  <inkml:trace contextRef="#ctx0" brushRef="#br0" timeOffset="50254.4804">662 4664 275 0,'0'0'162'0,"0"0"-10"16,0 0-53-16,0 0-19 16,0 0-1-16,0 0 31 15,0 0-32-15,0 0 0 16,18-2-15-16,-18 2-18 16,0 0-7-16,0-3 2 15,0 3 2-15,0 0-6 16,0 0-3-16,0 0-9 0,0 0-12 15,0 0-5 1,0 0-7-16,0 0-8 0,0 15-10 16,0 19 15-16,0 8 3 15,0 1 2-15,0-3-1 16,0-2-1-16,10-8 0 16,-1-6 0-16,-9-1 0 15,0-4 0-15,0-4-1 16,0-1-42-16,0-1-79 15,-25-2-65-15,-6-6-47 16,-13-5-210-16</inkml:trace>
  <inkml:trace contextRef="#ctx0" brushRef="#br0" timeOffset="50535.8167">388 4772 574 0,'0'0'99'15,"0"0"-12"-15,0 0-37 16,0 0-18-16,0 0-4 16,0 0-2-16,93-103 5 15,-40 80 4-15,-6 6-1 0,9-6-17 16,0 2-10-16,-13 5-3 15,1 3 0-15,-16 7-3 16,-9 6-1-16,-10 0-8 16,-9 1-31-16,0 27-109 15,0 6-58-15</inkml:trace>
  <inkml:trace contextRef="#ctx0" brushRef="#br0" timeOffset="50770.1948">391 5074 617 0,'0'0'95'16,"0"0"-82"-16,0 0 19 16,0 0 15-16,0 0-12 15,0 0-14-15,115 0 52 16,-68 0-25-16,-1 0-26 15,10 0-18-15,-3-12-4 16,-6 9-2-16,-3-5-142 16,-16 2-138-16</inkml:trace>
  <inkml:trace contextRef="#ctx0" brushRef="#br0" timeOffset="51285.7463">1020 4921 693 0,'0'0'146'16,"0"0"-26"-16,0 0-42 15,0 0-72-15,0 0-5 16,0 0 16-16,-28 72 21 16,18-43-20-16,1 0-9 15,0-1 0-15,-1-6 1 16,4-3-1-16,6-2-1 15,0-8-5-15,0-1-2 16,0-3 0-16,0-5 0 16,0 0 1-16,0 0-2 0,0 0 0 15,0 0 0-15,0 0 2 16,19 0 0-16,6 0 0 16,3 0-2-16,0-1-1 15,-9-11 1-15,-4 7 1 16,-5 1 0-16,-1-3 3 15,0 2-2-15,1-8-2 16,-1 7 3-16,0-4-3 16,1 1 1-16,-1-1 0 15,-9 2-1-15,9 1 0 16,-9 7-2-16,0 0 1 16,0 0 0-16,10 0-6 15,-1 15 1-15,7 16 6 0,-4 2 2 16,4 6-1-16,-7 6-1 15,-9-6 2-15,0-8-2 16,0-2-1-16,0-6 0 16,0-7-105-16,-6-16-173 15</inkml:trace>
  <inkml:trace contextRef="#ctx0" brushRef="#br0" timeOffset="51520.2028">1394 5000 763 0,'0'0'92'16,"0"0"31"-16,0 0-26 15,0 0-61-15,0 0-18 16,0 0-3-16,146-63-3 15,-109 55-5-15,-9 0-7 16,-3 6 0-16,-6 2-17 16,-19 0-202-16,0 0-187 15</inkml:trace>
  <inkml:trace contextRef="#ctx0" brushRef="#br0" timeOffset="51762.8563">1394 5000 606 0,'56'122'108'0,"-56"-122"-1"15,0 0-40-15,0 0-19 16,9-2-30-16,25-12 29 16,4-4-21-16,8 2-22 15,1 2-4-15,-9 1-62 16,-23 1-289-16</inkml:trace>
  <inkml:trace contextRef="#ctx0" brushRef="#br0" timeOffset="54174.8604">12399 2389 274 0,'0'0'20'0,"0"0"5"15,0 0 2-15,0 0 19 16,0 0 15-16,0 0-7 0,184-47 9 16,-159 41 17-1,-7 1-31-15,1 0-19 0,-10 4-15 16,-9 1-9-16,10 0-6 15,-10 0-1-15,9 11 1 16,0 13 4-16,10 5 40 16,-9 3-21-16,8 2-14 15,10-3-4-15,-12 1 0 16,12-1 0-16,-9 3 2 16,-1 7-3-16,1 4 5 15,0 0-4-15,-4 5 0 16,-5-1 1-16,-1-3-4 15,10-5 0 1,-10-8 0-16,10 1-2 16,-1-1 0-16,-8-3 0 15,-1 7 2-15,0 0-1 16,1 4 0-16,-4 2 0 0,-3-1-1 16,3 2 0-16,4-2 1 15,-1-7 0-15,0-1-1 16,10-5 0-16,-10-2 0 15,1-6 0-15,-1-3 0 16,-9-2 0-16,0-3 0 16,0-3 0-16,0 1-36 15,0 0-19-15,-28-2-67 16,-6 0-144-16</inkml:trace>
  <inkml:trace contextRef="#ctx0" brushRef="#br0" timeOffset="54534.2948">12829 3183 346 0,'0'0'26'16,"0"0"76"-16,0 0 18 15,0 0-85-15,0 0-19 16,0 0-8-16,0 5 19 16,0 23 8-16,0-4-10 15,9 0-10-15,19 0 3 0,7-8-6 16,-7-3 0 0,0-5 2-16,0-8-3 0,0 0 11 15,-3 0 12-15,-7-9 9 16,1-14-3-16,-10 4-17 15,-9-5-16-15,10 3 0 16,-10-7-7-16,0 6-1 16,0 5-12-16,0 5-144 15,0 2-321-15</inkml:trace>
  <inkml:trace contextRef="#ctx0" brushRef="#br0" timeOffset="57628.0079">2116 4819 569 0,'0'0'131'0,"0"0"-36"16,0 0-48-16,0 0-28 0,0 0-7 15,0 0 6-15,0 0 33 16,0-29 16-16,0 29-11 15,0 0-17-15,0 0-17 16,0 0-13-16,0 0-9 16,0 5-3-16,0 19 2 15,0 13 1-15,0-2 1 16,0 3 1-16,0-8 3 16,0-2-1-16,0-6-3 15,0-2 0-15,0-6-1 16,0-6 0-16,0 3-3 15,0-6-109-15,0-5-96 16,-28 0-194-16</inkml:trace>
  <inkml:trace contextRef="#ctx0" brushRef="#br0" timeOffset="57878.0824">1842 4846 660 0,'0'0'25'15,"0"0"53"-15,0 0 1 16,0 0-38-16,0 0-6 0,128-143 11 16,-81 120-14-16,-10 7-12 15,-9 6-4-15,-12 7-8 16,2 3-8-16,1 0-6 15,-10 3-31-15,10 17-141 16,-10-1-81-16</inkml:trace>
  <inkml:trace contextRef="#ctx0" brushRef="#br0" timeOffset="58128.0842">1814 5338 499 0,'0'0'66'16,"0"0"8"-16,0 0-26 16,0 0-8-16,0 0 58 15,0 0-27-15,147-50-25 16,-91 32-22-16,15-1-21 15,-15 9-3-15,16 6-1 16,-25-1-139-16,-10 0-332 16</inkml:trace>
  <inkml:trace contextRef="#ctx0" brushRef="#br0" timeOffset="58518.6278">2518 5151 784 0,'0'0'114'0,"0"0"-33"16,0 0 34-16,0 0-87 15,0 0 1-15,0 0-10 16,91-72-14-16,-79 89-5 15,-6 24 8-15,-6 13 8 16,0 4-9-16,0-3 1 0,-25-2-3 16,-3-18 0-16,10-7-5 15,8-10 0-15,10-12 1 16,0-3 0-16,0-3 1 16,0 0-1-16,0 0 2 15,0 0-1-15,28 0 4 16,25-8-3-16,3-10-3 15,0 1-1-15,-3-1-1 16,-6 0-76-16,-3 2-112 16,-23-8-93-16</inkml:trace>
  <inkml:trace contextRef="#ctx0" brushRef="#br0" timeOffset="58753.0111">2886 5045 737 0,'0'0'91'0,"0"0"35"16,0 0-84-16,0 0-20 16,0 0-19-16,0 0 19 15,146-41 10-15,-84 25-7 16,1 3-21-16,-7 4-4 15,-9-3 0-15,-13 11-14 0,-22-2-221 16,-12 3-180-16</inkml:trace>
  <inkml:trace contextRef="#ctx0" brushRef="#br0" timeOffset="59003.0366">3023 4901 485 0,'0'0'262'16,"0"0"-147"-16,0 0 45 16,0 0-56-16,0 0-76 15,0 0-13-15,-38-21-12 0,38 37 2 16,10 17 43 0,15 0-28-16,-3 6-6 0,2 5-6 15,-5-1-4-15,9-1-4 16,-18 7-3-16,-1-8-99 15,-9-10-134-15,0-15-275 16</inkml:trace>
  <inkml:trace contextRef="#ctx0" brushRef="#br0" timeOffset="59284.266">3624 4838 882 0,'0'0'98'16,"0"0"-30"-16,0 0 21 16,0 0-82-16,0 0-7 15,0 0 0-15,0 86 10 16,0-48 1-16,0 0-6 15,0-5 3-15,0-4-6 16,0-8-1-16,0-1-1 16,0-11-3-16,0 1-97 15,0-10-147-15,-16 0-336 16</inkml:trace>
  <inkml:trace contextRef="#ctx0" brushRef="#br0" timeOffset="59549.8892">3232 4912 740 0,'0'0'54'0,"0"0"24"16,0 0 29-16,0 0-67 16,0 0 1-16,0 0 2 15,218-137-7-15,-153 112-15 16,0 0-14-16,-2 4-3 15,-7 9-4-15,-9 3-4 0,-13 9-12 16,-16 0-278 0,-18 0-205-16</inkml:trace>
  <inkml:trace contextRef="#ctx0" brushRef="#br0" timeOffset="59846.7983">3397 5293 552 0,'0'0'134'0,"0"0"-80"0,0 0 52 15,0 0-62-15,0 0 7 16,0 0-10-16,255-129-11 15,-199 110-22-15,-3-1-8 16,-6 7-1-16,-10 12-72 16,-27-2-313-16</inkml:trace>
  <inkml:trace contextRef="#ctx0" brushRef="#br0" timeOffset="60206.1763">4101 5025 870 0,'0'0'142'15,"0"0"-39"-15,0 0 10 16,0 0-103-16,0 0 3 15,0 0-3-15,146-100-4 16,-127 100-5-16,-1 23 1 16,-8 16 1-16,-10 3-1 15,0 3 2-15,0-7-1 16,-13-4-2-16,-21-10 2 0,25-14 1 16,-1-3-2-16,10-7 7 15,0 0 2-15,0-13-11 16,35-7-2-16,5 3-7 15,4 10 3-15,9 7 3 16,-13 0 0-16,-6 7-1 16,4 25 0-16,-29 8 4 15,-9 7 1-15,0 1 1 16,-9 5 9-16,-66 3-1 16,-34 4-10-16,-53 6-39 15,-59-3-383-15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8T09:13:49.8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2640 1422 754 0,'0'0'48'16,"0"0"172"-16,0 0-128 0,0 0-11 15,0 0-30 1,0 0 4-16,0 0-14 0,0 0 19 15,-66-76-10-15,57 73-11 0,0 1 21 16,9 1-36 0,-10 1-2-16,10 0-6 0,-9 0-7 15,0 6-9 1,-19 35-5-16,-7 15 5 0,-11 13 2 16,-1 4-1-1,3-9-1-15,7-2 3 0,-1-13-3 16,20-12-1-1,8-9-2-15,10-12 2 0,0-10 0 16,0-3 1-16,0-3 0 16,0 0 3-1,0 0 8-15,0-12-1 0,0-16-1 16,0-9-7-16,28-8 1 16,0-1-3-16,0-3 1 15,1 3-1-15,-11 0 0 16,-2-5 0-16,2 2-1 15,1 3 1-15,-9 5 0 0,-1 9 0 16,0 8 3 0,-9 9-1-16,0 7-1 0,10 7 7 15,-10 1-3 1,0 0-5-16,6 0-2 0,12 5-1 16,11 24-9-1,8 17 12-15,19 8 3 0,-3 5-2 16,12 4-2-1,-9-6 2-15,-3-1 0 0,0-8-1 16,-22-4 0-16,4-6 0 0,-17-9 0 16,-8-10 0-1,-1-7 4-15,-9-9-4 16,0-1 0-16,0-2 0 16,0 0 5-16,0 0-5 15,-9 0 0-15,-19 0 4 16,-19 0-2-16,-15 0-2 0,-1 0-1 15,-11 3-1-15,-7 2-1 16,-13-1 2 0,4-2-3-16,-4 6 1 0,4-3-3 15,9 0-2-15,34-4 7 16,10 3 0-16,18-4 2 16,4 1-1-16,12-1 1 15,3 0 1-15,0 0-2 16,0 0 0-16,0 0-2 15,0 0 1-15,0 3 1 16,0 6-37-16,0 2-181 0,0-6-138 16,0-4-187-1</inkml:trace>
  <inkml:trace contextRef="#ctx0" brushRef="#br0" timeOffset="620.0413">3104 2020 800 0,'0'0'169'0,"0"0"12"0,0 0-60 15,0 0-66-15,0 0-20 0,0 0-15 16,-19-36 18 0,28 14-21-16,10 2 9 0,15-1-9 15,-2 5 1 1,2 7-3-16,-6 2-6 0,15 7-9 16,-11 0-1-1,2 5-8-15,3 24 5 0,-18 15 2 16,-10 12 2-1,-9 8 3-15,-46 9-2 0,-29-7 0 16,-6-9 9-16,15-14-5 0,13-15-3 16,16-12 1-1,22-10 3-15,11-6-4 0,4 0-2 16,0 0 3 0,0 0-3-16,0 0-11 0,19 0 8 15,37 0 3 1,19 0 7-16,15-11-4 0,10 0-3 15,-7-1 0-15,-12 1-6 16,0-7-62 0,-43-1-215-16,-4-10-334 0</inkml:trace>
  <inkml:trace contextRef="#ctx0" brushRef="#br0" timeOffset="990.0694">4035 1918 801 0,'0'0'163'0,"0"0"16"0,0 0-41 16,0 0-51 0,0 0-39-16,0 0 7 0,-9 0-1 15,9 0-10 1,37-13-10-16,19 0-19 0,7-4-8 16,2 2-3-1,7 2-4-15,-16 7 1 0,0 3-4 16,-22 3 1-1,-6 0-24-15,-19 0-200 16,-9 9-128-16,0 9-286 0</inkml:trace>
  <inkml:trace contextRef="#ctx0" brushRef="#br0" timeOffset="1150.0773">4073 2108 688 0,'0'0'88'0,"0"0"22"15,0 0 9-15,0 0-92 0,0 0 53 16,0 0 20 0,109 26-1-16,-63-26-53 0,20 0-27 15,-4 0-19 1,3-5-144-16,-21-20-583 0</inkml:trace>
  <inkml:trace contextRef="#ctx0" brushRef="#br0" timeOffset="1800.1853">5344 1341 783 0,'0'0'206'0,"0"0"-7"0,0 0-45 15,0 0-23 1,0 0-34-16,0 0-40 0,-19-32-27 15,19 32-12-15,0 0-9 0,0 32-9 16,0 31-7 0,0 33 7-16,9 24 4 0,19 23 2 15,6 15 6 1,-5 2-6-16,-11-5 1 0,10-16-2 16,-9-28 1-1,0-19 2-15,-4-19-3 0,7-11 2 16,-6-9 2-1,2-6-4-15,-8-9 0 0,-1-4-4 16,0-5 1-16,-9-5-2 16,0-4 0-16,0-6-1 15,0-6 1-15,0-3 0 16,0-3-15 0,0 1-31-16,0-3-89 0,-46-11-383 15</inkml:trace>
  <inkml:trace contextRef="#ctx0" brushRef="#br0" timeOffset="15664.5368">7116 1369 722 0,'0'0'53'0,"0"0"136"0,0 0-91 16,0 0-27-16,0 0-30 0,0 0 13 15,0 0-3 1,-100-47-13-16,91 42 1 0,-10 2 13 16,1-2-9-1,-10 4-19-15,-10 1-9 0,-15 0-14 16,-3 0-1 0,-6 19 0-16,15 8 0 0,3 7 0 15,7 3-5-15,18 0 3 16,1-4 1-16,18-4 0 15,0-5-3-15,0-5 2 16,18-4 1-16,26-7 1 16,-7-3 1-16,10-5 3 15,9 0 3-15,-12 0-4 16,-7-15 2-16,1-3-3 16,-14-3 2-16,-2-3 3 15,-15-8-5-15,2-7 6 16,-9 5-8-16,0 1 10 0,0 8 2 15,0 3 1 1,0 7 10-16,0 6-6 0,0-1-5 16,0 5-5-1,0 5-5-15,0 0 0 0,0 0-4 16,0 5-2 0,19 37-5-16,9 16 9 0,0 16 0 15,-10 10 2-15,1-7-1 16,-10-4 3-16,-2-9-1 15,2-13 0-15,0-12 3 16,-9-7-3-16,0-11 0 16,0-6-2-16,0-5 0 15,0-2-1-15,0-4 0 16,0 6-30-16,-43-10-236 0,-13 0-534 16</inkml:trace>
  <inkml:trace contextRef="#ctx0" brushRef="#br0" timeOffset="17086.5079">9091 1398 806 0,'0'0'265'0,"0"0"-108"15,0 0-30-15,0 0-37 0,0 0-31 16,0 0-14-1,-19-11-18-15,19 11-26 0,0 22-1 16,0 25-4-16,0 11 4 16,0 5 3-16,0-7 2 15,0-2 1-15,19-8-2 16,-10-4-1-16,1-10-1 16,-10-3-1-16,15-5-1 15,-12-5-1-15,3-4-5 16,-2-5-131-16,-4-10-107 15,9 0-180-15</inkml:trace>
  <inkml:trace contextRef="#ctx0" brushRef="#br0" timeOffset="17508.3114">9692 1488 606 0,'0'0'236'15,"0"0"22"-15,0 0-144 16,0 0-16-16,0 0-45 16,0 0-14-16,-72-21-17 15,44 42-13-15,-6 15-5 16,6 12 1-16,9 5-3 0,10 1-1 15,9 0 3-15,0-12-3 16,37-8 1-16,16-10 2 16,3-11-2-16,1-7 2 15,-14-6 1-15,-5 0 8 16,-1-10-1-16,-9-19 4 16,-3-5 0-16,-16-7-8 15,-9-9 1-15,0 0 5 16,-9-3-12-16,-29 9 4 15,-14 11-6-15,14 10-2 16,4 17-3-16,6 6-15 16,0 0-129-16,9 25-246 15,0 4-295-15</inkml:trace>
  <inkml:trace contextRef="#ctx0" brushRef="#br0" timeOffset="18039.5735">12654 1312 878 0,'0'0'95'16,"0"0"129"-16,0 0-82 16,0 0-56-16,0 0-28 15,0 0 0-15,-109-45-41 16,72 66-8-16,0 16-6 15,2 9 0-15,7 5-1 16,19-1-1-16,9 0 1 16,0-6 0-16,19-9 2 15,34-3 0-15,-7-7 0 16,1-6-2-16,0-8 2 0,-4-3-2 16,-5-8 7-16,-1 0 1 15,-3 0 15-15,-5-26 2 16,-11-7-3-16,1-14-12 15,-10-2-5-15,-9-7-5 16,0 3 1-16,0 4 0 16,-18 9-1-16,-20 11-2 15,-15 8 0-15,-22 16-8 16,-34 5-24-16,-18 8-94 16,-10 10-249-16</inkml:trace>
  <inkml:trace contextRef="#ctx0" brushRef="#br0" timeOffset="19718.0157">6577 2875 63 0,'0'0'636'0,"0"0"-483"16,0 0-59-16,0 0-32 0,0 0 5 15,0 0 3-15,0 0 7 16,0 0-30-16,19 0-4 16,15-4 3-16,3-1-19 15,-9-2-18 1,10 4-7-16,-10-2 1 0,0 4 2 16,-3 1-5-16,-7-4 0 0,1 4 0 15,0 0-6 1,0 0-120-16,5-3-93 15,-11-3-162-15</inkml:trace>
  <inkml:trace contextRef="#ctx0" brushRef="#br0" timeOffset="20228.0449">7490 2714 919 0,'0'0'103'16,"0"0"92"-16,0 0-77 0,0 0-68 15,0 0-31 1,0 0-12-16,93-99-5 0,-49 99-2 15,3 0-3 1,-1 19-1-16,1 19 2 0,-13 3 1 16,-24 2-2-1,-10 9 2-15,0-10 1 0,-10-12 0 16,-18-9 0 0,13-14 1-16,5-6 2 0,10-1 6 15,0 0 9-15,0-1-8 0,0-22-10 16,25-1-9-1,22 5 5-15,15 2-1 0,-6 13-4 16,0 4 6 0,7 0-1-16,-17 25-2 0,1 12 1 15,-19 7 2 1,-22 1 2-16,-6 2-6 0,-15 1 7 16,-51-4 1-16,-5-4 6 15,-4-4-3-15,13-12-2 16,-4-5-2-16,20-8-1 15,-1-2-98-15,-6-9-151 16,25 0-269-16</inkml:trace>
  <inkml:trace contextRef="#ctx0" brushRef="#br0" timeOffset="20698.1064">9705 2793 967 0,'0'0'144'15,"0"0"38"-15,0 0-70 16,0 0-66-16,0 0-32 16,0 0-10-16,-156 24-4 15,156 1-1-15,0-1 1 0,25 5 2 16,21-2-1-1,17 2 0-15,-7 2 3 0,0 1-3 16,-3-3 0 0,-16 3 1-16,-9-6 1 0,-18-5-3 15,-10 0 3-15,0-2 2 16,-19-2 3-16,-28-5 8 16,-15-10-10-16,-4-2 2 0,-5 0-8 15,-4-13-30 1,3-22-118-16,16-10-260 0</inkml:trace>
  <inkml:trace contextRef="#ctx0" brushRef="#br0" timeOffset="20838.0886">9748 2780 935 0,'0'0'89'0,"0"0"69"0,0 0-29 15,321-147-64-15,-212 109-40 0,-9 9-24 16,-16 7-1-1,-31 2-128-15,-53 4-601 16</inkml:trace>
  <inkml:trace contextRef="#ctx0" brushRef="#br0" timeOffset="22158.7511">5580 2927 201 0,'0'0'258'0,"0"0"-83"15,0 0-92-15,0 0-14 16,0 0-27-16,0 0-22 16,19-55-2-16,-19 55 0 15,0 0 14-15,0-1 31 16,0-4-1-16,0 2 18 0,0-1-3 16,0-1-19-1,0 1-10-15,0-3 11 0,0 1-18 16,0 2-10-16,-9 0-1 15,-1 0-1-15,1-4-4 16,0 4 0-16,-7-1 11 16,7 1-13-16,-1 0-2 15,7-3 4-15,-3 2-3 16,6 0-3-16,-3-3-6 16,3 8-2-16,0-1 1 15,0 1-2-15,0 0-1 16,-6 0-5-16,6 0-1 15,0 0-3-15,-10 0-3 16,10 1-1-16,0 33-8 0,0 23 7 16,25 28 5-16,-3 28 0 15,3 34 2-15,-16 14-1 16,10 11 0-16,0-3-1 16,-1-15 1-16,10-17 0 15,0-25-1-15,-3-24 2 16,13-22-2-16,-20-15 1 15,10-15 1-15,-12-14-2 16,-7-2 1-16,-6-16 0 16,-3 1 0-16,0-1-1 15,0-4 0-15,0 0-2 16,0 0-42-16,-3 0-111 16,-59 0-272-16</inkml:trace>
  <inkml:trace contextRef="#ctx0" brushRef="#br0" timeOffset="23080.8338">12053 2982 616 0,'0'0'172'0,"0"0"100"15,0 0-105 1,0 0-45-16,0 0-52 0,0 0-14 16,0 0-22-16,0-18-20 15,0 18-5-15,0-2 0 16,0 1-4-16,25-9 1 16,31-6 10-16,16 3-3 15,-7 0-10-15,7 8-3 16,-16 5-20-16,-28 0-182 15,-9 0-203-15</inkml:trace>
  <inkml:trace contextRef="#ctx0" brushRef="#br0" timeOffset="23471.4639">12885 2659 956 0,'0'0'238'16,"0"0"-127"-16,0 0-40 15,0 0-71-15,0 0-5 16,0 0 5-16,-28 124 5 16,9-69 4-16,1 2-3 15,-1-6-4-15,10-10 2 16,9-9-1-16,0-8-1 15,0-8 0-15,0-3-2 0,0-6 2 16,0-4 1-16,18-3 0 16,10 0 4-16,16 0-2 15,3-10-2-15,18-9 2 16,7-9-4-16,2 11-1 16,7-6 2-16,-15 5-2 15,-13 7-1-15,-16 3-2 16,-18 3-53-16,-10 5-35 15,-9 0-43-15,0 0-141 16,0 0-173-16</inkml:trace>
  <inkml:trace contextRef="#ctx0" brushRef="#br0" timeOffset="23658.882">13302 2890 439 0,'0'0'356'15,"0"0"-97"-15,0 0-69 0,0 0-28 16,0 0-56-16,0 0-23 15,-71-34-41-15,71 37-38 16,0 34-3-16,0 23-1 16,0 14 5-16,18 17-2 15,1 8-3-15,15 8 0 16,-21-4-1-16,-13-19-233 16,0-38-772-16</inkml:trace>
  <inkml:trace contextRef="#ctx0" brushRef="#br0" timeOffset="25330.8613">7480 4464 687 0,'0'0'152'0,"0"0"-13"16,0 0-38-16,0 0-41 0,0 0 0 15,0 0-25-15,0 0 11 16,0 0 15-16,-152-65-21 16,105 66-28-16,-9 27-8 15,9 11 1-15,4 11-2 16,15 10 0-16,28 0-2 16,0 1 1-16,9-9-1 15,47-9-1-15,6-14 2 16,4-10 1-16,5-14 1 15,-15-5 5-15,-9 0 0 16,-13-5 15-16,-6-24 20 16,-9-4-31-16,-19-8 3 15,0-1-2-15,0-8-2 0,-28-3-3 16,-9 5 1-16,-16 7-4 16,6 12-6-16,19 13-1 15,0 16-8-15,3 0-33 16,6 28-165-16,1 7-134 15,-1-6-334-15</inkml:trace>
  <inkml:trace contextRef="#ctx0" brushRef="#br0" timeOffset="25768.2914">9119 4554 813 0,'0'0'104'0,"0"0"12"15,0 0 21-15,0 0-74 16,0 0-41-16,0 0-3 16,-56 2 48-16,103-7-21 15,15-11-9-15,13-3-19 16,15-1-3-16,10 1-8 15,-26 5-3-15,-2 4-4 16,-35 5 0-16,-18 3-3 16,-10 2-11-16,-9 0-65 15,0 0-78-15,0 4-71 16,-28 0-130-16</inkml:trace>
  <inkml:trace contextRef="#ctx0" brushRef="#br0" timeOffset="26049.5339">10041 4294 1031 0,'0'0'12'0,"0"0"225"15,0 0-39-15,0 0-93 16,0 0-58-16,0 0-21 15,-28-44-25-15,28 54-1 16,0 30-4-16,0 15 4 16,19 8 5-16,9 1-3 15,0-3-2-15,6-8 1 0,-15-3-1 16,-10-3-1-16,0-13-59 16,1-11-111-16,-10-22-153 15,0-1-438-15</inkml:trace>
  <inkml:trace contextRef="#ctx0" brushRef="#br0" timeOffset="26408.9726">10627 4386 1012 0,'0'0'220'16,"0"0"-87"-1,0 0-23-15,0 0-59 0,0 0-18 16,0 0-18-16,0 0-10 16,-203-2 3-16,184 41-6 15,4 1-2-15,15 1 2 16,0-5 3-16,15-9-5 16,32-6 1-16,0-3 2 15,15-11 0-15,-6-7 2 16,-12 0-1-16,-16 0-3 15,0-7 9-15,-9-16-2 16,-19-6 4-16,0-4 2 16,0-8-4-16,-10-5-4 0,-36 1-5 15,-17-2-2 1,7 13 1-16,9 15-1 0,-15 19-22 16,-13 5-166-16,-6 24-335 15</inkml:trace>
  <inkml:trace contextRef="#ctx0" brushRef="#br0" timeOffset="28160.9914">12985 4110 710 0,'0'0'121'15,"0"0"64"1,0 0-139-16,0 0-1 0,-265 85-20 15,237-49-7 1,0-2-12-16,28 0 2 0,0-5-1 16,28-2-2-16,43-6 4 0,14-2 30 15,14-1 15 1,10-3-23-16,-15-1-21 0,-4 2-6 16,-25-2 2-1,-21 6-2-15,-25-1-3 0,-19 5 0 16,0 4 5-1,-53 1 1-15,-13-8-5 0,-5-4 4 16,15-12-2-16,9-5 4 16,19 0 0-16,9 0-2 15,10 0 8-15,9-5-4 16,0-12-7-16,0-8-2 16,19-9-1-16,27-4 0 15,20-6-2-15,-4-4 2 16,3 3 0-16,-27 3 2 15,-23 4 0-15,-15 2-1 16,-15 4 3-16,-60 13-4 16,-25 15-9-16,1 4 1 0,-13 18 2 15,31 11-18 1,25-1-69-16,27-17-124 0,29-11-780 16</inkml:trace>
  <inkml:trace contextRef="#ctx0" brushRef="#br0" timeOffset="29111.0833">13991 1058 746 0,'0'0'79'0,"0"0"149"0,0 0-134 15,0 0-17 1,0 0 3-16,0 0-20 0,-10-70-23 16,10 70-4-1,0 0 1-15,-9 0-7 0,9 0 1 16,0 0-9-1,-9 5-13-15,-10 21-4 0,10 18-2 16,-1 9 1-16,10 18 2 16,0 9-1-16,0 12-1 15,28 8 7-15,10 3 0 16,-4 10 5-16,-6 4 1 16,0 9-2-16,0 3 20 15,6 3-21-15,-6 1-4 16,10 0 0-16,-1 0 1 15,-3 2 7-15,-5-10-5 16,-11 1-4-16,1-7-4 16,0-1 1-16,-1-10 0 0,7 0 0 15,-12-6-2 1,2-8 0-16,4 5 2 0,-10-3-1 16,1 0-2-1,-1-4 3-15,0-4-3 0,1-4 3 16,-1-10-2-1,-9-4 1-15,0-3-1 0,0 2 2 16,0-6-3-16,0-7 2 0,0-2 0 16,0-11-1-1,0-7 1-15,0-9-1 0,0-8 0 16,0-9-1 0,0-5 0-16,0-5 1 0,0 0-1 15,0 0 2 1,0 0-2-16,0 0 2 0,0 0-1 15,0 0-1 1,0 0-27-16,-28-29-104 0,-25-24-441 16</inkml:trace>
  <inkml:trace contextRef="#ctx0" brushRef="#br0" timeOffset="29481.1076">15442 3104 675 0,'0'0'283'0,"0"0"-48"0,0 0-133 16,0 0-32-16,0 0-54 0,0 0 0 15,100-4 20 1,-16-13 33-16,25 1-25 0,19-1-1 16,-19-3-21-1,-16 9-7-15,-12 0-11 0,-34 3-3 16,-19 4-1-1,-19 4-5-15,-9 0-64 0,0 12-188 16,-56 13-188-16</inkml:trace>
  <inkml:trace contextRef="#ctx0" brushRef="#br0" timeOffset="29691.1029">15570 3491 829 0,'0'0'155'15,"0"0"12"-15,0 0-67 16,0 0-63-16,0 0 33 16,0 0 63-16,221-11-42 0,-102-7-47 15,-10 2-12 1,0-1-14-16,-19 5-9 0,-25 3-5 16,-18 2-3-1,-28 7-1-15,-19 0-9 0,-9 11-172 16,-85 7-327-1</inkml:trace>
  <inkml:trace contextRef="#ctx0" brushRef="#br0" timeOffset="31891.2512">19099 3054 123 0,'0'0'779'0,"0"0"-594"0,0 0-67 15,0 0-87 1,0 0-10-16,0 0-12 0,63-132-4 16,-26 118 10-1,-9 1 28-15,-9 8-3 0,0 3-19 16,5 2-17-1,-14 5-4-15,-1 26-4 0,-9 12-2 16,0 11 5 0,-9 4 2-16,-35-2 0 0,-12-3 0 15,9-9 0-15,13-7-1 0,6-13 0 16,9-1 2 0,1-14-1-16,18-2-1 0,0-7 0 15,0 0 0 1,0 0 0-16,0 0-1 0,0 0-4 15,28 0 5 1,28-23 0-16,25-11 0 0,18 0-40 16,29-9-53-16,9-5-156 15,-9-2 27-15,0-7-498 16</inkml:trace>
  <inkml:trace contextRef="#ctx0" brushRef="#br0" timeOffset="32211.2909">20096 2838 636 0,'0'0'140'0,"0"0"76"15,0 0-68-15,0 0-43 16,0 0-6-16,0 0-61 16,-9-38-38-16,0 47 0 15,-19 32-10-15,-1 10 10 0,-8 10 7 16,3-2-6 0,-4-1 0-16,10-7-1 0,10-4 1 15,-1-16-1 1,10-7 0-16,9-11 1 0,0-8-1 15,0-5 0 1,0 0 1-16,0 0-2 0,0 0 1 16,0 0 0-16,18 0 1 0,29-13 0 15,25-4 3 1,-7-2-2-16,16 1-1 0,3 2-1 16,-3-1 0-1,-6 5 0-15,-22 4-3 0,-16 7-90 16,-18 1-59-1,0 0-75-15,-19 0-90 0</inkml:trace>
  <inkml:trace contextRef="#ctx0" brushRef="#br0" timeOffset="32411.2861">20423 3121 57 0,'0'0'723'16,"0"0"-556"-16,0 0-11 15,0 0-3-15,0 0-37 16,0 0-38-16,0 0 4 15,-118-80-34-15,118 80-35 16,0 0-13-16,0 23-10 16,0 19 9-16,19 11 1 0,9 17 1 15,-10-1-1 1,1 5 0-16,-3 2-70 0,-16-10-182 16,0-21-349-1</inkml:trace>
  <inkml:trace contextRef="#ctx0" brushRef="#br0" timeOffset="32861.3065">21467 3054 946 0,'0'0'26'15,"0"0"131"-15,0 0 0 16,0 0-82-16,-240-45-27 16,187 45 3-16,-3 7-36 15,-16 35-6-15,16 11-3 16,13 13 0-16,24 2 2 15,19-10-2-15,0-10 1 16,25-11 0-16,40-16 4 16,7-11 6-16,12-7 16 15,6-3-2-15,-15-10-8 0,-13-19-5 16,-15-8-7 0,-19-5 3-16,-28-8-1 0,0-1-5 15,0-6 3 1,-19 12-11-16,-37 11 0 0,-15 15-2 15,-13 19-10 1,-7 0-67-16,-18 29-228 0,25-13-617 16</inkml:trace>
  <inkml:trace contextRef="#ctx0" brushRef="#br0" timeOffset="33421.3478">22847 3618 1206 0,'0'0'9'16,"0"0"206"-16,0 0-129 16,0 0-74-16,0 0-3 0,0 0-9 15,-147 192 2 1,91-102-2-16,-6 1-5 0,-3-20-173 16,12-28-317-1</inkml:trace>
  <inkml:trace contextRef="#ctx0" brushRef="#br0" timeOffset="33822.9543">23981 2808 1142 0,'0'0'65'0,"0"0"181"0,0 0-136 15,0 0-47-15,0 0-50 16,0 0-13-16,-38 6 2 16,38 47-2-16,0 9 6 15,0 1-1-15,0-5-1 16,0-2 1-16,0-8-4 16,0-9-1-16,0-2-2 15,0-8 1-15,-9-13-150 16,-38-16-172-16,-6 0-338 15</inkml:trace>
  <inkml:trace contextRef="#ctx0" brushRef="#br0" timeOffset="34088.5853">23386 2908 938 0,'0'0'173'0,"0"0"16"15,0 0-59-15,0 0-105 16,0 0 11-16,183-142 8 16,-73 111-14-16,8-8-10 15,0-1 5-15,1 5-12 16,-17 9-2-16,-21 7-11 16,-21 6-1-16,-11 8-2 15,-30 5-9-15,0 0-122 16,-19 20-69-16,0 14-132 15,0-1-367-15</inkml:trace>
  <inkml:trace contextRef="#ctx0" brushRef="#br0" timeOffset="34354.2195">23560 3501 878 0,'0'0'160'15,"0"0"-17"-15,0 0-6 0,0 0-74 16,0 0-18-16,0 0-9 16,181-72 8-16,-88 39 5 15,26-2-16-15,-1 1-14 16,-18 5-7-16,-7 6-12 15,-40 14-1-15,-16 9-29 16,-37 0-266-16,0 17-297 16</inkml:trace>
  <inkml:trace contextRef="#ctx0" brushRef="#br0" timeOffset="34916.7235">24548 3588 928 0,'0'0'53'16,"0"0"194"-16,0 0-120 15,0 0-82-15,0 0-28 16,0 0 7-16,152-110 9 16,-114 107-11-16,-1 3-18 15,-18 12-4-15,-10 26-1 16,-9 20 1-16,-9 9 0 16,-47 4 0-16,-16-5 0 15,16-14 0-15,9-15 0 16,22-17 1-16,16-11-1 15,9-6 0-15,0-1 1 0,0-2-1 16,19 0 3-16,34 0-3 16,12 0 2-16,16-5 1 15,9-9-3-15,4-9 0 16,5 1-82-16,1-14-78 16,-34-4-260-16</inkml:trace>
  <inkml:trace contextRef="#ctx0" brushRef="#br0" timeOffset="35166.7288">25342 2964 1054 0,'0'0'67'15,"0"0"168"-15,0 0-132 16,0 0-51-16,0 0-43 16,0 0 2-16,100-37 2 15,-35 29-8-15,-3 1-2 16,4-1-3-16,-13 5-10 16,-25 2-127-16,-19-4-300 15</inkml:trace>
  <inkml:trace contextRef="#ctx0" brushRef="#br0" timeOffset="35338.6058">25305 3140 1040 0,'0'0'71'0,"0"0"-29"16,0 0 42-16,0 0-46 15,339-40-29-15,-230 17-9 16,-19 4-4-16,-24-4-195 15,-23-4-439-15</inkml:trace>
  <inkml:trace contextRef="#ctx0" brushRef="#br0" timeOffset="35936.5032">26547 2476 1158 0,'0'0'120'0,"0"0"26"16,0 0-126 0,0 0-20-16,0 0 0 15,10 124 11-15,-10-50 7 16,-28 2-6-16,-7-12 2 16,17-15-7-16,-1-17-5 0,10-18-1 15,9-9 2-15,0-5 2 16,0 0 8-1,0-13 13-15,0-21 43 16,9-12-66-16,10-16 3 16,-1-9-4-16,-2-2-2 0,-7 0 2 15,-9 5-1-15,10 6 1 16,-1 8 1-16,0 12-1 16,1 13 14-1,-1 15 3-15,0 9-2 16,-9 5-9-16,10 0-8 0,18 2-5 0,15 27 0 15,14 17 4 1,2 9 1-16,19 7-1 16,-19-6 3-16,9-3 2 15,-12-9-4-15,-3-14 0 16,-15-1 2-16,-10-15-2 0,-19-4 0 16,-9-5 0-16,0-2-1 15,0-1-6-15,-9 4 3 16,-57 7-11-1,-24 0-26-15,-10 1 6 16,7 3 18-16,12 0 6 0,6-2 8 0,22-4 3 16,25 0-1-1,9-7 2-15,19-1-2 16,0-3-1-16,0 0-1 16,0 0-8-16,0 1-80 15,19-1-91-15,0 0-308 0</inkml:trace>
  <inkml:trace contextRef="#ctx0" brushRef="#br0" timeOffset="36443.5127">27516 2751 1043 0,'0'0'33'15,"0"0"202"-15,0 0-120 16,0 0-58-16,0 0-32 15,0 0-4-15,47-112-7 16,-19 106 6 0,-6-3 3-16,9 6-8 0,6 2-7 0,-9 1-3 15,0 0-5 1,-3 0 0-16,-6 9-3 16,-19 18-3-16,0 10 2 15,0 10 1-15,-44 6 3 16,-12 0 2-16,0-4 0 0,13-15-1 15,15-12 0-15,9-12-1 16,19-7 1 0,0-3 1-16,0 3 5 15,9-3-4-15,47 0-1 16,25 0 7-16,38-5 2 0,-1-14-6 16,19-2-5-16,-22-1-2 15,-27-6-222-15,-42 2-760 16</inkml:trace>
  <inkml:trace contextRef="#ctx0" brushRef="#br0" timeOffset="36872.526">26585 3571 1054 0,'0'0'94'15,"0"0"68"-15,0 0-85 16,0 0-53-16,0 0-19 16,374-62 5-16,-219 40 4 0,10 2 6 15,1 1 2-15,-20 4 2 16,-28 4-11-16,-27 1-5 15,-35 7-5-15,-34 3-3 16,-16 0-7 0,-6 13-172-16,-47 11-282 0</inkml:trace>
  <inkml:trace contextRef="#ctx0" brushRef="#br0" timeOffset="37489.2">26896 3979 300 0,'0'0'831'0,"0"0"-747"0,0 0-37 0,0 0-26 16,-28 137 8-1,10-70 10-15,-10 5-11 16,0-4 14-16,-7-7-9 15,7-12-2-15,10-11 7 16,8-16-13-16,10-6-2 0,0-8-14 16,0-8-4-16,0 0 3 15,0 0 4 1,0 0 5-16,0-17-3 16,0-19-5-16,0-10-9 0,19-10 2 0,0-6 0 15,-1-2 0 1,7-2 0-16,-6 3-1 15,-10 0 2-15,10 11 3 16,-10 7 8 0,-9 11 3-16,10 12 3 0,-10 12 3 0,0 8 0 15,0 2-9-15,9 0-14 16,0 26-9 0,19 23 4-16,16 17 5 15,3 1 2-15,9-4-1 16,6-6 1-16,3-10-1 0,-12-14 0 15,-6-8 0-15,-9-9 0 16,-4-7 0-16,-6-1-1 16,0-8 0-16,-19 0 0 15,1 5 0 1,-10-5 0-16,0 0 2 0,0 7-2 0,0 7-7 16,-66 15-3-16,-34 17 7 15,-27 4 3 1,-10-1 0-16,9-6 0 15,10-9-1-15,33-10-3 16,14-8-32-16,24-16-101 16,38-27-629-16</inkml:trace>
  <inkml:trace contextRef="#ctx0" brushRef="#br0" timeOffset="43190.0053">25881 5876 1035 0,'0'0'7'0,"0"0"67"0,0 0-70 16,0 0-4-1,0 0 0-15,0 0 0 16,0 0 6-16,-19 19 40 0,19-19 19 16,0 0-10-16,38 0 8 15,24 0 2-15,22-9-26 16,6-9-25-16,-12 8-12 16,0 6-2-16,-31 4-55 15,-13 0-110-15,-34 22-174 16,0 6-379-16</inkml:trace>
  <inkml:trace contextRef="#ctx0" brushRef="#br0" timeOffset="43360.0163">25937 6160 1084 0,'0'0'55'0,"0"0"60"0,0 0-59 15,0 0-50 1,0 0-5-16,0 0 21 0,199 0 31 15,-112 0-46-15,19-5-7 0,-25-1-48 16,-25-6-289 0</inkml:trace>
  <inkml:trace contextRef="#ctx0" brushRef="#br0" timeOffset="43800.0463">27133 5845 967 0,'0'0'53'0,"0"0"153"16,0 0-90-16,0 0-72 15,0 0-31-15,0 0-8 0,-156 63-4 16,119-9 2 0,6 4 1-16,28-4 2 0,3 1-2 15,0-10-3 1,34-7 9-16,22-12-4 0,-6-8 0 16,9-13-1-1,-3-5 3-15,-12 0-1 0,-7-15 5 16,-18-18-1-1,-10-9-2-15,-9-8 1 0,0-1 11 16,-28-3 13-16,-25 1-11 0,6 10-15 16,-9 9 2-1,22 11-6-15,15 18-4 0,19 5-4 16,0 0-7 0,0 0-102-16,0 18-167 0,0-7-209 15</inkml:trace>
  <inkml:trace contextRef="#ctx0" brushRef="#br0" timeOffset="44000.084">28011 5966 1021 0,'0'0'18'0,"0"0"27"0,0 0-45 16,0 0-134-1,0 0-138-15</inkml:trace>
  <inkml:trace contextRef="#ctx0" brushRef="#br0" timeOffset="44350.0768">28202 5752 899 0,'0'0'240'16,"0"0"-124"-1,0 0-14-15,0 0-67 0,0 0-27 16,0 0-3-1,-91 153 3-15,101-125 2 0,36 1 1 16,17-7 11-16,5 4-4 16,10-7 3-16,-13 7-4 15,-2-2-9-15,-17 5 1 16,-24 0-3-16,-22 8-3 16,0 2 3-16,-31 4 1 15,-44-3-4-15,-15-7-1 16,0-9-2-16,6-14-51 0,21-10-77 15,7-15-118-15,-3-37-260 16</inkml:trace>
  <inkml:trace contextRef="#ctx0" brushRef="#br0" timeOffset="44740.132">28139 5854 1059 0,'0'0'71'15,"0"0"70"-15,0 0-66 0,0 0-36 16,246-88-32-16,-146 64-1 0,-3 0-3 16,8 0 0-1,-14 5-3-15,-26 7 0 0,-12 4-2 16,-34 7 1 0,-19 1-4-16,0 0-13 0,0 0 11 15,0 6 7 1,-9 17 7-16,-20 2-1 0,17-2 3 15,9 1-4-15,3 0 1 16,0 10 2-16,15 0 12 16,32 6-3-16,0 2 5 15,6 0-6-15,3-3-3 16,-19-5-6-16,-2 0 4 16,-17-8-3-16,-18-1-3 15,0-5 4-15,0-4 2 16,-18-2-2-16,-26-1-2 15,-3-11-5-15,-15-2-2 16,-3-2-32-16,8-37-142 0,-24-17-170 16,16-12-575-1</inkml:trace>
  <inkml:trace contextRef="#ctx0" brushRef="#br0" timeOffset="44870.1205">28896 5676 970 0,'0'0'72'0,"0"0"92"15,0 0-73-15,340-97-38 0,-203 76-40 16,0-1-13 0,-28-2-94-16,-41-4-435 0</inkml:trace>
  <inkml:trace contextRef="#ctx0" brushRef="#br0" timeOffset="45401.3458">27899 6296 166 0,'0'0'986'0,"0"0"-767"16,0 0-48-16,0 0-85 16,0 0-53-16,0 0-29 15,0-9-4-15,0 9-20 0,0 0-221 16,-25 0-304-16</inkml:trace>
  <inkml:trace contextRef="#ctx0" brushRef="#br0" timeOffset="46363.1288">30295 5892 1205 0,'0'0'24'15,"0"0"120"1,0 0-68-16,0 0-44 0,0 0-32 16,0 0-5-16,-81 120 5 15,71-35 5-15,-8 5 4 16,18 0 7-16,-10-13-3 16,1-15 4-16,0-14-5 15,9-19-3-15,0-11 3 16,-10-12-7-16,10-6 1 15,0 0 11-15,0-17 13 16,0-25 6-16,0-16-36 16,0-12 5-16,0-9-4 15,0-12 0-15,0-11-1 16,0 2 0-16,0 5 1 16,0 18-1-16,10 19 2 15,-1 17 2-15,0 19 19 16,1 11-9-16,-10 4 1 15,0 7-7-15,0 0-8 16,9 0 0-16,19 16-7 16,3 29 2-16,38 26 5 15,-10 13 2-15,10 8 3 16,-4-3-2-16,-12-12 3 16,-16-11-4-16,-18-11 0 15,0-17-2-15,-19-12 0 0,9-3 1 16,-9-10-1-16,0-7-1 15,0 4-7-15,-9-5-43 16,-38-4-96-16,-22-1-181 16,-8 0-224-16</inkml:trace>
  <inkml:trace contextRef="#ctx0" brushRef="#br0" timeOffset="46488.1395">30086 6261 124 0,'0'0'942'0,"0"0"-768"16,0 0 38-16,0 0-87 15,0 0-95-15,0 0-27 16,346-119 2-16,-172 90-5 16,-9-6-96-16,-65-14-545 0</inkml:trace>
  <inkml:trace contextRef="#ctx0" brushRef="#br0" timeOffset="52653.5061">1880 9218 701 0,'0'0'31'16,"0"0"71"-1,0 0 33-15,0 0-37 16,0 0-1-16,0 0-28 0,0 0-6 16,-28-119 9-16,28 104-22 15,-10 2-3 1,1 7-14-16,0-9-18 0,-1 3 1 16,1 5-7-16,3-3 1 15,-4 10-5-15,10-4 3 16,-3 4-1-1,3 0-6-15,0 0-1 0,-6 16-9 16,-3 40-8-16,-1 18 17 16,-8 15 1-16,8-7 0 15,1-3 1-15,0-8-1 0,9-13 0 16,0-11-1 0,0-13 0-16,0-16 1 15,0-12-1-15,0-6 1 0,0 0 1 16,0 0 6-16,0 0 6 15,0-19 3 1,0-20-13-16,-10-5 0 16,10-9-2-16,0-3 1 0,0 3-2 15,0 3 0-15,0-5 6 16,0 3-4 0,0 5 2-16,0-4 6 0,0 7 0 0,0 10-3 15,0 10-2 1,0 8-1-16,0 10 0 15,0 6 1-15,0 0-6 0,0 0-2 16,10 0-10-16,18 29 2 16,9 21 10-1,7 1 5-15,12 11-4 16,15-4-1-16,-5-7 0 0,5-6 5 16,-5 2-4-16,-10-8-1 15,-13-7 0 1,-5-6-2-16,-4-8 2 0,-21-9 0 15,2 1-2-15,-15-8-3 16,0 2 5-16,-25 4 0 16,-40 2 0-16,-19 0-1 0,-13-4 1 15,-6 7-14 1,4 2 2-16,5-1 11 16,4-4-1-16,9 1 1 0,15 2 1 15,29-8 0-15,12 0 0 16,22-5-1-1,3 0 1-15,0 0-1 16,0 0 0-16,0 0 0 0,0 0-5 16,0 0 3-16,9 0-31 15,10 0-103 1,0 0-135-16,-10 0-207 0</inkml:trace>
  <inkml:trace contextRef="#ctx0" brushRef="#br0" timeOffset="53237.2149">2390 9805 950 0,'0'0'179'0,"0"0"-40"16,0 0-23-16,0 0-79 0,0 0-27 15,0 0 0 1,119-119-3-16,-72 107-3 15,-1 12-4-15,-2 0 0 0,-16 12-10 16,0 22 8-16,-9 16-1 16,-19 2 3-1,0 11 0-15,-47 2 1 0,-28-11-1 0,4-8 2 16,24-17 3 0,19-18-2-16,12-6-1 15,7-5-1 1,9 0 4-16,0 0 3 0,0 0-8 0,47-10-20 15,15 5-5 1,10 5 7-16,-7 0 12 16,10 0-3-16,-13 21 2 0,-15 8 6 15,-13 8-1-15,-31 5-5 16,-3 3 7 0,-22 7-1-16,-49 0 2 0,-10-7 0 15,-10-11 0-15,17-12 1 16,2-12 0-16,16-10-2 15,0 0-9 1,18-20-97-16,4-26-161 0,25-12-339 16</inkml:trace>
  <inkml:trace contextRef="#ctx0" brushRef="#br0" timeOffset="53549.7223">3222 9681 851 0,'0'0'171'0,"0"0"0"16,0 0-14-16,0 0-76 15,0 0-28-15,0 0-26 16,62-36-2-16,-24 25-4 16,9 5-10-16,9 1-4 15,-3 0-5-15,-7 3 0 16,7-1-2-16,-6 3-8 16,-10 0-38-16,-9 0-181 15,-12 10-217-15</inkml:trace>
  <inkml:trace contextRef="#ctx0" brushRef="#br0" timeOffset="53721.6001">3378 9812 896 0,'0'0'62'0,"0"0"39"16,0 0-30-16,0 0-37 16,0 0-20-16,0 0 47 15,53 33-13-15,3-33 3 16,9 0-24-16,26-5-21 15,-7-19-6-15,-22 0-147 16,-15-15-581-16</inkml:trace>
  <inkml:trace contextRef="#ctx0" brushRef="#br0" timeOffset="54409.107">4502 8622 738 0,'0'0'38'0,"0"0"74"15,0 0 68-15,0 0-40 16,0 0-54-16,0 0 1 16,-28-97 5-16,28 97-23 15,0-5-15-15,0 5-30 0,0 0-24 16,0 30-1-16,0 24-7 15,0 43 8-15,38 22 5 16,9 31-1-16,-4 14 0 16,4 7 4-16,-13 0 1 15,-15-2-4-15,-16 1 0 16,-3 3 2-16,0-3-2 16,-19-11 1-16,-9-12-2 15,10-26-1-15,8-19 0 16,1-16-1-16,9-18 1 15,0-17 0-15,0-17 4 16,0-13 0-16,0-8-5 16,0-8-1-16,0 1-1 0,0-1 1 15,0 6-2-15,0 2 1 16,0 10-45-16,0 6-175 16,-19-6-201-16</inkml:trace>
  <inkml:trace contextRef="#ctx0" brushRef="#br0" timeOffset="57825.8688">6038 8814 700 0,'0'0'143'0,"0"0"24"15,0 0-64-15,0 0-2 16,0 0-18-16,0 0-24 15,0 0-36-15,-209-77 6 16,172 73-7-16,-19 4-12 16,0 0-8-16,-6 0-2 0,-4 20-3 15,13 4 0 1,16 3 0-16,9-1 2 0,19-2-6 16,9 4 4-1,0-9-2-15,0-3 0 0,28 3 3 16,18-9 2-1,7-9 5-15,-6-1-1 0,-10 0 1 16,-9 0 3-16,-12 0-6 0,-7-13 4 16,-6-9 4-1,-3-2-5-15,0-2 0 0,0-6-3 16,0 1 8 0,0 7-4-16,0 2 11 0,-3 10 2 15,3 8 2 1,0 0 9-16,0 4-15 0,0 0-15 15,0 15-17 1,10 24-9-16,27 23 26 16,0 6 8-16,10 9-1 0,-13-6-4 15,-6-8 0-15,-18-7-3 16,-1-15 0-16,-9-12 1 16,0-5-1-1,9-15 0-15,-9 0 0 0,0-9-93 16,0 0-113-1,0-18-275-15</inkml:trace>
  <inkml:trace contextRef="#ctx0" brushRef="#br0" timeOffset="59218.0528">7574 8999 613 0,'0'0'249'0,"0"0"-116"0,0 0-43 16,0 0-9-16,0 0-52 15,0 0 0-15,-19 0-9 16,38 0 18-16,28-7 15 16,-4-4-4-16,29 0-23 15,3 1 13-15,6-3-14 16,-7 2 0-16,-11 9-19 16,-26-1-2-16,-18 3-4 15,-10 0-1-15,0 0-9 16,-9 0-19-16,0 19-56 0,0 1-78 15,0-6-192 1</inkml:trace>
  <inkml:trace contextRef="#ctx0" brushRef="#br0" timeOffset="59780.5696">8452 8799 933 0,'0'0'21'15,"0"0"177"-15,0 0-33 16,0 0-67-16,0 0-61 16,0 0-27-16,-22-48-1 15,41 45 0-15,9 3-6 16,19 0-3-16,0 0-6 16,-4 18 3-16,-5 3 0 15,-10 8 0-15,-19 4 0 0,-9 6 3 16,-9 4-3-1,-38-6 3-15,-6-8 7 0,6-8-7 16,19-13 1-16,10-1-1 16,18-7 1-16,0 0 1 15,0 0-2-15,0 0-16 16,18 0-26-16,29 5 24 16,15 12 18-16,4 11-2 15,5-1-4-15,-15 9 6 16,-12-6 0-16,-13 2 0 15,-25-3-2-15,-6 5 2 16,0 0 0-16,-37-6 2 16,-25-6 5-16,-10-4-7 15,-12 0-1-15,-6-9-53 16,-10-9-132-16,-12 0-251 0</inkml:trace>
  <inkml:trace contextRef="#ctx0" brushRef="#br0" timeOffset="61233.6965">10820 8588 1016 0,'0'0'93'15,"0"0"104"-15,0 0-73 16,0 0-72-16,0 0-52 16,0 0-12-16,0 0 6 15,-28 121 6-15,53-43 11 16,3-3 3-16,0-1 15 16,0-6-5-16,-19-10-17 15,0-7-3-15,-9-12 0 0,0 0 0 16,0-12-3-16,0-8-1 15,0-2-5-15,0-8-183 16,0-9-189-16</inkml:trace>
  <inkml:trace contextRef="#ctx0" brushRef="#br0" timeOffset="61702.4546">11514 8862 828 0,'0'0'113'16,"0"0"50"-16,0 0-31 15,0 0-71-15,0 0-8 16,0 0-13-16,-46-66 16 16,27 66-29-16,-18 0-25 15,-16 15-2-15,-13 19-6 16,4 9 6-16,15 16 0 16,10-2 0-16,27-1 3 0,10-11-3 15,0-11 4-15,38-10 1 16,9-11 7-16,-4-5 11 15,13-8 5-15,-9 0-9 16,-13-5 2-16,13-22-4 16,-19-7 5-16,-3-8 0 15,-13-8-6-15,-5-1-7 16,-7 1-4-16,0 2-5 16,-16 16 0-16,-21 7-15 15,-1 21 7-15,-18 4-125 16,-15 0-467-16</inkml:trace>
  <inkml:trace contextRef="#ctx0" brushRef="#br0" timeOffset="63265.0558">5636 10451 810 0,'0'0'109'0,"0"0"19"16,0 0-70-16,0 0-38 16,0 0-14-16,0 0-5 15,0 0 1-15,-65 3-2 16,56-3 4-16,-1 5 1 16,4-5 14-16,6 0 12 0,0 0-8 15,0 0-5-15,0 0-10 16,6 0-6-16,41 0 1 15,9 0 9-15,6 0-2 16,4 0-10-16,-13 0 0 16,-7 0-63-16,-18 0-174 15,-18 0-137-15</inkml:trace>
  <inkml:trace contextRef="#ctx0" brushRef="#br0" timeOffset="63718.2712">6175 10346 819 0,'0'0'108'0,"0"0"-23"15,0 0 7-15,0 0-39 16,0 0-8-16,0 0-20 15,256-67-12-15,-219 71-9 16,-12 29-2-16,-16 2 3 16,-9 12-5-16,0-4 4 15,-6 4 3-15,-31-8-6 16,-1-15 4-16,10-9-5 0,19-7 2 16,9-8 0-16,0 0 3 15,0 0 4-15,0 0-6 16,9 0 2-16,29-12-5 15,8 1-5-15,-2 6-6 16,-7 4 1-16,1 1 5 16,-4 0 1-16,-15 11-5 15,-16 18-8-15,-3 5 4 16,0 0 4-16,-10 9 9 16,-36-1 0-16,-10-7-1 15,-16-1-18-15,16-7-37 16,9-11-62-16,4-8-85 15,33-8-298-15</inkml:trace>
  <inkml:trace contextRef="#ctx0" brushRef="#br0" timeOffset="64327.6362">8496 10335 874 0,'0'0'69'16,"0"0"109"-16,0 0-74 16,0 0-66-16,0 0-8 15,0 0-20-15,-274-39-6 16,227 43-4-16,-6 13-2 16,16 11 0-16,2 1 1 15,17-2-1-15,15-8 1 16,3 2-1-16,0-3-2 15,0-7 1-15,28-6 3 16,18 0 4-16,1-5 4 0,-3 0 1 16,-7 0-2-16,1-11-2 15,-4-17 6-15,-12 4-2 16,-7-2-1-16,-5-1 8 16,-10 3 14-16,9 1 18 15,-9 7-7-15,0 11-8 16,0 2 6-16,0 3-13 15,0 0-26-15,9 29-21 16,10 23 6-16,18 23 15 16,-2 4 19-16,-7 1-9 15,9-3-1-15,-18-7-4 16,-10-18 7-16,0-5-11 0,1-22 0 16,-4-12-2-16,3-8-4 15,4-5-30-15,-7-5-262 16,-6-33-548-16</inkml:trace>
  <inkml:trace contextRef="#ctx0" brushRef="#br0" timeOffset="65858.901">11331 10412 1019 0,'0'0'82'0,"0"0"72"16,0 0-65-1,0 0-63-15,0 0-24 0,0 0-1 16,0 0 0-16,-231 105 0 15,231-71 5-15,19 0 0 16,18 5 4-16,10 3-3 16,6-5 0-16,-16-2 1 15,-9-2-7-15,-9-2 5 16,-4-4-5-16,-15 2 3 16,0-4 3-16,0-6-4 15,-24-4 0-15,-23-6 1 16,9-9-1-16,-24 0-3 15,6 0-3-15,3-9-126 16,-12-29-185-16</inkml:trace>
  <inkml:trace contextRef="#ctx0" brushRef="#br0" timeOffset="66015.1245">11084 10504 1029 0,'0'0'137'15,"0"0"13"-15,0 0-92 16,0 0-53-16,247-108-5 16,-157 81 0-16,-6 9-12 15,-12-3-179-15,-19-8-285 16</inkml:trace>
  <inkml:trace contextRef="#ctx0" brushRef="#br0" timeOffset="68249.6089">6331 11904 929 0,'0'0'140'0,"0"0"-5"16,0 0-37-16,0 0-60 16,0 0-7-16,0 0 1 15,-47-45 12-15,19 45-1 16,-9 0-35-16,-25 0-8 16,-13 5-3-16,-16 24 0 15,1 16 0-15,15 12-1 16,22 1 2-16,25-2 0 15,28 1 0-15,0-12 1 16,53-7-1-16,13-13 2 16,15-8 1-16,3-7 3 0,-13-10 5 15,-5 0-5-15,-19 0 1 16,-19-10 7-16,-13-14-6 16,-5-3 29-16,-10-7 1 15,0-6-18-15,-10-6-7 16,-27 8-3-16,-7-3-8 15,-3 12-3-15,10 12-11 16,-6 17-36-16,5 0-121 16,10 9-348-16</inkml:trace>
  <inkml:trace contextRef="#ctx0" brushRef="#br0" timeOffset="68608.9034">7583 12130 998 0,'0'0'47'0,"0"0"134"0,0 0-146 16,0 0 8-16,0 0-40 16,0 0 0-16,19 0 17 15,34 0 42-15,12 0-19 16,7 0-25-16,9 0-16 15,-16 0-2-15,-18 0-104 16,-19-5-260-16</inkml:trace>
  <inkml:trace contextRef="#ctx0" brushRef="#br0" timeOffset="68968.2885">8524 11803 763 0,'0'0'394'0,"0"0"-294"15,0 0-88-15,0 0-10 16,0 0 5-16,0 148 1 16,0-98-2-16,-19 0 3 15,-9-10 8-15,13-6-4 16,5-6-9-16,7-11 3 15,-3-10-3-15,6-2-1 16,0-4 1-16,0 3-4 16,0-4 0-16,6 0 2 0,22 0 6 15,19 0 7-15,9 0-4 16,6-5-5-16,-6-10-6 16,7-3 5-16,-7 7-5 15,-10-7-3-15,-2 7-1 16,-7 3-79-16,-18 3-62 15,0-4-191-15</inkml:trace>
  <inkml:trace contextRef="#ctx0" brushRef="#br0" timeOffset="69140.1585">8854 12053 433 0,'0'0'499'0,"0"0"-251"0,0 0-97 15,0 0-28 1,0 0-81-16,0 0-34 0,-84-2-8 15,84 36 0-15,0 11 16 16,0 8 7-16,28 9-14 16,-9 1-9-16,-19 4 0 15,0 3 0-15,-10-20-268 16</inkml:trace>
  <inkml:trace contextRef="#ctx0" brushRef="#br0" timeOffset="70592.8207">11275 12167 475 0,'0'0'188'0,"0"0"-126"0,0 0 21 16,0 0 46-16,0 0-61 15,0 0 12 1,0 0 2-16,-47 0 5 16,47 0 8-16,-6 0-31 15,6 0-15-15,0 0-18 0,0 0-14 16,0-1-17-16,0-6 0 16,6 7-12-16,31-5 6 15,29 0 5-15,-4-1-19 16,13 6-136-1,-13-6-202-15,-25-11-362 0</inkml:trace>
  <inkml:trace contextRef="#ctx0" brushRef="#br0" timeOffset="70813.9157">11723 11967 1015 0,'0'0'114'15,"0"0"-7"1,0 0-53-16,0 0-54 16,0 0-2-16,0 0-13 0,28 62 15 15,-19-16 1-15,1 4 3 16,-10 2-4-16,6-7-1 16,-6-5-1-16,3-6-106 15,3-13-128 1,-3-21-199-16</inkml:trace>
  <inkml:trace contextRef="#ctx0" brushRef="#br0" timeOffset="71138.8349">12262 12012 1027 0,'0'0'52'0,"0"0"93"16,0 0-70-16,0 0-74 0,0 0-1 0,0 0 0 16,-146 142 3-16,136-90-1 15,10-13-2 1,0-5 5-16,19-5-5 16,18-12 7-16,16-5 13 15,-6-3-7-15,-10-9-3 0,1 0-1 16,-13-5 7-16,-7-19 8 15,-8-6-2-15,-10-8-5 16,0-5-13 0,0 3-4-16,-38-7-40 15,-15-2-113-15,-12 8-256 0</inkml:trace>
  <inkml:trace contextRef="#ctx0" brushRef="#br0" timeOffset="71974.8157">12583 8719 283 0,'0'0'440'0,"0"0"-274"0,0 0-37 15,0 0-48-15,0 0-29 16,0 0 11-16,-10-102-27 15,10 102 9-15,0 0 2 16,-9 0-8-16,9 0-6 16,-9 0-14-16,9 0-14 15,0 5-5-15,0 29-12 16,0 18 12-16,0 17 3 16,28 20 0-16,15 15 6 15,4 15 4-15,0 10-2 16,-10 3 3-16,-2 10-3 0,-7 0 5 15,-10 16 3 1,10 4 4-16,-3-4-7 0,-6-11-2 16,0-3-3-16,-1-14-3 15,-8-5-2-15,8-5 3 16,1-6-4-16,0-1-1 16,-4 0 3-16,4-10-4 15,-10 0 0-15,10-6 0 16,-10-2-2-16,1-8 0 15,-10 3 0-15,0-4 0 16,0-6 1-16,0-7 0 16,0-10-1-16,-19-5-1 15,10-7 1-15,-1-6-1 16,10-7 0-16,-9-14 1 0,3-6 0 16,6-7-1-16,0-6 0 15,-3-1 1-15,3-4-1 16,-7 0 0-16,4 0-59 15,-12 0-155-15,-13-29-212 16</inkml:trace>
  <inkml:trace contextRef="#ctx0" brushRef="#br0" timeOffset="72631.0407">14171 10608 708 0,'0'0'122'0,"0"0"16"16,0 0-24-16,0 0-50 15,0 0-10-15,0 0-4 16,0-13 5-16,0 8-12 0,0 5-7 16,0-5-7-16,0 3-6 15,10-7-10-15,18-9-2 16,19 7-7-16,15-12 6 16,3 4-5-16,7-1 4 15,-7 3-8-15,-2 2 1 16,-17 5 0-16,-8 4-1 15,-4 1-1-15,-25 0 0 16,-9 5 0-16,10 0-35 16,-10 0-124-16,0 5-157 15,0 14-185-15</inkml:trace>
  <inkml:trace contextRef="#ctx0" brushRef="#br0" timeOffset="72927.9093">14318 10796 753 0,'0'0'48'0,"0"0"13"16,0 0 22-16,0 0-61 16,0 0 30-16,0 0 36 15,28 1 37-15,19-1-45 16,24-14 7-16,20-2-38 15,11-5-17-15,-2 1-11 0,0-2-3 16,-16 9-8-16,-31 4-7 16,-16 2 0-16,-18 2-6 15,-19 5-1-15,0 0-17 16,0 0-95-16,0 21-4 16,-37-3-93-16,-7-6-297 15</inkml:trace>
  <inkml:trace contextRef="#ctx0" brushRef="#br0" timeOffset="73943.5502">15480 10612 817 0,'0'0'84'16,"0"0"105"-16,0 0-38 15,0 0-63-15,0 0-32 16,0 0 5-16,0-29-17 16,0 29-23-16,0 0-6 15,0-3-7-15,28-3-8 16,34-2 1-16,22-7 0 16,7 2-1-16,8 7 0 15,-15-4-7-15,-12 5-70 16,-16-3-148-16,-28-3-201 15</inkml:trace>
  <inkml:trace contextRef="#ctx0" brushRef="#br0" timeOffset="74318.579">16586 10191 1073 0,'0'0'137'16,"0"0"-4"-16,0 0-79 15,0 0-54-15,0 0-12 16,0 0 12-16,-66 115 6 0,23-63-3 16,5 2-2-16,1-7 0 15,9-3 0-15,9-14 0 16,4-7-1-16,15-5 0 15,0-7-2-15,0-6 2 16,9-5 2-16,34 0-2 16,4 0 7-16,19 0 2 15,-4 0-8-15,3-12 1 16,-12 1-2-16,-6 0 2 16,0 1-4-16,-13 2-3 15,-15 8-80-15,-10-5-48 16,-9 5-139-16,0 0-261 15</inkml:trace>
  <inkml:trace contextRef="#ctx0" brushRef="#br0" timeOffset="74552.9331">16676 10475 945 0,'0'0'51'15,"0"0"189"-15,0 0-101 16,0 0-70-16,0 0-62 15,0 0-7-15,-34 23 0 16,34 25 6-16,6 5 12 16,13 1-4-16,-1-3-3 15,1 5-5-15,-10-4-4 0,1-1-2 16,-10-6-3-16,0-6-49 16,0-16-230-16,0-23-544 15</inkml:trace>
  <inkml:trace contextRef="#ctx0" brushRef="#br0" timeOffset="75224.8189">17171 10533 1143 0,'0'0'72'15,"0"0"111"-15,0 0-80 16,0 0-76-16,0 0-21 16,0 0-4-16,147-84-2 15,-113 105-5-15,-6 13 3 16,-9 13 2-16,-19 3-2 15,0 7 2-15,-56-1 4 16,-7-3-1-16,7-13-2 16,28-13 2-16,3-15-3 15,16-11 3-15,9-1-1 16,0 0 0-16,0 0-2 0,0 0-4 16,9 0 4-16,35-1-9 15,21-9 9-15,16-8 0 16,13 7-11-16,5-7-1 15,1 0-15-15,-6-3 5 16,-4-3 9-16,-19 7 10 16,-14-5 3-16,-20 5 1 15,-28 0 1-15,1 1 4 16,-10-2 10-16,0 7 20 16,-19-2-27-16,-18 8-2 15,-1 5-4-15,-15 0-3 16,-3 11-7-16,9 21 2 15,4 5 4-15,33 7-1 0,10-4 0 16,0-10 1-16,10 3 1 16,43-14 3-16,3-1 7 15,15-14 2-15,-5-4 2 16,-10 0-3-16,-3 0 0 16,-16-22 4-16,-9-2-1 15,-12-5 5-15,-13-4-10 16,-3 3-8-16,-3-3-1 15,-59 8-61-15,-19 14-101 16,-32 1-358-16</inkml:trace>
  <inkml:trace contextRef="#ctx0" brushRef="#br0" timeOffset="76429.284">20872 10398 857 0,'0'0'39'0,"0"0"191"15,0 0-76-15,0 0-34 16,0 0-29-16,0 0-26 16,0 0-34-16,-128-81-20 15,109 104-11-15,1 28-1 16,-20 27 1-16,-15 9 5 16,7-2-4-16,8 0 0 15,-5-4-1-15,15-18 1 16,0-12-1-16,18-18 1 15,10-17-1-15,0-15-1 0,0-1 1 16,0 0 3-16,0 0-1 16,0-5-2-16,0-24 21 15,0-6-8-15,0-9-12 16,0-2 3-16,0 1-3 16,10-6-1-16,8-3 2 15,1-7-2-15,0-2 0 16,9 0 1-16,6 8 0 15,-15 9 0-15,-1 12-1 16,1 10 0-16,-10 8 3 16,-9 4 0-16,10 7 3 15,-10 5-2-15,0 0 1 0,0 0-5 16,9 0-4-16,10 23-10 16,24 21 5-16,-5 9 9 15,18 3 6-15,6 7-4 16,-6-2 0-16,16-7-1 15,-16-6 1-15,-3-12 2 16,-16-7-4-16,-18-8 0 16,-10-8-4-16,-9-1 4 15,0-6 0-15,0 4 3 16,0-9-3-16,0 3 2 16,0-4 0-16,-9 0 4 15,-10 0-4-15,1 0-1 16,-17-10 1-16,7 0-1 0,-9-3-1 15,-19 12-1-15,-6 1-5 16,5 0-11-16,-14 0-4 16,15 0 15-16,12 0 4 15,16 0 2-15,9 0 1 16,19 0-1-16,0 0-2 16,0 1-13-16,0 4-98 15,0 8-116-15,10-8-62 16</inkml:trace>
  <inkml:trace contextRef="#ctx0" brushRef="#br0" timeOffset="76866.7919">19015 11516 327 0,'0'0'778'0,"0"0"-605"16,0 0 16-16,0 0-85 15,0 0-83-15,0 0-21 16,-15 47-6-16,15 23 2 15,-10 26 4-15,-27 7 0 16,-10 3-3-16,-6-11-243 16,-3-37-267-16</inkml:trace>
  <inkml:trace contextRef="#ctx0" brushRef="#br0" timeOffset="78250.0759">21467 10709 903 0,'0'0'32'16,"0"0"160"-16,0 0-106 0,0 0-82 15,0 0-4-15,0 0-2 16,246-85 2-16,-190 85 7 16,-12 0-3-16,-26 22-4 15,-8 7-7-15,-10 0 7 16,0 11 2-16,-28-6 3 15,-16-10 0-15,7-8-1 16,9-5-3-16,18-9 4 16,10-2 0-16,0 0 6 15,0 0-9-15,0 0-2 16,28-6-7-16,10-6-3 16,5 11 2-16,4 1 6 0,9 0-1 15,-12 5-4-15,-16 19-4 16,0 3 8-16,-28 7-1 15,0 6 4-15,-19 18-2 16,-62 5 0-16,-40-1-197 16,-32-6-226-16</inkml:trace>
  <inkml:trace contextRef="#ctx0" brushRef="#br0" timeOffset="78555.7417">20333 11591 432 0,'0'0'458'0,"0"0"-410"16,0 0 9-16,0 0-34 15,0 0-17-15,0 0 16 16,19 52 48-16,71-52 30 15,28 0-36-15,47-27-17 16,29-5-19 0,24 0-3-16,18-2-10 15,-14 3-12-15,-23-1-3 16,-34 3 0-16,-28 7-2 16,-53 10-48-16,-40 12-106 0,-44 5-165 15,-28 29-261-15</inkml:trace>
  <inkml:trace contextRef="#ctx0" brushRef="#br0" timeOffset="79180.7564">21028 12070 1026 0,'0'0'32'16,"0"0"84"-16,0 0-93 15,0 0-21-15,0 0 3 16,9 146 3-16,-9-83 20 0,0 7 12 16,-28 1-4-16,-19-8-8 15,22-8-16-15,-3-22 2 16,19-7-5-16,0-13-1 16,9-6-4-16,0-7-1 15,0 0 11-15,0 0 10 16,0-17 32-16,28-20-34 15,15-8-18-15,4-17 0 16,9-1-3-16,-12-10 0 16,-16-2 2-16,-10 2-3 15,-18 10 0-15,0 16 1 16,0 18 0-16,0 15 3 16,0 7 2-16,0 7 25 15,0 0-15-15,0 0-16 0,0 17-16 16,0 24 7-16,19 14 9 15,18 8 2-15,7-2 1 16,12-7 2-16,-3-16-4 16,-6 1 5-16,-1-15-4 15,-2-1 1-15,-7-5-1 16,-8-7 0-16,-20-1-2 16,-9 2 0-16,0 0-4 15,-28 11-4-15,-53 6 5 16,-13 0-46-16,-24 4 24 15,9-11 18-15,9 1 7 16,16-5-1-16,22-12 1 0,25-1 1 16,18 0 0-16,19-5 0 15,0 0 0-15,0 0 1 16,0 0-2-16,0 0-24 16,37-5-139-16,-9-13-199 15</inkml:trace>
  <inkml:trace contextRef="#ctx0" brushRef="#br0" timeOffset="79587.0967">23193 11476 1029 0,'0'0'82'0,"0"0"127"0,0 0-80 15,0 0-58-15,0 0-37 16,0 0-21-16,165-45 1 16,-109 30-7-16,-3 3 0 15,-7 0-7-15,-8 7-1 16,-20 1-2-16,-8 4-109 15,-10 0-271-15</inkml:trace>
  <inkml:trace contextRef="#ctx0" brushRef="#br0" timeOffset="79774.556">23024 11803 671 0,'0'0'459'0,"0"0"-425"16,0 0 14-16,0 0 38 15,0 0-24-15,315 9-26 16,-197-25-27-16,-15-6-9 16,-13-1-34-16,-24-6-165 15,-41 0-558-15</inkml:trace>
  <inkml:trace contextRef="#ctx0" brushRef="#br0" timeOffset="80040.1706">24411 11100 547 0,'0'0'812'16,"0"0"-717"-16,0 0 2 15,0 0-34-15,0 0-55 16,0 0-8-16,-10 25 0 15,35 37 3-15,-6 13 8 16,-1 4-2-16,1-12 0 16,-9-5-4-16,8-14-3 15,-8-14 0-15,-10-2-2 16,0-8 0-16,0-7-5 16,0-4-156-16,-47-8-160 15</inkml:trace>
  <inkml:trace contextRef="#ctx0" brushRef="#br0" timeOffset="80274.58">23915 11331 1075 0,'0'0'69'0,"0"0"108"15,0 0-49-15,0 0-51 16,203-127-71-16,-104 91 9 15,1 1 5-15,-6-2-4 0,5-2-8 16,1 5-7-16,-22 5 2 16,0 11-3-16,-32 13-88 15,-11 5-116-15,-35 23-174 16</inkml:trace>
  <inkml:trace contextRef="#ctx0" brushRef="#br0" timeOffset="80555.7656">23934 11842 750 0,'0'0'66'0,"0"0"25"16,0 0-4-16,0 0-46 15,0 0-10-15,0 0 56 16,0 27 0-16,56-27 19 16,16-3-14-16,27-17-45 15,4-1-30-15,6-1-5 16,0 2-8-16,-9-1-1 16,-7 9-3-16,-21 2-68 15,-25 10-150-15,-19 0-230 16</inkml:trace>
  <inkml:trace contextRef="#ctx0" brushRef="#br0" timeOffset="80993.2726">25030 11664 1164 0,'0'0'83'0,"0"0"74"15,0 0-70-15,0 0-50 16,237-85-29-16,-181 85 4 16,-9 0-9-16,-13 12-3 0,-15 27 0 15,-10 3 0 1,-9 15 6-16,0-1-1 0,-50 1-4 15,-9-11 3-15,-6-12 3 16,12-18-7-16,15-4 6 16,20-11-2-16,18-1 2 15,0 0 4-15,0 0 0 16,37-13-4-16,19 2-6 16,7 1-1-16,2 10-2 15,-3 0 1-15,-15 0-6 16,-10 20 3-16,-24 4 3 15,-13 19-4-15,-31 6 6 16,-85 17 1-16,-52 2-1 16,-53-6-144-16,-16-15-271 0</inkml:trace>
  <inkml:trace contextRef="#ctx0" brushRef="#br0" timeOffset="95124.6995">22289 14555 801 0,'0'0'61'16,"0"0"103"-16,0 0-63 15,0 0-34-15,0 0-34 16,0 0 2-16,0 0 0 16,-9-6 0-16,9 6-6 15,0 0-15-15,0 0-6 16,0 0-7-16,0 0-1 16,0 0 0-16,0 0-19 15,0-5 15-15,47 0-1 0,15-1 5 16,13-2 8-1,15-7-3-15,-18 9-4 0,-7-1-1 16,-18 7-5-16,-22 0-119 16,-25 23-111-16,0 6-76 15</inkml:trace>
  <inkml:trace contextRef="#ctx0" brushRef="#br0" timeOffset="95312.1446">22214 14891 181 0,'0'0'730'16,"0"0"-629"-16,0 0 48 0,0 0-63 16,0 0-77-16,0 0 14 15,166-58 14 1,-92 41-22-16,-2 0-15 0,-7 12-8 16,-2 0-84-16,-26 5-232 15,-18-6-499-15</inkml:trace>
  <inkml:trace contextRef="#ctx0" brushRef="#br0" timeOffset="95624.6755">23258 14658 760 0,'0'0'213'15,"0"0"-83"-15,0 0 3 16,0 0-40-16,0 0-46 16,0 0-17-16,-47 0-18 15,47 0-5-15,0 0-7 16,19-3 0-16,28-7 1 15,-4 6 2-15,13-3-3 16,0 2-29-16,7 5-131 16,-17-4-130-16,-8-5-220 15</inkml:trace>
  <inkml:trace contextRef="#ctx0" brushRef="#br0" timeOffset="96062.1316">24189 14458 452 0,'0'0'384'16,"0"0"-270"-16,0 0 11 16,0 0-28-16,0 0-35 15,0 0 7-15,-81-16-34 0,35 16-20 16,-1 0-13-16,-6 16-1 15,6 7-1-15,1 4 0 16,21 2 1-16,15 0 3 16,10-6 0-16,0 4 3 15,10-9 5-15,43-2-11 16,3-3 12-16,15-8-11 16,-15-5 9-16,-9 0-10 15,-13 0 8-15,-15 0-3 16,-10-5 2-16,1-8 30 15,-10-3 9-15,0-6-3 16,0-1-16-16,-10-4-6 16,-18 4-7-16,3-1-12 0,7 13-2 15,-1-1-1-15,19 11-5 16,0 1-57-16,0 0-139 16,9 0-223-16,26 0-173 15</inkml:trace>
  <inkml:trace contextRef="#ctx0" brushRef="#br0" timeOffset="96265.3385">24775 14562 909 0,'0'0'129'16,"0"0"35"-16,0 0-84 0,0 0-41 15,0 0-19-15,0 0-5 16,-9 0-15-16,9 0-3 16,-10 0-97-16,10 0-128 15,-18 0-155-15</inkml:trace>
  <inkml:trace contextRef="#ctx0" brushRef="#br0" timeOffset="96848.9191">25370 14396 739 0,'0'0'50'16,"0"0"131"-16,0 0-64 15,0 0-17-15,0 0-40 16,0 0 10-16,-174-41-24 16,145 41-20-16,11 0-26 15,-10 7-3-15,3 22 0 0,6-2-6 16,19-3-1-16,0 2-1 15,0-7 9-15,28-1 2 16,-3-8 1-16,3 1-1 16,10-11 0-16,-10 0 0 15,-10 0 0-15,7 0-3 16,-15-11 3-16,-1-12-2 16,-9-6 4-16,0 0-2 15,0 3 2-15,0-3 4 16,0 12-5-16,0 5 7 15,0 1 0-15,0 11 13 16,0 0-12 0,0 0-9-16,0 7-11 15,9 26-1-15,19 13 12 0,19 4 9 0,-13 1 2 16,4 1-1 0,-1-1-3-16,-9-5-4 15,-16-8-1-15,10-9-2 16,-3-11 0-16,-10-2-50 15,1-16-148-15,-1 0-100 16,-9 0-219-16</inkml:trace>
  <inkml:trace contextRef="#ctx0" brushRef="#br0" timeOffset="97241.0248">25625 14280 860 0,'0'0'111'15,"0"0"-15"-15,0 0-69 16,0 0-10-16,0 0 29 0,0 0-6 0,209 0-10 16,-143 0 1-16,5 0-12 15,-15 0-4-15,7 0-10 16,-26 0-3-16,-18 0 0 15,-1 0-1 1,-8 0 0-16,-10 0-1 16,0 0-8-16,0 13-7 15,0 17 14-15,0 9 1 16,0 12 5-16,-19-1 0 0,0 8 1 0,1-6 4 16,-1-9-1-16,10-9 0 15,9-9 6-15,0-8-4 16,0-2-8-1,0-9-2-15,0-1-1 16,0 2-1-16,-13-6-126 16,1-1-173-16,-7 0-193 15</inkml:trace>
  <inkml:trace contextRef="#ctx0" brushRef="#br0" timeOffset="97394.958">25862 14645 991 0,'0'0'132'0,"0"0"38"15,0 0-82-15,0 0-75 16,0 0 7-16,0 0-2 16,321-101-14-16,-203 77-4 15,-9 1-15-15,-25 1-274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1T09:10:58.3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9044 1175 744 0,'0'0'0'0,"0"0"157"0,0 0-157 0,0 0 242 16,0 0-242-16,0 0 162 0,0 0-162 0,0 0 80 15,0 0-80-15,0 0 65 0,0 0-65 0,0 0 43 16,0 0-43-16,0 0 23 0,0 0-23 0,0-11 14 15,0 11-14-15,0 0 13 0,0 0-13 0,0 0 1 16,0 0-1-16,0 0 0 0,0 0 0 0,0 0 2 16,0 0-2-16,8 13 1 0,-8-13-1 0,18 24 3 15,-18-24-3-15,15 33 5 0,-15-33-5 0,26 53 4 16,-26-53-4-16,35 62 3 0,-35-62-3 0,41 73 9 16,-41-73-9-16,35 72 7 0,-35-72-7 0,35 67 4 15,-35-67-4-15,35 62 3 0,-35-62-3 0,35 49 1 0,-35-49-1 0,24 42 0 16,-24-42 0-16,26 32 1 0,-26-32-1 15,18 23 0-15,-18-23 0 0,9 11 0 0,-9-11 0 0,8 7 0 16,-8-7 0-16,9 0 4 0,-9 0-4 0,0 0 4 16,0 0-4-16,0 0 8 0,0 0-8 0,9 0 10 15,-9 0-10-15,0-23 17 0,0 23-17 0,17-31 9 16,-17 31-9-16,15-40 6 0,-15 40-6 0,18-46 0 16,-18 46 0-16,17-47 9 0,-17 47-9 0,18-55 5 15,-18 55-5-15,17-56 4 0,-17 56-4 0,18-58 4 16,-18 58-4-16,23-58 2 0,-23 58-2 0,18-55 1 15,-18 55-1-15,12-43 0 0,-12 43 0 0,14-35 0 16,-14 35 0-16,9-21 0 0,-9 21 0 0,0-10-8 0,0 10 8 0,9 0-1 16,-9 0 1-16,9 0-71 0,-9 0 71 0,8 13-295 15,-8-13 295-15,18 12-486 0,-18-12 486 0</inkml:trace>
  <inkml:trace contextRef="#ctx0" brushRef="#br0" timeOffset="421.852">11300 1158 734 0,'0'0'0'0,"0"0"155"15,0 0-155-15,0 0 259 0,0 0-259 0,0 0 180 16,0 0-180-16,0 0 118 0,0 0-118 0,0 0 100 16,0 0-100-16,0 0 66 0,0 0-66 0,0-90 35 15,0 90-35-15,0 0 16 0,0 0-16 0,0 0 0 16,0 0 0-16,0 14 0 0,0-14 0 0,0 41-6 15,0-41 6-15,9 64 0 0,-9-64 0 0,35 72 5 0,-35-72-5 0,26 79 7 16,-26-79-7-16,18 74 3 0,-18-74-3 16,23 67 1-16,-23-67-1 0,12 58 3 0,-12-58-3 0,0 47 1 15,0-47-1-15,0 41 0 0,0-41 0 0,0 35 0 16,0-35 0-16,0 27-7 0,0-27 7 0,0 20-43 16,0-20 43-16,-18 17-127 0,18-17 127 0,-35 4-247 15,35-4 247-15,-52 0-452 0,52 0 452 0</inkml:trace>
  <inkml:trace contextRef="#ctx0" brushRef="#br0" timeOffset="911.1635">10811 1568 473 0,'0'0'0'0,"0"0"426"15,0 0-426-15,0 0 157 0,0 0-157 0,0 0 174 0,0 0-174 0,0 0 41 16,0 0-41-16,0 0 22 0,0 0-22 0,0 0 16 15,0 0-16-15,103-70 20 0,-103 70-20 0,61-14 28 16,-61 14-28-16,85-17 18 0,-85 17-18 0,94-15 11 16,-94 15-11-16,96-15 6 0,-96 15-6 0,112-15 1 15,-112 15-1-15,102-12 0 0,-102 12 0 0,111-11-4 16,-111 11 4-16,94-9-16 0,-94 9 16 0,70-5-63 16,-70 5 63-16,59-7-36 0,-59 7 36 0,35-5-12 15,-35 5 12-15,17-1 0 0,-17 1 0 0,9-2 1 16,-9 2-1-16,0-3 6 0,0 3-6 0,0 0 12 15,0 0-12-15,0 0 16 0,0 0-16 0,0 0 22 16,0 0-22-16,0 0 28 0,0 0-28 0,0 0 14 0,0 0-14 0,0 0 1 16,0 0-1-16,-26 23 7 0,26-23-7 15,-41 32 2-15,41-32-2 0,-35 39 5 0,35-39-5 0,-18 33 5 16,18-33-5-16,0 32 0 0,0-32 0 0,0 26 3 16,0-26-3-16,0 21 10 0,0-21-10 0,18 12 3 15,-18-12-3-15,41 8 6 0,-41-8-6 0,44 3 14 16,-44-3-14-16,43 0 24 0,-43 0-24 0,44 0 44 15,-44 0-44-15,41-12 41 0,-41 12-41 0,27-23 39 16,-27 23-39-16,26-27 36 0,-26 27-36 0,18-32 23 16,-18 32-23-16,8-35 21 0,-8 35-21 0,0-38 20 15,0 38-20-15,0-36 9 0,0 36-9 0,0-31 8 16,0 31-8-16,-35-22 0 0,35 22 0 0,-44-7-7 16,44 7 7-16,-76 0-31 15,76 0 31-15,-111 32-132 0,111-32 132 0,-138 40-352 16,138-40 352-16</inkml:trace>
  <inkml:trace contextRef="#ctx0" brushRef="#br0" timeOffset="1504.8386">14941 1234 714 0,'0'0'0'0,"0"0"249"15,0 0-249-15,0 0 234 0,0 0-234 0,0 0 192 16,0 0-192-16,0 0 103 0,0 0-103 0,0 0 75 16,0 0-75-16,0 0 29 0,0 0-29 0,-9-32 0 15,9 32 0-15,0 42-3 0,0-42 3 0,-6 59 0 16,6-59 0-16,0 75 10 0,0-75-10 0,-8 79 15 15,8-79-15-15,0 69 8 0,0-69-8 0,-9 66 5 16,9-66-5-16,0 55 0 0,0-55 0 0,0 46 0 16,0-46 0-16,0 35 0 0,0-35 0 0,0 28-10 15,0-28 10-15,-9 20-102 0,9-20 102 0,-18 2-256 16,18-2 256-16,-35 0-486 0,35 0 486 0</inkml:trace>
  <inkml:trace contextRef="#ctx0" brushRef="#br0" timeOffset="1801.7217">14221 1246 706 0,'0'0'0'0,"0"0"118"0,0 0-118 0,0 0 208 16,0 0-208-16,0 0 79 0,0 0-79 0,0 0 44 15,0 0-44-15,0 0 47 0,0 0-47 0,0 0 39 16,0 0-39-16,190-84 27 0,-190 84-27 0,94-16 23 0,-94 16-23 0,111-14 27 16,-111 14-27-16,129-13 13 15,-129 13-13-15,120-14 8 0,-120 14-8 0,129-12 1 0,-129 12-1 0,102-10 2 16,-102 10-2-16,97-5 0 0,-97 5 0 0,67-3-4 16,-67 3 4-16,53 0-24 0,-53 0 24 0,41 0-114 15,-41 0 114-15,17 0-188 0,-17 0 188 0,9 18-403 16,-9-18 403-16</inkml:trace>
  <inkml:trace contextRef="#ctx0" brushRef="#br0" timeOffset="2145.4739">14230 1975 700 0,'0'0'0'0,"0"0"131"15,0 0-131-15,0 0 200 0,0 0-200 0,0 0 65 16,0 0-65-16,0 0 25 0,0 0-25 0,0 0 12 16,0 0-12-16,0 0 14 0,0 0-14 0,111 13 67 15,-111-13-67-15,85 2 75 0,-85-2-75 0,105 0 59 16,-105 0-59-16,120 0 46 0,-120 0-46 0,147 0 58 15,-147 0-58-15,152-15 39 0,-152 15-39 0,164-24 20 16,-164 24-20-16,155-24 19 0,-155 24-19 0,146-28 11 16,-146 28-11-16,120-24 4 0,-120 24-4 0,85-15 0 0,-85 15 0 0,44-10 0 15,-44 10 0-15,9 0-3 0,-9 0 3 16,0 0-94-16,0 0 94 0,-27 15-218 0,27-15 218 0,-76 17-339 16,76-17 339-16</inkml:trace>
  <inkml:trace contextRef="#ctx0" brushRef="#br0" timeOffset="2832.9807">18359 1315 29 0,'0'0'0'0,"0"0"831"16,0 0-831-16,0 0 225 0,0 0-225 0,0 0 192 15,0 0-192-15,0 0 114 0,0 0-114 0,0 0 72 16,0 0-72-16,-231-16 45 0,231 16-45 0,-76 39 20 16,76-39-20-16,-70 44 14 0,70-44-14 0,-59 50 8 15,59-50-8-15,-35 49 4 0,35-49-4 0,-17 45 2 16,17-45-2-16,0 44 3 0,0-44-3 0,0 42 0 0,0-42 0 0,17 35 0 15,-17-35 0-15,59 35-1 0,-59-35 1 0,70 32-1 16,-70-32 1-16,67 27 0 0,-67-27 0 0,62 25-3 16,-62-25 3-16,53 21-9 0,-53-21 9 0,14 18-14 15,-14-18 14-15,0 22-7 0,0-22 7 0,0 21-10 16,0-21 10-16,-50 26 0 0,50-26 0 0,-79 25 2 16,79-25-2-16,-84 23 7 0,84-23-7 0,-85 15 2 15,85-15-2-15,-79 14 5 0,79-14-5 0,-76 8 6 16,76-8-6-16,-62 4 1 0,62-4-1 0,-50 0-1 15,50 0 1-15,-26 0-33 0,26 0 33 0,-9 0-159 16,9 0 159-16,0-22-235 0,0 22 235 0,18-42-575 16,-18 42 575-16</inkml:trace>
  <inkml:trace contextRef="#ctx0" brushRef="#br0" timeOffset="3212.8056">18927 1463 899 0,'0'0'0'0,"0"0"117"0,0 0-117 0,0 0 232 15,0 0-232-15,0 0 95 0,0 0-95 0,0 0 44 16,0 0-44-16,0 0 25 0,0 0-25 0,-240 39 20 16,240-39-20-16,-35 36 25 0,35-36-25 0,-26 42 30 15,26-42-30-15,-9 37 21 0,9-37-21 0,0 38 15 16,0-38-15-16,0 29 7 0,0-29-7 0,35 29 7 15,-35-29-7-15,67 20 6 0,-67-20-6 0,71 11 4 16,-71-11-4-16,76 4 4 0,-76-4-4 0,70 0 5 0,-70 0-5 16,59 0 4-16,-59 0-4 0,44-9 5 15,-44 9-5-15,26-20 7 0,-26 20-7 0,9-26 7 0,-9 26-7 0,0-27 9 16,0 27-9-16,0-32 9 0,0 32-9 16,-18-34 15-16,18 34-15 0,-44-32 12 0,44 32-12 0,-50-27 6 15,50 27-6-15,-35-23 0 16,35 23 0-16,-35-12-5 0,35 12 5 0,-17-2-7 0,17 2 7 0,-18 0-50 15,18 0 50-15,-15 0-184 0,15 0 184 0,-8 9-331 16,8-9 331-16,0 7-586 0,0-7 586 0</inkml:trace>
  <inkml:trace contextRef="#ctx0" brushRef="#br0" timeOffset="3650.3541">19270 1436 979 0,'0'0'0'0,"0"0"227"0,0 0-227 0,0 0 189 16,0 0-189-16,0 0 30 0,0 0-30 0,0 0 6 15,0 0-6-15,0 0 1 0,0 0-1 0,0 0 22 16,0 0-22-16,137 125 38 0,-137-125-38 0,53 46 24 16,-53-46-24-16,67 44 10 0,-67-44-10 0,62 33 8 15,-62-33-8-15,67 25 7 0,-67-25-7 0,53 16 1 16,-53-16-1-16,44 9 3 0,-44-9-3 0,32 3 0 15,-32-3 0-15,9 0 5 0,-9 0-5 0,8 0 5 16,-8 0-5-16,9-13 8 0,-9 13-8 0,0-28 5 16,0 28-5-16,0-35 3 0,0 35-3 0,0-38 1 0,0 38-1 15,0-43 5-15,0 43-5 0,-35-46 2 0,35 46-2 0,-41-45 2 16,41 45-2-16,-35-42 5 0,35 42-5 0,-35-30 4 16,35 30-4-16,-18-18 14 0,18 18-14 0,-8-9 14 15,8 9-14-15,0 0 13 0,0 0-13 0,0 0 0 16,0 0 0-16,0 5-10 0,0-5 10 0,17 31-3 15,-17-31 3-15,44 41 0 0,-44-41 0 0,44 49 0 16,-44-49 0-16,58 50 0 0,-58-50 0 0,53 47 2 16,-53-47-2-16,59 48 1 0,-59-48-1 0,44 46 0 15,-44-46 0-15,35 44-1 0,-35-44 1 0,8 40-3 16,-8-40 3-16,0 42-64 0,0-42 64 0,0 27-237 16,0-27 237-16,-8 14-369 0,8-14 369 0</inkml:trace>
  <inkml:trace contextRef="#ctx0" brushRef="#br0" timeOffset="4040.9423">20042 1404 1014 0,'0'0'0'0,"0"0"129"0,0 0-129 0,0 0 235 15,0 0-235-15,0 0 60 0,0 0-60 0,0 0 21 16,0 0-21-16,0 0 45 0,0 0-45 0,0 0 52 15,0 0-52-15,208 127 46 0,-208-127-46 0,41 50 21 16,-41-50-21-16,18 49 10 0,-18-49-10 0,17 45 9 16,-17-45-9-16,9 39 0 0,-9-39 0 0,0 30 1 15,0-30-1-15,0 20 3 0,0-20-3 0,0 9 0 0,0-9 0 0,0 5 0 16,0-5 0-16,0 0 0 0,0 0 0 0,0 0 7 16,0 0-7-16,0-5 6 0,0 5-6 0,0-22 8 15,0 22-8-15,-17-32 1 0,17 32-1 0,-18-35 0 16,18 35 0-16,-15-39 2 0,15 39-2 0,-8-38 1 15,8 38-1-15,0-41 0 0,0 41 0 0,0-41-2 16,0 41 2-16,0-36-2 0,0 36 2 0,14-35-4 16,-14 35 4-16,35-29 0 0,-35 29 0 0,44-28 4 15,-44 28-4-15,44-19 0 0,-44 19 0 0,41-8-4 16,-41 8 4-16,35 0-5 0,-35 0 5 0,35 0-36 16,-35 0 36-16,41 0-129 0,-41 0 129 0,35 12-250 15,-35-12 250-15,18 17-445 0,-18-17 445 0</inkml:trace>
  <inkml:trace contextRef="#ctx0" brushRef="#br0" timeOffset="4369.0746">21477 1416 719 0,'0'0'0'0,"0"0"255"0,0 0-255 0,0 0 189 16,0 0-189-16,0 0 122 0,0 0-122 0,0 0 67 0,0 0-67 0,0 0 51 15,0 0-51-15,0 0 39 0,0 0-39 0,-290-71 24 16,290 71-24-16,-79 32 20 0,79-32-20 0,-76 45 19 16,76-45-19-16,-71 57 9 0,71-57-9 0,-49 64 10 15,49-64-10-15,-35 65 12 0,35-65-12 0,0 62 11 16,0-62-11-16,0 58 12 0,0-58-12 0,26 44 5 15,-26-44-5-15,67 33 0 0,-67-33 0 0,79 26 6 16,-79-26-6-16,85 9 0 0,-85-9 0 0,94 0-7 16,-94 0 7-16,96 0-118 0,-96 0 118 0,68-20-280 15,-68 20 280-15,52-36-833 0,-52 36 833 0</inkml:trace>
  <inkml:trace contextRef="#ctx0" brushRef="#br0" timeOffset="4759.7828">21605 1566 304 0,'0'0'0'0,"0"0"499"16,0 0-499-16,0 0 76 0,0 0-76 0,0 0 204 15,0 0-204-15,0 0 99 0,0 0-99 0,0 0 79 16,0 0-79-16,258 26 89 0,-258-26-89 0,44 0 64 16,-44 0-64-16,44 0 58 0,-44 0-58 0,29 0 39 15,-29 0-39-15,38-4 21 0,-38 4-21 0,18-11 11 16,-18 11-11-16,17-16 8 0,-17 16-8 0,9-16 3 15,-9 16-3-15,9-20 4 0,-9 20-4 0,0-21 4 16,0 21-4-16,0-23 3 0,0 23-3 0,0-24 3 0,0 24-3 16,-27-26 2-16,27 26-2 0,-35-27 3 15,35 27-3-15,-50-24 1 0,50 24-1 0,-43-17 10 0,43 17-10 0,-36-13 9 16,36 13-9-16,-41 0 10 0,41 0-10 0,-43 0 16 16,43 0-16-16,-44 20 4 0,44-20-4 0,-41 39 8 15,41-39-8-15,-35 49 5 0,35-49-5 0,-18 55 7 16,18-55-7-16,0 55 7 0,0-55-7 0,0 52 15 15,0-52-15-15,18 46 8 0,-18-46-8 0,58 40 9 16,-58-40-9-16,70 33 11 0,-70-33-11 0,85 25 7 16,-85-25-7-16,111 16 8 0,-111-16-8 0,120 7 0 15,-120-7 0-15,115 0 0 0,-115 0 0 0,102 0-6 16,-102 0 6-16,85-7-93 0,-85 7 93 0,53-25-394 16,-53 25 394-16</inkml:trace>
  <inkml:trace contextRef="#ctx0" brushRef="#br0" timeOffset="5826.9469">2868 4347 933 0,'0'0'0'0,"0"0"115"0,0 0-115 0,0 0 208 16,0 0-208-16,0 0 134 0,0 0-134 0,0 0 76 15,0 0-76-15,0 0 43 0,0 0-43 0,0 0 16 16,0 0-16-16,-35-48 0 0,35 48 0 0,0 53-12 16,0-53 12-16,0 81 0 0,0-81 0 0,35 101 25 15,-35-101-25-15,35 122 29 0,-35-122-29 0,26 138 14 16,-26-138-14-16,15 141 7 0,-15-141-7 0,9 132 6 16,-9-132-6-16,9 120 0 0,-9-120 0 0,0 91-3 15,0-91 3-15,8 68 0 0,-8-68 0 0,9 58 0 0,-9-58 0 16,9 42-25-16,-9-42 25 0,18 39-137 15,-18-39 137-15,0 20-275 0,0-20 275 0,0 12-579 0,0-12 579 0</inkml:trace>
  <inkml:trace contextRef="#ctx0" brushRef="#br0" timeOffset="6264.4842">1203 5910 709 0,'0'0'0'0,"0"0"39"16,0 0-39-16,0 0 152 0,0 0-152 0,0 0 129 16,0 0-129-16,0 0 58 0,0 0-58 0,0 0 18 15,0 0-18-15,0 0 11 0,0 0-11 0,67 0 30 16,-67 0-30-16,94-14 50 0,-94 14-50 0,128-21 37 16,-128 21-37-16,164-24 40 0,-164 24-40 0,217-35 44 15,-217 35-44-15,255-36 19 0,-255 36-19 0,269-40 11 16,-269 40-11-16,298-33 7 0,-298 33-7 0,319-35 2 0,-319 35-2 0,325-27 4 15,-325 27-4-15,302-23 0 0,-302 23 0 16,275-20-4-16,-275 20 4 0,216-10-5 0,-216 10 5 16,161-6-2-16,-161 6 2 0,120 0-20 0,-120 0 20 15,68 0-76-15,-68 0 76 0,26 0-90 0,-26 0 90 0,0 8-150 16,0-8 150-16,0 15-158 0,0-15 158 0,-32 10-274 16,32-10 274-16</inkml:trace>
  <inkml:trace contextRef="#ctx0" brushRef="#br0" timeOffset="6623.8602">2517 6267 727 0,'0'0'0'0,"0"0"36"15,0 0-36-15,0 0 205 0,0 0-205 0,0 0 119 16,0 0-119-16,0 0 46 0,0 0-46 0,0 0 17 16,0 0-17-16,0 0 14 0,0 0-14 0,50 0 40 15,-50 0-40-15,43 0 31 0,-43 0-31 0,59 0 31 16,-59 0-31-16,70-8 36 0,-70 8-36 0,94-7 32 15,-94 7-32-15,111-12 27 0,-111 12-27 0,129-13 12 0,-129 13-12 0,123-17 8 16,-123 17-8-16,120-10 2 0,-120 10-2 0,102-14-2 16,-102 14 2-16,76-8-3 0,-76 8 3 0,53-5-97 15,-53 5 97-15,23 0-240 0,-23 0 240 0,0 0-367 16,0 0 367-16</inkml:trace>
  <inkml:trace contextRef="#ctx0" brushRef="#br0" timeOffset="6894.1197">3219 6252 878 0,'0'0'0'0,"0"0"106"15,0 0-106-15,0 0 203 0,0 0-203 0,0 0 104 0,0 0-104 0,0 0 47 16,0 0-47-16,0 0 6 0,0 0-6 16,0 0 16-16,0 0-16 0,-26 107 36 0,26-107-36 0,0 61 57 15,0-61-57-15,3 74 45 0,-3-74-45 0,14 85 39 16,-14-85-39-16,18 92 28 0,-18-92-28 0,9 97 10 15,-9-97-10-15,0 83 8 0,0-83-8 0,0 81 8 16,0-81-8-16,0 57 2 0,0-57-2 0,0 49 5 16,0-49-5-16,0 31 0 0,0-31 0 0,0 17 2 15,0-17-2-15,0 15 0 0,0-15 0 0,0 2 0 16,0-2 0-16,0 0-69 0,0 0 69 0,0 0-195 16,0 0 195-16,0-17-416 0,0 17 416 0</inkml:trace>
  <inkml:trace contextRef="#ctx0" brushRef="#br0" timeOffset="7784.7609">919 6756 873 0,'0'0'0'0,"0"0"80"16,0 0-80-16,0 0 194 0,0 0-194 0,0 0 147 16,0 0-147-16,0 0 72 0,0 0-72 0,0 0 48 15,0 0-48-15,0 0 41 0,0 0-41 0,-9-29 32 16,9 29-32-16,0 0 22 0,0 0-22 0,0 15 0 16,0-15 0-16,18 49 6 0,-18-49-6 0,43 71 1 15,-43-71-1-15,59 86 29 0,-59-86-29 0,67 94 21 16,-67-94-21-16,62 87 14 0,-62-87-14 0,52 74 5 0,-52-74-5 0,50 66 1 15,-50-66-1-15,35 47 3 16,-35-47-3-16,27 35 1 0,-27-35-1 0,17 19 1 0,-17-19-1 16,9 13 1-16,-9-13-1 0,0 3 3 0,0-3-3 0,6 0 0 15,-6 0 0-15,0 0 9 0,0 0-9 0,0 0 15 16,0 0-15-16,0-16 21 0,0 16-21 0,0-27 6 16,0 27-6-16,0-32 2 0,0 32-2 0,0-41 1 15,0 41-1-15,-15-45 0 0,15 45 0 0,-17-49 2 16,17 49-2-16,-9-56 0 0,9 56 0 0,0-54-1 15,0 54 1-15,0-56 0 0,0 56 0 0,0-55 0 16,0 55 0-16,0-49-1 0,0 49 1 0,32-43 0 16,-32 43 0-16,35-32 0 0,-35 32 0 0,35-24-2 0,-35 24 2 0,27-15-5 15,-27 15 5-15,8-5-25 16,-8 5 25-16,9 0-142 0,-9 0 142 0,0 0-335 0,0 0 335 0,-26 16-870 16,26-16 870-16</inkml:trace>
  <inkml:trace contextRef="#ctx0" brushRef="#br0" timeOffset="9398.836">2698 4342 416 0,'0'0'0'0,"0"0"294"15,0 0-294-15,0 0 149 0,0 0-149 0,0 0 151 16,0 0-151-16,0 0 87 0,0 0-87 0,0 0 45 16,0 0-45-16,0 0 26 0,0 0-26 0,0 0 14 15,0 0-14-15,0-7 3 0,0 7-3 0,15 0 1 0,-15 0-1 16,53-4 2-16,-53 4-2 0,76-5 9 0,-76 5-9 0,96-11 13 16,-96 11-13-16,129-16 19 0,-129 16-19 0,146-15 6 15,-146 15-6-15,153-17 4 0,-153 17-4 0,137-19 0 16,-137 19 0-16,120-18 0 0,-120 18 0 0,97-13 0 15,-97 13 0-15,58-9 0 0,-58 9 0 0,44-7 3 16,-44 7-3-16,18-2 5 0,-18 2-5 0,0 0 7 16,0 0-7-16,0-1 52 0,0 1-52 0,0 0 49 15,0 0-49-15,0-4 28 0,0 4-28 0,0-3 17 16,0 3-17-16,0-5 18 0,0 5-18 0,0-4 21 16,0 4-21-16,0-6 14 0,0 6-14 0,0-2 3 15,0 2-3-15,0-3 3 0,0 3-3 0,0-1 9 0,0 1-9 0,6 0 8 16,-6 0-8-16,2 0 5 15,-2 0-5-15,15 0 0 0,-15 0 0 0,18 15-15 0,-18-15 15 0,35 32-3 16,-35-32 3-16,50 41 0 0,-50-41 0 16,43 45 1-16,-43-45-1 0,53 44 2 0,-53-44-2 0,59 42 1 15,-59-42-1-15,44 44-1 0,-44-44 1 0,35 31 1 16,-35-31-1-16,26 23 0 0,-26-23 0 0,23 15 0 31,-23-15 0-31,9 12 1 0,-9-12-1 0,9 4 0 0,-9-4 0 16,0 0 0-16,0 0 0 0,0 0 6 0,0 0-6 0,0 0 10 15,0 0-10-15,0 0 15 0,0 0-15 0,0-16 6 16,0 16-6-16,0-26 0 0,0 26 0 0,0-28 0 16,0 28 0-16,-15-37 1 0,15 37-1 0,-3-44 0 15,3 44 0-15,0-43 0 0,0 43 0 0,0-44 0 16,0 44 0-16,0-35-1 0,0 35 1 0,0-31 1 16,0 31-1-16,0-23 0 0,0 23 0 0,3-10 0 15,-3 10 0-15,9-5-1 0,-9 5 1 0,6-2-1 16,-6 2 1-16,0 0-1 0,0 0 1 0,9 0-7 15,-9 0 7-15,17 0-9 0,-17 0 9 0,18 16-6 0,-18-16 6 0,44 27 0 16,-44-27 0-16,50 39 1 0,-50-39-1 16,43 43 0-16,-43-43 0 0,53 47 0 0,-53-47 0 0,50 43 1 15,-50-43-1-15,44 45-1 0,-44-45 1 16,44 36 1-16,-44-36-1 0,32 27 0 0,-32-27 0 0,26 21 0 16,-26-21 0-16,18 11 1 0,-18-11-1 0,9 5 0 15,-9-5 0-15,0 0 1 0,0 0-1 0,0 0 2 16,0 0-2-16,0 0 12 0,0 0-12 0,0 0 17 15,0 0-17-15,0 0 24 0,0 0-24 0,14-20 4 16,-14 20-4-16,12-27 0 0,-12 27 0 0,9-31-3 16,-9 31 3-16,14-36-3 0,-14 36 3 0,9-36-4 15,-9 36 4-15,9-37-16 0,-9 37 16 0,17-32-9 16,-17 32 9-16,9-22-2 0,-9 22 2 0,18-21-4 0,-18 21 4 16,26-16-3-16,-26 16 3 0,44-11-5 0,-44 11 5 15,50-10-5-15,-50 10 5 0,76-6-4 0,-76 6 4 0,88-3-3 16,-88 3 3-16,93-1-2 0,-93 1 2 0,120 0 0 15,-120 0 0-15,120-7 2 0,-120 7-2 0,120-4 0 16,-120 4 0-16,129-4 1 0,-129 4-1 0,114-7 1 16,-114 7-1-16,109-9 1 0,-109 9-1 0,87-9 0 15,-87 9 0-15,62-9 2 0,-62 9-2 0,41-9 1 16,-41 9-1-16,17-8 1 0,-17 8-1 0,0-5 0 16,0 5 0-16,0-1-41 0,0 1 41 0,-58-9-351 15,58 9 351-15</inkml:trace>
  <inkml:trace contextRef="#ctx0" brushRef="#br0" timeOffset="10192.2488">3951 3322 840 0,'0'0'0'0,"0"0"111"15,0 0-111-15,0 0 210 0,0 0-210 0,0 0 119 16,0 0-119-16,0 0 31 0,0 0-31 0,0 0 0 15,0 0 0-15,0 0 3 0,0 0-3 0,-9 43 0 16,9-43 0-16,0 53 28 0,0-53-28 0,0 60 24 16,0-60-24-16,24 63 17 0,-24-63-17 0,17 58 7 15,-17-58-7-15,18 52 9 0,-18-52-9 0,17 43 5 16,-17-43-5-16,18 35 2 0,-18-35-2 0,9 23 0 16,-9-23 0-16,8 11 2 0,-8-11-2 0,0 7 4 15,0-7-4-15,0 0 0 0,0 0 0 0,0 0 12 16,0 0-12-16,0 0 41 0,0 0-41 0,0-23 53 15,0 23-53-15,-26-36 12 0,26 36-12 0,-26-45 2 0,26 45-2 0,-27-55 0 16,27 55 0-16,-23-58 2 0,23 58-2 0,-18-67 0 16,18 67 0-16,-17-77 1 0,17 77-1 0,-18-82 5 15,18 82-5-15,-9-84-4 0,9 84 4 0,0-78 3 16,0 78-3-16,0-66-3 0,0 66 3 0,0-52-5 16,0 52 5-16,18-41 0 0,-18 41 0 0,26-32 3 15,-26 32-3-15,33-26 4 0,-33 26-4 0,29-17 8 16,-29 17-8-16,32-10 3 0,-32 10-3 0,26-6 0 15,-26 6 0-15,35 0 0 0,-35 0 0 0,41 0-2 16,-41 0 2-16,36 7-4 0,-36-7 4 0,35 36-4 16,-35-36 4-16,32 40-2 0,-32-40 2 0,17 54-1 15,-17-54 1-15,0 55-2 0,0-55 2 0,0 59 0 16,0-59 0-16,-8 52-3 0,8-52 3 0,-50 41-3 16,50-41 3-16,-35 27-7 0,35-27 7 0,-32 19-2 15,32-19 2-15,-30 5 0 0,30-5 0 0,-32 0-5 16,32 0 5-16,-26 0-2 0,26 0 2 0,-18 0-8 15,18 0 8-15,-17 0-13 0,17 0 13 0,-9 0-6 16,9 0 6-16,-6 0-11 0,6 0 11 0,-3 0-11 16,3 0 11-16,0 0-18 0,0 0 18 0,0 12-33 0,0-12 33 0,0 20-54 15,0-20 54-15,0 40-1 0,0-40 1 16,18 39 0-16,-18-39 0 0,35 38 0 0,-35-38 0 0,50 35 1 16,-50-35-1-16,61 31 0 0,-61-31 0 0,76 19 0 15,-76-19 0-15,70 18 2 0,-70-18-2 0,79 13 0 16,-79-13 0-16,68 10-5 0,-68-10 5 0,67 4-114 15,-67-4 114-15,44 0-290 0,-44 0 290 0,44 0-626 16,-44 0 626-16</inkml:trace>
  <inkml:trace contextRef="#ctx0" brushRef="#br0" timeOffset="10444.2096">4680 3421 856 0,'0'0'0'0,"0"0"108"0,0 0-108 0,0 0 250 0,0 0-250 0,0 0 119 15,0 0-119-15,0 0 25 0,0 0-25 0,0 0 3 16,0 0-3-16,0 0 11 0,0 0-11 0,8 27 28 16,-8-27-28-16,18 33 48 0,-18-33-48 0,26 40 30 15,-26-40-30-15,27 41 18 0,-27-41-18 0,17 37 7 16,-17-37-7-16,15 33 4 0,-15-33-4 0,9 30 0 16,-9-30 0-16,0 26 4 0,0-26-4 0,0 18 0 15,0-18 0-15,0 14-15 0,0-14 15 0,0 12-98 16,0-12 98-16,-18 6-167 0,18-6 167 0,-35 0-306 0,35 0 306 15,-50 0-761-15,50 0 761 0</inkml:trace>
  <inkml:trace contextRef="#ctx0" brushRef="#br0" timeOffset="10646.2019">4448 3074 932 0,'0'0'0'0,"0"0"124"15,0 0-124-15,0 0 157 0,0 0-157 0,0 0 37 16,0 0-37-16,0 0 0 0,0 0 0 0,0 0-6 0,0 0 6 0,0 0-72 16,0 0 72-16,0 18-324 0,0-18 324 15</inkml:trace>
  <inkml:trace contextRef="#ctx0" brushRef="#br0" timeOffset="11729.1214">6038 4252 258 0,'0'0'0'0,"0"0"349"15,0 0-349-15,0 0 154 0,0 0-154 0,0 0 125 16,0 0-125-16,0 0 91 0,0 0-91 0,0 0 64 16,0 0-64-16,0 0 55 0,0 0-55 0,-27 0 47 15,27 0-47-15,-8 0 37 0,8 0-37 0,-9 0 25 16,9 0-25-16,-9 0 25 0,9 0-25 0,0 0 13 15,0 0-13-15,-9 0 13 0,9 0-13 0,0 0 16 16,0 0-16-16,0 0 18 0,0 0-18 0,0 0 28 16,0 0-28-16,0 0 23 0,0 0-23 0,0 0 13 15,0 0-13-15,0 0 4 0,0 0-4 0,44-7 6 16,-44 7-6-16,76-15 2 0,-76 15-2 0,111-17 2 16,-111 17-2-16,141-19 1 0,-141 19-1 0,161-16 5 0,-161 16-5 15,155-14 1-15,-155 14-1 0,164-11 0 0,-164 11 0 0,129-2-4 16,-129 2 4-16,102-2-11 0,-102 2 11 0,67 0-74 15,-67 0 74-15,36 0-103 0,-36 0 103 0,17 0-138 16,-17 0 138-16,9 0-207 0,-9 0 207 0,0 0-146 16,0 0 146-16,0 0-189 0,0 0 189 0,9 0-207 15,-9 0 207-15</inkml:trace>
  <inkml:trace contextRef="#ctx0" brushRef="#br0" timeOffset="12025.9712">7162 4107 639 0,'0'0'0'0,"0"0"166"15,0 0-166-15,0 0 155 0,0 0-155 0,0 0 122 16,0 0-122-16,0 0 88 0,0 0-88 0,0 0 64 0,0 0-64 0,0 0 37 16,0 0-37-16,-223 10 12 0,223-10-12 0,-35 41 7 15,35-41-7-15,-26 52 17 0,26-52-17 0,-9 57 19 16,9-57-19-16,0 57 18 0,0-57-18 0,0 47 12 16,0-47-12-16,53 38 12 0,-53-38-12 0,76 27 11 15,-76-27-11-15,79 16 5 0,-79-16-5 0,93 1 8 16,-93-1-8-16,88 0 9 0,-88 0-9 0,76-4 9 15,-76 4-9-15,59-28 19 0,-59 28-19 0,44-33 19 16,-44 33-19-16,17-41 27 0,-17 41-27 0,9-42 27 16,-9 42-27-16,0-44 21 0,0 44-21 0,-26-47 15 15,26 47-15-15,-62-36 6 0,62 36-6 0,-85-27 0 16,85 27 0-16,-102-7-16 0,102 7 16 0,-102 0-108 0,102 0 108 16,-138 30-301-16,138-30 301 0</inkml:trace>
  <inkml:trace contextRef="#ctx0" brushRef="#br0" timeOffset="13077.5231">3228 7215 408 0,'0'0'0'16,"0"0"144"-16,0 0-144 0,0 0 140 0,0 0-140 15,0 0 108-15,0 0-108 0,0 0 61 0,0 0-61 0,0 0 48 16,0 0-48-16,0 0 17 0,0 0-17 0,-35-5 5 15,35 5-5-15,12 0 18 0,-12 0-18 0,23 0 65 16,-23 0-65-16,26 0 50 0,-26 0-50 0,35 0 55 16,-35 0-55-16,50 0 56 0,-50 0-56 0,62 0 63 15,-62 0-63-15,93 0 55 0,-93 0-55 0,129-3 58 16,-129 3-58-16,173-24 47 0,-173 24-47 0,231-32 47 16,-231 32-47-16,275-35 22 0,-275 35-22 0,316-40 11 0,-316 40-11 0,337-44 6 15,-337 44-6-15,336-43 2 0,-336 43-2 0,316-41 6 16,-316 41-6-16,308-31 0 0,-308 31 0 0,284-26 1 15,-284 26-1-15,257-23 1 0,-257 23-1 0,234-21 1 16,-234 21-1-16,205-16 2 0,-205 16-2 0,173-22-2 16,-173 22 2-16,138-17 1 0,-138 17-1 0,93-15-3 15,-93 15 3-15,59-12 3 0,-59 12-3 0,29-5-1 16,-29 5 1-16,6-1 4 0,-6 1-4 0,9 0-4 16,-9 0 4-16,0 0 0 0,0 0 0 0,0 0-62 0,0 0 62 15,8 0-111-15,-8 0 111 0,18 0-103 0,-18 0 103 16,18 0-152-16,-18 0 152 0,17 0-141 0,-17 0 141 0,9-7-135 15,-9 7 135-15,9-19-119 0,-9 19 119 0,0-13-252 16,0 13 252-16</inkml:trace>
  <inkml:trace contextRef="#ctx0" brushRef="#br0" timeOffset="13452.4994">7419 6690 706 0,'0'0'0'0,"0"0"41"0,0 0-41 0,0 0 181 16,0 0-181-16,0 0 99 0,0 0-99 0,0 0 71 0,0 0-71 0,0 0 52 16,0 0-52-16,0 0 46 15,0 0-46-15,-146 5 34 0,146-5-34 0,-44 18 31 0,44-18-31 0,-50 27 29 16,50-27-29-16,-44 36 33 0,44-36-33 0,-35 38 48 16,35-38-48-16,-23 44 29 0,23-44-29 0,-9 42 19 15,9-42-19-15,0 44 15 0,0-44-15 0,0 36 24 16,0-36-24-16,35 32 11 0,-35-32-11 0,41 26 12 15,-41-26-12-15,53 16 4 0,-53-16-4 0,44 12 9 16,-44-12-9-16,41 3 5 0,-41-3-5 0,44 0 7 16,-44 0-7-16,35 0 15 0,-35 0-15 0,26-15 37 15,-26 15-37-15,23-27 34 0,-23 27-34 0,18-32 15 16,-18 32-15-16,9-33 17 0,-9 33-17 0,0-41 20 0,0 41-20 16,0-43 9-16,0 43-9 0,0-47 15 15,0 47-15-15,-44-45 9 0,44 45-9 0,-50-41 3 0,50 41-3 0,-61-16 0 16,61 16 0-16,-76 0-17 0,76 0 17 0,-97 13-87 15,97-13 87-15,-138 40-336 0,138-40 336 0</inkml:trace>
  <inkml:trace contextRef="#ctx0" brushRef="#br0" timeOffset="19440.6171">24860 1549 752 0,'0'0'0'0,"0"0"141"16,0 0-141-16,0 0 201 0,0 0-201 0,0 0 94 16,0 0-94-16,0 0 71 0,0 0-71 0,0 0 75 0,0 0-75 0,0 0 75 15,0 0-75-15,0 0 75 0,0 0-75 16,0 0 65-16,0 0-65 0,0-47 41 0,0 47-41 0,0 0 32 15,0 0-32-15,0 0 26 0,0 0-26 0,0 0 20 16,0 0-20-16,-12 0 4 0,12 0-4 0,0 0 0 16,0 0 0-16,-3 19-4 0,3-19 4 0,-9 45-9 15,9-45 9-15,-8 59 0 0,8-59 0 0,-18 64 0 16,18-64 0-16,0 62 2 0,0-62-2 0,-9 59 0 16,9-59 0-16,0 57-1 0,0-57 1 0,0 50-22 15,0-50 22-15,0 42-130 0,0-42 130 0,0 31-195 16,0-31 195-16,-8 14-338 0,8-14 338 0,-27 0-682 15,27 0 682-15</inkml:trace>
  <inkml:trace contextRef="#ctx0" brushRef="#br0" timeOffset="20096.8734">24860 935 746 0,'0'0'0'0,"0"0"181"0,0 0-181 0,0 0 195 16,0 0-195-16,0 0 104 0,0 0-104 0,0 0 72 15,0 0-72-15,0 0 49 0,0 0-49 0,0 0 34 16,0 0-34-16,-76-1 23 0,76 1-23 0,0 1 27 16,0-1-27-16,0 4 25 0,0-4-25 0,0 0 20 15,0 0-20-15,0 0 19 0,0 0-19 0,0 0 9 16,0 0-9-16,0 0 5 0,0 0-5 0,0 3 0 15,0-3 0-15,0 5 6 0,0-5-6 0,0 9 0 16,0-9 0-16,17 11 5 0,-17-11-5 0,27 17 3 0,-27-17-3 0,41 25 1 16,-41-25-1-16,44 32 1 0,-44-32-1 0,61 41 1 15,-61-41-1-15,67 53 1 0,-67-53-1 0,85 55-1 16,-85-55 1-16,79 56-2 0,-79-56 2 0,94 53 0 16,-94-53 0-16,94 46 1 0,-94-46-1 0,96 37 2 15,-96-37-2-15,76 30 0 0,-76-30 0 0,62 28 0 16,-62-28 0-16,49 21 1 0,-49-21-1 0,36 18 0 15,-36-18 0-15,26 11 0 0,-26-11 0 0,17 9 1 16,-17-9-1-16,9 5 0 0,-9-5 0 0,15 2-1 16,-15-2 1-16,0 0 0 0,0 0 0 0,0 4-2 15,0-4 2-15,0 3-5 0,0-3 5 0,0 5-7 16,0-5 7-16,0 8-1 0,0-8 1 0,0 17-1 16,0-17 1-16,-50 27 0 0,50-27 0 0,-70 45 0 0,70-45 0 15,-103 72 0-15,103-72 0 0,-111 97-1 16,111-97 1-16,-137 118-2 0,137-118 2 0,-129 132-9 0,129-132 9 15,-103 125-68-15,103-125 68 0,-79 116-89 0,79-116 89 0,-49 95-93 16,49-95 93-16,0 79-192 0,0-79 192 0,0 52-363 16,0-52 363-16</inkml:trace>
  <inkml:trace contextRef="#ctx0" brushRef="#br0" timeOffset="21195.223">27231 1655 307 0,'0'0'0'0,"0"0"261"16,0 0-261-16,0 0 178 0,0 0-178 0,0 0 122 15,0 0-122-15,0 0 104 0,0 0-104 0,0 0 97 16,0 0-97-16,0 0 80 0,0 0-80 0,0-38 59 16,0 38-59-16,0-2 66 15,0 2-66-15,0-3 67 0,0 3-67 0,0-5 73 16,0 5-73-16,-9-2 43 0,9 2-43 0,-32-3 35 15,32 3-35-15,-36 0 22 0,36 0-22 0,-43 0 14 16,43 0-14-16,-50 0 9 0,50 0-9 0,-44 13 3 16,44-13-3-16,-44 28 1 0,44-28-1 0,-32 36 2 15,32-36-2-15,-18 42 1 0,18-42-1 0,0 45 0 16,0-45 0-16,0 49 2 0,0-49-2 0,9 43 2 16,-9-43-2-16,41 37 0 0,-41-37 0 0,53 27 1 15,-53-27-1-15,58 20 1 0,-58-20-1 0,62 14 5 16,-62-14-5-16,55 7 4 0,-55-7-4 0,56 0 2 0,-56 0-2 0,35 0 3 15,-35 0-3-15,26 0 2 0,-26 0-2 16,24-14 7-16,-24 14-7 0,9-25 5 0,-9 25-5 0,8-29 5 16,-8 29-5-16,0-32 1 0,0 32-1 15,0-40 6-15,0 40-6 0,0-39 3 0,0 39-3 0,-17-40 3 16,17 40-3-16,-32-42 3 0,32 42-3 0,-27-32 1 16,27 32-1-16,-26-23 1 0,26 23-1 0,-18-13 0 15,18 13 0-15,-8-2-4 0,8 2 4 0,-9 0-16 16,9 0 16-16,-9 0-118 0,9 0 118 0,-23 23-311 15,23-23 311-15,-27 20-405 0,27-20 405 0</inkml:trace>
  <inkml:trace contextRef="#ctx0" brushRef="#br0" timeOffset="21726.4798">27866 1634 1057 0,'0'0'0'0,"0"0"91"0,0 0-91 0,0 0 259 15,0 0-259-15,0 0 105 0,0 0-105 0,0 0 7 16,0 0-7-16,0 0 8 0,0 0-8 0,0 0 7 16,0 0-7-16,44 153 32 0,-44-153-32 0,17 85 36 15,-17-85-36-15,9 87 22 0,-9-87-22 0,18 86 16 16,-18-86-16-16,8 75 8 0,-8-75-8 0,0 64 2 15,0-64-2-15,9 50 0 0,-9-50 0 0,0 37 0 0,0-37 0 0,0 25 3 16,0-25-3-16,0 11 0 0,0-11 0 0,0 3 0 16,0-3 0-16,0 0 6 0,0 0-6 0,0 0 6 15,0 0-6-15,-26-14 7 0,26 14-7 0,-35-35 1 16,35 35-1-16,-44-43 2 0,44 43-2 0,-41-55 1 16,41 55-1-16,-35-65 2 0,35 65-2 0,-18-79-1 15,18 79 1-15,-26-87 0 0,26 87 0 0,-21-84 0 16,21 84 0-16,-3-75 0 0,3 75 0 0,0-66 0 15,0 66 0-15,0-52 0 0,0 52 0 0,15-43-2 16,-15 43 2-16,35-35-1 0,-35 35 1 0,44-28-1 0,-44 28 1 16,50-18-2-16,-50 18 2 0,44-10 0 15,-44 10 0-15,52 0 0 0,-52 0 0 0,50 0-1 0,-50 0 1 16,53 10-2-16,-53-10 2 0,44 27-2 0,-44-27 2 0,32 35-4 16,-32-35 4-16,17 37-1 0,-17-37 1 0,0 37-2 15,0-37 2-15,0 40-1 0,0-40 1 0,-17 37-2 16,17-37 2-16,-50 32-1 0,50-32 1 0,-44 27-13 15,44-27 13-15,-53 17-21 0,53-17 21 0,-49 11-54 16,49-11 54-16,-44 2-129 0,44-2 129 0,-47 0-177 16,47 0 177-16,-29 0-275 0,29 0 275 0,-9-25-641 15,9 25 641-15</inkml:trace>
  <inkml:trace contextRef="#ctx0" brushRef="#br0" timeOffset="22132.7661">28451 1729 798 0,'0'0'0'0,"0"0"57"15,0 0-57-15,0 0 140 0,0 0-140 0,0 0 93 16,0 0-93-16,0 0 61 0,0 0-61 0,0 0 53 16,0 0-53-16,0 0 46 0,0 0-46 0,44 8 54 15,-44-8-54-15,0 0 77 0,0 0-77 0,0 0 80 16,0 0-80-16,0 0 65 0,0 0-65 0,-9-8 13 15,9 8-13-15,-26-15 6 0,26 15-6 0,-26-16 2 16,26 16-2-16,-36-19 3 0,36 19-3 0,-41-15 3 16,41 15-3-16,-35-13 1 0,35 13-1 0,-17-6 7 0,17 6-7 0,-18-2 5 15,18 2-5-15,-9 0 12 0,9 0-12 0,0 0 3 16,0 0-3-16,0 9 3 0,0-9-3 0,0 27 0 16,0-27 0-16,0 42 2 0,0-42-2 0,9 39 11 15,-9-39-11-15,53 40 7 0,-53-40-7 0,58 35 10 16,-58-35-10-16,71 32 14 0,-71-32-14 0,67 25 13 15,-67-25-13-15,70 18 11 0,-70-18-11 0,50 14 7 16,-50-14-7-16,44 7 0 0,-44-7 0 0,26 3 1 16,-26-3-1-16,18 3 0 0,-18-3 0 0,9 0-11 15,-9 0 11-15,0 0-113 0,0 0 113 0,0 0-238 16,0 0 238-16,0-10-394 0,0 10 394 0</inkml:trace>
  <inkml:trace contextRef="#ctx0" brushRef="#br0" timeOffset="22195.2636">28451 1729 927 0,'0'0'0'0</inkml:trace>
  <inkml:trace contextRef="#ctx0" brushRef="#br0" timeOffset="22523.3641">28451 1729 927 0,'0'0'0'0,"310"-95"63"0,-310 95-63 0,0-2 244 0,0 2-244 0,0 0 126 0,0 0-126 0,9 0 34 0,-9 0-34 0,15 0 22 0,-15 0-22 0,26 0 39 16,-26 0-39-16,26 20 39 0,-26-20-39 0,27 26 46 16,-27-26-46-16,26 31 36 0,-26-31-36 0,32 42 16 15,-32-42-16-15,18 37 10 0,-18-37-10 0,9 39 7 16,-9-39-7-16,8 28 2 0,-8-28-2 0,9 20 3 15,-9-20-3-15,0 12 3 0,0-12-3 0,0 5 3 16,0-5-3-16,0 3 0 0,0-3 0 0,0 0 2 0,0 0-2 16,0 0 6-16,0 0-6 0,0-3 12 15,0 3-12-15,0-23 8 0,0 23-8 0,-9-32 0 0,9 32 0 0,-8-36 0 16,8 36 0-16,-9-35 0 0,9 35 0 0,0-38 0 16,0 38 0-16,0-36 1 0,0 36-1 0,9-32 1 15,-9 32-1-15,35-32 0 0,-35 32 0 0,35-26 0 16,-35 26 0-16,50-17-1 0,-50 17 1 0,35-8 0 15,-35 8 0-15,44 0-1 0,-44 0 1 0,49 0-1 16,-49 0 1-16,53 19-3 0,-53-19 3 0,47 36 0 16,-47-36 0-16,56 43 3 0,-56-43-3 0,43 53 3 15,-43-53-3-15,21 55 0 0,-21-55 0 0,20 54-2 16,-20-54 2-16,0 55-2 0,0-55 2 0,0 45-88 16,0-45 88-16,0 31-263 0,0-31 263 0,0 15-459 15,0-15 459-15</inkml:trace>
  <inkml:trace contextRef="#ctx0" brushRef="#br0" timeOffset="22934.3589">30728 1573 733 0,'0'0'0'16,"0"0"84"-16,0 0-84 0,0 0 262 0,0 0-262 0,0 0 116 16,0 0-116-16,0 0 111 0,0 0-111 0,0 0 105 15,0 0-105-15,0 0 95 0,0 0-95 0,-129-57 49 16,129 57-49-16,-44 0 25 0,44 0-25 0,-52 0 9 15,52 0-9-15,-50 21 2 0,50-21-2 0,-53 29 4 16,53-29-4-16,-44 36 5 0,44-36-5 0,-32 43 7 16,32-43-7-16,-17 44 9 0,17-44-9 0,0 44 5 15,0-44-5-15,0 40 4 0,0-40-4 0,17 35 3 16,-17-35-3-16,50 27 3 0,-50-27-3 0,53 23 2 16,-53-23-2-16,67 14 3 0,-67-14-3 0,70 10-3 15,-70-10 3-15,68 0 0 0,-68 0 0 0,70 0-61 0,-70 0 61 0,58 0-136 16,-58 0 136-16,53-10-229 0,-53 10 229 0,38-25-446 15,-38 25 446-15</inkml:trace>
  <inkml:trace contextRef="#ctx0" brushRef="#br0" timeOffset="23184.3561">30977 1593 746 0,'0'0'0'0,"0"0"174"15,0 0-174-15,0 0 250 0,0 0-250 0,0 0 188 16,0 0-188-16,0 0 102 0,0 0-102 0,0 0 85 15,0 0-85-15,0 0 42 0,0 0-42 0,-18-28 22 16,18 28-22-16,0 10 4 0,0-10-4 0,0 32 11 16,0-32-11-16,18 40 28 0,-18-40-28 0,32 46 18 15,-32-46-18-15,35 44 12 0,-35-44-12 0,27 46 6 16,-27-46-6-16,26 44 2 0,-26-44-2 0,12 36 1 16,-12-36-1-16,5 29 0 0,-5-29 0 0,3 20-3 15,-3-20 3-15,0 12-30 0,0-12 30 0,0 3-112 16,0-3 112-16,0 0-237 0,0 0 237 0,-20-8-463 0,20 8 463 0</inkml:trace>
  <inkml:trace contextRef="#ctx0" brushRef="#br0" timeOffset="23387.5036">30860 1278 359 0,'0'0'0'0,"0"0"785"16,0 0-785-16,0 0 170 0,0 0-170 0,0 0 169 16,0 0-169-16,0 0 28 0,0 0-28 0,0 0 6 0,0 0-6 0,0 0 0 15,0 0 0-15,47-55-32 0,-47 55 32 16,0 26-296-16,0-26 296 0,-18 22-470 0,18-22 470 0</inkml:trace>
  <inkml:trace contextRef="#ctx0" brushRef="#br0" timeOffset="23825.0067">31311 1675 1180 0,'0'0'0'0,"0"0"58"0,0 0-58 16,0 0 209-16,0 0-209 0,0 0 67 0,0 0-67 0,0 0 11 15,0 0-11-15,0 0 5 0,0 0-5 0,0 0 5 16,0 0-5-16,163 7 2 0,-163-7-2 0,27 27 10 16,-27-27-10-16,32 32 8 0,-32-32-8 0,26 37 12 15,-26-37-12-15,9 38 13 0,-9-38-13 0,0 34 7 16,0-34-7-16,0 32 4 0,0-32-4 0,0 27 1 15,0-27-1-15,0 15 4 0,0-15-4 0,0 7 1 16,0-7-1-16,0 1 3 0,0-1-3 0,0 0 2 16,0 0-2-16,0 0 6 0,0 0-6 0,0 0 16 15,0 0-16-15,0-20 26 0,0 20-26 0,0-31 10 0,0 31-10 0,0-44 10 16,0 44-10-16,0-49 5 0,0 49-5 16,0-49 4-16,0 49-4 0,26-46 2 0,-26 46-2 0,27-36 0 15,-27 36 0-15,32-25 0 0,-32 25 0 0,18-12-1 16,-18 12 1-16,17-3-30 0,-17 3 30 0,9 0-125 15,-9 0 125-15,0 0-362 0,0 0 362 0,0 3-615 16,0-3 615-16</inkml:trace>
  <inkml:trace contextRef="#ctx0" brushRef="#br0" timeOffset="24137.5242">32092 1620 927 0,'0'0'0'0,"0"0"169"15,0 0-169-15,0 0 213 0,0 0-213 0,0 0 114 16,0 0-114-16,0 0 82 0,0 0-82 0,0 0 46 16,0 0-46-16,0 0 36 0,0 0-36 0,-164 10 8 15,164-10-8-15,-38 27 6 0,38-27-6 0,-29 36 8 16,29-36-8-16,-18 44 11 0,18-44-11 0,-9 43 3 15,9-43-3-15,0 39 0 0,0-39 0 0,0 29 3 16,0-29-3-16,27 26 0 0,-27-26 0 0,29 18 0 16,-29-18 0-16,47 13-1 0,-47-13 1 0,35 7-4 0,-35-7 4 0,44 0-64 15,-44 0 64-15,32 0-177 0,-32 0 177 16,26 0-323-16,-26 0 323 0,27-13-782 0,-27 13 782 0</inkml:trace>
  <inkml:trace contextRef="#ctx0" brushRef="#br0" timeOffset="24715.6261">32194 1657 789 0,'0'0'0'0,"0"0"135"0,0 0-135 0,0 0 221 15,0 0-221-15,0 0 175 0,0 0-175 0,0 0 70 16,0 0-70-16,0 0 39 0,0 0-39 0,0 0 37 16,0 0-37-16,62-6 46 0,-62 6-46 0,20 28 43 15,-20-28-43-15,18 34 35 0,-18-34-35 0,20 35 15 0,-20-35-15 16,27 30 7-16,-27-30-7 0,17 25 4 15,-17-25-4-15,18 16 3 0,-18-16-3 0,26 9 1 0,-26-9-1 0,29 0 2 16,-29 0-2-16,47 0 5 0,-47 0-5 16,44 0 1-16,-44 0-1 0,38-17 0 0,-38 17 0 0,47-23-25 15,-47 23 25-15,26-27-49 0,-26 27 49 0,18-24-53 16,-18 24 53-16,0-24-54 0,0 24 54 0,0-24-31 16,0 24 31-16,0-19-2 0,0 19 2 0,0-18 0 15,0 18 0-15,-9-15 2 0,9 15-2 0,-17-12 17 16,17 12-17-16,-9-10 31 0,9 10-31 0,0-2 29 15,0 2-29-15,-9 0 21 0,9 0-21 0,0 0 0 16,0 0 0-16,0 4-3 0,0-4 3 0,0 30-4 16,0-30 4-16,0 37 0 0,0-37 0 0,18 41 10 15,-18-41-10-15,35 39 3 0,-35-39-3 0,26 32 7 0,-26-32-7 0,32 27 9 16,-32-27-9-16,35 17 8 0,-35-17-8 0,36 8 7 16,-36-8-7-16,29 0 9 0,-29 0-9 0,38 0 10 15,-38 0-10-15,35 0 11 0,-35 0-11 0,26-6 4 16,-26 6-4-16,12-22 6 0,-12 22-6 0,15-24 3 15,-15 24-3-15,0-27 2 0,0 27-2 0,0-32 2 16,0 32-2-16,0-31 0 0,0 31 0 0,0-31 0 16,0 31 0-16,0-23 0 0,0 23 0 0,0-13 3 15,0 13-3-15,0-9 0 0,0 9 0 0,0-2-1 16,0 2 1-16,0 0 0 0,0 0 0 0,0 0-6 16,0 0 6-16,0 2-18 0,0-2 18 0,0 22-8 15,0-22 8-15,0 27 0 0,0-27 0 0,0 30 0 16,0-30 0-16,3 25-1 0,-3-25 1 0,5 22-7 0,-5-22 7 0,0 22-88 15,0-22 88-15,0 15-167 0,0-15 167 16,0 10-267-16,0-10 267 0,-23 0-591 0,23 0 591 0</inkml:trace>
  <inkml:trace contextRef="#ctx0" brushRef="#br0" timeOffset="24907.6748">32680 1295 1053 0,'0'0'0'0,"0"0"67"0,0 0-67 0,0 0 182 15,0 0-182-15,0 0 67 0,0 0-67 16,0 0 0-16,0 0 0 0,0 0-4 0,0 0 4 0,0 0-127 16,0 0 127-16,9 15-398 0,-9-15 398 0</inkml:trace>
  <inkml:trace contextRef="#ctx0" brushRef="#br0" timeOffset="25204.5541">33166 1306 1146 0,'0'0'0'0,"0"0"122"0,0 0-122 0,0 0 138 15,0 0-138-15,0 0 34 0,0 0-34 0,0 0 39 16,0 0-39-16,0 0 44 0,0 0-44 0,129 126 44 16,-129-126-44-16,9 52 23 0,-9-52-23 0,8 53 18 15,-8-53-18-15,9 55 14 0,-9-55-14 0,0 48 4 0,0-48-4 0,0 44 4 16,0-44-4-16,0 37 0 16,0-37 0-16,0 25 2 0,0-25-2 0,0 18 0 0,0-18 0 0,0 12-1 15,0-12 1-15,0 7-46 0,0-7 46 0,0 1-161 16,0-1 161-16,-26 0-248 0,26 0 248 0,-26 0-484 15,26 0 484-15</inkml:trace>
  <inkml:trace contextRef="#ctx0" brushRef="#br0" timeOffset="25360.7998">33122 1625 1007 0,'0'0'0'0,"0"0"138"0,0 0-138 0,0 0 231 15,0 0-231-15,0 0 81 0,0 0-81 0,0 0 37 16,0 0-37-16,0 0 71 0,0 0-71 0,0 0 45 0,0 0-45 15,284-59 20-15,-284 59-20 0,103-17 7 16,-103 17-7-16,99-18 0 0,-99 18 0 0,91-25-48 0,-91 25 48 0,50-30-484 16,-50 30 484-16</inkml:trace>
  <inkml:trace contextRef="#ctx0" brushRef="#br0" timeOffset="26282.687">25694 3305 900 0,'0'0'0'0,"0"0"211"15,0 0-211-15,0 0 187 0,0 0-187 0,0 0 139 16,0 0-139-16,0 0 83 0,0 0-83 0,0 0 60 15,0 0-60-15,0 0 33 0,0 0-33 0,0 0 2 16,0 0-2-16,44-42 3 0,-44 42-3 0,58 62 4 0,-58-62-4 0,62 75 5 16,-62-75-5-16,58 80 5 0,-58-80-5 0,53 80 4 15,-53-80-4-15,44 66 1 0,-44-66-1 0,41 59 0 16,-41-59 0-16,35 41-1 0,-35-41 1 0,18 22 0 16,-18-22 0-16,8 12 3 0,-8-12-3 0,9 3 1 15,-9-3-1-15,0 0 4 0,0 0-4 0,0-3 10 16,0 3-10-16,0-34 7 0,0 34-7 0,0-45 1 15,0 45-1-15,0-55 0 0,0 55 0 0,0-58 1 16,0 58-1-16,0-58 2 0,0 58-2 0,0-60-2 16,0 60 2-16,0-59 0 0,0 59 0 0,0-54-1 0,0 54 1 15,9-42-1-15,-9 42 1 0,9-27-13 16,-9 27 13-16,9-13-21 0,-9 13 21 0,14-4-75 0,-14 4 75 0,27 0-206 16,-27 0 206-16,26 0-337 0,-26 0 337 0,17 17-625 15,-17-17 625-15</inkml:trace>
  <inkml:trace contextRef="#ctx0" brushRef="#br0" timeOffset="26673.3163">26677 3450 726 0,'0'0'0'0,"0"0"240"0,0 0-240 0,0 0 239 15,0 0-239-15,0 0 159 0,0 0-159 0,0 0 54 0,0 0-54 16,0 0 41-16,0 0-41 0,0 0 18 0,0 0-18 0,-117 3 11 16,117-3-11-16,-41 32 5 0,41-32-5 0,-26 40 9 15,26-40-9-15,-18 37 13 0,18-37-13 0,0 37 9 16,0-37-9-16,0 32 6 0,0-32-6 0,0 25 1 16,0-25-1-16,44 18 0 0,-44-18 0 0,41 9 6 15,-41-9-6-15,53 0 3 0,-53 0-3 0,53 0 5 16,-53 0-5-16,49-7 7 0,-49 7-7 0,36-27 5 15,-36 27-5-15,26-32 7 0,-26 32-7 0,9-40 6 16,-9 40-6-16,0-36 8 0,0 36-8 0,0-36 7 16,0 36-7-16,-18-35 6 0,18 35-6 0,-44-36 10 15,44 36-10-15,-50-22 0 0,50 22 0 0,-43-15-3 0,43 15 3 0,-44-1-19 16,44 1 19-16,-27 0-72 0,27 0 72 16,-23 7-186-16,23-7 186 0,-18 20-273 0,18-20 273 0,-8 18-455 15,8-18 455-15</inkml:trace>
  <inkml:trace contextRef="#ctx0" brushRef="#br0" timeOffset="26943.5371">26991 3333 997 0,'0'0'0'0,"0"0"40"16,0 0-40-16,0 0 266 0,0 0-266 0,0 0 114 0,0 0-114 15,0 0 48-15,0 0-48 0,0 0 49 16,0 0-49-16,0 0 40 0,0 0-40 0,-18-50 21 0,18 50-21 0,0 22 1 16,0-22-1-16,18 37 10 0,-18-37-10 0,43 50 17 15,-43-50-17-15,39 56 15 0,-39-56-15 0,46 57 8 16,-46-57-8-16,44 55 1 0,-44-55-1 0,27 47 2 16,-27-47-2-16,23 44 0 15,-23-44 0-15,9 37-15 0,-9-37 15 0,0 27-148 16,0-27 148-16,0 17-213 0,0-17 213 0,0 1-378 15,0-1 378-15</inkml:trace>
  <inkml:trace contextRef="#ctx0" brushRef="#br0" timeOffset="27209.1648">27310 3177 1020 0,'0'0'0'0,"0"0"124"15,0 0-124-15,0 0 255 0,0 0-255 0,0 0 96 16,0 0-96-16,0 0 51 0,0 0-51 0,0 0 24 0,0 0-24 0,0 0 30 16,0 0-30-16,120 70 28 15,-120-70-28-15,26 62 27 0,-26-62-27 0,32 67 21 0,-32-67-21 0,18 74 10 16,-18-74-10-16,17 63 11 0,-17-63-11 0,18 59 4 16,-18-59-4-16,9 49 2 0,-9-49-2 0,8 38 3 15,-8-38-3-15,9 26 0 0,-9-26 0 0,0 20 0 16,0-20 0-16,0 8-3 0,0-8 3 0,0 7-17 15,0-7 17-15,0 4-65 0,0-4 65 0,0 0-200 16,0 0 200-16,-35 0-281 0,35 0 281 0,-53-11-564 16,53 11 564-16</inkml:trace>
  <inkml:trace contextRef="#ctx0" brushRef="#br0" timeOffset="27427.9183">27146 3562 896 0,'0'0'0'0,"0"0"128"0,0 0-128 0,0 0 224 16,0 0-224-16,0 0 89 0,0 0-89 0,0 0 37 16,0 0-37-16,0 0 22 0,0 0-22 0,0 0 38 15,0 0-38-15,184-89 40 0,-184 89-40 0,64-14 38 16,-64 14-38-16,53-13 29 0,-53 13-29 0,50-10 10 16,-50 10-10-16,53-5 1 0,-53 5-1 0,44-7 0 15,-44 7 0-15,58-1-28 0,-58 1 28 0,53-5-252 16,-53 5 252-16,58-11-475 0,-58 11 475 0</inkml:trace>
  <inkml:trace contextRef="#ctx0" brushRef="#br0" timeOffset="27599.8772">28314 3525 787 0,'0'0'0'0,"0"0"103"16,0 0-103-16,0 0 236 0,0 0-236 0,0 0 112 15,0 0-112-15,0 0 71 0,0 0-71 0,0 0 26 16,0 0-26-16,0 0 0 0,0 0 0 0,111-8-8 16,-111 8 8-16,0 0-223 0,0 0 223 0,0 0-791 15,0 0 791-15</inkml:trace>
  <inkml:trace contextRef="#ctx0" brushRef="#br0" timeOffset="28948.1944">28975 3236 979 0,'0'0'0'0,"0"0"149"15,0 0-149-15,0 0 198 0,0 0-198 0,0 0 63 16,0 0-63-16,0 0 38 0,0 0-38 0,0 0 27 15,0 0-27-15,0 0 20 0,0 0-20 0,0 0 11 16,0 0-11-16,85-79 8 0,-85 79-8 0,53 12 3 16,-53-12-3-16,67 32 7 0,-67-32-7 0,70 44 10 15,-70-44-10-15,59 50 12 0,-59-50-12 0,44 58 6 16,-44-58-6-16,35 56 1 0,-35-56-1 0,17 54 2 0,-17-54-2 0,0 50 1 16,0-50-1-16,0 44 0 15,0-44 0-15,0 32 1 0,0-32-1 0,0 22 4 0,0-22-4 0,0 15 2 16,0-15-2-16,-17 12 3 0,17-12-3 0,-18 0 12 15,18 0-12-15,-17 0 13 0,17 0-13 0,-27-19 10 16,27 19-10-16,-17-35 5 0,17 35-5 0,-12-47 4 16,12 47-4-16,0-52 0 0,0 52 0 0,0-54 0 15,0 54 0-15,0-55-1 0,0 55 1 0,47-54-5 16,-47 54 5-16,52-45-1 0,-52 45 1 0,50-36-1 16,-50 36 1-16,53-30-1 0,-53 30 1 0,44-19-2 15,-44 19 2-15,50-9 0 0,-50 9 0 0,43 0-4 16,-43 0 4-16,47 0-4 0,-47 0 4 0,47 14-8 0,-47-14 8 15,35 31-2-15,-35-31 2 0,27 42-1 16,-27-42 1-16,17 40-1 0,-17-40 1 0,0 44 0 0,0-44 0 16,0 43 0-16,0-43 0 0,0 39 2 0,0-39-2 0,0 30 0 15,0-30 0-15,-17 20 1 0,17-20-1 0,-18 15 3 16,18-15-3-16,-9 4 4 0,9-4-4 0,-9 0 5 16,9 0-5-16,-17 0 10 0,17 0-10 0,-9-2 9 15,9 2-9-15,-9-25 4 0,9 25-4 0,-8-37 3 16,8 37-3-16,0-45 1 0,0 45-1 0,0-47 1 15,0 47-1-15,26-51-1 0,-26 51 1 0,35-47-2 16,-35 47 2-16,38-36 0 0,-38 36 0 0,38-26-2 16,-38 26 2-16,35-16-4 0,-35 16 4 0,27-8-2 15,-27 8 2-15,26 0-2 0,-26 0 2 0,32 0-7 16,-32 0 7-16,35 18-6 0,-35-18 6 0,27 30-1 16,-27-30 1-16,35 38 0 0,-35-38 0 0,32 43 0 0,-32-43 0 0,17 44 0 15,-17-44 0-15,18 48-4 0,-18-48 4 0,9 48-43 16,-9-48 43-16,0 42-171 0,0-42 171 0,0 34-193 15,0-34 193-15,0 18-301 0,0-18 301 0,0 9-523 0,0-9 523 0</inkml:trace>
  <inkml:trace contextRef="#ctx0" brushRef="#br0" timeOffset="29620.1591">30152 3188 775 0,'0'0'0'0,"0"0"171"15,0 0-171-15,0 0 188 0,0 0-188 0,0 0 145 16,0 0-145-16,0 0 23 0,0 0-23 0,0 0 17 16,0 0-17-16,0 0 54 0,0 0-54 0,172 40 53 15,-172-40-53-15,50 42 42 0,-50-42-42 0,44 40 28 16,-44-40-28-16,38 39 9 0,-38-39-9 0,38 31 10 16,-38-31-10-16,35 24 1 0,-35-24-1 0,18 19 4 15,-18-19-4-15,8 11 6 0,-8-11-6 0,9 7 3 0,-9-7-3 0,0 3 5 16,0-3-5-16,0 0 9 0,0 0-9 0,9-3 13 15,-9 3-13-15,9-25 3 0,-9 25-3 0,0-36 0 16,0 36 0-16,0-39-1 0,0 39 1 0,0-41-9 16,0 41 9-16,0-45-3 0,0 45 3 0,0-42 0 15,0 42 0-15,0-34 0 0,0 34 0 0,-9-23 2 16,9 23-2-16,-9-9 3 0,9 9-3 0,0-5 5 16,0 5-5-16,0 0 0 0,0 0 0 0,0 0-5 15,0 0 5-15,0 24-11 0,0-24 11 0,9 43 0 16,-9-43 0-16,41 50 0 0,-41-50 0 0,44 50 1 15,-44-50-1-15,44 45 2 0,-44-45-2 0,50 42 3 16,-50-42-3-16,43 31 3 0,-43-31-3 0,36 21 4 0,-36-21-4 0,49 15 3 16,-49-15-3-16,27 3 5 0,-27-3-5 0,35 0 6 15,-35 0-6-15,17 0 4 0,-17 0-4 0,12-12 5 16,-12 12-5-16,15-27 6 0,-15 27-6 0,3-35 2 16,-3 35-2-16,0-42 3 0,0 42-3 0,0-48 0 15,0 48 0-15,0-47-2 0,0 47 2 0,-21-54 0 16,21 54 0-16,-35-44 0 0,35 44 0 0,-35-35 4 15,35 35-4-15,-26-20 1 0,26 20-1 0,-15-12 1 16,15 12-1-16,-6-3 0 0,6 3 0 0,0 0 0 16,0 0 0-16,0 0-18 0,0 0 18 0,21 27-10 15,-21-27 10-15,43 40 0 0,-43-40 0 0,44 40 0 16,-44-40 0-16,50 44 0 0,-50-44 0 0,35 39 0 16,-35-39 0-16,44 33 0 0,-44-33 0 0,21 28 0 0,-21-28 0 0,14 21 0 15,-14-21 0-15,3 26 3 16,-3-26-3-16,0 24 2 0,0-24-2 0,0 30 3 0,0-30-3 0,-29 27 0 15,29-27 0-15,-53 25 0 0,53-25 0 16,-55 17-16-16,55-17 16 0,-56 9-76 0,56-9 76 0,-44 0-81 16,44 0 81-16,-38 0-119 0,38 0 119 0,-20-36-221 15,20 36 221-15,-9-49-400 0,9 49 400 0</inkml:trace>
  <inkml:trace contextRef="#ctx0" brushRef="#br0" timeOffset="29870.1124">31123 2912 1079 0,'0'0'0'0,"0"0"114"0,0 0-114 0,0 0 210 0,0 0-210 0,0 0 42 15,0 0-42-15,0 0 12 0,0 0-12 0,0 0 36 16,0 0-36-16,0 0 53 0,0 0-53 0,188 113 43 16,-188-113-43-16,52 62 31 0,-52-62-31 0,41 58 23 15,-41-58-23-15,35 59 15 0,-35-59-15 0,27 56 10 16,-27-56-10-16,8 58 3 0,-8-58-3 0,0 51 1 15,0-51-1-15,0 45 1 0,0-45-1 0,0 36-1 16,0-36 1-16,0 26-26 0,0-26 26 0,0 14-108 16,0-14 108-16,-8 4-216 0,8-4 216 0,-27 0-289 15,27 0 289-15,-26-8-585 0,26 8 585 0</inkml:trace>
  <inkml:trace contextRef="#ctx0" brushRef="#br0" timeOffset="30088.8328">31088 3310 924 0,'0'0'0'0,"0"0"173"0,0 0-173 0,0 0 178 16,0 0-178-16,0 0 66 0,0 0-66 0,0 0 43 15,0 0-43-15,0 0 52 0,0 0-52 0,0 0 48 16,0 0-48-16,307-106 30 0,-307 106-30 0,79-16 33 16,-79 16-33-16,68-11 22 0,-68 11-22 0,52-11 17 15,-52 11-17-15,38-5 7 0,-38 5-7 0,30-5 3 16,-30 5-3-16,17-2 0 0,-17 2 0 0,0 0-3 15,0 0 3-15,0 0-99 0,0 0 99 0,0 0-282 16,0 0 282-16,0 0-435 0,0 0 435 0</inkml:trace>
  <inkml:trace contextRef="#ctx0" brushRef="#br0" timeOffset="30604.4711">32265 2751 1098 0,'0'0'0'0,"0"0"132"0,0 0-132 0,0 0 232 16,0 0-232-16,0 0 83 0,0 0-83 0,0 0 30 16,0 0-30-16,0 0 12 0,0 0-12 0,0 0 5 0,0 0-5 0,29 136 23 15,-29-136-23-15,20 84 29 0,-20-84-29 16,18 88 19-16,-18-88-19 0,9 82 11 0,-9-82-11 0,9 74 6 15,-9-74-6-15,8 68 1 0,-8-68-1 16,0 54 2-16,0-54-2 0,0 39 0 0,0-39 0 0,0 28 2 16,0-28-2-16,0 17 0 0,0-17 0 0,0 11 0 15,0-11 0-15,0 4 2 0,0-4-2 0,0 0 6 16,0 0-6-16,0 0 6 0,0 0-6 0,0-13 2 16,0 13-2-16,0-34 0 0,0 34 0 0,0-40-5 15,0 40 5-15,0-44-1 0,0 44 1 0,18-46-8 16,-18 46 8-16,35-39-6 0,-35 39 6 0,50-34-5 15,-50 34 5-15,44-25-2 0,-44 25 2 0,44-14 0 0,-44 14 0 16,49-6 0-16,-49 6 0 0,44 0-5 0,-44 0 5 16,29 0-2-16,-29 0 2 0,47 13-1 0,-47-13 1 0,27 23-1 15,-27-23 1-15,17 27 0 0,-17-27 0 0,9 27 0 16,-9-27 0-16,0 28-4 0,0-28 4 0,0 29-3 16,0-29 3-16,-35 30-3 0,35-30 3 0,-67 31-1 15,67-31 1-15,-71 20-4 0,71-20 4 0,-67 16-2 16,67-16 2-16,-61 6-1 0,61-6 1 0,-56 0-8 15,56 0 8-15,-38 0-12 0,38 0 12 0,-35 0-70 16,35 0 70-16,-27-22-138 0,27 22 138 0,-14-31-235 16,14 31 235-16,0-38-460 0,0 38 460 0</inkml:trace>
  <inkml:trace contextRef="#ctx0" brushRef="#br0" timeOffset="31015.3394">32797 3166 532 0,'0'0'0'0,"0"0"171"16,0 0-171-16,0 0 171 0,0 0-171 0,0 0 178 16,0 0-178-16,0 0 92 0,0 0-92 0,258 13 80 15,-258-13-80-15,50 0 74 0,-50 0-74 0,35 0 72 16,-35 0-72-16,26 0 62 0,-26 0-62 0,18-6 57 16,-18 6-57-16,8-11 41 0,-8 11-41 0,3-12 31 15,-3 12-31-15,6-16 26 0,-6 16-26 0,0-16 15 16,0 16-15-16,0-19 7 0,0 19-7 0,0-24 3 15,0 24-3-15,0-22 3 0,0 22-3 0,-9-28 3 16,9 28-3-16,-35-27 2 0,35 27-2 0,-35-20 6 0,35 20-6 0,-41-16 19 16,41 16-19-16,-44-8 13 0,44 8-13 0,-44 0 7 15,44 0-7-15,-55 0 1 0,55 0-1 0,-56 24 0 16,56-24 0-16,-52 42 2 0,52-42-2 0,-50 47 1 16,50-47-1-16,-27 52 6 0,27-52-6 0,-8 50 6 0,8-50-6 0,0 46 1 15,0-46-1-15,17 44 7 16,-17-44-7-16,53 36 7 0,-53-36-7 0,76 27 11 0,-76-27-11 0,85 20 16 15,-85-20-16-15,91 15 18 0,-91-15-18 0,99 7 8 16,-99-7-8-16,85 0 7 0,-85 0-7 0,73 0 1 16,-73 0-1-16,65 0 0 0,-65 0 0 0,35-7 0 15,-35 7 0-15,26-8-25 0,-26 8 25 0,0-7-71 16,0 7 71-16,0-1-269 0,0 1 269 0,-44 0-711 16,44 0 711-16</inkml:trace>
  <inkml:trace contextRef="#ctx0" brushRef="#br0" timeOffset="31765.3425">26511 5075 1091 0,'0'0'0'0,"0"0"34"0,0 0-34 0,0 0 212 16,0 0-212-16,-240-1 71 0,240 1-71 0,-79 25 24 15,79-25-24-15,-68 40 12 0,68-40-12 0,-44 39 17 16,44-39-17-16,-26 38 9 0,26-38-9 0,-9 32 4 16,9-32-4-16,0 30 10 0,0-30-10 0,18 31 3 15,-18-31-3-15,52 27 2 0,-52-27-2 0,77 27 4 16,-77-27-4-16,79 24 1 0,-79-24-1 0,84 23 4 16,-84-23-4-16,77 23 2 0,-77-23-2 0,52 18 1 0,-52-18-1 0,35 18 0 15,-35-18 0-15,18 19 0 0,-18-19 0 0,0 17 1 16,0-17-1-16,0 22 3 0,0-22-3 0,-35 20 8 15,35-20-8-15,-53 16 8 0,53-16-8 0,-58 12 5 16,58-12-5-16,-62 4 4 16,62-4-4-16,-58 2 1 0,58-2-1 0,-53 0 1 0,53 0-1 0,-44 0 0 15,44 0 0-15,-41-2-12 0,41 2 12 0,-35-15-86 16,35 15 86-16,-35-15-221 0,35 15 221 0,-18-18-382 16,18 18 382-16</inkml:trace>
  <inkml:trace contextRef="#ctx0" brushRef="#br0" timeOffset="32218.4777">26991 5233 1032 0,'0'0'0'0,"0"0"88"16,0 0-88-16,0 0 239 0,0 0-239 0,0 0 101 15,0 0-101-15,0 0 82 0,0 0-82 0,0 0 44 16,0 0-44-16,0 0 11 0,0 0-11 0,-205-3 3 15,205 3-3-15,-53 25 1 0,53-25-1 0,-44 32 4 16,44-32-4-16,-32 32 1 0,32-32-1 0,-18 30 2 16,18-30-2-16,0 27 0 0,0-27 0 0,0 23-1 15,0-23 1-15,18 15 0 0,-18-15 0 0,41 12 0 16,-41-12 0-16,53 7 2 0,-53-7-2 0,55 0 3 16,-55 0-3-16,65 0 0 0,-65 0 0 0,43 0 0 15,-43 0 0-15,30-14-1 0,-30 14 1 0,29-20-4 0,-29 20 4 0,9-23 0 16,-9 23 0-16,0-27-1 0,0 27 1 0,0-30 1 15,0 30-1-15,0-32 1 0,0 32-1 0,0-32 1 16,0 32-1-16,-18-25 2 0,18 25-2 0,-23-23 2 16,23 23-2-16,-9-9 1 0,9 9-1 0,-9-7 2 15,9 7-2-15,0 0 0 0,0 0 0 0,0 0-3 16,0 0 3-16,0 16-12 0,0-16 12 0,12 31-12 16,-12-31 12-16,56 49 0 0,-56-49 0 0,52 49 0 15,-52-49 0-15,59 47 0 0,-59-47 0 0,52 43 0 16,-52-43 0-16,59 43-1 0,-59-43 1 0,44 36 0 15,-44-36 0-15,26 32-87 0,-26-32 87 0,9 26-221 16,-9-26 221-16,0 12-427 0,0-12 427 0</inkml:trace>
  <inkml:trace contextRef="#ctx0" brushRef="#br0" timeOffset="32796.6062">27301 5223 996 0,'0'0'0'0,"0"0"87"16,0 0-87-16,0 0 144 0,0 0-144 0,0 0 83 16,0 0-83-16,0 0 90 0,0 0-90 0,0 0 53 15,0 0-53-15,249 126 61 0,-249-126-61 0,35 35 35 16,-35-35-35-16,11 38 26 0,-11-38-26 0,12 36 11 16,-12-36-11-16,0 32 5 0,0-32-5 0,0 26 0 15,0-26 0-15,-12 12 0 0,12-12 0 0,-11 4 0 16,11-4 0-16,-18 0 0 0,18 0 0 0,-17-1 1 0,17 1-1 0,-18-31 2 15,18 31-2-15,-26-35-2 0,26 35 2 0,-18-46 2 16,18 46-2-16,-9-47-3 0,9 47 3 0,0-48-3 16,0 48 3-16,0-46-2 0,0 46 2 0,0-40-1 15,0 40 1-15,44-31-5 0,-44 31 5 0,44-16-4 16,-44 16 4-16,41-4-3 0,-41 4 3 0,53 0-5 16,-53 0 5-16,53 1-1 0,-53-1 1 0,49 32-7 15,-49-32 7-15,53 42-1 0,-53-42 1 0,58 47 0 16,-58-47 0-16,44 42 2 0,-44-42-2 0,36 45 7 15,-36-45-7-15,17 40 8 0,-17-40-8 0,3 36 4 0,-3-36-4 16,0 25 2-16,0-25-2 0,0 19 2 16,0-19-2-16,0 6 0 0,0-6 0 0,0 0 4 0,0 0-4 0,-3 0 3 15,3 0-3-15,-17 0 10 0,17 0-10 16,-18-17 11-16,18 17-11 0,-26-32 2 0,26 32-2 0,-18-36 2 16,18 36-2-16,-9-41 0 0,9 41 0 0,0-45 0 15,0 45 0-15,0-42 0 0,0 42 0 0,0-40 0 16,0 40 0-16,35-32 0 0,-35 32 0 0,36-22-2 15,-36 22 2-15,40-10 2 0,-40 10-2 0,36 0 0 16,-36 0 0-16,26 0 0 0,-26 0 0 0,44 18-6 16,-44-18 6-16,50 32 0 0,-50-32 0 0,35 42 1 15,-35-42-1-15,44 45 7 0,-44-45-7 0,41 41 4 16,-41-41-4-16,26 39 1 0,-26-39-1 0,9 36 0 16,-9-36 0-16,0 37 0 0,0-37 0 0,0 32-16 15,0-32 16-15,0 17-213 0,0-17 213 0,-35 0-523 0,35 0 523 0</inkml:trace>
  <inkml:trace contextRef="#ctx0" brushRef="#br0" timeOffset="33160.7235">28527 5332 881 0,'0'0'0'0,"0"0"59"0,0 0-59 0,0 0 220 15,0 0-220-15,0 0 97 0,0 0-97 0,0 0 106 16,0 0-106-16,0 0 71 0,0 0-71 0,243 14 62 16,-243-14-62-16,50-2 39 0,-50 2-39 0,35-15 23 15,-35 15-23-15,35-10 11 0,-35 10-11 0,23-17 8 16,-23 17-8-16,9-10 8 0,-9 10-8 0,9-14 8 16,-9 14-8-16,0-16 4 0,0 16-4 0,0-19 5 15,0 19-5-15,0-20 6 0,0 20-6 0,-18-18 7 16,18 18-7-16,-40-17 10 0,40 17-10 0,-44-10 8 15,44 10-8-15,-59-3 4 0,59 3-4 0,-44 0 4 0,44 0-4 0,-53 12 10 16,53-12-10-16,-49 29 6 0,49-29-6 0,-27 39 12 16,27-39-12-16,-8 47 4 0,8-47-4 0,0 47 6 15,0-47-6-15,17 38 8 0,-17-38-8 0,76 29 5 16,-76-29-5-16,111 21 7 0,-111-21-7 0,156 5 5 16,-156-5-5-16,181 0 0 0,-181 0 0 0,158-19-57 15,-158 19 57-15,117-47-669 0,-117 47 669 0</inkml:trace>
  <inkml:trace contextRef="#ctx0" brushRef="#br0" timeOffset="44904.7217">25170 6994 319 0,'0'0'0'0,"0"0"242"0,0 0-242 0,0 0 148 16,0 0-148-16,0 0 131 0,0 0-131 0,0 0 124 15,0 0-124-15,0 0 110 0,0 0-110 0,0 0 79 16,0 0-79-16,0 0 60 0,0 0-60 0,-9 0 47 15,9 0-47-15,0-5 36 0,0 5-36 0,0-9 31 16,0 9-31-16,0-5 26 0,0 5-26 0,0-11 23 16,0 11-23-16,0-16 14 0,0 16-14 0,0-16 9 15,0 16-9-15,35-23 5 0,-35 23-5 0,44-24 1 16,-44 24-1-16,50-19 0 0,-50 19 0 0,53-19 0 0,-53 19 0 0,50-13 0 16,-50 13 0-16,35-10-1 0,-35 10 1 0,35 0-3 15,-35 0 3-15,35 0-7 0,-35 0 7 0,32 0-1 16,-32 0 1-16,35 22-6 0,-35-22 6 0,27 27-4 15,-27-27 4-15,26 37-1 0,-26-37 1 0,0 47-2 16,0-47 2-16,0 50 0 0,0-50 0 0,-9 52 0 16,9-52 0-16,-53 61 1 0,53-61-1 0,-58 56 2 15,58-56-2-15,-62 48 1 0,62-48-1 0,-43 37 1 16,43-37-1-16,-41 24 6 0,41-24-6 0,-18 15 1 16,18-15-1-16,-18 6 3 0,18-6-3 0,0 0 8 15,0 0-8-15,-8 0 10 0,8 0-10 0,-9 0 10 16,9 0-10-16,-9 0 3 0,9 0-3 0,-9 0 3 15,9 0-3-15,-8 0 2 0,8 0-2 0,0 0 0 0,0 0 0 16,-9 0 0-16,9 0 0 0,0 0-7 16,0 0 7-16,0 0-18 0,0 0 18 0,0 0-14 0,0 0 14 0,9 0-9 15,-9 0 9-15,43 0 0 0,-43 0 0 0,68 0-2 16,-68 0 2-16,79-5-3 0,-79 5 3 0,85-16-47 16,-85 16 47-16,79-16-210 0,-79 16 210 0,67-22-417 0,-67 22 417 15</inkml:trace>
  <inkml:trace contextRef="#ctx0" brushRef="#br0" timeOffset="45623.6125">25600 6745 630 0,'0'0'0'0,"0"0"150"16,0 0-150-16,0 0 211 0,0 0-211 0,0 0 107 15,0 0-107-15,0 0 74 0,0 0-74 0,0 0 79 16,0 0-79-16,0 0 76 0,0 0-76 0,-52-39 57 15,52 39-57-15,0-3 51 0,0 3-51 0,-9-6 47 16,9 6-47-16,-9-5 32 0,9 5-32 0,0-2 30 16,0 2-30-16,-9-4 21 0,9 4-21 0,0-4 16 15,0 4-16-15,0 0 11 0,0 0-11 0,-8-4 11 16,8 4-11-16,0-4 9 0,0 4-9 0,0-3 10 0,0 3-10 0,-12-1 11 16,12 1-11-16,-3-5 10 0,3 5-10 15,0 0 6-15,0 0-6 0,0 0 6 0,0 0-6 0,0 0 2 16,0 0-2-16,0 0 0 0,0 0 0 0,0 0-2 15,0 0 2-15,0 0-5 0,0 0 5 0,0 0-8 16,0 0 8-16,0 27-10 0,0-27 10 0,41 32 0 16,-41-32 0-16,53 36 0 0,-53-36 0 0,67 32 0 15,-67-32 0-15,79 39 0 0,-79-39 0 0,85 32 2 16,-85-32-2-16,70 31 0 0,-70-31 0 0,76 23 0 16,-76-23 0-16,53 21-1 0,-53-21 1 0,50 19 0 15,-50-19 0-15,35 11-1 0,-35-11 1 0,26 7-2 16,-26-7 2-16,18 5-3 0,-18-5 3 0,14 5-2 15,-14-5 2-15,0 2-2 0,0-2 2 0,9 2-2 0,-9-2 2 16,9 2-2-16,-9-2 2 0,0 4-10 16,0-4 10-16,0 15-23 0,0-15 23 0,0 22-31 0,0-22 31 0,0 37-25 15,0-37 25-15,-9 51-6 0,9-51 6 16,-50 63 0-16,50-63 0 0,-61 78 0 0,61-78 0 0,-68 77 1 16,68-77-1-16,-61 77 1 0,61-77-1 0,-59 72 4 15,59-72-4-15,-43 59 0 0,43-59 0 0,-27 48 0 16,27-48 0-16,-26 41 2 0,26-41-2 0,-15 32 0 15,15-32 0-15,-6 23 0 0,6-23 0 0,-3 17-1 16,3-17 1-16,0 10 1 0,0-10-1 0,0 10-1 16,0-10 1-16,-8 12-1 0,8-12 1 0,0 10-50 15,0-10 50-15,0 8-225 0,0-8 225 0,-18 0-428 16,18 0 428-16</inkml:trace>
  <inkml:trace contextRef="#ctx0" brushRef="#br0" timeOffset="59695.358">9336 5191 620 0,'0'0'0'0,"0"0"51"15,0 0-51-15,0 0 110 0,0 0-110 0,0 0 80 16,0 0-80-16,0 0 70 0,0 0-70 0,0 0 55 16,0 0-55-16,0 0 57 0,0 0-57 0,0 0 60 15,0 0-60-15,-35 0 53 0,35 0-53 0,0 0 28 16,0 0-28-16,0 0 14 0,0 0-14 0,0 0 11 15,0 0-11-15,0 0 3 0,0 0-3 0,0-10 2 16,0 10-2-16,44-15 3 0,-44 15-3 0,59-23 7 16,-59 23-7-16,84-27 1 0,-84 27-1 0,94-27 1 15,-94 27-1-15,105-32 0 0,-105 32 0 0,103-28 0 16,-103 28 0-16,102-26 0 0,-102 26 0 0,85-10 0 16,-85 10 0-16,53-8-2 0,-53 8 2 0,35 0-9 0,-35 0 9 15,18 0-64-15,-18 0 64 0,8 3-103 0,-8-3 103 16,0 20-106-16,0-20 106 0,0 23-155 0,0-23 155 0,-26 28-259 15,26-28 259-15</inkml:trace>
  <inkml:trace contextRef="#ctx0" brushRef="#br0" timeOffset="59961.0721">9292 5356 505 0,'0'0'0'0,"0"0"76"0,0 0-76 0,0 0 121 15,0 0-121-15,0 0 75 0,0 0-75 0,0 0 29 16,0 0-29-16,0 0 12 0,0 0-12 0,0 0 1 16,0 0-1-16,-17 0 0 0,17 0 0 0,17 0 31 15,-17 0-31-15,41 0 87 0,-41 0-87 0,62 0 78 0,-62 0-78 16,76-20 69-16,-76 20-69 0,96-19 47 0,-96 19-47 0,103-25 26 16,-103 25-26-16,102-23 12 0,-102 23-12 0,94-19 0 15,-94 19 0-15,88-17-1 0,-88 17 1 0,67-13-8 16,-67 13 8-16,53-9-57 0,-53 9 57 0,35-6-114 15,-35 6 114-15,9-4-141 0,-9 4 141 0,0-10-140 16,0 10 140-16,0-4-285 0,0 4 285 0</inkml:trace>
  <inkml:trace contextRef="#ctx0" brushRef="#br0" timeOffset="60320.3655">9652 4843 742 0,'0'0'0'0,"0"0"68"0,0 0-68 0,0 0 167 15,0 0-167-15,0 0 64 0,0 0-64 0,0 0 31 16,0 0-31-16,0 0 1 0,0 0-1 0,0 0 0 16,0 0 0-16,-8-3-8 0,8 3 8 0,17 0 0 15,-17 0 0-15,59 7 1 0,-59-7-1 0,70 8 2 16,-70-8-2-16,94 16 2 0,-94-16-2 0,111 11 5 15,-111-11-5-15,114 16 1 0,-114-16-1 0,120 15 3 16,-120-15-3-16,102 18 1 0,-102-18-1 0,85 18 0 16,-85-18 0-16,62 23 0 0,-62-23 0 0,32 23 0 0,-32-23 0 15,17 32-1-15,-17-32 1 0,0 40 0 0,0-40 0 16,0 49 2-16,0-49-2 0,-17 64 4 0,17-64-4 0,-50 68 4 16,50-68-4-16,-61 69 0 0,61-69 0 0,-59 74 0 15,59-74 0-15,-61 72-1 0,61-72 1 0,-44 65-43 16,44-65 43-16,-32 58-89 0,32-58 89 0,-9 45-159 15,9-45 159-15,0 25-407 0,0-25 407 0</inkml:trace>
  <inkml:trace contextRef="#ctx0" brushRef="#br0" timeOffset="61122.0517">13200 4832 636 0,'0'0'0'0,"0"0"95"0,0 0-95 0,0 0 201 16,0 0-201-16,0 0 118 0,0 0-118 0,0 0 86 16,0 0-86-16,0 0 80 0,0 0-80 0,0 0 69 15,0 0-69-15,0 0 52 0,0 0-52 0,-36-74 47 16,36 74-47-16,0 0 48 0,0 0-48 0,0 0 31 16,0 0-31-16,0 9 0 0,0-9 0 0,0 43-24 0,0-43 24 15,0 64 0-15,0-64 0 0,18 79 12 16,-18-79-12-16,18 90 3 0,-18-90-3 0,8 90 1 0,-8-90-1 0,18 78 0 15,-18-78 0-15,6 74 4 0,-6-74-4 0,0 59 0 16,0-59 0-16,0 51-4 0,0-51 4 0,0 38-4 16,0-38 4-16,0 30-71 0,0-30 71 0,0 18-141 15,0-18 141-15,0 4-256 0,0-4 256 0,0 0-413 16,0 0 413-16</inkml:trace>
  <inkml:trace contextRef="#ctx0" brushRef="#br0" timeOffset="61590.7928">13156 4808 697 0,'0'0'0'0,"0"0"30"0,0 0-30 0,0 0 161 15,0 0-161-15,0 0 126 0,0 0-126 0,0 0 52 16,0 0-52-16,0 0 16 0,0 0-16 0,0 0 7 16,0 0-7-16,-170 9 8 0,170-9-8 0,-26 32 10 15,26-32-10-15,-27 38 12 0,27-38-12 0,-17 38 12 16,17-38-12-16,-18 31 5 0,18-31-5 0,-9 32 3 0,9-32-3 0,-8 27 0 16,8-27 0-16,0 19 1 15,0-19-1-15,0 12 0 0,0-12 0 0,0 1-3 0,0-1 3 0,0 0-2 16,0 0 2-16,0 0 0 0,0 0 0 15,0 0 8-15,0 0-8 0,0-7 15 0,0 7-15 0,0-25 19 16,0 25-19-16,0-30 5 0,0 30-5 0,8-33 7 16,-8 33-7-16,18-41 4 0,-18 41-4 0,17-39 0 15,-17 39 0-15,9-35 2 0,-9 35-2 0,27-25 0 16,-27 25 0-16,17-18 0 0,-17 18 0 0,24-12-1 16,-24 12 1-16,35-2-1 0,-35 2 1 0,35 0-13 15,-35 0 13-15,58 0-15 0,-58 0 15 0,62 20-1 16,-62-20 1-16,76 32-2 0,-76-32 2 0,70 39-1 15,-70-39 1-15,76 42-5 0,-76-42 5 0,62 40-130 16,-62-40 130-16,41 35-295 0,-41-35 295 0</inkml:trace>
  <inkml:trace contextRef="#ctx0" brushRef="#br0" timeOffset="62575.1799">13346 4705 587 0,'0'0'0'0,"0"0"44"16,0 0-44-16,0 0 119 0,0 0-119 0,0 0 96 15,0 0-96-15,0 0 47 0,0 0-47 0,0 0 47 16,0 0-47-16,0 0 31 0,0 0-31 0,-223-41 27 16,223 41-27-16,-52 0 39 0,52 0-39 0,-53 0 47 15,53 0-47-15,-67 0 35 0,67 0-35 0,-70 7 33 16,70-7-33-16,-68 20 34 0,68-20-34 0,-79 20 19 15,79-20-19-15,-67 26 14 0,67-26-14 0,-62 27 9 16,62-27-9-16,-58 32 9 0,58-32-9 0,-53 31 4 0,53-31-4 16,-32 37 11-16,32-37-11 0,-26 40 3 15,26-40-3-15,-18 42 12 0,18-42-12 0,-9 49 8 0,9-49-8 0,0 48 12 16,0-48-12-16,0 50 20 0,0-50-20 0,0 50 15 16,0-50-15-16,0 48 12 0,0-48-12 0,0 52 12 15,0-52-12-15,27 50 19 0,-27-50-19 0,41 49 17 16,-41-49-17-16,44 45 18 0,-44-45-18 0,35 46 25 15,-35-46-25-15,35 40 24 0,-35-40-24 0,32 44 16 16,-32-44-16-16,26 42 16 0,-26-42-16 0,27 39 14 16,-27-39-14-16,32 36 10 0,-32-36-10 0,35 34 7 15,-35-34-7-15,35 32 9 0,-35-32-9 0,53 25 8 16,-53-25-8-16,50 27 10 0,-50-27-10 0,61 22 5 0,-61-22-5 16,59 15 10-16,-59-15-10 0,61 17 9 15,-61-17-9-15,61 10 8 0,-61-10-8 0,59 5 6 0,-59-5-6 0,59 6 9 16,-59-6-9-16,52 0 5 0,-52 0-5 15,53 0 4-15,-53 0-4 0,58 0 3 0,-58 0-3 0,62 0 4 16,-62 0-4-16,58-6 5 0,-58 6-5 16,62-11 2-16,-62 11-2 0,58-15 2 0,-58 15-2 0,53-15 1 15,-53 15-1-15,59-14 0 0,-59 14 0 0,35-18 1 16,-35 18-1-16,35-23 4 0,-35 23-4 0,35-22 4 16,-35 22-4-16,23-27 7 0,-23 27-7 0,21-22 13 15,-21 22-13-15,23-28 11 0,-23 28-11 0,9-28 11 16,-9 28-11-16,9-31 11 0,-9 31-11 0,9-30 2 15,-9 30-2-15,8-32 6 0,-8 32-6 0,0-32 8 16,0 32-8-16,0-33 1 0,0 33-1 0,0-35 5 16,0 35-5-16,0-36 6 0,0 36-6 0,0-37 9 0,0 37-9 0,-8-35 0 15,8 35 0-15,-27-35 4 0,27 35-4 16,-17-32 8-16,17 32-8 0,-27-32 5 0,27 32-5 0,-32-32 7 16,32 32-7-16,-35-32 2 0,35 32-2 15,-35-35 6-15,35 35-6 0,-41-25 7 0,41 25-7 0,-44-28 2 16,44 28-2-16,-35-31 1 0,35 31-1 0,-35-27 6 15,35 27-6-15,-32-22 3 0,32 22-3 0,-27-28 4 16,27 28-4-16,-26-20 2 0,26 20-2 0,-26-24 3 16,26 24-3-16,-33-22 1 0,33 22-1 0,-35-23 1 15,35 23-1-15,-35-18 1 0,35 18-1 0,-32-19 1 16,32 19-1-16,-35-20 0 0,35 20 0 0,-35-19 2 16,35 19-2-16,-35-20 3 0,35 20-3 0,-24-11 0 0,24 11 0 15,-26-11 0-15,26 11 0 0,-26-9-4 16,26 9 4-16,-27 0-1 0,27 0 1 0,-35 0-30 0,35 0 30 0,-50 13-105 15,50-13 105-15,-61 25-377 0,61-25 377 0</inkml:trace>
  <inkml:trace contextRef="#ctx0" brushRef="#br0" timeOffset="63142.3948">13103 3914 688 0,'0'0'0'0,"0"0"121"16,0 0-121-16,0 0 230 0,0 0-230 0,0 0 113 15,0 0-113-15,0 0 75 0,0 0-75 0,0 0 53 16,0 0-53-16,0 0 38 0,0 0-38 0,-23-40 38 16,23 40-38-16,0-4 35 0,0 4-35 0,-9 0 33 15,9 0-33-15,0-3 32 0,0 3-32 0,0 0 18 16,0 0-18-16,0 0 0 0,0 0 0 0,0 17-4 0,0-17 4 0,0 45-16 16,0-45 16-16,41 69 0 0,-41-69 0 0,35 82 5 15,-35-82-5-15,35 91 4 0,-35-91-4 0,35 91 2 16,-35-91-2-16,32 92 2 0,-32-92-2 0,27 87 5 15,-27-87-5-15,26 77 1 0,-26-77-1 0,26 74 0 16,-26-74 0-16,18 63 0 0,-18-63 0 0,9 53 2 16,-9-53-2-16,14 42-3 0,-14-42 3 0,12 32-2 15,-12-32 2-15,15 18-14 0,-15-18 14 0,0 5-200 16,0-5 200-16,0 0-379 0,0 0 379 0</inkml:trace>
  <inkml:trace contextRef="#ctx0" brushRef="#br0" timeOffset="63720.4416">13018 3918 659 0,'0'0'0'0,"0"0"117"0,0 0-117 0,0 0 127 16,0 0-127-16,0 0 82 0,0 0-82 0,0 0 47 16,0 0-47-16,0 0 30 0,0 0-30 0,0 0 43 15,0 0-43-15,-67 0 83 0,67 0-83 0,0 0 48 16,0 0-48-16,0 0 26 0,0 0-26 0,0 0 6 16,0 0-6-16,9 0 3 0,-9 0-3 0,67 0 2 15,-67 0-2-15,102-14 9 0,-102 14-9 0,138-16 5 0,-138 16-5 16,190-21 6-16,-190 21-6 0,231-26 5 15,-231 26-5-15,267-27 15 0,-267 27-15 0,292-35 12 0,-292 35-12 16,316-39 10-16,-316 39-10 0,337-39 7 0,-337 39-7 16,342-35 1-16,-342 35-1 0,328-34 0 0,-328 34 0 0,316-28 0 15,-316 28 0-15,293-19 3 0,-293 19-3 0,249-13 0 16,-249 13 0-16,205-10 0 0,-205 10 0 0,155-9 1 16,-155 9-1-16,105-8 0 0,-105 8 0 0,59 0 0 15,-59 0 0-15,26-1 1 0,-26 1-1 0,9 0 5 16,-9 0-5-16,0 0 10 0,0 0-10 0,0 0 13 15,0 0-13-15,0 0 0 0,0 0 0 0,-9 0-26 16,9 0 26-16,-70 1-248 0,70-1 248 0</inkml:trace>
  <inkml:trace contextRef="#ctx0" brushRef="#br0" timeOffset="64896.9548">13621 5974 74 0,'0'0'0'0,"0"0"579"15,0 0-579-15,0 0 93 0,0 0-93 0,0 0 170 16,0 0-170-16,0 0 139 0,0 0-139 0,0 0 109 16,0 0-109-16,0 0 60 0,0 0-60 0,-61-46 90 15,61 46-90-15,-9-5 61 0,9 5-61 0,0-2 80 16,0 2-80-16,0 0 59 0,0 0-59 0,-9 0 39 15,9 0-39-15,0 0 9 0,0 0-9 0,0 0 0 16,0 0 0-16,0 0-7 0,0 0 7 0,0 27-25 16,0-27 25-16,0 42 0 0,0-42 0 0,18 50 5 15,-18-50-5-15,26 47 1 0,-26-47-1 0,41 54 2 16,-41-54-2-16,35 44 1 0,-35-44-1 0,53 40 1 0,-53-40-1 16,41 39 0-16,-41-39 0 0,35 35 0 0,-35-35 0 15,35 32 0-15,-35-32 0 0,17 28 0 0,-17-28 0 0,18 18 0 16,-18-18 0-16,9 12 1 0,-9-12-1 15,14 4 1-15,-14-4-1 0,3 3 2 0,-3-3-2 0,0 0 0 16,0 0 0-16,6 0 0 0,-6 0 0 0,3 0-4 16,-3 0 4-16,24 0-5 0,-24 0 5 0,26 0-7 15,-26 0 7-15,61 0 0 0,-61 0 0 0,68-10 0 16,-68 10 0-16,93-15 0 0,-93 15 0 0,112-23 0 16,-112 23 0-16,131-26-5 0,-131 26 5 0,161-27-5 0,-161 27 5 15,190-31-5-15,-190 31 5 0,205-37 0 0,-205 37 0 16,226-32-4-16,-226 32 4 0,231-32-1 0,-231 32 1 0,249-33 0 15,-249 33 0-15,240-34-5 0,-240 34 5 0,257-32-2 16,-257 32 2-16,240-32-2 0,-240 32 2 0,231-31-1 16,-231 31 1-16,226-35 0 0,-226 35 0 0,222-31 0 15,-222 31 0-15,231-34 3 0,-231 34-3 0,226-37 0 16,-226 37 0-16,205-35 0 0,-205 35 0 0,181-34-1 16,-181 34 1-16,161-33-2 0,-161 33 2 0,146-28-3 15,-146 28 3-15,129-26 0 0,-129 26 0 0,111-16 1 16,-111 16-1-16,97-17 0 0,-97 17 0 0,76-14 0 15,-76 14 0-15,62-8 1 0,-62 8-1 0,41-8-1 16,-41 8 1-16,35-5 0 0,-35 5 0 0,17-4 0 16,-17 4 0-16,9-2 1 0,-9 2-1 0,0 0 0 15,0 0 0-15,0-3-4 0,0 3 4 0,0 0-94 0,0 0 94 16,-26 0-224-16,26 0 224 0,-85-2-545 0,85 2 545 16</inkml:trace>
  <inkml:trace contextRef="#ctx0" brushRef="#br0" timeOffset="65600.1576">11704 6307 758 0,'0'0'0'0,"0"0"89"16,0 0-89-16,0 0 205 0,0 0-205 0,0 0 167 16,0 0-167-16,0 0 116 0,0 0-116 0,0 0 59 15,0 0-59-15,0 0 50 0,0 0-50 0,-35-21 24 16,35 21-24-16,0 0 0 0,0 0 0 0,0 9-9 0,0-9 9 0,0 36-14 16,0-36 14-16,9 50 0 0,-9-50 0 0,17 58 5 15,-17-58-5-15,18 55 2 0,-18-55-2 0,17 55 0 16,-17-55 0-16,18 50 1 0,-18-50-1 0,9 44 1 15,-9-44-1-15,8 39-1 0,-8-39 1 0,0 31-4 16,0-31 4-16,0 27-92 0,0-27 92 16,0 16-145-16,0-16 145 0,0 4-275 0,0-4 275 0,-35 0-622 15,35 0 622-15</inkml:trace>
  <inkml:trace contextRef="#ctx0" brushRef="#br0" timeOffset="65912.7071">11198 6398 769 0,'0'0'0'0,"0"0"35"15,0 0-35-15,0 0 188 0,0 0-188 0,0 0 54 16,0 0-54-16,0 0 18 0,0 0-18 0,0 0 24 15,0 0-24-15,0 0 40 0,0 0-40 0,172-107 45 16,-172 107-45-16,76-20 42 0,-76 20-42 0,88-23 31 16,-88 23-31-16,85-23 20 0,-85 23-20 0,85-24 14 15,-85 24-14-15,79-16 10 0,-79 16-10 0,67-17 2 16,-67 17-2-16,53-10 0 0,-53 10 0 0,50-1-6 16,-50 1 6-16,35 0-71 0,-35 0 71 0,9 0-285 0,-9 0 285 0,0 6-452 15,0-6 452-15</inkml:trace>
  <inkml:trace contextRef="#ctx0" brushRef="#br0" timeOffset="66303.4117">11274 7007 549 0,'0'0'0'0,"0"0"67"15,0 0-67-15,0 0 167 0,0 0-167 0,0 0 89 16,0 0-89-16,0 0 76 0,0 0-76 0,0 0 34 16,0 0-34-16,0 0 19 0,0 0-19 0,-41 3 7 15,41-3-7-15,0 0 9 0,0 0-9 0,0 0 15 16,0 0-15-16,0 0 28 0,0 0-28 0,17 0 53 15,-17 0-53-15,59-6 58 0,-59 6-58 0,79-24 71 16,-79 24-71-16,111-32 48 0,-111 32-48 0,138-38 35 16,-138 38-35-16,161-47 28 0,-161 47-28 0,164-49 14 15,-164 49-14-15,155-45 7 0,-155 45-7 0,137-32 8 16,-137 32-8-16,111-24 1 0,-111 24-1 0,71-11 4 0,-71 11-4 0,41-5 0 16,-41 5 0-16,8 0-2 0,-8 0 2 0,0 0-13 15,0 0 13-15,0 23-23 0,0-23 23 16,-8 34-119-16,8-34 119 0,-59 30-318 0,59-30 318 15</inkml:trace>
  <inkml:trace contextRef="#ctx0" brushRef="#br0" timeOffset="73515.051">27514 6925 600 0,'0'0'0'0,"0"0"93"16,0 0-93-16,0 0 128 0,0 0-128 0,0 0 105 0,0 0-105 15,0 0 43-15,0 0-43 0,0 0 61 0,0 0-61 16,0 0 92-16,0 0-92 0,0 0 72 0,0 0-72 0,-8-89 80 16,8 89-80-16,-18-2 54 0,18 2-54 0,-23-3 29 15,23 3-29-15,-27 0 8 0,27 0-8 0,-44 0 0 16,44 0 0-16,-64 10-3 0,64-10 3 0,-64 27 0 16,64-27 0-16,-73 32 0 0,73-32 0 0,-65 36 3 15,65-36-3-15,-58 32 1 0,58-32-1 0,-44 27 0 16,44-27 0-16,-18 26-1 0,18-26 1 0,-9 21 0 15,9-21 0-15,0 17-9 0,0-17 9 0,0 17-10 16,0-17 10-16,35 10-5 0,-35-10 5 0,68 11 0 16,-68-11 0-16,70 6 2 0,-70-6-2 0,85 6 1 0,-85-6-1 0,85 11 2 15,-85-11-2-15,79 13 2 0,-79-13-2 16,76 18 0-16,-76-18 0 0,53 27 0 0,-53-27 0 0,35 29-1 16,-35-29 1-16,23 40-1 0,-23-40 1 15,0 41-2-15,0-41 2 0,0 45 2 0,0-45-2 0,-14 46 1 16,14-46-1-16,-44 44 0 0,44-44 0 0,-53 34 2 15,53-34-2-15,-50 25 5 0,50-25-5 0,-44 15 3 16,44-15-3-16,-44 12 1 0,44-12-1 0,-41 0 8 16,41 0-8-16,-44 0 1 0,44 0-1 0,-26-12 0 15,26 12 0-15,-35-32-30 0,35 32 30 0,-32-36-130 16,32 36 130-16,-27-47-241 0,27 47 241 0,-17-49-466 16,17 49 466-16</inkml:trace>
  <inkml:trace contextRef="#ctx0" brushRef="#br0" timeOffset="74030.7659">27576 6633 519 0,'0'0'0'0,"0"0"414"16,0 0-414-16,0 0 106 0,0 0-106 0,0 0 143 0,0 0-143 16,0 0 46-16,0 0-46 0,0 0 9 15,0 0-9-15,0 0 2 0,0 0-2 0,50 64 5 0,-50-64-5 0,52 85 42 16,-52-85-42-16,59 96 62 0,-59-96-62 0,61 94 39 16,-61-94-39-16,44 85 31 0,-44-85-31 0,41 78 14 15,-41-78-14-15,27 75 6 0,-27-75-6 0,17 62 7 16,-17-62-7-16,9 56 1 0,-9-56-1 0,0 40 3 15,0-40-3-15,0 27 0 0,0-27 0 0,0 16 3 16,0-16-3-16,0 7 1 0,0-7-1 0,0 0 4 16,0 0-4-16,0 0 5 0,0 0-5 0,0 0 19 15,0 0-19-15,-18-18 13 0,18 18-13 0,-26-30 7 16,26 30-7-16,-41-42 2 0,41 42-2 0,-26-44-1 16,26 44 1-16,-9-49 0 0,9 49 0 0,0-45-3 15,0 45 3-15,0-39-1 0,0 39 1 0,0-35-4 16,0 35 4-16,26-23-2 0,-26 23 2 0,41-17-3 0,-41 17 3 0,35-5-6 15,-35 5 6-15,44 0-7 0,-44 0 7 16,41 0-8-16,-41 0 8 0,53 22-3 0,-53-22 3 0,44 36-1 16,-44-36 1-16,41 36-3 0,-41-36 3 0,35 42 1 15,-35-42-1-15,26 47-1 0,-26-47 1 0,9 42 0 16,-9-42 0-16,9 40-5 0,-9-40 5 0,0 34-120 16,0-34 120-16,0 27-203 0,0-27 203 0,0 14-378 15,0-14 378-15</inkml:trace>
  <inkml:trace contextRef="#ctx0" brushRef="#br0" timeOffset="74858.8186">29010 7086 180 0,'0'0'0'0,"0"0"611"0,0 0-611 0,0 0 129 15,0 0-129-15,0 0 162 0,0 0-162 0,0 0 70 16,0 0-70-16,0 0 57 0,0 0-57 0,0 0 60 16,0 0-60-16,-173-36 49 0,173 36-49 0,-44 0 28 15,44 0-28-15,-58 0 7 0,58 0-7 0,-53 9 10 0,53-9-10 16,-49 27 7-16,49-27-7 0,-36 40 4 15,36-40-4-15,-26 39 3 0,26-39-3 0,-9 33 0 0,9-33 0 0,0 32-4 16,0-32 4-16,0 27-3 0,0-27 3 0,9 20 0 16,-9-20 0-16,35 12 1 0,-35-12-1 0,35 7 0 15,-35-7 0-15,41 0 0 0,-41 0 0 0,35 0 5 16,-35 0-5-16,36 0 8 0,-36 0-8 0,32-12 1 16,-32 12-1-16,17-23 6 0,-17 23-6 0,18-26 3 15,-18 26-3-15,0-28 2 0,0 28-2 0,0-31 1 16,0 31-1-16,0-36 0 0,0 36 0 0,0-37 3 15,0 37-3-15,0-34 1 0,0 34-1 0,0-31 3 16,0 31-3-16,9-31 0 0,-9 31 0 0,35-27-2 0,-35 27 2 16,38-16-1-16,-38 16 1 0,55-11-6 0,-55 11 6 15,53 0-5-15,-53 0 5 0,59 0-6 0,-59 0 6 16,61 4-4-16,-61-4 4 0,67 23-3 0,-67-23 3 16,53 32 0-16,-53-32 0 0,44 37 5 0,-44-37-5 0,41 36 8 15,-41-36-8-15,26 35 4 0,-26-35-4 0,9 38 7 16,-9-38-7-16,0 32 2 0,0-32-2 0,0 25 2 15,0-25-2-15,0 20 4 0,0-20-4 0,-9 12 2 16,9-12-2-16,-17 7 0 0,17-7 0 0,-27 0 8 16,27 0-8-16,-29 0 14 0,29 0-14 0,-29-12 20 15,29 12-20-15,-26-28 35 0,26 28-35 0,-36-43 7 16,36 43-7-16,-26-51 2 0,26 51-2 0,-20-63 1 16,20 63-1-16,-3-66-1 0,3 66 1 0,0-66-3 15,0 66 3-15,0-59-1 0,0 59 1 0,0-51-4 16,0 51 4-16,32-39-2 0,-32 39 2 0,35-26-1 0,-35 26 1 15,35-17-3-15,-35 17 3 0,26-9-2 0,-26 9 2 16,33-2-5-16,-33 2 5 0,35 0 0 0,-35 0 0 16,35 0-5-16,-35 0 5 0,47 18-2 0,-47-18 2 15,55 37 0-15,-55-37 0 0,53 42 2 0,-53-42-2 0,59 55 5 16,-59-55-5-16,43 58 3 0,-43-58-3 0,27 59 2 16,-27-59-2-16,17 53 3 0,-17-53-3 0,3 53 4 15,-3-53-4-15,0 44 0 0,0-44 0 0,0 37 2 16,0-37-2-16,0 36 1 0,0-36-1 0,0 24 1 15,0-24-1-15,-3 18 0 0,3-18 0 0,-8 16-3 16,8-16 3-16,-27 12-67 0,27-12 67 0,-26 5-154 16,26-5 154-16,-26 0-310 0,26 0 310 0,-47 0-697 0,47 0 697 0</inkml:trace>
  <inkml:trace contextRef="#ctx0" brushRef="#br0" timeOffset="75097.7813">29326 7167 795 0,'0'0'0'0,"0"0"147"0,0 0-147 0,0 0 189 15,0 0-189-15,0 0 152 0,0 0-152 0,0 0 58 16,0 0-58-16,0 0 27 0,0 0-27 0,0 0 21 16,0 0-21-16,27-54 28 0,-27 54-28 0,61-20 30 15,-61 20-30-15,85-27 29 0,-85 27-29 0,94-28 25 16,-94 28-25-16,87-26 13 0,-87 26-13 0,94-25 5 15,-94 25-5-15,67-19 1 0,-67 19-1 0,53-9 0 16,-53 9 0-16,38-4-10 0,-38 4 10 0,29 0-103 16,-29 0 103-16,0 0-253 0,0 0 253 0,0 4-451 15,0-4 451-15</inkml:trace>
  <inkml:trace contextRef="#ctx0" brushRef="#br0" timeOffset="78326.9757">31123 6959 547 0,'0'0'0'0,"0"0"103"0,0 0-103 0,0 0 127 15,0 0-127-15,0 0 82 0,0 0-82 0,0 0 103 0,0 0-103 0,0 0 73 16,0 0-73-16,0 0 70 0,0 0-70 0,0 0 65 16,0 0-65-16,41-74 55 0,-41 74-55 0,0 0 65 15,0 0-65-15,0 0 37 0,0 0-37 0,0-4 28 16,0 4-28-16,0 0 21 0,0 0-21 0,-26 0 1 16,26 0-1-16,-32 0 0 0,32 0 0 0,-35 0 0 15,35 0 0-15,-36 0-1 0,36 0 1 0,-49 4 0 16,49-4 0-16,-44 15 2 0,44-15-2 0,-35 17 1 15,35-17-1-15,-47 27-1 0,47-27 1 0,-29 28-2 16,29-28 2-16,-27 32-2 0,27-32 2 0,-17 40-6 16,17-40 6-16,0 37-1 0,0-37 1 0,0 35 0 15,0-35 0-15,0 32 0 0,0-32 0 0,17 30 1 0,-17-30-1 16,35 25 3-16,-35-25-3 0,50 22 3 0,-50-22-3 16,44 20 1-16,-44-20-1 0,38 16 1 0,-38-16-1 0,56 11 0 15,-56-11 0-15,44 5-4 0,-44-5 4 0,46 0-70 16,-46 0 70-16,65 0-119 0,-65 0 119 0,52-7-252 15,-52 7 252-15,59-25-497 0,-59 25 497 0</inkml:trace>
  <inkml:trace contextRef="#ctx0" brushRef="#br0" timeOffset="78561.3282">31492 6980 793 0,'0'0'0'0,"0"0"117"0,0 0-117 0,0 0 220 16,0 0-220-16,0 0 130 0,0 0-130 0,0 0 68 0,0 0-68 0,0 0 31 15,0 0-31-15,0 0 21 0,0 0-21 0,-26-27 10 16,26 27-10-16,0 11 5 0,0-11-5 0,17 27 1 16,-17-27-1-16,41 36 19 0,-41-36-19 0,27 44 14 15,-27-44-14-15,35 42 6 0,-35-42-6 0,17 43 0 16,-17-43 0-16,9 38 2 0,-9-38-2 0,9 36 1 16,-9-36-1-16,0 32 0 0,0-32 0 0,0 23-5 15,0-23 5-15,0 15-56 0,0-15 56 0,0 6-138 16,0-6 138-16,0 0-230 0,0 0 230 0,0 0-334 15,0 0 334-15</inkml:trace>
  <inkml:trace contextRef="#ctx0" brushRef="#br0" timeOffset="78780.1642">31395 6692 856 0,'0'0'0'0,"0"0"64"16,0 0-64-16,0 0 199 0,0 0-199 0,0 0 85 15,0 0-85-15,0 0 26 0,0 0-26 0,0 0 9 16,0 0-9-16,0 0 0 0,0 0 0 0,-41-49-2 16,41 49 2-16,0 0-94 0,0 0 94 0,-8 0-345 15,8 0 345-15</inkml:trace>
  <inkml:trace contextRef="#ctx0" brushRef="#br0" timeOffset="79190.8907">31817 6957 1083 0,'0'0'0'0,"0"0"90"0,0 0-90 0,0 0 131 15,0 0-131-15,0 0 0 0,0 0 0 0,0 0-4 16,0 0 4-16,0 0 0 0,0 0 0 0,0 0 3 16,0 0-3-16,120 109 8 0,-120-109-8 0,26 42 3 15,-26-42-3-15,27 43 5 0,-27-43-5 0,8 43 1 16,-8-43-1-16,0 36 3 0,0-36-3 0,0 26 3 15,0-26-3 1,0 18 2-16,0-18-2 0,0 5 8 0,0-5-8 0,0 0 4 0,0 0-4 0,0 0 21 0,0 0-21 0,0-10 43 16,0 10-43-16,-8-34 32 0,8 34-32 0,-9-41 26 15,9 41-26-15,-9-47 12 0,9 47-12 0,0-54 4 16,0 54-4-16,0-55 0 0,0 55 0 0,0-53-1 16,0 53 1-16,0-47-11 0,0 47 11 0,18-29-16 15,-18 29 16-15,17-20-61 0,-17 20 61 0,29-11-104 16,-29 11 104-16,38-4-198 0,-38 4 198 0,27 0-292 15,-27 0 292-15</inkml:trace>
  <inkml:trace contextRef="#ctx0" brushRef="#br0" timeOffset="79503.4386">32540 6900 928 0,'0'0'0'0,"0"0"123"16,0 0-123-16,0 0 221 0,0 0-221 0,0 0 94 15,0 0-94-15,0 0 43 0,0 0-43 0,0 0 20 16,0 0-20-16,0 0 11 0,0 0-11 0,-173 55 4 16,173-55-4-16,-35 48 7 0,35-48-7 0,-32 50 4 15,32-50-4-15,-15 48 0 0,15-48 0 0,-3 40 1 16,3-40-1-16,0 35 0 0,0-35 0 0,0 27-1 15,0-27 1-15,21 22-2 0,-21-22 2 0,47 20-2 0,-47-20 2 16,43 11-1-16,-43-11 1 0,50 5-21 0,-50-5 21 16,53 0-101-16,-53 0 101 0,53 0-170 0,-53 0 170 0,49-19-304 15,-49 19 304-15,35-28-853 0,-35 28 853 0</inkml:trace>
  <inkml:trace contextRef="#ctx0" brushRef="#br0" timeOffset="80065.9017">32660 6968 949 0,'0'0'0'0,"0"0"59"0,0 0-59 0,0 0 198 16,0 0-198-16,0 0 25 0,0 0-25 0,0 0 0 15,0 0 0-15,0 0 0 0,0 0 0 0,0 0 7 16,0 0-7-16,-9 81 15 0,9-81-15 0,20 27 27 0,-20-27-27 16,30 22 24-16,-30-22-24 0,35 15 13 0,-35-15-13 0,35 16 10 15,-35-16-10-15,35 6 6 0,-35-6-6 0,32 0 7 16,-32 0-7-16,35 0 1 0,-35 0-1 0,18 0 9 15,-18 0-9-15,18-2 3 0,-18 2-3 0,8-20 0 16,-8 20 0-16,9-20-12 0,-9 20 12 0,0-27-15 16,0 27 15-16,0-27-5 0,0 27 5 0,0-27 0 15,0 27 0-15,-26-23 6 0,26 23-6 0,-27-17 6 16,27 17-6-16,-17-13 28 0,17 13-28 0,-9-4 26 16,9 4-26-16,0-2 21 0,0 2-21 0,0 0 0 15,0 0 0-15,0 0-9 0,0 0 9 0,0 19-18 16,0-19 18-16,0 28 0 0,0-28 0 0,35 35 1 0,-35-35-1 15,44 31 2-15,-44-31-2 0,41 31 2 16,-41-31-2-16,44 27 4 0,-44-27-4 0,44 20 1 0,-44-20-1 0,41 16 1 16,-41-16-1-16,26 11 1 0,-26-11-1 0,9 5 3 15,-9-5-3-15,9 2 3 0,-9-2-3 0,0 0 3 16,0 0-3-16,0 0 10 0,0 0-10 0,0 0 18 16,0 0-18-16,0-18 6 0,0 18-6 0,0-30 0 15,0 30 0-15,0-33 0 0,0 33 0 0,-9-43 0 16,9 43 0-16,-18-33 1 0,18 33-1 0,-8-30 0 15,8 30 0-15,-9-19 1 0,9 19-1 0,-15-8-1 16,15 8 1-16,0-2 0 0,0 2 0 0,0 0-11 16,0 0 11-16,0 2-19 0,0-2 19 0,15 27-5 0,-15-27 5 15,35 31 0-15,-35-31 0 0,35 32 1 16,-35-32-1-16,29 32 0 0,-29-32 0 0,38 30 0 0,-38-30 0 16,18 28 0-16,-18-28 0 0,9 23 0 0,-9-23 0 15,0 21-20-15,0-21 20 0,0 15-148 0,0-15 148 16,-27 4-289-16,27-4 289 0,-58 0-770 0,58 0 770 0</inkml:trace>
  <inkml:trace contextRef="#ctx0" brushRef="#br0" timeOffset="80253.4194">32993 6675 947 0,'0'0'0'0,"0"0"48"0,0 0-48 0,0 0 218 15,0 0-218-15,0 0 97 0,0 0-97 0,0 0 10 0,0 0-10 0,0 0 0 16,0 0 0-16,0 0-4 0,0 0 4 0,-8-10-21 16,8 10 21-16,0 6-70 0,0-6 70 0,8 15-322 15,-8-15 322-15,18 9-903 0,-18-9 903 0</inkml:trace>
  <inkml:trace contextRef="#ctx0" brushRef="#br0" timeOffset="80487.7947">33286 6665 952 0,'0'0'0'0,"0"0"62"15,0 0-62-15,0 0 131 0,0 0-131 0,0 0 29 0,0 0-29 0,0 0 58 16,0 0-58-16,38 122 57 0,-38-122-57 16,29 49 79-16,-29-49-79 0,27 53 47 0,-27-53-47 0,26 52 36 15,-26-52-36-15,18 54 21 0,-18-54-21 16,17 49 7-16,-17-49-7 0,9 42 4 0,-9-42-4 0,0 40 2 15,0-40-2-15,3 25 0 0,-3-25 0 0,0 16-1 16,0-16 1-16,0 11-65 0,0-11 65 0,0 2-158 16,0-2 158-16,0 0-328 0,0 0 328 0,-29-4-757 15,29 4 757-15</inkml:trace>
  <inkml:trace contextRef="#ctx0" brushRef="#br0" timeOffset="80659.6917">33113 7004 1078 0,'0'0'0'0,"0"0"61"0,0 0-61 0,0 0 122 0,0 0-122 0,0 0 18 16,0 0-18-16,267-87 35 0,-267 87-35 0,129-26 23 15,-129 26-23-15,137-23 1 0,-137 23-1 0,111-18 0 16,-111 18 0-16,62-19-229 0,-62 19 229 0</inkml:trace>
  <inkml:trace contextRef="#ctx0" brushRef="#br0" timeOffset="87258.7231">25372 8732 499 0,'0'0'0'0,"0"0"95"0,0 0-95 0,0 0 144 16,0 0-144-16,0 0 81 0,0 0-81 0,0 0 92 15,0 0-92-15,0 0 91 0,0 0-91 0,0 0 83 16,0 0-83-16,0 0 81 0,0 0-81 0,0-54 71 15,0 54-71-15,-3-13 79 0,3 13-79 0,-9-8 54 16,9 8-54-16,-8-9 50 0,8 9-50 0,-18-13 48 16,18 13-48-16,-18-10 27 0,18 10-27 0,-26-7 16 0,26 7-16 15,-26-2 7-15,26 2-7 0,-32 0 6 16,32 0-6-16,-53 0 0 0,53 0 0 0,-64 9 1 0,64-9-1 0,-65 32 0 16,65-32 0-16,-76 43 0 0,76-43 0 0,-70 52 2 15,70-52-2-15,-59 59 0 0,59-59 0 0,-35 62 2 16,35-62-2-16,-17 55 0 0,17-55 0 0,0 49-2 15,0-49 2-15,0 37-3 0,0-37 3 0,35 39-4 16,-35-39 4-16,49 27-7 0,-49-27 7 0,53 21-2 16,-53-21 2-16,67 17-1 0,-67-17 1 0,53 7-9 15,-53-7 9-15,62 2-99 0,-62-2 99 0,58 0-220 16,-58 0 220-16,53-9-361 0,-53 9 361 0,58-34-684 16,-58 34 684-16</inkml:trace>
  <inkml:trace contextRef="#ctx0" brushRef="#br0" timeOffset="87524.3047">25565 8837 970 0,'0'0'0'0,"0"0"110"15,0 0-110-15,0 0 207 0,0 0-207 0,0 0 83 16,0 0-83-16,0 0 49 0,0 0-49 0,0 0 35 16,0 0-35-16,0 0 16 0,0 0-16 0,-9-16 0 15,9 16 0-15,0 5-2 0,0-5 2 0,0 24 0 16,0-24 0-16,27 31 6 0,-27-31-6 0,26 33 12 15,-26-33-12-15,21 35 10 0,-21-35-10 0,20 33 10 16,-20-33-10-16,9 27 4 0,-9-27-4 0,9 27 0 0,-9-27 0 0,0 22-1 16,0-22 1-16,0 22-3 15,0-22 3-15,0 15-6 0,0-15 6 0,0 13-113 0,0-13 113 0,0 3-196 16,0-3 196-16,0 0-294 0,0 0 294 0,0-8-526 16,0 8 526-16</inkml:trace>
  <inkml:trace contextRef="#ctx0" brushRef="#br0" timeOffset="87743.0702">25343 8400 977 0,'0'0'0'0,"0"0"47"0,0 0-47 0,0 0 185 0,0 0-185 15,0 0 107-15,0 0-107 0,0 0 26 0,0 0-26 16,0 0 0-16,0 0 0 0,0 0-5 0,0 0 5 0,-27-27-50 16,27 27 50-16,-17 0-250 0,17 0 250 15,-26 10-794-15,26-10 794 0</inkml:trace>
  <inkml:trace contextRef="#ctx0" brushRef="#br0" timeOffset="88227.4374">25995 8790 1031 0,'0'0'0'0,"0"0"45"0,0 0-45 0,0 0 158 16,0 0-158-16,0 0 65 0,0 0-65 0,0 0 0 16,0 0 0-16,0 0-13 0,0 0 13 0,0 0 0 0,0 0 0 15,120 33 0-15,-120-33 0 0,50 37 8 16,-50-37-8-16,44 45 12 0,-44-45-12 0,35 46 10 15,-35-46-10-15,18 43 5 0,-18-43-5 0,0 42 1 0,0-42-1 0,0 32 4 16,0-32-4-16,0 27 0 0,0-27 0 16,-18 21 8-16,18-21-8 0,-35 6 7 0,35-6-7 0,-26 0 9 15,26 0-9-15,-18 0 17 0,18 0-17 0,-32-11 47 16,32 11-47-16,-26-27 34 0,26 27-34 0,-18-39 20 16,18 39-20-16,0-46 10 0,0 46-10 0,0-48 8 15,0 48-8-15,0-46 2 0,0 46-2 0,0-40 0 16,0 40 0-16,26-37-1 0,-26 37 1 0,36-27-11 15,-36 27 11-15,41-22-9 0,-41 22 9 0,35-10-33 16,-35 10 33-16,44-5-86 0,-44 5 86 0,41 0-144 0,-41 0 144 16,35 0-266-16,-35 0 266 0,26 0-355 15,-26 0 355-15</inkml:trace>
  <inkml:trace contextRef="#ctx0" brushRef="#br0" timeOffset="88555.741">26853 8796 1032 0,'0'0'0'0,"0"0"36"0,0 0-36 0,0 0 177 15,0 0-177-15,0 0 119 0,0 0-119 0,0 0 55 16,0 0-55-16,0 0 35 0,0 0-35 0,0 0 11 0,0 0-11 0,-205-17 6 15,205 17-6-15,-26 32 1 0,26-32-1 0,-27 42 3 16,27-42-3-16,-26 39 4 0,26-39-4 0,0 40 3 16,0-40-3-16,0 35 3 0,0-35-3 0,0 32 4 15,0-32-4-15,0 30 1 0,0-30-1 0,35 24 0 16,-35-24 0-16,44 15-3 0,-44-15 3 0,41 12-3 16,-41-12 3-16,44 8-30 0,-44-8 30 0,44 0-144 15,-44 0 144-15,38 0-224 0,-38 0 224 0,38-8-384 16,-38 8 384-16</inkml:trace>
  <inkml:trace contextRef="#ctx0" brushRef="#br0" timeOffset="89123.3981">26879 8769 1003 0,'0'0'0'0,"0"0"97"0,0 0-97 0,0 0 219 16,0 0-219-16,0 0 58 0,0 0-58 0,0 0 0 15,0 0 0-15,0 0-17 0,0 0 17 0,0 0 0 16,0 0 0-16,-8 112 16 0,8-112-16 0,17 38 20 15,-17-38-20-15,26 36 16 0,-26-36-16 0,18 26 10 16,-18-26-10-16,23 18 10 0,-23-18-10 0,27 10 4 16,-27-10-4-16,17 5 2 0,-17-5-2 0,18 0 0 15,-18 0 0-15,17 0 0 0,-17 0 0 0,9 0 0 16,-9 0 0-16,18 0 0 0,-18 0 0 0,3-16-2 16,-3 16 2-16,9-31-13 0,-9 31 13 0,11-32-13 15,-11 32 13-15,0-35-8 0,0 35 8 0,0-35 0 0,0 35 0 16,0-32 3-16,0 32-3 0,0-22 6 15,0 22-6-15,-11-10 8 0,11 10-8 0,-9-5 11 0,9 5-11 0,0 0 11 16,0 0-11-16,0 0 0 0,0 0 0 0,0 0-4 16,0 0 4-16,0 32-18 0,0-32 18 0,20 38 0 15,-20-38 0-15,44 42 0 0,-44-42 0 0,44 37 2 16,-44-37-2-16,50 27 2 0,-50-27-2 0,52 22 3 16,-52-22-3-16,44 14 5 0,-44-14-5 0,50 6 8 15,-50-6-8-15,44 5 5 0,-44-5-5 0,26 0 3 0,-26 0-3 0,27 0 1 16,-27 0-1-16,23 0 2 0,-23 0-2 0,0 0 3 15,0 0-3-15,0-6 12 0,0 6-12 0,0-21 5 16,0 21-5-16,0-25 1 0,0 25-1 0,0-27 1 16,0 27-1-16,-23-32 1 0,23 32-1 0,-18-31 6 15,18 31-6-15,-17-34 0 0,17 34 0 0,-18-20 2 16,18 20-2-16,0-12 0 0,0 12 0 0,-9-1 0 0,9 1 0 16,0 0-9-16,0 0 9 0,0 0-17 15,0 0 17-15,9 23-22 0,-9-23 22 0,44 37-2 16,-44-37 2-16,50 43 0 0,-50-43 0 0,44 38 0 0,-44-38 0 15,44 36 0-15,-44-36 0 0,40 27 3 0,-40-27-3 16,27 26 1-16,-27-26-1 0,17 21-1 0,-17-21 1 0,9 12-1 16,-9-12 1-16,0 11-16 0,0-11 16 0,0 4-152 15,0-4 152-15,-44 0-333 0,44 0 333 0</inkml:trace>
  <inkml:trace contextRef="#ctx0" brushRef="#br0" timeOffset="89326.5349">27386 8467 1003 0,'0'0'0'0,"0"0"96"0,0 0-96 0,0 0 132 16,0 0-132-16,0 0 132 0,0 0-132 0,0 0 36 16,0 0-36-16,0 0 9 0,0 0-9 0,0 0 4 15,0 0-4-15,-9-7 0 0,9 7 0 0,0 6-15 16,0-6 15-16,0 13-236 0,0-13 236 0,-18 11-479 15,18-11 479-15</inkml:trace>
  <inkml:trace contextRef="#ctx0" brushRef="#br0" timeOffset="89607.8054">27807 8603 1196 0,'0'0'0'0,"0"0"54"0,0 0-54 0,0 0 143 0,0 0-143 0,0 0 24 15,0 0-24-15,0 0 1 0,0 0-1 0,0 144 32 16,0-144-32-16,9 71 33 0,-9-71-33 0,9 69 37 16,-9-69-37-16,0 68 25 0,0-68-25 0,0 59 11 15,0-59-11-15,0 54 2 0,0-54-2 0,0 40 3 16,0-40-3-16,0 27 2 0,0-27-2 0,0 19 0 15,0-19 0-15,9 12-4 0,-9-12 4 0,8 0-57 16,-8 0 57-16,0 0-180 0,0 0 180 0,0-8-249 0,0 8 249 16,0-31-581-16,0 31 581 0</inkml:trace>
  <inkml:trace contextRef="#ctx0" brushRef="#br0" timeOffset="89842.1527">27661 8940 763 0,'0'0'0'0,"0"0"205"0,0 0-205 0,0 0 158 16,0 0-158-16,0 0 143 0,0 0-143 0,0 0 36 16,0 0-36-16,0 0 26 0,0 0-26 0,0 0 49 15,0 0-49-15,85-32 46 0,-85 32-46 0,52-11 58 16,-52 11-58-16,68-14 47 0,-68 14-47 0,79-17 26 16,-79 17-26-16,76-13 21 0,-76 13-21 0,70-15 11 15,-70 15-11-15,50-10 1 0,-50 10-1 0,44-7 0 16,-44 7 0-16,35-3-1 0,-35 3 1 0,20-7-6 0,-20 7 6 0,21 0-43 15,-21 0 43-15,9 0-197 0,-9 0 197 0,0 0-432 16,0 0 432-16</inkml:trace>
  <inkml:trace contextRef="#ctx0" brushRef="#br0" timeOffset="91050.6933">23950 10761 997 0,'0'0'0'0,"0"0"71"15,0 0-71-15,0 0 180 0,0 0-180 0,0 0 68 16,0 0-68-16,0 0 38 0,0 0-38 0,0 0 16 15,0 0-16-15,0 0 2 0,0 0-2 0,-223 32 3 16,223-32-3-16,-76 59 0 0,76-59 0 0,-61 72 8 16,61-72-8-16,-59 81 22 0,59-81-22 0,-26 77 30 0,26-77-30 15,0 68 19-15,0-68-19 0,0 54 10 16,0-54-10-16,17 47 5 0,-17-47-5 0,68 37 0 0,-68-37 0 0,79 23-1 16,-79-23 1-16,93 15-2 0,-93-15 2 0,103 7-3 15,-103-7 3-15,102 0-56 0,-102 0 56 0,111 0-157 16,-111 0 157-16,88-22-235 0,-88 22 235 0,76-32-348 15,-76 32 348-15</inkml:trace>
  <inkml:trace contextRef="#ctx0" brushRef="#br0" timeOffset="91472.7459">24166 10941 839 0,'0'0'0'0,"0"0"114"16,0 0-114-16,0 0 235 0,0 0-235 0,0 0 98 0,0 0-98 15,0 0 60-15,0 0-60 0,0 0 26 0,0 0-26 16,0 0 0-16,0 0 0 0,-61-21-23 15,61 21 23-15,9 39 0 0,-9-39 0 0,43 46 3 0,-43-46-3 0,36 50 21 16,-36-50-21-16,41 44 20 0,-41-44-20 0,43 40 6 16,-43-40-6-16,44 28 4 0,-44-28-4 0,50 26 1 15,-50-26-1-15,35 11 2 0,-35-11-2 0,35 5 0 16,-35-5 0-16,18 0 0 0,-18 0 0 0,3 0-7 16,-3 0 7-16,12 0-12 0,-12 0 12 0,8-6-15 15,-8 6 15-15,0-30-20 0,0 30 20 0,9-38-25 16,-9 38 25-16,0-40-23 0,0 40 23 0,0-45-17 15,0 45 17-15,0-45 0 0,0 45 0 0,-32-46 1 16,32 46-1-16,-26-35 9 0,26 35-9 0,-27-29 28 0,27 29-28 16,-17-16 29-16,17 16-29 0,-9-2 31 0,9 2-31 15,0 0 30-15,0 0-30 0,0 0 0 0,0 0 0 0,0 14-20 16,0-14 20-16,26 41-3 0,-26-41 3 16,53 53 0-16,-53-53 0 0,58 55 15 0,-58-55-15 0,53 52 29 15,-53-52-29-15,59 54 20 0,-59-54-20 0,44 48 16 16,-44-48-16-16,43 42 4 0,-43-42-4 0,24 35 8 15,-24-35-8-15,17 27 1 0,-17-27-1 0,0 19 0 16,0-19 0-16,0 9-72 0,0-9 72 0,0 7-253 16,0-7 253-16,-8 0-468 0,8 0 468 0</inkml:trace>
  <inkml:trace contextRef="#ctx0" brushRef="#br0" timeOffset="92019.7576">24681 10884 891 0,'0'0'0'0,"0"0"181"16,0 0-181-16,0 0 140 0,0 0-140 0,0 0 137 16,0 0-137-16,0 0 25 0,0 0-25 0,0 0 13 15,0 0-13-15,0 0 29 0,0 0-29 0,112 40 35 16,-112-40-35-16,52 35 28 0,-52-35-28 0,50 46 20 16,-50-46-20-16,44 39 11 0,-44-39-11 0,35 43 4 15,-35-43-4-15,32 32 5 0,-32-32-5 0,18 27 5 16,-18-27-5-16,9 16 0 0,-9-16 0 0,0 14-3 15,0-14 3-15,0 1-7 0,0-1 7 0,0 0-7 16,0 0 7-16,0 0-12 0,0 0 12 0,0 0-2 16,0 0 2-16,0-15-2 0,0 15 2 0,-18-27-14 0,18 27 14 15,-29-36-2-15,29 36 2 0,-12-39-1 0,12 39 1 16,0-39-5-16,0 39 5 0,0-42-4 0,0 42 4 0,0-37-9 16,0 37 9-16,23-33 0 0,-23 33 0 15,44-30-4-15,-44 30 4 0,53-15 0 0,-53 15 0 0,50-12 0 16,-50 12 0-16,52 0 0 0,-52 0 0 0,68 0-2 15,-68 0 2-15,61 12 0 0,-61-12 0 0,76 31 4 16,-76-31-4-16,71 41 15 0,-71-41-15 0,67 43 15 16,-67-43-15-16,44 49 14 0,-44-49-14 0,44 44 11 15,-44-44-11-15,32 36 2 0,-32-36-2 0,17 27 2 16,-17-27-2-16,0 20 0 0,0-20 0 0,0 12-1 16,0-12 1-16,0 9 0 0,0-9 0 0,0 1 5 0,0-1-5 0,0 0 10 15,0 0-10-15,0 0 13 0,0 0-13 16,0-15 15-16,0 15-15 0,-8-27 6 15,8 27-6-15,-30-40 3 0,30 40-3 0,-20-51 3 0,20 51-3 16,-9-58 0-16,9 58 0 0,0-71-3 0,0 71 3 0,0-68-2 16,0 68 2-16,0-59 0 0,0 59 0 0,18-38-3 15,-18 38 3-15,32-27-13 0,-32 27 13 0,26-15-38 16,-26 15 38-16,35 0-124 0,-35 0 124 0,35 0-246 16,-35 0 246-16,33 0-383 0,-33 0 383 0</inkml:trace>
  <inkml:trace contextRef="#ctx0" brushRef="#br0" timeOffset="92410.5497">26107 10941 796 0,'0'0'0'0,"0"0"35"15,0 0-35-15,0 0 132 0,0 0-132 0,0 0 118 16,0 0-118-16,0 0 115 0,0 0-115 0,0 0 86 15,0 0-86-15,0 0 74 0,0 0-74 0,172-14 37 16,-172 14-37-16,12-12 22 0,-12 12-22 0,12-9 20 16,-12 9-20-16,0-11 17 0,0 11-17 0,0-16 8 15,0 16-8-15,0-15 0 0,0 15 0 0,-21-17 1 16,21 17-1-16,-38-18 0 0,38 18 0 0,-44-19 0 16,44 19 0-16,-49-13 1 0,49 13-1 0,-44-9 2 15,44 9-2-15,-35-2 14 0,35 2-14 0,-27 0 22 0,27 0-22 0,-23 0 27 16,23 0-27-16,-9 7 4 0,9-7-4 0,-9 32 0 15,9-32 0-15,0 49 0 0,0-49 0 0,0 53 5 16,0-53-5-16,9 59 14 0,-9-59-14 0,50 50 18 16,-50-50-18-16,44 44 14 0,-44-44-14 0,58 34 10 15,-58-34-10-15,44 30 8 0,-44-30-8 0,53 18 2 16,-53-18-2-16,41 15 0 0,-41-15 0 0,44 12-1 16,-44-12 1-16,26 5-57 0,-26-5 57 0,18 0-270 15,-18 0 270-15,0-1-658 0,0 1 658 0</inkml:trace>
  <inkml:trace contextRef="#ctx0" brushRef="#br0" timeOffset="93025.2291">26391 10810 768 0,'0'0'0'0,"0"0"327"16,0 0-327-16,0 0 85 0,0 0-85 0,0 0 70 16,0 0-70-16,0 0 33 0,0 0-33 0,0 0 83 15,0 0-83-15,196 117 76 0,-196-117-76 0,44 58 58 16,-44-58-58-16,35 55 60 0,-35-55-60 0,11 52 23 15,-11-52-23-15,0 52 12 0,0-52-12 0,0 33 3 16,0-33-3-16,0 27 1 0,0-27-1 0,0 10 2 16,0-10-2-16,0 0 1 0,0 0-1 0,-3 0 1 15,3 0-1-15,0-21 0 0,0 21 0 0,-8-43-11 0,8 43 11 16,0-51-14-16,0 51 14 0,0-55 0 16,0 55 0-16,0-53 0 0,0 53 0 0,0-49 1 15,0 49-1-15,0-38 1 0,0 38-1 0,0-25 0 0,0 25 0 16,0-11 0-16,0 11 0 0,0-4-4 0,0 4 4 0,0 0-4 15,0 0 4-15,11 4-17 0,-11-4 17 0,21 27-8 16,-21-27 8-16,26 46 0 0,-26-46 0 0,35 50 5 16,-35-50-5-16,35 45 12 0,-35-45-12 0,33 46 11 15,-33-46-11-15,35 37 6 0,-35-37-6 0,35 27 7 16,-35-27-7-16,26 21 8 0,-26-21-8 0,41 10 2 16,-41-10-2-16,27 5 0 0,-27-5 0 0,35 7 0 15,-35-7 0-15,38 0 1 0,-38 0-1 0,38 0 2 16,-38 0-2-16,35-12 3 0,-35 12-3 0,35-27 5 15,-35 27-5-15,21-31 0 0,-21 31 0 0,20-37-1 16,-20 37 1-16,18-42-2 0,-18 42 2 0,0-49-7 0,0 49 7 0,0-55-29 16,0 55 29-16,0-59-12 0,0 59 12 15,-33-67-8-15,33 67 8 0,-44-66 0 0,44 66 0 0,-52-56 1 16,52 56-1-16,-50-55 6 0,50 55-6 16,-44-31 10-16,44 31-10 0,-26-19 23 0,26 19-23 0,-9-5 19 15,9 5-19-15,-9 0 6 0,9 0-6 0,0 0 0 0,0 0 0 16,0 32-19-16,0-32 19 0,9 55-6 0,-9-55 6 0,35 73 0 15,-35-73 0-15,35 77 5 0,-35-77-5 0,41 73 6 16,-41-73-6-16,44 71 1 0,-44-71-1 0,35 64 3 16,-35-64-3-16,30 57 0 0,-30-57 0 0,29 39 0 15,-29-39 0-15,17 31-1 0,-17-31 1 0,9 17-52 16,-9-17 52-16,0 4-203 0,0-4 203 0,0 0-354 16,0 0 354-16,0-14-738 0,0 14 738 0</inkml:trace>
  <inkml:trace contextRef="#ctx0" brushRef="#br0" timeOffset="93228.4396">26941 10888 1118 0,'0'0'0'0,"0"0"114"15,0 0-114-15,0 0 187 0,0 0-187 0,0 0 30 16,0 0-30-16,0 0 3 0,0 0-3 0,0 0 6 16,0 0-6-16,0 0 31 0,0 0-31 0,50 0 41 15,-50 0-41-15,52 0 51 0,-52 0-51 0,59 0 34 16,-59 0-34-16,79-4 19 0,-79 4-19 0,76-20 9 15,-76 20-9-15,85-17 1 0,-85 17-1 0,70-18 0 16,-70 18 0-16,67-11-36 0,-67 11 36 0,35-5-245 16,-35 5 245-16,0 0-525 0,0 0 525 0</inkml:trace>
  <inkml:trace contextRef="#ctx0" brushRef="#br0" timeOffset="94328.5717">28665 11103 1002 0,'0'0'0'0,"0"0"24"0,0 0-24 0,0 0 196 15,0 0-196-15,0 0 129 0,0 0-129 0,0 0 50 16,0 0-50-16,0 0 22 0,0 0-22 0,0 0 15 0,0 0-15 16,-85-59 2-16,85 59-2 0,0 0 0 15,0 0 0-15,35 0 1 0,-35 0-1 0,50 19 0 0,-50-19 0 0,61 36 6 16,-61-36-6-16,67 40 0 0,-67-40 0 0,62 43 3 16,-62-43-3-16,38 44 2 0,-38-44-2 0,38 41 0 15,-38-41 0-15,0 35 0 0,0-35 0 0,0 31 1 16,0-31-1-16,0 25 0 0,0-25 0 0,-41 18 3 15,41-18-3-15,-35 9 4 0,35-9-4 0,-44 0 2 16,44 0-2-16,-41 0 4 0,41 0-4 0,-35-11 9 16,35 11-9-16,-35-31 6 0,35 31-6 0,-18-41 0 15,18 41 0-15,-9-54-7 0,9 54 7 0,0-54 0 16,0 54 0-16,0-53-4 0,0 53 4 0,18-49-1 16,-18 49 1-16,44-32-7 0,-44 32 7 0,38-24-5 15,-38 24 5-15,56-8 0 0,-56 8 0 0,44 0-4 16,-44 0 4-16,67 0-5 0,-67 0 5 0,61 16-2 0,-61-16 2 0,68 38 0 15,-68-38 0-15,61 41 3 0,-61-41-3 16,50 44 3-16,-50-44-3 0,44 42 6 0,-44-42-6 0,17 42 3 16,-17-42-3-16,9 32 0 0,-9-32 0 0,0 23 0 15,0-23 0-15,0 16 1 0,0-16-1 0,0 4 4 16,0-4-4-16,0 0 6 0,0 0-6 0,-9 0 9 16,9 0-9-16,-17 0 13 0,17 0-13 0,-27-20 20 15,27 20-20-15,-26-31 18 0,26 31-18 0,-23-39 9 16,23 39-9-16,-9-42 0 0,9 42 0 0,0-50-1 15,0 50 1-15,0-53-1 0,0 53 1 0,0-47 0 16,0 47 0-16,41-39-2 0,-41 39 2 0,35-26-10 16,-35 26 10-16,35-15-3 0,-35 15 3 0,38-5-3 0,-38 5 3 15,47 0-7-15,-47 0 7 0,35 5-8 0,-35-5 8 16,44 27-7-16,-44-27 7 0,41 41-1 0,-41-41 1 0,35 44 0 16,-35-44 0-16,18 43 2 0,-18-43-2 0,17 48 0 15,-17-48 0-15,0 42-2 0,0-42 2 0,0 39-87 16,0-39 87-16,0 27-172 0,0-27 172 0,0 13-324 15,0-13 324-15,-26 0-467 0,26 0 467 0</inkml:trace>
  <inkml:trace contextRef="#ctx0" brushRef="#br0" timeOffset="94958.3103">29543 10900 822 0,'0'0'0'0,"0"0"186"0,0 0-186 0,0 0 128 0,0 0-128 15,0 0 98-15,0 0-98 0,0 0 6 0,0 0-6 0,0 0 12 16,0 0-12-16,0 0 52 0,0 0-52 0,161 144 51 16,-161-144-51-16,44 48 43 0,-44-48-43 0,52 43 23 15,-52-43-23-15,33 32 9 0,-33-32-9 0,35 22 5 16,-35-22-5-16,26 10 6 0,-26-10-6 0,18 9 4 16,-18-9-4-16,8 0 1 0,-8 0-1 0,0 0 4 15,0 0-4-15,9 0 7 0,-9 0-7 0,0-19 14 16,0 19-14-16,3-32 5 0,-3 32-5 0,0-34 0 15,0 34 0-15,0-41-4 0,0 41 4 0,0-42-2 16,0 42 2-16,0-49 0 0,0 49 0 0,0-44 3 16,0 44-3-16,-12-36 1 0,12 36-1 0,-8-20 9 15,8 20-9-15,-9-12 8 0,9 12-8 0,0 0 10 0,0 0-10 0,0 0 0 16,0 0 0-16,0 0-9 0,0 0 9 0,0 32-19 16,0-32 19-16,38 40 0 0,-38-40 0 0,55 49 3 15,-55-49-3-15,53 44 7 0,-53-44-7 0,59 38 6 16,-59-38-6-16,52 32 9 0,-52-32-9 0,47 21 7 15,-47-21-7-15,38 11 7 0,-38-11-7 0,27 0 7 16,-27 0-7-16,8 0 6 0,-8 0-6 0,9 0 4 16,-9 0-4-16,0 0 10 0,0 0-10 0,0-2 14 15,0 2-14-15,0-25 12 0,0 25-12 0,0-37 3 16,0 37-3-16,-17-38 0 0,17 38 0 0,-27-43 0 16,27 43 0-16,-41-42 1 0,41 42-1 0,-35-39 1 0,35 39-1 15,-26-29 2-15,26 29-2 0,-18-18 4 16,18 18-4-16,-9-9 3 0,9 9-3 0,0 0 0 0,0 0 0 15,0 0-11-15,0 0 11 0,9 15-31 0,-9-15 31 16,53 36-11-16,-53-36 11 0,76 44 0 0,-76-44 0 0,70 54 3 16,-70-54-3-16,76 47 3 0,-76-47-3 15,65 48 3-15,-65-48-3 0,55 38 5 0,-55-38-5 0,27 36 6 16,-27-36-6-16,8 32 3 0,-8-32-3 0,0 27 2 16,0-27-2-16,-8 22 2 15,8-22-2-15,-53 22 3 0,53-22-3 16,-76 10 0-16,76-10 0 0,-82 3-16 0,82-3 16 0,-64 0-73 15,64 0 73-15,-68-8-93 0,68 8 93 0,-44-32-143 16,44 32 143-16,-17-49-186 0,17 49 186 0,-9-63-308 16,9 63 308-16</inkml:trace>
  <inkml:trace contextRef="#ctx0" brushRef="#br0" timeOffset="95192.6869">30348 10688 262 0,'0'0'0'0,"0"0"711"0,0 0-711 0,0 0 150 16,0 0-150-16,0 0 140 0,0 0-140 0,0 0 43 15,0 0-43-15,0 0 21 0,0 0-21 0,0 0 75 0,0 0-75 16,155 110 73-16,-155-110-73 0,52 66 82 16,-52-66-82-16,59 68 50 0,-59-68-50 0,53 69 26 0,-53-69-26 0,35 64 29 15,-35-64-29-15,11 65 6 0,-11-65-6 0,9 56 3 16,-9-56-3-16,6 45 3 0,-6-45-3 0,0 32 0 16,0-32 0-16,0 20-4 0,0-20 4 0,-6 7-43 15,6-7 43-15,-29 0-145 0,29 0 145 0,-35 0-227 16,35 0 227-16,-44-27-349 0,44 27 349 0,-50-42-693 15,50 42 693-15</inkml:trace>
  <inkml:trace contextRef="#ctx0" brushRef="#br0" timeOffset="95380.2159">30374 11023 969 0,'0'0'0'0,"0"0"146"0,0 0-146 0,0 0 201 0,0 0-201 0,0 0 102 16,0 0-102-16,0 0 34 0,0 0-34 0,0 0 13 15,0 0-13-15,0 0 22 0,0 0-22 0,129-23 57 16,-129 23-57-16,90-21 49 0,-90 21-49 0,118-25 35 15,-118 25-35-15,120-30 15 0,-120 30-15 0,120-29 13 16,-120 29-13-16,102-22 4 0,-102 22-4 0,73-16 1 16,-73 16-1-16,47-10 0 0,-47 10 0 0,18 0-8 15,-18 0 8-15,0 0-66 0,0 0 66 0,-9 13-240 16,9-13 240-16,-76 24-408 0,76-24 408 0</inkml:trace>
  <inkml:trace contextRef="#ctx0" brushRef="#br0" timeOffset="96285.6933">23847 12668 1107 0,'0'0'0'0,"0"0"23"0,0 0-23 0,0 0 171 15,0 0-171-15,0 0 100 0,0 0-100 0,0 0 59 16,0 0-59-16,0 0 6 0,0 0-6 0,0 0 0 16,0 0 0-16,-76-11-15 0,76 11 15 0,50 86 0 15,-50-86 0-15,53 117 11 0,-53-117-11 0,43 127 30 16,-43-127-30-16,41 123 22 0,-41-123-22 0,27 112 13 0,-27-112-13 16,17 100 2-16,-17-100-2 0,0 76 2 15,0-76-2-15,0 50 4 0,0-50-4 0,0 37 2 0,0-37-2 0,0 16 3 16,0-16-3-16,0 4 1 0,0-4-1 0,0 0 5 15,0 0-5-15,0 0 7 0,0 0-7 0,0-8 22 16,0 8-22-16,0-40 1 0,0 40-1 0,0-48 0 16,0 48 0-16,-8-60-7 0,8 60 7 0,0-67-3 15,0 67 3-15,0-60-11 0,0 60 11 0,43-53-10 16,-43 53 10-16,59-42-20 0,-59 42 20 0,53-23-12 16,-53 23 12-16,47-14-4 0,-47 14 4 0,55 0-6 15,-55 0 6-15,62 5-5 0,-62-5 5 0,58 32-14 16,-58-32 14-16,53 42 0 0,-53-42 0 0,38 44 2 15,-38-44-2-15,29 41 4 0,-29-41-4 0,0 44 1 16,0-44-1-16,0 32 0 0,0-32 0 0,-9 27 4 16,9-27-4-16,-41 20 2 0,41-20-2 0,-61 12 7 0,61-12-7 15,-76 5 10-15,76-5-10 0,-70 0 4 0,70 0-4 16,-77 0 6-16,77 0-6 0,-70 0 0 0,70 0 0 0,-67-11-7 16,67 11 7-16,-53-26-52 0,53 26 52 0,-32-27-150 15,32 27 150-15,-26-32-294 0,26 32 294 0,-9-44-513 16,9 44 513-16</inkml:trace>
  <inkml:trace contextRef="#ctx0" brushRef="#br0" timeOffset="96660.6098">24602 13211 900 0,'0'0'0'0,"0"0"30"0,0 0-30 0,0 0 118 15,0 0-118-15,0 0 100 0,0 0-100 0,0 0 89 16,0 0-89-16,0 0 88 0,0 0-88 0,0 0 71 15,0 0-71-15,217-10 38 0,-217 10-38 0,26-10 28 16,-26 10-28-16,15-10 17 0,-15 10-17 0,9-12 13 16,-9 12-13-16,0-10 12 0,0 10-12 0,0-22 6 15,0 22-6-15,0-18 0 0,0 18 0 0,-41-20 9 16,41 20-9-16,-44-20 0 0,44 20 0 0,-53-20 0 16,53 20 0-16,-58-17 0 0,58 17 0 0,-53-10 0 15,53 10 0-15,-41-9 15 0,41 9-15 0,-18 0 18 16,18 0-18-16,-17 0 9 0,17 0-9 0,-18 9 0 15,18-9 0-15,0 31-8 0,0-31 8 0,0 47-1 16,0-47 1-16,0 59 1 0,0-59-1 0,0 58 4 0,0-58-4 0,27 50 6 16,-27-50-6-16,49 44 15 0,-49-44-15 15,62 35 7-15,-62-35-7 0,67 21 17 0,-67-21-17 0,79 17 10 16,-79-17-10-16,94 4 12 0,-94-4-12 16,102 0 5-16,-102 0-5 0,106 0 1 0,-106 0-1 0,111-21 0 15,-111 21 0-15,102-32-103 0,-102 32 103 0,76-38-379 16,-76 38 379-16</inkml:trace>
  <inkml:trace contextRef="#ctx0" brushRef="#br0" timeOffset="97055.904">26794 12844 937 0,'0'0'0'0,"0"0"88"16,0 0-88-16,0 0 149 0,0 0-149 0,0 0 130 15,0 0-130-15,0 0 74 0,0 0-74 0,-301 40 66 16,301-40-66-16,-73 30 69 0,73-30-69 0,-47 31 42 16,47-31-42-16,-35 27 21 0,35-27-21 0,-9 26 8 15,9-26-8-15,0 27 0 0,0-27 0 0,0 26-3 0,0-26 3 0,44 28 0 16,-44-28 0-16,67 27 1 0,-67-27-1 0,71 25 1 15,-71-25-1-15,76 28 5 0,-76-28-5 0,70 22 0 16,-70-22 0-16,50 20 1 0,-50-20-1 0,26 17 3 16,-26-17-3-16,9 20 0 0,-9-20 0 0,0 20 0 15,0-20 0-15,-35 24 5 0,35-24-5 0,-76 27 8 16,76-27-8-16,-94 21 2 0,94-21-2 0,-88 15 2 16,88-15-2-16,-94 11 0 0,94-11 0 0,-76 0-1 0,76 0 1 15,-52 0-52-15,52 0 52 0,-27-4-124 0,27 4 124 16,0-31-290-16,0 31 290 0,0-46-757 0,0 46 757 15</inkml:trace>
  <inkml:trace contextRef="#ctx0" brushRef="#br0" timeOffset="97524.829">27386 12993 948 0,'0'0'0'0,"0"0"96"16,0 0-96-16,0 0 190 0,0 0-190 0,0 0 152 15,0 0-152-15,0 0 72 0,0 0-72 0,0 0 42 16,0 0-42-16,0 0 28 0,0 0-28 0,-223 0 14 0,223 0-14 0,-99 0 12 16,99 0-12-16,-91 11 15 0,91-11-15 15,-102 15 12-15,102-15-12 0,-85 13 13 0,85-13-13 0,-62 10 13 16,62-10-13-16,-35 17 9 0,35-17-9 0,-23 15 3 16,23-15-3-16,0 16 0 0,0-16 0 0,0 27-3 15,0-27 3-15,23 25-5 0,-23-25 5 0,44 26 0 16,-44-26 0-16,61 23 0 0,-61-23 0 0,59 16 1 15,-59-16-1-15,53 15 0 0,-53-15 0 0,58 6 3 16,-58-6-3-16,44 7 1 0,-44-7-1 0,26 0 0 16,-26 0 0-16,27 0-1 0,-27 0 1 0,12 0-1 15,-12 0 1-15,11 0-7 0,-11 0 7 0,9-7-5 16,-9 7 5-16,0-21-7 0,0 21 7 0,0-26-7 0,0 26 7 0,0-28-6 16,0 28 6-16,9-39 0 0,-9 39 0 15,0-35 2-15,0 35-2 0,9-28 0 0,-9 28 0 0,8-16 0 16,-8 16 0-16,18-10-2 0,-18 10 2 0,9 0-4 15,-9 0 4-15,17 0-16 0,-17 0 16 0,30 22-16 16,-30-22 16-16,38 27 0 0,-38-27 0 0,43 32 4 16,-43-32-4-16,36 31 0 0,-36-31 0 0,32 32 4 15,-32-32-4-15,35 27 1 0,-35-27-1 0,26 22-1 16,-26-22 1-16,9 25 0 0,-9-25 0 0,9 19-128 16,-9-19 128-16,0 8-376 0,0-8 376 0,0 0-866 15,0 0 866-15</inkml:trace>
  <inkml:trace contextRef="#ctx0" brushRef="#br0" timeOffset="98118.5802">27479 12946 1076 0,'0'0'0'0,"0"0"70"16,0 0-70-16,0 0 189 0,0 0-189 0,0 0 63 16,0 0-63-16,0 0 25 0,0 0-25 0,0 0 55 15,0 0-55-15,0 0 54 0,0 0-54 0,208 149 48 16,-208-149-48-16,27 54 38 0,-27-54-38 0,11 52 19 15,-11-52-19-15,0 49 7 0,0-49-7 0,0 44 7 16,0-44-7-16,-11 31 1 0,11-31-1 0,-18 15 0 16,18-15 0-16,-18 5 0 0,18-5 0 0,-17 0-5 15,17 0 5-15,-9-9-5 0,9 9 5 0,-9-34-5 16,9 34 5-16,-9-44-13 0,9 44 13 0,0-51-1 16,0 51 1-16,0-54-3 0,0 54 3 0,0-58 2 15,0 58-2-15,0-53-2 0,0 53 2 0,36-44-3 0,-36 44 3 16,35-32 0-16,-35 32 0 0,41-15 0 0,-41 15 0 0,26-12 0 15,-26 12 0-15,35 0-5 0,-35 0 5 0,27 0-6 16,-27 0 6-16,49 22 0 0,-49-22 0 0,53 32 1 16,-53-32-1-16,58 39 8 0,-58-39-8 0,62 40 10 15,-62-40-10-15,53 38 8 0,-53-38-8 0,41 36 9 16,-41-36-9-16,26 28 5 0,-26-28-5 0,18 27 1 16,-18-27-1-16,0 17 1 0,0-17-1 0,0 10 0 15,0-10 0-15,0 10 1 0,0-10-1 0,0 0 3 16,0 0-3-16,0 0 1 0,0 0-1 0,0 0 3 15,0 0-3-15,-18 0 6 0,18 0-6 0,-18-20 4 16,18 20-4-16,-17-27 6 0,17 27-6 0,-21-42 0 0,21 42 0 16,-3-54 0-16,3 54 0 0,0-60 0 0,0 60 0 15,3-57-1-15,-3 57 1 0,56-54-2 0,-56 54 2 16,61-45-3-16,-61 45 3 0,50-27 0 0,-50 27 0 16,44-13 3-16,-44 13-3 0,35 0 1 0,-35 0-1 0,50 0 0 15,-50 0 0-15,44 21 5 0,-44-21-5 16,58 32 2-16,-58-32-2 0,53 41 7 0,-53-41-7 0,44 39 8 15,-44-39-8-15,29 43 3 0,-29-43-3 0,29 36 5 16,-29-36-5-16,18 39 0 0,-18-39 0 0,9 32-2 16,-9-32 2-16,0 32-2 0,0-32 2 0,0 26-75 15,0-26 75-15,-35 11-382 0,35-11 382 0,-41 0-978 16,41 0 978-16</inkml:trace>
  <inkml:trace contextRef="#ctx0" brushRef="#br0" timeOffset="98509.189">28890 12924 987 0,'0'0'0'0,"0"0"116"15,0 0-116-15,0 0 63 0,0 0-63 0,0 0 136 16,0 0-136-16,0 0 96 0,0 0-96 0,0 0 62 16,0 0-62-16,240 59 50 0,-240-59-50 0,50 4 34 15,-50-4-34-15,44 0 27 0,-44 0-27 0,35 0 17 16,-35 0-17-16,26 0 9 0,-26 0-9 0,32 0 4 15,-32 0-4-15,36 0 8 0,-36 0-8 0,26-15 5 16,-26 15-5-16,26-26 5 0,-26 26-5 0,21-22 2 16,-21 22-2-16,20-32 1 0,-20 32-1 0,9-32 5 0,-9 32-5 0,0-36 3 15,0 36-3-15,0-40 4 0,0 40-4 0,0-41 4 16,0 41-4-16,-18-32 5 0,18 32-5 0,-41-22 15 16,41 22-15-16,-52-13 9 0,52 13-9 0,-68 0 4 15,68 0-4-15,-61 13 5 0,61-13-5 0,-67 47 3 16,67-47-3-16,-53 64 5 0,53-64-5 0,-35 75 9 15,35-75-9-15,-9 76 10 0,9-76-10 0,0 64 17 16,0-64-17-16,26 52 24 0,-26-52-24 0,62 34 14 16,-62-34-14-16,94 18 10 0,-94-18-10 0,120 0 3 15,-120 0-3-15,137 0 0 0,-137 0 0 0,129-33-73 16,-129 33 73-16,111-63-647 0,-111 63 647 0</inkml:trace>
  <inkml:trace contextRef="#ctx0" brushRef="#br0" timeOffset="178892.8181">7153 4346 261 0,'0'0'0'0,"0"0"197"0,0 0-197 0,0 0 193 15,0 0-193-15,0 0 113 0,0 0-113 0,0 0 74 16,0 0-74-16,0 0 97 0,0 0-97 0,0 0 87 15,0 0-87-15,0 0 85 0,0 0-85 0,-24 1 81 16,24-1-81-16,0 0 52 0,0 0-52 0,0 0 38 16,0 0-38-16,0 0 31 0,0 0-31 0,-3 0 27 15,3 0-27-15,0 0 26 0,0 0-26 0,0 0 21 16,0 0-21-16,0 0 26 0,0 0-26 0,0 0 35 16,0 0-35-16,-5 0 17 0,5 0-17 0,0 0 16 15,0 0-16-15,0 0 7 0,0 0-7 0,0 0 12 0,0 0-12 0,0 0 2 16,0 0-2-16,0 0 7 0,0 0-7 0,-3 0 1 15,3 0-1-15,0 0 1 0,0 0-1 0,0 0 0 16,0 0 0-16,0 0 0 0,0 0 0 0,0 9 2 16,0-9-2-16,0 11 0 0,0-11 0 0,0 17-2 15,0-17 2-15,0 18-1 0,0-18 1 0,0 22 1 16,0-22-1-16,0 25 0 0,0-25 0 0,0 27 5 16,0-27-5-16,0 31 0 0,0-31 0 0,0 31 0 15,0-31 0-15,0 32 4 0,0-32-4 0,0 27 3 16,0-27-3-16,0 32 1 0,0-32-1 0,8 27 3 15,-8-27-3-15,9 27 6 0,-9-27-6 0,9 22 7 16,-9-22-7-16,9 21 2 0,-9-21-2 0,9 23 4 16,-9-23-4-16,8 20 7 0,-8-20-7 0,9 27 7 0,-9-27-7 15,18 28 1-15,-18-28-1 0,9 30 2 0,-9-30-2 16,17 27 5-16,-17-27-5 0,15 30 0 0,-15-30 0 0,11 27 3 16,-11-27-3-16,15 29 0 0,-15-29 0 15,9 28 7-15,-9-28-7 0,9 25 0 0,-9-25 0 0,17 30 6 16,-17-30-6-16,9 17 1 0,-9-17-1 0,9 23 2 15,-9-23-2-15,9 21 1 0,-9-21-1 0,8 22 4 16,-8-22-4-16,0 20 0 0,0-20 0 0,9 20 3 16,-9-20-3-16,0 18 1 0,0-18-1 0,0 24 2 15,0-24-2-15,9 19 4 0,-9-19-4 0,6 20 4 16,-6-20-4-16,0 15 4 0,0-15-4 0,0 18 3 16,0-18-3-16,3 22 5 0,-3-22-5 0,0 19 1 15,0-19-1-15,5 23 4 0,-5-23-4 0,3 18 3 0,-3-18-3 16,6 20 4-16,-6-20-4 0,3 21 1 15,-3-21-1-15,9 23 4 0,-9-23-4 0,6 20 0 0,-6-20 0 16,9 25 1-16,-9-25-1 0,8 26 1 0,-8-26-1 16,9 24 1-16,-9-24-1 0,9 26 3 0,-9-26-3 0,9 23 2 15,-9-23-2-15,9 25 2 0,-9-25-2 0,17 23 4 16,-17-23-4-16,9 20 1 0,-9-20-1 0,0 21 1 16,0-21-1-16,14 20 4 0,-14-20-4 0,3 21 3 15,-3-21-3-15,6 18 3 0,-6-18-3 0,3 22 8 16,-3-22-8-16,6 16 0 0,-6-16 0 0,3 21 1 15,-3-21-1-15,6 22 2 0,-6-22-2 0,9 21 1 16,-9-21-1-16,0 24 2 0,0-24-2 0,8 24 0 0,-8-24 0 16,9 21 1-16,-9-21-1 0,0 27 1 0,0-27-1 15,0 20 0-15,0-20 0 0,0 26 4 0,0-26-4 0,0 23 0 16,0-23 0-16,0 17 0 0,0-17 0 16,0 20 0-16,0-20 0 0,0 16 1 0,0-16-1 0,0 15 0 15,0-15 0-15,0 17 2 0,0-17-2 0,9 18 0 16,-9-18 0-16,0 18 0 0,0-18 0 0,0 18 0 15,0-18 0-15,0 26 3 0,0-26-3 0,0 21 3 16,0-21-3-16,9 23-2 0,-9-23 2 0,0 24 1 16,0-24-1-16,0 19 0 0,0-19 0 0,0 21 1 15,0-21-1-15,0 19 0 0,0-19 0 0,0 20 1 16,0-20-1-16,0 23 0 0,0-23 0 0,0 22 1 16,0-22-1-16,0 22 1 0,0-22-1 0,0 22 0 15,0-22 0-15,0 19 1 0,0-19-1 0,0 18 0 0,0-18 0 0,0 17 1 16,0-17-1-16,0 15 3 0,0-15-3 0,0 16 0 15,0-16 0-15,0 16-1 0,0-16 1 0,0 16 0 16,0-16 0-16,0 20 1 0,0-20-1 0,0 17 1 16,0-17-1-16,9 15 1 0,-9-15-1 0,0 17 2 15,0-17-2-15,0 17 2 0,0-17-2 0,0 10 1 16,0-10-1-16,0 18 3 0,0-18-3 0,0 14 0 16,0-14 0-16,0 10 1 0,0-10-1 0,0 12 4 15,0-12-4-15,0 14 3 0,0-14-3 0,0 14 1 16,0-14-1-16,0 15 1 0,0-15-1 0,0 17 2 15,0-17-2-15,0 17 2 0,0-17-2 0,0 17 1 16,0-17-1-16,0 18 2 0,0-18-2 0,0 20 2 16,0-20-2-16,0 17 0 0,0-17 0 0,0 15 1 0,0-15-1 15,0 10 5-15,0-10-5 0,0 7 2 0,0-7-2 16,0 10 0-16,0-10 0 0,0 11 8 0,0-11-8 0,0 12 0 16,0-12 0-16,0 15 1 0,0-15-1 15,0 11 0-15,0-11 0 0,8 17 3 0,-8-17-3 0,0 10 1 16,0-10-1-16,0 11 0 0,0-11 0 0,0 10 2 15,0-10-2-15,0 7 1 0,0-7-1 0,9 4 5 16,-9-4-5-16,0 3 5 0,0-3-5 0,0 2 1 16,0-2-1-16,0 0 6 0,0 0-6 0,0 0 8 15,0 0-8-15,0 0 6 0,0 0-6 0,0 4 7 16,0-4-7-16,0 4 0 0,0-4 0 0,0 0 1 16,0 0-1-16,0 0 4 0,0 0-4 0,0 3 3 15,0-3-3-15,0 4 6 0,0-4-6 0,0 0 9 0,0 0-9 16,0 1 13-16,0-1-13 0,0 0 18 0,0 0-18 0,0 0 10 15,0 0-10-15,0 0 10 0,0 0-10 0,0 0 7 16,0 0-7-16,0 0 1 0,0 0-1 0,0 0 1 16,0 0-1-16,0 0 0 0,0 0 0 0,0 0 4 15,0 0-4-15,0 0 1 0,0 0-1 0,0 0 0 16,0 0 0-16,0 5 3 0,0-5-3 0,0 0 6 16,0 0-6-16,0 0 4 0,0 0-4 0,0 2 9 15,0-2-9-15,0 0 6 0,0 0-6 0,0 0 1 16,0 0-1-16,0 0 8 0,0 0-8 0,0 0 0 15,0 0 0-15,-9 2 4 0,9-2-4 0,-35 2 5 16,35-2-5-16,-41 4 5 0,41-4-5 0,-52 8 1 0,52-8-1 0,-62 7 1 16,62-7-1-16,-58 7 3 0,58-7-3 15,-44 4-3-15,44-4 3 0,-33 5-2 0,33-5 2 0,-17 6-19 16,17-6 19-16,-26 6-105 0,26-6 105 0,-36 0-284 16,36 0 284-16</inkml:trace>
  <inkml:trace contextRef="#ctx0" brushRef="#br0" timeOffset="193709.8056">1648 9045 342 0,'0'0'0'0,"0"0"275"16,0 0-275-16,0 0 180 0,0 0-180 0,0 0 152 16,0 0-152-16,0 0 91 0,0 0-91 0,0 0 78 15,0 0-78-15,0 0 71 0,0 0-71 0,0 0 63 16,0 0-63-16,0-5 75 0,0 5-75 0,0 0 63 16,0 0-63-16,0-4 56 0,0 4-56 0,0-5 45 0,0 5-45 15,0-5 37-15,0 5-37 0,0-7 28 16,0 7-28-16,0-5 22 0,0 5-22 0,0 0 18 0,0 0-18 0,0 0 16 15,0 0-16-15,0 0 9 0,0 0-9 0,0 0 7 16,0 0-7-16,0 0 0 0,0 0 0 0,0 12-6 16,0-12 6-16,0 42-12 0,0-42 12 0,0 59 0 15,0-59 0-15,8 74 2 0,-8-74-2 0,9 70 3 16,-9-70-3-16,18 71 1 0,-18-71-1 0,8 60 1 16,-8-60-1-16,9 50 2 0,-9-50-2 0,0 47 0 15,0-47 0-15,0 39 0 0,0-39 0 0,0 27 0 16,0-27 0-16,0 27-1 0,0-27 1 0,0 16-7 15,0-16 7-15,0 11-81 0,0-11 81 0,-17 3-148 16,17-3 148-16,-27 0-226 0,27 0 226 0,-26-25-446 0,26 25 446 16</inkml:trace>
  <inkml:trace contextRef="#ctx0" brushRef="#br0" timeOffset="194163.1046">1288 9125 555 0,'0'0'0'0,"0"0"186"0,0 0-186 0,0 0 178 15,0 0-178-15,0 0 118 0,0 0-118 0,0 0 81 16,0 0-81-16,0 0 63 0,0 0-63 0,0 0 55 16,0 0-55-16,-9-22 46 0,9 22-46 0,0 0 38 15,0 0-38-15,0-2 28 0,0 2-28 0,0-1 20 16,0 1-20-16,0 0 23 0,0 0-23 0,0-5 17 15,0 5-17-15,0-5 10 0,0 5-10 0,17-10 4 16,-17 10-4-16,50-17 1 0,-50 17-1 0,62-18 1 16,-62 18-1-16,79-20 2 0,-79 20-2 0,76-21 1 0,-76 21-1 15,76-17 0-15,-76 17 0 0,61-9-2 0,-61 9 2 16,59-11-2-16,-59 11 2 0,35-3-13 0,-35 3 13 0,35 0-74 16,-35 0 74-16,26 0-142 0,-26 0 142 0,27 0-270 15,-27 0 270-15,23 0-535 0,-23 0 535 0</inkml:trace>
  <inkml:trace contextRef="#ctx0" brushRef="#br0" timeOffset="194631.9447">1314 9734 492 0,'0'0'0'0,"0"0"84"16,0 0-84-16,0 0 139 0,0 0-139 0,0 0 101 16,0 0-101-16,0 0 84 0,0 0-84 0,0 0 80 15,0 0-80-15,0 0 84 0,0 0-84 0,0 0 63 16,-35 2-63-16,35-2 47 0,0 0-47 0,-9 0 46 15,9 0-46-15,0 5 33 0,0-5-33 0,-9 4 19 16,9-4-19-16,-9 8 15 0,9-8-15 0,-5 4 14 0,5-4-14 0,-9 4 15 16,9-4-15-16,0 0 18 15,0 0-18-15,0 0 16 0,0 0-16 0,0 0 12 0,0 0-12 0,0 0 14 16,0 0-14-16,17 0 9 0,-17 0-9 0,59 0 13 16,-59 0-13-16,94-8 36 0,-94 8-36 0,111-17 39 15,-111 17-39-15,129-18 13 16,-129 18-13-16,122-19 11 0,-122 19-11 0,120-13 3 0,-120 13-3 0,103-14 6 15,-103 14-6-15,76-12 2 0,-76 12-2 0,67-5 0 16,-67 5 0-16,44-4 0 0,-44 4 0 0,18-1-1 16,-18 1 1-16,9 0-2 0,-9 0 2 0,8 0-38 15,-8 0 38-15,0 0-128 0,0 0 128 0,0 0-208 16,0 0 208-16,0 0-335 0,0 0 335 0</inkml:trace>
  <inkml:trace contextRef="#ctx0" brushRef="#br0" timeOffset="194933.5803">2455 9442 688 0,'0'0'0'0,"0"0"191"15,0 0-191-15,0 0 185 0,0 0-185 0,0 0 151 16,0 0-151-16,0 0 50 0,0 0-50 0,0 0 40 16,0 0-40-16,0 0 41 0,0 0-41 0,120-53 32 0,-120 53-32 0,79-19 34 15,-79 19-34-15,85-19 30 0,-85 19-30 0,88-21 17 16,-88 21-17-16,82-15 4 0,-82 15-4 0,61-12 0 16,-61 12 0-16,44-5-1 0,-44 5 1 0,41 0-58 15,-41 0 58-15,21 0-218 0,-21 0 218 0,9 0-353 0,-9 0 353 0,0 0-538 16,0 0 538-16</inkml:trace>
  <inkml:trace contextRef="#ctx0" brushRef="#br0" timeOffset="195121.0832">2482 9608 686 0,'0'0'0'0,"0"0"103"16,0 0-103-16,0 0 144 0,0 0-144 0,0 0 164 15,0 0-164-15,0 0 50 0,0 0-50 0,0 0 88 16,0 0-88-16,0 0 114 0,0 0-114 0,181-11 78 15,-181 11-78-15,94-20 50 0,-94 20-50 0,102-27 15 16,-102 27-15-16,111-24 0 0,-111 24 0 0,103-30-1 0,-103 30 1 16,79-39-226-16,-79 39 226 0,35-41-901 15,-35 41 901-15</inkml:trace>
  <inkml:trace contextRef="#ctx0" brushRef="#br0" timeOffset="197756.3767">3743 5015 481 0,'0'0'0'0,"0"0"167"0,0 0-167 0,0 0 121 16,0 0-121-16,0 0 101 0,0 0-101 0,0 0 105 16,0 0-105-16,0 0 89 0,0 0-89 0,0 0 73 15,0 0-73-15,0 0 53 0,0 0-53 0,88-72 43 16,-88 72-43-16,17-14 26 0,-17 14-26 0,24-18 22 0,-24 18-22 16,17-20 25-16,-17 20-25 0,27-19 20 15,-27 19-20-15,26-23 11 0,-26 23-11 0,26-22 15 0,-26 22-15 0,33-19 18 16,-33 19-18-16,26-23 19 0,-26 23-19 0,35-18 15 15,-35 18-15-15,35-18 8 0,-35 18-8 0,41-14 4 16,-41 14-4-16,35-13 1 0,-35 13-1 0,50-11 4 16,-50 11-4-16,44-8 0 0,-44 8 0 0,53-7 1 15,-53 7-1-15,49-8 2 0,-49 8-2 0,44-5 2 16,-44 5-2-16,53-5 5 0,-53 5-5 0,50-2 1 16,-50 2-1-16,44-3 1 0,-44 3-1 0,44 0 2 15,-44 0-2-15,49-2 0 0,-49 2 0 0,53 0 0 16,-53 0 0-16,59 0 2 0,-59 0-2 0,52 0 0 0,-52 0 0 15,44 0-1-15,-44 0 1 0,53 0 0 0,-53 0 0 16,41 2-1-16,-41-2 1 0,44 10 0 0,-44-10 0 0,41 13 0 16,-41-13 0-16,35 12 0 0,-35-12 0 0,44 10 1 15,-44-10-1-15,44 13 1 0,-44-13-1 0,41 6 1 16,-41-6-1-16,35 12 1 0,-35-12-1 16,35 4 2-16,-35-4-2 0,32 10 3 0,-32-10-3 0,35 6 1 15,-35-6-1-15,18 8 1 0,-18-8-1 0,26 3 1 16,-26-3-1-16,18 5 1 0,-18-5-1 0,14 5 1 15,-14-5-1-15,18 4 2 0,-18-4-2 0,17 6 2 16,-17-6-2-16,27 12 1 0,-27-12-1 0,35 19 4 16,-35-19-4-16,44 18 5 0,-44-18-5 0,49 25 9 15,-49-25-9-15,50 25 10 0,-50-25-10 0,44 26 10 16,-44-26-10-16,44 28 13 0,-44-28-13 0,44 25 20 16,-44-25-20-16,41 25 25 0,-41-25-25 0,35 28 15 0,-35-28-15 15,35 21 15-15,-35-21-15 0,32 23 9 0,-32-23-9 16,21 24 6-16,-21-24-6 0,23 25 7 0,-23-25-7 0,18 29 2 15,-18-29-2-15,17 27 6 0,-17-27-6 0,18 25 9 16,-18-25-9-16,9 28 4 0,-9-28-4 0,14 22 1 16,-14-22-1-16,3 30 8 0,-3-30-8 0,6 25 9 15,-6-25-9-15,3 26 1 0,-3-26-1 0,0 27 10 16,0-27-10-16,6 21 5 0,-6-21-5 0,0 26 0 16,0-26 0-16,0 26 3 0,0-26-3 0,0 27 2 15,0-27-2-15,0 27 6 0,0-27-6 0,0 30 1 16,0-30-1-16,0 29 2 0,0-29-2 0,0 30 1 15,0-30-1-15,0 32 3 0,0-32-3 0,-15 34 7 0,15-34-7 16,-26 31 1-16,26-31-1 0,-18 37 3 0,18-37-3 16,-26 37 7-16,26-37-7 0,-26 34 7 0,26-34-7 0,-18 32 5 15,18-32-5-15,-26 32 1 0,26-32-1 0,-24 30 1 16,24-30-1-16,-17 28 2 0,17-28-2 0,-27 29 0 16,27-29 0-16,-17 25 0 0,17-25 0 0,-26 27 0 15,26-27 0-15,-24 26 2 0,24-26-2 0,-26 23 3 16,26-23-3-16,-27 20 0 0,27-20 0 0,-17 16 2 15,17-16-2-15,-23 20 1 0,23-20-1 0,-21 17 0 16,21-17 0-16,-32 15 1 0,32-15-1 0,-27 18 0 16,27-18 0-16,-26 19 0 0,26-19 0 0,-26 17 4 15,26-17-4-15,-32 17 0 0,32-17 0 0,-36 15 0 16,36-15 0-16,-35 22-2 0,35-22 2 0,-44 16 2 0,44-16-2 16,-58 16 0-1,58-16 0-15,-44 11 6 0,44-11-6 0,-59 16 5 16,59-16-5-16,-43 16 3 0,43-16-3 0,-53 15 4 15,53-15-4-15,-59 22 0 0,59-22 0 0,-49 17 0 0,49-17 0 16,-53 15 0-16,53-15 0 0,-53 16 1 16,53-16-1-16,-50 12 1 0,50-12-1 0,-61 16 0 0,61-16 0 0,-53 10 1 15,53-10-1-15,-58 13 0 0,58-13 0 16,-53 10 1-16,53-10-1 0,-41 9 0 0,41-9 0 0,-44 12 1 16,44-12-1-16,-35 4 0 0,35-4 0 0,-32 11 0 15,32-11 0-15,-35 11 0 0,35-11 0 0,-44 10 0 16,44-10 0-16,-35 9 0 0,35-9 0 0,-35 6 0 15,35-6 0-15,-33 8-1 0,33-8 1 0,-26 4 0 16,26-4 0-16,-26 5 3 0,26-5-3 0,-18 0 1 16,18 0-1-16,-26 7 0 0,26-7 0 0,-24 0-1 15,24 0 1-15,-26 2 0 0,26-2 0 0,-17 5 0 16,17-5 0-16,-27 1-1 0,27-1 1 0,-23 5-3 16,23-5 3-16,-21 3-1 0,21-3 1 0,-23 3-1 15,23-3 1-15,-9 0-1 0,9 0 1 0,0 0-3 0,0 0 3 0,0 0-2 16,0 0 2-16,0 0 0 0,0 0 0 0,0 0 2 15,0 0-2-15,0 0 2 0,0 0-2 0,0-3 1 16,0 3-1-16,0-9 0 0,0 9 0 0,0-9 0 16,0 9 0-16,0-10 0 0,0 10 0 0,0-12-4 15,0 12 4-15,0-8-3 0,0 8 3 0,9-15 0 16,-9 15 0-16,17-15 1 0,-17 15-1 0,18-20 0 16,-18 20 0-16,23-20 0 0,-23 20 0 0,18-23 1 15,-18 23-1-15,18-21 1 0,-18 21-1 0,8-22 1 16,-8 22-1-16,18-15 0 0,-18 15 0 0,9-13 0 15,-9 13 0-15,0-14-1 0,0 14 1 0,8-5 0 16,-8 5 0-16,0-4 3 0,0 4-3 0,0-8 2 0,0 8-2 16,0 0 1-16,0 0-1 0,0-1 0 0,0 1 0 15,0 0 2-15,0 0-2 0,0 0-2 0,0 0 2 0,0 0 0 16,0 0 0-16,0 0-3 0,0 0 3 0,0 0-6 16,0 0 6-16,0 0-12 0,0 0 12 0,-26 18-15 15,26-18 15-15,-35 32 0 0,35-32 0 0,-41 33 0 16,41-33 0-16,-35 35 2 0,35-35-2 0,-26 35 0 15,26-35 0-15,-27 32-4 0,27-32 4 0,-17 31-1 16,17-31 1-16,-6 28-1 0,6-28 1 0,-12 31 0 16,12-31 0-16,-6 28 1 0,6-28-1 0,-9 24 1 15,9-24-1-15,-8 34 0 0,8-34 0 0,-3 28 1 16,3-28-1-16,-15 27 0 0,15-27 0 0,0 23-1 16,0-23 1-16,0 24-1 0,0-24 1 0,0 13-1 15,0-13 1-15,0 10 0 0,0-10 0 0,-9 2 1 16,9-2-1-16,0 0 1 0,0 0-1 0,0 0 1 0,0 0-1 0,0 0 0 15,0 0 0-15,0 0 2 0,0 0-2 16,0 0 1-16,0 0-1 0,0 0 2 0,0 0-2 0,0 0 6 16,0 0-6-16,0 0 2 0,0 0-2 0,0-17 4 15,0 17-4-15,0-23 1 0,0 23-1 0,0-32 1 16,0 32-1-16,0-35 1 0,0 35-1 0,0-37 1 16,0 37-1-16,0-32 0 0,0 32 0 0,9-37 0 15,-9 37 0-15,18-40 1 0,-18 40-1 0,32-41 0 16,-32 41 0-16,26-47 1 0,-26 47-1 0,27-40 1 15,-27 40-1-15,35-39 0 0,-35 39 0 0,35-35 0 0,-35 35 0 16,32-27-2-16,-32 27 2 0,44-20 0 16,-44 20 0-16,53-16-1 0,-53 16 1 0,76-7-4 0,-76 7 4 15,102 0-4-15,-102 0 4 0,129 0-35 0,-129 0 35 16,120 23-219-16,-120-23 219 0,102 15-840 0,-102-15 840 0</inkml:trace>
  <inkml:trace contextRef="#ctx0" brushRef="#br0" timeOffset="243715.0578">3641 8742 565 0,'0'0'0'0,"0"0"183"0,0 0-183 0,0 0 141 15,0 0-141-15,0 0 171 0,0 0-171 0,0 0 66 16,0 0-66-16,0 0 79 0,0 0-79 0,0 0 80 16,0 0-80-16,0-126 67 0,0 126-67 0,0-13 70 0,0 13-70 15,-9-5 64-15,9 5-64 0,0-5 52 16,0 5-52-16,0-2 38 0,0 2-38 0,0 0 23 0,0 0-23 0,0 0 10 15,0 0-10-15,0 0 5 0,0 0-5 0,0 0 3 16,0 0-3-16,0 0 0 0,0 0 0 0,0 2-11 16,0-2 11-16,0 30-6 0,0-30 6 0,0 46-1 15,0-46 1-15,35 51 0 0,-35-51 0 0,35 64 2 16,-35-64-2-16,35 59 1 0,-35-59-1 0,32 61 0 16,-32-61 0-16,44 47 0 0,-44-47 0 0,35 41 4 15,-35-41-4-15,24 33 0 0,-24-33 0 0,17 21 1 16,-17-21-1-16,18 17 1 0,-18-17-1 0,9 5 0 15,-9-5 0-15,9 4 1 0,-9-4-1 0,0 0 3 16,0 0-3-16,0 0 6 0,0 0-6 0,8-4 8 16,-8 4-8-16,9-27 12 0,-9 27-12 0,18-42 2 15,-18 42-2-15,14-54 1 0,-14 54-1 0,21-62 0 0,-21 62 0 16,14-65-1-16,-14 65 1 0,18-61 0 0,-18 61 0 16,26-52 1-16,-26 52-1 0,18-48 0 0,-18 48 0 0,15-32-1 15,-15 32 1-15,17-23-1 0,-17 23 1 0,12-15-2 16,-12 15 2-16,14-11-8 0,-14 11 8 0,18 0-48 15,-18 0 48-15,18 0-170 0,-18 0 170 0,26 23-295 16,-26-23 295-16,17 26-594 0,-17-26 594 0</inkml:trace>
  <inkml:trace contextRef="#ctx0" brushRef="#br0" timeOffset="244199.4782">3521 9484 421 0,'0'0'0'0,"0"0"372"16,0 0-372-16,0 0 115 0,0 0-115 0,0 0 207 0,0 0-207 0,0 0 87 16,0 0-87-16,0 0 44 0,0 0-44 0,0 0 41 15,0 0-41-15,-44 0 26 0,44 0-26 0,0 0 21 16,0 0-21-16,0-1 30 0,0 1-30 0,0 0 22 15,0 0-22-15,0-4 11 0,0 4-11 0,52-10 3 16,-52 10-3-16,85-12 16 0,-85 12-16 0,129-20 28 16,-129 20-28-16,146-27 35 0,-146 27-35 0,173-26 18 15,-173 26-18-15,164-24 12 0,-164 24-12 0,152-25 11 16,-152 25-11-16,120-20 11 0,-120 20-11 0,79-17 1 16,-79 17-1-16,59-7 6 0,-59 7-6 0,17-3 2 0,-17 3-2 0,9 0 0 15,-9 0 0-15,0 0-1 0,0 0 1 16,0 0-22-16,0 0 22 0,0 3-139 0,0-3 139 0,0 28-310 15,0-28 310-15,-50 34-371 0,50-34 371 16</inkml:trace>
  <inkml:trace contextRef="#ctx0" brushRef="#br0" timeOffset="245142.0178">3562 10152 752 0,'0'0'0'0,"0"0"146"0,0 0-146 0,0 0 235 16,0 0-235-16,0 0 154 0,0 0-154 0,0 0 100 0,0 0-100 0,0 0 72 16,0 0-72-16,0 0 55 15,0 0-55-15,-24-12 32 0,24 12-32 0,0 0 7 0,0 0-7 0,0 0 0 16,0 0 0-16,-9 17-12 0,9-17 12 0,-8 42 0 15,8-42 0-15,-9 55 5 0,9-55-5 0,-26 64 5 16,26-64-5-16,-15 74 2 0,15-74-2 0,-18 74 5 16,18-74-5-16,-20 65 2 0,20-65-2 0,-24 60 0 15,24-60 0-15,-17 48 1 0,17-48-1 0,-9 37 2 16,9-37-2-16,-9 25 0 0,9-25 0 0,-8 15 0 16,8-15 0-16,-9 8 3 0,9-8-3 0,-6 0 2 15,6 0-2-15,0 0 4 0,0 0-4 0,0 0 16 16,0 0-16-16,0 0 29 0,0 0-29 0,-12-23 33 15,12 23-33-15,-23-40 4 0,23 40-4 0,-18-49 0 16,18 49 0-16,-17-59 0 0,17 59 0 0,-9-59 0 16,9 59 0-16,0-64-1 0,0 64 1 0,0-55-5 0,0 55 5 15,0-52 0-15,0 52 0 0,9-54 0 0,-9 54 0 16,32-42 0-16,-32 42 0 0,35-48 3 0,-35 48-3 0,35-39-1 16,-35 39 1-16,44-43 0 0,-44 43 0 0,41-41 0 15,-41 41 0-15,35-37 3 0,-35 37-3 0,44-31 0 16,-44 31 0-16,41-24 0 0,-41 24 0 0,35-20 0 15,-35 20 0-15,26-10-3 0,-26 10 3 0,36 0-1 16,-36 0 1-16,26 0-2 0,-26 0 2 0,23 0-6 16,-23 0 6-16,27 10-3 0,-27-10 3 0,17 20-2 15,-17-20 2-15,18 28-2 0,-18-28 2 0,0 32-1 16,0-32 1-16,0 32-2 0,0-32 2 0,0 41 0 16,0-41 0-16,-27 40 0 0,27-40 0 0,-43 42 6 0,43-42-6 0,-59 36 0 15,59-36 0-15,-44 27 0 0,44-27 0 0,-41 27-4 16,41-27 4-16,-35 16-1 0,35-16 1 0,-18 6-2 15,18-6 2-15,-17 4-11 0,17-4 11 0,-9 0-7 16,9 0 7-16,-9 0 0 0,9 0 0 0,-8 0 2 0,8 0-2 16,-6 0 0-16,6 0 0 0,0 0 0 15,0 0 0-15,0 0-2 0,0 0 2 0,0 0 0 0,0 0 0 0,0 0-7 16,0 0 7-16,0 0-16 0,0 0 16 0,0 1-15 16,0-1 15-16,14 20-4 0,-14-20 4 0,44 24 0 15,-44-24 0-15,50 25 3 0,-50-25-3 0,44 27 3 16,-44-27-3-16,44 27 1 0,-44-27-1 0,44 27 2 15,-44-27-2-15,41 20 0 0,-41-20 0 0,44 18 0 16,-44-18 0-16,41 16 0 0,-41-16 0 0,35 16-1 16,-35-16 1-16,26 5-4 0,-26-5 4 0,35 9-116 15,-35-9 116-15,24 0-201 0,-24 0 201 0,20 0-267 16,-20 0 267-16,15 0-404 0,-15 0 404 0</inkml:trace>
  <inkml:trace contextRef="#ctx0" brushRef="#br0" timeOffset="245470.1534">4226 10399 595 0,'0'0'0'0,"0"0"289"0,0 0-289 0,0 0 198 15,0 0-198-15,0 0 173 0,0 0-173 0,0 0 88 16,0 0-88-16,0 0 75 0,0 0-75 0,0 0 66 15,0 0-66-15,0-44 35 0,0 44-35 0,0-5 32 16,0 5-32-16,0 0 33 0,0 0-33 0,0 0 17 16,0 0-17-16,0 0 5 0,0 0-5 0,0 10 0 0,0-10 0 0,0 32-3 15,0-32 3-15,0 44 0 0,0-44 0 0,0 45 6 16,0-45-6-16,0 45 3 0,0-45-3 0,0 37 1 16,0-37-1-16,0 32 1 0,0-32-1 0,0 27 3 15,0-27-3-15,0 17 2 0,0-17-2 0,0 14 0 16,0-14 0-16,0 12 0 0,0-12 0 0,0 6-4 15,0-6 4-15,0 5-73 0,0-5 73 0,0 0-155 16,0 0 155-16,-18 0-222 0,18 0 222 0,-26 0-438 16,26 0 438-16</inkml:trace>
  <inkml:trace contextRef="#ctx0" brushRef="#br0" timeOffset="245720.1513">4182 10152 1061 0,'0'0'0'0,"0"0"82"0,0 0-82 0,0 0 231 16,0 0-231-16,0 0 94 0,0 0-94 0,0 0 16 15,0 0-16-15,0 0 0 0,0 0 0 0,0 0-2 16,0 0 2-16,0-5-56 0,0 5 56 0,0 5-321 0,0-5 321 0</inkml:trace>
  <inkml:trace contextRef="#ctx0" brushRef="#br0" timeOffset="275762.8946">10012 8373 463 0,'0'0'0'0,"0"0"206"16,0 0-206-16,0 0 118 0,0 0-118 0,0 0 167 15,0 0-167-15,0 0 94 0,0 0-94 0,0 0 81 16,0 0-81-16,0 0 62 0,0 0-62 0,0 0 55 16,0 0-55-16,-58-6 52 0,58 6-52 0,0-3 38 0,0 3-38 0,-9 0 37 15,9 0-37-15,0 0 37 0,0 0-37 16,-9 0 30-16,9 0-30 0,0 0 19 0,0 0-19 0,0 0 13 16,0 0-13-16,0 0 6 0,0 0-6 0,0 0 0 15,0 0 0-15,0 0-8 0,0 0 8 0,0 0-9 16,0 0 9-16,53-6 0 0,-53 6 0 0,76-6 2 15,-76 6-2-15,94-12 5 0,-94 12-5 0,111-14 4 16,-111 14-4-16,105-17 3 0,-105 17-3 0,94-10 0 16,-94 10 0-16,76-12 0 0,-76 12 0 0,53-9-2 15,-53 9 2-15,32-5-2 0,-32 5 2 0,12-1-97 16,-12 1 97-16,0 0-197 0,0 0 197 0,0 0-376 16,0 0 376-16</inkml:trace>
  <inkml:trace contextRef="#ctx0" brushRef="#br0" timeOffset="275997.2675">9781 8663 641 0,'0'0'0'0,"0"0"47"16,0 0-47-16,0 0 92 0,0 0-92 0,0 0 54 15,0 0-54-15,0 0 27 0,0 0-27 0,0 0 60 16,0 0-60-16,0 0 110 0,0 0-110 0,129-1 68 15,-129 1-68-15,76-16 58 0,-76 16-58 0,79-21 34 16,-79 21-34-16,94-17 13 0,-94 17-13 0,87-15 4 0,-87 15-4 0,85-12 0 16,-85 12 0-16,68-11-83 0,-68 11 83 0,61-16-386 15,-61 16 386-15</inkml:trace>
  <inkml:trace contextRef="#ctx0" brushRef="#br0" timeOffset="276559.964">11016 8079 792 0,'0'0'0'0,"0"0"33"16,0 0-33-16,0 0 228 0,0 0-228 0,0 0 129 16,0 0-129-16,0 0 96 0,0 0-96 0,0 0 64 15,0 0-64-15,0 0 65 0,0 0-65 0,-6-104 38 16,6 104-38-16,0 0 23 0,0 0-23 0,0 0 0 15,0 0 0-15,15 25-4 0,-15-25 4 0,26 43 0 16,-26-43 0-16,44 57 3 0,-44-57-3 0,44 60 7 16,-44-60-7-16,50 59 9 0,-50-59-9 0,53 63 0 0,-53-63 0 0,49 58 4 15,-49-58-4-15,35 50 1 16,-35-50-1-16,36 40 3 0,-36-40-3 0,17 32 0 0,-17-32 0 0,9 19 0 16,-9-19 0-16,9 13 2 0,-9-13-2 0,0 8 2 15,0-8-2-15,0 0 4 0,0 0-4 0,0 0 10 16,0 0-10-16,0-9 19 0,0 9-19 0,0-35 30 15,0 35-30-15,0-47 7 0,0 47-7 0,0-55 1 16,0 55-1-16,0-65 2 0,0 65-2 0,0-67 2 16,0 67-2-16,0-71-1 0,0 71 1 0,0-69 2 15,0 69-2-15,17-62-2 0,-17 62 2 0,24-53-1 16,-24 53 1-16,26-43-1 0,-26 43 1 0,26-29 0 16,-26 29 0-16,27-21-2 0,-27 21 2 0,32-11-12 0,-32 11 12 15,17-2-42-15,-17 2 42 0,27 0-134 0,-27 0 134 16,9 7-277-16,-9-7 277 0,0 25-497 0,0-25 497 0</inkml:trace>
  <inkml:trace contextRef="#ctx0" brushRef="#br0" timeOffset="277033.4363">10735 8955 694 0,'0'0'0'0,"0"0"90"0,0 0-90 0,0 0 245 15,0 0-245-15,0 0 126 0,0 0-126 0,0 0 56 16,0 0-56-16,0 0 26 0,0 0-26 0,0 0 35 0,0 0-35 0,-9 0 28 16,9 0-28-16,59-9 26 0,-59 9-26 0,79-15 25 15,-79 15-25-15,102-18 22 0,-102 18-22 0,120-23 24 16,-120 23-24-16,129-24 20 0,-129 24-20 0,147-16 15 0,-147 16-15 15,137-22 18-15,-137 22-18 0,120-17 10 16,-120 17-10-16,103-10 7 0,-103 10-7 0,79-7 5 16,-79 7-5-16,49-4 2 0,-49 4-2 0,18-6 0 0,-18 6 0 0,9 0-5 15,-9 0 5-15,0 0-13 0,0 0 13 0,-9 17-139 16,9-17 139-16,-50 27-227 0,50-27 227 0,-70 32-473 16,70-32 473-16</inkml:trace>
  <inkml:trace contextRef="#ctx0" brushRef="#br0" timeOffset="277846.0879">10785 9677 866 0,'0'0'0'0,"0"0"124"15,0 0-124-15,0 0 156 0,0 0-156 0,0 0 124 16,0 0-124-16,0 0 19 0,0 0-19 0,0 0 8 16,0 0-8-16,0 0 0 0,0 0 0 0,-9 22 0 15,9-22 0-15,0 32 19 0,0-32-19 0,9 42 52 16,-9-42-52-16,9 54 36 0,-9-54-36 0,9 53 31 15,-9-53-31-15,8 53 16 0,-8-53-16 0,0 48 11 16,0-48-11-16,0 43 8 0,0-43-8 0,0 38 15 16,0-38-15-16,0 27 10 0,0-27-10 0,0 21 11 0,0-21-11 0,0 15 12 15,0-15-12-15,0 5 7 0,0-5-7 0,0 7 6 16,0-7-6-16,0 3 1 0,0-3-1 0,0 0 5 16,0 0-5-16,0 0 9 0,0 0-9 0,0 0 18 15,0 0-18-15,0-10 31 0,0 10-31 0,-8-20 22 16,8 20-22-16,-27-35 5 0,27 35-5 0,-17-42 4 15,17 42-4-15,-33-53 4 0,33 53-4 0,-17-59 2 16,17 59-2-16,-18-59 0 0,18 59 0 0,-17-58 5 16,17 58-5-16,0-51 1 0,0 51-1 0,0-44 0 15,0 44 0-15,0-42 3 0,0 42-3 0,0-39 0 16,0 39 0-16,35-33 0 0,-35 33 0 0,35-37 0 0,-35 37 0 16,41-36-1-16,-41 36 1 0,44-31 0 15,-44 31 0-15,53-34 0 0,-53 34 0 0,49-27 3 0,-49 27-3 16,44-21 0-16,-44 21 0 0,50-17 1 0,-50 17-1 15,26-14 0-15,-26 14 0 0,27-5 2 0,-27 5-2 0,8-3 0 16,-8 3 0-16,9 0-1 0,-9 0 1 0,9 0-5 16,-9 0 5-16,0 0-7 0,0 0 7 0,0 14-7 15,0-14 7-15,0 31-3 0,0-31 3 0,0 36-2 16,0-36 2-16,-9 40-2 0,9-40 2 0,-35 40-2 16,35-40 2-16,-50 34-2 0,50-34 2 0,-52 36 0 15,52-36 0-15,-35 27 0 0,35-27 0 0,-33 17-2 16,33-17 2-16,-17 10-5 0,17-10 5 0,-9 5-1 15,9-5 1-15,-9 0 0 0,9 0 0 0,0 0-1 16,0 0 1-16,0 0-2 0,0 0 2 0,0 5-6 16,0-5 6-16,0 7-3 0,0-7 3 0,0 10 0 0,0-10 0 0,35 16-3 15,-35-16 3-15,41 15 3 0,-41-15-3 0,44 21 0 16,-44-21 0-16,53 23 0 0,-53-23 0 0,50 19 0 16,-50-19 0-16,35 22 1 0,-35-22-1 15,35 18 0-15,-35-18 0 0,23 20 0 0,-23-20 0 0,18 18-1 16,-18-18 1-16,17 20-1 0,-17-20 1 0,0 15-9 15,0-15 9-15,0 16-122 0,0-16 122 0,0 16-229 16,0-16 229-16,0 8-408 0,0-8 408 0</inkml:trace>
  <inkml:trace contextRef="#ctx0" brushRef="#br0" timeOffset="278142.9229">11411 9840 1021 0,'0'0'0'0,"0"0"142"16,0 0-142-16,0 0 218 0,0 0-218 0,0 0 108 15,0 0-108-15,0 0 57 0,0 0-57 0,0 0 47 16,0 0-47-16,0 0 26 0,0 0-26 0,0-10 12 16,0 10-12-16,0 0 2 0,0 0-2 0,0 6 3 15,0-6-3-15,12 27 0 0,-12-27 0 0,15 38 2 16,-15-38-2-16,17 38 6 0,-17-38-6 0,18 37 3 15,-18-37-3-15,17 32 2 0,-17-32-2 0,18 31 0 16,-18-31 0-16,9 23 0 0,-9-23 0 0,8 16 0 16,-8-16 0-16,0 14 0 0,0-14 0 0,0 6 0 15,0-6 0-15,0 7-24 0,0-7 24 0,0 5-105 0,0-5 105 0,-8 3-165 16,8-3 165-16,-35 0-348 0,35 0 348 0</inkml:trace>
  <inkml:trace contextRef="#ctx0" brushRef="#br0" timeOffset="278361.6976">11326 9605 1091 0,'0'0'0'0,"0"0"71"0,0 0-71 0,0 0 184 0,0 0-184 0,0 0 53 15,0 0-53-15,0 0 0 0,0 0 0 0,0 0-22 16,0 0 22-16,0 0-323 0,0 0 323 0</inkml:trace>
  <inkml:trace contextRef="#ctx0" brushRef="#br0" timeOffset="356910.5318">1674 12116 722 0,'0'0'0'0,"0"0"115"0,0 0-115 0,0 0 189 16,0 0-189-16,0 0 112 0,0 0-112 0,0 0 98 15,0 0-98-15,0 0 87 0,0 0-87 0,0 0 69 16,0 0-69-16,0 0 52 0,0 0-52 0,-53-117 56 16,53 117-56-16,-6 0 44 0,6 0-44 0,0 0 18 15,0 0-18-15,0 0 0 0,0 0 0 0,0 36-28 16,0-36 28-16,0 65 0 0,0-65 0 0,35 93 1 16,-35-93-1-16,33 117 8 0,-33-117-8 0,35 123 2 15,-35-123-2-15,41 121 1 0,-41-121-1 0,26 107 4 16,-26-107-4-16,35 91 0 0,-35-91 0 0,27 72 2 15,-27-72-2-15,23 51 2 0,-23-51-2 0,18 32 2 0,-18-32-2 16,8 21 1-16,-8-21-1 0,3 6 0 0,-3-6 0 16,6 0 5-16,-6 0-5 0,0 0 16 0,0 0-16 0,3-10 13 15,-3 10-13-15,0-32 20 0,0 32-20 16,6-48 7-16,-6 48-7 0,0-55 5 0,0 55-5 0,3-64 2 16,-3 64-2-16,0-68 0 0,0 68 0 0,6-70 1 15,-6 70-1-15,0-65 0 0,0 65 0 0,8-73 0 16,-8 73 0-16,9-63 0 0,-9 63 0 0,18-66 0 15,-18 66 0-15,9-47-1 0,-9 47 1 0,8-43 0 16,-8 43 0-16,9-28 0 0,-9 28 0 0,0-19 0 16,0 19 0-16,0-9 0 0,0 9 0 0,9-8-2 15,-9 8 2-15,0 0-3 0,0 0 3 0,0 0-12 16,0 0 12-16,6 0-66 0,-6 0 66 0,3 0-133 0,-3 0 133 16,14 0-251-1,-14 0 251-15,18 0-401 0,-18 0 401 0</inkml:trace>
  <inkml:trace contextRef="#ctx0" brushRef="#br0" timeOffset="357264.8981">2517 12679 771 0,'0'0'0'0,"0"0"55"16,0 0-55-16,0 0 216 0,0 0-216 0,0 0 110 16,0 0-110-16,0 0 90 0,0 0-90 0,0 0 70 15,0 0-70-15,0 0 43 0,0 0-43 0,-35-48 14 16,35 48-14-16,26-22 20 0,-26 22-20 0,53-22 14 15,-53 22-14-15,67-22 15 0,-67 22-15 0,76-25 13 16,-76 25-13-16,79-22 19 0,-79 22-19 0,76-22 4 16,-76 22-4-16,68-6 0 0,-68 6 0 0,52-4-8 15,-52 4 8-15,35 0-54 0,-35 0 54 0,18 0-146 16,-18 0 146-16,0 22-241 0,0-22 241 0,0 30-333 16,0-30 333-16</inkml:trace>
  <inkml:trace contextRef="#ctx0" brushRef="#br0" timeOffset="357499.2813">2543 12844 703 0,'0'0'0'0,"0"0"47"0,0 0-47 0,0 0 182 15,0 0-182-15,0 0 100 0,0 0-100 0,0 0 55 16,0 0-55-16,0 0 27 0,0 0-27 0,0 0 71 16,0 0-71-16,59 0 61 0,-59 0-61 0,58-10 28 15,-58 10-28-15,62-10 6 0,-62 10-6 0,85-8 0 16,-85 8 0-16,79-9-124 0,-79 9 124 0,61-10-330 15,-61 10 330-15</inkml:trace>
  <inkml:trace contextRef="#ctx0" brushRef="#br0" timeOffset="358249.2893">3743 12352 669 0,'0'0'0'0,"0"0"135"15,0 0-135-15,0 0 191 0,0 0-191 0,0 0 125 16,0 0-125-16,0 0 95 0,0 0-95 0,-58-118 96 16,58 118-96-16,-9-6 68 0,9 6-68 0,0-5 70 15,0 5-70-15,0-4 41 0,0 4-41 0,-9 0 27 16,9 0-27-16,0 0 0 0,0 0 0 0,0 32-15 16,0-32 15-16,0 42-10 0,0-42 10 0,0 59 0 15,0-59 0-15,0 62 11 0,0-62-11 0,0 62 0 16,0-62 0-16,0 62 2 0,0-62-2 0,9 56 4 15,-9-56-4-15,0 47 1 0,0-47-1 0,0 42 0 0,0-42 0 0,0 33 2 16,0-33-2-16,0 27 0 0,0-27 0 16,0 26-7-16,0-26 7 0,0 21-110 0,0-21 110 0,-9 10-196 15,9-10 196-15,-26 0-299 0,26 0 299 0,-18-3-676 16,18 3 676-16</inkml:trace>
  <inkml:trace contextRef="#ctx0" brushRef="#br0" timeOffset="358546.2503">3082 12449 620 0,'0'0'0'0,"0"0"52"0,0 0-52 15,0 0 142-15,0 0-142 0,0 0 132 0,0 0-132 0,0 0 70 16,0 0-70-16,0 0 41 0,0 0-41 0,0 0 48 15,0 0-48-15,131-129 42 0,-131 129-42 0,68-22 35 16,-68 22-35-16,85-25 26 0,-85 25-26 0,76-22 16 16,-76 22-16-16,70-23 6 0,-70 23-6 0,85-26 2 15,-85 26-2-15,79-19 6 0,-79 19-6 0,67-17 4 16,-67 17-4-16,70-11 0 0,-70 11 0 0,59-8 0 16,-59 8 0-16,44 0-13 0,-44 0 13 0,26 0-118 15,-26 0 118-15,18 17-202 0,-18-17 202 0,0 27-294 16,0-27 294-16</inkml:trace>
  <inkml:trace contextRef="#ctx0" brushRef="#br0" timeOffset="358858.6666">3486 12875 489 0,'0'0'0'0,"0"0"180"0,0 0-180 0,0 0 107 15,0 0-107-15,0 0 120 0,0 0-120 0,0 0 66 16,0 0-66-16,0 0 33 0,0 0-33 0,0 0 8 16,0 0-8-16,-36 0 7 0,36 0-7 0,0 0 6 0,0 0-6 0,0 0 24 15,0 0-24-15,9 0 32 0,-9 0-32 0,44-6 57 16,-44 6-57-16,70-22 78 0,-70 22-78 0,85-27 28 15,-85 27-28-15,103-30 0 0,-103 30 0 0,96-27 0 16,-96 27 0-16,94-21-92 0,-94 21 92 0,67-21-264 16,-67 21 264-16,44-13-520 0,-44 13 520 0</inkml:trace>
  <inkml:trace contextRef="#ctx0" brushRef="#br0" timeOffset="359571.6954">4489 12454 813 0,'0'0'0'0,"0"0"96"16,0 0-96-16,0 0 227 0,0 0-227 0,0 0 152 15,0 0-152-15,0 0 94 0,0 0-94 0,0 0 34 0,0 0-34 0,0 0 0 16,0 0 0-16,0 32-4 0,0-32 4 0,0 63 0 15,0-63 0-15,0 72 21 0,0-72-21 0,0 74 14 16,0-74-14-16,0 68 8 0,0-68-8 0,0 69 7 16,0-69-7-16,0 55 2 0,0-55-2 0,-5 37 2 0,5-37-2 15,-3 21 2-15,3-21-2 0,0 6 2 0,0-6-2 16,0 0 1-16,0 0-1 0,-6 0 5 0,6 0-5 0,-18 0 19 16,18 0-19-16,-26-18 23 0,26 18-23 0,-35-35 6 15,35 35-6-15,-41-43 0 0,41 43 0 0,-44-55-5 16,44 55 5-16,-35-58-1 0,35 58 1 0,-41-70 0 15,41 70 0-15,-35-75-1 0,35 75 1 0,-35-84-2 16,35 84 2-16,-27-80 0 0,27 80 0 0,-14-74-2 16,14 74 2-16,0-71 0 0,0 71 0 0,0-54-3 15,0 54 3-15,0-43 2 0,0 43-2 0,41-36-2 16,-41 36 2-16,52-28-1 0,-52 28 1 0,59-25-2 16,-59 25 2-16,52-18 0 0,-52 18 0 0,59-14-1 15,-59 14 1-15,44-1 0 0,-44 1 0 0,44 0-4 0,-44 0 4 16,32 0-6-16,-32 0 6 0,35 0-13 0,-35 0 13 15,26 16-5-15,-26-16 5 0,36 31-5 0,-36-31 5 16,26 35-2-16,-26-35 2 0,17 47 0 0,-17-47 0 16,6 53 0-16,-6-53 0 0,0 54-1 0,0-54 1 0,0 54-1 15,0-54 1-15,-26 42-1 0,26-42 1 0,-41 36-4 16,41-36 4-16,-44 23-12 0,44-23 12 0,-32 16-17 16,32-16 17-16,-29 5-21 0,29-5 21 0,-33 5-13 15,33-5 13-15,-17 0-6 0,17 0 6 0,-9 0-13 16,9 0 13-16,-9 0-13 0,9 0 13 0,-8 0 0 15,8 0 0-15,0 0-4 0,0 0 4 0,0 0-3 16,0 0 3-16,0 0-16 0,0 0 16 0,0 0-25 0,0 0 25 0,0 10-29 16,0-10 29-16,26 27-4 0,-26-27 4 0,35 32-1 15,-35-32 1-15,35 42-1 0,-35-42 1 0,41 39 0 16,-41-39 0-16,44 32 1 0,-44-32-1 0,53 31 1 16,-53-31-1-16,49 22 1 0,-49-22-1 0,50 15 0 15,-50-15 0-15,44 12 1 0,-44-12-1 0,35 4 0 16,-35-4 0-16,44 5-8 0,-44-5 8 0,44 0-138 15,-44 0 138-15,32 0-318 0,-32 0 318 0</inkml:trace>
  <inkml:trace contextRef="#ctx0" brushRef="#br0" timeOffset="359837.3194">5110 12631 714 0,'0'0'0'0,"0"0"121"15,0 0-121-15,0 0 225 0,0 0-225 0,0 0 140 16,0 0-140-16,0 0 102 0,0 0-102 0,0 0 84 16,0 0-84-16,0 0 58 0,0 0-58 0,-9-32 24 15,9 32-24-15,0 3 0 0,0-3 0 0,0 23-13 16,0-23 13-16,0 38 0 0,0-38 0 0,0 41 4 16,0-41-4-16,0 44 5 0,0-44-5 0,18 36 6 15,-18-36-6-15,23 36 3 0,-23-36-3 0,21 31 1 16,-21-31-1-16,14 24 0 0,-14-24 0 0,9 23-1 15,-9-23 1-15,9 20-13 0,-9-20 13 0,0 11-180 16,0-11 180-16,0 5-283 0,0-5 283 0,0 0-434 16,0 0 434-16</inkml:trace>
  <inkml:trace contextRef="#ctx0" brushRef="#br0" timeOffset="360087.3282">4964 12273 440 0,'0'0'0'0,"0"0"510"16,0 0-510-16,0 0 129 0,0 0-129 0,0 0 99 16,0 0-99-16,0 0 9 0,0 0-9 0,0 0 0 15,0 0 0-15,0 0-269 0,0 0 269 0,-9-27-563 0,9 27 563 0</inkml:trace>
  <inkml:trace contextRef="#ctx0" brushRef="#br0" timeOffset="363155.2193">17227 3638 13 0,'0'0'0'15,"0"0"100"-15,0 0-100 0,0 0 111 0,0 0-111 0,0 0 82 16,0 0-82-16,0 0 92 0,0 0-92 0,0 0 134 16,0 0-134-16,0 0 97 0,0 0-97 0,0 0 63 15,0 0-63-15,58-54 37 0,-58 54-37 0,0-9 20 16,0 9-20-16,0-3 15 0,0 3-15 0,0 0 15 16,0 0-15-16,-5-4 10 0,5 4-10 0,0 0 13 15,0 0-13-15,0 0 17 0,0 0-17 0,0-1 12 16,0 1-12-16,-9 0 9 0,9 0-9 0,-9 0 3 15,9 0-3-15,-18 0 0 0,18 0 0 0,-26 0-6 16,26 0 6-16,-35 5-57 0,35-5 57 0,-41 17-101 16,41-17 101-16,-18 11-147 0,18-11 147 0,-17 7-76 0,17-7 76 0,0 0-1 15,0 0 1-15,0 0 0 0,0 0 0 0,0 0 83 16,0 0-83-16,0 0 118 0,0 0-118 0,0-3 59 16,0 3-59-16,-9-10 54 0,9 10-54 0,0-6 36 15,0 6-36-15,-9-4 19 0,9 4-19 0,0-7 15 16,0 7-15-16,0-5 15 0,0 5-15 0,0 0 19 15,0 0-19-15,0 0 40 0,0 0-40 0,0-4 49 16,0 4-49-16,0 0 34 0,0 0-34 0,0 0 28 16,0 0-28-16,-9 0 17 0,9 0-17 0,0 0 0 15,0 0 0-15,0 0-7 0,0 0 7 0,0 0-71 16,0 0 71-16,0 0-82 0,0 0 82 0,0 0-27 16,0 0 27-16,0 0 0 0,0 0 0 0,0 0 7 0,0 0-7 15,0-6 28-15,0 6-28 0,-8-2 26 0,8 2-26 16,-9-4 41-16,9 4-41 0,0-6 41 0,0 6-41 0,-9-5 43 15,9 5-43-15,0 0 33 0,0 0-33 0,-9-1 30 16,9 1-30-16,0 0 29 0,0 0-29 0,-8-3 21 16,8 3-21-16,0-1 10 0,0 1-10 0,-6-3 5 15,6 3-5-15,-3 0 12 0,3 0-12 0,-6-2 19 16,6 2-19-16,0 0 21 0,0 0-21 0,-9 0 15 16,9 0-15-16,0 0 18 0,0 0-18 0,0 0 12 15,0 0-12-15,0 0 4 0,0 0-4 0,0 0 6 16,0 0-6-16,0 0 5 0,0 0-5 0,0-2 6 15,0 2-6-15,0 0 4 0,0 0-4 0,0 0 4 16,0 0-4-16,0 0 8 0,0 0-8 0,0 0 8 0,0 0-8 16,0 0 6-16,0 0-6 0,0 0 7 15,0 0-7-15,0 0 2 0,0 0-2 0,0 8 0 0,0-8 0 0,0 34 0 16,0-34 0-16,0 56 1 0,0-56-1 0,32 67 6 16,-32-67-6-16,27 82 8 0,-27-82-8 0,26 94 9 15,-26-94-9-15,9 94 5 0,-9-94-5 0,9 87 8 16,-9-87-8-16,0 77 4 0,0-77-4 0,0 66 10 15,0-66-10-15,0 47 4 0,0-47-4 0,0 32 7 16,0-32-7-16,0 22 7 0,0-22-7 0,0 13 6 16,0-13-6-16,0 8 5 0,0-8-5 0,0 2 6 15,0-2-6-15,0 0 1 0,0 0-1 0,0 2 3 16,0-2-3-16,0 0 5 0,0 0-5 0,0 0 12 0,0 0-12 0,-9 0 4 16,9 0-4-16,0 0 5 15,0 0-5-15,-9 0 1 0,9 0-1 0,-9 0 0 0,9 0 0 0,0 0 0 16,0 0 0-16,-9 0 0 0,9 0 0 15,-8 0-1-15,8 0 1 0,-18 2-2 0,18-2 2 0,-23 5-6 16,23-5 6-16,-44 15-4 0,44-15 4 0,-44 15-8 16,44-15 8-16,-50 20-6 0,50-20 6 0,-61 25-5 15,61-25 5-15,-62 27-5 0,62-27 5 0,-58 23-5 16,58-23 5-16,-62 27-4 0,62-27 4 0,-58 28 0 16,58-28 0-16,-44 23-2 0,44-23 2 0,-35 23 2 15,35-23-2-15,-24 17-3 0,24-17 3 0,-9 8-1 16,9-8 1-16,0 5 0 0,0-5 0 0,0 4-11 15,0-4 11-15,0 1-6 0,0-1 6 0,0 5-8 16,0-5 8-16,33 0 0 0,-33 0 0 0,44 0 0 16,-44 0 0-16,61 0 7 0,-61 0-7 0,85 0 2 0,-85 0-2 0,85-8 3 15,-85 8-3-15,96-14 3 0,-96 14-3 0,94-11 2 16,-94 11-2-16,85-7 0 0,-85 7 0 0,61-2 3 16,-61 2-3-16,59 0 0 0,-59 0 0 15,44 0-1-15,-44 0 1 0,26 0-2 0,-26 0 2 0,18 0-8 16,-18 0 8-16,14 6-2 0,-14-6 2 0,3 20-1 15,-3-20 1-15,0 21-1 0,0-21 1 0,0 34 0 16,0-34 0-16,-17 37 0 0,17-37 0 0,-53 43 1 16,53-43-1-16,-61 44 5 0,61-44-5 0,-77 40 3 15,77-40-3-15,-67 40 0 0,67-40 0 0,-61 31-1 16,61-31 1-16,-50 23 0 0,50-23 0 0,-35 14 1 16,35-14-1-16,-27 10 1 0,27-10-1 0,-17 7 2 0,17-7-2 15,-9 0 2-15,9 0-2 0,-9 1 6 0,9-1-6 16,0 0 0-16,0 0 0 0,0 0-3 0,0 0 3 0,0 5-2 15,0-5 2-15,0 4-7 0,0-4 7 0,0 8-5 16,0-8 5-16,0 6-3 0,0-6 3 0,0 7-2 16,0-7 2-16,0 7 0 0,0-7 0 0,0 7-2 15,0-7 2-15,18 6-3 0,-18-6 3 0,53 5 0 16,-53-5 0-16,58 4 2 0,-58-4-2 0,88 0 9 16,-88 0-9-16,94 0 3 0,-94 0-3 0,102 0 5 15,-102 0-5-15,85 0 3 0,-85 0-3 0,79 0 3 16,-79 0-3-16,50 0 0 0,-50 0 0 0,26 0 1 15,-26 0-1-15,18 3 0 0,-18-3 0 0,0 7-5 16,0-7 5-16,0 8-8 0,0-8 8 0,0 12 0 16,0-12 0-16,0 19 2 0,0-19-2 0,0 18 0 15,0-18 0-15,0 25 1 0,0-25-1 0,-18 29 2 0,18-29-2 16,-18 18-1-16,18-18 1 0,-26 24 1 0,26-24-1 16,-23 16 0-16,23-16 0 0,-18 14 3 0,18-14-3 0,-17 10 6 15,17-10-6-15,-9 14 0 0,9-14 0 0,-9 16-3 0,9-16 3 0,0 20-2 16,0-20 2-16,0 32-3 0,0-32 3 15,0 40 0-15,0-40 0 0,9 41 0 0,-9-41 0 0,26 53 6 16,-26-53-6-16,18 54 2 0,-18-54-2 16,26 64 0-16,-26-64 0 0,15 64 8 0,-15-64-8 0,8 59 5 15,-8-59-5-15,0 55 7 0,0-55-7 0,9 48 2 16,-9-48-2-16,0 36 6 0,0-36-6 0,9 32 11 16,-9-32-11-16,0 21 9 0,0-21-9 0,0 23 10 15,0-23-10-15,9 18 6 0,-9-18-6 0,0 15 4 16,0-15-4-16,0 18 1 0,0-18-1 0,0 27 5 15,0-27-5-15,0 22 3 0,0-22-3 0,0 23 1 16,0-23-1-16,0 19 0 0,0-19 0 0,0 17 0 16,0-17 0-16,0 10 2 0,0-10-2 0,0 3 1 0,0-3-1 15,0 0 0-15,0 0 0 0,0 0 0 0,0 0 0 16,0 0-5-16,0 0 5 0,-35-15-150 0,35 15 150 16,-59-47-703-16,59 47 703 0</inkml:trace>
  <inkml:trace contextRef="#ctx0" brushRef="#br0" timeOffset="364108.3212">15456 4827 791 0,'0'0'0'0,"0"0"93"0,0 0-93 0,0 0 190 16,0 0-190-16,0 0 107 0,0 0-107 0,0 0 60 15,0 0-60-15,0 0 4 0,0 0-4 0,0 0 0 16,0 0 0-16,-23 31-2 0,23-31 2 0,26 63 0 16,-26-63 0-16,23 78 9 0,-23-78-9 0,18 85 8 15,-18-85-8-15,18 77 8 0,-18-77-8 0,8 69 7 16,-8-69-7-16,9 52 4 0,-9-52-4 0,0 37 2 16,0-37-2-16,9 27 1 0,-9-27-1 0,0 13 3 15,0-13-3-15,0 5 2 0,0-5-2 0,0 0 7 0,0 0-7 0,0 0 28 16,0 0-28-16,0-8 65 0,0 8-65 15,-26-24 23-15,26 24-23 0,-44-31 7 0,44 31-7 0,-41-41 2 16,41 41-2-16,-44-53 0 0,44 53 0 0,-35-59 0 16,35 59 0-16,-41-74 0 0,41 74 0 0,-27-86 0 15,27 86 0-15,-17-82 0 0,17 82 0 0,-9-80-5 16,9 80 5-16,0-68 0 0,0 68 0 0,0-55 0 16,0 55 0-16,0-47 0 0,0 47 0 0,18-33 0 15,-18 33 0-15,26-26 2 0,-26 26-2 0,41-20 5 16,-41 20-5-16,35-16 5 0,-35 16-5 0,44-11 0 15,-44 11 0-15,35-3 0 0,-35 3 0 0,41 0-3 16,-41 0 3-16,35 0-4 0,-35 0 4 0,50 3-3 16,-50-3 3-16,35 24-6 0,-35-24 6 0,35 23 0 0,-35-23 0 0,26 31-2 15,-26-31 2-15,9 28 0 0,-9-28 0 16,9 30-1-16,-9-30 1 0,0 36 0 0,0-36 0 0,0 31-2 16,0-31 2-16,-18 32 0 0,18-32 0 0,-35 31-3 15,35-31 3-15,-49 21-12 0,49-21 12 0,-44 17-11 16,44-17 11-16,-44 10-12 0,44-10 12 0,-35 10-15 15,35-10 15-15,-24 2-3 0,24-2 3 0,-17 3-5 16,17-3 5-16,-9 0-7 0,9 0 7 0,-9 2-5 16,9-2 5-16,0 6-19 0,0-6 19 0,0 12-31 15,0-12 31-15,0 20-9 0,0-20 9 0,0 24-3 16,0-24 3-16,0 27 0 0,0-27 0 0,9 28 0 16,-9-28 0-16,44 22 1 0,-44-22-1 0,50 30 0 0,-50-30 0 15,43 25 0-15,-43-25 0 0,59 31 0 0,-59-31 0 16,44 28 0-16,-44-28 0 0,50 32 0 0,-50-32 0 0,35 36 0 15,-35-36 0-15,17 36 0 0,-17-36 0 0,9 40-114 16,-9-40 114-16,0 32-256 0,0-32 256 0,0 19-372 16,0-19 372-16</inkml:trace>
  <inkml:trace contextRef="#ctx0" brushRef="#br0" timeOffset="364405.1944">16041 5106 778 0,'0'0'0'0,"0"0"94"16,0 0-94-16,0 0 222 0,0 0-222 0,0 0 106 16,0 0-106-16,0 0 42 0,0 0-42 0,0 0 18 15,0 0-18-15,0 0 3 16,0 0-3-16,0-7 4 0,0 7-4 0,0 27 0 0,0-27 0 0,9 38 20 15,-9-38-20-15,18 38 19 0,-18-38-19 0,17 41 17 16,-17-41-17-16,27 39 13 0,-27-39-13 0,23 35 7 16,-23-35-7-16,9 27 5 0,-9-27-5 0,17 20 0 15,-17-20 0-15,9 17 1 0,-9-17-1 0,0 10 1 16,0-10-1-16,0 10 0 0,0-10 0 0,0 4-61 16,0-4 61-16,0 0-152 0,0 0 152 0,-9 0-282 15,9 0 282-15</inkml:trace>
  <inkml:trace contextRef="#ctx0" brushRef="#br0" timeOffset="364655.1985">15801 4817 857 0,'0'0'0'0,"0"0"75"0,0 0-75 0,0 0 158 15,0 0-158-15,0 0 59 0,0 0-59 0,0 0 0 16,0 0 0-16,0 0-105 0,0 0 105 0,0 0-328 16,0 0 328-16</inkml:trace>
  <inkml:trace contextRef="#ctx0" brushRef="#br0" timeOffset="365832.6926">17151 3706 424 0,'0'0'0'0,"0"0"24"0,0 0-24 0,0 0 72 15,0 0-72-15,0 0 25 0,0 0-25 0,0 0 17 16,0 0-17-16,0 0 40 0,0 0-40 0,-249 0 27 15,249 0-27-15,-35 0 73 0,35 0-73 0,-35 0 73 16,35 0-73-16,-35 0 75 0,35 0-75 0,-18 0 75 16,18 0-75-16,-18 0 64 0,18 0-64 0,-14 0 32 0,14 0-32 0,-9 0 33 15,9 0-33-15,-9 0 28 0,9 0-28 16,-9 0 29-16,9 0-29 0,-8-5 21 0,8 5-21 0,-18-4 16 16,18 4-16-16,-9-4 16 0,9 4-16 0,-8-5 18 15,8 5-18-15,-9-5 10 0,9 5-10 0,0-2 6 16,0 2-6-16,0 0 11 0,0 0-11 0,0-2 0 15,0 2 0-15,61-5 0 0,-61 5 0 0,129-15 0 16,-129 15 0-16,205-24 25 0,-205 24-25 0,257-36 7 16,-257 36-7-16,302-43 7 0,-302 43-7 0,334-51 9 15,-334 51-9-15,327-52 9 0,-327 52-9 0,316-49 16 16,-316 49-16-16,276-40 15 0,-276 40-15 0,190-31 5 16,-190 31-5-16,120-18 0 0,-120 18 0 0,58-9 0 0,-58 9 0 15,18-4-6-15,-18 4 6 0,0 0-9 16,0 0 9-16,0 0-15 0,0 0 15 0,-9 0-30 0,9 0 30 0,-32 0-104 15,32 0 104-15,-26 13-140 0,26-13 140 16,-18 12-204-16,18-12 204 0,0 10-339 0,0-10 339 0</inkml:trace>
  <inkml:trace contextRef="#ctx0" brushRef="#br0" timeOffset="366145.1114">19296 3288 637 0,'0'0'0'0,"0"0"109"0,0 0-109 0,0 0 165 15,0 0-165-15,0 0 126 0,0 0-126 0,0 0 80 16,0 0-80-16,0 0 34 0,0 0-34 0,-240 39 23 0,240-39-23 16,-44 53 17-16,44-53-17 0,-26 66 31 15,26-66-31-15,-15 71 24 0,15-71-24 0,0 60 19 0,0-60-19 0,24 61 25 16,-24-61-25-16,52 43 23 0,-52-43-23 0,76 30 25 16,-76-30-25-16,79 15 11 0,-79-15-11 0,77 3 18 15,-77-3-18-15,70 0 32 0,-70 0-32 0,67-5 39 16,-67 5-39-16,44-30 36 0,-44 30-36 0,35-41 23 15,-35 41-23-15,9-46 33 0,-9 46-33 0,0-50 20 16,0 50-20-16,0-49 11 0,0 49-11 0,-44-49 9 16,44 49-9-16,-61-43 0 0,61 43 0 0,-77-36-4 15,77 36 4-15,-76-26-6 0,76 26 6 0,-79 0-12 16,79 0 12-16,-76 11-91 0,76-11 91 0,-61 69-219 0,61-69 219 16,-76 91-386-16,76-91 386 0</inkml:trace>
  <inkml:trace contextRef="#ctx0" brushRef="#br0" timeOffset="366947.0547">17640 5923 532 0,'0'0'0'0,"0"0"82"0,0 0-82 0,0 0 143 15,0 0-143-15,0 0 125 0,0 0-125 0,0 0 109 0,0 0-109 0,0 0 79 16,0 0-79-16,0 0 58 0,0 0-58 16,-18 0 38-16,18 0-38 0,0 0 32 0,0 0-32 0,0 0 17 15,0 0-17-15,0 0 16 0,0 0-16 0,0 0 15 16,0 0-15-16,26-7 28 0,-26 7-28 0,59-20 31 15,-59 20-31-15,96-25 17 0,-96 25-17 0,120-34 13 16,-120 34-13-16,144-31 6 0,-144 31-6 0,164-36 19 16,-164 36-19-16,172-36 5 0,-172 36-5 0,182-31 12 15,-182 31-12-15,161-28 16 0,-161 28-16 0,129-21 12 16,-129 21-12-16,87-9 11 0,-87 9-11 0,41-5 3 0,-41 5-3 16,18 0 0-16,-18 0 0 0,9 0-3 15,-9 0 3-15,0 0 0 0,0 0 0 0,0 0-2 0,0 0 2 0,0 0-6 16,0 0 6-16,0 0-10 0,0 0 10 0,9 5-109 15,-9-5 109-15,8 3-157 0,-8-3 157 0,18 0-347 16,-18 0 347-16</inkml:trace>
  <inkml:trace contextRef="#ctx0" brushRef="#br0" timeOffset="367306.5202">19185 5581 658 0,'0'0'0'0,"0"0"111"15,0 0-111-15,0 0 157 0,0 0-157 0,0 0 131 16,0 0-131-16,0 0 99 0,0 0-99 0,0 0 59 16,0 0-59-16,0 0 36 0,0 0-36 0,-164-10 12 15,164 10-12-15,-76 15 15 0,76-15-15 0,-70 32 5 16,70-32-5-16,-76 40 13 0,76-40-13 0,-62 45 24 16,62-45-24-16,-41 47 21 0,41-47-21 0,-9 47 12 0,9-47-12 0,0 37 11 15,0-37-11-15,18 30 7 0,-18-30-7 0,58 20 5 16,-58-20-5-16,79 12 16 0,-79-12-16 0,94 0 26 15,-94 0-26-15,94 0 36 0,-94 0-36 0,79-8 33 16,-79 8-33-16,58-27 21 0,-58 27-21 0,53-28 18 16,-53 28-18-16,23-34 18 0,-23 34-18 0,0-37 18 15,0 37-18-15,0-39 21 0,0 39-21 0,-14-42 10 16,14 42-10-16,-62-42 5 0,62 42-5 0,-76-45 0 16,76 45 0-16,-79-35-1 0,79 35 1 0,-85-28-7 15,85 28 7-15,-70-14-67 0,70 14 67 0,-50 0-169 16,50 0 169-16,-44 0-353 0,44 0 353 0</inkml:trace>
  <inkml:trace contextRef="#ctx0" brushRef="#br0" timeOffset="369139.5163">20113 3480 673 0,'0'0'0'0,"0"0"67"0,0 0-67 0,0 0 208 16,0 0-208-16,0 0 143 0,0 0-143 0,0 0 123 16,0 0-123-16,0 0 109 0,0 0-109 0,0 0 73 15,0 0-73-15,-44-108 46 0,44 108-46 0,0 13 0 16,0-13 0-16,0 46-7 0,0-46 7 0,0 70 0 15,0-70 0-15,17 87 6 0,-17-87-6 0,18 91 8 16,-18-91-8-16,9 81 7 0,-9-81-7 0,8 69 6 16,-8-69-6-16,9 55 2 0,-9-55-2 0,9 36 3 15,-9-36-3-15,9 26 4 0,-9-26-4 0,0 15 2 0,0-15-2 0,0 5 5 16,0-5-5-16,0 0 4 0,0 0-4 0,0 0 9 16,0 0-9-16,0-11 26 0,0 11-26 0,0-35 27 15,0 35-27-15,-27-46 6 0,27 46-6 0,-26-60 1 0,26 60-1 0,-26-70 2 16,26 70-2-16,-18-85 3 0,18 85-3 0,-17-87 0 15,17 87 0-15,-9-92-1 0,9 92 1 0,-6-84-2 16,6 84 2-16,0-71-1 0,0 71 1 0,0-57 0 16,0 57 0-16,0-44 0 0,0 44 0 0,6-32 4 15,-6 32-4-15,17-23 0 0,-17 23 0 0,27-12 7 16,-27 12-7-16,17-3 5 0,-17 3-5 0,18 0 0 16,-18 0 0-16,35 8-1 0,-35-8 1 0,41 44-13 15,-41-44 13-15,53 62 0 0,-53-62 0 0,52 74 4 16,-52-74-4-16,59 82 8 0,-59-82-8 0,53 77 3 15,-53-77-3-15,58 71 1 0,-58-71-1 0,44 60 2 16,-44-60-2-16,26 57 2 0,-26-57-2 0,27 49 2 16,-27-49-2-16,6 42 0 0,-6-42 0 0,8 44-2 0,-8-44 2 15,0 37-15-15,0-37 15 0,-8 31-106 0,8-31 106 0,-50 26-218 16,50-26 218-16,-62 10-380 0,62-10 380 16</inkml:trace>
  <inkml:trace contextRef="#ctx0" brushRef="#br0" timeOffset="369389.4537">20042 3747 726 0,'0'0'0'0,"0"0"102"0,0 0-102 0,0 0 220 15,0 0-220-15,0 0 154 0,0 0-154 0,0 0 59 16,0 0-59-16,0 0 30 0,0 0-30 0,173-126 22 16,-173 126-22-16,94-18 6 0,-94 18-6 0,96-9 0 0,-96 9 0 0,103 0-42 15,-103 0 42-15,93 0-269 0,-93 0 269 0</inkml:trace>
  <inkml:trace contextRef="#ctx0" brushRef="#br0" timeOffset="370233.2225">19744 5782 954 0,'0'0'0'0,"0"0"136"16,0 0-136-16,0 0 143 0,0 0-143 0,0 0 95 16,0 0-95-16,0 0 44 0,0 0-44 0,0 0 0 15,0 0 0-15,0 0 2 0,0 0-2 0,0 39 0 16,0-39 0-16,41 54 19 0,-41-54-19 0,35 67 30 16,-35-67-30-16,26 71 29 0,-26-71-29 0,18 68 15 15,-18-68-15-15,9 55 8 0,-9-55-8 0,0 41 6 16,0-41-6-16,0 23 3 0,0-23-3 0,0 10 6 15,0-10-6-15,0 0 15 0,0 0-15 0,0 0 23 16,0 0-23-16,0 0 46 0,0 0-46 0,-27-24 37 0,27 24-37 16,-35-41 7-16,35 41-7 0,-35-49 0 0,35 49 0 15,-32-56-2-15,32 56 2 0,-26-65 0 16,26 65 0-16,-27-68-2 0,27 68 2 0,0-70-7 0,0 70 7 16,0-63-4-16,0 63 4 0,0-66-9 0,0 66 9 0,0-59-1 15,0 59 1-15,35-50-2 0,-35 50 2 0,35-40-2 16,-35 40 2-16,33-28-4 0,-33 28 4 0,35-15-6 15,-35 15 6-15,26-6-2 0,-26 6 2 0,26 0-8 16,-26 0 8-16,24 12-12 0,-24-12 12 0,26 38-10 16,-26-38 10-16,18 49-2 0,-18-49 2 0,0 52 0 15,0-52 0-15,0 58 0 0,0-58 0 0,0 47-1 16,0-47 1-16,-35 40-2 0,35-40 2 0,-33 28-3 16,33-28 3-16,-26 14 0 0,26-14 0 0,-17 5 0 0,17-5 0 15,-9 0 5-15,9 0-5 0,0 0 7 0,0 0-7 16,0 0 1-16,0 0-1 0,0-5 0 0,0 5 0 0,0-15-38 15,0 15 38-15,17-17-69 0,-17 17 69 16,35-14-28-16,-35 14 28 0,50-13-12 0,-50 13 12 0,53 0-13 16,-53 0 13-16,50 0 0 0,-50 0 0 15,61 0 0-15,-61 0 0 0,44 23-7 0,-44-23 7 0,50 34 0 16,-50-34 0-16,35 34 2 0,-35-34-2 0,26 36 5 16,-26-36-5-16,9 35 0 0,-9-35 0 0,0 24 2 15,0-24-2-15,0 23 1 0,0-23-1 0,-9 15 12 16,9-15-12-16,-35 6 13 0,35-6-13 0,-44 5 13 15,44-5-13-15,-76 0 5 0,76 0-5 0,-85 0 2 16,85 0-2-16,-96 0-2 0,96 0 2 0,-94 0-58 0,94 0 58 16,-94 0-261-16,94 0 261 0,-87 0-616 15,87 0 616-15</inkml:trace>
  <inkml:trace contextRef="#ctx0" brushRef="#br0" timeOffset="371534.9005">11122 12518 273 0,'0'0'0'0,"0"0"7"0,0 0-7 0,0 0 104 16,0 0-104-16,0 0 189 0,0 0-189 0,67-122 175 16,-67 122-175-16,0-37 164 0,0 37-164 0,0-45 172 15,0 45-172-15,-9-36 122 0,9 36-122 0,-15-32 106 16,15 32-106-16,-11-18 84 0,11 18-84 0,-6-9 71 16,6 9-71-16,0 0 51 0,0 0-51 0,0 9 9 15,0-9-9-15,15 50 4 0,-15-50-4 0,52 74 0 0,-52-74 0 0,76 92 13 16,-76-92-13-16,71 96 4 15,-71-96-4-15,84 101 8 0,-84-101-8 0,71 95 6 0,-71-95-6 0,67 88 0 16,-67-88 0-16,53 77 1 0,-53-77-1 0,44 50 3 16,-44-50-3-16,23 32 2 0,-23-32-2 0,18 10 0 15,-18-10 0-15,0 5 1 0,0-5-1 0,8 0 3 16,-8 0-3-16,0 0 17 0,0 0-17 0,0-26 19 16,0 26-19-16,0-43 9 0,0 43-9 0,-26-54 1 15,26 54-1-15,-15-68 0 0,15 68 0 0,-11-71 0 16,11 71 0-16,-6-84 3 0,6 84-3 0,0-87 0 15,0 87 0-15,0-89-1 0,0 89 1 0,9-86-1 16,-9 86 1-16,32-71-2 0,-32 71 2 0,35-58 0 16,-35 58 0-16,44-47 0 0,-44 47 0 0,41-31-3 0,-41 31 3 15,26-22-3-15,-26 22 3 0,35-10-22 16,-35 10 22-16,35 0-89 0,-35 0 89 0,33 0-178 0,-33 0 178 16,26 8-303-16,-26-8 303 0,26 15-497 0,-26-15 497 0</inkml:trace>
  <inkml:trace contextRef="#ctx0" brushRef="#br0" timeOffset="372097.3199">12418 12972 1096 0,'0'0'0'0,"0"0"19"0,0 0-19 0,0 0 148 15,0 0-148-15,0 0 71 0,0 0-71 0,0 0 2 16,0 0-2-16,0 0 4 0,0 0-4 0,0 0 0 16,0 0 0-16,-44 182 6 0,44-182-6 0,-9 74 8 15,9-74-8-15,-8 74 8 0,8-74-8 0,-9 64 8 16,9-64-8-16,-15 49 10 0,15-49-10 0,-9 31 0 15,9-31 0-15,-2 17 10 0,2-17-10 0,0 7 5 0,0-7-5 16,0 0 6-16,0 0-6 0,0 0 12 16,0 0-12-16,0-8 38 0,0 8-38 0,-6-31 65 15,6 31-65-15,-9-42 4 0,9 42-4 0,-9-50 3 0,9 50-3 0,-9-62 3 16,9 62-3-16,0-70 0 16,0 70 0-16,0-71 0 0,0 71 0 0,0-77-1 0,0 77 1 15,0-76-7-15,0 76 7 0,9-69-6 0,-9 69 6 0,32-59-5 16,-32 59 5-16,27-43 0 0,-27 43 0 0,26-28 3 15,-26 28-3-15,18-11 2 0,-18 11-2 0,8 0 0 16,-8 0 0-16,18 0-8 0,-18 0 8 0,26 16-13 16,-26-16 13-16,32 39-1 0,-32-39 1 0,44 59 0 15,-44-59 0-15,50 64 8 0,-50-64-8 0,53 68 7 16,-53-68-7-16,44 67 7 0,-44-67-7 0,49 63 2 16,-49-63-2-16,36 58 2 0,-36-58-2 0,26 47 2 15,-26-47-2-15,9 36 0 0,-9-36 0 0,8 27 1 0,-8-27-1 16,0 22-1-16,0-22 1 0,0 13 0 0,0-13 0 0,0 10-5 15,0-10 5-15,0 15-74 0,0-15 74 0,-35 10-188 16,35-10 188-16,-49 2-360 0,49-2 360 0</inkml:trace>
  <inkml:trace contextRef="#ctx0" brushRef="#br0" timeOffset="372862.954">12263 13294 829 0,'0'0'0'0,"0"0"35"15,0 0-35-15,0 0 196 0,0 0-196 0,0 0 94 16,0 0-94-16,0 0 51 0,0 0-51 0,0 0 23 16,0 0-23-16,0 0 20 0,0 0-20 0,205-87 26 0,-205 87-26 0,79-21 14 15,-79 21-14-15,76-18 0 0,-76 18 0 0,85-19-7 16,-85 19 7-16,70-18-69 0,-70 18 69 0,67-21-150 16,-67 21 150-16,44-15-169 0,-44 15 169 0,35-16-110 15,-35 16 110-15,9-7-45 0,-9 7 45 0,9-9 0 16,-9 9 0-16,0-8 10 0,0 8-10 0,0-4 88 15,0 4-88-15,0 0 109 0,0 0-109 0,0 0 65 16,0 0-65-16,0 4 6 0,0-4-6 0,0 31 1 16,0-31-1-16,9 41 23 0,-9-41-23 0,23 53 56 15,-23-53-56-15,12 48 38 0,-12-48-38 0,15 57 37 16,-15-57-37-16,17 55 23 0,-17-55-23 0,9 49 20 16,-9-49-20-16,0 41 12 0,0-41-12 0,0 27 5 0,0-27-5 15,0 16 6-15,0-16-6 0,0 12 6 16,0-12-6-16,0 4 11 0,0-4-11 0,0 0 12 0,0 0-12 0,-18 0 80 15,18 0-80-15,-32-19 41 0,32 19-41 16,-35-34 16-16,35 34-16 0,-35-37 9 0,35 37-9 0,-35-47 4 16,35 47-4-16,-32-58 3 0,32 58-3 0,-27-59 0 15,27 59 0-15,-17-67-4 0,17 67 4 0,0-69-4 16,0 69 4-16,0-64-6 0,0 64 6 0,0-57-2 16,0 57 2-16,26-44-3 0,-26 44 3 0,50-32 0 15,-50 32 0-15,35-15-6 0,-35 15 6 0,44-8-1 16,-44 8 1-16,41 0 0 0,-41 0 0 0,44 0-7 15,-44 0 7-15,52 23-3 0,-52-23 3 0,41 37-1 16,-41-37 1-16,44 39 0 0,-44-39 0 0,27 45 1 0,-27-45-1 16,17 40 0-16,-17-40 0 0,0 36-1 15,0-36 1-15,0 28-2 0,0-28 2 0,0 22 0 0,0-22 0 16,-26 15 2-16,26-15-2 0,-27 10 3 0,27-10-3 0,-35 0 5 16,35 0-5-16,-23 0 7 0,23 0-7 0,-18 0 1 15,18 0-1-15,-8 0 3 0,8 0-3 0,-9 0 0 16,9 0 0-16,0-5-17 0,0 5 17 0,0-5-31 15,0 5 31-15,17-1-81 0,-17 1 81 0,41 0-15 16,-41 0 15-16,53 0 0 0,-53 0 0 0,59 0-2 16,-59 0 2-16,52 18 2 0,-52-18-2 0,53 26-2 15,-53-26 2-15,41 28 0 0,-41-28 0 0,26 31 0 16,-26-31 0-16,9 32 1 0,-9-32-1 0,0 32 0 16,0-32 0-16,0 32 0 0,0-32 0 0,-44 27 4 15,44-27-4-15,-76 27 1 0,76-27-1 0,-76 20 2 0,76-20-2 16,-88 17 1-16,88-17-1 0,-94 17 2 0,94-17-2 15,-84 3 5-15,84-3-5 0,-71 0 0 0,71 0 0 0,-41 0 0 16,41 0 0-16,-26 0-11 0,26 0 11 0,-9 0-143 16,9 0 143-16,0-3-379 0,0 3 379 0</inkml:trace>
  <inkml:trace contextRef="#ctx0" brushRef="#br0" timeOffset="373180.0822">14083 12992 975 0,'0'0'0'0,"0"0"163"0,0 0-163 0,0 0 194 15,0 0-194-15,0 0 85 0,0 0-85 0,0 0 60 0,0 0-60 0,0 0 20 16,0 0-20-16,0 0 24 0,0 0-24 0,36 0 40 16,-36 0-40-16,76-16 36 0,-76 16-36 0,96-16 26 15,-96 16-26-15,94-21 15 0,-94 21-15 0,85-15 1 16,-85 15-1-16,88-10 2 0,-88 10-2 0,58-7-2 16,-58 7 2-16,44-5-39 0,-44 5 39 0,23 0-194 15,-23 0 194-15,0 0-321 0,0 0 321 0,-23 17-560 16,23-17 560-16</inkml:trace>
  <inkml:trace contextRef="#ctx0" brushRef="#br0" timeOffset="373430.097">14025 13207 740 0,'0'0'0'0,"0"0"197"0,0 0-197 0,0 0 94 0,0 0-94 16,0 0 100-16,0 0-100 0,0 0 42 0,0 0-42 0,0 0 12 15,0 0-12-15,0 0 41 0,0 0-41 0,120 0 41 16,-120 0-41-16,85 0 27 0,-85 0-27 0,93 0 0 15,-93 0 0-15,103-12-22 0,-103 12 22 0,79-26-275 16,-79 26 275-16</inkml:trace>
  <inkml:trace contextRef="#ctx0" brushRef="#br0" timeOffset="373945.7172">15895 12884 688 0,'0'0'0'0,"0"0"85"0,0 0-85 0,0 0 222 15,0 0-222-15,0 0 160 0,0 0-160 0,-26-126 132 0,26 126-132 16,0-15 106-16,0 15-106 0,-9-7 70 0,9 7-70 0,0 0 54 16,0 0-54-16,0 0 30 0,0 0-30 0,0 7 0 15,0-7 0-15,0 41-18 0,0-41 18 0,0 60 0 16,0-60 0-16,18 63 10 0,-18-63-10 0,26 69 6 16,-26-69-6-16,17 66 6 0,-17-66-6 0,9 62 0 15,-9-62 0-15,0 55 0 0,0-55 0 0,0 48 0 16,0-48 0-16,0 31-9 0,0-31 9 0,0 28-128 15,0-28 128-15,0 9-241 0,0-9 241 0,0 0-405 16,0 0 405-16</inkml:trace>
  <inkml:trace contextRef="#ctx0" brushRef="#br0" timeOffset="374211.3743">15526 12902 796 0,'0'0'0'0,"0"0"52"0,0 0-52 0,0 0 179 16,0 0-179-16,0 0 84 0,0 0-84 0,0 0 23 15,0 0-23-15,0 0 18 0,0 0-18 0,0 0 42 16,0 0-42-16,205-133 43 0,-205 133-43 0,79-38 40 16,-79 38-40-16,94-38 30 0,-94 38-30 0,94-32 12 15,-94 32-12-15,87-25 0 0,-87 25 0 0,85-15 0 16,-85 15 0-16,76-4-92 0,-76 4 92 0,35 0-286 0,-35 0 286 0,18 4-496 15,-18-4 496-15</inkml:trace>
  <inkml:trace contextRef="#ctx0" brushRef="#br0" timeOffset="374492.5992">15717 13372 669 0,'0'0'0'0,"0"0"56"16,0 0-56-16,0 0 87 0,0 0-87 0,0 0 68 15,0 0-68-15,0 0 72 0,0 0-72 0,0 0 95 16,0 0-95-16,0 0 96 0,0 0-96 0,67-15 59 16,-67 15-59-16,53-17 41 0,-53 17-41 0,67-10 29 0,-67 10-29 0,79-17 11 15,-79 17-11-15,85-15 0 0,-85 15 0 0,85-13-4 16,-85 13 4-16,88-15-72 0,-88 15 72 0,84-16-271 15,-84 16 271-15,68-26-541 0,-68 26 541 0</inkml:trace>
  <inkml:trace contextRef="#ctx0" brushRef="#br0" timeOffset="375060.7456">16934 12839 611 0,'0'0'0'0,"0"0"476"0,0 0-476 0,0 0 115 16,0 0-115-16,0 0 109 0,0 0-109 0,0 0 12 16,0 0-12-16,0 0 5 0,0 0-5 0,0 0 21 15,0 0-21-15,9 165 45 0,-9-165-45 0,9 59 31 16,-9-59-31-16,8 59 19 0,-8-59-19 0,9 58 11 16,-9-58-11-16,0 42 3 0,0-42-3 0,0 36 7 15,0-36-7-15,0 19 4 0,0-19-4 0,0 8 2 16,0-8-2-16,0 5 3 0,0-5-3 0,0 0 7 15,0 0-7-15,-17 0 15 0,17 0-15 0,-27-24 16 16,27 24-16-16,-35-38 3 0,35 38-3 0,-41-42 1 16,41 42-1-16,-35-50-1 0,35 50 1 0,-26-62-2 15,26 62 2-15,-9-70 0 0,9 70 0 0,-9-85 0 16,9 85 0-16,0-87-1 0,0 87 1 0,0-89-10 0,0 89 10 16,27-80-3-16,-27 80 3 0,52-69-1 0,-52 69 1 15,59-54 1-15,-59 54-1 0,52-44 2 0,-52 44-2 16,62-27 1-16,-62 27-1 0,50-20 0 0,-50 20 0 0,35-3 8 15,-35 3-8-15,26 0 0 0,-26 0 0 0,32 3-2 16,-32-3 2-16,27 27-9 0,-27-27 9 0,26 37 0 16,-26-37 0-16,9 49 2 0,-9-49-2 0,0 47 0 15,0-47 0-15,0 54 0 0,0-54 0 0,-27 53 0 16,27-53 0-16,-43 53 0 0,43-53 0 0,-59 38 0 16,59-38 0-16,-44 30-5 0,44-30 5 0,-41 15-12 15,41-15 12-15,-26 3-7 0,26-3 7 0,-18 0-2 0,18 0 2 0,-17 0 0 16,17 0 0-16,-9 0 0 0,9 0 0 0,0 0-4 15,0 0 4-15,0 0-6 0,0 0 6 0,0 0-7 16,0 0 7-16,0 0-11 0,0 0 11 0,0 9-21 16,0-9 21-16,0 19-20 0,0-19 20 0,9 28 0 15,-9-28 0-15,35 35 0 0,-35-35 0 0,41 41 3 0,-41-41-3 16,52 36 0-16,-52-36 0 0,71 32 0 0,-71-32 0 0,67 24-1 16,-67-24 1-16,85 22 0 0,-85-22 0 0,88 13-1 15,-88-13 1-15,76 8-24 0,-76-8 24 16,85 0-147-16,-85 0 147 0,61 0-287 0,-61 0 287 0,44 0-587 15,-44 0 587-15</inkml:trace>
  <inkml:trace contextRef="#ctx0" brushRef="#br0" timeOffset="375326.3814">17795 13032 886 0,'0'0'0'0,"0"0"120"0,0 0-120 0,0 0 219 0,0 0-219 0,0 0 117 16,0 0-117-16,0 0 40 15,0 0-40-15,0 0 15 0,0 0-15 0,0 0 1 0,0 0-1 0,-27 37 18 16,27-37-18-16,0 41 52 0,0-41-52 0,9 43 30 16,-9-43-30-16,18 38 13 0,-18-38-13 0,17 36 7 15,-17-36-7-15,15 27 5 0,-15-27-5 0,9 23 2 16,-9-23-2-16,8 17-2 0,-8-17 2 0,9 8 0 16,-9-8 0-16,0 7-89 0,0-7 89 0,0 0-236 15,0 0 236-15,-35 0-460 0,35 0 460 0</inkml:trace>
  <inkml:trace contextRef="#ctx0" brushRef="#br0" timeOffset="375451.3783">17622 12644 1020 0,'0'0'0'0,"0"0"41"0,0 0-41 0,0 0 131 0,0 0-131 0,0 0 66 16,0 0-66-16,0 0 0 0,0 0 0 0,0 0-212 15,0 0 212-15,0 0-703 0,0 0 703 0</inkml:trace>
  <inkml:trace contextRef="#ctx0" brushRef="#br0" timeOffset="376237.6876">1621 14377 830 0,'0'0'0'16,"0"0"77"-16,0 0-77 0,0 0 176 0,0 0-176 0,0 0 119 15,0 0-119-15,0 0 66 0,0 0-66 0,0 0 47 16,0 0-47-16,0 0 32 0,0 0-32 0,0 0 6 16,0 0-6-16,-41-80 0 0,41 80 0 0,0 9-4 15,0-9 4-15,18 28 0 0,-18-28 0 0,41 32 24 16,-41-32-24-16,44 35 29 0,-44-35-29 0,35 23 22 16,-35-23-22-16,50 17 30 0,-50-17-30 0,35 4 29 15,-35-4-29-15,35 0 45 0,-35 0-45 0,50-12 58 16,-50 12-58-16,70-60 53 0,-70 60-53 0,111-99 41 15,-111 99-41-15,146-138 20 0,-146 138-20 0,188-156 6 16,-188 156-6-16,216-171 0 0,-216 171 0 0,275-180-11 0,-275 180 11 16,293-187-161-16,-293 187 161 0,266-199-612 0,-266 199 612 15</inkml:trace>
  <inkml:trace contextRef="#ctx0" brushRef="#br0" timeOffset="377055.2546">15579 14280 609 0,'0'0'0'0,"0"0"227"15,0 0-227-15,0 0 149 0,0 0-149 0,0 0 153 16,0 0-153-16,0 0 107 0,0 0-107 0,0 0 53 15,0 0-53-15,0 0 0 0,0 0 0 0,0 0 2 0,0 0-2 16,-44 15 0-16,44-15 0 0,26 29 35 16,-26-29-35-16,36 22 69 0,-36-22-69 0,32 15 48 0,-32-15-48 0,26 8 50 15,-26-8-50-15,44 0 57 0,-44 0-57 0,67-13 61 16,-67 13-61-16,112-65 59 0,-112 65-59 0,181-117 47 16,-181 117-47-16,249-152 23 15,-249 152-23-15,325-181 0 0,-325 181 0 0,395-203-6 0,-395 203 6 0,421-223-96 16,-421 223 96-16,422-278-497 0,-422 278 497 0</inkml:trace>
  <inkml:trace contextRef="#ctx0" brushRef="#br0" timeOffset="440952.4795">8555 4013 506 0,'0'0'0'0,"0"0"91"0,0 0-91 0,0 0 120 15,0 0-120-15,0 0 59 0,0 0-59 0,0 0 15 16,0 0-15-16,0 0 18 0,0 0-18 0,0 0 26 16,0 0-26-16,0 0 31 0,0 0-31 0,0-13 40 15,0 13-40-15,0 0 29 0,0 0-29 0,0-2 19 16,0 2-19-16,23-3 40 0,-23 3-40 0,35-7 35 0,-35 7-35 0,62-9 27 15,-62 9-27-15,85-13 25 0,-85 13-25 0,102-16 14 16,-102 16-14-16,129-15 6 0,-129 15-6 0,137-17 14 16,-137 17-14-16,147-17 15 0,-147 17-15 0,137-13 18 15,-137 13-18-15,120-11 9 0,-120 11-9 0,112-12 10 16,-112 12-10-16,87-9 8 0,-87 9-8 0,59-6 1 16,-59 6-1-16,35-5 2 0,-35 5-2 0,23-3 0 0,-23 3 0 0,3 0 0 15,-3 0 0-15,0 0-5 0,0 0 5 0,0 0-45 16,0 0 45-16,0 8-156 0,0-8 156 0,-26 20-159 15,26-20 159-15,-53 21-372 0,53-21 372 0</inkml:trace>
  <inkml:trace contextRef="#ctx0" brushRef="#br0" timeOffset="441296.2341">8329 4214 544 0,'0'0'0'0,"0"0"64"0,0 0-64 0,0 0 119 16,0 0-119-16,0 0 70 0,0 0-70 0,0 0 40 15,0 0-40-15,0 0 22 0,0 0-22 0,0 0 9 16,0 0-9-16,-93 15 10 0,93-15-10 0,0 0 16 16,0 0-16-16,0 1 16 0,0-1-16 0,0 0 9 15,0 0-9-15,0 5 16 0,0-5-16 0,26 3 57 16,-26-3-57-16,67 0 82 0,-67 0-82 0,94 0 77 15,-94 0-77-15,120 0 49 0,-120 0-49 0,146-9 33 16,-146 9-33-16,147-16 26 0,-147 16-26 0,155-15 21 16,-155 15-21-16,146-16 8 0,-146 16-8 0,129-12 5 0,-129 12-5 15,94-11 3-15,-94 11-3 0,70-8 0 0,-70 8 0 16,44-2-1-16,-44 2 1 0,23-3-1 0,-23 3 1 16,0 0-9-16,0 0 9 0,0 0-97 0,0 0 97 15,0 0-215-15,0 0 215 0,-41 0-431 0,41 0 431 0</inkml:trace>
  <inkml:trace contextRef="#ctx0" brushRef="#br0" timeOffset="441874.3658">8751 3780 639 0,'0'0'0'0,"0"0"147"16,0 0-147-16,0 0 162 16,0 0-162-16,0 0 73 0,0 0-73 0,0 0 26 0,0 0-26 0,0 0 20 15,0 0-20-15,0 0 13 0,0 0-13 0,-9 11 3 16,9-11-3-16,-44 29 15 0,44-29-15 0,-67 36 38 15,67-36-38-15,-70 38 24 0,70-38-24 0,-85 47 21 16,85-47-21-16,-94 45 15 0,94-45-15 0,-85 51 9 16,85-51-9-16,-96 52 7 0,96-52-7 0,-85 50 1 15,85-50-1-15,-71 46 4 0,71-46-4 0,-58 40 5 16,58-40-5-16,-35 27 11 0,35-27-11 0,-18 21 6 16,18-21-6-16,0 17 9 0,0-17-9 0,0 9 12 15,0-9-12-15,0 12 5 0,0-12-5 0,9 4 18 0,-9-4-18 16,26 7 31-16,-26-7-31 0,41 4 36 0,-41-4-36 15,53 5 41-15,-53-5-41 0,88 0 42 0,-88 0-42 0,117 8 44 16,-117-8-44-16,146 3 53 0,-146-3-53 16,164 14 31-16,-164-14-31 0,182 23 9 0,-182-23-9 0,178 41 0 15,-178-41 0-15,147 45-8 0,-147-45 8 0,87 37-398 16,-87-37 398-16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2-10-15T09:10:10.404"/>
    </inkml:context>
    <inkml:brush xml:id="br0">
      <inkml:brushProperty name="width" value="0.05292" units="cm"/>
      <inkml:brushProperty name="height" value="0.05292" units="cm"/>
    </inkml:brush>
    <inkml:context xml:id="ctx1">
      <inkml:inkSource xml:id="inkSrc1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1" timeString="2022-10-15T09:10:21.921"/>
    </inkml:context>
  </inkml:definitions>
  <inkml:trace contextRef="#ctx0" brushRef="#br0">14883 769 0</inkml:trace>
  <inkml:trace contextRef="#ctx1" brushRef="#br0">11282 969 366 0,'0'0'119'0,"0"0"-9"15,0 0-46-15,0 0-57 16,0 0 68-16,0 0-30 16,0 0 12-16,6-4 27 15,-6 3-10-15,0 1-6 16,0 0-7-16,0 0-17 16,0 0-2-16,0-2 12 15,0 2-14-15,0 0-12 16,0 0-7-16,0 0-6 15,0 0 0-15,0 0 0 16,0 0-3-16,0 0 4 16,0 0-3-16,0 0-5 15,0 0-8-15,0 0-4 16,3 14-9-16,0 11 13 0,3 4 0 16,0 3 5-16,6-2-4 15,-6-1 4-15,0-2-2 16,0-1 0-16,-2-6 0 15,-1 2-3-15,0-5 2 16,-3 0 0-16,0-3-2 16,0-2 1-16,0-3-2 15,0-3 1-15,0-1-1 16,0-3-6-16,0-2-119 16,0 0-143-16,-6-12-146 0</inkml:trace>
  <inkml:trace contextRef="#ctx1" brushRef="#br0" timeOffset="656.453">11324 1001 511 0,'0'0'52'16,"0"0"91"-16,0 0-55 15,0 0-20-15,0 0-3 16,0 0-9-16,0-32-9 15,0 25-6-15,0 1-5 16,3 2 2-16,0 2-2 16,0-1-9-16,0 1 0 15,1 0-4-15,-1 2-8 16,4 0-6-16,6 0-9 16,6 19-2-16,2 12 2 15,0 11 2-15,-1 8 13 16,0 3 0-16,-5-3-9 0,3-7-3 15,-6-7 1-15,-3-10-4 16,1-9 1-16,-6-5-1 16,-2-7 3-16,-1-5-2 15,-1 0 3-15,2 0 12 16,-2-10-2-16,0-11 30 16,0-6-39-16,0-4-5 15,0-5 3-15,0-1 0 16,0-1-3-16,0-1 0 15,0 3 4-15,0 4-3 16,1 5 0-16,6 4 5 16,-4 8 2-16,4 2 4 0,-4 5-8 15,3 0 1-15,-3 2-4 16,3-1-1-16,0-3-8 16,-1 4-3-16,2-1-88 15,-7 3-84-15,0-1-220 16</inkml:trace>
  <inkml:trace contextRef="#ctx1" brushRef="#br0" timeOffset="1781.6789">11996 1140 651 0,'0'0'43'0,"0"0"97"16,0 0 3-16,0 0-47 15,0 0-26-15,0 0-16 16,-23-35 18-16,8 35-27 15,0 0-29-15,-6 9-6 16,1 8 2-16,7 5-7 16,3-1 1-16,7 1-5 15,3 0 4-15,6-2-3 16,13-3 1-16,5-3 1 16,2-6 0-16,0-4-2 15,-7-4 4-15,-2 0-6 0,-5 0 1 16,-6-7 6-16,-3-8-3 15,-3-6 5-15,0-6 4 16,0 1 9-16,-9-1-6 16,0 3-3-16,0 2-5 15,-2 8 0-15,7 6-5 16,4 6 0-16,0-1-3 16,0 3-6-16,0 0-8 15,0 0-3-15,15 0-8 16,9 0 4-16,6 0-20 15,1 0-3-15,2 3-4 16,1-1-1-16,-1-2 14 16,-2 0 16-16,-8 0 11 0,-1 0 6 15,-4 0 2-15,-9 0 3 16,0 0 2-16,-6 0 3 16,1 0 8-16,-4 0 13 15,3 0-3-15,-3 0-9 16,0 0-7-16,0 0 2 15,-10 0-6-15,-11 0-6 16,-6 8 1-16,-3 8 1 16,5 1 11-16,2 3-3 15,13-3-10-15,4 2 3 16,6-1-3-16,0-2 0 16,0 2 1-16,15-5 1 0,6 1-1 15,1-6 1-15,1-3 0 16,-1-4 2-16,-1-1-3 15,-6 0 1-15,-2-3 3 16,-4-13-3-16,-1-4 0 16,2-7 2-16,-7-3-2 15,3-6 0-15,-3-5-2 16,0-2 3-16,-3-4-3 16,0 2 4-16,0 7-1 15,-3 7 3-15,-3 8-1 16,3 10 18-16,0 6 16 15,3 7-14-15,0 0-17 16,0 0-8-16,0 10-18 0,3 16 12 16,12 11 6-16,-6 3 2 15,3 4 0-15,-3 0-1 16,-3 0-2-16,-3-1 1 16,-3-2-5-16,0-1-86 15,-9-8-170-15,-3-10-373 16</inkml:trace>
  <inkml:trace contextRef="#ctx1" brushRef="#br0" timeOffset="2563.1013">12805 1121 859 0,'0'0'31'16,"0"0"84"-16,0 0 26 15,0 0-65-15,-91-53-25 16,62 53-26-16,-3 3-9 15,-1 16 5-15,3 7 5 16,11 2-11-16,7 0-5 16,12-3-6-16,0-1 3 0,9-5-4 15,13-4 5-15,5-7-4 16,2-2-3-16,3-6 5 16,1 0-4-1,-5-2-2-15,-5-13-2 0,-4 1-57 16,-4-5 25-16,-9 1-3 15,-3-3 18-15,-3-2 14 16,0 4 5-16,0 4 1 16,-3 6 6-16,-3 2 7 15,6 5 24-15,-4 2-22 16,4 0-16-16,-7 11-11 16,3 13 3-16,1 7 8 0,3 0 6 15,0 0-3-15,1-5-1 16,16-5 7-16,-2-5-1 15,2-4 4-15,5-5 0 16,-2-6-1-16,3-1-1 16,-2 0-2-16,3-3-3 15,-5-11-4-15,2-1 0 16,-6-5 1-16,-3-5-2 16,3-8 3-16,-6-5-3 15,1-9 1-15,-7-1 0 16,-3-8-1-16,0 3 1 15,-7 2 4-15,-2 5 3 16,-4 12-1-16,5 8 37 0,2 13-3 16,3 7 3-16,0 6-28 15,3 0-16-15,0 17-13 16,0 19-1-16,0 15 14 16,0 5 0-16,0 1 1 15,13-3-2-15,7-6 1 16,-4-2 0-16,-4-5-78 15,-8-6-149-15,-4-15-359 16</inkml:trace>
  <inkml:trace contextRef="#ctx1" brushRef="#br0" timeOffset="6578.7152">14156 1078 434 0,'0'0'225'0,"0"0"-113"16,0 0-14-16,0 0-11 16,0 0-61-16,0 0 20 15,0 0 5-15,17-32-11 16,-17 28 12-16,0 2-1 0,0-1 7 15,0 0-2-15,0 0-38 16,-10 0-13-16,2 1-5 16,-4-1-4-16,-1 2 4 15,-4-1 4-15,-2 2-4 16,0 0 1-16,2 0-2 16,2 7 0-16,0 6 1 15,4 6-3-15,4 0 2 16,3 4 1-16,4 0 0 15,0 4 16-15,4-4 1 16,9-1-7-16,7-4-1 16,-2-2-2-16,3-3-3 15,-2-4 0-15,-4-6-3 0,3-3 4 16,-3 0-1 0,-1-3-1-16,2-14 0 0,0-4-2 15,-3-5-2-15,0-5-6 16,-6-3 0-16,-1 1 7 15,-6 2 0-15,0 6 0 16,0 8 8-16,0 9-3 16,0 7 9-16,0 1-1 15,0 0-13-15,0 17-15 16,9 7 15-16,1 8 2 16,4 1 1-16,2-3-3 15,-1 0 0-15,3-3 0 0,-3-5 1 16,1-4 2-16,-2-2-3 15,-5-4-4-15,1-4-94 16,-4-5-111-16,-6-3-154 16</inkml:trace>
  <inkml:trace contextRef="#ctx1" brushRef="#br0" timeOffset="7047.7317">14435 1042 226 0,'0'0'683'0,"0"0"-578"15,0 0 94-15,0 0-129 16,0 0-52-16,0 0-2 0,58 23 16 16,-38 8-10-16,-4 4 5 15,-2 1-6-15,-5-2-9 16,-2-4-6-16,-4-4-4 15,-3-6-1-15,0-9 0 16,0-3-1-16,0-5 1 16,0-3 1-16,-7 0 7 15,-2-1 2-15,1-14-1 16,-1-5-3-16,6-8-6 16,0-3 0-16,3-3 1 15,0-5-2-15,20 1-1 16,8 4 0-16,2 5-3 0,3 9 4 15,-5 8 0-15,2 7-2 16,-2 5 2-16,-1 2-3 16,0 16 2-16,-1 9-1 15,-1 2 2-15,-6 4 10 16,-3-1 1-16,-2-3-7 16,-5-3-1-16,-3-2-3 15,-2-4-2-15,-3-1-4 16,-1-2-7-16,0-6-178 15,0-8-122-15,0-3-419 16</inkml:trace>
  <inkml:trace contextRef="#ctx1" brushRef="#br0" timeOffset="7891.491">15280 1123 760 0,'0'0'40'15,"0"0"86"-15,0 0-23 0,0 0-15 16,0 0-45-1,0 0-25-15,-75-52-3 0,46 52 13 16,3 0-12-16,-4 0-1 16,8 2 6-16,3 7-1 15,5 5-9-15,8 2-6 16,3 1-2-16,3 0 0 16,0-3 2-16,9 0 8 15,7-4 2-15,4-5 1 16,-1-2-7-16,1-3-2 15,2 0-5-15,0 0-1 16,-1-8-1-16,-9-5 0 16,1-1-7-16,-2-3-9 15,-8-4-1-15,0 1 8 0,-3 0 8 16,0 3-1-16,0 6 4 16,0 4-1-16,0 5-1 15,0 2 2-15,0 0-2 16,0 4-25-16,0 18 12 15,0 6 11-15,0 3 2 16,0 0 2-16,10-4 0 16,3-3 10-16,7-6 8 15,-2-4-12-15,6-5 9 16,-2-7-12-16,2-2 4 16,-3 0-7-16,0 0-1 0,-2-12 0 15,-3-7-1 1,1-3-3-16,-8-3-12 0,0-6-20 15,-6-5 9-15,-2-3 2 16,-1-6 0-16,0-5 14 16,0 0 6-16,0 4 4 15,-4 0 1-15,1 9 2 16,0 9 11-16,0 11 26 16,3 10 16-16,0 6-22 15,0 1-24-15,0 1-10 16,0 25-7-16,3 13 5 15,4 14 2-15,2 6 8 16,-3 3 5-16,2-3 6 16,1-4-7-16,-2-2 4 15,-1-10-9-15,-2-5-7 0,-1-7-1 16,-3-6 1-16,0-5-3 16,0-6-9-16,0-3-170 15,-1-11-97-15,-4 0-167 16</inkml:trace>
  <inkml:trace contextRef="#ctx1" brushRef="#br0" timeOffset="8391.4338">15642 1059 871 0,'0'0'15'0,"0"0"58"16,0 0-14-1,0 0 34-15,0 0-44 0,70 78-31 16,-52-55 2-16,3-6-5 16,-6 0-1-16,2-6-6 15,-1-6-4-15,-2-2-1 16,-2-3 1-16,5 0 3 16,-5-8-7-16,-1-9-25 15,-2-3-48-15,-2 0 14 16,-7-7 16-16,0 1 21 15,0 0 22-15,0 2 2 16,0 7 8-16,0 6 25 16,0 7 31-16,0 4-24 0,0 2-42 15,0 23-17-15,-7 16 17 16,-3 12 26-16,0 7 40 16,-2 7-6-16,-6-1-9 15,0 4-19-15,-6-2-12 16,2-1-3-16,-1-1-5 15,7-12 5-15,0-10-11 16,7-16-3-16,1-11 0 16,5-9 0-16,1-4-2 15,2-2-1-15,0-2 0 16,0 0 3-16,0 0-3 16,0 0-59-16,8-12-94 0,13-14-82 15,4-12-331 1</inkml:trace>
  <inkml:trace contextRef="#ctx1" brushRef="#br0" timeOffset="8844.5412">16297 1131 808 0,'0'0'47'0,"0"0"79"16,0 0 25-1,0 0-59-15,0 0-41 0,0 0-25 16,0 0 4-16,-108-39-12 16,86 50-3-16,2 2-8 15,11-2-4-15,6 0 0 16,3 2-3-16,0 0-4 15,9-2 4-15,17 2 8 16,0 0-8-16,2 0 2 16,-1 3-4-16,-5 1 2 15,-5 2-1-15,-4-5 0 16,-7 0-3-16,-6-2 0 16,0-2-4-16,0 1 8 15,-22-1-1-15,-4 0 3 0,-4-2 0 16,1-4 1-16,6-4-2 15,1 0-1-15,5 0 0 16,4 0-56-16,4 0-53 16,9-7-46-16,0-9-148 15</inkml:trace>
  <inkml:trace contextRef="#ctx1" brushRef="#br0" timeOffset="9094.5507">16540 1135 921 0,'0'0'110'0,"0"0"52"15,0 0-61-15,0 0-60 16,0 0-21-16,0 0 25 0,36 88-20 16,-30-59-9-16,0-1 9 15,1-3-9-15,-3-3-8 16,-1-5 0-16,-1-2-7 15,-1-8-1-15,-1-2-2 16,0-3-1-16,0-2-92 16,-3 0-109-16,-11-17-196 15</inkml:trace>
  <inkml:trace contextRef="#ctx1" brushRef="#br0" timeOffset="9297.7567">16546 858 518 0,'0'0'441'16,"0"0"-331"-16,0 0 75 16,0 0-67-16,0 0-33 15,0 0-45-15,19-53-25 16,-19 53-15-16,1 0-3 15,-1 0-95-15,0-3-234 16</inkml:trace>
  <inkml:trace contextRef="#ctx1" brushRef="#br0" timeOffset="10094.7468">17148 1090 75 0,'0'0'697'0,"0"0"-627"15,0 0 114-15,0 0-85 16,0 0-34-16,0 0-30 16,-39-60-12-16,13 58 2 15,-7 2-13-15,-4 0-4 16,5 0 1-16,10 7 3 16,6 0 3-16,6 0-15 15,7 3 0-15,3 2 0 16,0 2 0-16,16 2 2 0,10-1 5 15,9 0-3-15,-2-2-3 16,-2 0 4-16,-4-2-5 16,-4 1-2-16,-3 0 2 15,-7 2-4-15,-4 1 2 16,-5 2 1-16,-4 0-6 16,0-1 5-16,-10 1 1 15,-9-2 2-15,-5-1 1 16,-1-1 3-16,-1-4 0 15,6-4 0-15,0-2 6 16,4-3 2-16,4 0 2 16,-3 0 1-16,1-10-15 15,0-7-1-15,1-7-241 0</inkml:trace>
  <inkml:trace contextRef="#ctx1" brushRef="#br0" timeOffset="12472.4707">17884 1062 616 0,'0'0'53'16,"0"0"92"-16,0 0 5 0,0 0-19 16,0 0-36-16,0 0 7 15,0 0-51-15,0-49-12 16,-3 49-22-16,0 0-17 15,-6 18-8-15,-3 15-1 16,1 8 9-16,4 5 2 16,7-9 3-16,0-4-1 15,4-7 0-15,13-4-2 16,1-7-2-16,2-5 0 16,2-8 3-16,0-2 0 15,2 0-2-15,-6-11-1 16,-1-8-14-16,-4-4 0 15,-6-1-4-15,-4-3 11 16,-3 0 6-16,0 0 1 16,-3 1 0-16,-7 4 1 0,4 5-1 15,1 5 2-15,2 7 1 16,3 5-3-16,0 3-8 16,0 17-27-16,0 6 35 15,1 6 3-15,19-4-2 16,2-2 2-16,8-7 6 15,5-5-4-15,-6-3 1 16,0-7-4-16,-6-4 3 16,-3 0-4-16,-5-4 4 15,0-10-1-15,-3-5 1 0,-5-3 9 16,-1-1 8 0,-3-3-5-16,-3-4 7 0,0-2 5 15,-6 3 0-15,-4 2-15 16,-6 6 1-16,2 5-13 15,3 9-2-15,0 5-6 16,1 2-11-16,-2 5-80 16,-2 15-97-16,2 3-61 15,0-7-243-15</inkml:trace>
  <inkml:trace contextRef="#ctx1" brushRef="#br0" timeOffset="12769.433">18427 1042 910 0,'0'0'56'0,"0"0"152"15,0 0-94-15,0 0-56 16,0 0-51-16,0 0-4 15,13 36 3-15,-4-9 14 16,-2 5-1-16,3-2-5 16,0-3 9-16,-1-2-10 15,0-9-11-15,-3-2 2 16,-1-6-4-16,-3-4 0 0,-2-1-8 16,0-3-144-16,-6 0-97 15,-10-20-422-15</inkml:trace>
  <inkml:trace contextRef="#ctx1" brushRef="#br0" timeOffset="12988.1557">18388 760 1030 0,'0'0'22'0,"0"0"132"0,0 0-21 16,0 0-79 0,0 0-39-16,0 0-15 0,-3-7-1 15,3 7-49-15,0 0-137 16,0-1-206-16</inkml:trace>
  <inkml:trace contextRef="#ctx1" brushRef="#br0" timeOffset="13581.379">18822 923 830 0,'0'0'54'16,"0"0"174"-16,0 0-98 16,0 0-18-16,0 0-32 15,1-71-12-15,2 70-6 16,-1 1-21-16,-2 0-30 15,1 0-11-15,2 22-2 16,5 11 2-16,1 12 0 16,1 2 8-16,2-3-3 15,-1-2 1-15,1-5 3 16,-4-1-3-16,0-8-2 0,-2-3-4 16,-5-5 2-1,1-6-2-15,-2-1-1 0,0-4 1 16,0-3-1-16,0 1-4 15,-9-5-64-15,-10 0-95 16,-7-2-170-16,1-12-508 16</inkml:trace>
  <inkml:trace contextRef="#ctx1" brushRef="#br0" timeOffset="13784.5784">18728 1146 861 0,'0'0'21'16,"0"0"128"-16,0 0 8 16,0 0-95-16,0 0-38 0,118-41-6 15,-76 31-3-15,-2-1-1 16,-2 0-9-16,-2-1-5 16,-7 0-4-16,-7 2-45 15,-8-4-92-15,-1-5-93 16,-7-2-169-16</inkml:trace>
  <inkml:trace contextRef="#ctx1" brushRef="#br0" timeOffset="14143.9593">19122 846 718 0,'0'0'37'16,"0"0"133"-16,0 0-45 16,0 0-91-16,0 0-29 0,0 0 4 15,0 102 60-15,3-49 17 16,0 0-44-16,-3 0 30 15,0 0-48-15,0-7-11 16,0-5-7-16,0-7-1 16,-3-12-3-16,0-8 2 15,3-6-1-15,0-6-3 16,0-2 7-16,0 0 3 16,0 0 32-16,0-19 36 15,0-9-64-15,6-9-12 16,10 2-2-16,4 1 0 15,2 6 0-15,2 6 0 16,-1 12 0-16,-1 8-1 16,-2 2 0-16,3 2-3 15,-4 15-1-15,3 3 1 0,-1 3 1 16,-1 2 3-16,-2 0-3 16,-9 0-22-16,-9-5-203 15,-3-15-256-15</inkml:trace>
  <inkml:trace contextRef="#ctx1" brushRef="#br0" timeOffset="15143.969">19984 1028 1040 0,'0'0'10'0,"0"0"159"16,0 0-8-16,-9-75-64 15,9 69-29-15,0 4-35 16,3 0-15-16,9 2-14 16,0 5-4-16,4 16-1 15,7 11 1-15,-1 6 1 16,2 2 5-16,1 0-3 15,-2-4-1-15,0-3-1 16,0-5 1-16,-10-6-2 16,-1-8 2-16,-5-3-2 15,-5-7 0-15,-1-2 1 16,-1-2-1-16,0 0 5 0,0 0 1 16,0-9 6-1,0-12-10-15,0-8-1 0,7-4 1 16,-1-6-2-16,2 0 2 15,3 1-1-15,1 3-1 16,3 4 1-16,-3 5-1 16,1 4-4-16,-3 6 3 15,0 6 0-15,1 6-12 16,-2 3-50-16,2 1-100 16,1 0-79-16,-2 0-91 15,-2 0-496-15</inkml:trace>
  <inkml:trace contextRef="#ctx1" brushRef="#br0" timeOffset="15612.6665">20739 1084 834 0,'0'0'54'16,"0"0"158"-16,0 0-95 16,0 0-18-16,0 0-38 0,0 0-28 15,-90-54-29-15,70 73 0 16,0 8-4-16,4 2 2 15,8 3 5-15,8-1-3 16,0-5 3-16,8-1 6 16,14-5 5-16,5-4-1 15,1-8-8-15,0-7-2 16,4-1-2-16,-4-4 7 16,-1-15-7-16,-6-4 2 15,-3-6 0-15,-6-3-1 16,-5-1 6-16,-7-1-5 15,0 5 3-15,0 3-10 0,-16 6 2 16,-1 10-2-16,1 6-7 16,-3 4-10-16,2 4-92 15,-1 13-69-15,3-5-168 16</inkml:trace>
  <inkml:trace contextRef="#ctx1" brushRef="#br0" timeOffset="15940.7776">21080 926 1187 0,'0'0'23'0,"0"0"168"15,0 0-73-15,0 0-59 16,0 0-55-16,0 0-4 16,4 22-8-16,4 14 8 15,0 7 4-15,2 3 5 16,2 0 0-16,0-5-3 16,0 0-4-16,-5-7-2 15,-1-8 0-15,-3-4-3 16,-1-9 0-16,-2-6-67 15,0-5-112-15,0-2-106 16,0-14-195-16</inkml:trace>
  <inkml:trace contextRef="#ctx1" brushRef="#br0" timeOffset="16237.7917">21463 795 1102 0,'0'0'89'0,"0"0"50"16,0 0-96-16,0 0-11 15,26 74 44-15,-17-30-33 16,1 2-1-16,-2 0-6 16,-2-3-16-16,0 1-10 0,-3-5-5 15,-2 0-3-15,1-7-1 16,-2-3 0-16,0-5 0 15,0-5-1-15,0-4-4 16,-3-5 3-16,-2-3-4 16,1 0-72-16,-9-4-77 15,0-3-109-15,0 0-187 16</inkml:trace>
  <inkml:trace contextRef="#ctx1" brushRef="#br0" timeOffset="17723.2693">21331 1135 912 0,'0'0'14'0,"0"0"153"16,0 0-56-16,0 0-62 16,0 0-29-16,0 0-19 15,112-64 6-15,-72 55-5 16,-1 1 5-16,3-1-4 15,1 1 1-15,-3 2-4 16,0 1 0-16,-1 1-7 16,-3 2-28-16,-3 2-90 15,-2 0-51-15,-1 0 9 16,-3 0 40-16,-1 0-33 0,-4 0 109 16,-3 2 51-16,-6-2 47 15,-9 0 106-15,-1 0-41 16,-3 0 10-16,0 0 16 15,0 0-39-15,-3 0-65 16,-13 0-22-16,-4 0-5 16,-10 0 0-16,1 0 7 15,-3 8 18-15,2 8 5 16,4 6-3-16,2 5-17 16,7-1-3-16,6 1-4 15,8-7 0-15,3-3 11 16,0-5 11-16,6-1-19 0,12-6-5 15,-2-4-1-15,10-1 0 16,-3 0 1-16,4-1-8 16,-3-11 0-16,2-5-33 15,-6-2-11-15,0-3 15 16,-7-1 10-16,-5-1 2 16,-1 1 17-16,-6 1 5 15,-1 8 7-15,0 5 13 16,0 6 6-16,0 3 1 15,0 0-24-15,0 0-8 16,0 0-8-16,2 15 0 16,1 6 8-16,5 3 1 15,1 0 1-15,4-2 8 0,5-5-4 16,1-2 2-16,5-6-7 16,3-1 6-16,3-4-5 15,1-4-2-15,3 0-1 16,2 0-25-16,-1-12-28 15,-6-3-8-15,-2-4 3 16,-6-2 34-16,-7-3 25 16,-11-1 1-16,-3 2 5 15,0 5 2-15,-16 6 0 16,-6 9 6-16,-5 3-5 16,1 0-6-16,-4 18-1 15,3 8-1-15,6 3-1 0,5 6 6 16,3-1 0-16,8-4 7 15,3-5-6-15,2-5 1 16,0-6-8-16,0-5 2 16,6-2-2-16,1-6 0 15,4-1-61-15,1-3-14 16,-2-16-74-16,1-6 9 16,1-4 72-16,-5-2 43 15,1 1 25-15,-2 5 28 16,2 6 65-16,0 6 34 15,0 9-42-15,3 4-18 16,3 4-39-16,4 23-4 16,-3 14 53-16,1 12-14 0,1 7-5 15,-6 3 8 1,1 0-19-16,-3-2-8 0,-3-1-12 16,-6-1-14-16,0 1-8 15,-15-8-4-15,-11-8 5 16,-6-15-3-16,2-12-1 15,4-12-1-15,2-5 2 16,4-4-3-16,1-19-2 16,7-11-27-16,3-11-14 15,8-3 0-15,1 1-9 16,0 6 32-16,1 12 16 16,12 5 1-16,2 7 3 15,3 7-1-15,3 1 1 16,3 4 0-16,3 0 1 0,4 0 2 15,2 2-1-15,6-3 1 16,-4 1-3-16,3-6 6 16,-2 0-5-16,-2-6 0 15,-3 0 0-15,-5-5 1 16,-6-2 2-16,-4-3-3 16,-6-4-1-16,-4 0 0 15,-6-1 0-15,0 3 0 16,0 2 1-16,-11 7-1 15,-7 4 1-15,-1 10-1 16,0 6-2-16,-8 3 1 16,0 20-1-16,-1 15 1 15,4 4 1-15,10 4 6 0,8 2 9 16,6-10 15-16,3-3-5 16,18-11-3-16,13-3 0 15,8-7 3-15,10-6-5 16,2-5-11-16,5-3-8 15,-6 0 0-15,-1-8-1 16,-10-4 0-16,-12-1-35 16,-12 2-82-16,-17 2-40 15,-1-7-190-15</inkml:trace>
  <inkml:trace contextRef="#ctx1" brushRef="#br0" timeOffset="18702.0454">23558 1017 703 0,'0'0'12'0,"0"0"109"16,0 0-44-16,0 0 13 15,0 0-35-15,0 0 47 16,53-72 15-16,-53 64-8 15,-17 1-65-15,-15 3-33 16,-8 4-3-16,-9 0 2 0,-1 19 1 16,6 1-3-16,11 0 5 15,11 1-13-15,16 0 0 16,6 1-2-16,6 2 2 16,22 1 4-16,10-2 0 15,4 0-2 1,2-2 2-16,-3-1-4 15,-3-1-3-15,-6-2 3 16,-6-3 1-16,-11-2-1 16,-6 2-5-16,-6 1-2 15,-3 0 0-15,-9 2 7 0,-14 0 3 16,-5-3 0-16,-5-1-2 16,0-6 0-16,5-2 1 15,3-2 3-15,4-3-5 16,0 0-2-16,8 0-17 15,-1 0-81-15,8 0-114 16,6-11-85-16,4-8-285 16</inkml:trace>
  <inkml:trace contextRef="#ctx1" brushRef="#br0" timeOffset="19092.6931">23971 1093 932 0,'0'0'37'15,"0"0"81"-15,0 0 7 16,0 0-49-16,0 0-35 16,0 0-36-16,-37-11-4 15,12 30 2-15,-3 4 2 16,4 4 0-16,8-1 6 15,9 2 6-15,7-2-3 16,0-2-5-16,7-3 9 16,14-4-6-16,3-7 0 0,3-3-2 15,1-7-2 1,-1 0-1-16,-2-5 0 0,-2-11 0 16,-6-4-4-16,-3-6 9 15,-8-4 4-15,-4-3-3 16,-2 1-2-16,-3 3-7 15,-14 3-2-15,-1 9-2 16,1 6-1-16,3 7-7 16,2 4-13-16,-1 0-99 15,0 10-114-15,3 0-204 16</inkml:trace>
  <inkml:trace contextRef="#ctx1" brushRef="#br0" timeOffset="19586.85">24133 1003 1037 0,'0'0'19'0,"0"0"177"15,0 0-52-15,0 0-98 16,0 0-46-16,0 0 0 15,0 56 0-15,10-14 20 16,4-5 4-16,3-3 1 16,2-2 4-16,3-7-14 15,0-5-9-15,1-6-1 0,1-8-1 16,-3-3-3-16,2-3 4 16,-6 0-2-16,1-11-3 15,-1-6-10-15,-4-6-23 16,-4-4-7-16,-3-4 19 15,-6-5 16-15,0-1 3 16,0-4 2-16,-3 7 2 16,-3 5 5-16,1 12 11 15,1 6 7-15,4 8-3 16,0 3-18-16,0 4-4 16,0 22-18-16,0 9 18 15,6 6 1-15,3 1 1 0,0-4-1 16,4-4 3-16,-2-3-4 15,-1-6 1-15,0-4-1 0,-5-4-1 16,-4-2 1-16,-1-5-43 16,-3-6-168-16,-13-4-189 15</inkml:trace>
  <inkml:trace contextRef="#ctx1" brushRef="#br0" timeOffset="19993.051">24530 985 721 0,'0'0'390'16,"0"0"-303"-16,0 0-5 15,0 0-10-15,0 0 12 16,87 74-26-16,-64-35-15 16,-3-2-5-16,1-1-15 15,-3-5-5-15,-9-6-5 16,-2-5-11-16,-5-4 0 15,-1-7 1-15,-1-2-2 16,0-5-1-16,0-2-1 16,0 0 1-16,0 0 4 15,0 0-2-15,0 0 6 0,0-7-5 16,-4-8 3-16,-5-4-5 16,3-3 0-16,0-5 5 15,4 0-6-15,2-2 0 16,0 1 0-16,9 2 3 15,9-3-3-15,8 4-1 16,-3 1 1-16,6 6-8 16,-4 5-22-16,-2 1-36 15,-1 7-75-15,-3-2-68 16,-7-1-172-16</inkml:trace>
  <inkml:trace contextRef="#ctx1" brushRef="#br0" timeOffset="20368.1087">25164 996 901 0,'0'0'15'16,"0"0"130"-16,0 0-30 0,0 0-35 15,0 0-23 1,0 0-17-16,-39-40-32 0,24 40-8 16,-3 13 0-16,-2 7 0 15,-3 4 3-15,7 5 3 16,3-2 3-16,6 2-4 15,7-1 1-15,0-3-3 16,2-5-1-16,13-3-3 16,1-3 1-16,3-5-2 15,4-4-54-15,1-5-136 16,3 0-163-16</inkml:trace>
  <inkml:trace contextRef="#ctx1" brushRef="#br0" timeOffset="20852.4484">25377 1052 913 0,'0'0'67'0,"0"0"62"16,0 0-42-16,0 0-25 15,0 0-24-15,0 0-1 16,48 7-11-16,-34-7-14 15,-4 0-2-15,2 0-2 16,-3 0-5-16,-2-3 2 16,2-4-4-16,0 0 1 15,-3-4-2-15,-1-2 1 0,-2 0-2 16,-3-3 0-16,0 0 1 16,0-2 1-16,-6-2 1 15,-6 4-1-15,-3 0 3 16,3 7 5-16,0 5 6 15,0 4-5-15,0 0-9 16,-6 13-1-16,3 10 3 16,-3 9-2-16,8 2 8 15,1 2 4-15,6 1 13 16,3-1 0-16,0-6-3 16,10-3-9-16,7-5 15 15,2 0-15-15,-1-8-9 0,3-3-1 16,-2-3 2-16,2-8-4 15,3 0-2-15,3 0-10 16,-2-8-97-16,-1-6-66 16,-1-5-139-16,-1-4-409 15</inkml:trace>
  <inkml:trace contextRef="#ctx1" brushRef="#br0" timeOffset="21383.9129">25971 877 802 0,'0'0'40'0,"0"0"177"15,0 0-81-15,0 0-34 16,0 0-37-16,0 0-51 16,-81-17-5-16,55 34 4 15,-1 5-3-15,6-2 0 16,9-4 1-16,4 0-6 0,5-3 0 15,3-1-3-15,0 0 1 16,8-2 0-16,7 1 2 16,6-5 1-16,3 2-2 15,1-1-2-15,0-2-2 16,-4 2 0-16,-1 2-2 16,-7-1-1-16,-1 1 1 15,-6-1-1-15,-3 1-1 16,-2 4 1-16,-1-2 3 15,0 3 2-15,-4-2-1 16,-14 1 0-16,-1-3 1 16,-8 0 1-16,-5-1-1 15,0-2-1-15,-3-3 1 0,1-3-2 16,3-1-2-16,0 0-150 16,9-17-333-16</inkml:trace>
  <inkml:trace contextRef="#ctx1" brushRef="#br0" timeOffset="23665.2277">11343 1048 104 0,'0'0'228'0,"0"0"-186"15,0 0 56-15,0 0-5 16,0 0-23-16,0 0-15 15,0-6-13-15,0 6-9 16,0-2-9-16,-3 1-3 16,-1-3-4-16,1 3 3 0,0-2 11 15,-3 0 1-15,6 2 3 16,-3 0-7-16,0 0-9 16,3-1 9-16,-3 1-16 15,0-3 17-15,-3 1 5 16,1 1-1-16,4-1 11 15,1 1 6-15,-3 0-9 16,3-1 17-16,0 3-20 16,0-2-5-16,0 2-12 15,0-3-5-15,0 3-4 16,0 0 2-16,0-2 10 16,0 2-4-16,0 0-1 0,0 0 1 15,-3 0-10-15,3 0-1 16,0 0-1-16,0 0-8 15,0 0-6-15,0 7-10 16,0 13 5-16,0 13 10 16,0 9 2-16,0 4 3 15,0 2 0-15,3 0-3 16,3 0-1-16,6-3 1 16,-6-2 0-16,3-5-1 15,1-6 1-15,-3-3 0 16,3-6 1-16,-7-4-2 15,0-5 0-15,0-6 1 0,1-2 0 16,-4-4 0-16,0-2 0 16,0 0 1-1,0 0 6-15,0 0-7 0,0 0 5 16,0 0-2-16,0 0-2 16,0 0-2-16,0 0-7 15,0 0-69-15,0 0-28 16,0 0-71-16,0-5-202 15</inkml:trace>
  <inkml:trace contextRef="#ctx1" brushRef="#br0" timeOffset="24721.5361">10657 1901 644 0,'0'0'1'0,"0"0"34"0,0 0 32 15,0 0-13-15,0 0-24 16,0 0-1-16,-15-3 19 16,15 3-4-16,0 0-28 15,0 0-10-15,0 0 0 16,0 0-2-16,0 0-3 15,3 0 4-15,12-4-1 16,15-4 18-16,6 2 0 16,13-3-13-16,12 0 5 15,8-1-6-15,5 2 1 16,4 2 3-16,-5-4 0 16,-3 5 1-16,-4-4 6 0,-5 3 5 15,-3-5 7 1,0 5-11-16,-1-2-4 0,-9 2-1 15,1 1 0-15,-3 4-10 16,-4 1-2-16,0 0-2 16,-1 0-1-16,1 0 2 15,1 0-2-15,3 0 1 16,2 0 0-16,1-6-1 16,7-3 9-16,5-1-1 15,6-2 4-15,6 2-7 16,-3 0 5-16,2 3-10 15,-7 2 1-15,-2 0-1 16,-12 1 4-16,-5 1-3 16,-10 1-1-16,-8 2 2 15,-4-3-1-15,-9 3 5 0,-1-2-2 16,-1 1 3-16,-4 1 1 16,1 0-4-16,-4 0-1 15,1 0-1-15,3 0 0 16,-3 0 1-16,-4 0-3 15,0-2 3-15,-3 2 4 16,0-1 3-16,0 1-3 0,0 0-7 16,0 0-6-16,0 0-66 15,0 0-153-15,-6 0-47 16</inkml:trace>
  <inkml:trace contextRef="#ctx1" brushRef="#br0" timeOffset="26127.7851">13915 1948 518 0,'0'0'23'16,"0"0"43"-16,0 0 6 16,0 0-26-16,0 0 0 15,0 0-16-15,0 0-12 16,-9-6-4-16,9 6-4 15,0 0-7-15,0 0-2 16,0 0-1-16,13 0 0 16,2 0 15-16,15 5 15 15,9 1 2-15,7 0-5 0,9-2-11 16,3 0 3-16,8 0 4 16,4 1-7-16,6-3 3 15,-1 0 1-15,-5-2-6 16,3 0 7-16,0 0-6 15,3 0 5-15,-2 0-10 16,0 0 2-16,-4 0 3 16,-6-2 2-16,-2 0-8 15,0 2 3-15,-1 0-9 16,0 0 7-16,2-3-4 16,-2 3-3-16,-6 0 4 15,-2 0-4-15,-3 0-2 0,-1 0 1 16,-3 0 1-16,4 0-2 15,-4 0 1 1,-3 3 2-16,4-3-1 0,8 0-1 16,3 0 1-16,1 0 0 15,9 2-2-15,0 0-1 16,-2-2 0-16,-2 1 1 16,-6-1 2-16,-2 0-1 15,-4 0 7-15,-3 0 12 16,-3 0 3-16,-1 0-7 15,1 0-7-15,-1-5-5 16,1 2 1-16,-8 1-2 16,1 1 1-16,0-1-1 0,3 2-3 15,-3 0-1 1,-3 0 0-16,-2 0 1 0,-1 0-2 16,-6 0 0-16,-2 0 1 15,-4 0 2-15,-6 0-2 16,-5 0 4-16,-6 0 4 15,1 0 0-15,-2 0 5 16,2 0-6-16,-2-1 3 16,0 1-7-16,1 0-1 15,2 0-2-15,-3 0-13 16,3 0-108-16,1 0-133 16,2 0-312-16</inkml:trace>
  <inkml:trace contextRef="#ctx1" brushRef="#br0" timeOffset="28284.2381">17989 1989 682 0,'0'0'19'15,"0"0"-16"-15,0 0 7 16,0 0 24-16,0 0-7 15,0 0-21-15,-55 0 5 16,55 0 10-16,0 0-9 16,0 0 5-16,0 0 6 15,0 0 5-15,0 0-10 16,0 0-4-16,0 0-1 16,2 0 9-16,11 0-2 0,13 0 17 15,7 0-15 1,13 0 1-16,12 0 2 15,10 0 5-15,10 0-17 0,9 0-6 16,1 0-4-16,6 0 1 16,-3 0 1-16,-3 0-5 15,-3 0 4-15,-8 0 3 16,1 0 15-16,1 0 0 16,-3-5 0-16,3-3-10 15,3 3-4-15,2-2-3 16,-3 2 6-16,1-1-7 15,-5 0 2-15,-6 1 7 16,1 2-1-16,-1-2 6 16,4 2-1-16,0 2-1 15,0 1-10-15,-1 0 0 0,2 0-3 16,-9 0-3-16,-2 0 2 16,-3 0-1-16,-6 3 1 15,-4 0-1-15,-5-2 3 16,0-1 2-16,1 2 1 15,6-2 6-15,-1 0 0 16,6 0-8-16,-3 0 4 16,4 0-3-16,-1 0 0 15,4 0-2-15,1-3 1 16,1 0 0-16,-6-2 3 16,-2 4 4-16,-6-3-3 15,-2 1-2-15,1-1 3 16,5 1-3-16,-3-1-3 0,4 0 2 15,-4 0-1-15,-2 1 1 16,-1 0 0-16,1 0 0 16,1-1-2-16,8 2 5 15,2 0-3-15,1 2 0 16,4 0-5-16,1 0 1 16,0 0 0-16,3 0-1 15,1 0 1-15,1 0-2 16,-1 0 3-16,-3 0 1 15,-1-3 5-15,-4 3-3 16,-4-1 3-16,-4-1-2 16,-6-1-2-16,-3 0 0 0,-4-2 0 15,-7 5-2-15,4-5-2 16,1 1 2-16,1 1 0 16,1 0 0-16,5-1-2 15,4 0-1-15,0 0 0 16,2-1 2-16,-2 5-2 15,3-4-1-15,-3 1-2 16,5 2 3-16,4-2 0 16,3 0 1-16,-7 0-1 15,-1-1 1-15,-5 0-1 16,-3 0 2-16,1-1-2 16,-5-2 1-16,1 2 0 15,0-1 0-15,1-2 3 16,1 1 1-16,-1-1-2 15,1 1 1-15,-4 2-3 0,4 1 0 16,2 1 3-16,1-2-2 16,2 3-2-16,-2-1 0 15,-3 1-1-15,-1-1-2 16,0 1 3-16,-2 0-3 16,5 2 3-16,1 0 0 15,5-1 0-15,1 1-1 16,0 0 1-16,-1 0 0 15,-5 0 2-15,-1 0-2 16,-3 0 0-16,-2 0 0 16,-4 0 0-16,-2 0 0 15,-3 0 4-15,1-2-4 0,-4 0 1 16,0 1 0-16,-2-2 0 16,-3 2 2-16,0 1-2 15,-1 0-1-15,3 0 1 16,1 0 0-16,0 0 0 15,1 0 1-15,2 0-1 16,2 0 1-16,0 0-2 16,-1 0-2-16,0 0 2 15,-3 0 0-15,-2 0 1 16,-3 0-1-16,-1 0 1 16,0 0-1-16,-3 0 1 15,4 0-1-15,-1 0 2 16,2 0-2-16,-1 0 2 0,-1 0 2 15,0 0-2-15,-2 0 2 16,3 0-1-16,-2 0 0 16,4 0 2-16,-2 0-4 15,-1 0 3-15,-3 0-1 16,-3 0-1-16,-4 0 1 16,-3 0 0-16,-6 0 2 15,-2 0 2-15,-2 0 1 16,2 0-1-16,0 0-2 15,0 0-1-15,0 0 0 16,-2 0-1-16,2 0 0 16,-1 0 0-16,-1 0-1 0,-1 0 0 15,0 0-2 1,0 0 0-16,0 0-1 0,0 0-3 16,0 0-4-16,-26 0-48 15,-16-3-88-15,-10-21-502 16</inkml:trace>
  <inkml:trace contextRef="#ctx1" brushRef="#br0" timeOffset="64453.2672">1827 3327 748 0,'0'0'56'0,"0"0"130"16,0 0-95-16,0 0-39 15,0 0-8-15,0 0-19 16,0 0 12-16,-3-52 1 16,3 49 5-16,0 2 5 15,0 1-11-15,0-2 7 16,0 1 1-16,0-1-7 0,0-1-7 16,0-1 1-16,0 0-11 15,0-2-10-15,0 3-7 16,0 3 9-16,0 0-10 15,-3 0 6-15,3 0-9 16,0 0-5-16,0 17-7 16,0 8 9-16,0 8 3 15,3-2 0-15,9 1 6 16,1-2-4-16,-2-2-1 16,-1-2 1-16,-4-3 0 15,0-4-2-15,-3-2 0 16,0-1 2-16,-3-4-2 0,3-3-2 15,-3 2 2-15,0-6-25 16,0 0-85-16,0-3-84 16,0-2-156-16</inkml:trace>
  <inkml:trace contextRef="#ctx1" brushRef="#br0" timeOffset="65297.0975">1840 3242 606 0,'0'0'59'16,"0"0"76"-1,0 0-19-15,0 0-64 0,3-71-2 16,5 59 11-16,2 1-12 16,-1 0-17-16,0-1 19 15,0 0-5-15,3 0-7 16,-2 2-13-16,1 3-10 16,2-1-11-16,-1 5 0 15,-1 1-5-15,2 2 0 16,2 0-7-16,-2 10 2 15,-2 7-2-15,-5 3-4 16,-3 3 11-16,-3 4-3 16,0 1 3-16,-9 2 11 15,-3-2-7-15,-9-5-1 16,2-3-2-16,4-7 5 0,0-4-6 16,9-7 7-16,3 0-3 15,3-2 3-15,0 0 6 16,0 0 1-16,0 0 0 15,0 0-10-15,0-4-2 16,13-5-2-16,4 0-4 16,8 0-3-16,5 1 6 15,0 4-5-15,-2 4 4 16,0 0-1-16,2 4-1 16,-6 13 1-16,0 3-2 15,-6 3 3-15,-12 0 2 16,-6 4-5-16,0-2 2 0,-11-2 3 15,-14-1 6-15,1-5-4 16,2-2 8-16,-2-2-4 16,0-5 5-16,5-3 4 15,-5-2-11-15,6-1 5 16,-3 1-6-16,-1 1 0 16,8-1-3-16,-2 0-2 15,10 2 0-15,0-4-1 16,3 3-7-16,3-4-84 15,0 0-119-15,0-5-214 16</inkml:trace>
  <inkml:trace contextRef="#ctx1" brushRef="#br0" timeOffset="66062.6569">2592 3358 663 0,'0'0'49'0,"0"0"61"15,0 0 18-15,0 0-41 16,0 0-29-16,0 0-10 15,-6-48 9-15,0 43-5 16,-3 2-13-16,-4 2 3 16,-2 1-29-16,-9 0-12 0,2 1 5 15,-2 10-3 1,3 6-1-16,3 0 3 0,6 3-5 16,2 1 2-16,8 0-2 15,2 0 5 1,0-1-3-16,15 0 9 0,3-5-2 15,1 0-3-15,-1-5-4 16,0-3-1-16,-3-2 2 16,-6-4-1-16,0-1-2 15,1 0 5-15,-2-9-1 16,1-7 1-16,1-4-5 16,-4-4-1-16,0 0-6 15,-3-5-4-15,-1 0 1 16,-2 4 5-16,0 2 5 0,0 11 6 15,0 6-6-15,0 5 10 16,0 1 1-16,0 0-11 16,0 12-19-16,4 12 19 15,6 2 3-15,1 5 2 16,1-4 5-16,3-2-3 16,-3-2-1-16,1-4 0 15,-1-2-5-15,-1-4 1 16,-1-1-2-16,-4-3-3 15,0-2-46-15,-3-1-113 16,0-6-129-16,4 0-89 16</inkml:trace>
  <inkml:trace contextRef="#ctx1" brushRef="#br0" timeOffset="66547.1567">3004 3274 767 0,'0'0'53'0,"0"0"137"0,0 0-54 16,0 0-68-1,0 0-14-15,0 0-2 0,-69-22-8 16,54 22-19-16,-3 0-4 16,2 11-7-16,7-2-7 15,4 3-6-15,4 0-1 16,1 2-3-16,0 0 0 16,6 0 0-16,15 0 3 15,4-2 3-15,-1 2 0 16,0-1 0-16,-2-1-3 15,-8 1 0-15,-7 1-1 16,-5-2 1-16,-2 0-2 16,0 0 2-16,0-2 0 15,-8 1 7-15,-11-2 7 16,-1 0 5-16,-5-2-8 0,1 1-6 16,-1-3-4-16,-2 0-1 15,0 2-4-15,5-2-85 16,4-5-135-16,12-8-215 15</inkml:trace>
  <inkml:trace contextRef="#ctx1" brushRef="#br0" timeOffset="67484.8697">3189 3389 665 0,'0'0'24'16,"0"0"66"-16,0 0 33 15,0 0-19-15,80 2-57 16,-62-2-26-16,-3-2 0 16,-3-3 2-16,-3-2-1 15,-3-3-1-15,-2 3 1 16,-2-3 17-16,-1 1-20 15,-1-1-2-15,0 0 8 16,0-1 7-16,0 2-8 16,0 0-11-16,-7 2 4 15,-2 2-6-15,0 0 8 0,-6 5-2 16,3 0-9-16,-3 0-5 16,-1 0-3-16,-1 10 0 15,1 4 3-15,4 6 1 16,5-1 3-16,2 4-1 15,5-3-1-15,0 0 6 16,2-1-1-16,14-3 3 16,2-2 4-16,6-2-5 15,1-4-6-15,-1-5 0 16,3 0-4-16,-2-3-2 16,1 0 0-16,2 0-26 15,5-1-17-15,-2-10-1 0,3-2 9 16,-4 1 11-16,-6 0 9 15,-3 1 15-15,-2 1 0 16,-5-1 5-16,-5 0-3 16,-2 4 4-16,-4-3 5 15,0 0 13-15,-3 0 3 16,0 1 5-16,-3-2-12 16,-10 1-15-16,-2 5-5 15,-6 2-2-15,-3 3 1 16,0 0-4-16,3 14 0 15,-1 8 3-15,7 4-1 16,5 1 3-16,7-3-3 0,3-4 1 16,0-3 1-16,7-3 0 15,11-4 1 1,3-5 4-16,0-4-3 0,4-1 5 16,-4-1-6-16,3-14-2 15,-6-5-7-15,1-3-17 16,-1-9-16-16,-3-4-5 15,-3-5 22-15,-3-5 16 16,-9-3 9-16,0-6 2 16,-5 2 6-16,-8 2 15 15,1 5 21-15,2 9 5 16,4 11 9-16,1 10 5 16,2 8-16-16,3 8 1 15,0 0-48-15,0 26 2 16,6 17-2-16,6 13 4 0,-3 9-1 15,0 3 1-15,-3 0 2 16,1-1-6-16,-7-3-5 16,0-6 2-16,0-7-3 15,0-6-130-15,-7-15-165 16,7-23-747-16</inkml:trace>
  <inkml:trace contextRef="#ctx1" brushRef="#br0" timeOffset="68891.3104">5062 3323 574 0,'0'0'62'15,"0"0"78"-15,0 0 0 16,0 0-46-16,0 0-18 16,-79-35-15-16,54 33-28 15,-5 2 2-15,6 0-5 16,-3 8-15-16,3 5-1 16,2 5-1-16,7 5 2 0,2 4-6 15,8 1-6-15,5 0 5 16,0-3 2-16,15-6-4 15,3-2 7-15,3-4-7 16,1-4-1-16,-2-3-1 16,-4-3 1-16,-4-3-5 15,-3 0 1-15,1-3 4 16,-5-11-3-16,-2-5-2 16,-3-6-1-16,0-4 1 15,0-4 0-15,0-3 4 16,0 5-1-16,6 2 2 15,0 5 8-15,4 10-4 16,5 4-5-16,3 6-4 16,4 4-7-16,4 0 4 0,1 8 0 15,-2 16 3-15,2 2 4 16,-5 7 4-16,2 1 4 16,-9-1 5-16,-6 4-7 15,-6-3-4-15,-3-1-3 16,0-2 2-16,0-8-3 15,-6-7-2-15,0-8 2 16,0-5 3-16,3-3 1 16,0 0 16-16,-6-10 28 15,0-11-37-15,3-6-3 16,3-10-7-16,3-1 1 16,0-5 2-16,0 1-6 0,9-1-1 15,9 6 1-15,3 6 1 16,3 9-1-16,-2 9-3 15,0 11 2-15,-2 2-2 16,2 10-7-16,-1 19 2 16,0 7 6-16,0 4 2 15,-2 0 4-15,1 1-4 16,-1-2 0-16,0-3-1 16,-2-5-5-16,2-2-117 15,-2-12-108-15,-4-13-244 16</inkml:trace>
  <inkml:trace contextRef="#ctx1" brushRef="#br0" timeOffset="69782.1058">6394 2985 1076 0,'0'0'12'16,"0"0"161"-16,0 0-22 15,0 0-53-15,0 0-45 16,-13-71-26-16,13 71-13 16,0 0-10-16,0 10-4 15,3 22-15-15,7 18 15 16,-1 17 6-16,-3 6 5 15,2 5 0-15,-1-5-5 16,-1-8-4-16,0-8-1 0,0-12-1 16,0-7 0-16,-2-10 2 15,-4-5-2-15,0-8 0 16,0-3-4-16,0-8-1 16,0-1-63-16,0-3-64 15,0-5-43-15,0-17-181 16</inkml:trace>
  <inkml:trace contextRef="#ctx1" brushRef="#br0" timeOffset="70125.9451">6706 3113 855 0,'0'0'73'0,"0"0"47"15,0 0-63-15,0 0-30 16,0 0 9-16,0 0 1 16,-100 92-16-16,60-68-11 15,4-7-3-15,6-7 5 16,8-3 3-16,7-4 9 16,7-3 4-16,5 0-15 15,3 0 2-15,0 0-3 16,0 0-12-16,0 0 0 0,14 0-4 15,5 0 4-15,9 3 0 16,2 3-1 0,3 5-1-16,3 4 2 0,3-3 0 15,1 2 0-15,0 0 0 16,5-5-60-16,-5 2-87 16,-7-2-81-16,-9-7-157 15</inkml:trace>
  <inkml:trace contextRef="#ctx1" brushRef="#br0" timeOffset="70391.5724">7034 3159 879 0,'0'0'117'0,"0"0"124"0,0 0-88 15,0 0-81-15,0 0-64 16,0 0 0-16,0 29-8 15,3 4 24-15,6 4 5 16,0-1 2-16,3-3-11 16,-3-5-6-16,0-5-14 15,-2-6 2-15,-1-6 1 16,-6-5-6-16,0-5-6 16,0 0-83-16,0-1-80 15,-16-5-156-15</inkml:trace>
  <inkml:trace contextRef="#ctx1" brushRef="#br0" timeOffset="70594.6458">7034 2958 1060 0,'0'0'23'0,"0"0"173"16,0 0-86-16,0 0-78 16,0 0-32-16,0 0-9 15,9-29-147-15,-9 26-281 16</inkml:trace>
  <inkml:trace contextRef="#ctx1" brushRef="#br0" timeOffset="71328.9959">7380 3188 882 0,'0'0'76'15,"0"0"124"-15,0 0-86 16,0 0-50-16,0 0-27 16,88-67-11-16,-55 67-9 15,3 14 2-15,0 11-3 16,-1 7-2-16,-5 0 8 16,-9-1-5-16,-3 0-8 15,-9-1-6-15,-3-3-1 16,-6-6-2-16,0-4-3 15,0-3 2-15,-15-6 2 0,-3-3 5 16,0-5 7-16,-1 0-4 16,2-9 5-16,1-12-2 15,4-5-1-15,3-5 5 16,6-2-8-16,3 0-3 16,0-1-4-16,15 5 4 15,6 2-5-15,6 6 0 16,-2 4-1-16,2 6-6 15,-2 4-14-15,-8 4-66 16,-4 3-35-16,-4 0-67 16,-9 0-232-16</inkml:trace>
  <inkml:trace contextRef="#ctx1" brushRef="#br0" timeOffset="71735.254">8108 3077 950 0,'0'0'10'15,"0"0"40"-15,0 0 30 16,0 0-12-16,0 0-20 0,0 0-24 16,-78-46-16-16,59 46 1 15,-3 0-3-15,-2 4 5 16,6 11 21-16,-3 5 1 16,2 6-19-16,10 6 3 15,6 3-5-15,3 1 12 16,6-5-8-16,19-6 13 15,11-6-9-15,4-7-11 16,2-4 0-16,0-5-6 16,-2-3-3-16,-6 0-60 15,-4-5-127-15,-5-13-98 0,-8-8-309 16</inkml:trace>
  <inkml:trace contextRef="#ctx1" brushRef="#br0" timeOffset="72193.7404">8275 2712 1041 0,'0'0'4'0,"0"0"166"16,0 0-19-16,0 0-66 15,0 0-82-15,0 0-3 0,6 47 24 16,3-1 3-1,0 12 6-15,1 8-4 16,-5 0-4-16,-2-4-13 0,3-3-2 16,0-12-6-16,1-5-1 15,-4-10 0-15,0-6-2 16,-3-4 3-16,0-10-4 0,0-4-3 16,0-7 3-16,0-1 3 15,0 0 5-15,0 0-3 16,0-4 9-16,0-16-14 15,3-6-1-15,6-3-2 16,-1-3 3-16,5 0-2 16,2 8 1-16,0 8 0 15,-3 6 1-15,7 6-2 16,2 4 1-16,3 1 1 16,3 21-11-16,-5 6 6 15,-1 5 3-15,-3-2 2 16,-2 0-2-16,-5 0-6 15,-2-3-91-15,-2-8-134 0,-7-13-308 16</inkml:trace>
  <inkml:trace contextRef="#ctx1" brushRef="#br0" timeOffset="73271.868">9073 3146 730 0,'0'0'41'16,"0"0"58"-16,0 0 83 15,0 0-69-15,0 0-27 16,0 0-43-16,-70-40 9 15,58 40-38-15,-6 14-11 16,-3 15 3-16,2 10 8 16,7 3 15-16,9 0-4 15,3-2-6-15,3-8 6 0,19-5 1 16,1-6-8 0,5-8-7-16,2-6-6 0,-3-7 1 15,-5 0 5-15,-2-7 0 16,-1-10 0-16,-6-7 3 15,-7 1 4-15,-6-5 0 16,0-1-5-16,0-1-7 16,-10 2-6-16,-5 2 0 15,-3 5-1-15,0 5 1 16,5 8-2-16,4 4-4 16,4 4-43-16,5 0-115 15,0 4-199-15,0 0-233 0</inkml:trace>
  <inkml:trace contextRef="#ctx1" brushRef="#br0" timeOffset="73662.5246">9460 2799 861 0,'0'0'71'0,"0"0"94"15,0 0-38-15,-96-55-18 16,78 55-33-16,-1 0-27 0,5 11-27 16,-2 16-13-16,4 16-9 15,4 10 14-15,1 11 21 16,7 3 4-16,0-2-9 15,15-2-9-15,0-2-10 16,1-5 1-16,1-5-3 16,-1-8-4-16,-1-4-3 15,-3-9-2-15,-3-5 0 16,-6-5-1-16,-3-7-2 16,0-3-2-16,-3 0-27 15,-21-5-86-15,0-5-193 16,-6-4-476-16</inkml:trace>
  <inkml:trace contextRef="#ctx1" brushRef="#br0" timeOffset="73834.4359">9261 3280 402 0,'0'0'496'0,"0"0"-468"15,0 0 64-15,118-53-48 16,-69 40-22-16,-1-1-18 15,1-1-4-15,-10-1-1 16,-5-2-69-16,-7-6-149 16,-8-5-245-16</inkml:trace>
  <inkml:trace contextRef="#ctx1" brushRef="#br0" timeOffset="74131.3326">9743 2759 794 0,'0'0'52'0,"0"0"110"16,0 0 15-16,0 0-83 16,0 0-59-16,0 0-27 15,-69 61 23-15,66-13-1 16,3 1 11-16,0 6 2 16,0-2-3-16,6-1-12 15,6-1 5-15,3-4-15 0,3-5 2 16,-1-4-2-1,2-4-13-15,-3-2-1 16,-2-5-4-16,-7-3 4 0,-1-4-4 16,-6-2-3-16,0-1-3 15,-6-2-23-15,-15 5-44 16,-7-4-83-16,-2-5-134 16,3-9-274-16</inkml:trace>
  <inkml:trace contextRef="#ctx1" brushRef="#br0" timeOffset="74318.8346">9645 3234 972 0,'0'0'14'0,"0"0"90"16,0 0-33-16,0 0-36 15,107-72-15-15,-64 58-16 16,-4 4-4-16,-8 0 0 15,-7 2-52-15,-9-2-164 16,-12-4-351-16</inkml:trace>
  <inkml:trace contextRef="#ctx1" brushRef="#br0" timeOffset="74568.785">10028 2660 981 0,'0'0'61'16,"0"0"101"-16,0 0 6 15,0 0-115-15,0 0-53 16,0 0-2-16,0 28 2 15,0 3 0-15,-3 7-11 16,-3 1-139-16,-2-3-242 16</inkml:trace>
  <inkml:trace contextRef="#ctx1" brushRef="#br0" timeOffset="75225.3339">10681 3110 826 0,'0'0'111'16,"0"0"80"-16,0 0-85 16,0 0-36-16,-117-23-6 0,74 23-7 15,-2 4-15 1,7 9 11-16,8 1-23 0,11 0-20 16,8 0-5-16,11-1-5 15,0-1-3-15,7 2-5 16,25-3 8-16,7-2 14 15,10-2-9-15,0-2 1 16,-4 4-3-16,-2-1-3 16,-10 4-9-16,-5 1 5 15,-11 3-3-15,-4 1 0 16,-10-2 3-16,-3 2 1 16,0 0 3-16,-13-3 0 15,-11 2 0-15,-3 0 10 16,-7-3-3-16,-2-3-6 15,0 0 2-15,8-5-2 0,1-3 2 16,9-2 0-16,0 0-3 16,6 0 0-16,-7-2-40 15,-2-10-222-15,0-6-451 16</inkml:trace>
  <inkml:trace contextRef="#ctx1" brushRef="#br0" timeOffset="76209.8693">11977 3096 352 0,'0'0'406'0,"0"0"-343"15,0 0 101-15,0 0-19 0,-55-76-55 16,37 68-21-16,0 2 10 15,-11 6-25-15,0 3-29 16,-11 22-15-16,1 8 1 16,6 10 0-16,5 6 8 15,10-3-4-15,9-5-2 16,9-2-8-16,0-8 4 16,13-4-8-16,13-8 6 15,8-1-5-15,1-9 0 16,4-3-2-16,2-5-1 15,-8-1-68-15,1 0-52 16,-3-7-64-16,-8-10-63 16,-1-7-124-16</inkml:trace>
  <inkml:trace contextRef="#ctx1" brushRef="#br0" timeOffset="76631.8302">12077 3057 897 0,'0'0'61'0,"0"0"154"15,0 0-79-15,0 0-62 16,0 0-74-16,0 0 12 16,-6 41-12-16,15-5 28 15,1 1-3-15,7-1 0 16,-2-8-7-16,6-4 0 16,1-8-2-16,5-3-2 15,1-7-6-15,-2-4-2 16,-3-2-2-16,0 0 0 0,-4-5-2 15,-6-11-2-15,4-3-16 16,-8-3-10-16,-3-5-3 16,-3-4 14-16,-3-3 12 15,0-1-5-15,0-1 5 16,-6 8 3-16,3 8 8 16,0 9 7-16,3 5 25 15,0 6-12-15,0 0-28 16,0 9-13-16,3 13 11 15,7 5 2-15,4 3 1 16,1 0 3-16,-2-3-1 16,0-3-2-16,0-1-1 15,0-5 0-15,-4-3 0 0,-6 0-18 16,-2-3-101-16,-1-2-88 16,-1-9-247-16</inkml:trace>
  <inkml:trace contextRef="#ctx1" brushRef="#br0" timeOffset="77265.4764">12510 2992 1116 0,'0'0'13'0,"0"0"72"15,0 0-40-15,0 0 40 0,110 34-28 16,-80-4-20-16,-2 4 13 15,-1 1-17-15,-3 0-3 16,-9-2-6-16,-6-2-16 16,-6-4-8-16,-3-6 1 15,0-4 2-15,0-9-3 16,0-3 0-16,0-5 0 16,0 0 1-16,0 0 4 15,-6-6 11-15,-4-13-11 16,0-7-5-16,3-8-2 15,4-4-3-15,3-4-1 16,0-2-2-16,0 6 1 0,12 4 5 16,9 7 2-16,1 10 2 15,2 5-2-15,0 11-4 16,0 1 3-16,-2 6-5 16,2 18 2-16,-5 8 3 15,4 6 1-15,-4 4 11 16,1-2 0-16,-1-1 1 15,-7-7-7-15,-4-7-5 16,2-7-2-16,-10-3 2 16,0-6-2-16,0-4-2 15,0-2 4-15,0-3 0 16,0 0 1-16,-3 0 7 16,-11-4 5-16,4-12-7 0,-2-5-1 15,-3-4-1 1,4-3-3-16,4-2-1 0,4 0 0 15,3 1-6-15,0-1 2 16,6-2 3-16,14-1 2 16,2 2 2-16,5 1-3 15,1 5-9-15,2 4-35 16,0 6-86-16,-5 7-122 16,-12 1-345-1</inkml:trace>
  <inkml:trace contextRef="#ctx1" brushRef="#br0" timeOffset="77883.3897">13299 3156 369 0,'0'0'661'16,"0"0"-602"-16,0 0 83 15,0 0-90-15,0 0-39 16,0 0-9-16,58-24 5 16,-42 17 4-16,-3-2 17 15,0 0 8-15,-6-2-2 16,-1 2 7-16,-6-1-3 15,0 0-6-15,0-4-17 0,0 0-11 16,-6 0 5-16,-7-2-6 16,0 5 13-16,-1 1 0 15,2 6-7-15,0 3 3 16,0 1-5-16,3 0-7 16,-4 17-2-16,4 8-2 15,2 7 2-15,6 2 4 16,1-2-1-16,0-4 0 15,14-3 2-15,2-1 2 16,8-5-6-16,-3-1-1 16,-1-6 3-16,0-3-3 15,-7-4 0-15,-1-5-2 0,2 0-30 16,-2 0-64-16,-1-4-127 16,-5-16-214-16</inkml:trace>
  <inkml:trace contextRef="#ctx1" brushRef="#br0" timeOffset="78555.4207">13564 2946 1073 0,'0'0'53'0,"0"0"53"16,0 0-80-16,0 0 76 15,36 87-47-15,-23-51-15 16,4-2-5-16,-8-3-2 0,1-6-11 15,-7-4-6 1,-2-6-6-16,-1-8-7 0,2-4-3 16,-1-3 1-16,1 0 0 15,1 0 8-15,5-10-9 16,2-12-11-16,2-7-20 16,0-5-16-16,0 1 3 15,0 4 40-15,-9 7-7 16,4 8 9-16,-7 6 2 15,0 7 0-15,0 1 0 16,3 1-3-16,0 18-11 16,4 8 14-16,6 7 20 0,3-2-2 15,-1-3 2 1,6-5 3-16,-2-5-7 0,1-5-2 16,-1-6-2-16,-2-2-1 15,2-5-2-15,-3-1 1 16,-3 0-7-16,1 0 2 15,-2-12 3-15,0-2-5 16,0-6-3-16,0-6 0 16,-2-6-2-16,-4-2-11 15,-5-7-5-15,-1-9 11 16,0-4-9-16,-4-3 7 16,-12 3 9-16,2 11 1 15,1 13 7-15,7 15 8 16,0 12 3-16,6 3-19 15,-3 17 0-15,0 19-9 0,-1 17 9 16,4 9 6-16,0 1 7 16,0-3 9-16,13-7-10 15,3-6-4-15,7-11 0 16,-1-4-8-16,2-9-2 16,-6-6 1-16,0-4 1 15,-6-8-48-15,-2-5-74 16,-4 0-130-16,-2-11-219 15</inkml:trace>
  <inkml:trace contextRef="#ctx1" brushRef="#br0" timeOffset="78836.6451">13886 3071 933 0,'0'0'61'16,"0"0"107"-16,0 0-100 16,0 0-45-16,81-12-1 15,-42 3 15-15,-2-1-6 16,-3 1-7-16,2-2-7 16,-3 0 9-16,-3 3-12 15,-8 1 1-15,-2 2-6 0,-4 3-6 16,-7 2-3-16,-2 0-6 15,-3 0-41-15,-2 2-77 16,-2 7-93-16,0-6-167 16</inkml:trace>
  <inkml:trace contextRef="#ctx1" brushRef="#br0" timeOffset="79782.689">14955 2779 1074 0,'0'0'5'0,"0"0"83"15,0 0 61-15,0 0-63 16,0 0-23-16,0 0-21 16,0 0-7-16,-23-70-8 15,23 68-1-15,0 2-6 16,0 0-15-16,0 0 1 16,0 0-4-16,0 0 0 15,0 0-1-15,0 14 2 16,0 11 0-16,6 14 4 15,0 14 4-15,4 9-6 16,1 5-2-16,-2-1 8 0,2-6-9 16,-2-8 0-16,-3-6 0 15,1-11-2-15,-4-9 0 16,-3-4 0-16,0-7-1 16,0-3 1-16,0-4-4 15,0-3-9-15,0 0-69 16,0-5-117-16,0-2-153 15</inkml:trace>
  <inkml:trace contextRef="#ctx1" brushRef="#br0" timeOffset="80369.6436">15442 3107 846 0,'0'0'33'16,"0"0"149"-16,0 0-75 16,0 0-32-16,0 0-36 15,0 0-1-15,-91-64 8 16,62 61-8-16,3 2 10 15,5 1-13-15,6 0-11 16,5 1-7-16,4 15-14 0,3 4 3 16,3 4-5-16,0 1 4 15,6-1 2-15,10-2 3 16,4-5-7-16,-1-5 8 16,1-3-10-16,-1-5 1 15,-3-4 4-15,-3 0-3 16,4 0 3-16,-5-11-3 15,1-8-3-15,-2-2-7 16,-5-4-5-16,0-5-2 16,-6 0 5-16,0 0 6 15,0 0 3-15,0 7 0 16,0 9 3-16,0 9 3 16,0 5 3-16,0 0-9 15,0 17-24-15,10 11 22 0,3 5 2 16,7 1 7-16,-7-4 0 15,7-3-4-15,-5-5-1 16,-2-3-2-16,-3-4 1 16,1-3-2-16,-2-5-17 0,-3-2-96 15,0-2-63-15,-5-3-135 16,2-3-219-16</inkml:trace>
  <inkml:trace contextRef="#ctx1" brushRef="#br0" timeOffset="80885.2374">15724 2964 1054 0,'0'0'13'15,"0"0"165"-15,0 0-94 16,0 0-78-16,0 0 30 16,1 76 11-16,8-46-15 15,5-4-8-15,1-2-6 16,-1-5 5-16,5-3-8 15,-3-6 5-15,2-4-14 16,6-2 1-16,-4-4 2 16,6 0-9-16,1-7 0 15,-6-10-19-15,-2-4-31 0,-5 0-2 16,-1-7 12 0,-10 0 24-16,-3-2 2 0,0 1 6 15,-9 0 8-15,-4 9 3 16,3 6-2-16,6 8 15 15,1 6-6-15,1 12-10 16,2 18 0-16,0 9 14 16,3 3 4-16,19-6-1 15,3-10-1-15,5-6 1 16,-5-5-8-16,2-8 14 16,-3-7-5-16,-1 0 6 15,2-6 8-15,-3-10-4 0,2-7-7 16,-2-3-3-16,-7-3-4 15,0-3-4-15,-9-3 4 16,-6 0-13-16,0 4 0 16,0 10-2-16,0 11-8 15,-10 10-5-15,-10 1-42 16,-2 19-192-16,-5-5-259 16</inkml:trace>
  <inkml:trace contextRef="#ctx1" brushRef="#br0" timeOffset="81651.1506">17708 2755 933 0,'0'0'9'16,"0"0"88"-16,0 0 29 16,0 0-46-16,-24-71-9 15,7 67-19-15,-6 4-29 16,-7 8-11-16,-9 18 3 16,-6 17 9-16,0 15 5 15,6 15 4-15,10 14 2 0,16 1-9 16,13-2 1-16,10-9-11 15,26-15-4-15,12-12-11 16,10-10 0-16,6-10 3 16,3-8 0-16,-5-10 0 15,-9-5-2-15,-13-6-2 16,-10-1-14-16,-12 0-70 16,-7-8-59-16,-5-7-72 15,-2-6-120-15</inkml:trace>
  <inkml:trace contextRef="#ctx1" brushRef="#br0" timeOffset="82010.5296">18170 2796 1018 0,'0'0'20'0,"0"0"183"16,0 0-46-16,0 0-66 16,0 0-24-16,0 0-37 15,-4-33-17-15,4 44-13 16,0 20 0-16,7 11 14 0,5 11 5 15,3 0-2-15,-6-1-9 16,3-4-3-16,-2-5-5 16,1-2 0-16,-5-7-1 15,-3-6 0-15,-2-8-13 16,-1-2-53-16,0-7-63 16,0-7-93-16,0-4-177 15</inkml:trace>
  <inkml:trace contextRef="#ctx1" brushRef="#br0" timeOffset="82401.1582">18479 2917 673 0,'0'0'371'0,"0"0"-309"15,0 0 39-15,0 0-67 16,0 0-29-16,0 0-1 15,-75 29 3-15,46-15-7 16,3 1 3-16,4-6 2 16,4-1-1-16,9-3 6 15,6-4-7-15,3-1 3 16,0 2-2-16,0 3-4 16,6 3 0-16,9 5 2 15,6 4 11-15,5 3 5 0,0 4-11 16,4-5-2-1,-2-1 2-15,5-4-5 0,0-4 2 16,1-4 5-16,-1-5-7 16,-6-1 10-16,-8 0-5 15,-7 0 2-15,-9 0-9 16,-3 0 4-16,0-1-4 16,0-4-39-16,-2-2-157 15,-5-5-319-15</inkml:trace>
  <inkml:trace contextRef="#ctx1" brushRef="#br0" timeOffset="82854.4004">19220 2815 866 0,'0'0'24'15,"0"0"174"-15,0 0-101 16,0 0 1-16,0 0-28 0,0 0-29 15,-42-60 2-15,15 60-21 16,-5 0 3-16,-7 16-7 16,-1 9 7-16,5 9-7 15,6 7-4-15,8 9 7 16,10 2-6-16,11-4-5 16,0-5-3-16,25-7 8 15,5-8-2-15,5-5-11 16,1-8 5-16,1-5-1 15,-2-6-4-15,0-4-2 0,-5 0-2 16,-2 0-49 0,-1-9-106-16,-8-6-99 0,-2-4-178 15</inkml:trace>
  <inkml:trace contextRef="#ctx1" brushRef="#br0" timeOffset="83338.7601">19566 2735 1025 0,'0'0'19'16,"0"0"185"-16,0 0-51 15,0 0-53-15,0 0-60 16,0 0-21-16,0-8-18 16,0 36 1-16,0 13 23 15,3 5 1-15,2 4-10 16,-2 0 5-16,0-4-9 16,-3-1-2-16,3-7-8 15,-3-3 0-15,3-7 0 16,-3-8 2-16,3-9-5 15,-3-5 3-15,1-4-2 16,2-2 1-16,0 0 0 0,0 0-1 16,7 0 0-16,10 0 4 15,1 0-1-15,9 0-3 16,3 0 1-16,3 0-2 16,0-2 1-16,-3 0 0 15,-6-1 1-15,-7 2-1 16,-7-1-1-16,-6 1 0 15,-4-1 0-15,-3 2-15 16,0-1-23-16,0 1-59 16,0-5-93-16,0-5-143 15</inkml:trace>
  <inkml:trace contextRef="#ctx1" brushRef="#br0" timeOffset="83791.8904">19953 2581 1171 0,'0'0'6'0,"0"0"121"15,0 0-28-15,0 0-83 16,0 0-6-16,110 38-4 16,-67 6 13-16,5 12 8 15,-3 9 9-15,-4 1 10 16,-6 1-4-16,-12-4-17 15,-7-5-8-15,-10-2-10 16,-6-2-6-16,0 0-1 16,-17-1 0-16,-11-3-1 15,-5-7 2-15,0-7-1 16,5-11 2-16,2-7-1 16,13-6-1-16,0-2-25 15,6-6-129-15,4-4-170 0,3-6-596 16</inkml:trace>
  <inkml:trace contextRef="#ctx1" brushRef="#br0" timeOffset="91482.7319">1669 3961 382 0,'0'0'73'16,"0"0"-69"-16,0 0 33 16,0 0 29-16,0 0-28 15,0 0-11-15,0 0-3 16,-11 0-1-16,11 0 5 16,0 0 3-16,0 0-4 15,-3 0-2-15,3 0 3 16,0 0-7-16,0 0-2 0,0 0 7 15,0 0 1 1,0 0-7-16,0 0-4 0,0 0 0 16,0 0-5-16,0 0-6 15,0 0 2-15,0 0-6 16,0 0-1-16,8 0 0 16,1 0 1-16,3 0 5 15,7 0-3-15,8 0 0 16,3-3 6-16,4 1-9 15,8-1 0-15,1 3 0 16,2-3 0-16,-2-2 3 16,-1 2 2-16,1-1-4 15,-4 0 2-15,1-2 7 16,0 1-3-16,2-2-2 0,0-3 1 16,4 4-3-16,-4 1 0 15,-3-1-2-15,1 2 1 16,-3 1-1-16,1-4-1 15,-4 2 1-15,6 1 0 16,-4-2 0-16,0 2 1 16,1 0-2-16,-1 1 1 15,1 0-1-15,2 0 0 16,-3 1 2-16,0 0-2 16,-2 1-1-16,6-3 1 15,-1 0 4-15,3-2-3 16,-1-1 0-16,-2 3-1 15,0-1-1-15,-2 2 0 0,-1-2 1 16,3 5 0-16,-2-2 1 16,5 1-2-16,0 1 2 15,-2-3-2-15,6 3 0 16,-4-1 1-16,1-1-2 16,-1 2 2-16,-3-6 0 15,1 4 0-15,-3-1 2 16,-1-1-2-16,3-1 0 15,-2 1 1-15,2-1-1 16,-3 2 0-16,1-1 0 16,3 1 0-16,-1 0 1 15,0 0-1-15,0 0 2 0,1 1-2 16,-4-2 0-16,-2 1 0 16,5-1 1-16,1 1-1 15,-1 1 1-15,-2-1-2 16,-1 3 1-16,1-1-2 15,-4 0 2-15,-3-1-2 16,-2 1 2-16,2 0 0 16,1-2 1-16,-1 0-1 15,6-2 0-15,0 1 0 16,3-1 0-16,2 0 0 16,-2-1-1-16,0 3 0 15,0 0 1-15,-2 1 0 16,-1-1 0-16,-2 1 0 0,-1-2 0 15,0 2 1 1,1 0-1-16,-1-2 0 0,0 1 1 16,1 1-1-16,-3-1 0 15,2 3 1-15,3-2-1 16,-2 2-1-16,-1 0 0 16,0 0 2-16,-3 0 0 15,-5 0-1-15,-6 0 0 16,-5 0 0-16,-5 0 0 15,-2 0 0-15,-4 0 0 16,-3 0-1-16,0 0 1 16,0 0-1-16,0 0 0 15,0 0-6-15,0 2-44 16,3 3-66-16,5-2-30 0</inkml:trace>
  <inkml:trace contextRef="#ctx1" brushRef="#br0" timeOffset="93217.4059">6494 3956 553 0,'0'0'0'0,"0"0"0"15,0 0 3-15,0 0 15 16,0 0 5-16,0 0-11 16,-36-31 13-16,33 27 20 15,3 0 0-15,-3 3-13 16,3 1 7-16,-4 0-10 15,4 0-17-15,-3 0-2 0,3 0 0 16,0 0-2-16,0 0 0 16,0 0 0-16,0 0 1 15,7 0-8-15,7 0 2 16,5 0 20-16,8 0-2 16,0 0-15-16,7 0 4 15,2 0 7-15,4 0-2 16,2 0 4-16,12 0-3 15,1 0-4-15,9 0 2 16,2 0-6-16,5-4 0 16,-5-2 3-16,-5 3-1 15,3-3-3-15,-1 1-1 0,-2-2 1 16,0 0 6-16,-1-1-7 16,1 1 5-16,-3-1 3 15,3-1-7-15,-1 0 0 16,4 0-3-16,-1 1 0 15,-2-1-3-15,0 3 2 16,-3-2 0-16,2 2-1 16,4 3 1-16,2-2-1 15,-2 1 1-15,1-1-3 16,-6 2 0-16,2-1 2 16,1 1-2-16,-3-1 0 15,2 1-1-15,-3 2 1 16,-3 1 0-16,-1 0 0 0,-2 0 1 15,2 0-1 1,-2 0 1-16,3 0-1 0,-3 0 0 16,2 0 1-16,-3 0 0 15,1 0-1-15,-4 0 2 16,7-2 0-16,0-2-2 16,0 1 1-16,5 1 0 15,-5-1-2-15,-4 0 1 16,4 2 0-16,-3-2 0 15,3 2 0-15,2-1 0 16,-3 0 3-16,4-3 3 16,-3 1 9-16,0 0 3 0,2 0 0 15,-6 1-8 1,1 3 1-16,0-2-6 0,0 2 0 16,-1 0-4-16,-2 0 0 15,-1 0 0-15,-2 2-1 16,-1-2 4-16,4 3-4 15,1-3 0-15,-1 0 3 16,0 0-3-16,-4 0 0 16,-3 0 1-16,-4 0-1 15,-8 0 2-15,-8 0 0 16,-5-3 2-16,-7 3 3 16,-4 0 11-16,-6-2 11 15,0 2-4-15,0-1-1 16,0 1 2-16,0 0-8 15,3 0-11-15,-3 0-4 0,6 0-3 16,6 0-16-16,9 0-52 16,9 0-51-16,4 0-94 15,3 0-211-15</inkml:trace>
  <inkml:trace contextRef="#ctx1" brushRef="#br0" timeOffset="95342.5334">11970 3774 602 0,'0'0'1'0,"0"0"5"16,0 0 3-16,0 0 52 15,0 0-10-15,0 0-19 0,-42 3-5 16,42-1 0-16,0-2-16 16,0 0-2-16,0 1-2 15,0 0 4-15,3 1 16 16,13 0 29-16,4 1-6 16,9 0-18-16,13-3 2 15,6 0 4-15,15 0-8 16,4 0-4-16,12 0-9 15,6 0-8-15,0-6-1 16,1 2-5-16,1 0-2 16,1 3 5-16,-3-1-3 15,0-4-2-15,-7 4 1 0,3-4 3 16,3 1-3-16,-6-1 5 16,4 0-7-16,-8 1 8 15,-2 2-6-15,-4-2 6 16,4 0-1-16,-5 1-3 15,2-1 3-15,-1-1-2 16,4 0 2-16,-2 1 4 16,2-2 0-16,0 5-1 15,-1-1-4-15,-7 1 1 16,-1 2 3-16,1 0-7 16,2 0 7-16,2 0-6 15,-4 0-4-15,-1 0 2 16,1 0 0-16,-3 0-1 0,5 0 5 15,-1 0-5-15,4 0 4 16,-7 0-1-16,3 0-3 16,-4-1 2-16,0-3 1 15,5 0 0-15,-2-2 2 16,0-1-1-16,2 1 2 16,0 1 3-16,2-1-10 15,-1 1 9-15,2-4-8 16,-2 2 3-16,0 0 0 15,-3 1 0-15,0-1 2 16,2 3 4-16,1 2-8 16,3-1 3-16,1 2-3 0,3 1 4 15,-2-3-3-15,-1 0-2 16,-3 3 2-16,1 0 2 16,-5 0 0-16,-1 0 4 15,-5 0 1-15,-2 0-9 16,-2 6 4-16,2-2-3 15,-4 2-2-15,-4-5-1 16,-5 2 1-16,-1-3 0 16,-3 0 2-16,3 0 0 15,-3 0 2-15,3 0-4 16,0 0 5-16,0 0 4 16,4 0-2-16,2-4 0 15,2 1-2-15,2-1-2 16,-1 1 3-16,3 0-5 15,0 0 2-15,-2 2 0 0,-4-2-3 16,-2 2 5-16,-4-1-5 16,-3 1 3-16,2 1-2 15,-2 0 1-15,1-1 2 16,5 1 2-16,0-2-2 16,1 2-1-16,-3 0-3 15,2 0 0-15,-6 0-1 16,4 0 1-16,-1 0-1 15,3 0 1-15,7 0 1 16,0 3-1-16,0 1 1 16,0-1-1-16,-1-2 0 15,-2-1 1-15,-1 0-1 0,-4 0 2 16,-2 0-2-16,-1 0 1 16,0 0 1-16,1 0-2 15,3 0 1-15,0 0 1 16,1 0 0-16,-4-1 1 15,0 1-1-15,4-1-2 16,-4-1 5-16,4 2-5 16,5-1 3-16,-2 1-3 15,-7 0-3-15,1 0 3 16,-5 0 1-16,0 0-1 16,2 0 0-16,-1 0 0 15,0 0 0-15,1 0 0 16,-5 0-2-16,1 0 2 0,-3 1 0 15,-1-1 0-15,0 0 1 16,0 0-1-16,4 0 2 16,-2 0-2-16,3 0 0 15,2 0 2-15,3 0-2 16,1 0 1-16,0 0 2 16,0 0-2-16,1 0 0 15,-5-3 0-15,7 2 0 16,-1-2 2-16,1 3 2 15,2 0-3-15,-2 0 4 16,-1 0-3-16,-4 0-1 16,-5 0 0-16,-9 0-2 0,-11 0 3 15,-6 0 2-15,-7 0 4 16,1-1 1-16,-4 1-1 16,0-2 1-16,0 2-1 15,0 0-1-15,0 0-6 16,0 0 0-16,0 0-3 15,0 0 2-15,0 0-2 16,0 0 1-16,0 0-8 16,0 0-39-16,0 0-136 15,0 0-259-15</inkml:trace>
  <inkml:trace contextRef="#ctx1" brushRef="#br0" timeOffset="401971.5103">851 3604 368 0,'0'0'95'0,"0"0"30"16,0 0-33-16,0 0-70 15,0 0-9-15,0 0-11 16,0 0-2-16,0 0-1 16,0 0 1-16,0 0 0 15,0 0 0-15,0 0 0 16,0 0 1-16,0 0 1 0,0 0 0 16,0 0 1-16,0 0 17 15,0 0 20-15,0 0 3 16,0 0 10-16,0 0-4 15,0 0-11-15,0 0 2 16,0 0-16-16,2 0-7 16,7 0-11-16,4-2-5 15,5-1 1-15,6 2 1 16,1-1 1-16,5 2 2 16,0 0-3-16,0-1 9 15,-2 1-1-15,-4-3 8 16,1-1-1-16,-5 1-3 15,-4 0-1-15,-2 2-3 0,-7 0-2 16,-1-1-5 0,-6 2-3-16,1 0-1 0,-1 0-13 15,0 0-209-15,-3-3-491 16</inkml:trace>
  <inkml:trace contextRef="#ctx1" brushRef="#br0" timeOffset="402908.9919">748 5171 703 0,'0'0'7'0,"0"0"63"15,0 0 48-15,0 0-23 16,0 0-55-16,0 0-18 15,17 4-20-15,14-4 2 16,2-2 4-16,0-5-7 16,4-1 7-16,-1 3-6 15,-5 0 3-15,-1 0 0 0,-8 3-5 16,-7-1 0 0,-4 3 0-16,-4 0 0 0,-1 0 0 15,-3 0-11-15,-1 0-88 16,-2 3-169-16</inkml:trace>
  <inkml:trace contextRef="#ctx1" brushRef="#br0" timeOffset="404455.9686">848 5249 452 0,'0'0'48'0,"0"0"5"16,0 0 38-16,0 0-45 16,0 0-24-16,0 0-19 15,0 0 0-15,-16-33 12 16,13 30 14-16,-3 3 19 15,3 0 7-15,-3 0-13 16,0 0-36-16,-6 0 3 16,2 0 2-16,-1 0-3 15,1 0-4-15,4 0-3 0,1 0 4 16,2 0 6-16,2 0-5 16,1 0 9-16,0 0-4 15,0 0 3-15,0 0-7 16,0 0 4-16,0 0-4 15,3 0 0-15,6 0 1 16,7 0 19-16,7-2 30 16,5-6-24-16,5-1-7 15,10 0-10-15,2-1-12 16,1 5 2-16,-7 1-3 16,-9 1-1-16,-11 3-2 15,-4 0 2-15,-9 0-2 0,0 0 1 16,-5 0-1-16,2-1 0 15,2 1 0-15,4 0-3 16,4 0-70-16,-1 0-194 16,-3 0-539-16</inkml:trace>
  <inkml:trace contextRef="#ctx1" brushRef="#br0" timeOffset="405830.9847">1851 5066 275 0,'0'0'535'15,"0"0"-490"-15,0 0 110 16,0 0-84-16,0 0-14 15,0 0-47-15,-30-8-10 16,24 38-5-16,-7 14 5 16,-4 12 17-16,4 3 28 15,1-1-18-15,-2-5-7 16,4-8-6-16,7-9-5 16,0-8 10-16,0-8-9 0,3-7-1 15,0-4-6 1,0-7-1-16,0-2 6 0,0 0 7 15,0 0 17-15,0-7 35 16,0-15 2-16,0-12-65 16,0-8 2-16,0-6-1 15,3-10-2-15,3-1 0 16,4-3-3-16,-1 8 0 16,2 10-2-16,2 9 4 15,-1 12-1-15,-1 9-1 16,-4 8-1-16,-4 6-1 15,3 0-5-15,0 2-1 16,6 21-1-16,6 9 5 16,-2 10 4-16,-4 6 1 15,4 5 5-15,-7-6-4 0,-1 2 2 16,1-10-2-16,1-5-2 16,-5-7 0-16,-2-5 0 15,-3-7 0-15,0-6-6 16,0-4 5-16,0-5-5 15,0 0-20-15,0 0-65 16,0 0-39-16,-8 0-69 16,-11-5-466-16</inkml:trace>
  <inkml:trace contextRef="#ctx1" brushRef="#br0" timeOffset="406034.0245">1785 5382 840 0,'0'0'13'0,"0"0"151"16,0 0-27-16,0 0-14 16,0 0-74-16,0 0-48 15,28-44 3-15,-8 37-4 16,11 1 0-16,-4 1-3 16,0 5-9-16,3 0-82 15,-11 0-171-15,-1 0-150 16</inkml:trace>
  <inkml:trace contextRef="#ctx1" brushRef="#br0" timeOffset="406596.5758">2318 5227 745 0,'0'0'56'16,"0"0"-30"-16,0 0 107 0,-94-3-48 15,77 11-57 1,4 9-15-16,2 3 7 0,7 2 10 15,2 0-17-15,2-3-9 16,0-1 14-16,5 0-14 16,4-4 3-16,4-4-2 15,-4-2-2-15,-1-4 0 16,-2-4 1-16,1 0 1 16,2 0 0-16,3-18-5 15,4-5-17-15,-5-9-5 16,-2-3 16-16,-2-4 6 15,-4-10 2-15,0-6 4 16,-3-3 23-16,0 2 3 16,0 6 26-16,0 11 10 15,0 14-21-15,0 13 24 0,0 8-19 16,0 4-12-16,0 2-40 16,0 23-11-16,8 15-1 15,1 18 12-15,-2 3 8 16,-1 4-7-16,0-2 2 15,-6-6-3-15,0-2-7 16,0-5-38-16,3-6-103 16,-3-9-95-16,0-15-249 15</inkml:trace>
  <inkml:trace contextRef="#ctx1" brushRef="#br0" timeOffset="406987.1606">2492 5174 1136 0,'0'0'9'16,"0"0"79"-16,0 0 16 15,0 0-76-15,0 0-26 16,0 0 6-16,60 53 9 15,-41-23-5-15,1 4 4 16,-4-5-2-16,-4-3-4 16,-2-3-6-16,-2-7-1 0,-4-6-1 15,-1-2-1 1,-1-5-1-16,-1-3 1 0,-1 0 5 16,2 0 12-16,-2 0 6 15,0-14 42-15,3-8-41 16,-3-7-23-16,7-5 0 15,-4-2 0-15,0 3-2 16,3 3 5-16,-3 6-3 16,0 8-1-16,0 6-1 15,-1 4-4-15,-1 3-35 16,3-1-110-16,-4 0-367 16</inkml:trace>
  <inkml:trace contextRef="#ctx1" brushRef="#br0" timeOffset="407659.1276">3068 5220 773 0,'0'0'52'16,"0"0"90"-16,0 0 20 16,0 0-51-16,0 0-49 15,0 0-36-15,-52-36-18 16,35 36-4-16,-2 1-3 16,4 13 0-16,-3 3 5 15,3 4-5-15,6 1 9 0,6-1 8 16,3 2-4-16,0-4-6 15,0-3-2-15,8-2 3 16,2-5-7-16,5-4 3 16,-2-2 1-16,1-3 3 15,2 0-5-15,-2-6-4 16,-1-11-24-16,-1-7-10 16,-3-2-4-16,-3-3-5 15,-3 2 28-15,-3 3 15 16,0 7 1-16,0 8 1 15,0 4 24-15,0 5 9 16,0 0-33-16,0 0-2 16,0 14-21-16,7 10 21 0,1 2 3 15,4 1 2 1,1-3-4-16,-1 3 2 0,0-5-3 16,-3-1 0-16,0-5-4 15,-4 0-126-15,-5-9-129 16,0-7-209-16</inkml:trace>
  <inkml:trace contextRef="#ctx1" brushRef="#br0" timeOffset="408065.5905">3211 5205 866 0,'0'0'43'16,"0"0"-21"-16,0 0 147 0,18 79-76 15,-8-46-40-15,-2 0-3 16,-2 0-18-16,-3-2-4 16,0-4-2-16,-3-6-8 15,0-9-12-15,0-7-4 16,0-5 1-16,0 0 2 16,0 0 4-16,0 0 14 15,0-17 45-15,0-9-45 16,0-7-16-16,0-1-5 15,0 1 1-15,0 4 0 16,7 1-2-16,5 8 0 0,0 7 1 16,0 7-4-1,0 6 1-15,3 0-9 0,3 5 5 16,1 14 2-16,2 5-4 16,-3 2 6-16,1 2 0 15,-8-1-1-15,-2-1-7 16,-2 3-38-16,-7-3-106 15,0-11-129-15,0-10-158 16</inkml:trace>
  <inkml:trace contextRef="#ctx1" brushRef="#br0" timeOffset="408362.4832">3617 4979 1227 0,'0'0'9'0,"0"0"152"15,0 0-44-15,0 0-61 16,0 0-54-16,0 0 6 16,33 67 5-16,-17-18 7 15,2 4-5-15,-5-2-4 16,-2 0-1-16,-2-5-4 15,1-8-5-15,-4-4 2 16,0-7-3-16,-4-2 0 16,-1-7-1-16,-1-3-4 0,0-6-52 15,0-1-88 1,-9-8-117-16,-7 0-188 0</inkml:trace>
  <inkml:trace contextRef="#ctx1" brushRef="#br0">3554 5324 1002 0,'0'0'22'0,"0"0"149"16,0 0-92-16,0 0-19 16,121-53-27-16,-75 41-21 0,-1-1-4 15,-3 0 0 1,-2 1-5-16,-1 1-1 0,-5 0-1 15,-4 0-1-15,1 5-2 16,-4 1-14-16,-3 2-25 16,-2 2 10-16,-7 1 4 15,-7 0 10-15,-1 0 8 16,-4 0 6-16,-3-2 1 16,0 2 2-16,0-1 0 15,-7 1 3-15,-11 0 13 16,-6 0-15-16,0 0-2 15,-1 3 2-15,2 8 5 16,1 1 0-16,3 8 3 0,2-1 6 16,7 0 3-16,7 1-3 15,3 0 4-15,0-3 4 16,0-1-4-16,7-4-13 16,5-2-3-16,2-6 3 15,2-4-3-15,-1 0 1 16,6 0 0-16,-5-7-4 15,4-10-23-15,-4-2 2 16,-4-3-21-16,1-2 24 16,-4 0 14-16,-4 0 2 15,-2-1 2-15,-3 7 2 16,0 5 0-16,0 6 23 16,0 6 5-16,0 1 1 15,0 0-27-15,0 1-4 0,6 13 0 16,4 4 3-16,2 2 15 15,4-1 8-15,1-5-4 16,2-2-10-16,5-3-5 16,6-1-2-16,4-4 4 15,2-1-9-15,3-3 5 16,-3 0-4-16,-1 0-2 16,-9-8-2-16,-8-1-25 15,-9-2 14-15,-2 0 12 16,-7-3-6-16,0-3 4 15,-4 1-1-15,-8 2-12 16,-9 3 13-16,3 6 4 16,-6 5-5-16,0 0 0 0,2 4 2 15,2 13 0-15,1 8 1 16,10 0 1-16,0 0-1 16</inkml:trace>
  <inkml:trace contextRef="#ctx1" brushRef="#br0" timeOffset="410411.0645">5629 5342 866 0,'0'0'43'0,"0"0"176"16,0 0-75-16,0 0-38 15,0 0-32-15,0 0-22 16,-18-7-8-16,18 7-14 15,0 0-16-15,0 0 1 16,0 0-8-16,6 0-5 16,21 0-1-16,18-4 9 0,13-7-1 15,3 1-3 1,-1-1 2-16,-11 0-5 0,-12 2-3 16,-13 1 0-16,-15 3-1 15,-9 5-15-15,-12 0-130 16,-27 0-274-16</inkml:trace>
  <inkml:trace contextRef="#ctx1" brushRef="#br0" timeOffset="414298.6935">6891 5036 1088 0,'0'0'6'0,"0"0"72"15,0 0 24-15,0 0-36 16,0 0-28-16,0 0-6 16,0 0 6-16,-6-50-10 15,6 50-5-15,0 0-9 16,-2 0-6-16,2 0-8 15,-1 14 0-15,-1 18-17 16,1 15 17-16,-1 9 10 16,-2 5-1-16,4-7-7 0,0-4 2 15,0-4-3-15,0-6 1 16,0-6-2-16,0-9 3 16,0 0-3-16,0-11 0 15,0-2-9-15,0-8-106 16,0-4-87-16,0 0-115 15,0-13-260-15</inkml:trace>
  <inkml:trace contextRef="#ctx1" brushRef="#br0" timeOffset="414954.8686">6958 5064 844 0,'0'0'4'16,"0"0"119"0,0 0 23-16,0 0-56 0,0 0-40 15,0 0-25-15,0 0-19 16,-12-55-6-16,30 55-3 16,6 11 0-16,1 6 1 15,8 9 2-15,-3 3 5 16,-2 3 7-16,-4-1-11 15,-2 1-1-15,-8-3 1 16,-2-2 0-16,-8-7-2 16,-1-4-1-16,-3-7 2 15,0-6 2-15,0-3 14 16,0 0 12-16,0 0 18 16,0-3 7-16,0-14-21 15,-7-5-25-15,4-6-2 0,3-5 3 16,0-1-6-16,3 1-2 15,13 7 0-15,1 6-3 16,5 5-1-16,-1 5 1 16,1 8-2-16,1 2 3 15,2 3-11-15,5 24 3 16,-2-1 9-16,-4 13 1 16,-2-3 0-16,-5-2 0 15,-4-1-3-15,-7-2-1 16,0-5-2-16,-6-2-61 15,0-5-48-15,0-9-104 16,0-8-121-16</inkml:trace>
  <inkml:trace contextRef="#ctx1" brushRef="#br0" timeOffset="415189.2459">7628 5145 1004 0,'0'0'57'16,"0"0"-12"-16,0 0 10 15,0 0-38-15,0 0 60 16,25 78-40-16,-16-47 3 16,0-2-13-16,0-1-7 15,-6-1-14-15,0-4-4 0,0-2 2 16,-3-4-4-16,0-5-1 15,0 0-91-15,0-6-63 16,-6-6-175-16</inkml:trace>
  <inkml:trace contextRef="#ctx1" brushRef="#br0" timeOffset="415423.6394">7664 4939 1020 0,'0'0'17'0,"0"0"143"16,0 0-79-16,0 0-55 15,0 0-26-15,0 0 0 16,10-39-43-16,-10 33-191 15,0-4-466-15</inkml:trace>
  <inkml:trace contextRef="#ctx1" brushRef="#br0" timeOffset="416158.0112">7939 5227 1168 0,'0'0'14'16,"0"0"94"-16,0 0-39 16,0 0-60-16,0 0-6 15,0 0-3-15,78 32 4 16,-48-7-1-16,-5 4 3 16,-8 0-1-16,-4 1 2 0,-7-2-5 15,-6-5-1 1,0-5 2-16,0-9-3 0,0-6 1 15,0-3 1-15,0 0 4 16,0 0 18-16,-6-5 22 16,0-12-21-16,-4-8-21 15,7-6 1-15,0-3 1 16,3-7-1-16,0-2-4 16,6 2-1-16,10 9 0 15,3 10-1-15,1 9 1 16,2 9-7-16,-1 4 6 15,0 0-3-15,0 12-3 0,1 10 5 16,-5 4-6 0,2 1 8-16,-4 0 0 15,-3-2-3-15,-3 1-3 0,-3-2 4 16,0-2-8-16,-6-3-42 16,4-5-46-16,-4-3-77 15,3-7-92-15,-3-4-180 16</inkml:trace>
  <inkml:trace contextRef="#ctx1" brushRef="#br0" timeOffset="416376.8406">8491 5184 1039 0,'0'0'8'0,"0"0"97"0,0 0 3 16,0 0-73-16,0 0-30 15,0 0 8-15,33 51 7 16,-21-26 0-16,0 1-8 16,-6-1-10-16,0-1-1 15,-6-4-1-15,0-5 0 16,0-3-48-16,0-4-74 16,-3-8-115-16,-10 0-199 15</inkml:trace>
  <inkml:trace contextRef="#ctx1" brushRef="#br0" timeOffset="416579.9762">8485 4882 1117 0,'0'0'4'0,"0"0"144"15,0 0-105-15,0 0-43 16,0 0 0-16,0 0-184 16,11-25-331-16</inkml:trace>
  <inkml:trace contextRef="#ctx1" brushRef="#br0" timeOffset="417501.7982">8806 5224 1032 0,'0'0'14'16,"0"0"125"-16,0 0-47 16,0 0-50-16,0 0-34 15,0 0-6-15,82-39 2 0,-64 67-4 16,3 8 7-16,-2 6 16 15,-5 2 5-15,-1-1-11 16,-7-5-6-16,-3-9-10 16,-3-4 4-16,0-11-3 15,0-9 2-15,0-2-1 16,0-3 0-16,0 0 22 16,0-16 26-16,-3-7-41 15,-3-9-3-15,6-3-6 16,-4-2 0-16,4-4 3 15,0 2-3-15,4 5-2 16,11 4 0-16,6 10-3 16,0 9 2-16,3 7-3 0,-2 4-1 15,2 7 4 1,-3 17-7-16,0 7 3 0,-2 1 5 16,-4 3 1-16,0-5 0 15,-6-4-2-15,-3-6 1 16,-3-3-1-16,-3-6-3 15,0-5 2-15,0-6-1 16,0 0-2-16,0 0 6 16,0 0 15-16,-3-14-1 15,-3-6-11-15,3-5 1 16,0-7 3-16,3-3-7 16,0 2 6-16,3 6-6 0,9 7 0 15,4 7-5-15,1 8 5 16,-1 5-2-16,-1 0 1 15,6 19-7-15,-2 7 7 16,1 1-1-16,-4 2 2 16,-4-2 0-16,0-2-2 15,-6-2-2-15,-3-6-8 16,-3 0-97-16,0-9-99 16,-6-8-153-16</inkml:trace>
  <inkml:trace contextRef="#ctx1" brushRef="#br0" timeOffset="417908.2091">9452 5111 581 0,'0'0'439'0,"0"0"-432"16,0 0 25-16,0 0 117 15,30 102-54-15,-14-61-46 16,-6-2-14-16,4-7-9 15,-2-5-12-15,-3-6-3 16,1-8-3-16,-2-4-6 16,-2-9 3-16,3 0 1 15,4 0 0-15,4-12-6 16,2-8-6-16,0-11-49 16,-5-1-14-16,-5-4-10 15,-2-3 50-15,-7 2 19 0,0 3 6 16,0 12 4-16,0 8 15 15,0 8 21-15,0 6 40 16,0 6-76-16,0 21 9 16,0 7-1-16,3 5 18 15,3 0-6-15,5-5-6 16,-1-5 1-16,-1-3-10 16,3-4-3-16,-2-5-2 15,-2-7 0-15,-5-2-80 16,-3-8-158-16,0-1-339 15</inkml:trace>
  <inkml:trace contextRef="#ctx1" brushRef="#br0" timeOffset="418314.605">9837 5092 870 0,'0'0'246'0,"0"0"-242"16,0 0 71-16,0 0 73 15,46 75-68-15,-31-37-40 16,1-2-10-16,-5 0 5 16,-2-2-9-16,-3-3-18 15,-2-4-3-15,-4-7-2 16,0-7-2-16,0-6-1 16,0-5-1-16,0-2 1 0,0 0 3 15,0 0 3-15,0-7 1 16,0-15-7-16,0-11-6 15,0-3 6-15,3-1 1 16,3 1 0-16,7 4 1 16,7 8-2-16,-1 7 0 15,-2 8 0-15,2 8 0 16,-1 1-2-16,3 0-1 16,1 17 2-16,-2 8 1 15,2 1 0-15,-4 6 0 16,-3-1 1-16,1 1-1 15,-9 0-5-15,0-2-85 16,-7-12-137-16,0-12-253 16</inkml:trace>
  <inkml:trace contextRef="#ctx1" brushRef="#br0" timeOffset="419814.8563">10226 5304 295 0,'0'0'39'16,"0"0"29"-16,0 0-11 0,0 0-5 16,0 0-3-16,0 0-6 15,3-4 13-15,-3 3-8 16,3-2-1-16,-3-2 1 16,3 2-5-16,0-1 6 15,-3 0 46-15,0 1-38 16,0 0 23-16,0 3-15 15,0-3-23-15,0-1 20 16,0 1-14-16,0-1-38 16,0 1 5-16,0-4 0 15,0 0-8-15,0-3 0 16,3 0-7-16,15-2 1 16,1 0-2-16,1 1 1 0,-1 2 0 15,-1 1 0-15,-3 4 0 16,-6 2-1-16,-3 2-2 15,1 0 2-15,-1 0-1 16,-2 1-2-16,6 18-1 16,0 7 4-16,2 8 1 15,0 4 6-15,-3-3-3 16,0-4-1-16,0-5-1 16,-2-9-1-16,-4-3 0 15,0-4 0-15,0-6 0 16,0 0 0-16,-2-3 0 15,2-1-109-15,4 0-129 0,-7-11-374 16</inkml:trace>
  <inkml:trace contextRef="#ctx1" brushRef="#br0" timeOffset="423393.369">11154 5078 1046 0,'0'0'4'15,"0"0"57"-15,0 0 69 16,0 0-34-16,0 0-51 16,0 0-27-16,0 0-10 15,-12-27-8-15,12 39-4 16,0 17-8-16,0 14 12 15,6 9 6-15,-3 2-2 16,0-4 1-16,1-2-1 16,-1-7-3-16,1-5 0 15,-1-8-1-15,1-5 2 16,-4-6-1-16,0-3-1 16,0-4 0-16,0-4-12 15,0-6-141-15,-4 0-43 0,-6-8-149 16</inkml:trace>
  <inkml:trace contextRef="#ctx1" brushRef="#br0" timeOffset="423799.6206">11121 5190 824 0,'0'0'14'16,"0"0"25"-16,0 0 86 15,0 0-76-15,0 0-30 16,0 0-6-16,89-41 18 15,-60 66-8-15,-6 8-6 16,3 1-7-16,-8 4-5 0,3-3-2 16,-5-3-1-16,1-5 0 15,-7-5-1-15,-1-8-1 16,-6-7 0-16,0-4 1 16,-3-3-1-16,0 0 9 15,0 0 56-15,0-15 47 16,0-9-85-16,0-7-24 15,0-5 3-15,0-6-5 16,0-2 6-16,0-4 10 16,0 4 2-16,-3 7 4 15,3 5 3-15,0 8-6 16,0 5-14-16,0 6-6 16,0 6 0-16,0 4-3 15,0 3-50-15,6 0-80 0,0 0-49 16,3 0-84-16,-3 0-305 15</inkml:trace>
  <inkml:trace contextRef="#ctx1" brushRef="#br0" timeOffset="424252.8354">11821 5185 939 0,'0'0'43'16,"0"0"25"-16,0 0 86 15,0 0-36-15,-87-40-79 16,66 40-6-16,-1 13-27 15,1 14-4-15,3 12 1 16,5 3-3-16,10 2 0 16,3-5 1-16,0-5-1 15,19-6 2-15,1-6 3 16,2-7-2-16,1-7 2 16,3-5 0-16,-3-3 1 15,-1-1 4-15,-3-16 3 0,-1-5-5 16,-9-5-1-16,-6-2 0 15,-3-5 2-15,0 2 10 16,-9 1-7-16,-9 5-4 16,6 6-7-16,-1 5 1 15,4 9-2-15,6 3-4 16,3 3-34-16,0 0-134 16,0 0-264-16,0 7-293 15</inkml:trace>
  <inkml:trace contextRef="#ctx1" brushRef="#br0" timeOffset="424440.3384">12119 5325 1038 0,'0'0'71'16,"0"0"74"-16,0 0-89 15,0 0-56-15,0 0-28 16,0 0-174-16,3-18-260 16</inkml:trace>
  <inkml:trace contextRef="#ctx1" brushRef="#br0" timeOffset="425221.5415">12675 5064 1054 0,'0'0'3'0,"0"0"128"16,0 0-10-16,-85-51-55 16,60 51-31-16,-2 0-19 15,-1 10-10-15,4 10 1 16,3 7-4-16,6 1 1 15,9-1-3-15,6 2 4 16,0-4-2-16,6-5 1 16,15-3-3-16,1-5 3 15,4-5 1-15,2-7 1 16,2 0 5-16,0-7-6 16,-5-13-2-16,-1-4-1 0,-9-6-2 15,-4-3-6-15,-6-4-7 16,-5-5 11-16,0-4-3 15,0-1 5-15,-3 0 3 16,-6 8 3-16,2 9 8 16,1 11 9-16,6 14 10 15,-3 3 0-15,3 2-22 16,0 17-11-16,12 22-17 16,15 17 17-16,4 14 1 15,2 7 2-15,-3-5 9 16,1-2 1-16,-4-7-2 15,-8-10-2-15,-5-8-1 16,-10-5-8-16,-4-5 3 0,0-7-3 16,-11-6 2-16,-8-8-2 15,-10-9 3-15,3-5-1 16,-4-4 2-16,5-21-3 16,4-6 0-16,3-6-1 15,5-1 0-15,9 2-5 16,4 4 1-16,7 2-13 15,15 10 1-15,8 7-17 16,9 9-31-16,7 4-66 16,2 0-103-16,1 0-224 15</inkml:trace>
  <inkml:trace contextRef="#ctx1" brushRef="#br0" timeOffset="428149.6466">13616 5084 833 0,'0'0'11'16,"0"0"53"-16,0 0 46 16,0 0-88-16,0 0-22 15,0 0-1-15,0 0 1 16,-3 3 4-16,14-3 7 15,-2 0 24-15,4 0 5 16,-3 0 1-16,3 0-12 16,0-9-11-16,-1 2-4 0,-3-1-4 15,0-1-5 1,-3 0 1-16,-3-4 2 0,-3 1-4 16,0-3 5-16,0-1 20 15,-14 3-10-15,-2 3-4 16,-6 1 4-16,-1 5-3 15,1 4-9-15,-5 0-7 16,2 9 0-16,1 15-1 16,6 5 0-16,3 4 0 15,12-2-1-15,3 2 2 16,1-2 0-16,22-4 0 16,5-4 0-16,11-5 2 15,7-8 2-15,3-4 7 16,6-6-7-16,1 0 0 15,-1-7-4-15,-7-8-4 0,-2-2-30 16,-10-1-14-16,-10 0 14 16,-7-3 15-16,-12-6 19 15,-7 5-2-15,0-2 2 16,-3-2 0-16,-17 3 12 16,3 3 2-16,-1 7 26 15,1 6-8-15,7 5-4 16,-3 2-15-16,-1 0-13 15,5 19-7-15,-4 7 1 16,7 5 2-16,6 1-1 16,0-3 4-16,0 1-1 15,9-9 1-15,5-5 0 0,5-5-1 16,0-9 1-16,2-2-27 16,-3 0-27-16,2-14 11 15,0-7-44-15,-5-4-6 16,-5-4 28-16,-4 0 16 15,-6 0 50-15,0 5 11 16,0 9 28-16,0 5 27 16,0 8 6-16,-2 2-28 15,2 2-44-15,0 23-13 16,0 16 13-16,0 9 4 16,3 11 5-16,7-1 25 15,3-2-1-15,-3-6-12 16,-1-9-8-16,5-5-4 0,-5-9-4 15,-3-7 0 1,1-8-4-16,-1-8 2 0,-2-4 0 16,3-2 9-16,2-5 8 15,4-14-4-15,-1-10-9 16,2-12-6-16,-1-1-1 16,-10-12 0-16,0-7-1 15,-3-4 0-15,0-4 1 16,0 11 0-16,0 5 4 15,0 14 6-15,0 15 1 16,0 7 21-16,0 12-11 16,0 5-11-16,7 0-10 0,9 8-5 15,7 18 1 1,-1 7 4-16,7 9 1 0,-5 1 4 16,-2-4-3-16,2-3 6 15,-3-6-2-15,-4-10-5 16,-1-4 4-16,-6-7-5 15,-4-6 2-15,-2-3 3 16,1 0 3-16,-1 0 4 16,7-17-1-16,-2-8-8 15,0-5 0-15,-2-7-2 16,-1 3-1-16,-3-2 0 16,-3 2 0-16,1 3 2 15,-1 7-1-15,0 9 0 16,2 10 4-16,-2 5-4 15,5 0-1-15,1 7-12 0,10 15 1 16,0 7 11-16,7 0 2 16,0-2 0-16,3-5 4 15,-4-2-4-15,4-3 1 16,-6-6-3-16,0-2 0 16,-5-3 0-16,-2-5-168 15,-8-1-295-15</inkml:trace>
  <inkml:trace contextRef="#ctx1" brushRef="#br0" timeOffset="429087.3271">15127 4959 439 0,'0'0'286'15,"0"0"-207"-15,0 0 94 16,0 0-35-16,0 0-51 16,-65-85 5-16,41 78 10 15,0 4-59-15,-5 3-2 16,-4 7-17-16,0 14-7 15,0 6-8-15,8 4 1 16,11-2-3-16,8 4-6 16,6-5 0-16,3-2 3 0,18-5-1 15,3-6-1-15,3-6 0 16,-1-5-1-16,3-4 3 16,-3 0-4-16,0-11 0 15,-6-3-23-15,-4-8-5 16,-4-1-9-16,-4-5 20 15,-6-1 1-15,-2 0 7 16,0 0 8-16,-2 2 1 16,-6 6 0-16,5 9 1 15,0 6 0-15,3 6-2 16,0 0-1-16,0 14-14 16,0 11 7-16,0 9 8 15,14-1 1-15,2 0 1 16,6-2 2-16,0-6 2 15,5-5-2-15,-1-4 1 0,-1-7 5 16,5-1-3-16,-4-6 3 16,3-2-7-16,-2 0 1 15,-5-10-3-15,-7-7 0 16,0-4 0-16,-9-5 0 16,-6-5-16-16,0-5 4 15,0-7-3-15,-17-13 3 16,1-9 2-16,-3-3 5 15,-2 5 5-15,6 12 1 16,3 17 6-16,5 17 27 16,7 11-1-16,0 6-13 15,0 7-20-15,0 23-8 0,3 15 8 16,7 13 3-16,2 6 2 16,2-4 7-16,2 0 2 15,-3-9-8-15,-1-7 2 16,-2-1-8-16,-2-5 0 15,-5-6-1-15,-3-5-5 16,0-11-107-16,-12-9-153 16,-6-7-302-16</inkml:trace>
  <inkml:trace contextRef="#ctx1" brushRef="#br0" timeOffset="429399.8056">15257 4950 1080 0,'0'0'3'16,"0"0"87"-16,0 0-23 16,0 0-43-16,0 0-13 15,97-46-5-15,-64 40 4 16,-5 0-6-16,2 1-1 16,-6 5 2-16,-2 0-2 15,1 0 3-15,-4 0-6 16,-3 8-2-16,4 5 1 15,-7 1 1-15,0 1-2 16,0 2 2-16,-7 2 0 16,1-4-1-16,-7 0-3 0,0-1 3 15,0 1 0-15,0-2 0 16,-4-2-1-16,-8-6-98 16,1-5-112-16,-2 0-259 15</inkml:trace>
  <inkml:trace contextRef="#ctx1" brushRef="#br0" timeOffset="429587.2578">15545 4624 1151 0,'0'0'12'15,"0"0"164"-15,0 0-111 0,0 0-54 16,0 0-11-16,0 0-88 16,18-38-226-16</inkml:trace>
  <inkml:trace contextRef="#ctx1" brushRef="#br0" timeOffset="430618.7985">16173 4945 968 0,'0'0'12'0,"0"0"117"16,0 0 3-16,0 0-41 15,-97-59-53-15,67 59-13 16,5 0-16-16,-5 6-3 15,3 15 0-15,5 5-5 16,7 4 3-16,4 1 2 16,8-2-3-16,3-4 2 0,0-4-2 15,8-6 6 1,10-4-9-16,-1-8 3 0,5-3 2 16,-2 0 1-16,6 0-6 15,-6-17-14-15,2-6-31 16,-3-4-4-16,-7-4-3 15,3-1 18-15,-6 0 21 16,-3 3 13-16,2 5 0 16,0 7 2-16,1 8-2 15,2 6 3-15,-1 3 2 16,0 0-5-16,3 17 2 16,3 8 9-16,0 6 3 15,-4 5 16-15,6 0 7 0,-6 1-12 16,-2-1-1-16,-1 0-13 15,-1-5-4-15,-8-9-1 16,3-5-5-16,-3-7 3 16,0-3-2-16,0-4-1 15,0-3 2-15,0 0 1 16,0 0 7-16,0-1 5 16,0-15-8-16,0-9-2 15,0-8-6-15,0-8 1 16,0-5-1-16,6-4 0 15,7 3 0-15,-1 4 0 16,6 8-1-16,-6 11 0 0,1 8-1 16,1 10 2-1,-5 4 0-15,4 2-3 0,-1 2-1 16,6 18 3-16,0 4 1 16,1 9 6-16,1 2 6 15,0 2 1-15,0-2 7 16,-2-1-3-16,0-3-5 15,-3-6-7-15,-5-1-4 16,-4-8 0-16,-2-2 0 16,-2-6-1-16,-2-2 0 15,0-3-17-15,0-1-108 16,0-2-95-16,0 0-188 16</inkml:trace>
  <inkml:trace contextRef="#ctx1" brushRef="#br0" timeOffset="431134.6006">16992 4908 921 0,'0'0'83'0,"0"0"-9"0,0 0 56 15,0 0-19-15,-40-80-32 16,20 76-30-16,-5 4-18 16,-5 0-3-16,1 9-6 15,6 8-9-15,5 4-8 16,6 0 0-16,9 0-4 15,3-1 3-15,0-3-4 16,21 2 3-16,2-2-1 16,9-3 1-16,4 1 1 15,-7-1-2-15,0 3-2 16,-6-2-3-16,-4-1 3 16,-8-1-2-16,-3 0 1 15,-8 1 0-15,0 3 0 0,0 1 1 16,-19 2 0-1,-10 0 3-15,0-5 4 0,0-2-6 16,4-7 3-16,5-3-2 16,6-3 5-16,-2 0 2 15,2 0-5-15,2-2-1 16,-5-3-3-16,-1-4-101 16,-5-3-249-16</inkml:trace>
  <inkml:trace contextRef="#ctx1" brushRef="#br0" timeOffset="433369.0394">18008 4933 220 0,'0'0'110'0,"0"0"-104"15,0 0 88-15,0 0 7 16,0 0 14-16,0 0-24 0,0 0-10 16,13-29 41-16,-13 25-21 15,0-1-17-15,-3-1-43 16,-7 1-8-16,-4 1-20 16,-2-1-1-16,-2 2-8 15,-6 3 2-15,2 0 2 16,-2 0 0-16,6 5-5 15,-2 12 5-15,4 5-3 16,3 7-3-16,2 5 0 16,9 4-1-16,2-4 6 15,3-3 1-15,16-2-2 16,-2-8 4-16,6-3 8 0,-4-5-8 16,1-6 1-1,-1-4-3-15,-6-3 2 0,4 0-2 16,-5-6-4-16,0-9 2 15,-5-6-3-15,-1-6 0 16,-5-2-2-16,-1-3 1 16,0-2 1-16,0 1-2 15,-1 6 1-15,-4 6 2 16,2 7 0-16,2 9 6 16,1 4 9-16,0 1-19 15,0 9-18-15,0 16 2 16,13 11 16-16,4 3 3 15,-2 0-2-15,-2 0 0 16,4-6-1-16,-5-3 1 16,1-3-2-16,-2-7 1 0,-5-2-1 15,1-8-91-15,-4-6-124 16,-3-4-232-16</inkml:trace>
  <inkml:trace contextRef="#ctx1" brushRef="#br0" timeOffset="433712.9044">18183 4947 1028 0,'0'0'4'0,"0"0"8"16,0 0 77 0,87 73-13-16,-54-37-32 0,0 3-5 15,-8-2 4-15,-4-2-17 16,-9-6-17-16,-6-2 0 15,-3-9-7-15,-3-5 2 16,0-7 1-16,0-6-2 16,0 0 7-16,0 0 8 15,0-13 44-15,0-11-43 16,-3-14-15-16,-2-4 0 16,1-2 0-16,1 1-4 15,0 4 1-15,3 5-1 16,0 5-3-16,3 8 2 15,9 2-3-15,4 7-34 16,5 1-50-16,4 2-27 0,4 2-80 16,-2-1-130-1</inkml:trace>
  <inkml:trace contextRef="#ctx1" brushRef="#br0" timeOffset="434181.7375">18676 5060 737 0,'0'0'1'0,"0"0"115"16,0 0 10-16,0 0-50 15,0 0-37-15,89-26-7 16,-70 12-9-16,-3-3-5 16,-5 0-3-16,-5 1 11 15,-4-5-4-15,-2-3-6 16,0 1 18-16,-12 1-18 16,-4 2 8-16,-2 7 39 15,4 7-16-15,4 3-5 16,-5 3-6-16,0 10-22 15,-1 17-13-15,3 11-1 16,3 6 3-16,10-1 4 16,0-3 0-16,12-2 4 0,12-7 3 15,6-5-1-15,5-6 2 16,4-5-6-16,5-6-5 16,3-6 1-16,-2-3-2 15,-3 0-3-15,-5-16-46 16,-5-1-108-16,-15-4-63 15,-11-3-277-15</inkml:trace>
  <inkml:trace contextRef="#ctx1" brushRef="#br0" timeOffset="435071.8863">19804 4819 1119 0,'0'0'7'0,"0"0"65"16,0 0-26-16,0 0-24 16,104-47-5-16,-59 52-11 0,1 23 15 15,-4 12 7-15,-7 7-11 16,-3 3-4-16,-11-4-9 16,-8-2 2-16,-9-6-3 15,-4-7-1-15,0-8-1 16,0-9 1-16,-3-7-1 15,-5-3 9-15,2-4 6 16,-4 0 16-16,3-1 0 16,-2-15-9-16,5-5-9 15,2-8 0-15,2-4 3 16,0-6-9-16,0-2-4 16,9-5-4-16,9 5-2 15,4 3 0-15,1 7 1 0,1 10-8 16,-1 9-42-16,-2 6-48 15,-1 6-34-15,1 0-119 16,-8 0-53-16</inkml:trace>
  <inkml:trace contextRef="#ctx1" brushRef="#br0" timeOffset="436509.9504">20389 5003 806 0,'0'0'5'16,"0"0"30"-16,0 0 76 15,0 0-27-15,100 7-39 16,-76-8-17-16,-9-5 3 16,-5-4-6-16,-8-4 15 15,-2 4-2-15,0-9-22 16,-13-1-12-16,-5-4-2 15,-5 2 1-15,0 5 2 16,3 0 34-16,4 8 1 16,4 2 5-16,2 7-29 15,-1 0-13-15,3 16-3 16,4 15-4-16,4 4 4 16,0 2 0-16,6-4 2 15,11-4 1-15,5-7-1 16,5-1 4-16,7-9-5 0,5-4 2 15,8-5 3-15,7-3-5 16,2 0 2-16,-1-11-3 16,-8-6-40-16,-6-2-7 15,-12-5-8-15,-6-2 19 16,-11-1 23-16,-8-2 5 16,-4-1 0-16,0 2 5 15,-13 5 3-15,-3 6 3 16,-6 8 5-16,2 9 11 15,-6 0-13-15,-1 10-5 0,5 16 0 16,-2 3-1 0,8 5 0-16,7-1 0 0,9-7 0 15,0 0-3-15,4-8 2 16,17-7 1-16,3-5 5 16,5-6-5-16,-1 0 0 15,2-4-15-15,-4-12-43 16,-2-1-30-16,-5-7-14 15,-6-2 43-15,-7-4 32 16,-5-1 27-16,-1 0 3 16,0 4 53-16,0 14 25 15,0 3-1-15,-1 10-4 16,1 0-45-16,-3 22-31 16,3 16 0-16,0 16 0 15,0 7 18-15,0 6 15 0,0-1 11 16,3 0-7-16,5-5-20 15,-2-7-6-15,0-4 0 16,-1-8 0-16,-1-9-6 16,3-8-3-16,-3-13-1 15,2-7 2-15,-2-5 1 16,8 0 5-16,8-19 2 16,3-8-8-16,3-9-2 15,-4-8-1-15,-2-11-4 16,-5-10-19-1,-1-8 9-15,-5-2 2 0,-2 2 10 16,0 13 2-16,-3 11 3 16,1 13 2-16,-1 15 9 15,-1 8 5-15,3 11-4 0,3 2-13 16,5 0-2-16,2 22-3 16,3 12 2-16,4 8 1 15,0 3 3-15,0-2 0 16,-1-3 2-16,2-7 1 15,0-7-2-15,0-5 1 16,-5-8-2-16,-1-6 2 16,0-7 0-16,-5 0-1 15,0 0 2-15,1-17 2 16,-2-7-8-16,2-2 0 16,-8-6-2-16,0-5-27 15,-3-3 10-15,-3-4 4 16,0 0 11-16,0 4 3 0,0 8 1 15,0 14 0 1,0 9 0-16,0 9 0 0,0 3-2 16,0 22-20-16,6 13 18 15,4 5 4-15,4 0 2 16,-1-3-2-16,2-5 6 16,2-7 1-16,-1-6-5 15,0-6 3-15,-3-12-2 16,1-4 7-16,1 0-2 15,1-1-5-15,1-17 1 16,-3-2-3-16,-2-5-1 16,-2-6-4-16,-3-3-16 0,-4-3 2 15,-3-2 10 1,0 6 8-16,0 11 0 0,0 8 0 16,0 11 2-16,0 3-2 15,3 11-8-15,1 20-2 16,5 12 10-16,3 3 0 15,2-3 0-15,3-4 1 16,5-8 2 0,-5-6-3-16,-2-6 1 0,-1-10 0 15,-7-4-2-15,-1-5-37 16,-1-6-181-16,-5-17-222 0</inkml:trace>
  <inkml:trace contextRef="#ctx1" brushRef="#br0" timeOffset="436713.0835">21739 4497 1158 0,'0'0'10'0,"0"0"180"16,0 0-100-16,0 0-46 15,0 0-38-15,0 0-6 16,21-36-4-16,-18 36-173 0,-3-3-297 16</inkml:trace>
  <inkml:trace contextRef="#ctx1" brushRef="#br0" timeOffset="438025.5976">22068 4861 1154 0,'0'0'11'0,"0"0"68"16,0 0-28-16,0 0-13 15,91-1-19-15,-59 25-9 16,3 6 7-16,-2 5 3 16,-7-1 6-16,-5-5-2 15,-10-2-12-15,-7-5-7 16,-4-5 1-16,0-3-6 15,-1-11 3-15,-11 0 4 16,-2-3-2-16,1 0 4 16,-1-16 1-16,3-5-3 15,4-6-1-15,3-4 0 16,1-3-5-16,3 1 0 16,0 0-1-16,0 5 0 15,11 8 0-15,-1 3-3 0,3 9 2 16,1 2-4-16,4 6-1 15,2 0 1-15,5 0 0 16,0 0 3-16,5 0 2 16,3 0-3-16,-1 0 2 15,1 0 0-15,-3 0-2 16,-6 0 2-16,-6 0-7 16,-9 0 1-16,-5 0-1 15,-2-3 3-15,-2-7 2 16,0-2-5-16,0-2-6 15,0-2-4-15,-8-1 7 16,-2-1-1-16,-4 2 12 0,1 3-2 16,-3 4-1-16,-3 8 2 15,0 1-7-15,0 12 0 16,2 18 4-16,4 7 4 16,6 6 0-16,7 4 8 15,3-2 9-15,19-4 0 16,9-3 11-16,7-6-15 15,1-6-4-15,0-6-2 16,2-8-1-16,-4-8-2 16,3-4 1-16,-1 0-5 15,2-4-1-15,2-11-28 16,-8-6-36-16,-2-4 14 16,-7-3 21-16,-13 1 1 0,-4-1 13 15,-9 0 9-15,0 6 5 16,0 3 2-16,-10 7 7 15,-6 7 15-15,-7 5-5 16,-4 0 0-16,-3 7-13 16,0 12 9-16,7 6-6 15,3 1-3-15,8 3 5 16,8 0-4-16,4-6 6 16,0-1-3-16,6-5 4 15,13-6 0-15,2-3 1 16,3-5-6-16,3-3 1 15,-1 0-6-15,1-11 1 0,-4-8-3 16,-5-3-23-16,-5-7-12 16,-4-4 4-16,-1-9 2 15,-8-11 15-15,0-13 14 16,0-10-1-16,0-5 1 16,-7-1 6-16,1 15 18 15,3 18 17-15,0 21 23 16,2 17 11-16,1 11-35 15,0 13-40-15,0 29-2 16,0 23 2-16,0 18 14 16,0 7 2-16,0 4-7 15,9-8-8-15,2-4 2 16,0-9-3-16,-5-4-1 16,-6-14-154-16,0-20-250 15</inkml:trace>
  <inkml:trace contextRef="#ctx1" brushRef="#br0" timeOffset="440667.4554">23899 4596 363 0,'0'0'701'0,"0"0"-679"16,0 0 143-16,0 0-49 15,0 0-59-15,0 0-27 16,0 0 5-16,-21-55-6 16,21 55-23-16,0 7-6 15,2 22 0-15,5 19 2 16,4 15 20-16,-5 7 2 15,3 2-9-15,-5-6-4 16,2-3-3-16,0-5-6 16,-1-11-1-16,0-7-1 15,-3-6 0-15,-1-9 1 16,-1-6-1-16,0-10 0 16,2-4-1-16,-2-2-45 15,0-3-79-15,0 0-57 0,-18-14-157 16,0-8-533-16</inkml:trace>
  <inkml:trace contextRef="#ctx1" brushRef="#br0" timeOffset="441191.3644">23701 5023 901 0,'0'0'27'15,"0"0"76"-15,0 0 36 0,0 0-83 16,0 0-51 0,0 0-5-16,78-50 1 0,-32 36 1 15,2 0-2-15,5-1 0 16,1-2 0-16,-4 2 0 16,-6-1 1-16,-4 1-1 15,-4-2-3-15,-5 1 0 16,-8 3-1-16,-4 3-17 15,-9 3 16-15,-2 0 1 16,-5 6 4-16,-3 1-1 16,0 0 0-16,0 0-8 15,-7 4-4-15,-13 10 13 16,-2 6 2-16,-2 1 7 16,6 1-1-16,4 0 9 0,7-2-7 15,7 0-7-15,0-5 5 16,3 0 1-16,16-5-2 15,4-1 0-15,2-8 0 16,2-1-3-16,-2 0 0 16,-3-1 0-16,-5-11 3 15,-4 0 1-15,-5-5 42 16,-4 0-13-16,-4-4 0 16,0 1-4-16,0 2 4 15,-13 2-20-15,-3 5-16 16,-3 5-1-16,3 2-16 15,-1 4-45-15,3 0-97 16,2 4-195-16</inkml:trace>
  <inkml:trace contextRef="#ctx1" brushRef="#br0" timeOffset="441856.4923">25247 4933 772 0,'0'0'212'0,"0"0"-164"15,0 0 120-15,-91-63-95 16,63 56-36-16,0 4 12 16,0 3-35-16,1 0-7 15,3 11-5-15,4 7 6 16,6 4-8-16,6 1 1 15,8 0-1-15,0-2 0 0,3 1 2 16,16-5 0-16,1-5 0 16,4-4 3-16,0-5-1 15,-5-3-3-15,3 0 2 16,-4-12-3-16,-3-10-26 16,-2-5-6-16,-6-2 11 15,-4-5-3-15,-3-5 18 16,0-10 6-16,0-8 0 15,-3-9 2-15,-5-1 2 16,-2 3 9-16,2 13 27 16,4 14 12-16,-1 17 11 15,4 10-19-15,1 10 2 16,0 0-46-16,0 22-14 16,7 20 13-16,11 20 1 0,2 11 6 15,0 4 9-15,0-4 0 0,-2-6-6 16,-1-7-7-16,-3-4-2 15,-1-5 0-15,-5-5-3 16,-4-3-23-16,1-11-123 16,-5-13-106-16,0-16-251 15</inkml:trace>
  <inkml:trace contextRef="#ctx1" brushRef="#br0" timeOffset="442543.9539">25426 5056 761 0,'0'0'109'15,"0"0"-51"-15,0 0 94 16,0 0-72-16,0 0-32 15,80-5-14-15,-63-3-16 16,-4-1-6-16,-7-3 5 16,-1-4 6-16,-5-1 1 0,0-2-1 15,-1-2-14 1,-15 0 3-16,-1 2 13 0,4 4 22 16,2 3 12-16,2 8-32 15,5 3-4-15,2 1-16 16,-1 3-7-16,-1 17-11 15,-1 10 10-15,4 2 1 16,1 1 1-16,0-3 3 16,10-2-3-16,10-3 3 15,1-2 2-15,4-5-4 16,3-3-2-16,5-8 2 16,2-3-2-16,0-4 5 0,-2 0-3 15,-5-14-2 1,-7-6-18-16,-4-4-2 0,-7-5-7 15,-5-6-12-15,-5-2 21 16,0-10-8-16,0-8 23 16,-8-8 2-16,-2-6 1 15,-2 5 4-15,1 11 0 16,4 14 17-16,1 16 30 16,0 10-12-16,6 9-13 15,-1 4-5-15,1 0-21 16,0 18-15-16,0 19 7 15,4 17 6-15,8 8 2 16,-2 2 3-16,2-5 1 16,-1-5 5-16,-1-4-4 15,3-8-3-15,-5-4-2 0,0-8 0 16,-5-7-1-16,-2-8 1 16,-1-6-71-16,0-8-75 15,-6-1-104-15,-12-11-204 16</inkml:trace>
  <inkml:trace contextRef="#ctx1" brushRef="#br0" timeOffset="443247.0878">25650 4880 878 0,'0'0'136'0,"0"0"-99"15,0 0 80-15,0 0-73 0,0 0-31 16,90-9 0-16,-45 8-4 15,-1-2-3-15,1-1 0 16,1-4-4-16,-4-3 1 16,1-2-3-16,-1-4 1 15,-4-1-2-15,-4-1 3 16,-7-4-2-16,-8 1 3 16,-8 0-2-16,-4 0 0 15,-7 5-1-15,0 5 2 16,-6 2 2-16,-11 6-4 15,-3 4 7-15,-7 0-1 16,-1 18 3-16,-2 17 6 16,4 9-6-16,8 9 12 0,9-3 6 15,8-1-9 1,1-10-3-16,3-6-1 0,13-7-3 16,7-5-3-16,-1-6-5 15,5-7 4-15,-2-8-2 16,1 0-2-16,-3-7-3 15,-2-12-20-15,-4-5-28 16,-3-5 14-16,-3-3 9 16,-3-6 19-16,2 1 5 15,-3 6 1-15,1 5 4 16,1 10 8-16,1 8 11 16,2 8-14-16,6 0-6 0,2 9-3 15,2 15 4 1,0 8 2-16,-4 5 16 0,-1 1 6 15,-5-5-12-15,-1 0 0 16,-5-5-10-16,-3-6 0 16,0-7-1-16,-3-6 1 15,0-7-5-15,0-2 4 16,0 0 4-16,0-2 18 16,0-18 13-16,0-6-32 15,0-11-1-15,0-7-6 16,11-6 1-16,5-5-2 15,3 4 0-15,1 7-4 16,2 8-4-16,1 9-22 16,0 5-35-16,-1 8-43 15,-5 4-88-15,-8 10-142 0</inkml:trace>
  <inkml:trace contextRef="#ctx1" brushRef="#br0" timeOffset="444090.8778">26773 4841 1147 0,'0'0'9'16,"0"0"146"-16,0 0-41 15,0 0-47-15,0 0-56 16,0 0-10-16,29 4 1 15,-16 18 3-15,4 6-2 16,-5 0 2-16,-2-1 0 16,-3 2 0-16,-2 0 1 0,-2-3-6 15,0-6 4-15,-1-6-4 16,-2-4 2-16,0-7-2 16,0-2 0-16,0-1 3 15,0 0 7-15,0-9 5 16,0-14-9-16,0-5-6 15,0-5 2-15,4-2-1 16,9-3 0-16,2 2-1 16,5 0 0-16,2 6 1 15,3 9-1-15,-1 8-1 16,-1 5-2-16,-3 8 2 16,-1 0-2-16,-2 13-1 0,-2 12-1 15,0 6 2-15,-1 6 0 16,-1-2 3-16,-2-3 1 15,-1-3-1-15,-1-7 4 16,-3-3-1-16,-3-5-1 16,-3-7-1-16,0-4 3 15,0-3-3-15,0 0 2 16,0 0 4-16,0-2 1 16,0-13 1-16,0-7-4 15,0-3 1-15,0-8-4 16,6-5-1-16,10-1-1 15,1-2 0-15,3 8 2 16,6 5-4-16,-3 11 2 16,-1 9 0-16,-2 8-1 15,-2 0-3-15,-1 19-3 0,-3 7 0 16,0 8 5-16,-1 2 2 16,-2-3 0-16,-1-3 2 15,1-4-1-15,-4-6-1 16,-1-6 0-16,-1-4 0 15,-1-7-1-15,-1 0-100 16,1-3-102-16,1 0-96 16,3-16-324-16</inkml:trace>
  <inkml:trace contextRef="#ctx1" brushRef="#br0" timeOffset="444294.0026">27591 4705 1112 0,'0'0'6'15,"0"0"112"-15,0 0-1 16,0 0-71-16,0 0 7 16,64 83-5-16,-48-44-11 15,-4-2-25-15,-3-2-5 16,0-4 1-16,-4-7-6 16,-4-3 0-16,-1-7-2 15,0-3-1-15,0-5-106 16,-13-6-94-16,-2 0-143 15</inkml:trace>
  <inkml:trace contextRef="#ctx1" brushRef="#br0" timeOffset="444512.7547">27597 4470 1096 0,'0'0'19'16,"0"0"118"-16,0 0-14 15,0 0-81-15,0 0-37 16,0 0-5-16,16-17-58 16,-14 13-179-16,-2-4-558 0</inkml:trace>
  <inkml:trace contextRef="#ctx1" brushRef="#br0" timeOffset="445247.2599">27928 4771 1062 0,'0'0'21'16,"0"0"64"-16,0 0 66 15,0 0-61-15,0 0-77 0,0 0-11 16,69 12 4-16,-55 29 5 15,-1 2 4-15,-4 3 9 16,1-3 19-16,-4-4-18 16,-2-8-15-16,-1-4-2 15,-3-10-7-15,2-9 1 16,-2-4 1-16,0-4-3 16,1 0 6-16,-1 0-1 15,0-3 10-15,0-16 0 16,0-5-11-16,0-7-3 15,0-4 3-15,0-2-4 16,3-4 2-16,11 4 0 16,-1 3-2-16,5 10 1 0,-1 7-2 15,2 8 2 1,0 4-2-16,-1 5 1 0,3 0-1 16,-2 9-4-16,-2 12 4 15,1 4-6-15,-5 1 5 16,3-1 0-16,-5 1 2 15,0-2 2-15,0-4-2 16,-6-3-1-16,-1-1-2 16,-2-3-5-16,-2-1-116 15,0 1-72-15,0-6-101 16,-3-4-313-16</inkml:trace>
  <inkml:trace contextRef="#ctx1" brushRef="#br0" timeOffset="445716.1673">28456 4870 839 0,'0'0'140'0,"0"0"-91"15,0 0 79-15,0 0-42 16,0 0-65-16,0 0-3 15,49 0 0-15,-30 0-5 16,1 0 2-16,-1 0-5 0,1 0-4 16,-4-3 4-1,0-3-6-15,-2-5 0 0,-1 2-2 16,-2-8 1-16,-4 2 0 16,-4-5 0-16,-3-1-2 15,0-4 2-15,0 4 7 16,-9 4 19-16,0 3 16 15,-1 9-4-15,3 2-1 16,-4 3-28-16,-7 8-5 16,0 21-1-16,-3 9-2 15,4 8 7-15,11-3 0 16,6-3 26-16,0-2-19 16,14-4-4-16,11-4 0 15,7-2-7-15,7-6-4 0,1-3 3 16,1-11-5-16,-1-4-1 15,0-4-13-15,-4 0-93 16,-5-17-193-16,-7-7-551 16</inkml:trace>
  <inkml:trace contextRef="#ctx1" brushRef="#br0" timeOffset="448378.9816">29550 4582 1052 0,'0'0'73'16,"0"0"-9"-16,0 0 141 15,0 0-111-15,0 0-71 16,0 0-23-16,0 0-25 16,-33 24 23-16,33 27 2 15,7 4 4-15,6-4 2 0,7-4 1 16,1-7 9-16,3-9-3 16,-2-9-5-16,-1-6-3 15,-5-7 2-15,0-7-4 16,-2-2 3-16,-1 0-3 15,-1-7 4-15,-1-13-2 16,1-5-2-16,-3-9 1 16,-3-5-2-16,-2-3-2 15,-4 3 2-15,0 3-2 16,0 7 2-16,0 12 3 16,0 6-4-16,0 8 0 15,0 3-1-15,0 0-1 0,0 15-15 16,3 17 10-16,4 10 5 15,1 7 2-15,1-2 1 16,1-3-1-16,-1-3 0 16,0-5-1-16,-1-4 1 15,-2-9-1-15,-3-6 0 16,-3-6-3-16,0-2-139 16,0-9-85-16,-7 0-130 15</inkml:trace>
  <inkml:trace contextRef="#ctx1" brushRef="#br0" timeOffset="448840.8523">29918 4662 1069 0,'0'0'31'0,"0"0"17"16,0 0 28-16,0 0-1 15,0 0 18-15,52 101-51 16,-34-59-2-16,-3-4-2 15,-2-4-14-15,-4-5-9 16,-6-5-7-16,-1-9 1 16,-2-3-7-16,0-7 1 15,0-3 0-15,0-2 0 16,0 0 1-16,0 0 5 16,-3-8 6-16,-6-14-9 15,1-4-3-15,2-8 0 0,6-6-2 16,0-1 1-16,2 2-2 15,13 6 1-15,4 8 0 16,-1 8-2-16,3 6 0 16,0 11-2-16,-3 0 3 15,1 10-5-15,1 14 0 16,-3 11 2-16,1 3 0 16,-3 1 2-16,0 4 1 15,-3-6 0-15,-3-6 0 16,-3-2 0-16,-3-5-4 15,-3-7-33-15,0-9-95 16,0-2-60-16,-3-6-64 16,-3-1-89-16</inkml:trace>
  <inkml:trace contextRef="#ctx1" brushRef="#br0" timeOffset="449106.5631">30336 4548 627 0,'0'0'509'0,"0"0"-418"16,0 0 120-16,0 0-125 15,0 0-66-15,0 0-17 16,0 34 8-16,7 7 24 16,-3 4-8-16,2 5-4 15,0 3 1-15,-1-3-15 16,-1-1-3-16,0-6-2 0,-2-6-4 15,0-8 2-15,-2-3-2 16,0-8-3-16,0-7-54 16,0-3-101-1,0-8-118-15,1 0-191 0</inkml:trace>
  <inkml:trace contextRef="#ctx1" brushRef="#br0" timeOffset="449450.241">30645 4652 1015 0,'0'0'15'0,"0"0"167"15,0 0-99-15,0 0-39 0,0 0-13 16,0 0 7-16,-71 44-27 16,43-30 4-16,0-2-10 15,1-2 4-15,4-1-5 16,7-4 1-16,5-2-1 15,7-3-2-15,4 0-2 16,0 0 0-16,0 6 0 16,0 7-3-16,0 2 1 15,9 7 2-15,4-3 3 16,7 5-1-16,3-5 0 16,6-2 3-16,1-1-5 15,2-3 2-15,3-3-2 0,-2-1 0 16,-4-4-52-16,-3-3-87 15,-11-2-104-15,-4 0-215 16</inkml:trace>
  <inkml:trace contextRef="#ctx1" brushRef="#br0" timeOffset="449856.8758">30820 4646 1053 0,'0'0'44'0,"0"0"152"15,0 0-102-15,0 0-82 16,0 0 11-16,27 86 35 16,-15-36-15-16,-3 1 0 0,-3-4-11 15,-2-8-13-15,-2-8-7 16,-2-6-2-16,0-8-6 16,0-9-3-16,0-3 2 15,0-5-2-15,0 0 4 16,0-10 3-16,0-15-3 31,0-6-5-31,0-9-1 0,0-6-1 0,5-5 1 16,6 4 0-16,3 5-2 15,3 11 3-15,0 14-1 16,2 9 0-16,1 8 0 31,1 2-3-31,1 22 4 0,2 10-3 0,-3 7 2 0,-3 0 1 16,-2-2 1-16,-1-5 1 15,-2-4-2-15,-4-7 0 16,-3-3 0-16,-1-6 0 31,-5-3-57-31,1-5-106 16,-1-6-99-16,0 0-158 16</inkml:trace>
  <inkml:trace contextRef="#ctx1" brushRef="#br0" timeOffset="450263.1299">31466 4695 1120 0,'0'0'30'0,"0"0"198"16,0 0-109-16,0 0-67 15,0 0-39-15,-88 43-7 31,64-1 3-31,8 2-1 16,8-1 2-16,5-6 2 16,3-7 0-16,0-7-3 15,11-5-5-15,7-7 1 16,2-5 1-16,5-5-2 16,3-1-1-16,0-1-2 0,-1-17 3 0,-5-6-3 15,-7-1 0-15,-3-8-1 0,-7-2 1 16,-5-8 2-16,0 7-1 31,-3 4 0-31,-11 6-2 0,-1 11-2 0,-1 5 1 16,-1 3-5-16,0 7 4 15,-3 0-28-15,-2 5-62 16,0 9-106-16,5 0-111 31,5-5-257-31</inkml:trace>
  <inkml:trace contextRef="#ctx1" brushRef="#br0" timeOffset="450825.8104">31660 4679 1115 0,'0'0'63'0,"0"0"132"15,0 0-114-15,0 0-48 16,0 0-25-16,6 82 43 15,2-38-17-15,0-4-10 16,1-1-7-16,3-9-6 16,2-4-10-16,-1-7 2 15,2-4 2-15,0-6-5 16,4-6 0-16,2-3 0 31,0 0-33-31,1-7-32 0,-2-10-10 0,-1-5 20 16,-4-4-3-16,-4-4 28 0,-5-9 20 15,-5-1 10-15,-1 1 4 16,0 10 24-16,0 10 24 31,0 11-3-31,0 8 3 16,-1 0-46-16,-5 24 2 16,0 13-8-16,-1 6 15 15,6 1-6-15,1-7 2 16,0-9-5-16,5-6 0 15,4-8 3-15,1-3-3 16,2-7 4-16,1-3 5 16,7-1 4-16,-4 0 2 0,1-6-3 15,-1-10 0 1,-6-5 3-16,-2-7-12 0,0-6-5 16,-3-8-2-16,-2-4-2 15,0-1 0-15,-3 8 2 16,2 11-2-16,-2 12-2 15,0 10-14-15,0 6-38 16,-20 8-155-16,-11 13-175 16</inkml:trace>
  <inkml:trace contextRef="#ctx1" brushRef="#br0" timeOffset="451310.2756">32194 4700 1265 0,'0'0'12'0,"0"0"70"16,0 0 15-16,0 0-22 15,0 0-61-15,0 0 6 16,27 102 14-16,-18-54 1 16,-3 2-9-16,-2-8-11 15,1-9-5-15,-4-5-5 0,-1-11-3 16,0-3 1-16,0-9-3 16,0-2 0-16,0-3 0 15,2 0 4-15,-2 0 3 16,3-14 1-16,5-14-4 15,5-6-3-15,3-9 0 16,5-5-1-16,4 1 2 16,2 4-1-16,1 7-1 15,2 14 0-15,-2 12 0 16,-1 10 0-16,0 0-2 16,-4 25 0-16,-1 13 1 15,-3 6 0-15,-2-3 2 0,-2 0 2 16,-5-5-3-16,-4-4-2 15,-6-3-37-15,0-12-190 16,-16-14-424-16</inkml:trace>
  <inkml:trace contextRef="#ctx1" brushRef="#br0" timeOffset="454490.0239">6883 6333 756 0,'0'0'5'0,"0"0"60"16,0 0-3-16,0 0-23 15,0 0 20-15,0 0-23 16,-92-26 3-16,77 23 18 16,0 1-32-16,-4 2 4 0,-2 0-15 15,0 5-11-15,-3 12-2 16,5 2 2-16,5 8-3 16,5 3 1-16,2 6-1 15,4-1 1-15,3-1-1 16,0-5 1-16,6-4 0 15,7-6-1-15,1-2 0 16,-1-8 0-16,-1-6 0 16,1-3 1-16,1 0-1 15,-2 0 0-15,4-12 0 16,5-10-6-16,-3-6-28 16,-3-5 19-16,-6-3 1 0,-3 0 5 15,-6-1 7-15,0 8 2 16,0 2 5-16,-6 10 4 15,3 8 23-15,0 5 8 16,3 4-31-16,0 0-9 16,0 24-27-16,9 12 27 15,4 12 0-15,7 10 4 16,2 4-2-16,-7 0-1 16,0 2 0-16,-6-6-1 15,-3-7 1-15,-2-10-1 16,-4-13 1-16,0-8-1 15,0-11 2-15,0-4-2 16,0-3 1-16,0-2 6 0,0 0 7 16,3-2 4-1,0-16 3-15,6-11-17 0,2-5-4 16,2-8 0-16,-1-5 0 16,-2-9 0-16,1 1-3 15,-5 2-1-15,0 4 0 16,-3 6 4-16,1 11 1 15,2 13 0-15,-3 9 0 16,0 9-1-16,6 1-1 16,3 7-11-16,6 14 11 15,9 9 1-15,-2 3 0 16,8 1 7-16,-3-5-2 0,-2-3 1 16,2-6-2-1,-5-8 0-15,-8-4 2 0,-4-5-2 0,-4-3 0 16,0 0-1-16,0-6 6 15,3-14 13-15,0-4-10 16,-2-3-6-16,-2-6-4 16,-5 0-1-16,-3-2 1 15,0 3 0-15,0 3 0 16,0 10 2-16,0 6-2 16,0 9 2-16,0 4-4 15,0 3-6-15,6 21-23 16,16 8 29-16,-1 8 10 15,4-3 2-15,-2-4-8 16,-4 0 2-16,2-10 0 0,-3-3-4 16,-5-4-1-1,-2-5-1-15,1-5-59 0,-2-6-180 16,-1 0-214-16</inkml:trace>
  <inkml:trace contextRef="#ctx1" brushRef="#br0" timeOffset="454991.015">7881 6391 864 0,'0'0'54'16,"0"0"70"-16,0 0 40 0,0 0-97 15,-91-6-28-15,69 16-19 16,1 6 0-16,3 1-2 16,2 7-2-16,5-1-8 15,8 5-4-15,3-5-3 16,0-2 0 0,0-1 2-16,3-6 0 0,11-3-1 15,2-5 0-15,2 0 6 16,3-6-6-16,-2 0 0 15,1-6 0-15,-4-7-2 0,-1-7-19 16,-3-2-14-16,-6-6 4 16,-3-1 15-16,-3-4 13 15,0-1 1-15,0 1 0 16,0 8 2-16,0 10 4 16,-3 5 18-16,0 10 10 15,3 0-34-15,0 14-3 16,0 15-2-16,15 11 5 15,1 3 12-15,1-2-4 16,2-1-6-16,0-5 2 16,-2-6-4-16,-4 2 0 15,-1-9-1-15,-4 0-49 16,-8-10-174-16,0-7-93 0</inkml:trace>
  <inkml:trace contextRef="#ctx1" brushRef="#br0" timeOffset="455412.9796">7998 6384 1017 0,'0'0'9'0,"0"0"4"16,0 0 91-16,0 0-52 15,107 102 7-15,-80-63 22 16,1-5-12-16,-4-5-43 0,-12 1-6 15,-3-8-8 1,-6-5-5-16,-3-9-2 0,0-3-1 16,0-5 3-16,0 0 8 15,0-3 20-15,-6-14-18 16,-6-9-11-16,6-6-4 16,-1-7-2-16,7-5 0 15,0 2-1-15,0 3-1 16,13 10-3-16,-1 9 3 15,4 11 1-15,-2 9-2 16,2 0-2-16,1 17 0 16,5 9 4-16,2 3 1 15,-3 1 0-15,-2 1 0 16,-1-5 0-16,-6-4 1 16,1-5-3-16,-7-1 2 0,-1-5-14 15,-2-2-127-15,-3-6-109 16,0-3-292-16</inkml:trace>
  <inkml:trace contextRef="#ctx1" brushRef="#br0" timeOffset="455772.3222">8639 6185 1175 0,'0'0'23'0,"0"0"117"16,0 0-27-16,0 0-57 16,0 0-43-16,0 0-5 15,-4-17 1-15,4 37-9 16,7 16 0-16,5 14 8 15,0 3 20-15,3 2 6 16,-3-4-19-16,1-1-8 16,-7-11-3-16,0-2-3 15,-3-11 1-15,-2-7-2 16,-1-5 0-16,0-8 0 0,0-2-62 16,0-4-94-16,-7 0-88 15,-12-4-264-15</inkml:trace>
  <inkml:trace contextRef="#ctx1" brushRef="#br0" timeOffset="456127.571">8518 6503 1078 0,'0'0'9'0,"0"0"139"15,0 0-79-15,0 0-59 16,0 0-5-16,106-71-1 0,-67 56 3 15,-2 1-3-15,-4 2 0 16,-5 2-3-16,-8-1 1 16,-1 7 0-16,-10-1-2 15,-1 4 0-15,-1 1 0 16,-1 0-5-16,3 0 0 16,7 15 1-16,-2 6 2 15,5 5 0-15,-4 2 0 16,3 0 2-16,-6-3 3 15,-2-6 2-15,-1-4 7 16,-4-5-1-16,-2-3-5 16,-3-3-2-16,0-3-3 15,0 1-1-15,-3-2-28 16,-15 0-114-16,-3 0-157 16,-3-12-438-16</inkml:trace>
  <inkml:trace contextRef="#ctx1" brushRef="#br0" timeOffset="456330.7386">8833 6154 1096 0,'0'0'22'0,"0"0"187"16,0 0-107-16,0 0-72 15,0 0-30-15,0 0-6 16,-3-6-97-16,3 0-231 16</inkml:trace>
  <inkml:trace contextRef="#ctx1" brushRef="#br0" timeOffset="456815.1686">9188 6246 928 0,'0'0'190'15,"0"0"-94"-15,0 0 83 16,0 0-72-16,0 0-48 15,0 0-48-15,0 0-11 16,3 31-6-16,6 16 6 16,3 7 30-16,1 1-6 15,1-2-8-15,-4-3-2 16,-1-8-8-16,0-2-4 16,-6-10-1-16,-3-7-1 0,0-8 0 15,0-5-17 1,0-4-66-16,-9-6-121 0,-6 0-115 15,-6-14-422-15</inkml:trace>
  <inkml:trace contextRef="#ctx1" brushRef="#br0" timeOffset="457112.0014">9161 6536 271 0,'0'0'702'0,"0"0"-667"16,0 0 97-16,0 0-63 15,0 0-38-15,91-53-25 16,-55 45 7-16,-5 0-2 16,-1 0-2-16,-6 2-3 15,-3 3-1-15,-2 0-4 0,-4-2-1 16,-3 5 0-16,0 0 0 16,3 0-1-16,0 0 0 15,4 7-4-15,-1 6 3 16,0 8 0-16,-2-1 2 15,-5-1 1-15,1 1-1 16,-5-3 0-16,-7-3 1 16,0-2 0-16,0-2-1 15,0-4-1-15,0-3-20 16,-13-3-92-16,-4 0-188 16</inkml:trace>
  <inkml:trace contextRef="#ctx1" brushRef="#br0" timeOffset="457315.2148">9431 6162 1095 0,'0'0'3'16,"0"0"159"-16,0 0-94 15,0 0-61-15,0 0-7 16,0 0-109-16,-7-20-270 16</inkml:trace>
  <inkml:trace contextRef="#ctx1" brushRef="#br0" timeOffset="457924.7122">9830 6492 344 0,'0'0'785'0,"0"0"-783"16,0 0 28-16,0 0 43 15,0 0-63-15,0 0-6 16,84-6-1-16,-64-2-2 16,-1-1 1-16,-7-1-1 15,0-2 2-15,-6-2-1 0,-6 3-1 16,0-3 5-16,0-2-5 16,-3 1 0-16,-15-1 2 15,0 5 4-15,-1 4 6 16,1 5 31-16,0 2 4 15,0 2-23-15,3 18-10 16,-1 11 3-16,2 5 5 16,11 5 5-16,3-1 4 15,0-4-8-15,6-5 0 16,14-2-10-16,2-10-4 16,5-5 0-16,0-4-5 15,1-7-2-15,-1-3-3 0,1 0-2 16,2-3-104-16,-9-11-85 15,0-8-182-15</inkml:trace>
  <inkml:trace contextRef="#ctx1" brushRef="#br0" timeOffset="458330.8879">10362 6266 892 0,'0'0'128'0,"0"0"-27"0,0 0 56 16,0 0-55-16,-94 22-50 15,67 0-17-15,9 2-5 16,2-1-11-16,8-5-11 15,6-2-1-15,2-1-2 16,3-1-3-16,20 2 6 16,7 0-3-16,1-2-4 15,2 3 5-15,0 0-6 16,-8 0-2-16,-5 2 2 16,-7-4 0-16,-7-1-1 0,-3-1 1 15,-3-3 0 1,-6 3 0-16,-20 0 0 0,-6-3 0 15,-10 2-35-15,-7 0-56 16,-6-4-82-16,-2-7-138 16</inkml:trace>
  <inkml:trace contextRef="#ctx1" brushRef="#br0" timeOffset="459127.8513">9170 6582 601 0,'0'0'65'15,"0"0"64"-15,0 0-47 16,0 0 1-16,0 0-16 16,0 0 0-16,-12-4-11 15,12 4 3-15,0 0-8 16,-3 0 25-16,3 0-22 16,-4-3-15-16,1 2 3 15,3 0-7-15,0-1-3 16,0-1 0-16,0 3-3 0,0 0-17 15,0 0-4-15,0 0-3 16,0-1-4-16,0-3 2 16,10-1-3-16,11-4 0 15,9 2-7-15,10-3-3 16,5 0-144-16,4-3-118 16,-16-4-627-16</inkml:trace>
  <inkml:trace contextRef="#ctx1" brushRef="#br0" timeOffset="463284.1456">617 8090 408 0,'0'0'337'0,"0"0"-334"15,0 0 71-15,0 0 88 16,0 0-102-16,0 0-21 16,0 0 18-16,-45 0-17 15,45 0-25-15,0 0-7 16,0 0 3-16,0 0 4 16,0 0 2-16,0 0 2 15,0 0 0-15,0 0-6 0,0 0-3 16,0 0-10-16,14 5 0 15,13-5 11-15,12 0 4 16,5 0 5-16,1 0 2 16,-2-5-19-16,-7 0 0 15,-3 1-3-15,-11 4 0 16,-5 0 0-16,-10 0-1 16,-4 0-4-16,3 0-43 15,0 4-35-15,0 6-114 16,-1-4-147-16</inkml:trace>
  <inkml:trace contextRef="#ctx1" brushRef="#br0" timeOffset="465519.2217">1882 7916 884 0,'0'0'13'0,"0"0"92"16,0 0 21-16,0 0-19 16,-100-24-67-16,78 24 11 15,-8 0-31-15,3 16 1 16,-4 11-4-16,1 0 0 15,11 2-8-15,5-5-3 16,11-2-4-16,3-2-2 16,0-2-1-16,19 2 0 15,7-8 0-15,14 2 1 16,2-4 5-16,4-1-2 16,-4 5-3-16,-5 0-3 15,-7 0 3-15,-9 1-3 0,-12 3-3 16,-6 0 3-16,-3 2 1 15,0 1 2-15,-18-2 2 16,-6 1 1-16,-3-3 0 16,-7-2 0-16,4-2-2 15,2-2 0-15,-2-4-1 16,9-1-22-16,3-6-58 16,3 0-54-16,9 0-112 15,5-13-222-15</inkml:trace>
  <inkml:trace contextRef="#ctx1" brushRef="#br0" timeOffset="466159.7994">2015 8025 1033 0,'0'0'0'16,"0"0"6"-16,0 0 50 15,0 0 49-15,40 103-65 16,-25-68-11-16,4-4-7 16,-2-2-2-16,4-6-6 15,-5-4-8-15,2-10 1 16,-2-4-2-16,-2-5 1 16,5 0 0-16,3-14-1 15,-2-8-5-15,-2-5-42 0,-9-2-12 16,-3 2 21-16,-6-2 11 15,0-1 10-15,-6 4 10 16,-5 5 2-16,-2 9 7 16,7 5 35-16,3 7 13 15,3 0-43-15,0 10-12 16,0 19-2-16,6 8 2 16,10 3 18-16,1-4-8 15,5-2-3-15,2-9 3 16,1-5-5-16,-2-7 3 15,2-7-1-15,-1-6 0 16,-3 0 1-16,-3-2-2 0,1-15-1 16,-2-3-3-16,-4-2 1 15,-4-5-1-15,-3 0-2 16,-6-5 0-16,0-2 0 16,-6 1-2-16,-9 7 2 15,3 6 1-15,3 13-1 16,9 4 3-16,0 3-3 15,0 5-1-15,0 17-14 16,0 11 15-16,6 3 4 16,9 1-2-16,0-6 0 15,1 0 2-15,-2-5-4 16,-5-5 4-16,1-4-4 16,-4-5 0-16,-1-2 0 15,-5-3-20-15,0-2-127 16,-5-3-145-16,-14-2-507 0</inkml:trace>
  <inkml:trace contextRef="#ctx1" brushRef="#br0" timeOffset="466363.2535">2416 7810 669 0,'0'0'457'0,"0"0"-431"16,0 0 135 0,0 0-100-16,0 0-46 0,0 0-15 15,-18-31-7-15,18 30-121 16,6-2-254-16</inkml:trace>
  <inkml:trace contextRef="#ctx1" brushRef="#br0" timeOffset="466863.4665">2859 7911 653 0,'0'0'374'0,"0"0"-360"16,0 0 157-16,0 0-25 0,0 0-99 16,0 0-33-16,-6-22-4 15,6 41-7-15,0 16 2 16,0 11 39-16,6 5-2 16,3 4 0-16,3 1-20 15,0-1-9-15,-2-4-6 16,1-8-5-16,-5-5 3 15,-2-11-5-15,1-4 0 16,-5-9-1-16,4-6 1 16,-4-7-39-16,0-1-46 15,0 0-54-15,0-6-65 16,-9-17-276-16</inkml:trace>
  <inkml:trace contextRef="#ctx1" brushRef="#br0" timeOffset="467113.3926">2786 8177 622 0,'0'0'294'16,"0"0"-277"-16,0 0 152 16,0 0-105-16,0 0-56 15,0 0-8-15,9-4 2 16,13-1 14-16,2-6 7 15,9 2 2-15,3-4-13 16,4-1-5-16,3 0-4 16,5 2-3-16,-2-2 0 0,-4 4-10 15,-3 0-116-15,-9 0-163 16</inkml:trace>
  <inkml:trace contextRef="#ctx1" brushRef="#br0" timeOffset="467535.5331">3205 8115 514 0,'0'0'305'0,"0"0"-304"0,0 0 22 16,0 0 54-1,0 0-14-15,0 0-39 0,48 3 15 16,-32-3 1-16,-4 0-20 15,-3-7-7-15,-3 0-2 16,-3 1-3-16,-3-2-1 16,0-1-6-16,0-1 1 15,-7 0 0-15,-7 6 4 16,-8-2 15-16,5 5 24 16,-2 1-12-16,0 0 0 15,2 4 13-15,1 17-24 16,4 5-6-16,7 6-3 15,5 5 0-15,0 0-2 16,14-4 0-16,13-7-2 0,1-3-6 16,5-9 2-16,4-7-3 15,3-7 3-15,2 0-5 16,3-7-41-16,-2-11-69 16,-1-5-33-16,-2-3-95 15,-7 0-39-15,-5-5-95 16</inkml:trace>
  <inkml:trace contextRef="#ctx1" brushRef="#br0" timeOffset="467910.6397">3633 8088 422 0,'0'0'112'0,"0"0"56"16,0 0-27-16,0 0 2 15,0 0-53-15,-82-39-24 16,60 58-34-16,4 8 1 16,0 6-3-16,9-1-5 0,6 2-9 15,3-4-1-15,0-8-8 16,3-5 0-16,6-4-4 15,9-6 3-15,-6-7-1 16,7 0 2-16,2-7-3 16,0-12-4-16,-2-12-57 15,-2-1-11-15,-7-5 15 16,-4-2 13-16,-6-5 1 16,0-10 32-16,-10-10 7 15,-10-9 7-15,-2-10 46 16,0 10 16-16,5 14-10 15,7 23 26-15,7 19 30 0,0 17-36 16,3 0-63-16,0 30-16 16,6 20 0-16,10 20 12 15,2 8 7-15,3 1-3 16,6-6-11-16,-2 2-2 16,-1-1-1-16,-6-2-2 15,-8-6-133-15,-10-13-155 16,-10-19-436-16</inkml:trace>
  <inkml:trace contextRef="#ctx1" brushRef="#br0" timeOffset="468599.4133">4806 7810 826 0,'0'0'13'0,"0"0"90"16,0 0 69-16,-63-73-57 16,45 64-32-16,2 5-34 15,-1 4-5-15,1 0-19 16,4 20-11-16,-6 14-5 16,6 15 5-16,9 6 11 15,3 8 3-15,0 1 1 0,9-2-13 16,6 3-5-1,6-5-3-15,-2-6-8 0,-1-5 2 16,-3-10-1-16,-6-8-1 16,-3-8-52-16,-6-5-90 15,0-13-106-15,-12-5-226 16</inkml:trace>
  <inkml:trace contextRef="#ctx1" brushRef="#br0" timeOffset="469318.3452">4549 8153 833 0,'0'0'163'0,"0"0"-155"15,0 0 69-15,0 0-45 16,0 0-15-16,109-39-11 16,-55 26 0-16,-1 2-5 15,1-1 2-15,1-5-2 16,-4-2-1-16,-5 5 0 15,-4-2-3-15,-6 3-53 16,-11 3 5-16,-10 2 32 16,-9 2 18-16,-6 3 1 15,0-4 11-15,-3 4 1 16,-15 2 8-16,0 1 8 16,-9 0-13-16,-4 8 12 15,1 12 5-15,2 6 0 16,1 10 11-16,6 8-11 0,9-3-6 15,6 0 6-15,6-8-17 16,0-7-6-16,9-8-4 16,5-6 0-16,-1-8-1 15,5-4 3-15,1 0 0 16,-1-10-6-16,-3-10-1 16,0-10-15-16,-9-1-22 15,0-4 13-15,-3-2 23 16,0 1 1-16,3 0 1 15,9 7-1-15,0 4 1 16,10 5 0-16,5 8 2 16,3 8 0-16,1 4-1 0,-4 4 9 15,3 19 8-15,-5 8 9 16,-1 6 6-16,0 4 13 16,-11 2 0-16,-4-2-18 15,-6-3-4-15,-6-8-10 16,0-6-9-16,0-11-3 15,-9-7 1-15,3-6 2 16,-4 0 15-16,-2-10 8 16,-2-13-22-16,1-13-4 15,4-6-1-15,6-6-1 16,3-5-1-16,0 7 0 16,9 2-5-16,10 6-4 15,1 7-23-15,2 9-8 0,2 6-27 16,1 9-84-16,2 0-127 15,-9 0-341-15</inkml:trace>
  <inkml:trace contextRef="#ctx1" brushRef="#br0" timeOffset="469990.1636">6412 7936 1073 0,'0'0'70'0,"0"0"19"16,0 0 115-16,0 0-123 16,0 0-67-16,0 0-8 15,10 62 22-15,1-15-4 16,1 3 6-16,-2-5-21 15,-4 5-7-15,-6-8 1 16,0-4-2-16,0-7-1 16,-9-10 0-16,-1-4-79 15,-2-14-124-15,-1-3-103 16,2-14-120-16</inkml:trace>
  <inkml:trace contextRef="#ctx1" brushRef="#br0" timeOffset="470310.9941">6403 7965 833 0,'0'0'15'0,"0"0"120"16,0 0-36-16,82-9-42 15,-52 31-18-15,4 6 11 16,2 5-6 0,-6 2 10-16,-2 1 1 15,-4-6-39-15,-6 0-1 16,-5-7-1-16,-5-9-9 15,-5-6-1-15,-3-8 0 0,0 0 1 16,0 0 10 0,0-19-1-16,-3-7-11 0,-5-8 2 15,-2-4 0-15,4-2-5 16,0-6-1-16,0 3 1 16,3-1 1-16,3 5-1 15,0 10-3-15,0 8-1 16,3 5-21-16,9 10-37 15,3 2-44-15,0 4-47 16,-2 0-124-16,-1 0-234 16</inkml:trace>
  <inkml:trace contextRef="#ctx1" brushRef="#br0" timeOffset="470639.0367">6985 7752 1051 0,'0'0'17'16,"0"0"157"-16,0 0 6 15,0 0-72-15,0 0-60 16,0 0-43-16,-9 38 3 15,9 21 34-15,9 6-3 16,0 0-11-16,1 3-16 0,-1 0 1 16,-4-1-10-16,-5 0-1 15,0-6-1-15,0-10-1 16,0-10-25-16,0-10-38 16,-2-8-136-16,-1-18-185 15</inkml:trace>
  <inkml:trace contextRef="#ctx1" brushRef="#br0" timeOffset="471281.6274">7249 8051 609 0,'0'0'471'0,"0"0"-408"16,0 0 128-16,0 0-90 15,0 0-49-15,0 0-31 16,9-51-3-16,-3 54-14 16,4 16-4-16,2 16 16 15,6 9 17-15,-3 3-17 16,1-1-4-16,-2-7-1 15,-1-6-8-15,-1-9-1 16,-6-8 1-16,-3-7-2 16,2-4 0-16,-5-5 0 0,0 0 2 15,0 0 4-15,3-17-4 16,1-7-3-16,2-10-9 16,0-7 4-16,0-6-5 15,0-3 5-15,4 4 3 16,-2 7 0-16,1 15 0 15,-2 8 2-15,-4 9 0 16,0 7 0-16,3 4-10 16,3 20 1-16,6 8 9 15,3 8 11-15,0 6 3 16,1-4 2-16,-1-6-11 16,0-2 1-16,-3-10-2 0,-2-5-2 15,-2-5-1-15,-2-8 4 16,1-1-4-16,-4-5 4 15,0 0 5-15,3-8 9 16,3-13 3-16,-3-8-12 16,0-7-2-16,-2-3-3 15,-4-8-5-15,0-6 2 16,0 0-2-16,2 8-7 16,-2 6-29-16,6 7-37 15,1 3-138-15,-1 2-259 16</inkml:trace>
  <inkml:trace contextRef="#ctx1" brushRef="#br0" timeOffset="473735.2787">8946 7721 1031 0,'0'0'6'0,"0"0"63"15,0 0 56-15,0 0-36 16,-40-76-38-16,40 71-12 16,0 5 4-16,0 0-8 15,0 0-27-15,0 0-2 16,0 5-6-16,0 19-10 15,0 17 10-15,0 13 22 16,9 6 4-16,3 1-6 16,4-1-14-16,-2-2-1 15,2-7-2-15,-1-1 3 16,0-6-6-16,-3-6 2 16,-3-10-2-16,-6-9-2 0,0-7 2 15,1-8 1 1,-4-3 1-16,0-1 2 0,0 0 3 15,0-4 6-15,0-16-9 16,0-10 0-16,0-9-4 16,0 0-4-16,0 2 2 15,12 3-2-15,-1 9-1 16,5 9 2-16,-1 5-1 16,0 11-3-16,0 0 0 15,4 14 0-15,2 12 5 16,0 6 1-16,0 2 0 15,-5 1 2-15,-3 2-1 0,0-3 0 16,0-5 0 0,-7-3-9-16,3-8-118 15,0-12-38-15,-3-6-120 0,6-3-274 16</inkml:trace>
  <inkml:trace contextRef="#ctx1" brushRef="#br0" timeOffset="474251.036">9628 7942 958 0,'0'0'19'15,"0"0"97"-15,0 0 45 0,0 0-63 16,0 0-46-16,0 0-11 15,-85-53-11-15,67 53-4 16,-6 0-3-16,5 0 0 16,-3 14-9-16,8 2-5 15,2 1-3-15,6 5-5 16,6-1 1-16,0 0-2 16,0-1 3-16,15-3-2 15,1-4 2-15,1-2-2 16,2-8 2-16,1-3-3 15,-4 0 0-15,3-3 0 16,-2-16-31-16,-4-1 0 0,-1-7-9 16,-6-3 18-16,-1-3 15 15,-5-2 6-15,0 5-1 16,0 7 4-16,0 8-2 16,0 6 3-16,0 9 6 15,0 0-9-15,0 13-6 16,7 11 6-16,8 8 1 15,4 2 5-15,1-4 1 16,-1-2-3-16,2-3-3 16,-6 0 0-16,-2-5 0 15,-2 0-1-15,-5-3-46 16,-3-5-147-16,-3-8-114 16,0-4-283-16</inkml:trace>
  <inkml:trace contextRef="#ctx1" brushRef="#br0" timeOffset="474595.054">9813 7827 1074 0,'0'0'12'0,"0"0"42"16,0 0 4-16,0 0 11 16,0 0 10-16,85 98-23 15,-55-61-7-15,-5-7-17 16,-4-2-4-16,-3-3-8 15,-9-9-7-15,-2-3-6 0,-3-6-1 16,-4-7-4 0,2 0 3-16,-2 0 4 0,0-3 5 15,0-14 2-15,0-12-8 16,0-5-3-16,0-4-4 16,0-3-1-16,0-1 2 15,0 4-2-15,1 3 0 16,3 8-3-16,2 7 2 15,0 7 1-15,1 7-29 16,2 6-41-16,3 0-33 16,3 3-10-16,-3 14-36 15,-2 0-114-15,-4-2-175 16</inkml:trace>
  <inkml:trace contextRef="#ctx1" brushRef="#br0" timeOffset="474860.6822">10226 7839 968 0,'0'0'77'0,"0"0"107"16,0 0-100-16,0 0-45 15,0 0 38-15,15 83-9 16,-3-51-8-16,-3-3-36 0,0-1 6 15,4-7-17 1,-7 1-1-16,2-6-10 0,-5-5-2 16,0-4 0-16,-3-5 0 15,4-2-31-15,-4 0-82 16,0 0-86-16,-7-5-163 16</inkml:trace>
  <inkml:trace contextRef="#ctx1" brushRef="#br0" timeOffset="475079.432">10193 7562 660 0,'0'0'455'0,"0"0"-432"16,0 0 165-16,0 0-103 15,0 0-67-15,0 0-14 16,0-13-4-16,0 13-19 16,0 0-169-16,0 0-193 15</inkml:trace>
  <inkml:trace contextRef="#ctx1" brushRef="#br0" timeOffset="475767.0616">10514 7850 1138 0,'0'0'19'16,"0"0"105"-16,0 0-27 16,0 0-72-16,0 0-11 15,82 27 11-15,-52-1 0 16,-5 7 6-16,-4 0-4 16,-9-2-8-16,-3 1-7 15,-6-3-3-15,-3-6-3 16,0-7 0-16,0-6-6 0,0-6 2 15,0-4 0 1,0 0 2-16,0 0 6 0,0-10 2 16,-3-13-6-16,0-7-2 15,3-3-3-15,0-6 0 16,0-4 0-16,0 4-1 16,9 5-2-16,9 4 2 15,1 13-2-15,-3 8-2 16,4 2 4-16,-2 7-4 15,0 0 3-15,1 13-4 16,-1 7 1-16,3 7 3 16,-2-1 0-16,-2 4 1 15,-4-1-2-15,-1-4 5 16,-5 0-5-16,0 0 2 16,-3-5-20-16,-1-2-80 0,-3-5-77 15,3-9-134-15</inkml:trace>
  <inkml:trace contextRef="#ctx1" brushRef="#br0" timeOffset="476376.5981">11412 7840 1007 0,'0'0'64'0,"0"0"28"16,0 0 93-16,0 0-80 15,-97-55-46-15,76 51-22 16,-4 4-7-16,1 2-23 15,0 15-3-15,0 10-3 16,5-1 3-16,5 0-1 16,11 1-3-16,3-5 4 15,0-5-2-15,11-2 2 16,5-5-1-16,5-6 3 0,0-4-3 16,4 0-1-16,2-2-2 15,-5-14-14-15,1-4-10 16,-7-8 10-16,-2-3 5 15,-5 1 9-15,-2-1 0 16,-1 5 1-16,0 10-1 16,0 6 0-16,-2 6 0 15,7 4-1-15,1 5-4 16,10 26 0-16,5 13 5 16,3 13 19-16,1 4-8 15,2 3 12-15,-6 4-2 16,-6-4-6-16,-8-2-8 0,-13-4-4 15,0-10 2-15,-19-9-2 16,-14-5 2-16,-12-12-1 16,-10-8-2-16,-9-1 0 15,-15-6-4-15,-6-5-25 16,1-2-108-16,-3-2-188 16,12-25-785-16</inkml:trace>
  <inkml:trace contextRef="#ctx1" brushRef="#br0" timeOffset="477517.6015">12594 7796 982 0,'0'0'3'16,"0"0"138"-16,0 0-37 15,-14-76-47-15,14 64-13 16,14 6-26-16,9 4-7 16,2 2-5-16,11 7 3 15,0 24 0-15,3 10 7 16,0 10 19-16,-7-2-2 0,-6 4-14 15,-6-6-9 1,-10-6-7-16,-3-7-1 16,-7-7 2-16,0-11-2 0,0-9-1 15,0-7 8-15,-11 0 4 16,2 0 8-16,-1-17 2 16,0-9-15-16,1-3-7 15,2-8 2-15,6-2 1 16,1-1-4-16,0 1-2 15,14 2 2-15,8 7-4 16,2 10 1-16,0 8-4 16,3 9 5-16,1 3-1 15,5 6 1-15,4 16-1 16,2 8 1-16,3 7 1 16,-6 1 0-16,-8-1-2 0,-14-3 2 15,-7-7 1-15,-7-8 0 16,0-7 0-16,0-7 1 15,0-2 3-15,-8-3 1 16,-1 0-3-16,2 0 7 16,-2-17-1-16,0-8-4 15,2-6-1-15,2-8-3 16,5-5 0-16,0 1 1 16,9-3-1-16,9 11-4 15,5 5 4-15,6 6 0 16,-2 13-2-16,-2 9-1 15,1 2-4-15,2 13 2 0,2 17 1 16,3 7 4-16,-5 1 12 16,-1-1-8-16,-10-1-2 15,-1-3-1-15,-9-6-1 16,-4-4-1-16,-3-6-118 16,0-8-134-16,0-8-237 15</inkml:trace>
  <inkml:trace contextRef="#ctx1" brushRef="#br0" timeOffset="478080.1047">13981 7771 1059 0,'0'0'14'15,"0"0"88"-15,0 0 51 16,-81-76-69-16,57 63-38 16,-1 5-13-16,-2 8 13 15,6 0-36-15,-3 8 0 16,5 12-6-16,3 6 0 0,9 3-3 15,0-1 0 1,7-3 0-16,0-2 3 0,0-3-1 16,11-6-1-16,1-4 1 15,5-2-2-15,-2-7 1 16,3-1 2-16,-3 0 0 16,1 0-4-16,-3-14-14 15,1-2-8-15,-5-4 4 16,-3-6-5-16,-3-1 8 15,-2-4 3-15,-1-1 3 16,0 5-3-16,0 8 11 16,0 7 1-16,0 4 0 15,0 8 10-15,0 0 4 0,0 6-14 16,10 15-10 0,3 9 10-16,6 5 6 0,-3 4 3 15,7-4-4-15,-1 1 4 16,1-6-7-16,-3 0 5 15,0-10-5-15,-8 0-2 16,-5-4-3-16,-5-5-98 16,-2-5-177-16,0-6-286 15</inkml:trace>
  <inkml:trace contextRef="#ctx1" brushRef="#br0" timeOffset="478533.2732">14120 7695 1140 0,'0'0'4'0,"0"0"21"15,0 0 56-15,0 0 35 16,68 76-69-16,-46-43 13 16,2-1-21-16,-9 2-4 15,-2-5-14-15,-5-3-12 16,-8-6-4-16,0-5 0 15,0-10-4-15,0 0 1 16,0-5 1-16,0 0 1 16,-3-1 5-16,-5-16-5 15,-2-10-4-15,4-1-9 16,3-9 4-16,0-3-5 0,3 1 0 16,0 2 4-16,0 4 5 15,9 10-2-15,7 6 0 16,1 7 2-16,0 6 0 15,3 4-3-15,1 3 0 16,0 15 1-16,-2 8 1 16,2 5 2-16,0 3 1 15,-2 0 5-15,-2-1-2 16,-4-4-1-16,-4-2-3 16,-3-8 1-16,-3-5-1 15,-3-3-67-15,0-2-90 16,0-9-96-16,0 0-133 0</inkml:trace>
  <inkml:trace contextRef="#ctx1" brushRef="#br0" timeOffset="478986.6133">14581 7645 1093 0,'0'0'6'0,"0"0"-1"16,0 0 143-16,48 76-28 15,-24-37-59-15,-2-4-20 16,4-3-4-16,1-6-10 16,-2-7-13-16,-1-5-6 15,-6-6-2-15,-2-8-1 0,-2 0 0 16,5-8 0 0,-2-8 2-16,5-8-7 0,-6-5-4 15,1-3-24-15,-4-1 10 16,-7-1 3-16,-2 1 4 15,-2 5 11-15,-2 11 0 16,0 8 2-16,0 9 4 16,0 0 2-16,-2 29-4 15,-8 22 15-15,-10 19 16 16,0 13 7-16,2 6-8 16,-9 3-17-16,2-2-3 15,-8-1-8-15,0-3-3 0,-5-8 0 16,6-9-3-16,2-12 7 15,11-20-7-15,5-16 1 16,11-11-3-16,3-6-1 16,0-4-21-16,0 0-34 15,6-12-104-15,11-17-196 16,2-9-547-16</inkml:trace>
  <inkml:trace contextRef="#ctx1" brushRef="#br0" timeOffset="479924.3366">16033 7735 532 0,'0'0'566'15,"0"0"-503"-15,0 0 168 16,0 0-124-16,0 0-78 16,0 0-28-16,-19 39 6 15,35 17 27-15,-2 6 15 16,0 2-29-16,-3-5-4 16,-8 1-8-16,-3-6-4 15,0-13-2-15,0-12-2 0,-3-12 1 16,-4-9 3-16,4-8-4 15,-1 0 6-15,-2-25 1 16,-4-9-4-16,1-14-3 16,0-8 0-16,-5-2-1 15,4-5-2-15,1-3 3 16,2-1-1-16,7 0-1 16,0 9-7-16,4 16 9 15,9 15-4-15,6 13 3 16,0 10-3-16,-2 4 0 15,6 0-1-15,-1 18 3 16,4 7-2-16,-4 2 4 16,-5 6 1-16,-10-4-1 0,-7-4-2 15,0-3 2 1,0-6-1-16,-10-2 0 0,-6-4-1 16,2-4-46-16,5 1-75 15,0-7-80-15,4 0-123 16,3 0-330-16</inkml:trace>
  <inkml:trace contextRef="#ctx1" brushRef="#br0" timeOffset="480459.0537">16708 7800 1106 0,'0'0'16'0,"0"0"2"16,0 0 101-16,0 0-36 16,0 0-39-16,-77-48-9 15,56 45 0-15,-1 3-8 16,-3 0 2-16,2 3-13 15,-4 11-4-15,8 5 0 16,2 3-7-16,9 1-3 16,8 3 0-16,0-5 3 15,2-1-4-15,15-3 2 0,5-6 1 16,2-4-2 0,-2-6 2-16,4-1-4 0,-7 0-9 15,2-10-16-15,-6-8 9 16,-3-8-2-16,-1 0-7 15,-4-7 15-15,-4 3 0 16,-3-6 8-16,0 3 2 16,0 11 1-16,0 6-1 15,0 7 9-15,0 9 2 16,0 0-11-16,3 11-6 16,7 15 1-16,0 9 5 15,10 4 16-15,-5 0-7 0,2-3-2 16,-1-2-4-16,0-5-1 15,-9-3-2-15,-1-10-1 16,-6 0-61-16,0-8-152 16,0-8-133-16,-7-3-341 15</inkml:trace>
  <inkml:trace contextRef="#ctx1" brushRef="#br0" timeOffset="480787.268">16836 7702 821 0,'0'0'170'15,"0"0"-156"-15,0 0 126 16,83 22-61-16,-53 8-1 16,-2 2 1-16,-1 2-29 15,-10-4-1-15,-4-3-20 16,-7-5-11-16,-6-5-6 16,0-5-7-16,0-5 1 15,0-6 2-15,-6-1 0 16,1 0 4-16,-1-5 1 0,0-18-5 15,0-6-2 1,2-7-5-16,4-7-2 0,0 0 1 16,0 1-1-16,0 8-5 15,6 7-11-15,8 7 1 16,6 7-50-16,1 5-33 16,6 3-41-16,-1 3-59 15,0 2-115-15</inkml:trace>
  <inkml:trace contextRef="#ctx1" brushRef="#br0" timeOffset="481537.4482">17456 7718 811 0,'0'0'35'0,"0"0"164"16,0 0-20-16,0 0-73 16,-94-37-23-16,73 37-8 15,3 0-24-15,-5 12-27 16,6 10-14-16,2 0-1 15,7 2 1-15,2 0-10 16,6-5 5-16,0-3-3 16,0-3 0-16,11-2 2 0,1-5 1 15,4-3-5-15,4-3-5 16,-1 0-35-16,-4-13-13 16,0-3-19-16,-6-9-11 15,-3-3 6-15,-5-2 50 16,-1 0 15-16,0 2 3 15,0 6 9-15,0 6 2 16,-1 11 12-16,1 5 10 16,0 0-7-16,0 11-16 15,0 12 1-15,7 13 48 16,5 3-1-16,6-3-20 16,1-4-5-16,7-3-7 15,-4-8-4-15,2-6-3 0,-5-3-3 16,4-9-2-16,-3-3 1 15,2 0 2-15,-3-2-5 16,-2-14 0-16,-1-3 1 16,-7-8-1-16,-4-2-3 15,-5-7-18-15,0-8-3 16,0-2 10-16,-14-8 7 16,-6-5 4-16,4 1 1 15,-4 7 0-15,8 15 12 16,5 16 15-16,4 13 13 15,3 7-11-15,0 4-30 16,0 23-6-16,1 16 6 0,8 10 4 16,2 2 9-16,4-2-2 15,-6-7-2-15,3 1-5 16,-2-7-3-16,-2-4 0 16,-2-4-1-16,-3-8-2 15,0-7-82-15,-3-8-93 16,0-9-129-16,0 0-339 15</inkml:trace>
  <inkml:trace contextRef="#ctx1" brushRef="#br0" timeOffset="481834.3283">17784 7461 1151 0,'0'0'21'0,"0"0"170"16,0 0-109-16,0 0-59 16,0 0 14-16,22 88 29 15,-12-44-20-15,0 1-13 16,0 2-12-16,-7-4-2 16,0-2-14-16,-2 0 3 15,1-7-4-15,-2-6-3 16,1-5 5-16,-1-10-6 15,0-1-3-15,0-7-16 0,2-5-31 16,1 0-82 0,0 0-91-16,1-9-133 0</inkml:trace>
  <inkml:trace contextRef="#ctx1" brushRef="#br0" timeOffset="482521.7825">18088 7744 1052 0,'0'0'84'0,"0"0"-78"16,0 0 100-16,0 0-38 15,0 0-41-15,0 0-12 16,43 31 0-16,-17-29 4 16,-3-2-8-16,0 0-4 15,-7 0-6-15,1-6 5 16,-8-4-2-16,-2-2 0 16,-1-5-2-16,-6 0-2 15,0-3 0-15,0-1-1 16,-13 1 1-16,-8-2 1 15,3 4-1-15,-3 6 28 16,6 5 11-16,5 7 6 0,-2 0-23 16,0 16-12-16,1 18-9 15,5 6 15-15,6 4 10 16,0 1-10-16,2-6-3 16,13-5-5-16,9-4-5 15,-1-8 0-15,6-5 0 16,4-8 0-16,-4-1 1 15,3-8 0-15,-2 0-4 16,-1-1 1-16,0-15 0 16,-6-1-1-16,-1-5-10 15,-5-6 5-15,-4-7 2 16,-6-5-1-16,-7-7-2 16,0-9 3-16,0-4 2 0,-10-3 2 15,-3 7-1-15,3 14 0 16,3 21 1-16,4 12 5 15,3 9 0-15,-3 4-6 16,3 33-6-16,0 12 6 16,0 11 7-16,0-2-2 15,3-4-3-15,7-8 0 16,2-6-2-16,2-8-2 16,-4-5-45-16,-4-15-174 15,-6-12-281-15</inkml:trace>
  <inkml:trace contextRef="#ctx1" brushRef="#br0" timeOffset="483490.5142">19626 7586 1152 0,'0'0'10'16,"0"0"145"-16,0 0 9 16,0 0-106-16,0 0-56 15,0 0 2-15,-14 88 15 16,31-21 33-16,-4 6-16 15,6-1-18-15,0-2 0 16,-6-6-9-16,-6-3-7 16,-4-11 2-16,-3-11 1 0,0-13-5 15,0-15 1-15,0-5 0 16,0-6 1-16,-1-3 1 16,-7-20-3-16,1-10-3 15,-6-10-5-15,0-7 0 16,-1-5 0-16,-1-9 5 15,-3-8 0-15,6-5 2 16,6 2 0-16,6 5-2 16,0 11 0-16,13 18 0 15,10 15 3-15,-4 14-2 16,7 12-2-16,0 2 0 16,4 19 0-16,-1 5 0 15,-3 7 4-15,-3-2-1 0,-13-3 1 16,-7-1-1-16,-3-3 1 15,-4-5-3-15,-19 0 3 16,0-7-3-16,3-6-38 16,4-3-49-16,8-3-75 15,4 0-66-15,4-1-147 16</inkml:trace>
  <inkml:trace contextRef="#ctx1" brushRef="#br0" timeOffset="484271.813">20337 7702 802 0,'0'0'41'16,"0"0"164"-16,0 0-43 16,0 0-67-16,-98-67-18 15,75 67-10-15,1 0-24 16,-3 3-16-16,2 16-7 16,2 7-7-16,9-1-3 15,7 2-4-15,5-1-1 16,0-4-1-16,8-2-3 0,11-4 6 15,0-6-3-15,2-6-2 16,0-4 2-16,3 0-4 16,-5 0-22-16,-3-13-16 15,-2-7-8-15,-5 1-2 16,-6-8 16-16,-3 0 21 16,0-2 9-16,0-1 2 15,-9 2 0-15,-3 9 1 16,6 6 17-16,1 9 2 15,4 4-1-15,1 6-19 16,0 19 1-16,0 14-1 16,0 5 15-16,12-4-1 0,6-2 1 15,4-7 1-15,2-5-2 16,-6-9-9-16,6-5 2 16,-5-9 0-16,4-3 0 15,-1 0 2-15,2-10-3 16,-5-8 1-16,-1 0-7 15,0-7 2-15,-11-3-1 16,-2-6 0-16,-2-7-1 16,-3-5 0-16,0-5-1 15,-5-5 0-15,-5 1 2 16,0 8 0-16,2 11 0 16,2 16 18-16,4 14 16 15,2 6-14-15,0 6-21 0,0 25-6 16,0 16 6-16,13 8 4 15,0 7 7-15,-3-6-4 16,2-8 1-16,2-6-4 16,-5-5-3-16,-3-5-1 15,-3-9 0-15,-3-3 0 16,0-6-36-16,-12-4-99 16,-11-10-163-16,1 0-305 15</inkml:trace>
  <inkml:trace contextRef="#ctx1" brushRef="#br0" timeOffset="484849.986">20397 7662 1134 0,'0'0'4'0,"0"0"122"16,0 0-77-16,0 0-42 15,0 0 6-15,91 0 0 16,-57-8-5-16,1-1-2 15,1-5-1-15,-7-2-3 16,-2 0 0-16,-2-4-2 16,-5-3-12-16,-5-4-72 15,-4-2 4-15,-5-7 44 16,-2 0 13-16,-4 2 23 16,0 4 2-16,0 11 42 15,0 9 50-15,0 7-1 16,0 3-34-16,0 0-23 0,0 15-34 15,0 19-1-15,0 12 30 16,0 8 34-16,6 4-32 16,1-2-5-16,3-3-6 15,-1-3-11-15,-1-7-1 16,-3-3-6-16,2-11 0 16,-7-6-3-16,0-10-1 15,0-6 1-15,0-7 0 16,0 0 0-16,0 0-1 15,0-13-2-15,3-10-10 16,-2-8-6-16,5-6 7 16,0-5 1-16,3 0-1 0,5 1 7 15,-4 10 3-15,3 11 1 16,1 9 0-16,4 11-3 16,-3 0 1-16,9 11 0 15,-4 12 2-15,1 9 10 16,2-3 0-16,-3 2-6 15,-1-4 1-15,0-2-3 16,-5-4-2-16,-1-1 0 16,-6-5-14-16,-4-1-125 15,-1-10-123-15,-2-4-333 16</inkml:trace>
  <inkml:trace contextRef="#ctx1" brushRef="#br0" timeOffset="485349.9909">21434 7497 1093 0,'0'0'9'0,"0"0"114"16,0 0 51-16,-91-47-80 16,64 47-34-16,2 3-26 15,-1 14-9-15,7 3-20 16,2 4-3-16,11 1 3 15,6-5-1-15,0 3-2 16,14-1 0-16,8-3 3 16,10 1-4-16,-3-3 1 15,3-3 0-15,-5 5-2 16,-4-4 0-16,-7-2-1 16,-5 1 1-16,-8-5-2 15,-3-1 2-15,0 0 0 16,-18 0 0-16,-7 2 1 0,-8-2-2 15,-1-1 2-15,3-3-2 16,5-2-8-16,4-2-21 16,4 0-17-16,6 0-84 15,2-9-162-15,8-4-510 16</inkml:trace>
  <inkml:trace contextRef="#ctx1" brushRef="#br0" timeOffset="485553.1059">21901 7766 1235 0,'0'0'2'16,"0"0"-2"-16,0 0-35 16,0 0-724-16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8T09:17:09.7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18140 4192 527 0,'0'0'66'15,"0"0"73"-15,0 0-61 16,0 0-20-16,0 0-2 15,0 0-27-15,0 0 4 16,-9-51 0-16,9 44-11 16,0 2 4-16,-10 1 6 15,10 4 4-15,-18 0-15 16,8 0-1-16,1-4-8 0,9 4-6 16,-9 0 0-16,-1 0-1 15,10 0 2-15,-9-3 3 16,9 3 2-16,0 0-1 15,0 0-4-15,0 0-2 16,0 0-4-16,0 0-1 16,37 0-4-16,54 3 4 15,64 2 6-15,48-5-4 16,52 0 0-16,29-1 7 16,27-19-4-16,-2-2 1 15,-7 1-4-15,-28 3 2 16,-34-1-2-16,-50 4-1 0,-44 5 3 15,-52 2-4-15,-51 7 0 16,-33 1 0-16,-10 0 3 16,0 0-3-16,-72 9-53 15,-12-4-340-15</inkml:trace>
  <inkml:trace contextRef="#ctx0" brushRef="#br0" timeOffset="13588.7484">20919 3054 285 0,'0'0'40'16,"0"0"67"-16,0 0-34 15,0 0-6-15,0 0 19 16,0 0-29-16,0 0 20 16,0 0-15-16,-56 0 14 0,56 0 13 15,0 0-8 1,0 0-30-16,0 0-9 0,0 0-9 15,0 0-2-15,0 0 9 16,0 0-9-16,0 0 1 16,0-1-10-16,0-4-17 15,18-5 4-15,29 2-7 16,-3-1 4-16,12 4-5 16,-19 3-1-16,7 0 0 15,-16 2-5-15,-10 0-33 16,-8 0-86-16,-10 0-81 15,0 9-92-15</inkml:trace>
  <inkml:trace contextRef="#ctx0" brushRef="#br0" timeOffset="13745.0232">20919 3054 573 0</inkml:trace>
  <inkml:trace contextRef="#ctx0" brushRef="#br0" timeOffset="13838.746">20919 3054 573 0,'-175'168'75'0,"175"-168"49"0,0 0-45 0,0 0-24 0,0 0-34 0,0 0 39 16,0 0 20-16,0 0-16 15,10 0-22-15,18-2-10 16,15-7 0-16,13 4-24 16,16 0-8-16,3 0-13 15,6-3-180-15,-16-3-143 0</inkml:trace>
  <inkml:trace contextRef="#ctx0" brushRef="#br0" timeOffset="14323.3427">21887 2793 785 0,'0'0'80'0,"0"0"135"16,0 0-144-16,0 0-33 16,0 0-18-16,0 0 7 15,-255 32 1-15,236-15-4 16,1 0-5-16,18-1-5 16,0 2-8-16,9 3-6 15,35 0 5-15,12 2-4 16,0-1-1-16,6-2 2 0,-15-4-1 15,-10 3 1-15,-21 0-1 16,-16 9-1-16,0 2 0 16,-25 4 3-16,-31 7 1 15,-16-8 0-15,16-7-2 16,0-6-1-16,12-12 2 16,16-8-3-16,10 0-1 15,-1 0-53-15,19-15-61 16,0-9-84-16,0-10-89 15</inkml:trace>
  <inkml:trace contextRef="#ctx0" brushRef="#br0" timeOffset="14776.4632">21950 2888 563 0,'0'0'184'0,"0"0"-20"16,0 0-21-16,0 0-64 15,0 0-61-15,0 0 0 16,0-13-7-16,0 34-10 16,0 12 22-16,0 0 3 15,9 1-12-15,19-5-5 16,0 0 0-16,9-6-6 16,7-7 2-16,-16-8-5 15,0-3 3-15,-9-5-2 0,6 0 2 16,-16 0 3-16,0-15 7 15,1-12-6-15,-1-4-6 16,-9-1 0-16,0-2-1 16,0 2 1-16,0 6-1 15,0 7 7-15,0 8 2 16,0 4 28-16,0 7 6 16,0 0-25-16,0 0-18 15,0 7-10-15,0 18 5 16,9 13 5-16,20-5 2 15,-1 6 2-15,3-3-1 16,9 1 0-16,-21-3-2 0,9-1-1 16,-19-4 0-16,-9 0-31 15,0-9-116-15,0-11-156 16,-9-9-160-16</inkml:trace>
  <inkml:trace contextRef="#ctx0" brushRef="#br0" timeOffset="15432.7312">22479 2904 786 0,'0'0'96'16,"0"0"124"-16,0 0-137 16,0 0-56-16,0 0-23 0,0 0 21 15,75 18 18 1,-47 8 1-16,6 6-10 0,-6 4-22 15,0 1 3-15,-9-2-7 16,0-2-5-16,-1-4-1 16,-8-5-1-16,-10-7 5 15,0-5-5-15,0-4 0 16,0-3 1-16,0-5-1 16,0 0 10-16,0-13 4 15,-10-18-6-15,-8-11-7 16,8-5 3-16,10 5-4 15,0 1 0-15,0 5-1 16,0 10 2-16,19 5-2 16,15 0-2-16,-6 10 2 0,10 5 0 15,-10 6 1-15,-10 0-3 16,17 0 2-16,-7 6 0 16,-10 17 0-16,1 2 2 15,0 4 0-15,-10 5 1 16,-9-5-1-16,0 4-2 15,0-12 3-15,0-4-3 16,0-7 0-16,0-5 3 16,0-5-1-16,0 0 2 15,0 0 7-15,-9 0 17 16,-10-7-5-16,10-15-16 16,-1-2 0-16,10-4-3 15,0 2 4-15,0 2-4 0,19 0-4 16,9 6 0-1,-9 7 1-15,-7 6-1 0,10 5-3 16,6 0-1-16,0 0 4 16,0 5 0-16,0 16 0 15,-3 6 0-15,3 2-2 16,-18 8 2-16,-1 5-8 16,-9 5-74-16,0-3-111 15,0-10-169-15</inkml:trace>
  <inkml:trace contextRef="#ctx0" brushRef="#br0" timeOffset="16104.537">23971 3012 793 0,'0'0'128'0,"0"0"21"16,0 0-36-16,0 0-70 16,0 0 8-16,0 0 6 15,-174-88-10-15,108 88-28 16,4 0-8-16,6 14-6 0,12 10 2 15,16 4 3-15,19 1-9 16,9 0 5-16,0-2-4 16,28-6 1-16,34-8 1 15,-5-10-2-15,14-3 1 16,-5 0 3-16,-13-19-2 16,-16-10-3-16,-9-5-2 15,-28-4 1-15,0-1-9 16,0-6-1-16,-28-7 1 15,-25 0 5-15,6 4 4 16,0 14 2-16,19 10-1 16,13 14 5-16,15 10 22 0,0 0-28 15,0 0-6-15,34 33 1 16,22 12 5-16,25 11 14 16,3 7 1-16,-3 3 10 15,-6 2 4-15,-22-4-12 16,-16 7 0-16,-27-3-7 15,-10-2-7-15,0-8-3 16,-28-14-1-16,-28-12 1 16,3-21 1-16,6-11-1 15,10 0-8-15,12-25 3 16,6-13 0-16,19 0-1 16,0-1 3-16,0 0-1 15,9 5 2-15,35 2-3 0,3 11-1 16,9 4-48-16,-13 5-72 15,-15 9-141-15,-28 1-433 16</inkml:trace>
  <inkml:trace contextRef="#ctx0" brushRef="#br0" timeOffset="16463.902">24738 2890 781 0,'0'0'57'16,"0"0"163"-16,0 0-124 15,0 0-37-15,0 0-52 16,0 0 1-16,-81 40 25 16,81-3 15-16,0 0 19 15,0 2-28-15,18 0-9 16,26-5-14-16,-7-4-9 16,1-2-4-16,5-4-3 15,-24-6-9-15,0-9-147 16,-10-9-45-16,-9 0-83 0,0-34-255 15</inkml:trace>
  <inkml:trace contextRef="#ctx0" brushRef="#br0" timeOffset="16870.1817">24921 2861 840 0,'0'0'143'0,"0"0"55"15,0 0-118-15,0 0-76 16,0 0 8-16,0 0 50 15,19 82-1-15,0-45-26 16,6-1-6-16,3-4-11 16,0-5-8-16,9-6-1 0,-9-6-8 15,6-5 1-15,-15-2-4 16,0-7 5-16,-10-1-1 16,-9 0-1-16,10-5-1 15,-1-16-9-15,0-8-10 16,-9-5 12-16,0 2-6 15,0-2 13-15,0 5 0 16,-9 7 1-16,0 7 3 16,-1 6-2-16,1 5 8 15,9 4 5-15,0 0-9 16,0 0-6-16,0 8-20 16,9 21 20-16,29 2 5 15,-4 5 4-15,-6-3-2 0,0 1-2 16,0-1-3-16,-9-4-1 15,-10-4-2-15,0 0-16 16,-9-11-169-16,0-4-149 16,-18-10-359-16</inkml:trace>
  <inkml:trace contextRef="#ctx0" brushRef="#br0" timeOffset="17463.9981">25361 2938 884 0,'0'0'97'0,"0"0"80"16,0 0-83-16,0 0-51 15,0 0 10-15,0 0-22 16,165 0 8-16,-131 23-9 16,-15-2-5-16,-1 6-13 15,1-1-5-15,-19-2-7 16,0 4 0-16,0-11 1 15,0-5-1-15,0-3 0 16,0-5 1-16,0-4 0 16,0 0 1-16,0 0 3 15,-9-7-5-15,-10-6-9 16,10-8 5-16,-1-3 2 16,10 3 0-16,0-3 2 15,0 1-3-15,0 2 3 0,28 2-1 16,0 1-3-16,10 7 3 15,-13 3-2-15,3 3 3 16,0 5-1-16,0 0 1 16,15 0 0-16,-5 16 0 15,-1 15 5-15,-9-2-2 16,-6 2 0-16,0-4 0 16,-3-3-2-16,-19-5 4 15,0-9-3-15,0 0 0 16,0-5-1-16,0-4-1 15,0 3 0-15,0-4 8 0,-19 0 0 16,-15 0 0 0,15-5 0-16,-9-18-3 0,18-6-4 15,1-10 3-15,9 1 5 16,0-6 1-16,0 1-7 16,38-1-3-16,14 9-1 15,-14 6-8-15,9 11-41 16,-10 10-53-16,-12 8-140 15,-25 0-257-15</inkml:trace>
  <inkml:trace contextRef="#ctx0" brushRef="#br0" timeOffset="17885.8389">26420 3021 945 0,'0'0'159'0,"0"0"-57"15,0 0-3-15,0 0-68 16,0 0-9-16,0 0 5 16,18 0-8-16,-18 0-3 15,0-5 14-15,0-10-14 16,0 1-12-16,0-6-4 15,-9 1 0-15,-10 1-3 16,-9 5-2-16,7 0 5 0,8 9 1 16,4 0 0-16,-1 3 1 15,10 1 16-15,0 0-13 16,-9 0-5-16,9 22-1 16,-9 12 1-16,9 5 12 15,0-4 11-15,0-1-4 16,9 0-8-16,10-10-2 15,15-3-7-15,-6-8-2 16,0-2 0-16,-9-4-2 16,-1-2-87-16,-8-5-111 15,-10 0-209-15</inkml:trace>
  <inkml:trace contextRef="#ctx0" brushRef="#br0" timeOffset="17995.1677">26420 3021 747 0</inkml:trace>
  <inkml:trace contextRef="#ctx0" brushRef="#br0" timeOffset="18479.5489">26420 3021 747 0,'137'-138'288'0,"-128"138"-174"0,10 0-48 0,9 5-46 0,6 19 63 15,-6 6-19-15,-9 7-11 16,-10-2-23-16,1-1-15 16,-10-5-6-16,0-10-7 15,0-9-2-15,0-5 0 16,0-5-15-16,9 0 15 15,0-24-3-15,10-9-11 0,0 3-3 16,-4-2 12 0,-5 7 4-16,-1 6 1 0,-9 9 0 15,9 5 0-15,-9 5 0 16,0 0 0-16,0 2-20 16,0 25 9-16,10 3 11 15,-1 2 5-15,19-6 12 16,0-1 6-16,16-7 1 15,-7-5-2-15,0-7-6 16,1-1-1-16,5-5-12 16,-15 0 5-16,0 0-1 15,0-21 4-15,-9-4-6 16,-3-8-5-16,-7-5 3 16,-9-6-6-16,0-11-17 15,0-9 4-15,-22 1-10 0,0-3 19 16,-6 14 7-16,10 17 2 15,-1 17 2-15,19 12 3 16,0 6 9-16,0 0-16 16,0 23-20-16,0 24 20 15,0 11 9-15,9 5 17 16,10 0-12-16,9-2-1 16,-9-9-1-16,6-2-10 15,-7-11 1-15,1-10-2 16,-10-10-2-16,1-8-1 15,-1-6-64-15,-9-5-70 16,0 0-45-16,0-26-111 0</inkml:trace>
  <inkml:trace contextRef="#ctx0" brushRef="#br0" timeOffset="18901.4374">26968 2890 894 0,'0'0'73'15,"0"0"100"-15,0 0-91 16,0 0-49-16,0 0-22 16,0 0 25-16,56 0 45 15,-3 0-45-15,12-7-16 16,-2-4-9-16,11 0-10 16,7-7 1-16,-15 0-4 0,-4-3-4 15,-24 2-39 1,-20 5 32-16,-18 2 13 0,0 7 4 15,0 1 3-15,-28 4-5 16,-15 0-4-16,-4 0 3 16,9 4-1-16,20 16 2 15,-1-1-1-15,10 1 6 16,9 4 1-16,0-2-1 16,18 4-5-16,29 1 13 15,0-4-12-15,6 3 2 16,-16-5-2-16,1-2-1 15,-20 1 4-15,-15 0-6 0,-3-2 0 16,0 5 0 0,-31-1 5-16,-34-1-5 0,-16-3-13 15,-19-3-82-15,7-14-122 16,-16-1-267-16</inkml:trace>
  <inkml:trace contextRef="#ctx0" brushRef="#br0" timeOffset="19854.5814">28307 2956 874 0,'0'0'53'15,"0"0"141"-15,0 0-107 16,0 0-45-16,0 0-21 15,0 0-9-15,-149-60-12 16,130 76 2-16,1 10-1 16,-1 8 17-16,19 2 14 15,0-1 1-15,0-6-18 16,0-5-6-16,9-9 2 16,19-9-10-16,-9-6 4 15,6 0-4-15,-6 0 6 16,-1-16 4-16,1-10-9 0,-10-6-2 15,1-2-9-15,-10 0-17 16,0 1 3-16,0 3 15 16,0 13 8-16,0 7 1 15,0 10 20-15,0 0 11 16,0 0-32-16,0 8-18 16,0 18 13-16,0 8 5 15,0 3 7-15,9-2 0 16,22-1 3-16,19-6 0 15,-3-6-1-15,-10-9 6 0,16-2-1 16,-16-6 0 0,1-5-7-16,-16 0-3 0,9 0 2 15,-22-16 4-15,-9-10 1 16,9-6-3-16,-9-8-8 16,0-12-3-16,0-8-12 15,-18-10-11-15,-26 2 1 16,7 5 6-16,9 16 18 15,0 17 1-15,18 12 5 16,1 14 17-16,9 4 10 16,0 0-32-16,0 4-11 15,0 30 8-15,0 14 3 16,19 8 19-16,18 4 1 16,-9-2-5-16,3-6-3 15,10-5-6-15,-13-10 0 0,0-7-4 16,-10-9-2-16,-8-1-3 15,-10-11-70-15,0-9-128 16,0 0-134-16</inkml:trace>
  <inkml:trace contextRef="#ctx0" brushRef="#br0" timeOffset="20026.4411">28320 2901 1004 0,'0'0'107'0,"0"0"40"16,0 0-89-16,0 0-17 0,240-35-28 16,-141 28-13-16,1-2-2 15,-25-4-245-15,-22-11-874 16</inkml:trace>
  <inkml:trace contextRef="#ctx0" brushRef="#br0" timeOffset="21557.7871">29619 2871 729 0,'0'0'36'0,"0"0"145"15,0 0-76-15,0 0-31 16,0 0-34-16,0 0-23 16,-109-49 11-16,81 44 6 15,-10 5 2-15,4 0 12 16,6 0-22-16,-9 5-15 16,-1 16 0-16,7 8-4 15,19 3 2-15,2 2-4 0,10 0 13 16,0-2-12-16,13-11 5 15,27 2-8-15,-12-12-2 16,0 2 0-16,-9-8 1 16,0-5 1-16,-1 0 1 15,7-13 6-15,-6-16-4 16,9-5-6-16,-19-6-7 16,1 1-9-16,-10 0 7 15,0 7 5-15,0 13 4 16,0 4 4-16,0 11-1 15,0 4-1-15,0 0-2 16,0 0-18-16,19 25 12 0,-1 12 6 16,7 7 6-16,3-2 3 15,0-2-4-15,0 0 0 16,-9-9-2-16,-10-7-3 16,1-3 0-16,-10-8-23 15,0-5-179-15,0-8-198 16</inkml:trace>
  <inkml:trace contextRef="#ctx0" brushRef="#br0" timeOffset="21948.3634">29765 2808 797 0,'0'0'211'0,"0"0"-123"16,0 0-53-16,0 0 54 0,0 0-14 15,0 0-26-15,203 148-12 16,-178-108-16-16,-16-1-12 16,-9-10-6-16,0-6-3 15,0-14 1-15,0-5 0 16,0-4 4-16,0 0 10 16,0-18 13-16,0-16-28 15,9-5-2-15,-9-3 2 16,10 4 1-16,8 5-1 15,-8 9 0-15,8 11-3 16,1 5 2-16,3 8 1 16,18 0 0-16,-12 0 0 0,19 28 6 15,-3 5 6-15,-7 3 4 16,10-2 3-16,-19 0-12 16,-3-7-7-16,-6 2 4 15,-19-8-4-15,0-2-97 16,0-10-127-16,-32-9-226 15</inkml:trace>
  <inkml:trace contextRef="#ctx0" brushRef="#br0" timeOffset="22276.4611">30360 2843 1015 0,'0'0'88'16,"0"0"-40"-16,0 0 69 0,0 0-14 15,0 0-49-15,0 0-15 16,228 121-7-16,-200-106-15 16,-10-9-10-16,1-4 4 15,-10-2-7-15,16 0 1 16,-6-2 7-16,0-21-5 16,-1-4-4-16,-8 4-2 15,-1-1-1-15,-9 3 0 16,0 10 8-16,0 5-2 15,0 6 7-15,0 0 4 16,0 4-17-16,0 35-9 0,-28 19 9 16,-9 16 7-1,-26 23-5-15,-2 16-2 0,-16-2-8 16,6-20-300-16,13-38-563 16</inkml:trace>
  <inkml:trace contextRef="#ctx0" brushRef="#br0" timeOffset="22979.593">31301 2930 1131 0,'0'0'94'15,"0"0"24"-15,0 0-92 16,0 0-24-16,0 0 4 16,0 129 14-16,0-63 8 15,0 5 9-15,0 2-9 16,0-10-11-16,0-12-7 16,0-12-3-16,0-15-3 15,-9-9 0-15,-1-6-4 16,1-7 0-16,-10-2-20 15,-24 0-70-15,-13-21-144 16,-1-29-332-16</inkml:trace>
  <inkml:trace contextRef="#ctx0" brushRef="#br0" timeOffset="23182.7201">31127 2651 979 0,'0'0'176'0,"0"0"44"16,0 0-149-16,0 0-58 16,0 0-13-16,0 0-152 15,-10-30-271-15</inkml:trace>
  <inkml:trace contextRef="#ctx0" brushRef="#br0" timeOffset="23729.6004">31575 2163 843 0,'0'0'247'16,"0"0"-104"-16,0 0-21 15,0 0-50-15,0 0-51 16,0 0-21-16,-9 10-3 16,9 24 3-16,0 9 3 15,0 9 7-15,18-7-4 0,-8-3-2 16,8-10-3-16,-18-11-1 15,10-8 1-15,-10-8 2 16,0-5-2-16,0 0 9 16,0 0 15-16,3-10 48 15,3-22-33-15,7-10-34 16,18-6 0-16,-3-1-3 16,9 11-3-16,-9 10 1 15,-3 20-2-15,3 8 0 16,0 0-5-16,10 39-4 15,15 14 6-15,-16 15 0 16,-18-7-168-16,-19-17-353 0</inkml:trace>
  <inkml:trace contextRef="#ctx0" brushRef="#br0" timeOffset="26932.8438">21648 3721 577 0,'0'0'133'0,"0"0"20"15,0 0-19-15,0 0-30 16,0 0-55-16,0 0-7 15,0 0-18-15,-181 33 12 16,125 7 15-16,9 12-8 0,13 7-17 16,6-1 1-16,18-1-14 15,10-4 4-15,0-5-13 16,38-6-2-16,24-8-2 16,3-10-9-16,16-9-132 15,-6-14-118-15,-22-1-322 16</inkml:trace>
  <inkml:trace contextRef="#ctx0" brushRef="#br0" timeOffset="27448.478">21785 3900 660 0,'0'0'98'16,"0"0"122"-16,0 0-69 15,0 0-59-15,0 0-61 16,0 0 0-16,-25-48 6 16,34 51-14-16,7 28-10 15,2 16 2-15,10 7-4 16,-9 3 1-16,9-1-10 15,-9-11-2-15,6-6 1 0,-16-10 0 16,-9-9 4-16,0-8-5 16,0-10 1-16,0-2 9 15,0 0 3-15,0 0 14 16,-9-18 1-16,-16-12-8 16,6-4-14-16,10-6-6 15,9-1-2-15,0 7-2 16,0 0 3-16,18 14-1 15,17 0 0-15,2 6 0 16,-9 10-2-16,9 4 1 16,7 0-2-16,-7 13 1 15,-9 13 2-15,0 3 2 16,-9 7 0-16,-3-3 0 0,-16 1-4 16,0-1-19-16,0-4-88 15,0-4-44-15,0-5-70 16,0-14-64-16</inkml:trace>
  <inkml:trace contextRef="#ctx0" brushRef="#br0" timeOffset="28370.2851">22710 3949 712 0,'0'0'112'0,"0"0"59"16,0 0-65-16,0 0-38 16,0 0-3-16,0 0-45 15,-119-21-14-15,91 40 6 16,0 5 6-16,0 2-3 15,19 2 6-15,9-3-6 16,0 1-8-16,0-7-3 16,0-2-4-16,28 0 0 15,9-10 0-15,10-2 1 0,-13-5 1 16,-6 0 0 0,-9 0-1-16,-10-2 0 0,1-12-1 15,-10-4 0-15,0-2-4 16,0-1 4-16,0-1 0 15,-10-1 0-15,1 2 1 16,0 4-1-16,9 9 2 16,0-4-2-16,0 6 1 15,0-2-1-15,0 1-8 16,37-2 6-16,16-6 0 16,3 2 1-16,6-1-1 15,-6 4 1-15,-18 5 1 0,-10 0 0 16,-16 2-1-1,1 3 0-15,-13 0 0 0,0 0 1 16,0 0 0-16,0 0 1 16,0 0 0-16,0 0 4 15,0 0-1-15,0 0 1 16,-25 0 1-16,-3 8-6 16,-10 12 0-16,10 4 0 15,10 5 0-15,-7 5-1 16,15-1 0-16,10-5-2 15,0 4 3-15,0-13-1 16,19-2 1-16,6-8-2 16,3-4 2-16,0-2 2 15,-9-3-1-15,0 0 2 0,-1 0 2 16,-15-19 1-16,10-8-4 16,-4-7-1-16,1-7 1 15,-10-5-2-15,0-8 1 16,0-4-1-16,0-3 2 15,0 3 0-15,-19 5 1 16,-15 6 2-16,15 8 0 16,0 15 19-16,10 11 22 15,9 8-4-15,0 5-4 16,0 0-25-16,0 10-13 16,0 26-8-16,19 15 8 15,9 9 8-15,6 4 3 16,-6-1-2-16,0-1-3 0,0-6-5 15,9-8 4-15,-12-6-5 16,3-11-2-16,-18-4-82 16,-1-15-136-16,-9-12-223 15</inkml:trace>
  <inkml:trace contextRef="#ctx0" brushRef="#br0" timeOffset="28760.9379">23395 3986 753 0,'0'0'76'15,"0"0"86"-15,0 0 8 16,0 0-85-16,0 0-33 16,0 0 8-16,90 0-21 0,-90 0-9 15,0 0 6-15,0 0-13 16,0 0-8-16,0-18-12 15,-9 2-3-15,-10-3 2 16,-15-1-1-16,6 1-1 16,9 4 1-16,1 7 0 15,-1-1 0-15,10 9 15 16,9 0-1-16,-10 0-15 16,10 19 1-16,0 15-1 15,0 8 13-15,0-2-4 16,28 0 0-16,19-4-2 15,15-4 3-15,4-6-2 0,5-7 2 16,-5-4-10-16,-19-7-1 16,-23-3-62-16,-14-5-92 15,-10 0-146-15,-10-16-325 16</inkml:trace>
  <inkml:trace contextRef="#ctx0" brushRef="#br0" timeOffset="28995.2876">23523 3670 893 0,'0'0'193'15,"0"0"-75"-15,0 0-18 0,0 0-17 16,0 0-23-16,293 122 27 16,-231-54-36-1,-34 9-27-15,-19 2-15 0,-9-3-4 16,0-5-5-16,-37-13 0 15,-16-13-57-15,-3-11-74 16,-6-22-101-16,-4-12-193 16</inkml:trace>
  <inkml:trace contextRef="#ctx0" brushRef="#br0" timeOffset="29323.6301">24411 3976 785 0,'0'0'77'0,"0"0"184"16,0 0-114-16,0 0-51 16,0 0-33-16,0 0-9 15,-19-18-21-15,19 9-15 16,22-3-8-16,18 0-2 0,7 2-5 16,3 0-3-16,0 5-1 15,-4 2-22-15,-8 3-193 16,-35 0-152-16</inkml:trace>
  <inkml:trace contextRef="#ctx0" brushRef="#br0" timeOffset="29526.6779">24411 3976 888 0,'-10'150'145'15,"10"-150"-13"-15,44-1-54 0,12-14-36 16,25-4 6-1,3 1-25-15,-12 7-20 0,2-1-3 16,-30 6-153-16,-35-1-326 16</inkml:trace>
  <inkml:trace contextRef="#ctx0" brushRef="#br0" timeOffset="29948.5808">25588 3765 712 0,'0'0'60'0,"0"0"180"16,0 0-85-16,0 0-54 16,0 0-11-16,0 0-12 15,-118-39-20-15,99 39-35 16,-9 12-15-16,0 20-5 16,12 8 5-16,7 7 11 15,9 1-3-15,0-4-8 16,53-7-3-16,-6-10-1 0,2-6-3 15,1-11 2-15,-12-5-2 16,-1-5 1-16,-18 0 3 16,15-24 21-16,-15-14 2 15,-10-10-12-15,0-5-7 16,-9-5 0-16,0 6-9 16,0 17-2-16,-9 19 1 15,-38 16-61-15,-52 0-241 16,-48 29-615-16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5T09:18:43.165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2218 3062 627 0,'0'0'32'15,"0"0"69"-15,0 0-32 16,0 0-4-16,0 0-14 16,0 0-24-16,0 0-1 0,-11 0-6 15,11 0-10-15,0 0 0 16,0 0 13-16,0 0 11 15,0 0-10-15,0 0-10 16,0 0 3-16,6 0-7 16,21 0-10-16,21 0 5 15,23 0 12-15,20 0-4 16,9 0 0-16,5-2-13 16,-4-2 2-16,-4 0-1 15,-6 0 1-15,-3 1-2 0,-6 1 1 16,-9 2-2-1,-7 0-3-15,-11 0 4 0,-10 0-5 16,-11 0-2-16,-10 0 3 16,-3 0-7-16,-9 0-32 15,-2 0-98-15,-7 0-96 16,-3 5-180-16</inkml:trace>
  <inkml:trace contextRef="#ctx0" brushRef="#br0" timeOffset="530.5911">2743 3506 736 0,'0'0'13'15,"0"0"15"-15,0 0 74 16,0 0-21 0,0 0-32-16,0 0-29 0,-11 0 29 15,14 0-24-15,12-1-9 16,11-4 9-16,2-2-1 15,5 1-4-15,1-3-5 16,-3 1-6-16,2 0 3 16,1-1-3-16,-7 3-2 15,-4 1-6-15,-4 2-1 16,-7 3 0-16,-5 0-4 16,-4 0-33-16,-3 0-95 0,0 0-63 15,-1 10-102-15</inkml:trace>
  <inkml:trace contextRef="#ctx0" brushRef="#br0" timeOffset="811.9299">2922 3534 812 0,'0'0'21'15,"0"0"125"-15,0 0 3 16,0 0-66-16,0 0-40 15,0 0-27-15,-6 3-16 0,6 17 2 16,1 12 0-16,5 14 29 16,-1 3 2-16,-1 5 3 15,-1-4-3-15,-3-3-14 16,0-2-7-16,0-5-9 16,0-5-2-16,0-6 2 15,0-4-3-15,0-6 0 16,0-5-1-16,0-4-23 15,-7-8-157-15,2-2-213 16</inkml:trace>
  <inkml:trace contextRef="#ctx0" brushRef="#br0" timeOffset="1702.5348">1317 3506 874 0,'0'0'10'15,"0"0"176"-15,0 0-44 16,0 0-52-16,0 0-33 15,0 0-39-15,0 0-18 16,-14 8-10-16,16 37 10 16,4 10 8-16,4 3 4 15,-4 2-6-15,-3-8 4 16,0-5-6-16,-3-8 2 16,0-3-6-16,0-8 0 15,0-6 0-15,-3-5 0 16,-3-6-2-16,-1-6-37 15,1-5-95-15,-3-2-103 16,1-21-329-16</inkml:trace>
  <inkml:trace contextRef="#ctx0" brushRef="#br0" timeOffset="1968.3137">1278 3578 788 0,'0'0'24'0,"0"0"33"15,0 0 33-15,0 0-24 16,0 0-44-16,0 0-11 16,49-68 2-16,-29 60 7 15,-1-1 10-15,5 3-9 0,-3-1-6 16,4 0-8-16,-7 4-2 15,-3 1-5-15,-2 2-11 16,-11 0-119-16,-2 5-88 16,-3 10-182-16</inkml:trace>
  <inkml:trace contextRef="#ctx0" brushRef="#br0" timeOffset="2202.6353">1297 3735 629 0,'0'0'20'0,"0"0"47"15,0 0 20-15,0 0-21 16,0 0-26-16,0 0 2 16,99-31 0-16,-80 23-16 15,-1 2-2-15,-2 1-15 16,-5 2-8-16,-2 3-1 15,0 0-25-15,-8 0-131 16,-1 10-43-16</inkml:trace>
  <inkml:trace contextRef="#ctx0" brushRef="#br0" timeOffset="2452.638">1272 4018 621 0,'0'0'7'15,"0"0"54"-15,0 0 26 16,0 0-24-16,85 7-11 16,-60-7 0-16,1 0-4 15,4-7-8-15,-5-2 2 16,5-1-17-16,-5 2-17 15,-1-2-8-15,-2 4-3 16,-7 2-122-16,-4-4-136 0</inkml:trace>
  <inkml:trace contextRef="#ctx0" brushRef="#br0" timeOffset="2686.9946">1706 3796 896 0,'0'0'55'16,"0"0"142"-16,0 0-65 15,0 0-42-15,0 0-64 16,0 0-26-16,0 45 18 0,5-6 19 16,-2 1-9-16,2 3-16 15,-2 6-7-15,-3-2-5 16,0-1 0-16,0-8-98 15,0-11-226-15,0-17-627 16</inkml:trace>
  <inkml:trace contextRef="#ctx0" brushRef="#br0" timeOffset="3343.2661">1388 3767 494 0,'0'0'172'0,"0"0"-75"16,0 0 0-16,0 0-1 15,0 0-39-15,0 0-8 16,-1 1 3-16,1-1-12 16,0 0 1-16,0 0-3 15,0 0-14-15,7 0-1 16,10-6-4-16,10-6-12 15,1 3-7-15,5 2-2 16,-3 3-69-16,-8-1-188 16,-9-2-420-16</inkml:trace>
  <inkml:trace contextRef="#ctx0" brushRef="#br0" timeOffset="5609.5463">1473 3725 433 0,'0'0'58'16,"0"0"-31"-16,0 0 56 0,0 0-27 15,0 0-16-15,0 0 5 16,0 0 2-16,-7 0-5 16,7 0 7-16,0 0 18 15,0 0-10-15,0 0-20 16,0 0-7-16,0 0-2 15,0 0-10-15,0 0-8 16,0 0 2-16,0 0-3 16,0 0 3-16,0 0-6 15,0 0 0-15,0 0-2 16,0 0 1-16,0 0-4 16,0 0 1-16,-3 0 0 0,3 0 2 15,0 2 2-15,0-2 5 16,0 0 8-16,-3 0-3 15,3 0 6-15,-3 0 2 16,3 0-8-16,0 0-3 16,0 0-4-16,-3 0-1 15,3 3-6-15,0-3-1 16,0 0 0-16,0 0-1 16,-3 0 4-16,3 0-2 15,0 0 7-15,0 0 5 16,0 0 2-16,0 0-5 15,0 0 3-15,0 0 0 16,0 0-12-16,6 0-2 0,10-12 0 16,7-2 0-16,7 0 0 15,1 0 2-15,-4 2-2 16,-5 0 3-16,-1 5-3 16,-12 0 0-16,-3 7 0 15,-3 0-3-15,-3 0 3 16,0 0 1-16,0 0 1 15,0 0-2-15,0 0-6 16,0 0-2-16,0 0-14 16,-3 0-70-16,0 4-61 15,0-4-152-15,1 0-252 16</inkml:trace>
  <inkml:trace contextRef="#ctx0" brushRef="#br0" timeOffset="6453.2958">1400 3507 306 0,'0'0'108'15,"0"0"-34"-15,0 0 7 16,0 0-25-16,0 0-2 16,0 0-25-16,-1 0 11 15,1 0 20-15,0 0-14 16,0 0-7-16,0 0 18 16,-2 0-14-16,-2 0-20 15,-2 0-20-15,-3 0 0 16,3-1 2-16,0-2 0 0,3 2 9 15,0-1 12 1,1 2 22-16,2 0-26 0,0 0-14 16,-1 0-6-16,1 0-2 15,-2 0 1-15,1 0 2 16,1 0 1-16,0 0 2 16,0 0 4-16,0 0 8 15,0 0-7-15,0 0-5 16,0 0-1-16,0 0 4 15,0 0-4-15,0 0 1 16,0 0-3-16,9-7 0 16,10-2 40-16,7-2-26 15,7-3-15-15,2 0 5 16,1 0-7-16,0 3 1 16,-8 0-1-16,-11 5 0 0,-4 3-1 15,-10 3-3-15,-3 0-3 16,0 0-4-16,0 3-40 15,0 7-54-15,-6-3-186 16</inkml:trace>
  <inkml:trace contextRef="#ctx0" brushRef="#br0" timeOffset="8781.6939">2864 1844 644 0,'0'0'11'15,"0"0"21"-15,0 0 36 16,0 0-14-16,0 0-20 15,0 0-15-15,-8-75 28 16,8 72 31-16,0 2-13 16,0 1-14-16,0 0-20 15,0 0-18-15,0 0-13 16,0 8-8-16,0 13 8 16,0 6 5-16,3 7-3 15,2-1 1-15,-1 4-2 16,2-1 1-16,-3 1 0 15,0 1-1-15,0 2 4 16,0 0-3-16,0 1 3 0,0 1-3 16,3 0 0-1,-2-3 1-15,4-2-2 0,-2-1 2 16,-2-3-3-16,1 0 3 16,-2 0-3-16,1 1 1 15,-4 0-1-15,3 0 0 16,-3-1 0-16,0 0 2 15,0-2-1-15,0-5-1 16,3-1 1-16,0-4 1 16,0-1-2-16,0-3 1 15,0 2-1-15,-3-4 0 16,5 0 0-16,-2-1 0 0,1-1 0 16,-3-2 1-1,2 1-1-15,-3 0 0 0,0 0-1 16,2 0 1-16,-1 0 0 15,-1 0 1-15,0 0-1 16,0 1 2-16,2-2 4 16,-2-2-4-16,3 2 3 15,-3-2-3-15,3 1-1 16,0 1 1-16,-3-1-1 16,3-2 8-16,-3 0-8 15,3-4 5-15,-3 0-4 16,3-1-1-16,-3 0 0 15,4 0 0-15,-4-1 1 16,0-2 0-16,0 0-1 16,0 0 3-16,0 0-3 0,0 0 8 15,0 0-6-15,0 0 4 16,0 0-6-16,0 0-2 16,0-11-80-16,0-14-294 15</inkml:trace>
  <inkml:trace contextRef="#ctx0" brushRef="#br0" timeOffset="10565.9551">2908 1785 508 0,'0'0'61'16,"0"0"45"-16,0 0-33 15,0 0-25-15,0 0-35 16,0 0 14-16,2-12 23 16,-2 12 34-16,0 0-19 15,0 0-18-15,0 0-1 16,0 0-8-16,0 0-21 16,0 0-5-16,0 0-4 0,0 0-2 15,0 0-1-15,0 0-3 16,0 0-2-16,1 0-2 15,20 7 0-15,13-1 2 16,19-3 7-16,26-3-2 16,13 0-5-16,20-6 0 15,10-4 1-15,5 0-1 16,6 3-5-16,-9-1 5 16,-17 3-1-16,-19 0 1 15,-24 2 0-15,-25 2 0 16,-15 0 3-16,-18-1-3 15,-3 2 3-15,-3-4 9 16,0-1 28-16,0-1-7 16,0 2-27-16,0-1-1 0,0 0 3 15,0 3-6-15,0-1-1 16,0 1-1-16,0 0-2 16,0 2 1-16,0 0-2 15,3 0-7-15,7 0-4 16,2 12 3-16,6 7 5 15,6 9 5-15,0 5 1 16,1 3-1-16,2 0 1 16,-3-1 0-16,-2-4-1 15,-4-6 1-15,0-2-2 16,-6-6 2-16,-3-3-1 16,0-4 1-16,-6-5 0 15,0-3 0-15,0-2 0 0,0 0 0 16,-3 0 4-16,6 0 6 15,-3-13 1-15,4-8-11 16,2-5 2-16,-3-5-2 16,2-2 1-16,-1-5 1 15,-1 2-1-15,0 0 0 16,0 6-1-16,3 6 0 16,-3 6 0-16,0 4 2 15,0 3-1-15,-3 5-1 16,3 3 1-16,-6 3-1 15,4 0 0-15,2 0-14 16,2 17 1-16,4 6 9 0,1 7 4 16,2 6-1-16,1 0 2 15,-2 3-1-15,2-4 1 16,1-3-1-16,-4-6 0 16,-1-3 2-16,-2-6-2 15,-5-3 0-15,-4-4 0 16,1-4-1-16,-2-3 3 15,1-2-2-15,1-1 0 16,-2 0 2-16,0 0 7 16,0 0 5-16,0-10-5 15,0-6-5-15,0-5-4 16,0-6 3-16,0-6-1 16,3-3-2-16,0-1 0 0,6-1-1 15,1 4 1-15,4 7 0 16,-1 5 0-16,-4 8 0 15,0 2 0-15,-3 8-1 16,1 4 1-16,1 0-3 16,1 1-13-16,4 18 6 15,5 6 5-15,0 5 5 16,4 4 2-16,-2-1-1 16,2-4-1-16,2 0 0 15,1-7 0-15,-5-3 1 16,-1-5-1-16,-4-6 1 15,-3-3-1-15,-3-3 2 16,-6-2 1-16,3 0 5 16,1 0 1-16,1-13-4 0,1-3-2 15,4-1 0-15,-1-2-3 16,3-2 0-16,0-4 0 16,0 0 0-16,4 0 0 15,-1 5 0-15,2 4-4 16,2 7 2-16,6 2 0 15,8 3-2-15,13 1 3 16,8 3 0-16,7-3 1 16,9 1 1-16,0-3 0 15,2 2-1-15,-2-1 0 16,-6 1-2-16,-9-2 1 16,-7 3 1-16,-8 0-1 15,-7 1 1-15,-3 1 1 0,-11 0-1 16,-10 0 0-16,-3 0 0 15,-7 0-2-15,-2 0-7 16,0 0-30-16,-14 0-319 16</inkml:trace>
  <inkml:trace contextRef="#ctx0" brushRef="#br0" timeOffset="11550.3954">4673 1015 880 0,'0'0'52'0,"0"0"67"15,0 0-55-15,0 0-44 16,0 0-20-16,0 0 0 16,31 56 8-16,-19-18 19 15,-3 4 9-15,-3-4-26 16,0-1 3-16,-6-4-3 15,3-6-6-15,-3-5 0 16,0-7-3-16,0-5 4 16,0-4-1-16,0-6-1 0,0 0 1 15,0 0 5-15,0 0 43 16,-9-9 5-16,-4-11-45 16,2-6-2-16,-1-6 2 15,-1-6-4-15,2-6-5 16,5-6 6-16,5-4-9 15,1 1 1-15,0 0 1 16,3 4-2-16,12 7-3 16,10 7 3-16,2 6 0 15,0 7 0-15,-2 7 2 16,-2 5-2-16,-1 4 0 16,-1 6-5-16,-3 0-1 0,1 0 3 15,-4 8 2-15,-6 6-1 16,-3 3-1-16,-6 3 0 15,0 4 1-15,-6 4 1 16,-18-1 0-16,-4 0 1 16,-5-2-2-16,0-2-3 15,8-4-5-15,1-5 0 16,6-7 1-16,6-2 3 16,6-3 1-16,3-2-3 15,3 0 8-15,0 0 0 16,0 0-5-16,0 3-10 15,0 2-19-15,5 3 28 16,8 8 5-16,5 1 1 0,6 4 1 16,4 2 0-16,5-2 1 15,3-3 1-15,0-2 0 16,-1-2-2-16,-9-1 0 16,-4-4-1-16,-4-1 0 15,-9 1-2-15,-3-1-52 16,-6 1-169-16,0-4-41 15,0-5-270-15</inkml:trace>
  <inkml:trace contextRef="#ctx0" brushRef="#br0" timeOffset="11878.5247">5156 1022 420 0,'0'0'419'0,"0"0"-352"16,0 0 122-16,0 0-45 15,0 0-44-15,0 0-26 16,0-32-35-16,0 32-34 16,3 18-3-16,3 6 4 15,2 12 31-15,-1 1-23 16,-1 6 6-16,3-4 9 15,-3-2-15-15,4-1-11 16,-2-7 6-16,-2-1-6 16,-3-3-2-16,-3-4 1 0,0-4 0 15,0-2-2-15,0-2-1 16,0-2-66-16,0-4-122 16,-8-7-215-16</inkml:trace>
  <inkml:trace contextRef="#ctx0" brushRef="#br0" timeOffset="14465.4978">6057 1685 387 0,'0'0'92'16,"0"0"11"-16,0 0-15 16,0 0-31-16,0 0-23 15,0 0 0-15,0 0-5 16,0-12-3-16,-4 12-14 15,-1 0 18-15,-1 0-4 16,0 0-15-16,0 0-4 16,-1 0 4-16,4 0 4 0,3 0 1 15,-3 0-7-15,3 3-1 16,0-2-6-16,0 5 2 16,0-1-2-16,0 3 1 15,0-2-3-15,0 2 0 16,0-4 0-16,3 1 1 15,0-2 1-15,-3-1-1 16,4-2 2-16,-4 0 0 16,3 0 5-16,9 0 2 15,3 0 11-15,9 0 19 16,13 0-16-16,5-3-13 16,13-4-4-16,6-2-1 0,5 1-1 15,1-1-3-15,2-3-2 16,2 1 1-16,-2 2 1 15,-5-2-2-15,5 0 0 16,-1 1-1-16,4 1 1 16,-5 0 0-16,-4 1-2 15,1-1 1-15,-9 1 1 16,-3 1-2-16,-13 3 3 16,-12-2-1-16,-11 6 1 15,-10-2 0-15,-3 0 0 16,0 2 1-16,-3 0 1 15,0 0 5-15,0 0-2 0,0 0-3 16,0 0-2-16,0 0-1 16,0 0 0-16,0 0 0 15,0 0-1-15,0 0 1 16,0 0-1-16,0 0 1 16,3 0-1-16,-3 0-1 15,0 0 2-15,0 0-3 16,0 0 1-16,0 0 2 15,0 0-3-15,0 0-15 16,0 0-61-16,0 4 7 16,-12 1-65-16,-4-1-324 15</inkml:trace>
  <inkml:trace contextRef="#ctx0" brushRef="#br0" timeOffset="16840.8971">7328 1574 545 0,'0'0'38'16,"0"0"91"-16,0 0-29 16,0 0-15-16,0 0-11 15,0 0-19-15,0 0-16 0,-9-12-13 16,6 10 0-16,0 2-1 16,0-1-13-16,-3 1-6 15,-6 0-5-15,0 0 3 16,3 0 0-16,-7 0 7 15,8 0-5-15,-2 3 2 16,4 2-2-16,3-3-3 16,3 3-3-16,0 0 1 15,0 0-1-15,0 0 0 16,0-3 0-16,0 3 0 16,6-3 1-16,4-2 0 15,1 3 3-15,1-3-2 16,-2 0-2-16,-1 0 4 15,2 0 0-15,-4-3-3 16,-1-4 2-16,0 0-1 0,-3-6 3 16,-3 4-1-16,0-1-1 15,0-2 2-15,0 3 4 16,-6 1-5-16,-3-1 0 16,2 4-4-16,-1 2 0 15,5 1 0-15,0 2 0 16,0 0-1-16,0 0-2 15,0 5 0-15,0 9 2 16,3 1 0-16,0 2 0 16,0-3 1-16,3-2 1 15,9-2-1-15,2 0 1 16,2-5 0-16,-4-3 4 0,3-2-1 16,-6 0 1-16,-3 0 3 15,-2 0 12-15,-4-2 18 16,0-6-15-16,0 0-14 15,0-1-9-15,-10 1-10 16,-4 2-68-16,-2-1-73 16,1-1-278-16</inkml:trace>
  <inkml:trace contextRef="#ctx0" brushRef="#br0" timeOffset="18106.6018">7180 732 639 0,'0'0'17'16,"0"0"104"-16,0 0-30 0,-27-77 68 15,24 65-42 1,3 2-18-16,0 5-19 0,0 0-27 16,0 0-11-16,0 3-8 15,0 1-11-15,0-1-8 16,0 2-1-16,0 0-13 16,0 0-1-16,0 0-1 15,3 10-12-15,14 13 5 16,11 11 8-16,2 10 0 15,0 3 1-15,-2-1 2 16,-4 0-3-16,-2-8 0 16,-2-5 1-16,-4-7 1 15,-7-5-2-15,-3-7 0 0,-1-8 1 16,-5-1 1 0,0-5-2-16,3 0 4 0,-3 0 4 15,0 0 6-15,4-8 2 16,-4-11-7-16,6-7-4 15,-3-4 2-15,3-4-5 16,3-4-1-16,-2 0 1 16,4-1 0-16,1 1-2 15,1 4 1-15,2 1-1 16,0 2 2-16,0 2 0 16,-2 2 0-16,1 7-2 15,-4 6 0-15,-4 6-1 16,-3 4 0-16,-3 4-5 15,0 0-2-15,3 0-7 16,0 6-45-16,-3 15-82 0,3 6-126 16,-3-1-116-16</inkml:trace>
  <inkml:trace contextRef="#ctx0" brushRef="#br0" timeOffset="18913.3419">7796 892 579 0,'0'0'51'0,"0"0"76"15,0 0-1-15,0 0 50 16,0 0-71-16,0 0-18 16,0-61-4-16,0 61-59 15,0 12-24-15,0 14-3 16,-6 11 3-16,-4 5 13 15,1 0-8-15,-3-1-2 16,3-1 1-16,3-6-2 16,3-8-1-16,3-4 2 15,0-8-2-15,0-6 2 0,0-6-2 16,0-2 0-16,0 0 0 16,0 0 9-16,0 0 0 15,0-14 9-15,0-8-19 16,6-4 2-16,2-5 1 15,-1-5-3-15,-1-3 1 16,0-1 0-16,0 4 0 16,4 2-1-16,-1 5 0 15,2 5 0-15,-1 6 2 16,-1 5 1-16,-3 5-1 16,-3 1-1-16,3 5 3 0,0 2-4 15,0 0-2-15,3 2-6 16,0 15 1-16,7 5 6 15,-2 8 2-15,-1 2 0 16,-1 2 3-16,3 0-4 16,-3-2-1-16,4-2 1 15,-7-2 0-15,-1-3 1 16,1-6-2-16,-5-2 0 16,-1-3-4-16,0-7-72 15,-3 0-58-15,0-4-80 16,0-3-83-16</inkml:trace>
  <inkml:trace contextRef="#ctx0" brushRef="#br0" timeOffset="19147.7582">7780 1085 739 0,'0'0'22'16,"0"0"96"-16,0 0 33 16,0 0-80-16,0 0-43 15,0 0-17-15,49-54 3 16,-25 46-7-16,-3 2-5 16,6 2-2-16,-2 0-11 0,-7-4-252 15</inkml:trace>
  <inkml:trace contextRef="#ctx0" brushRef="#br0" timeOffset="22992.0507">7404 1538 387 0,'0'0'41'0,"0"0"105"15,0 0-46-15,0 0-45 16,0 0-8-16,0 0-19 15,0 0-7-15,3-6-2 16,-3 5 6-16,0 1 17 16,0 0 22-16,0 0-6 15,0 0 5-15,0 0-5 16,0 0-3-16,0 0-27 16,0 0-11-16,0 0-3 15,0 0-3-15,0 0-3 16,0 0-3-16,0 0 2 15,0 0-7-15,0 12-1 16,-3 15 1-16,-3 11 8 16,-1 8 4-16,7 2 4 0,0 6-1 15,0 4 2-15,0 2-9 16,0-1 0-16,0-4-3 16,0-4 0-16,0-6-2 15,0-6-1-15,4-7-2 16,-4-2 1-16,0-5 0 15,0-8-1-15,0-2 1 16,0-6 0-16,0-4 0 16,0-4 0-16,0-1 0 15,0 0-1-15,0 0 3 0,0 0 0 16,0 0 0 0,0 0 2-16,0 0-2 0,0 0-1 15,0 0-2-15,-9 0-7 16,-6 2-7-16,-4 8-14 15,-8 4 17-15,-3 3 6 16,-1 2 2-16,1 1 3 16,2 1 0-16,5-4 0 15,4 2 0-15,5-1 2 16,4 1-2-16,4-2 0 16,6-3-6-16,0 1 6 15,0-5-10-15,9-1 10 16,9-6 0-16,10-1 2 15,8-2-1-15,10 0 4 16,-1 0-4-16,4 0 1 16,-1 0-1-16,-2 0-1 0,-1 0 0 15,-5 3 0-15,-7 1 0 16,-9 1-1-16,-6 2 0 16,-12-1 0-16,-3 5-6 15,-3-1 0-15,0 9 7 16,-3 1 0-16,-17 9 1 15,-2-3-1-15,-5 1 0 16,-6-1 1-16,-4-1 0 16,-6 1 0-16,1-1-1 15,3-1 1-15,2-2 0 16,6-4 1-16,4 2 1 0,10-2-3 16,1-4 0-16,7 3 0 15,0-3-1-15,6 1-2 16,3-1 2-16,0-2 0 15,0-2-1-15,0-2-1 16,3-2 3-16,12-3 1 16,4-2 3-16,5-1-1 15,9 0-1-15,3 0 2 16,4 0-3-16,6 0 0 16,-4 0 1-16,1 0-2 15,-4 0 0-15,-9 0-1 16,-8 0-1-16,-8 1 2 15,-8 4-3-15,-6 2-4 16,0 4-4-16,0 3 4 0,-6 8 3 16,-12 3-1-16,-10 5-9 15,-1 1-7-15,-8 3 5 16,4 0 5-16,-1-5-2 16,10-5 3-16,6-4 10 15,3-6 0-15,9-2 0 16,3-3 0-16,0 0-2 15,3-3 1-15,0 0 1 16,0 1-5-16,12-4 5 16,3-3 0-16,6 0 7 15,6 0-3-15,1 0 2 0,2-8-3 16,0 0 0 0,-8 4-1-16,-5 0 0 0,-7 3-2 15,-4-1 8-15,-6 2-3 16,3 0 6-16,-3 0 1 15,0 0-8-15,0 3-4 16,3 18 0-16,0 2 18 16,0 11 11-16,-3 5-3 15,4 3-13-15,-4 7 5 16,0 1-3-16,3 4 2 16,-3-1 0-16,6-3 4 15,-3-5 1-15,-1-11 10 16,4-6-6-16,-6-8-12 15,3-6 1-15,0-4-8 16,-3-6-1-16,0-2-3 0,0-2-3 16,0 0 0-16,0 0-28 15,-3 0-123-15,-20-14-235 16</inkml:trace>
  <inkml:trace contextRef="#ctx0" brushRef="#br0" timeOffset="23913.981">6397 2875 207 0,'0'0'832'16,"0"0"-798"-16,0 0 93 16,0 0-50-16,0 0 3 15,0 0-71-15,-19-18-9 16,19 58 0-16,0 13 6 15,0 3-2-15,3 1 4 16,-3-7-2-16,3-4 2 16,0-7-4-16,-3-10-3 15,0-8 0-15,0-6 2 0,0-9-1 16,0-3-1 0,0-3 3-16,0 0 7 0,0 0 40 15,-6-9 17-15,-3-12-51 16,-6-9-7-16,0-11-8 15,0-10 5-15,0-12-5 16,3-7-1-16,2-3 3 16,10 1-4-16,0 6 0 15,6 8-3-15,16 7 3 16,5 7 0-16,4 13 0 16,-1 7-5-16,0 10 3 15,-2 7-1-15,-4 5 3 16,0 2-2-16,-6 6-5 15,-2 12-2-15,-7 6 6 16,-4 4 0-16,-5 4 2 0,0 3-2 16,-8 1-5-16,-11-1-9 15,-8-3-14-15,-1-5 6 16,2-3 13-16,1-7-2 16,1-1-4-16,5-2 7 15,2-3 0-15,7 0 5 16,4-3-1-16,3-3-4 15,3 0-3-15,0 3-6 16,0 0 8-16,6 3 9 16,13 3 3-16,-1 3 0 15,8 5-1-15,2 0 1 16,2 3 3-16,-2 0-2 0,2 4-2 16,-8-2 0-16,-4 1-5 15,-6 2-78-15,-3-1-122 16,-6-5-60-16,-3-4-419 15</inkml:trace>
  <inkml:trace contextRef="#ctx0" brushRef="#br0" timeOffset="24382.9415">6825 3162 427 0,'0'0'550'0,"0"0"-530"16,0 0 119-16,0 0-46 15,0 0-89-15,0 0-1 16,-13 30-3-16,-5 0 10 15,-3 4 3-15,-4 1 5 16,2-2-2-16,7-2-5 16,2-6 0-16,4-6-11 15,10-5 4-15,0-2-3 0,0-6-1 16,0-1 0 0,6-2 3-16,6 0 4 0,3-3-3 15,4 0-2-15,-1 0-1 16,3 0 4-16,0 0-4 15,7-8 4 1,2-1-5-16,0-2 0 0,-2 2 0 16,2-1-1-16,-5-1 1 15,-5 5-13-15,-1 0-55 16,-10 5-41-16,-4-3-121 16,-2 1-94-16</inkml:trace>
  <inkml:trace contextRef="#ctx0" brushRef="#br0" timeOffset="24632.9032">6928 3334 740 0,'0'0'114'0,"0"0"-12"15,0 0 60-15,0 0-52 16,0 0-53-16,0 0-12 15,-6-24-22-15,6 28-20 16,0 17 3-16,5 8 31 16,1 5-1-16,1 4-23 15,2-1-7-15,-6 0-3 16,0 1-3-16,-3-4-3 0,0-12-203 16,0-14-284-16</inkml:trace>
  <inkml:trace contextRef="#ctx0" brushRef="#br0" timeOffset="27786.3284">9000 5154 222 0,'0'0'463'16,"0"0"-421"-16,0 0 93 16,0 0-47-16,0 0-79 15,0 0-9-15,-3 0-133 16,-12 0-558-16</inkml:trace>
  <inkml:trace contextRef="#ctx0" brushRef="#br0" timeOffset="31154.4725">2969 4067 275 0,'0'0'24'0,"0"0"42"15,0 0 39-15,0 0-19 16,0 0-35-16,0 0 0 15,0 0-19-15,0-15-18 16,0 13 18-16,0-1-15 16,0 1-6-16,-3-1 13 15,-1 0 9-15,-3-1-15 16,2 1 7-16,-1-1-1 16,0-4 1-16,3 0 16 0,0-3-21 15,-4 3-8 1,4-1-2-16,0 3 9 0,0 0 3 15,1 1 30-15,1 2-27 16,-2 1 0-16,1 1 2 16,2 1 1-16,0 0-5 15,0 0-12-15,0 0-11 16,-3 1-6-16,3 18-9 16,0 12 15-16,0 8 4 15,0 8-4-15,0 1 4 16,0 6 0-16,0-2-2 15,0-5 5-15,0 1-5 16,6-3-1-16,2 2 0 16,1-2-1-16,1-1 1 15,-1 0 0-15,-1-3-1 0,-1 1 0 16,-1 3 0-16,-3 1 0 16,0 1 2-16,-3 1-1 15,0-8-1-15,0-1 0 16,0-6 1-16,0-2-1 15,0-3 0-15,0-4 2 16,0-4-2-16,0-1-2 16,0-2 2-16,0 0 1 15,0-1 1-15,0 0-2 16,3-3 1-16,-3-2-2 16,0-2 1-16,0-4-1 15,0 0 1-15,0-5 0 0,0 0 0 16,0 0 1-16,3 0 3 15,-3 0 4-15,0 0-5 16,0 0-2-16,0 0 1 16,0 0-2-16,0 0 1 15,0 0-1-15,0 0-1 16,0 0 1-16,0 0 1 16,0 0-1-16,0 0 2 15,0 4 1-15,0 7-3 16,0 3 1-16,0 8 0 15,0 0 7-15,0 4 2 16,0-1-3-16,0 1 3 16,0-2 0-16,0-4-3 0,0-3-4 15,0 4 1-15,0-3-1 16,0 4 2-16,0 1-5 16,0 2 5-16,3-1-4 15,-3-5 1-15,3-5 0 16,-3-5 0-16,0-8-1 15,0 2 3-15,0-3-3 16,0 0 3-16,0 0 3 16,0 0 2-16,0 0 1 15,0 0 0-15,0 0-10 16,0 0 2-16,0 0-2 16,0 0-3-16,7 0-111 0,1 0-122 15,-1-7-134-15</inkml:trace>
  <inkml:trace contextRef="#ctx0" brushRef="#br0" timeOffset="33811.0041">3002 5649 178 0,'0'0'367'0,"0"0"-339"16,0 0 59-16,0 0-18 16,0 0-34-16,0 0-6 15,-16-22-18-15,16 19-6 16,-3 2 11-16,3-2-7 15,0 3-8-15,-3-3 24 16,3 3 4-16,0 0 11 16,-3 0 21-16,3 0-11 0,0 0-14 15,0 0-3-15,0-2-12 16,0 2-12-16,0 0-8 16,0 0-1-16,0 0-2 15,0 0-4-15,3-2-6 16,10-1 12-16,10 0 15 15,8-4-13-15,9 2 5 16,5-2-5-16,9-2 2 16,-2 1 0-16,2-2-3 15,4 3-2-15,0 1 1 16,3 3 0-16,-1-4 4 16,-2 3-1-16,-3 1-2 0,3 0 1 15,-4-2-2-15,0 0 5 16,-2 1-4-16,0 1 1 15,-4-2 2-15,-2 2 3 16,-1-1 0-16,4 1 8 16,3 1-4-16,8-1 0 15,1-2-3-15,6 3-1 16,-1-3-4-16,1 2 2 16,-4-3-2-16,-2 3 3 15,-3-3 1-15,3 0-2 16,-1 1-2-16,-2-1 5 15,3-2-1-15,-1 1-3 16,-2 2-1-16,0 0-2 16,-1 0 2-16,-2 2-2 15,0 1 0-15,-4-1 2 0,1 3-1 16,-7-3-2-16,4-5 2 16,0 5-1-16,-1-3 0 15,6 0 2-15,-4-1 1 16,0 2 9-16,2-2-7 15,-3 1 3-15,-4 1-3 16,1 1-3-16,-1-3 1 16,1 2 0-16,2 0-3 15,1-2 3-15,-1 2 1 16,-2-1 1-16,-1 0 10 16,-2 1-10-16,-1 4 0 15,-2 1 0-15,-3 0-3 0,2 0-2 16,0 0 1-16,4 0 0 15,-1 0 0-15,1 0 2 16,-4 0-4-16,0 0 0 16,-5 0 2-16,2 0 2 15,-2 0-4-15,2 0 3 16,1 0 3-16,2 0 2 16,4 0-4-16,-4 0-2 15,0-2-2-15,-3-1 4 16,2 0-3-16,-5 0 2 15,3 1 1-15,-3 0 0 16,1 1-4-16,5-2 2 16,1 2 1-16,2-1-1 0,-3-1-2 15,4 0 1-15,-4 1-2 16,3 0 3-16,2-1-2 16,-2 3 4-16,-5 0-2 15,-4 0 2-15,-3 0 1 16,-6 0-3-16,0 0 4 15,-2 0-1-15,2-1 3 16,1-2 7-16,-2 3-4 16,-1-3-2-16,2 3-8 15,-2-3 2-15,1 3 4 16,-1-4-6-16,-1 4 0 16,-3 0-1-16,4-1 1 0,-1 1-1 15,-3 0 0-15,3 0 0 16,-2 0 1-16,1 0-1 15,5 0 0-15,2 0 2 16,1-2-2-16,-4 1 0 16,1 0-2-16,-8-1 2 15,-1 0 2-15,-1 2-2 16,0-1 1-16,0-1-1 16,1 2 0-16,-2 0 0 15,2 0 2-15,-1 0-2 16,3 0 1-16,0 0 1 15,3 0-2-15,4 0 0 16,-1 0 0-16,4 0 0 0,1 0 1 16,-2 0 0-1,1 0-1-15,-1 0 2 0,1-1 0 16,-1-3 3-16,-2 1-2 16,2 1 4-16,0-2-1 15,0 1-1-15,-3 0-2 16,1 1-1-16,-4 2-2 15,0-3 0-15,-3 3 0 16,1 0 1-16,2 0 1 16,-3 0-2-16,4-2 0 15,-2 2 0-15,-1 0 4 16,-1-1-4-16,0 1-1 0,-5 0 1 16,1 0 3-1,-2 0-3-15,-2 0-2 0,-1 0 1 16,-3 0 0-16,-3 0 1 15,0 0 0-15,-3 0 1 16,0 0 0-16,0 0 1 16,0 0 5-16,0 0-5 15,0 0 0-15,0 0 10 16,0 0-12-16,0 0 4 16,0 0-2-16,0 0 0 15,0 0 2-15,0 0-4 16,0 0 0-16,0 0 0 15,0 0-2-15,0 0-1 16,0 0 1-16,-3 0 2 16,0 0 5-16,0 0-5 0,0 0 0 15,0 0 0-15,3 0-12 16,0 0 0-16,-3 0 7 16,3-2-1-16,-3-1 4 15,-3-1 0-15,-4-1-1 16,4-1 2-16,-5 0-3 15,4-3 4-15,-2 2-4 16,0-3 2-16,0 1-1 16,-3-2-3-16,3-2 5 15,0 3 1-15,2-1-1 16,1 9 1-16,3 1 0 16,-1-1 4-16,4 2-4 0,-1 0-6 15,1 0-4-15,-3 0 2 16,0 0-7-16,-4 0 13 15,1 10 1-15,0 0 2 16,3 2 0-16,3-2-1 16,-3 2-1-16,3-2 0 15,0-3-2-15,0-2 1 16,3-1 2-16,3 1 2 16,3-5-2-16,1 0 1 15,1 0 4-15,2 0-3 16,-4 0 0-16,0 0 5 15,-3-5-4-15,0-4-1 16,0-1 0-16,-6-1 7 0,0 0-9 16,0 2 0-1,0 1 0-15,0 1 0 0,-3 2-2 16,-6 0-5-16,0 3 0 16,-3 2-4-16,-1 0 11 15,-1 0 0-15,1 2-3 16,1 12 2-16,3-1-3 15,1-3 4-15,7 4-7 16,1-2 5-16,0-2-2 16,1-2 0-16,13-3 8 15,1-2 2-15,1-3-3 16,1 0 8-16,-1 0 2 16,-7-3-8-16,0-5 2 15,-6-3-1-15,-3 2-6 0,0-3-5 16,-18 0-131-16,-17-1-366 15</inkml:trace>
  <inkml:trace contextRef="#ctx0" brushRef="#br0" timeOffset="37473.9932">7362 1548 241 0,'0'0'101'0,"0"0"-22"0,0 0-11 16,0 0-9-16,0 0 4 15,0 0-4-15,0 0-36 16,-37-27-5-16,31 26 5 15,3-2 14-15,-3 3 5 16,3-2-12-16,-4 2-4 16,4 0-1-16,1 0 2 15,2 0 16-15,0 0-15 16,0 0-1-16,0 0-5 16,0 0-8-16,0 0-7 15,0 0-7-15,2 0-1 16,14 0 1-16,9 0 3 15,8 0 5-15,19 0 6 0,11 0 25 16,16 0-7-16,12-9-12 16,6-3-5-16,3-1-7 15,-6 0-1-15,0 4-4 16,-6-2-3-16,-9 5 0 16,-3 3 1-16,-9 2-2 15,-4 1-1-15,-5 0-2 16,0 4 4-16,-1 5 0 15,-5 0-2-15,-4 1 2 16,-5 0-3-16,-6-1 2 16,-1 2 1-16,-3-2-1 15,3-6-3-15,-2 0 4 0,-4-3 4 16,3 0-4-16,-8 0 1 16,-7 0 0-16,-9 0 2 15,-3 0-3-15,-3 0 7 16,-3 0 3-16,0 0-1 15,0 0-3-15,0-1-3 16,0 1 0-16,0 0-3 16,0 0 0-16,0-2 0 15,0 2 1-15,0-1 2 16,0-1-1-16,0-1-2 16,0 1 4-16,0 0-3 15,0 2 1-15,0 0 2 16,0 0-2-16,0 0-2 15,0 0-2-15,0 2-9 16,7 20-1-16,4 12 12 0,8 7 0 16,5 5 0-16,0 0 0 15,3-4 0-15,-2-5-1 16,2-6 1-16,-2-7 1 16,-5-4 0-16,-1-7-1 15,-7-6 2-15,-5-3-1 16,-2-3-1-16,-5-1 1 15,3 0 10-15,-3-15 2 16,0-9-11-16,0-4 2 16,0-4-2-16,0-5 1 0,0 0-3 15,-6-6 5 1,-3 0-5-16,3 1 0 0,6 1 1 16,0 5-1-16,0 6 0 15,0 4 0-15,0 7 0 16,6 5 1-16,-3 6-1 15,3 6 2-15,-3 2 3 16,3 0-5-16,6 14-5 16,4 13 2-16,5 9 6 15,0 3-3-15,3 1 1 16,-2-2 1-16,2-3-2 16,0 0 0-16,-3-2 1 15,-2-4 0-15,-6-4-1 16,1-6 1-16,-5-4 1 15,-6-6-2-15,0-6 0 0,0-1 0 16,-3-2 1 0,0 0 6-16,3 0 1 0,-3 0 7 15,0-2 7-15,3-10 32 16,0-5-47-16,1-8-7 16,0-3 0-16,3-5 2 15,-1-5-2-15,3 0 2 16,-2 1-2-16,5 3 1 15,-1 1-1-15,2 3 0 16,-1 5 0-16,1 5-1 16,1 4-1-16,-1 8 2 15,-1 7-2-15,9 1-2 0,0 9-3 16,9 16 0-16,7 7 5 16,-3 2 1-16,2 0 0 15,-3-3 1-15,0-4 0 16,-8-6-1-16,-1-1 1 15,-9-8 0-15,-6-3 3 16,-5-4-5-16,-1-5 5 16,-3 0 0-16,0 0-2 15,3 0 6-15,0-4 5 16,5-11-12-16,5-7-1 16,-1-2 1-16,0-3 2 15,6 0-2-15,1-1 0 16,1 6-6-16,8 5 6 0,5 5-10 15,7-1 10 1,2 2-1-16,10 2 1 0,2-4 0 16,7 1 1-16,6-3-1 15,4-1 2-15,7 0 2 16,-6 2-2-16,-8 5-2 16,-9 2 0-16,-10 4 0 15,-5 3 1-15,-10 0 1 16,-6 0-1-16,-6 0 2 15,-6 0-3-15,-5 0 5 16,-4 0-2-16,-3 0-2 16,0 0-1-16,3-1 0 15,-3-1-85-15,0-5-299 16</inkml:trace>
  <inkml:trace contextRef="#ctx0" brushRef="#br0" timeOffset="38848.9811">9735 849 991 0,'0'0'10'15,"0"0"49"-15,0 0 35 16,0 0-42-16,0 0-52 15,0 0-8-15,20 20 8 16,-4 17 1-16,-3 4 5 16,1 1 5-16,-8-3 1 15,-3-5-5-15,0-8 0 16,0-9-6-16,0-5 7 16,-3-6-5-16,0-5-1 15,0-1 4-15,0 0 9 16,0 0 65-16,0-1-6 15,0-17-14-15,-9-3-49 0,-3-7-7 16,-3-6-1-16,3-4 2 16,2-6-5-1,1-2 0-15,6-2 0 0,3-1 2 16,0 4-2-16,6 6-2 16,13 6 1-16,2 8 0 15,0 5-1-15,3 8 0 16,-2 1 0-16,-2 5-1 15,-1 6 2-15,-3 0-4 16,1 0-4-16,-4 15 0 16,-1 4 4-16,-3 4 3 15,-6 3-2-15,-3 4 3 0,0 0-3 16,-9-1 3-16,-10-2-1 16,-4-7 1-16,4-2-6 15,-4-6-7-15,7-4 10 16,0-4 0-16,2-1-3 15,4-3 5-15,1 0-9 16,6 0 8-16,-3 0-8 16,3 0 6-16,0-7-5 15,3 4-1-15,0 1 6 16,0 2 3-16,0 0-8 16,0 5-10-16,9 13 16 15,10 7 2-15,7 3 4 16,8-2-2-16,8-1 4 0,-2-5-1 15,3-2-3-15,-7-4 1 16,-9 0-2-16,-9-4-2 16,-5-2-168-16,-13-4-180 15</inkml:trace>
  <inkml:trace contextRef="#ctx0" brushRef="#br0" timeOffset="39286.5669">10274 873 890 0,'0'0'4'15,"0"0"44"-15,0 0 57 16,52-90-17-16,-31 76-46 16,1 4-25-16,-2 7 0 15,-4 3-1-15,-4 4-11 16,-3 17-5-16,-7 5 1 16,-2 6 2-16,-5 4 7 15,-19 2 5-15,-16 1 8 16,-5-3-9-16,2-9-8 15,10-5 3-15,12-8 4 0,4-9 2 16,13 0 5-16,4-5-8 16,0 0 2-16,1 0-9 15,28 0-1-15,10-7 6 16,10-3-5-16,2 0 1 16,4 1-5-16,-2-1-1 15,3 3-2-15,-1-3-114 16,-10-2-316-16</inkml:trace>
  <inkml:trace contextRef="#ctx0" brushRef="#br0" timeOffset="41442.9705">10866 1288 459 0,'0'0'16'0,"0"0"17"16,0 0 39-16,0 0-22 15,0 0-32-15,0 0-17 16,0 0 13-16,-12-3 1 16,12 3-7-16,0 0-4 15,0 0 5-15,0 0 16 0,0 0 37 16,0 0-3-16,-4 0-1 15,4 0 6-15,0 1-34 16,-4 7-19-16,3 6-4 16,1 1-1-16,0 6-1 15,0-2-3-15,18-1 0 16,15-1 3-16,16-3 1 16,18-7 24-16,14-4-1 15,10-3-16-15,4 0-12 16,2 0 4-16,3-8-3 15,-3-4-1-15,-3-3 2 0,-3 1-2 16,-3-3 1 0,-9 3-1-16,-8 2-1 0,-9 2 0 15,-16 3 0-15,-11 4 1 16,-6 1-1-16,-14 2 0 16,0 0-1-16,-9 0 0 15,-3 0-4-15,0 0 1 16,0 2-6-16,0 7-60 15,4-1-119-15,-6-3-212 16</inkml:trace>
  <inkml:trace contextRef="#ctx0" brushRef="#br0" timeOffset="42317.9655">12377 1313 301 0,'0'0'8'16,"0"0"58"-16,0 0 1 15,0 0 31-15,0 0-9 16,0 0-43-16,-30-70 39 0,27 62-25 16,-4 2-12-1,1 1 25-15,-5 2-7 0,-2 3-31 16,1 0-20-16,-9 0 1 15,0 17 6-15,-2 6-4 16,3 5-13-16,5 2 8 16,1 1-7-16,11-3 7 15,3-4-10-15,0-7 1 16,3-5 1-16,11-1-1 16,-5-5-1-16,3-3 3 15,2-3 6-15,2 0 5 16,0-3 3-16,2-11-11 15,-6-1-1-15,0-2-6 0,-5-2 3 16,-7 0-2 0,0-1 0-16,0 3-1 0,0 0 1 15,0 3-2-15,-10 6-1 16,7 5 2-16,-3 3-2 16,-3 0 0-16,-2 1 0 15,1 12-4-15,4 3 2 16,0-4 1-16,6 0 1 15,0-2-2-15,0-4 2 16,0-2 0-16,6-2 2 16,3-2 0-16,6 0 1 15,-3 0 1-15,-3-5 1 16,1-5-3-16,-4 1 7 16,-3-1 2-16,-2-1 7 0,-1 1 1 15,0 3-10-15,0 2-5 16,-4 4-4-16,-6 1-12 15,-8 0-55-15,-6 15-116 16,-1-7-222-16</inkml:trace>
  <inkml:trace contextRef="#ctx0" brushRef="#br0" timeOffset="43302.4458">12198 519 942 0,'0'0'6'16,"0"0"140"-16,0 0-53 15,0 0-37-15,0 0-36 16,0 0-20-16,0 0 2 16,61 27 3-16,-28 9 0 15,-1 5 1-15,0 2 9 16,-5-4 1-16,-5-3-6 0,-5-9-3 15,-4-5-3-15,-4-5-3 16,-3-7-1-16,-3-5 2 16,-2-2 1-16,-1-3 0 15,2 0 3-15,-2 0 7 16,0 0-2-16,0 0 20 16,1-12 20-16,2-7-42 15,5-4-4-15,-5-6-5 16,3-5 4-16,0-5-2 15,0-1-2-15,4 2 0 16,4 1 0-16,-4 3 0 16,2 4 0-16,-2 4 0 15,4 4 2-15,-5 3-2 0,0 5-1 16,-2 6-1 0,-4 2 0-16,0 5-4 0,0-1-3 15,-2 2-28-15,2 0-120 16,4 0-121-16,-4 9 31 15</inkml:trace>
  <inkml:trace contextRef="#ctx0" brushRef="#br0" timeOffset="44521.5385">12896 677 978 0,'0'0'19'16,"0"0"128"-16,0 0-52 15,0 0-28-15,0 0-45 16,0 0-22-16,0 0-2 16,22 42 2-16,-14 2 6 15,-2 1 0-15,0 0 2 16,-3-1 6-16,4-8-9 15,-4-5-3-15,0-7 1 16,-3-7-2-16,3-7 2 16,-3-2-2-16,0-6 0 15,0-2-1-15,0 0 8 0,0 0 8 16,0-10 31 0,-3-9-26-16,-7-7-13 0,1-6-8 15,0-5 5-15,4-6 0 16,3-7-3-16,2-2-2 15,0 0 0-15,0 4 0 16,13 8 1-16,-1 13-1 16,5 3 0-16,3 12-1 15,-5 3-3-15,-1 5 3 16,2 4-4-16,-3 0-3 16,2 4 1-16,0 14 1 15,-3 5 2-15,-6 5 2 16,-6 4-2-16,0 1 2 15,-3 2 2-15,-12-2-3 0,-3-6-3 16,2-7 6-16,4-8 0 16,9-4 1-16,-4-6-2 15,7-2 2-15,0 0-3 16,0 0 2-16,0 0-4 16,0 0 2-16,0 0-9 15,13 0-14-15,9-2-1 16,5-3 16-16,2 2-5 15,3 3-2-15,4 0 2 16,-8 0 5-16,-1 8 5 16,0 6 1-16,-9 2-1 15,-4 1 5-15,-1 0-1 16,-13 2-1-16,0 1-1 0,-3-1 3 16,-21 2 0-16,-5 2 4 15,-3-4 24-15,-4-2-4 16,3-4-2-16,5-6 4 15,4-2-3-15,9-5 10 16,1 0 1-16,5 0-12 16,2 0-7-16,4 0-7 15,-4 0-2-15,4 0-4 16,3 0-2-16,-3-3-18 16,0-2-118-16,0-1-77 15,-4-5-362-15</inkml:trace>
  <inkml:trace contextRef="#ctx0" brushRef="#br0" timeOffset="45287.3946">12146 398 23 0,'0'0'386'0,"0"0"-333"16,0 0 60-16,0 0-13 16,0 0-52-16,0 0 10 15,0-26-6-15,0 23-15 16,0 3-15-16,0-2 32 15,-3 2 19-15,-4 0-46 16,3 0-21-16,-3 0-3 16,4 0 3-16,0 0 5 0,0-2 4 15,0 1 10 1,3-1 9-16,0-1-14 0,-3 2 2 16,3-2 11-16,0 0-3 15,0-1-11-15,0 3 13 16,0 1 5-16,-3-2-12 15,3 2-5-15,0 0-2 16,0 0-6-16,0 0-6 16,0 0-6-16,0 10-5 15,12 12 3-15,7 9 2 16,11 8 2-16,0 6-1 16,6 5 0-16,1-1-1 15,3-2-2-15,-1-5-1 16,0-12-123-16,-6-19-405 0</inkml:trace>
  <inkml:trace contextRef="#ctx0" brushRef="#br0" timeOffset="49287.7823">12350 1370 242 0,'0'0'154'0,"0"0"-131"16,0 0 41-16,0 0 16 15,0 0-23-15,0 0-13 16,0 0-21-16,10-62-6 16,-8 59 2-16,-1 1-9 15,-1 1 5-15,2 1 12 16,-2 0 11-16,0-1 17 16,0-1 15-16,0-1-14 15,0 1-12-15,0-3-3 16,0 2-4-16,0 1-13 15,0 1 1-15,0 1-4 0,0 0-7 16,0 0-5-16,0 0-3 16,0 0-6-16,0 0-4 15,0 8-3-15,0 11 7 16,0 7 2-16,4 8 5 16,4 10 18-16,1 9-1 15,-3 6 8-15,7 5 2 16,-4 8-9-16,5 2-10 15,-1 6 3-15,-1 0-6 16,-6 0-3-16,0 0 0 16,-3-1-3-16,-3-4 1 15,0-7-4-15,0-3-3 0,0-11 3 16,0-4-2-16,0-9-1 16,3-9 2-16,3-10-2 15,-3-10 3-15,-3-7-3 16,3-5 1-16,-3 0 2 15,0 0-2-15,0 0 0 16,0 0 5-16,0 0-2 16,0 0 1-16,0 0-1 15,0 0-1-15,0 0 1 16,0 0-2-16,0 0 0 16,0 0 0-16,0 0-2 15,0 0 0-15,0 0-1 16,0 0-2-16,0 0-4 0,-18 5-12 15,-9 4 18 1,-13 5-5-16,1 1-3 0,-6 2 6 16,0 2 3-16,3 0-3 15,7 1 3-15,5-3 0 16,4-2 4-16,12-1-4 16,2-2-6-16,6 0 5 15,0 1-2-15,1-2 1 16,5 0-1-16,0 0-1 15,0-4 3-15,8-1-7 16,7-2 8-16,5 1-1 16,9-4 3-16,4-1 0 0,6 0-2 15,4 0 0 1,0 0 0-16,-1 0 0 0,-2 0 0 16,-10 3 0-16,-8 1-1 15,-2 3 1-15,-14-4-2 16,-3 2-2-16,-3-1 4 15,0 6-6-15,0 1 3 16,-15 3 3-16,-9 3-1 16,-4 1 2-16,-5 4-2 15,-3-1 1-15,-3 1 0 16,-3 2-2-16,-1-2 1 16,-2 2 1-16,7-4 0 15,2 0 3-15,3-3-6 16,4-1 3-16,9-4-1 15,5 0 1-15,4-4 4 0,5-1-4 16,5-3-6-16,1 2 0 16,0 0 3-16,0-2-1 15,3 2 1-15,15-3 3 16,8 1 2-16,6-3 0 16,1-1-1-16,1 0 0 15,2 0-1-15,0 0 0 16,0 0-2-16,4 0 2 15,-5 0 0-15,0 2 0 16,-8 1 3-16,-4-1-3 16,-4 0 0-16,-6 1-3 15,-7 1 5-15,0 0-5 0,-6-1-2 16,0 0 3-16,0 4 2 16,0-2-2-16,0 1 5 15,-12 3-2-15,-12 0-1 16,-4-1 0-16,-8 3 0 15,-7-1-9-15,-2 0-22 16,-4 1-7-16,1-2 15 16,8 1 22-16,5-3 0 15,13 0 2-15,6-2-1 16,6-1 1-16,6-1-1 16,4 2-4-16,0 0-6 15,0 2 3-15,7-2 7 16,16 0 1-16,7-2 0 0,1-2 6 15,8-1-5-15,3 0-1 16,1 0 0-16,-1 0-1 16,-3 0 4-16,-10 0-4 15,-6 0 3-15,-11 0-2 16,-5 0 7-16,-7 0 7 16,0 0 33-16,0 0-6 15,0 0-15-15,0 0-18 16,0 0-8-16,0 0-1 15,0 8-8-15,0 12 8 16,1 10 5-16,1 7 0 16,1 13 10-16,-2 9 0 0,2 8 7 15,1 2 9-15,2 1 6 16,1-2-11-16,2-2 14 16,0-4-13-16,1-7 1 15,4-9-16-15,-8-7-5 16,0-6 2-16,-3-2-1 15,1-7-1-15,-1-7-2 16,-3-5-3-16,0-4 6 16,0-5-6-16,0-3-1 15,0 0 1-15,0 0 0 16,0 0-1-16,0 0-1 16,0 0 0-16,0 0-13 15,0 0-20-15,0 0-80 16,0 0-240-16,-3-5-824 15</inkml:trace>
  <inkml:trace contextRef="#ctx0" brushRef="#br0" timeOffset="75801.3082">8882 5254 344 0,'0'0'30'0,"0"0"-14"16,0 0 76-16,0 0-46 0,0 0 33 15,0 0-26-15,0 0-24 16,0 0 21-16,0-31-6 16,0 28-16-16,0 3-12 15,0 0 8-15,0 0 7 16,0 0 8-16,0 0-3 15,0 0-2-15,-4 0-1 16,4 0-22-16,0 0 1 16,0 0 0-16,0 0-5 15,0 0-3-15,0 0-2 16,0 0-2-16,0 0-3 16,0 0 1-16,0 0 2 15,0 0-2-15,0 0 2 0,0 0 3 16,10 0-3-16,2 0 16 15,6 0 15-15,0 0-4 16,-2 0-13-16,1 0-1 16,-1 0-2-16,-1 0 1 15,0 0-8-15,4 0 7 16,-5 0-4-16,5 0-5 16,2 0 2-16,3 0 0 15,2 0-2-15,3 0 2 16,1 0 0-16,2-4-2 15,3-1 1-15,-2-2-2 16,0 2-1-16,-2-1 0 0,-1 1 0 16,-3 1 0-16,-2 2-1 15,2-1 1-15,-2-1-4 16,2 3 4-16,-3-2 0 16,6 0 0-16,0 0 0 15,5-5-2-15,1 1 2 16,3-2 1-16,3-1-1 15,1 0 0-15,-4 4 0 16,-4 0 0-16,0 6-3 16,-1-5 2-16,-9 5 1 15,4 0 0-15,-5-2 0 16,1 1 0-16,-1-2 3 16,4-3-2-16,-5 1-1 0,5-3 2 15,2 2 0 1,0-1-2-16,-2 1 0 0,2 0 0 15,-3 1 0-15,1-1 0 16,-1 2 0-16,-2-1 3 16,-1 3-3-16,3-1-2 15,0 0 2-15,3 2 0 16,1-1 0-16,-1-1 0 16,3 3 0-16,2-3 0 15,-5 3 0-15,-4-2-1 16,2 0 1-16,-4-2 0 15,1 0 0-15,2-1 2 0,-2-2-2 16,2 2 0 0,-6 0-1-16,3 0 1 0,-2 1 0 15,2 0 0-15,-5 1-2 16,4 0 2-16,-1-2-1 16,-2 3 1-16,5 1 0 15,-1-2-1-15,1 0 1 16,2 3 0-16,0-1 1 15,0-1-1-15,0 0 0 16,-2 2 0-16,-1 0 0 16,-5-3 0-16,-6 3 0 15,0 0 0-15,0 0-1 16,-4 0 2-16,1 0-3 16,1 0 2-16,1 0-1 15,1 0 1-15,-3 0 0 0,3 0 2 16,-6 0-3-16,-1 0 1 15,-6 0-1-15,3 0 1 16,-3 0-4-16,0 0 2 16,0 0 1-16,0 0 1 15,0 0 0-15,0 0 0 16,0 0 1-16,0 0 0 16,0 0-1-16,0 0 1 15,0 0-1-15,0 0-2 16,0 0-5-16,0 0-122 15,0-2-143-15</inkml:trace>
  <inkml:trace contextRef="#ctx0" brushRef="#br0" timeOffset="84075.083">12529 4054 362 0,'0'0'45'0,"0"0"50"16,0 0-30-16,0 0-26 15,0 0-20-15,0 0-8 16,0 0 11-16,0 0 14 16,0 0-4-16,0 0 2 15,0 0 0-15,0-3-7 16,0 2 5-16,-3 1-14 15,3 0 18-15,0-2 7 16,0 1-15-16,0 1-13 0,0-2-2 16,0 2 3-1,-3-3 3-15,-1 0 0 0,1 1 2 16,0-1-4-16,0 0 10 16,-2 2-10-16,0-1-4 15,4-1-3-15,-2 1-1 16,3 2 2-16,0 0-4 15,0 0 1-15,0 0-3 16,0 0-1-16,0 0 1 16,0 0 1-16,0 0 1 15,0 0-5-15,0 0 5 16,0 0-4-16,0 0 1 16,-3 0 0-16,3 0-3 0,-4 0 5 15,1 0-6 1,-3 2 3-16,3 1 5 0,0 1-1 15,0 1 4-15,-3 0 1 16,-3 4 4-16,0-1-2 16,-3 3-7-16,2 0 0 15,-4 0-7-15,1 3 3 16,1-2 2-16,0 0-3 16,-2-1 0-16,4-1 3 15,-3-1-2-15,-3 2 6 16,2-2-3-16,-1 0-3 15,-2-1 2-15,4 2 0 16,1 0-2-16,-4-1 0 16,2 0 2-16,-2 0-4 0,1 0 0 15,-3 1 0-15,-1 1 2 16,-4 0-2-16,4 3 0 16,-5-4-1-16,2 3 1 15,-1-2 0-15,1 2 0 16,-1 0 0-16,7-4 1 15,-3 2-2-15,5-1 0 16,-2-1 0-16,-3 1 0 16,2-1 0-16,-2 3-2 15,-4 0 3-15,4 0-1 16,-4 3 0-16,7 0 0 16,-3-1-2-16,4-2 3 15,0 0-3-15,3 0 2 0,-3-2 0 16,3 0 2-16,-4 0-2 15,2-1 0-15,-2-1 0 16,1 1 0-16,-5 1 1 16,3 0-1-16,-1-1 0 15,-3 3 0-15,3 0 0 16,-3 0 1-16,2 0-1 16,-4 0-1-16,7-2 1 15,-6 1 0-15,5 0 1 16,-5 0-2-16,-2 0 1 15,2 3 0-15,-1-2 2 16,4 2-2-16,-2-3 2 0,6 1-3 16,-1-2 1-16,3-1 0 15,3 1 2-15,-6-1-2 16,4 2-3-16,-3 0 3 16,-3-1 2-16,-6 5-2 15,5-3 0-15,-7 2 1 16,4-1-1-16,1 0 0 15,2-3 1-15,1 2 0 16,-3-4 0-16,5 0 0 16,1 0-1-16,4-2 5 15,1-1-3-15,1-1 0 16,-3 3 0-16,0-2-1 16,-3 0 1-16,2 0-1 0,4 0 0 15,-2 0 1-15,-5 2-2 16,-3 0 4-16,2 2-2 15,-2-3-1-15,2 1 0 16,1 0 0-16,1-2-1 16,1 0 1-16,7-2 5 15,-2 1-2-15,2-1 2 16,4 1-2-16,3-4 1 16,0 0-1-16,0 0-4 15,0 0 4-15,0 0-1 16,0 0 2-16,0 0 2 15,0 0 3-15,0 0 2 0,0 0 6 16,0 0-3 0,0 0 0-16,0 0 1 0,0 0-2 15,0 0 0-15,0 0-7 16,0 0 3-16,0 0-7 16,0 0-3-16,0 0 1 15,0 0 0-15,0 0-1 16,10-10-27-16,6-12-97 15,4-10-170-15,-11-17-704 16</inkml:trace>
  <inkml:trace contextRef="#ctx0" brushRef="#br0" timeOffset="86920.2316">7595 3889 261 0,'0'0'141'16,"0"0"-52"-16,0 0 16 15,0 0-20-15,0 0-36 16,0 0-10-16,0 0 16 0,0 0 11 16,0 0-11-16,0 0-16 15,0 0-13-15,0 0-17 16,0 0-3-16,0 0-4 16,0 0 8-16,0 0 17 15,0 0 5-15,0 0 14 16,0 0-7-16,0 0-13 15,0 0 0-15,0 0 5 16,0 0-1-16,0 0-6 16,0 0-8-16,0 0-4 15,0 0-4-15,0 0 0 16,0 0-5-16,0 0 0 16,0 0-3-16,0 0-1 0,0 0-8 15,3 0 9-15,13 7 1 16,1 2 2-16,8 0-1 15,-4 3-1-15,4 1-1 16,-2 1 2-16,2 3 0 16,-1-6 1-16,-5 3-3 15,1-3 1-15,2 0 1 16,-1 0-1-16,-3-4 2 16,3 0 0-16,-2 1-3 15,2-1 3-15,3 0-1 16,1 0-2-16,2 0 3 15,-3 0-1-15,4-1-1 0,-2 1-1 16,-4 0-1-16,-1 0 1 16,-3-2 0-16,1 1 0 15,-1 0 3-15,-3-1-2 16,3 1-1-16,0 0 3 16,1-2-3-16,5 0 4 15,-2 2-2-15,1-3-1 16,-1 4 0-16,-1-3 2 15,0 2-1-15,3 1-1 16,-5-3 0-16,1 1 0 16,2 1 3-16,-1-1-2 15,4 3 0-15,-2-2-1 16,2 2 2-16,2 1-3 0,-5-1 3 16,2-1-3-1,-6 2 1-15,3-3 1 0,-2 3-1 16,-1-1 3-16,3-1-3 15,1 3 0-15,-2-1 0 16,-1-1 2-16,2 3-1 16,-3-2-2-16,1-1 1 15,-2 1 3-15,2-2-1 16,2-2-2-16,3 2-1 16,0-3 3-16,1 3 2 15,-1-4-3-15,-2 2-1 16,-2 1-1-16,-1-1 5 15,-1 1-5-15,3-3 5 16,-2 4 2-16,-2-1-4 0,5-1 5 16,-4 0-1-16,0 0-5 15,1 1 1-15,-2-1 0 16,-1 0 0-16,3-2-1 16,-5 3 3-16,5-2 1 15,1 3 1-15,-1-2-4 16,1 0 5-16,-1 2-3 15,0-2-2-15,2 1-1 16,-6-1-1-16,1 1 4 16,-2 0-4-16,2-1 1 15,-1 2 1-15,0-1 1 16,0 3 1-16,1-3-1 16,1 1 0-16,2 0-2 0,1 0 3 15,5 0-3-15,-1-1 6 16,1 0-2-16,-4-2-1 15,-3 0 0-15,-2-1-3 16,1-1-1-16,-1 0 7 16,-1 0-6-16,3 2-1 15,0-1 4-15,0 1-1 16,-2-1-1-16,2 0 1 16,0-1-3-16,0 3 0 15,0 0 4-15,-3-2-5 16,4 3 2-16,2 0-2 15,0-1 3-15,0 1-2 0,1 2 7 16,2 1-8-16,-6-3 2 16,1 1-2-16,-2 0 0 15,-1 0 3-15,-1-1-2 16,3 3 1-16,-2-2 0 16,-3 0 0-16,4 1-2 15,-5-2 5-15,1-2-4 16,1 3 0-16,-2-5 2 15,-2 2-1-15,0 1-2 16,3-2 1 0,-6 2 3-16,5-1-2 0,-3 2-1 15,3-1-2-15,-3 2 2 16,6-1 0-16,-2 0-1 0,-2-1 0 16,5-1 1-16,-7 2 4 15,3-2-5-15,0 2 0 16,-3-2 2-16,4 1-2 15,-4 0 0-15,-2 0-1 16,7-1 2-16,-5 3-1 16,3 0 1-16,3-1 0 15,-6 1 0-15,0-1-1 16,4-2 2-16,-6 1-2 16,6 0 0-16,0 0 0 15,-1 1 0-15,-1-1 0 16,2 1 1-16,-4 0-1 0,4 1 1 15,-1-2-1-15,3 0 0 16,-6 3 0-16,0-5 0 16,-3 2 0-16,2-1 1 15,-1 0 0-15,2-1-1 16,1 0 3-16,-4 0-2 16,3 1 2-16,-1 0-2 15,-1-1 0-15,2 0 0 16,-3 1-1-16,3-1 0 15,-2 4 2-15,-1-5-2 16,2 2 4-16,-5-2-3 16,3-1 0-16,-3-1 4 15,1 5-2-15,2-3 2 0,0 1-4 16,-3 0 1-16,3 0 4 16,-1 0-2-16,2-1-1 15,-4 1 1-15,3-2-3 16,-3 1 4-16,0-2-1 15,0 0-3-15,-3 2 6 16,0-2 3-16,0 0 0 16,0 0 0-16,0 0-2 15,0 0-1-15,0 0 2 16,0 0-6-16,0 0-1 16,0 0-2-16,0 0-1 15,0 0-41-15,0-4-68 0,-12-14-312 16</inkml:trace>
  <inkml:trace contextRef="#ctx0" brushRef="#br0" timeOffset="92563.4454">12419 1374 331 0,'0'0'50'16,"0"0"-21"-16,0 0 66 16,0 0-25-16,0 0-39 15,0 0 5-15,0 0 9 16,-10-3-14-16,9 1 1 15,-1-1-4-15,1 0 8 16,-6 1-3-16,1 0-12 0,0-1-1 16,-3 0-9-16,-6 0-9 15,3-1 0-15,-4 2 0 16,-1 0-2-16,1-1 2 16,1 3 4-16,0-2 3 15,6 2 7-15,3 0 14 16,3-1-14-16,3 1 3 15,0 0 3-15,0 0-18 16,0 0-4-16,3 0 0 16,10 0 0-16,16 0 2 15,4 0 4-15,13 0-1 16,12 0-1-16,12 0 8 16,12 0 2-16,6-3-3 0,3 0-8 15,3-2-1 1,3 0-1-16,1 1 0 0,-2 1-1 15,-7-2 1-15,-8 0-2 16,-12 0-2-16,-11 0 3 16,-12-2 1-16,-13 4-1 15,-9 0 1-15,-10 2-1 16,-1-2 2-16,-6 1 1 16,-4-1-1-16,-3 1 4 15,3 0-3-15,-3-1-3 16,0 2 1-16,0-1 4 15,0 1-5-15,0 0 3 0,0-1 14 16,0 2 15 0,0 0 1-16,0-2-20 0,0 2-8 15,0 0-4-15,0 0 0 16,0 0-1-16,0 0-3 16,0 0-6-16,3 0-6 15,3 11 12-15,1 4 2 16,3 5 2-16,3 2-2 15,3 4 2-15,-4-1-1 16,6 3 0-16,-3-1 3 16,1-3-3-16,-2 0 0 15,-2-7-1-15,-1-5 1 16,-5-1 3-16,1-5-2 16,-1-3 0-16,-6-3 3 15,4 0 3-15,-4 0 2 0,3 0-2 16,0-17 3-16,0-3-8 15,-3-1 0-15,0 1-1 16,0-3 0-16,0 0-1 16,0-1 3-16,0-1-3 15,0-1 4-15,0 0-4 16,0 2 0-16,0 2 1 16,0 2-1-16,6 4 1 15,-3 5 0-15,0 2 0 16,1 7-1-16,3 2 0 15,3 0-2-15,2 2-2 16,4 13 3-16,1 6 0 0,5-1 2 16,-1 5 1-16,1-3 1 15,1 1-3-15,-1-1 7 16,-2 0-4-16,2-2 2 16,-3 2-2-16,-1-2-2 15,-3 0 1-15,-5-3-1 16,4-4 1-16,-8-2-2 15,0-5 0-15,-3-2 1 16,1 0 0-16,-4-4 1 16,0 0 0-16,3 0 8 15,-3 0 0-15,3-9 6 16,0-10 4-16,-2-6-17 16,4-3 0-16,-1-2-2 0,3-2 0 15,-4-1-1 1,1 5 0-16,-1 0 0 0,3 4 0 15,0 4 2-15,0 4-2 16,2 4 0-16,-2 4 1 16,4 5-3-16,-1 3-2 15,4 0-2-15,0 3 2 16,7 14-2-16,-5 5 6 16,9 0 1-16,-2 2-1 15,5-5 2-15,-1-1 3 16,6-4-4-16,-2-2 1 15,-4-4-2-15,2-2 0 0,-6-3 1 16,2-3-1 0,-8 0 2-16,-3 0 1 0,0 0-1 15,-3-10-2-15,-1-3 2 16,-5-3 1-16,-1 2-3 16,-3 1 0-16,0-3 0 15,0 2 0-15,0-2-2 16,0 0 2-16,0 3-1 15,-1 1 0-15,-1 3-2 16,2 6 3-16,0 0 0 16,0 1-3-16,6 1-8 15,20-2 7-15,13 0 2 16,13-2 2-16,3-1 1 16,4-1 0-16,3 0-2 15,-1 1 0-15,-3-1 0 0,2 4 0 16,-5 3 2-16,-4 0 0 15,-2 0-1-15,-4 0-1 16,-2 2 1-16,-4-1 0 16,-7-1 0-16,-3 0 1 15,-9 0 1-15,-1 0-2 16,-8 0 0-16,-3 0 0 16,-4 0 1-16,-1 0-1 15,1 0 0-15,-4 0 0 16,0 0-61-16,0 0-123 15,0-1-166-15</inkml:trace>
  <inkml:trace contextRef="#ctx0" brushRef="#br0" timeOffset="94516.7613">14289 534 634 0,'0'0'44'16,"0"0"105"-16,0 0 4 15,0 0-50-15,0 0-29 16,0 0 2-16,0 0-32 16,-27-47-33-16,27 47-11 15,0 8-16-15,0 20 8 16,1 14 8-16,9 6 5 0,-4 4 4 16,-2-2-2-16,2-7-4 15,-6-7-2-15,3-6 3 16,-3-9-3-16,0-8-1 15,0-5 0-15,0-5 1 16,0-2 6-16,0-1 4 16,0 0 11-16,-9 0 0 15,-7 0-13-15,2-7-1 16,1-11-5-16,-2-5 2 16,1-8-3-16,4-7-2 15,1-5 0-15,5-4-3 16,4 2 3-16,0 3-6 15,4 3 6-15,11 8-5 0,3 5 3 16,0 5 0-16,-1 4 1 16,2 6 0-16,-2 2 0 15,3 3 1-15,-8 3-1 16,0 3-3-16,-2 0-5 16,-2 11-3-16,-5 10 2 15,-3 10 3-15,0-1 1 16,-13 3 5-16,-10-2 1 15,-3-5-17-15,3-3-13 16,0-7 15-16,4-2 14 16,3-7-2-16,6 0 1 15,4-5-1-15,5-2-2 0,1 0 2 16,0 0-14 0,0 0-4-16,0 1 9 0,0 2 2 15,6 6 7-15,12 4 3 16,3 4 0-16,6 5 0 15,-1-1 0-15,6 1 1 16,-2 0-1-16,-4-3 0 16,3-3-1-16,-10-3 0 15,-2-4 1-15,-5-1 0 16,-2-3 0-16,-6-1-2 16,1-3-194-16,1-1-47 15</inkml:trace>
  <inkml:trace contextRef="#ctx0" brushRef="#br0" timeOffset="95063.6861">14604 589 589 0,'0'0'258'16,"0"0"-252"-16,0 0 58 15,0 0 29-15,70-83-33 16,-49 76-19-16,-5 6-14 0,-4 1-10 16,-4 0-14-16,-2 4-3 15,-2 11 0-15,-4 2 4 16,0 3-1-16,0 0 0 15,-13-2-1-15,-1-1 0 16,1-5 1-16,7-5 2 16,0-5-4-16,6 0 1 15,0-2 3-15,0 0 1 16,0 0 4-16,9-3-9 16,14-3 0-16,3-1-2 15,4 6-1-15,-8 1-1 16,1 0-1-16,-4 4 1 15,-7 7 2-15,0 2-4 0,-6 0 3 16,-6 0 2-16,0 2 0 16,0 2 2-16,-21 3 25 15,-1 0 4-15,-7-2-11 16,0-1-8-16,3-3-5 16,0-2-1-16,9 0-6 15,-1-2-9-15,6-1-82 16,4-7-171-16,7-2-317 15</inkml:trace>
  <inkml:trace contextRef="#ctx0" brushRef="#br0" timeOffset="96641.8664">15478 1175 32 0,'0'0'131'15,"0"0"-47"-15,0 0 7 16,0 0-8-16,0 0-2 15,0 0 9-15,3 0-27 16,-3 0-31-16,0 0-10 16,0 0-5-16,0 0 4 15,0-1 11-15,0 1 8 0,0 0 9 16,0 0 8-16,0 0-7 16,0 0-4-16,0 0-5 15,0 0-2-15,0 0-7 16,0 0-14-16,0 0-3 15,0 0 5-15,0 0 7 16,0 0 14-16,0 0-3 16,0 0-12-16,-3 0-3 15,0 0-9-15,0 0-5 16,-4 0-1-16,2 0-1 16,0 6 0-16,1 6-2 15,1 2-2-15,1 3 0 16,1 1 2-16,1 5 0 0,0 2-2 15,0 5 3 1,0 6 9-16,4 3-4 0,2 8 2 16,4 4-2-16,0 4 0 15,-4 1 2-15,0-1 3 16,0 0-2-16,-1-5-6 16,1 0 1-16,-3-5-1 15,4-5-3-15,-1-5-4 16,0-5 4-16,1-4-1 15,-1-1 4-15,0 1-2 16,1 1-1-16,1-2-5 16,-2 1 5-16,-3 1-1 15,3-1 4-15,-3 2-4 16,0 0-4-16,-2 1 7 0,2 0 0 16,-1-3-6-16,0 1 0 15,0-2 2-15,-1-5-2 16,1 0-1-16,1-4 0 15,0 0 0-15,2 0 1 16,-5 0 2-16,6-2-1 16,-3 1-2-16,0 1 2 15,1 0-1-15,-1 5-1 16,-3 1 0-16,3 4 2 16,-3 1-2-16,0 0 5 15,0-1-5-15,0-4 4 16,0-2-2-16,0-4 2 15,0 1 1-15,0-5-3 0,0-2 4 16,0-2-4-16,0-1 2 16,0 0 0-16,0 0-3 15,0 3-1-15,3 2 5 16,-3 1-4-16,0-2 0 16,0-1 2-16,0 0-2 15,0-5 1-15,0-1-2 16,0-2 0-16,1-1 6 15,-1-1-5-15,0 0 1 16,2 0-1-16,-2 0 0 16,0 0 2-16,1 0-3 15,-1 0 0-15,2 0 0 0,1-8-40 16,-3-8-106 0,1-6-150-16,-1-7-250 0</inkml:trace>
  <inkml:trace contextRef="#ctx0" brushRef="#br0" timeOffset="98494.2847">14692 2997 642 0,'0'0'21'0,"0"0"-3"16,0 0 18-16,0 0-3 15,0 0-12-15,0 0 0 16,82 0 4-16,-50 0 15 16,9 0 4-16,5 0-9 15,3 0-8-15,9 0 0 16,13 0 11-16,5-5 4 16,12-4 2-16,1-4-12 15,10 1-13-15,4-4-6 16,5 0-2-16,6 1-7 15,2 1-1-15,-2 0-3 16,-7 1 1-16,-4 2-1 0,-11 4 0 16,-11 1-3-1,-14 2 3-15,-13 0 1 0,-14 2-1 16,-10 1 1-16,-13 1-1 16,-7 0 0-16,-7 0 1 15,-3 0-1-15,0 0-2 16,0 0 1-16,0 0-1 15,0 0-3-15,0 0-4 16,6 0 2-16,4 0-28 16,6-5-49-16,7 0-16 15,-6-1-19-15,-1 0-83 16,-10 6-181-16</inkml:trace>
  <inkml:trace contextRef="#ctx0" brushRef="#br0" timeOffset="99025.6139">15566 3372 719 0,'0'0'5'16,"0"0"21"-16,0 0 43 16,0 0-7-16,0 0-25 15,0 0-3-15,-29-1 9 16,29 1-14-16,0 0-11 16,0 0 10-16,3 0-9 0,17 0-15 15,9-4-3-15,12 1 24 16,7-1 12-16,1-4-11 15,-2 1-4-15,-3 0-12 16,-4-3-2-16,-1 3 0 16,-9 0-1-16,-9 2-6 15,-5 2-1-15,-5 1-1 16,-8 0 1-16,0 2 0 16,-3 0-76-16,0 0-76 15,-11 3-93-15,-6 8-130 16</inkml:trace>
  <inkml:trace contextRef="#ctx0" brushRef="#br0" timeOffset="116308.5355">10790 5162 279 0,'0'0'13'0,"0"0"33"16,0 0 18-16,0 0-13 16,0 0-25-16,0 0 11 15,0 0-29-15,-51-72-6 16,51 63 0-16,-3 3 1 0,3 4-2 15,-3 0 5 1,3 1-6-16,-4-2 2 0,1 2 2 16,3-2 6-16,-3 1 6 15,3 1 29-15,0 1 14 16,0 0-23-16,-3-1-10 16,3 1 1-16,0-1-15 15,0 1 0-15,0 0-4 16,0 0-3-16,0 0-2 15,0 0-1-15,0 0 2 16,0 0 3-16,0 0-2 16,0 0 9-16,9 0-2 0,1 1 11 15,3 1-7 1,4 3-2-16,1-1-5 0,6-3 6 16,1-1-2-16,5 0 2 15,6 0 7-15,3 0-10 16,0-3 9-16,5-2-7 15,-5 1-5-15,-5 1 3 16,-4 1-10-16,-6 2 2 16,3 0-2-16,-2 0-1 15,-1 0 1-15,1 0-1 16,2 0 2-16,0-4 8 16,7-1 5-16,2-3 0 15,0 0-11-15,-2 2 3 16,-1 3-5-16,0 0-2 15,0 3-1-15,-5 0 0 0,-1 0 3 16,-2 0-3-16,2 0 1 16,3 0-1-16,-2 0 5 15,5 0-3-15,3 0 0 16,-1-2 1-16,7-1-2 16,0 0 4-16,0 0-4 15,1 2-1-15,-4-1 2 16,3 2-1-16,-5-3-2 15,5 1 2-15,-2-3-1 16,3 0 0-16,2 0 0 16,-1 0 0-16,0 1 2 15,-5 0-2-15,4 1 2 16,-4 2 0-16,0 1-1 0,1 0 2 16,-5 0-3-16,3 0 2 15,-2 0-1-15,4 0 3 16,-8 1-2-16,6 1 1 15,1-2-1-15,1 0 12 16,-1 0 1-16,3 0-7 16,1 0 5-16,2 0-4 15,1-3-6-15,2-1 3 16,1 1-3-16,-1 0 3 16,1-3-4-16,-3 1 4 15,-1-1 1-15,-3-1-1 16,7 0-2-16,-3-1 11 0,2 4-7 15,-2-3 2-15,-4 3-6 16,0 0-3-16,1 2 4 16,-5 0-2-16,1-1 5 15,0-1 0-15,0 1-6 16,-3 1 4-16,0 1-3 16,-1 0 1-16,4 1-3 15,0-2 2-15,-3 1-1 16,-5-1-2-16,2 2 1 15,-3 0 1-15,-1 0-1 16,4 0 0-16,3 0 1 16,0 0-2-16,-1 0 1 15,4 0-1-15,0 0 0 16,0 0 2-16,0 0-2 0,-6-1 0 16,-1-2 0-16,0 2 3 15,-5-2-2-15,1 1-1 16,-1-2 1-16,-2 1 0 15,5-2 2-15,-8 0-2 16,1 0 4-16,0 0 0 16,0-2 2-16,-1 0 1 15,4 0-6-15,4 1 2 16,2 2-2-16,3 1-1 16,2-2 2-16,-1 1-2 15,-2 2-1-15,-1 0 2 16,-3 0 1-16,-7 0-1 15,0 0 0-15,-8 2 0 0,-2-2 3 16,-2 2-1-16,-2-1 3 16,4-1 4-16,0 0 2 15,4-1-2-15,1 0-1 16,2 0-3-16,3 0-2 16,-4 0-2-16,4-1 2 15,-8 0-3-15,6 1-2 16,-5-3 2-16,0 3 2 15,4-1-4-15,-8 0 4 16,-1 1-3-16,2 0 5 16,-7 1-3-16,4 0-1 15,-4 1 3-15,-3-1-2 0,0 2-1 16,1-1-1-16,2 0-1 16,5-1 2-16,1 2-1 15,2-2-1-15,8 1 3 16,-3-1-1-16,2-1 0 15,-6 1-1-15,-3 1-1 16,-2 1 5-16,-6 0 2 16,0 0-4-16,-1 0 4 15,-3 0-2-15,0 0 1 16,0 0-2-16,0 0-1 16,0 0-3-16,0 0-4 15,0 0-3-15,0 0-71 16,0 0-132-16,-24 0-146 0,-5-2-526 15</inkml:trace>
  <inkml:trace contextRef="#ctx0" brushRef="#br0" timeOffset="118806.2497">15821 3361 320 0,'0'0'54'16,"0"0"24"-16,0 0-52 15,0 0 4-15,0 0-4 0,0 0-5 16,-5-6 12-16,5 6 13 16,0 0 14-16,0 0-23 15,0 0-7-15,0 0 14 16,-1 0 4-16,1 0 10 16,0 0-6-16,0 0-18 15,0-3-4-15,0 3-2 16,0-2-5-16,0 2-4 15,0 0-5-15,0 0 1 16,0 0 5-16,0 0 2 16,-2 0 3-16,2 0-6 15,0 0-3-15,0 0 12 16,0 0-12-16,0 0-10 0,0 0-5 16,0 5-1-16,2 7 4 15,5 2 5-15,-1 4 0 16,2-1 4-16,-2 3-4 15,0-2 4-15,-3 1-3 16,0 3 2-16,0 3 2 16,0-2-4-16,2 4-3 15,-2 2 7-15,-1 1-9 16,-1-2 3-16,-1 0-3 16,2 0-4-16,-2-3 3 15,0-3 3-15,0-1-6 16,0-2 7-16,0-2-6 0,0 3 4 15,0-4-1-15,0 1-2 16,0 0 2 0,0 1 1-16,1-3-4 0,1 0-1 15,3 0 1-15,-5 2 4 16,0 0-3-16,0-1-2 16,0 1 3-16,3 0 0 15,-3 0-3-15,0-1 7 16,0-2-8-16,0 0 0 15,0 1 5-15,0-1-3 16,0 2 3-16,0 1 0 16,0 0 0-16,0-2 3 15,0 3-3-15,0-1-1 16,0-3-1-16,3 3 6 16,0-1-9-16,-3-1 6 0,0 1-2 15,4 0 2-15,-4-1-6 16,0-1 5-16,3 0-5 15,-3 0 5-15,0 0-1 16,3 0-4-16,-3-3 1 16,0 2 4-16,0-3-5 15,0 2 1-15,3-2 0 16,-3-1-1-16,3 1 2 16,-3 0-4-16,0 2 6 15,0-1 0-15,0 2-4 16,0-2 1-16,0 2 0 15,0-4 0-15,0 4-1 16,0-3 0-16,0 0 1 0,0 0 1 16,0-1 0-16,0-2-1 15,0-2 1-15,0 1-1 16,0-2-1-16,0-2 3 16,0 2-2-16,0-1 1 15,0-1-2-15,0-1 2 16,0 2-2-16,0-3 0 15,0 0 7-15,0 2-6 16,0-2-1-16,0 1 0 16,0-1 3-16,0 2-3 15,0-1 0-15,0 2-3 16,0 1 3-16,0 0 1 0,0 1 1 16,0 3-2-1,0-1 0-15,0-2 1 0,0 2-2 16,0-2 3-16,0 0-3 15,0-2 1-15,0 2 0 16,0-3-1-16,0-1 3 16,0 0-3-16,0 2 1 15,0-1 0-15,0 3 2 16,0-2-2-16,-3 1 0 16,3-1 1-16,0-1-1 0,0 0-1 15,-3-1 1-15,3 0 0 16,0-1 4-16,-3 3-4 15,3-3 0-15,-3 0 0 16,-4 0 1-16,-6 5 2 16,-3 1-2-16,0 0 1 15,-4-3-1-15,1 5-1 16,-5-2 0-16,2-3 2 16,1 3-2-16,3-4 0 15,5 2 0-15,-1-3 1 16,5 0 0-16,-1 1-1 15,1-2 0-15,0 1-1 16,-5 1 2-16,4 1-2 0,-3-1 1 16,-3 0 0-16,4-1-1 15,1 0 1-15,2 1 0 16,0-1 1-16,1-1-1 16,2 0 0-16,0 3-2 15,2-3 2-15,-2 2-1 16,-1 0 1-16,1-2-1 15,3 0 4-15,-4 3-4 16,3-3 1-16,-1 0-1 16,1 0 1-16,1 0 3 15,2 0-3-15,-2 0 0 16,0 0 0-16,0 0 3 16,3 0-1-16,0 0-2 15,0 0 0-15,0 0 3 0,0 0-3 16,0 0-2-16,0 0 2 15,0 0 3 1,0 0-2-16,0 0-1 16,0 0 0-16,0 0 0 15,0 0 0-15,0 0-1 16,0 0 1-16,0 0 2 16,0 0-2-16,0 0 0 15,0 0-1-15,0 0-1 0,0 0-61 16,0 0-125-16,-3-7-175 15,0-18-652-15</inkml:trace>
  <inkml:trace contextRef="#ctx0" brushRef="#br0" timeOffset="119884.375">15472 3367 436 0,'0'0'72'0,"0"0"61"15,0 0-50-15,0 0-39 0,0 0-4 16,0 0-2-16,0 0-6 15,-43 0-10-15,37 0 14 16,-1 0 11-16,-2 0-6 16,-2 4-4-16,-1-3-12 15,-2 1-7-15,5 1-10 16,3-2 11-16,2 2-11 16,1-3-1-16,3 0 1 15,0 0-7-15,0 3 0 16,0-3-1-16,0 0 4 15,12 0 10-15,9 0 22 16,5 0-12-16,9 0-6 16,7-7-9-16,4 1-2 15,5 2-4-15,2-1-3 0,4 4 2 16,0 0-1-16,-6-2-2 16,1 1 1-16,-3-5 0 15,-7 2 6-15,-6 0-6 16,-11-2 0-16,-7 0 18 15,-9 4 2-15,-3-2 4 16,-3 2-2-16,-3 2-9 16,3-2-5-16,-1 1-5 15,0 2-3-15,1-1-12 16,-2 1-57-16,1 0-40 16,-2 1-59-16,0 2-100 0</inkml:trace>
  <inkml:trace contextRef="#ctx0" brushRef="#br0" timeOffset="120618.8373">16735 3652 739 0,'0'0'8'0,"0"0"167"16,0 0-30-16,0 0-17 16,0 0-20-16,0 0-45 0,-19-64-38 15,19 78-25 1,0 18 5-16,0 11 8 0,0 10 14 16,6-3 17-16,-3 0-4 15,0-5-14-15,0-6-22 16,0-7 7-16,-2-5-11 15,2-7 3-15,-1-5-3 16,0-5 0-16,-2-3 2 16,0-4-2-16,0-1-14 15,0-2-86-15,0 0-41 16,0-2-120-16,-8-20-264 16</inkml:trace>
  <inkml:trace contextRef="#ctx0" brushRef="#br0" timeOffset="120900.0238">16634 3667 837 0,'0'0'7'0,"0"0"76"15,0 0 19-15,0 0-41 16,0 0-34-16,42-72-12 15,-19 61-4-15,6-2 1 16,1 2 5-16,-1-1-6 16,3 4-3-16,-7 2 1 15,2 1-9-15,-11 2 0 0,1 2-2 16,-11 1-14-16,-3 0-108 16,-3 6-91-16,-3 9-107 15</inkml:trace>
  <inkml:trace contextRef="#ctx0" brushRef="#br0" timeOffset="121148.3115">16713 3841 590 0,'0'0'67'0,"0"0"-44"15,0 0 57-15,0 0 0 0,0 0 2 16,0 0-47-16,91-11-12 15,-66 3 3-15,1 3 1 16,-6-1 4-16,-1 2-8 16,-3-1-8-16,-2 3-5 15,-3 0-8-15,-3 2-2 16,-2 0-5-16,1 0-107 16,-7 7-52-16,0 5-97 15</inkml:trace>
  <inkml:trace contextRef="#ctx0" brushRef="#br0" timeOffset="121382.684">16786 4052 702 0,'0'0'12'0,"0"0"38"15,0 0 31-15,0 0 16 0,0 0-44 16,0 0-31-16,86-10 15 15,-68 3-1-15,2 2-6 16,-3-2-10-16,2 1-5 16,-3-1-4-16,3 0-7 15,7 0-4-15,-4 2-5 16,5-2-79-16,-9-5-173 16</inkml:trace>
  <inkml:trace contextRef="#ctx0" brushRef="#br0" timeOffset="122039.0631">17274 4200 844 0,'0'0'34'0,"0"0"127"16,0 0-53-16,0 0-44 15,0 0-39-15,94-68-3 16,-80 66-2-16,-3 2-9 15,-4 0-8-15,0 16-2 0,-7 5 6 16,0 4-1-16,-19 0 4 16,-4 5 0-16,-10 2-4 15,3-5-2-15,2 0-2 16,5-4 1-16,10-8 2 16,4-5-3-16,2-3-2 15,7-7 5-15,0 0-2 16,0 0 0-16,3 0 1 15,17 0 5-15,15 0 15 16,11-9 0-16,5-4-12 16,2-3-9-16,-1 4-2 15,-5 2 2-15,-9 3-2 16,-9 2 1-16,-16 2-2 0,-5 3-1 16,-8 0-6-1,0 0-23-15,-3 5-169 0,-18-5-145 16</inkml:trace>
  <inkml:trace contextRef="#ctx0" brushRef="#br0" timeOffset="127446.2045">10723 5078 666 0,'0'0'12'15,"0"0"71"-15,0 0 35 0,0 0-58 16,0 0 2-16,0 0 16 16,0 0-22-16,0-55-27 15,0 54 3-15,0-1-2 16,0 2-16-16,0 0-7 16,0 0-6-16,0 0-1 15,0 0-2-15,0 12 2 16,0 1 0-16,0 3 5 15,0 1-4-15,6 0 3 16,1 2-3-16,-1-4-1 16,0-3 0-16,-2-4 3 15,0-4-3-15,-4-3 1 16,0-1-1-16,0 0 4 0,0 0 4 16,0 0 16-16,0-1 15 15,0-9-19-15,0-1-8 16,0-6-9-16,-7 1 1 15,3-1-1-15,1-1-3 16,0 2 0-16,3 2-1 16,0 5 1-16,0 4 2 15,0 2-2-15,0 3-2 16,0 0 1-16,0 0-4 16,0 0 1-16,0 6-10 15,0 10-1-15,9 9 11 16,-1 3 2-16,5 1 2 0,-1-1 4 15,1-6-4-15,-2-6 0 16,-2-7 0-16,-3-6 0 16,1-3 5-16,-4 0-4 15,6-5 12-15,-3-15-5 16,3-5-6-16,0-3-1 16,-6-1 0-16,-3 1 2 15,0 3-2-15,0 1-1 16,0 4 3-16,0 4 3 15,-6 7-4-15,0 5-2 16,2 0 0-16,-3 4-9 16,0 4-1-16,-2 13 4 15,-1 3 4-15,1 2 0 0,1-2-1 16,6-2 2 0,2-3 0-16,0-9 0 0,0-2-2 15,0-2 3-15,0-2 0 16,0 0 2-16,7 0 0 15,2-11-2-15,-3 0-4 16,-6 2-94-16,0-2-180 16</inkml:trace>
  <inkml:trace contextRef="#ctx0" brushRef="#br0" timeOffset="128212.1381">10155 5951 969 0,'0'0'10'0,"0"0"14"0,0 0 72 15,-2-90-64-15,23 71-20 16,4 2-6-16,5 5 17 16,-3 1 4-16,1 8 4 15,5 3-18-15,3 0 16 16,0 7 17-16,-2 12-28 16,-4 6-1-16,-8 2-12 15,-4 4-4-15,-6 2-1 16,-9-1 4-16,-3-2-2 15,0-7-1-15,-9-3 2 16,-4-7 3-16,-1-5 1 16,2-5 0-16,2-3 8 15,1 0 2-15,3-20 11 0,-1-4-6 16,2-10-12-16,5-9-1 16,0-3-9-16,0 0 0 15,5 8 0-15,8 7-3 16,2 9-4-16,1 5-1 15,5 4-26-15,-3 6-17 16,9 2-26-16,-2 2-41 16,2 1-115-16,-2-1-140 15</inkml:trace>
  <inkml:trace contextRef="#ctx0" brushRef="#br0" timeOffset="128696.6495">10751 5922 855 0,'0'0'14'0,"0"0"103"16,0 0-43-16,0 0-32 16,0 0-18-16,79-81 2 15,-73 68-1-15,-6 6 20 0,0-5 2 16,0 2 17-16,-3 0-41 16,-13 0-11-16,-4 1-7 15,1 1 6-15,-3 1-4 16,5 4-4-16,4 1 8 15,4 2 0-15,3 0-8 16,-1 12-3-16,6 10-2 16,1 5 2-16,0 3 6 15,11-2 3-15,11-2 8 16,1-1-4-16,2-8-4 16,2-3 3-16,1-4-7 15,-4-4-2-15,-2-3-3 16,-5-3 0-16,-1 0-38 0,-1 0-49 15,0-7-40-15,0-12-84 16,-6-10-230-16</inkml:trace>
  <inkml:trace contextRef="#ctx0" brushRef="#br0" timeOffset="129087.2534">11161 5506 421 0,'0'0'296'0,"0"0"-256"15,-28-73 103-15,14 56-42 0,7 7-5 16,1 7-13-16,0 2-10 16,3 1-6-16,-4 0-22 15,1 7-36-15,-4 17-2 16,3 8-1-16,3 7 8 15,4 5 9-15,0 3 4 16,8-1-8-16,8-4 4 16,0 1-13-16,-1-3-4 15,0-2-2-15,-3 0 4 16,-3 0-1-16,1-3-7 16,-9-4-2-16,1-4 2 15,-2-5 1-15,0-1 0 0,0-6-1 16,-9 0-2-16,-7-2-46 15,1-2-64-15,-3-5-116 16,-1-6-86-16,-1 0-268 16</inkml:trace>
  <inkml:trace contextRef="#ctx0" brushRef="#br0" timeOffset="129259.1201">11009 5845 844 0,'0'0'12'15,"0"0"60"-15,0 0 37 16,0 0-49-16,100-83-30 16,-67 67-3-16,3 0-12 0,-5 5-3 15,-4-1-7 1,-5 7-5-16,-8 5-10 0,-11 0-145 16,-3 0-260-16</inkml:trace>
  <inkml:trace contextRef="#ctx0" brushRef="#br0" timeOffset="129509.1171">11473 6017 1018 0,'0'0'38'15,"0"0"134"-15,0 0-90 16,0 0-82-16,0 0-40 16,0 0-97-16,0 0-242 15</inkml:trace>
  <inkml:trace contextRef="#ctx0" brushRef="#br0" timeOffset="132149.8921">11489 5772 355 0,'0'0'406'0,"0"0"-364"15,0 0 130-15,0 0-115 16,0 0-35-16,0 0-14 16,0 0 1-16,-4 0 5 15,4 0-5-15,0 3 4 16,1-1 5-16,6 3 0 15,3-2 7-15,2 0-5 16,1 0-5-16,1-3-2 16,-1 0-3-16,2 0-7 15,-5 0 4-15,1-2-6 16,-8-2 5-16,3-2-2 16,-6-1 11-16,0-2 14 15,0-1 2-15,0-2-18 16,0 0-6-16,-6 2 1 15,-5 1 0-15,1 3-4 0,-2-2-1 16,-4 7 6-16,3 1-1 16,3 0-5-16,-3 0-3 15,4 12-1-15,1 11 0 16,2 7 2-16,6 6 0 16,0 0 7-16,0 3 1 15,11 0 0-15,1-2-6 16,1-1 3-16,-1-5-1 15,-1-2-3-15,-1-5 1 16,-1-4 2-16,-3-4-4 16,-3-8 1-16,0-3-2 15,4-5-6-15,1 0 5 0,7 0 1 16,2-13 0-16,6-8-33 16,-2-1-90-16,0-4-119 15,-9-4-201-15</inkml:trace>
  <inkml:trace contextRef="#ctx0" brushRef="#br0" timeOffset="132540.6481">11694 5704 933 0,'0'0'6'0,"0"0"126"0,0 0-54 15,0 0-62 1,0 0-15-16,0 0 7 0,71-2 39 16,-45 26-17-16,1 5 19 15,-5 8-12-15,-5 3-18 16,-4 5-1-16,-7-5-17 16,-3-8 2-16,-3-8-4 15,0-10 6-15,0-6-4 16,0-8-1-16,0 0 9 15,-3 0 12-15,-3-17-8 16,-5-10-10-16,1-7-1 16,4-5 0-16,0-4-2 0,6 0-3 15,0 6 3-15,0 11 1 16,6 6-1-16,3 6-8 16,3 4-38-16,3 2-47 15,4 4-49-15,-1-3-188 16</inkml:trace>
  <inkml:trace contextRef="#ctx0" brushRef="#br0" timeOffset="132978.1537">12084 5805 741 0,'0'0'11'0,"0"0"73"15,0 0-1-15,0 0-23 16,0 0-30-16,90-11-7 16,-83 1-11-16,1 0 12 15,-5-2 7-15,-3-1-8 16,0-1-5-16,-11 0-13 15,-2 0 2-15,-3 0-3 16,-1 4 11-16,1 4 14 16,4 2 17-16,6 4-4 15,3 0-10-15,-2 0-26 0,5 10-3 16,0 11-3-16,0 7 4 16,0-2 6-16,11 1 3 15,4-3 1-15,1-1-12 16,8-3 8-16,-3-5-5 15,3-4-5-15,1-3 6 16,-1-3-12-16,-8-1-42 16,1-2-72-16,-11-2-70 15,-6 0-191-15</inkml:trace>
  <inkml:trace contextRef="#ctx0" brushRef="#br0" timeOffset="133462.6586">12334 5656 792 0,'0'0'164'0,"0"0"-126"15,0 0 56-15,0 0-54 16,0 0 26-16,0 0-2 16,71 80-20-16,-57-49 6 15,-1 6-5-15,-4 0-18 16,-3-3-4-16,-6-2-17 15,0-11-5-15,0-8 6 16,0-8-6-16,0-5 2 16,0 0-1-16,0 0 7 0,0-4 11 15,0-14-14 1,0-9-2-16,-6-6-2 0,0-1-2 16,-1 0-1-16,7 3 1 15,0 1 2-15,0 4-2 16,0 4 0-16,13 5-2 15,3 1 1-15,4 6-2 16,-1 5 0-16,-2 5 2 16,-1 0-4-16,0 1 4 15,4 15-8-15,-1 2 9 16,-3 3 7-16,4 3-4 16,-8-2-3-16,1 2 5 15,-2-3-4-15,-2-1-1 16,-3-4 0-16,-2 1-2 15,2-4 0-15,-3-4-50 0,0-1-49 16,5-3-18-16,-2-5-78 16,7 0-28-16,-1-7-213 15</inkml:trace>
  <inkml:trace contextRef="#ctx0" brushRef="#br0" timeOffset="133728.2915">12932 5571 943 0,'0'0'3'0,"0"0"165"0,0 0-75 16,-79 35-53-16,64-5-18 16,4 4 8-16,4-2-4 15,4-1 2-15,3-2-13 16,0-5 6-16,3-2-11 15,12-5-6-15,-3-3-3 16,1-3-1-16,2-2-5 16,3-7-76-16,-3-2-79 15,-2-4-124-15,-5-17-445 16</inkml:trace>
  <inkml:trace contextRef="#ctx0" brushRef="#br0" timeOffset="134134.7485">13072 5721 927 0,'0'0'27'16,"0"0"66"-16,0 0-3 15,0 0-44-15,79 5-16 16,-55-5-6-16,-5 0-7 16,-2 0-2-16,-4 0-1 15,-4 0 0-15,-5-5 12 16,2-6-15-16,2 1-3 15,-8-3-3-15,3-3-5 16,-3-2 1-16,0-1 1 16,0-2 1-16,-11 1 1 0,-2 5-4 15,-3 4 1-15,-1 5 8 16,-2 6 11-16,-3 10-2 16,-4 19-4-16,3 11 1 15,6 3 10-15,8 4 2 16,9-2 6-16,0-7-10 15,12-2 5-15,12-8-2 16,1-5-12-16,2-6-8 16,1-5-4-16,5-5-2 15,-3-7 3-15,2 0-6 16,0-2-26-16,-8-12-121 16,-12-6-121-16,-12-5-684 15</inkml:trace>
  <inkml:trace contextRef="#ctx0" brushRef="#br0" timeOffset="135103.4293">13847 5636 929 0,'0'0'12'0,"0"0"142"16,0 0-73-16,0 0-51 16,0 0-16-16,0 0-1 15,65-16 10-15,-42 42 23 16,0 10-5-16,-4 3-23 15,-2-2 8-15,-5 1-7 16,-5-2-11-16,-7-7-2 16,0-2-5-16,0-10 9 15,0-5-7-15,0-12 2 16,-3 0 18-16,-4 0 11 16,-5-9 6-16,-2-11-25 15,1-4-14-15,4-8-1 0,2-1 0 16,4-3-2-1,3 2 2-15,0 1 0 0,16 8 2 16,-1 3 0-16,6 5-2 16,-2 8-2-16,1 7-5 15,-1 2 0-15,-3 3 5 16,4 16-4-16,0 4 6 16,3 2 7-16,-8 0-1 15,1 4 1-15,-2-3-7 16,-5 2 0-16,-5-5-1 15,-1 0 1-15,-3-2-5 16,0-1-12-16,0-6-73 0,0 1-84 16,0-10-92-1,0-5-189-15</inkml:trace>
  <inkml:trace contextRef="#ctx0" brushRef="#br0" timeOffset="136322.3529">14565 5663 983 0,'0'0'51'0,"0"0"129"15,0 0-102-15,0 0-29 16,-87-22-31-16,67 32-12 16,-6 10 3-16,7 5 18 15,-1 3-12-15,10 0 3 16,7-3-7-16,3-1-5 16,0-4 3-16,12-5-9 15,9-2 4-15,-6-5-4 16,2-5-2-16,-1-3 2 15,-3 0 5-15,-3 0-5 16,4-15 0-16,-8-2-4 16,0-3-14-16,-3-3 7 0,-3 1-8 15,0 0 11-15,0 0 3 16,0 2 3-16,-6 4 2 16,3 6 4-16,3 0-4 15,0 7-1-15,0-1-7 16,3 2-4-16,17-1 6 15,5 1 4-15,4 2 2 16,3 0-3-16,-5 0 3 16,1-5 0-16,2 1 0 15,3-4-1-15,-5 0 1 16,2 1 0-16,-10-3-2 16,-1 3 0-16,-9 5 2 15,-7-5 5-15,-3 5-3 0,0-2 10 16,0 0-12-1,0-1-2-15,-13 3-1 0,-3 2-6 16,-4 0 6-16,-2 7 2 16,-1 12 2-16,-1 8-2 15,5 5 2-15,4-1 3 16,5-2 1-16,10-3-5 16,0-4 0-16,0-4-4 15,13-4 6-15,3-4-3 16,-1-6 2-16,3-4 0 15,3 0 2-15,3-8 2 16,-5-9-5-16,-2-4-5 0,-1-3-12 16,-7-4 6-1,-6-7 1-15,0-4 3 0,-3-7 0 16,0-7-4-16,0-3-2 16,0-2 9-16,-5 3 4 15,-2 6 2-15,1 11 18 16,-1 12 25-16,1 12-4 15,6 9-7-15,0 5-22 16,0 4-12-16,0 22-16 16,0 14 16-16,3 12 9 15,4 6-1-15,-1 5 17 16,0 0-9-16,0-7 1 16,5-6-7-16,5-12-2 15,0-8 1-15,0-5 3 16,4-5-7-16,-2-7-1 0,3-4-2 15,-4-6-2-15,5-3 7 16,0 0-3-16,2 0 5 16,1-12-5-16,-2-1-3 15,-1-4 0-15,-1 0-1 16,-6 1-2-16,-4-4 2 16,-2 4-3-16,-6-1 3 15,-3-3-3-15,0-3-3 16,0 3 5-16,0-2-5 15,-7 3-1-15,-2 5 5 16,-1 6-3-16,1 2-1 16,-4 6-1-16,-1 6-3 0,-1 16 5 15,-6 14 0-15,5 5 5 16,7 2 6-16,9-1 6 16,0-8-2-16,6 0 5 15,14-7-14-15,12-4 1 16,10-5 0-16,10-8-2 15,4-10-77-15,1-1-247 16</inkml:trace>
  <inkml:trace contextRef="#ctx0" brushRef="#br1" timeOffset="162501.6893">7534 1550 271 0,'0'0'150'16,"0"0"-88"-1,0 0 23-15,0 0-8 0,0 0-38 16,0 0-16-16,0 0-1 15,0 0 4-15,0-11-6 16,0 10-6-16,0 1 5 16,0-1-2-16,-3 1 15 15,0 0 29-15,1-2-20 16,1-1-3-16,-4 1 11 16,5-2 4-16,-3 1-20 15,3 3-15-15,0 0 2 16,0 0-4-16,-3 0 3 15,-1 0-4-15,4 0-7 16,-6 0 10-16,6 0-1 0,-3 0 5 31,3 0 6-31,0 0-2 0,0 0-4 0,0 0-14 16,0 0-2-16,0 0-6 16,-3 0 0-16,0 9-2 15,-3 1 2-15,-1 0 0 16,5-2 1-16,1 1 3 15,1-2-4-15,0 1 0 16,0-3 0-16,0 2 1 16,7-2-1-16,2 1 1 15,-3-3 2-15,0 0-1 0,1-1 0 16,-1-2 1 0,0 0-2-16,-1 0 1 0,1 0 1 15,-3-2-3-15,1-3 5 16,-1-2-3-16,0-4-1 15,-3 2 0-15,3-5 0 16,-3 4-1-16,0 0 0 16,0-5 2-16,0 3-2 15,-6-2 0-15,-4 2 4 16,-1 3-4-16,-1 4-5 16,-1 2 5-16,-2 3 0 15,0 0-2-15,3 0-1 16,-4 7 0-16,2 7 3 15,1 2-1-15,4 0-2 16,3-1 2-16,3 0 0 0,3-2-5 16,0-2 1-16,0-2 5 15,0-4 1-15,9 1 1 16,-3-2-2-16,0-2 1 16,1-2 4-16,2 0-2 15,-1 0-2-15,2 0 4 16,-1 0-3-16,-3 0 0 15,0-6 0-15,0 0 0 16,0-2-1-16,-6-3 1 16,3-1 0-16,0 0-1 15,-3 0-1-15,0 3 2 16,0 1 1-16,0 0-2 0,0 1 5 16,0 2-2-16,0 3 12 15,-3-2-4-15,-4 1-2 16,-4 0-9-16,-1 1 4 15,2-1-4-15,1 3-1 16,3 0 5-16,1 0-2 16,2 0-3-16,3 0-2 15,0 0-6-15,0 8-5 16,-3 4-67-16,-7-4-202 16</inkml:trace>
  <inkml:trace contextRef="#ctx0" brushRef="#br1" timeOffset="163892.3009">6232 1269 750 0,'0'0'10'16,"0"0"126"-16,0 0-24 15,0 0-50-15,0 0-3 0,-17-78-8 16,17 67-18 0,0 1 5-16,0 3 6 0,0 1-18 15,0 2-9-15,6-1-9 16,0 3 2-16,3 0-10 15,3 2-1-15,3 0 0 16,4 0-4-16,2 14 4 16,-3 5 1-16,0 6-4 15,-3 2 4-15,-2 1 4 16,-7-1-4-16,-1-1 2 16,-5-1 0-16,0-4 2 15,0-4 3-15,0-5-2 16,0-5-1-16,0-2 1 15,-2-4-1-15,2-1 9 16,0 0-3-16,-1 0 13 0,-2 0 17 16,-2-13-8-16,-1-3-24 15,-1-6-8-15,4-3 3 16,3-1-1-16,0-1-2 16,0 2-2-16,0 7 2 15,6 3-1-15,7 6 1 16,-2 4-4-16,2 2-1 15,-1 3 1-15,6 0-3 16,-3 3 7-16,4 10-5 16,-5 3-3-16,2 1 5 15,-4 3 2-15,-3 1-8 16,-3 3-78-16,-3 4-89 0,-3-5-70 16,0 1-126-16</inkml:trace>
  <inkml:trace contextRef="#ctx0" brushRef="#br1" timeOffset="164673.5786">6740 1216 755 0,'0'0'12'16,"0"0"141"-16,0 0-48 15,0 0-44-15,0 0-25 16,0 0-23-16,-83-10 2 15,72 25-1-15,2-1 8 16,2 3 2-16,7 0-8 16,0-3-10-16,0-3 0 15,4-2 1-15,5 1-4 0,2-6 1 16,2-1 0 0,-1-3-1-16,0 0 2 0,3 0-1 15,-6 0-1-15,-3-7 1 16,1-5-1-16,-4-3 1 15,-3 0-3-15,0-1-1 16,0-1 0-16,0 0 1 16,0 2-1-16,0 3 1 15,-3 6 1-15,0 2 4 16,3 4-3-16,-4 0-2 16,4 0-1-16,0 0-10 15,0 0 4-15,0 0-6 16,0 0 7-16,0 0 4 15,4 1 1-15,2 2 0 0,6 0 0 16,0-3 4-16,0 0-1 16,3 0-1-1,-3 0-1-15,-3-3 4 0,-3-1-4 16,-3 0 2-16,-3 1 1 16,0 1-1-16,0 2 4 15,0 0-1-15,0 0-4 16,0 0-2-16,0 0 0 15,0 0-7-15,0 0 7 16,0 0-5-16,0 0-2 16,0 0 7-16,0 0 0 15,0 0-1-15,0 0-3 16,0 0-1-16,0 0-31 0,0 0-65 16,0 0-30-16,0 2 24 15,0 6 2-15,4-2-101 16</inkml:trace>
  <inkml:trace contextRef="#ctx0" brushRef="#br1" timeOffset="165595.6549">6998 1243 560 0,'0'0'60'0,"0"0"106"16,0 0-104-16,0 0 23 16,0 0-13-16,0 0-9 15,-10-34-9-15,1 29 11 0,-2 2-38 16,-5 3-4 0,1 0-6-16,-3 0-13 0,2 1 4 15,4 10-3-15,4 2-3 16,4 4 4-16,4 1-1 15,0 1-4-15,1-1 1 16,13-1 1-16,5-5-2 16,-2-2 2-16,2-3 2 15,-7-4-2-15,1-3-1 16,-2 0 6-16,-2-3 2 16,-2-11-5-16,-1-6 1 15,0-4-5-15,-6-1 0 16,0-3 1-16,0 0 0 15,-3-3-1-15,-9 0 1 16,-4-3-1-16,2 1 2 0,-2 5-2 16,7 6 3-1,-1 8 13-15,7 5 10 0,1 7-3 16,2 2-1-16,0 0-23 16,0 12-13-16,5 12 13 15,8 7 6-15,-1 6-4 16,3 4 5-16,-3-5-1 15,1 0-4-15,2-7 0 16,0-2 3-16,3-5-4 16,1-5 0-16,-2-3-1 15,2-2 1-15,-1-5 0 16,0-4 2-16,1-3 0 0,-5 0 2 16,2-2-1-16,1-9 0 15,-4-5 0-15,-1-2-4 16,-9 0 3-16,-3 0-3 15,0-1 1-15,0 2-1 16,-12 1 0-16,-4 1 0 16,-4 4-1-16,4 3 0 15,2 5-3-15,4 3-4 16,1 0 0-16,6 14 3 16,-3 13 0-16,6 4 5 15,0 0 2-15,0-3 1 16,12-4-3-16,7-4 2 0,1-5-2 15,2-4 0-15,-1-4 0 16,4-7-9-16,-5 0-147 16,-1-7-188-16</inkml:trace>
  <inkml:trace contextRef="#ctx0" brushRef="#br1" timeOffset="166174.0853">7443 1189 757 0,'0'0'76'16,"0"0"85"-16,0 0-96 15,0 0-48-15,0 0-13 0,0 0 0 16,16-2 7-1,-7-5-4-15,-3 2 3 16,2-2-4-16,-4-1-1 0,-1 1 2 16,-3-5-3-16,0 0-2 15,0-2 2-15,0 0-2 16,0-2 4-16,-3 4 52 16,-6 0-13-16,3 5 21 15,3 1-31-15,0 4 6 16,3 2-10-16,0 0-21 15,0 0-10-15,0 13-11 16,0 9 11-16,9 6 3 16,3 1 5-16,-3 3 2 15,-3-3-3-15,0-4-2 16,1 1-2-16,-4-7 1 0,-3-3-4 16,0-3-1-16,0-5-2 15,0-1-37-15,0-3-110 16,0-2-80-16,-3-2-123 15</inkml:trace>
  <inkml:trace contextRef="#ctx0" brushRef="#br1" timeOffset="166486.7899">7453 1352 547 0,'0'0'135'15,"0"0"-42"-15,0 0 34 16,0 0-51-16,0 0-51 16,0 0 28-16,-4 0 25 15,4 0-7-15,13-5-35 16,-1 2 0-16,6-2-6 16,0-1-7-16,6 3-7 15,-2-4 1-15,-1 0-2 16,0 1 1-16,0-2-3 15,-6 2-5-15,1 1-1 16,-7 0-4-16,-4 4-3 16,-5 1-1-16,0 0-8 15,0 0-173-15,-5 1-235 0</inkml:trace>
  <inkml:trace contextRef="#ctx0" brushRef="#br1" timeOffset="168925.0592">11558 1068 746 0,'0'0'8'16,"0"0"76"-16,0 0 25 15,0 0-34-15,0 0-33 16,0 0-7-16,0 0 13 15,0 0-19-15,-10-59 1 16,14 56-3-16,-1 2-8 16,0 1-11-16,6 0-6 15,1 0-1-15,7 12-1 16,2 6 3-16,1 6 2 16,-1-1 8-16,-4 2-11 15,0-1 4-15,-6-1-2 16,-6 0-1-16,0-6 1 15,-3-1-1-15,0-5 4 0,0-3-2 16,0-2 11-16,-3-6 4 16,3 0 3-16,-3 0-1 15,0 0 12-15,-3-4-1 16,1-11-19-16,-2-4-5 16,4-4-4-16,0-5-3 15,3 2-1-15,0-1-1 16,0 5 0-16,10 2 0 15,7 3 0-15,2 6-2 16,-2 5 1-16,-1 6-4 16,2 0 0-16,0 6-6 15,1 11 5-15,-7 2 5 0,-1 3-3 16,-4-1 1 0,-4 1-1-16,-3 0-50 0,0-1-74 15,0-3-50-15,0-6-69 16,0-5-194-16</inkml:trace>
  <inkml:trace contextRef="#ctx0" brushRef="#br1" timeOffset="170081.5957">12152 996 737 0,'0'0'55'0,"0"0"117"15,0 0-79-15,0 0-21 16,0 0-30-16,0 0-27 15,-84-11-9-15,65 27 7 16,1 1 6-16,6 7 0 16,6-2 2-16,6-1-7 15,0-1-8-15,0-5-4 16,9-4 0-16,3-2 2 0,3-5 2 16,-3-2-2-16,1-2 1 15,-3 0 5-15,-2 0-8 16,1-6 1-16,-6-3 1 15,0-3 1-15,-3-2-5 16,0 1 2-16,0 0 0 16,-3-1-2-16,-3 1 1 15,-2 3 0-15,7 0-1 16,1 4 0-16,0-2 0 16,0 3-4-16,15 0-4 15,3-2 4-15,6 1-1 16,1 3 3-16,2-1-1 15,-5 1-6-15,1-1-2 0,-1 2-13 16,-1-1 8-16,-6 2 6 16,-2-1 1-16,-7 1 7 15,-2-1 2-15,0 1 0 16,-1-3 3-16,-3-1-1 16,0 1-1-16,0 3-1 15,-14-1 0-15,-5 2-4 16,-4 0-13-16,1 11 15 15,-5 6 3-15,8 3-2 16,4 4 2-16,4-4-2 16,10 0 1-16,1-3 0 15,1-4 2-15,16-3 2 0,-2-5-1 16,6-1 0-16,-2-4 4 16,-3 0-4-16,1 0 1 15,-2-7-3-15,-2-4-1 16,-6 0 0-16,0-3-2 15,-4-1-19-15,-3-4 8 16,0-3 3-16,0-1 4 16,0-5 6-16,-10-3 1 15,0-3-1-15,0 2 2 16,4 8-1-16,0 6 6 16,6 12 22-16,-3 2-3 15,3 4-11-15,0 0-15 16,0 18-15-16,12 9 15 0,5 10 4 15,2 3 8 1,0 1 7-16,-4-4-11 0,3-4 1 16,-2-5-1-16,1-9-4 31,-1-4 4-31,2-5-2 16,0-4-5-16,0-6 5 15,-2 0 5-15,2-3-5 16,-3-10 0-16,-5-1-4 15,-3-1-1-15,-3-2 1 16,-4 1-2-16,0 2 2 16,0 2 2-16,-14 3-4 15,7 4 0-15,-5 3-6 16,5 2 3-16,-6 0-5 0,6 9 4 16,-3 11 3-16,1 7-6 15,9 1 7-15,0-2-1 16,0-4 2-16,6-3-1 15,10-6 0-15,5-6-1 16,-3-4-26-16,3-3-116 16,-6 0-272-16</inkml:trace>
  <inkml:trace contextRef="#ctx0" brushRef="#br1" timeOffset="170628.4763">12645 962 802 0,'0'0'16'16,"0"0"122"-16,0 0-40 15,0 0-52-15,0 0-21 16,0 0 0-16,56-48 18 0,-46 48-23 16,-4 0-9-16,0 7 0 15,0 7 7-15,-6 6 24 16,0 0 0-16,0 3-15 15,0-3-11-15,0-1-2 16,-3-2-7-16,3-3-2 16,-3-4-5-16,3-3 2 15,-3 0 0-15,3-4-2 16,0 1 1-16,0-1 2 16,0 0-2-16,0-1-1 15,0 1 0-15,0-1 2 16,0 0-2-16,0-1-1 15,0 0 1-15,0-1 1 16,3 0-1-16,4 0 8 16,10 0-3-16,2 0 1 0,4-7-5 15,2 1-1-15,2 1 0 16,-2 2 0-16,-4 1-131 16,-6 1-129-16,-12-1-430 15</inkml:trace>
  <inkml:trace contextRef="#ctx0" brushRef="#br0" timeOffset="212684.6741">19031 1444 757 0,'0'0'12'0,"0"0"110"16,0 0-4-16,0 0-42 16,0 0-34-16,0 0 11 15,0 0 1-15,0 0-3 16,-3-55-8-16,3 49-5 16,0-3 2-16,0 1-13 15,0-2 6-15,0 3-20 16,3 0-1-16,3 0-4 15,3-1 1-15,2 1-4 16,5 3-5-16,-2 4 0 16,3 0 0-16,4 0-1 15,-5 19 1-15,1 10 0 0,-4 12 0 16,-4 10 5 0,-5 2 2-16,-4 2-1 0,0-9 2 15,0-2-5-15,-9-10 2 16,1-6-3-16,-1-9 2 15,2-8 2-15,4-5-2 16,2-5 1-16,1-1 5 16,0 0 3-16,0-2 8 15,0-18 8-15,0-9-22 16,0-7-5-16,0-4-1 16,7-5-1-16,10-1 1 15,-2 0-1-15,9 5 0 16,-5 4-1-16,4 11 1 15,-3 5 1-15,1 10-1 0,-4 11-1 16,-1 0-1-16,1 13-3 16,-4 18 2-16,-1 8 1 15,-2 5 2-15,4-1 0 16,-8-2 0-16,-3-4-5 16,0-6 5-16,-3-4 1 15,0-6-1-15,0-4-2 16,0-2-79-16,0-8-108 15,0-7-132-15,0 0-326 16</inkml:trace>
  <inkml:trace contextRef="#ctx0" brushRef="#br0" timeOffset="213684.8052">19850 1577 749 0,'0'0'15'15,"0"0"105"-15,0 0 30 16,0 0-47-16,-20-75-24 0,8 65-7 15,-2 3-7-15,-8 7-22 16,-1 0-16-16,-6 7-20 16,1 13-3-16,3 5 1 15,5 2-5-15,5-1 0 16,8-3 2-16,7-1 2 16,0-5-3-16,0-4 1 15,9-2 2-15,8-8 1 16,2-2-4-16,1-1 4 15,3 0-2-15,-4-11 2 16,1-4-3-16,-8-5 3 16,-5-4-2-16,-6 0 0 15,-1-3-3-15,0 5 1 0,-3 0 3 16,-5 7-2-16,2 4 4 16,3 4-6-16,3 5-3 15,0 0 3-15,0 2-7 16,0 0-2-16,9 0-5 15,14 0 13-15,10 2-1 16,5-1-7-16,2 0-21 16,-1-1 1-16,2 0-7 15,-1 0 1-15,-1 0 1 16,-4 0 10-16,-10 0 20 16,-6-4 1-16,-11 2 3 15,-5-2 2-15,-3-1 3 0,0-2 4 16,0-2 2-16,-2 3 11 15,-12 2-14 1,-5 4-6-16,-6 0-1 0,-2 1-2 16,1 17 2-16,-4 4-1 15,3 7 1-15,7 2 0 16,9-3-1-16,5-2 2 16,6-4-2-16,0-5 1 15,6-3 2-15,7-4-1 16,5-4 2-16,6-6 0 15,-1 0 1-15,4 0-5 16,-1-13 0-16,-7-7-8 16,0-5-28-16,1-6 20 0,-10-6 8 15,1-7 8 1,-5-6 0-16,-5-7 0 0,-1-1 2 16,0-3 3-16,0 2 4 15,-1 7 23-15,-2 13 12 16,1 12-5-16,2 13 6 15,0 9 9-15,0 5-41 16,0 9-13-16,0 23-12 16,14 14 12-16,-8 12 6 15,0 8 3-15,-5 3 5 16,-1 0-5-16,0-4-5 16,0-9-3-16,0-9-1 0,-1-7 0 15,-5-7 0 1,-3-3-58-16,-2-10-119 0,7-14-106 15</inkml:trace>
  <inkml:trace contextRef="#ctx0" brushRef="#br0" timeOffset="214122.3909">20372 1589 700 0,'0'0'1'16,"0"0"98"-16,0 0-16 15,0 0 6-15,0 0-46 0,0 0-3 16,91 7 7-16,-85-9-17 16,2-6 2-16,-2-4-2 15,-3 2-8-15,0-3-8 16,-3-3 2-16,0 2 2 15,0-1 10-15,0-2-4 16,-4 3 9-16,-5-2-4 16,-3 2 4-16,2 0-6 15,-4 7 5-15,4 4-9 16,-1 3-1-16,0 0-12 16,0 13-10-16,0 15-5 15,3 4 5-15,6 4 3 0,2-2-1 16,0-5 5-16,15-2 1 15,5-5 0-15,0-5-3 16,6-3 2-16,-3-5-2 16,-1-3 0-16,0-6-5 15,-1 0-2-15,-3 0-91 16,-4-15-196-16</inkml:trace>
  <inkml:trace contextRef="#ctx0" brushRef="#br0" timeOffset="214919.1893">21076 1425 860 0,'0'0'20'0,"0"0"66"16,0 0-27-16,0 0-20 16,0 0-20-16,0 0 42 15,43 0-2-15,-20-3-38 16,0-7-11-16,-1 0-1 15,-2-4-4-15,-4-1 2 16,-2-2-2-16,-5-2-1 16,-8-1 3-16,-1 2 4 15,0 0 25-15,0-2-6 16,-1 3 5-16,-5 4-1 16,3 5 12-16,-2 6-11 15,5 0-13-15,0 2-11 0,0 0-11 16,0 4-7-1,0 19 0-15,0 8 7 16,5 5 1-16,-2 4 4 0,-3 1 3 16,0 1 1-16,0-2-5 15,0-5-1-15,0-4-1 16,0-6 1-16,-9-6-3 16,1-1 0-16,-1-4-1 15,-4-2-77-15,-1-1-129 16,-2-6-64-16,4-4-232 15</inkml:trace>
  <inkml:trace contextRef="#ctx0" brushRef="#br0" timeOffset="215262.9867">21064 1696 733 0,'0'0'32'15,"0"0"111"-15,0 0-12 16,0 0-70-16,0 0-45 16,0 0-13-16,-9 1-1 15,9 1 2-15,0 1 21 16,0-3 14-16,9 3 39 16,7-3 9-16,11 0-22 15,4 0-10-15,5 0-27 16,0 0-12-16,0-5-4 0,0 0-3 15,-4-2-3 1,0 2-1-16,-6-1-3 0,-2 5 1 16,-7-2-3-16,-5 3 0 15,-9-2 0-15,-2 2-8 16,-1 0-70-16,0 0-203 16,-15 0-286-16</inkml:trace>
  <inkml:trace contextRef="#ctx0" brushRef="#br0" timeOffset="217232.0921">24377 1517 1017 0,'0'0'8'0,"0"0"130"15,0 0 34-15,0 0-84 0,0 0-13 16,0 0-28-16,-30-54-32 15,30 54-15-15,0 14-1 16,1 15 1-16,11 13 1 16,2 4 10-16,-4 4-2 15,3 1 3-15,-4 0-5 16,-1-5-6-16,-8 0 2 16,0-6-3-16,0-6 2 15,-12-7 2-15,-7-3-4 16,-5-7 0-16,0-4-1 15,-6-5 1-15,0-7 0 16,2-1-8-16,2-7-50 16,3-17-61-16,6-8-101 0,-1-16-206 15</inkml:trace>
  <inkml:trace contextRef="#ctx0" brushRef="#br0" timeOffset="217450.8176">24353 1202 1020 0,'0'0'8'16,"0"0"202"-16,0 0-97 0,0 0-62 15,0 0-35 1,0 0-8-16,24-59-8 15,-24 59-5-15,0 0-37 0,0 1-237 16,0 3-99-16</inkml:trace>
  <inkml:trace contextRef="#ctx0" brushRef="#br0" timeOffset="218029.1754">24727 1593 1219 0,'0'0'10'16,"0"0"123"-16,0 0-60 15,0 0-72-15,0 0 1 16,0 0-2-16,55 70 1 16,-35-41 1-16,0-2 5 15,0-5-2-15,2-3-1 0,-1-4-1 16,-4-7 0-16,-3-3-1 15,-1-4 3-15,-3-1-1 16,-1 0 2-16,-2-14-2 16,1-8-3-16,0-2 2 15,-3-6-3-15,-2-3 0 16,-1-1 0-16,-1 5 0 16,1 3 1-16,-2 9 1 15,1 9 2-15,-1 6 0 16,3 2-4-16,3 0-1 15,7 19-11-15,3 8 12 16,1 4 3-16,-2 1 2 16,0 1 0-16,-3-4-1 0,0 1-3 15,-5-4 0-15,-2-1-1 16,-4-4-1-16,-1-4-8 16,0-2-151-16,-15-13-128 15,-2-2-197-15</inkml:trace>
  <inkml:trace contextRef="#ctx0" brushRef="#br0" timeOffset="218498.0188">25270 1523 932 0,'0'0'58'15,"0"0"-56"-15,0 0 118 16,0 0-3-16,48 94-37 15,-31-55-16-15,-4 0-22 16,-3-1-15-16,-4-3-7 16,-3-4-11-16,-3-9-6 15,0-5 1-15,0-11-2 16,0-3-1-16,0-3 3 16,0 0 6-16,0-3 10 15,0-15 11-15,0-7-27 16,0-8 0-16,0-2-4 15,0-2 0-15,4 1 3 16,7 6-3-16,4 3 0 0,0 5 1 16,2 5-1-16,0 6-2 15,1 6 2-15,-3 5-5 16,0 0 4-16,-2 12-4 16,3 12 4-16,0 2-1 15,-2 1 4-15,0-1-1 16,-2 1-1-16,-5 0-1 15,1-1 0-15,-5-1-2 16,-2-2 2-16,-1-4-1 16,2-2-88-16,5-4-65 15,3-8-55-15,7-5-126 16</inkml:trace>
  <inkml:trace contextRef="#ctx0" brushRef="#br0" timeOffset="218779.3173">26010 1571 981 0,'0'0'105'0,"0"0"94"16,0 0-99-16,0 0-44 15,0 0-45-15,0 0-6 16,-96 10-3-16,72 17 4 15,4 6-3-15,8-1 3 0,4 0 7 16,8-2-7 0,0 0 4-16,9-3-7 0,13-6 5 15,4-4-5-15,4-6-3 16,4-7-3-16,-1-4-19 16,0 0-116-16,-4-18-103 15,-3-10-199-15</inkml:trace>
  <inkml:trace contextRef="#ctx0" brushRef="#br0" timeOffset="219029.5337">26202 1335 585 0,'0'0'496'16,"0"0"-395"-16,0 0 100 0,0 0-137 15,0 0-64-15,0 0 5 16,-4 74 15-16,11-18 34 15,-2 5-31-15,-1-1 6 16,-1-7-4-16,-2-4-8 16,1-6-14-16,1-8 1 15,-1-5-3-15,-1-10-1 16,-1-6 3-16,0-6-3 16,0-5-46-16,0-3-98 15,-3-1-111-15,-13-21-208 16</inkml:trace>
  <inkml:trace contextRef="#ctx0" brushRef="#br0" timeOffset="219373.2876">26086 1685 738 0,'0'0'254'0,"0"0"-179"16,0 0 74-16,0 0-61 15,0 0-43-15,0 0-25 16,104-19-3-16,-66 9-5 15,1 1-6-15,-4 0-4 16,1-2 0-16,-5 4 1 16,-7-3-2-16,-4 4 0 15,-4 0 0-15,-7 2 1 16,-2 1 0-16,-2 3-2 16,2 0 0-16,1 0-4 15,2 12 1-15,3 5 2 0,0 2 1 16,-3 1 1-16,0 1 0 15,-2 1-2-15,-4-5 2 16,-1-1-2-16,0-5 1 16,-3-6 0-16,0-3 0 15,2-2-7-15,-2 0-104 16,0 0-77-16,0-17-372 16</inkml:trace>
  <inkml:trace contextRef="#ctx0" brushRef="#br0" timeOffset="219592.0397">26541 1397 1001 0,'0'0'38'15,"0"0"145"-15,0 0-33 16,0 0-78-16,0 0-33 15,0 0-32-15,-3-21-7 16,3 21-11-16,-2-2-185 16,-10-3-303-16</inkml:trace>
  <inkml:trace contextRef="#ctx0" brushRef="#br0" timeOffset="220529.5493">26993 1630 947 0,'0'0'11'0,"0"0"180"16,0 0-57-16,0 0-75 16,-79-39-40-16,62 49-19 15,2 13 1-15,2 9 0 0,5 0 0 16,5 2 4-16,3-3 0 15,0-4-1-15,0-8 5 16,0-7-9-16,3-2 3 16,2-8-4-16,-3-2 2 15,2 0-1-15,5-5 7 16,1-14-7-16,7-8 0 16,-1-6-6-16,2-1 1 15,2-3 4-15,-1-1 1 16,3 6-1-16,-4 5 3 15,-2 11-2-15,0 8 3 0,-2 6 1 16,0 2 0 0,2 0 1-16,-1 17-3 0,3 5 2 15,-3 7 1-15,0 0 1 16,-3 2 0-16,-2 3 7 16,-1-2-1-16,-4-2-6 15,-5-2-1-15,0-6 0 16,0-6-4-16,0-6 7 15,-5-3-1-15,2-7 1 16,0 0 13-16,3 0 12 16,-4 0 6-16,1-11-2 15,0-11-25-15,1-6-2 16,2-10-3-16,0-3-2 16,13-8-4-16,7 1-1 0,4 4-1 15,4 10 1-15,-2 8-2 16,-3 13 4-16,-3 9-2 15,-2 4 0-15,0 6 1 16,1 14-1-16,-1 7 0 16,-2 2 1-16,-1 2 1 15,-3 0-2-15,-1-1 2 16,-3-2-2-16,-3 0 0 16,-2-3 0-16,-3-1-3 15,0-6-110-15,0-13-258 16</inkml:trace>
  <inkml:trace contextRef="#ctx0" brushRef="#br0" timeOffset="222559.997">19004 3070 384 0,'0'0'528'15,"0"0"-501"-15,0 0 127 0,0 0-61 16,0 0-29-16,0 0-11 16,-31-67-9-16,31 56-8 15,0 2-14-15,0 1-2 16,0 0 0-16,6 3-10 15,4-2-1-15,2 0-6 16,4 7-3-16,7 0-2 16,0 0-2-16,4 14-1 15,2 11 3-15,-4 8 1 16,2 2 1-16,-11 4-1 16,1 1 1-16,-11-3 0 15,-6-3 2-15,0-7-1 0,0-4 1 16,-3-4-2-16,-9-8 3 15,4-4 1-15,4-5 2 16,-1-2 5-16,1 0 8 16,-3 0 9-16,1-14-9 15,3-7-11-15,-2-6-2 16,3-5-2-16,2-8-2 16,0-2-1-16,7-2-1 15,6 7 0-15,6 3 5 16,7 4-5-16,-1 10 2 15,2 6 0-15,-1 9-2 16,-1 5-1-16,5 3-9 16,-5 18 8-16,2 5 0 0,-8 7 1 15,-6 0-1 1,-2-2 0-16,-8 1 2 0,-3 0 0 16,0-4 0-16,0-2-2 15,0-6-52-15,-3-2-47 16,3-7-61-16,0-5-67 15,0-6-174-15</inkml:trace>
  <inkml:trace contextRef="#ctx0" brushRef="#br0" timeOffset="223544.5543">19937 3034 38 0,'0'0'818'16,"0"0"-774"-16,0 0 139 15,0 0-84-15,0 0-38 16,-94-46-47-16,71 46 0 15,-3 12-4-15,4 6 15 16,4 6-4-16,2 1-14 16,8 1-1-16,7-3 0 15,1-4-6-15,0-2 4 0,15-3 0 16,6-4-1-16,-2-4 0 16,5-5-1-16,-6-1 6 15,-1 0-3-15,-1-5-3 16,-5-10 5-16,-2-2-7 15,-4-1 0-15,-5-1-13 16,0 0 6-16,-8 0 6 16,-6 3-3-16,-5 1 1 15,5 6 3-15,6 3 0 16,4 4 1-16,4 0 1 16,0 2-2-16,0 0-16 15,15 0-15-15,12-3 28 0,7 0 3 16,4 0 3-16,3-3-3 15,1 3-1-15,-1-2-7 16,1-1-6-16,-4-2-2 16,-6 2 8-16,-8 1-1 15,-9 0 0-15,-8 2 9 16,-7 1 6-16,0-1 2 16,0 1 4-16,-1-3-3 15,-14 2-4-15,-1 3-5 16,-8 0-3-16,-1 0 2 15,-5 12 2-15,0 6 1 16,2 5 6-16,5 2-7 16,7 0-1-16,10 1 0 0,6-2 0 15,0-4-1-15,9-4 2 16,13-3 0-16,3-6-1 16,4-3 8-16,-4-4-7 15,1 0 4-15,-3 0-1 16,-3-11-2-16,-5-2-1 15,-4-3 0-15,-6-1-1 16,-2-5-2-16,-3-3-5 16,0-3 5-16,0-6 2 15,0-7 2-15,0-4-1 16,-5-2 2-16,-3-1-1 16,3 6 5-16,1 10 9 0,2 11 13 15,2 9-1 1,0 8-5-16,0 4-6 0,0 0-17 15,0 14-16-15,3 19 4 16,13 11 12-16,0 7 5 16,-2 4 2-16,-2-1-1 15,-3-4-1-15,2-3-4 16,-5-4-1-16,-3-9 0 16,-3-5-1-16,0-10-25 15,0-9-127-15,1-10-79 16,4-3-282-16</inkml:trace>
  <inkml:trace contextRef="#ctx0" brushRef="#br0" timeOffset="224060.6284">20466 3117 646 0,'0'0'349'0,"0"0"-304"16,0 0 62-16,0 0-40 15,0 0-41-15,0 0-20 0,40-16 13 16,-25 8 2-16,-2-1 10 15,1-2-9-15,-7 0 4 16,5-1-7-16,-6 0-8 16,-3-1 0-16,0 1-3 15,-3-3 3-15,0 2 2 16,0 0-3-16,0 0 15 16,-5 2-7-16,-5 1-3 15,0 3 6-15,-7 7-6 16,1 0-9-16,1 0-6 15,-3 13 0-15,3 8 0 16,6 6 0-16,5 4 1 16,4 2-1-16,0-2 2 0,9-5 1 15,14-2 3 1,6-5 0-16,4-4-3 0,-1-1 6 16,3-6-9-16,-2-3 0 15,-3-4 0-15,-8-1-98 16,-6-3-189-16,-8-18-671 15</inkml:trace>
  <inkml:trace contextRef="#ctx0" brushRef="#br0" timeOffset="224795.0114">21203 2922 1017 0,'0'0'37'0,"0"0"152"15,0 0-115-15,0 0-31 16,46-84-29-16,-20 73-7 16,1 4 3-16,-1 5-4 15,-4 0-1-15,-3 2 1 16,-5 0-3-16,-2 2-3 16,-5 13-1-16,-4 9 1 15,-3 4 1-15,0 8 1 0,-10 1 1 16,-13 0 1-1,0-1-3-15,-3-7 0 0,5-2-1 16,4-5 1-16,3-7 1 16,4-5-1-16,5-5-1 15,4-3 3-15,1-2-2 16,0 0 1-16,0 0-1 16,0 1 1-16,10-1 0 15,13 2 3-15,3-2 3 16,7 0-4-16,2 0-2 15,0 0-1-15,1 0-2 16,1-2 2-16,-1-2 1 16,-1 1-2-16,-7 2 1 0,-3-1-2 15,-7 0 5-15,-9 2-8 16,-5 0 2-16,-4 0 1 16,0 0-6-16,0 0-70 15,0 0-70-15,-13 7-83 16,-5-7-319-16</inkml:trace>
  <inkml:trace contextRef="#ctx0" brushRef="#br0" timeOffset="249595.8182">22169 1376 370 0,'0'0'67'16,"0"0"83"-16,0 0-79 15,0 0-42-15,0 0-8 16,0 0-2-16,0 0-10 15,0 0 7-15,-1-32 25 16,1 30-5-16,0 2 6 16,0 0 9-16,0 0-15 0,0-3-7 15,0 3-6-15,0 0-2 16,0-2-4-16,0 2 9 16,0 0 3-16,0-1-4 15,0 1 14-15,0-1 0 16,0-1-14-16,0 2-3 15,0 0 9-15,0 0-18 16,0 0-7-16,0 0-6 16,0 0-1-16,0 0-6 15,0 0 7-15,0 0 0 16,0 6 3-16,1 1-2 16,2 3 1-16,1 7 0 15,-1 1-2-15,0 5 9 16,-1 2-7-16,-2 3 1 15,0 0 0-15,0 0 7 0,0-4-6 16,0-4-2-16,0-3 5 16,0 0-2-16,0 0 0 15,0 0-5-15,0 4 5 16,0-1 4-16,0 0-2 16,0 3-7-16,0-3 5 15,0 4-4-15,0-4 4 16,-3-1-3-16,1 0 0 15,1-5 0-15,1 1 2 16,-2-1-3-16,2 2 1 16,0-1-2-16,0-1 0 15,0 0 2-15,0 0-2 0,0 0 3 16,0-1-2-16,0-1-1 16,0 2 1-16,0-1-1 15,0 1 0-15,0 0 0 16,-2-1 0-16,0 0 2 15,2 0-1-15,0-1-1 16,0 1 0-16,0 1 0 16,0-2 1-16,0 2 0 15,0 2 4-15,0-1-5 16,0 0 0-16,0-2 3 16,0 1-1-16,0 0 1 15,0 1-1-15,0-3-1 0,0 2 2 16,2-1 0-16,0 2-2 15,1-1 0-15,-1-2 6 16,1 2-2-16,-2-1-1 16,2-2-1-16,0-2 8 15,-1 3-3-15,-1-1 0 16,1 1-5-16,-2-2 2 16,1 2 0-16,1 1-3 15,-1 0-1-15,3-2 3 16,0 2-3-16,-1 0-1 15,-2-1 5-15,2 2-4 16,0-1 0-16,0 3-1 16,0-1 0-16,-1 0 0 0,1 1 1 15,-2-2 0-15,2-1 0 16,-1-1 2-16,0 2-2 16,0-1 3-16,-1-1-2 15,-1 2 4-15,3-2-4 16,-1 0-1-16,-1-3 8 15,1 2-6-15,-2 0 2 16,0-1-2-16,0 0 0 16,1 0 1-16,-1-1-1 15,0 2 0-15,4 0-2 16,-4-4 2-16,0 3 1 16,0 0-4-16,0 0 0 0,3 2 4 15,0-1-4 1,-3 0 0-16,0-2 2 0,1 1-1 15,-1-1-1-15,0-1 1 16,0 1-1-16,0 1 0 16,0-1 1-16,0 1-1 15,0-2 1-15,0-1 0 0,0-1-1 0,0-1 1 16,0 1 3-16,0-1-6 16,0 4 6-16,0-1-4 15,0 1 1-15,0 2-1 16,2-3 3-16,-1 0-3 15,1 1 0-15,-2-3 1 16,2 1-1-16,-2 0 1 16,2-1-1-16,-1-2 1 15,1 0 1-15,-2 1-2 16,0-2 1-16,1-2 0 0,-1 3 0 16,2-4-1-16,-1 3 0 15,-1-3 0-15,2 2 0 16,-2-2 2-16,0 0-2 15,0 0 0-15,0 0 0 16,1 0-14-16,-1 0-225 16,0 0-284-16</inkml:trace>
  <inkml:trace contextRef="#ctx0" brushRef="#br0" timeOffset="250565.0169">21951 3178 689 0,'0'0'12'16,"0"0"72"-16,0 0 17 0,0 0-49 16,0 0-23-1,0 0-14-15,8-7 7 0,-3 7 18 16,-2 0 27-16,-3 0-7 15,0 0-20-15,0 0-8 16,0 0-14-16,0 0-4 16,0 0-2-16,0 0-3 15,7 0-2-15,-4 0 10 16,-3 0-7-16,3 0 3 16,-3 0-4-16,0 0 1 15,0 0 3-15,0 0-1 16,0 0-2-16,3 0-3 15,3 0-6-15,8 0 6 16,9 0 11-16,6 0 0 0,3 0 0 16,2-5-12-1,-1 2-2-15,-6 0-2 0,-4 2 1 16,-6-3 0-16,-8 3 0 16,-2-1 0-16,-5 2 0 15,-1 0-3-15,1-1-2 16,-2 1-12-16,0 0-22 15,0 0-165-15,0-13-244 16</inkml:trace>
  <inkml:trace contextRef="#ctx0" brushRef="#br0" timeOffset="251533.9291">22061 1306 455 0,'0'0'99'0,"0"0"-28"15,0 0 29-15,0 0-53 16,0 0-31-16,0 0 4 15,-4 0 17-15,1 0 28 16,-1 0 8-16,-4 0-31 16,-1 0-20-16,-2 4 3 15,0-1 0-15,-1 1-5 0,0 2-4 16,5-2 4-16,-4-1-4 16,6-1-1-16,1-1 4 15,4-1-10-15,0 0 4 16,0 0-5-16,0 0-6 15,4 0 23-15,15 0 1 16,6 0 11-16,5 0-14 16,3 2-16-16,-2-1-6 15,-1 2 0-15,0 2-1 16,-7-2-2-16,-4 2-1 16,-8-1-44-16,-6-4-145 15,-5 0-262-15</inkml:trace>
  <inkml:trace contextRef="#ctx0" brushRef="#br0" timeOffset="253018.7788">22240 1946 389 0,'0'0'26'0,"0"0"103"16,0 0-23-16,0 0-59 15,0 0-25-15,0 0 1 16,0 0 11-16,-10 0 8 16,9 0-5-16,-2 0-11 15,0 0 0-15,-2 0 26 16,2 1-9-16,-1-1-5 15,1 0 10-15,-1 0 7 0,0 0-9 16,1 0-11-16,2 0 2 16,1 0-8-16,0 0-6 15,0 0-13-15,0 1-10 16,0 1 7-16,8 1-7 16,8 0 13-16,4 0 18 15,7-3-2-15,5 2-12 16,3 0-4-16,4-2-4 15,3 0 3-15,4 0-3 16,3 0-2-16,-1 0-4 16,0 0 0-16,-8-2-2 15,-4 0 2-15,-4-1 0 16,-4 1-2-16,-1-1 4 0,-2 0 2 16,3-1 2-16,4-1-3 15,-4 3 1-15,5-2-4 16,0 1 0-16,-2 1 0 15,-1 1-3-15,3 1 0 16,-2-2 3-16,0 2-3 16,1 0 0-16,-3 0 4 15,4 0-3-15,-1 0-1 16,0 0-3-16,1 0 3 16,-4 0 0-16,-3 0 0 15,-3 0 0-15,-4 0-3 16,-2 0 3-16,-4 0 2 0,-3-2-1 15,1-1 4-15,1 1-3 16,-2 0-2-16,1-1-2 16,2 2 2-16,-1-3 1 15,3 1 0-15,-2-1-1 16,4 1 0-16,-5 3 1 16,-3-2-1-16,-2 1 0 15,-6 1 0-15,-1 0 0 16,2-1 1-16,-2 1 0 15,3 0-1-15,4-2 3 16,4-1 0-16,4 0 1 16,0 1-4-16,1-1 2 0,-1 2-5 15,-2-1 3-15,-3 1 0 16,-6-1 4-16,-4 2-4 16,2 0-1-16,-2 0 1 15,1 0-1-15,2 0-3 16,4 0 3-16,2 0 1 15,5 0 5-15,2 0-5 16,-2 0-1-16,-3 0 0 16,-3 0 1-16,-7 0-2 15,-1 0-6-15,0 0-64 16,0 0-54-16,-6 0-72 16,-10 0-225-16</inkml:trace>
  <inkml:trace contextRef="#ctx0" brushRef="#br0" timeOffset="253690.7357">23567 1699 696 0,'0'0'19'16,"0"0"152"-16,0 0 2 0,0 0-71 16,0 0-39-16,0 0-28 15,-12-9 13-15,12 9-23 16,0 0-9-16,0 0-11 15,0 0-1-15,0 2-1 16,1 6 32-16,13 2 16 16,3 2-18-16,7 2-4 15,5 1-8-15,0-1-6 16,1-2-12-16,2 0 6 16,-7-4-9-16,-4 0 2 15,-2-3-2-15,-4 1 0 16,-1-1 3-16,-8-3-3 0,0 1 1 15,-3-3 0-15,-2 1 0 16,-1 0-1-16,2 1 0 16,-2 1-1-16,1-1-3 15,2 5 4-15,-3 6 1 16,0-1-1-16,0 5 2 16,-3 0 3-16,-10 4-5 15,-7 1 2-15,-2 0 1 16,-5 0 0-16,3 0 3 15,3-3-5-15,6-2 0 0,2 0 0 16,6-3 0 0,2-2-1-16,2-3 0 0,1-1 1 15,2-3 1-15,0-1-1 16,0-1-1-16,0 0 2 16,0-1-1-16,0 1 0 15,0-3-1-15,0 2-3 16,0 1 0-16,0-3-105 15,3 0-332-15</inkml:trace>
  <inkml:trace contextRef="#ctx0" brushRef="#br0" timeOffset="255657.4156">27933 1557 624 0,'0'0'61'15,"0"0"51"-15,0 0-45 16,0 0 7-16,0 0-31 16,0 0 5-16,0 0-13 15,-8-22 14-15,5 18-15 0,-5 1 2 16,-3-2-7 0,-6 2-12-16,-7 1-11 15,-2 2 0-15,-3 0 3 0,2 2 0 16,4 9 3-16,4 1-4 15,5 1-7-15,5 2 2 16,4-2-3-16,4 1-3 16,1-2 3-16,0 2-1 15,0-1 1-15,4-1 8 16,7 1-4-16,3 1-1 16,-1-5-2-16,0 2 0 15,-3-2-1-15,-1 2 1 16,2 2-2-16,-5 1-1 15,1 3-1-15,-2-2 1 16,-2 1 4-16,-2-2-2 0,-1-1 0 16,0 0 1-16,0-2 2 15,-12-1 1-15,-10 0-1 16,-8-3 4-16,-7-1-3 16,-8-4-4-16,-7-2-120 15,0-6-355-15</inkml:trace>
  <inkml:trace contextRef="#ctx0" brushRef="#br0" timeOffset="260170.7437">2765 7573 961 0,'0'0'17'0,"0"0"55"16,0 0 18-16,0 0-15 15,0 0-31-15,0 0-12 0,0 0-5 16,0 0-2-16,-6-24-16 16,6 24-7-16,-3 16 1 15,3 18-3-15,0 7 34 16,0 9-10-16,0-2 3 15,0-1-12-15,0-5-3 16,0-4-5-16,9-4-4 16,-4-5 1-16,-1-5-4 15,-1-7 0-15,0-7 0 16,-3 0-2-16,0-5 0 16,0-4 2-16,0-1-105 15,0 0-77-15,0-4-109 16,0-22-610-16</inkml:trace>
  <inkml:trace contextRef="#ctx0" brushRef="#br0" timeOffset="260460.3883">2756 7660 918 0,'0'0'4'16,"0"0"91"-16,0 0 26 0,0 0-38 16,0 0-42-1,0 0-8-15,-3-20 21 0,12 8-26 16,2-2-22-16,2-1 0 16,2 1 4-16,-2-1 4 15,4 1-7-15,5 0-5 16,0 1-2-16,-2 4-2 15,5 3-6-15,-7 2-46 16,-6 4-90-16,1 0-119 16,-13 4-80-16</inkml:trace>
  <inkml:trace contextRef="#ctx0" brushRef="#br0" timeOffset="260725.9798">2743 7799 697 0,'0'0'30'0,"0"0"-25"16,0 0 41-16,0 0-6 15,0 0-13-15,0 0 60 16,30 8 2-16,-8-8-26 16,5 0-5-16,-2-11-17 15,2 3-24-15,-6 1-3 16,3 4-4-16,-5 0-8 15,1 3-2-15,-4 0-1 16,-1 0-11-16,1 0-40 16,-5 6-122-16,-4 3-44 0,-7 0-320 15</inkml:trace>
  <inkml:trace contextRef="#ctx0" brushRef="#br0" timeOffset="260976.0239">2801 8009 796 0,'0'0'18'0,"0"0"-7"15,0 0 19-15,0 0-15 16,0 0 57-16,0 0-13 16,28 22 15-16,-10-22 0 15,6 0-18-15,0 0-14 0,4-3-12 16,-1-5-9-1,3 0-7-15,3 2-6 0,1-5-8 16,-1 5 1-16,4-2-2 16,-6-1-52-16,-8-3-193 15,-5-3-460-15</inkml:trace>
  <inkml:trace contextRef="#ctx0" brushRef="#br0" timeOffset="262000.6494">3565 7783 289 0,'0'0'832'0,"0"0"-827"16,-97-34 50-16,61 26 32 15,6 7-22-15,2 1-51 16,4 1-7-16,3 16-5 16,3 4 1-16,6 7-3 15,3-2-1-15,9-2 1 16,0-2 2-16,2-2-2 0,14-5 0 15,5-4 0-15,0-5 6 0,3-5-5 16,-2-1 5-16,3 0-6 16,-8-16-20-16,2-3 0 15,-5-3 9-15,-1-4-10 16,-4-4 15-16,-3 1 0 16,0 0 6-16,0 9 3 15,-3 6 2-15,-2 8 12 16,1 5 13-16,-2 1-30 15,0 8-7-15,4 22-3 0,-2 12 10 16,4 11 14-16,0 2 7 16,-2 7 3-16,-1-3-10 15,-3-1 1-15,3-5 0 16,-3-6-14-16,3-8 5 16,0-13-6-16,2-9 1 15,-2-10 1-15,0-3 0 16,0-4-2-16,1 0 13 15,5-4-7-15,6-12 8 16,4-11-6-16,5-7-7 16,0 0 1-16,0-7-2 15,3-2 1-15,-2 2-3 0,-1-4 0 16,-2 2 2 0,-5-3 0-16,2 5-1 0,-2 6 1 15,-4 8 0-15,-4 9 3 16,-3 8 0-16,0 6-3 15,-2 4-3-15,4 6-4 16,4 17-7-16,4 10 14 16,2 8 4-16,0-4-1 15,-3-3 6-15,4-4-7 16,-4-5 7-16,0-7-2 16,-3-7-5-16,-3-5 4 15,-3-4-5-15,0-2 1 16,3 0 8-16,3-5 2 15,0-12 2-15,4-7-9 16,-1-5-3-16,0-2-2 0,-6-3 0 16,0-3 0-16,-6 4-1 15,1 6 2-15,-1 8-1 16,-3 9 0-16,0 7 0 16,0 3-1-16,3 0-10 15,2 22-13-15,2 8 24 16,5 10 0-16,0-3 4 15,6-2 6-15,-6-7 4 16,0-6-9-16,1-5-5 16,-4-4 2-16,-1 0-4 15,-1-6-21-15,-7-4-260 16,-12-3-563-16</inkml:trace>
  <inkml:trace contextRef="#ctx0" brushRef="#br0" timeOffset="263063.4038">4809 7816 542 0,'0'0'50'0,"0"0"120"15,0 0-39-15,0 0-12 16,0 0-25-16,0 0-1 15,-5-50 1-15,-7 45-60 16,-4-2 3-16,-2 5-15 16,-12 2-7-16,0 0-4 0,0 0-5 15,2 8-4 1,1 9 0-16,5 5-1 0,5 6 0 16,1 5 1-16,10-4-1 15,6-2-1-15,0-4 0 16,3-6-3-16,9-3 3 15,6-6 9-15,4-4 0 16,-2-4-3-16,5 0 5 16,-1-7-7-16,-2-7-2 15,-4-7-2-15,-3-3 4 16,-6-3-4-16,-6 2-4 16,-3-3 3-16,0-1 1 15,0 5 0-15,0 9 8 16,-6 5-2-16,3 6 4 0,3 4-10 15,0 0-10-15,0 21-15 16,0 11 14-16,3 4 11 16,9 0 0-16,6-1 2 15,7-7-2-15,2-8 2 16,4-4 0-16,-1-5 1 16,0-9-1-16,3-2-2 15,-5 0-1-15,2-13-155 16,-5-7-127-16,-8-6-473 15</inkml:trace>
  <inkml:trace contextRef="#ctx0" brushRef="#br0" timeOffset="263313.5134">5098 7524 1087 0,'0'0'25'0,"0"0"127"16,0 0 16-16,0 0-126 15,0 0-42-15,0 0-9 16,0 46 9-16,9-2 23 16,1 6 6-16,2 4 4 15,-4-1 0-15,-2 0-21 16,1-10-4-16,-1-5-7 16,0-8 2-16,-3-9-3 15,2-5-4-15,-4-5 0 0,-1-5-132 16,0-6-120-16,-15 0-272 15</inkml:trace>
  <inkml:trace contextRef="#ctx0" brushRef="#br0" timeOffset="263641.6945">4955 7864 1029 0,'0'0'40'0,"0"0"142"15,0 0-144-15,0 0-32 16,101-76-2-16,-62 59-3 16,0 0 1-16,-5 3 0 0,-4 2-1 15,-5 2 5-15,-10 3-3 16,-6 6-3-16,-6 1 4 16,0 0-3-16,3 0-1 15,4 5-4-15,4 15 4 16,2 3 15-16,4 5-5 15,-4 3 0-15,-1-1 2 16,-2-3-6-16,-5-4-5 16,-2-4 0-16,0-4-2 15,-6-7 0-15,0-4-3 16,0-2-42-16,-12-2-97 16,-12-6-259-16</inkml:trace>
  <inkml:trace contextRef="#ctx0" brushRef="#br0" timeOffset="263844.7931">5295 7433 1173 0,'0'0'22'15,"0"0"110"-15,0 0-132 16,0 0-20-16,0 0-215 16,0 0-361-16</inkml:trace>
  <inkml:trace contextRef="#ctx0" brushRef="#br0" timeOffset="264782.4557">5887 7810 951 0,'0'0'13'0,"0"0"204"16,0 0-87-16,0 0-42 16,0 0-30-16,-97-49-28 15,73 49-18-15,-1 8-10 16,-2 13-1-16,2 8-2 0,8 1 2 16,4 0-2-16,10-3 1 15,3-1 0-15,0-6 0 16,10-8 2-16,7-1-2 15,-1-5 5-15,2-5-2 16,-3-1-1-16,0 0-2 16,1-10-41-16,1-10-14 15,-1-7-3-15,-1-3-16 16,0-5 33-16,0-1 19 16,1 2-2-16,-2 4 17 15,-1 5 7-15,-1 11 8 16,3 8 1-16,-3 2 8 0,4 4-10 15,4 4-1-15,2 16 13 16,0 5 20-16,2 5 3 16,-6 7 1-16,3-4-12 15,-6 1-9-15,-5-5 0 16,-5-7-13-16,-5-2-3 16,0-6-2-16,0-7-2 15,0-4 6-15,0-3-2 16,0 0 3-16,0 0 16 15,-8-11 28-15,-5-7-38 16,4-7-6-16,6-8-5 16,0-6-4-16,3-4 0 15,0 2 0-15,0 3 0 0,15 8-5 16,-2 8 2-16,4 7 1 16,-4 10 0-16,-1 5 1 15,6 0-1-15,-3 5-2 16,4 20-2-16,1 0 2 15,-1 9 4-15,-1-2 1 16,-3 5 0-16,-3-7 0 16,-5-1-1-16,-1-4 0 15,-4-3 1-15,-1-10-1 16,1-1 0-16,1-3-150 16,6-8-118-16,4 0-164 15</inkml:trace>
  <inkml:trace contextRef="#ctx0" brushRef="#br0" timeOffset="265173.1095">6682 7724 715 0,'0'0'197'15,"0"0"-43"-15,0 0 5 16,0 0-38-16,0 0-62 16,-88-33-9-16,60 46 0 0,1 4-21 15,9 2-18 1,3-1-2-16,9-2-7 0,6-2 2 16,0 1-3-16,15-1 1 15,9-1 6-15,10 0-2 16,-1-3 6-16,1 2-11 15,-7 0-1-15,-6 0 3 16,-3-2-3-16,-9 2-7 16,-3 0 6-16,-6 0-6 15,0-2 4-15,-9 9 3 16,-12-2 3-16,-3 0 2 16,-9-3-4-16,-7 5 0 0,-2-5-2 15,-7 2-53 1,4-9-120-16,-1-7-199 0</inkml:trace>
  <inkml:trace contextRef="#ctx0" brushRef="#br0" timeOffset="265923.2272">8287 7492 901 0,'0'0'17'16,"0"0"149"-16,0 0-61 0,-88-84-40 15,66 76 1 1,5 6-19-16,4 2-23 0,1 0-9 16,-2 22-9-16,4 11-5 15,-2 14-1-15,6 9 12 16,6 2-3-16,0 2 27 15,6 1-6-15,9-6-7 16,3 4-4-16,-3-9-15 16,1 0 1-16,-2-8-2 15,-7-5-2-15,-1-11-2 16,-6-5 2-16,0-6 0 16,0-5-1-16,0-6-32 0,-10-4-77 15,-7 0-146 1,-2-14-338-16</inkml:trace>
  <inkml:trace contextRef="#ctx0" brushRef="#br0" timeOffset="266110.7357">7987 7919 1086 0,'0'0'9'16,"0"0"186"-16,0 0-99 15,0 0-78-15,0 0-15 16,115-55-3-16,-63 41 0 15,-1 0-2-15,1 2 1 16,2-5-55-16,1 0-77 0,-1-2-75 16,7-3-60-1</inkml:trace>
  <inkml:trace contextRef="#ctx0" brushRef="#br0" timeOffset="266688.962">8803 7664 861 0,'0'0'54'16,"0"0"149"-16,0 0-127 16,-88 10-38-16,60 1-16 15,-2 7-10-15,0 6 9 0,2 6-1 16,8 3-9-16,10 1 0 15,7-2-9-15,3-5 3 16,0-4-4-16,19-4 11 16,1-5 7-16,5-4-11 15,-4-6-6-15,1-3 1 16,-5-1-3-16,-1 0-25 16,-1-15 4-16,-3-8 3 15,0-1 4-15,-3-5 2 16,4-5 12-16,1-5 3 15,5 3 1-15,5 3 13 16,4 7 5-16,-2 5-6 16,2 15-3-16,-1 3 5 0,0 3-9 15,-2 0 2-15,2 20 3 16,-2 6 9-16,-2 4 6 16,-1 6-9-16,-7-3 8 15,-6 3-9-15,-6-5-14 16,-3-3 0-16,0-8-4 15,-9-3-1-15,-6-10 6 16,3-4 0-16,-1-3 6 16,-4-3 2-16,1-15 4 15,1-11 8-15,3-8-7 16,6-9-12-16,6-7-5 16,0-2-2-16,6 5 0 0,15 9-3 15,6 6-32 1,1 9-38-16,2 6-143 0,-8 5-344 15</inkml:trace>
  <inkml:trace contextRef="#ctx0" brushRef="#br0" timeOffset="267720.4062">10435 7664 931 0,'0'0'70'0,"0"0"41"16,0 0 30-16,0 0-83 16,0 0-38-16,0 0-9 15,94-62-7-15,-66 62 10 16,-1 0-7-16,1 13-1 16,-2 15 14-16,1 3-3 0,-5 6-5 15,-6 4 0-15,-5-7-10 16,-8-1 6-16,-3-5-6 15,0-5 4-15,0-7 0 16,0-3-5-16,-3-9 3 16,0-1 8-16,3-3 9 15,-4 0 14-15,1 0 12 16,-2-1-19-16,-1-10-13 16,0-6-7-16,0-4-7 15,3-8-1-15,3-8 6 16,0-1-4-16,9-4-2 15,11 6 0-15,6 7-1 16,-3 7 1-16,-4 10 0 16,0 7 0-16,-2 5 0 15,2 0-1-15,5 7-2 0,-3 11-2 16,6 5 5-16,-2 5 2 16,2 1 0-16,-5 1-2 15,-2 0-4-15,-7-4 3 16,-4-3 1-16,-3-3-5 15,-3-4-40-15,1-5-68 16,1-4-137-16,1-7-151 16</inkml:trace>
  <inkml:trace contextRef="#ctx0" brushRef="#br0" timeOffset="268657.9876">11451 7640 996 0,'0'0'34'0,"0"0"160"15,0 0-84-15,0 0-59 16,0 0-26-16,-85-17-4 15,62 34-7-15,-2 4-5 16,1 3-3-16,9 2 2 16,8-2 1-16,4-5-2 0,3 1-6 15,0-6 7-15,16-3-3 16,-1-3 4-16,3-5 4 16,0-3-3-16,3 0 3 15,1-10-5-15,-6-5-6 16,1-5 4-16,-8-1-6 15,-3-2-4-15,-2-3-4 16,-4 5-3-16,0 1 5 16,0 4 4-16,-4 3 2 15,-2 8-1-15,3 0 1 16,0 5-1-16,0 0-2 16,3 0-3-16,0 0 2 0,0 0-12 15,0 0-23 1,12 0-36-16,10 0 70 0,14 0-1 15,0 0-11-15,7-4-21 16,-4-1-21-16,0-5-17 16,0 3 13-16,-1 0 29 15,-2 1 14-15,-3 3 20 16,-11 0 0-16,-4-2 1 16,-9 5 14-16,-9 0 35 15,0 0 25-15,0 0-31 16,0 0 1-16,-6 0-31 15,-15 0-14-15,-4 11-6 16,-8 9 6-16,1 5 1 0,6 3 0 16,2 5 7-1,9 0-5-15,6-7 13 0,9-1-11 16,0-6-1-16,0-5 5 16,15-3 12-16,4-7-12 15,4-4 2-15,4 0-1 16,1-4-8-16,-4-13-2 15,1-7-34-15,-4-4-7 16,-6-9-6-16,-3-2 12 16,-7-6 13-16,2-12 1 15,-7-6 21-15,0-13 10 16,0 4 3-16,-5 8 21 0,-2 19 12 16,1 21 42-1,6 17 1-15,-3 7-43 0,3 0-46 16,0 26-8-16,0 21 5 15,0 13 3-15,9 8 13 16,3-3-2-16,0-4 12 16,4-5-14-16,-6-8-6 15,4-6-2-15,-8-3-1 16,-6-6 0-16,0-7-60 16,0-12-190-16,-10-14-326 15</inkml:trace>
  <inkml:trace contextRef="#ctx0" brushRef="#br0" timeOffset="269064.2431">12155 7678 276 0,'0'0'606'15,"0"0"-590"-15,0 0 167 16,0 0-108-16,101 11-22 15,-74-11-29-15,-6 0 2 16,-10 0 7-16,-5-1 1 16,1-5 11-16,-7-5-1 15,0 0-8-15,0-4-22 16,0-6-9-16,-7-1-1 16,-3-1-1-16,-3 0 1 0,-5 0 0 15,-3 9 6-15,2 3 11 16,2 11 19-16,-2 0-25 15,-5 12-13-15,3 16-1 16,-2 10 2-16,9 7 4 16,11-2 4-16,3 1 14 15,10-8 5-15,13-5-12 16,17-6-6-16,8-8 1 16,7-11-1-16,9-6-7 15,-8 0-3-15,-3-3-2 16,-16-13-59-16,-16-5-110 15,-15-6-352-15</inkml:trace>
  <inkml:trace contextRef="#ctx0" brushRef="#br0" timeOffset="269940.2649">13521 7514 963 0,'0'0'39'0,"0"0"-8"16,0 0 35-16,0 0-46 0,0 0-18 15,0 0 21-15,0 0 15 16,82-7-27-16,-61 0-4 15,-6-3-2-15,-1 1-4 16,-1-2 5-16,-7-2-3 16,-2-3-3-16,-1-5 5 15,-3 1 1-15,0 0-2 16,0-6 3-16,-7 5 27 16,-4-1 0-16,5 6-3 15,1 6-4-15,4 3 5 16,1 7-6-16,0 0-6 15,0 0-20-15,0 7-11 16,0 21 5-16,9 12 6 0,2 7 1 16,-1 3 14-16,-1 0-3 15,-2-1 13-15,-1-3-16 16,-3-6-7-16,-3-1 1 16,0-10-3-16,0-5 0 15,0-7-3-15,0-3-1 16,3-6-140-16,-3-5-92 15,0-3-212-15</inkml:trace>
  <inkml:trace contextRef="#ctx0" brushRef="#br0" timeOffset="270315.2269">13464 7879 637 0,'0'0'87'15,"0"0"28"-15,0 0 77 16,0 0-75-16,0 0-40 16,0 0-5-16,-7 0 1 15,7 0-30-15,0 0 2 16,0 0-8-16,0 0-5 15,20-4-16-15,15-4-11 0,11-3 2 16,3-2 0-16,6 0 2 16,4 0-4-16,-7 3 1 15,-1 0-2-15,-8 3 1 16,-4-2-5-16,-14 5 0 16,-8 2 0-16,-10 2-5 15,-4 0-38-15,-3 0-79 16,0 0-118-16,-23 2-123 15</inkml:trace>
  <inkml:trace contextRef="#ctx0" brushRef="#br0" timeOffset="271158.9424">15504 7492 1101 0,'0'0'6'0,"0"0"8"0,-56 78 17 16,37-40 11-16,0 2-25 15,2 0-12-15,-2-4 8 16,-1-2-8-16,-2-4-1 16,-4-8 5-16,3-2-8 15,1-4 8-15,8-9-7 16,2-3 5-16,2-4 1 16,3 0-2-16,0-7-1 15,1-7 1-15,0-9-6 16,3-7-28-16,-1-7-2 15,4-6-20-15,0-9 17 16,0-4 18-16,0 0 0 16,0 3 13-16,0 8 2 15,0 17 14-15,0 8 5 16,0 10 43-16,-8 10-31 0,-3 0-30 16,-6 17-1-16,0 20-1 15,1 12 0-15,7 4 1 16,9 4 7-16,0-2 7 15,19-6 0-15,10-5 8 16,8-7 6-16,5-4-9 16,0-4-8-16,-3-5-5 15,-3-6-1-15,-7-4-3 16,-11-5-1-16,-7-1-1 16,-1-5-12-16,-1-3-138 15,-2 0-159-15,-1-11-425 16</inkml:trace>
  <inkml:trace contextRef="#ctx0" brushRef="#br0" timeOffset="271783.9505">16322 7487 1127 0,'0'0'30'16,"0"0"-25"-16,0 0 92 15,0 0-16-15,-7-74-58 16,27 74-22-16,9 0-2 16,4 7 2-16,-2 23-1 15,-1 10 8-15,-3 9 15 16,-8-2-4-16,-6 2 0 16,-3-5-6-16,-6-5-4 15,-4-3-8-15,0-5 4 0,0-9-1 16,-9-9-4-16,3-6 4 15,3-5 6-15,0-2 11 16,-2 0 35-16,1-10-13 16,-3-13-26-16,1-9-8 15,3-5-9-15,3-5 0 16,0-3 2-16,12 4-2 16,7 4 0-16,8 11-2 15,-1 9 1-15,1 8 0 16,-1 9 1-16,-4 0-6 15,1 10 5-15,-4 9-1 16,-3 7-1-16,1 5 2 16,-2 1-2-16,-5 1 1 15,-3-3-2-15,-4 0 2 16,-3 1 0-16,0-6-45 0,4-7-116 16,2-9-64-16,7-9-196 15</inkml:trace>
  <inkml:trace contextRef="#ctx0" brushRef="#br0" timeOffset="272674.8858">17160 7536 381 0,'0'0'660'0,"0"0"-615"15,0 0 103-15,0 0-88 16,0 0-49-16,-91 27-4 16,75-1-2-16,3 0 1 15,3 2 6-15,10-3-6 16,0-5 2-16,4-4 5 16,9-2-2-16,0-4 5 15,5-3-8-15,-4-7-7 16,-2 0 7-16,1 0-3 15,-2-6 2-15,-5-8-1 16,-2-6 1-16,-4-7-3 16,0-3-3-16,0-2 2 15,0 5 2-15,-4 4-4 0,-2 3 4 16,1 8-4-16,5 5 1 16,0 2 0-16,0 3-2 15,0 2-5-15,18 0 0 16,4 0 1-16,14 0 2 15,3 0-5-15,0 0 1 16,-7 0-5-16,4-3-7 16,-3 0-20-16,3-2 7 15,-4-4-15-15,1 5 15 16,-1-1 8-16,-4-1 10 16,-8 1 13-16,-9 4 4 15,-8-1-4-15,-3 2 7 0,0 0 19 16,0 0 22-16,0 0-23 15,-4 0-17-15,-18 0-7 16,-8 0-1-16,-9 14-2 16,-4 5 2-16,2 5 0 15,6 5 2-15,9-3-4 16,13 1 3-16,6-2-2 16,7-4 0-16,3-4 0 15,13-4 1-15,7-6 7 16,6-6 10-16,4-1-14 15,3-1 2-15,-7-17-1 16,0-2-4-16,-6-6-3 16,-4-3 2-16,-9-8 1 15,-6-2 0-15,-2-6 1 16,-2-6 2-16,0-9 11 0,-2 1-1 16,-2 6 3-16,-3 8 6 15,4 17 27-15,3 15 17 16,0 10-28-16,0 3-28 15,0 12-10-15,0 25-21 16,0 16 21-16,10 10 6 16,0 6-3-16,2-8 7 15,5-2 2-15,-5-6-9 16,-1-8-3-16,-5-6 0 16,-6-2-1-16,0-10-1 15,0-8-120-15,-7-18-169 16,4-1-554-16</inkml:trace>
  <inkml:trace contextRef="#ctx0" brushRef="#br0" timeOffset="273096.8938">17854 7589 884 0,'0'0'6'15,"0"0"96"-15,0 0 1 16,0 0-30-16,94 35-44 16,-76-34 2-16,-3-1 0 15,-4 0-1-15,-2 0 14 0,-2-10 0 16,-1-3-17-16,-2-3-13 16,-4-5 2-16,0 2-5 15,0-3 0-15,-10 1-5 16,-1-1 6-16,2 7 24 15,-1 6 9-15,4 5-1 16,0 4-23-16,-6 0-13 16,0 13-8-16,-3 16 0 15,-1 5 6-15,5 7-4 16,11-5 4-16,0-4 2 16,7-2 3-16,16-7 6 15,7-3-2-15,5-4-10 0,4-5 5 16,0-8-10-16,0-3 0 15,-6 0-5-15,-5-3-49 16,-8-14-120-16,-10-11-326 16</inkml:trace>
  <inkml:trace contextRef="#ctx0" brushRef="#br0" timeOffset="274027.9774">19007 7449 893 0,'0'0'19'16,"0"0"197"-16,0 0-113 15,0 0-33-15,0 0-15 16,0 0-35-16,0-72-13 15,21 64 2-15,1 0-8 16,8 1-1-16,-5 5 5 16,5 2-4-16,2 0 1 15,-7 0-2-15,-1 11 0 16,-11 6-5-16,-3 3-6 16,-8 4 2-16,-2 5 7 0,-2 2 4 15,-17 2 3-15,-6 3 5 16,-6 0-3-16,-4 4-2 15,-1 2-3-15,0-5 1 16,7-4 2-16,3-9-4 16,13-8 2-16,6-7 0 15,7-6-1-15,0-1 2 16,0-2 4-16,0 0 9 16,10 0 17-16,14-5-1 15,14-4-7-15,4-3-13 16,4 1-5-16,1 2 0 15,-3 1-4-15,1 4-4 0,0 2 12 16,-2 2-10 0,-2 0 2-16,-4 0 5 0,-13 0-1 15,-6 0 4-15,-8 0-6 16,-5 0-6-16,-4 0 0 16,-1 0-4-16,0 0-14 15,0 0-148-15,-10 0-177 16</inkml:trace>
  <inkml:trace contextRef="#ctx0" brushRef="#br0" timeOffset="277075.8695">20411 7345 918 0,'0'0'68'15,"0"0"128"1,0 0-77-16,0 0-34 0,0 0-34 0,0 0-12 16,0 0-15-16,7-17 2 15,-7 17-23-15,0 0-3 16,0 0-3-16,0 0-49 15,0 0-85-15,0 10-79 16,-3 1-114-16</inkml:trace>
  <inkml:trace contextRef="#ctx0" brushRef="#br0" timeOffset="277310.1693">20443 7648 810 0,'0'0'55'0,"0"0"40"16,0 0 66-16,0 0-58 15,0 0-72-15,0 0-9 16,0 0-18-16,20 3-4 15,-17-3-103-15,-3 0-238 16</inkml:trace>
  <inkml:trace contextRef="#ctx0" brushRef="#br0" timeOffset="282967.3647">20960 4560 1001 0,'0'0'17'16,"0"0"7"-16,0 0 86 16,0 0-29-16,0 0-31 15,0 0-22-15,0 0 7 0,-28-68 4 16,28 68-5-16,0 0 11 16,-1 0-14-16,1 0-3 15,0 0-5-15,0 0-11 16,0 0-12-16,0 0-3 15,0 14-13-15,0 16 13 16,6 16 3-16,1 12 0 16,-1 7 6-16,-1 4-6 15,0-5 0-15,-1-7 4 16,-1-12-4-16,0-9-1 0,-2-6 1 16,2-8 0-1,-1-7 2-15,-1-2-4 0,1-3 1 16,-1-5-5-16,-1-1-100 15,2-4-51-15,-2 0-11 16,0-7-62-16,0-15-367 16</inkml:trace>
  <inkml:trace contextRef="#ctx0" brushRef="#br0" timeOffset="283420.4949">21316 4596 862 0,'0'0'24'16,"0"0"146"-16,0 0-74 16,0 0-68-16,0 0-26 15,0 0 0-15,-69 37 3 16,38-11-3-16,-4 0 13 15,3-1 1-15,-7 0 7 16,8-3-11-16,7-5-1 16,4-8-4-16,11-3-3 15,6-4-4-15,3-1 0 16,0-1 0-16,0 0-6 16,0 0 6-16,8 0 6 0,4 1 10 15,3 2-5-15,1 3-1 16,2 2 3-16,2 3-4 15,3 6-1-15,4 2-3 16,2 2-5-16,0-3 6 16,0-1-6-16,-1-2 0 15,-4-4 4-15,-8-1-4 16,-2-2-2-16,-11-3-10 16,-3 3-58-16,0-2 0 15,0 2-37-15,-3-4-153 16,-11-4-339-16</inkml:trace>
  <inkml:trace contextRef="#ctx0" brushRef="#br0" timeOffset="283795.5526">21677 4616 859 0,'0'0'7'0,"0"0"144"0,0 0-55 16,0 0-53-1,-99-20 1-15,71 20-16 0,1 17 3 16,2 5-10-16,5 9-2 15,5 6-3-15,9 3 11 16,6-1-2-16,0-7-5 16,19-2 8-16,7-7-1 15,4-4-13-15,5-5-5 16,0-5-4-16,-2-4-3 16,-3-3-2-16,-8-2-46 15,-2 0-82-15,-6-5-63 16,-6-10-116-16</inkml:trace>
  <inkml:trace contextRef="#ctx0" brushRef="#br0" timeOffset="284248.6231">21818 4538 1057 0,'0'0'8'0,"0"0"134"16,0 0-35-16,0 0-94 16,0 0-6-16,0 0-7 15,19 35 27-15,-9-4 3 16,-1 7-7-16,-2 3 8 16,-1 3-3-16,3-2-7 0,-4-1-11 15,1-6-4 1,-2-3 0-16,-1-7-3 0,0-7 1 15,1-5-2-15,-4-6-1 16,0-2 1-16,0-5-2 16,0 0 1-16,0 0 7 15,0 0-3-15,0 0-1 16,3 0 7-16,0 0-1 16,8 0-1-16,7 0-8 15,3 0 13-15,6-3-8 16,1-3-6-16,-3 2 2 15,4 0-2-15,-10-1 1 16,-4 2 1-16,-4 0-2 0,-7 3-3 16,-1 0 3-1,-3-1-51-15,0 1-64 0,0-2-82 16,0-4-215-16</inkml:trace>
  <inkml:trace contextRef="#ctx0" brushRef="#br0" timeOffset="284748.6355">22648 4603 978 0,'0'0'18'0,"0"0"181"15,0 0-91-15,0 0-74 16,0 0-18-16,0 0 13 16,-5-4 3-16,5 4-8 0,0 0-7 15,0 0-5-15,0 0 1 16,0 0 2-16,15 0 6 16,12 0 28-16,13 0-15 15,7 0-16-15,6-7-5 16,1-1-3-16,-6-3-6 15,-5 3-3-15,-9-1 2 16,-9 3-2-16,-9 2-1 16,-10 4-1-16,-6 0-8 15,0 0-52-15,0 0-73 16,-9 0-145-16,-7 4-147 16</inkml:trace>
  <inkml:trace contextRef="#ctx0" brushRef="#br0" timeOffset="286064.5319">23016 4375 588 0,'0'0'242'0,"0"0"-141"15,0 0 111-15,0 0-112 0,0 0-29 16,0 0-41 0,-12-14 0-16,12 14-5 0,0 0 1 15,0 0 0-15,0 0 5 16,0 0-3-16,0 0-11 16,0 0-5-16,0 3-8 15,5 8 2-15,12 3 12 16,5 2-5-16,4 0-3 15,6-1 1-15,-1-2-9 16,2-3 3-16,-5-2 3 16,-2-2-6-16,-14-1-2 15,-2 3 0-15,-9 1-4 16,-1 5 0-16,0 11 4 0,-22 6 2 16,-9 10 2-1,-5 5-3-15,1 0-1 0,9-5-3 16,10-6-50-16,11-14-91 15,5-12-171-15</inkml:trace>
  <inkml:trace contextRef="#ctx0" brushRef="#br0" timeOffset="372347.8841">21071 5836 746 0,'0'0'22'15,"0"0"123"-15,0 0-31 16,0 0-55-16,0 0-14 16,0 0-4-16,0 0-4 15,-7-74-10-15,5 66 23 16,2 0-4-16,-1 5 0 15,1-4 0-15,0 7-5 16,0-1-13-16,0-2-5 16,0 3-12-16,0-2-3 15,0 2-8-15,0 0-1 16,0 3-4-16,0 18-6 16,0 10 11-16,0 6 5 0,3 7 2 15,1-2-3-15,-1-3 2 16,0-5-5-16,-1-8 2 15,-2 0-3-15,0-6 0 16,0-1 0-16,0-5 0 16,-3-4-38-16,-5 0-100 15,4-9-90-15,-2-1-118 16</inkml:trace>
  <inkml:trace contextRef="#ctx0" brushRef="#br0" timeOffset="372879.2753">20873 5802 561 0,'0'0'88'0,"0"0"-10"16,0 0 24-1,0 0 0-15,0 0-41 0,0 0-27 16,-37-31 29-16,32 28-6 15,4 2-21-15,-2 1 9 16,3 0-19-16,0 0-10 16,0 0-7-16,0 0-5 15,0 0-2-15,0 0 3 16,0 0 5-16,0 0-3 16,6-1 1-16,20-5 20 15,17-2 4-15,8-6-17 16,8 2-6-16,-4-2-8 0,-2-2 3 15,-5 5-4 1,-3 1 2-16,-12 1-1 0,-10 3 0 16,-7 0-2-16,-10 3 1 15,-1 3-6-15,-3 0-27 16,-2 0-105-16,0 0-127 16,0 2-375-16</inkml:trace>
  <inkml:trace contextRef="#ctx0" brushRef="#br0" timeOffset="373363.6533">21481 5874 919 0,'0'0'8'15,"0"0"85"-15,0 0-33 16,0 0-41-16,0 0-13 15,-92 20 7-15,79 3 16 0,3 4-5 16,9 0 17 0,1-1-9-16,1-1-3 0,15-5-8 15,6-6-4-15,2 0 1 16,-2-9-10-16,-2-5-6 16,-3 0 11-16,-2 0-8 15,-1-13 11-15,-8-6 7 16,-5 0 14-16,-1-8 1 15,0 1-17-15,0-1-6 16,-10 0-13-16,-2 5-2 16,3 7-5-16,3 6-5 15,3 9-58-15,1 0-86 16,2 0-188-16</inkml:trace>
  <inkml:trace contextRef="#ctx0" brushRef="#br0" timeOffset="373707.4931">21746 5702 940 0,'0'0'61'15,"0"0"135"-15,0 0-35 0,0 0-94 16,0 0-37-16,0 0-21 16,0-22-8-16,3 51 2 15,1 11 18-15,2 7 16 16,1 7-3-16,1-4-8 16,0-3-18-16,2-7 0 15,-7-10-6-15,0-4 0 16,0-6 4-16,-3-6-6 15,0-4 0-15,0-2-7 16,-3-4-67-16,-14-4-47 16,-1 0-100-16,1-13-208 15</inkml:trace>
  <inkml:trace contextRef="#ctx0" brushRef="#br0" timeOffset="373926.1654">21625 5911 907 0,'0'0'34'0,"0"0"138"15,0 0-115-15,0 0-33 16,0 0-14-16,107-40 0 16,-77 36 9-16,0-2-8 15,-8 4-5-15,1-1-6 16,-7 3-19-16,-3-2-151 15,-1 0-151-15</inkml:trace>
  <inkml:trace contextRef="#ctx0" brushRef="#br0" timeOffset="374707.5024">22204 5884 825 0,'0'0'31'0,"0"0"200"16,0 0-125-16,0 0-31 15,0 0-3-15,0 0-44 16,-63-56-14-16,45 56-11 16,-3 4 3-16,2 16 0 15,4-1-2-15,2 4-1 16,5 0 2-16,6-4 2 16,2-2-3-16,0-3-4 15,5-3 2-15,13-6-1 16,-3-2 1-16,4-3 7 0,2 0-5 15,-5-8-4 1,4-7-12-16,-8-4-18 0,1-1-15 16,-6-4-1-16,-4 4 34 15,-3-1 8-15,0 1 4 16,0 6 3-16,0 5-3 16,0 6 10-16,0 3-2 15,0 0-8-15,0 17-18 16,-3 10 18-16,3 2 5 15,0 0-1-15,0-2-1 16,9-6 9-16,6-4-1 16,2-5 2-16,4-7-1 15,-2-5 4-15,0 0-10 16,2 0 0-16,-3-10 0 16,-4-7-2-16,-4-4-3 0,0-4 2 15,-4-8 0-15,-3-6-2 16,-3-7 3-16,0-5-1 15,0 0 1-15,0-2 3 16,-6 8-1-16,0 13 22 16,5 12 23-16,1 14-2 15,0 6-38-15,0 11-11 16,0 25-9-16,0 13 9 16,0 7 7-16,6 4 0 15,6-2-2-15,3-5-4 16,-3-4 0-16,-2-8-1 15,-3-5-1-15,-7-7-77 0,0-9-148 16,-7-10-250-16</inkml:trace>
  <inkml:trace contextRef="#ctx0" brushRef="#br0" timeOffset="375738.6942">23071 5733 673 0,'0'0'16'0,"0"0"97"15,0 0 20-15,0 0-16 16,0 0-43-16,0 0 5 16,0 0-41-16,-32-24-13 15,9 28 9-15,0 15-22 16,0 9 10-16,4 4 0 16,5 6-10-16,7 3 10 15,7-4-1-15,0-3-1 16,11-6-4-16,11-6-1 15,5-7-11-15,-2-5-2 0,3-3-1 16,-3-7-2-16,1 0-14 16,-7-3-75-16,1-14-47 15,-10-7-94-15,0-5-192 16</inkml:trace>
  <inkml:trace contextRef="#ctx0" brushRef="#br0" timeOffset="376160.5859">23204 5736 903 0,'0'0'21'16,"0"0"102"-16,0 0 7 15,0 0-102-15,0 0-26 0,0 0-2 16,2 86 13-16,6-54 8 16,2-2 6-16,2-3-3 15,5-6 10-15,4-3-8 16,0-5-5-16,2-5-7 15,-1-4-6-15,-1-4-5 16,-6 0-3-16,-1-8-4 16,-6-8-32-16,-4-4-8 15,-4-6 3-15,0-4 15 16,0-3 17-16,-3 2 4 16,-8 2 4-16,3 2 2 15,1 8 1-15,4 9 8 16,1 5 15-16,2 5 18 0,0 0 4 15,2 8-47 1,10 16-13-16,5 7 13 0,3 6 10 16,-1 2-1-16,1-1-1 15,-4-2-1-15,2-6-5 16,-4-4 1-16,-4-5-3 16,-7-1-4-16,-3-10-74 15,0-10-87-15,-3 0-241 16</inkml:trace>
  <inkml:trace contextRef="#ctx0" brushRef="#br0" timeOffset="376738.8556">23594 5683 397 0,'0'0'596'0,"0"0"-576"16,0 0 40-16,0 0 32 15,61 75-32-15,-45-37-24 16,-2-2 4-16,-7 3 1 16,-1-3-11-16,-6-7-17 15,0-6-3-15,0-7-7 16,0-10 1-16,0-1-4 16,0-5 2-16,0 0 0 15,0 0 1-15,-6-13 9 16,-1-9-2-16,-3-4-4 0,4-8-4 15,2-1-2-15,4-2 2 16,0 6-2-16,0 3-4 16,17 4 2-16,6 4 4 15,4 4-3-15,0 8 1 16,-4 7-5-16,0 1 3 16,0 4-3-16,0 17 4 15,-1 6 1-15,-2 5 2 16,0 2 2-16,-5-1 2 15,-1-1-2-15,-5-6 4 16,-4 2-5-16,-5-3-1 16,0-7-4-16,0-5 1 15,-2-5 1-15,-2-8 0 0,-1 0-1 16,-1 0 1-16,-4 0 8 16,3-14 9-16,1-10-2 15,3-6 0-15,3-8 0 16,0-7 1-16,0 0-16 15,0 3-2-15,9 7 1 16,4 7-7-16,2 8-40 16,0 5-30-16,3 3-78 15,-1 2-61-15,-3 3-140 16</inkml:trace>
  <inkml:trace contextRef="#ctx0" brushRef="#br0" timeOffset="377192.0241">24224 5845 780 0,'0'0'51'0,"0"0"105"15,0 0-78-15,0 0-48 16,0 0-2-16,0 0 25 16,32-44-3-16,-32 35-23 15,0 1 18-15,0-4 4 16,0 2-22-16,0-6-7 0,-9 5-7 16,-1-3 2-16,2 6-6 15,0 2 9-15,2 3-5 16,3 3 6-16,2 0-15 15,-3 0-2-15,1 0 0 16,-2 17-2-16,2 7-4 16,2 5 4-16,1 2 4 15,0 2 6-15,4-5 6 16,9-3 4-16,1-5-8 16,-2-3-4-16,1-6-4 0,-2-3-4 15,-1-4 0 1,1-1-3-16,-5-3-45 15,-2 0-64-15,-2-10-103 0,-1-12-286 16</inkml:trace>
  <inkml:trace contextRef="#ctx0" brushRef="#br0" timeOffset="377582.7049">24345 5685 1008 0,'0'0'20'16,"0"0"141"-16,0 0-91 15,0 0-61-15,60 82 38 16,-39-40 16-16,-5 1-23 16,-1 0 3-16,-8-6-15 15,-3-8-13-15,-4-4-4 0,0-11-3 16,0-7-6-16,0-3-1 16,0-4 2-16,0 0-2 15,-4-10 7-15,-2-16 14 16,-1-8-20-16,3-9-1 15,1-6 1-15,3 4-2 16,0 6 0-16,4 9-2 16,16 10-1-16,-7 9 3 15,6 6 0-15,-1 5-2 16,0 1 1-16,1 15-8 16,-2 11 5-16,-1 4 2 15,-4 1-2-15,-1 3 3 0,-7-5 1 16,-2-1-5-16,-2 0 1 15,0-9 0-15,-5-8-94 16,-7-7-96-16,3-5-77 16,3-8-237-16</inkml:trace>
  <inkml:trace contextRef="#ctx0" brushRef="#br0" timeOffset="377865.2906">24703 5453 1123 0,'0'0'19'0,"0"0"200"15,0 0-129-15,0 0-68 16,0 0-16-16,58 92 12 16,-43-46 21-16,0 6-10 15,-7 1-4-15,-4 3-3 16,-2-4-10-16,-2-4-8 15,0-9 1-15,0-10-5 16,0-10 0-16,0-8-2 16,0-5-3-16,0-6-81 15,0 0-58-15,0-9-12 16,-6-11-93-16,1-7-485 16</inkml:trace>
  <inkml:trace contextRef="#ctx0" brushRef="#br0" timeOffset="378123.5308">24699 5752 972 0,'0'0'29'0,"0"0"144"0,0 0-61 16,0 0-21-16,0 0-59 16,0 0-7-16,97-31 32 15,-60 25-23-15,0-2-15 0,2 0 0 16,-3 2-11-16,-3 0 3 15,-4 2-7-15,-5 3 0 16,-7-2 0-16,-7 3-4 16,-3 0-5-16,-5 0-25 15,-2 0-98-15,-2 0-118 16,-17 0-53-16</inkml:trace>
  <inkml:trace contextRef="#ctx0" brushRef="#br0" timeOffset="379147.684">25588 5832 913 0,'0'0'68'16,"0"0"12"-16,0 0 24 16,0 0-70-16,0 0-23 15,0 0 8-15,53 0 24 16,-33 0-4-16,-1-7-15 16,-5 0-11-16,-3-2-4 15,-5-1-1-15,-2-1 9 16,-3-2 9-16,-1 1-1 15,0-2-5-15,-1-3-1 16,-10 1-11-16,-4 0 3 16,2 3 2-16,-1 6 10 0,2 4-11 15,0 3-6-15,-2 0 3 16,-3 22-5-16,-1 8-4 16,2 4 0-16,8 4 5 15,7 3-4-15,1-2 7 16,1 2 6-16,16-5-1 15,4-7 0-15,4 0-7 16,3-9 2-16,1-3-7 16,-3-7 3-16,-2-3-4 15,-4-5-2-15,-2-2-16 16,-5 0-73-16,-6-17-76 16,-7-12-174-16,0-2-413 15</inkml:trace>
  <inkml:trace contextRef="#ctx0" brushRef="#br0" timeOffset="379569.6256">25852 5713 1062 0,'0'0'21'0,"0"0"73"16,0 0-49-16,0 0-21 15,71 83 53-15,-52-49-33 16,-3 7-12-16,-7-5 6 15,-4-1-11-15,-5-2-14 16,0-7 3-16,-4-5-11 16,-5-7-1-16,3-8 1 0,3-5-2 15,0-1 1-15,-2-2 3 16,-2-19 7-16,1-9-4 16,0-9-9-16,5-2 2 15,1-5-3-15,0 4 2 16,9 4-2-16,7 7 3 15,2 8-3-15,4 8-2 16,2 7-1-16,0 8 3 16,0 0-7-16,2 9 6 15,-3 11-2-15,1 7 3 16,-2 1 3-16,-4 3 2 16,0-1-1-16,-4-1-3 15,-4 4-1-15,-7-8-2 16,-3-3-1-16,0-8-45 0,0-9-113 15,-12-5-79-15,5-2-150 16</inkml:trace>
  <inkml:trace contextRef="#ctx0" brushRef="#br0" timeOffset="379897.6991">26348 5494 898 0,'0'0'172'0,"0"0"-46"15,0 0 44-15,0 0-116 16,0 0-37-16,0 0-12 16,35 56 32-16,-26-11-3 15,1 4 8-15,-1 2-6 16,-3 0-13-16,3-1-6 15,-5-5-8-15,2-6-6 16,-1-5-2-16,-1-9 1 16,-1-5-1-16,-3-9-1 15,2-3-1-15,-2-3 1 16,0-4-41-16,-2-1-57 16,-10 0-49-16,-5-17-85 15,0-6-261-15</inkml:trace>
  <inkml:trace contextRef="#ctx0" brushRef="#br0" timeOffset="380413.3676">26254 5806 989 0,'0'0'14'15,"0"0"159"-15,0 0-77 16,0 0-73-16,0 0-20 15,0 0-1-15,107-32-1 16,-81 25 10-16,4 0-8 0,3 0 8 16,4-3-4-16,0 3 1 15,-1 1-3 1,-1 2-4-16,-4-1 1 0,-3 0-2 16,-4 1 0-16,-6-4 0 15,-2 0 3-15,-2 2 2 16,-2-5-1-16,-2 0 13 15,-2-1 17-15,-1 2-2 16,-4 1-15-16,-2 1-5 16,-1 3-7-16,0 1 6 15,0 1-8-15,-6 3-3 16,-8 0-7-16,-4 0 5 16,-2 12 1-16,-2 5 1 15,4 7 0-15,3 2 4 16,5 4-3-16,7 4 2 0,3-2 4 15,0 1 5-15,7-8-1 16,7-1 4-16,2-7 2 16,1-3-5-16,-1-8-5 15,-1 0-1-15,0-6-6 16,-2 0 0-16,0-6 0 16,1-11-40-16,-2-6-72 15,-3-1-96-15,-2-5-213 16</inkml:trace>
  <inkml:trace contextRef="#ctx0" brushRef="#br0" timeOffset="380725.9975">26851 5663 795 0,'0'0'117'0,"0"0"66"16,0 0-103-16,0 0-40 16,0 0 22-16,95 58-4 15,-76-27-6-15,-2-1-15 16,-3 1-10-16,-6-2 0 15,-3-5-16-15,-5-4 0 16,0-6-10-16,0-6 1 16,0-5-2-16,0-3 0 15,0 0 6-15,0-6 5 16,-6-15 4-16,-4-7-3 16,2-6 1-16,2 0-4 15,3 1-4-15,3 4-5 0,0 7 1 16,0 5-2-1,3 3-2-15,8 2-4 0,5 4 6 16,1 1-25-16,8 2-66 16,0 0-80-16,-3 1-122 15,-3-1-503-15</inkml:trace>
  <inkml:trace contextRef="#ctx0" brushRef="#br0" timeOffset="381109.3333">27238 5779 872 0,'0'0'124'0,"0"0"85"16,0 0-44-16,0 0-40 16,0 0-55-16,0 0-45 15,7-19-13-15,-3 26-12 16,2 12-3-16,3 11 3 0,-1-1 5 16,0 6 0-16,0-4 3 15,-5-6-4 1,-1-3-3-16,-1-10-1 0,-1-4 0 15,0-6 0-15,0-2-9 16,-3 0-76-16,-12-16-49 16,-3-14-93-16,2-10-422 15</inkml:trace>
  <inkml:trace contextRef="#ctx0" brushRef="#br0" timeOffset="381328.1716">27225 5399 1058 0,'0'0'84'0,"0"0"129"16,0 0-122-16,0 0-33 15,0 0-48-15,0 0-5 16,27-46-4-16,-27 45-1 15,0 1-47-15,0 0-143 16,0 0-175-16</inkml:trace>
  <inkml:trace contextRef="#ctx0" brushRef="#br0" timeOffset="382321.5466">27461 5639 1158 0,'0'0'80'16,"0"0"-38"-16,0 0 22 15,0 0-44-15,43 94 27 16,-33-59-19-16,-2-1-9 0,-3-4-4 16,-4-10 3-16,1-8-14 15,-2-5 1-15,0-7-4 16,0 0 1-16,0 0 4 16,0 0-1-16,0 0 7 15,0-14 18-15,0-11 24 16,0-8-45-16,0-8-3 15,0 2-5-15,4 3 2 16,4 9 2-16,0 7-2 16,2 8 3-16,-3 5-6 15,1 7-1-15,3 0 0 16,4 0 1-16,5 12-1 0,0 3 0 16,-1 4 1-1,0-2 0-15,-4-1 2 16,1 1-2-16,-2-4 1 15,2-1 0-15,-2-4-1 16,2 0 0-16,2-7-4 16,4-1-41-16,2 0-4 15,1 0-19-15,-1-10 16 16,-6-9-1-16,1 0 10 16,-5-1 16-16,-4-1 20 15,-4-5 7-15,-6 3 8 16,0-3 1-16,0 6 6 15,-13 8 10-15,-5 7 8 16,-7 5 4-16,-8 3-26 0,-2 19-9 16,1 8-2-16,6 5 7 15,7 0 6-15,9-2-3 16,6-4-3-16,6-5 0 16,0-7-2-16,3-3-3 15,10-8 2-15,4-4-3 16,4-2 1-16,1-5 4 15,-1-15-2-15,-1-4-4 16,-4 2-10-16,-4-1 9 16,-2 5 1-16,-2 3 9 15,-4 8 2-15,1 3 18 16,-4 4 9-16,4 0-3 0,2 0-18 16,6 19-16-16,4 12 0 15,1 8 9-15,0 10 1 16,-6 1 0-16,0 3 1 15,-2-6 2-15,-4 2-6 16,-1-2 2-16,-5-1-3 16,0 0-1-16,0 0-6 15,0-2 4-15,-11-8-4 16,-5-7 0-16,1-2-1 16,-8-10-3-16,-8-5 4 15,-9 1 0-15,-13-4 1 16,-6-3-1-16,-5-3-5 0,-5-3-55 15,-5 0-91-15,3-14-185 16,4-13-659-16</inkml:trace>
  <inkml:trace contextRef="#ctx0" brushRef="#br0" timeOffset="383305.866">22788 6710 750 0,'0'0'131'15,"0"0"20"-15,0 0 13 16,0 0-39-16,0 0-40 16,0 0-4-16,0-47-21 15,0 47-33-15,0 2-18 16,1 24-9-16,7 11 0 15,3 9 2-15,-1 0 10 16,0-1 4-16,1-1-5 16,1-5-3-16,-6-5 0 15,-2-3-5-15,-2-6 1 0,-1-2-2 16,-1-6-1-16,0-3-1 16,0-3-1-16,0-4-7 15,-13-2-78-15,-8-5-80 16,-1 0-102-16,-7-9-205 15</inkml:trace>
  <inkml:trace contextRef="#ctx0" brushRef="#br0" timeOffset="383899.6035">22615 6984 966 0,'0'0'14'16,"0"0"135"-16,0 0-71 15,0 0-69-15,0 0-8 16,88-40 3-16,-55 27 2 16,1-1 2-16,4-1-3 15,-2-1-4-15,2-1-1 16,-4 3-1-16,-1-5-41 16,-6 1-88-16,-5-1 18 15,-8-3-10-15,-4 2 61 16,-6 1 53-16,-4 1 8 15,0 1 14-15,0 2 51 16,0 3 26-16,0 3-8 16,0 7 0-16,0 0-14 15,0 2-13-15,2 0-24 16,6 13-32-16,2 14 0 0,2 3 21 16,-2 8 14-16,3 3 1 15,-5-1-30-15,0 0-1 16,-4-4 44-16,1-3-25 15,-4-10-21-15,-1-5 1 16,0-9 0-16,0-6-2 16,0 0-1-16,2-3 5 15,-2-3 1-15,1-16 13 16,2-6 7-16,3-7-25 16,0 3 1-16,2-2-2 15,-1 9-1-15,5 8 3 16,-2 4-5-16,3 10 2 0,4 0-2 15,-1 3-2-15,1 15 2 16,4 4 2-16,-5 2 6 16,2 2 5-16,-4-1-11 15,-4 0 1-15,-4-1-1 16,-6 1-6-16,0-4-32 16,-6-12-171-16,-6-9-194 15</inkml:trace>
  <inkml:trace contextRef="#ctx0" brushRef="#br0" timeOffset="384290.3151">23446 6953 879 0,'0'0'2'15,"0"0"94"-15,0 0 22 16,100-25-75-16,-82 18-21 15,-5-3 3-15,-7 1 5 16,-6-4 2-16,0-1 20 16,-3 2-7-16,-15-2-33 15,-2-3-9-15,-2 3 3 16,2 3-1-16,3 4-3 16,4 4 23-16,5 3 11 15,2 0-1-15,2 8-16 0,-4 14-13 16,7 6-6-1,1 3 10-15,0 2 8 0,12-2 6 16,4-3-1-16,6-3-2 16,5-5-6-16,2-6-10 15,2-6-1-15,0-5-4 16,2-3-2-16,-2 0-4 16,-1-14-42-16,-4-6-84 15,-5-7-105-15,-4-7-287 16</inkml:trace>
  <inkml:trace contextRef="#ctx0" brushRef="#br0" timeOffset="384727.741">23913 6742 974 0,'0'0'85'15,"0"0"18"-15,0 0 4 16,0 0-84-16,0 0 3 15,98 44 21-15,-74-12 8 16,0 2-12-16,-6 3 6 16,-5-1-7-16,-5 0-19 15,-8-6-7-15,0-7-13 16,0-9 0-16,0-8-2 16,0-3 0-16,0-3 2 15,0 0 4-15,0-13 4 16,-7-8 4-16,-1-10-15 0,3-5 5 15,2-5-5 1,3-1 1-16,0 4-1 0,6 6 0 16,11 8 2-16,-2 7-2 15,1 8 0-15,1 6-2 16,2 3 2-16,0 3-6 16,-1 18 3-16,3 2 3 15,-2 3 3-15,-2-1 1 16,-3-1-3-16,-3 2 0 15,-2 0-1-15,-4 1 0 16,-4-1-2-16,-1-2-2 16,0-1-10-16,0-6-109 15,0-7-118-15,4-10-156 0</inkml:trace>
  <inkml:trace contextRef="#ctx0" brushRef="#br0" timeOffset="385665.2618">24736 6856 657 0,'0'0'157'0,"0"0"7"16,0 0-3-16,0 0-74 15,0 0-12 1,-90-36-16-16,64 36-27 0,-3 8-12 16,4 9-9-16,1 4 12 15,11 2-5-15,4 2-9 16,6-1-7-16,3-5-2 16,0-2 0-16,6-4 4 15,7-5-4-15,3-3 0 16,3-5 2-16,3 0-2 15,-3-6 5-15,-2-11-3 16,-3-2-2-16,-3-5-18 16,-3-1 5-16,-4-2-2 15,-3-3 5-15,-1 3 10 16,0 5 0-16,0 5 4 0,0 8 1 16,0 3 12-16,0 5 5 15,0 1-7-15,0 0-15 16,6 0-6-16,11 7-12 15,8 2 18-15,8 4 0 16,1-5 3-16,6-5-2 16,-1-3-1-16,-1 0 0 15,-2 0 0-15,-4-7-1 16,-3-3-5-16,-9-3-5 16,-3 0 6-16,-8 0 5 15,-6-1 1-15,-3-3 2 16,0 1 2-16,-2 0-3 0,-10 4 0 15,-4 7-2-15,-5 5-5 16,2 0 0-16,-7 10 5 16,6 13 0-16,0 3 0 15,8 4 8-15,9 0-7 16,3-3 2-16,0-8-3 16,6-2 0-16,7-5 1 15,3-5 2-15,0-7-1 16,2 0-1-16,1 0 6 15,2-16-4-15,-4 1 3 16,-4-7-5-16,-3-3-1 16,-2-9-13-16,-5-1 5 15,-2-9-6-15,-1-6 14 0,0-3 1 16,0 1 3 0,-1 9-3-16,-2 14 1 0,0 14 12 15,3 12 27-15,0 3 8 16,0 11-29-16,0 22-20 15,3 12 0-15,10 5 0 16,-1 3 14-16,3-5 3 16,-2-3 2-16,0-7-8 15,0-7-6-15,-4-3-3 16,0-5-2-16,-2-6 1 16,-2-3-2-16,-5-6-30 15,0-8-139-15,0-8-206 0</inkml:trace>
  <inkml:trace contextRef="#ctx0" brushRef="#br0" timeOffset="386102.7809">25368 6796 898 0,'0'0'49'16,"0"0"23"-16,0 0 56 15,84 14-39-15,-59-14-20 16,-2 0-35-16,-4 0 4 16,-4-2-5-16,-6-4-8 0,0-6 13 15,-3 1-1 1,-2-5 10-16,-1-4-19 0,-1 1-16 16,-2-3-1-16,0-3-5 15,-3 4-4-15,-8 5 4 16,4 8-1-16,-3 4-1 15,-1 4 10-15,-2 7-6 16,-7 18-6-16,-1 9 2 16,2 5-2-16,9 2 6 15,8-5 3-15,2-2 0 16,2-5-3-16,18-3 7 16,7-3 1-16,7-7-4 15,4-4 2-15,1-6-2 16,2-6-5-16,0 0-4 0,-2-8-2 15,-4-4-2-15,-5-5 0 16,-7 1-40-16,-9 1-20 16,-11-1-97-16,-3-3-184 15</inkml:trace>
  <inkml:trace contextRef="#ctx0" brushRef="#br0" timeOffset="387571.7946">28495 6042 352 0,'0'0'184'16,"0"0"-74"-16,0 0 5 15,0 0-40-15,0 0-18 16,0 0-11-16,0 0 2 15,-35-1-2-15,31 1-10 0,4 0 2 16,-1 0 1-16,-2 0-1 16,-2 0 3-16,-1 1 6 15,-3 3-4-15,-7 3-15 16,-3 0-6-16,-1 0-14 16,2 2-4-16,6-6 1 15,7 2-3-15,2-3 0 16,3-2 9-16,0 0 1 15,0 0 0-15,0 0 13 16,0 0 15-16,0 0-9 16,3 0-18-16,14 0 2 15,5-7-6-15,7 3-4 0,1-1 0 16,1-2-5 0,2 0 2-16,0 1-2 0,-2-2 1 15,-4 2-1-15,-7 3 0 16,-7 1-4-16,-7 0-63 15,-6 2-36-15,0 0-60 16,0 0-82-16,-9 4-181 16</inkml:trace>
  <inkml:trace contextRef="#ctx0" brushRef="#br0" timeOffset="387962.4251">28505 6283 646 0,'0'0'94'0,"0"0"11"16,0 0 65-16,0 0-67 15,0 0-36-15,0 0 1 16,-6 2 13-16,6-2-21 15,0 0-10-15,0 0-2 16,0 0-13-16,0 0-6 16,0 0-9-16,0 0-8 15,0 0-3-15,0 0 3 16,0 0-12-16,0 0 2 0,5 0-1 16,12 0 6-16,8-3 6 15,3-2-8-15,3-1-2 16,-4 1-3-16,-3 0 1 15,-6 2-2-15,-8 3 0 16,-5 0-83-16,-5 0-162 16,-8 0-151-16</inkml:trace>
  <inkml:trace contextRef="#ctx0" brushRef="#br0" timeOffset="388852.9732">29358 5636 796 0,'0'0'65'16,"0"0"121"-16,0 0-93 15,15-82-19-15,-10 62 8 16,-1 6 17-16,-2 8-1 0,-2 5-26 16,0 1-27-16,1 0-37 15,2 22-8-15,2 17 0 16,1 14 8-16,4 5 6 16,-2 2-5-16,-2-3-1 15,-3 1-6-15,-3-4-3 16,0-7 1-16,0-11-2 15,-2-7-2-15,-5-9-7 16,1-10-49-16,-2-3-59 16,-1-7-46-16,2 0-94 0,-2-20-325 15</inkml:trace>
  <inkml:trace contextRef="#ctx0" brushRef="#br0" timeOffset="389212.3596">29200 5545 748 0,'0'0'107'15,"0"0"-27"-15,0 0 91 16,0 0-93-16,0 0-56 15,0 0-20-15,-12-20 15 0,12 20 0 16,12-5 10-16,12-1 58 16,13 0-40-16,14-4-26 15,9-2-11-15,7 2 5 16,3 1-11-16,-6 1 2 16,-9 2-7-16,-16 3 6 15,-13 1-4-15,-13 2 2 16,-7 0-2-16,-6 0 1 15,0 0-15-15,0 0-61 16,-15 7-95-16,-2 5-82 16,3 0-433-16</inkml:trace>
  <inkml:trace contextRef="#ctx0" brushRef="#br0" timeOffset="389649.8695">29763 5796 1016 0,'0'0'72'15,"0"0"95"-15,0 0-93 16,0 0-62-16,0 0 0 16,0 0-3-16,-64 78 0 15,64-52 3-15,0 1-2 16,0-7-4-16,14-1 2 16,2-7-1-16,3-6 0 15,0-3-4-15,-2-3 4 16,0 0 1-16,-3-9-1 15,-5-8 1-15,-2-7 2 16,-4-3 17-16,-3-3-5 16,0 0-12-16,-4 2-9 0,-10 5 0 15,-1 6-1 1,2 3-20-16,0 13-47 0,-5 1-59 16,1 3-156-16,-1 6-298 15</inkml:trace>
  <inkml:trace contextRef="#ctx0" brushRef="#br0" timeOffset="389993.6406">30068 5545 1202 0,'0'0'18'0,"0"0"126"15,0 0-22-15,0 0-105 16,0 0-12-16,0 0-5 16,24 55 13-16,-13-11 15 15,-4 3-1-15,2-2-6 16,-1 1-2-16,-1-3-12 15,-1-1-1-15,-3-6-4 16,-1-5-2-16,-2-4 1 16,0-13-3-16,0-2 1 15,0-7-49-15,0-5-56 0,-8 0-87 16,-8-5-112-16</inkml:trace>
  <inkml:trace contextRef="#ctx0" brushRef="#br0" timeOffset="390243.6226">29977 5762 590 0,'0'0'464'16,"0"0"-396"-16,0 0 67 16,0 0-79-16,0 0-44 15,0 0-7-15,120-26 1 16,-74 20 0-16,-1-3-5 0,-2 3-1 15,-3-2-2-15,-2 0 2 16,-4 1-47-16,-5 2-31 16,-1 1-40-16,-3 1-53 15,-4 3-57-15,-2 0-42 16</inkml:trace>
  <inkml:trace contextRef="#ctx0" brushRef="#br0" timeOffset="390884.2597">30508 5680 16 0,'0'0'492'0,"0"0"-305"16,0 0 6-16,0 0-12 15,0 0-86-15,0 0-38 16,-17 0-32-16,-3 0-18 16,-4 7 12-16,-2 10 14 0,-1 3-2 15,5 2-13 1,3 0 2-16,6-1-8 0,10-1-3 16,3-4-3-16,0-2-5 15,6-3 3-15,9-4 2 16,6-4-3-16,0-3 1 15,3 0 1-15,-2-8-5 16,-3-9-37-16,-4-2-3 16,-2-1-10-16,-7-2 36 15,-1 0 14-15,-5-4 3 16,0 0 7-16,0 6 27 16,0 6-9-16,0 7 14 15,0 5-5-15,0 2-23 16,0 0-14-16,0 16-21 15,0 6 21-15,0 7 3 0,4-1-1 16,10-3 4-16,2-3 1 16,0-3-2-16,4-7 2 15,-1-1-3-15,1-10 4 16,5-1-2-16,2 0 1 16,0-7-4-16,-5-9-2 15,-5-2 3-15,-4-4-3 16,-5-5-1-16,-5-4-3 15,-3-7 3-15,0-4 6 16,0-8-4-16,0 1-1 16,-5 3 2-16,2 6-1 15,0 15 20-15,1 10 34 0,1 8-13 16,-1 7-17-16,2 0-26 16,0 22-10-16,0 11 10 15,0 7 2-15,5 7 1 16,3 5-2-16,1-2 7 15,1-4-7-15,-3-4 1 16,-1-4 1-16,1-9-3 16,-4-5 0-16,1-2 0 15,-4-2-37-15,0-6-117 16,-3-11-125-16,-11-3-660 16</inkml:trace>
  <inkml:trace contextRef="#ctx0" brushRef="#br0" timeOffset="391634.2586">31548 5548 861 0,'0'0'40'15,"0"0"26"-15,-86-20 96 16,62 20-70-16,1 10-55 16,4 19-18-16,8 7 11 15,4 5 7-15,7 0 1 16,0-2-6-16,0-8-7 15,12-1-8-15,3-4-4 16,0-7-3-16,3-4-8 16,0-3-2-16,1-3 0 15,2-9-5-15,0 0-97 16,3-5-94-16,-1-14-94 16,-3-7-234-16</inkml:trace>
  <inkml:trace contextRef="#ctx0" brushRef="#br0" timeOffset="392040.5933">31639 5540 847 0,'0'0'65'16,"0"0"95"-16,0 0-80 15,0 0-79-15,0 0 39 16,-3 87 8-16,3-44-5 16,0-3 8-16,6-1-28 15,4-9-3-15,2-3-1 16,5-8 0-16,-2-6-1 15,6-6-12-15,-2-5 4 0,2-2-6 16,-2 0-2-16,-2-8-2 16,-1-9-21-16,-5-3-13 15,-4-3-9-15,-4-6 0 16,-3-5 25-16,0-5 13 16,-3 2 4-16,-4 6 2 15,1 7 29-15,1 10 30 16,0 10-6-16,5 4-5 15,0 0-38-15,0 7-11 16,0 19-3-16,4 6 3 16,9 7 8-16,2-1 7 15,2-2-4-15,2-6 1 0,0-3-6 16,-2-4-4-16,-3-3-2 16,-6-4-1-16,-4 0-11 15,-4-5-136-15,0-8-83 16,-7-3-286-16</inkml:trace>
  <inkml:trace contextRef="#ctx0" brushRef="#br0" timeOffset="392650.1746">31964 5581 1024 0,'0'0'15'0,"0"0"110"0,0 0-90 15,0 0 23-15,105 55 0 16,-84-21-11-16,-2 0-10 16,-4-2-9-16,-2-1-4 15,-5-4-5-15,-5-2-11 16,-3-5-6-16,0-7 1 16,0-1-3-16,0-5 0 15,0-7-1-15,0 0 2 16,0 0-1-16,-2 0 0 15,-4-15 9-15,-4-5-9 16,2-7 0-16,2-7-1 16,2 0 1-16,4-8-1 15,0 3 1-15,0 3 0 16,9 8 1-16,6 10-3 0,3 8 0 16,4 6 1-16,5 4-1 15,0 3 2-15,-1 16 4 16,-1 10 0-16,-3 2 6 15,-1 8 4-15,-2 0 0 16,-1-5-4-16,-3-1 0 16,-6-5-2-16,-5-5-3 15,-2-8-3-15,-2-3-2 16,0-7 0-16,0-5 0 16,0 0 0-16,0 0 4 15,0 0 1-15,0 0 15 16,-6-13 3-16,-3-6-14 15,0-7 6-15,5-6-9 0,1-6 5 16,3 2-10-16,0 0-1 16,1 2-2-16,11 6-1 15,4 4-2-15,-1 6-16 16,2 2-64-16,2 4-75 16,-1 1-62-16,1 3-210 15</inkml:trace>
  <inkml:trace contextRef="#ctx0" brushRef="#br0" timeOffset="393072.0435">32613 5716 549 0,'0'0'180'16,"0"0"-128"-16,0 0 105 15,0 0-36-15,0 0-41 16,0 0-33-16,60 8 6 16,-48-13-6-16,-3-5-11 15,-2 0 3-15,-4-6-24 16,0-1 5-16,0-3-18 16,-3-5 2-16,0 2-2 15,0 1 12-15,-3 5 5 16,-3 3 20-16,-1 6-8 0,1 5-2 15,-2 3-17 1,-4 1-9-16,-1 21-1 0,-3 7 1 16,2 5 1-16,8 2 1 15,3-2 8-15,3-3-3 16,0-6 0-16,10-1-7 16,6-5 2-16,0-4-4 15,-1-3 0-15,3-6-1 16,-2-3 0-16,2-3-51 15,1 0-82-15,-4-3-106 16,0-15-287-16</inkml:trace>
  <inkml:trace contextRef="#ctx0" brushRef="#br0" timeOffset="393462.6456">32832 5559 1012 0,'0'0'32'0,"0"0"130"16,0 0-34-16,0 0-106 15,0 0-7-15,0 0 20 16,31 104-1-16,-26-63 10 16,1-2-8-16,-3-5-15 15,-1-7-9-15,-1-6 3 16,-1-5-13-16,0-7 1 16,0-5-1-16,0-4-1 15,0 0 6-15,0 0 4 0,0-15 5 16,0-8-16-1,0-9 0-15,0-6 0 0,0-1 1 16,2 0 4 0,5 5-5-16,2 10-5 0,-2 10 2 15,1 7 1-15,4 7-2 16,0 2-4-16,1 19 7 16,5 6 1-16,-2 2 4 15,-1 3-1-15,0 0-3 16,-4-4 0-16,-4-4-6 15,-4-4 6-15,-3-2-32 16,0-2-122-16,-4-9-105 16,-10-7-276-16</inkml:trace>
  <inkml:trace contextRef="#ctx0" brushRef="#br0" timeOffset="393743.917">33084 5284 1174 0,'0'0'84'0,"0"0"97"15,0 0-109-15,0 0-46 16,0 0 16-16,87 85-19 16,-69-29-7-16,-2 3 9 15,-5-1-10-15,-4-4-7 16,0-1 0-16,-2-7-2 0,-5-5-2 15,0-5-4-15,0-9-4 16,0-13 3-16,-3-5 0 16,-3-6-82-16,-6-3-88 15,2-3-46-15,-2-23-266 16</inkml:trace>
  <inkml:trace contextRef="#ctx0" brushRef="#br0" timeOffset="393993.9257">33070 5551 1072 0,'0'0'49'0,"0"0"143"0,0 0-86 15,0 0-20-15,0 0-49 16,0 0-15-16,111-13 5 16,-57 9-10-16,3-2-9 15,2-5-1-15,-8 0 2 16,0 0-1-16,-8 0-5 15,-4 3 1-15,-8 2-4 16,-7 3 2-16,-9 3-3 16,-7 0 1-16,-4 0-8 15,-1 0-155-15,-3 3-163 16,0-3-296-16</inkml:trace>
  <inkml:trace contextRef="#ctx0" brushRef="#br0" timeOffset="395025.2425">29633 6912 701 0,'0'0'14'16,"0"0"63"-16,0 0 100 16,0 0-26-16,-20-90-73 15,20 70-7-15,0 0 16 16,0 1-9-16,0 5-10 15,0 5 5-15,0-1-23 0,0 7-25 16,0 0 0-16,-2 2-7 16,2-1-15-16,0 2 3 15,0 0-6-15,0-1-6 16,0 1 6-16,0 0-3 16,-2 23-2-16,2 14 3 15,0 12 4-15,0 8-2 16,2 1 1-16,6 1-1 15,0-3 0-15,-2-3 1 16,-3-8-1-16,-1-6 0 16,-2-6 0-16,0-4 0 15,0-5-1-15,-2-7-5 0,-4-8 6 16,1-2-34-16,-1-1-52 16,-2-6-93-16,-3 0-87 15,-1-13-377-15</inkml:trace>
  <inkml:trace contextRef="#ctx0" brushRef="#br0" timeOffset="395478.37">29773 7093 918 0,'0'0'1'16,"0"0"64"-16,0 0 16 0,0 0-44 15,88 3-24-15,-76-3-2 16,-4 0 2-16,-3 0-2 16,-3 0 6-16,-1-8 29 15,-1-3-14-15,2-5-22 16,-2 0-3-16,0-1-2 16,0-2-1-16,0-3 2 15,0 5-1-15,-9 3 11 16,0 0 19-16,1 6-1 15,1 1 6-15,-2 4-23 16,3 3-6-16,0 0-10 16,-1 7 0-16,-4 15-1 0,1 9 7 15,2 2 9-15,4 4 4 16,4-2 6-16,0-4-11 16,0-5 0-1,9-7-8-15,4-5-5 0,5 0-2 16,4-4 0-16,5-3 2 15,5-7-2-15,3 0-40 16,6 0-45-16,5-12-64 16,0-7-62-16,-1-3-87 15,-6-6-132-15</inkml:trace>
  <inkml:trace contextRef="#ctx0" brushRef="#br0" timeOffset="395900.2538">30268 7003 440 0,'0'0'197'0,"0"0"-85"0,0 0 31 16,-9-81-11-1,-8 66-44-15,-3 3-35 0,-5 5 6 16,-1 5-11-16,0 2-9 16,-1 0-6-16,1 11 0 15,5 11-13-15,2 4 0 16,7 6-2-16,5 2 12 16,7 0-9-16,0-5-4 15,5 0-6-15,11-9-7 16,1-4 2-16,3-6-6 15,2-5 6-15,3-5 0 16,1 0-1-16,-4-5-5 0,-2-8-7 16,-6-8-33-1,-5-4 11-15,-4-3-1 0,-4-6 8 16,-1 1 10-16,0-1 11 16,0 4 1-16,0 10 1 15,0 8 3-15,0 8 12 16,0 4 2-16,0 4-18 15,0 16-8-15,10 9 8 16,3 7 5-16,2 0 7 16,3-2-4-16,-2 1-4 15,2-4 1-15,-4-8-5 16,-3-3 0-16,-5-5-3 16,-4-3-93-16,-2-6-102 15,-6-6-160-15</inkml:trace>
  <inkml:trace contextRef="#ctx0" brushRef="#br0" timeOffset="396259.6314">30376 6849 1008 0,'0'0'19'0,"0"0"5"15,0 0 91-15,0 0-44 16,89 89 3-16,-69-50-41 15,-1-5-2-15,-5 0-6 16,-6-5-7-16,-2-4 0 16,-4-7-6-16,-2-8-11 0,0-5 6 15,0-5-3-15,0 0-3 16,0 0 11-16,0-6 17 16,3-17 19-16,0-6-40 15,1-7 0-15,2-2-2 16,-2 2 2-1,3 0-3-15,-3 10 3 0,1 2-3 16,1 7-3-16,-3 5-2 16,2 5-5-16,0 3-8 15,1 2-58-15,0 2-57 16,2 0-70-16,0 0-109 16,-3 0-289-16</inkml:trace>
  <inkml:trace contextRef="#ctx0" brushRef="#br0" timeOffset="396525.1742">30777 6855 853 0,'0'0'75'16,"0"0"-12"-16,0 0 90 15,0 0-47-15,7 89-15 16,4-55-27-16,-1-1-8 15,-2 1-10-15,-2-5-13 16,-3 0-11-16,-2-6-8 0,1-5-9 16,-2-5-1-1,0-7-1-15,0-1-3 0,0-5-4 16,0 0-66-16,0-5-50 16,-3-19-178-16,-9-15-440 15</inkml:trace>
  <inkml:trace contextRef="#ctx0" brushRef="#br0" timeOffset="396743.9548">30755 6598 972 0,'0'0'19'16,"0"0"132"-16,0 0-12 0,0 0-73 15,0 0-41-15,0 0-8 16,-2-13-14-16,2 13-3 16,0 0-37-16,-4 0-123 15,-3 0-174-15</inkml:trace>
  <inkml:trace contextRef="#ctx0" brushRef="#br0" timeOffset="397290.811">30951 6928 1062 0,'0'0'104'16,"0"0"9"-16,0 0 6 16,0 0-83-16,0 0-3 15,0 0 16-15,35 76-13 16,-28-52-8-16,1 1-11 16,-4-4-7-16,2-2-3 15,-5-2-2-15,1-4 1 16,-1-7-5-16,-1 1 1 15,0-6-2-15,0-1 0 0,2 0 3 16,-2 0 2-16,1 0 1 16,3 0 0-16,2-14 1 15,4-6-4-15,3-6-3 16,7-9 1-16,-2 1 1 16,2-2-2-16,0 8 2 15,-4 8-2-15,-5 10 2 16,-4 7-4-16,-1 3-1 15,0 0 2-15,3 16-1 16,4 7 3-16,-2 5-1 16,0 5 3-16,0-4-2 15,-3-2 0-15,-1-5 1 0,2-8-2 16,-3-4-2-16,0-3-30 16,6-7-102-16,7 0-64 15,7-3-43-15,2-18-174 16</inkml:trace>
  <inkml:trace contextRef="#ctx0" brushRef="#br0" timeOffset="397728.5397">31469 6903 746 0,'0'0'96'15,"0"0"128"-15,0 0-86 16,0 0-64-16,0 0-47 16,0 0-11-16,-103 30-4 15,78-2 3-15,7 3 2 16,2-3-6-16,5-1 2 0,6-7-2 15,5-5-8-15,0-5 0 16,0-4-3-16,10-6 0 16,9 0 3-16,2-12-3 15,4-10-42-15,-3-4 3 16,1-3-4-16,-5-2 33 16,-2 6 10-16,-1 0 10 15,-3 14 35-15,-3 3-3 16,2 8-8-16,-1 0-21 15,3 13 0-15,4 18 4 16,-2 11 7-16,1 10 2 16,-2 4 2-16,-3 1 9 0,-2-1 0 15,-4-7-14 1,-5-3-6-16,0-4-8 0,0-1 0 16,-6-6-7-16,-7-3 3 15,-4-6-4-15,-5-7 0 16,-2-6 0-16,-6-5-1 15,-4-6 0-15,-5-2 2 16,-2 0-2-16,-3 0-2 16,3-9-46-16,0-5-103 15,7-11-65-15,12-7-240 16</inkml:trace>
  <inkml:trace contextRef="#ctx0" brushRef="#br0" timeOffset="398181.6176">31954 6832 803 0,'0'0'304'0,"0"0"-214"15,0 0 118-15,0 0-97 0,-14-75-25 16,14 75-42-16,0 0-14 16,0 0-10-16,0 0-12 15,0 6-8-15,8 21-5 16,4 10 5-16,0 5 11 15,-1 5-2-15,2-2-6 16,-3-2 6-16,0 1-1 16,-2-6-7-16,-2-4 1 15,-2-8-1-15,-2-4-2 16,0-8-4-16,-2-6 2 16,0-3 1-16,-2-4-28 15,-19-1-22-15,-8 0-77 16,-3-14-202-16,-1-15-323 0</inkml:trace>
  <inkml:trace contextRef="#ctx0" brushRef="#br0" timeOffset="398744.0938">31885 6999 1053 0,'0'0'35'15,"0"0"152"-15,0 0-70 16,0 0-79-16,0 0-26 15,88-17-1-15,-58 13-1 16,0 1-6-16,-2-5-2 16,-1 3 0-16,-2-4-4 0,1-6-16 15,-4-2-104-15,-1-1-56 16,0-2-40-16,-6 2 9 16,-2-1 27-16,-4 2 182 15,-3 1 131-15,-1 5 48 16,-4 2-17-16,3 4-22 15,-4 5-31-15,2 0-34 16,-2 5-48-16,3 20-19 16,0 6 48-16,2 8-5 15,1 1-12-15,0 2-2 16,-2 1-4-16,-1 1-20 16,-2-2 6-16,-1-9-16 15,0-2 5-15,0-15-8 16,0-5 4-16,0-8-1 15,0-3-3-15,0 0 2 0,0 0 4 16,0-18 7-16,2-11-12 16,7-10-1-16,6-7-3 15,3 2 3-15,1 5 0 16,2 11-7-16,-2 14 7 16,-2 6-3-16,-2 8 3 15,-1 0-3-15,3 20 6 16,1 7-3-16,-3 2 1 15,1 5 4-15,-2-1-2 16,-1-5-2-16,-3-4-1 16,-2-4 0-16,-2-6-1 15,-2-8-69-15,-4-6-210 0,0 0-278 16</inkml:trace>
  <inkml:trace contextRef="#ctx0" brushRef="#br0" timeOffset="399197.3056">32753 7004 957 0,'0'0'34'0,"0"0"76"16,0 0 17-16,0 0-29 16,91 43-54-16,-69-40-17 15,-2-3-3-15,-5 0-5 16,0-3-4-16,-2-7-4 0,-4-4 0 15,-3-1 1-15,-1-2 2 16,-5-4-5-16,0-1-4 16,0-2-3-16,0-1 6 15,-3 4-4-15,-5 9 9 16,1 5 12-16,-1 6-11 16,-4 1-13-16,-6 10 6 15,-10 17 0-15,-2 11 4 16,6 6 6-16,10-4 1 15,12 0 0-15,2-7 4 16,10-3-2-16,13-7-2 16,12-3 1-16,6-6-2 0,8-4 0 15,5-9-5-15,6-1-5 16,5 0-2-16,1-11-5 16,-4 2 0-16,-8-2-4 15,-9 3 4-15,-12 5 0 16,-11 1-4-16,-11 1-15 15,-10 1-21-15,-1 0-22 16,-1 0-166-16,-19-6-473 16</inkml:trace>
  <inkml:trace contextRef="#ctx0" brushRef="#br0" timeOffset="400195.1546">29494 8003 514 0,'0'0'588'16,"0"0"-539"-16,0 0 164 15,0 0-123-15,26-75-41 16,-9 72-36-16,4 3-6 16,4 10-1-16,-2 15-5 15,-1 10 5-15,-4 9 9 0,-6 5-2 16,-6 3-4-16,-4-2-5 15,-2 0-2-15,0-8 0 16,0-13-1 0,-3-8 2-16,1-12-3 0,1-8 2 15,-1 2 3-15,1-3 14 16,-1-3 19-16,-2-14-5 16,1-12-29-16,0-10-4 15,3-5 4-15,0-9-4 16,0 3 0-16,6 1 0 15,9 13-2-15,4 9-1 16,2 8 3-16,-2 12-1 0,4 7 1 16,0 0-2-16,3 10 4 15,-2 14-2 1,0 7 1-16,-4 3-1 0,-3 6 2 16,-5 0-2-16,-8-5 0 15,-2-2 0-15,-2-2 0 16,0-5-4-16,-2-3-6 15,-8-9-48-15,-2-5-96 16,6-6-73-16,5-3-135 16</inkml:trace>
  <inkml:trace contextRef="#ctx0" brushRef="#br0" timeOffset="401132.7863">30248 8110 943 0,'0'0'42'0,"0"0"93"16,0 0-10-16,0 0-59 15,0 0-37-15,0 0-17 16,-80-25 0-16,57 41-3 15,0 9-2-15,4 6 10 0,2 2-2 16,8 1-4 0,6-6-2-16,3-4-6 0,0-4-2 15,9-5-1-15,11-6 1 16,2-7 2-16,4-2-3 16,-1-1 0-16,-1-17-30 15,-9-2 2-15,-4-3-4 16,-5-8 17-16,-4-1 13 15,-2-2 2-15,0-1 3 16,0 2 0-16,-2 6 0 16,-1 9 7-16,2 7 5 15,1 7 10-15,0 4-14 16,0 0-11-16,11 0-17 16,11 0 17-16,5 7 1 15,5 2 2-15,1 1-2 0,0-3 0 16,-2-4 1-16,2-3-2 15,0 0 0-15,2 0 0 16,-4 0-2-16,-6-4-8 16,-7-5 0-16,-11 1 10 15,-7-3 2-15,0-3 0 16,0 1-1-16,-13 1-2 16,-3 3 3-16,-4 4-4 15,2 2 4-15,-4 3 9 16,-2 3-7-16,1 17 3 15,1 5-3-15,6 2-1 16,7 5-2-16,6-1 2 16,3 1-1-16,0-8 0 0,1-4 0 15,12-7 0 1,3-7 0-16,0-6 2 0,5 0 1 16,3-2-5-16,-2-15 0 15,-2-3-12-15,-2-4 0 16,-5-5-8-16,-3 0 4 15,-4-8 1-15,-4-3 11 16,-2-6 4-16,0-10-2 16,0-3 2-16,0-5 6 15,0 6-6-15,0 13 14 16,0 19 33-16,0 16 2 16,0 10 2-16,0 24-51 0,0 22 0 15,0 13 25 1,1 8-1-16,5-3 3 0,4-8-4 15,0-6-8-15,0-6-7 16,-2-4-1-16,-1-8-4 16,-4-3-3-16,-2-8-1 15,-1-8-37-15,0-2-141 16,-3-11-129-16,-7 0-616 16</inkml:trace>
  <inkml:trace contextRef="#ctx0" brushRef="#br0" timeOffset="401523.6126">30935 8139 935 0,'0'0'23'0,"0"0"97"15,0 0-30-15,97-1-44 16,-70-4-16-16,-5 1 4 15,-8-4 24-15,-6 1-4 16,-5-3 0-16,-1-4 0 16,-2-1-24-16,0 1-16 15,0-5-9-15,-5-1 1 16,-8 1 3-16,-3 2 3 0,-4 3-4 16,-2 4 11-1,-5 9-11-15,2 1 0 0,-5 11 3 16,0 15-2-1,5 8 3-15,7 9 5 0,12 3 0 16,6 1-1-16,3-2 0 16,19-9 1-16,9-6-6 15,8-9-8-15,12-10 3 16,4-7-6-16,-1-4 0 16,-5 0-31-16,-11-19-57 15,-16-5-212-15,-12-8-728 16</inkml:trace>
  <inkml:trace contextRef="#ctx0" brushRef="#br0" timeOffset="425619.7904">3687 2442 358 0,'0'0'334'16,"0"0"-316"-16,0 0 60 0,0 0 8 15,0 0-17-15,0 0-43 16,0 0-17-16,-6 0-2 15,6 0 1-15,0 0 4 16,0 0 21-16,0 0 10 16,0 0-8-16,-3 0-5 15,3 0-3-15,0 0-14 16,0 0-8-16,0 0-5 16,0 0-1-16,0 0 1 15,6 0 0-15,21 0 2 16,16 0 1-16,18 0 1 15,14 0-4-15,11-7 3 16,10-5 0-16,8 2-2 0,2-3 0 16,0 2-1-1,-3 4 0-15,-9 0-1 0,-3 1 1 16,-8 3-1-16,-8 0 2 16,-8 3-2-16,-10-3 2 15,-8 3-2-15,-10 0 0 16,-11-2 1-16,-7 2 1 15,-12 0 1-15,-3 0-2 16,-6 0-4-16,0 0 3 16,0-2-6-16,0 2-6 15,0 0-72-15,0 0-79 16,-6 0-29-16,-9 0-137 0</inkml:trace>
  <inkml:trace contextRef="#ctx0" brushRef="#br0" timeOffset="425901.1295">5022 2271 795 0,'0'0'8'16,"0"0"34"-16,0 0 1 15,0 0-6-15,0 0 9 0,0 0-25 16,85 27 6-16,-66-8 16 16,-2-2-5-16,-4 0-16 15,-4-1-10-15,-9 3-10 16,0 1-2-16,-22 7 6 16,-14 4-12-16,-15 3-75 15,-7-4-248-15</inkml:trace>
  <inkml:trace contextRef="#ctx0" brushRef="#br0" timeOffset="426572.9269">4155 2946 863 0,'0'0'14'0,"0"0"171"16,0 0-43-16,0 0-18 15,0 0-58-15,0 0-14 16,-19-22-36-16,19 26-16 16,0 16 1-16,3 12-1 15,7 3 12-15,-2 0 2 16,-2 2-7-16,-3-4-2 16,0-4-3-16,-3-2 0 15,0-4-2-15,0-5-1 16,0-5-4-16,0-4-41 15,0-4-66-15,0-5-95 16,0 0-149-16</inkml:trace>
  <inkml:trace contextRef="#ctx0" brushRef="#br0" timeOffset="426885.5236">4009 2978 828 0,'0'0'17'16,"0"0"144"-16,0 0-67 16,0 0-52-16,0 0-21 0,0 0-9 15,39-57 16-15,-14 44 8 16,-1 0 2-16,0-1-4 15,4 1-2-15,-1-2-9 16,-3 4-12-16,-3 2-3 16,-2 6-7-16,-5 0-1 15,-5 3-3-15,-2 0-71 16,-7 12-86-16,0 6-90 16,-12 0-229-16</inkml:trace>
  <inkml:trace contextRef="#ctx0" brushRef="#br0" timeOffset="427229.179">3987 3277 645 0,'0'0'61'0,"0"0"-44"16,0 0 60-16,0 0-9 15,0 0 12-15,0 0-34 16,25 17 2-16,-4-17 1 0,9 0 22 16,1-6-27-16,2-7-9 15,1 4-16-15,-1-2-12 16,-3 2-4-16,-11 4-3 15,-4 2-1-15,-6 2-14 16,-6 1-84-16,-3 0-79 16,0 0-67-16,0 0-51 15</inkml:trace>
  <inkml:trace contextRef="#ctx0" brushRef="#br0" timeOffset="427541.7682">4442 3139 940 0,'0'0'32'15,"0"0"187"-15,0 0-59 16,0 0-48-16,0 0-54 15,0 0-18-15,0-18-18 16,0 20-13-16,3 16-7 16,7 7 9-16,-1 8 9 15,0-2-8-15,1 2-10 0,-2 0 4 16,-2-2-6 0,0-3 1-16,1-3-2 0,-4-5-5 15,3-4-97-15,0-9-176 16,-4-7-337-16</inkml:trace>
  <inkml:trace contextRef="#ctx0" brushRef="#br0" timeOffset="430926.0292">8439 2196 700 0,'0'0'14'16,"0"0"37"-16,0 0 35 15,0 0-1-15,0 0-48 16,0 0-24-16,0 0-9 0,-12-5 3 16,12 5-1-16,0 0-1 15,0 0-4-15,0 0 0 16,0 0 4-16,12 0 5 16,9 5 0-16,7 1 14 15,11 0 1-15,13-1-3 16,8-1-11-16,7-3-2 15,8-1-2-15,2 0-5 16,1 0 1-16,1 0-1 16,-6-1 0-16,3-6 2 15,-4 2-4-15,2-1 0 16,1 0 1-16,0 0 0 0,2 0-1 16,-1-1-1-16,1 0 1 15,4 2 0-15,-3-2 0 16,-2 3 0-16,-9 1-2 15,-6 0 2-15,-4 0 0 16,-8 1 0-16,-9 0 1 16,-7-1 0-16,-6 1-1 15,-8 1 2-15,-10-2-2 16,-6 2 0-16,-2 1 4 16,-1-2-2-16,0 2 9 15,0 0-10-15,0 0-1 16,0 0-13-16,0 0-108 15,-7 0-83-15,-6 0-172 0</inkml:trace>
  <inkml:trace contextRef="#ctx0" brushRef="#br0" timeOffset="431223.0068">10155 1978 911 0,'0'0'13'15,"0"0"33"-15,0 0 10 0,0 0-22 16,0 0-26-16,0 0-2 16,65 23 25-16,-26-10 7 15,0 2-14-15,-2-1 6 16,-3 0-7-16,-11 1-13 15,-4-3-4-15,-10 2-6 16,-9 1 0-16,0 4-2 16,-31 4 1-16,-8 3-55 15,-10-6-150-15,1-8-388 16</inkml:trace>
  <inkml:trace contextRef="#ctx0" brushRef="#br0" timeOffset="431894.7893">9546 2749 806 0,'0'0'13'16,"0"0"97"-16,0 0 44 15,0 0-35-15,0 0-29 16,0 0-32-16,-34-43-23 16,34 43-25-16,0 0-10 15,0 15-1-15,0 10 1 16,10 8 4-16,-1 3 1 15,0 2 4-15,1-3-6 16,-6 1 2-16,3-5-5 16,-1-5 2-16,-6-3-2 15,3-6 0-15,-3-5-1 0,0-7-35 16,0-3-78-16,0-2-62 16,0 0-100-16,0-12-358 15</inkml:trace>
  <inkml:trace contextRef="#ctx0" brushRef="#br0" timeOffset="432238.5433">9337 2780 785 0,'0'0'6'15,"0"0"119"1,0 0-10-16,0 0-50 0,0 0-18 16,0 0-36-16,21-48-4 15,0 40 4-15,-2-2 10 16,4 1-7-16,2-2 4 16,-1-1-8-16,4 1-1 15,5 0 1-15,0-1-1 16,1-1-5-16,-1 4-1 15,0 0-3-15,-8 4 0 16,-4 3-7-16,-9 1 1 16,-2 1-21-16,-7 0-65 15,-3 0-49-15,0 5-84 16,-13 4-274-16</inkml:trace>
  <inkml:trace contextRef="#ctx0" brushRef="#br0" timeOffset="432597.9222">9291 3101 651 0,'0'0'53'0,"0"0"32"0,0 0-1 16,0 0 14-16,0 0-59 16,0 0-28-16,36-17 1 15,-5 13 9-15,2-2 5 16,0 2-9-16,7 1 5 16,-6-1-9-16,2 1 2 15,0-1 1-15,-3 0-2 16,-2 0 0-16,-1-2-13 15,-5 1 0-15,-7-1 0 16,-6 1 3-16,-6 0-4 16,1 1-17-16,-4-4-116 15,-3 0-179-15</inkml:trace>
  <inkml:trace contextRef="#ctx0" brushRef="#br0" timeOffset="433223.1874">9969 3033 903 0,'0'0'13'16,"0"0"149"-16,0 0-51 16,0 0-33-16,0 0-25 15,8-74-26-15,10 63-24 16,6 2 0-16,-2 1-2 15,-4 3 2-15,3 5-3 16,-9 0 0-16,1 0 0 16,-2 5 1-16,-5 9-1 15,1 5-1-15,-7 5 1 16,0 3 1-16,-3 1 0 0,-17 2 3 16,0 1-3-16,-1-5 1 15,0-1-2-15,5-7 4 16,0-6-3-16,9-4-1 15,3-3 0-15,4-4 3 16,0-1-3-16,0 0 2 16,0 0-1-16,14 0 4 15,18 0 3-15,1-4-4 16,6-6-3-16,1 0 0 16,-6 0-2-16,2 1 3 15,-6 2-3-15,-5 2 2 16,-5 0-1-16,-7 3 1 15,-4 0-1-15,-6 2 0 0,-3 0-1 16,3 0-4-16,-3 0-22 16,0 0-146-16,0 3-55 15,-9 0-453-15</inkml:trace>
  <inkml:trace contextRef="#ctx0" brushRef="#br0" timeOffset="437567.4162">6027 2467 333 0,'0'0'112'0,"0"0"-70"16,0 0 68-16,0 0-38 15,0 0-33-15,0 0 1 16,0 0 8-16,-4-44-10 0,4 42 36 16,0 1-22-16,0 1-22 15,0 0-13-15,0 0-15 16,0 0-2-16,0 10-3 16,4 13 3-16,5 13 3 15,0 10 4-15,6 9 1 16,-3 8-1-16,0 3 0 15,1 6-2-15,-2 1 3 16,-1 7-2-16,-1-1-1 16,0 2 2-16,-3-3 0 15,0-4-3-15,0-2 0 16,-3-4 0-16,3-5-4 0,0-5 2 16,0-5-1-16,7-2 1 15,-2-1 0-15,-1 0-2 16,2-7 4-16,-1 1-2 15,-1-3 0-15,-4-1 0 16,-3 1 2-16,3-7 0 16,-6-2 1-16,3-8-5 15,-3-6 2-15,0-8 1 16,0-4 0-16,0-5-2 16,0-1-1-16,0 0 5 15,0 0 0-15,0 0 2 16,0 0-3-16,0 0-4 15,0 0-13-15,0 0-129 0,0 0-21 16,-6-4-199 0</inkml:trace>
  <inkml:trace contextRef="#ctx0" brushRef="#br0" timeOffset="437958.0439">6154 3973 687 0,'0'0'23'15,"0"0"120"-15,0 0-61 0,0 0-77 16,0 0-5-16,0 0-5 16,-3 5 5-16,3 10 12 15,0 4 22-15,6 0-12 16,3 2-3-16,7-2 0 15,-2 1-6-15,5-5-3 16,-2-4 0-16,-1-4-2 16,-4-4-2-16,1-3 11 15,1 0 5-15,-5 0 15 16,1-6 23-16,-4-8-36 16,0-1-7-16,-3-1-11 15,2-1 1-15,-4 0-5 16,2-2-1-16,0 2-2 15,0 3 0-15,0 6-8 16,0 0-58-16,0 2-140 0,3-2-138 16</inkml:trace>
  <inkml:trace contextRef="#ctx0" brushRef="#br0" timeOffset="438546.7004">5666 4392 844 0,'0'0'8'0,"0"0"167"15,0 0-65-15,0 0-79 16,0 0-31-16,0 0 0 0,-10 22 0 15,13 7 5-15,7 8 19 16,-4 0-4-16,2-1 5 16,-2-5-17-16,-2-2-3 15,-1-4-4-15,0-4 0 16,-3-5 0-16,0-6 0 16,3-4-1-16,-3-4 0 15,0-2-82-15,0 0-75 16,0-2-83-16</inkml:trace>
  <inkml:trace contextRef="#ctx0" brushRef="#br0" timeOffset="438890.4539">5504 4514 531 0,'0'0'258'15,"0"0"-245"-15,0 0 128 16,0 0-63-16,0 0-37 16,0 0-3-16,-23-16-15 15,23 7-10-15,0 3 14 16,0-4-16-16,0 1 8 16,0 1-5-16,3 0-5 15,3-1 10-15,3-2-12 0,9 0-6 16,3-1 6-1,6-1-5-15,6 0-2 0,-2 1-4 16,3 1 3 0,-4 1-1-16,1 2 1 0,-8 0-2 15,1 3-6-15,-8 5-78 16,-7 0-66-16,-6 0-25 16,-3 11-78-16</inkml:trace>
  <inkml:trace contextRef="#ctx0" brushRef="#br0" timeOffset="439249.7486">5623 4759 397 0,'0'0'23'0,"0"0"89"16,0 0-5-16,0 0-47 16,0 0-18-16,0 0 25 15,-6 10 2-15,6-10 5 16,0 0-17-16,0 0-22 16,0 0-6-16,3 2-8 15,15-2 31-15,3 0-4 16,9 0-16-16,1-5-4 0,6-4 2 15,-1-2-18-15,-5 0-6 16,-7 1-6-16,-6 6-3 16,-9 1 0-16,-3 2-54 15,-6 1-72-15,0-1-43 16,0 1-117-16</inkml:trace>
  <inkml:trace contextRef="#ctx0" brushRef="#br0" timeOffset="439740.9261">6160 4593 911 0,'0'0'19'0,"0"0"113"16,0 0-13-16,0 0-94 16,0 0-25-16,0 0-7 15,0 14 7-15,0 10 18 16,-6 4 2 0,0-1 2-16,-3 2-2 15,3-2-11-15,3-1 2 16,3-2-5-16,0-6-4 15,0-4 2-15,0-5-2 0,0-4 0 16,0-2 2 0,11-3 0-16,2 0 5 0,2 0-3 15,7-7 4-15,2-6-9 16,3-1 0-16,-3 0 1 16,3 1-2-16,-2-1 0 15,2 3 2-15,-5-1-2 16,-2 4 0-16,-4 0 0 15,-1 1 2-15,-6 3-2 16,0 1 0-16,-6 0-1 16,0 3 0-16,-3 0-47 15,0 0-24-15,0 0-75 16,0 0-94-16,0 0-171 16</inkml:trace>
  <inkml:trace contextRef="#ctx0" brushRef="#br0" timeOffset="440074.9626">6330 4655 846 0,'0'0'56'0,"0"0"68"0,0 0 38 15,0 0-84-15,0 0-41 16,0 0-19-16,-6-7-11 15,6 18-2-15,0 6 31 16,9 6 19-16,0 2-17 16,-3 5-4-16,3-1-5 15,-2 2-8-15,2 0-11 0,-4-2-4 16,1-4-1 0,1-2-3-16,-1-6-2 0,-3-3 0 15,-3-5 0-15,3-2-4 16,-3-2-73-16,3-3-48 15,3-2-102-15,-3 0-176 16</inkml:trace>
  <inkml:trace contextRef="#ctx0" brushRef="#br0" timeOffset="446061.4122">13390 1889 521 0,'0'0'56'15,"0"0"40"-15,0 0-31 16,0 0-14-16,0 0-26 15,0 0-8-15,0 0 15 16,-14 0 26-16,14 0-10 16,0 0 11-16,0 0-12 15,0 0-13-15,0 0-14 16,0 2-10-16,0 2 0 16,17-1-5-16,15 2 6 15,24-2 19-15,11-1-4 16,15-2-1-16,3 0-15 15,-2 0-4-15,1-3 0 0,-2-4-2 16,-10 1-4-16,-7-2 2 16,-11 1 2-16,-8-1-4 15,-7 0 2-15,-6 2 2 16,-7-1 5-16,-3 3 0 16,-5 1-4-16,-5 2-5 15,-5 1 0-15,-2 0-18 16,1 0-73-16,-7 0-59 15,0 4-105-15,-21 2-208 16</inkml:trace>
  <inkml:trace contextRef="#ctx0" brushRef="#br0" timeOffset="446639.4603">13522 1676 830 0,'0'0'14'0,"0"0"159"16,0 0-46-16,0 0-56 15,0 0-21-15,0 0-31 16,0-7-6-16,0 7-1 15,0 0-11-15,-1 0-1 16,-11 4 0-16,-7 8 0 16,-7 8 5-16,-8 1-3 0,3 2 2 15,-2 3-4 1,0 0 1-16,5-3 4 0,8-3-3 16,4-4-2-16,7-4 1 15,6 0-1-15,3-1 0 16,0 0-3-16,0 0-2 15,3 0 5-15,9 0 9 16,4 1-2-16,8 0 3 16,1-2 4-16,11 5-2 15,3-1-4-15,6 3-7 16,4 4-1-16,3 4-7 16,-4 2-117-16,-5-7-213 0</inkml:trace>
  <inkml:trace contextRef="#ctx0" brushRef="#br0" timeOffset="448702.1312">13955 2317 998 0,'0'0'8'0,"0"0"50"16,0 0 76-16,0 0-26 15,0 0-60-15,0 0-11 16,0 0-13-16,-17-46-13 16,17 46-11-16,0 7-4 0,0 15 4 15,0 10 0-15,0 3 11 16,0 2-5-16,0-4 3 16,4-3-5-16,-1-5-1 15,0-4-3-15,-3-6 0 16,0-4-1-16,4-5-2 15,-4-2-61-15,0-2-79 16,0-2-68-16,0 0-43 16</inkml:trace>
  <inkml:trace contextRef="#ctx0" brushRef="#br0" timeOffset="449061.4813">13757 2417 746 0,'0'0'62'16,"0"0"-13"-16,0 0 100 15,0 0-75-15,0 0-29 16,0 0-27-16,10-40-5 15,11 30 6-15,3-4 6 16,5-3 5-16,6 0-10 0,4-2 3 16,1 0-4-16,-4 4-8 15,-7 1-3-15,0 4-8 16,-14 5 0-16,-7 3-1 16,-3 1-14-16,-5 1-56 15,0 0-65-15,0 13-6 16,-16 8-49-16,-6-4-225 15</inkml:trace>
  <inkml:trace contextRef="#ctx0" brushRef="#br0" timeOffset="449358.451">13757 2641 518 0,'0'0'163'16,"0"0"-162"-16,0 0 44 15,0 0 7-15,0 0-23 16,0 0 31-16,52 19 20 16,-20-19-14-16,6-9-10 15,2-2-8-15,-1 0-13 16,-3-1-15-16,-1 1 4 15,0 3-17-15,-8 0-5 0,-8 3 0 16,-7 2-2 0,-4-3-24-16,-4 1-66 0,-1 1-74 15,-3-2-95-15</inkml:trace>
  <inkml:trace contextRef="#ctx0" brushRef="#br0" timeOffset="449936.6894">14246 2456 981 0,'0'0'4'0,"0"0"87"15,0 0 14-15,0 0-78 16,85-62-11-16,-58 60-6 16,1 2 1-16,-4 0-1 15,-6 12-9-15,-4 5 6 16,-4 4-2-16,-7 1 0 15,-3 3-4-15,0 1 5 16,-20-2 2-16,-2-4-1 0,-2-3 1 16,9-11 1-16,8-1-4 15,7-5 1-15,0 0 11 16,0 0-3-16,0-9 6 16,10-7-19-16,9 1-1 15,4 3-9-15,-3 5-1 16,-1 6 1-16,0 1 3 15,2 1-2-15,-3 15 1 16,-4 4 3-16,-1 1 4 16,-1 4 0-16,-8-1 0 15,-1-1-6-15,-3 0 2 16,0-4 4-16,-10 3 1 16,-12-1 1-16,-10 4-1 0,-14 4-1 15,-19 0-37-15,-3-1-230 16,-8-8-383-16</inkml:trace>
  <inkml:trace contextRef="#ctx0" brushRef="#br0" timeOffset="453483.7327">12866 2597 696 0,'0'0'12'0,"0"0"20"15,0 0 38-15,0 0-19 16,0 0-29-16,0 0 10 16,-19-13 19-16,19 13-5 15,0 0 8-15,0 0 6 16,0-2-2-16,0 1-27 16,0 1-12-16,0 0-16 15,0 0-3-15,0 4-2 0,0 17-8 16,0 13 10-16,0 17 9 15,0 8-4-15,0 11 8 16,0 10-6-16,0 8 8 16,0 4 9-16,0-1-10 15,0-6-10-15,0-11 8 16,0-10-4-16,3-13 0 16,4-12-3-16,-1-10 1 15,0-5-1-15,0-6-3 16,-1-6 0-16,-2-2-2 0,1-3 1 15,-4-4-1 1,3-3-1-16,-3 0-52 0,0 0-38 16,0 0-29-16,0 0-59 15,-10 0-142-15</inkml:trace>
  <inkml:trace contextRef="#ctx0" brushRef="#br0" timeOffset="454030.6126">12781 3522 486 0,'0'0'123'0,"0"0"-35"16,0 0 23-16,0 0-33 15,0 0-32-15,0 0-4 16,-9-49-10-16,12 46 6 16,0 0 11-16,0 0-5 15,0 2-3-15,-2 1-13 16,3 0-9-16,-1 0-13 15,4 0-1-15,5 13 3 0,-2 6 5 16,7 3 4-16,2 3-1 16,-4-3 0-16,6-1-8 15,-3-1 1-15,0-4-2 16,-6-5 0-16,1-5 2 16,-7-2-3-16,-3-3 1 15,-2-1 10-15,2 0 9 16,0-5 22-16,8-12-15 15,-5-2-28-15,0 1 0 16,0 0-1-16,0-2-4 16,1 5 1-16,1 1 1 15,-5 4-2-15,3 3 0 16,-3-1-2-16,4 1-10 0,2 2-45 16,1-2-38-16,7 5-90 15,-5-3-168-15</inkml:trace>
  <inkml:trace contextRef="#ctx0" brushRef="#br0" timeOffset="454952.7021">12948 4068 883 0,'0'0'38'0,"0"0"174"0,0 0-92 16,0 0-44-16,0 0-55 15,0 0-21-15,-7 6 2 16,7 16-2-16,13 9 20 16,-3 5 11-16,4 0-7 15,-2 0-7-15,-3 0-3 16,-3-2-8-16,-1-3-4 16,-2-6 3-16,-3-5-5 15,0-7-1-15,0-7 0 16,0-1-50-16,0-5-35 0,0 0-26 15,0-11-61 1,0-12-231-16</inkml:trace>
  <inkml:trace contextRef="#ctx0" brushRef="#br0" timeOffset="455390.3202">12814 4118 613 0,'0'0'19'15,"0"0"95"-15,0 0-25 16,0 0-3-16,0 0-30 16,0 0-9-16,-18-1-10 15,18 1-14-15,0 0-3 16,0 0 2-16,0 0 17 16,0 0 17-16,0 0-9 15,0 0-8-15,12-8-15 16,11-5 8-16,9-2-14 15,1-2-6-15,3-2-5 16,2-1 0-16,4 3-4 0,-3 2 0 16,-6 3-1-16,-3 4-1 15,-11 5-2-15,-6 0-2 16,-3 3-48-16,0 0-60 16,-10 14-71-16,0 0-121 15</inkml:trace>
  <inkml:trace contextRef="#ctx0" brushRef="#br0" timeOffset="456077.9871">12817 4466 50 0,'0'0'671'0,"0"0"-663"16,0 0 106-16,0 0-18 15,0 0-68-15,0 0-10 16,-9 1 1-16,9 0 10 16,0 1 19-16,0-2 5 0,6 1-19 15,7-1 3-15,7 0 2 16,5 0 7-16,8-5-5 15,3-8-20-15,7-1-3 16,-4 0-9-16,3 1-2 16,-6 1 1-16,-1 1-2 15,-5 3 3-15,-9 2 3 16,-7 2-4-16,-4 1 2 16,-4 3-4-16,-6 0-4 15,4 0-2-15,-4 0 0 16,3 0-5-16,0 0-45 15,0 0-65-15,0 5-51 0,0-3-132 16,-2-2-495-16</inkml:trace>
  <inkml:trace contextRef="#ctx0" brushRef="#br0" timeOffset="457140.7607">13445 4050 843 0,'0'0'26'0,"0"0"111"15,0 0-58-15,0 0-57 0,0 0-13 16,0 0-6-16,0 0 16 16,-3 0 3-16,9 0 11 15,11 0 8-15,5 0-1 16,4-11-8-16,3 2-13 15,-6-3-7-15,3 4-3 16,-5-1-6-16,0 4-1 16,-5 2-2-16,-7 3-2 15,2 0-41-15,-8 0-51 16,-3 3-79-16,0 5-52 16,0 0-434-16</inkml:trace>
  <inkml:trace contextRef="#ctx0" brushRef="#br0" timeOffset="457734.5169">13509 4084 677 0,'0'0'12'0,"0"0"136"0,0 0 1 16,0 0-95-16,0 0-41 15,0 0-6-15,-15 28 24 16,2 1 21-16,-3 5-6 15,5 1 12-15,5-2-21 16,3-5-6-16,3-6 5 16,0-4-16-16,0-6-9 15,0-3-3-15,9-3-2 16,4-6 0-16,1 0 1 16,5 0-3-16,2-10-1 15,3-5-3-15,3 3-20 16,-5 0 0-16,1 3 0 15,-1 3 10-15,-3 2 3 0,2 4 3 16,-5 0 2-16,4 5-5 16,-2 9 4-16,-2 5 3 15,-2 1 0-15,-7-1 0 16,-7 2 2-16,0 0 4 16,0 2-4-16,-13-1 9 15,-11-2-2-15,-2-1-1 16,-5-4 2-16,-3-3-5 15,1-3 0-15,2-7-4 16,-2-2-1-16,6 0-42 0,6 0-88 16,5-10-161-1</inkml:trace>
  <inkml:trace contextRef="#ctx0" brushRef="#br0" timeOffset="460699.5121">11139 2767 880 0,'0'0'22'16,"0"0"70"-16,0 0 61 15,0 0-66-15,0 0-29 0,0 0-49 16,0 0-9 0,0 0-8-16,-6-21-8 0,6 49 16 15,0 11 13-15,6 5 4 16,0 6 6-16,0-1-10 15,1 1-2-15,-1-1-3 16,-5-4-2-16,-1-6-1 16,0-5-3-16,0-7-1 15,0-8 2-15,0-7-2 16,0-6 1-16,0-4-1 16,0-2 0-16,0 0 5 15,0 0 5-15,0 0 3 0,-1-8 18 16,-5-11-22-1,-4-8-7-15,1-9 2 0,-3-4-4 16,0-7 0-16,3-6-1 16,0-6 1-16,9 1-1 15,0 4 0-15,0 4 0 16,0 11 0-16,9 8 2 16,3 7-4-16,6 4 2 15,-3 6-4-15,6 2 3 16,-2 7-3-16,0 3 1 15,4 2 2-15,-1 0-3 16,-2 12 4-16,2 9-6 16,-4 4 2-16,-6 5 1 15,-6 3 2-15,-6 3 0 16,0 2-2-16,-9 0-4 0,-15-3-3 16,-4-6-10-16,1-8-5 15,6-8 11-15,0-8 4 16,9-2 9-16,-1-3-5 15,7 0 6-15,2 0-11 16,3-7-12-16,-1 2 4 16,2 4 17-16,0 1-1 15,0 0-2-15,0 0-7 16,13 8 4-16,6 9 8 16,8 5 0-16,1 1 0 15,5-1 2-15,6 3 0 16,7 1-2-16,-1 1-1 0,1 2 0 15,-1 4 0-15,-6-1-119 16,-11-4-265-16</inkml:trace>
  <inkml:trace contextRef="#ctx0" brushRef="#br0" timeOffset="461449.5211">11623 3357 818 0,'0'0'20'0,"0"0"106"15,0 0 9-15,0 0-78 16,0 0-28-16,0 0-6 16,-1-10 0-16,15 1-15 15,5-4 6-15,-3 1-7 16,7 1 4-16,0 0-3 16,0 0 0-16,-5 3-4 15,0 4-2-15,-9 2-2 16,-6 2-5-16,-3 0-21 0,0 0-59 15,0 9-35-15,0 7-49 16,-12-2-228-16</inkml:trace>
  <inkml:trace contextRef="#ctx0" brushRef="#br0" timeOffset="462043.2054">11636 3381 932 0,'0'0'10'0,"0"0"76"16,0 0 48-16,0 0-81 15,0 0-23-15,0 0-8 16,-42 29-1-16,39-19 4 16,0 0-11-16,3-3-6 15,0-2-5-15,0 2 6 16,0-2-7-16,0 0-2 16,6 0 5-16,3-1 1 15,4 1-6-15,-6 2 1 0,3-2-1 16,0 2 0-16,-4 1-2 15,0-2 2-15,-3 0 1 16,3-1-1-16,1-2 0 16,7-3 1-16,1 0 1 15,1 0-2-15,5 0-1 16,0-3-7-16,-3 3 0 16,-3 0-2-16,1 3 8 15,-5 11-3-15,2 5 1 16,-7 3 4-16,-3-1 1 15,-3 1 2-15,0 5-1 16,-6-4 4-16,-18 2 7 16,-7-1-2-16,-5-2-5 15,-7-2-2-15,1-5 1 16,-3-8 0-16,-1-5-4 0,7-2-1 16,8-2-57-16,4-17-75 15,8-9-143-15,2-14-391 16</inkml:trace>
  <inkml:trace contextRef="#ctx0" brushRef="#br0" timeOffset="463012.1811">11629 3334 372 0,'0'0'82'15,"0"0"29"-15,0 0-28 16,0 0-64-16,0 0-2 15,0 0 18-15,4 0-6 16,2 0 0-16,-2 0 0 16,-4 0 1-16,3 0 3 15,-3 0-5-15,3 0 35 16,-3 0 7-16,6-3-2 16,3-5-9-16,2-2-11 15,8-2-27-15,3-1-7 16,2 0 4-16,-3 4-1 0,3 2 1 15,-2 2-5-15,-1 0 0 16,-3 2 1-16,-7-1 0 16,-4 3-6-16,-4-1-3 15,0 2-5-15,-3 0-6 16,0 5-63-16,0 6-58 16,-6-6-275-16</inkml:trace>
  <inkml:trace contextRef="#ctx0" brushRef="#br0" timeOffset="496032.5064">2003 9151 847 0,'0'0'15'0,"0"0"38"16,0 0 48-16,0 0-11 16,0 0-29-16,0 0-15 0,0 0-1 15,-6-20-1-15,6 20-21 16,0 0-7-16,0 0-14 16,0 7-2-16,0 19 0 15,0 8 11-15,0 11 0 16,0 5-4-16,0 0-2 15,1-1 1-15,4-2-2 16,1-11-1-16,-3-3-3 16,3-6 0-16,-2-8 0 15,-1 0 0-15,-3-8 0 16,0-5-1-16,0-3-16 16,0-3-152-16,0 0-53 15,-3-6-215-15</inkml:trace>
  <inkml:trace contextRef="#ctx0" brushRef="#br0" timeOffset="496313.7993">1951 9247 678 0,'0'0'158'15,"0"0"-142"-15,0 0 98 16,0 0-24-16,0 0-56 0,0 0-25 16,61-57 3-16,-36 44 6 15,2 1 10-15,0 1-11 16,-2 0-4-16,2 2-12 16,-6 3 1-16,-3 2-2 15,-6 4-12-15,-6 0-140 16,-2 4-56-16,-4 8-284 15</inkml:trace>
  <inkml:trace contextRef="#ctx0" brushRef="#br0" timeOffset="496579.4154">2006 9465 660 0,'0'0'82'0,"0"0"-24"15,0 0 68-15,0 0-49 16,0 0-53-16,0 0 1 16,49-23-18-16,-22 9-6 15,-3 5 4-15,3 1-5 16,-2 2 0-16,0 0-14 16,-4 6-86-16,-4 0-125 15,-1 0-168-15</inkml:trace>
  <inkml:trace contextRef="#ctx0" brushRef="#br0" timeOffset="497188.9011">2495 9428 600 0,'0'0'181'16,"0"0"-87"-16,0 0 52 0,0 0-55 16,0 0-45-16,0 0-26 15,-92-26-5-15,68 50-3 16,7 3 0-16,1 1-2 15,7 2-2-15,6-6 4 16,3-2 4-16,0-5-5 16,3-1 1-16,6-5-6 15,4-5 2-15,-2-6-7 16,-2 0 3-16,7 0 1 16,-1-17 3-16,0-6-1 15,0-7-1-15,3-1-4 16,-3-6-2-16,-2 3 2 15,6-2 0-15,-2 9 1 16,2 5 3-16,-2 11 7 16,-1 8-3-16,1 3 3 0,5 3-8 15,2 21 2-15,4 5 3 16,0 4 5-16,-5 3 10 16,-2-2-5-16,-8-1-11 15,-4-4 0-15,-6-5-7 16,-3-8-1-16,0-6 7 15,0-3-7-15,0-7 4 16,-9 0 14-16,-1 0 38 16,-2-13-34-16,-3-14-2 15,6-7-7-15,0-11-13 16,6-5 3-16,3-3-4 16,0 10 0-16,3 4 0 0,12 12-7 15,4 10-36-15,5 5-86 16,0 5-125-16,-6-3-350 15</inkml:trace>
  <inkml:trace contextRef="#ctx0" brushRef="#br0" timeOffset="498032.6595">3545 9293 1057 0,'0'0'39'16,"0"0"-29"-16,0 0 45 15,0 0 0-15,0 0-25 0,81-3-10 16,-53 32 7 0,-1 8 3-16,-5-1-1 0,-4 3-12 15,-9-5-3-15,-3 2-5 16,-6-9-1-16,0-8-2 16,0-5-1-16,0-8 2 15,0 0 12-15,0-6 10 16,0 0 7-16,-3 0 10 15,-3 0-6-15,-4-12-24 16,1-9-9-16,6-4-6 16,0-8 0-16,3-4-1 15,0 0 2-15,6-2-1 16,13 6 0-16,5 4 0 16,-3 8 1-16,3 9-4 0,-5 9 2 15,2 3-4-15,0 0 2 16,1 19 1-16,-2 4 0 15,-1 10-1-15,-4-1 2 16,-3 1 0-16,-6 3-2 16,3-8 2-16,-5 3 0 15,2-6 0-15,-3-3-7 16,0-4-102-16,0-5-120 16,0-7-105-16</inkml:trace>
  <inkml:trace contextRef="#ctx0" brushRef="#br0" timeOffset="498939.1168">4315 9385 514 0,'0'0'427'0,"0"0"-366"16,0 0 87-16,0 0-52 15,0 0-25-15,0 0-32 16,-55-55-27-16,32 55 2 0,-2 0-5 16,1 13-5-16,5 2 4 15,5 2 1-15,1 2-3 16,7 1 3-16,3-6-6 15,3 0-2-15,0-4 1 16,3-4-1-16,13-2 7 16,4-4-6-16,2 0 3 15,2 0 2-15,1-14-3 16,-8 1-3-16,-4-4-2 16,-4-2-13-16,-3 2 4 15,-6 0 4-15,0 5 2 16,0 2 3-16,0 3 1 15,0 4 0-15,0 3 2 16,0 0-2-16,0 0-2 16,0 0 2-16,5 0-14 0,8 0-10 15,15 0 24-15,8-3 0 16,6 0 0-16,1-5-2 16,-4-1-4-16,-2 1-5 15,-4-4 0-15,-6 3 4 16,-8-1 5-16,-5 2 2 15,-11-1 3-15,1-1 4 16,-4 1 6-16,0 1-12 16,-7 1 4-16,-7 2 4 15,-2 5-5-15,-4 0 0 16,-2 9-2-16,3 11-2 16,-1 10 0-16,4 6 0 0,7 1 0 15,6-4 1-15,3-4-1 16,0-7 0-16,9-5 1 15,7-7 1-15,-2-3 4 16,2-3-5-16,-1-4 3 16,3 0 2-16,-3-13-1 15,1-7-3-15,-2-7-1 16,-1-4-1-16,-7-11-1 16,0-4-4-16,-6-9-7 15,0-6 8-15,0-6 3 16,0-1 1-16,0 12 0 15,0 9 2-15,0 22 2 16,0 14 10-16,0 8 11 0,0 3-25 16,0 20-8-16,3 19 8 15,9 11 22-15,6 2-3 16,-6-1 3-16,4 0-6 16,-2-1-2-16,-1-3-9 15,-1-1-5-15,-6-6-1 16,-2-3-3-16,-4-12-120 15,0-11-163-15,0-14-477 16</inkml:trace>
  <inkml:trace contextRef="#ctx0" brushRef="#br0" timeOffset="499346.3193">4944 9339 812 0,'0'0'6'0,"0"0"133"16,0 0-17-16,0 0-33 16,93 14-29-16,-71-14-4 15,-2 0-19-15,-4 0-4 16,-4-7-5-16,-2-3-2 16,-1-2-9-16,-3-2-4 15,-4-3-2-15,-2 0-4 16,0 1-6-16,0-7 5 15,0 1-4-15,-8 1 3 0,-5 8 5 16,1 0-1-16,3 10 18 16,-1 3-3-16,-4 0-16 15,-2 17-7 1,1 14-1-16,0 8 4 16,6 2 6-16,9-1 3 0,0-6 2 15,9-9 5-15,18-3-5 16,4-5 3-16,2-1-11 15,4-5-5-15,-7-4 0 16,-9 0-2-16,-8-7-144 16,-13 0-261-16</inkml:trace>
  <inkml:trace contextRef="#ctx0" brushRef="#br0" timeOffset="500174.6085">6063 9247 894 0,'0'0'15'15,"0"0"140"-15,0 0-59 16,0 0-42-16,0 0-27 16,0 0-18-16,6-23-3 15,9 14 6-15,6-2 1 16,4 1-4-16,-4 1-5 0,-6-5 1 15,-2 0 0-15,-2-5-3 16,-5-1 4-16,-3-1-1 16,-3-4-1-16,0-1 1 15,0 2-4-15,0 5 2 16,0 6 7-16,0 6 25 16,0 5 0-16,0 2-18 15,0 0-15-15,0 12-2 16,0 17-4-16,3 11 4 15,7 7 8-15,-1 4 1 16,2 4 5-16,-1-6 5 16,-4 0-6-16,-3-4-6 15,0-9-4-15,-3-4-1 0,0-5-1 16,0-6-1-16,-3-4 0 16,-6-5-6-16,-1-3-90 15,-1-3-100-15,2-6-66 16,-1 0-265-16</inkml:trace>
  <inkml:trace contextRef="#ctx0" brushRef="#br0" timeOffset="500502.7583">6078 9557 495 0,'0'0'153'16,"0"0"-40"-16,0 0 56 15,0 0-77-15,0 0-39 16,0 0-14-16,-48 7 10 0,48-7-9 15,0 0-8-15,0 0 6 16,0 0 0-16,0 0 3 16,0 0-14-16,9 0-8 15,12 0 4-15,10 0 27 16,11-3-18-16,4-5-8 16,2-1-8-16,1 5-7 15,-4 1-5-15,-5 1 0 16,-10 2-3-16,-9 0-1 15,-6 0 3-15,-6 0-3 16,-9 0 0-16,0 0 0 16,0 0-5-16,0 0-33 0,0 0-91 15,0 0-168-15,0 0-286 16</inkml:trace>
  <inkml:trace contextRef="#ctx0" brushRef="#br0" timeOffset="500784.0125">7007 9547 1206 0,'0'0'49'0,"0"0"73"15,0 0-93-15,0 0-29 0,0 0-83 16,0 0-623-16</inkml:trace>
  <inkml:trace contextRef="#ctx0" brushRef="#br0" timeOffset="504660.6333">2274 10793 947 0,'0'0'22'0,"0"0"13"15,0 0 44-15,0 0 7 16,-9-83-29-16,9 71-13 16,0 1-13-16,0 5 9 15,0 2-4-15,0 4-2 0,0-1-6 16,0 1-6 0,0 0-8-16,0 0-2 0,0 0-12 15,0 5-9-15,2 20-13 16,8 12 22-16,1 6 6 15,-1 7-5 1,-1-1 3-16,-3-3 1 0,-3-2-5 16,0-5-1-16,-3-6 1 15,0-7 0-15,0-6 1 16,0-1-1-16,0-8 0 16,-1-5-3-16,1-1-55 15,0-5-111-15,0-5-81 16,0-17-363-16</inkml:trace>
  <inkml:trace contextRef="#ctx0" brushRef="#br0" timeOffset="505113.7696">2012 10764 514 0,'0'0'96'0,"0"0"-24"16,0 0 35-16,0 0-34 15,0 0 11-15,0 0-14 16,-60-37-12-16,60 37-10 16,-1 0-6-16,1 0-10 15,0 0-8-15,0-1-9 16,0 1-5-16,1-2-1 16,17-1 7-16,10-8 5 15,11-1-1-15,7-2-10 16,7-3-10-16,2-2 5 15,3 5-5-15,-6 1-1 0,-10 6-2 16,-12 7-32 0,-14 0-42-16,-10 0-63 0,-6 7-17 15,0 9 22-15,-16 1-294 16</inkml:trace>
  <inkml:trace contextRef="#ctx0" brushRef="#br0" timeOffset="505520.0214">2012 11212 627 0,'0'0'92'16,"0"0"-71"-16,0 0 64 15,0 0-38-15,0 0-31 16,0 0 4-16,-9 17 51 16,12-11-33-16,13-6 27 15,8 0 10-15,10 0-3 16,8-13-22-16,9-3-27 15,3 3 1-15,1 0-11 16,3 1-1-16,-6 4-6 16,-10 1-4-16,-9 5 1 0,-6-1-3 15,-13 3 0-15,-6 0-2 16,1 0-10-16,-6 0-61 16,3 0-47-16,-2 3-56 15,-4-3-145-15</inkml:trace>
  <inkml:trace contextRef="#ctx0" brushRef="#br0" timeOffset="505863.7823">2780 11114 742 0,'0'0'260'0,"0"0"-166"16,0 0 83-16,0 0-61 15,0 0-46-15,0 0-42 16,0-11-28-16,0 34 3 16,0 10-3-16,3 8 40 15,3 5-17-15,0-5-12 16,0-1 2-16,-3-6-6 15,0-7-4-15,-3-1-1 0,4-6-1 16,-4-3-1 0,0-4 0-16,0-5-7 0,0-7-131 15,6-1-150-15,-1-9-238 16</inkml:trace>
  <inkml:trace contextRef="#ctx0" brushRef="#br0" timeOffset="506285.7599">3292 11044 915 0,'0'0'13'16,"0"0"166"-16,0 0-58 15,0 0-18-15,0 0-42 16,0 0-21-16,-9-14-2 15,12 12-16-15,13-1-8 16,11-4-3-16,4 3-10 0,8-2 2 16,-3-1 0-16,4 3-3 15,-4 1 3-15,-5 1-3 16,-7 2-3-16,-9 0-5 16,-3 0-44-16,-5 0-52 15,-7 3-31-15,0 7-122 16,-4 2-66-16</inkml:trace>
  <inkml:trace contextRef="#ctx0" brushRef="#br0" timeOffset="506566.9814">3360 11206 781 0,'0'0'64'15,"0"0"1"-15,0 0 90 16,0 0-51-16,0 0-59 15,0 0-9-15,48 0 34 16,-18 0-36-16,4-6-15 16,-1 2-5-16,-3-2-5 15,1 1-2-15,-7 2-6 16,-3 0 2-16,-9 0-3 16,-2 0-3-16,-7 3-1 15,0 0-55-15,-3 0-88 16,0 3-128-16,0-3-324 15</inkml:trace>
  <inkml:trace contextRef="#ctx0" brushRef="#br0" timeOffset="508442.2707">4425 10726 905 0,'0'0'46'0,"0"0"48"15,0 0 71-15,0 0-58 16,0 0-46-16,0 0-22 15,-13-49-2-15,13 49-23 16,0 0-14-16,0 19-17 16,0 15 10-16,10 9 7 15,-4 3 11-15,-3 0-1 16,3-2-8-16,-1-5-1 16,-5-6 1-16,3-3 0 15,1-11-2-15,-4-2-2 16,0-7 1-16,3-3-10 15,-3-4-86-15,0-3-50 16,0 0-89-16,0-10-246 0</inkml:trace>
  <inkml:trace contextRef="#ctx0" brushRef="#br0" timeOffset="508801.6712">4176 10832 796 0,'0'0'10'0,"0"0"178"16,0 0-81-16,0 0-25 15,0 0-25-15,0 0-33 16,6-72-16-16,3 59 4 15,3 3 0-15,0-1-6 16,3 0 12-16,4 0-6 16,5 0-3-16,6-1 1 15,4-1-5-15,5 2-4 16,-3-3-1-16,-3 5 3 16,-8 3-6-16,-7 2 1 15,-6 4-42-15,-9 0-59 16,-3 4-65-16,0 8-41 15,-6 8-147-15</inkml:trace>
  <inkml:trace contextRef="#ctx0" brushRef="#br0" timeOffset="509176.6542">4185 11142 378 0,'0'0'51'16,"0"0"35"-16,0 0 65 15,0 0-80-15,0 0-6 16,0 0-8-16,-9 23 17 0,9-23 0 16,0 0 4-16,0 0-1 15,0 0-25-15,0 0-4 16,0 0-15-16,9 0-9 15,13-2 9-15,8-8 4 16,3-3-17-16,9 2-9 16,0-1-6-16,1-1 6 15,-1 2-11-15,-5 2 0 16,-7 1-2-16,-8 5 0 16,-7 0 2-16,-9 3-1 15,0-3-8-15,-6 3 1 16,3 0-41-16,0 0-61 15,3 0-74-15,1 0-148 16</inkml:trace>
  <inkml:trace contextRef="#ctx0" brushRef="#br0" timeOffset="509833.0934">4925 11182 907 0,'0'0'100'15,"0"0"-56"-15,0 0 88 16,0-78-51-16,16 57-42 16,1 2-21-16,5 5-13 15,-1 4-5-15,0 3 1 16,0 7 5-16,-2 0-5 15,-2 3-1-15,-1 11 0 0,-7 10 4 16,0-1 1 0,-9 3-5-16,0 4 0 0,-3 2 6 15,-18-2-5-15,-3 4 4 16,-3-8-2-16,5-4-1 16,1-8-1-16,9-4 0 15,3-6 0-15,6-2 1 16,3-1-1-16,0-1 2 15,0 0-2-15,0 0-1 16,9 0 1-16,12 0 2 16,4 0 2-16,8-7 0 15,0 0-4-15,1 0 4 0,-1-2-5 16,-3 5 0-16,-5-1 1 16,-1 1-1-16,-3 1 0 15,-6 3 1-15,-9-3-1 16,0 3 0-16,-6 0-5 15,3 0-32-15,0 0-114 16,7-2-121-16,-1-10-228 16</inkml:trace>
  <inkml:trace contextRef="#ctx0" brushRef="#br0" timeOffset="510270.5883">5553 10901 862 0,'0'0'4'0,"0"0"124"16,0 0-28-16,0 0-49 0,0 0-32 15,0 0-11 1,-9 1 12-16,9 2 7 0,0-3-6 16,3 0 14-16,12 0-6 15,15 0 8-15,7 0 3 16,3-3-21-16,5-5-7 15,-2-1-12-15,-4-1 3 16,-3 0 0-16,-5 0-3 16,-4 4 0-16,-6 0 0 15,-9 2 0-15,-6-2-2 16,1 6-20-16,-7-1-58 16,0 1-46-16,0 0-126 15,0-3-117-15</inkml:trace>
  <inkml:trace contextRef="#ctx0" brushRef="#br0" timeOffset="510583.1868">5744 10727 878 0,'0'0'2'0,"0"0"151"15,0 0-57-15,0 0-20 16,0 0-33-16,0 0-8 16,10-34 9-16,-10 34 1 15,0 0-26-15,0 5-15 0,3 21 0 16,0 12 19-16,3 10 19 16,3 2-7-16,-4-1-16 15,5-1-1-15,-1-7-14 16,0-9-3-16,1-5-1 15,-2-4 1-15,-2-3-1 16,-3-6-49-16,0-5-147 16,-3-9-153-16,0 0-575 15</inkml:trace>
  <inkml:trace contextRef="#ctx0" brushRef="#br0" timeOffset="511317.477">6646 10671 896 0,'0'0'66'16,"0"0"165"-16,0 0-88 15,0 0-34-15,0 0-41 16,0 0-39-16,-6-20-27 16,6 54 1-16,0 11 3 15,0 8 8-15,3 0 1 0,6-1-1 16,-4-9-6-16,-2 1-3 16,1-11-4-16,-1-8-1 15,-3-8 0-15,0-3 0 16,0-8-8-16,0-2-108 15,0-4-95-15,0-7-92 16</inkml:trace>
  <inkml:trace contextRef="#ctx0" brushRef="#br0" timeOffset="511614.3516">6478 10754 915 0,'0'0'37'0,"0"0"46"15,0 0 63-15,0 0-81 16,0 0-37-16,0 0-21 16,61-77 2-16,-40 64 2 15,1 6 4-15,-1-2 10 16,-3-1-5-16,4 3-5 15,-1 0-5-15,3 1 0 16,0 2-5-16,1 1-5 16,-1 3-3-16,-6 0-6 15,0 0-121-15,-12 13-144 0,-6 3-118 16</inkml:trace>
  <inkml:trace contextRef="#ctx0" brushRef="#br0" timeOffset="511911.2611">6445 11140 810 0,'0'0'8'0,"0"0"10"16,0 0 93-16,0 0-30 15,0 0-49-15,0 0-8 0,18 11 60 16,4-11-15-16,6 0-15 16,8 0-10-16,3 0-19 15,7-8-16-15,-4 4-7 16,3-1 1-16,-5 0-2 16,-1 2-1-16,-11 3-44 15,-1-3-80-15,-12-1-154 16,-5-1-158-16</inkml:trace>
  <inkml:trace contextRef="#ctx0" brushRef="#br0" timeOffset="512411.3211">7164 10989 1084 0,'0'0'22'15,"0"0"145"-15,0 0-74 16,0 0-45-16,0 0-32 16,0 0-14-16,0-4-2 15,0 11 0-15,-3 16 0 16,-8 6 10-16,-2 3-1 0,-5 6 2 15,0-1-2-15,-1-6-5 16,4-1 1-16,0-4-1 16,6-9-1-16,6-7-3 15,0 0 3-15,3-6 0 16,-3-4-1-16,3 3-1 16,0-3 5-16,0 3-4 15,12-3 6-15,12 0-1 16,4 0 8-16,8-3-8 15,6-7-1-15,1-2-4 16,5-2 1-16,-5 0-3 16,-1 0 1-16,-3 2-1 15,-7 2 1-15,-6-1-1 16,-4 2 1-16,-7 4-1 0,-6-3 0 16,0 5-13-16,-3 2-23 15,-2-2-47-15,-4 3-38 16,0-3-90-16,0-2-135 15</inkml:trace>
  <inkml:trace contextRef="#ctx0" brushRef="#br0" timeOffset="512801.8726">7377 11067 894 0,'0'0'37'16,"0"0"113"-16,0 0 0 16,0 0-33-16,0 0-50 15,0 0-15-15,-3-17-15 16,3 17 2-16,0 0-14 16,0 0-2-16,0 0-10 15,0 3-10-15,0 17-2 16,0 10 1-16,0 9 16 15,6 4-1-15,0 1-4 16,3-1 4-16,0-4-7 16,0-6 1-16,-3-6-2 15,4-4-5-15,-4-3 3 0,-1-4-3 16,-2-3-3 0,0-5-1-16,0-3 1 0,1 2-1 15,-1-3-6-15,0 0-44 16,0-2-103-16,-3-2-309 15</inkml:trace>
  <inkml:trace contextRef="#ctx0" brushRef="#br0" timeOffset="515776.7757">10960 8981 1090 0,'0'0'8'0,"0"0"65"15,0 0 36-15,0 0-49 16,0 0-44-16,0 0-13 16,0 0-3-16,-12-28-2 15,12 34 2-15,0 11 4 16,0 9 17-16,0 8 10 15,3 8-5-15,0 4-9 16,3 4-8-16,0-1 2 16,4 1-4-16,-4-6-4 15,2-1-2-15,-2-9 1 0,-3-3-2 16,4-9 1-16,-4-7-1 16,-3-3-32-16,3-5-58 15,-3-2-105-15,0-5-134 16</inkml:trace>
  <inkml:trace contextRef="#ctx0" brushRef="#br0" timeOffset="516089.3495">10951 9085 938 0,'0'0'12'0,"0"0"29"16,0 0 83-16,0 0-72 16,0 0-32-16,0 0-9 15,32-78 3-15,-16 66 8 16,-3 3 5-16,-1-1-8 16,3 0-6-16,-3 3-7 15,0 1-6-15,6 0 0 16,-6 3-4-16,7 3 0 15,-1 0-52-15,-3 0-111 16,-2 6-83-16,-10 8-253 16</inkml:trace>
  <inkml:trace contextRef="#ctx0" brushRef="#br0" timeOffset="516386.2311">10951 9286 679 0,'0'0'200'0,"0"0"-161"16,0 0 144-16,0 0-121 16,0 0-57-16,0 0-5 15,76-46 0-15,-40 33-1 16,1 4-1-16,-4 1 1 16,-2 2 0-16,-1 3-10 15,-3 3-126-15,-9 0-136 0</inkml:trace>
  <inkml:trace contextRef="#ctx0" brushRef="#br0" timeOffset="516980.067">11655 9244 748 0,'0'0'208'0,"0"0"-131"16,0 0 104-16,0 0-109 15,0 0-21-15,-97-31-18 16,67 33-12-16,2 18-6 16,1 9-2-16,5 4 5 15,5 0-5-15,10 0 2 16,7-7-7-16,0-4 0 16,7-2-4-16,10-3 0 15,2-7-1-15,0-4 1 16,4-6 1-16,0 0-2 0,0-8-3 15,-5-13-5 1,-3-5-18-16,-6-8 13 0,0-5 8 16,1-4 1-16,0-3 1 15,4 6 0-15,1 10 2 16,4 7-2-16,1 7 0 16,0 6-1-16,6 10-2 15,-1 0 3-15,5 20 0 16,6 13 0-16,0 1 13 15,-4 5 13-15,0 0-12 16,-8-2 3-16,-9 0-8 16,-11-10-3-16,-4-3-4 0,0-11 4 15,-10-2-4-15,-7-8 5 16,-2-3 12-16,0 0 16 16,-4-17-8-16,-2-12-15 15,7-10-5-15,3-11 2 16,9-3-9-16,6 0 0 15,0 11 0-15,12 8 0 16,11 10-7-16,6 7-34 16,7 9-62-16,3 1-126 15,-8 0-238-15</inkml:trace>
  <inkml:trace contextRef="#ctx0" brushRef="#br0" timeOffset="517948.8798">12753 9160 1009 0,'0'0'9'16,"0"0"153"-16,0 0-30 0,0 0-65 15,0 0-43 1,0 0-19-16,43-61 0 0,-25 63 1 16,6 25-5-16,-2 2 8 15,-2 8 13-15,-4 4 6 16,-4-2-12-16,-6 0-6 15,-1-2-6-15,-3-7 4 16,-2-11 4-16,0-4-7 16,0-7-2-16,0-2 4 15,0-6 2-15,0 0 19 16,-2 0 16-16,-6-17-18 16,-1-5-18-16,0-11-6 15,3-7 5-15,-1-3-7 0,7-6 3 16,0 2-7-1,0 8 6-15,13 5-2 0,5 8 0 16,3 7-1-16,4 13-1 16,-1 6-2-16,0 0 1 15,6 15-1-15,0 11 0 16,-5 6 4-16,-1-1-1 16,-5 6 0-16,-9-1-4 15,-2-2-1-15,-3 1-51 16,-5-4-72-16,0-3-83 15,0-9-100-15,0-14-263 16</inkml:trace>
  <inkml:trace contextRef="#ctx0" brushRef="#br0" timeOffset="519089.4988">13612 9124 1037 0,'0'0'14'0,"0"0"154"15,0 0-44-15,0 0-84 16,-85-25-24-16,61 30-1 0,-3 15 4 15,5 4-8-15,7 2-2 16,4 1 2-16,11-4-3 16,0-3-7-16,0-1-1 15,11-8-1-15,7-2 1 16,6-6 3-16,4-3 5 16,2 0-8-16,-4-13-7 15,-3-6-38-15,-8 0 4 16,-8-5 4-16,-1 1 16 15,-6-1 21-15,0-2 0 16,0 6 2-16,-9 3 0 16,5 5 17-16,1 5 9 0,3 1-10 15,0 5-6 1,0 1-12-16,0 0-8 0,3 0-1 16,18 0 5-16,5 4 4 15,6-1 0-15,4 0 2 16,-2-3-2-16,2 0 0 15,0 0 0-15,-2 0-21 16,-7-6 0-16,-3-1 9 16,-11 0 7-16,-6 0 5 15,-5-2 2-15,-2 2 0 16,0 1 5-16,0-4-3 16,-9 3-3-16,-7 3-1 15,-5 4 0-15,3 0 2 16,-6 10-1-16,2 13 2 15,4 7-2-15,3 1 5 0,6 5 0 16,6-4-3-16,3-2-3 16,0-2 0-16,12-9 2 15,6-4-2-15,0-5 2 16,-1-6 7-16,6-4-4 16,-5 0-3-16,3-12 2 15,-2-7-3-15,-6-6-1 16,0-1-12-16,-6-7-2 15,-1-4 6-15,-6-9 8 16,0-7-11-16,0-3 11 16,0-3 3-16,-3 2-2 15,-7 11 3-15,4 14 20 0,1 11 18 16,3 16 13-16,2 3-29 16,0 2-26-16,0 21-17 15,2 19 17-15,9 12 5 16,5 4 8-16,-3-1-2 15,7-4 5-15,-1-1-5 16,-3-8-3-16,7-6-8 16,-1-2 3-16,2-7-2 15,-2-8 3-15,1-7 0 16,-4-7-3-16,1-5 4 16,-1 0 0-16,2-14 2 15,-3-8-2-15,-5-8-2 16,-2-3-3-16,-8-5-22 0,-3-1-15 15,0 0 17-15,-10 6 11 16,-4 8 4-16,-1 10 5 16,2 13 2-16,0 2 8 15,3 12-10-15,-3 22 8 16,4 9-4-16,4 5 9 16,5-2-9-16,0-5 1 15,17-2-2-15,8-2 0 16,5-8-3-16,3-6 0 15,6-9 0-15,0-14-194 16,-4-6-516-16</inkml:trace>
  <inkml:trace contextRef="#ctx0" brushRef="#br0" timeOffset="519964.5949">15208 9049 752 0,'0'0'42'15,"0"0"117"-15,0 0-14 16,0 0-40-16,0 0-31 16,0 0-9-16,-3-63-23 15,9 50-3-15,7-1-21 16,4-1-8-16,2 3-6 0,-3 3-2 15,4 5 1-15,-7 4-1 16,2 0-2-16,-1 11 0 16,-1 12 0-16,-7 7 6 15,-6 6 0-15,0 1 3 16,-13 3-1-16,-12-2 1 16,-4-1 2-16,-1-4-5 15,-2-2-3-15,9-6 6 16,2-9 0-16,9-2 3 15,6-11-3-15,2 0-4 16,4-3 3-16,0 0-3 16,0 0-3-16,0 0 2 0,4 0-2 15,15 0 2-15,17 0 3 16,9-10-2-16,5 3-1 16,-3 1-4-16,-1-1 1 15,-6 5-1-15,-2 1 4 16,-8 1-3-16,-7 0-1 15,-8 0 0-15,-4 0 0 16,-8 0-2-16,-3 0-66 16,0 0-179-16,-24 0-337 15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8T09:19:44.4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23915 2863 339 0,'0'0'141'16,"0"0"-66"-16,0 0 23 16,0 0-44-16,0 0-12 15,0 0 13-15,0 0 3 16,0 0 6-16,0 0-18 16,0 0-11-16,0 0-10 0,0 0-1 15,0 0 2-15,-9 0 7 16,9 0-1-16,0-2-1 15,0 2 2-15,0-2-5 16,0 2-12-16,0 0-5 16,0-3-3-16,0 3 3 15,0 0 2-15,-9 0-2 16,9 0-2-16,0 0-4 16,0 0-5-16,0 0 0 15,0 16-19-15,0 12 19 16,9 5 2-16,10 1 1 15,-1 3-2-15,10 0-1 16,-9-1 2-16,-3-2 1 0,2-7-3 16,1-7-2-1,-10-9 2-15,-9-3 5 0,10-6-4 16,-10-2-1-16,0 0 8 16,0 0 3-16,0 0 3 15,0-12-2-15,0-5-10 16,0-4-1-16,0-2 1 15,0 0-2-15,0-1 0 16,0 3 0-16,0 2-1 16,0 4 1-16,9 1 0 15,0 3 0-15,-9-4 0 16,10 2 0-16,8 4 1 0,-8 0-1 16,-10 5 0-1,9 4-3-15,0 0 0 0,7 0-1 16,-7 0-7-16,10 19 11 15,0 12-2-15,-1 2 4 16,1 3-2-16,0-1 0 16,-1-2 1-16,7-3-1 15,-6-4 2-15,-10-7-1 16,1-2-1-16,-1-8 0 16,0-4 0-16,-9-5 2 15,0 0 0-15,0 0 11 16,0-6 19-16,10-17-10 15,-10-6-19-15,0-2 2 16,0-11-4-16,0-1 2 16,0-4-1-16,0 4-2 0,0 4 1 15,0 10-1-15,0 11 1 16,0 9 0-16,0 5-1 16,0 4 0-16,0 0-6 15,0 0-10-15,0 0-52 16,0 16-52-16,0 4-121 15,9-7-256-15</inkml:trace>
  <inkml:trace contextRef="#ctx0" brushRef="#br0" timeOffset="500.1696">24619 2990 726 0,'0'0'29'15,"0"0"126"-15,0 0-44 16,0 0-72-16,0 0-19 15,0 0 23-15,38-44-17 16,-7 44-8-16,19 0 8 16,-4 10 0-16,7 9-9 15,3 1-2-15,-18 4-4 0,-1 0 4 16,-12 8-6-16,-16-1-4 16,-9-2 0-16,0-2 10 15,-9-6-5-15,-25-3-1 16,6-8-3-16,-19-9 2 15,19-1 2-15,-16-4 9 16,7-27 7-16,9-6-6 16,19-3-12-16,9-1 7 15,0 3-7-15,0 2 4 16,46 4-6-16,1 1-4 16,-3 5 0-16,-7 10-2 15,-9 8-1-15,-9 8-6 0,6 0-24 16,-7 7-114-16,-8 10-81 15,-1 4-121-15</inkml:trace>
  <inkml:trace contextRef="#ctx0" brushRef="#br0" timeOffset="796.9919">25242 2958 758 0,'0'0'180'0,"0"0"-5"0,0 0-90 15,0 0-62-15,0 0-17 16,0 0-6-16,-18 46 13 16,18-7 15-16,0 1 6 15,9 2-16-15,-9 2-5 16,9-5-5-16,7-2-1 15,-16-8-7-15,0-5 1 16,9-5-2-16,-9-9-21 16,0-10-109-16,0 0-94 15,0-18-283-15</inkml:trace>
  <inkml:trace contextRef="#ctx0" brushRef="#br0" timeOffset="1015.7155">25286 2745 836 0,'0'0'15'15,"0"0"137"-15,0 0-81 16,0 0-51-16,0 0-20 15,0 0-48-15,-72-28-132 16,44 32-126-16</inkml:trace>
  <inkml:trace contextRef="#ctx0" brushRef="#br0" timeOffset="1406.3445">25697 2842 249 0,'0'0'601'0,"0"0"-377"15,0 0-85-15,0 0-9 16,0 0-70-16,0 0-3 16,-62-38-22-16,62 38-16 15,0 9-19-15,0 20 3 16,0 9-1-16,0 6 13 16,0-1-4-16,9 2-1 15,0-4-2-15,16-3-7 16,-15 0 3-16,-1-9-3 15,0-4-1-15,1-2-1 16,-1-7-65-16,-9-6-100 16,0-10-130-16,0 0-401 0</inkml:trace>
  <inkml:trace contextRef="#ctx0" brushRef="#br0" timeOffset="1875.1059">25382 3145 826 0,'0'0'117'16,"0"0"-26"-16,0 0-9 16,0 0-49-16,0 0 18 0,243-104-18 15,-205 88-8-15,5 10-11 16,-15-5-2-16,10-2-9 15,5 0 0-15,-5-2-3 16,9 6 0-16,-19 2 0 16,-4-2 0-16,-5 2 1 15,-19 5-1-15,0-2 6 16,0-1 3-16,0-2 2 16,0-2 0-16,0-4 5 15,0 3-3-15,0-3-6 16,0 4 1-16,-19 2-2 15,4 2-3-15,6 0 7 16,-1 5 4-16,1 0 4 0,0 0-4 16,-1 0-14-1,-9 21 3-15,10 12 2 0,9 9-4 16,0-2 4-16,9-1 2 16,57-6 0-16,15-4 4 15,19-8-5-15,5-9-2 16,23-12-4-16,-13 0-88 15,-15-34-401-15</inkml:trace>
  <inkml:trace contextRef="#ctx0" brushRef="#br0" timeOffset="7566.7336">27086 2958 660 0,'0'0'132'16,"0"0"57"-16,0 0-79 15,0 0-48-15,0 0-6 16,0 0 10-16,0 0-9 15,-9 0-23-15,9 0-11 16,0 0-13-16,0 0-10 0,0 3-5 16,19 3 5-16,9 6 6 15,0-9-6-15,0 2 0 16,6-5 1-16,-6 0 2 16,-9 0-2-16,9 0 7 15,-9-5-3-15,-10-6 1 16,-9-7 1-16,0 0-3 15,0 2 3-15,0-2 4 16,-9 2 3-16,-20 2 4 16,1 2-2-16,0 4-4 15,-6 3-7-15,6 5-3 16,0 0-1-16,0 0-2 16,0 17-2-16,-6 15-4 15,-4 2 5-15,10 4 1 16,10-1 1-16,8 0 0 0,10-7 0 15,0-5-1-15,0-4 1 16,0-3-2-16,28-7 1 16,10-3-1-16,-1-3 2 15,16-5-3-15,3 0-27 16,-3 0-82-16,12-5-96 16,-15-14-51-16,9-5-33 15</inkml:trace>
  <inkml:trace contextRef="#ctx0" brushRef="#br0" timeOffset="7973.1049">27526 2982 501 0,'0'0'203'16,"0"0"-35"-16,0 0-25 0,0 0-32 15,0 0-38-15,0 0-24 16,-81-39-19-16,81 39 3 16,0 0-10-16,-10 0-23 15,10 0-18-15,0 3 17 16,0 12-1-16,0-1 2 15,0-2-4-15,0 1 0 16,19-9 3-16,0 1-16 16,6-5-19-16,-16 0-13 15,10 0 8-15,-1-1 41 16,1-20 1-16,-10-2 1 16,1 5 4-16,-1 2-5 15,-9 8 16-15,0 5 35 0,0 3-10 16,0 0 4-16,0 0-46 15,0 5-9-15,9 24-15 16,4 18 24-16,9 7 5 16,-4 14 15-16,1 8-12 15,0-5 7-15,-10-7 5 16,0-9-7-16,10-14-13 16,-10-9 0-16,-6-13 0 15,4-8-18-15,8-11-106 16,-15 0-54-16,0-11-26 15</inkml:trace>
  <inkml:trace contextRef="#ctx0" brushRef="#br0" timeOffset="8453.0177">27865 2610 789 0,'0'0'175'16,"0"0"-9"-16,0 0-111 15,0 0-37-15,0 0-16 16,0 0-2-16,0 16 0 16,19 14 0-16,6-2 7 0,-16-1-6 15,0-3 6 1,1-5-5-16,-10-2 2 0,9-8 2 15,-9-4-5-15,0-5 0 16,0 0 4-16,0 0 8 0,0 0 15 16,0-19 62-16,0-5-85 15,0-1 0-15,9 4 0 16,1 2 5-16,-1-2 2 0,10 7-6 16,-1 1-5-16,-5 5 0 15,9 7-1-15,6 1-6 16,0 0 0-16,0 0 2 15,0 19-2-15,-3 6 6 16,-6-1 2-16,-10 2 2 16,-9 5-4-16,0-2 0 15,0 0-6-15,0-5-84 16,-9-1-67-16,-10-12-116 16,6-11-241-16</inkml:trace>
  <inkml:trace contextRef="#ctx0" brushRef="#br0" timeOffset="8812.4597">28650 2541 879 0,'0'0'166'16,"0"0"3"-16,0 0-67 15,0 0-46-15,0 0-21 16,0 0-21-16,-218-18 11 16,209 19 0-16,9 9-12 15,0-2-13-15,0 4 0 16,0 4-1-16,18-3 1 16,26 4 0-16,3-1 3 0,-10 2-2 15,-3-1-2-15,-15-1-2 16,-10-3 1-16,-9 5-1 15,0 1 0-15,-28 4 2 16,-25 3 0-16,-3 1-15 16,-15 1-64-16,15-11-26 15,9-5-33-15,3-12-112 16,26 0-246-16</inkml:trace>
  <inkml:trace contextRef="#ctx0" brushRef="#br0" timeOffset="10176.2287">24071 3837 787 0,'0'0'192'15,"0"0"-4"-15,0 0-88 16,0 0-11-16,0 0-63 16,0 0-25-16,-19 86 24 15,19-28-2-15,0 3-4 16,0-1-4-16,19 0 0 15,-10-6-2-15,10-7-4 0,-19-10-3 16,0-9 4-16,0-11-9 16,0-7 3-16,0-5-3 15,0-5 3-15,0 0 6 16,0 0 10-16,0-19 16 16,0-10-31-16,0 6-5 15,0 0-2-15,0 4-2 16,0 3 1-16,0-2-3 15,9 2 6-15,26 2 0 16,2 4-1-16,0 5-1 16,-9 2 0-16,0 3-8 15,-3 0 1-15,-15 0-1 16,8 18 2-16,-8 3 5 16,-10-1 3-16,0-2 1 15,0 5-1-15,0-5 1 0,-19-1 3 16,-9-1-2-16,-6-6 0 15,-4-2-2-15,1-1 0 16,9-3-5-16,-6-4-36 16,15 0-7-16,10 0-42 15,9 0-70-15,0-12-67 16,0-13-158-16</inkml:trace>
  <inkml:trace contextRef="#ctx0" brushRef="#br0" timeOffset="10598.106">24336 4062 154 0,'0'0'631'16,"0"0"-454"-16,0 0-84 16,0 0-35-16,0 0-31 15,0 0 10-15,137 45-6 16,-90-21-14-16,-4-1-5 15,-5-7-2-15,8-7-2 16,-18-1 1-16,7-8-5 16,2 0 0-16,-9 0 4 15,-9-12-5-15,9-9 0 16,-13-7 1-16,-5-3-2 16,-10-2-2-16,0 4 2 0,0 1 4 15,0 10-1 1,0 10 5-16,0 5 28 0,0 3 11 15,0 0-16-15,0 5-33 16,0 29-23-16,-10 19 23 16,-5 15 9-16,-13 8 0 15,0 1-1-15,-10-4 2 16,-2-7-2-16,18-12-2 16,3-14-5-16,10-8-2 15,9-7-6-15,0-12-142 16,0-13-129-16,0 0-150 15</inkml:trace>
  <inkml:trace contextRef="#ctx0" brushRef="#br0" timeOffset="11348.039">25277 4068 845 0,'0'0'235'0,"0"0"-64"0,0 0-63 16,0 0-82-16,0 0-19 15,0 0-4-15,9 15 12 16,19 14 6-16,-9 9 3 16,-1-1-16-16,1-6-4 15,-19-2-2-15,0-10-1 16,0-2 1-16,0-11 3 16,0-3-4-16,0-3 0 15,0 0 2-15,0 0 5 16,0 0 4-16,0-8-3 15,0-11-8-15,0-4-1 16,0 2 0-16,0-1-1 0,0-2 0 16,0-1 0-16,25 1 1 15,12 0 0-15,1 5 0 16,-1 4 0-16,-3 9-3 16,-6 6 3-16,0 0-8 15,-9 4 2-15,9 25 6 16,-9 7 1-16,-4 3 5 15,-15 4-1-15,0-2-2 16,0-8-1-16,0-8-1 16,0-11 0-16,0-7 3 15,0-7-2-15,0 0 6 16,0 0 8-16,0 0 15 16,0-17 10-16,0-15-40 0,-12-10-1 15,12-5 0 1,0-3 2-16,0 10-2 0,0 11-5 15,12 8 4-15,7 15 1 16,0 6-1-16,9 0-8 16,0 0-3-16,15 17 8 15,-5 12 1-15,-10 7 3 16,0 1 0-16,-9 2-2 16,-10 1 1-16,6 0-80 15,4-4-26-15,9-14-232 16,-9-17-246-16</inkml:trace>
  <inkml:trace contextRef="#ctx0" brushRef="#br0" timeOffset="12176.162">26155 4034 365 0,'0'0'148'16,"0"0"-54"-16,0 0 6 16,0 0-43-16,0 0 18 15,0 0 53-15,0-53-38 16,0 48-4-16,-9 4-12 15,-10-3-27-15,10 4-16 16,-19 0-10-16,-16 0-11 16,7 0-6-16,-10 16 8 15,3 10 19-15,16 3 8 16,9 5-17-16,10 0-3 0,9 0-2 16,0-5-3-16,0-3-6 15,38-4 1 1,14-2-1-16,14-6-5 0,-10-3 0 15,16-3 3-15,-26-6-4 16,7-2 3-16,-15 0-3 16,-20 0-1-16,1 0 0 15,-10 0 3-15,-9-16 5 16,10-7-5-16,-10-2 4 16,0-4-5-16,0-4-1 15,-10 4 2-15,-8 3 2 16,-10 7 5-16,9-2 12 15,0 8-6-15,10 4-4 16,-7 1-9-16,7 4-4 16,9 4 0-16,0 0-1 0,-9 0-45 15,-1 0-102-15,-18 13-219 16,0-3-321-16</inkml:trace>
  <inkml:trace contextRef="#ctx0" brushRef="#br0" timeOffset="12754.2926">26931 4134 919 0,'0'0'82'15,"0"0"114"-15,0 0-91 16,0 0-53-16,0 0-20 16,0 0-12-16,-218-50-19 15,189 73 0-15,1 4 2 16,19 4 2-16,9-1-1 15,0-1 2-15,0-6-2 16,9-5-3-16,29-9 0 0,-10-7-1 16,9-2 1-16,-12 0-1 15,3-5 11-15,-9-16-4 16,-10-5 5-16,1-11-6 16,-10-6 0-16,0-10-5 15,0-12 4-15,0-4 0 16,-28-9-5-16,-10 4 13 15,-5 11 13-15,5 17 24 16,19 15 5-16,1 16-24 16,18 11-3-16,0 4-21 15,0 0-7-15,0 24-11 16,37 24 8-16,19 18 3 16,-3 12 2-16,3 9-1 0,-15 3-1 15,-1-3 0-15,-21-1-1 16,-10-9-5-16,1-6-98 15,-10-18-161-15,0-23-178 16</inkml:trace>
  <inkml:trace contextRef="#ctx0" brushRef="#br0" timeOffset="13535.5825">27644 4095 787 0,'0'0'99'0,"0"0"155"15,0 0-139-15,0 0-27 16,0 0-51-16,0 0-25 16,-237 7-6-16,200 22 10 15,9-2 10-15,12-2-11 16,16-4-7-16,0-1 2 16,0-7-10-16,16-3 0 15,12-3 0-15,9-6 2 0,-9-1-2 16,3 0-14-16,1-8-22 15,-14-13 24-15,-8-1 1 16,-10-3 2-16,0 1 9 16,0 3 4-16,0-1-2 15,-10 5 7-15,1 6 7 16,0 10 12-16,-1 1-10 16,10 0-3-16,0 0-15 15,0 12-21-15,0 22 16 16,0 7 5-16,28-3 0 15,10-4 0-15,-10-5 0 16,15-8-4-16,-15-9 7 0,0-4-4 16,0-8 2-16,-9 0-1 15,-7 0 1-15,10-7 5 16,-3-14 0-16,-10-8 3 16,-9-5-9-16,0-9 7 15,0-6-7-15,0-9 1 16,0 0-1-16,-18 3 1 15,-14 10 8-15,20 13 3 16,-7 8 28-16,10 13 10 16,9 2-12-16,0 9-13 15,0 0-18-15,0 0-6 16,0 0-1-16,0 15-15 16,0 14 14-16,0 15 1 0,0 6 5 15,9 1 4 1,10 1 1-16,-7 1-5 0,10-6-1 15,-12-4-1-15,-1-1-2 16,10-6-1-16,-10-2-2 16,0-5-38-16,-9-7-156 15,0-17-219-15</inkml:trace>
  <inkml:trace contextRef="#ctx0" brushRef="#br0" timeOffset="14238.6921">28613 4073 776 0,'0'0'66'0,"0"0"106"16,0 0-44-16,0 0-46 15,0 0-26-15,0 0 16 16,-228-36-11-16,182 36 6 16,2 0-39-16,7 7-7 15,-1 20-12-15,20 4-6 16,-1 6 1-16,19 2 0 15,0-4-4-15,0-3 0 16,28-7 2-16,9-8-1 0,13-5 0 16,0-7 1-16,6-5-1 15,-3 0 2-15,-16 0 3 16,-9-10-2-16,0-13-3 16,-18-1-1-16,-1-7-6 15,-9-6 5-15,0-6 1 16,0-2 0-16,-19-2 3 15,1 18 0-15,-1 10 4 16,10 9-1-16,9 10 8 16,0 0-14-16,0 6-12 15,0 28-4-15,18 13 16 16,20 1 2-16,-4-1-2 16,3-3 0-16,1-9 0 0,-1-6 1 15,-12 0-1-15,-6-8-110 16,-10-13-157-16,-9-8-277 15</inkml:trace>
  <inkml:trace contextRef="#ctx0" brushRef="#br0" timeOffset="14644.9429">28759 4008 1123 0,'0'0'149'15,"0"0"-62"-15,0 0-54 0,0 0 13 16,0 0 6 0,0 0-19-16,175 117 3 0,-157-77-18 15,-18 3-10-15,0-6-1 16,0-11-3-16,0-10-3 16,0-11 2-16,0-5 2 15,0 0-1-15,-9 0 12 16,-10-26-11-16,1-3-5 15,8-4 0-15,1-1 3 16,9 5-3-16,0 0 0 16,0 12-4-16,0 0 2 15,19 5 2-15,-1 1 0 16,1 5-1-16,0 1-1 16,-1 5 4-16,1 0-4 15,15 0 0-15,-6 0 2 0,10 27-1 16,-10 4-3-16,6 6 4 15,-6 2 1-15,-9-9-1 16,-1-1-3-16,1-6-85 16,-10-13-138-16,-9-10-155 15</inkml:trace>
  <inkml:trace contextRef="#ctx0" brushRef="#br0" timeOffset="15191.8477">29609 4121 1075 0,'0'0'83'0,"0"0"75"15,0 0-80-15,0 0-50 16,0 0-14-16,0 0 21 15,-9-37-6-15,-34 29-14 16,-4 3-7-16,9 2 0 16,-11 3 0-16,17 0 4 15,4 3-5-15,0 17-7 16,10 1 3-16,8 8-1 16,10 0 0-16,0-2-1 0,0-3 4 15,10-8-2 1,18-3-3-16,0-5 3 0,0-3-1 15,6-5 4-15,-6 0-4 16,0 0 2-16,0-21 5 16,0-8-1-16,6-5-8 15,-15 0-17-15,0 1 7 16,-10 5 10-16,-9 10 2 16,0 7 1-16,0 10 11 15,0 1 6-15,0 0-13 16,0 0-7-16,10 4-11 15,-1 16 7-15,10 14 4 16,2-1 9-16,11 0-2 16,-14-9 2-16,10-5-7 0,-9-7 0 15,-10-8-1-15,10 0-1 16,-10-4-18-16,-6 0-101 16,7 0-101-16,2-5-106 15</inkml:trace>
  <inkml:trace contextRef="#ctx0" brushRef="#br0" timeOffset="16286.7084">29784 3884 872 0,'0'0'165'16,"0"0"22"-16,0 0-56 16,0 0-90-16,0 0 7 15,0 0-9-15,-19-17-1 0,19 17 0 16,-9 0 1-16,9 0-15 15,0 0-5-15,0-5-11 16,0 5 5-16,0 0 1 16,0-5-6-16,0-6 9 15,0-7-2-15,0 7-3 16,0-1-6-16,0 7 0 16,0 5 0-16,0 0-1 15,0 0-5-15,0 0-4 16,9 8-1-16,10 18-1 15,18 15 6-15,7 7 3 16,3 5-2-16,-10 4-1 0,-3-3 0 16,-6 0 0-16,-9-11 5 15,-10-11-1-15,1-11-2 16,-10-8 0-16,9-5-2 16,-9-6 1-16,0-2-1 15,0 0 2-15,0 0 1 16,0 0 1-16,0-2-4 15,0-19-3-15,0 0-3 16,0 0 5-16,0 4 1 16,0 2-1-16,0 7 0 0,0 7 0 15,0 1-2 1,9 0-2-16,19 1-2 16,7 17 6-16,11 4 1 0,1-4 0 15,-19 0 1-15,6-8-1 16,-15-6 0-16,0-4 0 15,0 0 0-15,-1-3 0 16,10-18 0-16,-3-9 4 16,-6-7-4-16,-10-1-6 15,-9 0-4-15,0 4 10 16,0 11-1-16,0 10 3 16,0 5 1-16,0 5-2 15,0 3-1-15,0 0-3 16,0 8-2-16,0 21-8 15,0 13 13-15,0 7 1 0,0-1-1 16,10 0 1-16,-10-3-1 16,0 1 0-16,0-8 2 15,-19-9-2-15,0-5 0 16,10-9 1-16,-4-5-1 16,13-10 0-16,0 0 0 15,0 0-2-15,0 0 0 16,0 0 0-16,0-13-13 15,0 1 9-15,13-2-1 16,6-4 1-16,9-1-4 16,0-7 7-16,0-6 3 15,6 1 1-15,-6-6-1 0,9 2 0 16,1-2 1-16,-4 4-1 16,-6 4 1-16,-9 8 0 15,-1 8 1-15,-8 5-1 16,-10 7 2-16,0 1-3 15,0 0 0-15,0 0-3 16,0 13-9-16,9 16 12 16,0 1 1-16,-9 3 0 15,10-4-1-15,-1-5 1 16,-9-5 2-16,9-4-3 16,1-2 2-16,-7-2-1 15,-3-2-1-15,12 1 0 16,-12 0 0-16,0 0 0 0,0-2-2 15,0-2 2-15,-25-1 2 16,-3-2 1-16,0-3-3 16,-9 0-18-16,-7 0-65 15,7-10-186-15,-10-12-249 16</inkml:trace>
  <inkml:trace contextRef="#ctx0" brushRef="#br0" timeOffset="16521.0879">30871 4112 1212 0,'0'0'124'0,"0"0"13"15,0 0-82-15,0 0-1 16,0 0-25-16,0 0-11 16,184 67-6-16,-172-39-9 15,-12 1-2-15,0 5-1 16,-3 0-19-16,-34-10-150 15,-10-7-139-15,-3-17-262 16</inkml:trace>
  <inkml:trace contextRef="#ctx0" brushRef="#br0" timeOffset="16771.091">30743 3702 1198 0,'0'0'219'0,"0"0"-68"15,0 0-91-15,0 0-57 16,0 0-3-16,0 0-43 16,47-32-146-16,-47 32-284 15</inkml:trace>
  <inkml:trace contextRef="#ctx0" brushRef="#br0" timeOffset="17317.9804">31438 4062 1219 0,'0'0'44'0,"0"0"36"16,0 0-64-16,0 0-16 16,0 0-3-16,0 0 3 15,-237 96 2-15,209-76-2 16,10-3 21-16,18-4 8 0,0 0-3 16,0-3-15-16,0 1-5 15,46 1 0-15,7-3 0 16,13-1-2-16,-4-3-2 15,-6 6-1-15,-19-4-1 16,-18 4 0-16,-10 5 0 16,-9 4 0-16,0 9 2 15,-56 4 2-15,-25 6-1 16,-12-1-3-16,-25-2-9 16,9-9-182-16,-10-16-284 15</inkml:trace>
  <inkml:trace contextRef="#ctx0" brushRef="#br0" timeOffset="20554.2437">7281 1624 178 0,'0'0'201'16,"0"0"-79"-16,0 0-112 15,0 0-8-15,0 0-1 0,0 0 1 16,0 0 16-1,0-8 25-15,0 8 17 0,0 0-17 16,0 0-22-16,0 0-18 16,0 0-3-16,0 0 0 15,0 0 3-15,0 0-1 16,0 0 1-16,0 0 14 16,0 0 21-16,0 0 11 15,0-2-5-15,0 2 7 16,0 0-19-16,0-3-12 15,0 3-10-15,0 0-8 16,0 0 2-16,0 0-2 0,0 0 1 16,0 0 4-1,0 0 20-15,0-2 9 0,0 2-6 16,0 0-5-16,0 0-12 16,0 0-13-16,0 0 3 15,0 0 0-15,0 0-3 16,0 0 0-16,0 0 0 15,0 0 12-15,0 0 5 16,0 0 1-16,0 0-7 16,0 0-2-16,0 0-9 15,0 0 0-15,0 0 0 16,0 0 2-16,0 0-2 16,0 0 8-16,0 0 8 15,0 0 7-15,0 0-4 16,0 0-1-16,0 0-6 0,0 0-1 15,0-1-11-15,0 1 1 16,0 0 0-16,0 0-1 16,0 0-6-16,9 0-73 15,10 0-151-15,-3 0-391 16</inkml:trace>
  <inkml:trace contextRef="#ctx0" brushRef="#br0" timeOffset="81485.2956">1979 10066 377 0,'0'0'90'0,"0"0"56"16,0 0-51-16,0 0-31 15,0 0-30-15,0 0-10 16,0 0-12-16,0 0 7 16,-18-28 4-16,18 23 5 15,-10 1 3-15,-5 2-10 16,2-3 4-16,-2 5-8 16,-4 0-8-16,0 0-4 15,1 0 3-15,-1 0-7 16,0 0 2-16,-6 0-1 15,13 0 2-15,2 0 6 16,1 0 20-16,9 0 9 0,0 0-4 16,0 0 2-16,0 0-17 15,0 0-7-15,0 0-4 16,0 0-2-16,0 0 2 16,0 0-2-16,0 0 2 15,0 5 2-15,0-5 7 16,0 0-9-16,0 0 0 15,0 0-3-15,0 0-2 16,0 2 2-16,0-2-5 16,0 4 5-16,3-4-3 15,16 5 8-15,9-5 5 16,6 0 4 0,19 5-1-16,3-5 1 0,0 0-1 15,7 0 0-15,2 0-6 16,7 0 0-16,-7 0-7 15,10 0-1-15,-3 0 0 16,-7 0-1-16,-3 0 3 16,4 0 3-16,-23 0-3 15,4 0-2-15,6 0 0 16,-16 0-3-16,10 0-1 16,0 0 1-16,-4 0 0 15,4 0 1-15,0 0-3 16,6 0 3-16,-16 0 4 15,10 0-6-15,-13 0 7 16,-6 0-8-16,10 0 5 0,-1 0-2 16,0 0-3-16,7 0 3 15,9 0 5-15,3 0-6 16,0 0 5-16,0 0 5 16,6 0-9-16,-6-5 2 15,-3 0-2-15,4 5 0 16,-5-1 1-16,-5-2-3 15,6 1 2-15,-6-3-1 16,9 5 3-16,-3-1-1 16,-6-3-1-16,-10 4 1 15,16 0-3-15,-16 0 3 16,1-3-3-16,-1 3-1 0,0-2 2 16,7-1-1-16,3 3 1 15,6-5 3-15,3 5 0 16,9-1 1-16,-12 1-3 15,3-3 0-15,-9 3-1 16,-3-2 0-16,2 2 1 16,-2-3-2-16,-7 3 2 15,1 0-2-15,-1-2 1 16,0-3 3-16,-2 5-3 16,2-3 1-16,10-2-1 15,-4 4 1-15,4-3-1 16,0 0 1-16,6 2-2 15,-6-1 4-15,6 1 0 0,-7-1-3 16,-8 1 3-16,5 2-2 16,-12-5 0-16,4 5-2 15,-7 0 1-15,6 0-2 16,-3 0 4-16,3 0-3 16,4 0 0-16,5 0 3 15,-5 0 2-15,8 0-2 16,11 0 4-16,-5-3-3 15,5 2-1-15,5-7 0 16,-15 8 5-16,6-5-6 16,-16 3 4-16,-9-1-2 15,0 3 2-15,-9-2-6 0,9 2 3 16,-3-5-4-16,-7 5 0 16,10 0 1-16,-9 0 3 15,9 0-4-15,-3 0 2 16,-13 0-1-16,7 0 4 15,-3 0-5-15,2 0 2 16,-8 0-2-16,-1 0 1 16,10 0 0-16,-10 0-1 15,1 0 1-15,-1 0 4 16,0 0-5-16,-3 0 1 16,-6 0 0-16,10 0-1 15,-10 0 2-15,0 0 0 16,3 0 0-16,-3 0 1 0,0 0-1 15,0 0 1 1,0 0 5-16,0 0 6 0,0 0-5 16,0 0 1-16,0 0-2 15,0 0 1-15,0 0-2 16,0 0-2-16,0 0-1 16,0 0-4-1,0 0 0-15,0 0-21 16,0 0-105-16,-56 0-96 15,-19-22-985-15</inkml:trace>
  <inkml:trace contextRef="#ctx0" brushRef="#br0" timeOffset="83391.4744">7493 1599 330 0,'0'0'149'0,"0"0"-13"15,0 0-37-15,0 0-32 16,0 0 8-16,0 0 22 15,0 0-43-15,0-24-22 0,0 21-14 16,0 1-3-16,0-1 4 16,0 3-4-16,0-1 6 15,0 1 17-15,0-4-5 16,0 1-6-16,0 3 0 16,0-1-2-16,0-4 10 15,0 3-12-15,0-1-2 16,0 1-1-16,0-1-3 15,0 3 6-15,-3-2 1 16,3 2-11-16,-6 0-7 16,6 0-1-16,0 0-5 15,-4 0-4-15,-5 0-10 0,-7 17 3 16,7 10 11-16,-10-1 0 16,19 1 0-16,0-6 0 15,0-5-1-15,0-4 1 16,0-8-2-16,0 0 1 15,10-4 1-15,-10 0 2 16,9 0 2-16,10 0 5 16,0 0-1-16,-4-12-1 15,4-5-2-15,-10 0-4 16,0 1 2-16,-9 3-1 16,0 4 2-16,0 2 0 15,0 2 1-15,0 1-1 16,0-1 1-16,0 2 2 0,0-2-7 15,-9 3-1-15,-10 2-2 16,4 0-4-16,2 0 6 16,4 0-1-16,3 0 1 15,3 0 1-15,3 0 2 16,0 0-1-16,0 0 1 16,0 0-2-16,0 0 0 15,0 0-4-15,0 0-3 16,0 0 2-16,0 0 0 15,0 0 0-15,0 0-31 16,-16 5-196-16,-12 0-135 16</inkml:trace>
  <inkml:trace contextRef="#ctx0" brushRef="#br0" timeOffset="93106.2374">22644 9089 461 0,'0'0'173'16,"0"0"-14"-16,0 0-55 16,0 0-17-16,0 0-9 15,0 0 5-15,0 0-18 16,-34-68 4-16,25 68-22 15,9-3-4-15,0 3-13 16,-10 0-9-16,10 0-2 16,-9 0-17-16,0 20-1 15,-1 18-1-15,-8 19 0 16,-1 2 2-16,0 1-1 16,10 0 0-16,0-4-1 0,-1-12 0 15,4-6 1-15,-3-12-1 16,9-8 0-16,0-8 0 15,0-6 1-15,0 0 1 16,0-4 5-16,0 0 4 16,0-8 6-16,-10-17 0 15,10-7-9-15,0-3-2 16,0-4-3-16,0 0-3 16,0-8 2-16,0 7 1 15,10-7-2-15,15-1 3 16,-7-4-1-16,1 12 1 15,0-2 0-15,-1 8 2 0,1 10 1 16,-10 6 8-16,1 5-4 16,5 1-2-16,-15 11 0 15,10 1-2-15,-10 0-3 16,0 0-4-16,9 15-6 16,0 19 3-16,10 9 3 15,0 11 6-15,-1 1-2 16,10-4-2-16,-3 1 1 15,-6-9 0-15,0-6-3 16,9-4-1-16,-10-11 1 16,-8 1 5-16,8-6-5 15,-8-5 0-15,-10-3 0 16,9 1 0-16,-9-2-2 16,0 0-29-16,0 0-87 15,0 0-100-15,-37-6-108 0,-10-2-267 16</inkml:trace>
  <inkml:trace contextRef="#ctx0" brushRef="#br0" timeOffset="93356.2695">22473 9363 629 0,'0'0'121'0,"0"0"9"15,0 0-12-15,0 0-71 16,0 0-3-16,0 0 10 0,53-51-7 16,-25 44-16-16,-9 2-7 15,-1 1-13-15,1 4-10 16,-3 0-1-16,2 0-14 16,10 0-164-16,-9 0-134 15</inkml:trace>
  <inkml:trace contextRef="#ctx0" brushRef="#br0" timeOffset="93778.207">23084 9100 286 0,'0'0'399'0,"0"0"-256"16,0 0-9-16,0 0-42 16,0 0-40-16,0 0-3 15,-81 18-6-15,71-7-15 16,1-1-9-16,9-2-6 16,0 2-8-16,0 0-1 15,9 2 1-15,22-5 1 16,19 4 2-16,6 2-3 15,-12-3-3-15,3 7 0 0,-19 0-2 16,-10 0 0-16,-8-1-4 16,-1 9 8-16,-9-3-4 15,0-1 1-15,-9-3 3 16,-19 0-3-16,9-9 9 16,-9-7-2-16,0 3 4 15,-6-5-5-15,15 0-2 16,-9 0-5-16,9-5-27 15,10-2-36-15,9 3-73 16,0-4-81-16,0-7-41 16</inkml:trace>
  <inkml:trace contextRef="#ctx0" brushRef="#br0" timeOffset="94153.1266">23495 9105 674 0,'0'0'157'0,"0"0"7"16,0 0-43-16,0 0-59 15,0 0 12-15,0 0-24 16,-128-5-24-16,91 28-2 16,2-7-10-16,17 3-1 15,8-1-5-15,10-8-5 16,0 4-2-16,0 4 2 0,38-7-2 15,5 4 2 1,13-5 0-16,-3 4-1 0,-15-1 0 16,-10-2-2-16,-10 2 0 15,-8-2-1-15,-10 7-1 16,0-2 4-16,0 2 0 16,-10 5 5-16,-27-1-4 15,0 1-3-15,-7-5 1 16,-3-2 2-16,10-2-1 15,9-6-1-15,3-3-1 16,6-5-21-16,10 0-68 16,0-5-64-16,9-19-224 15</inkml:trace>
  <inkml:trace contextRef="#ctx0" brushRef="#br0" timeOffset="94606.268">23569 9176 842 0,'0'0'184'0,"0"0"-56"16,0 0-66-16,0 0-62 16,0 0 6-16,0 0-6 15,13 42 7-15,18-23 0 16,-12 6 0-16,-1-9 1 15,11-2-6-15,-11-1-1 0,-8-13 3 16,-1 5-1-16,-9-5-3 16,0 0 6-16,0 0 0 15,0-5 8-15,0-13-12 16,0-3-2-16,0-3 0 16,0 0-3-16,0 6 3 15,-9 4 5-15,-1 4-4 16,1 2 8-16,9 8 23 15,0 0-6-15,0 0-13 16,0 0-13-16,0 8-9 16,0 16 9-16,28 2 2 15,6 2 3-15,-6 1 0 16,0 0 1-16,0-7-3 0,-9-1-2 16,6-3-1-1,-6 0 0-15,-10-7-1 0,-9 3-188 16,0-14-193-16</inkml:trace>
  <inkml:trace contextRef="#ctx0" brushRef="#br0" timeOffset="95262.5999">23878 9158 827 0,'0'0'163'0,"0"0"-27"0,0 0-97 15,0 0-21 1,0 0 77-16,0 0-29 0,56 96-27 16,-37-69-19-16,-10 2-10 15,0-5-3-15,1-3-5 16,-10-3 2-16,0-7-4 16,0 0-1-16,0-9 1 15,0-2 2-15,0 0 1 16,0 0 8-16,0 0 0 15,0-18-10-15,0 1-1 16,0-11 1-16,0 9 0 16,0-4-2-16,0 2 2 15,0 8-1-15,0 2 1 16,0 1-1-16,25-1 0 16,-16 5-1-16,19 4 0 0,0 2 0 15,0 0-3-15,9 2 1 16,-12 15 1-16,3 9-2 15,-9 3 4-15,-10 0-1 16,1 0 1-16,-10-1 1 16,0-11-1-16,0-5 1 15,0-12 0-15,0 0 1 16,0 0 1-16,0 0 9 16,0-5 27-16,0-18-14 15,-10-12-18-15,10-4-6 16,-9-3 2-16,9 5-3 15,0 8 2-15,0 8-2 0,9 7 1 16,10 9-1-16,9 5-2 16,-3 0-2-16,3 5-1 15,9 19 3-15,-9 8 2 16,4 2 1-16,8-3 2 16,-12 1 0-16,-9-8 1 15,-10-1-2-15,-9-6-1 16,0-5-1-16,0-1-1 15,0-1-41-15,0-10-220 16,-28 0-180-16</inkml:trace>
  <inkml:trace contextRef="#ctx0" brushRef="#br0" timeOffset="95668.7654">24591 9350 671 0,'0'0'48'0,"0"0"93"16,0 0 30-16,0 0-58 15,0 0-16-15,0 0-17 16,175-1-45-16,-147-14-7 16,-10-3-16-16,-8 7 8 15,-10-7-9-15,0 2 1 16,0-1-7-16,0 0-2 0,0 5-1 15,0-3-1 1,-19 2 0-16,0 2-1 0,10 9 2 16,-10-3 7-16,1 5 3 15,-1 0-1-15,-12 0-7 16,9 12-4-16,3 12-4 16,10 8 4-16,9-1 0 15,0-4 5-15,0-3 1 16,19-7-1-16,24-8 7 15,13 4 5-15,0-8 5 16,-3 0-10-16,-6-5-8 16,-10 1-4-16,-18-1-8 15,-19 0-192-15,0 0-296 16</inkml:trace>
  <inkml:trace contextRef="#ctx0" brushRef="#br0" timeOffset="97104.9512">25900 9252 560 0,'0'0'133'0,"0"0"11"0,0 0-30 15,0 0-37 1,0 0-12-16,0 0-3 0,0 0-9 16,-184-44-29-1,146 54-5-15,-5 21-16 0,5 7 2 16,10 8-4-1,0-1 1-15,16-5 0 0,12-4-1 16,0-11 1-16,0-2 2 16,31-12 0-16,6-4 4 15,1-7 9-15,-7 0 3 16,0-8-3-16,6-20-3 16,-18-6-8-16,9-9-4 15,-19-1 1-15,1-14-1 16,-10-5-1-16,0-11 3 15,0 0-1-15,-19 1 14 0,-9 10-2 16,0 12-4 0,9 26 25-16,10 10-6 0,9 15-7 15,0 0-23 1,0 21-5-16,0 41 5 0,28 9 1 16,19 8-1-1,6 0 2-15,3-6-2 0,3-9 1 16,10-1 0-1,-13-8 1-15,-3-10-2 0,-7-4 0 16,-18-14 0-16,-6-8 4 0,-13-1-4 16,4-13-1-1,-13-5 1-15,0 0 14 0,0-5-6 16,0-17-8 0,0-7 0-16,0 0-1 0,0 1 0 15,0-1 1 1,0 7-3-16,0 4 3 0,0 11-1 15,0 4 1-15,0 3-5 16,9 0-7-16,10 10 4 16,18 14 7-16,-9 5 0 15,-9 3 1-15,6-3-1 16,-16-3-2-16,-9-7-2 16,10-6 4-16,-10-3-3 15,0-10-64-15,0 0-88 16,-10 0-171-16,-24-34-536 15</inkml:trace>
  <inkml:trace contextRef="#ctx0" brushRef="#br0" timeOffset="97364.9549">26183 9083 781 0,'0'0'200'0,"0"0"5"16,0 0-128 0,0 0-58-16,0 0-14 0,0 0-5 15,0-37-18 1,0 37-216-16,-28 0-458 0</inkml:trace>
  <inkml:trace contextRef="#ctx0" brushRef="#br0" timeOffset="97844.976">26604 9441 458 0,'0'0'387'0,"0"0"-187"0,0 0-76 16,0 0-64-16,0 0-34 0,0 0 2 16,90-41 0-1,-53 54-14-15,-9 21-10 0,-3 6 7 16,-15 10 1 0,-10-3 0-16,0-8-9 0,0-10 4 15,0-7-7 1,0-5 5-16,0-13 5 0,-10-4 1 15,-5 0 40-15,-4-14-2 16,10-22-34-16,-1-10-3 16,10-6-3-16,0 4 1 15,0 3-6-15,0 7-4 16,19 5 0-16,3 5-7 16,0 7-13-16,-4 8-100 15,-18 8-94-15,0 1-251 0</inkml:trace>
  <inkml:trace contextRef="#ctx0" brushRef="#br0" timeOffset="98287.7861">27096 9512 703 0,'0'0'130'16,"0"0"35"-16,0 0-27 16,0 0-69-16,0 0-36 15,0 0 17-15,65 0-20 0,-65 0-8 16,0-8-2 0,0 1-3-16,0-3-5 0,0-2-4 15,0-3-4-15,0-3-1 16,0 1 0-16,0-6 0 15,-28 5-3-15,9 2 0 16,-9 10 4-16,-3-1 9 16,19 2 0-16,2 5 1 15,-8 0-14-15,18 0-1 16,-10 23 0-16,10 4 1 16,0 2 0-16,0 5 0 15,19 0 1-15,25 0 5 0,2-5-3 16,1 0-3-16,-3-6 2 15,-7-7-3-15,-9-3 1 16,10-7-66-16,-4-6-99 16,-6 0-170-16,-10-19-409 15</inkml:trace>
  <inkml:trace contextRef="#ctx0" brushRef="#br0" timeOffset="98569.029">27516 9276 855 0,'0'0'119'0,"0"0"103"16,0 0-105-16,0 0-78 0,0 0-31 15,0 0-3 1,-128 53-2-16,100-9 4 0,19-4 8 16,9 1-1-16,0-3-10 15,0-9 8 1,9 0-7-16,19-8-5 0,19-3 0 15,-16-8 6-15,19-9-6 16,-3-1-113-16,-10 0-106 16,-2-16-208-16</inkml:trace>
  <inkml:trace contextRef="#ctx0" brushRef="#br0" timeOffset="98819.0336">27635 9208 839 0,'0'0'97'15,"0"0"138"-15,0 0-85 16,0 0-57-16,0 0-32 16,0 0-10-16,-44-51-24 15,44 51-24-15,0 5 1 16,19 24 2-16,15 9 8 16,-6 4 1-16,0 3-4 15,-9-6-8-15,-10 8 0 16,-9-2-2-16,0-5-2 15,0-1 0-15,0-10-29 16,0-8-120-16,0-8-97 16,-19-13-150-16</inkml:trace>
  <inkml:trace contextRef="#ctx0" brushRef="#br0" timeOffset="99100.2821">27600 9528 802 0,'0'0'146'15,"0"0"7"-15,0 0-57 16,0 0-40-16,0 0 3 16,0 0 3-16,109-68-16 15,-71 53-6-15,5 4-10 16,-5 2-18-16,-10 2-1 16,0 2-5-16,-3 5-6 15,-16 0-7-15,10 0 0 0,-1 0 3 16,1 16 4-16,-10 5-1 15,10 4 1-15,-10 4 0 16,4 0 0-16,-1 3 1 16,-2-3-1-16,-10-5-1 15,0-8 0-15,0-5 1 16,0-4 0-16,0-7-57 16,0 0-36-16,0 0-98 15,0-11-264-15</inkml:trace>
  <inkml:trace contextRef="#ctx0" brushRef="#br0" timeOffset="99365.908">27856 9089 870 0,'0'0'144'16,"0"0"98"-16,0 0-119 15,0 0-60-15,0 0-49 16,0 0-14-16,0-47-10 16,0 47-167-16,-38 8-329 15</inkml:trace>
  <inkml:trace contextRef="#ctx0" brushRef="#br0" timeOffset="100131.5644">28441 9595 352 0,'0'0'510'0,"0"0"-351"16,0 0-7-16,0 0-87 15,0 0-29-15,0 0 10 16,-221-74-30-16,203 90-13 16,-1 18-1-16,6 13 0 15,10 1-1-15,3-6 1 0,0-3 0 16,0-10 0-1,3-6-2-15,19-7 0 0,-12-9 0 16,8 0-2-16,-18-7 2 16,10 0 13-16,8-29-6 15,-8-8-4-15,-1-6-3 16,0-3-6-16,1 1 6 16,-10 5 0-16,18 6 3 15,7 7-1-15,3 3-2 16,0 7-1-16,10 5 1 15,-4 7 3-15,13 5 4 16,-1 0-5-16,-2 13 8 0,3 12-5 16,-10 4 2-1,-9 5-5-15,-19 0 2 16,-5 2-2-16,-4-7-1 0,0-4 3 16,0-7-4-16,0-5 4 15,-4-5 1-15,-5-8 2 16,-10 0 3-16,1 0 11 15,-1-16 5-15,0-21-16 16,10-11-5-16,9-2-5 16,0-2-3-16,0 8 3 15,28 11 1-15,0 10 0 16,0 5-1-16,-3 12 2 16,12 6-2-16,10 0-6 15,-9 24 6-15,5 5 4 16,-5 5-1-16,-10 5-2 0,0 4-1 15,-25 4-4-15,-3 0-89 16,0-17-349-16</inkml:trace>
  <inkml:trace contextRef="#ctx0" brushRef="#br0" timeOffset="100834.674">29510 9395 723 0,'0'0'79'0,"0"0"133"16,0 0-81-16,0 0-60 15,0 0-9-15,0 0-19 16,-234-56-31-16,203 56-5 16,-6 23-6-16,9-1 5 15,9 12-3-15,10-2-2 0,9 1 1 16,0-8-2-16,0 0 0 15,0-8 0-15,28-5 0 16,9-8 2-16,-9-4 4 16,3 0-2-16,10-4 3 15,-23-25-7-15,10-5-12 16,-18-7-31-16,-1-4 5 16,-9-6 29-16,0-11 9 15,0 9 4-15,-9-3 0 16,-1 11 21-16,-8 12 39 15,18 14-34-15,0 9 6 16,0 10 3-16,0 0-39 16,0 15-10-16,46 25 10 0,17 18 6 15,2 3 6 1,-3 2 29-16,-15 0-8 0,-9-2-10 16,-17-2-3-16,-14-1-10 15,-7-2-2-15,0-8-7 16,-10-4 4-16,-18-10-1 15,-9-8-3-15,-1-18 1 16,-2-8-1-16,9 0 0 16,12-2 0-16,0-21-1 15,10-1-2-15,9-5-7 16,0-1-6-16,28 1-12 16,19-7-20-16,24 7-43 15,4-2-66-15,-12 2-231 16</inkml:trace>
  <inkml:trace contextRef="#ctx0" brushRef="#br0" timeOffset="101814.4896">23112 10675 675 0,'0'0'163'15,"0"0"67"-15,0 0-115 0,0 0-67 16,0 0-26 0,0 0-15-16,0 0-7 0,-194 46 2 15,166 1 1 1,3 10 19-16,16-3 12 0,9-2-5 15,0-7-14-15,0-5-4 0,19-10-4 16,24-10 3 0,-5-5-10-16,9-10-1 0,6-5 1 15,-7 0-74 1,1-7-81-16,-13-22-184 0</inkml:trace>
  <inkml:trace contextRef="#ctx0" brushRef="#br0" timeOffset="102224.5156">23130 10653 155 0,'0'0'705'0,"0"0"-503"15,0 0-35-15,0 0-105 16,0 0-62-16,0 0-2 16,0 0 2-16,28 120 25 15,16-62-1-15,-7-5-13 16,10-4 4-16,-3-12-8 15,2-8 6-15,-18-12-8 0,0-5-1 16,-3-7-3 0,-15-5 0-16,-10 0 5 0,0-4 10 15,0-20-4 1,0-10-12-16,0-11-10 0,0 2-7 16,0-6 8-1,-35 4 5-15,7 10 4 0,0 7 3 16,10 11-1-1,8 12 4-15,10 5 4 0,0 0-10 16,0 0-6-16,0 35-2 0,38 10 8 16,8 7 3-1,-2 9 0-15,3-4-1 0,-1-7 4 16,-2-7 2 0,-7-4-4-16,-18-7-4 0,9-8-1 15,-28 2-2 1,0-8-200-16,0-17-297 0</inkml:trace>
  <inkml:trace contextRef="#ctx0" brushRef="#br0" timeOffset="102794.5631">23569 10778 907 0,'0'0'139'0,"0"0"35"15,0 0-136-15,0 0 26 16,0 0-33-16,0 0 6 0,237 92-8 16,-199-45-16-1,-13 2-9-15,-7 1 1 0,-8-9-4 16,-10-7-1 0,0-7 0-16,0-12 0 0,0-11 2 15,0-4 0 1,-10 0 4-16,-8-12 5 0,-7-13-5 15,6-12 0-15,0-5-2 0,19-3-4 16,0 2 1 0,0 2 3-16,0 7-4 0,28 1 1 15,16 10-1 1,-7 10 0-16,10 13 0 0,-3 0-2 16,2 0 0-1,10 29 2-15,-3 16 2 0,-6 0-1 16,0 2 4-1,-25 2-5-15,9-6 2 0,-22-6-4 16,0-13 2-16,1-7 0 16,-10-8-1-16,0-6 1 15,0-3 4-15,0 0 2 16,0 0 6-16,0 0 18 16,-28-19-16-16,-7-13-8 15,7-8 1-15,0-17-3 16,0 4 12-16,19-8-4 15,9 4-11-15,0 18 0 0,0 6-1 16,0 8 0 0,28 13-7-16,0 6-69 0,9-1-107 15,7 2-163 1,-7 1-279-16</inkml:trace>
  <inkml:trace contextRef="#ctx0" brushRef="#br0" timeOffset="103226.2698">24685 10899 608 0,'0'0'110'0,"0"0"19"0,0 0 42 15,0 0-36 1,0 0-37-16,0 0-38 0,34 3-15 15,-25-3-7-15,-9 0 0 16,0-5-11-16,0-8-8 16,0-1-4-16,0-6-9 15,0-5-6-15,-9 0 2 16,-35-2-2-16,7 0 0 16,0 7 1-16,-1 3-1 15,23 11 4-15,-4-1 11 16,19 7 2-16,0 0-13 15,-9 0-4-15,9 30-13 16,-10 11 13-16,10 4 3 0,0 1-3 16,0 4 8-1,38-8 1-15,5-5 3 0,4-8 3 16,0-11 1 0,-4 0-11-16,4-13-3 0,-10 6-1 15,-12-11-1-15,3 0-54 16,-9 0-164-16,-10-16-201 15</inkml:trace>
  <inkml:trace contextRef="#ctx0" brushRef="#br0" timeOffset="103429.3147">24685 10899 901 0</inkml:trace>
  <inkml:trace contextRef="#ctx0" brushRef="#br0" timeOffset="103898.1516">24685 10899 901 0,'236'-165'157'0,"-236"165"30"0,0 0-120 0,0 4-60 0,10 21-5 0,27 9 69 15,-3 10-11-15,-6 7-9 16,-9-1-15-16,-10-5-22 16,-9-9-5-16,0-7-9 15,0-15 2-15,0-5-2 16,0-9 0-16,0 0 7 16,0 0 4-16,0-25 3 15,0-13-14-15,0-14-4 16,10 5-6-16,8 2 3 0,-18 8 3 15,10 13 2-15,-10 17 2 16,0 7 0-16,9 0-1 16,-9 0-10-16,25 17-9 15,3 20 20-15,0 6 1 16,0-3-1-16,16-1 0 16,-16-3 2-16,9-14-2 15,-9-4 0-15,-9-7 5 16,6-6-5-16,-6 2 4 15,-1-7-3-15,-8 0-1 16,8 0 8-16,-18 0 0 16,10-23-2-16,-1-1-3 15,0-10-3-15,-9-6 1 0,0-12-1 16,0-4 0 0,0-11-1-16,-9 2 0 0,-28-1 2 15,-10 8 1-15,13 14 2 16,-4 10-3-16,20 10 2 15,8 19 2-15,1 5-4 16,9 0 3-16,0 0-4 16,0 20-10-16,0 10-4 15,9 17 14-15,29 3 4 16,-1 7 7-16,-3 5 2 16,4-4-3-16,-10 3-6 15,0-11-2-15,-7-8 1 0,11-8-1 16,-14-7-1-1,1-14-1-15,-10-1-1 0,1-8-2 16,-10-4-107-16,0 0-123 16,0 0-188-16</inkml:trace>
  <inkml:trace contextRef="#ctx0" brushRef="#br0" timeOffset="104304.353">25267 10854 825 0,'0'0'121'0,"0"0"68"15,0 0-128-15,0 0-36 0,0 0 20 16,0 0 1-16,284-81 8 16,-210 58-8-16,-2-1-9 15,3 1-18-15,-4-5-12 16,-14 6-1-16,-20 6-6 15,-12 3 4-15,-25 6-3 16,0 2-1-16,-10 5-5 16,-33 0-19-16,-13 0 0 15,3 7 22-15,15 11 2 16,1-2-1-16,18 1 1 16,19 4 0-16,0-3-4 15,0-1 4-15,38 6 0 16,18-5 0-16,6-2 1 0,13 1 2 15,-3-4 0 1,-26 3-2-16,-11-4 1 0,-35 12-2 16,0 3 2-16,-63 17-2 15,-36 4 0-15,-39-3-111 16,-17-12-350-16</inkml:trace>
  <inkml:trace contextRef="#ctx0" brushRef="#br0" timeOffset="123438.259">3789 2428 319 0,'0'0'25'0,"0"0"28"16,0 0-50-16,0 0 11 16,0 0 15-16,0 0-10 15,0 0 1-15,128-62 13 16,-128 62-12-16,-28 10-21 16,-44 18-23-16,7-4-203 0</inkml:trace>
  <inkml:trace contextRef="#ctx0" brushRef="#br0" timeOffset="132374.7049">7508 1696 59 0,'0'0'116'16,"0"0"-52"-16,0 0-49 16,0 0-8-16,0 0 0 15,0 0 1-15,0 0 9 16,0 0-1-16,0-17-7 15,-9 15-3-15,9 0 13 16,0 2 13-16,-6 0-1 16,6 0-29-16,-3 0-2 15,3 0-4-15,0 0 4 16,0 0-1-16,0 0-17 0,0 0 3 16,0 0 7-16,0 0 8 15,0 0 9-15,0 0-3 16,0 0-6-16,0 0-2 15,-6 0-50-15</inkml:trace>
  <inkml:trace contextRef="#ctx0" brushRef="#br0" timeOffset="152934.9968">10552 10641 446 0,'0'0'241'0,"0"0"-45"16,0 0-60-16,0 0-53 16,0 0-27-16,0 0 8 15,0 0 23-15,0-56-7 16,-6 54-25-16,2 2-7 15,-2-3-2-15,6 1-15 16,0 2-6-16,0 0-11 16,0 0-8-16,0 0-6 0,0 0 0 15,0 7-6-15,0 27 5 16,0 9 1-16,0 4 1 16,0-2-1-16,0-2 1 15,0-4-1-15,0 0 0 16,0-6 1-16,0-5 0 15,6-4 0-15,-2 3 0 16,-4-2-2-16,0-4-1 16,0-2 0-16,0-3-121 15,0 0-106-15,0-16-94 16,0 0-316-16</inkml:trace>
  <inkml:trace contextRef="#ctx0" brushRef="#br0" timeOffset="153466.3083">10262 10726 389 0,'0'0'176'15,"0"0"-9"-15,0 0-61 16,0 0-11-16,0 0-26 15,0 0 13-15,-84-51-34 16,75 43-9-16,-1 3 18 16,1 1-18-16,9 4 10 15,0 0-11-15,0 0-5 16,0-5-14-16,0 3-10 16,0-8-4-16,47-1 0 0,18-2 0 15,7-8-1 1,9 5-1-16,-6 2-3 0,-13-1-1 15,-15 10 1 1,-19 4 0-16,-19 1 1 0,10 0-1 16,-10 0 0-16,0-7-2 15,1 7 0-15,-4 0 0 16,-6 0 1-16,9 0-8 16,-9 0-49-16,0 7-93 15,0 9-99-15,0 3-380 16</inkml:trace>
  <inkml:trace contextRef="#ctx0" brushRef="#br0" timeOffset="153935.0202">10250 11239 300 0,'0'0'246'15,"0"0"-62"-15,0 0-84 16,0 0 23-16,0 0-31 16,0 0-11-16,-7-2-32 15,7-2-2-15,10-8-4 16,24-4 8-16,31-8-15 16,16-5-2-16,10-3-8 15,-7 9-2-15,-12 5-13 16,-16 2-5-16,-19 5-2 15,-3 6-3-15,-21-3-1 16,-7 8 0-16,-6 0-1 16,0 0-1-16,0 0-12 15,0 0-68-15,0 13-112 16,-9-2-199-16</inkml:trace>
  <inkml:trace contextRef="#ctx0" brushRef="#br0" timeOffset="154622.4889">10891 11329 569 0,'0'0'163'0,"0"0"-16"16,0 0-19 0,0 0-44-16,0 0-23 0,0 0-4 15,28-125-18-15,0 107-2 16,-3 3-16-16,3 10 0 16,-9 2-11-16,-10 3 0 15,10 0-10-15,0 0 0 16,-4 20-1-16,-5 12 1 15,-10 7 5-15,0 4-1 16,0 1-2-16,-35-1 1 16,-11-1-1-16,18-8-2 15,0-10 0-15,3-5 1 16,15-10 1-16,1-5-1 16,9-4-1-16,0 0 3 15,0 0 0-15,0 0 4 0,0 0-3 16,0 0-4-16,0 0-1 15,0 0 1-15,28 0 1 16,6-4-1-16,22-3 1 16,16 1-1-16,-7-4 0 15,16-3 3-15,-15 3-3 16,-13 4 3-16,-25-1 1 16,-19 7-3-16,1 0 0 15,-10 0-2-15,0 0 0 16,0 0-24-16,-28 0-240 15,-16 0-251-15</inkml:trace>
  <inkml:trace contextRef="#ctx0" brushRef="#br0" timeOffset="155169.4491">11511 10836 465 0,'0'0'184'15,"0"0"-9"-15,0 0-53 16,0 0-27-16,0 0-11 15,0 0-21-15,-15-24 7 0,15 24-2 16,0 0-14 0,0 0-15-16,0 0-8 15,0 0-15-15,0 0-2 0,0-5-7 16,0 0-7-16,34 0 5 16,22-8 23-16,16 2 0 15,2-7-18-15,-11 7-10 16,-17 1 2-16,-18 2-2 15,-18 8-2-15,-10 0-2 16,0 0-9-16,0 0-59 16,0 8-59-16,-28 12-81 15,0-3-154-15</inkml:trace>
  <inkml:trace contextRef="#ctx0" brushRef="#br0" timeOffset="155450.6233">11511 10836 338 0</inkml:trace>
  <inkml:trace contextRef="#ctx0" brushRef="#br0" timeOffset="155622.5">11511 10836 338 0,'66'168'218'0,"-66"-168"-40"0,0 0-78 0,0 0 14 0,0 0-32 16,0 0 18-16,0 0-40 16,0 0-7-16,0 0-21 15,0 0-11-15,0 0-7 16,0 0 2-16,9 0 4 15,28 0 5-15,7-5 13 16,12-7-3-16,6-4-15 16,-15 11-8-16,-19-1 0 15,-9 1-7-15,-10 5-5 16,-9 0-4-16,0 0 1 16,0 0-10-16,0 0-26 0,0 0-142 15,-9 5-264-15</inkml:trace>
  <inkml:trace contextRef="#ctx0" brushRef="#br0" timeOffset="156560.0313">11633 10960 267 0,'0'0'537'15,"0"0"-329"1,0 0-117-16,0 0-33 0,0 0-17 15,0 0 4-15,9-5 9 16,-9 4 2-16,0 1-10 16,0 0-16-16,6 0-14 15,4 0-8-15,-1 0-8 16,28-7 2-16,26-3 4 16,11-1 7-16,17-7 8 15,-7-3-6-15,6 2-3 16,-24-2-1-16,-4 8-4 15,-25-3-3-15,-9 11-2 16,-18-1 0-16,-10 6-2 16,0 0 0-16,0 0-3 0,0 0-41 15,0 0-68-15,-10 0-86 16,-36 0-228-16</inkml:trace>
  <inkml:trace contextRef="#ctx0" brushRef="#br0" timeOffset="157388.2255">11651 10755 623 0,'0'0'168'0,"0"0"-6"16,0 0-35-16,0 0-49 15,0 0 0-15,0 0 8 16,16-56-7-16,-16 48-13 16,9 4-7-16,-9 4-18 15,0 0-6-15,0 0-1 16,0 0-9-16,0 0-10 15,0 0 4-15,0 0-10 16,0 0-3-16,0 0-4 16,0 0-1-16,10 0-1 0,8 17-12 15,10 17 12-15,10 11 2 16,-4 8-2-16,-6 3 0 16,0 7 1-16,-9 0-1 15,-10-6 2-15,10-7-1 16,-13-12 0-16,-3-14 1 15,3-1 0-15,-6-13 1 16,0-4-1-16,0-6-2 16,0 0 0-16,0 0 0 15,0 0 5-15,0 0 0 16,0-5 16-16,-6-19-12 16,-22-2-7-16,9-11 0 0,1-1-1 15,-1-6 1-15,10 8 0 16,-1-4-2-16,1 11 2 15,9-1 0-15,-9-3-2 16,2 3 0-16,4 1 1 16,3 1 0-16,-6-1 1 15,6 0-1-15,0 4-1 16,0 2 5-16,0 2-4 16,0 13 0-16,-3 4 4 15,3-1 1-15,-6 5 2 16,6 0-8-16,0 0-3 15,0 0-3-15,0 22-4 16,0 23 6-16,0 8 4 0,25 15 2 16,3 12-1-16,-10 3 0 15,10-1-1-15,-9-5 1 16,-9-7-1-16,5-20 1 16,-6-13 0-16,-5-16-1 15,-4-12 0-15,0-5 1 16,6-4 2-16,-6 0-3 15,0 0 0-15,0 0-26 16,-44-7-98-16,-21-20-458 16</inkml:trace>
  <inkml:trace contextRef="#ctx0" brushRef="#br0" timeOffset="157903.7677">12820 10755 818 0,'0'0'154'0,"0"0"54"15,0 0-68-15,0 0-26 16,0 0-45-16,0 0-6 15,-38-52-11-15,38 52-20 16,0 0-17-16,0 0-7 16,0 0-8-16,0 13-7 15,0 25 4-15,0 10 3 16,0 13 4-16,0-3-4 16,0-3 1-16,0-8 1 15,0-8-2-15,0-15 0 0,0-10 3 16,0-6-3-16,0-3-2 15,0-3 1-15,0-2-12 16,0 0-96-16,-25 0-91 16,-21-29-173-16</inkml:trace>
  <inkml:trace contextRef="#ctx0" brushRef="#br0" timeOffset="158247.5272">12352 10800 599 0,'0'0'163'0,"0"0"8"16,0 0-70-16,0 0-30 16,0 0-19-16,0 0 24 15,156-97-16-15,-119 85-3 16,1 6-22-16,5 1-10 15,-5-5-20-15,9 7 3 16,-1-2-5-16,-2 1 5 16,-7 4-8-16,7-5 2 15,-16 5-1-15,0 0-1 16,-19 0 1-16,1 0 1 16,-10 0-2-16,0 0-3 15,0 0 2-15,0 0-18 0,0-2-120 16,0 2-93-16,0 0-315 15</inkml:trace>
  <inkml:trace contextRef="#ctx0" brushRef="#br0" timeOffset="158622.5756">12517 11255 684 0,'0'0'161'16,"0"0"15"-16,0 0-95 16,0 0-39-16,0 0-9 15,0 0 35-15,66-35-7 16,-32 25 8-16,3 5-24 15,10-3-13-15,6-2-7 16,-6 6 7-16,9-8-2 16,-3 4-14-16,-6-6 0 15,-1 2-5-15,-11-5-4 16,-7 5-1-16,-10 8-5 16,-8 0-1-16,-10 1 2 0,0 3-2 15,0 0-5-15,0 0-57 16,0 11-180-16,-10 1-230 15</inkml:trace>
  <inkml:trace contextRef="#ctx0" brushRef="#br0" timeOffset="159231.9087">13330 11210 873 0,'0'0'184'0,"0"0"-36"16,0 0-21-16,0 0-80 16,0 0-8-16,0 0-1 15,38-102-18-15,-10 94-13 16,15 5 0-16,-15 3 0 16,19 0-7-16,-9 11-2 15,-4 23-1-15,-15 7 3 0,-19-3 2 16,0 14-2-16,0-9 3 15,-53-5 2-15,-3-5-5 16,3-12 1-16,15-8 4 16,29-8-4-16,-1-5 3 15,10 0 0-15,0 0 9 16,0 0-13-16,0 0-3 16,38 0-1-16,24-6 4 15,4-1 0-15,24 2-3 16,-9 5 2-16,-6 0 2 15,-10 12-4-15,-21 5 3 16,-16 11 0-16,-28 1 1 16,0 11 2-16,-47 12 10 0,-43 0-10 15,-19-7 1-15,-10-6-1 16,7-10-1-16,12-11-2 16,19-13-2-16,16-5-58 15,3 0-109-15,6-36-162 16</inkml:trace>
  <inkml:trace contextRef="#ctx0" brushRef="#br0" timeOffset="161748.5513">13972 10858 566 0,'0'0'182'0,"0"0"-92"16,0 0-51-16,0 0-7 0,0 0-4 16,0 0 29-1,0 0 5-15,-93 7 5 0,93-7 17 16,0 0-13-16,0 0 9 15,0 0-14-15,0 0 0 16,0 0-24-16,18-7-17 16,20-4-10-16,8-5-9 15,7-2-4-15,3 5 0 16,1-3-2-16,-14 10 2 16,-15-1-1-16,-9 3 1 0,-19 0-2 15,0 4-4-15,0 0-9 16,0 0-65-16,0 4-121 15,0 2-170-15</inkml:trace>
  <inkml:trace contextRef="#ctx0" brushRef="#br0" timeOffset="162186.0473">13835 11142 401 0,'0'0'175'0,"0"0"-18"16,0 0-76-16,0 0-4 15,0 0 9-15,0 0-2 16,0-9-6-16,0 9-21 16,0 0 11-16,0 0 1 15,0 0-18-15,0-4-4 16,0 0-6-16,0-1-8 16,37-2-1-16,16-6-14 15,28-1 0-15,-6-4-10 0,6 7 2 16,-15 0-1-16,-4-1-1 15,-25 11-3-15,-27-3-1 16,-1 4-1-16,-9 0-2 16,0 0-1-16,0 0-6 15,0 0-12-15,0 0-154 16,-19 0-285-16</inkml:trace>
  <inkml:trace contextRef="#ctx0" brushRef="#br0" timeOffset="164810.0281">15178 10784 522 0,'0'0'253'0,"0"0"-12"16,0 0-95-16,0 0-13 15,0 0-14-15,0 0-57 16,0 0-2-16,0-50-6 16,0 50-14-16,0-3-7 15,0 3-12-15,0 0-10 16,0 0-3-16,0 0-7 16,0 0-1-16,0 24-12 15,0 17 12-15,18 4 2 16,-8 1-2-16,8 3 0 15,-8-9-1-15,5-4 1 0,-12-9 0 16,-3 2 0-16,0-11 0 16,0 4-1-16,0-12-74 15,0-8-134-15,0-2-67 16,-9-7-100-16</inkml:trace>
  <inkml:trace contextRef="#ctx0" brushRef="#br0" timeOffset="165184.9655">14857 10773 394 0,'0'0'300'0,"0"0"-143"16,0 0-18-16,0 0-26 16,0 0-51-16,0 0 4 15,0-34-16-15,0 29 2 16,9-3-21-16,29 2-9 16,8-5-10-16,17 6-3 15,11-3-4-15,7-3-3 16,0 1 6-16,-15 1-8 15,-10 1 7-15,-13 3-6 0,-24 3-1 16,-10-1-5-16,1 3 5 16,-10 0-3-16,0 0-19 15,0 0-124-15,0 3-136 16,-10 12-97-16</inkml:trace>
  <inkml:trace contextRef="#ctx0" brushRef="#br0" timeOffset="165606.9375">14978 11205 434 0,'0'0'211'16,"0"0"-63"-16,0 0-76 16,0 0-2-16,0 0-39 15,0 0-4-15,0 0 2 16,6 10 34-16,13-4-5 16,-9-1-13-16,8 3-8 15,1-3-12-15,9-5 2 16,0 0 2-16,6 0 17 0,13 0-7 15,9-2 0-15,6-15-11 16,4 1-14-16,-4-1-10 16,-15 6 8-16,-19 3-12 15,-3-2 2-15,-16 10 1 16,10-4-2-16,-19 4-1 16,0 0-1-16,0 0-16 15,0 0-78-15,0 0-125 16,0 0-229-16</inkml:trace>
  <inkml:trace contextRef="#ctx0" brushRef="#br0" timeOffset="165919.3755">15826 11046 706 0,'0'0'134'15,"0"0"70"-15,0 0-103 16,0 0-62-16,0 0-28 16,0 0 14-16,146-42 7 15,-90 27 1-15,9-3 2 0,-2 2-9 16,-17 3-4-1,7 4-9-15,-25 2-9 0,-18 2-4 16,-1 5-1-16,-9 0-19 16,0 0-141-16,-28 5-174 15,-16 6-321-15</inkml:trace>
  <inkml:trace contextRef="#ctx0" brushRef="#br0" timeOffset="166450.6492">15826 11046 317 0,'127'4'312'0,"-133"-2"-185"16,-3 8-67-16,-10 3-41 15,10 8-11-15,-10 1 50 16,10 2-9-16,-1 2 17 15,10-2-28-15,0-1-14 16,0-4-11-16,0-3 12 16,10 0-11-16,-1-4-4 15,10 1-8-15,-1-2 2 16,-2-1-1-16,-7-2 1 16,1-4-4-16,-1-4 2 15,10 0 1-15,-10 0 0 16,10 0 5-16,9 0 1 0,-10 0-3 15,10-4-2 1,-3 0 4-16,-6 1-5 0,9 3-2 16,-9 0-1-16,15 0 0 15,-15 11 3-15,-1 15-2 16,-8-2 7-16,-10 4-8 16,0-4 2-16,0-1 3 15,0-6 1-15,-10 0 6 16,-24-1 12-16,-13-3 11 15,-9-4 8-15,3-2 0 16,-3-2-1-16,10-4 0 16,2-1-2-16,16 0-23 0,19 0-3 15,-1 0-10-15,10 0-4 16,-9 0-29-16,-19 0-295 16</inkml:trace>
  <inkml:trace contextRef="#ctx0" brushRef="#br0" timeOffset="182671.5813">2839 1842 95 0,'0'0'143'16,"0"0"-87"-16,0 0-18 0,0 0 24 15,0 0-3-15,0 0-1 16,0 0-8-16,19-4 3 16,-19 2-2-16,9 2-10 15,-9-3-5-15,0 3 6 0,0 0-17 16,0 0 3-16,0 0 17 15,0 0 5-15,0 0-11 16,0 0-6-16,0 0-7 16,0 0-4-16,0 0-6 15,0 0-9-15,0 0-2 16,0 0-3-16,0 0-1 16,0 0 3-16,0 0 9 15,0 0-2-15,0 0-1 16,0 0-6-16,0 0 3 15,0 0-3-15,0 0-1 16,0 0 6-16,0 0-5 16,0 0-2-16,0 0-2 0,0 0 6 15,0 0 3 1,0 0 11-16,0 0 4 0,0 0-3 16,0 0 3-16,0 0-5 15,0 0-14-15,0 0-3 16,0 0-1-16,0 0 0 15,0 0-1-15,0 0 1 16,0 0 2-16,0 0 0 16,0 0 1-16,0 0 3 15,0 0 0-15,0 0-5 16,0 0 3-16,0 0-5 16,0 0 3-16,0 0-1 0,0 0 0 15,0 0 2 1,0 0 2-16,0 0 11 0,0 0 3 15,0 0-7-15,0 0 5 16,0 0-5-16,0 0 1 16,0 0-8-16,0 0-4 15,0 0 4-15,0 0-2 16,0 0-3-16,0 0 2 16,0 0 0-16,0 0-2 15,0 0-1-15,0 0 2 16,0 0-1-16,0 0-1 15,0 0 0-15,0 0-2 16,0 0 0-16,0 0-14 16,0 3-104-16,-9 7-130 15,-19-10-131-15</inkml:trace>
  <inkml:trace contextRef="#ctx0" brushRef="#br0" timeOffset="189546.6524">1085 12520 719 0,'0'0'205'16,"0"0"-81"-16,0 0-36 15,0 0-27-15,0 0 4 16,0 0 5-16,0 0-10 16,-9-42-2-16,6 38-1 15,-3-4-9-15,2-2-10 16,-11 5-12-16,15 3-4 0,0-2-7 15,0 4-4 1,0-7-2-16,-9 7-6 0,9 0-2 16,0 0-1-16,0 0-5 15,0 18-10-15,0 16 10 16,0 14 5-16,0-5 3 16,0 10-1-16,0-9-2 15,0-1 2-15,0-6-2 16,0-8 0-16,0-8 0 15,0-3 0-15,0-8-1 16,0-4 1-16,0-1-23 16,0-5-66-16,0 0-38 15,0 0-44-15,0 0-144 16</inkml:trace>
  <inkml:trace contextRef="#ctx0" brushRef="#br0" timeOffset="189984.1533">1011 12456 566 0,'0'0'188'0,"0"0"-82"16,0 0-47-16,0 0-15 16,0 0 21-16,0 0 20 15,0-5-15-15,0 3-17 16,0 2-16-16,0 0-9 15,9-4-2-15,10-4-6 16,18-7-11-16,16-3-1 16,3 2 2-16,9-2-5 15,-21 7-2-15,0 6-2 16,-23 2-1-16,-14 3-2 0,-7 0-17 16,0 0-80-1,0 18-39-15,-19 1-37 0,-25 2-168 16</inkml:trace>
  <inkml:trace contextRef="#ctx0" brushRef="#br0" timeOffset="190109.1551">1011 12456 561 0</inkml:trace>
  <inkml:trace contextRef="#ctx0" brushRef="#br0" timeOffset="190265.4933">1011 12456 561 0,'-19'178'183'0,"19"-178"-80"0,19 0 18 0,-10 0-52 0,19 0 16 0,-3 0-24 15,-3 0-23-15,3-8-3 16,3 3-4-16,9 1-7 16,0-3 4-16,-2 2-10 15,-7 4-6-15,-10-3-8 16,1 4-4-16,-3 0-4 15,-7 0-48-15,-6 0-89 16,-3 0-92-16,0 5-96 16</inkml:trace>
  <inkml:trace contextRef="#ctx0" brushRef="#br0" timeOffset="190556.5638">945 12962 495 0,'0'0'178'16,"0"0"-90"-16,0 0 32 16,0 0 12-1,0 0-20-15,0 0-21 16,140-46-34-16,-77 24-7 15,-1 4-30-15,-15 7-7 16,-19 6-13-16,-10 5-1 16,1 0-40-16,-19 0-80 15,0 16-64-15,0 2-62 0,0-7-315 16</inkml:trace>
  <inkml:trace contextRef="#ctx0" brushRef="#br0" timeOffset="190906.6579">1615 12837 763 0,'0'0'230'0,"0"0"-26"15,0 0-44-15,0 0-65 16,0 0-19-16,0 0-2 15,-19-16-28-15,19 16-19 16,0 0-9-16,-9 0-10 16,9 0-8-16,0 0-4 15,0 26-5-15,0 10 9 16,0 4 0-16,0 3 2 16,0-4 0-16,9-2 1 15,-9-3-3-15,0-6 1 16,0-11-1-16,0 6 0 0,0-5 0 15,0-9-7-15,0-2-74 16,0-7-122-16,0 0-149 16</inkml:trace>
  <inkml:trace contextRef="#ctx0" brushRef="#br0" timeOffset="191391.1306">1870 12792 469 0,'0'0'307'16,"0"0"-45"-16,0 0-127 16,0 0-25-16,0 0-34 15,0 0-18-15,-18-17-12 16,18 17-6-16,0 0-5 15,0 0-7-15,0 0-2 0,0-2-16 16,0 2-8-16,28 0 4 16,15 0 32-16,4-3-8 15,9-4-13-15,0-1-8 16,-12-1-1-16,2 2-1 16,-18-3-3-16,-18 6 6 15,-1 4 2-15,-9-4-5 16,0 4-3-16,0 0-4 15,0 0-5-15,0 0-40 16,-3 0-84-16,-41 0-346 16</inkml:trace>
  <inkml:trace contextRef="#ctx0" brushRef="#br0" timeOffset="193813.0765">2920 1831 155 0,'0'0'365'16,"0"0"-288"-16,0 0-19 16,0 0-47-16,0 0-6 15,0 0 1-15,-16-5 10 16,16 5 31-16,0 0 18 15,-3 0 16-15,3 0 8 16,0 0-17-16,-6-1-15 16,3-6-16-16,-3 2-1 15,6 1 7-15,0 2-10 0,-3-3-8 16,-4 0 4-16,7 2-3 16,-3 1-13-16,-3 2-3 15,-3-3-5-15,9 3-2 16,0 0 7-16,0 0-3 15,0 0-2-15,0-1 0 16,0 1-5-16,-10 0-4 16,10 0 5-16,-9 0-3 15,9 0-3-15,0 0 1 16,0 0-5-16,0 0-5 16,0 9-5-16,0 7 14 15,0 4 0-15,9-3 1 0,10-5 0 16,0-3 0-16,-1-4-3 15,-2-2 2-15,-16-3 0 16,9 0 1-16,1 0 0 16,-10 0 6-16,0 0-1 15,0 0 4-15,0 0 2 16,0-8-6-16,0-3-1 16,0-3 3-16,0 1-3 15,0-3-1-15,0 1 1 16,0 2-2-16,0 5-3 15,0 3 2-15,0 5-2 16,0 0-3-16,0 0-6 16,0 0-3-16,0 0 1 15,-10 13-1-15,1 8 8 16,-7 7 5-16,7-4 0 0,6-2 1 16,3-2-2-16,0-6 1 15,0-3 0-15,0-2 0 16,3-5-1-16,3-4 2 15,-3 0 3-15,-3 0-1 16,7 0 4-16,-4 0 5 16,-3 0-1-16,0 0-11 15,0 0-12-15,0 5-149 16,0 10-427-16</inkml:trace>
  <inkml:trace contextRef="#ctx0" brushRef="#br0" timeOffset="194953.6221">2948 5579 216 0,'0'0'217'15,"0"0"-104"-15,0 0-57 16,0 0 11-16,0 0-39 16,0 0-10-16,0 0 7 15,0 0-5-15,0 0-11 16,0 0 0-16,0 0-6 16,0 0 5-16,0 0-5 15,0 0 0-15,0 0 0 16,19 0 3-16,-1 0 6 15,7 0 2-15,-3-1-6 16,22-2-4-16,-7-4-4 16,19-1 0-16,-3 3 0 15,-6 0-4-15,9-1 1 0,-12 3-1 16,2-4-7 0,1 2 5-16,-13 5 2 0,4-3-4 15,5 3 3-15,-5-5-1 16,-1 2-12-16,16 3-5 15,-6 0-3-15,-1-1-13 16,17-1-9-16,-17-3-30 16,1 0 39-16,9 2 19 15,-12-2-2-15,3 0-10 16,6 1-42-16,-7-1 4 16,10-2-201-16</inkml:trace>
  <inkml:trace contextRef="#ctx0" brushRef="#br0" timeOffset="207819.4239">2995 5546 161 0,'0'0'137'15,"0"0"-1"1,0 0-52-16,0 0-28 0,0 0-26 16,0 0 25-16,0 0-17 15,-28-44 2-15,18 39-8 16,1 0 3-16,9 1-3 16,-9 4 9-16,-1-4-9 15,1 4-20-15,-7 0-6 16,4 0-4-16,-7 0 4 15,-6 0-3-15,16 0 18 16,0 0 6-16,-1 0-10 16,10 0 5-16,0 0-4 15,0 0-5-15,0 0-7 16,0 0 1-16,0 0-3 16,0 0 4-16,0 0 4 0,0 0-3 15,0 0 0-15,0 0-2 16,10 0 4-16,-1 4-9 15,0 0 6-15,10 1-1 16,-3-2-2-16,12-1-1 16,9-2 5-16,10 3 7 15,9-3-2-15,6 0 2 16,-6 0-9-16,-3 0 1 16,-6 0-7-16,9 0 0 15,-3 0 0-15,19 0 0 16,-7-3-1-16,-3 1 1 15,-6-6 0-15,-18 5-1 16,-4 2 1-16,-15 1-1 0,-10 0 0 16,-9 0 0-16,0 0 1 15,0 0 1-15,0 0-1 16,0 0 1-16,0 0-2 16,0 0 0-16,0 0-2 15,0 0-1-15,-6 0 0 16,-32 0 1-16,-8 0 2 15,-1 0-8-15,-6 0 7 16,-3 4-3-16,3 6 4 16,-3 0-4-16,0 4 4 15,3 1-2-15,-3-1-2 16,3 1 4-16,-3-6-1 0,9 4-1 16,10-8 4-16,2 2-2 15,7-4 0-15,0-2 1 16,19-1 0-16,-10 0 0 15,10 0 0-15,3 0-2 16,6 0 2-16,0 0-1 16,-3 4 1-16,3-4-1 15,0 0 0-15,0 0 0 16,0 0-1-16,0 0 0 16,21 0 0-16,32 0 1 15,28 0 4-15,4 0 3 16,5 0-5-16,10 0 3 0,-16 0-1 15,-3 0 0-15,-16 0 2 16,-12 0 1-16,-34 0 11 16,-1 0 16-16,-18 0-3 15,0 0-10-15,0 0-7 16,0 0-14-16,0 0-4 16,-37 0-155-16,-35 0-351 15</inkml:trace>
  <inkml:trace contextRef="#ctx0" brushRef="#br0" timeOffset="213182.3889">2792 1865 99 0,'0'0'189'0,"0"0"-80"15,0 0-57-15,0 0-9 16,0 0-14-16,0 0-1 15,0 0-5-15,0-7 5 16,0 4 23-16,0 0-7 16,0 1 2-16,0 2-11 15,0 0-15-15,0 0-4 16,0 0-2-16,0 0-5 0,10-3-6 16,-10 3 9-16,0 0 3 15,0 0 9-15,0 0 4 0,0 0-7 16,0 0-2-16,0 0 2 15,0 0-2-15,0 0 3 16,0-1 2-16,0 1 2 16,0-4 5-16,0 4-2 15,0 0-10-15,0 0 3 16,0 0-1-16,0-1 3 16,0 1 4-16,0 0-7 15,9 0-8-15,-9 0-3 16,0 0-2-16,0 0-2 15,0 0-4-15,0 0 9 16,0 0-3-16,0 0 6 0,0-3 2 16,0 3-8-16,0 0-4 15,0 0 1-15,0 0-1 16,0 0 4-16,0 0-7 16,0 0 1-16,0 0 1 15,0 0 5-15,0 0-2 16,0 0-2-16,0 0 1 15,0 0-5-15,0 0 3 16,0 0 0-16,0 0 2 16,0 0-2-16,0 0 2 15,0 0-4-15,0 0-1 16,0 0 2-16,0 0-2 16,0 0 1-16,0 0 0 15,0 0 4-15,0 0-3 16,0 0 1-16,0 0-2 0,0 0 5 15,0 0-3-15,0 0-2 16,0 0-1-16,-9 0 1 16,9 0-2-16,0 0-2 15,-19 0-4-15,10 0-115 16,-26 8-169-16,7 4-395 16</inkml:trace>
  <inkml:trace contextRef="#ctx0" brushRef="#br0" timeOffset="223080.1178">2437 12615 385 0,'0'0'108'0,"0"0"-6"0,0 0-20 16,0 0-11-16,0 0-39 16,0 0 7-16,0 0-7 15,0 0-10-15,66-95 46 16,-66 82 7-16,0 5-31 16,0-1 26-16,0 2-6 15,0-2-10-15,0 1-17 16,-3-2 9-16,3 3-7 15,-7 3-5-15,7-3 3 16,0 6 4-16,0-3 0 16,0 3-8-16,-3 1-16 15,-3 0-9-15,6 0-4 16,0 0-4-16,0 0-1 0,0 0-6 16,0 6-2-1,25 22 9-15,22 9-1 0,-4 2 1 16,4 0 1-16,-10 1 0 15,10-1-2-15,-10-3 1 16,-2-3 0-16,-17-7 1 16,1-6-1-16,-10-8 0 15,1-2 1-15,-10-10-1 16,0 0 2-16,0 5 0 16,0-5 1-16,0 0 5 15,0 0 1-15,0 0-2 16,0-18 1-16,0-11-3 15,9-8-1-15,-3-3-2 16,13 1 4-16,0 0-6 0,-1 7-1 16,1 6-3-16,0 2 3 15,-1 5 0-15,-8 5 0 16,-1 7-2-16,-3 3-30 16,4 4-89-16,-1 0-96 15,0 0-133-15,1 0-364 16</inkml:trace>
  <inkml:trace contextRef="#ctx0" brushRef="#br0" timeOffset="223939.4213">3303 12887 710 0,'0'0'127'15,"0"0"37"-15,0 0-16 16,0 0-82-16,0 0 4 15,0 0-18-15,-53-51-40 16,53 51-12-16,0 18-1 16,-9 15 1-16,9 21 7 15,-9 0 1-15,-1 5 0 16,10-8-5-16,0-6 1 16,0-8 4-16,0-12-8 15,0-3 7-15,0-15-6 0,0-3 1 16,0-4 4-16,0 0 4 15,0 0 11-15,0-6 32 16,0-21-15-16,0-2-30 16,0-10-8-16,0-1 6 15,0-6-6-15,0 8 0 16,0-3 0-16,0 7 1 16,10-6-1-16,-1 6 3 15,0 5-3-15,1 8 1 16,-1 4-1-16,0 5 2 15,-3 4 0-15,-6 3 2 16,4 5-1-16,-4 0-3 0,0 0-2 16,0 0 1-16,6 0-6 15,3 0-1-15,13 23 4 16,3 6 4-16,12 10 2 16,10 3 0-16,-3 3 0 15,-7 3-1-15,-9-6 0 16,6-2 0-16,-21-6 2 15,-4-1-3-15,-3-9 0 16,-6-7 0-16,0-5 0 16,0 2-1-16,0-6-49 15,0-3-42-15,0-3-70 16,-15 1-48-16,-23-3-71 16,1 0-260-16</inkml:trace>
  <inkml:trace contextRef="#ctx0" brushRef="#br0" timeOffset="224126.9183">3241 13187 684 0,'0'0'120'16,"0"0"47"-16,0 0-37 16,0 0-58-16,0 0-40 15,0 0-21-15,19-77 4 16,9 59 0-16,6 7-8 15,3 1-7-15,10 10-6 0,-10 0-39 16,-12 0-353-16</inkml:trace>
  <inkml:trace contextRef="#ctx0" brushRef="#br0" timeOffset="225165.2657">335 13956 372 0,'0'0'235'0,"0"0"-162"16,0 0-37-16,0 0 34 15,0 0-43-15,0 0-6 16,37 0 35-16,-28 0 17 16,-2 0-30-16,-4 0 4 15,-3 0-12-15,6 0 9 16,-3 0-16-16,13 0-16 16,2 0 3-16,29 0 3 15,9 0 8-15,16-3-13 16,18 1-1-16,28-3 2 15,13 0 4-15,22-3-4 16,21-1 7-16,10-3 9 16,9 0-10-16,16 0-8 0,-7-4-4 15,7 0-3-15,0-2-3 16,-25 2 1-16,-10 10-3 16,-18-6 0-16,-28 12 4 15,-10-1-4-15,-9 1 2 16,0 0-2-16,-6-5 2 15,6 5 1-15,0 0-1 16,0-5-2-16,-6 0 1 16,-13 5 0-16,0-8 1 15,-24 8-2-15,-13-5 2 16,-16 4 0-16,-9 1 6 16,0 0 0-16,-9 0 2 0,-4 0-1 15,4 0-4-15,-10 0-1 16,1 0-3-16,-1 0 0 15,0 0-1-15,-9 0 0 16,0 0 0-16,0 0-6 16,0 0 2-16,0 6-20 15,-28 2-143-15,-18-8-127 16</inkml:trace>
  <inkml:trace contextRef="#ctx0" brushRef="#br0" timeOffset="227922.8543">2107 14566 1056 0,'0'0'16'0,"0"0"129"16,0 0-110-16,0 0-1 15,0 0-34-15,0 0-1 16,0 0 1-16,0 171 24 16,9-80 10-16,1-6-6 15,-1-7-8-15,-9-20-6 16,9-7-3-16,-9-17-2 16,0-13-2-16,0-8-4 15,0-13 0-15,0 0-1 16,0 0 11-16,0 0 11 15,0-23 35-15,0-10-30 16,-9-17-23-16,0-13-3 16,-10-7-3-16,10-2 0 15,-1-2 2-15,10-1-1 16,0 8 0-16,0-1 2 16,0 5-3-16,0 10 0 0,28-4 1 0,-9 14 1 15,0 3 0-15,9 10-2 16,-10 7 0-16,7 0 0 15,-6 17 0-15,0-4-4 16,-10 10 2-16,10 0 0 16,15 0-6-16,3 5 4 15,1 18-1-15,-10-1 0 16,0 8 5-16,-28 4-1 16,0 6-2-16,-19 6 3 15,-46-3-1-15,-7-1-5 16,-9-8-18-16,6-12-6 15,19-10 1-15,13-1 25 16,15-4 2-16,18-7-1 16,1 0-3-16,9 0 0 15,0 0-4-15,0 0 2 16,0 4-4-16,9 1 5 16,35 2 7-16,3 6 2 15,18 1-2-15,7 2 2 16,2 2 2-16,-2 1-3 15,0 14 0-15,-7-3-1 16,-18 9 0-16,-13 0-1 16,-21 7-9-16,-13-1-152 15,0-6-64-15,0-16-101 16</inkml:trace>
  <inkml:trace contextRef="#ctx0" brushRef="#br0" timeOffset="228237.8901">2939 14692 641 0,'0'0'355'0,"0"0"-123"16,0 0-67-16,0 0-35 15,0 0-69-15,0 0-27 16,-10-17-15-16,10 17-10 15,0 0-4-15,0 27-2 16,0 13 2-16,0 17 13 16,0 1-3-16,19-2-8 15,0 1-1-15,9-12 3 16,-3-7-7-16,-13-8-2 16,7-13 0-16,-13-5 1 15,-6 0-3-15,0-7-12 16,0 5-87-16,0-10-237 15,0 0-491-15</inkml:trace>
  <inkml:trace contextRef="#ctx0" brushRef="#br0" timeOffset="228770.0035">5060 13975 237 0,'0'0'543'16,"0"0"-352"-16,0 0-39 16,0 0-23-16,0 0-30 15,0 0-34-15,-9-19-16 16,9 19-12-16,0 0-13 16,0-3-8-16,43 3-7 15,4-2 1-15,28-3 6 16,-4 0-7-16,-5-3-4 15,-4-1-4-15,-15 7-1 16,-10-3-8-16,-27 5-144 16,-10 0-191-16,0 0-431 0</inkml:trace>
  <inkml:trace contextRef="#ctx0" brushRef="#br0" timeOffset="228957.4323">5088 14162 131 0,'0'0'822'16,"0"0"-657"-16,0 0-61 16,0 0 15-16,0 0-46 15,0 0 11-15,237-29-43 16,-156 12-25-16,-16 5-16 16,1-4-7-16,-32 5-263 0,-34-12-913 15</inkml:trace>
  <inkml:trace contextRef="#ctx0" brushRef="#br0" timeOffset="271585.8699">6231 12876 437 0,'0'0'280'0,"0"0"-52"16,0 0-87-16,0 0-40 16,0 0-33-16,0 0-5 15,0 0 1-15,0 0-11 16,-9-118-13-16,6 114-1 15,3-4-11-15,0 1-8 16,0 2-6-16,0 0-2 16,0 1-1-16,0 4-8 15,0 0-3-15,0 0-3 0,0 14-17 16,9 20 20-16,19 6 1 16,0 12-1-16,0 1 0 15,7 4 0-15,-17 2 1 16,1-7-1-16,0-5 1 15,-10-9 0-15,10-9-1 16,-10-8 1-16,0-6 2 16,-9-10-3-16,0-5 0 15,0 0 0-15,0 0 9 16,10-5 3-16,-1-24-5 16,16-7-6-16,-6-14-1 15,9 5 2-15,9-11-2 0,0-2-1 16,1 0 1-1,5 1 1-15,-15 14 1 0,1-3 0 16,5 13-2-16,-16-3-1 16,-8 18 1-16,-1 1 0 15,0 7 0-15,-9 5 0 16,0 5 0-16,0 0-8 16,0 5-17-16,0 29-158 15,0 6-34-15,0 5-112 16</inkml:trace>
  <inkml:trace contextRef="#ctx0" brushRef="#br0" timeOffset="272253.1566">7088 13221 540 0,'0'0'172'0,"0"0"-2"16,0 0-22-16,0 0-58 16,0 0-24-16,0 0-12 15,-25-21-11-15,22 21-20 16,-13 24-22-16,7 15 7 0,-10 6-2 15,10 2 0-15,9 4-2 16,0-4 1-16,0-8-3 16,0-6 1-16,0-5-3 15,0-9 5-15,0-9-5 16,0-4 2-16,0-6 0 16,0 0 2-16,0 0 6 15,0 0 11-15,0-17 4 16,0-19-14-16,0-7-9 15,-9-3 5-15,9-11-5 16,0-1-1-16,0 0 2 16,0 1-1-16,0 3 2 15,0 2 8-15,0 12-3 0,0 4 3 16,18 10 0-16,-8 13-3 16,-10 9 0-16,9 4 1 15,-3 0 0-15,-3 0-10 16,16 0-5-16,6 13 4 15,3 12 1-15,9 9 1 16,1 13 2-16,5-2 0 16,-5 0 0-16,-1-4 0 15,-3 2 1-15,-6-6 0 16,0-3-3-16,0-7 0 16,-9-6 0-16,-3-2-1 15,-7-8-1-15,-6-2 1 16,-3-5-3-16,0 3-50 15,0-2-104-15,0 0-19 16,-37-1-87-16,9-4-167 16</inkml:trace>
  <inkml:trace contextRef="#ctx0" brushRef="#br0" timeOffset="272471.8684">7107 13453 559 0,'0'0'134'16,"0"0"19"-16,0 0-21 16,0 0-37-16,0 0-59 15,0 0 13-15,0-24 4 16,0 19-25-16,0-2-9 16,18-4 4-16,10-6-23 15,16-1-2-15,-7 2-11 16,10-8-96-16,-3 6-193 15</inkml:trace>
  <inkml:trace contextRef="#ctx0" brushRef="#br0" timeOffset="272915.7044">7711 13229 736 0,'0'0'214'0,"0"0"-84"16,0 0-37-16,0 0-49 15,0 0-9-15,0 0-8 16,9-34-7-16,29 26-3 15,-4 4-7-15,-6-1-10 16,0 5-1-16,-3 0-9 16,-16 0-25-16,-6 6-237 15,-3 5-111-15</inkml:trace>
  <inkml:trace contextRef="#ctx0" brushRef="#br0" timeOffset="273375.6576">7920 12802 778 0,'0'0'153'0,"0"0"-13"16,0 0-57-1,0 0-77-15,0 0-3 0,0 0-3 16,18 53 9 0,20-9 12-16,-10 7-3 0,6 3-8 15,-6-4-3-15,-9 0-2 0,9-10-3 16,-10-11-1 0,1 0 0-16,-3-10 0 0,-7-6 0 15,-6-8-1 1,3-5 0-16,-6 0 4 0,0 0 9 15,0-15 8 1,0-9-15-16,0-8-4 0,4-10-1 16,2 3 1-16,3-6-1 15,0 3 0-15,1-1 0 16,8 4-1-16,-8 4 4 16,-1-1-1-16,10 15 2 15,-10 3-4-15,-3 14-1 16,-2 2-2-16,2 2-6 15,-3 0-17-15,3 0-200 16,-6 11-224-16</inkml:trace>
  <inkml:trace contextRef="#ctx0" brushRef="#br0" timeOffset="274112.1411">8670 13173 701 0,'0'0'84'16,"0"0"57"-1,0 0 11-15,0 0-96 0,0 0-23 16,0 0-3-1,-37-11-19-15,37 15-3 0,0 21 8 16,0 5 9 0,0 2-5-16,0-6-14 0,0 3-3 15,0-1 4-15,0-9-5 16,0-9-1-16,0-4 0 16,0 1 0-16,0-7 1 15,0 0 10-15,0 0 6 16,0-8 29-16,0-25-18 15,0-1-24-15,0-11-4 0,-9-8 3 16,-1-3-4 0,10-1 3-16,0 7 0 0,10 8-2 15,18 8 0 1,0 9-1-16,6 7 2 0,-6 13-2 16,0 5-3-16,0 0 0 15,9 0 2-15,-2 23-1 16,-17 7 0-16,1 4 2 15,-10 3 0-15,-9 2 1 16,0-10-1-16,0 0 0 16,-18-6 3-16,-10-7-3 15,9-7 0-15,3-1 3 16,7-8-2-16,0 0 6 0,9 0-3 16,-10 0-1-1,10 0-3-15,0 0-1 0,0-4-8 16,0 0-2-1,28 1 9-15,10 2 0 0,-13 1-1 16,12 0 0 0,-18 4 2-16,-10 16-1 0,1-3 1 15,-10 4-3 1,0 4-1-16,-10-8 2 0,-27-1 0 16,-1 1 2-16,-15-11 0 0,-3-1-27 15,10 0-45 1,-7-5-141-16,-3 0-234 0</inkml:trace>
  <inkml:trace contextRef="#ctx0" brushRef="#br0" timeOffset="274796.593">6331 14059 574 0,'0'0'120'15,"0"0"-31"1,0 0-21-16,0 0-17 0,0 0 59 16,0 0-23-16,-28-6-8 15,28 6-16-15,0 0-20 16,0-5-13-16,0 5-19 15,75-5-10-15,40-8 13 16,41 3 2-16,46-2 7 16,26-9 0-16,30-4-3 15,7 4-5-15,-10-1-3 16,10-2-6-16,-19-5-4 0,-9 1 1 16,-25 6-1-1,-47-6-2-15,-37 14 3 0,-47-1 1 16,-25 7-4-16,-28 3 6 15,-13 5 2 1,-12 0-8-16,4 0-3 0,2 0-4 16,-9 13 3-1,0 8-6-15,-34 3-186 0,-50-6-342 16</inkml:trace>
  <inkml:trace contextRef="#ctx0" brushRef="#br0" timeOffset="275722.7794">6913 14799 29 0,'0'0'887'0,"0"0"-766"16,0 0-32-16,0 0-50 15,0 0-34-15,0 0-4 16,-81 114 1-16,81-57 2 15,0-1 3-15,0-9 0 16,10-4 1-16,-1-9 0 16,-9-10 4-16,0-6-11 15,10-13 0-15,-10-5 5 16,0 0-1-16,0 0 7 0,0 0 27 16,0-24 47-16,-10-15-78 15,-18-12 2-15,-6-6-1 16,6-12-9-1,0 1 5-15,9 7-5 0,19 4 1 16,0 11 0 0,0 0 3-16,9 1 5 0,29 0-1 15,5 0 4-15,4 9 10 0,9 3-7 16,-3 5-7 0,3 6 2-16,-9 10-9 0,-13 7 3 15,-6 5-4 1,0 0-2-16,-3 0-5 0,-3 17 7 15,-6 15 0 1,-16 3 0-16,0 12 2 0,-16 3-1 16,-40-5 0-1,-9-4-1-15,2-8-12 0,7-4 2 16,13-11 6-16,5-13 4 16,20 0 0-16,-1-5 1 15,19 0 2-15,0 0-1 16,0 0-2-16,0 0-2 15,0 0-4-15,0 0-8 16,9 6 6-16,38 6 8 16,6-1 1-16,3 11 2 15,-3-1-2-15,-6 4-1 0,-1 4-7 16,-8 3 7 0,-4-3 0-16,-6-5 0 0,0-1-7 15,0-2-62 1,-9-17-154-16,-19-4-131 0</inkml:trace>
  <inkml:trace contextRef="#ctx0" brushRef="#br0" timeOffset="276288.8676">7599 14934 632 0,'0'0'215'0,"0"0"-10"0,0 0-111 15,0 0-23 1,0 0-59-16,37-135 7 0,-18 125-5 16,0 4-5-1,-10 6 0-15,10 0-9 0,-10 0-6 16,10 11 2 0,-4 18 4-16,-5 10 4 0,-10 7 8 15,0 9-7 1,0 2-4-16,-44-4 1 0,7-10 1 15,-1-9 1-15,10-10 2 16,-6-1-4-16,25-11-2 16,-1-7 0-16,10-5 3 15,0 7-3-15,0-7 9 16,0 0-4-16,0 0-4 16,0 0 3-16,28 0-1 15,35 0 17-15,21-13 15 16,-3 2-19-16,12-7 2 0,-21 12 0 15,-10-4 3 1,-25 5-10-16,-27 5-11 0,-10 0-2 16,0 0-9-16,-10 0-86 15,-46 5-489-15</inkml:trace>
  <inkml:trace contextRef="#ctx0" brushRef="#br0" timeOffset="313965.0993">10178 14048 404 0,'0'0'161'15,"0"0"-42"-15,0 0-24 0,0 0-21 16,0 0-8 0,0 0 1-16,0 0-25 0,-65-11-20 15,40 4-5 1,15 7 14-16,1-5-7 0,0 5 9 15,-1 0-10 1,10 0 8-16,-9-1-13 16,9 1 6-16,0-4-1 0,0 4 0 15,0 0 0-15,0-1 0 16,0 1 1-16,0 0-12 16,0 0-2-16,9-5-6 15,19 0-2-15,16 4 1 16,12-6-3-1,16 2 1-15,2 0 0 0,7 5 0 16,4 0-1-16,-14-1 2 0,-15-4-2 16,-12 0 0-1,-22 0 1-15,-7 5 0 0,-15 0-1 16,0-3-2 0,0 3-24-16,0-2-106 0,0-6-118 15,0 4-362 1</inkml:trace>
  <inkml:trace contextRef="#ctx0" brushRef="#br0" timeOffset="314255.33">10206 13854 758 0,'0'0'94'0,"0"0"136"0,0 0-70 16,0 0-63-16,0 0-50 16,0 0-3-16,-28-32-9 15,28 32-10-15,0 0-12 16,0 0-13-16,0 28-25 16,9 17 24-16,29 6 1 15,-4 11 4-15,-15-11-3 16,9 6-1-16,-19-6-10 15,0-11-145 1,1-10-30-16,-1-21-352 0</inkml:trace>
  <inkml:trace contextRef="#ctx0" brushRef="#br0" timeOffset="314881.3994">10801 12952 835 0,'0'0'206'0,"0"0"-32"16,0 0-63-16,0 0-62 15,0 0-21-15,0 0-2 16,-3-24-13-16,3 37-13 15,0 25-16-15,28 17 16 16,9 8 7-16,1 8-1 16,5-10-4-16,-5-6-1 15,-10-8-1-15,-10-7 2 16,1-8-2-16,0-11 0 0,-10-3 0 16,0-14 0-16,-2-4 1 15,-4 0 4-15,-3 0 7 16,0-4 12-16,0-25 8 15,0-6-26-15,0-12-5 16,0 0 4-16,0-8-4 16,0-6 2-16,0-3-3 15,0 2 0-15,0-1 1 16,0 21 0-16,6 10-1 16,3 16 0-16,1 10 0 15,-10-1-4-15,0 7 0 16,9 0-11-16,0 0-104 15,1 13-95-15,-1 10-112 0,10-1-314 16</inkml:trace>
  <inkml:trace contextRef="#ctx0" brushRef="#br0" timeOffset="315412.6652">11549 13139 531 0,'0'0'366'16,"0"0"-254"-16,0 0-79 15,0 0 40-15,-19 148-51 0,10-98-1 16,-7 2 4-16,4-3-3 16,-4-12-1-16,7-3-5 15,-1-8-6-15,1-7 0 16,9-9-3-16,0-2-3 15,0-8-2-15,0 0 5 16,0 0 20-16,0 0 47 16,0-24-2-16,0-3-63 15,-9-14-5-15,9-1-2 16,0-9 0-16,0 0 0 16,0 2 3-16,0 3-1 15,0 10 3-15,0-1 2 16,0 6 8-16,9-1 4 0,0 8-8 15,1 1-4 1,-1 12 2-16,-9 6-1 0,0 5-6 16,9 0 1-16,-2 0-5 15,5 5-8-15,13 19 0 16,3 10 8-16,19 11 0 16,-10 0 4-16,-3 1 1 15,4-8-3-15,-10 3 1 16,-3-12-3-16,-13 0-1 15,-3-13 0-15,-9 3-2 16,0-10-2-16,0-7-1 16,0-2-42-16,0 0-104 15,-3 0-61-15,-31 0-322 16</inkml:trace>
  <inkml:trace contextRef="#ctx0" brushRef="#br0" timeOffset="315584.5356">11493 13403 650 0,'0'0'156'0,"0"0"109"16,0 0-114-16,0 0-87 15,0 0-61-15,0 0 14 16,165-72 4-16,-109 62-12 16,0 2-9-16,-22 8-48 15,-25 0-388-15</inkml:trace>
  <inkml:trace contextRef="#ctx0" brushRef="#br0" timeOffset="316256.507">11100 14054 583 0,'0'0'196'0,"0"0"8"15,0 0-99-15,0 0-7 16,0 0-52-16,0 0 2 16,0 0-2-16,0 0-17 15,28 0-4-15,-9 0-4 16,9 0-12-16,0 0 6 15,9 0-1-15,7 0 9 16,12 0 3-16,16 0-3 16,12 0-7-16,15 0-1 0,10-1-7 15,19 1 7 1,-10-5-8-16,4 5-3 0,-22-5 0 16,-10-1-2-16,-25-1 2 15,-21 1 0-15,-25 2-3 16,-10 3 10-16,-9 1-6 15,0 0-5-15,0 0-11 16,-28 0-136-16,-34 11-199 16</inkml:trace>
  <inkml:trace contextRef="#ctx0" brushRef="#br0" timeOffset="330327.7393">11218 14874 558 0,'0'0'348'16,"0"0"-219"-16,0 0-6 15,0 0-62-15,0 0-45 16,0 0-5-16,0 0 6 16,-34 0 6-16,34 0 22 15,0 0-4-15,0 0-13 16,0 0-13-16,0 5-15 16,0 34-4-16,0 6 4 15,0 12 7-15,0 1-7 0,0-7 2 16,0-1 0-16,0-8 0 15,0-9-1-15,0-12 3 16,0-6-3-16,0-5-1 16,0-10 3-16,0 0-1 15,0 0 5-15,0 0 5 16,-9-17 42-16,-10-16-36 16,0-14-17-16,1-15 7 15,8-6-7-15,10-6 1 16,0-7 0-16,0 8-2 15,0 4 3-15,10 18-3 16,18 1 3-16,0 9-3 16,-9 7 3-16,9 7 1 15,-4 8-2-15,-5 4-2 16,-9 2 0-16,8 13-4 0,1 0-1 16,9 0 1-16,0 0-2 15,-3 0 4-15,3 23-3 16,-9 1 3-16,-1 3-2 15,-18 7-3-15,0 5-3 16,-9-4 2-16,-38 11-10 16,0-17 4-16,-5-7 3 15,5-4 11-15,13-13 0 16,6 0 1-16,-1-5 3 16,20 0 1-16,0 0-3 15,9 0 0-15,0 0-1 16,0 0-1-16,0 0-10 15,0 8-8-15,18 6 9 0,35 10 9 16,4 5 2-16,17 5-2 16,-2 0 0-16,9 0 0 15,-16 0-2-15,1 0 1 16,-23 4-88-16,-24-4-62 16,-19-5-158-16</inkml:trace>
  <inkml:trace contextRef="#ctx0" brushRef="#br0" timeOffset="330780.7855">11969 14900 822 0,'0'0'175'0,"0"0"-50"16,0 0-62-16,0 0-50 16,0 0-4-16,0 0 10 15,-9 34 2-15,-19 2 20 16,-6 4-7-16,-4-1-7 16,10 3-14-16,0-12 5 15,19-6-3-15,-10-6-4 0,13-8-5 16,3-9-5-16,3 4 0 15,0-5 2-15,0 0-2 16,0 0-1-16,0 0-2 16,0 0-1-16,18 0 3 15,29 0 3-15,9 0 5 16,6 0-3-16,13 0-4 16,-12-6 0-16,-7-4 2 15,-10 5-3-15,-11 2 0 16,-17-2-2-16,-8 5-11 15,-1 0-54-15,-9 0-29 16,9 0-53-16,-9 0-116 16,0-5-130-16</inkml:trace>
  <inkml:trace contextRef="#ctx0" brushRef="#br0" timeOffset="330999.5367">12153 15095 467 0,'0'0'257'16,"0"0"-84"-16,0 0-12 16,0 0-21-16,0 0-70 15,0 0 44-15,-37-22-31 16,37 22 2-16,0 0-27 16,0 0-34-16,0 10-24 15,0 23-3-15,0 25 3 16,0 11-3-16,18 17 3 0,-18-6-190 15,0-14-408 1</inkml:trace>
  <inkml:trace contextRef="#ctx0" brushRef="#br0" timeOffset="356860.0496">699 16591 271 0,'0'0'367'0,"0"0"-188"15,0 0-12-15,0 0-64 16,0 0-41-16,0 0-3 15,0 0 5-15,0 0 3 16,19-18-8-16,-19 18-7 0,0 0-1 16,0 0-5-1,0 0-11-15,0 0-16 0,0 0-10 16,0 0-9-16,0 6-9 16,0 23-2-16,0 21 11 15,9 8 3-15,0 5-2 16,10 10-1-16,-10-5 2 15,16-1-1-15,-6-8-1 16,3-13 6-16,3-13-6 16,-16-8 0-16,10-9 1 15,-10-7-1-15,-9-5 2 16,0-4 1-16,0 0-3 16,0 0 9-16,0 0 13 15,0-25-1-15,0-2-4 16,0-15-15-16,0-1 1 0,0-3 1 15,0-1-2-15,0-3-1 16,0 8-1-16,0-2 2 16,0 7 0-16,19 3-2 15,0 4-3-15,-1 1 3 16,1 6 4-16,-4 5-4 16,4 2 0-16,-9 10-2 15,-1-1-1-15,-9 7-5 16,0 0-47-16,0 0-134 15,0 23-262-15</inkml:trace>
  <inkml:trace contextRef="#ctx0" brushRef="#br0" timeOffset="357641.3076">1219 17121 812 0,'0'0'155'0,"0"0"20"16,0 0-31-16,0 0-48 15,0 0-21-15,0 0-8 16,0-41-25-16,0 41-21 15,0 0-21-15,0 28-12 16,0 14 12-16,0 3 0 0,3 6 1 16,7-1 1-16,-1-5-1 15,0-4 1-15,-2-7 1 16,-7-7-4-16,0-8 2 16,9-4-1-16,-9-13 1 15,0-2-1-15,0 0 9 16,0 0-5-16,0 0 6 15,0 0 4-15,0-30-9 16,-19-8-5-16,-6-7 0 16,13-7 2-16,3 0 0 15,-7 7 1-15,16-1-1 16,0 2-1-16,0 9 0 16,0 7-1-16,0 10 1 15,16 7-1-15,-13 6 0 16,3 5 1-16,-6 0-1 0,3 0-6 15,13 0-2-15,5 12 6 16,14 10-1-16,2-1 6 16,7 3-4-16,-16 4 1 15,9 1-1-15,-18 0 1 16,-1 5 0-16,1-7 3 16,-13 2-4-16,-3 0 1 15,4-6-2-15,-7-7 1 16,0-3 1-16,0-2-2 15,0-1-16-15,0-4-85 16,-10-6-15-16,-24 0-45 16,-3 0-94-16,9 0-110 0</inkml:trace>
  <inkml:trace contextRef="#ctx0" brushRef="#br0" timeOffset="357813.1847">1185 17337 687 0,'0'0'152'0,"0"0"26"16,0 0-50-16,0 0-66 16,0 0-16-16,0 0-25 15,72-58 0-15,-26 40-7 16,1 3-14-16,-3 2-6 16,-7 7-140-16,-28-4-225 15</inkml:trace>
  <inkml:trace contextRef="#ctx0" brushRef="#br0" timeOffset="358266.314">2032 16526 801 0,'0'0'136'16,"0"0"8"-16,0 0-30 15,0 0-67-15,0 0-36 16,0 0-10-16,-81 71-1 16,56 19 12-16,4 18 33 15,14 7-17-15,7-3-4 16,0-7-7-16,7-15-4 0,33-16-6 15,13-6-6-15,-6-2-1 16,15-12 0-16,-15-11-79 16,9-19-108-16,-22-19-244 15</inkml:trace>
  <inkml:trace contextRef="#ctx0" brushRef="#br0" timeOffset="358688.1945">2618 16608 686 0,'0'0'144'0,"0"0"42"16,0 0-42-16,0 0-54 15,0 0-5-15,0 0-26 0,-9-35-28 16,9 35-14-16,0 0-17 15,0 6-10-15,0 23 7 16,3 10 3-16,6 1 5 16,0 1-3-16,-9-3-2 15,0 4-6-15,0-3-32 16,0-5-108-16,0-12-113 16,-9-10-54-16</inkml:trace>
  <inkml:trace contextRef="#ctx0" brushRef="#br0" timeOffset="358920.1056">2300 16982 535 0,'0'0'203'0,"0"0"-105"0,0 0-59 16,0 0 54 0,0 0 4-16,0 0 7 0,109 14-20 15,-43-14 1 1,15-14-28-16,9-6-35 0,3-5-14 15,-2-2-8 1,-7 3-2-16,-22 8-149 0,-15 9-162 16,-38 2-371-16</inkml:trace>
  <inkml:trace contextRef="#ctx0" brushRef="#br0" timeOffset="359530.1466">2518 17272 824 0,'0'0'135'16,"0"0"61"0,0 0-110-16,0 0-63 0,0 0-20 15,0 0 7 1,0 76 13-16,10-31-1 0,-1 11 12 15,-9 7-15 1,0-6-10-16,0-6 5 0,0-10-12 16,-9-7 2-16,9-7 1 0,-10-16-1 15,10 1-4 1,-9-12 1-16,9 0 9 0,-16 0 5 16,7-17 21-1,-13-16-15-15,-12-13-16 0,-4-10 0 16,20-7-5-1,2 0 4-15,16 0-4 0,0 12 1 16,25 6-1-16,22 9-3 16,-4 7 0-16,-14 8 3 15,-11 8 0-15,1 4 5 16,-10 4-1-16,10 5-4 16,-10 0-7-16,1 0-1 15,5 17 3-15,-2 14 1 16,-4-2 4-16,-9 8 0 15,0-5-3-15,-3-3 0 16,-31-6-1-16,-4-5 3 16,10-9-5-16,3 0 2 0,7-5-4 15,8-4 2 1,7 0 3-16,3 0 3 0,0 0-10 16,0 5-3-1,0 2-5-15,9 2 13 0,23 9 5 16,2 6 3-1,13 2-3-15,6 3 0 0,-16 0-1 16,0 7-2-16,-2-3-92 0,-26 1-76 16,-6-13-113-1,3-13-282-15</inkml:trace>
  <inkml:trace contextRef="#ctx0" brushRef="#br0" timeOffset="359770.1631">2886 17540 627 0,'0'0'381'0,"0"0"-120"16,0 0-132-16,0 0-69 16,0 0-54-16,0 0-1 15,-3 6 6-15,31 23-2 16,0 5-6-16,0 2 2 15,0-3-4-15,-13-7-1 16,-5-3-47-16,-7-12-132 0,-3-11-181 16</inkml:trace>
  <inkml:trace contextRef="#ctx0" brushRef="#br0" timeOffset="360090.1866">3478 17132 860 0,'0'0'123'15,"0"0"74"-15,0 0-111 0,0 0 8 16,0 0-62-1,0 0 6-15,46-29-16 0,1 24-9 16,15-13 12-16,22 2-7 16,7-6-11-16,8 2-5 15,1-1-2-15,-25 2 0 16,-3 8-1-16,-26 2-11 16,-8 0-71-16,-29 9-107 15,-9 0-113-15,0 0-437 16</inkml:trace>
  <inkml:trace contextRef="#ctx0" brushRef="#br0" timeOffset="360330.2016">3845 16858 985 0,'0'0'207'0,"0"0"-34"16,0 0-51-1,0 0-79-15,0 0-19 0,0 0-5 16,-3 18-8-16,16 30 8 0,15 6 9 16,-4 14-15-1,5-5-8-15,-20-1-5 0,-9 0-1 16,0-10-61 0,0-13-239-16,-19-22-854 0</inkml:trace>
  <inkml:trace contextRef="#ctx0" brushRef="#br0" timeOffset="362147.7685">5069 16602 755 0,'0'0'172'0,"0"0"31"16,0 0-94-16,0 0-5 16,0 0-43-16,0 0-16 15,0 0-5-15,0 0-8 0,0-23-12 16,0 23-19-16,0 0-1 16,0 28-4-16,0 6 4 15,0 1 2-15,0 5-1 16,0-1-2-16,0-5 1 15,0 1-1-15,0-1-3 16,0 0-84-16,0 2-86 16,-18-11-140-16,-10 0-346 15</inkml:trace>
  <inkml:trace contextRef="#ctx0" brushRef="#br0" timeOffset="362385.3476">4830 17200 734 0,'0'0'131'0,"0"0"109"15,0 0-152-15,0 0-47 16,0 0-30-16,0 0 28 16,65-34 5-16,-18 27-5 15,9-2-9-15,6-4-4 16,19 3-15-16,9-3-9 15,4 7-2-15,-4 1-7 16,-15 5-195-16,-13 0-264 0</inkml:trace>
  <inkml:trace contextRef="#ctx0" brushRef="#br0" timeOffset="363095.5399">4895 17608 997 0,'0'0'147'16,"0"0"-60"-1,0 0-53-15,0 0-32 0,0 0 2 16,0 0 11-16,19 177 12 16,-19-114-4-16,0-6-2 15,0-7-9-15,0-3-6 16,-10-18 4-16,1-6-1 16,0-7-4-16,9-11 0 15,-10-4 0-15,10-1 4 16,-9 0 0-16,-7 0 36 15,4-11-15-15,-7-13-20 16,-6-10-3-16,16 0 3 16,0-10 2-16,9-3-10 0,0 2-2 15,0 4 1 1,18 6-1-16,17 2 6 0,-4 4-5 16,3 5 1-1,3-2-1-15,-9 2 1 0,0 7 0 16,-3 2 0-1,-6 9-2-15,-10 6 0 0,1 0-1 16,-1 0 0-16,0 0-7 0,-9 0 0 16,10 4 7-1,-1 13-8-15,-9 0 9 0,0 3-9 16,-9 1 9 0,-19 1-3-16,-10-6-3 0,10 2-8 15,3-7 2 1,7 2 12-16,8-8-9 0,10 6 2 15,0 1-6 1,0-1 9-16,0 7 3 0,0-2-1 16,19 2 0-16,25 4 2 15,2 5 2-15,10-1-2 16,7 1 1-16,-17-3-1 16,7-3 2-16,-25-3-2 15,-9 5-60-15,-19-6-173 16,0-1-227-16</inkml:trace>
  <inkml:trace contextRef="#ctx0" brushRef="#br0" timeOffset="363545.5672">5471 17955 762 0,'0'0'59'15,"0"0"147"1,0 0-86-16,0 0-35 0,0 0-48 16,0 0 52-1,72-131-34-15,-44 121-5 0,0 3-16 16,-9 7-10-1,-1 0-15-15,7 0-9 0,-12 23-6 16,-7 13 1-16,-6 10 4 16,0 10 2-16,-53 1 5 15,-3-7-5-15,0-9 1 16,12-11-1-16,7-14-1 16,18-7 2-16,19-4 2 15,0-5-4-15,0 0 0 16,0 0-1-16,0 0-9 15,38-5 7-15,24-6 3 16,13-12 6-16,15 2-4 16,3-3-2-16,16-3-2 0,-24 3-140 15,-33-10-211 1</inkml:trace>
  <inkml:trace contextRef="#ctx0" brushRef="#br0" timeOffset="363969.9638">5948 17279 695 0,'0'0'123'0,"0"0"32"15,0 0-50 1,0 0-50-16,0 0-1 0,0 0 7 15,-19 1 14-15,19-1-26 0,0 0-15 16,0 0-7 0,38-1 12-16,14-16 20 0,20-2-15 15,3-2-26 1,6-6-16-16,-6 11-2 0,-19 3-25 16,-22 8-177-1,-25 5-141-15,-9 0-284 0</inkml:trace>
  <inkml:trace contextRef="#ctx0" brushRef="#br0" timeOffset="364199.9798">6128 17046 588 0,'0'0'257'15,"0"0"-1"-15,0 0-92 16,0 0-12-16,0 0-90 15,0 0-4-15,-28-24-31 0,28 31-22 16,0 22-4 0,0 16 9-16,0 11 3 0,10 2-7 15,-1 5-3 1,-9-2-3-16,0-9-21 0,0-7-248 16,-9-24-336-1</inkml:trace>
  <inkml:trace contextRef="#ctx0" brushRef="#br0" timeOffset="364704.2255">6979 16433 903 0,'0'0'57'16,"0"0"198"-16,0 0-129 15,0 0-34-15,0 0-69 16,0 0-18-16,-28-8-5 0,28 41 0 16,0 14 3-16,9 11 11 15,19-8-1-15,-9-3-5 16,9 1-8-16,-9-6 0 16,-13-3-1-16,-6-5-111 15,0-15-270-15</inkml:trace>
  <inkml:trace contextRef="#ctx0" brushRef="#br0" timeOffset="364915.9446">6686 16996 950 0,'0'0'141'15,"0"0"-30"-15,0 0 35 16,0 0-88-16,340-104-4 15,-231 70-14-15,0 5-22 16,-7 5-8-16,-21 3-10 16,-24 16-11-16,-23 5-108 15,-34 0-242-15</inkml:trace>
  <inkml:trace contextRef="#ctx0" brushRef="#br0" timeOffset="365540.9476">7153 17229 1053 0,'0'0'86'0,"0"0"17"15,0 0-64-15,0 0-30 16,0 0 10-16,0 171 39 15,0-104-22-15,-18 1-2 16,-10-5-9-16,0-7-16 0,12-11-4 16,4-16 1-1,-4-6 2-15,7-7-7 0,9-9 0 16,0-3 1-16,0-4 0 16,-10 0 11-16,10 0 6 15,-18-22 12-15,8-17-24 16,-8-12 0-16,8-17 0 15,1-1-7-15,9-6 0 16,0 8 0-16,0 17 0 16,0 3 2-16,19 8 2 15,18 10 8-15,-3 2-9 16,-3 7-3-16,-6 6 5 0,3 3 0 16,0 4-3-1,-3 7-2-15,-3 0-4 0,3 16 1 16,3 8 0-16,-19 10-2 15,-9 0 3-15,0 5-4 16,-9-5 5-16,-38-5-1 16,-6-7-12-16,16-10-3 15,9-8 7-15,12-4 5 16,7 0 5-16,9 0 1 16,0 0-1-16,0 0-2 15,0 2-8-15,0 5-11 16,0 9 0-16,25 1 21 15,12 12 1-15,1-3 0 16,15 8 0-16,-7 2-1 16,-8-3 0-16,-13-4 0 0,-7 0-95 15,-18-3-123-15,0-18-294 16</inkml:trace>
  <inkml:trace contextRef="#ctx0" brushRef="#br0" timeOffset="365916.0356">7527 17467 355 0,'0'0'792'0,"0"0"-602"16,0 0-87-16,0 0-25 0,0 0-61 15,0 0-16 1,28 0 3-16,-28 29-4 0,0 5 1 15,0 0 11-15,-9 0-7 16,-19-5 1-16,9-7 0 16,4-10-6-16,11-7 3 15,4-1-3-15,0-4-1 16,0 8-3-16,0-8 3 16,4 5 0-16,30 0 2 15,13-5 6-15,9 0 0 16,-3 0 2-16,18 0-1 15,-15-18-5-15,10 9-3 16,-13-7-2-16,-16 3 1 16,0 1-33-16,-12 8-72 15,-15-4-77-15,-10-2-150 0</inkml:trace>
  <inkml:trace contextRef="#ctx0" brushRef="#br0" timeOffset="366119.1641">7820 17541 1012 0,'0'0'175'0,"0"0"13"16,0 0-55-16,0 0-97 15,0 0-24-15,0 0-12 16,-19 10 3-16,29 26-3 0,8 4 9 16,1 3-2-1,-10 4-7-15,7-2 0 0,-16 0-6 16,0-4-99-16,0-19-161 15,-16-17-336-15</inkml:trace>
  <inkml:trace contextRef="#ctx0" brushRef="#br0" timeOffset="366494.0883">7692 16217 1198 0,'0'0'54'0,"0"0"27"15,365 141 1-15,-200-33-46 16,0 18 34-16,-37 10-44 16,-63 12-14-16,-65 6-8 0,-37 16-2 15,-119 21-2 1,-65 11 0-16,-53 8-150 0,-35-16-313 15</inkml:trace>
  <inkml:trace contextRef="#ctx0" brushRef="#br0" timeOffset="369151.9892">9181 17195 445 0,'0'0'309'0,"0"0"-172"16,0 0-9-16,0 0-28 15,0 0-70-15,0 0 17 16,0 0 18-16,0 0 16 16,0 0-11-16,0 0-11 15,0 0-22-15,0 0-10 16,0 0-11-16,0 0-7 16,-9 0-2-16,-16 5-2 15,-3-1-2-15,0 1 0 16,0-2 0-16,19 2-3 15,9-5 0-15,0 0 0 16,0 0 0-16,0 0-2 0,0 0 1 16,0 0 1-16,0 0-3 15,0 0-1-15,18 0-3 16,29 0 7-16,15-5 4 16,4-3-4-16,-13-1 7 15,-7 7-7-15,-18-3 0 16,-18 5 0-16,-10 0 2 15,0 0-2-15,0 0-5 16,0 0-71-16,-10 0-177 16,-18 0-242-16</inkml:trace>
  <inkml:trace contextRef="#ctx0" brushRef="#br0" timeOffset="369667.635">9465 16784 1010 0,'0'0'60'16,"0"0"124"-16,0 0-45 0,0 0-72 15,0 0-48-15,0 0-6 16,-10-34-13-16,10 60-7 16,28 21 7-16,28 21 8 15,-3 3 2-15,3 7 3 16,16-10-9-16,-16-5-1 15,10-17-3-15,-13-7 3 16,-16-15-2-16,-18-14 0 16,-4-4-1-16,-5-6 2 15,-10 0 11-15,0-6 5 16,0-28 32-16,0-10-40 16,-7-14-9-16,-21-4 3 15,10-8-3-15,-1-3 1 0,10 5 2 16,-1 5-1-16,10 16-3 15,0 18 0-15,0 13-3 16,0 6-3-16,0 10-9 16,10 0-136-16,8 12-95 15,10 15-205-15</inkml:trace>
  <inkml:trace contextRef="#ctx0" brushRef="#br0" timeOffset="370448.9585">10268 17222 886 0,'0'0'110'0,"0"0"85"15,0 0-66-15,0 0-66 16,0 0-50-16,0 0-13 15,0-27-2-15,0 59 2 16,10 3 7-16,-1 4 3 16,0 3 2-16,1-3-2 15,-10-5-5-15,0-7 1 16,0-8-1-16,0-9-1 16,0-5-2-16,0-3 4 15,0-2 3-15,0 0 9 16,0-17 14-16,0-20-22 15,0-6-10-15,-10-9 2 16,10 1-2-16,0-1 0 16,0 8-5-16,10 4 1 0,18 18 2 15,0 9 1-15,-3 3-3 16,-7 10-2-16,1 0-4 16,-10 0 4-16,10 5-1 15,-10 24 4-15,1 0 0 16,-10 3 2-16,0-3 0 15,0-8 0-15,-10-8 0 16,1-7-4-16,9-6 5 16,0 0 6-16,0 0-6 15,0 0-8-15,0 0-1 16,0 0-7-16,19 0 11 16,9 0 0-16,19 0 5 15,-13 5-3-15,3 13 2 0,-18 5-4 16,0-1 5-16,-13 1-4 15,-6 6 1-15,0 0 0 16,-16-2 0-16,-21-6 3 16,-10-3 0-16,10-12-7 15,-7-6-26-15,-3 0-44 16,13-6-62-16,-3-22-159 16,9 4-351-16</inkml:trace>
  <inkml:trace contextRef="#ctx0" brushRef="#br0" timeOffset="370792.6386">11081 16573 842 0,'0'0'90'0,"0"0"139"16,0 0-68-16,0 0-80 15,0 0-50-15,0 0-31 0,-109 97 0 16,84 24 5-16,7 25-3 15,18 2 2-15,0 0-4 16,43-15-3-16,41-16 1 16,7-20-26-16,2-28-232 15,-12-23-492-15</inkml:trace>
  <inkml:trace contextRef="#ctx0" brushRef="#br0" timeOffset="372605.1456">11639 16620 767 0,'0'0'47'0,"0"0"111"16,0 0-31-16,0 0-34 15,0 0-33-15,0 0 18 16,0 0-45-16,-44-57-11 15,44 57 0-15,0 0-22 16,0 21 1-16,0 21-1 16,0 8 3-16,0 7 0 15,10-1-3-15,-1 2 1 16,0-2-2-16,-2-6 1 16,-7-2-18-16,0-19-110 0,0-8-14 15,0-14-149-15,0-7-493 16</inkml:trace>
  <inkml:trace contextRef="#ctx0" brushRef="#br0" timeOffset="372823.9256">11284 17233 723 0,'0'0'80'16,"0"0"37"-16,0 0-67 15,0 0 7-15,0 0-24 0,0 0 40 16,283-90-31-16,-192 68 11 16,-7-1-33-16,-3 5-13 15,-6 12-7-15,-4 6-1 16,-15 0-8-16,-18 0-229 16,-23 11-354-16</inkml:trace>
  <inkml:trace contextRef="#ctx0" brushRef="#br0" timeOffset="373480.1554">11614 17420 860 0,'0'0'80'15,"0"0"8"-15,0 0-87 16,0 0 14-16,0 154 10 16,0-83 26-16,0-4-21 15,0 1 2-15,0-7-2 16,0-16-13-16,0-2-1 16,0-17-7-16,0-8 5 15,0-12-3-15,0-1-6 16,0-5 4-16,0 0 10 0,0-5 40 15,0-24-19-15,-19-4-35 16,1-14-1-16,8-4 0 16,-8-7-3-16,8-8 3 15,-8 3-2-15,8 5-2 16,1 1 1-16,9 12-1 16,0 11 0-16,0 7-1 15,28 7 1-15,0 6-1 16,0 3-3-16,-9 4 3 15,6 7-1-15,-4 0-1 16,4 0-2-16,3 7-2 16,10 14 4-16,-13 3 1 15,-7 3 1-15,-8-3-2 0,-10 9 2 16,0-6-5 0,-44 2 4-16,-3-6 2 0,-6-4-7 15,7-4-5-15,18-7 7 16,9-8 5-16,10 0 0 15,9 0 0-15,0 0-5 16,0 0-5-16,0 4 2 16,9 3 0-16,38 3 7 15,6 7 2-15,12 4-2 16,7 3 3-16,-7-1-2 16,7 6 1-16,-16 0-1 15,-19 0-3-15,-3 3 2 0,-24 2-119 16,-10-9-185-1,0-13-440-15</inkml:trace>
  <inkml:trace contextRef="#ctx0" brushRef="#br0" timeOffset="373902.1199">12097 17661 937 0,'0'0'103'0,"0"0"50"0,0 0-86 16,0 0-20-16,118-144-29 15,-62 128 11-15,-18 11-15 16,-10 5-5-16,-13 0-9 15,-5 10-2-15,-10 19 2 16,0 10 5-16,0 3 8 16,-28 3-12-16,-16-7 6 15,7-9 0-15,9-1 0 16,12-17 1-16,13-4 0 16,3-3 6-16,0-4-10 15,0 0-1-15,19 0-1 16,37 0 3-16,9 0 6 0,7-16-10 15,-1 0 1 1,4-3-2-16,-19-9-8 0,-31 7-237 16,-25-12-479-16</inkml:trace>
  <inkml:trace contextRef="#ctx0" brushRef="#br0" timeOffset="374183.3736">12088 16478 1097 0,'0'0'18'0,"0"0"71"15,0 0-24-15,0 0-30 16,0 0-24-16,358 43 10 15,-221 44 25-15,0 26 21 16,-19 13-25-16,-18 5-19 16,-35 5-10-16,-27 6-4 15,-38 2-9-15,-38 7-5 16,-64-3-173-16,-36-17-170 16</inkml:trace>
  <inkml:trace contextRef="#ctx0" brushRef="#br0" timeOffset="375995.8371">13439 17051 679 0,'0'0'82'16,"0"0"110"-16,0 0-115 15,0 0-41-15,0 0-29 16,0 0 7-16,0 0 26 16,-15 0 33-16,15 0-11 15,0 0-3-15,0 0-20 0,0 0-1 16,0 0-16-16,0 0-8 15,43-5-8-15,14-11 1 16,24 8-6-16,-7-3 1 16,7 1 0-16,-15 1-2 15,-13 4 2-15,-25 5-4 16,-19 0 3-16,0 0-3 16,-9 0 3-16,0 0-1 15,0 0 0-15,0 0 0 16,0 0-4-16,0 0-102 15,0-9-191-15,0-7-649 16</inkml:trace>
  <inkml:trace contextRef="#ctx0" brushRef="#br0" timeOffset="376527.1506">14355 16347 795 0,'0'0'84'15,"0"0"131"-15,0 0-89 16,0 0-63-16,0 0 9 16,0 0-24-16,-9-47-17 0,9 47-17 15,0 13-14-15,0 16-11 16,0 20 11-16,19 4 12 16,-1-2-6-16,7 4-6 15,-6-3 8-15,-10-7-7 16,1 2-1-16,-10-13 1 15,0-7-2-15,0-11-2 16,0 2-112-16,0-12-84 16,-10-6-160-16</inkml:trace>
  <inkml:trace contextRef="#ctx0" brushRef="#br0" timeOffset="376839.6496">14309 16305 758 0,'0'0'95'16,"0"0"31"-16,0 0-38 15,0 0-56-15,0 0 0 16,0 0 2-16,28-43-19 0,0 31 0 16,0-1-7-16,9 2-2 15,-3 2-4-15,4-4-2 16,-1 8-3-16,7 5-12 16,-7 0-7-16,-9 0-162 15,-19 0-84-15</inkml:trace>
  <inkml:trace contextRef="#ctx0" brushRef="#br0" timeOffset="377105.2426">14402 16471 624 0,'0'0'87'0,"0"0"3"15,0 0-31-15,0 0-6 16,0 0 9-16,0 0-20 16,100 0 20-16,-63 0-12 15,7 0-17-15,2 0 5 16,1 0-17-16,-3-9-14 16,2 5-7-16,-8-5-2 15,5 4-73-15,-15 5-140 16,-9 0-344-16</inkml:trace>
  <inkml:trace contextRef="#ctx0" brushRef="#br0" timeOffset="377370.8365">14539 16687 556 0,'0'0'182'0,"0"0"-73"15,0 0-77-15,0 0-20 16,0 0-11-16,0 0 3 16,0 5 1-16,0-5 2 15,0 2 1-15,0-2 6 16,19 0 9-16,6 0 31 16,12 0 21-16,10-7-31 15,15-10-32-15,3 5-11 0,7-5-1 16,-6 0-59-1,-14 0-266-15</inkml:trace>
  <inkml:trace contextRef="#ctx0" brushRef="#br0" timeOffset="377652.1602">15268 16529 953 0,'0'0'146'0,"0"0"21"15,0 0-64-15,0 0-74 16,0 0-23-16,0 0 0 16,37 21-5-16,-9 21 9 15,0 13 14-15,7 6-14 16,-17 2-10-16,1 0 3 15,-19 2-3-15,0-11-219 16,-28-20-260-16</inkml:trace>
  <inkml:trace contextRef="#ctx0" brushRef="#br0" timeOffset="378058.3294">14318 17319 808 0,'0'0'83'16,"0"0"90"-16,0 0-143 15,0 0-20-15,0 0 6 16,283-39 6-16,-136 15 1 15,9-3-4-15,9 2 2 16,-19 4-9-16,-9-1 3 16,-37 11-8-16,-29 3-7 15,-43 8-1-15,-28 0-9 16,0 17-183-16,-43 12-207 16</inkml:trace>
  <inkml:trace contextRef="#ctx0" brushRef="#br0" timeOffset="378730.2425">14648 17683 954 0,'0'0'94'0,"0"0"89"15,0 0-79-15,0 0-75 16,0 0-28-16,0 0-1 0,-19 97 11 16,29-36 18-16,-1 3-8 15,-9-1-10-15,0-6-3 16,0-12-1-16,0-11 0 16,0-10-3-16,0-10 0 15,0-6 0-15,0-8-1 16,0 0 2-16,0 0 5 15,0 0 9-15,-9-22-13 16,-10-7-5-16,0-12 1 16,1-10-2-16,8-10 0 15,4-8 0-15,6-1 0 16,0-4-2-16,0 7 0 16,0-1 2-16,25 16 0 0,12 7-1 15,1 16 0 1,-4 11 0-16,-6 9 0 0,0 9-1 15,9 0-12-15,1 4 5 16,5 26 2-16,-14 8 7 16,-11 9-1-16,-18 9 1 15,0-6-1-15,-47 2-2 16,-5-7-16-16,-5-16-33 16,1-6 7-16,13-18 40 15,15-5 5-15,0 0 2 16,9 0-1-16,10-15 0 15,9 9-1-15,0-6 0 0,0 11-1 16,0 1-1-16,46 0 0 16,1 0 2-16,15 19 2 15,13 9 2-15,-3 1 5 16,-7 5-1-16,-12-5 1 16,-6 5-4-16,-19-1-5 15,6 0 0-15,-24-4-3 16,-10 0-174-16,0-12-277 15</inkml:trace>
  <inkml:trace contextRef="#ctx0" brushRef="#br0" timeOffset="378995.8693">15262 17944 868 0,'0'0'234'0,"0"0"-51"16,0 0-50-16,0 0-59 16,0 0-60-16,0 0 4 15,34-32-13-15,-15 66-4 16,9 9 28-16,9 9-9 16,-12-1-11-16,3-6-5 15,-19-3-2-15,1-8-2 16,-10-2 0-16,0-15-143 15,0-11-250-15</inkml:trace>
  <inkml:trace contextRef="#ctx0" brushRef="#br0" timeOffset="379339.6013">16202 17337 954 0,'0'0'72'15,"0"0"32"-15,0 0-43 16,0 0-37-16,0 0 1 16,0 0 15-16,275-108-5 15,-213 91-10-15,-6 9-11 16,-19 4-11-16,-12 4-3 16,-15 0-11-16,-10 0-257 15,0 22-393-15</inkml:trace>
  <inkml:trace contextRef="#ctx0" brushRef="#br0" timeOffset="379558.3526">16274 17608 871 0,'0'0'148'0,"0"0"-84"16,0 0-48-16,0 0 19 15,0 0-26-15,284-68-6 16,-228 45-3-16,6 2-3 15,-34 4-306-15</inkml:trace>
  <inkml:trace contextRef="#ctx0" brushRef="#br0" timeOffset="379886.4772">17171 17204 926 0,'0'0'102'0,"0"0"59"16,0 0-50-16,0 0-52 16,0 0 1-16,0 0 0 15,-84-16-30-15,50 37-14 16,-4 16-3-16,10 8-2 15,10 12 4-15,18-1-2 16,0-11-11-16,0-6 4 0,46-10-1 16,7-6-2-16,4-17 2 15,8-6 3-15,-12 0 1 16,12-24 5-16,-21-15 9 16,3-1-9-16,-10-10-5 15,-18-2-3-15,-19-4-5 16,0 4 0-16,-75 19-1 15,-43 21-51-15,-38 12-243 16,-19 16-686-16</inkml:trace>
  <inkml:trace contextRef="#ctx0" brushRef="#br0" timeOffset="458216.6149">11203 9815 325 0,'0'0'181'0,"0"0"-85"16,0 0-5-1,0 0-22-15,0 0-42 0,0 0 1 16,0 0 20-16,0-15 17 16,0 15-8-16,0 0-3 15,0 0-17-15,0 0-13 16,0 0-8-16,0 0-6 15,-9 0-3-15,-1 0 1 16,-9 0-1-16,1 5-4 16,-1 0 1-16,0 0 6 15,-6 2 6-15,-3 1-5 0,-9 2 3 16,0 1-9 0,2 5 2-16,-11 0-5 0,8 2 3 15,1-2-3 1,-7 2 1-16,16-11 0 0,0 5 2 15,10-7 1 1,18-5 0-16,-10 2 10 0,10-2 10 16,0 0-2-1,0 0-16-15,0 0-7 0,0 0-1 16,0 0 1-16,28 0 2 0,10 3-2 16,8-3 1-1,17 0 2-15,2 0 1 0,7 0-1 16,2 0 1-1,-2 0-3-15,12-10 1 0,-12 2-3 16,9-1 6-16,-6-3-5 16,-4 8 1-16,13-9-1 0,-12 8 2 15,9-2-2-15,-6-4 0 16,0 5 2-16,-4-4-2 16,1-3 3-16,-7 7-1 15,-9-4 3-15,-3 5-3 16,13 0-1-16,-13-3 1 15,3 2 0-15,0 6-2 16,6-4 1-16,-6-3-2 16,16 2 1-16,-7 4-1 15,-2-6 2-15,2 2-2 16,-12-1 1-16,3 1-1 16,6-1 1-16,-6-2 2 0,-9-2-2 15,15 0-1 1,-6 2 0-16,7-2 0 0,-7 6 0 15,9-3 0-15,-12 2 0 16,13 0-2-16,-4 2 1 16,-6 2 1-16,6-3 3 15,-6 1-3-15,0 2-3 16,7-4 3-16,2 3 0 16,-3-1 1-16,13-4-1 15,-3 3-1-15,3-4 1 16,-4-2 0-16,-5 3 2 15,-4-4-2-15,3 5 0 16,-12-4-2-16,13 5 2 0,-10-3 1 16,6 3-1-1,-6-1 0-15,6 1 0 0,4-1 1 16,6-1-1-16,-7-3 1 16,7 9-1-16,-7-9 0 15,7 5 0-15,-16 2 1 16,-3 1-1-16,-16-6 0 15,0 8 1-15,-9 0-1 16,-3 0 0-16,-6-4-1 16,0 4 2-16,-1 0-1 15,1 0 0-15,9 0 0 16,0-2 0-16,-3 2 0 16,3 0 0-16,0 0 0 15,0-3 0-15,10-4 1 0,-4 6 2 16,3-6-1-16,1-2 5 15,-1 2 12-15,-12-3-4 16,3 7-1-16,-19 3-1 16,1-1-2-16,-1 1-4 15,-9 0 3-15,0 0 1 16,0 0 1-16,0 0-4 16,0 0-8-16,-9 1-17 15,-63 14-201-15,-40-15-410 16</inkml:trace>
  <inkml:trace contextRef="#ctx0" brushRef="#br0" timeOffset="469943.6286">19025 13212 442 0,'0'0'112'15,"0"0"27"-15,0 0-55 16,0 0-36-16,0 0-23 16,0 0 21-16,0 0 25 15,9-79 7-15,-9 72 12 16,0 1-9-16,0-4-27 0,0-3-1 16,0 3-13-16,0-1 1 15,0 6-13-15,0-8-5 16,0 9-3-16,0-3-7 15,0 2-2-15,0 0-4 16,0 5 1-16,0 0 1 16,0 0-2-16,0 0-7 15,0 5-4-15,0 29-19 16,19 16 23-16,18 15 3 16,0 2 0-16,7 6 2 15,3-5-4-15,-10-4 1 16,7-8-2-16,-16-4 0 0,0-12 1 15,-9-11 0-15,-1-7 0 16,-8-10 0-16,-1-7 2 16,-3-5-2-16,-3 0 6 15,-3 0 3-15,7 0 3 16,-7-21 11-16,9-16-11 16,0-12-11-16,10-2 1 15,-10-7-3-15,1-2 0 16,-1-6 0-16,-9 8 0 15,9 3 0-15,-9 9 0 16,10 12 0-16,-10 11 0 16,0 7-1-16,9 8-2 0,-9 3-2 15,9 5-7-15,16 0-80 16,-6 23-141 0,0-1-179-16</inkml:trace>
  <inkml:trace contextRef="#ctx0" brushRef="#br0" timeOffset="470474.8505">20021 13708 719 0,'0'0'103'0,"0"0"82"16,0 0-54-16,0 0-63 0,0 0-27 16,0 0 8-1,-18-17-25-15,18 17-9 0,0 5-12 16,0 24 0-16,0 10 19 15,0 6 2-15,0 2 0 16,9-3 1-16,10-3-5 16,-19-2-12-16,9-10 3 15,-9-1-11-15,0-12 7 16,10-3-6-16,-10-7-1 16,0-1-3-16,0 0-14 15,0-5-94-15,0 0-90 16,-29 0-150-16</inkml:trace>
  <inkml:trace contextRef="#ctx0" brushRef="#br0" timeOffset="471115.6847">19940 13740 581 0,'0'0'92'16,"0"0"20"-16,0 0-43 0,0 0-35 16,0 0-10-16,10-134 54 15,9 116-25-15,5 2-24 16,4 3 2-16,1 2-8 15,-1 6-12-15,6 5 6 16,-6 0-11-16,0 0 1 16,0 5-1-16,0 19 5 15,-3 4-4-15,-16 1 8 16,-9 4-6-16,0-4 0 16,0 1-4-16,-9-10-1 15,-25 3-2-15,6-12 0 16,0-6 3-16,9 2-1 15,9-7 0-15,1 0-1 0,9 0 8 16,0 0 5-16,0 0 21 16,0 0-12-16,0 0-20 15,0 0-5-15,28 0-6 16,0 0 4-16,19 0-2 16,6 0 2-16,-6 0 0 15,-1 0 0-15,-2 6 2 16,-16 4-3-16,0 3 0 15,-9-2 3-15,-10 0-3 16,0 5 4-16,-9-4-1 16,0 5 0-16,0 4 4 15,-37 4-3-15,-19-1 0 16,3-2 0-16,-3-1 0 0,9-3 2 16,4-8-2-16,15-4 0 15,9-6-1-15,-9 0 0 16,9 0-41-16,-15 0-140 15,6-5-238-15</inkml:trace>
  <inkml:trace contextRef="#ctx0" brushRef="#br0" timeOffset="471553.1101">21028 12837 680 0,'0'0'87'15,"0"0"95"-15,0 0-9 16,0 0-69-16,0 0-42 15,0 0-29-15,-38 142-28 16,10-24 48-16,3 14-6 16,25-6-5-16,0-9-26 15,44-17-7-15,31-14-9 16,24-19-4-16,10-33-208 16</inkml:trace>
  <inkml:trace contextRef="#ctx0" brushRef="#br0" timeOffset="488470.9997">21778 12784 449 0,'0'0'104'0,"0"0"-2"16,0 0-41-16,0 0-5 15,0 0 1-15,0 0 10 16,0 0-5-16,-18-26-6 16,18 26 0-16,0-3-5 15,-10 2-7-15,10-3 4 16,-9 4-10-16,9 0-8 16,-9 0 6-16,9 0-13 15,0 0-11-15,0 0-3 0,0 0-9 16,-10 13-6-16,10 21 6 15,0 5 1-15,0 9 2 16,0 2 0 0,0 5-3-16,0-7 3 0,0-4-3 15,0-4 0-15,0-7 3 16,0-9-3-16,0 0 0 16,0-6 1-16,0-9-4 15,0 3-31-15,0-8-143 16,0 1-121-16,-9-5-233 15</inkml:trace>
  <inkml:trace contextRef="#ctx0" brushRef="#br0" timeOffset="488830.3059">21420 13463 568 0,'0'0'119'0,"0"0"-26"15,0 0-28-15,0 0 0 16,0 0 4-16,0 0-16 15,0-7 9-15,0 4-16 16,0-4-6-16,19-6-10 16,28-1-6-16,5-5 3 15,5 1-6-15,5 6-7 0,-6-3-8 16,-19 9-6-16,-2-1-10 16,-17 7-65-16,-8 0-105 15,-10 0-158-15</inkml:trace>
  <inkml:trace contextRef="#ctx0" brushRef="#br0" timeOffset="489580.3107">21495 13798 810 0,'0'0'152'0,"0"0"2"15,0 0-54-15,0 0-53 16,0 0-27-16,0 0-20 16,-9 29 10-16,9 16-5 15,24 12 20-15,-5-1-7 16,-10-3-9-16,1-4 2 15,-10-12-6-15,0-3 1 16,0-14 3-16,0-7-8 16,0-8 6-16,0-5-2 0,0 0 2 15,0 0 10 1,0 0 34-16,0-9 16 0,-10-20-44 16,-18-13-19-16,-6-2-1 15,15-3 2-15,1-6-4 16,18 3 1-16,0 0 0 15,0 10-2-15,0 1 2 16,9 5 0-16,19 10-2 16,-9 1 0-16,6 2 1 15,-7 4 1-15,11 5-1 16,-1 0 1-16,0 2-2 16,-3 3-3-16,3 7 1 15,-10 0-4-15,-8 0-6 16,8 0 8-16,-8 7-4 15,-10 15 8-15,0 7 0 0,0 2 3 16,0-2 3-16,-38-5-5 16,10-1 0-16,-6-12 1 15,15 2-2-15,1-8 2 16,8-5 1-16,1 0-2 16,0 0 2-16,9 0-3 15,0 0-2-15,0 0 2 16,0 0-5-16,0 5-5 15,0 1-10-15,18 12 14 16,10 9 6-16,7 2 2 16,-7 0 0-16,0 2-4 15,0 1 4-15,0-6-4 0,-10 3-1 16,-2 0-50-16,3 3-61 16,-1-12-114-16,-8-11-135 15</inkml:trace>
  <inkml:trace contextRef="#ctx0" brushRef="#br0" timeOffset="490017.8135">22006 14088 820 0,'0'0'118'15,"0"0"46"-15,0 0-54 16,0 0-69-16,0 0-21 16,0 0 20-16,9-79-10 15,0 79-12-15,1 0-17 16,-1 0-1-16,0 10 0 15,-2 9 2-15,-7 13 0 16,0 4 3-16,0-2 0 16,-25-7-1-16,6-3-1 0,-9-3-1 15,19-9 2-15,-1-6-4 16,1-6 2-16,9 0 2 16,0 0 2-16,0 0-3 15,0 0-3-15,0 0-3 16,9 0 3-16,19 0 1 15,19-5 1-15,6-8 0 16,3-3-2-16,-12-2-13 16,-16 2-183-16,-10-1-226 15</inkml:trace>
  <inkml:trace contextRef="#ctx0" brushRef="#br0" timeOffset="490393.7207">22143 13543 648 0,'0'0'169'0,"0"0"11"16,0 0-83-16,0 0-25 15,0 0-16-15,0 0 15 0,-10-5-14 16,10-3-11-16,19 2-16 16,25-10-16-16,12-5-2 15,19-3 2-15,-13 3-5 16,3-2-6-16,-12 7-3 15,-15 7-17-15,-10 4-101 16,-19 5-68-16,-9 0-116 16,0 0-157-16</inkml:trace>
  <inkml:trace contextRef="#ctx0" brushRef="#br0" timeOffset="490628.0111">22370 13378 257 0,'0'0'483'15,"0"0"-304"-15,0 0-59 16,0 0-4-16,0 0-25 16,0 0 10-16,-9-47-22 15,9 47-26-15,0 0-12 16,0 0-30-16,0 6-11 16,0 28 0-16,9 8 9 15,19 8 4-15,0 1-10 16,-18-1-3-16,8 7-17 15,-18-9-172-15,0-16-192 16</inkml:trace>
  <inkml:trace contextRef="#ctx0" brushRef="#br0" timeOffset="491018.636">22928 12975 671 0,'0'0'139'16,"0"0"72"-16,0 0-69 16,0 0-52-16,0 0-1 15,0 0-14-15,0-99 1 16,0 99-20-16,0 0-31 16,0 0-25-16,0 18-18 15,0 11 18-15,18 10 5 16,1 7 0-16,0 0-4 15,-10-3-1-15,-9-1-7 16,10 2-114-16,-10-11-101 0,0-8-121 16</inkml:trace>
  <inkml:trace contextRef="#ctx0" brushRef="#br0" timeOffset="491237.3872">22884 13378 30 0,'0'0'718'0,"0"0"-597"16,0 0 3-16,0 0-17 15,0 0-5-15,0 0 11 16,109-8-26-16,-46-13-31 16,2-2-10-16,-3 0-24 0,4 7-19 15,-4-1-3-15,-15 5-57 16,-1 12-69-16,-27 0-200 15,-19 0-199-15</inkml:trace>
  <inkml:trace contextRef="#ctx0" brushRef="#br0" timeOffset="491909.325">22900 13843 937 0,'0'0'141'0,"0"0"68"15,0 0-101-15,0 0-69 16,0 0-29-16,0 0-10 16,-10 45 6-16,10 5 7 15,0 8 21-15,0 5-19 16,0-2-8-16,0-7 0 15,0-11-6-15,0-14 3 16,0-6-3-16,0-17 3 16,0-1-1-16,0-5 1 15,0 0 7-15,0 0 9 16,-15-21 6-16,-4-13-20 16,-9-17-5-16,-9-12 2 15,-1-10-2-15,4-3 4 0,15 4-4 16,1 14-1-16,18 13 0 15,0 4 0-15,0 16 1 16,37-5 2-16,-3 11 3 16,13-3-4-16,0 5-1 15,-4 13-1-15,4-3 0 16,-19 7 0-16,10 0-4 16,-20 0-4-16,7 18 0 15,-15 9 4-15,-10 7 4 16,0 2 1-16,0 2 0 15,-35 3-2-15,-2-14-14 16,-1-4-12-16,10-10 15 0,0-4 11 16,13-7 1-1,5-2 3-15,10 0 0 0,0 0-3 16,0 10-2-16,0-2-14 16,0 8 4-16,10 6 12 15,24 4 1-15,13-2-1 16,0 5 1-16,-4 0 1 15,-5-1 0-15,-1 1-2 16,-9-2-3-16,-3-3-19 16,-16-3-217-16,-9-13-84 15,0-3-587-15</inkml:trace>
  <inkml:trace contextRef="#ctx0" brushRef="#br0" timeOffset="492451.5039">23339 14082 814 0,'0'0'127'0,"0"0"77"0,0 0-69 15,0 0-60-15,0 0-40 16,0 0 6-16,0-124-12 16,28 124-14-16,0 0-15 15,0 0 0-15,-3 22-4 16,-6 7 2-16,-10 0 2 15,-9 10 4-15,0-5-2 16,0-5 1-16,-28-7-3 16,3-12 0-16,16-8 0 15,-1-2 3-15,10 0 2 16,0 0-5-16,0 0-6 16,0 0-22-16,19-7 5 15,25 2 3-15,2 5 3 0,1 0 3 16,6 0-1-16,-6 12 14 15,-19 10-2-15,-9 2-3 16,-10 2 0-16,-9 3 0 16,-9 6 6-16,-38 1 2 15,-9-7 3-15,-25-8-5 16,6-4-22-16,-15-5-46 0,-1-12-54 16,17 0-167-16,11-29-360 0</inkml:trace>
  <inkml:trace contextRef="#ctx0" brushRef="#br0" timeOffset="492873.3952">23906 13400 837 0,'0'0'158'0,"0"0"-54"16,0 0-45-16,0 0-41 15,0 0 6-15,0 0 8 16,65 0 1-16,-12 0 20 0,-6-13-20 16,9-3-20-1,-12 0-9-15,-7 3-4 0,-18 8-31 16,-10 5-82-16,-9 0-89 15,-19 0-224-15</inkml:trace>
  <inkml:trace contextRef="#ctx0" brushRef="#br0" timeOffset="493107.7439">23906 13400 767 0,'9'-113'146'0,"-9"100"43"15,0 12-64 1,0-2-36-16,0 3 2 0,-9 0-9 16,9 0-41-16,0 0-41 15,0 27 6-15,0 13-5 16,0 12 19-16,0 5-8 16,0 1-7-16,0-3-5 15,19 8 0-15,-1-11-97 16,-18-5-266-16</inkml:trace>
  <inkml:trace contextRef="#ctx0" brushRef="#br0" timeOffset="494522.8294">23697 13525 323 0,'0'0'196'0,"0"0"-19"16,0 0-92-16,0 0 12 15,0 0 15-15,0 0-19 16,0-1-19-16,-9 1-2 16,9-3 17-16,-9 3-30 15,9 0-26-15,-10 0-16 16,10 0-7-16,0 0-9 16,0 0-1-16,0 0-5 15,0 0 3-15,0 0 1 16,0 0-2-16,0 0-3 15,50-7 4-15,37-11-2 0,13-7-77 16,0-13-214-16,-16-6-708 16</inkml:trace>
  <inkml:trace contextRef="#ctx0" brushRef="#br0" timeOffset="494976.0483">24435 12876 942 0,'0'0'144'0,"0"0"42"15,0 0-45 1,0 0-61-16,0 0-14 0,0 0-23 16,0 0-32-16,-43-22-11 15,43 67-10-15,0 18 10 16,0 9 6-16,19-2-4 16,-4-8-1-16,13-12-2 15,-9-3-1-15,0-7-105 16,-19-7-101-16,0-14-231 15</inkml:trace>
  <inkml:trace contextRef="#ctx0" brushRef="#br0" timeOffset="495225.9623">24345 13485 884 0,'0'0'130'16,"0"0"19"-16,0 0-61 16,0 0-29-16,0 0 9 15,284-61-23-15,-203 43-27 16,-16 6 0-16,-18 5-17 16,-13 7-1-16,-15 0-33 15,-19 0-143-15,0 26-111 0,-19-1-327 16</inkml:trace>
  <inkml:trace contextRef="#ctx0" brushRef="#br0" timeOffset="495916.5595">24264 13929 1050 0,'0'0'147'0,"0"0"58"16,0 0-130-16,0 0-61 16,0 0-14-16,0 0-5 15,0 75 5-15,9-26 15 16,7 4 3-16,-16-1-5 15,0-3-3-15,0-10-1 16,0-10-5-16,0-6-3 16,0-16 1-16,0-2-1 15,0-5 6-15,0 0-5 0,0 0 16 16,-12 0 1-16,-1-23 10 16,4-18-23-16,-10 2-6 15,19-10 5-15,-9-10-4 16,9 8 0-16,0-6-1 15,0 17 1-15,9 8-5 16,19 3 5-16,-3 9-1 16,-6 6 1-16,-1 8 3 15,1-1-4-15,-10 7-1 16,10 0-3-16,-10 0 4 0,1 0-14 16,-1 18 8-1,1 4 3-15,-10 7 1 0,0 5 2 16,0-5-22-16,-29-3-9 15,1-8 5-15,0-7 21 16,10-4-1-16,8-6 3 16,1-1 3-16,9 0 1 15,0 0-1-15,0 0-3 16,0 0-6-16,0 10-14 16,19 1 18-16,9 7 5 15,9 0 0-15,1-2 1 16,5-3 1-16,-15 3-1 15,0-7 1-15,-9 0-1 16,0-5-1-16,-16-4 0 16,9 5-112-16,-12-5-104 0,0 0-173 15</inkml:trace>
  <inkml:trace contextRef="#ctx0" brushRef="#br0" timeOffset="496275.9371">24738 13953 1033 0,'0'0'120'0,"0"0"38"15,0 0-80-15,0 0-47 16,0 0-25-16,0 0 5 15,-63 22 2-15,63-6 2 16,0 7 2-16,35-7-9 16,11 2 0-16,1 4 0 15,15-4-1-15,-15 0-2 16,-10 0-2-16,-2-2 4 16,-26 2-5-16,-9-4-1 15,0 1 4-15,0 4-4 16,-25-1 3-16,-31-7-4 15,-9 0-5-15,2-11-61 16,7 0-44-16,13 0-69 0,5-39-143 16</inkml:trace>
  <inkml:trace contextRef="#ctx0" brushRef="#br0" timeOffset="496510.3772">24738 13953 833 0,'28'-12'179'0,"-28"4"-13"15,18-1-64-15,1 2-68 16,15-2-26-16,4 5-1 16,-1-5-7-16,10 4-22 15,-13-13-125-15,-6 0-388 16</inkml:trace>
  <inkml:trace contextRef="#ctx0" brushRef="#br0" timeOffset="496760.4014">24766 13000 1054 0,'0'0'106'0,"0"0"68"0,0 0-107 15,0 0-24-15,264 29 8 16,-127 46-4-16,10 12 2 16,-10 9-20-16,-28 6-9 15,-34 5-19-15,-47 13-1 16,-28 10-4-16,-47 19-36 15,-90-1-228-15,-37-19-445 16</inkml:trace>
  <inkml:trace contextRef="#ctx0" brushRef="#br0" timeOffset="513637.9053">14994 13672 522 0,'0'0'174'16,"0"0"-68"-16,0 0-52 16,0 0 3-16,0 0 0 15,0 0-3-15,0 0-5 16,19-22-16-16,-19 22-20 15,0 0-5-15,0 0-4 16,0 0-1-16,0 0 10 16,0 0 14-16,0 0 18 0,0 0 0 15,0 0 16-15,0 0-18 16,0 0-8-16,0 0-1 16,0 0-11-16,0 0 1 15,0 0-7-15,9 0-2 16,-9 0-2-16,9 0-5 15,19 0-7-15,10 0 5 16,24-5 4-16,-6 0-1 16,6-2-4-16,-6 3-2 15,-9-3-1-15,-13 6 1 16,-6-4-2-16,-9 0 1 16,-10 5 0-16,1-5-1 15,-1 5-1-15,-9 0-1 0,0 0-2 16,0 0-43-1,0 0-136-15,0 10-136 0,-19-10-420 16</inkml:trace>
  <inkml:trace contextRef="#ctx0" brushRef="#br0" timeOffset="514217.1925">15542 13387 692 0,'0'0'100'0,"0"0"90"15,0 0-47 1,0 0-48-16,0 0 3 16,0 0-12-16,37-67-33 15,-37 67-20-15,10 0-33 16,8 17 1-16,1 17-1 16,9 24 5-16,-3 5-2 0,-6 9 1 15,9 4 0 1,-9-8-2-16,-1-2 1 0,10-13 1 15,-9-14-1 1,-3-10-3-16,-7-12 2 0,-9-5 1 16,9-7-1-1,-9-5 3-15,0 0 10 0,0 0 28 16,0-21-14-16,0-15-19 0,0-4-4 16,0-4 0-1,0-7-5-15,0 1 2 0,0 3-2 16,0 0-1-1,0 8 0-15,19 4 0 0,9 1 0 16,0 2 0 0,6 3 0-16,-15 4 0 0,0 4-1 15,-1 8 0 1,-8 8-1-16,-10 0-2 0,0 5-14 16,0 0-82-16,0 5-98 15,0 17-94-15,-10 2-72 16</inkml:trace>
  <inkml:trace contextRef="#ctx0" brushRef="#br0" timeOffset="514917.2677">16193 13843 789 0,'0'0'194'0,"0"0"-32"15,0 0-44 1,0 0-43-16,0 0-8 0,0 0-31 16,0-34-36-16,0 63 0 0,0 16 0 15,0 10 7 1,0 8 2-16,0 2 7 0,0-7 0 15,0-4-1 1,0-15-9-16,0-10 0 0,0-6 1 16,0-17-1-1,0-1-1-15,0-5 1 0,0 0 7 16,0 0 34-16,-9-5 4 16,-10-17-29-16,0-14-17 15,1-7 1-15,8-11-4 16,1 0-1-16,9-3 0 15,0 4 0-15,0 5 0 16,0 1 2-16,0 6-1 16,19 1 0-16,-1 1 2 15,1 10-2-15,0 8 0 16,-1 2 3-16,-2 5-4 16,-7 6-1-16,1 8 0 0,-1 0 0 15,10 0-3 1,-1 0 1-16,1 0 1 0,19 8 1 15,-4 17-1 1,3 9 1-16,1 7 0 0,-10-1 1 16,6 5-1-1,-15 2 1-15,-1-4 1 0,-8-4-2 16,-1-3-3-16,0-7 3 0,-9-7 2 16,0-4-2-1,0-7 0-15,0 0 3 0,0-6-3 16,0-5-2-1,0 0-4-15,0 0 5 0,0 0-23 16,0-5-13 0,-9-12-91-16,-19 1-90 0,9-7-32 15,-15 5-67 1</inkml:trace>
  <inkml:trace contextRef="#ctx0" brushRef="#br0" timeOffset="515167.2569">16237 13975 569 0,'0'0'165'16,"0"0"42"-16,0 0-47 15,0 0-70-15,0 0 28 16,0 0-16-16,0-5-39 0,18-7-29 16,29-5-16-1,9-5-12-15,7-2-6 0,11 1-1 16,-21 7-104-1,-25-8-332-15</inkml:trace>
  <inkml:trace contextRef="#ctx0" brushRef="#br0" timeOffset="515867.3909">13477 13904 831 0,'0'0'275'16,"0"0"-35"-16,0 0-129 15,0 0-32-15,0 0-45 16,0 0-19-16,19 4-5 0,-10 29 0 16,0 13 9-1,-9 15-1-15,0 24-11 0,-9 7-7 16,-63 16-1-1,-31-16-216-15,-6-30-922 0</inkml:trace>
  <inkml:trace contextRef="#ctx0" brushRef="#br0" timeOffset="516602.3566">17034 13058 709 0,'0'0'144'16,"0"0"82"-16,0 0-125 15,0 0-18-15,0 0 7 0,0 0-37 16,-84 12-29-16,50 38-14 16,6 25 30-1,9 22 7-15,19 28-1 0,0 6-16 16,0 4-14-16,44-9-5 16,21-6-8-16,10-19-3 15,6-7-3-15,0-22-109 16,-16-22-236-16</inkml:trace>
  <inkml:trace contextRef="#ctx0" brushRef="#br0" timeOffset="524319.296">17582 13110 592 0,'0'0'107'0,"0"0"6"16,0 0-46-16,0 0-10 15,0 0 16-15,0 0 0 16,0 0-16-16,-9-68 11 0,0 63-18 15,9-3 7-15,-10 2-10 16,10-4-8-16,0 5-7 16,-9 5-4-16,9-8 3 15,0 3-11-15,-9 5 9 16,9 0-11-16,0 0-1 16,-10 0-17-16,10 0 0 15,0 30-14-15,-9 16 14 16,9 16-2-16,-9-4 4 15,-1-4 1-15,10-7-2 16,-9-3-1-16,9-10 1 16,-9-10-1-16,2 1 0 0,7-11 0 15,-3-1-24 1,3-8-117-16,0-3-66 0,0-2-141 16,-6 0-286-16</inkml:trace>
  <inkml:trace contextRef="#ctx0" brushRef="#br0" timeOffset="524652.8236">17190 13616 632 0,'0'0'116'0,"0"0"-34"16,0 0-24-16,0 0-5 15,0 0 30 1,0 0-20-16,0 0-8 0,0 0-35 16,0 0-8-16,34 0 30 15,22 0-7-15,16-16 14 16,3-2-13-16,-4 7-11 0,-5-6-17 15,-4 16-8 1,-25 1-6-16,-9 0-67 0,-18 0-177 16,-10 11-100-1</inkml:trace>
  <inkml:trace contextRef="#ctx0" brushRef="#br0" timeOffset="525392.8759">17445 13941 641 0,'0'0'193'0,"0"0"-38"15,0 0-128 1,0 0-15-16,0 0 2 0,0 0 78 15,10 113-40 1,-10-68-2-16,0 5-3 0,0-3-1 16,0-2-29-1,0 1-5-15,0-12-3 0,-10-5-2 16,-8-12-2 0,8 0 3-16,1-5 3 0,0-12-3 15,-1 0-2-15,1 0 6 0,0 0 25 16,-10-12-4-1,-6-10-23-15,-3-7-3 0,9-11-1 16,1 1-5 0,8-9 4-16,10 0-4 15,0-4-1-15,0 12 1 16,10-1-1-16,27 12 1 16,0-5-1-16,7 10 0 0,-16-2 1 15,9 9 0 1,-12 5-1-16,-6 1 0 0,9 5-2 15,-9 6 2 1,-1 0-6-16,1 0 2 0,0 0-1 16,6 4 2-1,-7 5 3-15,-8 2 0 0,-1-1-3 16,0 2-3-16,-9 5 4 16,0 5-2-16,0 2 2 15,-28-3 2-15,-15 3 1 0,5-6 0 16,1-2-1-1,0-4 0-15,12-6 0 0,6-6 2 16,10 0-2 0,9 5 0-16,0-5-5 0,0 5-5 15,0 8 0 1,0 3 9-16,18 6 1 0,17-1 1 16,2-1 0-16,10 2 0 0,-10-6 0 15,-3 2-1 1,-6-2 0-16,0 7 2 0,0-4-2 15,-18 3-4 1,-10 1-86-16,0-6-168 0,0-10-217 16</inkml:trace>
  <inkml:trace contextRef="#ctx0" brushRef="#br0" timeOffset="525901.247">17791 14269 747 0,'0'0'97'15,"0"0"114"1,0 0-100-16,0 0-49 0,0 0-18 16,0 0 37-1,56-91-28-15,-46 87 2 0,-1 4-17 16,-9 0-24 0,0 0-9-16,9 0-5 0,-9 0-7 15,10 9 7-15,-1 4 3 0,-3-2-3 16,-6 7 1-1,0 3 2-15,0-3 0 0,-6 6-3 16,-22-2 6 0,9 1-5-16,1-6 0 0,8-10 1 15,10 3-2-15,-9 2 0 16,9-7 3 0,0 2-3-16,0-7 0 0,0 5 0 15,0-5 3 1,0 0-1-16,19 0 7 0,18 0-2 15,16-7 1 1,-6-11-8-16,-1-3 0 0,-2 4-3 16,-7-6-104-16,-18 1-234 0</inkml:trace>
  <inkml:trace contextRef="#ctx0" brushRef="#br0" timeOffset="526351.245">17866 13037 814 0,'0'0'193'0,"0"0"-39"0,0 0-80 16,0 0-58-1,0 0-7-15,0 0 15 0,156 78 39 16,-85-6 5 0,20 11-31-16,-17 12-10 0,-2 7-2 15,-25 3-13-15,-10 6-7 0,-28-1-1 16,-9-13-4 0,-9-7-5-16,-47-11-54 0,-6-14-88 15,-4-15-121 1,10-28-162-16</inkml:trace>
  <inkml:trace contextRef="#ctx0" brushRef="#br0" timeOffset="526890.4706">18732 13770 755 0,'0'0'124'16,"0"0"14"-16,0 0-77 0,0 0-26 15,0 0-2-15,0 0 17 16,-16 10 17-16,16-10-2 16,0 0-22-16,0 0-22 15,0 0-4 1,0 0-5-16,0 0-2 0,35 0 9 16,30-6 25-16,7-9-22 15,2-3-9-15,-11 2-11 16,-17 3-2-16,-18 9-3 15,-9 4-39-15,-19 0-176 16,0 0-149-16,-28 4-194 0</inkml:trace>
  <inkml:trace contextRef="#ctx0" brushRef="#br0" timeOffset="527171.7174">18732 13770 760 0</inkml:trace>
  <inkml:trace contextRef="#ctx0" brushRef="#br0" timeOffset="527249.8482">18732 13770 760 0,'93'-96'138'0,"-93"91"42"0,-9-2-66 0,9-1-47 0,0 4 31 16,0 4-31-1,0 0-1-15,0 0-37 0,0 0-19 16,0 4-10-16,0 29-4 15,0 10 4-15,9 15 2 16,10 10 0-16,-10 0-2 16,-9-7-185-16,0-21-421 15</inkml:trace>
  <inkml:trace contextRef="#ctx0" brushRef="#br0" timeOffset="529799.6306">26236 13822 283 0,'0'0'500'16,"0"0"-436"-16,0 0 39 15,0 0-86-15,0 0-11 16,0 0 4-16,0 0 8 16,-62 0 26-16,43 0 15 15,0 0-6-15,1 0-7 16,-1 0-11-16,-3 5-10 0,10-5-17 15,2 5 9-15,1-5 10 16,0 5-8-16,9-5 9 16,0 0 12-16,0 0-9 15,0 0-8-15,0 0-4 16,0 0-2-16,9 0-8 16,44-5 0-16,22-7-3 15,15-5-1-15,-6 2-2 16,-3 2-1-16,-16 2-2 15,-21 6 1-15,-16 4 3 16,-19-3 3-16,1 4 2 16,-1 0-2-16,-9-3-3 0,0 3-4 15,0 0-11 1,0 0-234-16,0 0-318 0</inkml:trace>
  <inkml:trace contextRef="#ctx0" brushRef="#br0" timeOffset="531737.163">15424 1129 223 0,'0'0'142'0,"0"0"-26"0,0 0-14 16,0 0-36 0,0 0-12-16,0 0 10 0,0 0-12 15,0-10-5-15,0 5 3 16,0 2 12-16,0 1-6 16,0 2 1-16,0 0-4 15,-10-3-11-15,10 3-6 16,-9-2-10-16,9 2 3 15,0-3-4-15,-6 2-8 16,6 1-1-16,-3-4-1 16,3 4-6-16,-7 0 1 15,7 0 3-15,0 0-8 16,-3 0-5-16,3 0-2 16,0 4-2-16,0 7 4 15,0 3 0-15,0-4 0 0,0 0 1 16,0-5-1-16,0-1 0 15,0 1 1-15,0-5 0 16,0 3 0-16,0-3-1 16,0 0 0-16,0 2 1 15,0-2 4-15,0 0 1 16,0 0 2-16,0 0 2 16,0 0 8-16,0 0-11 15,0 0-7-15,0 0 0 16,0 0-38-16,0 13-201 15,0 3-172-15</inkml:trace>
  <inkml:trace contextRef="#ctx0" brushRef="#br0" timeOffset="536087.6989">27005 13110 801 0,'0'0'64'0,"0"0"139"0,0 0-133 15,0 0-37 1,0 0 6-16,0 0-7 0,0 0 24 16,-46-47 18-16,46 42 1 15,0 5-21-15,0 0-24 16,0 0-16-16,0 12-14 15,0 15-13-15,0 20 13 16,0 0 5-16,0 3-3 16,0-4-2-16,9-7 0 15,0 0 0-15,-9-4 0 16,10-2 0-16,-10-8-1 16,0-3-60-16,0-1-51 15,0-13-91-15,0-3-145 0</inkml:trace>
  <inkml:trace contextRef="#ctx0" brushRef="#br0" timeOffset="536447.7426">26968 13071 650 0,'0'0'127'0,"0"0"-14"0,0 0 12 16,0 0-83 0,0 0-12-16,0 0 25 0,-9-29-4 15,9 29-10-15,0 0-14 16,0-5-10-16,0 5-3 15,0-12 0-15,0 0 2 16,37-10-5-16,10-1-2 16,-4 5-7-16,4-4 3 15,0 10-3-15,-4 0-2 16,-5 7-17-16,-20 5-130 16,-8 0-185-16,-10 6-381 0</inkml:trace>
  <inkml:trace contextRef="#ctx0" brushRef="#br0" timeOffset="536717.7684">26906 13331 463 0,'0'0'42'0,"0"0"2"0,0 0 49 16,0 0-21-1,0 0 7-15,0 0-7 0,81 0 32 16,-44-5 10 0,-6-1-32-16,10-6-44 0,-4 6-13 15,-9-4-15 1,0 5-10-16,-3 2 3 0,12-2-3 16,-9 5-10-16,10-5-71 15,-4 5-128-15,-6 0-26 16</inkml:trace>
  <inkml:trace contextRef="#ctx0" brushRef="#br0" timeOffset="537017.9787">27068 13559 101 0,'0'0'547'16,"0"0"-459"-16,0 0 13 0,0 0-63 15,0 0-22 1,0 0 18-16,-13 0 45 0,13 0-10 16,0 0-8-16,22 0-20 0,6 0-20 15,9-5 8 1,1-6-12-16,15-2-8 0,3 2-9 15,6-4 2 1,13 3-4-16,-25 0-171 0,-10 3-380 16</inkml:trace>
  <inkml:trace contextRef="#ctx0" brushRef="#br0" timeOffset="537481.6786">27828 13371 573 0,'0'0'458'0,"0"0"-325"16,0 0-40-16,0 0-70 16,0 0-20-16,0 0 8 15,146-130-4-15,-109 128 15 16,-2 2-8-16,-7 0-9 16,-10 6-3-16,-8 28-2 15,-10 8 8-15,0 8-4 16,-10 3 1-16,-36-6-1 15,2-9-2-15,7-4 0 0,18-13 0 16,0-3 6 0,10-12-4-16,9-1 5 0,0 2-7 15,0-7-2-15,0 6 0 16,19-6 2-16,27 0 7 16,17 0-3-16,21 0-4 15,6-6-2-15,-3-6-18 16,-9 11-232-16,-40-4-416 15</inkml:trace>
  <inkml:trace contextRef="#ctx0" brushRef="#br0" timeOffset="538012.893">27351 14178 857 0,'0'0'94'16,"0"0"57"-16,0 0-99 16,0 0-30-16,0 0 1 15,0 0 9-15,-9 0 6 16,9 0 15-16,0 0-9 15,0 0-15-15,0 0-14 16,46 0-2-16,29 0 5 16,25-20 16-16,28 0-16 15,-1-7-8-15,1 4-6 16,0 1 0-16,-10-1 0 0,-24 4 1 16,-4 4-2-16,-22 2-2 15,-18 8 0-15,-22 4-1 16,-9 1 0-16,-19 0-6 15,0 0-43-15,0 0-95 16,0 1-79-16,-37 4-273 16</inkml:trace>
  <inkml:trace contextRef="#ctx0" brushRef="#br0" timeOffset="539148.2228">27142 14857 957 0,'0'0'37'16,"0"0"142"-16,0 0-101 15,0 0-69-15,0 0-9 16,0 0 0-16,-9 158 5 15,28-66 42-15,-1-2 4 16,-8-4-18-16,-10-23-17 16,0-13 6-16,0-16-5 15,0-16-10-15,0-8 4 16,0-10 0-16,0 0 19 0,0-10 20 16,-19-24-27-16,-28-18-20 15,1-10-1-15,-7-13-1 16,15-21-1-16,1 0 1 15,15-8 0-15,22 16-1 16,0 7 0-16,31 18-1 16,25 11 0-16,7 14-1 15,2 9 2-15,-18 13 0 16,-4 16-6-16,-5 0 1 16,-1 0-4-16,-9 27 4 15,-3 9 2-15,-16 2-1 16,-9 7-1-16,0 2 1 15,-31-3-32-15,-19-10 14 0,-6-5 11 16,3-12-4 0,7-5 1-16,8-3 13 0,4-9-2 15,15 0-4-15,19 5 2 16,-9-2-9-16,9 7-12 16,0 13-29-16,0 6 39 15,31 11 15-15,19 5 2 16,15-5-2-16,-2-1 2 15,-7 0 1-15,6-4-2 16,-25-6-6-16,1 0-146 16,-29-12-152-16</inkml:trace>
  <inkml:trace contextRef="#ctx0" brushRef="#br0" timeOffset="539679.4835">27772 15112 979 0,'0'0'86'15,"0"0"58"-15,0 0-113 16,0 0-21-16,0 0-4 16,146-126 8-16,-99 126-4 15,-19 0-4-15,0 5-3 16,-3 19-3-16,-16 10 0 15,-9 0 0-15,0 4 0 16,0-9 0-16,-19 0 1 16,-6-5 0-16,7-18 0 15,8-1 0-15,10-5-1 16,0 0-6-16,0 0-2 0,10 0 3 16,52 0 3-16,-6 0 1 15,16 0 1-15,-16 18-2 16,3 4 1-16,-9 3-2 15,-22 4 0-15,-19 5 0 16,-9-1 3-16,-18 11-4 16,-54-4 4-16,-12 5 0 15,3-9-2-15,-3-9-12 16,12-20-175-16,7-7-129 16</inkml:trace>
  <inkml:trace contextRef="#ctx0" brushRef="#br0" timeOffset="541360.2256">29245 14009 230 0,'0'0'587'16,"0"0"-431"-16,0 0 3 16,0 0-77-16,0 0-35 15,0 0 15-15,0 0-2 16,53-37-10-16,-25 27-10 16,9 1-20-16,1 2-13 15,-4-1-4-15,-6 7-3 16,0 1-18-16,0 0-190 15,-18 4-223-15</inkml:trace>
  <inkml:trace contextRef="#ctx0" brushRef="#br0" timeOffset="541641.395">29264 14225 950 0,'0'0'56'0,"0"0"60"15,0 0-88-15,0 0-18 16,0 0 43-16,0 0-14 16,246-47-25-16,-175 31-11 15,-5-1-3-15,-19 5-216 16,-13-5-820-16</inkml:trace>
  <inkml:trace contextRef="#ctx0" brushRef="#br0" timeOffset="542032.0342">30441 13861 733 0,'0'0'139'16,"0"0"59"-16,0 0-98 15,0 0-50-15,0 0-26 16,0 0-8-16,-187 29 12 16,147 5 28-16,-7 9-3 15,19-1-6-15,28 2-23 16,0-9-10-16,0-3-7 16,47-7-1-16,12-12 3 15,19-4 4-15,3-9-1 16,-6 0 1-16,-4-27-1 15,-5-7 5-15,-29-2 1 0,-34-9 1 16,-3 10 1-16,-3-9-6 16,-72 2-14-16,-15 8-11 15,-38 18-108-15,-9 5-166 16</inkml:trace>
  <inkml:trace contextRef="#ctx0" brushRef="#br0" timeOffset="616729.5576">18452 17411 394 0,'0'0'243'15,"0"0"-140"-15,0 0 8 16,0 0-22-16,0 0-23 15,0 0 6-15,0 0-13 16,-66 5-9-16,57-5-27 0,-1 0-1 16,1 0-1-16,0 0-5 15,-1 0-2-15,-8 4-3 16,8-4 8-16,4 0-12 16,-3 5-2-16,9-5 8 15,0 0 1-15,0 0-1 16,0 0-11-16,25 0-1 15,31 0 2-15,34 0 3 16,22-5-2-16,7-6 0 16,-1-7 0-16,-18 4 0 15,-16 3-4-15,-31 3 3 16,-16 3-3-16,-18 5 0 16,-10 0-2-16,-9 0 1 0,9 0-16 15,-9 0-90 1,16 6-100-16,-16-6-206 0</inkml:trace>
  <inkml:trace contextRef="#ctx0" brushRef="#br0" timeOffset="617010.8767">19539 17188 132 0,'0'0'857'0,"0"0"-692"16,0 0-4-16,0 0-76 0,0 0-55 15,0 0-4-15,-19-17-13 16,19 46-12-16,0 9 11 16,9 14 22-1,16 1-7-15,-15-3-16 0,-1 2-5 16,-9-1-4-16,0-12-2 15,0 0-5-15,0-5-65 16,0-5-135-16,-9-21-222 16</inkml:trace>
  <inkml:trace contextRef="#ctx0" brushRef="#br0" timeOffset="617745.2587">19866 17064 282 0,'0'0'426'16,"0"0"-332"-16,0 0 16 15,0 0 8-15,0 0-29 16,0 0-4-16,-165-88-33 0,130 78-10 16,-2 10-10-16,-10 0-14 15,-6 0-8-15,7 0-2 16,-17 5-3-16,-2 11 0 16,9 8 0-16,-16-5 13 15,16 9 0-15,3 6 2 16,6-1-2-16,10 8-7 15,3 5-1-15,6 4 9 16,18-3-3-16,10 3-6 16,0 2 0-16,0-1-3 15,10 4 11-15,24-3-11 16,-6-5 0-16,19-2-3 16,-1-7-3-16,-2 1 4 0,12-3-4 15,6-7 0-15,4-8 2 16,6-2 4-16,-7-5-6 15,-3-5 1-15,-15-5-1 16,0-4 5-16,-10 0-6 16,7 0 3-16,-7 0 1 15,0-13-1-15,-2-7 3 16,2-8-4-16,-9 4 3 16,-9-5-3-16,-10 1-2 15,0-5 9-15,-9-1-2 16,0-2 2-16,0-2 12 15,0-3-15-15,-18 6 2 0,8-4 4 16,-8 0-3 0,-1-1-8-16,0 0 6 0,-6-5 1 15,-3-7-2-15,10 0-1 16,-10 7 2-16,9 0-3 16,-9 11 2-16,12 12-1 15,-2 4-5-15,-1 18-1 16,0 0-14-16,-37 2-51 15,-34 25-192-15</inkml:trace>
  <inkml:trace contextRef="#ctx0" brushRef="#br0" timeOffset="618398.108">21165 15799 797 0,'0'0'41'15,"0"0"130"-15,0 0-80 16,0 0-55-16,0 0-33 0,0 0 12 15,-47 13 0-15,47-8 19 16,0-5-6-16,19 7-17 16,27-3-2-16,26-4 24 15,21 0 18-15,16 0-10 16,10 0-16-16,-10-11-14 16,-25 2-1-16,-12-4-3 15,-35 6 4-15,-18 2-6 16,-10 5-3-16,-9 0 2 15,0 0-4-15,0 0-26 16,0 0-187-16,0-4-223 16</inkml:trace>
  <inkml:trace contextRef="#ctx0" brushRef="#br0" timeOffset="618898.0756">22663 15448 480 0,'0'0'392'0,"0"0"-196"15,0 0-42 1,0 0-84-16,0 0-60 0,0 0 10 16,137-73 12-16,-90 70 6 15,-19-2-1-15,6 5-24 16,-25 0-8-16,1 29-5 15,-10 16 0-15,0 5 2 16,-28 9 8-16,-25-3-9 16,-3-4 6-16,12-12-2 15,-3-11 0-15,29-7 0 16,-1-5-3-16,19-13 1 16,0 1 1-16,0-5-2 15,0 0 4-15,0 0-4 16,37 0 8-16,35-9 2 0,21-8-10 15,7-7-2-15,0-3-4 16,-16-2-158-16,-31 1-160 16,-16-5-317-16</inkml:trace>
  <inkml:trace contextRef="#ctx0" brushRef="#br0" timeOffset="619710.6594">23311 15237 243 0,'0'0'420'0,"0"0"-327"16,0 0-6-16,0 0-29 16,0 0-34-16,0 0 8 15,-237-40-9-15,187 40 2 16,10 0 24-16,-7 0 3 15,0 0-5-15,-6 6-9 16,7 0-9-16,2 10-11 16,7-4-4-16,-1 1-4 15,1 3 0-15,3 1-2 16,6 4 10-16,-10 4 15 16,10 8-12-16,0 1 0 15,-6 0 5-15,6 11-11 0,0-4-3 16,9 5 1-1,1-12 1-15,8 0-1 0,10 0-5 16,0-5 0-16,0 3 11 16,0 2 3-16,10-3-6 15,27 3-5-15,0-2-4 16,16-3-5-16,-6-5 2 16,9-3-4-16,-3-3 5 15,3 0-4-15,-9-7 1 16,6-1-1-16,-7-2-1 15,7-8 2-15,-15 0-2 16,9 0 7-16,-10 0-7 16,7 0 3-16,-7 0 0 0,-9-13 0 15,0-3 1 1,-3-7 2-16,-6-1-3 0,-1 1 3 16,1-6-1-16,0 3-3 15,-1-3 0-15,1 7 1 16,-10-7 0-16,7 0 0 15,-7-5 3-15,1 0 3 16,-1-5 0-16,-9-3 1 16,0 4 2-16,0 4 2 15,0 5-9-15,0 5 8 16,0 3-9-16,0-2 2 16,-9 5-1-16,9 2-1 0,-10-2 4 15,1-2-4 1,-16 2 6-16,6 2-1 0,1-2 0 15,-10 7 2-15,0-7-11 16,-4 7-1-16,1-7 1 16,-6 11-2-16,0-4-1 15,2 6 2-15,-21 5-15 16,-25 0-35-16,-31 0-114 16,-34 12-598-16</inkml:trace>
  <inkml:trace contextRef="#ctx0" brushRef="#br0" timeOffset="620882.5532">21283 16779 651 0,'0'0'106'15,"0"0"54"-15,0 0-60 16,0 0-45-16,-255 0-22 16,208 16 8-16,19 7-18 15,12 0-3-15,16-6-11 0,0 11-7 16,0-4-2-1,25 3 2-15,31 2 0 0,16-3 3 16,3-1-2-16,-4 4 4 16,-24-6-5-16,-10 0-2 15,-18-6 7-15,-19 6-1 16,0-1 1-16,0 7 13 16,-47 0-9-16,-9-8-2 15,13-3-6-15,-4-8-3 16,10-9 5-16,2-1-4 15,26 0-1-15,9-16-42 16,0-21-163-16,0-6-135 16</inkml:trace>
  <inkml:trace contextRef="#ctx0" brushRef="#br0" timeOffset="621257.4984">21803 16870 791 0,'0'0'89'16,"0"0"116"-16,0 0-116 15,0 0-48-15,0 0-2 16,0 0 3-16,-53 16-19 16,16 8-20-16,0 10 3 0,9 0 16 15,3 5 10 1,15-5-12-16,10-5-4 0,0-1-12 15,19-9 5-15,15-3-2 16,-6-5 4-16,0-4-2 16,0-7 1-16,-18 0-2 15,8 0 0-15,-11 0 7 16,-7-11 31-16,0-14-11 16,0-7-19-16,0-3-11 15,-16-6-5-15,-12 2 0 16,9 5-20-16,1 18-47 15,-1 3-34-15,10 8-102 16,-1 3-174-16</inkml:trace>
  <inkml:trace contextRef="#ctx0" brushRef="#br0" timeOffset="621554.3767">21950 16683 1083 0,'0'-13'127'15,"0"8"16"-15,0 0-59 16,0 5-51-16,0 0-6 16,0 5-10-16,0 29-11 15,18 17 37-15,10 12-4 0,0 10-11 16,-9-1-14-16,-3 0-10 15,2-10-3-15,-8-12-1 16,-1-9 0-16,-9-7-7 16,0-13-100-16,9-3-90 15,-9-18-103-15,10 0-332 16</inkml:trace>
  <inkml:trace contextRef="#ctx0" brushRef="#br0" timeOffset="621866.8493">22242 16876 873 0,'0'0'119'0,"0"0"93"15,0 0-130 1,0 0-52-16,0 0-19 0,0 0 9 16,57 39 47-16,-14-1-5 15,4 10-25-15,-10-9-18 16,1-5-7-16,-4-15-6 15,-6-3-5-15,-9-11 5 16,-10 2-2-16,0-7-3 16,1 0 10-16,-10 0 23 15,18-28 9-15,-8-7-24 16,15-11-14-16,-16 0 1 16,-9 4-4-16,0-1-1 0,0 14 1 15,0 11-4 1,0 7-10-16,0 11-61 0,0 0-164 15,0-5-265-15</inkml:trace>
  <inkml:trace contextRef="#ctx0" brushRef="#br0" timeOffset="622288.7718">22828 17011 768 0,'0'0'24'16,"0"0"89"-16,0 0 43 15,0 0-52-15,0 0-28 0,0 0-15 16,228 6-16-16,-210-6-2 16,1-11 3-16,-10-3-24 15,1 0 1-15,-1-2-9 16,-9-2-2-16,0 2 4 15,0-2-1-15,-28 0-2 16,0 2-7-16,-13-2 1 16,10 12-1-16,3-4 4 15,9 10-2-15,1 0-8 16,-1 0 2-16,0 21-2 16,4 15-4-16,5-3 4 15,10 6 5-15,0 2 1 0,0-7-3 16,35-5-3-1,2-1 2-15,19-10 4 0,-3-2-6 16,13-10-4-16,-4 1-25 16,3-7-102-16,1 0-187 15,-23-25-579-15</inkml:trace>
  <inkml:trace contextRef="#ctx0" brushRef="#br0" timeOffset="622585.6081">23731 16687 704 0,'0'0'414'16,"0"0"-225"-16,0 0-28 15,0 0-77-15,0 0-51 16,0 0-4-16,0-27-14 15,0 50-15-15,0 10 5 16,10 22 9-16,8 3-3 16,1 5 5-16,0-2-12 15,0-13-2-15,-10-9-1 16,0-5-1-16,-9-10-2 16,0-8-70-16,0 2-139 0,-9-18-168 15</inkml:trace>
  <inkml:trace contextRef="#ctx0" brushRef="#br0" timeOffset="623227.3358">23906 16626 779 0,'0'0'33'16,"0"0"188"-16,0 0-111 15,0 0-48-15,0 0-26 0,0 0 18 16,-100-105-1 0,72 96-20-16,-9 2-13 0,3 2-8 15,-4 0 2-15,1 5-4 16,-1 0-10-16,4 0 0 15,-13 5-1-15,10 21 1 16,-7 3-2-16,7 13 2 16,9 8 3-16,9 2 9 15,1 4 10-15,18-3-3 16,0 9-5-16,0 0 10 16,0-7 0-16,0-2-7 15,28-13-6-15,0 1-2 0,9-12 3 16,7 0-5-16,2-8 0 15,1 1-1-15,15-6-1 16,-15-3-2-16,15-8-1 16,-5 0 5-16,-11-5-6 15,17 0 0-15,-7-10 5 16,-3-8-5-16,-7-3 1 16,1-3-1-16,-10 2 0 15,-12-7 0-15,-6 1 4 16,0-1-5-16,-10-5 1 15,-9-6-1-15,0-4 2 0,0-8 1 16,-9-6 0 0,-29-10 3-16,-15 5 1 0,-3 2 2 15,10 3-4-15,-7 11 5 16,6 8 2-16,10 10 2 16,2 8-4-16,17 13-10 15,-10 8-8-15,-10 0-6 16,-24 37-46-16,-22 7-275 15</inkml:trace>
  <inkml:trace contextRef="#ctx0" brushRef="#br0" timeOffset="624118.0327">25167 16683 793 0,'0'0'78'16,"0"0"200"-16,0 0-167 15,0 0-59-15,0 0-35 16,0 0-17-16,0 0 0 16,-71 43 0-16,24 10 5 15,0 9 8-15,-15 0-1 16,6-3 3-16,3-9-8 15,6-11-4-15,10-16 7 16,28-12-6-16,-1-4 1 16,10-7 1-16,0 0 7 0,-9 0 14 15,9-23 3-15,0-11-26 16,-9-9-4-16,9-7 0 16,0-11-2-16,0-2-27 15,0-5 7-15,9 10 13 16,-9 2 1-16,9 17 8 15,-9 10 1-15,0 11 0 16,0 13 3-16,0 5 8 16,0 0-7-16,-28 5-5 15,3 29-5-15,-3 13 5 16,10 5 1-16,18 2 5 16,0-2-2-16,18 0 7 0,45-7-5 15,2-3-3-15,16-8 0 16,3-9-3-16,6-6-3 15,1-13-172-15,-26-6-285 16</inkml:trace>
  <inkml:trace contextRef="#ctx0" brushRef="#br0" timeOffset="625204.3769">25516 16674 920 0,'0'0'69'0,"0"0"172"16,0 0-166-16,0 0-51 16,0 0-10-16,0 0 11 15,109-38-4-15,-81 44 2 16,-15 22-4-16,-1 5-6 0,-12 1 0 16,0 13-2-16,-12-2-6 15,-19 0 1-15,-7-9 1 16,10-9-4-16,10-15-2 15,8 1 6-15,-2-13-6 16,12 4 1-16,0-4-2 16,0 0 3-16,0 0 0 15,0 0 2-15,50 0 1 16,6 0-2-16,25-22 1 16,6-7-5-16,10-10-1 15,2 5-93-15,-24 0-45 16,-22 10-50-16,-16 2-52 15,-37 5 59-15,0 0-120 16,0 1 61-16,0-4 241 16,-9-2 139-16,-10-6-23 0,-9-1 28 15,-6 0-14-15,-3-5-11 16,9 5-51-16,-10-5 42 16,4 9 0-16,6 0-21 15,0 3-9-15,9 4-23 16,-9 7-2-16,-3 1-29 15,9 10-7-15,-15 0-11 16,-1 0-4-16,-5 0-3 16,-13 28-2-16,0 5 4 15,-7 13 1-15,7 10 7 16,19 2 17-16,12 5-1 16,6-2-4-16,19 2-1 0,0-5-6 15,0-8-1-15,28 0 1 16,-3-10-4-16,13-5-1 15,-1-1-4-15,3-5-4 16,10-11 4-16,-12-2-6 16,8-3 2-16,-2-8-1 15,3 0 2-15,-10-5-4 16,7 0 2-16,-16 0 3 16,0 0-2-16,-9 0-1 15,-1-12 2-15,1-4 5 16,6-1-9-16,3-1 4 15,-9-5 3-15,9-6-1 16,-10 3-4-16,1-4-1 0,6-4 9 16,-16 5-4-1,10-4-2-15,-10 4 10 0,10 1-6 16,-10 4 2 0,-9 1 0-16,0 7 2 15,0-6-7-15,0 2 7 16,0-1 0-16,0 4-2 15,0-6-6-15,0 2 8 16,0 2-6-16,0-4 1 16,0 2 0-16,-18-1-3 15,8 2 3-15,-8 9-7 16,-10 1-2-16,-7 5-11 16,-21 5-47-16,-25 0-64 0,-3 0-430 15</inkml:trace>
  <inkml:trace contextRef="#ctx0" brushRef="#br0" timeOffset="625610.7136">26585 17108 78 0,'0'0'1135'15,"0"0"-1008"-15,0 0 30 16,0 0-116-16,0 0-26 16,0 0-11-16,-56-5-3 15,37 34-1-15,-15 18 7 0,-22 3-5 16,-16 11-2-16,-31-8-69 15,4-14-470-15</inkml:trace>
  <inkml:trace contextRef="#ctx0" brushRef="#br0" timeOffset="626150.7738">27043 16246 1021 0,'0'0'101'0,"0"0"76"15,0 0-81-15,0 0-39 16,0 0-22-16,0 0-17 16,-134-63-9-16,112 84-7 15,-15 25-1-15,9 22 17 16,9 5 11-16,19 2-7 16,0 0 6-16,0-3-8 15,37 2-7-15,1-6-7 0,-10-10-2 16,-3-8-4-16,-16-10 0 0,0-11 0 15,-9-17-3-15,0-3-62 16,0-9-161-16,0-9-216 16</inkml:trace>
  <inkml:trace contextRef="#ctx0" brushRef="#br0" timeOffset="626494.5404">26741 16694 932 0,'0'0'118'0,"0"0"87"16,0 0-134-16,0 0-60 0,0 0 10 16,0 0 33-1,255-70-11-15,-174 53-8 0,-16 1-17 16,-15-1-15-16,0 1-1 16,-22 8 2-16,-19-1-2 15,10 7-1-15,-19 2 0 16,0 0 1-16,10 0-2 15,-1 0 0-15,0 6-4 16,7 22 4-16,2 6 9 16,-8 1 6-16,8-1-3 15,-8 6-2-15,-1-11-6 16,1-3 3-16,-10-6-5 16,0-6 0-16,0-1-2 15,0-8-5-15,0 1-122 16,-29-6-83-16,-8 0-294 0</inkml:trace>
  <inkml:trace contextRef="#ctx0" brushRef="#br0" timeOffset="626775.7628">27326 16386 855 0,'0'0'139'0,"0"0"95"16,0 0-132-16,0 0-54 0,0 0-42 15,0 0-6-15,0-52-2 16,0 52-112-16,0 0-373 16</inkml:trace>
  <inkml:trace contextRef="#ctx0" brushRef="#br0" timeOffset="627166.4708">27790 16529 1250 0,'0'0'99'0,"0"0"112"16,0 0-163-16,0 0-34 15,0 0-14-15,0 0 0 16,47 68 4-16,-28-24-2 16,-1 2 8-16,-18 4-8 15,0-8 3-15,0-3-4 16,0-10-1-16,0-13 1 15,0-9 1-15,0-3 0 16,0-4-1-16,0 0 5 0,0-22 5 16,0-12-6-16,0-8-1 15,0-6-4-15,0-4 0 16,0 12 2-16,35 1-1 16,-7 15 0-16,9 6-1 15,-18 8 1-15,-1 10-3 16,-5 0 1-16,9 10-2 15,6 14 1-15,0 10 1 16,0 0 1-16,0 6-1 16,-19 1-2-16,-6 2-16 15,-3-6-141-15,0-11-187 16</inkml:trace>
  <inkml:trace contextRef="#ctx0" brushRef="#br0" timeOffset="627666.3968">28622 16574 1071 0,'0'0'81'15,"0"0"126"-15,0 0-135 16,0 0-44-16,0 0-21 15,0 0-5-15,-199-45-2 16,152 55-1-16,19 14 1 16,0 5 2-16,6 3 0 0,22-2-2 15,0-1 5-15,0-9-4 16,22-2 4-16,6-11 2 16,9-7 1-16,10 0 0 15,-3-7-8-15,-7-22-10 16,0-9-14-16,-15-8 7 15,0-4 4-15,-13-3 11 16,-9-8 2-16,0-7 5 16,0-8 14-16,0-3 19 15,0 16-2-15,0 13 15 16,-9 20-5-16,-3 24-5 16,12 6-15-16,0 0-26 15,0 36 0-15,21 32 0 0,17 18 6 16,-10 15 8-1,0-2 2-15,-19-11-2 0,-9-7-14 16,0-9 1-16,0-9-1 16,0-5-3-16,0-8-55 15,-37-32-192-15,-1-18-710 16</inkml:trace>
  <inkml:trace contextRef="#ctx0" brushRef="#br0" timeOffset="628807.0344">21411 17963 780 0,'0'0'144'0,"0"0"7"15,0 0 7-15,0 0-34 16,0 0-54-16,-28-126 6 16,28 126-14-16,0 0-23 15,0 0-12-15,0 0-18 16,0 29-9-16,0 22-3 16,0 21 3-16,0 9 11 15,28-1-6-15,9-2-1 0,1-9 0 16,5-12-4-1,-15-11 0-15,10-7 1 0,-20-16 0 16,-8-17-1-16,-10-1 0 16,9-5 2-16,-9 0 7 15,0 0-1-15,16-23 5 16,-16-17-3-16,9-12-9 16,0-14 3-16,1-3-3 15,-10-4-1-15,9 6 1 16,-9 2 0-16,9 15 1 15,1 3-2-15,8 12 0 16,-8 8 0-16,8 16 0 16,-18 4-2-16,10 7 2 15,-10 0-29-15,18 0-123 0,-2 16-158 16,-7 2-240-16</inkml:trace>
  <inkml:trace contextRef="#ctx0" brushRef="#br0" timeOffset="629400.8689">22133 18376 1024 0,'0'0'119'0,"0"0"57"16,0 0-99-16,0 0-43 16,0 0-25-16,0 0-9 15,-56 29 0-15,47 16 0 16,-7 7 21-16,7-5 1 16,0-9-13-16,9-4 1 15,0-13-6-15,0-3-1 16,0-12-1-16,0-6-2 15,0 0 13-15,0 0 12 16,0-11 31-16,0-23-12 16,0-11-40-16,0 0 3 0,-10-7-6 15,10-6 1-15,-9-5 1 16,9 2-3-16,0 9 3 16,0 7-3-16,9 11-3 15,1 18 3-15,-1 8 4 16,7 8-4-16,-16 0-4 15,9 0 2-15,10 13-6 16,9 16 8-16,9 16 0 16,7 5 2-16,2-5-1 15,-8 7 2-15,-10-7-1 16,6-4 4-16,-24-8-6 16,-1-8 1-16,-9-4 0 15,0-9 0-15,0-7-1 16,0-3-4-16,0 3 3 0,0-5-17 15,0 0-42-15,0 0-35 16,0 0-62-16,-34 0-140 16,-4-5-303-16</inkml:trace>
  <inkml:trace contextRef="#ctx0" brushRef="#br0" timeOffset="629682.0382">21940 18536 685 0,'0'0'142'0,"0"0"46"0,0 0-19 16,0 0-33-1,0 0-108-15,0 0-19 0,38-34-8 16,8 16 6-16,17 2-6 16,2 3-1-16,16-3-9 15,-6-2-326-15</inkml:trace>
  <inkml:trace contextRef="#ctx0" brushRef="#br0" timeOffset="629994.5691">23021 18455 1166 0,'0'0'114'16,"0"0"-7"-16,0 0-91 15,0 0-7-15,0 0 2 16,16 161-3-16,-16-106-8 16,-44 8-4-16,-21-5-186 15,2-21-398-15</inkml:trace>
  <inkml:trace contextRef="#ctx0" brushRef="#br0" timeOffset="630322.7058">23286 18075 985 0,'0'0'252'15,"0"0"-113"-15,0 0-47 16,0 0-40-16,0 0-46 16,0 0-6-16,44 19 1 15,-7 42 2-15,0 7 34 0,1 0-17 16,-13-5-9-1,3-7-7-15,-10-21-4 0,-8-12 2 16,-1-12-1-16,-9-6 1 16,9-5-1-16,-9 0 9 15,0 0 0-15,10-5 7 16,-10-19-3-16,9-19-13 16,0-3 2-16,1-10-1 15,-10-2-1-15,15-5 0 16,-5 0 1-16,-1 12-2 15,0 7 4-15,1 10 1 16,-1 15 0-16,10 1-4 0,-10 8-1 16,-9 6 0-16,10 4-5 15,-1 0-105-15,10 4-172 16,-10 14-162-16</inkml:trace>
  <inkml:trace contextRef="#ctx0" brushRef="#br0" timeOffset="630650.7988">24236 18281 1172 0,'0'0'99'15,"0"0"124"-15,0 0-131 16,0 0-51-16,0 0-30 16,0 0-6-16,0 52-4 15,0-14 1-15,0 7 14 16,0-6-3-16,0 3-3 16,0-10-6-16,0-8-1 15,0-7-2-15,0 0-1 16,0-12 0-16,0-3 0 15,0-2-4-15,0 0-38 16,-19 0-97-16,-18 0-112 16,0-7-384-16</inkml:trace>
  <inkml:trace contextRef="#ctx0" brushRef="#br0" timeOffset="631197.6862">24171 18257 917 0,'0'0'149'0,"0"0"4"15,0 0-53-15,0 0-59 0,93-136 12 16,-49 114-4-16,2-1-10 15,1 7-16-15,-3 3-8 16,3 8-8-16,-10 5 0 16,-3 0 1-16,4 0-5 15,-10 23-3-15,-19 4-2 16,0 7 2-16,-9 2-4 16,0 2-6-16,-37 7 10 15,-25-9 1-15,-4-7 3 16,19-2 4-16,4-15-4 15,24-7-3-15,10-1 2 16,9-4 3-16,0 0 4 0,0 0-6 16,0 0-3-1,0-16 9-15,28 0-10 0,6 5 1 16,3 4-2-16,1 3 0 16,-1 4-2-16,7 0-3 15,-7 0 3-15,1 11-3 16,-7 7 1-16,0 3 5 15,-12 1-4-15,-19-6 1 16,0 2-4-16,0 1-3 16,-38 2 10-16,-24 2 5 15,-25 1 2-15,-1-1-5 16,7-7-2-16,-12-3-60 16,12-13-93-16,9 0-276 15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5T09:45:23.344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4012 2578 581 0,'0'0'14'15,"0"0"14"1,0 0 56-16,0 0-11 0,0 0-27 16,0 0-4-16,0 0-1 15,-48-14-5-15,44 11-6 16,1 1-9-16,0 2 2 15,0 0-3-15,0 0-6 16,0 0-8-16,0 0-1 16,0 0 4-16,0 0-2 15,1 0-1-15,2 0-3 16,0 0 1-16,0 0 1 16,0 0-5-16,0 0 0 15,20 3 0-15,26 2 6 16,23-4 30-16,31-1 4 0,25 0-17 15,15 0-2-15,8-3-11 16,-2 0-5-16,-7 2 0 16,-8 1 1-16,-12 0-5 15,-14 0 4-15,-16 0-5 16,-20 1 2-16,-14 2-1 16,-16-1-1-16,-12-1-2 15,-14 0 2-15,-7-1-43 16,-6 2-72-16,0-2-77 15,0 0-104-15</inkml:trace>
  <inkml:trace contextRef="#ctx0" brushRef="#br0" timeOffset="500.0053">4533 2931 663 0,'0'0'6'0,"0"0"31"16,0 0 69-16,0 0 3 15,0 0-67-15,0 0-13 16,-11 0-4-16,19 0-9 15,11 0 13-15,8 0 10 16,4 0-6-16,8 0-9 16,3 0 6-16,1-6-18 0,2-2-1 15,1 2 2 1,-7 0-8-16,-3 1-4 0,-11 3-1 16,-7-1 0-16,-11 3-16 15,-5 0-47-15,-2 0-32 16,0 0-21-16,0 0-63 15,-14 10 62-15,-2-4-182 16</inkml:trace>
  <inkml:trace contextRef="#ctx0" brushRef="#br0" timeOffset="796.9508">4792 2963 462 0,'0'0'73'0,"0"0"57"15,0 0 30 1,0 0-25-16,0 0-28 0,0 0-35 15,-25 0-27-15,25 0-10 16,0 12-27-16,0 13-4 16,-2 14 15-16,1 15 34 15,1 9-2-15,0 10-9 16,0 2-12-16,0 2-6 16,0 6-16-16,0-4 0 15,0-8 2-15,3-14-9 16,0-10 2-16,0-11 0 15,0-10-3-15,-3-6 3 16,3-10-3-16,-3-4-4 0,0-5-59 16,0-1-97-1,-9-12-294-15</inkml:trace>
  <inkml:trace contextRef="#ctx0" brushRef="#br0" timeOffset="1500.3391">3099 2891 891 0,'0'0'39'15,"0"0"100"1,0 0-35-16,0 0-56 0,0 0-44 15,0 0-4-15,0 0 0 16,-3 82 19-16,8-35-1 16,-1 3 4-16,-2 0 1 15,-2-7-1-15,3-4-14 16,-3-6-1-16,0-5-3 16,0-3 2-16,0-6-5 15,0-5 0-15,0-5-1 16,0-4-41-16,0-2-82 15,0-3-113-15,0-7-85 16</inkml:trace>
  <inkml:trace contextRef="#ctx0" brushRef="#br0" timeOffset="1771.1507">3084 2912 819 0,'0'0'6'16,"0"0"70"-16,0 0-10 15,0 0-31-15,0 0-16 16,81-48 8-16,-57 43 5 0,-5-1-12 16,-1 3-2-16,0 2-10 15,-6 1-6-15,1 0-2 16,-7 0 0-16,2 0-39 15,-4 10-98-15,-4 5-54 16,0 0-111-16</inkml:trace>
  <inkml:trace contextRef="#ctx0" brushRef="#br0" timeOffset="2005.5419">3120 3113 653 0,'0'0'35'16,"0"0"-20"-16,0 0 50 16,0 0 3-16,0 0-23 15,100-22-18-15,-73 15-6 16,-5-3 2-16,-5 5-11 16,-1 0-4-16,-4 3-5 0,-6 2-3 15,3 0-2-15,-6 0-45 16,-3 2-76-16,0 11-41 15,0 3-128-15</inkml:trace>
  <inkml:trace contextRef="#ctx0" brushRef="#br0" timeOffset="2255.5399">3132 3292 559 0,'0'0'8'0,"0"0"70"15,0 0 0-15,0 0-40 16,0 0 11-16,0 0-2 0,24 18 17 16,-9-18-2-16,6 0-17 15,4 0-1-15,2 0-12 16,1-6-10-16,5-4-14 16,0 2-8-16,4-1-2 15,-4 4-8-15,0-1-74 16,-2 0-57-16,-4 1-114 15</inkml:trace>
  <inkml:trace contextRef="#ctx0" brushRef="#br0" timeOffset="2552.5568">3626 3130 919 0,'0'0'42'0,"0"0"67"16,0 0 14-16,0 0-42 16,0 0-35-16,0 0-43 15,0 7 5-15,4 19-3 16,2 11 50-16,0 7-13 16,0 3-4-16,2-3-13 15,-1 1-4-15,-4-6-10 16,3-2 3-16,-6-5-8 15,3-3-5-15,-3-4 3 16,0-7-4-16,0-3-3 16,0-3-88-16,0-7-115 0,0-5-298 15</inkml:trace>
  <inkml:trace contextRef="#ctx0" brushRef="#br0" timeOffset="4646.4536">4698 1593 656 0,'0'0'3'16,"0"0"32"-16,0 0 46 0,0 0-9 16,0 0-19-16,0 0-25 15,0 0-2-15,0-9-2 16,0 9-18-16,0 0 5 16,0 0-8-16,0 3 0 15,0 11 5-15,0 6 15 16,0 3-9-16,0 6-6 15,3 3-2-15,3 2 5 16,2 7-2-16,2 0-3 16,-4 5 2-16,3 1 0 15,0 6 2-15,0 0-1 16,-2 4-2-16,-2-2 9 16,4-3-6-16,1-4-6 0,-1-6 3 15,0-3-4-15,0-1-1 16,-3-3-2-16,-3-2 6 15,0-1-2-15,0-2-3 16,-3-2 2-16,0-5 0 16,0-4-2-16,0-8 2 15,0-4-1-15,3-5-2 16,-3 0 1-16,0 1 3 16,0-3 0-16,0 0 0 15,0 0 0-15,0 2-4 0,0-2-2 16,0 1-25-1,0-1-21-15,0 0-60 0,0 0-51 16,0 0-192-16</inkml:trace>
  <inkml:trace contextRef="#ctx0" brushRef="#br0" timeOffset="6474.9186">4779 1555 356 0,'0'0'84'16,"0"0"3"0,0 0 1-16,0 0-18 0,0 0-34 15,0 0-12-15,-3 0 11 16,3 0-9-16,0 1-5 15,0 0 3-15,-3 1 2 16,0-1 12-16,0 3-6 16,0 2 4-16,-3 0-16 15,-3 2-7-15,3-1-4 16,3 0 0-16,0-1-3 16,0 0 2-16,0-3-3 15,3 1-3-15,-3-3 4 16,3 1-1-16,0-2 5 15,0 1 5-15,0-1 1 0,0 0 2 16,0 0 0-16,0 0-3 16,-3 0 0-16,3 0-2 15,0 0 4-15,-3 0-1 16,3 0 1-16,0 0 4 16,0 0 5-16,0 0 12 15,0 0-7-15,0 0-12 16,0 0-6-16,0 0-4 15,0 0-5-15,0 0-3 16,0 0-1-16,0 0-3 16,12 0-1-16,13 0 4 15,11 0 3-15,19 0 0 16,11 0-3-16,7 0 0 0,12 0-1 16,6 0 0-16,9 0 2 15,3 0-1-15,0 0 4 16,-9 0-3-16,-9-4-1 15,-21-3 0-15,-15 5-3 16,-25 0 0-16,-9 2-1 16,-12-2 4-16,-3 2 4 15,0-1 0-15,0-1 2 16,0 2-3-16,0-3-2 16,0 3-1-16,0 0 0 15,0 0-5-15,0 0 3 16,0 0-8-16,0 0-3 0,6 8 7 15,3 12 5-15,0 5 1 16,3 6 0-16,4 6 0 16,2 0 0-16,0 1-1 15,3 1 0-15,-3-5 1 16,6-3-1-16,-5-2-1 16,-4-6-1-16,3-6 0 15,-9-4 1-15,1-5-7 16,-4-6 6-16,-6 1-11 15,3-3 11-15,-3 0 3 16,0-3 9-16,3-11-7 16,0-8-1-16,0-4 1 15,3-1-2-15,0-7 0 0,0 2 2 16,0-6-2-16,3 4 0 16,1 2 0-16,-2 6 1 15,-2 4-1-15,0 7 0 16,4 5-3-16,-7 3 5 15,3 3-4-15,0 3 2 16,2 1-1-16,2 0 0 16,2 10-4-16,4 10 4 15,-2 4 1-15,5 5-3 16,-4 2 3-16,3 1 1 16,-3-1 2-16,6-2 0 15,-6 0-2-15,1-2-1 0,2-1 0 16,-6-4 2-1,0-2-2-15,-2-3 1 0,-2-5-1 16,-2-5 2-16,-3-5-2 16,-3-2 0-16,3 0 4 15,-3 0 3-15,3 0 4 16,4-9 5-16,2-9-15 16,0-3 1-16,3-3 4 15,-6-2-4-15,3-4-2 16,-3-1-1-16,1 0 1 15,-1 3 0-15,2 4 0 16,-5 7 3-16,0 5-3 16,0 4-1-16,-3 4-2 0,3 4 3 15,1-1 0 1,5 1-7-16,6 0-2 0,15 0 9 16,13 0 3-16,15 0-3 15,14-6 1-15,8 1-1 16,4 0 5-16,-2 0-5 15,-3 1-2-15,-12-2 1 16,-7 2 1-16,-15 1-1 16,-10 1 1-16,-15 0-1 15,-10 2-1-15,-7 0 2 16,-3 0-1-16,0 0-6 16,-19 0-89-16,-11 0-122 15,-12-5-202-15</inkml:trace>
  <inkml:trace contextRef="#ctx0" brushRef="#br0" timeOffset="7303.1055">6336 1078 910 0,'0'0'14'15,"0"0"75"-15,0 0 13 16,0 0-26-16,0 0-43 15,0 0-33-15,-6 10-9 16,12 19 9-16,6 9 4 16,-3 3 5-16,1 1-2 15,-1 0 2-15,-4-3-3 16,1-2-3-16,-6-6-2 16,4-7 1-16,-4-7 0 15,0-7 1-15,0-7-2 0,0-3 6 16,0 0 2-1,0 0 9-15,-10-10 17 0,1-10-7 16,-6-10-13-16,3-7-4 16,3-4 0-16,-3-3-8 15,6-5 13 1,3-6-7-16,3-2-6 0,0-4 0 16,6 5-2-16,9 6-1 15,0 9 2-15,6 11-1 16,-6 6-1-16,4 10 0 15,-1 5-1-15,-3 6 1 16,-2 3-8-16,1 0 6 16,-2 1-4-16,1 13 4 15,-7 5-1-15,-3 2 2 16,-3 6-2-16,0 2-2 0,-22 2 4 16,-4 2 0-16,-2-5-13 15,1-6-2-15,3-5 4 16,5-5 0-16,7-7 2 15,3-1 7-15,2-1-5 16,2-3-2-16,5 0 7 16,0 0 2-16,0 2-8 15,0 1-2-15,0 4-3 16,9 3 13-16,3 6 1 16,7 1 0-16,-2 3 3 15,5 1-3-15,-1 1 1 16,0 0 2-16,3-3-1 0,-2-2 0 15,-1 0-2-15,-3-3 0 16,-2-1 0-16,-1-4-8 16,-4 1-103-16,2-5-80 15,-4-5-90-15</inkml:trace>
  <inkml:trace contextRef="#ctx0" brushRef="#br0" timeOffset="7615.5398">6751 1092 114 0,'0'0'789'0,"0"0"-761"16,0 0 124-16,0 0-42 15,0 0-24-15,0 0-53 16,-3-27-33-16,3 47 0 15,3 9 37-15,4 5-1 16,2 2-5-16,-3 1 0 16,0-3-14-16,3 0 1 15,-6-1-8-15,0-8-8 16,-3-1 7-16,0-4-9 16,0-5-1-16,0 1 0 15,0-2-78-15,-5-6-117 0,-8-7-191 16</inkml:trace>
  <inkml:trace contextRef="#ctx0" brushRef="#br0" timeOffset="13084.4542">7206 1709 243 0,'0'0'51'16,"0"0"10"-16,0 0 0 16,0 0 11-16,0 0-26 15,0 0 26-15,0 0 7 16,0 0-23-16,0 0-10 16,0 0-4-16,0 0-9 15,0 0 3-15,0 0-4 16,0 0-3-16,0 0-2 15,0 0-3-15,0 0 1 16,0 0-2-16,0 0-9 0,0 0-4 16,0 0-10-1,0 0-1-15,3 0 1 0,13 0 2 16,11 0 2-16,10 0 2 16,12 0-1-16,4 0-3 15,5-2 1-15,0-3-1 16,8 2-1-16,-1-1 0 15,-1 1 3-15,2 1-3 16,-8 0-1-16,-6 2 0 16,-7-3 1-16,-9 3 0 15,-3-2 1-15,-11-1-2 16,-1 2 0-16,-6 1 0 0,-5-2 0 16,2 2 1-1,-4-1-1-15,-2 1 0 0,-3 0-1 16,1 0 2-16,-4 0-2 15,3 0 1-15,-3 0 0 16,0 0 2-16,0 0-2 16,0 0 1-16,0 0 5 15,0 0 0-15,0 0 2 16,0 0-5-16,0 0 0 16,0 0 2-16,0 0-2 15,0 0-1-15,0 0 4 16,0 0-4-16,0 0 3 15,0-3-2-15,0 3 0 16,0 0-1-16,0 0-2 16,0 0 1-16,0 0 5 0,0 0-4 15,0 0-2-15,0 0 0 16,0 0 2-16,0 0 0 16,0 0-2-16,0 0 1 15,0 0-1-15,0 0 1 16,0 0-1-16,0 0 1 15,0 0 2-15,0 0 2 16,0 0 0-16,0 0 2 16,0 0 5-16,0 0-4 15,0 0 1-15,0 0-2 16,0 0-3-16,0 0 6 16,0 0 0-16,0 0 1 0,0 0 0 15,0 0-4-15,0 0 2 16,0 0-3-16,0 0 0 15,0 0 8-15,0 0-12 16,0 0 4-16,0 0-1 16,0 0-2-16,0 0-1 15,0 0-1-15,0 0-1 16,0 0 0-16,0 0 0 16,0 0 1-16,0 0-1 15,0 0 0-15,0 0 5 16,0 0-5-16,0 0 0 15,0 0 0-15,3 0 2 16,-3 0-2-16,3 0 0 0,-3 0 3 16,3 0 0-1,0 0 0-15,-3 0-1 0,0 0 3 16,0 0-3-16,0 0-1 16,0 0 8-16,0 0-9 15,3 0 6-15,-3-2-2 16,0 2 2-16,0 0-4 15,0 0 5-15,0 0-7 16,0 0 7-16,0 0-4 16,0 0-2-16,0 0 5 15,0 0-6-15,0 0 3 16,0 0-3-16,0 0-2 16,0 0 2-16,0 0 1 15,0 0 1-15,0 0-4 0,0 0 6 16,0 0-8-16,0 0 8 15,0 0-7-15,0 0 6 16,0 0-6-16,0 0 6 16,0 0-6-16,0 0 3 15,0 0 0-15,0 0 0 16,0 0 3-16,0 0-6 16,0 0 7-16,0 0-4 15,0 0 0-15,0 0-5 16,0 0 5-16,0 0 2 15,0 0-2-15,0 0-4 16,0 0 4-16,3 0 0 16,-3 0 0-16,0 0 0 0,0 0 3 15,0 0-3-15,0 0-3 16,0 0 3-16,0 0 2 16,0 0-1-16,0 0-1 15,0 0-2-15,3 0 2 16,-3 0 2-16,4 0-2 15,-4 0 0-15,0 0 0 16,0 0-3-16,0 0 2 16,0 0 1-16,0 0 2 15,0 0-2-15,0 0 0 16,3 0 0-16,-3 0 3 16,0 0-3-16,0 0 0 0,0 0 0 15,0 0 0-15,2 0 1 16,-2 0-2-16,3 0 2 15,-3 0-1-15,0 0 1 16,3 0-1-16,-3 0 0 16,0 0-1-16,0 0 3 15,0 0-4-15,0 0 1 16,0 0 1-16,0 0 0 16,0 0 2-16,0 0-2 15,0 0 0-15,0 0 2 16,0 0-2-16,0 0 0 15,0 0 0-15,0 0 0 16,0 0 0-16,0 0-1 0,0 0 1 16,0 0 0-1,0 0 0-15,0 0 0 0,0 0 0 16,0 0 4-16,0 0-4 16,0 0 0-16,0 0 1 15,0 0-1-15,0 0 0 16,0 0 0-16,0 0-4 15,0 0 8-15,0 0-8 16,0 0 5-16,0 0-2 16,0 0 2-16,0 0-1 15,0 0 2-15,0 0-2 16,0 0 0-16,0 0 1 0,0 0-2 16,0 0 2-16,0 0 0 15,0 0 0-15,0 0-1 16,0 0 0-16,0 0-3 15,0 0 3-15,0 0 0 16,0 0-2-16,0 0 4 16,0 0 1-16,0 0-3 15,0 0 1-15,0 0-7 16,0 0 6-16,0 0 0 16,0 0 0-16,0 0 3 15,0 0-4-15,0 0 1 16,0 0 0-16,0 0 1 15,0 0-1-15,0 0 4 16,0 0-8-16,0 0 4 16,0 0 0-16,0 0 0 0,0 0 3 15,0 0-2-15,0 0-1 16,0 0-3-16,0 0 3 16,3 0 3-16,-3 0-3 15,0 0 0-15,0 0 0 16,0 0-4-16,0 0 5 15,0 0-2-15,0 0 2 16,3 0-3-16,0 6 2 16,6 9-3-16,1 7 3 15,1 12 1-15,2 9 1 16,-1 6 4-16,-3 2 0 16,4 2-4-16,-2 0 2 0,-5-4 0 15,4 1 2-15,-4-6 2 16,-3-3-3-16,0-5 1 15,0-6-4-15,0-3 5 16,-1-7-3-16,-2-4-4 16,0-7 5-16,0-1-5 15,3-5 0-15,-3-3 2 16,0 0 1-16,3 0-2 16,-3 0 9-16,0 0-7 15,0 0 1-15,0 0 2 16,0 0-5-16,0 0 0 15,0 0 7-15,4 0-8 16,-4 0 0-16,0 0 1 0,0 0-1 16,0 0 0-1,0 0-1-15,0 0 0 0,0 0-3 16,0 0 0-16,0 1-1 16,0 2-2-16,-7 9-18 15,-16 5 22-15,-10 4-17 16,-8 6 1-16,-6 1 4 15,-2 0-7-15,7 1 15 16,4-5 4-16,8-5 1 16,9-2 4-16,3-2-2 15,6-2 0-15,5 0-1 16,1 0-5-16,6 0 5 0,0-2-1 16,0 1 1-1,10 0 0-15,5-3 1 0,9-3 0 16,4-4 0-16,8-2 0 15,6 0 2-15,4 0-2 16,-1 0-1-16,4 0-3 16,-4 0 4-16,-5 2 0 15,-4 3 0-15,-8 1-2 16,-4 0-1-16,-6 1 3 16,-3-1 0-16,-6 0-1 15,-6 2-1-15,-3-2-6 16,0 5 5-16,-14 1-5 15,-11 4 8-15,-5 2 2 16,-4 1-1-16,-6 3 1 16,1-1-2-16,3 1 1 0,-3-2 0 15,6-1-1-15,2-1 1 16,4 1-1-16,5-3-3 16,4 1 2-16,6-2 0 15,3-2 1-15,6-1-1 16,-1-3 1-16,4-1 0 15,0-3 0-15,0 1-2 16,0-1 2-16,0 0 0 16,16-1 0-16,11 0 3 15,7-3 1-15,8-1-4 16,4 0 5-16,3 0-3 16,-4 0-4-16,-6 0 0 0,-6 0 2 15,-6 0 0-15,-11 0-2 16,-7 3 2-16,-3 0-3 15,-6 1 0-15,0 1 2 16,0 3 1-16,0 1-3 16,-9 8 3-16,-10 0-2 15,-8 2 2-15,-6 3-1 16,-1 3 1-16,-5 1-1 16,-3 1-2-16,-4-1 0 15,4-4 3-15,9-2 1 16,5-2-1-16,4-3-2 15,8-3 2-15,5-2-3 16,5-2 3-16,3-4-1 0,3 1-1 16,0 1-1-1,0-2 3-15,3 0-1 0,8 1 1 16,11-3 3-16,5 0-3 16,1-2 2-16,8 0 0 15,-3 0 0-15,-5 0-1 16,-1 1-1-16,-12 2-1 15,0 1 0-15,-6 6-2 16,-3 2 3-16,-3 8 2 16,0 6 2-16,1 9 11 15,-4 8 3-15,0 6-4 16,0 2 0-16,0 0-1 0,-7-4 13 16,4-6-10-1,-3-8-8-15,6-5 10 0,-3-11-7 16,3-4 2-16,0-4-2 15,0-5-4-15,0-4 1 16,0 3-2-16,0-2-6 16,0-1 9-16,0 0-8 15,0 1-1-15,0-1-55 16,0 0-96-16,0-12-112 16,0-18-636-16</inkml:trace>
  <inkml:trace contextRef="#ctx0" brushRef="#br0" timeOffset="14147.0514">7073 2755 881 0,'0'0'8'0,"0"0"64"16,0 0 57-16,0 0-27 15,0 0-39-15,0 0-30 16,0 0-33-16,-36-41-2 0,36 67 2 16,0 13 2-1,3 12 19-15,0 7 5 0,0-1-12 16,-3-1-2-16,0-7-8 16,0-8 2-16,0-8-5 15,0-12 2-15,0-7-2 16,0-5 1-16,0-6 1 15,0-3-1-15,0 0 7 16,0 0 4-16,0-3 32 16,0-13 3-16,0-6-40 15,-6-10-1-15,-3-6-4 16,2-7-2-16,1-7-1 0,1-6 1 16,2 0-1-1,3 5 0-15,0 3-1 0,0 10-2 16,6 4 3-16,9 6-3 15,0 6 2-15,4 2-7 16,1 1 7-16,4 6 1 16,-2 6 0-16,0 1 0 15,-5 6-7-15,2 2 6 16,-4 0 0-16,0 0-4 16,-6 11-6-16,0 9 6 15,-5 9-1-15,-4 4 1 16,0 2-2-16,-4 1-4 15,-11-5-7-15,-3-3 5 16,-3-4-4-16,2-5 10 16,1-2 4-16,3-5 3 0,-1-5 0 15,5-4 0-15,2-1-4 16,-1 0-3-16,7-2 4 16,0 0-1-16,0 0 1 15,3 0-1-15,0 0 2 16,0 0-5-16,0 4-14 15,0 14-10-15,0 5 31 16,13 8 0-16,-1 5 0 16,6-2 0-16,0 0 1 15,4-4-1-15,2-5 0 0,-1-2 1 16,-4-4-2 0,-3-4 2-16,-2-1-2 0,-5-4 4 15,-2-1-4-15,-7-4 1 16,3 2-40-16,-3-2-108 15,0-2-68-15,0-3-132 16</inkml:trace>
  <inkml:trace contextRef="#ctx0" brushRef="#br0" timeOffset="14459.5389">7446 2977 859 0,'0'0'10'16,"0"0"23"-16,0 0 46 15,0 0-31-15,0 0-32 16,85-43 0-16,-57 31 6 15,2 2 1-15,-2 0-1 16,-1 3-11-16,-3 0-5 16,-6 2-3-16,-2 0-1 15,-7 2-2-15,-7 3 0 16,-2 0-55-16,0 0-123 0,0 0-72 16,-8 6-353-1</inkml:trace>
  <inkml:trace contextRef="#ctx0" brushRef="#br0" timeOffset="14959.5699">7507 2960 726 0,'0'0'22'0,"0"0"15"15,0 0 67-15,0 0-42 16,0 0-40-16,0 0 6 16,-54 63 40-16,41-36-17 0,5-4-24 15,5 0-6-15,0-6-13 16,3-3 1-16,0-3-3 16,0-4-2-16,6-1 4 15,5-3-6-15,2-3 2 16,-1 0 0-16,9 0-1 15,-3 0-2-15,3-5 2 16,4-3-4-16,-1-1 3 16,0 2-3-16,-3 3 1 15,1 3 0-15,-2 1-1 0,-4 0 1 16,0 1-2 0,-7 12-1-16,-3 4 3 0,-6 3-1 15,0 2 1-15,-1-1 1 16,-20 2 0-16,0-4 5 15,-3-3 2-15,2-3 8 16,-2-4 11-16,9-6-2 16,0-3-11-16,3 0-2 15,3 0-12-15,-4 0-10 16,-1-8-122-16,-2-10-331 16</inkml:trace>
  <inkml:trace contextRef="#ctx0" brushRef="#br0" timeOffset="17662.7117">8232 3916 391 0,'0'0'74'16,"0"0"-37"-16,0 0 51 0,0 0-5 15,0 0-53-15,0 0 38 16,0 0-31-16,-3-13 17 15,0 13 15-15,3 0-28 16,0 0-4-16,0 0-4 16,0 0 0-16,0 0-6 15,0 0-1-15,0 0-14 16,0 0 3-16,0 0-10 16,0 0-5-16,0 0 0 15,12 11-2-15,18 9 2 16,13 7 6-16,8 7-4 15,17 9-1-15,7 7 1 16,2 5 12-16,1 1-6 0,1-2-1 16,-6-4-3-16,3-3-3 15,-7-5 4-15,-5-2-3 16,-9-4 0-16,-10-1 0 16,-5-4 4-16,-10-5-2 15,-9-4 10-15,-5-8-6 16,-5-4-7-16,-8-3 2 15,1-4-3-15,-4-2-4 16,0 0-6-16,0-1-74 16,0 0-120-16,-13-1-297 15</inkml:trace>
  <inkml:trace contextRef="#ctx0" brushRef="#br0" timeOffset="20901.7724">4819 3784 239 0,'0'0'101'15,"0"0"-82"-15,0 0 72 16,0 0-19-16,0 0-38 15,0 0-29-15,0 0 8 16,0-3 12-16,0 2 27 16,0-2-11-16,0 2-10 15,0-1-16-15,-3 2 1 16,3-3-2-16,0 0 4 16,0 1 13-16,0-2 5 0,0-1-15 15,-3 0-2 1,3-4 1-16,-3 4 5 0,2-3-5 15,-1 5 5-15,1-2 1 16,-1 4 2-16,2 0 14 16,0-1-14-16,0 2-8 15,0-2-7-15,0-1 5 16,0 3 5-16,0-3-12 16,0 3 0-16,0 0 3 15,-1 0-5-15,1 0-9 16,0 3-4-16,0 11-4 15,0 5 8-15,0 9 5 0,0 3-3 16,0 10 1-16,4 2-3 16,-1 10 2-16,0 5-2 15,0 6 2-15,-3-1 2 16,3-2-2-16,0-3-2 16,-3-8 1-16,3-1 0 15,0-6-1-15,-3-2 2 16,0-3 2-16,0 1-2 15,0-4 0-15,0-2 2 16,3-4 0-16,-3-4-3 16,3-4 4-16,3-2-4 15,-2-4 0-15,1 0 3 16,-2-6-4-16,-2 0 1 0,2-4-1 16,-1-1 0-1,1 0 1-15,-3-3-1 0,0 1 0 16,0-2-1-16,0 0 1 15,0 0-17-15,0 0-71 16,0 0-99-16,0 0-98 16</inkml:trace>
  <inkml:trace contextRef="#ctx0" brushRef="#br0" timeOffset="23011.3418">4855 4713 508 0,'0'0'16'15,"0"0"29"-15,0 0 65 16,0 0-50-16,0 0-37 16,0 0-5-16,-5-1-6 15,5 1-2-15,0-2 5 16,0 0-2-16,3 1 1 16,8 1 21-16,8 0 8 15,5-2-19-15,4 2-3 16,5-2 2-16,9 2-9 15,4-1-3-15,2 1 0 0,10 0-5 16,2 0 3-16,-2 0 2 16,0 0-10-16,0 0 0 15,-1 1 2-15,1 3-2 16,3 1 0-16,2 0 0 16,-5-1-1-16,-1 0 0 15,-2 0-2-15,3-3 1 16,2-1 2-16,4 0-2 15,2 0 2-15,-1 0-1 16,-4 0 1-16,-4-1 1 16,0 1-2-16,-5 0 1 15,3 0 1-15,-3-2-2 16,2 0 1-16,3-1 6 16,-2-1-6-16,0 1 0 0,-3 0 0 15,2-1 2-15,-2 4-3 16,-1 0 2-16,-6 0-2 15,-4 0 0-15,-2 0-1 16,-3 0 1-16,0 0-1 16,-3 0-1-16,1 0 2 15,0 4 0-15,2-3-1 16,3 2-1-16,-2-3 2 16,-1 1 1-16,4-1-1 15,-4 0 0-15,0 0 1 16,-5 0 0-16,2 0-1 15,0 0 0-15,-2 0-1 0,-1 0 2 16,0 0 1-16,1 0-2 16,-1 0 1-16,0 0-1 15,-2 0 1-15,2 0 0 16,-3 0-1-16,1 3 0 16,2-2 0-16,-5 0 0 15,5 2 0-15,0-1 0 16,1 1 1-16,2-3 0 15,0 2 0-15,1-2-2 16,-1 0 2-16,-3 0 3 16,0 0-2-16,-2 0 3 15,-4 0 1-15,-6 0 5 16,1 0-5-16,2 0-5 0,1-2 2 16,1-3 4-16,5 1-4 15,-1 0 1-15,3-1 3 16,1 0-3-16,-1 1-4 15,0 0 5-15,-2 1-1 16,-1 2 1-16,-5-1-1 16,-5 0-2-16,-1-1-1 15,-1 3 0-15,3-2 2 16,0-1 1-16,3-1 1 16,1 4-4-16,-2-1 3 15,2-1-1-15,0 1-2 16,2-3 3-16,-3 1-2 0,-3 3 1 15,-3-2-2-15,-2 1 2 16,-5-1-3-16,1 2 2 16,1 0 0-16,-4 0-1 15,3 0-1-15,0 0 1 16,0 0-2-16,0 0 0 16,4 0 1-16,-4 0 1 15,2 0 0-15,-5 0-1 16,4 0 1-16,-4 0 2 15,0 0-6-15,3 0 6 16,-3 0-2-16,0 0-1 16,0 0 0-16,0 0 0 15,4 0 1-15,-4 0 1 0,2 0 1 16,-2 0-2 0,0 0-2-16,1 0 2 0,-1 0-2 15,0 0 2-15,0 0-1 16,0 0 0-16,0 0 1 15,3-1-1-15,0 1 2 16,1-3-2-16,-1 3 8 16,-1-2-4-16,1-1-1 15,1 1-1-15,-1 2 2 16,3-1-2-16,0-2 3 16,0 1-4-16,-2 1 1 15,2-1 0-15,-4 2-2 16,-2 0 2-16,1-1-1 15,-7 1 3-15,3 0 9 0,-3 0-1 16,0 0 4-16,0 0 10 16,0 0-11-16,0 0-9 15,0 0 2-15,0 0-8 16,0 0-1-16,0 0 0 16,0 0 1-16,0 0 0 15,0 0 1-15,0 0-2 16,0 0 0-16,0 0-40 15,0 0-102-15,-6-4-196 16</inkml:trace>
  <inkml:trace contextRef="#ctx0" brushRef="#br0" timeOffset="26589.5611">9148 4632 336 0,'0'0'74'16,"0"0"-57"-16,0 0 47 15,0 0 34-15,0 0-30 16,0 0-16-16,0 0-11 0,0 0 1 16,0-15-25-16,0 15-8 15,0 0-1-15,0 0-7 16,0 0-1-16,0 0 1 15,0 0 1-15,7 4 7 16,8-2 14-16,9 0 6 16,7 0-4-16,11-2-5 15,10 0-8-15,8 0 0 16,1 0-6-16,3 0-5 16,2 0 9-16,1-4-10 15,6-1 0-15,-2 0 2 16,1 1-1-16,-4-1 2 0,-3 2 7 15,-4 2-2-15,-3 1 3 16,-1 0-6-16,-6 0-3 16,1 0 8-16,0 0-8 15,-4 0 6-15,4 4-7 16,0-2 4-16,8-2-4 16,1 0 1-16,6 0 0 15,-1 0-2-15,1 0 1 16,-7-2-2-16,-2-2 1 15,0-3 0-15,-3 6-2 16,-2-2 1-16,3 0 1 16,-11 3 0-16,4 0 1 15,-7 0-1-15,4 0 0 0,-6 0 0 16,5 0 3-16,1 0-2 16,3 1 0-16,1 1-1 15,2 1 0-15,0-2-1 16,2 2 2-16,1-3-1 15,3 3 0-15,2-2 3 16,-2 0-1-16,3-1 7 16,-4 0 13-16,-5 0-18 15,2 0 19-15,1 0-17 16,-3 0 2-16,-3-1 0 16,-7-6-6-16,-6 1 12 15,-3-1 5-15,-5 1-18 0,-7 2 10 16,-6 1-3-1,-2 1 14-15,-7-1 2 0,-1 3-10 16,-2 0 10-16,-3 0-4 16,0 0-7-16,0 0-13 15,0 0 0-15,0 0-24 16,0 0-74-16,0-2-80 16,-7-5-172-16</inkml:trace>
  <inkml:trace contextRef="#ctx0" brushRef="#br0" timeOffset="29827.2002">8117 1663 301 0,'0'0'272'0,"0"0"-257"0,0 0 40 16,0 0 28-16,0 0-40 15,0 0-20-15,0 0-14 16,-9 0 7-16,9 0 4 15,0 0 15-15,0 0 4 16,0 0-13-16,0 0 1 16,0 0-4-16,0 0 2 15,0 0 2-15,0 0-6 16,0 2-7-16,0-2 2 16,0 3-16-16,6 2-12 15,18 2 2-15,18 5 10 16,16-2 3-16,18-3 10 0,15-2-3 15,15-3 9-15,7-1 1 16,2-1-2-16,-2 0-5 16,-8 0-5-16,-11 0 0 15,-11 0-5-15,-17-4-2 16,-14-2 3-16,-13 1-3 16,-17 0 3-16,-8 4-4 15,-11 0 1-15,-3-1 3 16,0 1 27-16,0-1 17 15,0 0-39-15,0 2-2 16,0 0-4-16,0 0-3 16,0-3-1-16,0 3-3 15,0 0-1-15,0 0 4 0,0 0 0 16,0 0 1-16,0 0 0 16,0 0-7-16,0 0 3 15,0 0-2-15,7 7-1 16,2 6 7-16,3 6 0 15,3 5 0-15,3 5-2 16,-2 2 2-16,1 1-2 16,2 2 2-16,-3-3 1 15,1-2-1-15,2-2-1 16,-2-5 1-16,-4-7 2 16,2-4-2-16,-9-3 0 15,1-5 1-15,-2-1-1 0,-5-2 1 16,0 0-1-16,0 0 5 15,0 0 9-15,0-10-1 16,0-10-12-16,0-2 0 16,0-6 0-16,0-1-1 15,3-3-1-15,-3 1 1 16,6-1 0-16,3 2-3 16,-2 5 2-16,2 8 1 15,-2 6 1-15,0 5-1 16,0 3-1-16,-4 3-2 15,3 0 0-15,0 0-4 16,7 5 7-16,4 10 0 16,-1 7 0-16,7 2 2 0,-1 3-1 15,5 1-1-15,-2-1 0 16,-1 0 1-16,-6-1 2 16,3-6-3-16,-6 0 0 15,-2-4 2-15,-4-6 2 16,-5-1-7-16,0-2 6 15,0-4-6-15,-4-1 7 16,0-2-3-16,0 0-1 16,3 0 2-16,-3 0 1 15,3 0 1-15,-3 0 2 16,6-2 2-16,-3-9-2 16,6-5-4-16,-2-3 1 0,0-5-1 15,0-1-2-15,2-1 2 16,-2-1 0-16,-4 1-1 15,0 6 0-15,3-1-1 16,-3 6 2-16,0 1-2 16,0 4 3-16,-2 4-2 15,-1 3 3-15,2 2 0 16,-2 1-3-16,0 0 1 16,0 0-2-16,0 0 0 15,0 0-9-15,0 0 6 16,0 0 2-16,0 0-1 15,6 0 0-15,0 0 2 16,3 0 0-16,7 0 0 16,4-2 0-16,11 0-1 15,5-1 1-15,10 1 1 0,15 2-1 16,14 0 0-16,13 0 0 16,13 0 0-16,2 0 1 15,-1 0-1-15,-7 0 0 16,-15 0-1-16,-8 0 0 15,-18 0 1-15,-11 0 0 16,-16 0 1-16,-15 0-1 16,-6 0 0-16,-6 0 5 15,0 0 3-15,0 0-1 16,0 0 0-16,0 0-7 0,0 0-10 16,-9 0-134-1,-14 0-144-15</inkml:trace>
  <inkml:trace contextRef="#ctx0" brushRef="#br0" timeOffset="30717.92">9586 1127 810 0,'0'0'150'0,"0"0"-140"16,0 0 39-16,0 0-25 15,0 0-24-15,0 0 4 16,9 65 16-16,2-24-2 16,2 5-2-16,-7 0 5 0,-3 0-8 15,0-6 1-15,-3-6-8 16,0-12 1-16,0-7-4 15,0-5 6-15,0-8-1 16,0-1 4-16,0-1 3 16,0 0 18-16,0 0 26 15,0-13-3-15,0-10-37 16,-9-10-10-16,0-4-2 16,-1-5 4-16,2-3-4 15,2-2-5-15,3-3 2 16,0-2-4-16,3 1 0 15,0 1-4-15,0 10 4 0,12 6 0 16,3 7 0 0,0 9-1-16,1 4-1 0,1 4 1 15,-1 4 1-15,-1 3-4 16,0 3 2-16,-3 0-3 16,0 11-3-16,3 6 6 15,-6 3-1-15,-3 4 0 16,-6 2 3-16,0-1-4 15,-9 1-6-15,-12 1-11 16,0-5-10-16,-6-3 11 16,8-2 9-16,-1-7-8 15,4-3 0-15,7-4 2 16,3 0 1-16,2-3 3 0,1 1-6 16,3-1 12-1,0 0-2-15,0 5-5 0,0 4-1 16,0 4 11-16,0 7 3 15,3 2 2-15,7 1 0 16,8 1-1-16,6-2 0 16,7-3 3-16,5-2 6 15,1 0 2-15,-1-5-1 16,-5 0-6-16,-4-2-4 16,-9-2-8-16,-3 1-119 15,-9-7-147-15</inkml:trace>
  <inkml:trace contextRef="#ctx0" brushRef="#br0" timeOffset="31249.1354">10059 1177 520 0,'0'0'489'0,"0"0"-480"16,0 0 33-16,0 0 9 15,0 0-7-15,0 0-23 0,85-72-2 16,-61 72-1-16,-2 0-7 15,-8 10-3-15,-1 6-3 16,-7 1-3-16,-6 3-2 16,0 3 5-16,-3 2-2 15,-17 0 0-15,0 0-1 16,-1-5 0-16,3-1-2 16,3-7 4-16,5-2-3 15,4-2 0-15,2-7 0 16,4 0 0-16,0 1-1 15,0-2-1-15,0 5-2 16,10-5 3-16,12 0 0 0,11 0 8 16,3-5-5-1,7-4 7-15,-3-2-6 0,2 2-3 16,-5 4-1-16,-1 2-1 16,-10 3-3-16,-7 0-6 15,-9 0-24-15,-10 11-40 16,0 3-80-16,-13-2-129 15</inkml:trace>
  <inkml:trace contextRef="#ctx0" brushRef="#br0" timeOffset="33999.1369">10969 1709 326 0,'0'0'40'0,"0"0"21"15,0 0 23-15,0 0-13 16,0 0-22-16,0 0-9 16,0 0-1-16,-18-4-7 15,18 4 11-15,0 0-7 16,0 0 6-16,0 0 11 15,0 0-10-15,0 0-10 16,0 0-10-16,0 0-7 16,0 0-7-16,0 0-5 0,0 0-4 15,0 0-3-15,12 0 3 16,15 8 12-16,14-2 16 16,15 1-7-16,11-3-2 15,12-4 3-15,0 0-8 16,3 0-2-16,-3 0-5 15,-4 0-3-15,-7-3-3 16,-9-2 4-16,-11 2-5 16,-10 0 1-16,-17 3 0 15,-8-2-1-15,-10 2 1 16,-3 0-1-16,0 0 0 16,0 0-1-16,0 0 1 0,0 0-11 15,0 3-22-15,0 6-73 16,0-1-33-1,0-3-83-15,0-3-203 0</inkml:trace>
  <inkml:trace contextRef="#ctx0" brushRef="#br0" timeOffset="34483.757">11811 1724 515 0,'0'0'66'0,"0"0"-27"15,0 0 29-15,0 0 33 16,0 0-73-16,0 0-3 16,-45-8 6-16,40 8 29 15,-1 0-23-15,3 0-6 16,3 0-6-16,0 0-7 15,0 1-6-15,0 3-11 16,0 4 2-16,0-1 5 16,0 1-8-16,0-1 2 15,3-2 3-15,4-1 11 16,4-1 0-16,-2-1 2 0,-3-2 0 16,1 0-8-16,-4 0-2 15,-3 0-1-15,3 0 2 16,-3-7 3-16,0-3-6 15,0 1 6-15,0 0-5 16,0-2-7-16,0 4 0 16,-10-3-2-16,1 7-1 15,3-1 2-15,-5 2-1 16,4 2 2-16,1 0-3 16,0 0-6-16,0 6 7 15,3 7-10-15,3-3-103 16,0-5-170-16</inkml:trace>
  <inkml:trace contextRef="#ctx0" brushRef="#br0" timeOffset="38530.9212">11804 1743 294 0,'0'0'17'0,"0"0"48"16,0 0 7-16,0 0-32 15,0 0-22-15,0 0 0 16,6-24 12-16,-6 24 6 15,0 0 24-15,0 0 8 16,0 0-10-16,0 0-16 16,0 0-14-16,0-2 5 0,0 1 4 15,0 1 1-15,0-2-9 16,0 2 4-16,0 0-2 16,0 0 2-16,0 0-13 15,0 0-14-15,0 0 0 16,0 0-6-16,0 17-7 15,0 15 7-15,-2 16 6 16,1 16 0-16,-2 8 16 16,3 7 2-16,0 1-16 15,0-4 1-15,0-4-3 16,3-9-1-16,4 0 3 16,0-4-2-16,-3-3-2 0,-1-4 0 15,-3-7-3-15,0-6 5 16,0-7-6-16,0-11 2 15,0-4 1-15,0-8-3 16,0-3 1-16,0-1-1 16,0-5 0-16,0 2 0 15,0-1 1-15,0 1 1 16,0-1 1-16,0-1-2 16,0 0 3-16,0 0-3 15,0 0 2-15,0 2-3 16,0-2 1-16,0 0 0 15,0 0 0-15,0 0-1 16,0 4-7-16,-14 1-8 0,-2 6 15 16,-6 3 3-16,-2 3-3 15,-8 3-3-15,3 3 2 16,-1-2 2-16,2 1-2 16,11-5 4-16,-2-2-3 15,6-2 3-15,5-3-3 16,2-2-1-16,6 1-6 15,0-2 7-15,0 1-3 16,0 1-2-16,9-1 2 16,12-1 3-16,2-3 1 15,9-2-1-15,4-2 3 16,0 0-3-16,2 0 4 0,-2 0-4 16,0 0 1-16,-3 0 1 15,-4 2-2-15,0 0-3 16,-7 0 2-16,-5 3 0 15,-4-2-1-15,-7 1 1 16,-3 1-2-16,0 2-7 16,-3 1 2-16,0 2 4 15,-3 4 4-15,-16 1-2 16,-4 2 1-16,-5 2 1 16,-5-2 0-16,-7 0 2 15,1 2-2-15,-2 1 2 16,2-1-2-16,3-2 1 15,3 0-1-15,3-2 1 16,11-3-1-16,1-1 1 16,4-2-1-16,10-3 2 0,1-1-2 15,3-3-5-15,0 1 1 16,0 0 2-16,3 0-1 16,15 0 3-16,4-3 2 15,1 0 0-15,8 0-1 16,-1 0 1-16,3 0-1 15,-2 0 0-15,3 0-1 16,-4 0 2-16,-3 2-1 16,-6 1-1-16,-5 2 0 15,-7 0-2-15,-5 2 2 16,-4 1-2-16,0 2 1 16,0 3 1-16,-3 2 0 0,-10 3 0 15,-13 0-1-15,-6 1 0 16,-8 3-1-16,-8 2 2 15,-1-2 0-15,4 0-1 16,2 0-1-16,4-5 2 16,6-1 0-16,8-3 3 15,4-1-1-15,12-3-2 16,3-1-1-16,6-3-1 16,0 1-1-16,0-3 0 15,16 3 1-15,13-2 2 16,1-3 0-16,4 1 0 15,3-2 3-15,-1 1-3 16,-6-1 5-16,1 0-2 0,-4 0-2 16,-6 0 5-16,-3 2 4 15,-9-2-8-15,-6 0 2 16,-3 0 2-16,0 0 4 16,0 0 12-16,0 0-8 15,0 0-8-15,0 1-4 16,0 5 1-16,0 3-2 15,0 4 8-15,0 4 4 16,0 2-3-16,0 2-5 16,-3 1 8-16,-3 2-1 15,0 1-2-15,3 1 3 16,-2 3-3-16,2 0-4 0,3 2 1 16,0 1 5-16,0 1 2 15,0-3 3-15,0 0-3 16,0 1 0-16,4-2-4 15,3-2-2-15,-4 4 1 16,0-5-6-16,0 3 4 16,0-3 2-16,0-1-2 15,1 0-3-15,-1-3 6 16,0 1-9-16,0-3 5 16,-3-2-2-16,0-2 1 15,3-3 0-15,-3 0-4 16,0-1 3-16,1-4-1 15,-1 1 2-15,0-1-4 16,0 0 2-16,0 1-1 16,0 0 5-16,0 1-6 0,2 1 3 15,-2 4-3-15,0-1 2 16,1 2 3-16,-1 0-2 16,0-4-4-16,0-4 4 15,0-1-4-15,2-4 3 16,-1 1 3-16,-1-4-1 15,4 0-2-15,-4 0-2 16,0 0 4-16,0 2-4 16,0-2 1-16,0 1-1 15,0-1 1-15,3 0 1 16,-3 2-2-16,0-1-1 16,0 1 2-16,0-1-1 0,0 2-1 15,4-3 0-15,-4 4 0 16,0-3-1-16,0 1 1 15,0-1-1-15,0 1-53 16,0-2-74-16,0 0-120 16,-4-24-503-16</inkml:trace>
  <inkml:trace contextRef="#ctx0" brushRef="#br0" timeOffset="39577.7265">10571 3096 949 0,'0'0'1'15,"0"0"43"-15,0 0 58 16,0 0-45-16,0 0-37 15,0 0-20-15,-17 0-2 16,14 34 2-16,3 12 12 16,-4 9-1-16,4 5 10 0,-3-3 8 15,0-4-14-15,3-8-3 16,0-10 1-16,0-9-10 16,0-7 6-16,0-8-2 15,0-5-3-15,0-4 5 16,0-2-9-16,0 0 17 15,-3 0 36-15,0-8 16 16,-3-9-32-16,-4-11-30 16,2-5-1-16,2-10-4 15,0-6-2-15,-3-4 0 16,5-2-1-16,4 1-4 16,0 1 3-16,4 5 1 0,14 6 1 15,3 3 0-15,4 8 0 16,2 4-3-16,-3 7 0 15,3 1 3-15,-5 7 0 16,-1 5-2-16,-9 5-1 16,0 2-1-16,0 0 0 15,0 4-6-15,-6 11 4 16,1 2-4-16,-4 2 4 16,-3 5-10-16,0 1 11 15,-6 4-3-15,-13 0-8 16,-5 0 12-16,-1 2-16 15,-2-4-3-15,2-6 15 16,5-4 5-16,4-4-3 0,5-5-2 16,5-4-3-1,6-2-6-15,0-2 6 0,0 0-7 16,0 0-1-16,0 0-4 16,0 0-6-16,0 7 7 15,4 4 20-15,13 8 2 16,4 5 6-16,6 3-6 15,1 0 1-15,2-1-1 16,0-2 1-16,1-5 1 16,-4-2-2-16,-7-3 4 15,-4-2-2-15,-3-4-1 16,-7 0-1-16,-3-3 0 0,0 1-11 16,-3-1-138-16,0-3-128 15</inkml:trace>
  <inkml:trace contextRef="#ctx0" brushRef="#br0" timeOffset="40171.4929">11119 3258 646 0,'0'0'149'15,"0"0"-143"-15,0 0 47 16,0 0 24-16,-83-12-33 16,65 21-17-16,6 11 3 15,-4 10 16-15,6 6 19 16,6 1-11-16,4 2-7 16,0 0-2-16,0-4-4 0,14 0-19 15,2-1-3-15,2-5-4 16,0-2-2-16,-3-5-9 15,1-5 5-15,1-5-7 16,-4-3 3-16,-4-6-2 16,-3-3 5-16,3 0-6 15,0 0 10-15,-3-13-8 16,3-3 4-16,-6-2-7 16,1-5 3-16,-4-1 2 15,0-1-6-15,-4 2-1 16,-8 8 1-16,-9 3-1 15,3 9 1-15,-4 3 0 16,1 0-6-16,3 13-7 0,0 6-74 16,9-2-126-16,0-7-360 15</inkml:trace>
  <inkml:trace contextRef="#ctx0" brushRef="#br0" timeOffset="43900.9675">11879 1721 200 0,'0'0'70'0,"0"0"-67"0,0 0-3 16,0 0 3-16,0 0 6 15,0 0 14-15,0 0 38 16,-71 8-4-16,70-8-18 16,-2 0-10-16,0 0-11 15,0 0-10-15,-4 0-3 16,1 0-3-16,0 0 6 15,-4 0 5-15,2 0 6 16,-1 0 7-16,-3 0 3 0,2 0 7 16,-1 2-2-16,5 1-3 15,0-2-5-15,3 2-2 16,3-3 1-16,0 0-7 16,0 0-9-16,0 0-6 15,0 0 0-15,0 1 0 16,0 3 1-16,9-1 11 15,12 0 15-15,13 0 23 16,16-3-16-16,14 0 8 16,8-3-6-16,8-8-21 15,5 3 6-15,3-3-11 16,3 4-8-16,-3-3 3 16,-9 3-6-16,-12 0 0 15,-12 1-2-15,-13 1 1 16,-15 1 1-16,-8 2-1 0,-10 0-1 15,-3 1 2-15,-6 1-1 16,0 0-1-16,0 0 3 16,0 0-3-16,0 0 0 15,0 0 3-15,0 0-1 16,0 0-2-16,1 0 0 16,-1 0 0-16,0 0 1 15,0 0 1-15,0 0 3 16,0 0-5-16,4 0-1 15,-1 0-2-15,4 0-6 16,2 5 6-16,3 12 3 16,6 5-1-16,4 5 0 0,-3 9 1 15,4 0 0-15,-1 3 0 16,-2-3 0-16,-1-5 0 16,-1-2 0-16,0-8 1 15,-5-3 0-15,1-3-1 16,-5-8 2-16,1 0-1 15,-4-4 0-15,-3-3 2 16,0 0 1-16,-2 0 0 16,4-3 8-16,4-10 0 15,-3-4-6-15,0-3-1 16,-3-5 0-16,0 0-1 16,-3-1 1-16,0-4 0 15,0-1 2-15,3 3-5 0,0 4 1 16,1 5 5-16,2 9-5 15,-5 3 4-15,1 6-2 16,-1 1-3-16,3 0-2 16,5 5-3-16,7 12 3 15,0 3 4-15,7 9 7 16,0 0-6-16,3 2 2 16,1 1-4-16,-3 0 1 15,0-2 2-15,-2-4-2 16,-1-1 2-16,-6-8-5 15,2-2 3-15,-4-7 2 16,-4 0-6-16,-2-7 6 0,-4-1 1 16,-3 0-2-16,0 0 3 15,0 0 1-15,3 0 3 16,0 0 3-16,3-12-8 16,0-5-2-16,3-3-4 15,-3-5 1-15,0-1 0 16,0-1-2-16,-3 0 1 15,-3 2 2-15,3 2-3 16,-3 3 1-16,0 6-1 16,0 5 0-16,0 2 0 15,0 7 0-15,3 0 0 16,-3 0-3-16,5 0-7 16,6 0-1-16,10 0 7 15,12 0 4-15,9 2 0 16,10-2 0-16,9 0 0 0,4 0 0 15,6 0 0-15,2 0 0 16,-3 0 0-16,-1 0 0 16,-1 0 0-16,-4 0 2 15,-8 0-1-15,-10 0 0 16,-11-2 0-16,-6-1-1 16,-10-3 1-16,-5 3-1 15,-4 0 1-15,-7 1 0 16,-3 0-1-16,0 2-35 15,0-3-102-15,-13-1-96 16,-13-4-364-16</inkml:trace>
  <inkml:trace contextRef="#ctx0" brushRef="#br0" timeOffset="44760.3813">13192 1191 942 0,'0'0'6'16,"0"0"56"-16,0 0 31 16,0 0-67-16,0 0-23 15,0 0-3-15,16 53 14 16,-3-17-10-16,-1 3 4 15,-5 3 2-15,-1-1-1 16,-1-4-2-16,-2-6-1 0,-3-9-5 16,0-8 1-16,0-6 1 15,0-5 3-15,0-3-6 16,0 0 11-16,0 0 19 16,0 0 34-16,-11-13-27 15,1-11-20-15,-2-5-7 16,-4-3 0-16,2-11-2 15,4 2-3-15,-2-6-1 16,6-2-1-16,3 1-2 16,3 3-2-16,0 4 0 15,3 9 1-15,12 3 0 16,2 5 0-16,5 5-2 16,0 4 4-16,-1 5-5 15,-3 6 2-15,-4 2 0 16,2 2 0-16,-3 0-4 0,-4 9-4 15,3 5 3-15,-6 3 6 16,-6 3 0-16,0 1 0 16,0 1-4-16,-14 0-2 15,-5 0 3-15,-8 1-14 16,2-3-1-16,-1-5-1 16,10-3 8-16,3-5 6 15,3-2 0-15,7-2 1 16,3 1-5-16,0 3-3 15,0 1-5-15,0 2 11 16,10 6 5-16,6 3-1 16,3 3 2-16,7 3 1 0,-1-1 1 15,5 0-2-15,-3-2 0 16,1 0-1-16,2-6 1 16,0-3 1-16,-9-2-1 15,-4-5 1-15,-4-2-1 16,-6-3-7-16,-1 1-118 15,-6-2-73-15,0 0-87 16</inkml:trace>
  <inkml:trace contextRef="#ctx0" brushRef="#br0" timeOffset="45338.518">13666 1196 894 0,'0'0'14'0,"0"0"38"15,0 0-2-15,55-76 11 16,-29 66-25-16,3 7-10 0,1 3-12 16,-2 0 5-16,-4 16 3 15,-3 5-7-15,-10 5-10 16,-8-2-2-16,-3 3-2 16,-3-1 2-16,-17-4-2 15,-3-3 0-15,4-6 4 16,6-6-2-16,4-2-1 15,2-5 5-15,6 0-7 16,1 0 13-16,0-7-13 16,8-6-9-16,14-3-19 15,4 3 1-15,2 4 15 16,-1 6-1-16,-4 3 10 16,0 0 3-16,-7 14-2 15,1 4 2-15,-5 3 1 16,-6 1 3-16,-6 0 9 0,0 2-2 15,-6-3 3-15,-18 2 3 16,-7-2 11-16,-2-1-11 16,-3-3-3-16,1-5-12 15,9-1-2-15,2-3-17 16,6-8-232-16,5 0-403 16</inkml:trace>
  <inkml:trace contextRef="#ctx0" brushRef="#br0" timeOffset="48388.9141">14173 1816 468 0,'0'0'25'15,"0"0"54"-15,0 0 24 16,0 0-32-16,0 0-26 16,0 0-19-16,0 0-3 15,0-8 8-15,0 8-11 16,0 0 6-16,0 0-4 16,0 0 8-16,0 0-1 15,0 0-10-15,0 0-6 16,0 0-3-16,0 0-8 15,0 0-2-15,0 0-1 16,0 0-1-16,3 0-5 0,9 0 7 16,8 0 3-16,15-5 2 15,8 1 7-15,5-3-6 16,8 4-4-16,6 2 2 16,-4-2-2-16,3 3-1 15,2 0-1-15,4 0 1 16,-2 0-2-16,4 0 1 15,-10 0-1-15,-2 0 1 16,-4 0 2-16,-11 0-2 16,-6 0 0-16,-7 0 0 15,-10 0 1-15,-2 0-1 16,-8-2 1-16,-3-1 0 0,1 0 1 16,-7 1-1-1,3 0 3-15,-3 1-4 0,1 0 3 16,-1 1 6-16,0 0 4 15,0 0 7-15,0 0-7 16,0 0-10-16,0 0 3 16,0 0-6-16,0-2 2 15,0 2 4-15,0 0-5 16,0 0 6-16,0-1-5 16,0 1-1-16,-1 0-2 15,-2 0-2-15,-7 0 3 16,4 0 0-16,-3 0-2 15,-1 0 1-15,0 7-2 16,6 3 2-16,1 4 1 16,0 0 0-16,3 1-1 0,0-1 1 15,0-4-1-15,6-1 2 16,3-6 2-16,-1 0-2 16,2-3-1-16,-4 0 8 15,-3 0-7-15,0 0 3 16,0 0 4-16,-3 0 8 15,0-5 2-15,0-2-3 16,0-6-11-16,0 4 2 16,0 0-3-16,0 1-3 15,-6 2 0-15,0 2-2 16,3 1 1-16,0 2-2 16,-1 1 2-16,4-1-4 0,0 1 4 15,0 0-1-15,0 0-5 16,0 0 7-16,0 0-12 15,0 0-64-15,0 0-67 16,0 0-34-16</inkml:trace>
  <inkml:trace contextRef="#ctx0" brushRef="#br0" timeOffset="50523.8995">15153 1867 489 0,'0'0'23'0,"0"0"30"15,0 0 79-15,0 0-33 16,0 0-41-16,0 0 5 16,-3-15-6-16,3 13-10 15,0-3-11-15,0 2 8 0,0 1 2 16,0 2-3 0,0-2-5-16,0 2-9 0,0 0 5 15,0 0-6-15,0 0-1 16,0 0-8-16,0 0-12 15,0 0-7-15,0 7-7 16,0 17 1-16,0 12 6 16,0 10 2-16,0 8 1 15,6 4-1-15,0 5-1 16,1-2 3-16,-4 1-3 16,1-1 0-16,-2-4-1 15,-1-1 1-15,-1-10-1 16,0-5 0-16,0-9 1 0,0-7-1 15,0-8 0 1,0-8 1-16,0-1 1 0,0-6-1 16,0-2 0-16,0 0-1 15,0 0 3-15,0 0-3 16,0 0 1-16,0 0 6 16,0 0-7-16,0 0 1 15,0 0 3-15,0 0-4 16,0 0 0-16,0 0-2 15,0 0-3-15,-4 0 5 16,-9 0-4-16,1 6 3 16,-9 2 0-16,0 4-6 15,-6 0 5-15,-1 2 1 16,-2 2 0-16,1 1-1 0,0 4-2 16,2 0 4-16,-2-1 0 15,9-1-1-15,2-6 1 16,8-1-1-16,5-3-3 15,5-2-1-15,0 1 1 16,0-1-5-16,15-2 2 16,11 1 1-16,9-3 5 15,7 0 1-15,1-3 2 16,2 2 0-16,-6-2-2 16,0 0 0-16,-3 0 2 15,-4 3-2-15,-2 3 0 16,-5 0 1-16,-1 4-3 15,-9-4 4-15,-3 3-5 0,-4-2 3 16,-5 2-3-16,1 2-1 16,-4 2 1-16,0 0 2 15,-8 1-1-15,-11 2 2 16,-3 1-7-16,-8-1 1 16,-6 1 6-16,-3-1 3 15,-3-1-3-15,-1 1 2 16,-1 0-2-16,2 0 1 15,0-2 4-15,-1 0-4 16,10 0 0-16,3-3-1 16,9 0 0-16,8-2 0 15,5-3-2-15,6-2 0 0,2-1 0 16,0 0-2-16,16 3 4 16,9-4 0-16,8 0 2 15,7-2 1-15,-4 0-2 16,2 0 0-16,4 0 0 15,-2 0-1-15,1 0-1 16,-8 1 1-16,-5 2 3 16,-4 0-2-16,-8 2-1 15,-2 1-2-15,-8 0 1 16,-3 2-4-16,-3 2 4 16,3 1 0-16,-3 4 1 15,0 2-3-15,0 0 1 16,-12 3-2-16,-9 4-3 0,0-4-15 15,-5-1 7-15,0-4-5 16,-4-4 11-16,-3-3 9 16,5-3 3-16,1-2-2 15,5-3 2-15,3 0-2 16,11 0 2-16,2 0-2 16,6 0 0-16,0 0 1 15,0 0-2-15,0 0 0 16,0 0-3-16,0 0-3 15,0 0 4-15,9 0 1 16,4 0 1-16,4 3 2 16,3-1-1-16,3 1 2 0,-1 0 2 15,-2 1-4 1,2 1 8-16,-2 2-2 0,-1 0 2 16,-3-1 5-16,-3 0-11 15,1 1 6-15,-5 1-4 16,-3 1 0-16,-3 2 2 15,-2 3-5-15,1 3 7 16,-2 5-2-16,0 2 0 16,0 5 7-16,0 4-6 15,0 2 2-15,0 1 2 16,-2 1 1-16,1-3-2 16,1-1 2-16,0 0 0 15,0 3-3-15,0 2 2 16,1 2 3-16,5 6 11 15,1 1-8-15,0-2-5 0,-1-1 1 16,-3-5-6-16,0-3 3 16,0-7-1-16,1-4 2 15,-4-4-8-15,3-4 6 16,-3-5-5-16,0-2 1 16,0-3-2-16,0-2-1 15,0-2-3-15,0-1 2 16,0-1 0-16,0-1-2 0,0 2-4 15,0-1-51-15,0-1-94 16,0 0-159-16,-13-14-529 0</inkml:trace>
  <inkml:trace contextRef="#ctx0" brushRef="#br0" timeOffset="53555.4348">12262 4553 241 0,'0'0'16'0,"0"0"-12"16,0 0 22-16,0 0 44 16,0 0-21-16,0 0 6 15,0 0-16-15,-12 0-13 16,12 0 3-16,0 0-16 16,-4 0-7-16,1 0-3 15,0 0 5-15,3 0 7 16,-3 0 5-16,0 0 5 15,3 0-4-15,-4 0-6 16,4 0-3-16,0 2-5 0,0 2 3 16,0 0-3-1,0 0-1-15,7-1 2 0,2 0 19 16,7 0 34-16,5-3-5 16,3 0-15-16,10 0-10 15,5 0 5 1,6 0 5-16,7 0-13 0,3 0-7 15,3 0 1-15,5-3-1 16,-2 0-5-16,-3 0-6 16,-10 3 1-16,-2 0-9 15,-10 0 1-15,0 0-3 16,-7 5 0-16,3 0 0 16,1 2 2-16,0-1-2 15,6-3 4-15,3 3-4 16,4-2 1-16,2-1-1 0,3-3 0 15,0 0 0-15,-3 0 0 16,4 0 0-16,0 0 1 16,-1 0-1-16,1 0 0 15,-7-2-2-15,-2-1 3 16,-1 2-1-16,-6 1 3 16,4 0 1-16,-3 0 10 15,2-4-1-15,7 1 3 16,-1 2 5-16,1-4-4 15,2 4-2-15,-1-1-1 0,-2 0-5 16,0 2-1 0,-6 0 4-16,4 0-5 0,-1 0 0 15,3 0 1-15,4 0 7 16,3 0-6-16,-4 0 5 16,-2-2-8-16,-4 1-1 15,1-1-1-15,-1 1 0 16,-3-1-3-16,4 1-1 15,-3 0 1-15,0-1 2 16,-1 2-3-16,-3-3 0 16,-3 1 2-16,-4 0-1 15,0 1 1-15,-4 1 1 16,1-2-2-16,-6 1 2 16,3-1-1-16,-4 1-1 15,1 1 2-15,0-1-3 0,3-1 0 16,-5 2 3-16,-4 0-2 15,2 0-1-15,-7 0 3 16,-2 0-2-16,-1 0 0 16,-2 0 2-16,-1 0-2 15,-1 0 5-15,-1 0-5 16,3 0 1-16,-1 0-2 16,4 0 0-16,-4 0 2 15,0 0-2-15,0 0 0 16,0 0 3-16,-3 0-1 15,0 0 2-15,0 0-4 16,0 0 1-16,0 0 1 0,3 0-1 16,-3 0 0-16,0 0-1 15,1 0 0-15,1 0 0 16,-1 0 2-16,-1 0-1 16,0 0-1-16,0 0 3 15,0 0-2-15,0 0 6 16,0 0-5-16,0 0 7 15,0 0 5-15,0 0-2 16,0-5-1-16,0 0 0 16,0 0-8-16,0-2 4 15,0-1-6-15,0-3-1 16,0-1 5-16,0-1-4 16,0-3 7-16,-1-4-4 0,-5 0-1 15,0-3 4 1,0-2-6-16,-1-1 1 0,4 1 0 15,-1 2-2-15,4 0 0 16,0 3-2-16,0-2-15 16,0 2-58-16,0 3-103 15,4-7-157-15</inkml:trace>
  <inkml:trace contextRef="#ctx0" brushRef="#br0" timeOffset="55008.6182">13521 3021 1062 0,'0'0'5'16,"0"0"15"-16,0 0 16 15,0 0-20-15,0 0-11 16,0 0 1-16,0 0 12 0,21 117 5 16,-21-64 0-16,0 2 3 15,0 0 7-15,0-6-17 16,-3-5-4-16,-3-13-4 15,0-6-5-15,0-11 1 16,3-5 5-16,1-4 1 16,1-3 2-16,1-2-2 15,0 0 3-15,0 0 8 16,-2 0 13-16,-2-7 8 16,-2-10-26-16,-7-9-9 15,7-8-2-15,-4-10-2 16,6-6-2-16,4-8 1 15,0-4-3-15,0 0 1 0,17 1-1 16,5 6-1 0,5 6 1-16,-1 6-1 0,3 9 1 15,-3 11-2-15,-1 4-1 16,-6 8 4-16,-1 6 0 16,-3 4-4-16,-2 1 3 15,-2 0-4-15,-2 16-1 16,-3 6 1-16,-2 5 1 15,-4 3 3-15,0 4-5 16,-16 3 4-16,-11 1-8 16,-6-1-7-16,-1-6-3 15,1-6 8-15,4-11-2 0,12-5 10 16,5-4 4 0,6-4 0-16,6-1 3 0,0 0 1 15,0 0 0-15,0 0-4 16,0 0-19-16,0 0-1 15,0 1 11-15,3 8-6 16,9 5 15-16,7 5 2 16,5 9 2-16,-2 2-3 15,7-1 0-15,-2 2 1 16,1-2-2-16,-4 0 0 16,-1-2-1-16,-4-2 1 15,-3-2-26-15,-4-3-92 16,-9-4-158-16,-3-6-168 15</inkml:trace>
  <inkml:trace contextRef="#ctx0" brushRef="#br0" timeOffset="55539.8984">13880 3269 997 0,'0'0'35'16,"0"0"-33"-16,0 0 34 15,0 0 20-15,0 0-25 16,81-13-1-16,-48 11-10 15,-4 0-5-15,3-1 0 16,-10 2-8-16,-2-1 1 16,-10 0-6-16,-4 0 1 15,-5 2-3-15,-1 0 2 16,0 0 5-16,0 0 0 16,0 0-1-16,0 0-1 15,0 0-4-15,0 0-1 16,0 0-2-16,0 0-1 15,0 6-10-15,0 15 13 0,0 6 1 16,-3 7 9 0,2 0-4-16,1 3 8 0,0-1-1 15,0 0-2-15,0-3-1 16,0 0-4-16,0-5 6 16,0-3-10-16,0-5-2 15,0-7 5-15,0 0-4 16,0-2 1-16,0-5-2 15,0 1-41-15,-3-5-111 16,-3-2-61-16,-7 0-196 16</inkml:trace>
  <inkml:trace contextRef="#ctx0" brushRef="#br0" timeOffset="55805.4953">13938 3513 938 0,'0'0'3'0,"0"0"70"15,0 0 64-15,0 0-93 16,0 0-41-16,0 0 6 16,120-51 3-16,-77 40 9 15,-1-1-3-15,-3 4 2 16,-3 0-1-16,-5 2-12 15,-4 2-2-15,-8 1-5 16,-6 3-3-16,-5 0-13 0,-5 0-77 16,-3 3-107-1,-7 1-183-15</inkml:trace>
  <inkml:trace contextRef="#ctx0" brushRef="#br0" timeOffset="59274.2856">15178 1828 507 0,'0'0'21'0,"0"0"-7"16,0 0 100-16,0 0-24 16,0 0-44-16,0 0-5 15,0 0 10-15,-19 0-4 16,19 0-19-16,0 0 0 0,0 0 9 15,0 0-13 1,0 0-2-16,0 0-7 0,0 0 4 16,0 0-3-16,0 0-2 15,0 0-5-15,0 0-7 16,0 0-2-16,0 0-8 16,14 0-1-16,18 0 9 15,13 0 6-15,10 3-5 16,9-1 1-16,6 0 3 15,5-2-2-15,5 0-1 16,2 0 1-16,2 0 0 16,-5-8-3-16,-6-3 2 15,-7 1 3-15,-14 1-5 0,-13 3 5 16,-13 1-5 0,-13 2 3-16,-6 3-1 0,-4 0 3 15,-3-1 17-15,3 1-5 16,-3 0-5-16,3 0-8 15,-3 0-4-15,0 0 0 16,0 0-2-16,0 0 0 16,3 0 1-16,-3 0 1 15,0 0 0-15,0 0 1 16,0 0-1-16,0 0 0 16,3 0-1-16,0 0-4 15,1 1 1-15,5 13 4 16,2 5-1-16,5 6 1 15,-1 1 0-15,6 5 0 0,2-1 0 16,3-2 1-16,-5-1-1 16,3-5 4-16,-7-4-4 15,-2-2 0-15,-1-4 1 16,-8-6-1-16,0-3 1 16,-3-1-1-16,-3-1 2 15,0-1 0-15,0 0 2 16,0 0 4-16,0-9 2 15,0-5-6-15,0-3-4 16,1-3 0-16,2-3 2 16,-1-4-1-16,-1-6 0 15,1-3-2-15,1 2 4 16,1-2-4-16,4 7 3 0,-5 4-2 16,6 8 8-16,-3 5-6 15,-2 5 7-15,2 5-4 16,0 2-3-16,1 0-4 15,4 2 2-15,4 13 0 16,-1 9 0-16,5 7 0 16,0 5 4-16,1 3 2 15,2 0-4-15,-3-5 0 16,1 0-1-16,-3-7 0 16,0-3 1-16,-5-5-2 15,-3-3 0-15,-5-8 1 16,2-2 0-16,-3-2 0 0,-2-4 0 15,1 1-1-15,-2-1 1 16,1 0 2-16,-1 0 0 16,7 0 3-16,-1-3 4 15,4-10-2-15,2-1-6 16,0-3-1-16,3 0 2 16,-6-2-2-16,2-1 0 15,-2-2 2-15,1 3-2 16,-1 0 0-16,-5 6 0 15,2 0-1-15,-5 2 5 16,1 2-5-16,-2 1 0 16,0 5 1-16,0 2 4 15,0-1-4-15,0 2-1 16,0 0-7-16,0 0 6 16,0 0-4-16,1 0-1 0,8 0-3 15,11 0-8-15,8 0 17 16,15 0 9-16,12 0-7 15,7-1-2-15,-1 1 1 16,-2 0-1-16,3 0 0 16,0 0-2-16,2 0 2 15,1 0 0-15,-10 0 0 16,-8 0 2-16,-9-2-2 16,-16 2 0-16,-8-3 0 15,-11 3 0-15,-3 0 0 16,0 0-4-16,0 0-55 15,-16 0-84-15,-13 0-196 0</inkml:trace>
  <inkml:trace contextRef="#ctx0" brushRef="#br0" timeOffset="60102.5015">16440 1259 835 0,'0'0'198'0,"0"0"-189"16,0 0 58-16,0 0-9 15,0 0-55-15,0 0 4 16,12 18-7-16,0 15 9 16,1 9-5-16,-2 1 0 15,-2-2-3-15,-2-5 1 16,-6-7 1-16,1-7-3 0,-2-7 2 15,0-6 0-15,0-5-2 16,0-2 4-16,0-2 0 16,0 0 12-16,0 0 28 15,-6-11 12-15,-7-8-34 16,0-10-11-16,-1-3-2 16,5-11 6-16,-3-9 1 15,4-5-3-15,5-7-5 16,3-2-4-16,0 1-3 15,3 6-1-15,14 8 2 16,-1 13-2-16,4 11 0 16,-4 10 3-16,-1 8-1 15,0 6-1-15,0 3 2 0,-3 0-6 16,6 0-1 0,-2 15 3-16,-1 2-2 0,0 4 2 15,-9 1 0-15,-6 1-2 16,0 2 3-16,0 0 0 15,-21 1-11-15,-1-4 11 16,-5-3-11-16,6-4-2 16,-2-5 3-16,6-1-4 15,2-4-1-15,0 0-5 16,6-1-2-16,3-3 1 16,0 1 8-16,6 1 7 15,0 2 3-15,0 4-8 16,0 6 9-16,0 2 2 15,0 3-2-15,13 0 0 0,10 0 1 16,3 0 1-16,6 1-1 16,1-4 2-16,-2-2-1 15,2 0 0-15,-7-1-1 16,0 0 0-16,-7-2-5 16,1 2-85-16,-8-4-66 15,-2-4-92-15,-6-5-252 16</inkml:trace>
  <inkml:trace contextRef="#ctx0" brushRef="#br0" timeOffset="60602.4518">17010 1177 946 0,'0'0'49'16,"0"0"-4"-16,0 0 35 15,0 0-47-15,0 0-33 16,0 0-4-16,-6 32 4 16,-6-6 17-16,-5 5-7 15,4-3 5-15,0-2 0 16,2 0-6-16,3-5 5 0,2-3-9 15,2-1 0-15,3-8-3 16,1-3-1-16,0-2-1 16,0-1 1-16,0-2-1 15,0 0 0-15,0 1-2 16,0-1 2-16,5 1 4 16,7-2 1-16,8 0 3 15,1 0 7-15,6 0-2 16,3 0-8-16,-2-7-4 15,2 0 0-15,1-5 1 16,-1 2-1-16,3 0 1 16,0-1-1-16,-4 3-2 15,6-2 1-15,-9 6-1 16,0-2-1-16,-7 4-2 16,-5-3-33-16,-5 5-41 0,-8 0-46 15,-1 0-46-15,0 0-197 16</inkml:trace>
  <inkml:trace contextRef="#ctx0" brushRef="#br0" timeOffset="60915.1295">17165 1259 855 0,'0'0'4'0,"0"0"93"16,0 0 17-16,0 0-29 16,0 0-57-16,0 0-21 15,-2-4-2-15,2 23 16 16,0 9 34-16,4 7-19 16,6 4-1-16,-4 4-6 15,3-3-5-15,-1-4-14 16,1-5 1-16,-3-4-11 15,1-3 1-15,-4-5 3 16,-3 0-8-16,0-2-19 16,0-5-207-16,-10-10-309 15</inkml:trace>
  <inkml:trace contextRef="#ctx0" brushRef="#br0" timeOffset="63604.037">17576 1855 331 0,'0'0'31'0,"0"0"56"0,0 0 8 16,0 0-54-16,0 0-8 16,0 0 0-16,0 0-12 15,-17-25 10-15,14 23 7 16,-3 1-23-16,-4 1-10 15,-1 0 3-15,-1 0 0 16,3 0-7-16,-6 8 6 16,6-2-5-16,-2 3 2 15,3-2-1-15,2-2-3 16,0 0 0-16,3-5 2 16,3 2-2-16,0-2 1 15,0 0 3-15,0 0 0 0,0 0 8 16,0 0 8-1,0 0 16-15,0 0 6 0,0 0-8 16,0 0-4-16,0 0-3 16,0 0-6-16,0 0 3 15,0 0-15-15,9 0-8 16,13 0 3-16,14 0 0 16,14 0-1-16,11 0 7 15,10 0 2-15,-1 0-2 16,3 0 1-16,-4 0-4 15,-8-2-3-15,-9-1 4 16,-10 1 1-16,-12 0 2 16,-10 0 4-16,-14 1 2 0,-1-1 1 15,-5-1 29 1,0 3 13-16,0-2-23 0,0 2-15 16,0 0-13-16,0 0-5 15,0 0-4-15,0 0 0 16,0 0-2-16,0 0-6 15,0 0-5-15,0 0 5 16,0 12 8-16,0 10-2 16,0 10 1-16,0 11 2 15,0 12 0-15,0 13 0 16,0 16 1-16,0 11 1 16,-9 11-2-16,0 3 4 15,2-7-3-15,4-10 1 16,3-18 2-16,0-16 3 0,6-8 7 15,4-10-4-15,-3-7-3 16,-2-10-4-16,1-6-2 16,-2-5 1-16,0-5-2 15,3-4 1-15,-7-2-2 16,3 0 0-16,-3-1-4 16,3 0-83-16,-3 0-55 15,6 0-114-15,-6-2-210 16</inkml:trace>
  <inkml:trace contextRef="#ctx0" brushRef="#br0" timeOffset="64260.6027">17057 3176 678 0,'0'0'2'16,"0"0"-2"-16,0 0 28 15,0 0 55-15,0 0-49 16,0 0-4-16,0 0-2 15,-27-16-9-15,27 16-11 16,0 0-7-16,4 0 0 16,12 0 17-16,8 0 20 15,13 2 4-15,14-2-8 16,22 0-6-16,18 0 1 0,19-2 0 16,17-4-3-16,9-3 4 15,1 1-17-15,3 1-1 16,-1 1-9-16,-9 2 2 15,-8 1-5-15,-13-1 0 16,-15 4 0-16,-18-3 0 16,-13 0 1-16,-14 2-1 15,-13-1 0-15,-11 2 1 16,-4 0-1-16,-9 0 0 16,-6 0-1-16,-2 0-4 0,-2 0-24 15,-2 0-68 1,0 3-17-16,-3 6-56 0,-18-1-293 15</inkml:trace>
  <inkml:trace contextRef="#ctx0" brushRef="#br0" timeOffset="64682.5924">17758 3492 644 0,'0'0'13'0,"0"0"76"15,0 0 22-15,0 0-50 16,0 0-46-16,0 0-6 15,-3 4 5-15,12 2 16 16,17-2 44-16,7 0 8 16,16-2-29-16,9-2-12 15,3 0 1-15,8 0-23 16,-5-6 1-16,-2 0-10 16,-6 1-9-16,-14-1 1 15,-14 2-1-15,-10 3 2 0,-9 0-3 16,-9 1 0-16,0 0 0 15,0 0 0-15,0 0-41 16,0 0-52-16,-3 0-45 16,-10 1-42-16,2 4-85 15,-1 1-278-15</inkml:trace>
  <inkml:trace contextRef="#ctx0" brushRef="#br0" timeOffset="64948.209">18210 3510 639 0,'0'0'35'15,"0"0"162"-15,0 0-13 16,0 0-83-16,0 0-32 16,0 0-21-16,-14 0-17 0,14 7-12 15,0 19-10 1,0 12 64-16,0 12-23 0,4 7-2 16,-1 5-4-16,-3 2-15 15,4-5-7-15,-2-6-11 16,-1-8-6-16,2-10-1 15,-1-9 1-15,-2-6-3 16,1-5-2-16,-1-7 2 16,0-1-4-16,0-2-18 15,0-1-101-15,2-4-121 16,-2 0-262-16</inkml:trace>
  <inkml:trace contextRef="#ctx0" brushRef="#br0" timeOffset="66870.1355">15227 4512 541 0,'0'0'12'0,"0"0"3"15,0 0 89-15,0 0 12 16,0 0-66-16,0 0-16 16,-16-15-16-16,16 15-10 15,0 0 0-15,0 0-5 16,0 0 3-16,0 0 11 16,0 1 8-16,3 5 7 15,10-1 4-15,4 0-4 16,8 1 14-16,11-3-3 15,7-3-16-15,8 0-5 16,8 0 5-16,6 0-8 0,9 0-1 16,5-5-11-1,5 1-1-15,1-1-4 0,0 3-1 16,-1-4 4-16,-6 2-5 16,-3 2 6-16,-11-4-2 15,2 4-4-15,-2-1 14 16,1-1-2-16,6 2-1 15,-6-1-9-15,1 3 0 16,-2-2 2-16,2-1-3 16,1 0 0-16,6-1 0 15,-3 0-1-15,-1-1 0 16,-8 2 0-16,-6 2 0 16,-5-1 0-16,-2 0 0 15,1 1 1-15,0-2 0 0,-1 0 0 16,-2-2 1-16,-2 3 1 15,-4-2-2-15,2 3 2 16,-3-2-1-16,3 0 7 16,-5 2-3-16,-3-2 0 15,-1 3 0-15,-6 0 4 16,-5 0-6-16,4 0-4 16,-7 0 3-16,5 0 1 15,-5 0 1-15,1 0-3 16,0 0 2-16,1 0 1 15,2-3-2-15,-6 1 3 16,5-1 0-16,-6 2-2 16,0 0 2-16,1-1 1 0,-4 2-1 15,-1-2 0-15,-1-1-3 16,2 1 0-16,-6 2 0 16,5-3-1-16,2 2-2 15,-2-1 2-15,-2 1-1 16,2-1 1-16,-5 1-2 15,0 1 0-15,0 0 0 16,-4 0 1-16,-3 0-1 16,0 0 7-16,0 0 0 15,0 0-1-15,3-2 0 16,-3 2-1-16,0 0-5 16,0 0 1-16,0 0-1 0,1 0 1 15,2 0 0 1,0 0-1-16,-1 0 0 0,-1 0 0 15,-1 0 1-15,2 0 1 16,-2 0 3-16,0-2 0 16,0 2 5-16,0-1 5 15,0 1-5-15,0 0 9 16,0 0-6-16,0-2 7 16,0 0 6-16,0-3-11 15,0-2-9-15,0-4-3 16,0 0 1-16,0-4 0 15,0 1-4-15,-2-3 0 16,-1 0 3-16,2-2-3 0,-1 0 0 16,2 1 1-1,0-1 0-15,0 0 1 0,0 1 2 16,0-2-4-16,0 4 1 16,0-4 1-16,0 5-2 15,0 0 0-15,0 1 0 16,0 1 1-16,0 1-1 15,0-1 3-15,2 2-6 16,-1 0 5-16,2 0-4 16,-1 1 1-16,-1 2 1 15,2 2 0-15,-3 2 0 16,2 0-1-16,-2 4-2 16,0 0-9-16,0 0-6 15,0 0-33-15,0 0-93 0,-3 3-91 16,-11 6-12-16,-3-4-288 15</inkml:trace>
  <inkml:trace contextRef="#ctx0" brushRef="#br0" timeOffset="72323.8997">8781 678 561 0,'0'0'32'16,"0"0"77"-16,0 0-42 15,0 0-17-15,0 0-12 16,0 0 6-16,0 0 5 15,0-1-14-15,0 1 5 16,0 0 4-16,0 0-4 16,0 0-19-16,0 0-13 15,-3 0-8-15,-5 0-6 16,-5 0 2-16,4 8 4 16,-3 6 0-16,-3 4-2 15,3 4 2-15,-4 5 0 16,0 4 0-16,2 3 0 0,-1 1-3 15,-1 2 6-15,-1 0-6 16,1-2 5-16,-1-1-2 16,-2-1 2-16,0-2-2 15,-1 1 1-15,4-2 1 16,-1 0-4-16,4-4 4 16,1-4-2-16,3 0 0 15,-3-2 0-15,0 2 0 16,-1-1 0-16,4 0 0 15,-2-1 0-15,1 0 0 16,1-3 0-16,3 1 0 16,0-3 0-16,-1 0 0 0,1-3-2 15,1 3 2-15,-1-1 1 16,-3 2-1-16,-1 0 0 16,1-2 0-16,-2 1-1 15,-2-2 1-15,1 3-1 16,-1-2 0-16,2 1 1 15,2-5-1-15,6 0 1 16,3-1-5-16,0-2 0 16,0 0 5-16,0 0-2 15,0-2 2-15,0 2 0 16,0-2 0-16,0 2-1 16,0 0 2-16,0 1-1 15,0-4 1-15,0 1 1 0,0-2-1 16,0-3 1-1,0 0-1-15,0 0-1 0,0 0 5 16,0 0-4-16,0 0-1 16,0 0 0-16,0 0 0 15,0 0-13-15,0 0-82 16,0-6-86-16,0-14-181 16</inkml:trace>
  <inkml:trace contextRef="#ctx0" brushRef="#br0" timeOffset="74590.1605">8721 665 426 0,'0'0'42'15,"0"0"34"-15,0 0 12 16,0 0-8-16,0 0-42 16,0 0-8-16,-9 0 4 15,9 0-12-15,0 0-6 16,0 0 14-16,0 0 6 15,0 0-15-15,0 0 2 16,0 0-6-16,0 0-1 0,0 0-5 16,0 0-10-16,0 0 6 15,0 0-4-15,0 0-1 16,0 1-2-16,9-1 2 16,12 0 8-16,15 0 18 15,16 0-4-15,12 0 7 16,15-10-7-16,5-4-6 15,10-2-4-15,7-4-4 16,5 1-6-16,6-1-1 16,1 1-3-16,-7-1 0 15,-12 4-1-15,-9 1 1 16,-16 3 3-16,-17 3 0 16,-13 3-3-16,-8 4 3 0,-10 1-3 15,-5 1 2-15,-2 0-2 16,-2 0 3-16,4 0-4 15,-3 0 2-15,7 0-1 16,-8 0 0-16,2 0 2 16,-4 0-4-16,-7 0 4 15,-3 0-4-15,0 0 5 16,0 0 2-16,0 0 7 16,0 0 2-16,0 0 5 15,0 0-13-15,0 0 4 16,0 0-1-16,0 0-5 15,0 0 0-15,0 0 3 0,0 0-2 16,0 0-5 0,0 0 0-16,0 0-5 0,0 3-9 15,7 14 10-15,2 6 4 16,3 10 2-16,6 4 0 16,0 2-2-16,-1 2 0 15,6-3-1-15,-5-6 1 16,-3-9 0-16,-6-5 2 15,-3-9-2-15,-3-4 1 16,1-5-1-16,-1 0 2 16,-3 0 2-16,0 0 5 15,3 0 1-15,0-12-2 16,0-5-8-16,0-1-1 16,2-3 1-16,-2 2-6 15,4-5-6-15,-4 2 4 0,0-1 5 16,0 3 1-16,3 0 0 15,0 1 0-15,0 5 1 16,3 4-3-16,-3 4 0 16,-3 5 4-16,0-1 0 15,-3 1-1-15,0 1 1 16,0 0-3-16,3 0-3 16,3 0 3-16,1 10 3 15,3 7 10-15,7 5 6 16,-5 5-5-16,3 1 5 15,0 1-9-15,0 0 8 16,1-2-9-16,2-3-1 0,-6-2 4 16,0-5-5-16,-2-3-1 15,1-2 1-15,-5-4-2 16,0 0-1-16,1-3 2 16,-1-2 2-16,-3-2-2 15,0 1-3-15,-2-2 5 16,6 0-4-16,0 0 4 15,2-7 4-15,0-8-7 16,0-7-2-16,-1-4 0 16,2-4 0-16,-4-3 1 15,0 2-2-15,1 3 2 16,-4 5-1-16,-3 6 1 16,3 0 2-16,0 6-1 0,0 2 0 15,1-1-2-15,0 4 0 16,-1 2 1-16,-3 3 1 15,0 1 1-15,0 0-3 16,0 0-1-16,4 0 0 16,2 3-6-16,6 11 7 15,-3 5 2-15,6 3 2 16,0-2 0-16,-2 0-3 16,-1-3 2-16,0-3 2 15,-3-5-4-15,-3 0 0 16,0-5 0-16,-6-2 0 15,0-2-1-15,0 0 4 0,0 0 1 16,0 0 1-16,3 0 0 16,-3 0 14-16,4-5-2 15,-1-9-18-15,0-2-1 16,5-1 0-16,-2 0 1 16,0 3-2-16,1 3 2 15,-4 3 0-15,0 4-1 16,0 1-1-16,0 0 2 15,0 2-5-15,5 0 2 16,5-2 2-16,5-2 1 16,12 1 0-16,10-2 0 15,5-1-1-15,10-1 1 16,6-1 0-16,8 1 0 16,6 2 0-16,9-2 0 0,0 4 0 15,-2-1 1-15,3 2-1 16,-6-4 1-16,-3 3 2 31,-12 0-2-31,-11 0-2 0,-14 1 0 0,-13-1 1 16,-11 3 1-16,-11-1-1 15,-4 2 0-15,0 0-2 16,0 0-16-16,-4 0-126 16,-8 0-170-16</inkml:trace>
  <inkml:trace contextRef="#ctx0" brushRef="#br0" timeOffset="78669.4657">11821 477 351 0,'0'0'39'0,"0"0"34"15,0 0 15-15,0 0-17 16,0 0-31-16,0 0 4 16,0 0-12-16,0 0-7 15,-7 3-10-15,7-3-5 16,0 0 0-16,0 0-2 16,-1 0 5-16,-2 0-7 15,0 0-1-15,0 0 3 16,-3 1-6-16,-1 1 2 15,1-2-3-15,3 1 0 0,-3-1 1 16,3 0 5-16,3 0 27 16,0 0 6-16,0 0-23 15,0 0-9-15,0 0 8 16,0 0-2-16,0 0-5 16,0 0-5-16,0 0-4 15,0 0-3-15,6 0-1 16,10 1 4-16,10 2 6 15,13-1-1-15,17 0 4 16,14-1 6-16,12-1-3 16,15 0 5-16,18 0-13 15,7 0 5-15,8 0-9 16,0 2 2-16,-8 0 1 0,-4 0-3 16,-14 0-1-16,-4 0 0 15,-9-2 2-15,-10 2-2 16,-8-2 0-16,-12 0 1 15,-2 0 1-15,-3 0-1 16,-5 0-1-16,-2-3 1 16,-7 0 0-16,-3 1-1 15,0 0 3-15,-1 2-4 16,1 0 4-16,1 0-3 16,-4 0 2-16,-2 0-2 15,2 0 1-15,-6 4 0 16,-2 0-3-16,2 0 3 0,-6-2 1 15,-2-1 0 1,-9 1 0-16,-3-2-2 0,-7 0 3 16,1 0-1-16,-4 0 7 15,0 2-1-15,0-1 21 16,0-1-9-16,0 0-10 16,0 0-5-16,0 0-4 15,0 0 0-15,0 0-1 16,0 0 1-16,0 0 2 15,0 0 0-15,0 0-2 16,0 0 5-16,0 0 2 16,0 0-4-16,0 0-1 0,0 0-2 15,0 0 0-15,0 0 0 16,0 0 1 0,0 0 1-16,0 0-2 0,0 0 2 15,0 0 1-15,0 0-1 16,0 0 2-16,0 0-2 15,0 2 0-15,0 0-1 16,0 3-1-16,3 2 1 16,0 4 8-16,3 1-1 15,3 4 4-15,-2 3 21 16,4 1-10-16,-5 3 3 16,7 0-5-16,-4 0-4 15,1 1 0-15,4-1-2 16,1 3 2-16,-5-4-2 15,7 2-4-15,-1 0 0 0,-3 0 3 16,3 1-3-16,0-1 2 16,-4 1 0-16,6-4 3 15,-6 1-8-15,4-3 0 16,1-2-1-16,-4 2-4 16,2-2 2-16,-2-2-1 15,1 1-2-15,-1-2 5 16,-4 0 0-16,1 0 0 15,4 0-2-15,-2 0-2 16,-1 2-2-16,0 1 5 16,0-1-4-16,2 1 1 15,-1 0 1-15,3-2-2 16,-3 1 4-16,4-1-1 0,-6 1-5 16,6-2 2-16,-3 2 1 15,-1-1 2-15,3 2-2 16,-3 0-2-16,1 0 0 15,-1 2 4-15,5 0-3 16,-4 3 3-16,-3 0-3 16,4 0-1-16,-2-4 0 15,1-1 7-15,-6-1-5 16,2-5 0-16,1 2 1 16,0-4 2-16,-1 1-1 15,-2 0-1-15,-1 2-2 16,5-2 0-16,-5 1-2 0,3 2 5 15,1-2-2 1,-4 2 1-16,0-2-1 0,2 1-3 16,-2-1 2-16,1 1 0 15,-1-2 1-15,0-1-2 16,0-1 1-16,1 0-1 16,1 1-1-16,1-1 0 15,-3 3 2-15,4-3-1 16,-3-2-1-16,1 2 2 15,0-1-5-15,-1 0 6 16,-1 0-2-16,0-2 0 16,-3 2-1-16,0-1-2 0,1 0 1 15,2-1 2-15,-3 2-1 16,2-2 0 0,-2 0 5-16,3 0-4 0,-3-2-1 15,0 1 0-15,0-1 1 16,0-1-1-16,1 3-3 15,-3-2 3-15,2 1 0 16,0-1 1-16,-1 2 3 16,1-2-4-16,0 1 2 15,2-2-2-15,-2 1 0 16,0-1-3-16,-3 0 8 16,0-1-6-16,0-1 3 15,0 0-1-15,0 0-1 0,0 0 4 16,0 0-2-1,0 0-1-15,0 0-1 0,0-10-5 16,0-5-40-16,0 1-57 16,0 2-87-16,0-1-59 15,0 4-113-15</inkml:trace>
  <inkml:trace contextRef="#ctx0" brushRef="#br0" timeOffset="79349.788">15162 1765 311 0,'0'0'358'0,"0"0"-297"15,0 0 79-15,0 0-20 0,0 0-56 16,0 0-13-16,0-19-7 15,0 16-3-15,0-1-9 16,0 1-10-16,-6 1 11 16,-6 2-8-16,-6 0-16 15,-3 0-4-15,-3 7 0 16,2 4 6-16,-2 5 5 16,9-2 6-16,2-2-10 15,6 3-2-15,6-3-3 16,1 2 2-16,0-2 0 15,1-1-3-15,13-2-2 0,1-2 3 16,-1-3-7-16,2-1 5 16,0-3 0-16,-3 0-4 15,4 0 1-15,-5 0 1 16,-3-9-3-16,2 1 5 16,-1-1-2-16,-4-2 2 15,-3 0-2-15,0-1-1 16,0-1-2-16,-3-3 1 15,0 6-1-15,0 0 4 16,0 1-4-16,0 4-1 16,-6 2 0-16,-3 1 0 0,1 2 1 15,-4 0-2-15,2 2 2 16,1 11-1-16,-4 1 2 16,6-2 1-16,6 2 3 15,1-4-4-15,0-4 1 16,0 0-1-16,8-3 2 15,8-1 5-15,-3-2-3 16,7 0 4-16,-5 0-3 16,1-8-4-16,-7 0 3 15,-1-2-4-15,-8 2-1 16,0-1-32-16,0 5-73 16,-23-1-155-16,-13-1-729 15</inkml:trace>
  <inkml:trace contextRef="#ctx0" brushRef="#br0" timeOffset="84535.2583">11357 819 594 0,'0'0'69'16,"0"0"60"-16,0 0 28 15,0 0-33-15,0 0-46 16,0 0-10-16,0 0-23 16,0 0-2-16,-11-43-19 15,11 43-7-15,0 1-17 16,0 17 10-16,0 11-8 16,0 7 35-16,0 0-14 15,0 2-12-15,0-3-2 16,0-6-3-16,0-2-1 15,0-8-1-15,0-4-3 16,0-6 4-16,0-1-3 16,0-5 4-16,0-1-3 15,0-2 1-15,0 0-1 0,0 0 4 16,0 0-2-16,0 0 1 16,0-2 2-16,-3-11-8 15,-7-5 3-15,4-7-3 16,0-8 4-16,3-4-3 15,0-3-1-15,3-1 1 16,0 3-3-16,0 4 2 16,6 5 0-16,3 2-1 15,4 2 1-15,-3 4 0 16,7 1-1-16,-2 7 0 0,-2 3-2 16,4 4 0-1,-5 6-3-15,4 0 0 0,2 0-1 16,-6 13-1-16,0 5 5 15,-5 4 0-15,-6 3 2 16,-1 1-3-16,0 1 4 16,-17-2-5-16,-2-6-2 15,2-4-22-15,-2-6 20 16,4-2 9-16,0-4-5 16,3-1 3-16,3-2-6 15,5 0 8-15,1 0-7 16,3 0 6-16,0 0-6 15,0 0-3-15,0 0-13 16,0 0 18-16,0 5-5 16,10 0 9-16,5 2 1 0,6 3 0 15,1 2 1-15,1 2-1 16,2-1 0-16,2 1 2 16,-5-1-1-16,-5 3-1 15,-1-1 1-15,-7-1-1 16,-2 0 0-16,-1 0-3 15,-1-3-22-15,-2-2-88 16,0-1-68-16,-3-6-73 16,3-2-404-16</inkml:trace>
  <inkml:trace contextRef="#ctx0" brushRef="#br0" timeOffset="85282.3267">11889 827 740 0,'0'0'85'16,"0"0"-32"-16,0 0 102 16,0 0-53-16,-82-42-18 15,63 42-40-15,4 0-7 16,-6 10-12-16,6 9-11 16,-2-2 1-16,10 1 0 15,4-2-6-15,3-4-2 16,0 1-6-16,6-2 0 0,18-1 5 15,4 2-2-15,8-4 1 16,0 3 3-16,0-1-6 16,-7 0 0-16,0 1-2 15,-12-3-2-15,-4 3 2 16,-7-2 1-16,1-2 0 16,-7 2 0-16,0 1 0 15,0 3 1-15,0-1 0 16,-7 1-2-16,-10-2 2 15,4-3-2-15,-2-2 0 16,2-3-9-16,0-3 1 16,6 0 5-16,-3 0-2 0,4 0-3 15,0-8-1-15,3-4-22 16,0-2 3-16,3-3 6 16,0 1 16-16,0-1 4 15,0 1-2-15,9 1 1 16,0 2 3-16,-2 1-1 15,-1 2 0-15,-2 1 1 16,2 1 0-16,1-2 0 16,-3 0 0-16,-1 1 0 15,3-1 2-15,-3 0-2 16,0-1 2-16,0 1-1 16,-3 3 2-16,0 1 0 15,0-1 3-15,0 4 0 0,0 0-5 16,0 3 3-1,0-2-4-15,0 2-4 0,0 0-20 16,0 0-58-16,0 0-185 16,0 0-321-16</inkml:trace>
  <inkml:trace contextRef="#ctx0" brushRef="#br0" timeOffset="88579.5567">19283 2921 776 0,'0'0'15'0,"0"0"103"15,0 0 37-15,0 0-24 16,0 0-60-16,0 0-9 16,0 0-8-16,-17-53-12 0,17 53-11 15,-1 0-22 1,1 0-9-16,0 20-20 0,-3 13 20 16,-1 11 6-16,1 4 3 15,0-1-6-15,3-1 1 16,-5-7 1-16,3-4-4 15,1-5-1-15,-1-5 4 16,1-5-4-16,-2-3 3 16,1-4-6-16,1-2 3 15,1-2-29-15,-3-4-64 16,3-2-58-16,-4-3-46 16,-1 0-41-16,1-14-393 0</inkml:trace>
  <inkml:trace contextRef="#ctx0" brushRef="#br0" timeOffset="88873.1582">19180 2958 844 0,'0'0'4'0,"0"0"32"15,0 0 13-15,0 0-20 16,0 0-12-16,0 0 7 16,98-64 25-16,-72 54-12 0,-7 0 12 15,1 2-18-15,-4 1-14 16,-6 3-10-16,-2 2-7 0,-5 2-2 16,1 0-8-1,-4 0-17-15,0 3-141 0,0 11-40 16,0 0-82-1</inkml:trace>
  <inkml:trace contextRef="#ctx0" brushRef="#br0" timeOffset="89107.526">19216 3056 485 0,'0'0'23'15,"0"0"75"-15,0 0-56 16,0 0-4-16,0 0-2 15,0 0-6-15,29 11 42 16,-6-11-26-16,-1 0-10 16,2 0 4-16,0-5-13 15,0 0-2-15,-2 1-7 16,-2 1-10-16,-3 3-6 0,2 0-2 16,-2 0-2-16,1 0-1 15,-1 0-52-15,-7 7-155 16,-3 5-234-16</inkml:trace>
  <inkml:trace contextRef="#ctx0" brushRef="#br0" timeOffset="89326.3639">19229 3341 716 0,'0'0'9'0,"0"0"7"16,0 0 51-16,0 0-36 15,0 0 3-15,0 0 68 0,94 9-42 16,-61-9-21-16,-4-3-2 16,3-3-13-16,-2-1-14 15,-2 3-2-15,-1-1-8 16,-5 3 0-16,-2 0-20 16,-10-5-252-16</inkml:trace>
  <inkml:trace contextRef="#ctx0" brushRef="#br0" timeOffset="89826.3516">19884 3331 1064 0,'0'0'14'0,"0"0"54"16,0 0 34-16,0 0-33 15,66-80-46-15,-41 68-17 16,2 5 4-16,-2 5-5 0,-5 2-1 15,-6 0-1 1,-2 12-2-16,-6 6 0 0,-6 6 5 16,0-1-2-16,-13 4 5 15,-12 3-3-15,-4-3-4 16,2-4 4-16,6-4-6 16,7-5 3-16,3-5 3 15,6-3-3-15,2-1 2 16,3-2-4-16,0 0 0 15,0 0 0-15,13 2 3 16,10-3 2-16,9-2-5 16,10 0 5-16,4 0-2 15,-1-12-2-15,1 0 0 16,-4-1-4-16,-10 0-41 0,-9-4-177 16,-17-4-434-16</inkml:trace>
  <inkml:trace contextRef="#ctx0" brushRef="#br1" timeOffset="102968.6929">7929 1052 251 0,'0'0'398'0,"0"0"-365"16,0 0 66-16,0 0 8 15,0 0-29-15,0 0-14 16,0 0-28-16,0-56 26 15,0 50-12-15,3 1 16 16,-3-1-13-16,0 2 5 0,0-1-16 16,0 4 2-1,0-3-5-15,0 3-3 0,0-1-11 16,0 2-11-16,0 0-6 16,0 0-8-16,0 0-9 15,0 8-15-15,0 15 18 16,0 6 6-16,0 1 3 15,0 0 1-15,0-3-1 16,0-1-3-16,0-3 1 16,0-4 0-16,3-4-1 15,-3-3 2-15,0-3-2 16,0-1-1-16,0 0-2 0,0-2-56 16,0 0-67-1,0-3-75-15,-3-3-147 0</inkml:trace>
  <inkml:trace contextRef="#ctx0" brushRef="#br1" timeOffset="103821.6807">7965 846 662 0,'0'0'9'0,"0"0"45"16,0 0 40-16,0 0-59 16,0 0-16-16,0 0 37 15,-21-44-15-15,12 40-16 16,-3-1-10-16,0 2 0 16,-4 1-10-16,-1-1 8 0,1 3 6 15,-5 0-1-15,3 0 4 16,-3 0-13-16,-4 9-1 15,7 4-1-15,-3 2 1 16,5 7 2-16,4 4-3 16,-2 7-4-16,4 4 12 15,4 4 18-15,6 3-18 16,0-3 15-16,0 2 1 16,3-4 1-16,10-5-14 15,4-2-8-15,2-3 7 16,-1-3-11-16,6 1 0 15,1-4 0-15,2-3 0 16,-3-3-4-16,0-3 0 0,0-4-2 16,1-7 3-16,-1-1 3 15,-2-2-2-15,1 0 0 16,-1-9 0-16,2-4-1 16,-2-3-2-16,1 2 1 15,-1-3 0-15,-3 2-1 16,-5-2-1-16,-2 0 0 15,-5-1 3-15,-1-1 3 16,-3-2 7-16,0-1 3 16,-3-5 1-16,0-2-8 15,0 0-4-15,0-2 4 0,-6 0 0 16,-3 0 1-16,-4 0 0 0,1 3 12 16,0 1 1-16,-3 1-4 15,2 4-3-15,4 0-11 16,-2 5 7-16,2 3 1 15,2 2-13-15,-5 4-4 16,1 1-2-16,-8 6 0 16,-3 1-9-16,-11 0-38 15,-6 13-99-15,3-3-91 16,-1-8-549-16</inkml:trace>
  <inkml:trace contextRef="#ctx0" brushRef="#br1" timeOffset="105950.5094">11795 1763 401 0,'0'0'134'15,"0"0"-20"-15,0 0-22 16,0 0-19-16,0 0 1 16,0 0 0-16,0-5-23 0,0 5-5 15,0 0-15-15,0 0-6 16,0 0-4-16,0 0-4 16,0 0 10-16,-7 0-13 15,1 0-8-15,-7 8 0 16,5 3-1-16,2 1 0 15,3 1 1-15,3-1-2 16,0 0 3-16,0 0-2 16,0-5 4-16,3 0 10 15,4-2-6-15,4-4 0 16,1-1 11-16,-2 0-6 16,2 0-2-16,-5 0-10 15,4-6 1-15,-2-4-2 0,-3 1 4 16,0-3-7-1,0 1 2-15,-2-2-3 0,-1 1 0 16,-3-1 1-16,0 1-2 16,0 3 2-16,0 4 0 15,0-2 0-15,-2 6 12 16,-3-1-9-16,-4 2-4 16,0 0-2-16,-4 0-1 15,-1 5-3-15,5 3 4 16,-1 3 0-16,4-2 0 15,3 2 0-15,0-2 0 16,3 1 1-16,0 0-3 0,0-1 3 16,0-1 0-1,6-3 4-15,0 2-1 0,4-4-1 16,-1 0 3-16,-2-3-1 16,7 0 0-16,-5 0 2 15,3 0-1-15,-4 0 4 16,2-6 5-16,-1-5-7 15,-6 2-2-15,0-1-1 16,1-2-1-16,-4 1-1 16,0-3-2-16,0-1-5 15,-4 2 2-15,-5 1 3 16,0 5 0-16,-2 2 0 16,1 5-2-16,-2 0-6 15,-1 0 2-15,2 0 2 16,2 8 0-16,2 1 4 0,4-1-1 15,3-1-2-15,0-2-3 16,0 2 4-16,10-4 2 16,3-1 6-16,7-2 3 15,-2 0 6-15,-3 0-13 16,-3 0-2-16,-12-5-23 16,0-5-122-16,-16 3-280 15</inkml:trace>
  <inkml:trace contextRef="#ctx0" brushRef="#br1" timeOffset="108014.2245">11934 1442 485 0,'0'0'229'16,"0"0"-203"-16,0 0 114 16,0 0-35-16,0 0-28 15,0 0-55-15,0 0 20 16,0-37 7-16,3 24 1 15,0 2 11-15,0 1-18 16,2 2-24-16,1 0-3 16,4-1-11-16,-1 2-4 15,4 4-1-15,-3 2 0 16,4 1-1-16,-2 0-4 16,0 12-1-16,-7 8-5 15,-2 5 2-15,-3 4 9 16,0 1 5-16,-3-3 1 15,-11-3-3-15,-1-3 2 16,-2-4-4-16,7-5 4 0,4-4-5 16,-1-4 2-16,7-1-2 15,0-3 0-15,0 0-2 16,0 0-4-16,0 0 6 16,10 0 0-16,8 0 4 15,6-3 0-15,3-4-4 16,-2 2-1-16,-6 1-11 15,4-2-52-15,-6 4-9 16,-4 0-83-16,-7-4-176 16</inkml:trace>
  <inkml:trace contextRef="#ctx0" brushRef="#br1" timeOffset="108756.9295">12143 1272 531 0,'0'0'13'0,"0"0"112"16,0 0-75-16,0 0-12 15,0 0 14-15,0 0-17 16,-69-23-15-16,50 21 13 16,-2 2-13-16,0 0 5 15,-3 0-9-15,-1 8-6 16,1 3 3-16,0-1 8 16,0 2-1-16,5 2-2 15,-1 1 10-15,7 4-11 16,1 1 0-16,5 0-1 15,0 1-4-15,7 1 1 16,0 3-7-16,0-1 5 0,0 5 9 16,7-3 4-1,9 2 0-15,-1-3 1 0,3-3-5 16,-2-2-6-16,0-4-6 16,4-4-3-16,-2 0 5 15,3-4-4-15,-2-1 0 16,4-4-1-16,5-3 6 15,-1 0-2-15,-2 0-4 16,2-5-5-16,-4-4 6 16,3 3-5-16,-8-4 2 15,0 2-3-15,-3 0 3 16,-2 4-1-16,-2-4 2 16,1 0 3-16,-2-1 7 15,-4-5-5-15,0 0 5 0,-2-2 0 16,-2-1 2-16,-2-3 2 15,0-6-7-15,0-4-5 16,0-3 9-16,-6-3-14 16,-3 4 6-16,0 5-1 15,-1 4-3-15,0 9 12 16,4 4-10-16,2 5-3 16,0 2-2-16,1 3-8 15,-3 0-13-15,-6 5-73 16,-9 10-124-16,-7-3-348 15</inkml:trace>
  <inkml:trace contextRef="#ctx0" brushRef="#br1" timeOffset="110203.3519">15218 1269 788 0,'0'0'6'15,"0"0"175"-15,0 0-76 16,0 0-34-16,0 0-27 16,0 0-15-16,81-75-8 15,-62 72-9-15,1 1-1 16,-4 2 3-16,-3 0-2 16,-2 0-4-16,-5 5-8 15,-3 12-3-15,-3 3-6 16,0 4 9-16,0 2 7 0,-9-1-3 15,-8-1-1 1,0-8-3-16,5-3 1 0,2-5 4 16,6-4 0-16,2-2-4 15,2-2 1-15,0 0-2 16,0 0-7-16,6 0-13 16,13-3-12-16,1-3 26 15,3 3-6-15,-8 3 4 16,-1 0 4-16,-1 6-1 15,-7 8-5-15,-3 5 6 16,1 0 4-16,-4 1 0 16,0 0 0-16,-7-1 3 0,-10-2 4 15,-5 2-2-15,-5-5-5 16,-4 1 0-16,-2-3-236 16,-3-5-227-16</inkml:trace>
  <inkml:trace contextRef="#ctx0" brushRef="#br1" timeOffset="111312.654">15231 1847 60 0,'0'0'735'0,"0"0"-705"16,0 0 157-16,0 0-87 15,0 0-45-15,0 0-12 16,-11-34-10-16,8 34-5 15,0 0-1-15,-3 0-16 16,-3 0-10-16,-8 8 0 16,5 2 1-16,1 3 7 0,2-2 0 15,6-2 7-15,0 2-5 16,3-2-1-16,0-1-4 16,0-2-1-16,3-1 2 15,3-2-3-15,0-3 1 16,1 2 2-16,-3-2 3 15,2 0-3-15,0 0 6 16,4-2-10-16,0-8 2 16,-1-5-4-16,0 1 2 15,1-1-5-15,-2-2 2 16,-2 3 0-16,-3 3 0 16,-3 3 0-16,0 0-1 15,0 5-3-15,0 0 3 0,-9 3-3 16,-8 0 2-1,1 0-1-15,0 4 3 0,-1 6 0 16,4 1-1-16,1 0-2 16,2 0 3-16,2 2-1 15,3 0-1-15,4 0 1 16,1-3 1-16,0 0 3 16,0-3-3-16,0 1 1 15,0-4-1-15,6-3 1 16,1-1 5-16,4 0 0 15,-2 0 8-15,1-4 0 16,-1-5-4-16,-2-4-6 0,-4 0-1 16,-3-2-3-16,0 2 0 15,0 1-12-15,-3 3-32 16,-10 2-88-16,-6-3-195 16</inkml:trace>
  <inkml:trace contextRef="#ctx0" brushRef="#br1" timeOffset="112719.0027">15501 1105 625 0,'0'0'10'16,"0"0"67"-16,0 0 9 16,0 0-27-16,0 0 11 15,0 0-27-15,-17-24 9 16,11 19-5-16,-3 2-5 15,-5 3-28-15,1-2 1 16,0 0 10-16,-1 2-1 0,1 0-9 16,4 0-2-16,-3 0-1 15,1 0-6-15,2 0 1 16,-1 0 3-16,-3 0 3 16,-4 0 0-16,2 4-2 15,-1 4-3-15,-2 1-2 16,3 4 0-16,-1 0-1 15,3 0-2-15,2-1-1 16,2 1 1-16,0 0 2 16,2 0-3-16,-3 1 1 15,1 3 1-15,5 2 0 16,-3 0 11-16,1-1-5 16,3 1-5-16,0 1 3 15,3 1-1-15,0-1 2 16,0 3-9-16,0 1 4 0,0 1 3 15,0 0 0-15,3-1 4 16,3 0 3-16,-3-1-3 16,1-1-1-16,-1-3-2 15,3-1 0-15,0-1 4 16,5-1-2-16,-1-2 5 16,2-1-5-16,4-3 1 15,1 0 0-15,2-2-3 16,-2 1-5-16,2-1 6 15,0 1-9-15,1-1 3 16,-3-2 2-16,3 4-5 16,-5-3 2-16,-1-4 1 0,2 1 0 15,-4-4 1-15,4 0-1 16,2 0 2-16,-3 0 0 16,1 0-1-16,1-7 0 15,-1-3 0-15,0 0-2 16,1-1 3-16,-2-1-3 15,-2-2 0-15,1-1-1 16,-1 0 1-16,-4-4 0 16,0 0 0-16,-3-5-1 15,0-3 1-15,0 1-1 16,-3-9 2-16,-3 1-3 16,0-2 1-16,0 0 4 15,0 4-5-15,0 1 1 0,-3 6 8 16,-3 3 3-16,-3 0-1 15,3 2 3-15,0 1-10 16,0 1 6-16,-4-2-4 16,1 1 0-16,-4 5 1 15,2-3-7-15,-1 5-3 16,-6 2 3-16,0 5-3 16,-9 0-7-16,-4 5-38 15,-2 0-102-15,-4 0-160 16</inkml:trace>
  <inkml:trace contextRef="#ctx0" brushRef="#br0" timeOffset="122054.9137">21349 958 1097 0,'0'0'2'0,"0"0"13"15,0 0 73-15,0 0-24 16,0 0-36-16,0 0-19 16,0 0-5-16,11-39 9 15,-8 37 14-15,-1 2-7 0,-1 0 7 16,-1 0-2 0,0 0 1-16,0 0-19 15,0 0-2-15,3 0-5 0,7 9-2 16,4 12 2-16,1 8 4 15,6 10 0-15,0 2-2 16,2 1 0-16,-4-2 2 16,2-1-4-16,-3-7 2 15,-1-3-2-15,-1-7 1 16,-3-2 2-16,-3-4-3 16,-1-2 0-16,-2-2-1 15,0-7 1-15,-4-2 0 16,-3-3 4-16,0 0-3 0,1 0 4 15,2 0 0 1,5-11 2-16,3-6-4 0,5-6-3 16,-3-4 2-16,-1-2-2 15,1-6 1-15,-2-2-1 16,-2 0 0-16,-2 4 1 16,2 6 2-16,-3 10-4 15,-2 7 4-15,-1 6-6 16,1 4 2-16,-1 0-4 15,7 3-6-15,2 16 11 16,5 9-3-16,2 2 7 16,3 5-4-16,0 2 0 15,-1-2 1-15,5-2-1 16,-6 0 0-16,4-6 0 0,-4-3 0 16,-2-7-2-16,-5-5 2 15,-3-5 1-15,-4-4 0 16,-3-3 1-16,-1 0 2 15,2-2 4-15,7-16 0 16,-4-8-7-16,4-6 2 16,-1-4-3-16,-3-6 1 15,0-3 4-15,-4-5-2 16,-3-1-1-16,3 5 5 16,0 9-6-16,1 7 11 15,0 7 11-15,2 6-22 16,-1 6 4-16,-2 5-4 15,0 4-1-15,-2 2-2 0,5 0-9 16,5 0-70-16,1 0-107 16,0 4-131-16,-2-4-414 15</inkml:trace>
  <inkml:trace contextRef="#ctx0" brushRef="#br0" timeOffset="122632.9913">22408 1158 1006 0,'0'0'77'15,"0"0"-75"-15,0 0 45 16,49-76 6-16,-22 67-34 0,-1 9-14 15,2 0-1 1,0 0 7-16,0 17-6 0,-2 7 6 16,-3 0 5-16,-4 3 5 15,-6-1-6-15,-6-3-6 16,-2-2-4-16,-4-4-2 16,-1-5 4-16,0-5-7 15,0-6 14-15,0 1 7 16,-4-2 11-16,-5 0 4 15,-2-2-9-15,-1-9-11 16,2-4 5-16,2-5 0 16,1-2-4-16,6-7-8 15,1-5-8-15,0-2-1 16,7 0 4-16,8 7-5 16,1 6 1-16,1 7-5 0,2 7-12 15,-1 3-38-15,1 6-29 16,0 0-36-16,-3 0-113 15,-3 0-143-15</inkml:trace>
  <inkml:trace contextRef="#ctx0" brushRef="#br0" timeOffset="122929.9382">22952 1056 981 0,'0'0'37'15,"0"0"-18"-15,0 0 9 16,0 0 32-16,0 0 8 16,31 99-39-16,-21-70 4 15,-3-2 14-15,-4 1-30 16,-3-4-6-16,0-1-9 15,0-3 0-15,0-3-2 16,-5-3-6-16,-7-1-59 16,2-7-70-16,-3-6-145 15,4-3-436-15</inkml:trace>
  <inkml:trace contextRef="#ctx0" brushRef="#br0" timeOffset="123148.6101">22970 855 1040 0,'0'0'11'15,"0"0"138"-15,0 0-81 16,0 0-47-16,0 0-21 15,0 0-5-15,-5-47-70 16,5 47-290-16</inkml:trace>
  <inkml:trace contextRef="#ctx0" brushRef="#br0" timeOffset="123586.1927">23392 979 1138 0,'0'0'23'0,"0"0"4"16,0 0 107-16,0 0-23 15,0 0-52-15,0 0-37 16,-7-49-22-16,7 59-2 16,0 19 0-16,0 14 2 15,0 6 10-15,0 5 1 16,0-4 1-16,0-2-5 15,1 0-2-15,1-7-2 0,-2-4 0 16,0-5-1-16,0-9-2 16,0-6 0-16,0-9-4 15,0-3-5-15,0-5-82 16,0 0-32-16,0-12-79 16,-14-12-336-16</inkml:trace>
  <inkml:trace contextRef="#ctx0" brushRef="#br0" timeOffset="123820.5717">23233 1206 346 0,'0'0'636'0,"0"0"-628"0,0 0 78 16,0 0 0-16,85-31-41 15,-42 20-25-15,-2 1-11 16,1 0-3-16,3 0-6 16,-2 0 1-16,-3 2-3 15,-4-1-84-15,-13 0-181 16,-5-4-418-16</inkml:trace>
  <inkml:trace contextRef="#ctx0" brushRef="#br0" timeOffset="124226.7512">23802 1204 744 0,'0'0'5'16,"0"0"70"-16,0 0 25 15,82 0-18-15,-64-5-40 16,-3 0-4-16,-7-1 5 15,-4-2 13-15,-2-1-7 16,-2-2 9-16,0-1-16 16,-15-2-15-16,-8-4 2 15,0 3-5-15,-4-1 2 16,6 7 16-16,-3 4-24 16,2 5-5-16,-4 0-6 0,4 14-6 15,-4 13 1 1,9 4 0-16,6 0 7 0,8 0-7 15,3-1 0-15,4-4 0 16,20-3 4-16,9-4 2 16,11-5 0-16,5-1 3 15,-1-10-6-15,-1-1-4 16,-6-2-1-16,-12 0-14 16,-8 0-107-16,-10 0-71 15,-11-8-248-15</inkml:trace>
  <inkml:trace contextRef="#ctx0" brushRef="#br0" timeOffset="124879.1545">24952 1090 239 0,'0'0'0'0</inkml:trace>
  <inkml:trace contextRef="#ctx0" brushRef="#br0" timeOffset="125363.4503">24952 1090 1015 0</inkml:trace>
  <inkml:trace contextRef="#ctx0" brushRef="#br0" timeOffset="125738.5724">24952 1090 1015 0,'38'11'7'0,"-40"-28"82"0,2 2 40 0,0 5-44 0,5 3-50 16,8 4-22-16,4 3-8 15,3 0 0-15,2 15 1 16,5 11 0-16,-1 5 8 16,1 5 10-16,-5 1-3 0,-4 4-9 15,-8-2-6 1,-7 0-1-16,-3 0-1 0,0-6-3 15,-1-12 0-15,-7-6 2 16,4-8 0-16,-2-7 9 16,5 0 11-16,-4 0 8 15,-2-9 2-15,1-13-21 16,-2-6-8-16,4-6 3 16,4-5-6-16,0-2 0 15,4-1-1-15,13 4 1 16,2 9-1-16,1 7-4 15,0 12 4-15,-1 6 0 16,0 4-2-16,0 0-2 16,0 21 0-16,-1 2 2 15,3 5-3-15,-4 0 5 0,0 1-1 16,0 1 0-16,-4-1-3 16,-4 0-39-16,1-1-68 15,-5-7-59-15,3-5-71 16,-2-10-135-16</inkml:trace>
  <inkml:trace contextRef="#ctx0" brushRef="#br0" timeOffset="126629.4037">25870 1201 637 0,'0'0'344'16,"0"0"-300"-16,0 0 123 15,0 0-87-15,-102-21-30 16,71 28-34-16,-1 15-1 16,3 4-5-16,5 0 3 15,10 2-8-15,4-4-1 16,10-2 0-16,0-4-4 15,0-4 0-15,19-3 0 16,5-6 4-16,3-5-1 16,0 0 2-16,-2-10-5 0,-1-10-32 15,-6-3 3 1,-6-1-11-16,-7-2 9 0,-5 1 30 16,0 0 1-16,0 4 2 15,-8 6 1-15,2 3 9 16,1 7 10-16,1 3 5 15,3 2-14-15,1 0-13 16,0 0-5-16,4 0-9 16,14 7 14-16,6 3 3 15,7-1-3-15,2-4-1 16,6-3-2-16,2-2-27 16,1 0 0-16,-1 0 4 0,0 0 0 15,-8-9-9 1,-6 1 28-16,-10 1 7 0,-7 0 1 15,-9-2 13-15,-1 1 2 16,0-1 19-16,-4-1 12 16,-11 4-21-16,-6 6-22 15,-2 0 7-15,-5 5-6 16,0 12-5-16,4 6 0 16,5 2-2-16,8 1-1 15,10 0 2-15,1-3 1 16,1-2 1-16,14-6 1 15,6-4 0-15,-2-5-1 16,5-4-1-16,-1-2-9 16,1-2-25-16,-2-14-11 15,-4-3-18-15,-3-5-3 0,-8-4 7 16,-5-4 38-16,-2-5 21 16,0-6 0-16,-6-7 21 15,-3-8 48-15,-3-1-23 16,3 5-12-16,1 13 18 15,4 14 44-15,2 16-34 16,1 10-1-16,1 1-49 16,0 16-12-16,3 22-8 15,10 13 8-15,5 9 2 16,-1 1 6-16,2-1-7 16,-1-2 1-16,-3-5-2 15,-4-2-5-15,-7-2 2 0,-4-1-164 16,0-12-127-16,-8-12-550 15</inkml:trace>
  <inkml:trace contextRef="#ctx0" brushRef="#br0" timeOffset="127410.8238">26745 1175 1068 0,'0'0'4'16,"0"0"98"-16,0 0 19 15,-75-73-44-15,50 69-12 16,-5 4-41-16,-4 4-5 16,-3 20-8-16,3 5 1 15,5 4-7-15,13 0 4 16,4-5-7-16,11-1 0 16,1-7 0-16,0-1-1 0,13-7 0 15,5-4 2-15,6-7-1 16,4-1-2-16,2 0-6 15,1-17-35 1,-3-6-20-16,-4-2 2 0,-9-2-2 16,-5 2 40-16,-5-2 21 15,-4 0 4-15,-1 5-1 16,0 6 3-16,0 8 41 16,0 6-25-16,0 2-3 15,0 0-19-15,0 20-17 16,8 8 14-16,8 8 3 15,4-2 3-15,8-2-2 16,4-3 2-16,0-9-1 16,4-1 2-16,-2-10-1 0,1-4 3 15,-3-5-3-15,-2 0 5 16,-3-10-7-16,-7-9 2 16,-7-5-3-16,-6-3 0 15,-5-7 4-15,-2-4-1 16,0-5-3-16,-8-6 0 15,-6-8 1-15,-1-5 2 16,-2-3 1-16,2 4 7 16,5 15 23-16,1 17 3 15,6 15 6-15,2 14-16 16,1 3-27-16,0 31-16 16,0 16 15-16,0 13 2 15,7 5 6-15,3-3-4 0,2-4-3 16,0-4 0-16,2-5 1 15,-4-5-2-15,-5-3-16 16,-5-7-139-16,0-16-167 16</inkml:trace>
  <inkml:trace contextRef="#ctx0" brushRef="#br0" timeOffset="128832.8504">27947 1240 931 0,'0'0'46'15,"0"0"60"-15,0 0-59 0,0 0-32 16,0 0-13-16,0 0-2 15,14 0 5-15,8 0 49 16,5 0 23-16,4 0-29 16,-1-2-32-16,-2-6-4 15,-5 1-7-15,-5-2-1 16,-8 3 0-16,-3-5 1 16,-7 1 2-16,0-5 2 15,-1 0 11-15,-18-4 3 16,-7 0-2-16,1 2 3 15,-2 3 4-15,3 2-3 16,0 9-4-16,2 3-21 0,1 0 5 16,3 9-5-16,-2 16-3 15,6 9-1-15,4 5 3 16,10 0 1-16,0-1 1 16,11-2 0-16,12-2 0 15,8-5 1-15,6-5-1 16,5-4 1-16,9-6 0 15,1-7 0-15,8-7-2 16,-2 0-24-16,0-7-41 16,-7-12-14-16,-8-2-12 15,-6-4 25-15,-9-5 3 16,-9-3 45-16,-10 2 17 16,-9-3 1-16,0 5 6 0,-6 2 22 15,-9 6 25-15,-2 8 24 16,1 5-22-16,0 8-30 15,-5 0-24-15,1 18-1 16,-2 9 0-16,3 2-3 16,5 4 0-16,8-2 3 15,6-3 0-15,0-4-1 16,5-4 1-16,10-6-3 16,5-5-2-16,4-6-2 15,5-3-30-15,-1-3-35 16,0-11-4-16,-1-5-36 15,-4-3 6-15,-6-2 35 16,-5-3 54-16,-5 1 17 0,-7 4 10 16,0 4 75-1,0 5 17-15,0 9 12 0,-3 4-24 16,-2 0-65-16,-3 18-25 16,1 16 0-16,-2 14 10 15,3 12-1-15,6 7-1 16,0 3 5-16,0-3 0 15,-1-7-2-15,-4-4-3 16,1-7-3-16,-3-6-2 16,0-7-2-16,4-10-1 15,2-11-2-15,-1-10-42 16,2-5-81-16,0 0-50 16,3-16-96-16</inkml:trace>
  <inkml:trace contextRef="#ctx0" brushRef="#br0" timeOffset="129270.5701">28799 1138 1046 0,'0'0'72'16,"0"0"37"-16,0 0-80 15,0 0-27-15,0 0 26 16,21 105 15-16,-11-60-5 15,2 0-15-15,3-4-3 16,-1-7-14-16,2-4 3 16,-4-12-8-16,-1-6 4 0,-1-5-3 15,2-7 6-15,6 0-2 16,1-24-1-16,2-5-5 16,-2-6-3-16,-4-3-21 15,0-1-1-15,-6-2 7 16,-3-1 16-16,-4 2 2 15,-1 4 2-15,-1 9-1 16,0 12 28-16,0 8 14 16,0 6-1-16,0 1-24 15,0 0-18-15,2 22-20 16,4 8 20-16,2 6 3 16,3 2 0-16,4-2-1 0,-2-3-1 15,5-2-1-15,-1-3 0 16,-1-7 4-16,1-2-4 15,-1-5-43-15,-4-6-125 16,-2-8-176-16</inkml:trace>
  <inkml:trace contextRef="#ctx0" brushRef="#br0" timeOffset="130083.2818">29554 1191 1135 0,'0'0'26'15,"0"0"144"-15,0 0-83 16,-87-47-46-16,62 47-14 16,-3 0-21-16,2 10-6 15,1 10-1-15,5 3 1 16,6 3 4-16,5-2-4 0,6 0 2 16,3-1-2-1,0-4 3-15,6-5-3 0,9-2 3 16,5-5-2-16,4-7-1 15,6 0-22-15,0-2-34 16,0-15-20 0,-3-4-12-16,-9-1 4 0,-5-1 38 15,-9 0 31-15,-4-2 15 16,0 3 2-16,0 3 15 16,0 7 35-16,0 5 11 15,0 7 8-15,0 0-54 16,0 4-17-16,0 19-11 15,0 7 11-15,0 4 3 16,14 3-2-16,5-5 0 0,3-6 2 16,2-1-2-16,-1-9 6 15,1-7-7-15,1-7 5 16,2-2 4-16,0-2-7 16,-1-14-1-16,-4-7 2 15,-3-4-1-15,-7-3 0 16,-6-4-4-16,-2-7 0 15,-4-6-1-15,0-5 3 16,0-8 0-16,0-1 2 16,-4 3 1-16,1 8 2 15,-2 15 22-15,2 16 21 16,0 11 12-16,2 8-22 16,-1 0-38-16,2 25-9 0,0 16 4 15,0 13 5-15,0 4 2 16,3-2-2-16,5-3 2 15,2-5-2-15,-1-2 3 16,0-3-3-16,-3-9 0 16,0-4-1-16,-6-7-58 15,0-7-78-15,-9-12-105 16,-12-4-206-16</inkml:trace>
  <inkml:trace contextRef="#ctx0" brushRef="#br0" timeOffset="130380.1596">29680 1177 926 0,'0'0'113'0,"0"0"-69"15,0 0 62-15,0 0-62 16,0 0-32-16,0 0-7 16,78-36-3-16,-46 32 1 15,1 1-1-15,0 0 0 16,-1 3-1-16,-1 0-1 15,2 0 0-15,-2 13 0 16,2 6 1-16,-3 3 0 16,-5 1 4-16,-4-1-5 15,-4 0 12-15,-7-3 12 16,-2-2-5-16,-6-2-9 0,-2 1-9 16,0-5 1-16,0-2-2 15,-14-1-32-15,-7-5-99 16,-2-3-141-16,-1-6-522 15</inkml:trace>
  <inkml:trace contextRef="#ctx0" brushRef="#br0" timeOffset="130583.3002">30040 930 1101 0,'0'0'26'16,"0"0"145"-16,0 0-104 0,0 0-54 15,0 0-13-15,0 0-9 16,12-16-117-16,-9 11-272 16</inkml:trace>
  <inkml:trace contextRef="#ctx0" brushRef="#br0" timeOffset="131567.8478">30708 1252 871 0,'0'0'126'0,"0"0"-91"15,0 0 103-15,-99-67-49 16,69 62-2-16,-2 5-51 16,3 0-20-16,-3 9-14 15,1 13 0-15,6 8 0 16,3 3 6-16,11-2-2 15,8-1-6-15,3-4 2 16,0-2-2-16,11-7 3 16,6-7-2-16,2-3 0 15,3-7-1-15,-2 0-30 16,1-10-30-16,-3-12-14 0,1-6 3 16,-1-4 9-16,-4-4 13 15,0 0 45-15,0-5 4 16,2 1 4-16,-1 0 7 15,4 4 20-15,-3 7 4 16,-2 14 12-16,-2 7-23 16,2 8-13-16,-1 0-11 15,3 23 2-15,1 10-2 16,1 5 6-16,-3 2 4 16,0 3 17-16,-6-2 4 15,-2 0-3-15,-2-2-12 16,-4-3-6-16,1-5-3 0,-2-8-6 15,0-6 4 1,0-6-4-16,0-6 1 16,0-5 0-16,0 0 2 0,0 0 8 15,-2-14-5-15,-1-8-3 16,3-7 0-16,0-6-1 16,0-2-2-16,2-2-1 15,13-2 2-15,1 1-1 16,6 1 0-16,1 6 1 15,0 10 2-15,-3 4-4 16,-1 8 0-16,-2 8 0 16,-2 3 0-16,-2 0-4 15,2 6 4-15,-1 13 0 0,3 8 5 16,0 6-4 0,1 2 2-16,1 1 6 0,-4 0-7 15,1 0 3-15,-2-2 1 16,-5-2-5-16,1-6 0 15,-4-4-1-15,-1-7-4 16,-2-6-2-16,-2-4-72 16,-1-5-72-16,0 0-150 15,0-7-231-15</inkml:trace>
  <inkml:trace contextRef="#ctx0" brushRef="#br0" timeOffset="132036.6054">31577 1093 1010 0,'0'0'16'0,"0"0"139"16,0 0-70-16,-93-11 13 15,50 11-43-15,-2 10 2 16,8 7-8-16,8-2-16 16,13-1-20-16,4 1 0 15,9-3-11-15,3 0 1 16,0 3 0-16,12 1 0 0,15-3-2 16,4 1 6-1,6 1-6-15,-2-2-1 0,-3 0-6 16,0-3-1-16,-5 3 2 15,-8 1-2-15,-1 3 5 16,-9-1-3-16,-3 1 5 16,-6 1-1-16,0 3-1 15,-11-4-1-15,-14 3 3 16,-5-4 0-16,-4-4 1 16,0-2 3-16,2-7-2 15,4-2 5-15,3-1 4 16,5 0-2-16,1 0-1 0,1-8-8 15,0-3-3-15,-3-5-33 16,-4 1-147 0,-3-5-148-16</inkml:trace>
  <inkml:trace contextRef="#ctx0" brushRef="#br0" timeOffset="133021.2476">23203 2358 847 0,'0'0'12'16,"0"0"58"-16,-35-73 97 16,19 56-54-16,-3 5-19 15,1 5-40-15,0 5-3 16,-2 2-28-16,-1 8-5 15,-4 15-12-15,0 13 3 16,1 14-1-16,5 20-2 16,11 10 2-16,8 7 3 15,0-3-4-15,19-7-1 0,7-9-1 16,0-9-1 0,0-7-3-16,-1-10 4 0,-4-8-5 15,-6-9 0-15,-3-5-1 16,-4-6 1-16,-8-3-50 15,0-4-54-15,-21-3-105 16,-10-4-136-16</inkml:trace>
  <inkml:trace contextRef="#ctx0" brushRef="#br0" timeOffset="133724.3063">22864 2856 900 0,'0'0'6'16,"0"0"78"-16,0 0-13 15,0 0-37-15,0 0-12 16,88-68-1-16,-50 60 12 16,0 0 6-16,2 2-18 15,-1-1-10-15,3 0-9 16,-3 2-2-16,3-4 0 16,4 1 0-16,-1-3-7 15,-2-2-64-15,-5-1 2 16,-9 2 30-16,-8-1 3 15,-12 1 31-15,-6 3 5 16,-3 0 1-16,0 1 13 16,-18 5 12-16,-3 3 1 15,-8 0-1-15,-2 9-4 16,0 14 9-16,1 6-13 0,6 5-2 16,5 0 0-16,8 5-5 15,10-3-9-15,1-7 4 16,0-3-1-16,17-6-1 15,3-8 1-15,1-4-1 16,1-7-2-16,-4-1-1 16,2 0 1-16,-5-17 2 15,2-8-4-15,-1-6-1 16,0-4 0-16,-1-4 1 16,4 2 0-16,3 0 1 15,5 6-1-15,1 8 0 16,4 6-2-16,-1 6 1 0,1 9 0 15,-4 2 0-15,2 13 0 16,-3 10 1-16,1 7 4 16,-1-1 16-16,-5 4 29 15,-4-2-20-15,-7-2-11 16,-8 0-9-16,-3-5-4 16,0-5-3-16,-9-6 2 15,-9-7-2-15,1-6 6 16,1 0 2-16,2-19 8 15,1-10 18-15,4-10-11 16,5-5-10-16,4-6-9 16,0-9-3-16,0-3 0 15,7-5-3-15,12 7-5 0,4 10 2 16,5 16-36 0,1 13-16-16,1 13-33 0,-2 8-86 15,-6 0-117-15</inkml:trace>
  <inkml:trace contextRef="#ctx0" brushRef="#br0" timeOffset="134396.185">22581 2937 404 0,'0'0'138'0,"0"0"-73"15,0 0 91-15,0 0-86 16,0 0-13-16,0 0-2 0,-26-11-11 15,26 11-14-15,0 0-5 16,0 0 25-16,0 0 6 16,0 0 13-16,0 0-17 15,0 0-9-15,0 0-23 16,0 0-5-16,6-1-10 16,18-3-1-16,17-3 4 15,6-5-3-15,11-1-2 16,3-1-3-16,1-2 0 15,-9 1-91-15,-9-4-201 16,-12-1-494-16</inkml:trace>
  <inkml:trace contextRef="#ctx0" brushRef="#br0" timeOffset="136368.3377">25205 2689 833 0,'0'0'15'16,"0"0"127"-16,0 0-18 15,-11-86-24-15,11 68-26 16,3 4-25-16,12 2-21 15,4 8-17-15,7 4-5 16,5 4-4-16,3 25 0 16,-1 9-2-16,-2 7 3 0,-7 3 3 15,-3 0-4-15,-9-2 4 16,-6-4-5-16,-6-3-1 16,0-8 0-16,0-8 0 15,-6-7 2-15,-1-8-1 16,0-5 15-16,0-3 14 15,3 0 18-15,-4-5-18 16,1-10-14-16,-1-6-4 16,3-8-4-16,3-5-3 15,2-7 0-15,0-5-3 16,12-3-4-16,7 3 1 16,7 5 1-16,0 10-4 15,3 6 6-15,-1 9-4 0,0 11 2 16,1 5-2-1,-1 2-2-15,-3 23-4 0,-4 4 5 16,-3 7 1-16,-7 0 0 16,-5 0-1-16,-5-2-1 15,-1-5-13-15,0-2-43 16,0-3-16-16,0-4-37 16,0-6-37-16,0-8-107 15,0-6-154-15</inkml:trace>
  <inkml:trace contextRef="#ctx0" brushRef="#br0" timeOffset="137275.3903">26129 2673 1003 0,'0'0'3'16,"0"0"59"0,0 0 56-16,-100-29-71 0,75 31-35 15,-1 15 1-15,3 7 1 16,5-1 3-16,7 2-9 16,8 0-8-16,3-3-2 0,0-2 2 15,19-2 1-15,4-3 2 16,6-8 0-16,-1-5 1 15,0-2-4-15,-3 0-8 16,-5-11-16-16,-7-4-3 16,-4-3 16-16,-7-1 10 15,-2 0-2-15,0-5 0 16,-12 0 3-16,-3 1 2 16,-2 2 1-16,4 4 6 15,4 5 2-15,5 5-8 16,4 7 10-16,0 0-13 15,1 0-12-15,18 0-1 0,10 0 13 16,4 0 0-16,4 0 0 16,3 1 0-16,0-1-4 15,1 0-11-15,-2 0-13 16,-1-1 11-16,-2-9 3 16,-5 3 8-16,-7-1 6 15,-9 1 0-15,-9 0 3 16,-4 0 13-16,-2 1 11 15,0 0-1-15,-3-2-2 16,-11-1-13-16,-5 6-8 16,-3 3-3-16,-7 0 0 15,1 15 2-15,-2 13-4 16,4 7 2-16,9 1-3 16,8 0 3-16,9-2 0 15,0-5-2-15,3-5 2 0,13-7 2 16,5-4-2-16,3-6 0 15,0-5 0-15,2-2 4 16,0 0-4-16,-1-16 0 16,-2-2-7-16,-6-3-2 15,-6-4 4-15,-5-6 5 16,-4-2 0-16,-2-4 0 16,0-12 0-16,-3-6 5 15,-7-8-5-15,0-2 8 16,0 1-2-16,2 7 9 15,2 14 17-15,2 15-1 16,0 14 29-16,4 14-4 0,0 0-56 16,0 31-14-16,0 18 12 15,4 18 2-15,6 7 6 16,-1 2 0-16,3-5 1 16,-1-8-5-16,-4-10 0 15,-1-3 0-15,0-8-2 16,-3-1-3-16,-2-9 3 15,-1-6-30-15,0-9-137 16,2-15-129-16,1-2-373 16</inkml:trace>
  <inkml:trace contextRef="#ctx0" brushRef="#br0" timeOffset="137712.8109">26787 2779 843 0,'0'0'25'0,"0"0"-21"15,0 0 49-15,0 0 18 16,104-7-37-16,-77-1 8 16,-3-1 17-16,-7-2 4 15,-3 0-10-15,-8-1 11 16,-3-2-19-16,-3-1-15 15,0-3-10-15,0-3-5 0,-7 2 2 16,-11-5 21 0,-1 6-13-16,1 2 13 0,-2 5-9 15,4 7-11-15,1 4-12 16,0 0-3-16,-1 15-3 16,2 14-7-16,2 6 6 15,8 5 1-15,4-4 4 16,0 0-2-16,10-6-2 15,11-3 6-15,8-3-2 16,2-4 1-16,5-5-3 16,2-8 1-16,1-5-3 15,2-2-1-15,-6-2-22 16,2-14-67-16,-7-4-112 16,-6-4-201-16</inkml:trace>
  <inkml:trace contextRef="#ctx0" brushRef="#br0" timeOffset="138056.5962">27828 2447 1191 0,'0'0'14'16,"0"0"64"-16,0 0 29 15,0 0-62-15,0 0-33 16,0 0-12-16,12 31 15 16,-3 3 11-16,0 2 22 15,-3 1-22-15,0-3-8 16,0-2-5-16,-3-3-6 15,-3-2-5-15,0-4-2 16,0-4 0-16,0-4-1 16,0-5-95-16,-6-5-110 15,-5-5-141-15</inkml:trace>
  <inkml:trace contextRef="#ctx0" brushRef="#br0" timeOffset="138768.1794">28024 2261 840 0,'0'0'24'0,"0"0"87"15,0 0 44-15,-96-77-58 0,74 64-38 16,-1 4 9 0,-1 2-25-16,-4 7-20 0,-3 0-14 15,-4 0-4-15,-2 17 5 16,0 7 3-16,0 7 0 16,1 6-4-16,4 7 0 15,6 8 2-15,6 7 0 16,10 1-3-16,7 0-2 15,3-7-2-15,0-8 2 16,9-5-6-16,8-4 2 16,2 0-2-16,1-3 3 15,1 1 1-15,0-1-2 16,0-2 2-16,3-3-2 0,1-2-1 16,2-4 1-1,0-3 0-15,5-6 2 0,0-4-3 16,1-8-1-16,3-1 1 15,-2 0 5-15,0-9-4 16,-1-5-1-16,-3-2 3 16,-3-4-2-16,-3-2 0 15,-2-4 1-15,-6-3-2 16,-1-3 1 0,-3-5 4-16,-3-4-4 15,-4-2 1-15,-4-3 0 16,-1-3 2-16,0-4-1 15,0-3 3-15,0-2 11 0,-3 7-8 16,-4 7 8 0,-2 9-2-16,-3 11 3 0,0 4-5 15,0 1-6-15,-6 2 0 16,-1 1-5-16,-1 2-3 16,0 3 0-16,-3 3-1 15,4 5-3-15,-5 3-12 16,-1 0-30-16,-2 20-42 15,3 9-109-15,4-2-159 16,6 0-325-16</inkml:trace>
  <inkml:trace contextRef="#ctx0" brushRef="#br0" timeOffset="139033.7283">28485 3048 980 0,'0'0'6'0,"0"0"136"16,0 94-59-16,-14-54-31 15,-7 4-34-15,-9 5-18 16,-13 6-4-16,-15-1-99 0,-8-7-203 16</inkml:trace>
  <inkml:trace contextRef="#ctx0" brushRef="#br0" timeOffset="140605.0975">29387 2551 760 0,'0'0'53'16,"0"0"-21"-16,-21-84 118 15,21 59-26-15,0 6-52 16,0 2-36-16,7 7 0 16,7 3-17-16,2-2-19 15,2 5 6-15,4 0-2 16,4 2-3-16,-1 2-1 15,-2 0 0-15,-4 5-3 0,-5 12-6 16,-4 7 5-16,-10 10-1 16,0 5 2-16,-8 2 3 15,-16 0 0-15,-4-3 0 16,0-9-1-16,2-2 1 16,4-8 2-16,9-4-1 15,1-2-1-15,6-4 0 16,4-1 0-16,2-2 0 15,0 1 1-15,8 0-1 16,10-1 1-16,4-1-1 16,3-3 4-16,3-2 0 15,2 0 0-15,-2-3-1 0,-2-6-1 16,-5 1-2-16,-3-1-6 16,-6-1-72-16,-5 0-112 15,-3-2-57-15</inkml:trace>
  <inkml:trace contextRef="#ctx0" brushRef="#br0" timeOffset="141230.1867">29634 2244 726 0,'0'0'7'16,"0"0"77"-16,0 0 4 15,-92-65 12-15,70 53-45 16,-3 5-13-16,0 4-10 16,-6 3-5-16,-4 0-18 15,-3 14-7-15,-4 14 1 16,2 12 5-16,-2 9 3 15,6 7 7-15,11 9-8 16,8 7-2-16,13-1 2 16,4 3-3-16,3-11 5 0,18-3-7 15,6-7 3 1,1-8-1-16,4-3-5 0,-3-7 1 16,3-8-1-16,-1-5-2 15,3-7 1-15,3-5-1 16,5-7 4-16,2-3 0 15,-1 0-2-15,-1-16-2 16,-1-4 5-16,-2-4-5 16,0-6 4-16,-2-3-4 15,-3-3 3-15,-5-3 0 16,-5-2 2-16,-7-7 0 16,-6-3-4-16,-9-6 2 15,-2-4 2-15,0 2 0 16,-14 4 9-16,-5 4 6 15,-5 5 12-15,-2 9 13 0,-4 6-16 16,-3 4-13-16,1 9 9 16,-1 5-23-16,0 6 2 15,1 7-8-15,2 0-9 16,3 12-70-16,6 12-56 16,2 0-84-16,8-7-316 15</inkml:trace>
  <inkml:trace contextRef="#ctx0" brushRef="#br0" timeOffset="141917.6115">30850 2394 1150 0,'0'0'5'0,"0"0"-5"0,0 0 10 16,0 0-2-16,0 0-1 15,-111 115 2-15,73-70-2 16,-4-1 9-16,2-5-3 16,0-5-5-16,8-8-2 15,11-9 1-15,5-7-1 16,10-5 3-16,4-5-7 15,2 0 6-15,0 0 2 16,0 0 2-16,0-11-7 16,3-10-5-16,7-3-8 0,3-6 8 15,-1-6-4 1,2-6-11-16,0-9-3 0,-3-1-2 16,-3-1 0-16,-8 4 18 15,0 6 2-15,0 11 0 16,-10 6 5-16,-2 6 20 15,-3 8 15-15,3 6 2 16,0 4-4-16,-1 2-25 16,2 11-10-16,2 15-3 15,2 9 0-15,7 8 0 16,0 3 1-16,9 4-1 16,14-1 0-16,9-3 1 15,7-6 0-15,7-3 4 16,3-8-1-16,3-3-4 15,-4-8-2-15,-3-4-2 0,-5-6-108 16,-7-4-81-16,-3-4-195 16</inkml:trace>
  <inkml:trace contextRef="#ctx0" brushRef="#br0" timeOffset="142495.772">31466 2464 1071 0,'0'0'59'0,"0"0"-32"16,0 0 100-16,45-84-29 16,-26 71-56-16,2 6-21 15,1 2-8-15,1 5-6 16,-4 0-1-16,-2 3-6 16,-5 9 0-16,-5 4 0 15,-4 4-1-15,-3 5 1 16,0 2 0-16,-16 1 1 0,-8-1 1 15,3-5-2-15,1-3 3 16,7-9-3-16,6-5 0 16,7-3-7-16,0 0-20 15,0 1 4-15,16-3 3 16,9 2 20-16,8 1-17 16,0 3 1-16,-5 2 5 15,-6 6 8-15,-5 1-2 16,-2 5 1-16,-5 3 4 15,-4-1 0-15,-4-1 3 16,-2-1 8-16,0-1 24 16,-11-4-11-16,-9 1 6 0,-6-5-13 15,-2-3-6-15,-2-2 0 16,0-3-9-16,3-3-2 16,-3 0-25-16,0 0-76 15,2-5-83-15,1-12-169 16</inkml:trace>
  <inkml:trace contextRef="#ctx0" brushRef="#br0" timeOffset="143214.5001">31766 2176 856 0,'0'0'24'0,"0"0"62"16,0 0 32-16,-100-65-47 15,73 63-48-15,2 2-8 16,-1 0-12-16,-4 14 11 0,0 9 5 16,-5 7 5-1,-2 7 0-15,-1 4 17 0,4 5-5 16,3 3-8-16,7 4-3 16,5 1-3-16,6-1-9 15,6-3 3-15,4-4-1 16,3-7-6-16,0-3-1 15,1-3 3-15,13-3-1 16,4-2-1-16,1 0-6 16,8-2 9-16,2 1-2 15,2-4-3-15,2-1-5 16,4-2 5-16,0-3-3 16,2-3 0-16,0-4-1 15,-2-5 0-15,-4-5-1 16,-4 0 2-16,-3 0 0 0,1 0-3 15,-3-8 2-15,1-3 0 16,-1-2-1-16,-6 1-2 16,1 0 2-16,-7-3 0 15,-3 1 2-15,-1-5 6 16,-4-5 27-16,2-8-16 16,-1-7-15-16,0-9 0 15,-2-8-2-15,-1-11-2 16,-2-4 0-16,0-3 2 15,0 6 8-15,-6 7 4 16,-7 16-6-16,-1 13-1 16,-5 9 7-16,-7 12-16 0,-11 8-8 15,-17 3-15-15,-10 13-44 16,-4 10-117-16,0-9-322 16</inkml:trace>
  <inkml:trace contextRef="#ctx0" brushRef="#br0" timeOffset="144261.4718">23276 4074 863 0,'0'0'6'0,"0"0"123"16,0 0 31-16,-38-76-56 15,33 66-12-15,3 3-30 0,1 7 8 16,1 0-40-1,0 0-30-15,0 14-1 0,0 19-2 16,0 15 3-16,0 13 11 16,0-1 1-16,3 5-9 15,-2-4 3 1,1-5-4-16,-2-4 1 0,0-10-6 16,0-9 4-16,4-10-1 15,-3-4 0-15,1-10-43 16,-1-4-52-16,-1-4-69 15,0-1-117-15,0-7-234 16</inkml:trace>
  <inkml:trace contextRef="#ctx0" brushRef="#br0" timeOffset="144761.4781">22974 4379 943 0,'0'0'17'0,"0"0"-15"16,0 0 0-16,0 0 11 16,126-49 3-16,-70 35-8 15,4-3 7-15,-2 0 9 16,-3 1-10-16,-7 0-7 16,-9 0-6-16,-8 3 2 15,-7 4-3-15,-8 1 1 16,-6 0-1-16,-7 4 0 0,-2 0 0 15,-1 1 2 1,0 3-1-16,0-2 4 0,0 2 0 16,0 0-1-16,-8 0 1 15,-4 0 0-15,-2 12 4 16,-1 6 4-16,1 4 2 16,7 5 0-16,5-3 1 15,2 1-3-15,2-4-4 16,14-3 2-16,10-4-3 15,4-4-3-15,-1-5 0 16,1-5 3-16,-1 0-1 16,-7 0-5-16,-7-6 3 0,-3-7 5 15,-9-2 43 1,-3-5-15-16,0 0-14 0,-12-1-4 16,-8-3-13-16,0 2-2 15,-4 8-5-15,4 3-4 16,4 10-51-16,5 1-70 15,4 0-125-15,4 1-149 16</inkml:trace>
  <inkml:trace contextRef="#ctx0" brushRef="#br0" timeOffset="145245.7768">24751 3852 986 0,'0'0'5'0,"0"0"21"0,-70-84 92 16,45 75-16-16,1 6-28 16,0 3-43-16,-2 6-5 15,3 17-11-15,-3 13-7 16,10 10-2-16,4 12-1 15,10 8-4-15,2 5 4 16,5-1-1-16,16-2-2 16,1-4 9-16,-1-5-2 15,0-5-9-15,-2-4 1 16,-5-7 1-16,-7-7-2 16,-4-7-1-16,-3-5 1 15,-9-4-30-15,-16-6-112 16,-5-11-125-16,-6-3-294 0</inkml:trace>
  <inkml:trace contextRef="#ctx0" brushRef="#br0" timeOffset="145511.4829">24396 4336 842 0,'0'0'73'0,"0"0"-71"15,0 0 39-15,94-37 15 16,-51 30-32-16,2 7-9 15,-3 0 6-15,-3 0 11 16,-5 10-3-16,1 9-11 16,-5 2 6-16,-3 3 21 0,-3 1-20 15,-6-2-5 1,-7 0 0-16,-7-2-11 0,-4-4-2 16,0-3-3-16,0-3-1 15,-6-2-6-15,-5-7-39 16,1-2-69-16,1 0-97 15,0-16-227-15</inkml:trace>
  <inkml:trace contextRef="#ctx0" brushRef="#br0" timeOffset="145714.5307">24763 4141 892 0,'0'0'14'16,"0"0"28"-16,0 0 25 15,0 0-64-15,0 0-3 16,0 0-105-16,3-32-109 16</inkml:trace>
  <inkml:trace contextRef="#ctx0" brushRef="#br0" timeOffset="146323.9081">25160 4270 1196 0,'0'0'14'0,"0"0"-3"15,0 0 2 1,0 0-10-16,0 0 20 0,0 0 10 16,95 71-1-16,-73-39-2 15,-7 0-11-15,-3 2-10 16,-9-3-8-16,-3-1 8 16,0-7-8-16,-4-7 1 15,-8-5-1-15,1-8-1 16,1-3 5-16,3 0 0 15,1-11 1-15,1-8-4 16,3-8 2-16,2-8 1 16,0-2-5-16,0-6 2 0,8-2-1 15,10 5-1-15,1 6 3 16,4 10-3-16,-3 10-3 16,-3 7 2-16,1 7-1 15,0 0-2-15,1 21 3 16,-1 5 0-16,0 6 1 15,-2 2 2-15,-1 0-1 16,0 0 0-16,-4-1-1 16,-4-3 0-16,0-3 0 15,-1-4-99-15,4-8-74 16,6-8-125-16,5-7-432 16</inkml:trace>
  <inkml:trace contextRef="#ctx0" brushRef="#br0" timeOffset="146823.9186">25974 4285 960 0,'0'0'69'15,"0"0"-26"-15,0 0 91 16,-91-22-84-16,66 22-28 15,-1 14-7-15,1 5-4 16,3 4-2-16,5 0-4 16,8 1-2-16,5-4-3 15,4-1 4-15,0-4 0 0,12-4-3 16,4-5 6-16,10-4-3 16,0-2-3-16,3 0-1 15,-3-15-13-15,-2-4-42 16,-6-3 27-16,-4-5-9 15,-7-4 14-15,-4-2 22 16,-3-4 1-16,0-8 6 16,-1-5 9-16,-8-7 14 15,-2-7 14-15,2 4 14 16,3 9-11-16,3 18 13 16,0 16 38-16,2 11-40 15,1 6-36-15,0 17-21 16,0 27-7-16,3 18 7 0,7 10 4 15,1 1-3-15,4 0-1 16,-3-1 4-16,-1-2-4 16,-5-4-2-16,-6-6-145 15,0-13-133-15,-13-18-518 16</inkml:trace>
  <inkml:trace contextRef="#ctx0" brushRef="#br0" timeOffset="150309.3259">26824 4163 874 0,'0'0'42'0,"0"0"6"0,0 0 99 16,-9-92-49-16,9 78-44 16,2 2-18-16,4 9 24 15,-5-1-4-15,-1 4 7 16,0 0-14-16,0 0-25 15,0 7-24-15,5 16 0 16,4 9 0-16,4 11 12 16,2 3-8-16,3 3 2 15,0-1 2-15,3-2-7 16,-1-10-1-16,0-4 0 16,-4-5 3-16,-2-9-3 15,-4-5 0-15,-2-7 0 16,-5-2 1-16,-2-4 2 0,-1 0 1 15,2 0-4-15,2 0 10 16,2-5-6-16,4-13-1 16,-1-6 3-16,1-5-5 15,-2-7 0-15,-5-4-1 16,-1-9 2-16,-2 3 0 16,0-1-2-16,0 7 3 15,0 4-1-15,0 3 2 16,4 6 1-16,1 5-1 15,1 5-4-15,0 5-2 16,1 6 1-16,-1 4-3 16,6 2-3-16,3 0-50 0,5 0-53 15,3 5-59-15,0 2-103 16,-4-6-307-16</inkml:trace>
  <inkml:trace contextRef="#ctx0" brushRef="#br0" timeOffset="150934.3301">27412 4443 853 0,'0'0'36'16,"0"0"136"-16,0 0-36 16,0 0-52-16,0 0-4 15,-9-79-2-15,7 74-3 16,1 1-11-16,-1 2-20 15,2 2-14-15,-1 0-16 16,-3 3-13-16,-1 20-1 16,-1 12 3-16,0 10 1 15,3 0 6-15,3 1 4 16,0-4-11-16,0-4 1 16,0-3 1-16,6-5-4 15,-1-9 2-15,-2-5-1 16,-2-9-3-16,1-4 1 0,-2 1 0 15,0-4 1-15,0 0-1 16,0 0 0-16,1 0-29 16,1 0-29-16,2 0-110 15,-1-9-136-15,0-7-339 16</inkml:trace>
  <inkml:trace contextRef="#ctx0" brushRef="#br0" timeOffset="151184.3323">27888 4850 511 0,'0'0'661'0,"0"0"-660"15,0 0 111-15,-8 95-59 16,-7-61-40-16,-7 9-7 16,-6 1-6-16,-5 1-24 15,-1-3-90-15,2-8-75 16,4-10-135-16</inkml:trace>
  <inkml:trace contextRef="#ctx0" brushRef="#br0" timeOffset="151871.8402">28174 4129 1030 0,'0'0'8'16,"0"0"142"-16,0 0-5 16,0 0-91-16,0 0-54 15,0 0 3-15,24 39-3 16,4 5 7-16,2 6 2 0,1-1 2 15,-2-3 3-15,-3-3-4 16,-1-6-7-16,-3-4 4 16,-1-8-5-16,-8-9 2 15,1-6-2-15,-8-7-2 16,0-3 5-16,-2 0 3 16,3-1 2-16,-1-16-3 15,0-6-4-15,-1-7-1 16,0-3 2-16,-2-6-2 15,-2-4-1-15,1-2 2 16,0 7 2-16,1 1 2 16,2 8 12-16,1 3 19 0,1 6-27 15,2 1-1-15,0 2-5 16,-1 2-4-16,1-1-1 16,1 2 0-16,-1 0 0 15,3 3-59-15,4 2-100 16,3 2-75-16,-3 0-180 15</inkml:trace>
  <inkml:trace contextRef="#ctx0" brushRef="#br0" timeOffset="152668.7323">28817 4550 873 0,'0'0'9'16,"0"0"106"-16,0 0 18 15,-6-86-31-15,6 68-30 16,0 3-23-16,2 1-4 16,5 5-20-16,5 1-13 15,-2 0 0-15,4 4-5 16,-2 4-1-16,1 0-2 16,2 0-3-16,0 9-1 15,1 8 2-15,-2 10-2 16,-2 2 5-16,-8 5-5 0,-4 1 4 15,0-1-1-15,-9 3 1 16,-15-2-1-16,-4-1-2 16,-3-5 0-16,2-5-1 15,7-7 3-15,7-8-1 16,5-4 5-16,5-2-6 16,4-3 3-16,1 0-3 15,0 0 1-15,0 0-2 16,0 0-4-16,0 0 4 15,6 2 1-15,13-1 3 16,6-1-4-16,4 0 5 16,2 0-4-16,0 0 0 0,-2 0-1 15,-1-1 1 1,-3-9 1-16,-2 1 2 0,-2-2 0 16,-4 3-2-16,-5-1 0 15,-2 4 10-15,-2 1-5 16,-3-1-1-16,-2 1-5 15,-2 3-1-15,1 1 0 16,-1 0-13-16,2 0-90 16,2 0-84-16,-2 0-147 15,0 0-284-15</inkml:trace>
  <inkml:trace contextRef="#ctx0" brushRef="#br0" timeOffset="152934.3589">29652 4886 942 0,'0'0'312'16,"0"0"-310"-16,0 0 51 15,0 0 52-15,-7 78-65 16,-10-47-18-16,-5 6-14 0,-9 4-2 16,-11 4-6-16,-13 3 0 15,-6 2-51-15,-2-3-96 16,6-6-104-16,7-7-251 16</inkml:trace>
  <inkml:trace contextRef="#ctx0" brushRef="#br0" timeOffset="153949.9933">29991 3903 1030 0,'0'0'11'15,"0"0"147"-15,0 0-19 0,0 0-64 16,0 0-33 0,0 0-18-16,0 0-13 0,-12-8 4 15,12 8-6-15,0 0-2 16,0 8-7-16,9 15 3 15,12 15-3-15,6 11 19 16,5 8 6-16,1 2-8 16,0 0-8-16,-2-1-1 15,-1-3-6-15,-3-3 0 16,-6-7-2-16,-2-6 2 16,-5-8-1-16,-4-7 1 15,-5-10-2-15,-4-8 0 0,1-4 2 16,-2-2-1-16,0 0 1 15,0 0 1-15,0 0-2 16,0 0 6-16,0-3-5 16,0-12 3-16,0-10-2 15,3-5-1-15,3-6-2 16,2-8 0-16,1-4 0 16,2-2 1-16,4 0 1 15,1 3-3-15,4 2 2 16,0 8 2-16,-3 3-3 15,1 5 1-15,-5 3-1 16,0 3 0-16,0 4 0 16,-3 0-1-16,-1 5-1 0,0 0-42 15,-2 3-56 1,0 1-101-16,-3 0-136 0,-4 4-412 16</inkml:trace>
  <inkml:trace contextRef="#ctx0" brushRef="#br0" timeOffset="154731.2759">30637 4507 939 0,'0'0'23'16,"0"0"155"0,0 0-75-16,0 0-28 0,40-85-47 15,-14 74-20-15,2 5 0 16,2 1-7-16,-5 5-1 15,-4 0 3-15,-5 0-1 16,-4 9 3-16,-4 3-2 16,-4 3 4-16,-2-1 6 15,-2 2-9-15,0 2 1 16,-2-1 0-16,-13 0-2 16,-6-1 1-16,1-5 0 15,3-3 5-15,2-2-4 0,8-2-3 16,4-2 5-16,3 0-6 15,0-2-1-15,0 0 1 16,0 0-2-16,16 0 3 16,14 0 0-16,7 0-2 15,-3 0 0-15,-1 6 0 16,-8 5 0-16,-3 1 1 16,-5 5-1-16,-4 5 0 15,-5 2 8-15,-6 0 31 16,-2 1-12-16,0 1 4 15,-10-1-4-15,-12-1 1 16,-6-2-10-16,-5-6-7 16,-5-3 2-16,2-3-5 0,-2-4 0 15,4-6-8 1,4 0 3-16,5 0-3 0,4-2-11 16,6-15-27-16,4-5-100 15,4-15-138-15,6-6-405 16</inkml:trace>
  <inkml:trace contextRef="#ctx0" brushRef="#br0" timeOffset="154918.748">31572 4841 1001 0,'0'0'291'15,"0"0"-289"-15,0 0 23 16,0 0-25-16,0 0-155 16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8T09:33:49.6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11832 4662 336 0,'0'0'203'0,"0"0"-32"16,0 0-67-16,0 0-30 15,0 0-3-15,0 0-15 16,0 0 19-16,0-37-15 0,0 34-5 16,0 2 5-16,0-3-10 15,0 0-10-15,0 4-12 16,0-2-4-16,0-1 7 16,-9 1-1-16,9-1-2 15,0 3-8-15,-10 0 8 16,10 0-19-16,0 0-9 15,0 5-4-15,0 33-7 16,0 14 11-16,0 11 2 16,19 3-1-16,9-6 0 15,-9-1 1-15,9-5-1 16,-9-4-2-16,-4-7 2 0,-6-6 0 16,1 2-1-16,-10-12 0 15,0-3 0-15,0-6 0 16,0-7 0-16,0-4-3 15,0-4 1-15,0-3 2 16,0 5-26-16,0-5-23 16,0 0-8-16,0 2-8 15,0-1-14-15,-10 7 19 16,-8 2 2-16,-7 4 9 16,-3 4-14-16,0-7 41 15,9 8 4-15,0-12 16 16,1 1 2-16,8-7 8 0,-5-1-1 15,-4 5 7-15,10 2 3 16,-10-1-1-16,-9 4-2 16,0-4 3-16,12 10 1 15,-2-4 5-15,-1-6-8 16,10 1-2-16,9-6 4 16,0-1 4-16,0 0-11 15,0 0-8-15,0 0 5 16,43 0 7-16,4-10 10 15,25-9-7-15,-7-3 5 16,1-3-11-16,5 9-9 16,-15-3 3-16,-9 13-5 15,-13-4 3-15,-6 10-3 0,-18 0 0 16,-10 0-5 0,0 0 2-16,0 0 2 0,0 0-7 15,0 7-4-15,-19 16 12 16,-28 6 0-16,-15 4-14 15,6-6 0-15,-6 5-4 16,-4-3 17-16,4-6 2 16,6-9-1-16,28 1 3 15,0-13-1-15,21 2 1 16,7-4-2-16,0 0 5 16,0 0-5-16,0 0 2 15,0 0-2-15,0 0 0 16,0 0-1-16,16 0 3 15,21 0 21-15,19 0 9 16,7-9 3-16,-7-6-19 0,-3 1-10 16,-6 4-6-16,-10-3 0 15,-9 12 0 1,-13-3-2-16,-11 4-7 16,-4 0-34-16,0 0-24 15,0 0-25-15,0 0-38 16,0 12 35-16,0 9-69 15,-4 3 79-15,-30-2-6 16,-3 4-97-16,-1-2 161 16,1-1 26-16,-7-1 3 0,7-5 4 15,-7-3 14-15,7-4 41 16,9-1 30-16,9-4 31 16,10-2-15-16,0-3-12 15,9 0-13-15,0 0-15 16,0 0-14-16,0 0-41 15,18 0-6-15,29-4 19 16,15-16 39-16,13-2-45 16,-3-1-12-16,3 2-8 15,-13 7-46-15,-25-1-241 16</inkml:trace>
  <inkml:trace contextRef="#ctx0" brushRef="#br0" timeOffset="609.304">12592 5489 848 0,'0'0'60'0,"0"0"112"15,0 0-97-15,0 0-16 16,0 0-51-16,0 0 3 16,119-108 3-16,-67 108-7 15,5 23 0-15,-1 11 3 16,-13 6 2-16,-5 7-1 0,-10 1-8 15,-28 0 1-15,0-4 0 16,0-5-3-16,0-12 0 16,-10-11 7-16,1-8-2 15,-10-8 7-15,-9 0 11 16,13-22 13-16,-7-17-11 16,6-8-14-16,16-3-7 15,0-1-3-15,0 7-1 16,16 5-1-16,12 7-1 15,0 11 0-15,0 8-8 16,0 12-52-16,6 1-112 16,-15 0-149-16,-10 17-289 0</inkml:trace>
  <inkml:trace contextRef="#ctx0" brushRef="#br0" timeOffset="1031.1759">13514 5575 775 0,'0'0'96'0,"0"0"-1"15,0 0-4-15,0 0-60 0,0 0-21 16,0 0 7-16,72-60-1 15,-72 45 5-15,0-1-2 16,0 5 1-16,0-4-6 16,-16 4-5-16,-21 6-3 15,0-6-2-15,8 11 7 16,-14 0-4-16,5 0 3 16,1 7-8-16,9 10-2 15,19 11 9-15,2 4-7 16,7-1 13-16,0 2 10 15,16 1-9-15,21-5-1 16,20-6-1-16,5-1-3 16,3-5-11-16,-2-5 1 0,-7-2-2 15,-3-5-57-15,-16-5-88 16,0 0-109-16,-9-13-231 16</inkml:trace>
  <inkml:trace contextRef="#ctx0" brushRef="#br0" timeOffset="1390.5861">13916 5179 600 0,'0'0'220'0,"0"0"-58"16,0 0-57-16,0 0-1 15,0 0-56-15,0 0 11 16,-109-67-7-16,100 67-22 0,9 0-23 15,-10 0-7-15,10 23 0 16,0 11 0-16,0 9 12 16,0 6 0-16,0 2 6 15,0 0-6-15,38 6-3 16,-1-6-2-16,-3-1-3 16,4-3-2-16,-10-2 5 15,0 0-6-15,-10-4 3 16,-2-6-2-16,-16 2 1 15,0-8-3-15,0 0-1 16,0-4-1-16,0-8-9 16,0-2-58-16,-9-10-42 15,-10-5-14-15,-15 0-117 0,-4-10-96 16</inkml:trace>
  <inkml:trace contextRef="#ctx0" brushRef="#br0" timeOffset="1562.4346">13788 5647 687 0,'0'0'114'16,"0"0"-12"-16,0 0 14 15,0 0-78-15,0 0-1 16,0 0-5-16,203-113-10 16,-150 97-5-16,-7 8-13 15,1 0-4-15,-13 6-51 0,-5-1-246 16</inkml:trace>
  <inkml:trace contextRef="#ctx0" brushRef="#br0" timeOffset="1765.5645">14611 5731 637 0,'0'0'218'16,"0"0"-103"-16,0 0-106 15,0 0-9-15,0 0-200 0,0 0-397 16</inkml:trace>
  <inkml:trace contextRef="#ctx0" brushRef="#br0" timeOffset="2156.2015">15050 5618 958 0,'0'0'56'0,"0"0"186"15,0 0-90-15,0 0-79 16,0 0-51-16,0 0-16 16,-28-29-6-16,28 52-1 15,0 20 1-15,9 20 30 16,10 10-4-16,-10 7-8 15,1-2-7-15,-10-1-1 16,0-6-9-16,0-10-1 16,0-11 7-16,0-7-7 0,0-14-2 15,-10-8-46-15,1-8-138 16,0-13-136-16,-1-1-355 16</inkml:trace>
  <inkml:trace contextRef="#ctx0" brushRef="#br0" timeOffset="2406.2014">14994 5612 928 0,'0'0'119'16,"0"0"-33"-16,0 0-3 15,0 0-67-15,0 0 6 0,0 0-3 16,184-91-5-16,-156 91-5 15,-10 4-2-15,1 17-6 16,-10 3 6-16,-9 3-5 16,0 7-2-16,0 0-4 15,-28 0 0-15,-28-2-49 16,3-8-25-16,-3-8-31 16,10-8-90-16,-1-8-182 15</inkml:trace>
  <inkml:trace contextRef="#ctx0" brushRef="#br0" timeOffset="2734.3275">15389 5429 879 0,'0'0'134'0,"0"0"87"15,0 0-72-15,0 0-83 16,0 0-17-16,0 0-13 16,0-21-24-16,0 34-12 15,0 24 0-15,16 10 9 16,3 2-2-16,-1-1-3 16,1-3 0-16,-10-3 3 15,10-5-7-15,-10-3-1 16,-9-5 1-16,10-5 0 0,-10 2-5 15,0-7-88-15,0-2-43 16,0-6-72-16,-28-6-130 16</inkml:trace>
  <inkml:trace contextRef="#ctx0" brushRef="#br0" timeOffset="2921.8239">15287 5762 708 0,'0'0'108'0,"0"0"59"16,0 0-54-16,0 0-29 16,0 0-37-16,137-125-6 0,-81 106-13 15,0 3-8-15,-3 1-14 16,-6 6-6-16,5 1-38 16,-5 1-238-16,-9 2-496 15</inkml:trace>
  <inkml:trace contextRef="#ctx0" brushRef="#br0" timeOffset="3046.8247">16221 5679 883 0,'0'0'62'0,"0"0"-62"15,0 0-62-15</inkml:trace>
  <inkml:trace contextRef="#ctx0" brushRef="#br0" timeOffset="7372.4637">16869 5718 538 0,'0'0'107'16,"0"0"-4"-16,0 0-30 0,0 0-20 15,0 0-19-15,0 0-4 16,0 0 2-16,0 0-8 0,0 0-3 15,0 0 2 1,0 0 1-16,0 0 2 0,0 0-1 16,0 0-6-1,0 0 0-15,0 0-3 16,0 0-1-16,0 0-3 0,28 0-4 16,16-2-5-1,2-2-2-15,1-9 0 0,-3 11-1 16,-16-3 0-16,0 2 0 15,-9 3-2 1,-10 0-57-16,-9 0-89 0,0 0-75 16,0 0-66-16</inkml:trace>
  <inkml:trace contextRef="#ctx0" brushRef="#br0" timeOffset="7460.4328">16869 5718 456 0</inkml:trace>
  <inkml:trace contextRef="#ctx0" brushRef="#br0" timeOffset="7586.6742">16869 5718 456 0,'-65'158'88'0,"65"-158"12"0,0 0-13 0,0 0-14 0,0 0-30 15,0 0 41-15,0 0-8 16,0 0-11-16,0 0-22 0,0 0-12 16,46 0 6-1,10-1-11-15,7-11-20 16,2 3-6-16,7-3-35 15,-25-2-197-15,-19-6-469 0</inkml:trace>
  <inkml:trace contextRef="#ctx0" brushRef="#br0" timeOffset="8852.3964">17554 5555 746 0,'0'0'33'0,"0"0"170"16,0 0-60-16,0 0-57 16,0 0-37-16,0 0-11 15,-9-38-20-15,9 39-18 16,9 31 0-16,29 15 10 16,-4 14 12-16,13-3-10 0,-1 1-1 15,-2-9 0 1,-7-7-6-16,-8-14 0 0,-1-6-5 15,-19-10 1-15,0-9 2 16,-9-4-1-16,0 0 2 16,10 0 12-16,-10-4 54 15,0-25-22-15,0-12-41 16,0-4-6-16,0 2 0 16,0 1 3-16,0 8-3 15,0 5-1-15,0 6 0 16,0 5-2-16,0 2-8 15,9 15-68-15,-3-3-102 16,13 4-126-16,-10 0-141 16</inkml:trace>
  <inkml:trace contextRef="#ctx0" brushRef="#br0" timeOffset="9258.6475">18405 5665 802 0,'0'0'52'16,"0"0"97"-16,0 0-93 15,0 0-15-15,0 0-26 0,0 0 16 16,-156 121-2-16,156-94 17 15,-9-6-7-15,9 2-14 16,0-5-17-16,0-7 1 16,28-2 0-16,6-7-1 15,-6-2 0-15,9 0 2 16,1 0-1-16,-20-2 5 16,-8-14 12-16,-1-5 9 15,-9-3-7-15,0-5-14 16,0 0-1-16,-19 3-12 15,1 7-1-15,-10 6-14 16,9 8-44-16,0 5-42 16,10 0-33-16,-10 0-119 0,10 0-293 15</inkml:trace>
  <inkml:trace contextRef="#ctx0" brushRef="#br0" timeOffset="9399.3023">18405 5665 769 0</inkml:trace>
  <inkml:trace contextRef="#ctx0" brushRef="#br0" timeOffset="9602.4018">18405 5665 769 0,'336'-102'95'0,"-336"99"132"0,0 1-86 0,0 2-38 16,0 0-59-16,0 0 1 0,0 0-4 15,0 0-13-15,0 0-12 16,0 0-16-16,0 26 2 16,10 11 1-16,18 5 6 15,-10 3 10-15,10 4-6 16,0-2 2-16,-12-4-4 16,3-4-11-16,-10-10 6 15,-9-5-6-15,0-5-4 16,0-4 2-16,0-4-73 15,0-3-72-15,0-8-97 16,-28 0-181-16</inkml:trace>
  <inkml:trace contextRef="#ctx0" brushRef="#br0" timeOffset="9789.9039">18613 5813 850 0,'0'0'124'16,"0"0"7"-16,0 0-56 16,0 0-53-16,0 0-18 15,0 0 4-15,293-87-7 16,-218 74-1-16,-3-1-29 0,-16 2-180 16,-13-4-242-1</inkml:trace>
  <inkml:trace contextRef="#ctx0" brushRef="#br0" timeOffset="11199.8318">18452 5584 352 0,'0'0'89'16,"0"0"4"-1,0 0 4-15,0 0-69 0,0 0 8 16,0 0 3-16,34-21 7 16,-34 21-5-16,0 0 7 15,0 0 8-15,0 0-17 16,0 0 5-16,0 0-4 15,0-3 1-15,0 1-3 16,0 2 1-16,0-3 0 16,0-2-1-16,0 1 8 15,0 4 0-15,0-2-22 0,0-1 0 16,0 1 3 0,0 2-11-16,0 0-4 0,0 0-12 15,0 2-8 1,0 20-3-16,37 17 11 0,1 1 2 15,-4 10-1 1,3-3 4-16,-18 3-3 0,-10-5 6 16,1 0-4-1,-10-9 1-15,0-7 2 0,0-7-2 16,0-4-2-16,0-5-2 0,0-5-1 16,0-3 0-1,0 0-2-15,0-4-125 0,0-1-110 16,0-1-333-1</inkml:trace>
  <inkml:trace contextRef="#ctx0" brushRef="#br0" timeOffset="11919.9849">19757 5737 503 0,'0'0'115'0,"0"0"-14"16,0 0-16-16,0 0-44 16,0 0 15-16,0 0 27 15,-81-25-6-15,62 18-2 16,10 6-5-16,-10-4-14 15,10 5-23-15,-10 0-11 16,-9 0-14-16,3 24-5 16,-12 5-3-16,18 5 8 15,0 3 2-15,19-2 8 16,0-1-8-16,0-5 5 16,10-3-10-16,18-7 5 0,9-2-6 15,-3-8-1 1,4 1 1-16,-10-7-1 0,-10-3 5 15,10 0 2 1,-3 0 7-16,-6-18 2 0,0-3-7 16,-10-3 1-1,0-5-8-15,-9-3-3 0,0-2-2 16,0 7-2-16,0 3-82 0,-18 7-41 16,-1 0-122-1,0 2-407-15</inkml:trace>
  <inkml:trace contextRef="#ctx0" brushRef="#br0" timeOffset="12269.9898">19127 5596 800 0,'0'0'45'16,"0"0"140"-1,0 0-64-15,0 0-47 0,0 0-67 16,0 0 5 0,-9-12-4-16,9 12-8 0,34 12-1 15,-6 5-2 1,10 7-2-16,-20-6-268 0</inkml:trace>
  <inkml:trace contextRef="#ctx0" brushRef="#br0" timeOffset="12570.0321">20305 5324 975 0,'0'0'44'0,"0"0"-6"0,0 0-25 15,-81 139-5 1,34-76-8-16,-9-10-159 0</inkml:trace>
  <inkml:trace contextRef="#ctx0" brushRef="#br0" timeOffset="16861.3769">8240 1749 567 0,'0'0'148'16,"0"0"-4"-16,0 0-96 16,0 0-3-16,0 0-2 15,0 0 20-15,0 0 12 16,0 3-17-16,0-3-25 16,0 0-14-16,0-3 2 15,0-1 7-15,0-1-16 0,-9 0 6 16,9-2-11-16,-9-1-6 15,-1 4 8-15,10-1 3 16,-9 3 3-16,9 2-7 16,0 0 2-16,-9 0-4 15,9 0-6-15,-6 0-1 16,6 0-4-16,-4 0-2 16,4 0-2-16,0 0 9 15,0 11 0-15,0 2 0 16,0 0-7-16,0 4 3 15,0-5 1-15,19-3 2 16,-10-1 1-16,10-6 0 0,-10-2-2 16,1 0 2-16,-10 0 9 15,9 0-3-15,1 0-2 16,8-5 5-16,1-14-6 16,-4 1-2-16,-5-1 1 15,-10 2 2-15,0-3-2 16,0 1 0-16,0 4 5 15,0 1-3-15,0 7 1 16,-6-1 1-16,-7 4-6 16,-2 0 0-16,-4 4-1 15,10 0-4-15,-10 0 2 16,0 0 1-16,-9 0 0 16,3 12-2-16,-3 5 4 0,0 4-3 15,0 0 2-15,19 3-2 16,-1-4 1-16,10-1-2 15,0-5 0-15,0-6 0 16,0-1-2-16,0-3 3 16,0-2-1-16,28-2 3 15,0 0 1-15,7 0 4 16,-7 0 4-16,0-6-4 16,-10-6-4-16,1 1 8 15,-19-2-2-15,10-4 1 16,-10-1-5-16,0 2 9 15,0-2-10-15,0 10-1 0,-10 0-13 16,-9 8-107 0,-27-1-239-16</inkml:trace>
  <inkml:trace contextRef="#ctx0" brushRef="#br0" timeOffset="20303.3435">1431 7181 606 0,'0'0'216'16,"0"0"27"-16,0 0-108 15,0 0-55-15,0 0-35 16,0 0-41-16,0 0-4 16,-28-39-7-16,28 39 1 15,0 0 3-15,0 0 3 16,0 0 8-16,0 0 23 0,0 0 17 16,0 0-3-16,0 0-8 15,0 0-14-15,0 0-10 16,0-3-3-16,0 2 2 15,0-4 7-15,0 5 5 16,-9-2-4-16,9-2-3 16,0 4-7-16,0 0-7 15,0 0-3-15,0 0-2 16,0 0-3-16,0-2-8 16,0 2-35-16,0 0-47 15,0-9-138-15,0-11-575 16</inkml:trace>
  <inkml:trace contextRef="#ctx0" brushRef="#br0" timeOffset="21412.8144">1908 7276 688 0,'0'0'27'15,"0"0"203"-15,0 0-119 16,0 0 4-16,0 0-26 16,0 0-5-16,0 0-21 15,-13-76 3-15,13 72-26 16,0 2-2-16,0-1-10 15,0 3-12-15,0 0-4 0,0 0-11 16,0 0-1 0,0 5-7-16,0 27-8 0,13 16 14 15,30 15 1-15,13 8 2 16,-3 3-1-16,-6 0 3 16,-10-4-5-16,7-4 1 15,-22-10-1-15,-7-11 0 16,4-14 1-16,-19-8 0 15,9-10 1-15,-9-9-1 16,10 1 1-16,-10-5 2 16,0 0-1-16,0 0 3 15,0 0-1-15,0 0 2 16,0-24-2-16,0-15-1 16,0-7-2-16,0-3-1 0,-10-2 0 15,1 5 0-15,9 0 0 16,0 2 0-16,-9 2 1 15,9 4-1-15,0 7 3 16,0-1-2-16,0 16 0 16,0-2 0-16,0 13-2 15,0 5-5-15,0 0-16 16,0 0-85-16,18 0-79 16,20 0-64-16,-1 0-193 15</inkml:trace>
  <inkml:trace contextRef="#ctx0" brushRef="#br0" timeOffset="21959.6089">2820 7900 918 0,'0'0'59'0,"0"0"164"16,0 0-96-16,0 0-31 16,0 0-40-16,0 0-7 15,-53-37-17-15,53 37-4 16,0 0-9-16,0 0-10 15,0 0-9-15,0 24-10 0,0 15 1 16,7 14 9-16,11 5 6 16,1 3-4-16,-10-8 0 15,10-3 0-15,-10-5-1 16,-9-11 0-16,0-10 4 16,0-3-3-16,0-13 2 15,0 2-4-15,0-10 1 16,0 0-1-16,0 0-122 15,0 0-143-15,0-18-277 16</inkml:trace>
  <inkml:trace contextRef="#ctx0" brushRef="#br0" timeOffset="22350.2485">3341 7179 145 0,'0'0'593'15,"0"0"-375"-15,0 0-61 16,0 0-15-16,0 0-34 16,0 0-47-16,-47 15-43 15,13 59-14-15,15 36 1 16,10 14-3-16,9 7 6 15,28-1-8-15,62-10 0 16,38-12-8-16,9-40-319 16</inkml:trace>
  <inkml:trace contextRef="#ctx0" brushRef="#br0" timeOffset="32700.2203">21685 5921 747 0,'0'0'37'16,"0"0"138"-16,0 0-74 0,0 0-40 16,0 0-24-1,0 0 12-15,0 0 6 0,-28-101 16 16,28 94-14-16,0 7-14 0,0-1-6 16,0 1-6-1,0 0-13-15,0 0-12 0,0 0 0 16,0 0-6-1,0 6-3-15,0 28-2 0,0 18 5 16,0 7 1 0,0 7 1-16,9-3-2 0,10-6 0 15,9-7 0 1,0-6 0-16,9-15 0 0,-2-9 1 16,2-8-1-16,-18-7 0 15,9-5 0-15,-10 0 1 16,7-13 15-16,3-20-3 15,10-14-11-15,-1-4 1 16,-3-12 6-16,-6-10-3 16,0 2-3-16,-9-1 5 15,-19 6 0-15,9 11 1 16,-9 13 1-16,0 18-5 0,0 8-2 16,0 16-3-1,0 0-5-15,0 4-20 0,0 32-158 16,-9 12-82-1,-28-1-223-15</inkml:trace>
  <inkml:trace contextRef="#ctx0" brushRef="#br0" timeOffset="33364.4893">22498 6187 771 0,'0'0'110'0,"0"0"56"16,0 0-59-16,0 0-71 0,0 0-5 15,0 0-1-15,9-67-16 16,19 67 1-16,10 0-5 15,5 22-8-15,-5 12 6 16,-1 6-5-16,-18 7 4 16,-1-4-1-16,-8-1 0 15,-10-2-3-15,0-7 3 16,0-9-2-16,0-10 3 16,0-6-1-16,0-8 2 15,0 0 6-15,0 0 35 16,-10 0 10-16,1-27-36 0,0-9-12 15,-1-10-4 1,10 1-5-16,0-2 2 0,0 4-4 16,19 14-5-16,9 0 5 15,-3 17 0-15,-6 8 0 16,-10 4-3-16,10 0-4 16,-1 9-5-16,10 20 10 15,-9 10 2-15,-3 1 1 16,2 0-1-16,-8 2-1 15,-1-8-7-15,0 0-73 16,1-2-70-16,-1-16-50 16,1-8-29-16,-10-8-181 0</inkml:trace>
  <inkml:trace contextRef="#ctx0" brushRef="#br0" timeOffset="33692.5869">23121 5978 771 0,'0'0'81'0,"0"0"161"16,0 0-111-16,0 0-55 15,0 0-23-15,0 0-21 0,-19-41-27 16,19 66 0-16,0 10-5 16,0 12 9-16,10 1 8 15,-1-3-2-15,10 1-8 16,-10-1-4-16,0-2-1 16,-6-5-2-16,10-1-1 15,-13-1-6-15,0-4-139 16,0-13-93-16,0-9-143 15</inkml:trace>
  <inkml:trace contextRef="#ctx0" brushRef="#br0" timeOffset="34052.0513">23476 5949 826 0,'0'0'219'15,"0"0"-127"-15,0 0-69 16,0 0-16-16,0 0 28 16,0 0-16-16,-165 148-11 15,112-119-4-15,6-10 2 16,19-9 2-16,19-5 16 16,-7-5 11-16,16 0-21 15,0 0 1-15,0 0-8 16,0 0-6-16,0 0-1 15,0 3-10-15,25-1 10 16,13 9 2-16,-1 5 1 0,10 0-1 16,-4 2-2-16,-5 2 0 15,8-3 0-15,-2 0 0 16,-16-2-2-16,0-4-20 16,-9-3-125-16,-10-1-140 15,-9-7-398-15</inkml:trace>
  <inkml:trace contextRef="#ctx0" brushRef="#br0" timeOffset="34482.4302">23622 6010 846 0,'0'0'169'16,"0"0"-52"-16,0 0-96 15,0 0 21-15,0 0 31 16,137 131-4-16,-99-80-31 16,-19-5-17-16,-10-4-9 15,0-13 0-15,-9-8-10 16,0-5 0-16,0-9 1 16,0-7 1-16,0 0 4 0,0 0 6 15,0-10 24 1,0-19-19-16,0-5-15 0,0-3 3 15,-9-7-5-15,9 5 0 16,0 0-1-16,0 10 1 16,9 7-1-16,10 14-2 15,6 8-1-15,3 0-4 16,0 11-5-16,9 23 8 16,-2 8 3-16,-7 3 0 15,0 3 1-15,-19-10-3 16,0 6 1-16,-9-9-1 15,0-2-45-15,0-9-136 16,0-15-129-16,0-9-369 0</inkml:trace>
  <inkml:trace contextRef="#ctx0" brushRef="#br0" timeOffset="34857.43">24345 6079 868 0,'0'0'40'0,"0"0"174"15,0 0-147-15,0 0-32 16,0 0-32-16,0 0 8 16,-146 110 2-16,146-68 3 15,0-6 1-15,0-7-2 0,0-4-3 16,9-11 0-16,28-6-3 15,7-5-2-15,-7-3 0 16,1 0 3-16,-1-8-2 16,-12-11-2-16,-6-8 2 15,-10 1 7-15,-9-2 0 16,0 2 3-16,0-3 9 16,-28 6-13-16,-6 0-13 15,-4 10-1-15,1 9-5 16,-7 4-11-16,7 0-103 15,0 25-41-15,9 0-151 16,0-6-483-16</inkml:trace>
  <inkml:trace contextRef="#ctx0" brushRef="#br0" timeOffset="34982.5158">24345 6079 977 0</inkml:trace>
  <inkml:trace contextRef="#ctx0" brushRef="#br0" timeOffset="35381.8336">24345 6079 977 0,'184'-16'142'0,"-184"16"18"0,0 0-72 0,0 5-79 0,19 22-8 0,6 9 6 16,-7 7 7-16,10-5 4 0,-9-7-4 15,9-7-8-15,-9-6 0 16,6-8-1-16,-7-9 0 15,10-1-3 1,-9 0 0-16,9-9 11 16,0-17-13-16,-3-7-1 15,-6-1-4-15,-10-2 0 16,-9-1 3-16,0 3 2 16,0 10 2-16,0 6-1 15,0 14 1-15,0 4-2 16,0 0-2-16,0 21-21 15,0 14 17-15,-9 10 6 16,9-4 0-16,0-1 3 0,0-5-2 16,9-8-1-16,38-8 1 15,-10-9 1-15,7-5-1 16,-16-5-1-16,0 0 3 16,0 0 8-16,-3-18 9 15,-7-6 4-15,-8-3 12 16,-1-10-12-16,-9 0-6 15,0 2-12-15,0 6-4 16,0 4-2-16,0 11-3 16,-19 11-11-16,1 3-109 15,-17 0-121-15,7 0-239 16</inkml:trace>
  <inkml:trace contextRef="#ctx0" brushRef="#br0" timeOffset="35850.6769">25342 5981 946 0,'0'0'111'15,"0"0"132"-15,0 0-144 16,0 0-56-16,0 0-38 15,0 0-5-15,62 40 3 0,-34 2 12 16,0 7 9 0,-9-1-8-16,0-3-4 0,-10-4-6 15,0-10-1-15,-9-4-1 16,0-10-2-16,0-8 0 16,0-1 0-16,0-4-1 15,0-4 6-15,0 0-2 16,0 0 12-16,0-13 11 15,-9-12-17-15,-10-8-1 16,10-10-1-16,9-2-6 16,0-1-3-16,0 6 0 15,28 11 0-15,6 6 3 16,-6 12-2-16,10 11-1 0,-1 0-2 16,7 10-3-1,2 24 5-15,-8 8 2 0,-10 3-1 16,-3 2-1-16,-16 2 0 15,-9 4-4-15,0-8-163 16,0-16-276-16</inkml:trace>
  <inkml:trace contextRef="#ctx0" brushRef="#br0" timeOffset="36709.9811">26183 6338 715 0,'0'0'97'0,"0"0"160"15,0 0-138-15,0 0-23 0,0 0-37 16,0 0-13-16,-9-13-6 15,9 12 5-15,18-9-15 16,26 5 1-16,31-8-7 16,6 2-7-16,3-2-3 15,-13 7 2-15,-24 1-7 16,-19 5-1-16,-15-3-2 16,-1 3-5-16,-12 0-1 15,0 0-5-15,0 0-6 16,0 0-125-16,0 5-121 15,-15-5-370-15</inkml:trace>
  <inkml:trace contextRef="#ctx0" brushRef="#br0" timeOffset="37147.4983">26731 5978 1009 0,'0'0'45'0,"0"0"196"15,0 0-118-15,0 0-51 16,0 0-49-16,0 0-23 16,28-5 0-16,16 53 0 0,12 10 11 15,-6 8-6-15,0-3 2 16,-4-8 0-16,-8-12-3 15,-4-11-4-15,-15-12 0 16,-10-7 0-16,0-9 3 16,-9-4-3-16,0 0 8 15,0 0 7-15,0-4 21 16,0-24-3-16,0-9-26 16,0-6-6-16,0-4 6 15,0-6-6-15,0-2 3 16,0 2 0-16,0 3-1 15,0 7 0-15,0 6-1 0,10 9-1 16,-1 12-1-16,0 11-1 16,-9 5-2-16,19 0-7 15,-10 19-92-15,-9 12-163 16,0 1-245-16</inkml:trace>
  <inkml:trace contextRef="#ctx0" brushRef="#br0" timeOffset="37616.2325">27554 6393 702 0,'0'0'288'0,"0"0"-76"16,0 0-37-16,0 0-53 0,0 0-52 15,0 0-9 1,0-74-16-16,0 74-25 0,0 0-14 16,0 0-6-16,0 16-3 15,0 20 3-15,0 7 2 16,9 5 0-16,-9-4-1 16,0-5 2-16,9-9-1 15,-9-7 1-15,10-7-1 16,-10 2-1-16,0-9 0 15,9 0 0-15,-9 2-1 16,0 3-1-16,0-1-36 16,0-6-227-16,-19-7-394 0</inkml:trace>
  <inkml:trace contextRef="#ctx0" brushRef="#br0" timeOffset="38366.2388">26438 6194 549 0,'0'0'159'0,"0"0"-22"16,0 0-12-16,0 0-45 16,0 0-12-16,0 0-23 15,10-31-2-15,-10 31 16 16,0 0-9-16,0 0-8 16,0 0-28-16,0 0-11 15,9 0-3-15,0 0-5 16,19 0 5-16,7 2 1 15,11 4 2-15,-8 2-1 16,5 0 0-16,-15-1-1 0,-9-2 3 16,-9 4-2-16,-1 4-2 15,-9 0 0-15,0 6 3 16,0 3 2-16,0-1 1 16,-28 2-6-16,-10-4 3 15,4-9-1-15,16 0 0 16,-1-5 3-16,9-4-2 15,10-1-3-15,-9 8-1 16,0 2-107-16,-10 0-142 16,10-2-246-16</inkml:trace>
  <inkml:trace contextRef="#ctx0" brushRef="#br0" timeOffset="38756.8972">28286 6596 1107 0,'0'0'71'16,"0"0"77"-16,0 0-93 15,0 0-26-15,0 0-16 16,0 162-5-16,0-112-4 16,-19 4-4-16,-28 0-54 15,-12-8-315-15</inkml:trace>
  <inkml:trace contextRef="#ctx0" brushRef="#br0" timeOffset="39397.5908">28092 5949 1007 0,'0'0'51'16,"0"0"142"-16,0 0-63 0,0 0-73 15,0 0-30 1,0 0-13-16,0-41-14 16,0 43 0-16,10 21-9 0,9 7 9 15,9 9 3-15,6 3 0 16,3-2 1-16,1 5 0 15,-1-4 0-15,-3-3-1 16,4 0-2-16,-20-9-1 16,1-8 4-16,-10-4-4 15,1-16 1-15,-1 4 0 16,-9-5 1-16,0 0 14 16,0-5 2-16,0-14 9 15,0-13-14-15,0-3-9 16,0-4 7-16,-9-5-7 15,-10-4 3-15,10 13-6 0,9-1 7 16,0 15-8 0,-10 7-1-16,10 4-9 0,0 5-22 15,0 2-96-15,0 1-144 16,0-3-347-16</inkml:trace>
  <inkml:trace contextRef="#ctx0" brushRef="#br0" timeOffset="40022.5968">28759 6438 908 0,'0'0'50'0,"0"0"136"0,0 0-66 16,0 0-24-16,0 0-59 15,0 0-7-15,-19-79-3 16,38 68 2-16,9-2-3 16,-9 8-4-16,9 0-5 15,0 5-4-15,6 0-8 16,-15 0-3-16,0 0-2 15,-1 5-3-15,1 19 1 16,-19-1 1-16,0 0 1 16,0 6 4-16,-9-4 0 15,-29 0-3-15,-9-3 5 16,13-6-4-16,-3-3-2 16,18-3 1-16,10-5-1 0,9-4 2 15,0-1 0-15,0 0 0 16,0 0 1-16,0 0-3 15,0 0 0-15,18 0 2 16,29 0 3-16,16 0-4 16,-7-4-1-16,6-8 0 15,-6 4-2-15,-6-3-76 16,0-4-229-16,-13-4-547 16</inkml:trace>
  <inkml:trace contextRef="#ctx0" brushRef="#br0" timeOffset="40256.8891">29345 6761 921 0,'0'0'84'16,"0"0"-24"-16,0 0 37 15,0 0-32-15,-38 143-53 16,4-102-10-16,-3 2-2 16,-10-1 0-16,-3-8-130 15,10-7-187-15</inkml:trace>
  <inkml:trace contextRef="#ctx0" brushRef="#br0" timeOffset="40792.8286">29254 6091 742 0,'0'0'122'0,"0"0"93"15,0 0-61-15,0 0-13 16,0 0-55-16,0 0-9 16,0-46-34-16,0 46-30 0,0 9-13 15,0 24 3-15,10 11-3 16,15 8 2-16,12-1-1 15,-9-5 1-15,0-2-2 16,0-15 0-16,-3-10 0 16,-6-9 3-16,-10-4-2 15,0-2-1-15,-9-4 1 16,0 0 1-16,0 0 4 16,0-4 3-16,0-20-5 15,0-10-3-15,0-4 0 16,0-8-1-16,-9-3 1 15,0 1 0-15,-1 12 1 0,10 7 1 16,0 8 0 0,0 12-6-16,0-1 3 0,0 2-2 15,0 8-12-15,19-2-88 16,0-3-194-16,9 0-365 16</inkml:trace>
  <inkml:trace contextRef="#ctx0" brushRef="#br0" timeOffset="41417.8987">29824 6522 859 0,'0'0'128'16,"0"0"37"-1,0 0-54-15,0 0-22 0,0 0-20 16,0 0 0-16,41-97-33 16,-13 86-12-16,-9 1-16 15,9 2-2-15,-7 5-6 16,11 2-2-16,-14 1-1 15,10 0-3-15,-9 14-4 16,-10 18 6-16,-9 7 4 16,0 5-3-16,-37-3 2 15,-25-10 1-15,24-10-4 16,10-5 4-16,10-14 0 16,18-2 1-16,0 0 9 15,0 0-3-15,0-5-7 0,46-14-2 16,7-1-7-16,3 6 5 15,0 4 1-15,-12 8 0 16,-7 2 1-16,1 0-4 16,-29 12 0-16,-9 17 3 15,0 6 2-15,-75 10-7 16,-34 13-31-16,-28-3-180 16,-18 2-416-16</inkml:trace>
  <inkml:trace contextRef="#ctx0" brushRef="#br0" timeOffset="63741.8503">4702 1500 372 0,'0'0'148'0,"0"0"-48"16,0 0-39-16,0 0-28 15,0 0-16-15,0 0 14 16,0 0 21-16,75-5 0 0,-66 0 21 16,-9 3-26-1,9-1-18-15,-9 3-16 0,0 0-9 16,0 0 2-16,0 0 6 16,0 0 5-16,0 0-10 15,0 0-1-15,0 0-6 16,0 0 0-16,-18 0-1 15,-10 0-3-15,0 3 2 16,3 5 1-16,-3 5 1 16,0 0-1-16,9-2 1 15,0 4-1-15,10-5-2 16,9-1 3-16,0 1-2 16,0 0-2-16,0-2 2 15,0-2 2-15,9 2 0 16,10 2 1-16,9-5 0 0,-9 0 0 15,-4-1 3-15,-2-4-4 16,2 0 1-16,-5 0 3 16,-10 0-1-16,9 0 2 15,0 0 9-15,-9-9-3 16,10-7-8-16,-10-2 3 0,0-2-5 16,9 3-1-16,-9 1 0 15,0 1 1-15,0 1 1 16,0 2 0-16,0 6 2 15,0-1 3-15,0 4-7 16,0-2 3-16,0 2-2 16,-9 1-1-16,-10 2-2 15,3 0 0-15,-6 0-1 16,-2 9-2-16,5 5 1 16,0 1 4-16,10-1 0 15,9 2 0-15,0-1 0 16,0-6 0-16,0 4 0 15,9-3 0-15,10-5 1 0,15-5-2 16,-12 0-66 0,-13-10-248-16</inkml:trace>
  <inkml:trace contextRef="#ctx0" brushRef="#br0" timeOffset="66373.0459">18149 1789 391 0,'0'0'68'16,"0"0"33"-16,0 0-24 16,0 0-15-16,0 0-13 15,0 0-2-15,0 0-18 16,-93 0-15-16,74 0-5 16,-6 5 14-16,7 10 9 15,8 1 2-15,-8 0-16 0,18-5 2 16,-10 7-7-1,10-4 2-15,0 1-5 0,0 4-1 16,0-3 5-16,0 2-6 16,0-3-3-16,0-1-3 15,19-4-1-15,0-4 4 16,-1-3-2-16,7-3 4 16,3 0-4-16,0-3 4 15,-9-13-7-15,0-2 3 16,-1 1-1-16,-8-1-2 15,-1 0 0-15,-3 4-1 16,-6 6 1-16,0-4 0 0,0 3 1 16,0 2 0-1,0-3 0-15,0 1 2 0,0-4 1 16,0 3-1-16,0-1-1 16,0 3 1-16,0 3 2 15,0 0 3-15,0 5-2 16,-6 0-4-16,-13 0 0 15,1 0-3-15,-1 0 1 16,0 0 0-16,10 8 0 16,0-1 0-16,-1 2 1 15,10 3-1-15,-9-1 2 16,9 0 3-16,0 4-1 16,0-1-3-16,0 2 5 15,19-4-3-15,-1-3-2 16,1-1 1-16,-10-3 1 0,1-5-1 15,8 0 2-15,-8 0 3 16,-1 0 5-16,-3 0 15 16,4-3-7-16,-1-10-9 15,-9-3-6-15,9-2-3 16,-9-3 0-16,0-1-1 16,0-1-1-16,0 2 0 15,0 8 3-15,0 2-3 16,0 6 0-16,-9 5-1 15,-10 0-2-15,4 0-11 16,-13 0-64-16,9 21-53 16,-9 2-81-16,19-10-536 0</inkml:trace>
  <inkml:trace contextRef="#ctx0" brushRef="#br0" timeOffset="72805.8602">4266 6866 711 0,'0'0'163'16,"0"0"-2"-16,0 0-52 16,0 0-44-16,0 0-19 0,0 0-3 15,0 0-21 1,-38-13-15-16,38 13-7 0,0 0-4 15,0 19-12 1,0 15 16-16,0 8 6 0,0 5-2 16,0-1-3-1,0 1-1-15,0 3 2 0,0-7-2 16,0-6 0 0,0 2 0-16,0-10-46 0,0-2-96 15,-9-11-187-15</inkml:trace>
  <inkml:trace contextRef="#ctx0" brushRef="#br0" timeOffset="73076.037">3827 7434 675 0,'0'0'109'0,"0"0"-55"15,0 0-22-15,0 0-6 16,0 0 4-16,0 0 46 16,146-17-25-16,-65 10-14 15,0-6-1-15,3 5-5 16,-3 2-11-16,-16 6-14 16,-9 0-6-16,-12 0 0 15,-16 6-17-15,-19 12-129 0,-9 4-69 16,0-1-426-1</inkml:trace>
  <inkml:trace contextRef="#ctx0" brushRef="#br0" timeOffset="73734.1194">4035 7734 772 0,'0'0'50'0,"0"0"100"16,0 0-135-1,0 0 15-15,0 0-16 0,-56 149 49 16,56-93-22 0,0 2-11-16,0-5-6 0,0-5 6 15,0-4 11-15,0-14-32 16,0-7-5-16,0-9-4 15,0-6 1-15,0-8 2 16,0 0 3-16,0 0 8 16,-15-16 6-16,-4-6-12 15,0-14-4-15,-9-7-4 16,3-7 0-16,3-5 3 0,-2-6-3 16,5 3 1-16,19 2 3 15,0 12 5 1,0 2 1-16,28 13-1 0,19 7-2 15,6 4-5 1,3 8-2-16,-3 2 0 0,3 8-6 16,-10 0 6-1,-2 3-6-15,3 18 3 0,-13 2 3 16,-15-1 0 0,-16-4 0-16,-3 6-3 0,0-1 3 15,-22 0 2-15,-40-7-1 0,6 1-1 16,-7-7-11-1,7-8-17-15,13 3 0 0,5-5 10 0,10 0 9 16,19 0 6-16,9 0 3 16,0 8-7-16,0 3-6 15,0 7 9-15,19 6 4 16,27 2 1-16,7 1 0 16,-6 5 0-16,15-2 0 15,-15-6-1-15,-10 5 2 16,-9-3-2-16,-9-6 0 15,-10 1-3-15,1-10-183 0,-10-5-43 16,6-1-241 0</inkml:trace>
  <inkml:trace contextRef="#ctx0" brushRef="#br0" timeOffset="73984.1505">4493 8079 669 0,'0'0'165'0,"0"0"73"16,0 0-103-16,0 0 4 15,0 0-81-15,0 0-20 16,0-33-27-16,0 51-9 16,0 18 2-16,19 7-2 15,-10-1 7-15,-9 2-9 0,9-14 0 16,-2-2-1-16,-7-11-29 15,0-10-121-15,0-7-93 16,0-7-320-16</inkml:trace>
  <inkml:trace contextRef="#ctx0" brushRef="#br0" timeOffset="74281.0004">4777 7734 863 0,'0'0'120'16,"0"0"44"-16,0 0-105 16,0 0-12-16,0 0-40 15,0 0-1-15,146-35 13 16,-99 27-5-16,6 0 7 15,3-4-5-15,6 3-11 16,-15-3-5-16,9 7 0 16,-22-3-11-16,-6 4-58 15,-9 4-74-15,-10 0-103 16,-9 0 44-16,0 0-218 16</inkml:trace>
  <inkml:trace contextRef="#ctx0" brushRef="#br0" timeOffset="74515.4619">5041 7554 723 0,'0'0'146'15,"0"0"38"-15,0 0-9 16,0 0-96-16,0 0-6 16,0 0-16-16,-18-36-33 15,18 36-20-15,0 24 2 16,0 10-6-16,0 6 13 15,0 6 8-15,9 0-16 0,0-2-4 16,1 8-1 0,-1-12 0-16,0-6-40 0,-9-12-201 15,0-22-315-15</inkml:trace>
  <inkml:trace contextRef="#ctx0" brushRef="#br0" timeOffset="74921.6427">5808 7138 730 0,'0'0'65'16,"0"0"135"-16,0 0-66 16,0 0-22-16,0 0-27 15,0 0-15-15,0-60-30 16,0 60-25-16,0 0-14 15,0 2-1-15,0 27-10 16,0 17 10-16,0-1 2 0,12 7 1 16,-3 0-3-16,-9-9 0 15,0-7-1-15,0 6-51 16,0-12-129-16,-18-6-111 16,-20-3-355-16</inkml:trace>
  <inkml:trace contextRef="#ctx0" brushRef="#br0" timeOffset="75140.4701">5499 7554 758 0,'0'0'75'0,"0"0"86"16,0 0-56-16,0 0-33 15,0 0-41-15,0 0 34 16,153-8-17-16,-78-9-10 0,6-4-7 15,3 2-14-15,-3 5-13 16,-16 5-3-16,-9 1-1 16,-3 8-28-16,-25 0-137 15,-18 0-203-15</inkml:trace>
  <inkml:trace contextRef="#ctx0" brushRef="#br0" timeOffset="75827.901">5636 7820 307 0,'0'0'581'0,"0"0"-367"0,0 0-143 16,0 0-11-16,0 0-55 15,0 0-2-15,0 85 16 16,16-41 15-16,-4 2-6 16,-12 2-6-16,0 2-12 15,0-5-8-15,0-4 3 16,-9-8 0-16,-10-12-2 16,1-6 0-16,8-10-3 15,1-5 0-15,0 0 7 0,-1 0 7 16,1-20-6-16,0-12-3 15,-1-6-4-15,10-8 0 16,0-10 1-16,0-8 1 16,0 1-3-16,10 0 0 15,18 7-1-15,9 7 1 16,7 12 0-16,-7 8 0 16,-9 13 1-16,-9 8-1 15,-1 7 1-15,-2 1 1 16,-4 0-2-16,4 4-5 15,3 17 3-15,-10 13-3 16,-9 2 5-16,0-2 0 0,0-5-1 16,-9 1 1-16,-26-10 1 15,-2-3-1-15,9-2-1 16,9-14 1-16,10 4 0 16,9-5-1-16,-9 0-1 15,9 3 2-15,0-3-4 16,0 2-1-16,0 1-5 15,0 2 3-15,0 6 6 16,28 2 1-16,9 2 0 16,7-4 0-16,-7 5 0 15,10 0 1-15,-10 0-1 16,-3-2 0-16,-6 1 0 16,-9-5-2-16,0 2-14 15,-10 5-134-15,-9-11-49 16,0 1-206-16</inkml:trace>
  <inkml:trace contextRef="#ctx0" brushRef="#br0" timeOffset="76218.5631">6393 8037 740 0,'0'0'82'0,"0"0"133"16,0 0-94-16,0 0-34 15,0 0-53-15,0 0 15 16,-18-13-37-16,46 5-8 16,0-1 4-16,9 2-8 15,7 2 0-15,-7 1-3 0,-9 4-4 16,0 0-57-16,-3 0-70 15,-22 0-205-15</inkml:trace>
  <inkml:trace contextRef="#ctx0" brushRef="#br0" timeOffset="76609.1969">6393 8037 836 0,'28'-7'105'0,"-56"27"-16"16,0 1 21-16,3 3-72 15,7-2-23-15,8-6 13 16,10 2-4-16,0-3-4 16,0-2-10-16,0-7-2 15,38 9-4-15,5-1 3 16,4 1-7-16,0 2 0 15,-4-4 0-15,-5 5-1 16,-10-3 1-16,-3 2 0 16,-7-5 2-16,-5 5-4 15,-7-5 2-15,-3 5 0 16,-3-7 0-16,0 1 2 16,-22 2-2-16,-31-3 5 0,-3-4-4 15,-15 2 2-15,-4-4-3 16,-6-4-29-16,16 0-118 15,2-4-185-15</inkml:trace>
  <inkml:trace contextRef="#ctx0" brushRef="#br0" timeOffset="77015.4883">6630 7349 764 0,'0'0'154'15,"0"0"-30"-15,0 0-48 16,0 0-59-16,0 0-17 0,0 0 1 16,0 0 3-1,-16 0 14-15,51 5 22 0,11-5 25 16,11 0 1-16,23-5-18 15,1-15-28-15,-6 1-16 16,-3 1-4-16,-25 7-2 16,-10 6-87-16,-18 5-95 15,-19 0-139-15</inkml:trace>
  <inkml:trace contextRef="#ctx0" brushRef="#br0" timeOffset="77265.4084">6898 7233 830 0,'0'0'123'16,"0"0"50"-16,0 0-39 16,0 0-51-16,0 0-35 15,0 0-21-15,-28-16-19 16,28 16-8-16,0 29-4 15,0 11 4-15,0 13 1 16,0 5 1-16,0 3-2 31,0-3 0-31,0-4-139 0,0-12-187 0</inkml:trace>
  <inkml:trace contextRef="#ctx0" brushRef="#br0" timeOffset="77593.6208">7565 6979 996 0,'0'0'24'16,"0"0"193"0,0 0-103-16,0 0-41 0,0 0-68 15,0 0-5-15,0 16-3 16,28 30 3-16,-4 9 5 16,-5-1 3-16,-9-4-7 15,-1 2 1-15,-9-7-2 16,0 5-1-16,0-10-199 15,-28-10-188-15</inkml:trace>
  <inkml:trace contextRef="#ctx0" brushRef="#br0" timeOffset="77812.3804">7188 7597 870 0,'0'0'126'15,"0"0"-68"-15,0 0 57 16,0 0-41-16,0 0-21 16,277-5-9-16,-187-11-22 15,10 3-7-15,-16-3-11 16,-3 5-3-16,-6 4-1 16,-13 7-35-16,-25 0-176 31,-18 0-267-31</inkml:trace>
  <inkml:trace contextRef="#ctx0" brushRef="#br0" timeOffset="78421.6706">7418 7907 733 0,'0'0'221'0,"0"0"-81"16,0 0-114-16,0 0 96 15,-19 143-82-15,19-93 19 16,-9 8-11-16,9-2-12 16,-19-6-16-16,10-3-6 15,0-15-3-15,-1-13-9 16,10-7 7-16,-6-7-7 16,6-2-1-16,0-3 7 0,-3 0 2 15,-6-3 7-15,-7-26-11 16,7-5 0-16,-1-15 0 15,10-9-4-15,0-9 2 16,0-4-1-16,19 0-2 16,25 5-1-16,2 5-2 15,1 8 1-15,0 14 1 32,-13 8-3-32,4 9 3 15,-20 10 0-15,10 8-1 16,-3 4 1-16,3 0-2 0,0 22-2 0,0 10 4 15,-12 6 0-15,-16 0 1 0,0 1-1 16,-25-4 2-16,-22-1-1 16,-6-5-1-16,7-8 4 15,8-13-3-15,4-3-1 16,15-5-1-16,7 0-1 31,-4 0 0-31,16 0 0 0,0 0-3 0,0 0 3 31,0 0-9-31,0 0 6 16,38 0 2-16,-4 13 1 16,13 4 0-16,5 6 2 15,-14-1-2-15,-1 3 0 0,1-5 2 0,-13 8-5 16,-13-6-48-16,-6-5-187 0,-6-8-313 16</inkml:trace>
  <inkml:trace contextRef="#ctx0" brushRef="#br0" timeOffset="78843.6356">7892 8127 963 0,'0'0'96'0,"0"0"100"0,0 0-60 16,0 0-71-1,0 0-53-15,0 0 4 0,74-85-3 32,-55 85 0-32,0 0-7 15,-1 0-3-15,-2 12-3 16,-13 13 6-16,-3 0-5 15,0 4-1-15,0 4 3 0,-22-9-3 0,-12-2 1 16,15-10-1-16,1-6 4 16,8-3-1-16,10-1-2 31,0-2 6-31,0 0-7 0,0 0 2 0,0 0 2 31,19 0-4-31,28 0 7 0,15 0 1 0,13-2-4 16,-4-17-4-16,-5-3-7 0,-13-7-157 31,-25-7-241-31</inkml:trace>
  <inkml:trace contextRef="#ctx0" brushRef="#br0" timeOffset="89213.8824">4228 842 642 0,'0'0'232'16,"0"0"-30"-16,0 0-51 0,0 0-57 15,0 0-36 1,0 0-16-16,0 0-12 0,-46-22-3 15,46 22-4 1,0 0 0-16,0 0-9 0,-10 0-7 16,4 0-7-16,-6 22-4 15,-13 16 4-15,-3 4 3 16,9 2-3-16,10-1 0 16,-10-1 1-16,10-3-1 15,-1-5 0-15,10-8 0 16,-9-5 0-16,9-10-1 15,0-5 1-15,0-2 3 16,0-4-3-16,0 0 5 16,0 0 6-16,0 0 2 15,0-17-2-15,0-10-7 0,0-7-3 16,0-9 3 0,0-4-3-16,0-5 0 0,0 1 0 15,0-1 4 1,9 3-4-16,1 2-1 0,8 7 1 15,-8 4-1 1,8 5 0-16,1 9 0 0,6 3 3 16,-13 4 0-16,7 2 2 0,-13 8-2 15,4 4-2 1,-1 1-1-16,0 0-5 0,10 0-3 16,0 17-3-1,15 16 6-15,-6 2 4 0,-9 9 0 16,-1-1 1-1,1 7 0-15,-10 1 0 0,-9-6 0 16,0 0 0 0,0-6 1-16,0-8-1 0,0-4-1 15,0-6-2-15,0-3 1 16,0-8-15-16,0-4-13 16,0-1-22-16,0-5-23 15,0 5-30-15,0 0 1 16,0-1-38-16,0 6-20 15,0-3-33-15,0-6-152 16</inkml:trace>
  <inkml:trace contextRef="#ctx0" brushRef="#br0" timeOffset="89436.1069">4054 1053 355 0,'0'0'291'0,"0"0"-165"16,0 0 12 0,0 0-31-16,0 0-28 0,0 0-19 15,-28-23-21-15,28 22-22 0,19-6 2 16,37-1-11 0,9 3-8-16,-3 5-2 0,-6 0-215 0,-31 0-409 15</inkml:trace>
  <inkml:trace contextRef="#ctx0" brushRef="#br0" timeOffset="117624.2514">8340 7616 503 0,'0'0'76'0,"0"0"76"16,0 0-81-16,0 0 10 15,0 0-31-15,0 0-11 16,0 0-21-16,-9-19 20 16,9 16 1-16,0 3 11 0,0-2 1 15,0 2 6-15,0 0-15 16,0 0-2-16,0 0-1 15,0 0-13-15,0 0-6 16,0 0-7-16,0 0-3 16,0 0-2-16,0 0 0 15,0 0-8-15,28 0-7 16,28-5 7-16,34 1 8 16,10-4-5-16,-7 3 1 15,-2 0-1-15,-7 3 0 16,-31 2-1-16,-16 0-1 15,-27 0 0-15,-1 0-1 0,-9 0-5 16,0 0-10-16,0 0-109 16,-9 0-153-16,-29 0-204 15</inkml:trace>
  <inkml:trace contextRef="#ctx0" brushRef="#br0" timeOffset="117999.2974">8580 7400 565 0,'0'0'62'0,"0"0"50"15,0 0-12-15,0 0 20 16,0 0-36-16,0 0-1 16,0-58-32-16,0 58 18 15,0-3-5-15,0 3-8 16,0 0-19-16,0 0-22 16,0 8-15-16,0 26-4 15,25 14 4-15,12 12 10 16,-9 5 4-16,10-3-6 15,-10 6-5-15,-13-7-3 16,-5-2-2-16,-10-8-3 0,0-6-141 16,0-24-207-16</inkml:trace>
  <inkml:trace contextRef="#ctx0" brushRef="#br0" timeOffset="118499.2594">9658 7012 896 0,'0'0'29'0,"0"0"179"16,0 0-90 0,0 0 22-16,0 0-84 0,0 0 4 15,-47-79-21-15,47 79-21 16,0 0-18-16,0 29-19 16,0 10 19-16,0 6 8 15,19 7-7-15,9 7 2 16,-19 2-3-16,10 0-2 15,-13-3-7-15,-6-6-84 16,0-7-54-16,0-4-111 16,-44-9-252-16</inkml:trace>
  <inkml:trace contextRef="#ctx0" brushRef="#br0" timeOffset="118749.715">9337 7684 704 0,'0'0'101'15,"0"0"71"-15,0 0-91 0,0 0 30 0,0 0-76 16,0 0 19-16,193-42 4 16,-103 21-14-1,19-1-10-15,4-1-7 16,-14 5-10-16,1 1-6 15,-16 5-10-15,-12 1-1 16,-10 9-3-16,-15 2-11 16,-10 0-126-16,-9 0-71 15,-28 15-150-15</inkml:trace>
  <inkml:trace contextRef="#ctx0" brushRef="#br0" timeOffset="119561.8487">9539 8248 937 0,'0'0'96'15,"0"0"35"-15,0 0-17 16,0 0-39-16,0 0-68 16,0 0-7-16,-28 5-5 0,28 35 4 0,0 15 1 15,0-2 5-15,10 4-2 16,15-7 5-16,-22-8-4 15,6-4-2 1,-9-10 5-16,0-6-4 16,0-9-3-16,0-2 6 15,0-6-4-15,0-5 2 16,0 0 3-16,0 0 6 16,-12-16 10-16,-32-13-13 0,7-18-1 0,9-11-1 15,-16-8-4-15,16-8 1 16,9-3-5-1,1 6 0-15,18 8 2 16,0 11-2-16,0 4 2 16,9 14 4-16,0 9 2 15,19 2 6-15,0 7-2 16,-3 3-1-16,3 7-3 16,0 2-6-16,0 4-2 15,0 0-1-15,-3 0-1 0,-6 5-6 16,0 19 6-16,-19 4-2 15,0 7 4-15,0-1 4 16,0 1-4-16,-28-3 0 16,-7-7-3-16,-2-5-4 15,9-8-1-15,9-6 4 16,10 2-1-16,0 0 3 16,2-1-3-1,4 4-1-15,3 5 0 16,0 0 2-16,0 4 0 0,28-3 1 0,19 8 2 15,18-6 1-15,7 0 1 16,3-7 4-16,-13 0-5 16,0-2 4-16,-15-3-3 15,-19 1 4 1,0-2-4-16,-9 2-1 16,0 2 0-16,-10 0-1 15,-3 2-6-15,-6-5-99 16,0-1-139-16,0-6-415 0</inkml:trace>
  <inkml:trace contextRef="#ctx0" brushRef="#br0" timeOffset="120236.1028">10415 8150 787 0,'0'0'113'16,"0"0"75"-16,0 0-92 15,0 0-29-15,0 0-20 0,0 0 3 16,-246 42-22-16,227-15-5 16,19-4-7-16,0-1-6 15,0 1 1-15,19 1 0 16,27-2 12-16,17-1-9 16,2 2-2-16,-3 0 5 15,4-6-4 1,-13 1-9-16,-16-2 1 15,1 2-2-15,-20 0-3 16,-18-2 0-16,0 1 1 0,0 4 3 0,0-3-1 16,-18-7-3-16,-20 2-1 15,1-8-15-15,-7-5-7 16,-3 0 4-16,13 0 12 16,12 0 5-1,-3-5-5-15,25-12 6 16,0 1-8-16,0-4-7 15,0-7 13-15,38-7 2 0,5 6 1 16,4-1 0 0,0 0 1-16,-3 5 2 0,-7 3-3 15,-18-1 3 1,-1 2-1-16,-18 1 11 0,0 1 5 16,0 5 9-1,0-4-8-15,-18 7-11 0,-20 0-8 16,-9 2 7-16,-15 8-7 15,-3 0 0-15,2 0-2 16,7 0-19-16,10 8-150 16,2-8-274-16</inkml:trace>
  <inkml:trace contextRef="#ctx0" brushRef="#br0" timeOffset="120886.2527">9923 6796 812 0,'0'0'6'16,"0"0"31"-16,0 0 28 15,0 0-19-15,0 0-44 16,0 0 2-16,0-21 13 16,28 21-1-16,15 0 7 15,4 20 39-15,28 4 2 0,24 10-3 16,20 9 7-16,27 15-5 15,29 18-17-15,5 21 14 16,13 10-5-16,-18 17-5 16,-38 7-13-16,-28 13-5 15,-47 14-22-15,-52 19-2 16,-10 13-4-16,-63 6-1 16,-40 4 5-16,-12-21-5 15,-6-29 0-15,12-23-1 0,18-37 16 16,35-32 3-1,28-30-11-15,19-14-3 0,9-14-6 16,0 0 5 0,0 0-6-16,0-14-20 0,0-33-141 15,0-16-837 1</inkml:trace>
  <inkml:trace contextRef="#ctx0" brushRef="#br0" timeOffset="165386.0328">11860 8113 129 0,'0'0'350'0,"0"0"-158"16,0 0-96-16,0 0-45 15,0 0 6-15,0 0 17 16,0 0-14-16,0 0-17 16,0 0-14-16,0 0-4 15,0 0-13-15,0 0-3 0,0 0-1 16,0 0-1-1,0 0-1-15,0 0-2 0,0 0 4 16,0 0 3-16,0 0-2 16,0 0 3-16,19 0 0 15,28 0 5-15,15 0 13 16,19 0-14-16,3-4-6 16,-3-1-1-16,-16 1-6 15,-2 2-1-15,-26-1-2 16,-9 1 2-16,-19-3-1 15,1 5-1-15,-10 0 1 16,0 0-1-16,0 0 0 0,0 0-1 16,0 0-10-16,0 0-64 15,0 0-270-15</inkml:trace>
  <inkml:trace contextRef="#ctx0" brushRef="#br0" timeOffset="166089.1671">12583 7616 660 0,'0'0'191'0,"0"0"-21"0,0 0-58 15,0 0-24-15,0 0-38 16,0 0-2-16,0-22-25 16,0 22-17-16,0 0-6 15,25 18-6-15,3 17 6 16,9 17 9-16,1 15-8 15,-1 9 3-15,-3-2-4 16,4 2 3-16,-10-14 0 16,-10-3-3-16,7-16 1 15,-6-9-1-15,-10-12 1 16,1-10 0-16,-1-7-1 16,-9-5 5-16,0 0-4 15,9 0 7-15,-9 0 16 0,0-17 30 16,10-15-40-16,-1-6-11 15,0-6 1-15,1-8-2 16,-1-3-2-16,0-2 0 16,10 1 0-16,-3 2 1 15,2 4 0-15,1 1-1 16,0 8 0-16,9 7 0 16,-10 5-1-16,10 7-1 15,-12 6 1-15,-7 9-7 16,1 2-7-16,-10 5-112 15,0 0-193-15,0 18-269 16</inkml:trace>
  <inkml:trace contextRef="#ctx0" brushRef="#br0" timeOffset="166839.1719">13287 8516 276 0,'0'0'314'0,"0"0"-133"16,0 0-97-16,0 0 50 0,0 0-25 15,0 0-35-15,-28-105 0 16,46 85-40-16,10 6-5 16,-3 1-2-16,-6 3-10 15,0 10-4-15,-1 0-6 16,1 0-7-16,0 0-8 15,0 23 7-15,-10 8 1 16,-9 11 0-16,0 4 4 16,0-1-2-16,-28 2 1 15,-10-6 1-15,1-8-2 16,9-4-2-16,9-6 3 16,-6-7-2-16,16-5 0 15,0-4 1-15,-1-4-2 0,10-3-1 16,0 0 1-1,0 0 1-15,0 0-1 0,0 0-4 16,10 0 0-16,27 0 4 16,25 0 12-16,4-3-2 15,6-12-3-15,2 1 4 16,-11 3 3-16,-17-1-1 16,-18 6-10-16,-12 6 1 15,-7 0-4-15,1 0-11 16,-10 0-23-16,0 0-158 15,0 0-204-15</inkml:trace>
  <inkml:trace contextRef="#ctx0" brushRef="#br0" timeOffset="167308.0186">14181 7400 567 0,'0'0'188'0,"0"0"-70"16,0 0-6-16,0 0-51 15,0 0-48-15,0 0 7 16,-128 165 35-16,109-88-5 0,10 9-18 16,9 6-10-16,0-5 0 15,9-3-13-15,29-9-7 16,-1-8-2-16,16-4-1 16,3-6-2-16,0-17-93 15,-3-17-417-15</inkml:trace>
  <inkml:trace contextRef="#ctx0" brushRef="#br0" timeOffset="167776.765">15224 7268 618 0,'0'0'121'0,"0"0"92"16,0 0-60-16,0 0-47 16,0 0-10-16,0 0-23 15,-37-55-29-15,37 55-36 16,0 15-8-16,0 20-1 15,0 12 1-15,0 3 2 16,0-3-2-16,9-4 0 16,1 4 1-16,-1-8-1 15,-9 8-5-15,0-9-121 16,0-2-172-16,0-9-428 16</inkml:trace>
  <inkml:trace contextRef="#ctx0" brushRef="#br0" timeOffset="168042.3176">14601 7963 758 0,'0'0'149'16,"0"0"-16"-16,0 0-80 15,0 0 11-15,0 0-5 16,0 0-3-16,175-30 10 15,-76 4-27-15,1 0-14 16,-6-1-10-16,-4 6-8 16,0 3-7-16,-24 11-4 0,-1 3-8 15,-12 4-87-15,-6 0-26 16,-19 11-161-16,-13 11-126 16</inkml:trace>
  <inkml:trace contextRef="#ctx0" brushRef="#br0" timeOffset="168714.192">14701 8396 877 0,'0'0'218'0,"0"0"-111"16,0 0-28-16,0 0-76 16,0 0-3-16,0 0-21 15,-6 73 21-15,6-12 7 16,0 4-6-16,0 2 2 16,0-5 5-16,0-9-3 15,0-10 2-15,0-14-2 16,0-6 1-16,0-12 0 15,0-6-1-15,0-5-1 16,0 0 10-16,-10 0 8 0,1-26 74 16,-10-20-77-16,-9-11-18 15,10-17 3-15,-1-7-4 16,0-3 0-16,13 5 0 16,3 15 0-16,3 8 1 15,0 12-2-15,3 2 1 16,31 15 0-16,4-1 0 15,8 6-1-15,-11 7 1 16,2 5-2-16,0 6-1 16,-2 4-2-16,-17 0-9 15,10 0 3-15,-9 22 3 16,-9 7 1-16,-10 5 7 16,0 5-3-16,-29 8 0 0,-33-2-4 15,-3-7-9-15,18-9-22 16,-6-6 15-16,25-12 19 15,9-6 0-15,10 2 3 16,9-7 1-16,0 0-1 16,0 1-9-16,0 7-14 15,9 4 20-15,29 5 4 16,8 3 1-16,7 1 1 16,13 8 0-16,-4 0-1 15,4-2-1-15,-14 7 0 16,-14-5 0-16,-10 5-3 15,-9-10-52-15,-19-8-310 0</inkml:trace>
  <inkml:trace contextRef="#ctx0" brushRef="#br0" timeOffset="169214.195">15122 8566 360 0,'0'0'444'16,"0"0"-239"-16,0 0-91 16,0 0 6-16,0 0-73 15,102-131-6-15,-58 113 1 16,-7 13-9-16,1 5-17 16,-10 0-7-16,6 4-9 15,-15 21 0-15,-10 9-5 16,-9 8 10-16,0 5-1 15,-9 1-4-15,-35-2 6 16,-3-5-1-16,1-10-2 16,11-3-1-16,7-11 0 0,19-10-2 15,9-2 0-15,0-5-3 16,0 0 1-16,0 0 2 16,44 0 5-16,30-17 8 15,17-12-4-15,21-4-9 16,-3-3-4-16,-9-7-119 15,-35-3-374-15</inkml:trace>
  <inkml:trace contextRef="#ctx0" brushRef="#br0" timeOffset="169604.9109">15735 7321 188 0,'0'0'625'16,"0"0"-556"-16,0 0 20 16,246 154 20-16,-118-35-21 15,0 29 37-15,-44 22-33 16,-37 18-52-16,-47 16-20 15,-85 17-16-15,-98 24-4 16,-54 16-7-16,-47-11-322 16</inkml:trace>
  <inkml:trace contextRef="#ctx0" brushRef="#br0" timeOffset="182171.6768">1493 5663 372 0,'0'0'278'0,"0"0"-109"0,0 0-62 15,0 0-7-15,0 0-20 16,0 0 5-16,0 0 1 15,-62-17-14-15,53 13-25 16,-1-1 7-16,1-1-12 16,0 4-11-16,9-1 5 15,-7 3-18-15,7 0-5 16,0 0-4-16,0 0-9 16,0 0 0-16,-3 0-8 15,-3 21-9-15,6 24 12 16,-3 9 5-16,3 0 0 0,0 4 3 15,0-1-3 1,0-1 1-16,0-7-1 0,-6-7 0 16,3-12-1-1,-7-9 2-15,10-3-2 0,-6-4-4 16,6-10-115 0,0-4-62-16,-3 0-46 0,3 0-91 15</inkml:trace>
  <inkml:trace contextRef="#ctx0" brushRef="#br0" timeOffset="182521.7905">1378 5733 382 0,'0'0'259'0,"0"0"-102"15,0 0-55-15,0 0 17 16,0 0-53-16,0 0-9 16,0-15-15-16,0 13-6 15,0-6-8-15,6-3-11 16,32-3-15-16,-1-4-1 15,10 0-1-15,6 2 0 0,-7 3 3 16,-2 2-3 0,-16 1-5-16,-9 5-9 0,0 5-72 15,-1 0-38 1,-18 0-100-16,0 4-250 0</inkml:trace>
  <inkml:trace contextRef="#ctx0" brushRef="#br0" timeOffset="182762.3509">1341 6007 199 0,'0'0'422'0,"0"0"-246"0,0 0-114 0,0 0 11 15,0 0-1-15,0 0-11 16,152-63 3-16,-114 48-18 15,-10 6-17-15,0 2-16 16,-19 2-10-16,10 5-6 16,0 0-65-16,-13 0-182 15,-6 0-241-15</inkml:trace>
  <inkml:trace contextRef="#ctx0" brushRef="#br0" timeOffset="183449.7992">2098 5842 340 0,'0'0'311'16,"0"0"-146"-16,0 0-24 16,0 0-34-16,0 0-27 0,0 0-7 15,-63-53-17-15,35 48-2 16,-9 5-30-16,3 0-18 16,-7 10 0-16,-2 19-6 15,15 6-2-15,3 2 1 16,15 1 1-16,10-5 1 15,0-2 0-15,0-8 4 16,25-7-2-16,13-7 0 16,-1 0 1-16,-9-9 0 15,-3 0 4-15,3 0-3 16,-9-10 3-16,-1-14-4 16,1-5-3-16,-3-4 0 15,5-5-2-15,4-1-1 16,-6 3 1-16,18 4 1 15,7 13 0-15,-13 4-1 0,3 11 0 16,-6 4-1-16,10 0-6 16,5 0 0-16,-5 14 2 15,15 15 0-15,-16 7 3 16,-18 5 3-16,-10 3-3 16,-9-5 3-16,0 3 3 15,0-12 0-15,-25-2-2 16,-6-14 2-16,6-9-2 15,7-5 1-15,8 0 9 16,-9-10 11-16,1-32 28 0,2-3-12 16,7-13-19-1,9-3-9-15,0 8-1 0,0 9-9 16,25 10 0-16,12 10-3 16,-9 6-12-16,6 14-58 15,-5 4-58-15,-1 0-168 16,0 4-399-16</inkml:trace>
  <inkml:trace contextRef="#ctx0" brushRef="#br0" timeOffset="184028.066">3185 5762 816 0,'0'0'152'0,"0"0"10"16,0 0-17-16,0 0-89 15,0 0-12-15,0 0 3 16,9-65-13-16,-9 65-10 16,9 0-24-16,1 7-3 0,-1 22-4 15,1 13 7-15,-10 3 4 16,0 6 0-16,0-2 0 16,0-7 0-16,0-9-4 15,0-12 2-15,0-8-2 16,0-8 2-16,0-5 1 15,0 0 6-15,0 0 7 16,0-5 4-16,0-17 40 16,0-14-51-16,0-10-9 15,0 0 2-15,18 1 0 16,1 7-2-16,6 13-1 16,-6 9 1-16,-1 7 0 15,-8 2 0-15,8 7-1 0,1 0-5 16,9 0 1-1,6 16-5-15,-6 4 1 0,0 1 4 16,-9 11 4-16,0-6 0 16,-10 1-3-16,-9 7-4 15,0-5-36-15,0 3-99 16,0-8-83-16,-9-4-148 16</inkml:trace>
  <inkml:trace contextRef="#ctx0" brushRef="#br0" timeOffset="185215.5829">4007 5829 243 0,'0'0'487'0,"0"0"-378"16,0 0 71-16,0 0-81 16,0 0-33-16,0 0 5 15,-43-33-26-15,33 33-26 16,-8 0-16-16,-11 0-3 16,5 29-6-16,2 3 2 15,3 3 2-15,13-2-6 16,6-9 8-16,0 3 0 0,6-12 1 15,25-6 3-15,-6-4 3 16,3-5-3-16,-9 0 0 16,-10 0-4-16,16 0 3 15,-12-13-3-15,-4-8 1 16,-3-3-1-16,-3-3-3 16,-3 4 3-16,0 2 0 15,0 2 2-15,0 7-1 16,0 1 0-16,0 6-1 15,0 5 0-15,0 0 0 16,0 0-6-16,16 0-2 16,31 0 4-16,9 0 4 0,15-6 0 15,20 1 0 1,-7-5 1-16,-13 2-1 0,-15 2 0 16,-21 1 0-16,-17 2 0 15,-14 3 0-15,-4 0 1 16,0-2 14-16,0-3 9 15,-10 5-19-15,-27-3-5 16,-1 2-1-16,-8 1-2 16,-7 0 2-16,6 4-6 15,10 21 2-15,-7 5 3 16,16 7-3-16,19 5 0 16,9-6-5-16,0-1 5 15,0-4 3-15,18-10 2 0,17-7 1 16,-4-6 5-1,3-8 1-15,3 0 2 0,1 0-2 16,-1-19 2-16,-3-8-8 16,-6-7 1-16,-9-5-1 15,6-8 4-15,-16-6 0 16,-9-10-4-16,0-5 4 16,0-4-1-16,0 4 2 15,-25 5 5-15,-3 13 13 16,19 10 8-16,0 13 4 15,-1 10-7-15,10 9 3 16,0 8-12-16,0 0-20 0,0 18-22 16,19 22 20-16,25 17-9 15,-16 9 11-15,0 8 3 16,-10 2-3-16,-8-2 0 16,-1 0-1-16,-9-8 1 15,10-12 0-15,8-14 0 16,1-13 2-16,0-2-1 15,6-16 1-15,-7 1-2 16,1-10 3-16,18 0 4 16,1 0 5-16,5-23-4 15,4-1-3-15,0-2-3 16,-13-1-1-16,-6-2 0 16,-9-2 0-16,-10-3 5 15,-9-3-3-15,0 3 0 0,0 2-3 16,0 3 0-16,-19 5-1 15,-18 6 1-15,9 5 0 16,-6 8 2-16,15 1-5 16,-9 4-5-16,0 4-2 15,3 22 4-15,6 8 3 16,10 10-1-16,9 2 1 16,0-2 2-16,19 0-1 15,24-6 1-15,4-9 0 16,15-5 0-16,-6-6-78 15,0-11-133-15,-12-7-227 16</inkml:trace>
  <inkml:trace contextRef="#ctx0" brushRef="#br0" timeOffset="185746.9196">5462 5647 608 0,'0'0'187'0,"0"0"-85"0,0 0 6 16,0 0-65-1,0 0-34-15,0 0 1 0,100-22 3 16,-72 10 1-16,0 6 14 16,-10-4-1-16,-2 0 9 15,-4-2-13-15,-2 0-5 16,-10-5-3-16,0 5 1 16,0-7-6-16,0-4-2 15,0 2 9-15,-3-3 14 16,-13 2 15-16,-3 5-16 15,10 1 7-15,0 10 1 16,9 1-5-16,0 5-14 16,0 0-11-16,0 0-8 15,0 16-13-15,0 25 10 0,0 5 3 16,0 11 6-16,18 4-3 16,-18 0 5-16,0-1-8 15,0 1 0-15,0-6 0 16,0-2 0-16,-28-6-4 15,0-8-8-15,19-12-129 16,0-12-69-16,-1-14-87 16,10-1-263-16</inkml:trace>
  <inkml:trace contextRef="#ctx0" brushRef="#br0" timeOffset="186106.2468">5409 6026 579 0,'0'0'137'0,"0"0"-16"15,0 0 9-15,0 0-85 16,0 0 31-16,0 0-26 15,-3-10 16-15,3 10-23 16,0 0-6-16,0 0 1 16,-6 0-7-16,2 0-10 0,4 0-14 15,0 0-4-15,-6 0-3 16,6 0 2-16,0 5 2 16,0-2-2-16,0-3 0 15,25 0 5-15,31 0 11 16,25-4-8-16,13-14-10 15,-13 0-185-15,-10 0-631 16</inkml:trace>
  <inkml:trace contextRef="#ctx0" brushRef="#br0" timeOffset="187699.9809">845 6875 650 0,'0'0'89'0,"0"0"32"16,0 0 10-16,0 0-79 16,0 0 1-16,0 0 6 0,-15-32-9 15,12 32-13-15,-3 0-8 16,-4 0 9-16,1-2-11 16,-1 2-15-16,1-3-9 15,0-5-1-15,-10 8 5 16,19-5-3-16,-9 0-1 15,-1 4 1-15,1-4 3 16,9 5 6-16,0 0-3 16,0 0 4-16,0 0-5 15,0 0 5-15,0 0-7 16,0 0-7-16,0 0-3 16,28 0 3-16,34 0 2 0,13 0 15 15,15 0 6-15,29 0-1 16,-7 0 2-16,6 0-6 15,-9 0 3-15,-9-2-10 16,-6-2-2-16,-13-3 4 16,3 1-1-16,-3-4-8 15,9 5 3-15,0-3-2 16,13 2-3-16,6-2 3 16,0 1-1-16,0-1-3 15,-15-2 3-15,-13 6 0 16,9-3 0-16,-15-3 3 15,-4 7-6-15,-5-2 4 16,9 1-4-16,-4 4 0 0,4-2 1 16,-3 2 1-1,9-3-1-15,-16 3 0 0,7-2 2 16,-7-1-1-16,7-4-2 16,12 4 7-16,-3-5-8 15,3 2 12-15,-12-1-10 16,2-2 9-16,-11 5-5 15,2-4-2-15,-12 2-3 16,3 4 1-16,0-3 6 16,-3 2-6-16,3 2-2 15,-3-6-1-15,12 7 1 16,7-5 2-16,0 0-1 16,-7-1 1-16,1-1-1 15,5-4-1-15,-5 6 1 16,5-6 3-16,-15 6-3 0,7-8-1 15,-17 9 5-15,7-1-3 16,-6-2-2-16,0 7 0 16,6 0-1-16,3-1 1 15,-9-3 1-15,9 1-1 16,-3 2 1-16,3-3-1 16,-3-1 4-16,-7 4-4 15,7-2 1-15,-15 1 0 16,18-3 0-16,-10 4-1 15,-2-3 0-15,-7 1 0 16,-8 2 1-16,-5-3 0 16,-2 4-1-16,3-5 3 0,-6 4-1 15,9-2-1-15,0 1 1 16,-13-1 1-16,4 1 2 16,-6 2 3-16,2-5 3 15,13 2-2-15,-9 1 2 16,0-1-6-16,6-2 4 15,-13 1-5-15,4 2 2 16,-13-1 2-16,3 3 1 16,-6-2 5-16,0 2-2 15,0 0-3-15,0 0-4 16,0 0-1-16,0 0-4 16,0 0-7-16,-16-3 4 0,-49 1-36 15,-44-3-92-15,-37-12-158 16</inkml:trace>
  <inkml:trace contextRef="#ctx0" brushRef="#br0" timeOffset="230245.3821">16769 7991 450 0,'0'0'170'15,"0"0"-19"-15,0 0-62 16,0 0-12-16,0 0-33 16,0 0 1-16,0 0 12 15,-9 6 6-15,9-6-10 16,0 0-6-16,0 0 17 15,-9 0-20-15,9 0-15 16,0 0-4-16,0 0 4 16,0 0-8-16,0 0 0 15,0 0-12-15,34 0 1 16,13 0 17-16,9-5-5 16,6-3-9-16,-15 3-8 15,0 0-3-15,-13 4 0 0,-6-4-1 16,-9 5-1-16,-1 0-2 15,-8 0-1-15,-1 0-30 16,0 0-93-16,1-2-117 16,-10-9-119-16</inkml:trace>
  <inkml:trace contextRef="#ctx0" brushRef="#br0" timeOffset="230807.8009">17318 7657 203 0,'0'0'652'15,"0"0"-434"-15,0 0-67 16,0 0-31-16,0 0-63 16,0 0-17-16,-10-12-2 0,10 12-27 15,0 5-11 1,0 28-1-16,35 13 1 0,11 20 11 15,1 5 0-15,6 4-4 16,-6-8-1-16,-1-9 10 16,-11-7-10-16,-7-17-2 15,-10-10-4-15,-8-14 2 16,-10-3 0-16,0-7 3 16,9 0 8-16,-9 0 14 15,0-12 18-15,0-18-13 16,0-20-31-16,0-7 2 15,0-7 0-15,0 1-3 0,0 10 1 16,0 5-1 0,0 9 0-16,9 8-8 15,10 11 8-15,0 11 0 0,0 6-3 16,-4 3-12-16,4 0-62 16,9 5-95-16,-9 18-161 15,-10-6-398-15</inkml:trace>
  <inkml:trace contextRef="#ctx0" brushRef="#br0" timeOffset="231417.2764">18003 8309 868 0,'0'0'135'16,"0"0"62"-16,0 0-84 0,0 0-41 15,0 0-41 1,0 0 7-16,53-114-12 0,-16 109-9 16,-9 5-8-16,16 0-9 15,-16 0-4-15,0 18-4 16,0 7 6-16,-19 9 2 15,-9 3 3-15,0 2-1 16,-18-8-2-16,-20-5 3 16,10-14-2-16,19-7 0 15,3 0-1-15,6-5 4 16,0 0-4-16,0 0-1 16,0 0-28-16,25 0-11 15,21 0 36-15,10 0 2 16,7 3-6-16,2 12 3 0,-21 7 0 15,-7 3 2-15,-18 5 3 16,-19 7-1-16,0 2 2 16,-47 1-2-16,-25 2 2 15,-2-5-1-15,-7-12 0 16,15-4-32-16,4-12-58 16,6-9-44-16,-6-5-162 15</inkml:trace>
  <inkml:trace contextRef="#ctx0" brushRef="#br0" timeOffset="231839.1877">19162 7433 726 0,'0'0'137'15,"0"0"74"-15,0 0-107 16,0 0-38-16,0 0-44 16,-109 171 24-16,81-62 25 15,28 11-13-15,0-3-25 16,0-3-3-16,46-15-10 16,10-11-13-16,16-10-2 15,-6-11-4-15,-14-5-1 16,5-11-26-16,-4-6-133 15,-16-11-150-15,-18-18-347 16</inkml:trace>
  <inkml:trace contextRef="#ctx0" brushRef="#br0" timeOffset="232198.6595">19757 7392 839 0,'0'0'91'0,"0"0"132"0,0 0-82 15,0 0-21-15,0 0-65 16,0 0-3-16,-28-53-28 16,28 68-24-16,0 18-5 15,9 14 5-15,19 3 10 16,0 2-2-16,-9 6-8 16,-10-2 0-16,-9 6-2 15,0-4-17-15,0-8-116 16,0-4-122-16,-37-17-257 15</inkml:trace>
  <inkml:trace contextRef="#ctx0" brushRef="#br0" timeOffset="232432.9518">19427 7955 836 0,'0'0'116'0,"0"0"61"15,0 0-85-15,0 0-29 16,0 0-13-16,292-48-7 16,-198 24-11-16,5 3 6 15,10-8-14-15,-18 9-12 16,-7-1-12-16,-22 10-15 16,-15 11-100-16,-28 0-170 15,-19 0-329-15</inkml:trace>
  <inkml:trace contextRef="#ctx0" brushRef="#br0" timeOffset="233104.9125">19757 8271 870 0,'0'0'188'0,"0"0"0"16,0 0-123-16,0 0-42 16,0 0-16-16,0 0 73 0,-10 175-31 15,10-113-21-15,0-4-3 16,-9 5-5-16,-10-7-13 16,1-11-1-16,-7-8-2 15,6-9-3-15,10-9 2 16,-1-13-2-16,10-1 1 15,-9-5 2-15,0 0 8 16,-1-5 8-16,1-16-10 16,-10-19-7-16,-6-10-1 15,7-13 3-15,-1-8-1 16,10-6-2-16,9-4-2 16,0 12-1-16,0 3 1 0,18 9 0 15,17 12-5-15,2 8 5 16,0 11 0-16,-9 9 6 15,7 12-4-15,-7 3 0 16,0 2-2-16,0 0-1 16,0 2-4-16,-3 20-1 15,3 11 5-15,-19 2 0 16,-9 13-2-16,0 1 3 16,-37 2 5-16,-16-5-5 15,6-13 3-15,3-10-2 16,16-8 0-16,10-14 1 15,8 6 0-15,10-7 4 0,0 0-6 16,0 0 3 0,0 0-3-16,0 9-7 15,0 4-8-15,0 8 7 0,38 8 8 16,5 0 1-16,4 0 1 16,0 5-1-16,15-5 0 15,-6-5-1-15,-3-8 0 16,3-6-3-16,-9 1 1 15,-4-9-57-15,-14-2-126 16,-11 0-170-16,-8 0-654 16</inkml:trace>
  <inkml:trace contextRef="#ctx0" brushRef="#br0" timeOffset="233655.6274">20370 8441 1029 0,'0'0'179'16,"0"0"-28"-16,0 0-50 15,0 0-50-15,0 0-12 16,0 0-13-16,-155-16-5 0,145 26-10 15,10 5-9 1,0 4-1-16,0 5 3 0,19 3-4 16,34-1 0-16,12-2 3 15,-2 4 1-15,2-4 4 16,-18 0-7-16,6-3 5 16,-25 2-4-16,-10-1-4 15,-18-4 1-15,0 3 1 16,-18-2 3-16,-29 2-2 0,3-13-1 15,-2-3-10-15,-1-5 8 16,13 0 2-16,6 0 1 16,18 0 2-16,1-13-3 15,9-8-5-15,0 2-8 16,0-13 8-16,19 3 4 16,9-3 1-16,15-4 4 15,-5 2-3-15,-10 5 4 16,0 0-3-16,-13 2 4 15,-15 4 10-15,0 5-9 16,0 1-5-16,-34 2-2 16,-13 7-4-16,-24 8 3 0,-4 0-14 15,-6 7-51-15,6 15-115 16,13 2-134-16,15-6-529 16</inkml:trace>
  <inkml:trace contextRef="#ctx0" brushRef="#br0" timeOffset="234186.8529">20451 7131 1035 0,'0'0'47'0,"0"0"187"0,0 0-153 16,0 0-42-1,0 0-27-15,0 0 10 0,331 103 4 16,-204 5-5-16,10 25 29 16,-28 25-2-16,-18 22-12 15,-45 19-7-15,-36 8-12 16,-10 7-13-16,-66-15 0 15,-24-15 1-15,-28-19-5 16,9-28 2-16,6-26 22 16,12-35 4-16,35-26-13 15,31-26-5-15,16-12-8 16,9-12 2-16,0 0-1 16,0 0-3-16,0 0-19 15,0-12-78-15,-19-12-400 16</inkml:trace>
  <inkml:trace contextRef="#ctx0" brushRef="#br0" timeOffset="239499.5365">23741 7641 878 0,'0'0'64'0,"0"0"73"15,0 0-53-15,0 0 10 16,0 0-29-16,0 0 2 15,0 0 4-15,-53-58-15 16,44 58-10-16,9 0-21 0,0 14-25 16,0 22-11-16,0 15 11 15,0 15 9-15,18 4 2 16,1-3-2-16,6-4-3 16,-7-11-3-16,1-4-1 15,-9-15 0-15,-1-2 1 16,0-12-4-16,-9-2 1 15,0-6-7-15,0-5-109 16,0-6-83-16,0 0-97 16,-9-1-254-16</inkml:trace>
  <inkml:trace contextRef="#ctx0" brushRef="#br0" timeOffset="239780.8028">23741 7665 772 0,'0'0'49'15,"0"0"87"-15,0 0-64 16,0 0-14-16,0 0-42 16,0 0 8-16,9-82-1 15,10 75 2-15,0 1 16 16,-1-1-7-16,10-9-18 15,7 10-7-15,2-6-4 0,10 1-3 16,-10 6-2-16,-3 5-8 16,-6 0-80-16,-18 0-88 15,-10 23-43-15,0 6-306 16</inkml:trace>
  <inkml:trace contextRef="#ctx0" brushRef="#br0" timeOffset="239999.5708">23741 7665 653 0,'47'164'78'0,"-47"-164"-7"15,0 0 28-15,0 0-38 0,28 0-15 16,9-9 48-16,16-1-34 16,-6-3-27-16,6 7-4 15,-7-4-20-15,-8 8-5 16,-1-3-2-16,-3 5-4 15,-15 0-9-15,0 0-99 16,-10 0-104-16,-9 12-202 16</inkml:trace>
  <inkml:trace contextRef="#ctx0" brushRef="#br0" timeOffset="240202.6675">23856 8113 306 0,'0'0'390'0,"0"0"-278"16,0 0-41-16,0 0 0 0,0 0-47 16,0 0 40-16,69 20 4 15,-32-20-10-15,7 5-8 16,2-5-20-16,1 0-10 16,-3 0-12-16,2 0-8 15,-8 0-64-15,-1-11-153 16,7-7-222-16</inkml:trace>
  <inkml:trace contextRef="#ctx0" brushRef="#br0" timeOffset="240437.0456">24548 7945 454 0,'0'0'449'0,"0"0"-225"15,0 0-65-15,0 0-21 16,0 0-60-16,0 0-23 16,0-11-38-16,0 40-17 15,0 16 0-15,0 22 12 16,0 8-4-16,15-1-8 16,-5-2 0-16,-10-4-160 15,0-15-163-15</inkml:trace>
  <inkml:trace contextRef="#ctx0" brushRef="#br0" timeOffset="240874.5503">23239 8883 982 0,'0'0'117'0,"0"0"56"16,0 0-79-16,0 0-64 15,302-38 15-15,-93 4 19 16,22-2-27-16,24 2-8 16,10 2 0-16,-10 6-18 15,-18 5 3-15,-34 8 6 16,-66 5-15-16,-47 5-5 0,-43 3-1 15,-29 0-1 1,-18 0-6-16,0 0-23 0,0 11-64 16,-9 1-84-16,-47-11-324 15</inkml:trace>
  <inkml:trace contextRef="#ctx0" brushRef="#br0" timeOffset="243750.5044">23650 9566 838 0,'0'0'93'0,"0"0"95"16,0 0-80-16,0 0 0 16,0 0-44-16,0 0-9 15,0 0 2-15,0-38-28 16,0 38-29-16,0 32-10 16,0 20 10-16,0 15 15 15,0 7 2-15,0 3-10 16,0-6-1-16,0-11-2 15,0-9-1-15,0-12-3 0,0-5-2 16,0-18 2-16,0 0 6 16,0-14-6-16,0-2 3 15,0 0 5-15,0 0 6 16,-18-24-9-16,-1-21-1 16,-12-17-2-16,9-18 3 15,-6-13-2-15,9-2-3 16,10 4 2-16,9 12-2 15,0 8 1-15,19 8 0 16,27 9 2-16,17-3-2 16,-7 14 0-16,6 7 0 15,-6 14-1-15,-18 10 0 16,-13 12-3-16,3 0 3 16,-10 28-9-16,-8 20-3 15,-10 5 6-15,0 17 6 0,0-11 2 16,-47-5-2-16,-6-8-5 15,6-13 0-15,0-16 0 16,4 1 5-16,15-13 1 16,0 0 0-16,18-4 0 15,1-1-1-15,9 0-5 16,0 0-6-16,0 0-5 16,0 0 3-16,0 12 2 15,37 13-1-15,20 12 12 16,14 12 2-16,-5-1 0 0,15 3-1 15,-7 1-1 1,-11-5-6-16,-7-12-68 0,-13-6-49 16,-24-11-72-16,-10-17-233 15</inkml:trace>
  <inkml:trace contextRef="#ctx0" brushRef="#br0" timeOffset="243984.9693">24289 9776 1082 0,'0'0'86'16,"0"0"164"-16,0 0-122 16,0 0-43-16,0 0-72 0,0 0-7 15,-25 24 0-15,34 27 4 16,26 15 14-16,-17 5-9 15,1 3-15-15,0-6 0 16,-10-7-3-16,-9-7-54 16,0-16-144-16,0-28-349 15</inkml:trace>
  <inkml:trace contextRef="#ctx0" brushRef="#br0" timeOffset="343960.5823">21950 8583 421 0,'0'0'218'15,"0"0"-72"-15,0 0-9 0,0 0-41 16,0 0-26-16,0 0-6 16,0 0-10-16,-10 0 21 15,10 0-14-15,-9 0-1 16,9 0-11-16,0 0-11 15,-9 0-12-15,9 0-13 16,0 0 3-16,-7 0-4 16,-2 0 4-16,9 0-8 15,0 0-3-15,0 0 2 16,0 0 12-16,0 0-12 16,0 0-3-16,0 0 1 15,25 5-4-15,50 2-1 16,24-4 1-16,20-1 4 15,-1-2 1-15,-15 0-5 16,-13 0 0-16,-34 0 2 0,-21 0-3 16,-7 0 1-16,-19 0 0 15,0 0-1-15,1 0 2 16,-10 0 0-16,0 0-1 16,9 0 1-16,-9 0-2 15,0 0 0-15,0 0-2 16,9 0-88-16,1-2-206 15,27-26-621-15</inkml:trace>
  <inkml:trace contextRef="#ctx0" brushRef="#br0" timeOffset="344773.0957">25918 8598 742 0,'0'0'106'0,"0"0"16"0,0 0-73 16,0 0-6-16,0 0-19 15,0 0 7-15,0-10-6 16,0 10 4-16,0 0 8 16,10 0-7-16,-1 0 5 15,25 0-12-15,13-5 3 16,12 2 7-16,19-7-11 15,-13 1-13-15,7-2-2 16,-16 4-2-16,-12 1-4 16,-16 1-1-16,-19 5 0 0,0 0-2 15,-9 0-83-15,0 0-165 16,0 18-76-16</inkml:trace>
  <inkml:trace contextRef="#ctx0" brushRef="#br0" timeOffset="344991.7895">25890 8799 697 0,'0'0'56'15,"0"0"133"-15,0 0-31 16,0 0-91-16,0 0-19 16,0 0 11-16,81 17 2 15,-25-17-12-15,25 0 6 16,3 0-17-16,7-17-8 15,-13 0-23-15,-1 5-7 0,-5 0-2 16,-35-3-220-16,-27 1-349 16</inkml:trace>
  <inkml:trace contextRef="#ctx0" brushRef="#br0" timeOffset="345538.6456">27223 8509 745 0,'0'0'85'0,"0"0"120"16,0 0-68-16,0 0-64 15,0 0 5-15,0 0-10 16,-43-51-17-16,15 51-12 0,-19 0-17 15,-12 0-13 1,0 21-7-16,3 16 5 0,12 6 7 16,16 2 2-16,9 9-2 15,19-3 1-15,0-7-1 16,28-6-4-16,13-9 0 16,18-4-4-16,-3-16 0 15,-3 3-1-15,-6-12 1 16,-10 0-2-16,-9-12 4 15,6-12 0-15,-24-10 4 16,-1-9 2-16,-9-2-8 16,0-5 3-16,-28 8-5 15,-25 5-3-15,-3 8-1 16,3 11-4-16,-3 13-4 0,9 5-37 16,7 0-135-16,18 0-450 15</inkml:trace>
  <inkml:trace contextRef="#ctx0" brushRef="#br0" timeOffset="346054.2757">28121 8622 964 0,'0'0'134'16,"0"0"108"-16,0 0-115 15,0 0-43-15,0 0-50 0,0 0 1 16,-57 0-26-16,57 0 2 16,0 0-7-16,0 0-3 15,0 0 0-15,0 0 2 16,38 0-3-16,21 0 10 15,28 0 0-15,4 0 1 16,2-5-5-16,-12-8-5 16,-25 4 2-16,-22 2-3 15,-15 2 0-15,-19 2-2 16,0 3-13-16,0 0-28 16,0 0-107-16,0-1-154 15,-9-12-185-15</inkml:trace>
  <inkml:trace contextRef="#ctx0" brushRef="#br0" timeOffset="346351.2366">29108 8304 1090 0,'0'0'157'15,"0"0"71"-15,0 0-92 16,0 0-87-16,0 0-25 16,0 0-10-16,0-4-5 0,19 34-7 15,6 7 26 1,-7 13 7-16,1 2-6 0,0-4-8 16,-1 1-12-16,-8-6-1 15,-10-1-8-15,0-3 1 16,0-10-1-16,0-7-7 15,0-5-59-15,0-8-21 16,0-9-161-16,0 0-435 16</inkml:trace>
  <inkml:trace contextRef="#ctx0" brushRef="#br0" timeOffset="347227.5331">29491 8151 494 0,'0'0'133'0,"0"0"-19"16,0 0-1-16,0 0-8 15,0 0-7-15,-100-125-12 16,72 115 2-16,0 1-1 16,-9 2-28-16,-7 2-15 15,-2 2-10-15,-1 3 7 0,3 0-19 16,-12 0 4-16,-3 3-14 16,9 14-7-16,-6 3 3 15,-6 2 5-15,6 7-3 16,9 5-8-16,-15 7 7 15,24 1 1-15,1 4 9 16,3 0-1-16,6-5-7 16,18 8-2-16,1-2 0 15,0-2 5-15,9 1-4 16,0 4-2-16,0-3 1 16,0 3-4-16,9 2 0 15,10-9 0-15,-1-1 0 16,10-8-1-16,7 0 1 15,2-5-1-15,10 1 1 16,6-3-1-16,-7-4-1 0,11 0 0 16,-4-1 3-16,3-6-6 15,-16-3-1-15,10 3 1 16,6-3 2-16,-12-1-2 16,2-8-1-16,1 1 1 15,-19-5 1-15,6 0-1 16,-15 0 1-16,9 0 2 15,9 0-1-15,-5 0-1 0,17-16 1 16,8-8 0 0,-5-3-1-16,-5-1 0 0,9-1 0 15,-12 2-1-15,3-1 3 16,-10 1-2-16,-15 0 0 16,9 0 2-16,-22-2-1 15,10 4 3-15,-10-7 5 16,-9 2-2-16,0-8-1 15,0 8 3-15,0-4-1 16,0 2 2-16,0 1 0 16,0-3 3-16,0 2 4 15,-9-2-9-15,-19-5 7 16,-13-3-12-16,1 4 6 16,-7-3-3-16,-6 4-4 15,7 5 6-15,-1 6-1 0,-6 7-7 16,-13 8-1-16,-24 11-3 15,-28 0-46-15,-38 17-115 16,-9-12-480-16</inkml:trace>
  <inkml:trace contextRef="#ctx0" brushRef="#br0" timeOffset="356026.4882">708 10466 609 0,'0'0'116'0,"0"0"19"15,0 0-31-15,0 0-16 0,0 0-35 16,0 0 7-16,0 0-9 15,-18-75 35-15,8 67-15 16,4-1-6-16,-3 2 4 16,-1 2-10-16,7 1-22 15,-3-3-6-15,6 7-15 16,0 0-9-16,0 0-7 16,-3 36-8-16,-3 14 8 15,-4 25 0-15,10-2 1 16,0 4-1-16,0-8 2 15,0-11-2-15,0-6 2 16,-9-6-2-16,9-7 0 0,0-5 0 16,0-7 0-1,0-14-2-15,0-8-84 0,0-5-101 16,0 0-50-16,-9-29-101 16</inkml:trace>
  <inkml:trace contextRef="#ctx0" brushRef="#br0" timeOffset="356300.339">490 10466 788 0,'0'0'83'0,"0"0"42"0,0 0-22 15,0 0-57-15,0 0-26 16,0 0 20-16,81-99-8 16,-25 77-10-16,7-6 11 15,-7 12-6-15,6-2-16 16,-25 7-7-16,1 9-4 16,-10 2-11-16,-9 0-27 15,-19 23-130-15,0 14-148 16</inkml:trace>
  <inkml:trace contextRef="#ctx0" brushRef="#br0" timeOffset="356519.0692">416 10807 671 0,'0'0'130'15,"0"0"-21"-15,0 0 0 16,0 0-53-16,239-69-18 15,-167 51-3-15,0 2 3 16,-26 8-19-16,1 3-19 16,-28 5-1-16,-10 0-40 15,-9 13-308-15</inkml:trace>
  <inkml:trace contextRef="#ctx0" brushRef="#br0" timeOffset="357112.8183">1313 10731 802 0,'0'0'127'0,"0"0"48"16,0 0-63-16,0 0-51 16,0 0-23-16,0 0-16 0,-156 3-16 15,128 23 1-15,9 10-1 16,4-3-5-16,15-4 3 16,0 0-2-16,0-8 1 15,15-3-3-15,4-7 0 16,-10-6 0-16,1-5 3 15,-1 0-1-15,0-5 2 16,10-24 17-16,0-11-14 16,-1-10-4-16,10 3 1 15,7 2-3-15,-7 6 2 16,15 5-1-16,-5 18-2 16,8 3 0-16,-2 13 0 0,-7 0-5 15,-9 17-1 1,10 17 6-16,-10 7 3 0,-3-2 5 15,-16 8-7-15,-6-2 0 16,-3-8 5-16,0-13-6 16,0-6 6-16,0-13-1 15,0-5 7-15,0 0 47 16,-12-10 18-16,2-24-38 16,-5-12-33-16,5 1-3 15,10-7-2-15,0 7 0 16,0 4-1-16,0 13-5 15,0 10-3-15,10 14-65 16,15 4-97-16,-3 0-125 16,2 0-109-16</inkml:trace>
  <inkml:trace contextRef="#ctx0" brushRef="#br0" timeOffset="357815.9503">2334 10624 846 0,'0'0'145'16,"0"0"68"-16,0 0-63 16,0 0-25-16,0 0-42 0,0 0-54 15,-62-73-10-15,62 73-19 16,19 15-3-16,34 27-4 16,12 8 7-16,-3 12 4 15,-15-9-2-15,-9 5-2 16,-29-14-2-16,0-11 2 15,-9-4 0-15,0-11 0 16,0-8 1-16,0-9 4 16,0-1 3-16,0 0 5 15,-9-19 17-15,-19-20-18 16,0-6-11-16,12-11 0 16,4-1-1-16,12 6 0 0,0 10 0 15,0 7 0-15,28 18-6 16,0 7 6-16,9 9-2 15,19 0 0-15,-3 9-2 16,19 24-1-16,-16 1 5 16,0 11 0-16,-12-10 0 15,-26-1 0-15,1 2-1 16,-19-7 1-16,0 1-2 16,0-6 1-16,0 1-43 15,0-11-118-15,0-7-88 16,0-7-150-16</inkml:trace>
  <inkml:trace contextRef="#ctx0" brushRef="#br0" timeOffset="358956.5884">3434 10721 692 0,'0'0'165'0,"0"0"32"16,0 0-51-16,0 0-28 15,0 0-57-15,0 0 6 16,-146-12-9-16,108 12-27 16,10 0-22-16,-6 0-3 15,12 12-2-15,3 11-4 0,4 4-5 16,6-1 4-1,9-5 1-15,0 2-5 0,9-6 5 16,16-5-2-16,3-7 2 16,0-5-1-16,9 0 1 15,-3 0 5-15,-2-10 2 16,-14-9-7-16,-11-2-2 16,-7 3-6-16,0-6 4 15,0 4 4-15,0 1-6 16,-10 1 6-16,-5 8 2 15,12 3 3-15,3 2-4 16,0 5-1-16,0 0-5 16,0-1-10-16,0-3 5 15,28 1-6-15,28-6 14 16,25 7 1-16,-7-8-2 0,-2 5 1 16,9-7-6-16,-25 7-7 15,-28 0 5-15,-9 3 9 16,-10 2 1-16,-9 0 3 15,0 0 3-15,0 0 3 16,0 0 8-16,0 0 0 16,-9 0-11-16,-19 0-6 15,-10 0-6-15,-15 16-2 16,7 9 0-16,8 9 7 16,4 0-3-16,25 0 2 0,9-6 2 15,0-9 0 1,0-5-6-16,0-6 6 0,18-8-1 15,17 0 1-15,2 0 4 16,10-11 0-16,-10-18-4 16,-3 0-9-16,-15-5-5 15,-10-1 5-15,1-10 8 16,-10-11-3-16,0-2 4 16,0-8 0-16,-10 1 0 15,-8 4 2-15,-1 9 2 16,10 17 9-16,9 7 16 15,0 17 1-15,-6 6 0 16,6 5-14-16,0 0-16 16,0 15-15-16,15 32 11 15,22 17 4-15,-8 13 5 0,8 9-1 16,-12-5 3-16,-7-4-1 16,1-23-2-16,-9-9-3 15,8-11 0-15,-8-6 1 16,8-16-1-16,-8 0 2 15,5-12-2-15,4 0-1 16,9 0 2-16,9 0 2 16,10 0 1-16,-3-5-2 15,-7-13-2-15,7 0 0 16,-23-4 2-16,-2-1 0 16,-13 2-2-16,-6-3 1 15,0 1 1-15,0-2-2 0,0 4 0 16,-9 4 0-16,-10 1 0 15,-6 3-1-15,7 8 0 16,-1 5-4-16,0 0-3 16,-9 11 0-16,10 17 2 15,-7 13 3-15,15 6 2 16,10 3 2-16,0-5-1 16,35 1 1-16,21-7 1 15,18-10-1-15,17-8-2 16,-1-10-4-16,4-11-212 15,-23-11-379-15</inkml:trace>
  <inkml:trace contextRef="#ctx0" brushRef="#br0" timeOffset="359644.1797">5116 10532 987 0,'0'0'186'0,"0"0"-43"15,0 0-48-15,0 0-34 0,0 0-24 16,0 0-7-16,-12-131-6 16,33 117-11-16,14-4-4 15,2 13-8-15,10-1 2 16,-4 6-5-16,-5 0 2 15,-10 11-11-15,0 23 9 16,-13 4 1-16,-15 14 1 16,0 4 0-16,-34 7 0 15,-41-5 4-15,4-2-1 16,5-11-3-16,23-16 1 16,15-16 0-16,9-1-1 15,19-12 1-15,0 4 0 0,0-4 2 16,0 0-1-16,9 0-2 15,63 0 10-15,18 0-1 16,23 0 2-16,14-11-4 16,20 5-6-16,-10 6 0 15,0 0-1-15,-47 0-187 16,-34 0-657-16</inkml:trace>
  <inkml:trace contextRef="#ctx0" brushRef="#br0" timeOffset="361128.5712">515 11735 501 0,'0'0'84'0,"0"0"61"15,0 0-53-15,0 0 14 16,0 0-56-16,0 0 1 16,-53-13-7-16,44 12 2 15,0-3 0-15,-10-2 1 16,13 6-11-16,-4-5 17 16,7 5-15-16,-3 0-3 15,3 0-14-15,3 0 0 0,0 0-3 16,0 0-6-16,0 0-3 15,0 0-8-15,0 0 4 16,0 0 0-16,0 0-2 16,22 0-1-16,12 0 6 15,3 0 1-15,19 5 4 16,-3-5 0-16,19 5 5 16,3-4 4-16,9-1 7 15,12 0-6-15,-2 0-11 16,6 0-2-16,9 0-2 15,-7 0-4-15,7 0 2 16,0 0-3-16,4 0-2 16,-8 0 2-16,-11 0-1 0,6 0 0 15,-16 0-1-15,-3 0 1 16,12 0-1-16,16 0 4 16,10 0-5-16,8 0-1 15,-8 0-1-15,-10 0 1 16,0 0 1-16,-25-1 1 15,-3-4 1-15,0 5 5 16,-25-5 6-16,15 5 3 16,-5-5-4-16,15-3-2 15,3 3-4-15,0-1-5 16,6-4 2-16,1 2-1 16,-10 3-2-16,-6 0 5 0,-10 4-4 15,-12-2 4 1,3-4 1-16,0 7-3 0,-3-5 2 15,19 5-2-15,-7-3-2 16,16 1 0-16,-16-6 2 16,16 8-3-16,-15-4 2 15,15 4 2-15,-6-2 0 16,-4 2 1-16,4-5-3 16,-13-1 7-16,-6 1-3 15,-3 5-2-15,-6-3 3 16,0-2 0-16,-4 1 0 15,4-1-2-15,0 5 0 16,9-5-3-16,-3 3-1 16,12-3-1-16,-2 5 1 15,8 0-2-15,-15 0 1 0,0-4 0 16,7 4 0-16,-35-4 4 16,9 1-1-16,0 3-1 15,-8-1 11-15,5-4-5 16,3 5-6-16,10-5 3 15,6 3-2-15,-16-1-1 16,16 3-2-16,-15-2 1 16,-20 2-1-16,1 0 0 15,-10 0 0-15,1 0 0 16,-1-4 6-16,-9 4 12 16,16 0 4-16,-13 0 0 15,-3 0 0-15,6 0-4 0,-6 0 3 16,0-7-1-16,0 7-3 15,0 0-17-15,0 0 0 16,0 0 0-16,0 0 0 16,0 0 0-16,-72-6-63 15,-55-22-212-15</inkml:trace>
  <inkml:trace contextRef="#ctx0" brushRef="#br0" timeOffset="413475.9412">12106 14317 642 0,'0'0'106'15,"0"0"55"-15,0 0-29 16,0 0-42-16,0 0-31 16,0 0-12-16,0 0-4 15,-28-19 23-15,22 19-10 16,3 0-23-16,3 0-19 16,-6 0-9-16,6 0-5 15,0 0-1-15,-4 0-1 16,-2 0-2-16,3 0 2 15,-12 0 2-15,5 0 3 0,10 0-2 16,-9 0 1-16,9 0-1 16,0 0-1-16,0 0-1 15,0 0-9-15,37 0-2 16,26 0 12-16,21-10 5 16,15-8 1-16,10 1-1 15,-9-6-5-15,-16 10 1 16,-12 3-1-16,-35 6-22 15,-18 4-60-15,-19 0-57 16,0 0-46-16,-9 0-49 16</inkml:trace>
  <inkml:trace contextRef="#ctx0" brushRef="#br0" timeOffset="413828.2961">12172 14124 600 0,'0'0'85'16,"0"0"72"-16,0 0-18 15,0 0-20-15,0 0-55 16,0 0-7-16,-28-36 1 16,28 36 14-16,0 0-27 15,0 0-32-15,0 7-13 16,0 26 0-16,9 11 3 16,19 9 16-16,0 10-8 15,-3-1-5-15,3 1-6 16,-9-1 0-16,-10-4-14 15,-9-18-237-15,0-13-342 16</inkml:trace>
  <inkml:trace contextRef="#ctx0" brushRef="#br0" timeOffset="414453.3317">11795 14357 660 0,'0'0'101'15,"0"0"-28"-15,0 0-37 16,0 0-25-16,0 0-4 16,0 0-1-16,-10 0 22 15,10 0 35-15,0 0 26 16,0 0-23-16,0 0-6 16,0 0-5-16,0 0-7 15,0 0-14-15,28-11-23 0,47-2-2 16,16-3-3-16,18 3-6 15,3 2-42-15,-22-7-283 16</inkml:trace>
  <inkml:trace contextRef="#ctx0" brushRef="#br0" timeOffset="415031.461">12910 13922 908 0,'0'0'173'16,"0"0"31"-16,0 0-59 16,0 0-75-16,0 0-53 0,0 0-16 15,-16 2 8-15,51 41-7 16,11 14 13-16,10 7 0 15,-3 10-6-15,-6-6-3 16,0-5-2-16,-13-10-4 16,-6-15 3-16,0-9-1 15,-19-13-2-15,1-6 0 16,-10-10 3-16,9 0 0 16,-9 0 2-16,0-14 19 15,0-20 20-15,-9-18-36 16,-19-13-7-16,0-13 3 15,0-2-5-15,9 2 5 16,3 10-4-16,16 10 0 16,0 18 0-16,0 11-1 0,0 8 0 15,25 15-2-15,3 6-36 16,10 0-131-16,-20 16-197 16,-8 8-284-16</inkml:trace>
  <inkml:trace contextRef="#ctx0" brushRef="#br0" timeOffset="415703.3162">13433 14721 583 0,'0'0'172'0,"0"0"51"16,0 0-105-16,0 0-70 16,0 0-30-16,0 0 25 15,-28-138 21-15,28 117 19 16,19-2-20-16,0 9-9 15,5-1-31-15,14 9 0 16,9-1-8-16,6 7-5 16,-7 0-10-16,1 13 2 15,-3 16 0-15,-16 10-2 16,-10 12 0-16,-18 4 3 16,0 8-3-16,-56 2 0 0,-6-11 2 15,-3-7 3 1,21-18-3-16,7-19 0 0,27-4 5 15,10-6-2-15,0 0 4 16,0 0-4-16,0 0-5 16,0 0-3-16,28-6-4 15,25-12 7-15,22 2 12 16,6-2-12-16,3 2 4 16,-3-6 3-16,-16 5-7 15,-12 5 0-15,-15 2-1 16,-10 3 0-16,-28-4-99 15,0 0-118-15,-10-18-467 0</inkml:trace>
  <inkml:trace contextRef="#ctx0" brushRef="#br0" timeOffset="416062.6999">14327 13490 859 0,'0'0'104'16,"0"0"162"-16,0 0-172 16,0 0-77-16,-56 198-3 15,31-59 26-15,25 9 19 16,0-7-26-16,53-20-13 16,41-19-16-16,24-18-4 15,10-21-23-15,-10-34-330 16</inkml:trace>
  <inkml:trace contextRef="#ctx0" brushRef="#br0" timeOffset="419687.8223">15131 13740 434 0,'0'0'136'16,"0"0"21"-16,0 0-55 16,0 0-42-16,-19-134 8 15,38 100-3-15,0 10 25 16,-1 1-9-16,-8 7 9 0,-10-1 2 16,0 10-9-1,0 2-10-15,0 5-34 0,0-5-9 16,0 5-21-16,0 0-9 15,0 0-4-15,0 21-11 16,0 18 15-16,0 8 1 16,18 9-1-16,1-6 0 15,-10 2 0-15,10-12 1 16,-3 2-1-16,-13-10 0 16,-3-3-1-16,0 0-15 15,0-3-104-15,0 3-44 16,-38-9-118-16,-8-11-306 15</inkml:trace>
  <inkml:trace contextRef="#ctx0" brushRef="#br0" timeOffset="419922.1406">14823 14077 686 0,'0'0'39'16,"0"0"88"-16,0 0-32 15,0 0-39-15,0 0-50 16,0 0 22-16,208-18 15 16,-117 7-12-16,-7 0-10 15,15-7-8-15,-5-5-13 16,-4 7 2-16,-18 3-2 16,-16 4-7-16,-19 7-87 0,-21 2-86 15,-16 0-69-15</inkml:trace>
  <inkml:trace contextRef="#ctx0" brushRef="#br0" timeOffset="420609.6876">15215 14391 932 0,'0'0'21'16,"0"0"158"-16,0 0-137 16,0 0-24-16,0 0-16 15,0 0 13-15,19 175 7 16,-1-116 1-16,-11 0 17 15,-7-2-3-15,0-4-19 16,0-10-10-16,0-14 3 16,0-4-9-16,0-11 6 15,0-11-7-15,0-3 2 16,0 0 15-16,0-8 50 0,-7-26 1 16,-30-11-61-16,0-6-7 15,9-11-1-15,0-1 0 16,21-4-1-16,7-1-3 15,0 0 4-15,16 10-1 16,31 13 0-16,-10 10 0 16,16 6-5-16,-16 13 6 15,-9 10 0-15,-9-1-3 16,0 7 0-16,6 0-4 16,-7 0-1-16,1 24 2 15,-10 4 4-15,-9 2 2 16,0 4-1-16,0-5-3 15,-9-2 1-15,-25-11 3 16,-4 2-2-16,1-12-6 16,9-1-7-16,9 3 6 0,10-3 5 15,3-5-6-15,6 5-5 16,0 5-2-16,0 4-2 16,0 7 13-16,34 8 1 15,13-1 5-15,9 5 0 16,6 1-3-16,-6 7 2 15,-3-1 1-15,-16 0-39 16,-18 5-93-16,-9 1-87 16,-10-13-131-16</inkml:trace>
  <inkml:trace contextRef="#ctx0" brushRef="#br0" timeOffset="421047.1369">15717 14833 834 0,'0'0'105'0,"0"0"16"16,0 0-47-16,0 0-28 0,0 0-6 16,283-107-6-1,-246 107-15-15,-9 5-9 0,-9 29 0 16,-19 24 0-16,0 10 3 16,-47 17-8-16,-18-6 1 15,-7-10-3-15,7-19-3 16,12-15 1-16,25-17 1 15,19-8 0-15,9-10 0 16,0 0-2-16,0 0-1 16,9 0 1-16,47-5 0 15,6-13 7-15,19-4-7 16,13 3 0-16,-4-4-1 0,-6 2-48 16,-31-8-164-1,-16 2-434-15</inkml:trace>
  <inkml:trace contextRef="#ctx0" brushRef="#br0" timeOffset="421375.2956">16137 14317 948 0,'0'0'106'0,"0"0"27"16,0 0-62-16,0 0-60 15,0 0-9-15,0 0 21 16,137-29 30-16,-56 15-16 15,-6-6-17-15,15 3-14 16,-15 0-4-16,-13 4-2 16,-6 2-50-16,-18 6-127 15,-13 1-117-15,-25-5-364 16</inkml:trace>
  <inkml:trace contextRef="#ctx0" brushRef="#br0" timeOffset="421594.0104">16340 14059 918 0,'0'0'207'0,"0"0"-48"16,0 0-8-16,0 0-97 16,0 0-29-16,0 0-23 15,-19 65-2-15,53 2 19 16,-6 12-12-16,-9 8-7 15,-10 3-3-15,-9-11-213 16,0-22-384-16</inkml:trace>
  <inkml:trace contextRef="#ctx0" brushRef="#br0" timeOffset="424540.9243">17480 13559 567 0,'0'0'319'0,"0"0"-173"16,0 0-40-16,0 0-11 15,0 0-53-15,0 0-4 16,0 0-10-16,-63-45-11 0,63 55-10 15,0 20-4-15,10 20 7 16,8 4 1-16,10-4-7 16,-3 6 0-1,3-4-4-15,-9-2-2 16,-10-4-4-16,1 0-130 0,-10-8-53 16,0-10-126-16</inkml:trace>
  <inkml:trace contextRef="#ctx0" brushRef="#br0" timeOffset="424774.8506">17181 14206 622 0,'0'0'167'15,"0"0"-30"-15,0 0-50 0,0 0-57 16,0 0-21-16,0 0 29 15,264-52-9-15,-155 26 5 16,0-3 5 0,10 0-5-16,-7 2-16 15,-22 4-18-15,-9 12 0 0,-34 11-94 0,-28 0-265 16</inkml:trace>
  <inkml:trace contextRef="#ctx0" brushRef="#br0" timeOffset="425437.8546">17380 14481 846 0,'0'0'55'15,"0"0"140"-15,0 0-157 16,0 0-18-16,0 0-6 16,0 126 40-16,9-70-28 0,1 6-1 15,-1 0 2-15,-9-4-9 16,0-3-8 0,0-8-6-16,-19-8 7 15,1-15-8-15,8-8 0 16,1-9 3-16,9-7-4 0,0 0 6 15,-19 0 4-15,-15-18 17 16,6-16-9-16,-9-5-5 16,8-12-10-1,23 1-5-15,3-4 0 16,3-2 2-16,0 4-2 0,9 7-1 0,38-2 1 16,-19 4 0-1,10 7 1-15,-4 3 0 16,-6 5 0-16,0 6-1 15,-9 15 1-15,-10-3 0 16,0 10-1-16,10 0-4 0,-10 0-5 16,-2 0 5-16,2 0 0 15,0 17 2-15,-9 5-7 16,0 2 9 0,0-3-2-16,-28 8 1 15,-15-6-3-15,5-1 0 0,1-1-1 0,3-3 3 16,15-2-1-1,10 2 3-15,9-2-4 16,0 4 3-16,0 2-1 16,28-1 1-16,25 3 0 15,12-1-2-15,7-1 0 0,2-4-2 16,-11 5 5-16,2-1 0 16,-18 2-116-1,-13-7-82-15,-34-8-125 16</inkml:trace>
  <inkml:trace contextRef="#ctx0" brushRef="#br0" timeOffset="425925.0103">18184 14549 813 0,'0'0'112'0,"0"0"58"16,0 0-88-16,0 0-35 0,0 0-41 0,0 0-4 15,-109 80 11 1,71-34 16-16,23 5 29 16,-4-6-16-16,19-4-13 15,0-3-10-15,0-4-2 16,25 0-8-16,12-5-8 16,1-2 0-16,-1-9 2 15,-3 0-2-15,-15-7 0 16,0-6 1-16,-10-5-2 15,0 0 0-15,-9 0 6 16,0 0 8-16,0-18-2 16,0-14 1-16,-18-2-10 15,-10 10 0-15,-7 1 0 0,-2 12-3 16,9 1-3 0,-9 10-30-16,2 0-95 0,7 0-199 15</inkml:trace>
  <inkml:trace contextRef="#ctx0" brushRef="#br0" timeOffset="426378.1755">18698 14188 888 0,'0'0'70'16,"0"0"78"-16,0 0-86 0,0 0-6 15,0 0-48 1,0 0-8-16,-38 0 2 0,38 0 4 16,0 0 23-16,28 0 30 15,16-5-16-15,31-11 12 16,15-6-23-16,19-3-22 15,-6 4-6-15,-13 4-4 16,-15 5-19-16,-32 1-125 16,-24 11-45-16,-19 0-110 15,-9 0-222-15</inkml:trace>
  <inkml:trace contextRef="#ctx0" brushRef="#br0" timeOffset="426596.8744">18962 13946 925 0,'0'0'175'15,"0"0"16"-15,0 0-31 16,0 0-73-16,0 0-50 16,0 0-19-16,-28-17-18 15,28 63 0-15,38 17 6 16,5 15-1-16,-5 2-5 15,-20 11-6-15,-18-16-186 16,-9-19-434-16</inkml:trace>
  <inkml:trace contextRef="#ctx0" brushRef="#br0" timeOffset="430225.4118">19903 13554 695 0,'0'0'36'0,"0"0"154"15,0 0-45 1,0 0-40-16,0 0-40 15,0 0-19-15,0 0-9 16,-19-64-2-16,19 64-5 16,0 0-5-16,0 0-14 15,0 2-11-15,0 31 2 16,0 19-2-16,10 4 5 16,18 2-2-16,-10-3-2 0,1 3-1 15,-3-1 0-15,-16 1-8 16,0-5-87-16,0-5-64 15,-35-9-113-15,-11-11-234 16</inkml:trace>
  <inkml:trace contextRef="#ctx0" brushRef="#br0" timeOffset="430435.4981">19564 14246 721 0,'0'0'40'15,"0"0"100"-15,0 0-8 16,0 0-60-16,0 0-55 16,0 0 43-16,202-34-12 15,-112 18-3 1,4-2-6-16,6 2-27 16,-20 3-11-16,5 4-1 15,-23 7-75-15,-25 2-145 0,-27 0-156 0</inkml:trace>
  <inkml:trace contextRef="#ctx0" brushRef="#br0" timeOffset="431051.533">19694 14525 948 0,'0'0'34'0,"0"0"132"15,0 0-119 1,0 0-32-16,0 0-14 16,0 0 27-16,-9 172 15 15,18-104 4-15,-2 4-7 16,-7-1-23-16,0 2-7 16,0-15-4-16,0-6-4 15,0-19-1 1,0-16 0-16,0-3 0 15,0-11 4-15,0-3-5 0,0 0 8 0,-16 0 8 16,-12-29-4-16,0-17-9 16,0-13-2-16,-9-8-1 15,21-6 2-15,7 1-2 16,9 7 0-16,0 9-1 16,25-1 1-16,12 12-1 15,19 0 1 1,-3 11 0-16,3 5 3 15,-9 6 1-15,-4 12 0 0,-15 3-3 0,-18 8-1 16,-1 0 0-16,-9 0-3 16,0 0-5-16,0 18 2 15,0 6 3-15,0 5 1 16,-28 0-1 0,-9-2-1-16,-7-4-7 15,-3 0-10-15,10-6 5 16,3 4 8-16,15-3 4 15,10-2 2-15,9 7-4 16,0-4 5-16,0 9-5 0,37-6 0 0,16 1 3 16,3-1 3-16,16 2 0 15,-7-3 1 1,-3 4-1-16,-5 2-48 16,-20 2-87-16,-28 0-91 15,-9-6-208-15</inkml:trace>
  <inkml:trace contextRef="#ctx0" brushRef="#br0" timeOffset="431541.4874">20205 14828 982 0,'0'0'83'16,"0"0"69"-16,0 0-79 16,0 0-26-1,137-126-29-15,-74 116 7 16,-17 10-9-16,-8 0-11 15,-20 5-4-15,1 23 0 16,-19 7-1-16,0 9 1 16,-9-3 5-16,-19-7-3 15,-10-8 1-15,20-13-2 0,-1-8 5 0,19-5-4 16,0 0 2 0,0 0-1-16,0 0-4 0,0-5-14 15,28-5 3 1,0 2 2-16,19 3-1 15,-13 5 3-15,13 0 7 16,-10 13-1-16,-9 13-4 16,-12 10 1-16,-16 2-3 15,0 3-1-15,-25 5-11 0,-41-7-51 0,-15-5-22 16,-3-10-69 0,-15-8-137-16</inkml:trace>
  <inkml:trace contextRef="#ctx0" brushRef="#br0" timeOffset="431867.6797">20352 13645 1126 0,'0'0'11'0,"0"0"12"16,0 0 3-16,274 85 61 15,-128 7-7-15,19 23-37 16,-3 14-4-16,-34 6-6 15,-44 3-8-15,-56 14-8 0,-28 2-17 16,-56 29-3 0,-90 4-11-16,-29-5-194 0,-15-21-198 15</inkml:trace>
  <inkml:trace contextRef="#ctx0" brushRef="#br0" timeOffset="467474.4283">2235 14549 254 0,'0'0'288'0,"0"0"-138"15,0 0-55-15,0 0-21 16,0 0-2-16,0 0 21 16,0 0-13-16,-19-23-1 15,19 23-25-15,-6 0 16 16,3 0-25-16,-4 0-16 16,4 0-2-16,3 0-3 15,0 0 4-15,0 0-5 16,0 0-4-16,0 0-2 0,0-1-7 15,0-4-10-15,47-5 3 16,56-8-3-16,34 2 0 16,16-3 0-16,-7-4-2 15,0 7 2-15,-18-6 0 16,-19 10 3-16,-34 3-1 16,-38 5-1-16,-18 4-1 15,-13 0 2-15,-6 0-2 16,0 0-3-16,0 0-5 15,3 0-47-15,4 0-153 16,5 0-262-16</inkml:trace>
  <inkml:trace contextRef="#ctx0" brushRef="#br0" timeOffset="468130.6935">4275 14072 884 0,'0'0'173'15,"0"0"-13"-15,0 0-34 16,0 0-72-16,0 0-26 15,0 0 15-15,-56-53-12 16,56 53-7-16,0 0-7 16,0 0-12-16,0 1-5 15,0 27 0-15,19 19 0 16,27 7 9-16,-2 9 5 0,-7-1-2 16,7-3-8-16,-13-3-3 15,-6-11 2-15,-6-4-1 16,-1-12-1-16,-8-12 0 15,-1-5 0-15,-9-8-1 16,9-4 3-16,-9 0 5 16,0 0 2-16,7-11 5 15,-7-23 5-15,0-6-14 16,9-16-2-16,4-1-3 16,5-7 0-16,-2 1 1 15,12 0 0-15,0 2 1 16,-9 11-1-16,-1 8-1 0,-2 13 0 15,-13 13-1-15,6 6 0 16,-9 10-1-16,7 0-3 16,2 0-27-16,0 34-199 15,1 10-39-15,-1-4-312 16</inkml:trace>
  <inkml:trace contextRef="#ctx0" brushRef="#br0" timeOffset="469286.9552">5150 14658 455 0,'0'0'99'0,"0"0"33"16,0 0-71-16,0 0 3 15,0 0 46-15,0 0-9 16,-56-24-4-16,50 15-2 16,-3 0-20-16,9 0-4 15,-10 2-37-15,10-6-17 16,0-3-12-16,0 0-1 16,38 0-3-16,-4 3-1 15,3 8 0-15,-9 5 0 16,0 0-2-16,1 4-4 0,-14 25 3 15,-6 13-1-15,-9 3 4 16,0 6 1-16,-9-2 1 16,-25-7-2-16,-4-9 1 15,10-4 1-15,0-12-1 16,3 0 2-16,7-5-2 16,8-3 3-16,1-1-3 15,0-3 1-15,-1 0-2 16,1 0 0-16,9-4 1 15,0-1 4-15,0 0 0 16,0 0 5-16,0 0 2 16,0 0-4-16,0 0-4 15,0 0-4-15,0 0 0 0,0 0 0 16,0 0 0 0,0 0 0-16,0 0 0 0,0 0 5 15,0 0 15-15,0 0 12 16,0 0-6-16,0 0-13 15,0 0-5-15,0 0-5 16,0 0-2-16,0 0-1 16,0 0 0-16,0 0 0 15,0 0 2-15,0 0 0 16,0 0 0-16,0 0 2 16,0 0-4-16,0 0 0 15,0 0 0-15,0 0-2 0,0 0 2 16,0 0 1-1,0 0-1-15,0 0 1 0,0 0 1 16,0 0-1-16,0 0 0 16,0 0 0-16,0 0 0 15,0 0-1-15,0 0 0 16,0 0-7-16,0 0-91 16,-9 0-138-16,-10 0-199 15</inkml:trace>
  <inkml:trace contextRef="#ctx0" brushRef="#br0" timeOffset="475725.7545">5250 14596 266 0,'0'0'55'0,"0"0"43"15,0 0-26-15,0 0-24 16,0 0-15-16,0 0 10 16,0 0 15-16,0-9-21 15,0 5-7-15,0 4-12 16,0 0-9-16,0 0 4 15,0 0 1-15,0 0-2 16,0 0 2-16,0 0 1 16,0 0 5-16,0 0-9 15,-6 0-3-15,3 0-8 16,-7 0 0-16,4 0 6 0,-3 0 8 16,-1 0-6-1,10 0 5-15,0 0 14 0,-9 0 9 16,9 0-6-16,0 0-1 15,0 0 2-15,-9 0-5 16,9 0-3-16,0 0 4 16,0 0 3-16,0 0 10 15,0 0-4-15,0 0-17 16,0 0-2-16,0 0-7 16,0 0-10-16,0 0-9 15,0 0 4-15,0 0 5 16,0-5 3-16,28-2 5 15,-3-2 2-15,-3-9 9 16,-7 0 0-16,4 2-3 16,-10-7 0-16,-9-1 4 0,0 3-8 15,0-8-3-15,0 7-1 16,0-2 5-16,0 7 5 16,-9 0 12-16,-10 5 10 15,13 1-7-15,-3 6-13 16,5-2 0-16,4 7-13 15,0 0-7-15,0 0-6 16,0 12-7-16,0 24 10 16,0 9 3-16,0 18 1 15,4-2 3-15,11 7-2 16,4-6 2-16,-1 0 1 16,1-4-1-16,0 0 1 0,-10-2-2 15,-9-6 0-15,16 2 0 16,-13-9 1-16,3-5-1 15,-6 0-1-15,3-9 2 16,-3 0-3-16,0-3 1 16,0-7-1-16,0-8 1 15,0 2 0-15,0-8 0 16,0 0-1-16,0-5 0 16,0 0 3-16,0 0-2 15,0 0 1-15,0 0-3 16,0 0-10-16,0 0-35 15,0-5-117-15,-18-18-147 16,-10 6-199-16</inkml:trace>
  <inkml:trace contextRef="#ctx0" brushRef="#br0" timeOffset="476147.6435">5004 15129 545 0,'0'0'154'16,"0"0"-53"-16,0 0 9 0,0 0-24 16,0 0-20-16,0 0-7 15,-19 0-22-15,19 0-3 16,0 0-20-16,0 0-9 15,0 0-2-15,0 0 2 16,0-5-3-16,47 5 4 16,25-12 14-16,12 5 7 15,6-3-9-15,-6-2-11 16,16 0 0-16,-10 3-1 16,-6-4 4-16,-21 8 0 15,-26 0 12-15,-9 5-6 16,-19 0-4-16,-9 0-3 15,0 0-4-15,0 0 0 16,10 0-3-16,-10 0-2 16,0 0-3-16,0 0-1 0,0 0-86 15,0 0-87-15,0-6-172 16</inkml:trace>
  <inkml:trace contextRef="#ctx0" brushRef="#br0" timeOffset="476671.5805">6568 13822 686 0,'0'0'71'0,"0"0"83"15,0 0-4-15,0 0-80 16,0 0-20-16,0 0-25 0,-165 16-12 16,127 36 16-16,4 20 14 0,6 14 14 15,28 15-16-15,0 4 6 16,0-2-10-16,53-3-8 16,3-13-5-16,16-10-5 15,-7-14-7-15,0-10-2 16,-2-7-5-16,-7-13 1 15,0-4-4-15,-22-3 2 16,-6-8-3-16,0-7 2 16,-9-3-3-16,-4 2 1 15,-11-5-1-15,2-5-4 16,-6 0-112-16,0 0-114 0,0-39-185 16</inkml:trace>
  <inkml:trace contextRef="#ctx0" brushRef="#br0" timeOffset="477046.5854">7599 13633 639 0,'0'0'186'16,"0"0"-28"-16,0 0 3 16,0 0-31-16,0 0-65 15,0 0-34-15,0 0-17 16,-34-4-11-16,34 54 15 15,9 12 22-15,16 6-15 16,-7 2-10-16,1-8-7 16,-9-2-6-16,-1-7-1 15,-9-3-1-15,0-9-50 16,0-8-129-16,0-8-113 16,-19-16-358-16</inkml:trace>
  <inkml:trace contextRef="#ctx0" brushRef="#br0" timeOffset="477296.5643">7153 14400 814 0,'0'0'61'16,"0"0"114"-16,0 0-80 16,0 0-78-16,0 0 21 15,0 0 47-15,265-21-32 0,-156 9-9 16,10-9 0-1,-7-2-9-15,-3 5-6 0,-10-7-10 16,-8 9-5-16,-7 5-5 16,-22-2-4-16,-6 3-1 15,-18 10-4-15,-20 0-1 16,-2 0-4-16,-16 5-68 16,0 17-195-16,-34 1-229 15</inkml:trace>
  <inkml:trace contextRef="#ctx0" brushRef="#br0" timeOffset="478258.4907">7381 14913 737 0,'0'0'77'0,"0"0"100"16,0 0-8-16,0 0-66 15,0 0-32-15,0 0 1 16,-19-56-13-16,19 56-31 15,0 0-7-15,0 0-21 16,0 14 0-16,0 23-5 16,0 13 5-16,0 18 9 15,0-3 3-15,0 2-1 0,0-4-10 16,0-12 2-16,0-6 4 16,0-11-4-16,0-5-3 15,0-8 2-15,0-13-2 16,0 2 2-16,0-10 0 15,0 0 0-15,0 0 4 16,0 0 3-16,0 0-3 16,-16-18 10-16,-2-16-15 15,-10-11 7-15,9-16-6 16,0-9 1-16,10-14-2 16,9 1 0-16,0 1-1 15,0 6 0-15,0 15-1 16,9 3 2-16,19 13 0 0,16 1 5 15,-7 2-6-15,10 13 0 16,-3 4 0-16,-7 7 1 16,-9 11-1-16,0 3-1 15,-9 4-3-15,6 0 2 16,-7 0-4-16,1 11 4 16,0 16 0-16,-19 2 0 15,0 10-2-15,0-3 3 16,-38 10 1-16,-14-7 0 15,5-5-1-15,3-12-8 16,7-5 1-16,18-9 6 16,0-4 1-16,10 6-5 0,9-3 6 15,-9 5-8 1,9 9 0-16,0 8 4 0,0 5 2 16,9 0 2-16,28 0 0 15,7 2 1-15,3-15-1 16,0 3 0-16,-4-7 4 15,-5-7-4-15,-10 1 1 16,-10 2-4-16,-8-3 1 16,-1 6-60-16,-9 3-157 15,0-1-145-15</inkml:trace>
  <inkml:trace contextRef="#ctx0" brushRef="#br0" timeOffset="478758.4205">7892 15010 974 0,'0'0'165'16,"0"0"-25"-16,0 0-36 16,74-144-76-16,-18 115-7 15,-12 8 16-15,-16 10-10 0,0 5-6 16,-9 6-2-16,6 0-9 16,-7 6-5-16,1 17 2 15,-10 11-1-15,-9 12 0 16,0 4-1-16,-9 13-5 15,-35-1 1-15,-12-4 1 16,10-8-1-16,-7-9 0 16,25-17 0-16,9-14 1 15,10-1-2-15,9-9 3 16,0 0-3-16,0 0 0 16,0 0 4-16,18 0-4 15,48 0 10-15,5-9-1 16,20-14-3-16,2 1-2 0,-12-7-3 15,-6 0 1-15,-22 7-1 16,-16 5-1-16,-18 5-29 16,-19-5-132-16,0 0-276 15</inkml:trace>
  <inkml:trace contextRef="#ctx0" brushRef="#br0" timeOffset="479274.0411">8303 13650 931 0,'0'0'88'0,"0"0"54"16,0 0-71-16,0 0-60 15,0 0-1-15,0 0 52 16,293 166 0-16,-175-78-12 16,-6 12 7-16,-12 7-4 15,-7-1-6-15,-30 5-16 16,-11 3-7-16,-23-7-11 15,-20-1-4-15,-9-6-4 0,0 0-2 16,-44-3 1-16,-21-10-3 16,3-2 0-16,-13-12 1 15,0-4-1-15,3-13 6 16,10-16-5-16,15-6 3 16,10-11 0-16,9-5-1 15,12-7-2-15,13-6-1 16,-3 1 2-16,3-6-3 15,3 0 3-15,0 0-1 16,0 0-1-16,0 0 3 16,0 0-4-16,0 0 0 15,-6 0-26-15,-13-22-99 0,0-19-467 16</inkml:trace>
  <inkml:trace contextRef="#ctx0" brushRef="#br0" timeOffset="485289.8234">21887 14525 465 0,'0'0'35'0,"0"0"131"16,0 0-105-16,0 0 7 0,0 0-27 16,0 0-14-16,0 0 6 15,-56 0 23-15,47 0 5 16,0 0-21-16,-10 0 3 15,10 0-13-15,-16 0-10 16,6 0-2-16,0 0 5 16,10 0-10-16,-10 0 9 15,19 0-2-15,-9 0 6 16,9 0 9-16,0 0-2 16,0 0-28-16,19-5-4 15,46-5-1-15,25-8 5 16,10 2-1-16,9-2-3 15,-16 7-1-15,-2-2 1 16,-26 4-1-16,-30 2 3 16,-7 2-1-16,-28 5 1 0,9 0 0 15,-9-5-2-15,0 5 0 16,9 0-1-16,-9 0-106 16,0-12-245-16</inkml:trace>
  <inkml:trace contextRef="#ctx0" brushRef="#br0" timeOffset="485946.0023">22710 13987 620 0,'0'0'138'16,"0"0"36"-16,0 0-20 15,0 0-36-15,0 0-45 16,0 0-8-16,-47-65-32 16,47 65-12-16,0 0-9 15,0 11-12-15,19 31 2 16,37 21 1-16,-3 10 19 15,3 3-9-15,-13-4-5 16,-5-3-5-16,-10-8-1 16,-9-21-1-16,-1-11 0 15,-8-11 0-15,-10-7 0 16,9-7-1-16,-9-4 4 0,0 0 7 16,0 0 7-16,0-16 7 15,0-20-16-15,0-7-6 16,0-7-1-16,0-8 0 15,0 0 1-15,0 0-3 16,0-3 0-16,0 3 0 16,0-4 0-16,0 12 0 15,12 9 0-15,10 11-3 16,-12 14 3-16,-10 5-2 16,9 11-4-16,0 0-32 15,1 23-177-15,-10 6-90 16,0 5-476-16</inkml:trace>
  <inkml:trace contextRef="#ctx0" brushRef="#br0" timeOffset="486961.6236">23320 14747 314 0,'0'0'351'16,"0"0"-233"-16,0 0 1 15,0 0 11-15,0 0-58 16,0 0 11-16,-15-122-35 16,15 104-32-16,0 7-4 15,25-2-1-15,3 3-3 16,9 3-5-16,-9 3 0 15,6 4-3-15,4 0-1 0,-1 16-13 16,-9 13 12-16,-19 5 2 16,-9 9 0-16,0-1 1 15,0-3 0-15,-18-5 9 16,-1-17-10-16,0-5 7 16,10-7-2-16,9-5 4 15,0 0 1-15,0 0 4 16,0 0-5-16,0 0-9 15,19-17-3-15,18 6-1 16,16 5 3-16,-6 6-7 16,9 0 7-16,-13 0-6 15,-5 13 4-15,-10 16-2 0,-19 4 0 16,-9 6-2 0,-9 6 0-16,-47 5 6 0,-16-9-5 15,-3-7-19-15,4-10-43 16,-4-7-35-16,3-17-69 15,7 0-144-15</inkml:trace>
  <inkml:trace contextRef="#ctx0" brushRef="#br0" timeOffset="487383.5089">24043 13804 862 0,'0'0'86'16,"0"0"-9"-16,0 0-23 0,0 0 5 16,-209 171-25-16,181-80 35 15,28 1-28-15,0-4 9 16,0-6-28-16,28-14-16 15,35-7-2-15,11-8-1 16,7-9-3-16,-6-11-2 16,-13-20-189-16,-15-13-383 15</inkml:trace>
  <inkml:trace contextRef="#ctx0" brushRef="#br0" timeOffset="487774.2154">24520 13326 859 0,'0'0'15'0,"0"0"192"16,0 0-69 0,0 0-53-16,0 0-29 0,0 0-13 15,-19-39-24-15,19 83-16 16,0 19 16-16,0 15 35 15,9-2-34-15,19 5-6 16,-3-14-5-16,-6 1-3 16,0-10-6-16,-10-8-1 15,-9 2 0-15,0-14-96 16,0 1-148-16,-37-16-195 16</inkml:trace>
  <inkml:trace contextRef="#ctx0" brushRef="#br0" timeOffset="488024.2181">24199 14145 899 0,'0'0'107'16,"0"0"21"-16,0 0-89 15,0 0-21-15,0 0 26 16,0 0 11-16,274-79-13 15,-174 51 0-15,-7-2-7 16,7-3-15-16,-1 4-3 16,-5 2-9-16,-13 8-8 15,-16 14-6-15,-21 5-7 16,-26 0-185-16,-18 27-248 0</inkml:trace>
  <inkml:trace contextRef="#ctx0" brushRef="#br0" timeOffset="488711.6461">24548 14463 791 0,'0'0'247'0,"0"0"-143"15,0 0-51-15,0 0-42 0,0 0 10 16,0 0 36-16,-19 153-1 16,19-101-16-16,0-2 3 15,0-3-12-15,0 4-19 16,0-10-7-16,0-3 5 16,0-9-9-16,-9-11 1 15,-1-3 1-15,10-14-2 16,-9-1 5-16,9 0 14 15,-9 0-3-15,-10-17-9 16,0-16-4-16,0-13 2 16,-5-11-4-16,-5-12-2 15,11-9-3-15,8-2 2 0,10 10 0 16,0 4 0-16,0 15-1 16,10 10 2-16,18 8-2 15,15 4 2-15,-5 5 1 16,-1 6-1-16,16 9-1 15,-15 2 1-15,8 7-3 16,-5 0-5-16,9 7 5 16,-13 15 0-16,-9 6 0 15,-9 2-1-15,-19-1-6 16,0 4 7-16,-19 6-1 16,-37-5-2-16,-6-5-28 15,6-5-10-15,9-4 8 16,3-12 19-16,16-2 4 0,10-6 7 15,18 0 5 1,0 0-2-16,0 0-1 0,0 5-9 16,0 5 4-16,9 2 5 15,28 5 4-15,7 0 3 16,12 4-1-16,-9-1 0 16,6-3 4-16,3 0 2 15,-19 0-5-15,-12-1-3 16,-6 7-3-16,-19-7-190 15,0-3-355-15</inkml:trace>
  <inkml:trace contextRef="#ctx0" brushRef="#br0" timeOffset="489367.9445">24921 14663 806 0,'0'0'97'16,"0"0"100"-16,0 0-87 15,0 0-56-15,0 0-6 16,0 0-3-16,-9-114-23 16,37 98 0-16,0 8-4 15,16 8-10-15,-7 0-6 16,0 0-2-16,-2 14 0 16,-7 20-2-16,-19 0 1 0,-9 4-1 15,0 8 0-15,-19-11 2 16,-24-3 2-16,15-14 3 15,0-5-4-15,28-13 0 16,0 0-1-16,0 0 2 16,0 0-2-16,0 0-6 15,9 0 4-15,38 0-1 16,-4 0 0-16,4 0-1 16,-9 0 2-16,5 5-3 15,-15 17 3-15,-9 3-3 16,-19 13 1-16,0 7-6 15,-28 5-14-15,-44-3-55 16,-12-2-42-16,-6-16-82 0,-1-12-79 16</inkml:trace>
  <inkml:trace contextRef="#ctx0" brushRef="#br0" timeOffset="489742.9429">25277 13236 1266 0,'0'0'8'0,"0"0"-4"16,302 106 68-16,-128-2-4 15,13 14-28-15,-9 19-6 16,-41 5-8-16,-63 6-15 15,-55 10-3-15,-28 16-7 0,-119 18-1 16,-46 24-37-16,-48 0-248 16,-14-18-346-16</inkml:trace>
  <inkml:trace contextRef="#ctx0" brushRef="#br0" timeOffset="496912.4214">27024 14224 711 0,'0'0'26'0,"0"0"89"16,0 0-13-16,0 0-21 15,0 0-37-15,0 0-23 16,0 0-4-16,-65 0 13 0,65 0 35 16,0 0-25-1,0 0-4-15,0 0-2 0,0 0-3 16,0-7-22-16,0 2-8 15,46-6 1-15,17-2 0 16,11 3 0-16,-2-1-2 16,-7 6-2-16,-15 5 0 15,-9 0-2-15,-23 0-112 16,-18 12-114-16,0 17-61 16,-62-2-147-16</inkml:trace>
  <inkml:trace contextRef="#ctx0" brushRef="#br0" timeOffset="497146.7179">26949 14425 519 0,'0'0'144'16,"0"0"-15"-16,0 0-56 0,0 0-28 15,0 0 99-15,0 0-63 16,184 0-42-16,-112-12-19 16,-7 7-12-16,-9 2-8 15,-3 3-7-15,-25-5-113 16,-18-4-355-16</inkml:trace>
  <inkml:trace contextRef="#ctx0" brushRef="#br0" timeOffset="497459.2268">28092 14054 883 0,'0'0'81'16,"0"0"112"-16,0 0-110 15,0 0-46-15,0 0-22 16,0 0-1-16,-246 28 1 16,209 10 7-16,9 4-6 15,19 2-3-15,9 3 14 16,0-7-15-16,18-5-7 15,38-13-1-15,-15-1-2 16,18-8 1-16,-22-8-2 0,-9-5 7 16,-3 0 0-16,-6-10 2 15,-10-12 21-15,-9-7 21 16,0-6-21-16,0-12-9 16,0 4-9-16,-28-2-1 15,-15 7-9-15,15 13-3 16,9 7-17-16,0 18-115 15,-9 0-168-15</inkml:trace>
  <inkml:trace contextRef="#ctx0" brushRef="#br0" timeOffset="498006.1246">28934 14305 7 0,'0'0'714'0,"0"0"-624"15,0 0 83-15,0 0-28 16,0 0-43-16,0 0-8 16,-100 0-28-16,100 0-24 15,0 0-12-15,0 0-13 16,0 0-11-16,0 0-2 16,43 0-2-16,23-1 4 0,24-10 6 15,16-2 14-15,9 7-11 16,-15-4-5-16,-19 5-3 15,-25 0-4-15,-18 4-2 16,-29-6-1-16,-6 7-1 16,-3 0 0-16,0 0-160 15,0-5-188-15,0-11-322 16</inkml:trace>
  <inkml:trace contextRef="#ctx0" brushRef="#br0" timeOffset="498709.2948">29784 14024 1043 0,'0'0'62'16,"0"0"65"-16,0 0-74 15,0 0-24-15,0 0-13 16,311-49 7-16,-258 49-6 16,-15 21-7-16,-20 13 8 15,-18 13 2-15,-9 0 20 16,-47 7-19-16,-16-7-12 0,16-3-5 16,3-15 1-16,16-4-3 15,18-9 3-15,10 2-3 16,9-8-2-16,0-2-2 15,0 1 2-15,19-9 3 16,18 5-3-16,25-5 5 16,4 0 0-16,15-5-4 15,-3-17 0-15,9-7-1 16,-22-6-26-16,-12-4-11 16,-15 0 15-16,-29-7 14 15,-9-4-2-15,0-4 2 16,0-2 3-16,-47 0 5 15,-15 2 2-15,-13 4 0 16,-15 0-2-16,6 20 24 0,3 2-5 16,15 17-5-16,4 11-5 15,-3 0-9-15,12 35 0 16,-3 33-8-16,-4 23 8 16,29 23 1-16,13 10 4 15,18-4 3-15,0-16 1 16,46-14 4-16,35-27-4 15,19-18-2-15,-4-18 4 16,20-18-2-16,2-9-6 16,0-18 9-16,1-27 12 15,-10-13 7-15,-16-21-12 0,-21 0 7 16,-35-14-5 0,-37-11-7-16,-9 8-4 0,-100 1-6 15,-65 25-4-15,-73 43-16 16,-55 36-63-16,-90 58-306 15</inkml:trace>
  <inkml:trace contextRef="#ctx0" brushRef="#br0" timeOffset="513427.7523">780 16433 697 0,'0'0'71'0,"0"0"110"15,0 0-88-15,0 0-20 16,0 0-26-16,0 0 4 15,0 0 15-15,-34-75 6 16,34 69-8-16,0-4-11 16,0 10 3-16,-10-3-16 15,10-2-8-15,0 5-15 16,0 0-10-16,0 0-7 16,-9 8-9-16,9 25 5 15,0 7 4-15,-9 11 4 16,9 4-1-16,-10-2 1 15,10 4-2-15,0-1 0 16,0-6-1-16,0 2 0 0,0-12 0 16,0 1-1-1,0-12 0-15,0-13-1 0,0-3-4 16,0-4-48-16,0-9-55 16,0 0-48-16,0-5 3 15,0-24-196-15</inkml:trace>
  <inkml:trace contextRef="#ctx0" brushRef="#br0" timeOffset="513708.9221">671 16437 346 0,'0'0'289'16,"0"0"-160"-16,0 0-12 15,0 0-5-15,0 0-43 16,0 0 16-16,37-129-29 16,-27 121 0-16,-1 4-18 15,10-3-15-15,-1-6-14 16,20-1-3-16,5 2-6 16,-5-1 4-16,5 4-4 15,-11 2-1-15,-8 7-26 16,-14 0-73-16,-1 0-72 15,1 25-53-15,-10 0-65 16</inkml:trace>
  <inkml:trace contextRef="#ctx0" brushRef="#br0" timeOffset="513927.6989">671 16437 478 0,'37'176'90'16,"-37"-176"36"-16,0 0-42 15,0 0-17-15,19 0 16 16,18-11 32-16,16-7-44 16,-6 7-33-16,0-7-18 15,-4 8-16-15,-5 4-4 16,-19 6-19-16,-1 0-156 16,-8 0-123-16</inkml:trace>
  <inkml:trace contextRef="#ctx0" brushRef="#br0" timeOffset="514505.8006">1493 16529 805 0,'0'0'112'0,"0"0"14"16,0 0-43-16,0 0-56 15,0 0-9-15,0 0 0 16,-236 34-4-16,217-5 5 16,3-1 4-16,16-1-6 15,0 2 1-15,0-6 2 16,16-1-7-16,3-10-10 15,-1-3-2-15,1-6 2 16,-19-3-3-16,9 0 3 16,-9 0 8-16,10-17 3 15,8-12-14-15,-2-5-8 16,3 0 3-16,9-5 3 0,9 5 0 16,0 5-2-16,10 10 3 15,-3 4-3-15,-7 15 1 16,7 0 1-16,-7 0 2 15,1 26 9-15,-10 3 8 16,-10 5-8-16,-12 8-1 16,-6 2-1-16,0-2-3 15,-6-9 1-15,-22-7 1 16,10-8-3-16,8-16-3 16,1-2 8-16,-1 0 14 15,-8-25 48-15,2-13-46 16,7-3-9-16,6-10 1 15,3 6-12-15,0-5-4 16,0 9-7-16,22 3-4 16,12 13-82-16,3 14-74 0,-9 11-153 15,-18 0-257-15</inkml:trace>
  <inkml:trace contextRef="#ctx0" brushRef="#br0" timeOffset="515084.0147">2325 16550 871 0,'0'0'188'0,"0"0"-18"16,0 0-38-16,0 0-84 16,0 0-26-16,0 0-3 15,22-29-16-15,21 58 12 16,14 13 19-16,-11 2-12 15,-11 3 4-15,-17-2-7 16,-18-2-13-16,0-14-3 0,0 0-1 16,0-16-2-1,0-8 2-15,0-5 3 0,0 0 1 16,0 0 11-16,0-24 6 16,-18-10-19-16,-7-10 1 15,15 2-5-15,7 4 2 16,3-1-2-16,0 15 0 15,0 6-3-15,28 2 7 16,0 11-8-16,16 5 3 16,-13 0-1-16,13 0-5 15,2 21 4-15,1 3 1 16,-3 9 1-16,-7 0 1 0,-9 5-2 16,-9-5 1-1,-13 11-8-15,-6-9-35 0,0 4-79 16,0-3-77-16,0-20-148 15,0-16-527-15</inkml:trace>
  <inkml:trace contextRef="#ctx0" brushRef="#br0" timeOffset="516257.9202">3260 16699 907 0,'0'0'188'15,"0"0"-69"-15,0 0-16 16,0 0-59-16,0 0 7 16,0 0-2-16,-38-39-13 15,19 39 5-15,1 0-28 16,-7 0-10-16,-12 0-3 15,8 0-3-15,-8 16-2 16,18 7 2-16,1-1-2 0,11 2 2 16,7-3-3-16,0-8 1 15,0 3 1-15,0-11 3 16,25 0 1-16,-6-5 0 16,9 0 2-16,-9 0 6 15,0-5-8-15,5-11-1 16,-5-6-22-16,-10-3 6 15,1 0 2-15,-7 5 11 16,3-2-5-16,-6 6 7 16,0 4 2-16,0 11 0 15,0 1 0-15,0 0-3 16,0 0-2-16,0 0-11 16,28 0-7-16,0 0 15 15,16 0 8-15,12 0 5 16,0-5-4-16,6 0 1 0,-6-2-1 15,-9-4 0-15,-10 6-1 16,-12-1 2-16,-6 1 1 16,-10 0 1-16,1-3-2 15,-10-2 6-15,0 4 0 16,0-7 2-16,0 8-9 16,-10-4 2-16,-18 7 4 15,10-3-7-15,-7 5-1 16,-13 0-6-16,10 5 2 15,-9 19-3-15,9 5 2 0,3 10 5 16,16-5 1 0,9 0 0-16,0-7-1 0,0-8-4 15,9-4 2-15,25-13 6 16,-6-2-1-16,19 0 1 16,-10-2 1-16,-2-25 7 15,2-3-11-15,-18-3 6 16,-1-6-6-16,7-1 2 15,-22-10-2-15,7 4 0 16,-10-12-2-16,0 2 1 16,0 4 1-16,-3-1 2 15,-7 5 2-15,1 7 4 16,3 8 14-16,-4 10-9 16,1 10 5-16,9 8-5 15,-9 5-3-15,9 0-10 0,0 12-27 16,0 28 9-16,0 21 18 15,0 9 1-15,0 10 9 16,0-7-6-16,0-10 10 16,0-12-2-16,0-12 0 15,37-5-2-15,7-10-1 16,2-8 1-16,7-5-6 16,-6-4 1-16,9-7 5 15,0 0-3-15,-12 0-2 16,3-11 2-16,6-12 0 15,-16 4-6-15,0-9-1 16,-9-1 2-16,-3 3 0 0,-15 2-1 16,-10-5-1-1,0 7 1-15,0-7-1 0,-7 17-3 16,-14 3 0-16,-4 2-4 16,6 7 4-16,-9 7-1 15,-6 26 2-15,-13 13-3 16,19 5 3-16,19 6 2 15,9-12 8-15,0-7-8 16,9-8 0-16,47-8 3 16,6-6-3-16,41-16-2 15,6 0-29-15,-9-29-414 16</inkml:trace>
  <inkml:trace contextRef="#ctx0" brushRef="#br0" timeOffset="517121.2518">5306 16363 922 0,'0'0'156'16,"0"0"0"-16,0 0-38 15,0 0-66-15,-9-126-26 16,27 110-7-16,11 5-8 16,8 9-3-16,-3 2-1 15,-6 0-7-15,0 2 0 16,-9 21 0-16,-10 4 0 16,-9 2-2-16,0 11 2 15,-9-6 3-15,-19 0-3 16,0-16 4-16,9-7-2 0,13-4 2 15,6-7-2 1,0 0 0-16,0 0-2 0,0 0-1 16,0 0-14-16,6 4 7 15,32 3 7-15,-1 7 0 16,7 6-2-16,-7 2 2 16,-9-1 0-16,-19 3-2 15,-9 4 2-15,0-4 0 16,0 3 0-16,-46 3 2 15,-17-8-1-15,-21 5 0 16,-16 3-39-16,-27-13-149 16,-10-17-237-16</inkml:trace>
  <inkml:trace contextRef="#ctx0" brushRef="#br0" timeOffset="518574.4767">117 17488 247 0,'0'0'60'0,"0"0"29"16,0 0-25-16,0 0 22 15,0 0-2-15,0 0 22 16,-10-101-29-16,7 96 11 16,3 0-11-16,-6 5-7 15,3 0-13-15,3 0-19 16,0-2-13-16,0 2-6 0,0 0 2 15,0 0-4-15,0 0-4 16,0 0 1-16,0 0-1 16,0-5-5-16,0 5-2 15,0 0-2-15,0 0 2 16,0 0-1-16,18 0 7 16,10 0 12-16,0 0-2 15,10 0 2-15,15 0 2 16,-6 0 3-16,24-4-11 15,4-4 3-15,9-2-4 16,6-1-1-16,19-1-2 16,-9 6 5-16,12-5-7 0,-12-1-1 15,0 1 3 1,2-2 4-16,-5 2-5 0,-4 1-1 16,7-8 0-16,-6 7-8 15,-4 1 0-15,0-2-3 16,4 7 2-16,-13-2-3 15,12 2 1-15,-12 1 0 16,9 0-1-16,13 4 2 16,-3 0-4-16,0 0 2 15,-1 0 0-15,-8 0 0 16,-7 0 1-16,6 0-1 16,0 0 1-16,-15-4-1 15,9-1 2-15,-3-2-2 16,0-2 1-16,3 1 2 15,7-2 0-15,2-1 1 0,-12-1-1 16,9 6-1-16,-15 1-1 16,-3-1 4-16,-1-1-2 15,-5 2 0-15,-1 5-1 16,-2 0 0-16,-7-5-1 16,6 5 1-16,-6 0 1 15,9 0-3-15,-2 0 0 16,-7 0 1-16,-3 0 0 15,-6 0 0-15,9 0-1 16,-3 0 4-16,3-6 2 16,0 1 0-16,6 0-3 15,0 4-2-15,-15-6 1 0,0 2-1 16,-1 5 2-16,-11 0-3 16,-7-4 1-16,-10 4 2 15,17-2-3-15,-17 2 1 16,10 0 1-16,-9 0 0 15,9 0-2-15,-9-5 1 16,9 5-1-16,-9 0 1 16,-4 0 0-16,4 0 0 15,0 0-1-15,-10 0 2 16,0-5 2-16,1 5 0 16,-1 0 5-16,-9-1 1 15,9-6 1-15,7 7-1 16,-7 0-3-16,-6-5 0 0,7 5-3 15,-10 0 0 1,6 0 1-16,-6 0-3 0,0 0 3 16,0 0 4-16,0 0 3 15,0-5 3-15,0 5-5 16,0 0-6-16,0 0-2 16,0 0-2-16,0 0-3 15,0 0-25-15,0 0-81 16,0-1-261-16</inkml:trace>
  <inkml:trace contextRef="#ctx0" brushRef="#br0" timeOffset="521462.9413">20078 17370 103 0,'0'0'186'0,"0"0"-55"16,0 0-17-16,0 0 10 15,0 0-40-15,0 0-18 16,0 0-12-16,0 0 16 16,0-12 14-16,0 7 12 15,9 0-23-15,-9 0 12 16,0 3 10-16,0 2-37 16,0 0-17-16,0 0-21 15,0 0-11-15,0 0-7 16,0 0-4-16,0 0-1 15,25 0 3-15,3 0 2 16,19 0 2-16,18 0 1 0,16-16-2 16,9 5-1-1,-6-7 0-15,-3 7-1 0,-25 6-1 16,-12-3-8-16,-16 8-29 16,-9 0-23-16,-19 0-31 15,0 0-23-15,0 0-54 16,0 0-99-16,0 0-210 15</inkml:trace>
  <inkml:trace contextRef="#ctx0" brushRef="#br0" timeOffset="521744.1937">20442 17188 179 0,'0'0'533'16,"0"0"-424"-16,0 0 37 15,0 0-34-15,0 0-65 16,0 0-2-16,-19-63 17 16,19 59 9-16,0 4 10 15,0 0-27-15,0 0-22 16,0 0-17-16,0 0-15 16,0 22-15-16,10 23 15 15,8 5 0-15,10 3 3 16,0 9-3-16,-9 5 0 15,-13-4-47-15,-6 0-102 16,0-1-53-16,0-21-134 16</inkml:trace>
  <inkml:trace contextRef="#ctx0" brushRef="#br0" timeOffset="522197.4046">20953 17227 943 0,'0'0'62'0,"0"0"109"16,0 0-105-16,0 0-56 16,0 0-7-16,0 0 4 15,65 116 2-15,-46-59 4 16,0-3 6-16,-1 3-9 16,-2-10-1-16,-7-14-3 15,1-4-2-15,-1-12-1 16,0-5-2-16,-9-12 4 15,10 0 1-15,-10 0 14 16,0-4 42-16,9-32-24 0,0-4-31 16,1-17-4-1,-1-1 3-15,0-3-1 0,10 9-4 16,6 2-2-16,-6 21 1 16,-10 5-2-16,0 19-8 15,1 5-70-15,8 0-125 16,-8 0-132-16,8 18-129 15</inkml:trace>
  <inkml:trace contextRef="#ctx0" brushRef="#br0" timeOffset="522775.5403">21467 17762 670 0,'0'0'210'0,"0"0"-44"16,0 0-50-16,0 0-31 0,0 0-58 15,0 0-3-15,28-58 6 16,6 53-1-16,-6 1-7 16,0 4-16-16,0 0-6 15,-9 4 1-15,-3 19-2 16,-16 6-3-16,0 10 4 15,-35-4 5-15,-11 6-5 16,-1-15 7-16,22-13-7 16,6-6 0-16,19-2-1 15,0-5-2-15,0 0 1 0,0 0-4 16,10 0 1 0,24 0 2-16,13 4 3 0,-1 9-1 15,17 3 1-15,-17 7-8 16,-18 1 7-16,-9 4 0 15,-19 5-11-15,-9 8 11 16,-47-3-4-16,-44 4 0 16,6-3-43-16,4-10-27 15,0-14-19-15,24-15-55 16,13 0-108-16</inkml:trace>
  <inkml:trace contextRef="#ctx0" brushRef="#br0" timeOffset="523150.5355">22563 16841 686 0,'0'0'390'16,"0"0"-247"-1,0 0 2-15,0 0-80 0,0 0-49 16,0 0-9-16,-246 165 5 15,181-44 30-15,18 8-10 16,22 2 6-16,25-12-17 16,0-17-18-16,44-15-3 15,31-15-3-15,15-20-95 16,-15-18-135-16,-4-28-438 16</inkml:trace>
  <inkml:trace contextRef="#ctx0" brushRef="#br0" timeOffset="528400.5102">18249 1296 379 0,'0'0'132'16,"0"0"-26"-16,0 0-5 0,0 0-23 16,0 0-11-1,0 0 20-15,0 0-20 0,0 0 10 16,0 0-24-16,0 0-11 16,0-5-2-16,0 2-6 15,0-2 2-15,0 1 2 16,0-3-12-16,0-1-5 15,0-2 0-15,0 1 7 16,0-1-5-16,0 4 0 16,0-2 5-16,0 3-4 15,0-2 1-15,0 4-6 16,0 1-5-16,0 2-1 16,0-3-3-16,0 3-4 15,0 0-4-15,0 0-2 0,0 0 2 16,0 0-3-16,0 0 1 15,0 0-6-15,0 8-9 16,0 18 2-16,0 8 13 16,0 5 6-16,0-1-3 15,0-1-1-15,0-3-2 16,0-1-5-16,0-4 5 16,0-8-1-16,0-7 1 15,0-4 0-15,0-4 0 16,0-3 3-16,0-3-2 15,0 4 1-15,0-4 0 16,0 0 0-16,0 0 6 16,0 0-1-16,0 0-7 0,0-7 3 15,0-9-3-15,0-5 1 16,0-6-1-16,0-2 0 16,0-8 0-16,0-2 3 15,0-1-6-15,0-6 7 16,0 6-4-16,0 1 1 15,0 5-1-15,0 1 0 16,0 5 2-16,0 2-2 16,0 4 0-16,0-1 0 15,9 7-1-15,-9 2-2 0,10 4 0 16,-1 3 4 0,-9-1-3-16,9 0 2 0,7 2-2 15,-7-4 2-15,19 5 0 16,-9-3-3-16,9 4 2 15,0 4-3-15,10 0 1 16,-4 0-8-16,-6 0 2 16,0 3-17-16,-9 16-8 15,-1 8 5-15,-8-4 1 16,-10 9 7-16,0 2 7 16,0 3 12-16,-28 4 1 15,-19 1-7-15,0-1 1 16,-6-2-24-16,16-8-6 15,9-7 20-15,0-10 10 16,18-4-4-16,4-3 8 16,3-6 3-16,3-1 2 0,0 0 12 15,0 0 1-15,0 0-11 16,0-8-4-16,0 0-2 16,3 0-1-16,13 0 3 15,21 2-3-15,-9-3-1 16,9 3 2-16,7 1 2 15,-7 0 0-15,10 2 0 16,-3 1-1-16,-7 2-1 16,-9 0 0-16,-9 0-5 15,9 5 0-15,-9 8-13 16,-13 5 9-16,3 6-3 0,-9 4 2 16,0 2 12-1,0 4 0-15,-34-2-1 0,-3-3-1 16,-10-3 2-16,-6 2 2 15,6-6-1-15,0-6 0 16,4-1-1-16,-4-7 1 16,10-7-1-16,-1 4 0 15,4-5-19-15,6 0-34 16,0 0-116-16,-9-21-281 16</inkml:trace>
  <inkml:trace contextRef="#ctx0" brushRef="#br0" timeOffset="530652.1056">23046 16987 337 0,'0'0'95'0,"0"0"1"0,0 0-8 16,0 0-17 0,0 0 5-16,0 0-5 0,-9-129 16 15,9 105 0 1,0-5-12-16,0 0-14 0,-13-2-23 15,10 7-17-15,-15 6 9 16,8 2 6-16,1 5-1 16,0 5 3-16,9 1-13 15,0 5-8-15,0-5 3 16,0 5-1-16,0 0-6 16,0 0-5-16,0 0-8 15,0 5-12-15,0 29-3 16,0 12 15-16,0 4 2 0,0 12 0 15,0-4-1 1,0-7-2-16,0 5 1 0,0-14-13 16,0-3-45-1,0-10-27-15,0-2-36 0,-10-7-77 16,-9-11-98 0</inkml:trace>
  <inkml:trace contextRef="#ctx0" brushRef="#br0" timeOffset="530902.1232">22563 17393 532 0,'0'0'127'0,"0"0"-37"0,0 0-22 16,0 0-13-16,0 0-2 15,0 0 3-15,312-56-16 16,-222 33-3-16,-9 0-13 16,-15 11-17-16,-20 0-7 15,-21 7-4-15,-6 5-76 16,-19 0-153-16,0 18-414 16</inkml:trace>
  <inkml:trace contextRef="#ctx0" brushRef="#br0" timeOffset="531562.1699">22710 17746 239 0,'0'0'617'0,"0"0"-524"0,0 0-7 15,0 0-61 1,0 0-25-16,0 0 27 0,-10 150 14 16,10-91-5-1,0-1-14-15,0-1-10 0,0-11-2 16,0-7-3 0,0-10 2-16,0-8-6 0,0-13 3 15,0-3-4 1,0-5-1-16,0 0 10 0,-9 0 27 15,-10-29 19-15,1-5-40 16,-1-13-2-16,0-3-6 16,4-6 0-16,5-7 2 15,10 6-3-15,0 5-2 16,0 2-5-16,19 3 0 16,25 9 1-16,-7 4-3 15,0 10 2-15,7 7-1 16,-16 6 1-16,0 10-1 0,-9 1 0 15,-10 0-2 1,10 1-2-16,-4 27-2 0,-5-4 5 16,-10 10 1-1,0-2 0-15,0-3-1 0,-35 0-1 16,-11-5-5 0,8-8-3-16,10-4 6 0,-6-8 4 15,25-2-2 1,-1 3 1-16,1-5 0 0,9 0-1 15,0 0-3-15,0 0-16 0,0 9-13 16,0 4 3 0,28 13 31-16,6-1 1 0,13 4-1 15,0 5 0 1,-4 0 0-16,-5-5-1 0,-10-1-41 16,-9-4-67-1,-10-2-57-15,-9-17-80 0</inkml:trace>
  <inkml:trace contextRef="#ctx0" brushRef="#br0" timeOffset="531933.161">23183 17841 880 0,'0'0'138'15,"0"0"25"-15,0 0-127 16,0 0-24-16,0 0-7 16,0 0 16-16,-9 103 7 0,-16-68-15 15,6-1 6-15,10-6-4 16,0-9 3-16,-1-4-3 16,10-7-5-16,0-4-4 15,0-4-4-15,0 0 0 16,0 0 5-16,0 0-5 15,19 0 3-15,9 0-2 16,16 0 2-16,2 0-4 16,1-11 0-16,-3 5 3 15,2-6-3-15,-18 8-1 16,0-3-1-16,-3 7-41 16,-6-5-62-16,0 4-48 15,-1 1-93-15,1-5-136 0</inkml:trace>
  <inkml:trace contextRef="#ctx0" brushRef="#br0" timeOffset="532198.7889">23457 17950 773 0,'0'0'73'0,"0"0"128"16,0 0-68-16,0 0-35 15,0 0-29-15,0 0-17 16,-43-38-31-16,43 52-21 15,0 23 3-15,0 12 28 16,0 4 4-16,0 3-23 16,18-1-7-16,-2-3-5 15,3-5-1-15,-19-12-110 0,0-12-128 16,0-23-309-16</inkml:trace>
  <inkml:trace contextRef="#ctx0" brushRef="#br0" timeOffset="532542.5156">23679 17280 816 0,'0'0'137'0,"0"0"30"15,0 0-82-15,0 0-35 16,0 0-45-16,0 0-2 15,0 0 18-15,37 0 27 16,6 0 2-16,23 0-15 16,6 0-1-16,2-8-24 0,7-3-7 15,-25-4-3-15,-12 2-14 16,-16 9-152-16,-28-3-125 16,0-6-230-16</inkml:trace>
  <inkml:trace contextRef="#ctx0" brushRef="#br0" timeOffset="532792.5468">23943 17114 822 0,'0'0'66'16,"0"0"157"-16,0 0-76 15,0 0-38-15,0 0-51 0,0 0-7 16,-18-16-43-1,18 55-4-15,0 12 14 0,0 17 1 16,0 6-13-16,0 7-6 16,0 4-4-16,0-7-139 15,0-20-225-15</inkml:trace>
  <inkml:trace contextRef="#ctx0" brushRef="#br0" timeOffset="536430.5697">24685 16512 417 0,'0'0'178'0,"0"0"-17"15,0 0-46-15,0 0-6 16,0 0-52-16,0 0 7 16,0 0-13-16,-19-50 1 15,19 46 4-15,0 4-6 16,0 0-18-16,0 0-28 15,0 25-1-15,0 8 7 16,19 6 6-16,6 8-5 0,-7 5-6 16,1-7 1-1,-10 6-6-15,-9-1 0 0,0 7-5 32,0-4-35-32,-9-1-52 0,-28-8-71 0,2-15-123 15,7-13-395 1</inkml:trace>
  <inkml:trace contextRef="#ctx0" brushRef="#br0" timeOffset="536696.2039">24601 17142 573 0,'0'0'175'0,"0"0"-129"16,0 0-1-16,0 0 31 16,0 0-28-16,0 0 14 0,74 12 18 15,-2-12-22-15,12-12-16 16,6-9-14-16,1 3-15 16,-7 0-11-16,-22 7-2 15,-6 6-6-15,-25 5-53 16,-9 0-138-16,-22 11-282 15</inkml:trace>
  <inkml:trace contextRef="#ctx0" brushRef="#br0" timeOffset="537438.9519">24710 17512 993 0,'0'0'72'15,"0"0"97"-15,0 0-94 16,0 0-29-16,0 0-46 16,0 0 0-16,-44 125 23 15,35-50 11-15,9 3 4 16,-10-2-13-16,10-8-11 15,0-5-7-15,0-13-2 16,-9-5-2-16,9-9 1 0,-9-9-3 16,9-16 2-16,0-6-1 15,0-5-1-15,0 0 4 16,-10 0 15-16,10-16 11 16,-18-18-18-16,8-4-12 15,-8-14 2-15,-4-11-3 16,9 0 0-16,13-5-1 15,0-2 0-15,0 7 1 16,0 4-1-16,25 5 1 16,13 3-1-16,-10 7 1 15,9 2 0-15,-3 8 0 16,-6 14 1-16,0-3-1 16,0 12 1-16,0 3-2 0,-3 3 0 31,-6 5-6-31,-10 0-3 0,19 0 6 15,-18 6 2-15,-1 5 0 16,0 6-1-16,-9 0-8 16,0 8 8-16,0 0 0 15,-37 9-7-15,-25 7-2 16,6-11-4-16,9-2 0 16,-6-7 1-16,34-13 8 15,1-4 7-15,8 1 2 16,10-5-2-16,0 0 0 15,0 0 0-15,0 0-7 16,0 7-11-16,0 6 4 16,28 3 14-16,10 11 3 15,15 2-2-15,-16 5 0 0,10 0 0 16,-22 0 0-16,-7-5-2 16,1 0-8-16,-19-1-87 15,0-7-61-15,0-13-147 16,0-8-350-16</inkml:trace>
  <inkml:trace contextRef="#ctx0" brushRef="#br0" timeOffset="537876.4384">24893 17709 951 0,'0'0'55'0,"0"0"33"15,0 0-32-15,0 0-39 16,0 0 2-16,0 0 4 16,274-60-15-16,-227 48 11 15,-3-5-9-15,-16 6 5 16,0 5-6-16,-19 1-5 15,1 5 2-15,-10-5 2 16,0 5 3-16,0 0-6 16,0 0-3-16,0 0-2 0,0 5-5 15,0 22 5-15,-10 2 10 16,1 10-5-16,0 1 6 16,-1 7 3-16,1-2 3 15,0 0-4-15,-1-3-4 16,10-8-4-16,0-2-4 15,-9-13 0-15,9-3 2 16,0 0-3-16,0-9-11 16,0-2-68-16,-13-5-93 15,-8 0-137-15</inkml:trace>
  <inkml:trace contextRef="#ctx0" brushRef="#br0" timeOffset="538126.4602">25068 17905 699 0,'0'0'90'16,"0"0"41"-16,0 0-10 15,0 0-25-15,0 0-51 16,255-96-6-16,-199 78-32 15,-3 7-7-15,3-2-33 16,-25 2-201-16,-9-7-413 0</inkml:trace>
  <inkml:trace contextRef="#ctx0" brushRef="#br0" timeOffset="538674.4417">25507 17217 848 0,'0'0'84'0,"0"0"29"16,0 0-42-16,0 0-45 15,0 0-23-15,0 0 1 16,0 0 30-16,34 0 26 16,13-8 13-16,18-13-19 15,16-6-29-15,0-2-22 0,4 5 0 16,-14-4-3 0,-5 12-97-16,-29 3-139 0,-37 8-184 15</inkml:trace>
  <inkml:trace contextRef="#ctx0" brushRef="#br0" timeOffset="538924.4369">25753 16982 968 0,'0'0'70'16,"0"0"130"-16,0 0-74 15,0 0-75-15,0 0-51 16,0 0-10-16,0 53 10 15,28 4 16-15,6 1-2 16,-6 14-14-16,-9 2-2 0,-19 0-154 16,0-6-391-16</inkml:trace>
  <inkml:trace contextRef="#ctx0" brushRef="#br0" timeOffset="542994.8038">26604 16529 546 0,'0'0'183'0,"0"0"-73"16,0 0 38-16,0 0-51 16,0 0-42-16,0 0-20 15,0 0-25-15,-10-42-8 0,10 55 1 16,0 16 15 0,0 15 13-16,0 9-11 0,0 4-7 15,-9-3-7 1,9 9-2-16,-10-6-4 0,10-6 1 15,-9-10-3 1,9-8 2-16,0-3-68 0,0-7-74 16,-9 0-78-1,-1-12-202-15</inkml:trace>
  <inkml:trace contextRef="#ctx0" brushRef="#br0" timeOffset="543244.8036">26183 17348 672 0,'0'0'88'15,"0"0"45"-15,0 0-65 16,0 0-50-16,0 0 6 16,0 0 38-16,237-47-10 15,-163 31-14-15,7-7-9 16,0 12-17-16,-15-2-10 15,-19 4-2-15,-13 9-20 16,-6 0-150-16,-19 0-117 16</inkml:trace>
  <inkml:trace contextRef="#ctx0" brushRef="#br0" timeOffset="543966.3356">26357 17695 776 0,'0'0'176'0,"0"0"-52"16,0 0-24 0,0 0-39-16,0 0-48 0,0 0-11 15,-9 27-1 1,9 13 11-16,0 17 32 0,0 6-22 15,0 5-1 1,0 0-10-16,0-3-5 0,-19-11-1 16,1-7-2-1,-1-18 0-15,0-8-3 0,19-8 1 16,-9-13 0-16,9 0 2 16,0 0 7-16,-9 0 12 15,-1-24 11-15,1-15-22 16,-7-3-5-16,7-8-3 15,9-6-2-15,0-7 0 16,0 0 1-16,0-4-1 16,0 9-2-16,12 6 2 15,20 7-2-15,-14 2 2 16,10 6 0-16,-9 3-1 16,0 11 1-16,-1 2-1 0,-2 13 0 15,-7-2-2 1,1 10 1-16,-1 0-1 0,0 0-3 15,-9 0 0 1,10 0 1-16,-1 0 0 0,0 0-1 16,-9 17-2-1,10 5 5-15,-10 14-5 0,0 2 6 16,0 3 1-16,0-3-1 0,-19-4-1 16,-9-5-1-1,19-5-2-15,-10-8 1 0,19-4 2 16,-12-7 2-1,12-5 1-15,0 0 1 0,0 0-4 0,0 1 1 16,0 4-4-16,0 6-3 16,0 1 5-16,0 10 3 15,0-1 0-15,21 0 0 16,7 6 0-16,-9-3 0 16,18 5 0-16,-9-1 0 15,-3-6 0-15,-6 6-55 16,0-9-56-16,-1 3-88 15,1-17-58-15</inkml:trace>
  <inkml:trace contextRef="#ctx0" brushRef="#br0" timeOffset="544517.4055">26906 17848 891 0,'0'0'71'16,"0"0"114"-16,0 0-110 15,0 0-24-15,0 0-35 16,0 0 11-16,-122 57 8 15,122-33 6-15,0 7-14 16,0-7-8-16,19 5 0 16,28-6-6-16,9 1-2 15,6 3-3-15,-6 2-2 16,-3-8-6-16,-16 8 5 0,-9-1-3 16,-18-9-2-1,-10 9 0-15,0-12 0 0,-28 2-3 16,-10-7-4-16,-15-5-7 15,16-6 4-15,0 0 1 16,9-1 4-16,3-11-2 16,15-5-6-16,10-4 2 15,0 3 8-15,0-10-3 16,10 9 4-16,24-7 2 16,3 2 0-16,-9-3 0 15,0 3 2-15,-9-4-1 16,-16 6 2-16,-3-6 1 15,0 4 6-15,-9-3-2 16,-32 7-4-16,-15-1-4 0,3 12-3 16,-12-1-2-16,6 10-69 15,18 0-64-15,4 0-128 16,9 6-547-16</inkml:trace>
  <inkml:trace contextRef="#ctx0" brushRef="#br0" timeOffset="544908.0691">26996 17429 877 0,'0'0'55'16,"0"0"77"-16,0 0-54 15,0 0-69-15,0 0 9 16,0 0 32-16,47 0 3 15,-4-13 6-15,13 1-21 16,16-10-12-16,3 6-3 0,6-2-19 16,-16 0-4-16,-12 2-1 15,-6 3-77-15,-28 8-79 16,-19-1-84-16,0 1-142 16</inkml:trace>
  <inkml:trace contextRef="#ctx0" brushRef="#br0" timeOffset="545204.884">27233 17159 854 0,'0'0'109'0,"0"0"102"16,0 0-52-16,0 0-71 0,0 0-51 16,0 0-27-1,-28-16-10-15,37 77 13 0,19 14 10 16,0 12-8-16,-9 1-10 15,-10 9-5-15,-9 1-84 16,0-25-174-16,-9-28-341 16</inkml:trace>
  <inkml:trace contextRef="#ctx0" brushRef="#br0" timeOffset="548732.988">28130 16750 616 0,'0'0'124'15,"0"0"16"-15,0 0-41 16,0 0-40-16,0 0 6 15,0 0-15-15,0 0-13 16,-38-38 4-16,38 34-1 16,0 4-15-16,0 0 1 15,0 0-14-15,0 0-12 0,0 18-7 16,0 22 7 0,0 17 0-16,0 6 4 0,0 0-3 15,0 5 1-15,0-10-2 16,0-1-7-16,0-1-65 15,-9-6-46-15,-10-3-107 16,-9-8-93-16</inkml:trace>
  <inkml:trace contextRef="#ctx0" brushRef="#br0" timeOffset="548998.5234">27728 17569 480 0,'0'0'228'15,"0"0"-86"-15,0 0-38 16,0 0-53-16,0 0-32 16,0 0-2-16,62-10 3 15,4-8 18-15,5-1-16 16,13 3-11-16,-12-2-11 15,-6 9-4-15,-13 9-151 16,-16 0-215-16</inkml:trace>
  <inkml:trace contextRef="#ctx0" brushRef="#br0" timeOffset="549670.4981">27809 17939 813 0,'0'0'140'0,"0"0"-15"16,0 0-49-16,0 0-37 16,0 0-27-16,0 0-5 15,-28 86 22-15,19-28 1 16,9-4-9-16,-10 4-7 15,-5-1-5-15,8-12-2 16,4 0 10-16,-6-16 22 0,9-8-25 16,0-13-6-16,0-3-7 15,0-5-1-15,0 0 5 16,-9 0 11-16,-1-18 4 16,-8-15-1-16,-1-11-15 15,10-9 0-15,9-15 0 16,0 0-3-16,0 1-1 15,0 2 1-15,9 15-2 16,28 3 1-16,1 3 0 16,5 3 0-16,-5 1 2 15,-10 6 1-15,0 10-6 16,-3 3 6-16,-7 11-4 16,-8 2 2-16,-10 8-2 0,9 0-2 15,-9 0-3-15,0 0 4 16,9 0-3-16,-9 8-1 15,0 13 1-15,0 7-1 16,-9 1-1-16,-28 6 2 16,2 4-11-16,-2-10 3 15,9-2-4-15,0-8 4 16,28-12 9-16,-9 2-4 16,9-4 2-16,0 3 0 15,0-3 3-15,0 2 3 16,9 10 0-16,19-1 0 15,0 7 0-15,9 6 1 16,-2-2 0-16,2-2-1 0,-9 0 1 16,0 0-1-16,-6 2 0 15,0-8 0-15,-4 2-16 16,-8-3-77-16,-10-7-97 16,0-6-92-16</inkml:trace>
  <inkml:trace contextRef="#ctx0" brushRef="#br0" timeOffset="550139.1666">28220 17963 842 0,'0'0'172'0,"0"0"-30"15,0 0-87-15,0 0-38 16,0 0 5-16,0 0 3 16,147-81-6-16,-119 81-3 15,-10 10-12-15,1 10-2 16,-19 2-1-16,0-1 2 15,0 2-3-15,0-5 2 0,-9-7-2 16,-1-5 1-16,1-1 1 16,9-5 0-16,0 0-2 15,0 0-1-15,0 0-14 16,0 0-3-16,28 13 14 16,16-3 4-16,-7 7 0 15,-9 8-1-15,-9-4-3 16,-10 8 3-16,-9 0 0 15,0 3-4-15,0-3 2 16,-47 0 0-16,-9-2 1 16,3-9-46-16,-3 0-84 15,3-18-96-15,16 0-187 0</inkml:trace>
  <inkml:trace contextRef="#ctx0" brushRef="#br0" timeOffset="550436.0678">28669 16971 1040 0,'0'0'99'0,"0"0"-32"16,0 0 62-16,184 179-58 15,-113-91-11-15,-33 11-27 16,-20 2-18-16,-18 12-15 16,-37 14-3-16,-72 4-95 15,-47-11-306-15</inkml:trace>
  <inkml:trace contextRef="#ctx0" brushRef="#br0" timeOffset="572343.7464">7163 18054 855 0,'0'0'61'16,"0"0"129"-16,0 0-121 16,0 0-13-16,0 0-39 15,0 0 18-15,0 0 2 16,0 0-7-16,-56-25 16 16,56 25-1-16,-10 0-17 0,10 0-9 15,0 0-6-15,0 0-7 16,0 0-2-16,0 0-3 15,0 0-1-15,0 0-2 16,0 0-8-16,19 0-4 16,18 0 14-16,35 0 0 15,3 0 7-15,15 0-3 16,0 0 3-16,-24 0-6 16,-13 0 3-16,-22 0-3 15,-15 0-1-15,-7 0 0 16,-9 0-1-16,0 0-6 15,0 0-103-15,0 0-187 0,9-11-135 16</inkml:trace>
  <inkml:trace contextRef="#ctx0" brushRef="#br0" timeOffset="572844.0238">7929 17591 20 0,'0'0'977'0,"0"0"-814"16,0 0-26-16,0 0 1 15,0 0-107-15,0 0-11 16,-19-51-10-16,19 51-10 16,0 6-8-16,10 28 8 0,27 13 1 15,0 9 16 1,-2 6-5-16,-7-4-1 0,0-4-8 16,0-6-1-16,-10-14-1 0,7-5 0 15,-12-13-1 1,-7-3 1-16,-3-13 0 15,-3 0 1-15,0 0 4 16,0 0 5-16,0 0 2 16,6-24-3-16,4-15-9 0,-1 1-1 15,10-15 1 1,-1 0 1-16,11-4-2 0,-1 7 0 16,0 4 0-1,-3 7-3-15,3 10 2 0,-10 11-8 16,-8 13-59-1,-1 5-41-15,0 0-120 0,-9 5-190 16</inkml:trace>
  <inkml:trace contextRef="#ctx0" brushRef="#br0" timeOffset="573254.137">8642 18013 715 0,'0'0'98'16,"0"0"132"-16,0 0-92 15,0 0-13-15,0 0-49 0,0 0-19 16,-9 0-6 0,9 0-26-16,0 5-19 0,0 19-2 15,0 17 37 1,19-3-7-16,-1 3-14 0,1-3-12 15,-10-4-3 1,-9-5 0-16,0-1-5 0,10-11 0 16,-10-1-17-16,0-7-155 0,0-9-154 15</inkml:trace>
  <inkml:trace contextRef="#ctx0" brushRef="#br0" timeOffset="573674.3652">9564 16712 525 0,'0'0'527'15,"0"0"-389"-15,0 0-32 0,0 0-21 16,0 0-85-1,0 0-1-15,0 72 1 0,38 2 12 16,-1 10 14 0,7-9 3-16,-7 1-9 0,0-8-10 15,-18-2-9-15,0-8-1 0,-19-6-10 16,0-7-116 0,0-11-101-16,-47-7-217 0</inkml:trace>
  <inkml:trace contextRef="#ctx0" brushRef="#br0" timeOffset="573950.5351">9163 17762 983 0,'0'0'59'15,"0"0"77"-15,0 0-89 16,0 0-16-16,0 0-4 15,0 0 69-15,283-67-51 16,-180 42-7-16,6 4-10 16,9-1-12-16,10 4-3 15,-10 7-1-15,-15-7-12 16,-13 12-2-16,-18-4 1 16,-16 10-2-16,-19 0-14 15,-18 0-101-15,-19 5-52 0,0 17-130 16,-19 3-288-1</inkml:trace>
  <inkml:trace contextRef="#ctx0" brushRef="#br0" timeOffset="574440.5972">9110 16987 784 0,'0'0'86'0,"0"0"89"0,0 0-104 15,0 0-5 1,-147 208 11-16,119-84 19 0,19 19-34 16,9 11 1-1,0-9-16-15,37-20-19 0,19-15-10 16,16-23 8 0,0-15-20-16,2-9-2 0,7-18-4 15,3-4 0-15,-21-19-174 0,-26-15-353 16</inkml:trace>
  <inkml:trace contextRef="#ctx0" brushRef="#br0" timeOffset="575403.8687">9966 18212 963 0,'0'0'29'16,"0"0"186"-16,0 0-102 15,0 0-36-15,0 0-55 16,0 0-22-16,-25-33-2 15,25 82 2-15,0 14 25 16,10 0 7-16,-10 4-6 16,0-9-9-16,0-8-5 15,-10-14-4-15,-8-14 1 0,-1-6-4 16,0-11-1-16,19-5 7 16,-18 0 1-16,2-9 31 15,-12-25-21-15,-9-11-21 16,-1-13 0-16,10-17 0 15,3-4 4-15,13-6-5 16,12 4 0-16,0 14 0 16,0 17 0-16,0 9 1 0,28 20 0 15,0 2 0-15,9 4-1 16,1 3-1-16,-1 12 0 16,-3 0-2-16,13 0-1 15,-10 0-2-15,-12 17-4 0,3 4 9 16,-9 13 0-1,-10-5 2-15,-9 7-5 0,0-3 2 16,-18-4-4-16,-20-8-4 16,-15-3-5-16,16-2 4 15,0-8 10-15,8-3 1 16,11 0-9-16,2-5 9 16,16 5-7-16,0-4-7 15,0 9-11-15,0 8 5 16,0 6 20-16,34 8-2 15,4-3 2-15,18 0 0 16,0 0-1-16,-3-3 0 0,-6-2 0 16,-13-1-6-1,-15 1-110-15,-10-3-91 0,-9-8-165 16</inkml:trace>
  <inkml:trace contextRef="#ctx0" brushRef="#br0" timeOffset="575969.354">10542 18126 893 0,'0'0'76'16,"0"0"93"-16,0 0-70 0,0 0-18 16,0 0-44-1,0 0-7-15,-143-14-4 0,134 28-17 16,9 10 11-16,0-3-3 16,0 8-1-16,25 0-11 15,21 5 6-15,11-5-3 16,5 3 1-16,-6-2 3 15,-9-8-6-15,-13 2 0 16,-15-3-6-16,-10 3 4 16,-9-1 0-16,0 0-4 15,-9-12 11-15,-19 0-10 0,-10 0 0 16,4-11 0 0,-3 0-1-16,9 0-4 0,-1 0-2 15,14-11-5 1,6 0-1-16,9 0-1 0,0-7 2 15,0 0-9 1,9-8 20-16,25-3 0 0,13-5 0 16,0 1 0-1,-4-3 4-15,-15 2-4 0,0 0 2 16,-18 5 0-16,-10 8 5 0,0 4 4 16,0 1 1-1,-19 7-8-15,-28 5-4 0,4 4-4 16,-13 0-11-1,-7 9-79-15,-2 15-106 0,18-6-251 16</inkml:trace>
  <inkml:trace contextRef="#ctx0" brushRef="#br0" timeOffset="576399.382">10717 16771 1003 0,'0'0'95'15,"0"0"121"1,0 0-128-16,0 0-71 0,0 0 5 15,293 157 20 1,-166-16-2-16,-18 23-2 0,-24 19-13 16,-51 9-20-1,-34 7-5-15,-81 1-16 0,-75-28-250 16,-25-36-575-16</inkml:trace>
  <inkml:trace contextRef="#ctx0" brushRef="#br0" timeOffset="582228.0839">12088 17946 697 0,'0'0'64'15,"0"0"53"-15,0 0-9 0,0 0-32 16,0 0-21 0,0 0 0-16,0 0 4 0,-16 0-6 15,16 0 2 1,0 0-16-16,0 0-9 0,0 0-2 15,0 0-1 1,0 0-12-16,0 0 0 0,0 0-9 16,44 0 0-16,30-17-5 15,26 0 8-15,28-9-1 16,-10 10-7-16,-18-1 3 16,-25 5 0-16,-29 1-4 15,-21 6 0-15,-25 5-1 16,0 0 0-16,0 0-5 15,0 0-14-15,10 0-105 16,-10 5-89-16,9-5-186 0</inkml:trace>
  <inkml:trace contextRef="#ctx0" brushRef="#br0" timeOffset="582838.0928">13296 17243 830 0,'0'0'82'0,"0"0"112"16,0 0-56-16,0 0-46 15,0 0-52-15,0 0 4 16,-28-100-12-16,28 100-25 15,0 18-7-15,19 33 0 16,24 17 10-16,13 11 7 16,-3 7-5-16,-6-1-8 0,9-7-1 15,-18-8-3 1,-4-15 1-16,-6-3-1 0,-9-23 0 16,-1-6-1-1,-8-17 1-15,-10-1 0 0,9-5 1 16,0 0 7-1,1 0 4-15,5-29-2 0,-5-12-5 16,8-15-4-16,1-5 0 0,0-7-1 16,9-3 2-1,-10 3-3-15,7 1 2 0,-15 4-1 16,8 11 1 0,-18 13 1-16,10 10-2 0,-1 13-3 15,-9 11 3 1,9 5-19-16,1 0-123 0,8 17-203 15,1 10-98 1</inkml:trace>
  <inkml:trace contextRef="#ctx0" brushRef="#br0" timeOffset="583486.8333">14044 18047 802 0,'0'0'36'15,"0"0"156"-15,0 0-86 16,0 0-57-16,0 0-39 0,56-135-1 16,6 109 1-1,4 15 8-15,-10 6 0 0,-3 5-1 16,-16 0-6-16,7 22-6 16,-26 15 5-16,1 12 9 15,-19 4-5-15,0 3-9 16,-19 3-4-16,-15 0 4 15,-22-2-5-15,19-11 0 16,-1-12 2-16,4-10 0 16,25-14-2-16,9-8 2 15,0-2-1-15,0 0-1 16,0 0-9-16,0 0 7 16,37 0 2-16,16-7 2 15,12-6 2-15,26-3-4 16,-1-2 3-16,-6 2-3 0,-3-1 0 15,-16 7-1-15,-18-3-50 16,-22 7-220-16,-16-11-391 16</inkml:trace>
  <inkml:trace contextRef="#ctx0" brushRef="#br0" timeOffset="583861.7762">15791 16992 780 0,'0'0'33'0,"0"0"160"15,0 0-60-15,0 0-60 16,0 0-44-16,0 0-20 16,-202 158 5-16,164-46 19 15,20 17 16-15,18 10-6 16,0-8-16-16,18-2-7 15,38-19-12-15,25-14-5 0,4-17-1 16,5-12-2-16,0-9-106 16,-24-17-176-16,-20-25-436 15</inkml:trace>
  <inkml:trace contextRef="#ctx0" brushRef="#br0" timeOffset="584377.3992">16888 16641 741 0,'0'0'42'16,"0"0"125"-16,0 0-19 15,0 0-83-15,0 0-20 16,0 0 8-16,-19-39-18 16,19 39-8-16,0 6-12 15,0 33-11-15,0 17 14 16,0 7 8-16,19 0 2 15,6 0-16-15,-7-6-1 16,10 0-8-16,-18-12-3 16,-1 2-2-16,-9-8-7 0,0-5-152 15,0-5-132-15,-53-12-304 16</inkml:trace>
  <inkml:trace contextRef="#ctx0" brushRef="#br0" timeOffset="584705.5739">16411 17467 674 0,'0'0'176'0,"0"0"-93"15,0 0 30-15,0 0-37 0,0 0-60 16,0 0 15-16,100-8 39 15,-44-8-24-15,25-2 7 16,12-3-12-16,-2-1-21 16,27-1-2-16,-6 1-11 15,16-1-1-15,-10-1-3 16,1 6 0-16,-29 2-3 16,-15 3 1-16,-41 3-3 15,-6 4 0-15,-19 6-5 16,1 0-157-16,-10 0-149 15,0 6-221-15</inkml:trace>
  <inkml:trace contextRef="#ctx0" brushRef="#br0" timeOffset="585408.7538">16794 17704 562 0,'0'0'408'0,"0"0"-284"16,0 0-23-1,0 0-64-15,0 0-37 16,0 0 0-16,-18 99 8 0,27-43 17 15,0 14 13-15,-9-3 8 16,0-5-23-16,0-4-12 16,0-8-7-16,0-16 0 15,0-11-2-15,0-5 0 16,0-12-1-16,0-6 1 16,0 0 4-16,0 0 6 15,0 0 8-15,0-18 12 16,-15-16-25-16,-13 1-5 15,9-17 0-15,0-8-2 16,1-7-1-16,8-7 0 16,1-4 1-16,9 9 2 0,0 5-1 15,0 11-2-15,37 6-3 16,10 3 4-16,-3 8 1 16,2 6 1-16,-18 12-1 15,0 8-1-15,-9 8 0 16,-3 0-3-16,2 0-1 15,10 24 4-15,-9 5 0 16,0 10 1-16,-10 1-3 16,-9 1 2-16,0-3-1 15,-9 8-7-15,-38-11-2 16,0-1-6-16,13-11 3 16,6-7 2-16,9-10 11 15,1 1 0-15,18-7 1 16,-10 0-1-16,10 4 0 15,0 1-4-15,0 2-3 0,0 7 5 16,0 2 0-16,10 6 1 16,27 4 0-16,10-2 1 15,-4-1 3-15,-5 6-3 16,18-7 0-16,-13-4-4 16,4-2-158-16,-9-16-202 15</inkml:trace>
  <inkml:trace contextRef="#ctx0" brushRef="#br0" timeOffset="586096.2556">17327 18070 415 0,'0'0'340'15,"0"0"-224"-15,0 0 37 16,0 0-38-16,0 0-58 15,72-136-19-15,-26 114-10 16,-11 10-2-16,2-2 4 16,-9 10-6-16,0 4-11 0,6 0-9 15,-15 0 1-15,9 4-5 16,0 20 0-16,-9-5 0 16,-10 12 3-16,-9-2-2 15,0 0 0-15,0-6 2 16,-19-6 2-16,1-5-1 15,8-12 0-15,10 5-2 16,0-5-2-16,0 0-1 16,0 0-14-16,38 8 9 15,15-4 6-15,12 3 1 16,7 7 0-16,-16 4-1 16,0 6 0-16,-22-3 0 15,-6 3 1-15,-28 4-1 0,0 6-3 16,-18 1-3-1,-45-1-70-15,-12-2-42 0,-15-14-68 16,0-11-189-16</inkml:trace>
  <inkml:trace contextRef="#ctx0" brushRef="#br0" timeOffset="586471.183">18121 16466 1167 0,'0'0'29'0,"0"0"-18"16,274 102 139-16,-84-12-77 15,22 23-6-15,-9 19-9 0,-41 11-32 16,-59 15-10-16,-103 13-14 15,-47 12-2-15,-146 5-263 16,-63-17-590-16</inkml:trace>
  <inkml:trace contextRef="#ctx0" brushRef="#br0" timeOffset="603073.0242">29217 17649 73 0,'0'0'454'16,"0"0"-331"-16,0 0-8 15,0 0-37-15,0 0 9 16,0 0-23-16,0 0-5 16,-9-24-7-16,9 24-5 15,-10 0 0-15,10 0-2 16,-9-5 4-16,0 5-9 0,9 0-4 16,-10 0 3-1,10 0-10-15,-9 0-6 0,9 0-6 16,0 0 1-16,0 0-2 15,0 0-10-15,0-4-6 16,9-4 0-16,38-2 1 16,3-1 5-16,9-7-4 15,-12 7-1-15,-16-1 1 16,0 6 1-16,-22 6-3 16,-9 0-1-16,10 0-7 15,-10 0-41-15,0 0-109 16,0 6-110-16,0-1-163 0</inkml:trace>
  <inkml:trace contextRef="#ctx0" brushRef="#br0" timeOffset="603463.6239">29856 17092 717 0,'0'0'111'0,"0"0"92"16,0 0-91-16,0 0-33 0,0 0 2 15,0 0-3-15,-63-96-24 16,54 96-1-16,9-4 0 15,0 4-16-15,-9 0-17 16,9 4-20-16,0 22-5 16,0 21 5-16,0-2 2 15,0 7 1-15,0-6-1 16,0-2-2-16,0-9 0 16,0-1 0-16,0-1-2 15,0-9-3-15,0-2-28 16,0 3-75-16,0-11-56 15,0-12-107-15,0-2-109 0</inkml:trace>
  <inkml:trace contextRef="#ctx0" brushRef="#br0" timeOffset="603760.5157">29765 16987 662 0,'0'0'123'16,"0"0"72"-16,0 0-82 15,0 0-55-15,0 0 1 16,0 0-13-16,19-117 2 16,18 94-5-16,-2 5-20 0,2 2-13 15,0-2-4-15,1 12-6 16,-4-4-1-16,-6 10-5 15,0 0-51-15,-9 0-94 16,-19 21-118-16,0 8-58 16</inkml:trace>
  <inkml:trace contextRef="#ctx0" brushRef="#br0" timeOffset="604073.0065">29765 16987 309 0,'38'105'197'0,"-38"-105"-73"16,0 0-31-16,0 0-2 0,0 0-21 16,9 0 21-16,25 0-14 15,-6-7-20-15,0 2-20 16,0-1-16-16,0 1-4 16,-15 5-16-16,9 0 1 15,-4 0-2-15,1 0-3 16,0 0-58-16,-10 5-110 15,0 6-1-15,-9 7-156 16</inkml:trace>
  <inkml:trace contextRef="#ctx0" brushRef="#br0" timeOffset="604182.3827">29656 17438 486 0,'0'0'136'0,"0"0"-3"16,0 0-13-16,0 0-11 16,0 0-60-16,256-47-3 15,-185 33-20-15,-24 3-18 16,-10 11-8-16,-27 0-75 16,-10 0-176-16</inkml:trace>
  <inkml:trace contextRef="#ctx0" brushRef="#br0" timeOffset="604651.1576">30413 17359 414 0,'0'0'399'0,"0"0"-243"0,0 0-34 16,0 0-51-16,0 0-21 15,0 0 1-15,75-92-5 16,-66 92-21-16,1 0-25 16,-10 18 1-16,0 11 7 15,0 10 6-15,0 8-4 16,-28-4-4-16,-10-3-3 16,1-6-3-16,12-5 2 15,16-6-2-15,-1-5 1 16,10-7 0-16,0-6-1 0,0 0 0 15,0-5 0 1,0 0 3-16,44 0 5 0,3 0 3 16,18-10-7-16,7-1-4 15,-7-2-2-15,-21 8-133 16,-16 5-231-16</inkml:trace>
  <inkml:trace contextRef="#ctx0" brushRef="#br0" timeOffset="605169.9502">29756 18112 502 0,'0'0'126'15,"0"0"2"-15,0 0-41 0,0 0 1 16,0 0-1-16,0 0-20 16,-47 0-9-16,47 0-9 15,0 0-8-15,0 0-6 16,0 0-10-16,0 0-12 16,0 0-7-16,0 0-6 15,0 0-2 1,38-4 2-16,36-5 7 15,26-3-4-15,9 1 2 0,9 0 0 0,-12 0-4 16,0-1 1-16,-25 6-2 16,-15 1-1-16,-32 5 1 15,-6 0-3-15,-9 0-37 16,-19 0-112-16,0 0-131 16,0 10-329-16</inkml:trace>
  <inkml:trace contextRef="#ctx0" brushRef="#br0" timeOffset="605951.2866">29666 18450 599 0,'0'0'264'15,"0"0"-103"-15,0 0-36 16,0 0-91-16,0 0-31 0,0 0 2 15,-10 62 38 1,10-16-3-16,0 8 4 0,0-4-14 16,0 1-13-16,0-7-1 15,0-8-7-15,0-4-3 16,0-14 0-16,0-11-3 16,0-3 3-16,0-4-1 15,-9 0 5-15,0-9 15 16,-10-20-9-16,0-8-10 15,0-13-2-15,10-8 0 16,9-5-2-16,0 4 1 16,0 5 2-16,0 3-5 0,9 7 1 15,19 10-1 1,10 5 0-16,-1 0 1 0,7 7-1 16,3-1 1-16,-1 7 0 15,-2 3 0-15,-16 8-1 16,-9 4-4-16,-1 1 2 15,-18 0-3-15,0 0-1 16,0 0 2-16,0 1 1 16,0 17-1-16,0 3 4 15,-9 8 0-15,-38-2 0 16,-3 3-6-16,10-6 1 16,-7-2 0-16,19-12 2 15,13 1 3-15,5-3-3 16,10-3-5-16,0 5 1 15,0 1-1-15,0 2 5 0,3 3-1 16,38-3 3-16,-4 2 0 16,19-3 1-16,7-5-1 15,-7 4 1-15,6 5 0 16,-15-4 4-16,-10 1-4 16,-15 3 0-16,0 1-8 15,-13 4-38-15,-9 2-166 16,0-5-181-16</inkml:trace>
  <inkml:trace contextRef="#ctx0" brushRef="#br0" timeOffset="607100.9889">30753 18362 509 0,'0'0'150'15,"0"0"-15"-15,0 0-27 16,0 0 11-16,0 0-10 15,0 0-14-15,9-71 0 16,-9 71-13-16,0 0-31 16,0 0-18-16,-9 0-26 15,-19 13-3-15,-10 9-2 16,-5 14 0-16,5 2 0 16,1 6-2-16,9-4 0 15,12 0 2-15,10-6-2 16,6 0 1-16,0-10-1 0,0-8-1 15,0-3 0-15,22-8 0 16,-3-5-1-16,18 0 2 16,0 0 5-16,7 0-1 15,-7-18-1-15,10 7-3 16,-10-2-2-16,7-1-10 16,-16 7-13-16,-9-4 0 15,-1 9-18-15,-8-2-24 16,-10 4-32-16,0 0-42 15,9 0-98 1,-9 0-62-16</inkml:trace>
  <inkml:trace contextRef="#ctx0" brushRef="#br0" timeOffset="607397.8687">30843 18558 648 0,'0'0'76'15,"0"0"132"-15,0 0-87 16,0 0-7-16,0 0-17 16,0 0-6-16,-34-38-51 15,34 38-24-15,0 21-15 16,0 21 17-16,0 7 12 16,3 8-14-16,19 6-12 15,-13-4-4-15,10 2-1 0,-19-16-128 16,0-16-169-16,0-17-629 15</inkml:trace>
  <inkml:trace contextRef="#ctx0" brushRef="#br0" timeOffset="608103.705">31055 17926 675 0,'0'0'128'0,"0"0"48"16,0 0-67-16,0 0-21 16,0 0-9-16,0 0-4 15,-9 0-29-15,9-5-17 16,0-4-7-16,37-3-11 0,7-2-3 16,-7 5-5-1,0 2-1-15,-2 3-2 0,-7 4-10 16,-10 0-100-16,-18 0-107 15,0 0-111-15,0 16-317 16</inkml:trace>
  <inkml:trace contextRef="#ctx0" brushRef="#br0" timeOffset="608400.5867">31064 18104 695 0,'0'0'117'0,"0"0"75"15,0 0-101-15,0 0-64 16,0 0 4-16,0 0 1 16,137-50-15-16,-93 38-16 15,3 6-1-15,-19 1-129 16,-28-8-429-16</inkml:trace>
  <inkml:trace contextRef="#ctx0" brushRef="#br0" timeOffset="608838.0965">31821 17790 723 0,'0'0'78'0,"0"0"102"15,0 0-80-15,0 0-32 16,0 0-8-16,0 0-3 16,-109-28 3-16,90 28-16 15,-9 5-18-15,-3 18-12 16,9 6 1-16,-6 9-2 16,10 1-1-16,18-1-1 15,0 1-1-15,0-10-4 16,0-2 0-16,37-9-3 15,-9-7 0-15,16-4 1 0,-16-2-2 16,9-5-2 0,-18 0 4-16,0 0 3 0,-4-16-1 15,-6-2 3-15,-9-6-3 16,0-9-3-16,0 4 7 16,0-4-7-16,-34-2 10 15,6 6-6-15,0 6-7 16,0 12-7-16,0 6-57 15,-6 0-185-15,6 3-427 16</inkml:trace>
  <inkml:trace contextRef="#ctx0" brushRef="#br0" timeOffset="609431.9366">31538 17017 768 0,'0'0'84'16,"0"0"167"-16,0 0-164 15,0 0-29-15,0 0-1 16,0 0-4-16,-63 0-15 16,63 0-13-16,10 0-8 0,33 0 0 15,23 0 7 1,15-6 0-16,12-9-12 0,7 1 0 15,-10 3-2-15,-6-7-4 16,-12 2-2-16,-16-1 6 16,-12 0 4-16,-26 6 11 15,1 0-8-15,-19 6-11 16,0 5-6-16,0 0-10 16,0 0-67-16,0 5-151 15,-19 5-301-15</inkml:trace>
  <inkml:trace contextRef="#ctx0" brushRef="#br0" timeOffset="610025.6317">32644 16487 717 0,'0'0'122'0,"0"0"111"15,0 0-109-15,0 0-14 16,0 0-29-16,0 0-22 16,-53-54-12-16,53 36-19 15,34 7-6-15,13-2-14 16,-1 3 3-16,-5 5-4 16,9 5-6-16,-13 0-1 15,0 15 0-15,-12 14-3 16,-6 5 2-16,-19-1 2 15,0 1 0-15,0 0 2 16,-50 3 1-16,0-9-1 0,4-6-3 16,5-4 2-16,29-8-2 15,12-6 0-15,0-2 0 16,0-2-6-16,0 0-4 16,0 0-13-16,28 0 10 15,25 7 5-15,-7 4 4 16,-5-2-5-16,-10 4 3 15,-12 8-2-15,-19-3-4 16,0 11 2-16,-10 0 8 16,-49 5-5-16,0 0-35 15,0-12-41-15,18-1-25 16,-5-13-92-16,18-8-166 16</inkml:trace>
  <inkml:trace contextRef="#ctx0" brushRef="#br0" timeOffset="610681.9444">32908 16091 687 0,'0'0'60'0,"0"0"131"16,0 0-71-16,0 0-44 16,0 0-22-16,0 0-5 15,-218-92-18-15,162 92-18 16,-6 0-7-16,-13 0 7 15,3 17-3-15,7 7 15 16,3 10-8-16,6 5 0 16,3 8 3-16,15 3 0 15,1 11-2-15,18 2-5 16,10 0-1-16,9 6 4 16,0-1-5-16,37-5 7 15,19 0-6-15,7-2 2 0,11 2-5 16,7-6 1-16,10-6-6 15,-16-6 0-15,15-4-3 16,-12-13-1-16,0-4 0 16,-13-12-1-16,-12-8 1 15,-16-4 0-15,1 0 4 16,5-24 6-16,4-20-2 16,-10-2-2-16,4-16-4 15,9-8 5-15,-13-2 0 16,-6 2-1-16,-12 3 6 15,3 2 14-15,-22 10-1 16,0-1 5-16,0 4-2 0,-31 7-6 16,-19-7 11-16,-16 7-12 15,-24 0-9-15,0 11-12 16,-19 17-3-16,-3 5 0 16,-16 12-35-16,-19 0-99 15,10 0-524-15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5T09:49:23.941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3869 2247 241 0,'0'0'15'0,"0"0"29"15,0 0 28-15,-84-9-20 16,65 6 18-16,7 2-39 15,-1-1-11-15,2 2-9 16,-2-2 8-16,2 2-4 0,-4 0-12 16,-1 0-3-16,-3 0-4 15,-4 0 3-15,4 0-10 16,-2 2 11-16,3 0 0 16,-1-1 0-16,-2 1 2 15,6-1-2-15,0-1 2 16,6 0 2-16,0 1 4 15,3-1 2-15,3 0 5 16,-4 0 9-16,1 2 4 16,-2-2-3-16,-1 1-3 15,2 1-2-15,1-2 3 16,3 2-2-16,0-1-4 16,0 1 2-16,3-2-8 0,0 0-3 15,0 0 1 1,0 2-3-16,0-1-2 0,3 2 4 15,19-1 41-15,14 0 3 16,16-1-9-16,18-1-17 16,18 0-7-16,11 0-3 15,8 1-1-15,2 2-3 16,3 2-4-16,-3 2 0 16,-2 0-8-16,-5 0 2 15,-8-3-2-15,-11-2 0 16,-10-1 0-16,-9-1 1 15,-10 0-1-15,-8 0 0 0,-10 0 0 16,-9-4 4-16,-3 2-4 16,-6 1 0-16,-5 1 2 15,-4-2 0-15,-1 2-2 16,-1 0 0-16,-4 0-6 16,3 0-5-16,-6 0-90 15,0 0-119-15,0 2-334 16</inkml:trace>
  <inkml:trace contextRef="#ctx0" brushRef="#br0" timeOffset="531.2162">3939 2732 573 0,'0'0'8'16,"0"0"18"-16,0 0 103 16,0 0-20-16,0 0-66 15,0 0-25-15,-21 0-8 16,51 0 24-16,9 0 37 15,13 0-36-15,0-6 0 16,-1-6-19-16,4 0 4 16,2 2-10-16,-2-2-1 15,-6 3-5-15,-4 1-3 16,-6 0 3-16,-8 4-2 16,-10-1-2-16,-5 5-2 0,-7 0 1 15,-6 0-13 1,-1 0-57-16,-2 12-37 0,0 0-26 15,-2-5-130-15</inkml:trace>
  <inkml:trace contextRef="#ctx0" brushRef="#br0" timeOffset="828.1333">4288 2744 722 0,'0'0'26'0,"0"0"110"15,0 0-1-15,0 0-43 16,0 0-57-16,0 0-32 0,-12 15-1 16,12 20 9-16,3 10 12 15,0 5 12-15,0 7 11 16,-3 2-15-16,0 5-2 16,0-3-9-16,-6-6-10 15,-3-6-4-15,6-9-1 16,-1-10 0-16,4-6 0 15,0-8-2-15,0-5-2 16,0-6-1-16,0-4-4 16,0-1-5-16,0 0-152 15,0-16-169-15</inkml:trace>
  <inkml:trace contextRef="#ctx0" brushRef="#br0" timeOffset="1500.0161">2685 2673 323 0,'0'0'385'16,"0"0"-272"-16,0 0-4 15,0 0 21-15,0 0-18 16,0 0-55-16,-11-56-19 16,11 56-38-16,0 17 4 15,0 17-4-15,3 14 17 16,0 8 7-16,-3 2-2 15,0-4-5-15,0-7-2 0,0-8-13 16,0-6-2 0,0-6 4-16,0-7-3 0,0-6-1 15,0-5 0-15,0-3-4 16,0-5 2-16,0-1-56 16,0 0-86-16,0-7-41 15,0-16-293-15</inkml:trace>
  <inkml:trace contextRef="#ctx0" brushRef="#br0" timeOffset="1765.5664">2671 2692 732 0,'0'0'9'16,"0"0"94"-16,0 0-26 15,0 0-9-15,0 0-31 16,94-55-12-16,-73 47 6 16,-3-2-6-16,1 3 8 15,-1 1-16-15,-6 3-9 16,0 3-8-16,-3 0-5 16,-3 0-8-16,-3 2-94 15,-3 10-63-15,0 1-118 16</inkml:trace>
  <inkml:trace contextRef="#ctx0" brushRef="#br0" timeOffset="1984.334">2725 2846 494 0,'0'0'65'16,"0"0"50"-16,0 0 9 15,0 0-48-15,0 0-40 16,82-26-1-16,-60 19-2 15,-1-3 5-15,4 3-11 16,-5-1-11-16,2 4-7 16,-4 0-8-16,0 3-1 15,-3 1-5-15,-6 0-67 16,-3 3-76-16,-6 8-69 16</inkml:trace>
  <inkml:trace contextRef="#ctx0" brushRef="#br0" timeOffset="2234.3319">2740 3037 198 0,'0'0'397'0,"0"0"-388"16,0 0 72-16,0 0 37 16,0 0-74-16,0 0-29 15,-33 39 1-15,33-38 17 16,9-1 13-16,3 0 16 15,3 0-7-15,4 0-26 0,5-1-15 16,1-6-10 0,1 0 1-16,8-3-5 0,0 1-5 15,2 0-25-15,3 0-112 16,-5 1-142-16,-7 0-232 16</inkml:trace>
  <inkml:trace contextRef="#ctx0" brushRef="#br0" timeOffset="2484.4008">3214 2912 837 0,'0'0'28'0,"0"0"139"0,0 0-24 16,0 0-29-16,0 0-77 15,0 0-33-15,0 25 2 16,0 6 24-16,0 7 10 16,0 1-23-16,3 3-15 15,-3-1 2-15,0-1 0 16,0-1-4-16,-3-7-107 16,-10-13-221-16</inkml:trace>
  <inkml:trace contextRef="#ctx0" brushRef="#br0" timeOffset="191752.9126">4488 1431 494 0,'0'0'12'15,"0"0"97"-15,0 0-14 16,0 0-5-16,0 0-28 16,0 0-6-16,0 0-24 15,0-75-11-15,0 72 10 16,0 0-21-16,0 3 0 16,0-3-2-16,0 2 4 15,0-1 7-15,-2-3 0 16,-1 3 13-16,2 0 1 0,-2 0-16 15,3 2-3-15,-3-1 2 16,3 1-6-16,0 0-1 16,0 0 7-16,0 0 7 15,0-2-1-15,0 2-4 16,0 0-8 0,0 0-10-16,0 0-6 15,0 9-2-15,0 11 5 0,0 10 3 16,0 7 3-16,-3 5-1 15,0 5 4-15,3 7-6 16,-3 1 1-16,-3 1 3 0,3-3-1 16,-3-6 2-1,3-3-2-15,3-1-2 0,-4-5-1 16,4-1 2-16,0-3 0 16,0-4-1-16,0-2 0 15,0 0 1-15,4-6-2 16,-1-4 3-16,0-2-2 15,0-3-1-15,0-4 0 16,-3 0 0-16,0-6 2 16,0 4-1-16,0-4 0 15,0-1-1-15,0 0 1 16,0-1-1-16,0 1-2 0,0-1-47 16,0-1-83-1,0 0-201-15</inkml:trace>
  <inkml:trace contextRef="#ctx0" brushRef="#br0" timeOffset="193222.0108">4503 1333 466 0,'0'0'42'15,"0"0"79"-15,0 0-13 16,0 0-25-16,0 0-25 15,0 0-27-15,0 0-3 16,0 0-15-16,0 0 0 0,0 0 2 16,0 0 16-16,0 0-3 15,3 0 2-15,7 0 5 16,8 0-17-16,9-3-15 16,16 0 0-16,8 3 0 15,9-2-1-15,4 2-2 16,6 0-1-16,-6 0 1 15,-6 0 2-15,-10 0-2 16,-8 0 0-16,-12 2 0 16,-11-2 0-16,-11 0 0 15,1 0 1-15,-7 0 0 16,0 0 9-16,0 0 3 0,0 0 2 16,0 0-6-1,0 0-5-15,0 0-4 0,0 0 0 16,0 0-2-16,6 0-5 15,-1 9 1-15,4 8 0 16,1 6 5-16,2 7 1 16,2 8 0-16,-1 0 4 15,2 3-4-15,-2 0 0 16,1-4 0-16,-4-4 4 16,-1-5-4-16,-3-8 2 15,-3-7 0-15,3-8 3 16,-4-3-2-16,-2-2 3 15,4 0 4-15,-1-5 39 0,3-13-16 16,0-7-29 0,3-8 0-16,-2-4 0 0,4-2-3 15,-2 0-1-15,1 5 0 16,-1 4 1-16,0 2-1 16,0 6 1-16,0 3 2 15,-3 5-1-15,0 2 1 16,0 4 5-16,-3 4-4 15,1 2-1-15,-1 2 3 16,-3 0-6-16,3 0-11 16,3 13 9-16,0 4 2 15,2 5 2-15,2 4 1 0,2 1-2 16,4 2 4 0,1 2 2-16,2 2 1 0,5 0-2 15,-3-1-1-15,0-2 1 16,4-4-2-16,-4-5 2 15,-3-6-2-15,-2-1 2 16,-5-11-4-16,-5 2 4 16,0-3 4-16,-6-2 2 15,4 0 9-15,-1-7 25 16,0-8-27-16,0-6-11 16,0-6-2-16,0-7-2 15,-3-1-4-15,0-1-1 16,0 0-1-16,2 5-3 15,-2 7 4-15,3 7-3 16,0 7 2-16,4 2-1 0,5 5-7 16,7 1 1-16,11 2 0 15,12 0 8-15,19 3-3 16,11 5 4-16,10-4 4 16,7-1-4-16,-7-1 2 15,-4 0-1-15,-5-2 0 16,-12 0-1-16,-7 0 3 15,-11 0-2-15,-16 0 0 16,-15 0-1-16,-9 0-1 16,-3 0-50-16,-12 0-72 15,-24 0-156-15,-19 0-243 16</inkml:trace>
  <inkml:trace contextRef="#ctx0" brushRef="#br0" timeOffset="194011.7076">5507 867 330 0,'0'0'530'0,"0"0"-483"0,0 0 94 15,0 0-39-15,0 0-7 16,0 0-39-16,-14-57-56 16,20 74 5-16,9 16-7 15,-3 10 4-15,0 7 8 16,-3 3-10-1,-6-3 12-15,-3-4-6 16,0-8-3-16,0-10 1 16,0-7-2-16,0-9-2 15,0-8 5-15,0-3-5 16,0-1 14-16,0 0 48 16,-9-19-2-16,-6-10-40 15,0-9-14-15,2-4-4 0,2-10-2 16,1-7 0-1,10-7 0-15,0-1 0 0,0 4-1 16,10 11 1-16,7 10 0 16,5 7 0-16,5 5-1 15,1 3 0-15,5 7 0 16,-3 3 1-16,-5 8-4 16,-8 4 3-16,-4 5-3 15,-4 0-5-15,-3 3-7 16,0 17 11-16,-6 5-2 15,0 5 7-15,-12 3-8 16,-15 0 7-16,-4-3-6 0,-2-2 7 16,0-6-9-16,5-6-1 15,4-2 8-15,6-7 2 16,5-2-2-16,8-3 1 16,4-2-1-16,1 0 0 15,0 0 1-15,0 3-10 16,0-1-6-16,9 5-1 15,4 4 18-15,5 5 0 16,0 6-2-16,7 2 2 16,-1 2 0-16,3-1-2 15,0 1 5-15,-5-4-4 16,-4-2 1-16,-6 0-2 16,0-4-37-16,-3 1-74 0,-3-3-58 15,-3-5-61-15,3-7-191 16</inkml:trace>
  <inkml:trace contextRef="#ctx0" brushRef="#br0" timeOffset="194324.3369">5951 919 686 0,'0'0'54'0,"0"0"105"0,0 0-52 16,0-81 20-16,3 71-39 16,-1 4 13-16,-1 3-70 15,-1 3 7-15,2 0-35 16,-1 12-3-16,1 15 0 16,5 7 2-16,2 2 23 15,0 0-12-15,1-5-9 16,1-1 11-16,-2-6-7 15,-3 0-4-15,-2-2-2 16,-1 2-2-16,3 0 0 16,-6 3-62-16,0-12-192 15,0-15-369-15</inkml:trace>
  <inkml:trace contextRef="#ctx0" brushRef="#br0" timeOffset="197349.0117">6463 1431 124 0,'0'0'253'16,"0"0"-210"-16,0 0 71 0,0 0-16 15,0 0-36-15,0 0-32 16,0 0-7-16,-11-2 13 16,11 1-6-16,0-1-10 15,0 2 3-15,0 0 5 16,0 0-5-16,0 0-8 16,0 0-4-16,-4 0 5 15,-2 0-7-15,0 0-5 16,3 0-4-16,0 0 1 15,0 0 3-15,3 0-4 0,0 0 1 16,0 0 0 0,0 0-1-16,6 3 0 0,13-1 4 15,11 1 25-15,9 1 6 16,9-4-10-16,10 0-4 16,6 0-13-16,15 0 6 15,3-7 2-15,3 4 11 16,-9 0-21-16,-10 2 2 15,-11 1-4-15,-16 0-4 16,-17 0 0-16,-8 0-2 16,-10 2-11-16,-4 6-9 15,0 6-40-15,-21-4-92 16,-4-9-323-16</inkml:trace>
  <inkml:trace contextRef="#ctx0" brushRef="#br0" timeOffset="205278.9481">7244 1421 387 0,'0'0'49'0,"0"0"-2"16,0 0 12 0,0 0 13-16,0 0-16 0,0 0-18 15,0 0 11-15,14-4 11 16,-14 4-5-16,0 0 8 16,0 0-13-16,0-3-17 15,0 3-6-15,0 0-5 16,0-2 0-16,0 1 7 15,0-1-4-15,0-1 8 16,0 2 5-16,0 1-5 16,0-3-2-16,0 3 3 15,0-2 0-15,0 2-5 16,0 0-9-16,0 0-1 16,0 0-9-16,0 0-5 15,0 2-5-15,0 27-14 0,0 18 14 16,6 17 3-1,1 9 2-15,-4 2 3 0,0-2-5 16,0-8 1-16,-3-2 0 16,0-8-2-16,0-11 1 15,0-3-2-15,0-9 0 16,0-3 0-16,0-9-1 16,0-6 0-16,0-5 0 15,0-6 0-15,0-3 0 16,0 0 2-16,0 0-1 15,0 0 6-15,0 0-2 16,0 0-1-16,0 0 0 0,0 0-4 16,-3 0-11-16,-7 0-6 15,-7 2-15-15,-8 4 13 16,-8 3 4-16,-6 5 4 16,-2-1 6-16,2 1 5 15,0 0 1-15,3 0-1 16,6 0 0-16,2-3 1 15,10-1-1-15,9 0-1 16,3-3-2-16,6 2-5 16,0-1 2-16,0 1-5 15,20 2 10-15,8-3 1 16,8-1 3-16,4-1 0 16,5-1-1-16,1-1 2 0,-1-3-4 15,-3 0-1-15,-4-1 1 16,-5 1 1-16,-6 2-1 15,-9-1 0-15,0-1 0 16,-12 2-4-16,0-2-3 16,-6 1-11-16,3 3-4 15,-3-2 9-15,0 3 11 16,0 2 2-16,0 1-1 16,0 4 2-16,-3-2-1 15,-9 2 0-15,-6 2 0 16,0 0 1-16,-6 2-1 15,-4 0 0-15,-2 2 1 0,-3 0 0 16,0 2-1 0,-4 6 0-16,-3-1 0 0,4 2 1 15,-3 2 0-15,6-2 0 16,5-4 1-16,9-4-2 16,8-6 0-16,5-5-2 15,6 0-3-15,0-2-8 16,17 1 11-16,8-3 2 15,11-3 4-15,7-2-2 16,2 0-2-16,1 0 1 16,2 0-1-16,1 0 1 15,-7 0-1-15,-6 0 0 16,-8 0-1-16,-10 0 1 16,-9 5 0-16,-3-2 0 15,-2 1-6-15,-4 1 6 0,3 0-3 16,-3 0-1-16,3-2-11 15,-3 1 3-15,0 1-5 16,0 3-1-16,-13 1 10 16,-7-1 8-16,-5 1-2 15,-2 1 2-15,2-2-2 16,4-1 3-16,3 0-1 16,5-3 0-16,5 1 1 15,5-3-1-15,3 1 0 16,0 1-2-16,0 1 0 15,3 0-2-15,8 1 4 16,5-2 0-16,0-2 2 0,1 1 3 16,2 1-2-16,-2-3 0 15,-4 1 3-15,-1-1-4 16,-3 2 5-16,-2 0-3 16,-4 2 9-16,2 2-6 15,1 3-3-15,-6 7 3 16,3 5 1-16,-3 7-2 15,0 3-1-15,0 4-2 16,0-1 2-16,0-1 5 16,-3-2-2-16,0-5 13 15,3-3 2-15,-3-7-9 16,3 0-1-16,0-7-4 16,0-3-1-16,0-3-1 0,0-3-1 15,0 2-4-15,0 1-2 16,0-1-102-16,0-3-134 15,0 0-353-15</inkml:trace>
  <inkml:trace contextRef="#ctx0" brushRef="#br0" timeOffset="213218.9802">7850 2409 810 0,'0'0'14'0,"0"0"156"16,0 0-62-16,0 0-14 15,0 0-37-15,0 0-1 16,0 0-19-16,0-53-13 16,0 53-12-16,0 0-12 0,0 19-9 15,0 12 9 1,0 10 21-16,-2 7-1 0,-2 1-7 16,1 0-6-16,3-4 1 15,-3-6-2-15,0-4-4 16,3-9 0-16,0-9-2 15,0-6 0-15,0-6 0 16,-3-2 2-16,3-3 0 16,0 0 3-16,-3 0 7 15,3 0 4-15,-6-14 12 16,-1-13-7-16,4-10-19 16,0-6-2-16,3-8 0 0,0-4 1 15,0-2-1 1,3 0 0-16,13 4-6 0,3 7 6 15,4 10-7-15,1 7 7 16,1 9-1-16,-1 6 1 16,-9 6-2-16,-2 8-2 15,-4 0-1-15,-1 3 0 16,-2 11-3-16,-3 8-3 16,-3 2 5-16,0 3-13 15,-11 1 8-15,-14 0-11 16,-5-2-2-16,-1-5-15 15,1-6 10-15,7-5 5 16,1-5 15-16,6-4-3 16,5-1-6-16,2 0 0 15,2 0 0-15,4-4 13 0,3-1-7 16,0 5-1-16,0 0 10 16,0 0-9-16,13 10 8 15,4 14 4-15,-1 6 6 16,2 3 8-16,3 4-8 15,1-4 7-15,-2-1-9 16,2-2-2-16,-1-4-1 16,-6-5-1-16,1-4 0 15,-2-3-59-15,-4-8-119 16,-4-6-117-16</inkml:trace>
  <inkml:trace contextRef="#ctx0" brushRef="#br0" timeOffset="213672.1911">8284 2501 987 0,'0'0'28'0,"0"0"85"16,0 0-74-16,0 0-10 15,0 0 6-15,0 0-7 16,3 78-2-16,-9-48-2 16,-7 2-12-16,-7 4-2 0,4-3-3 15,-1 0-1 1,4-7 1-16,4-7-5 0,3-5 1 16,-1-6 1-16,7-2-4 15,0-4 0-15,0 0 0 16,0 0-1-16,0 1 1 15,13-1 1-15,6-2 5 16,4 0-2-16,5 0 1 16,5 0-3-16,0-4-2 15,4-4 0-15,-1 1 0 16,1 1-4-16,-1 0 4 16,-6 3 0-16,-5-4-1 0,-7 3 0 15,-9 3-6 1,-3 0-15-16,-3 1-26 0,-3 0-21 15,0 0-34-15,0 0-50 16,0 0-134-16</inkml:trace>
  <inkml:trace contextRef="#ctx0" brushRef="#br0" timeOffset="213984.6105">8463 2663 701 0,'0'0'44'15,"0"0"139"-15,0 0-67 0,0 0 4 16,0 0-48-16,0 0-30 16,-10-29-15-16,10 39-16 15,-3 21-5-15,3 10 44 16,-4 9-6-16,3 0-7 15,1-3-14-15,0-5-8 16,0-5 0-16,0-9-10 16,0-6 2-16,5-1-2 15,-5-8-5-15,3 1 0 16,-3-2-2-16,0-2-62 16,0-3-103-16,-3-7-160 15</inkml:trace>
  <inkml:trace contextRef="#ctx0" brushRef="#br0" timeOffset="216344.2167">7277 1442 473 0,'0'0'28'15,"0"0"18"-15,0 0 20 16,0 0 22-16,0 0-27 15,0 0-20-15,0 0-8 16,-10-16-13-16,10 15-4 16,0 0 3-16,0 1 19 0,0 0-10 15,-6-2 1-15,3 1-20 16,-3-1 1-16,4 2 1 16,-1 0 1-16,3 0-6 15,0 0 1-15,0 0-7 16,3 0-10-16,21 0 10 15,18 3 7-15,19-1 2 16,24-2 3-16,18 0 3 16,9 0-2-16,7-5-2 15,14 3 4-15,4-1-6 16,5 3-1-16,6 0-8 0,-5 0 1 16,-10 0-1-1,-17 0 1-15,-19 0 0 0,-15 5-1 16,-21 0-1-16,-15 0 0 15,-20 0 0-15,-10 0-7 16,-7-2-52-16,-6 1 6 16,-3-2-33-16,0 1-12 15,0-3-20-15,3 0-109 16</inkml:trace>
  <inkml:trace contextRef="#ctx0" brushRef="#br0" timeOffset="216813.0326">9067 1223 718 0,'0'0'5'0,"0"0"92"0,0 0 2 16,0 0-11-16,0 0-14 15,0 0-23-15,-10-22-15 16,10 22 5-16,0 0-26 15,0 0-15-15,0 10 2 16,0 14 1-16,0 8 5 16,10 4 8-16,2 7 11 15,0-1-4-15,3 1-12 16,-3-1 5-16,-2 0-13 16,-4-4 0-16,-3-2 1 15,-3-10-1-15,0-2-3 16,0-7 0-16,0-4-1 15,0-3 1-15,0-4-51 0,-9 1-66 16,2-7-98 0,-2 0-162-16</inkml:trace>
  <inkml:trace contextRef="#ctx0" brushRef="#br0" timeOffset="217469.3519">9473 819 657 0,'0'0'3'0,"0"0"32"16,0 0 28-16,0 0 16 15,0 0 16-15,0 0-17 16,-13-17-27-16,13 17-24 15,0 0-6-15,0 0-11 16,0 0-10-16,0 3 3 0,0 13 7 16,4 8 10-16,-1 8 9 15,3 2-7-15,3 5-1 16,-2 3 2-16,2 3-19 16,-2 3 5-16,3 2 2 15,-3 7 0-15,-4 3 2 16,-3 3-3-16,0 0 0 15,0 4 8-15,0-1-11 16,0 2 5-16,0-3-2 16,0-4-4-16,0-6 1 15,3-7-2-15,-3-4-1 16,3-1 2-16,0-1-4 0,0-3 3 16,-3-6-2-16,3-5-2 15,-3-5 1-15,3-5-1 16,0-7 2-16,-3-2-1 15,0-6-1-15,0-2-1 16,0-1 0-16,0 0 0 16,0 0 0-16,0 0-26 15,0 0-18-15,0-10-85 16,0-10-92-16,4-10-214 16</inkml:trace>
  <inkml:trace contextRef="#ctx0" brushRef="#br0" timeOffset="218125.5635">9619 1586 562 0,'0'0'3'0,"0"0"88"16,0 0-23-16,0 0-14 15,0 0-3-15,0 0-8 16,-3-22 5-16,3 22-17 16,0-4 10-16,0 3-14 15,0 1-3-15,0 0 6 16,0 0-2-16,0 0-1 16,0 0-7-16,0 0-12 15,-3 0-1-15,3 0-2 16,-3 0 0-16,3 0 2 15,0 0 1-15,0 0-4 16,0 0-2-16,0 0-2 0,3 0-1 16,18 0-5-16,22 0 6 15,16 0 4-15,21 0-2 16,8-3-2-16,6 0 1 16,4 0-1-16,-7 0 2 15,0-1-2-15,-4 3 2 16,-2 1-2-16,0 0 2 15,-5-2 1-15,-5 0-1 16,-9-4-1-16,-11 0 4 16,-12 0 14-16,-16 0 6 15,-9 1-6-15,-12 0-12 16,-3 3 0-16,-3 2-7 0,0 0-61 16,0 0-125-16,-3-5-273 15</inkml:trace>
  <inkml:trace contextRef="#ctx0" brushRef="#br0" timeOffset="222283.264">8268 702 740 0,'0'0'6'16,"0"0"67"-16,0 0 9 16,0 0 19-16,0 0-34 15,0 0-19-15,0 0 0 16,-14-45-9-16,14 45-8 15,-3 0-10-15,3 0-13 16,0 0-8-16,0 15-1 0,0 14 1 16,0 14 2-16,0 3 6 15,3-1 2 1,0-3-4-16,3-5-5 0,-4-8 3 16,1-3-4-16,-3-7 2 15,0-4-4-15,0-5-3 16,0-5-46-16,0-1-53 15,-5-4-76-15,-1 0-81 16</inkml:trace>
  <inkml:trace contextRef="#ctx0" brushRef="#br0" timeOffset="222627.0179">8245 680 696 0,'0'0'4'16,"0"0"48"-16,0 0-12 16,0 0 3-16,0 0-9 15,0 0-20-15,42-67 21 16,-33 63-7-16,1-2-2 15,1 2 10-15,4-1-5 16,4 0-8-16,5-4-11 16,3 2-3-16,1-1-3 0,2 5-4 15,1 0-2-15,-8 1 0 16,-4 2-8-16,-8 0-70 16,-7 2-70-16,-4 13-29 15,-7 5-68-15</inkml:trace>
  <inkml:trace contextRef="#ctx0" brushRef="#br0" timeOffset="222877.1941">8342 780 14 0,'0'0'545'0,"0"0"-525"15,0 0 44-15,0 0-15 0,0 0 22 16,0 0-40-16,52-33 2 15,-35 27 2-15,8-3 13 16,-1 2-10-16,-3 1-12 16,3 2-15-16,-5 4-5 15,-2 0-5-15,-1 0-1 16,-4 0-7-16,-2 3-29 16,-7 9-77-16,-3 0-39 15,0-1-155-15</inkml:trace>
  <inkml:trace contextRef="#ctx0" brushRef="#br0" timeOffset="223142.7971">8326 952 137 0,'0'0'462'0,"0"0"-460"16,0 0 57-16,0 0 15 15,0 0-40-15,0 0 8 16,33 21-2-16,-17-19 11 16,3-1-5-16,1-1-8 15,2 0-6-15,-1 0 3 16,0 0-15-16,3 0-7 16,-2-3-9-16,2-5-4 0,3 1-11 15,-6-1-137-15,-2-4-182 16</inkml:trace>
  <inkml:trace contextRef="#ctx0" brushRef="#br0" timeOffset="223799.2074">8800 851 907 0,'0'0'4'0,"0"0"91"16,0 0-29-16,0 0-32 16,0 0-15-16,69-77-14 15,-53 74-2-15,-4 0-2 16,-6 3-2-16,-2 0 1 16,1 0-1-16,-2 0-4 0,-3 3 3 15,0 9-1-15,0 5 2 16,0 2 2-16,-3 3-1 15,-9-3 4-15,-3-2-2 16,-1-2 2-16,-1-4-2 16,7-5 0-16,4-2 0 15,3-3-1-15,3-1 2 16,0 0-3-16,0 0-4 16,6 0-4-16,13 0 8 15,5 0 2-15,0 0-1 16,0 0-1-16,-1 0 0 15,-3 7-1-15,-2 5 1 16,-6 2 2-16,-6 3-2 0,-3 0 0 16,-3 3 1-16,0-3 0 15,-21 5 6-15,-7-3 0 16,-5 1 0-16,-3-3 4 16,-3-4-5-16,5-3 12 15,-3-2-11-15,4-1-7 16,4-4-3-16,10-3-147 15,3 0-229-15</inkml:trace>
  <inkml:trace contextRef="#ctx0" brushRef="#br0" timeOffset="224838.9358">8800 705 545 0,'0'0'32'0,"0"0"100"15,0 0-56-15,0 0 8 16,0 0-12-16,0 0-36 16,-3-7-1-16,3 5-6 15,0 2 10-15,0 0 3 16,0-2-9-16,0 1-4 16,0-1 0-16,0-1-14 0,0 2-3 15,0-1 8-15,0 1 4 16,0 0-12-16,0 1-1 15,0-3-5-15,0-1-6 16,6-1-1-16,8-1-4 16,-1-2 3-16,5 3 1 15,-4 1 0-15,2 1 1 16,0 1-2-16,-7 2 1 16,3 0-5-16,-6 0 2 15,3 3-1-15,-6 10-5 0,-3 2 4 16,0 4 0-1,0 3 5-15,0 2 2 0,-3 0 0 16,-3 1-1-16,-6 0-4 16,3-4-19-16,0 1-47 15,-3-1-21-15,-1-4-124 16,-8-8-160-16</inkml:trace>
  <inkml:trace contextRef="#ctx0" brushRef="#br0" timeOffset="229645.1869">10966 1511 48 0,'0'0'499'15,"0"0"-466"-15,0 0 89 16,0 0-28-16,0 0-36 0,0 0-10 15,0 0-5 1,3-53-1-16,0 50-5 16,-3 1 18-16,0 2-11 0,0 0-10 15,0 0-1-15,0-2-1 16,0 2-10-16,0 0-8 16,0 0-3-16,0 0-8 15,0 0-3-15,0 0-1 16,-3 5-3-16,-3 6 4 15,3 2 1-15,3-1-1 16,-3 2 2-16,3-2-2 16,0 2 0-16,0 1 0 15,0-2 2-15,0 1-2 16,0-1 0-16,0-2 0 16,0-5 0-16,0-4 0 0,0-2 2 15,0 0 3-15,0 0 5 16,0-3 5-16,0-7 2 15,0-2-13-15,0 1-1 16,0 0 6-16,0 2-2 16,0-1 2-16,-3 4-5 15,3 2 0-15,0 0-1 16,-3 4-3-16,3 0 0 16,0 0-1-16,-3 0-5 15,3 0-1-15,0 0-21 16,0 0-2-16,0 0 13 15,0 0 5-15,0 0 7 0,0 0 3 16,0 0 2-16,0 0-1 16,0 0 1-16,0 0-1 15,0 0 0-15,0 0 1 16,0 0 0-16,0 0 1 16,0 0 0-16,0 0-2 15,0 0 2-15,0 0-1 16,0 0 3-16,0 0-3 15,0 0 0-15,0 0 2 16,0 0 3-16,0 0-1 16,0 0 1-16,0 0 1 15,0 0-2-15,0 0-4 16,0 0-4-16,0 4-4 0,3 0 5 16,9 1 3-16,1 3 3 15,-2-3-3-15,1 3 0 16,1 2 2-16,-1 1-1 15,0 2 1-15,0 1-2 16,-3-1 1-16,-3-4 0 16,-2-1 0-16,-1-2 0 15,-3-4-1-15,0-1 1 16,0 1 1-16,0 0-1 16,0-2 2-16,0 0-1 15,0 0 0-15,0 0 1 16,0 0-2-16,0 0 1 15,0 0 2-15,1 0 1 16,1 0 6-16,-1 0 11 0,6-4-2 16,-1-8-10-16,0-3-10 15,4 1 0-15,-7-2 1 16,3 3 3-16,-6 3 0 16,3-1-2-16,-3 5 0 15,3 3 5-15,-3 1-6 16,0 2-1-16,0 0 0 15,4 0-8-15,4 11-1 16,1 14 6-16,3 7 2 16,1 2 1-16,-2 4 0 15,2-6 2-15,-1-3 0 0,-3-6 0 16,6-4 0-16,-6-4 0 16,-3-7-1-16,0-1-1 15,-6-6 3-15,0-1-3 16,0 0 10-16,0 0 1 15,0 0 25-15,4-13-10 16,-1-4-26-16,0-6 5 16,-2 0-5-16,2-7 2 15,0-3 1-15,1-3-1 16,-1 2-1-16,0 5-1 16,4 4 0-16,-4 11-3 15,3 6 2-15,-6 5 0 0,3 3-3 16,3 0-3-1,0 3 4-15,9 16-6 16,0 9 6-16,-1 6 3 0,5 5 2 16,-6-5 2-16,-1-1-4 15,3-6 1-15,-6-3 3 16,0-4-4-16,1-2 0 16,-4-4 0-16,-2-3 0 15,-2-6 2-15,3-1-4 16,-5-4 5-16,0 0-1 15,0 0-2-15,3 0 7 16,0 0 8-16,1-11-1 16,2-9-13-16,3-7 0 15,-3-6-1-15,1-3 1 16,4-5 0-16,-5-3-1 0,3 3 0 16,-2 5 0-16,2 7 0 15,-5 9 0-15,6 6 2 16,-3 7-5-16,-4 3 0 15,3 3 0-15,0 1-2 16,0 0 2-16,4 5-1 16,1 16 1-16,4 5-1 15,-2 9 3-15,4 5 1 16,-1 0 2-16,-1-2 3 16,3-4-1-16,-6-4-1 15,4-6 2-15,-5-3-4 16,-4-4 0-16,2-4 0 0,-6-4-1 15,0-4 3-15,0-3-3 16,-3-1 0 0,0-1 5-16,3 0-3 0,-3 0 3 15,0 0-4-15,3 0 8 16,0-1-5-16,4-12 3 16,4-5-2-16,5-5-3 15,-7-3-1-15,5-3 0 16,-4-6 1-16,-4-3-2 15,0-5 0-15,-3 2 0 16,3 6 0-16,-2 5 0 16,3 10-1-16,3 6 0 15,-4 4-1-15,-3 7 2 16,4 3-3-16,-4 0-7 0,6 3-3 16,1 21 10-16,7 10-9 15,-2 7 12-15,3 5 0 16,1-2 3-16,0-5-3 15,4-5 0-15,-1-8 2 16,-2-6-2-16,-1-5 0 16,-1-7 2-16,-6-3-2 15,-3-4 1-15,1-1 7 16,-4 0-8-16,2 0 8 16,1-13-3-16,-2-4 0 15,-1-3-2-15,-3-3-3 16,-3 1 0-16,0 0 0 15,0 3 0-15,0 5 0 0,0 4-1 16,0 5 1-16,0 2-2 16,0 1-2-16,3 0 4 15,0 2-5-15,7 0-13 16,13 0 7-16,7-3 11 16,13 2 0-16,8-4 0 15,7-1 1-15,3 1-1 16,2 2 1-16,4 3 0 15,-5-1-1-15,1 1 1 16,-9 0-1-16,-5 0 2 16,-7 0-1-16,1 0 0 15,-10 0 1-15,-5-5-1 16,-1 0 1-16,-12 0-1 0,-9 4-1 16,-3 1 0-16,-3 0-22 15,0 0-90-15,0 0-96 16,-12-6-268-16</inkml:trace>
  <inkml:trace contextRef="#ctx0" brushRef="#br0" timeOffset="230645.3712">11646 909 847 0,'0'0'8'0,"0"0"109"15,0 0 6-15,0 0-21 16,0 0-44-16,0 0-24 16,0 0-29-16,-13-53-5 15,13 78-2-15,6 11 2 16,1 3 11-16,-4 3 1 15,0-1-5-15,0-9 12 0,0-5-13 16,0-9-4-16,-3-5 0 16,0-5 0-16,0-4-2 15,0-2 1-15,0-2 7 16,0 0 5-16,0-5 20 16,0-13 9-16,-6-7-33 15,-6-9-5-15,2-7-3 16,-1-7-1-16,5-10 2 15,3-7-2-15,3-6-1 16,0 3 1-16,6 6-3 16,11 10 1-16,2 15 1 15,1 6-2-15,2 9 2 16,-3 6 0-16,-1 7 1 0,-3 8-1 16,1 1-4-16,1 3-2 15,-1 15 0-15,-6 5 2 16,0 6 5-16,-10 2-4 15,0-2-1-15,-8 1-2 16,-14-4-17-16,-4-4 16 16,4-3-19-16,-2-8 16 15,8-5 8-15,4 2 0 16,1-4-9-16,4 1 1 16,1-2-3-16,0 5-5 15,0 0 7-15,3 6 4 16,0 3 6-16,0 4 0 0,3 3 0 15,0 2 2-15,3 1 0 16,18-3-1-16,3-2-1 16,5-2 2-16,9-3 5 15,-1 0-4-15,-1-4-1 16,-3-1 2-16,-11-1-2 16,-6 0-22-16,-6-2-107 15,-6-3-119-15,-4-4-222 16</inkml:trace>
  <inkml:trace contextRef="#ctx0" brushRef="#br0" timeOffset="231176.6267">12101 979 455 0,'0'0'451'0,"0"0"-407"0,0-73 62 16,12 51-36-1,5 1-44-15,12 3-10 0,1 6-11 16,-3 3-4-16,3 7 6 16,-5 2-3-16,-1 2 4 15,-4 13-2-15,-4 9-1 16,-3 0 8-16,-13 6-9 16,0 3 0-16,-3-2 5 15,-21 5-5-15,-4-2-4 16,-8-1 0-16,6-3 1 15,2-9 1-15,10-5 0 16,9-7-2-16,9-4 1 16,0-3-1-16,0-2 0 15,6 0 0-15,18 0 3 16,7-4 13-16,9-8 3 0,6 1-4 16,-2 2-8-16,-5 1-6 15,-2 0 0-15,-1 3-1 16,-8 0 0-16,-1 5-1 15,-9 0-8-15,-11 0-28 16,-7 2-102-16,-1 6-177 16</inkml:trace>
  <inkml:trace contextRef="#ctx0" brushRef="#br0" timeOffset="233783.4858">12887 1601 463 0,'0'0'29'16,"0"0"15"-16,0 0 57 15,0 0-13-15,0 0-34 16,0 0-17-16,0 0 2 16,-20 0 7-16,20 0-14 15,0 0-17-15,0 0 1 16,0 0 4-16,0 0 0 15,0 0-6-15,0 0 3 16,0 0 9-16,0 0 1 16,0-3-14-16,16-1-3 0,9 0 4 15,18 1 14-15,11 2-11 16,13 1 1-16,6 0 1 16,6 0-10-16,5 0-4 15,4 0-4-15,0 4-1 16,3-4 3-16,-8 0-1 15,-4 0-1-15,-13-1 1 16,-11-7-1-16,-13 0-1 16,-8 2 1-16,-7-2-1 15,-12 4 2-15,-3 1-1 16,-9 2-1-16,0 1 0 16,-3 0 1-16,0 0-1 0,0 0 0 15,0 0-1-15,0 0-1 16,0 0-4-16,0 0-17 15,0 0-4-15,0 0 2 16,0 0 11-16,0 0-1 16,0 0 4-16,0 0 2 15,0 0 9-15,0 0 0 16,0 0 4-16,0 0 1 16,-6 0-1-16,-6 0-2 15,3 0-2-15,-3 0 0 16,-5-1 0-16,4 1 0 15,-6 0 1-15,3 0 0 16,5 0 2-16,-1 9 3 16,6 5 5-16,6 2-1 15,0 1 0-15,0 1-1 0,6-1 2 16,9-2-3-16,6-6-3 16,-2-3 6-16,1-4 2 15,-1-2-5-15,-4 0-2 16,0 0-4-16,-6-7 5 15,-3-1-3-15,-2-3 7 16,-4-2 4-16,0-3 0 16,0 1-8-16,-10 1-4 15,1 2-2-15,-6 5-2 16,6 4 1-16,0 3-2 16,3 0-2-16,2 0 3 15,1 0-6-15,0 12 1 0,3 7-3 16,0-4-67-16,13-2-154 15,8-13-480-15</inkml:trace>
  <inkml:trace contextRef="#ctx0" brushRef="#br0" timeOffset="237315.128">14006 1662 311 0,'0'0'23'0,"0"0"30"16,0 0 5-16,0 0-12 15,0 0-12-15,0 0 10 16,0 0 23-16,0 0 12 0,4-21-37 15,-4 21-26-15,-4 0-10 16,-2 0-6-16,0-2 1 16,3 2 2-16,0-1 7 15,-2 0 13-15,-1-2 4 16,3-4 1-16,-1 4 27 16,4-3-11-16,-3 1 4 15,3 0 8-15,0 1-4 16,0 1-17-16,0 0-15 15,0-1-2-15,0 3 3 16,0-1-6-16,0 2-3 16,0 0 3-16,-3 0 2 0,3 0-4 15,0 3-13-15,0 20-4 16,-3 16 4-16,3 10 16 16,-3 9-1-16,3 2 6 15,0 1-11-15,0-6-3 16,0-2-3-16,3-8-1 15,0-8-2-15,0-7 1 16,0-8-1-16,-2-8 6 16,-1-3-7-16,2-7 3 15,-2 0 2-15,0-3-1 16,0-1 0-16,0 0-2 16,0 0 0-16,0 0 4 15,0 0-5-15,0 0 0 0,0 0-1 16,0 0 0-1,0 0-1-15,0 2 1 0,-6 0-6 16,-9 4 5-16,-9 1-2 16,2 1-3-16,-5 3-1 15,-1-3-3-15,-5 3 6 16,0 1-9-16,-2 2 5 16,6-3 0-16,-1 0 7 15,8-3 1-15,2 2 0 16,7-1 0-16,4-1 0 15,6 1 0-15,3-2-4 16,0 0-5-16,12-1 7 0,14-2 2 16,9-1 6-1,8-1-6-15,2-2 1 0,1 2 1 16,-1 1-1-16,-2 0 1 16,-4-1-2-16,0 3 1 15,-11-3-1-15,-4 1 0 16,-9 1 1-16,-8-4-1 15,-7 3-4-15,0-2 0 16,0 4-5-16,0 2-6 16,-10 3 15-16,-8 1 1 15,-6 1-1-15,-1-1 0 16,-8 2 0-16,-6-1 1 16,-3 1-1-16,-1 0-3 15,-2-3 3-15,2 2-2 16,1 0 1-16,7-3 1 0,2 0 1 15,11-2-1-15,5-2 0 16,5 2-1-16,5-4 1 16,4 1-3-16,3 1 0 15,0 0-1-15,0 1 0 16,0 0 4-16,7 1-2 16,2 0 2-16,1 1 1 15,7 1 0-15,1-1-2 16,4-1 2-16,11-1 0 15,3-2 0-15,7-1 6 16,2-2-4-16,4-1 8 16,-4 0-8-16,-2 0 0 0,-7 0-1 15,-10 0-2-15,-7 0 0 16,-12 0 0-16,-7 0 0 16,0 0 0-16,0 0 0 15,0 0-3-15,-4 0-6 16,-7 0 6-16,-1 3-5 15,-7 3-5-15,-5 0-7 16,-1 6 2-16,-4 1 2 16,-5 0 5-16,10-3 5 15,1 1 5-15,9-4-1 16,8-3 2-16,3-1-1 16,3-1 0-16,0 1-5 15,0 3-4-15,3 4 10 0,10 5 0 16,-1 4 2-16,3 7 2 15,0 6 25-15,-5 2-4 16,4 0-2-16,-5 0-4 16,-3 2 5-16,-6-1-1 15,0 2-4-15,0 2-8 16,0-2 2-16,-3-3 2 16,-3-7-4-16,3-7-4 15,0-7-1-15,3-6 1 16,-4 0 6-16,4-6-13 15,0 1 2-15,0-2-2 16,0 0-1-16,-1 0-66 16,-1 0-105-16,-3-7-132 15</inkml:trace>
  <inkml:trace contextRef="#ctx0" brushRef="#br0" timeOffset="238471.5875">12733 2397 820 0,'0'0'60'16,"0"0"106"-16,0 0-49 15,0 0-33-15,0 0-36 16,0 0-48-16,0 36 0 16,-3 20 17-16,-1 9 12 15,-2 5-11-15,-3 0-5 16,-1 2-6-16,-4-11 4 16,2-10-7-16,2-12-2 15,1-14 2-15,6-11-2 16,0-7 0-16,3-6 5 15,-4-1 2-15,-1 0 10 16,-1-5 13-16,-9-13-12 0,2-9-13 16,0-9 1-1,6-12-1-15,4-10-1 0,-1-12-4 16,4-6-2-16,0-3 0 16,17 3-2-16,9 9-4 15,4 12 3-15,1 13 2 16,5 11-1-16,-3 7-1 15,-5 10-1-15,-1 6 4 16,-11 5 0-16,1 3-1 16,-1 0-3-16,-7 17-6 15,-5 3 9-15,-2 7-9 16,-2 3 5-16,-2 2 0 16,-11-1-10-16,-9 2 5 0,-2-5-8 15,-6-4-2 1,2-4-2-16,1-6 8 0,2-3-17 15,5-2 30-15,4-2-27 16,4-3-2-16,4-1-3 16,4-1 0-16,1 1 14 15,3 3 0-15,0 2-3 16,0 5 11-16,4 6 11 16,10 7 0-16,1 6 0 15,-1 2 0-15,6 0 5 16,-5 2-5-16,2-6 5 15,2-5-3-15,-3-3 2 0,-3-3-2 16,-2-2-2 0,-2-5 0-16,0 1-4 0,-3-4-89 15,-5-1-107-15,-1-8-137 16</inkml:trace>
  <inkml:trace contextRef="#ctx0" brushRef="#br0" timeOffset="238799.8643">12996 2747 862 0,'0'0'36'0,"0"0"30"16,0 0 27-16,0 0-36 15,0 0-33-15,82-48-9 16,-37 36 7-16,1 0-3 16,-4 0-2-16,1 0-2 15,-9 2-11-15,-7 3-3 16,-11 3 1-16,-5 4-2 15,-5 0-17-15,-6 0-68 16,0 0-78-16,-6 0-141 0</inkml:trace>
  <inkml:trace contextRef="#ctx0" brushRef="#br0" timeOffset="239331.1995">13111 2701 723 0,'0'0'50'0,"0"0"-44"15,0 0 35-15,0 0 11 16,0 0 2-16,0 0 2 0,-82 84-9 15,73-56-12-15,2-3-8 16,6-4 5-16,1 1-16 16,0-6-4-16,0-1-5 15,8-1-1-15,-2-1-2 16,0-4-4-16,-3-2 2 16,4-3-2-16,-4-3 0 15,6-1 1-15,6 0-1 16,6 0 10-16,3-10-8 15,4 1-2-15,-1-1 0 16,-8 3-1-16,4 0 1 16,-7 7-2-16,-4 0 0 0,0 0 1 15,-6 0 0-15,-3 4-2 16,0 6 3-16,-3 4 1 16,0 1 2-16,0 0 8 15,-6 2-10-15,-9 0 8 16,-3-3-7-16,-6 0 7 15,-1-3 7-15,-1-4 0 16,3-2-3-16,-3-2-12 16,1 1-1-16,1-4-9 15,2 0-101-15,-1 0-230 16</inkml:trace>
  <inkml:trace contextRef="#ctx0" brushRef="#br0" timeOffset="279691.9772">4227 3321 271 0,'0'0'119'15,"0"0"-63"-15,0 0 16 16,0 0-18-16,0 0-33 16,0 0-10-16,0 0 13 15,0-19-9-15,3 16 15 16,0 1-7-16,-3 2-13 16,4 0 0-16,-4-1 5 15,0-1 2-15,3-1 6 16,0 0 9-16,0-1-8 0,-1 0-17 15,-1-1-2 1,1 2 2-16,-1 0 3 0,1 0 3 16,-2 0 20-16,0 0 1 15,0 2 10-15,0-3-20 16,0 1 12-16,0-1-21 16,0 0 3-16,1 2-15 15,1-1 1-15,-1 2-1 16,1 0-3-16,-2 1 0 15,0 0 10-15,0 0-1 16,0 0 7-16,0 0 3 16,0 0-10-16,0 0 3 0,0 0-4 15,0 0 6 1,0 0 1-16,0 0 4 0,0 0 3 16,0 0-7-16,0 0-8 15,0 0 0-15,0 0-7 16,0 0-4-16,0 0 2 15,0 4-9-15,0 11 7 16,0 4 4-16,0 7 2 16,0-2 4-16,0 3-6 15,0 1 8-15,0-3-5 16,0 1-2-16,0-1 5 16,0 0 1-16,0 0-2 15,0-1 4-15,0 3-9 0,0 0 7 16,0 3-4-1,0-1-1-15,0 0-1 0,0 3 2 16,0-4-3-16,0 0 4 16,0 0-3-16,0-5 1 15,0 0-2-15,0-1 1 16,0 2 1-16,0-4 0 16,-2 3-2-16,2-1 8 15,-3 0-7-15,0 3 1 16,2-1 3-16,-1-1-5 15,2 0 2-15,0 0 2 16,0-3-3-16,0-2 0 16,0 0 5-16,0 1-6 15,0-2 1-15,3-1 1 0,0 3-2 16,2-4 0-16,-2 4 1 16,4-3 3-16,-4-1-3 15,3 0-1-15,-3-1 0 16,0 1 0-16,0-1 0 15,-3 0 3-15,5-2-2 16,-1 0 2-16,0-1-2 16,1-3 0-16,-2 3-1 15,0-2 1-15,3 1-1 16,-3 0 0-16,0 0 0 16,1-1 6-16,-4-1-6 15,3-1 1-15,0-2 2 16,-3 2-2-16,3-2 0 0,-3 1 3 15,3 2 5 1,-1-1 1-16,-1 0-6 16,-1 2 4-16,0-5-3 15,0 1-2-15,0-1 3 0,0-2-5 16,0-2 5-16,0 1-3 16,2 1 0-16,-2-2-3 15,0 1 4-15,0 2-4 0,1-2 0 16,-1 2 0-1,2 1-1-15,-1 2-3 0,1 0 2 16,5-6-64-16,2 0-187 16,-6-14-251-16</inkml:trace>
  <inkml:trace contextRef="#ctx0" brushRef="#br0" timeOffset="280849.4761">4367 4559 574 0,'0'0'12'15,"0"0"15"-15,0 0 49 0,0 0-17 16,0 0-34-16,0 0-3 15,0-14 5-15,0 14-2 16,0-2-6-16,0 2-3 16,0 0-6-16,0 0 0 15,0 0-6-15,0 0 0 16,0 0 1-16,12 0-4 16,9-2 2-16,7 0 5 15,5-1-2-15,9 1 9 16,1 1 3-16,5-1 7 15,1 0-12-15,3 1-1 16,2 1 6-16,3 0-2 16,-5 0-4-16,3 0 4 15,-7 6-5-15,4 5-2 0,-6 0-5 16,2 0-2-16,4-1 1 16,0 0 1-16,2-4-3 15,0 0 0-15,1-2 0 16,0 0 0-16,3-1 3 15,2-2-3-15,1-1 0 16,0 0 0-16,2 0 0 16,-2 0 1-16,0 0-1 15,2 0-1-15,7 0 2 16,0 0 0-16,0 0 11 16,-1 0-6-16,-2 2 12 0,-3 5-8 15,-10 4-1-15,-5 0-7 16,-12-2-1-16,-7-3-1 15,-9-1 0-15,-6-4-1 16,-5 1 1-16,-4-1-1 16,-3-1 0-16,-3 0 0 15,0 0-4-15,0-11-124 16,0-13-371-16</inkml:trace>
  <inkml:trace contextRef="#ctx0" brushRef="#br0" timeOffset="282546.7516">6357 4613 308 0,'0'0'141'0,"0"0"-75"16,0 0-1-16,0 0-4 15,0 0-1-15,0 0-30 16,0 0-3-16,0 0 1 16,0 0-5-16,0 0 2 15,4 0 4-15,2 0 2 0,8 0-6 16,5 0-2-16,5 0 32 16,7 0-24-16,5 0 1 15,6 3-9-15,4-3-3 16,5 1 16-16,7-1 9 15,2 0-24-15,4 0-9 16,4 0 7-16,1 0-11 16,3-4 6-16,2 1-9 15,-2-1-2-15,5-2 4 16,-2-1-7-16,4 4 1 16,-3-3 0-16,6 4-1 15,-7 0 2-15,2-1-2 0,-5 2 1 16,1-2-1-16,-3 2 0 15,-1-1 4-15,-1 2-4 16,4-3 1-16,-5 1-2 16,5 0 2-16,-7-1-2 15,1 0 1-15,-5-1-4 16,0-1 3-16,-3-1 1 16,-1 3 0-16,0 0 0 15,-5 2 2-15,3 0-1 16,0 1 0-16,-1 0-1 15,0 0 0-15,1 0 0 16,0 0 2-16,0 0-1 16,-4 0-1-16,0 0 0 15,-2 0 2-15,2 0-2 0,4 0 0 16,-3 1 0-16,0-1 1 16,-1 0-1-16,-5 0-1 15,-1 0 1-15,1 0 0 16,2 0 0-16,7 0-2 15,5-1 2-15,-2 0 4 16,0 1 4-16,2 0-4 16,-2 0 1-16,-3 0 1 15,-4 0 0-15,1 0-1 16,0 0-5-16,-4 0 5 16,2 0 1-16,3 0-3 15,-5 0-2-15,4 0 6 16,0 0-2-16,0 0-3 0,-1 0 2 15,-2 0-3-15,-1 0 0 16,-2 0-1-16,-1 0-1 16,-5 0 1-16,-1 0 0 15,-6-2 1-15,-5-3-2 16,-4 3 3-16,-6-1-2 16,0-1 4-16,-6 1 0 15,-5 0 1-15,-4 1-5 16,-3 2 0-16,3 0-1 15,3-3-6-15,4-8-87 16,10-9-177-16</inkml:trace>
  <inkml:trace contextRef="#ctx0" brushRef="#br0" timeOffset="283977.8304">10717 4446 330 0,'0'0'118'0,"0"0"-57"15,0 0-15-15,0 0-22 16,0 0-11-16,0 0 3 15,3 0 11-15,10 0 42 0,-1 0-9 16,6 0-12-16,9 2 17 16,7-2-20-16,11 0-1 15,13 0 8-15,11 0-9 16,5 0-1-16,7 0 1 16,1 0-9-16,6 0-11 15,0 0-5-15,0 0-5 16,-1 0-8-16,-4 0-2 15,-1 0 2-15,-6 0-1 16,-2 2-4-16,0-1 3 16,-3 2-1-16,-2-1-2 15,1 1 0-15,6-1 0 16,-1 0-2-16,3-1 2 0,-1 1 0 16,-1-1 1-1,-6 2-1-15,-4 0 0 0,-5-1 2 31,-3 1-1-31,-8-1-1 16,-1-1 0-16,-4 2 1 16,0-1 1-16,1-1-1 15,0-1 0-15,1 0-2 16,2 1 3-16,-3-1-1 16,3 1-1-16,1-1-1 15,-7 0 0-15,8 0 1 16,-3 0 0-16,7 0 0 15,-3 0 0-15,-1 3 3 0,-2 0-2 16,-3 0-1 0,-1 0 2-16,-6 0-1 0,1 2 1 15,2-3-2-15,-3 1 0 16,0 0 2-16,-1 1-2 16,-2-2 1-16,-3 1 3 15,-7-1-4-15,3-1 1 16,-6 1 0-16,3-2 1 15,-5 0 1-15,3 0-1 16,-5 0 1-16,1 0-1 16,2 0-1-16,2 0 9 15,-2 0-9-15,1 0 3 16,2 0 1-16,2 0-2 0,-5 0 0 16,-2 0-1-1,-4 0 5-15,-9 0-3 0,-2 0 2 16,-2 0 3-16,-3 0 7 15,1 0 2-15,-1 0-4 16,0 0 0-16,0 0-4 16,0 0-6-16,0 0 3 15,0 0-7-15,0 0-8 16,0 0-5-16,0 0-84 16,0-7-110-16,-3-8-325 15</inkml:trace>
  <inkml:trace contextRef="#ctx0" brushRef="#br0" timeOffset="287603.0676">7371 3314 502 0,'0'0'27'16,"0"0"41"-16,0 0-9 0,0 0 24 16,0 0-45-16,0 0-24 15,0-10 22-15,0 10 15 16,0 0-13-16,0 0 2 16,0 0 2-16,0 0-11 15,0 0-1-15,0 0-3 16,0 0 0-16,0 0-11 15,0 0-11-15,0 0 8 16,0 0 2-16,0 0-1 16,0 0 0-16,0 0-8 15,3 0-5-15,9 0-1 16,6 6 0-16,1 3 9 16,1 2 7-16,2 0 3 0,2-2-4 15,1 3 3-15,-2 1 0 16,-1 1-11-16,-1 0 6 15,0 2-5-15,0-2 7 16,-2 2-7-16,2-2 1 16,0 1-1-16,4-1 0 15,-1 0 3-15,6 0 0 16,-2 0 0-16,-2-2 2 16,-1 1-3-16,5-4 2 15,-3 3-4-15,-2-3-2 16,5 3 3-16,-2-1-6 15,2 2 2-15,0 0-2 0,-2 1 1 16,2-2 1 0,0 4-4-16,-2 0 4 0,-5-2-3 15,2 1 3-15,2-1-2 16,-2 2 2-16,2-4-1 16,-2 0 0-16,-2 0-1 15,1-3-1-15,-2 1-1 16,2-3 1-16,1 3 1 15,-2-3-3-15,2 1 0 16,2-1 5-16,1 0-3 16,2 3 4-16,3-4 0 15,-2 4-3-15,-1 0 2 16,0 4-1-16,-2-3 3 0,-1 2-2 16,1 0-3-1,-1 2 4-15,-4 2-1 0,5-1-4 16,-1-1 5-16,-2 0-5 15,5 1 1-15,0-2-2 16,1 2 4-16,-1-2-2 16,0 0 0-16,-2 1 0 15,-1-1 4-15,1 2-3 16,-1-2 3-16,-3 0-2 16,6 0-3-16,-3-1 3 15,-2-1-3-15,2-2 2 16,-2 0-3-16,-1 1 5 15,0-2-4-15,0 2-1 16,1-1 4-16,2 2-3 0,0-3 2 16,1 3-1-16,-1 0-1 15,4-3-1-15,-1 2 0 16,-3-2-1-16,0 1 2 16,0-2 2-16,-2-2-2 15,2 1-1-15,-7-1 4 16,6 1-3-16,-7-1-1 15,4 0 5-15,-1 1-3 16,-5-1-1-16,2 0 2 16,-2-1-2-16,-1 1 4 15,-1 0-5-15,3-3 0 16,-2 3 4-16,-1 0-3 16,3-2 1-16,-3 1-1 0,1 0 1 15,-2-1 0-15,-1 0-2 16,-4 0 1-16,0 2-1 15,3-1 0-15,-3-3 1 16,-3 2-1-16,0 0 1 16,0-2 1-16,1 0-2 15,-1 1 1-15,-1-2 0 16,-2 1-1-16,0-1 1 16,-3 1 0-16,0-2 0 15,0 0 1-15,0 0-1 16,0 0 1-16,0 0 4 15,0 0 0-15,0 0-2 0,0 0 0 16,0 0-3 0,0 0 0-16,0 0-1 0,0 0 1 15,0 0 0-15,0 0-1 16,0 0 0-16,0 0 1 16,0 0-1-16,0 0 0 15,0 0 0-15,0 0 0 16,0 0 1-16,0 0 0 15,0 0-1-15,0 0 0 16,0 0 2-16,0 0-1 16,3 0-1-16,4-6-1 15,-1-8-1-15,6-9-27 16,3-11-88-16,0-14-233 0</inkml:trace>
  <inkml:trace contextRef="#ctx0" brushRef="#br0" timeOffset="290196.8616">10141 4506 555 0,'0'0'91'0,"0"0"-73"15,0 0 90 1,0 0-66-16,0 0-3 0,0 0-26 15,0 0 4-15,0 0 19 16,0-2 4-16,0 2 16 16,0 0-6-16,0 0-19 15,0 0-7-15,0 0-17 16,0 0-6-16,3 0-1 16,12-3-6-16,3-1 6 15,9-4 3-15,4 0-3 16,5-2 0-16,1 0 3 15,5-2-2-15,0 0-1 16,1 2 0-16,2 0 0 16,1 0 3-16,-1 0-3 0,0 1 0 15,-1-4-1-15,0 2-1 16,0 0 2-16,-2-1 0 16,4-1 0-16,-1-2 0 15,4 1-3-15,0 0 3 16,-3 1 0-16,0 1 0 15,1-1 0-15,-7 1 1 16,2 1-1-16,-3-3 0 16,-3 3 0-16,1-1 1 15,-2 0-1-15,0 0 0 16,-2 0 0-16,-1 1 3 16,0 1-3-16,-2 0-1 15,-1 0 1-15,0 0 2 0,1 1-2 16,-4 0 0-16,3 1 0 15,4-2 0-15,-2 1 0 16,-1-1 2-16,0-1-2 16,2 2 0-16,0-3-1 15,1-1 1-15,-4 2 4 16,3 0-2-16,-2 0 6 16,-2-1 0-16,2 2 0 15,3-1-1-15,-4 0-1 16,3-3-2-16,4 1 2 15,-7-1 0-15,3-1-3 16,1 3 8-16,-4-2-2 0,3 1 3 16,-2 1-4-16,-5-2-3 15,2 3 2-15,-2-1-2 16,2-1 0-16,0 1 0 16,-2 0-5-16,-2 0 0 15,-1 2 2-15,5-3 0 16,-5 2 1-16,-2-1-1 15,2-1 0-15,-1 4 4 16,-3-3 1-16,2 0 5 16,3 5-4-16,-5-6 3 15,3 4-2-15,1-2-4 16,-2 1 1-16,-1 0 0 16,1-1 4-16,-1 0-2 15,0 0 4-15,2 0-1 16,-3 0-1-16,0 0-5 0,0 1-4 15,1 0-1-15,2 1 3 16,-3-1-2-16,0 3 1 16,1 0-1-16,-3-1 1 15,4 2 3-15,-5-2-2 16,2 1 4-16,2-1-6 16,-3 2 0-16,2 0-2 15,-3 1 3-15,-2 0-3 16,7 0 1-16,-4-1 0 15,-3 1 1-15,4-1-1 16,-2 2 0-16,-2 0 0 16,1-2 0-16,-2 3-2 0,1-1 2 15,-4-1 0-15,6 1 0 16,0-1 1-16,-2 0-2 16,0-2 1-16,4 1 0 15,-5 2 1-15,-3-1 4 16,3 1-4-16,0-1-1 15,-3 0 1-15,4-1-1 16,4 1 2-16,-1-1-2 16,-3-2 0-16,4 5-1 15,-2-3 1-15,1 1 1 16,-2-2 0-16,-1 2-1 16,-1 0 0-16,-2 0 0 15,4 1 3-15,1-2 0 0,-4 2-3 16,5-2 4-16,0 1-3 15,-1 1 0-15,3-1 0 16,-3 0 0-16,2 2-1 16,0-1 1-16,-5 0 0 15,1-2-1-15,1 3 2 16,-5-1-1-16,0 1 3 16,-2-1-3-16,2 2 0 15,-2-1 0-15,4 0 1 16,1 0-2-16,-3-1 0 15,4 2 0-15,-2-1 0 16,-2-2 1-16,-2 4-1 0,-1-2 3 16,0 0 1-16,-2 1 2 15,-2 0 6-15,3 1 3 16,-5-1-8-16,0 2 0 16,3-2 1-16,-3 2-6 15,3 0 1-15,-3 0-1 16,0 0-2-16,4 0 2 15,-4 0-1-15,0 0-1 16,0 0 2-16,0 0-1 16,0 0 2-16,0 0 1 15,0-2-3-15,3 2 3 16,0-1 1-16,-3-1-1 16,3 2-1-16,-3 0 3 15,0-1-2-15,0 1 1 16,0 0-1-16,0 0-1 0,0 0-2 15,0 0 0-15,0 0-1 16,0 0-1-16,0 0-45 16,0-7-125-16,-16-6-347 15</inkml:trace>
  <inkml:trace contextRef="#ctx0" brushRef="#br0" timeOffset="292908.7041">10244 4596 651 0,'0'0'4'16,"0"0"102"-16,0 0 19 16,0 0-4-16,0 0-46 15,0 0-25-15,0 0 9 16,-27-48-28-16,27 42 20 16,-4 3 5-16,4 2-17 15,-3-1-7-15,3 2-2 16,0-1-14-16,0 1-2 15,-3 0 0-15,3 0-4 16,-3-1 1-16,-1-2 5 16,1 0-7-16,2 3 8 0,1-2 1 15,0 2-8-15,-3 0-7 16,0 12-3-16,0 17-17 16,-4 13 15-16,1 8 4 15,3 8 2-15,0 2-2 16,3-3-2-16,0 4 0 15,-3-7 0-15,0-7 1 16,0-1-1-16,-1-9 1 16,0-4-1-16,3-7 0 15,-2-4 0-15,3-8 3 16,-3-4-3-16,3-6 0 16,0-1-1-16,0-1-3 15,0-1-84-15,-3-1-63 0,3 0-53 16,-6 0-60-1,0 0-280-15</inkml:trace>
  <inkml:trace contextRef="#ctx0" brushRef="#br0" timeOffset="293439.9549">10008 5220 583 0,'0'0'30'0,"0"0"133"15,0 0-30-15,0 0-59 16,0 0-17-16,0 0-24 15,-43 1 3-15,43-1-18 16,0 0-7-16,0 0-1 0,0 0-3 16,0 0 4-16,4 0-3 15,19 0 12-15,7-1 24 16,7-8-5-16,6 1-21 16,5 1-10-16,-2-2-1 15,-1 4-2-15,-5 2-3 16,-10-1 1-16,-12 4-3 15,-6 0-3-15,-9 0-2 16,-3 0-19-16,0 9-34 16,-27 8 15-16,-9 7 0 15,-10 0-57-15,1 1 47 16,-1-5 26-16,1 0 24 16,5 0 1-16,0-4 2 15,7-3 2-15,9-3 0 16,6-3 17-16,8-2 3 0,7-4-2 15,3-1-14-15,0 0-6 16,0 0 0-16,6 0 0 16,13 0 25-16,8 0 41 15,5 0 2-15,6-3-27 16,5-5-19-16,2-1-10 16,-3 1-3-16,1 0 3 15,-10 4-11-15,-5 0 1 16,-11 4-2-16,-7 0-5 15,-7 0-17-15,-3 4-114 16,-16 13 16-16,-14-2-57 16,-9 2-229-16</inkml:trace>
  <inkml:trace contextRef="#ctx0" brushRef="#br0" timeOffset="293596.385">10035 5478 288 0,'0'0'257'0,"0"0"-216"15,0 0 130-15,0 0-44 16,0 0-78-16,0 0-32 15,-13 6 4-15,41-6 55 16,11 0-20-16,4 0-30 16,2-3-20-16,1-2-5 15,2 3-1-15,-5-5-16 16,-16-5-339-16</inkml:trace>
  <inkml:trace contextRef="#ctx0" brushRef="#br0" timeOffset="296471.4359">14396 4466 407 0,'0'0'22'16,"0"0"65"-16,0 0 0 0,0 0-6 16,0 0-43-16,0 0-19 15,0 0 2-15,-3 0 1 16,3 0-1-16,0 0-7 15,-1 1-12-15,-1 3-1 16,-1 0 1-16,2 2-2 16,-2 0 4-16,0-4-1 15,3 1-3-15,-3 1 2 16,0-2-1-16,-1 1 0 16,1 0 0-16,0 0 1 15,3-1 2-15,-3-2 4 16,3 3 7-16,-3-1-8 15,3-2 1-15,0 0-6 0,0 0 4 16,0 0 4-16,0 0 3 16,0 3 0-16,0 0 0 15,9 0 33-15,7 0-10 16,4 2 9-16,8-2-12 16,12-2 3-16,5-1-7 15,10 0 0-15,8 0-5 16,11-1 2-16,7-9-12 15,7 0-6-15,3 0-2 16,-6 2-3-16,1-1-1 16,-4 0-1-16,2 4 4 15,-5-2-4-15,-5 0 0 0,5-1 0 16,1 2 3-16,-1-2-3 16,2 0-1-16,-1-4 0 15,2 0-2-15,3-2 2 16,6 0 0-16,6 3 1 15,0 2 2-15,4-1-2 16,-3 5 0-16,-4-2-1 16,-7 0 1-16,-12 0 1 15,-10-1-1-15,-10-3 0 16,-6 2 0-16,-7 1 1 16,-2 0-1-16,-5 1 10 15,-6 0 9-15,-6 1-4 16,-5 4-7-16,-4-1-4 0,-1 0-5 15,-9 1 3-15,1 2-2 16,-2-1-2-16,-3 1-9 16,0 0-4-16,0 0-90 15,0 0-119-15,-2-8-209 16</inkml:trace>
  <inkml:trace contextRef="#ctx0" brushRef="#br0" timeOffset="299628.3026">14000 1559 475 0,'0'0'76'0,"0"0"15"15,0 0-4-15,0 0-16 16,0 0-11-16,0 0-14 15,0 0-19-15,-16-6 4 16,16 6 7-16,0 0-15 16,0 0-8-16,0 0-2 15,0 0-6-15,0 0-3 16,13 0-4-16,16 2 15 16,16 5 9-16,18-2 16 15,16-1-1-15,16-1-7 0,16 0-8 16,5 1-5-16,8-4 2 15,0 3-6-15,-5-3-10 16,-1 0-5-16,-18 2 0 16,-15-2 0-16,-17 0 0 15,-19 0 0-15,-16 0 3 16,-14 0-3-16,-12 0 0 16,-4 0 2-16,-3-2 5 15,0-1-3-15,0-1 1 16,3 1-4-16,-3 2-1 15,0-1-1-15,3 2 0 16,-3-1-1-16,3 0 2 0,-3 1 0 16,0 0 0-16,0 0 0 15,0 0 1-15,0 0-3 16,0 0 0-16,0 0-8 16,6 4-5-16,0 16 15 15,5 5 5-15,5 4-2 16,4 3 1-16,3-1-4 15,2 2 3-15,1-4-3 16,-3-2 2-16,0-3-1 16,-8-3-2-16,-2-4 0 15,-2-6 1-15,-8-3 2 16,0-4-2-16,1-4 0 0,-4 0 0 16,0 0 6-16,0 0 3 15,0 0 3-15,0-9 4 16,3-9-12-16,-3-4 0 15,3-2-3-15,0-5-1 16,-3-2 0-16,1-3 5 16,1 0-5-16,1 0 1 15,1 5 0-15,2 0 1 16,5 7 4-16,-2 5 4 16,-3 3 13-16,2 4-13 15,0 2-4-15,0 3-2 16,1 4-4-16,1 1-1 15,0 1-4-15,7 18-2 16,-5 4 3-16,3 6 4 16,1 5 5-16,-2-2-2 0,2 1-3 15,1 1 0-15,-1-2 1 16,-2-3-3-16,-2-1 5 16,-2-1-3-16,-4-7 0 15,1-1-3-15,-4-7 2 16,-3-3 2-16,3-6 3 15,0 0-4-15,-3-3 1 16,0 0 4-16,1 0 1 16,-1 0 4-16,3-5-2 15,0-10-2-15,0-4-6 0,2-5 1 16,-3-4 0 0,2-2-1-16,-1-4 0 0,0-2-2 15,3 2 2-15,3 3 2 16,-2 4 1-16,0 5-6 15,2 2 2-15,1 6-1 16,-3 3 1-16,2 2 1 16,-6 4 0-16,0 3 0 15,0 2-1-15,1 0 1 16,7 8-12-16,4 13 7 16,1 9 4-16,8 6 2 15,-6 0-3-15,6 3 3 16,-4-5-1-16,-1-5 0 15,0-5 0-15,-7-5 0 16,-1-3 4-16,-1-5-6 0,-7-7 5 16,0-1-4-16,-3-3 2 15,0 0 1-15,0 0 8 16,0 0 1-16,0-5-6 16,3-12-1-16,0-3-2 15,0-3-4-15,2-9 1 16,0-2 1-16,-1 0-2 15,2 6-2-15,1 6 3 16,0 9-8-16,-4 4 7 16,3 4 0-16,0 0-7 15,3 5 5-15,9 0-3 16,10 0 6-16,12 0 1 0,17 0-1 16,12 0 1-16,6 0 4 15,5 3-4-15,2-1 1 16,-3-2 0-16,0 0 0 15,-2 0-1-15,-9 0 0 16,-16 0 0-16,-18-2 0 16,-13-1 2-16,-11 3-1 15,-7 0-1-15,-3 0-3 16,0 0 2-16,0 0-3 16,-4 0-132-16,-12 0-132 15,-9 0-264-15</inkml:trace>
  <inkml:trace contextRef="#ctx0" brushRef="#br0" timeOffset="301565.977">15845 781 907 0,'0'0'15'0,"0"0"80"16,0 0 58-16,0 0-78 16,0 0-11-16,0 0-38 15,0 0-26-15,-18-37-1 16,18 61-5-16,0 6 6 16,9 10 7-16,-6 2 1 15,0-1-1-15,0-2-3 16,0-1-2-16,-3-5 1 15,0-5-3-15,0-5 3 16,0-9-2-16,0-5-1 16,0-4 7-16,0-1-6 0,0-4 1 15,0 0 4-15,0 0 5 16,0 0 5-16,-6-12 10 16,0-6-19-16,-6-7 0 15,4-7-2-15,1-9-1 16,4-5-1-16,0-8 1 15,3 1-4-15,0 0-1 16,6 7-1-16,9 6 2 16,9 5 0-16,1 4 0 15,5 4-3-15,0 4 3 16,1 5 0-16,-1 4-2 16,-7 5 0-16,-4 6 2 0,-6 0-1 15,-6 3-4-15,3 0-5 16,-4 9 4-16,-2 10-8 15,-1 3 13-15,-3 6 2 16,0 3-2-16,-18 0 4 16,-4 2-5-16,-10-2 2 15,3-5-5-15,-4-2-3 16,6-9-5-16,6-4-1 16,5-3 6-16,2-6-9 15,5-1-8-15,5-1 1 16,1 0 7-16,0 0 9 15,3 0 2-15,0 0 3 16,0 0 2-16,0 0-13 0,0 0 5 16,0 6 4-1,0 5 5-15,16 5 1 0,4 2 0 16,5 3 1-16,5-1 0 16,-2 0 1-16,2-3 1 15,0-1-1-15,-10-4-3 16,-1 1 0-16,-6-2-1 15,-4 1-7-15,-5-2-23 16,-4-1-156-16,0-4-116 16</inkml:trace>
  <inkml:trace contextRef="#ctx0" brushRef="#br0" timeOffset="302128.6496">16292 860 879 0,'0'0'11'16,"0"0"31"-16,0 0 41 16,0 0-38-16,0 0-29 0,0 0 4 15,91-72 3-15,-64 72 6 16,-5 0-2-16,1 2-12 16,-6 10-10-16,-1 3-1 15,-7 3 1-15,-5 2-3 16,-4 2 0-16,0-2 1 15,-7 0-2-15,-5-3-1 16,-6-4 1-16,6-7 5 16,3 0-6-16,6-5 3 15,3-1 6-15,0 0-3 16,0 0 5-16,0 0-11 16,15 0 5-16,5-4-6 0,10 0 2 15,2 4-2-15,-4 0 1 16,-5 4-1-16,-4 10-3 15,-4 1 3-15,-6 1-1 16,-9-2 1-16,0 3 2 16,-3 2 5-16,-20-2 4 15,-6 0 17-15,-4-1 1 16,0-2-9-16,0-3-11 16,2-2-8-16,-2 2-2 15,1-9-187-15,6-2-410 16</inkml:trace>
  <inkml:trace contextRef="#ctx0" brushRef="#br0" timeOffset="304605.4824">17192 1550 375 0,'0'0'147'15,"0"0"-89"-15,0 0 59 16,0 0-19-16,0 0-37 15,0 0-28-15,0 0 3 16,0 0 7-16,0 0 10 16,0 0 0-16,0 0-4 15,0 0-3-15,0 0-10 16,0 0 9-16,0 0 0 16,0 0 2-16,0 0-5 15,0 0-18-15,0 0-14 16,0 0 2-16,0 5-12 15,0 21-4-15,0 14 4 0,0 18 6 16,0 11 3-16,0 10 3 16,0 3-1-16,8-1 0 15,-2 3-1-15,2-3 1 16,0-4 2-16,-5-4-6 16,1-5 6-16,-4-6-7 15,0-7 1-15,0-6-2 16,0-7 3-16,0-9-2 15,0-9-1-15,0-4 0 16,0-7-5-16,-4-7 1 0,4-3-1 16,0-3 1-1,0 0-1-15,0 0 0 0,0 0-8 16,0 0-95-16,-3-5-118 16,-4-13-426-16</inkml:trace>
  <inkml:trace contextRef="#ctx0" brushRef="#br0" timeOffset="305261.7597">16280 2870 230 0,'0'0'494'0,"0"0"-493"15,0 0 32-15,0 0 66 16,0 0-24-16,0 0-48 15,-4-28-4-15,4 28-13 16,1 0 2-16,14-3-7 16,8 3 15-16,11 0 2 15,14 0-2-15,13 0 3 16,18 0-1-16,12 3 9 16,15 2 3-16,15 0-5 15,4-1 1-15,7-1-10 16,0-3-7-16,-5 0-3 15,-11 0-7-15,-7 0 1 0,-18 0-3 16,-18 0-1-16,-13 0 2 16,-19 0-1-16,-12 0 1 15,-12 0-2-15,-7 0 0 16,-7 0-3-16,-3 0-3 16,0 0-15-16,0 7-69 15,-9 2-71-15,-12 4 51 16,-9-1-299-16</inkml:trace>
  <inkml:trace contextRef="#ctx0" brushRef="#br0" timeOffset="305683.7494">16740 3229 658 0,'0'0'13'0,"0"0"91"16,0 0 24-16,0 0-59 15,0 0-44-15,0 0-8 16,-2 5-12-16,25-1 35 0,11 2 37 15,12-2-14-15,11-3-8 16,4-1-20-16,-2 0-6 16,-1 0 5-16,-3 0-8 15,-12 0-9-15,-6-1-4 16,-4-3-7-16,-6-2 3 16,-12 2 1-16,-5 1-7 15,-7 2-2-15,-2 0 3 16,-1 1-1-16,0 0-3 15,0 0-38-15,2 0-102 16,-2 0-37-16,0 3-13 16,0 3-149-16</inkml:trace>
  <inkml:trace contextRef="#ctx0" brushRef="#br0" timeOffset="306386.957">17202 3299 185 0,'0'0'409'16,"0"0"-378"-16,0 0 137 16,0 0-45-16,0 0-26 15,0 0-16-15,-13-27 12 16,13 27-23-16,0 0-11 16,0 0-27-16,0 0-18 15,0 0-13-15,0 13 1 16,0 9-2-16,0 9 21 15,0 2-2-15,0 5 6 0,0 4-5 16,0 7-4-16,0 7-5 16,0 6-2-16,0 1 5 15,0 1-7-15,0-4-1 16,0 1 0-16,-9-3 6 16,3-3 0-16,-1-4-4 15,2-10-2-15,0-2 5 16,2-9-2-16,0-7-5 15,2-3 0-15,-1-4 1 16,1-3-3-16,-2-4 1 0,3-1-3 16,0-2 0-1,0 0 3-15,0-1-3 0,0-1 1 16,0 1-1-16,0-3 2 16,0 1-2-16,0 0 0 15,0-2 0-15,0 2 1 16,0 0-1-16,0 1 0 15,0 1 1-15,0 0-1 16,0 0-1-16,0 2 1 16,0-2 2-16,0 2-1 15,0 1-1-15,-3-1 0 16,3 0 1-16,0-2-1 16,0-2 2-16,0-2-2 15,0-1 2-15,0 0 0 16,0 0-2-16,0 0 3 0,0 0 1 15,0 0-4-15,0 0 2 16,0 0 0-16,0 0-2 16,0 0 3-16,0 0-2 15,0 0 0-15,0 0 0 16,0 0-1-16,0 0 0 16,0 0-1-16,0 0-10 15,0-6-81-15,0-14-192 16,0-18-446-16</inkml:trace>
  <inkml:trace contextRef="#ctx0" brushRef="#br0" timeOffset="307136.8932">19004 2873 1035 0,'0'0'7'16,"0"0"123"-16,0 0-6 0,0 0-41 15,0 0-36-15,0 0-27 16,0 0 0-16,-11-18-6 16,11 18 2-16,0 0-4 15,0 0-5-15,0 2-7 16,0 21-2-16,0 11 2 15,0 10 6-15,0 3-1 16,5 0-1-16,1-3 4 16,0-5-4-16,-2-6-4 15,-1-8 1-15,2-5-1 16,-2-3 1-16,-3-6-1 16,0-3 0-16,0-2 0 0,0-2-4 15,0 0-88-15,0-4-104 16,-9 0-126-16</inkml:trace>
  <inkml:trace contextRef="#ctx0" brushRef="#br0" timeOffset="307418.2178">18976 2863 930 0,'0'0'10'16,"0"0"132"-16,0 0-60 0,0 0-38 16,0 0-27-1,0 0-16-15,29-13 2 0,-12 12 3 16,-1 1 3-16,5-3-3 16,3-1 2-16,0 0 1 15,1-1-4-15,-3-1-4 16,-2 4-1-16,-4-1-1 15,-2 1-34-15,-8 2-146 16,-6 0-126-16</inkml:trace>
  <inkml:trace contextRef="#ctx0" brushRef="#br0" timeOffset="307668.3152">18973 3057 674 0,'0'0'26'16,"0"0"57"-16,0 0 13 16,0 0-45-16,0 0-17 15,100-7-9-15,-78 7 4 16,-1-2-1-16,-5 1 4 16,0 1-10-16,-3 0-11 15,3 0-7-15,-3 0 2 16,4 0-6-16,-4 0 0 15,0 0-5-15,-7 3-115 16,-6 6-227-16</inkml:trace>
  <inkml:trace contextRef="#ctx0" brushRef="#br0" timeOffset="307918.3086">18996 3291 802 0,'0'0'15'0,"0"0"37"16,0 0 41-16,0 0-46 16,0 0-29-16,0 0 7 15,48 0 22-15,-22 0 1 16,-1 0-4-16,-1 0-6 16,-2 0-13-16,1-2-11 0,-3 1-7 15,9-2-4-15,-4 2-3 16,5 1-3-16,3-2-24 15,-10-3-195-15,-4-4-349 16</inkml:trace>
  <inkml:trace contextRef="#ctx0" brushRef="#br0" timeOffset="308559.0257">19597 3350 967 0,'0'0'29'0,"0"0"117"15,0 0-40-15,0 0 5 16,0 0-49-16,53-82-36 16,-29 66-4-16,-2 5-11 15,2 0-6-15,-3 2-1 0,-3 5 1 16,-6 4-2-16,-2 0-3 15,-1 0-1-15,0 15-3 16,0 9 4-16,-6 6 5 16,-3 5-2-16,0-1-2 15,-23 3 1-15,-3 1 3 16,-10 0-1-16,-3-3-2 16,0-1 0-16,5-5 0 15,9-10-1-15,6-5 0 16,9-4 0-16,7-5 2 15,2-3-3-15,-1 0-3 16,2 1 0-16,0 2-3 16,15 0 6-16,13-1 4 0,11-4 7 15,12 0-1-15,4 0-8 16,3 0 3-16,1-7-1 16,-7-3-2-16,-10 1 0 15,-5-1-1-15,-13 6-1 16,-8-2 0-16,-5 2 0 15,-5 0 0-15,-6-2-16 16,0-7-155-16,-12-7-348 16</inkml:trace>
  <inkml:trace contextRef="#ctx0" brushRef="#br0" timeOffset="309796.7987">17297 2585 126 0,'0'0'25'15,"0"0"23"-15,0 0 53 16,0 0-10-16,0 0-19 15,0 0-8-15,-17-6-6 16,17 6-6-16,-3-1 5 16,3-1 12-16,-6 2-37 15,3 0-10-15,-5 0-8 16,-1 0-3-16,3 0-3 16,2 0 14-16,1-3 21 15,3 1 0-15,0 2 3 16,0 0-11-16,0 0 1 15,0-2-6-15,0 2 9 0,0 0 9 16,0 0-4-16,0-1-2 16,0 1-7-16,0 0-9 15,0 0 0-15,0 0-13 16,0 0-13-16,0 3-10 16,3 14 6-16,6 12 4 15,-1 2 4-15,2 3-4 16,-7-2-1-16,3 1 0 15,-3 0-19-15,-3-10-239 16,0-8-359-16</inkml:trace>
  <inkml:trace contextRef="#ctx0" brushRef="#br1" timeOffset="323490.0612">7352 1444 42 0,'0'0'530'0,"0"0"-508"16,0 0 90-16,0 0-71 16,0 0-17-16,0 0 1 15,0 0 10-15,3-25-16 16,-3 20 5-16,0 5 5 16,0-2 11-16,0 2 6 15,0 0 16-15,0 0-25 16,0 0-18-16,-3 0-7 15,-6 0-5-15,1 0-5 16,-2 0 3-16,4 0 4 16,0 0 18-16,3 0 10 15,3 0-15-15,-3 0-3 0,0 0-10 16,-1 0-6-16,-2 9 0 16,-2 1 1-16,2 3-4 15,3-2 1-15,0-3-1 16,3-1 1-16,0 1-2 15,0-1 1-15,0 0-3 16,0 1 2-16,0-2-4 16,0-3 5-16,0-3 0 15,0 2 0-15,0-1 1 16,0-1 0-16,0 2 5 16,0-2 1-16,0 0-1 0,3 0 6 15,-3 0-1 1,3-5 14-16,0-9-11 0,0 0-12 15,0 3 1-15,-3 4-2 16,0-1 0-16,0 4 2 16,0-1 0-16,0 4-2 15,0 0 2-15,0 1-1 16,0 0-2-16,-3 0-2 16,0 0 0-16,-3 0 1 15,0 4-1-15,-1 4-2 16,1 1 3-16,0 2 0 15,3 0 1-15,-2-3 0 16,5-2 0-16,0-1-6 16,0-5 1-16,0 0 1 0,0 0 4 15,0 0 0-15,0 0 5 16,0 0 4-16,5 0-3 16,1-4 4-16,3-3-4 15,-2 1-1-15,-1-2-1 16,-3 3 0-16,0 1 2 15,-3 0 3-15,0 4 7 16,0 0 3-16,0 0-8 16,0 0-11-16,0 0-4 15,-3 0-12-15,-10 4-32 16,-2 4-155-16,-9-3-318 16</inkml:trace>
  <inkml:trace contextRef="#ctx0" brushRef="#br1" timeOffset="324333.8173">7241 844 983 0,'0'0'6'0,"0"0"170"16,0 0-115-16,0 0 17 15,0 0-27-15,0 0-25 16,-4-20-10-16,4 20-12 16,7 4-4-16,1 16-3 0,4 7 3 15,4 4 5-15,-4 3 1 16,-4-1-2-16,2-5 2 15,-7-1-3-15,0-6-2 16,0 1-1-16,-3-5 0 16,0-3-1-16,0-2-85 15,-3-9-124-15,-9-3-192 16</inkml:trace>
  <inkml:trace contextRef="#ctx0" brushRef="#br1" timeOffset="325161.9501">7388 652 251 0,'0'0'352'0,"0"0"-310"0,0 0 82 15,0 0-73-15,0 0 13 16,0 0-11-16,-42-19-27 15,31 19 8-15,-5 0 1 16,1 0 4-16,-6 0 2 16,2 0-10-16,-1 0 7 15,1 0-9-15,-2 7-2 16,3-1-11-16,5 3 9 16,-1 3-14-16,-2 5-4 15,1 6-6-15,-1 5 0 16,2 1 2-16,1 4-1 15,1-2 2-15,6 1 4 16,1 0-7-16,2-1 5 16,3-1-5-16,0 1 3 0,6-2-1 15,5 0-1-15,8-2-1 16,1-1 3-16,5-2-1 16,2-3 0-16,4-1-3 15,-4-5 5-15,3-3-2 16,-2-3-2-16,-4-3 1 15,-3-3-2-15,0-3 2 16,-2 0 12-16,4 0 8 16,2-9-9-16,-1-3-5 15,-2-4 5-15,-4-1-5 16,-3-3-4-16,-3 4 11 16,-2-1-4-16,-2 0 6 0,-5-2-2 15,0-1 8-15,0-7-8 16,0 0-5-16,-3-5-4 15,0-1 0-15,0 2 6 16,0-6 1-16,-6-1 1 16,-8-1 8-16,-2 2-16 15,1 3 11-15,-6 4-9 16,-1 5-6-16,5 8-1 16,-5 1 0-16,4 7-2 15,0 8-6-15,-4 1-7 16,-5 17-30-16,0 16-149 15,-4 4-185-15</inkml:trace>
  <inkml:trace contextRef="#ctx0" brushRef="#br1" timeOffset="331975.2673">13893 1035 579 0,'0'0'122'0,"0"0"10"16,0 0 6-1,0 0-57-15,0 0-29 0,0 0-10 16,19-75 11-16,-16 66-2 16,1-2 9-16,2 1-26 15,-3 0-4-15,3 0-13 16,2 0-3-16,2 2-10 16,2 0-1-16,0 4-3 15,0 4 0-15,0 0-5 16,-2 0 0-16,-4 7-5 15,0 12 3-15,-6 5 6 16,0 2-1-16,-3 4 2 16,-19 1 0-16,-2 0 5 0,-1-3-3 15,2-3 0 1,4-7 1-16,6-3-2 0,6-9-1 16,4-2 0-16,3-2 0 15,0-2 0-15,0 0 0 16,0 0 1-16,20 0-1 15,3-3 4-15,12-6-4 16,-2 1 2-16,1-2-2 16,2-1-43-16,-3 1-62 15,-3 0-120-15,-14-2-160 16</inkml:trace>
  <inkml:trace contextRef="#ctx0" brushRef="#br1" timeOffset="332577.8651">14127 751 515 0,'0'0'33'16,"0"0"122"-16,0 0-89 15,0 0 12-15,-101-77-23 0,75 66 5 16,-4 0-24 0,-5 7-3-16,3 4-14 0,-1 0-1 15,0 7 0-15,2 15-3 16,1 6-2-16,3 9-1 15,5 6-3-15,7 2-2 16,3 5 2-16,10 3 1 16,2-2-1-16,14-3 13 15,14-2-17-15,5-5 2 16,6-5 1-16,0-4-3 16,3-8 6-16,-1-4-6 15,-1-4 0-15,2-8 4 0,-3-6 2 16,-3-2 14-16,-4 0-1 15,0-14 8-15,-2-3-17 16,-4-5 2-16,0-5-4 16,-7 1 5-16,-2-6-7 15,-7-5 6 1,-4-3-6-16,-6-4 2 16,0-4-5-16,-10-3 7 15,-9-2-9-15,-4 7-3 16,-3 6-3-16,3 12 2 15,-3 13-5-15,-6 13-4 16,-10 2-22-16,-3 17-109 16,-7 12-53-16,6 5-202 0</inkml:trace>
  <inkml:trace contextRef="#ctx0" brushRef="#br1" timeOffset="333546.5768">14025 1567 681 0,'0'0'23'16,"0"0"109"-16,0 0-14 16,0 0-7-16,0 0-62 15,0 0-9-15,-49-49 15 16,43 48-25-16,-3 1-17 0,-7 0-8 15,0 14 1-15,2 5 8 16,2 1-5-16,1 3-1 16,4-3-2-16,7-1 3 15,0-2-3-15,0-4-5 16,7-4-1-16,4-3 6 16,5-3-1-16,-1-3 10 15,3 0 11-15,0 0 0 16,0-7-18-16,-6-4-4 15,-2-2 6-15,-4-1-3 16,-5-1 2-16,-1-4-1 16,0-1-1-16,0-5-5 0,0 4 6 15,-7 4-7-15,-3 8 4 16,1 4 26-16,1 2-28 16,-2 3-3-16,1 0-1 15,-3 1-2-15,-3 14-1 16,3 3 2-16,2 0 1 15,4-2-1-15,6-1-3 16,0-3 3-16,0-2-1 16,0-3 1-16,3 0 2 15,7-1 3-15,-1-5-2 16,2 2 4-16,-1-3-4 16,-4 0 6-16,3 0 3 15,-5-3-1-15,-1-7 3 0,0-3-6 16,-3 0-6-16,0-2-7 15,0-2-111-15,-13-4-326 16</inkml:trace>
  <inkml:trace contextRef="#ctx0" brushRef="#br0" timeOffset="374157.3296">20411 1085 830 0,'0'0'5'0,"0"0"110"16,0 0-14-16,0 0-14 0,0 0-29 15,0 0 3-15,0 0-7 16,0 0-12-16,0-77-12 16,7 70 5-16,-6 4-6 15,2 1-10-15,-1 2-5 16,-1 0-9-16,5 0-5 16,2 7-2-16,7 13 2 15,-3 6 5-15,2 10-3 16,2 8 2-16,1 2-3 15,1 2 3-15,2 1-1 16,-4-2-3-16,-1-2 1 16,0-4-2-16,-8-4 0 15,2-4 1-15,-3-7 0 0,-1-6 1 16,-1-9-1-16,-4-6 0 16,1-3 0-16,-1-2 1 15,0 0 6-15,3-2 6 16,4-18 5-16,-1-13-16 15,0-7 0-15,4-6-2 16,-1 0-1-16,2 4 1 16,2 1 0-16,-1 5 1 15,1 2-1-15,4 6-1 16,-7 5-2-16,2 9 2 16,-5 7-2-16,3 4-2 15,0 3-7-15,-3 3 4 0,7 18 6 16,4 6-4-16,-5 8 6 15,8 7-1-15,-2 2 1 16,-1 2 1-16,2-3-1 16,-4-4 0-16,-3-8 0 15,-1-8 0-15,-1-6 0 16,-5-6 1-16,-2-5 1 16,-1-4-1-16,0-2 0 15,0 0 6-15,4-5 2 16,6-15 9-16,-3-7-11 15,5-6-3-15,-2-4 4 16,1 0-1-16,-2-2-6 16,1 0-1-16,1 1 3 0,-5-2-1 15,1-1 4-15,0-1 0 16,-1 2 0-16,2 8-2 16,-5 11-3-16,-2 10 1 15,-1 7-2-15,-3 4-4 16,0 0-11-16,0 0-142 15,0 4-241-15,-10-3-273 16</inkml:trace>
  <inkml:trace contextRef="#ctx0" brushRef="#br0" timeOffset="374924.7206">21450 1274 960 0,'0'0'11'15,"0"0"138"-15,0 0-44 16,0 0-33-16,39-75-27 16,-19 67-20-16,2 2-8 15,1 5 4-15,3 1-3 16,4 0-7-16,1 10-4 15,6 10 7-15,1 5-4 16,-5 0 5-16,-4 0-5 16,-3 1-3-16,-9-2-3 15,-6-2-1-15,-10 2-3 16,-1-3 0-16,-3 1 0 16,-13-4 0-16,-3-5 7 0,-1-5-5 15,4-7-2 1,3-1 6-16,0-1 16 0,3-18-6 15,1-7-1-15,3-7-1 16,6-3-3-16,0-7-5 16,0 0-2-16,8 2-4 15,5 6 0-15,4 8-1 16,-4 9-1-16,-1 6-7 16,2 5 3-16,0 4-9 15,7 3-43-15,-1 0-11 16,3 0-7-16,0 7-85 15,-4 5-137-15,-6-4-115 16</inkml:trace>
  <inkml:trace contextRef="#ctx0" brushRef="#br0" timeOffset="375221.6786">22057 1249 168 0,'0'0'780'0,"0"0"-702"15,0 0 94-15,0 0-42 16,0 0-54-16,0 0-56 16,1-23-20-16,5 41 3 15,1 7 1-15,0 2 3 0,0 4 8 16,-2-2-4-16,-1 0-1 15,1-6-2-15,-4-5-5 16,1-2-3-16,-1-7 0 16,1-2-2-16,-2-5-68 15,0-2-86-15,0-5-47 16,0-21-249-16</inkml:trace>
  <inkml:trace contextRef="#ctx0" brushRef="#br0" timeOffset="375424.809">22109 964 956 0,'0'0'3'15,"0"0"139"-15,0 0-45 16,0 0-45-16,0 0-42 15,0 0-10-15,-3-17-24 16,3 17-159-16,-1 0-144 16</inkml:trace>
  <inkml:trace contextRef="#ctx0" brushRef="#br0" timeOffset="375815.3825">22363 1022 1089 0,'0'0'39'15,"0"0"119"-15,0 0-86 16,0 0-43-16,0 0-29 16,0 0 2-16,-3 81 16 15,3-38 6-15,6 3 6 0,1 0-8 16,-1-3-10-16,5-2 1 16,-8-4-7-16,1-4 3 15,-1-3-8-15,-3-1-1 16,0-7 2-16,0-1-2 15,0-4-5-15,-10-7-69 16,-8-5-76-16,-4-5-122 16,-4-17-290-16</inkml:trace>
  <inkml:trace contextRef="#ctx0" brushRef="#br0" timeOffset="376221.8586">22218 1279 946 0,'0'0'10'0,"0"0"77"16,0 0-7-16,0 0-23 15,87-22-22-15,-52 17-22 16,4-1-2-16,-1-1 4 16,-1-2-10-16,-1 0 4 15,-4-3-4-15,0-1-3 16,-5 2 0-16,-5 0-1 15,-5 1 0-15,-8 0 3 16,-2-1 0-16,-7-1-2 16,0 1-2-16,0 0-1 0,-5 3 0 15,-10 2 1-15,-4 4-5 16,0 2-3-16,-7 0 8 16,3 17 0-16,2 7 3 15,7 9 4-15,10 1 2 16,4 0 7-16,4-3 1 15,21-6 16-15,10-3-1 16,7-5-15-16,4-8-3 16,2 1-12-16,-1-7-2 15,-1-3-20-15,-7 0-127 16,-7-15-178-16</inkml:trace>
  <inkml:trace contextRef="#ctx0" brushRef="#br0" timeOffset="377824.9599">23633 1189 880 0,'0'0'10'0,"0"0"1"15,0 0 51-15,0 0-24 16,0 0-31-16,0 0 2 16,83-14 4-16,-59 7 9 15,-2-1 9-15,-1 3-3 16,-5 1-5-16,-2-3-5 15,-2 3-3-15,-8-1-5 16,1 1-3-16,-1 0 0 0,-2 0 10 16,-2-3-4-16,0 0 1 15,0-3-2-15,-3-1 1 16,-12-1-5-16,-8 0-8 16,-4 2 3-16,1 2-1 15,-1 6 4-15,4 2-3 16,4 0-1-16,3 0 4 15,2 12-3-15,7 8 2 16,-2 6 2-16,9 6-3 16,0 1 1-16,16 1 2 15,14-4 5-15,6-2 7 16,7-4-7-16,5-5 4 16,4-4-9-16,-2-2-2 0,-2-8-2 15,-3-4-1-15,-5-1-4 16,-2 0 2-16,-5-4-14 15,-4-11-19-15,-2-1-1 16,-1-2-8-16,-10-4 21 16,0-1 6-16,-7-5 9 15,-5 3 4-15,-4-2 1 16,0 4 1-16,-4 8 1 16,-8 4 4-16,-4 7 7 15,-1 4-5-15,-5 0-2 16,2 18-5-16,-3 10-1 15,5 1 1-15,7 1 2 0,7-1-2 16,4-4 0-16,0-4 0 16,17-4 1-16,5-6 1 15,8-4 0-15,-2-7 0 16,2 0 4-16,1-3-6 16,-3-12-16-16,-2-3-5 15,-7-3-8-15,-2-3 2 16,-8-4 13-16,-5 1 13 15,-4 0 0-15,0 4 2 16,0 9 7-16,0 6 33 16,-1 6-10-16,-1 2-15 15,-1 19-16-15,2 19-2 16,-2 14 2-16,3 12 5 0,0 5 4 16,0 4 0-16,-3 2 6 15,0-6 2-15,0-8-4 16,0-15-13-16,2-10 5 15,1-12 0-15,0-9-1 16,0-6-1-16,0-6-1 16,0-1-2-16,7-2-54 15,3 0-78-15,2-19-199 16</inkml:trace>
  <inkml:trace contextRef="#ctx0" brushRef="#br0" timeOffset="378309.2997">24587 1196 983 0,'0'0'8'0,"0"0"99"15,0 0-6-15,0 0-92 16,0 0-5-16,0 0 22 16,49 63-12-16,-39-34 5 15,0-1 1-15,1 0-10 16,-2-2-4-16,2-2 7 15,1-4-11-15,-5 0 5 16,4-8-6-16,2-2 4 16,1-6-5-16,-1-4 4 15,0 0 1-15,1-5 2 16,2-14-7-16,-2-3-13 16,-3-7 2-16,-2-3 9 15,-4-5-3-15,0 0 2 0,-1-2 6 16,-3 3-3-16,1 6 2 15,-1 7 7-15,1 9 17 16,-1 8 14-16,1 6-3 16,4 0-37-16,4 15-4 15,7 14 4-15,-1 6 6 16,2 5 4-16,0-4-4 16,-3-2 5-16,-1-2-6 15,0-6-2-15,1-2 0 0,-3-9-2 16,-3-3-2-1,1-3-22-15,-1-5-115 0,2-4-57 16,5 0-137-16</inkml:trace>
  <inkml:trace contextRef="#ctx0" brushRef="#br0" timeOffset="379012.3876">25415 1199 952 0,'0'0'15'15,"0"0"98"-15,0 0 41 16,-87-35-82-16,69 35-39 0,-1 0-15 16,-2 0-9-16,1 13-1 15,3 9 2-15,3 0-2 16,7 0-2-16,4-1-1 15,3-2-1-15,0-1-1 16,9-4-3-16,7-4 2 16,7-3 1-16,2-6-2 15,0-1-2-15,-1 0-33 16,2-10-22-16,-6-5-3 16,-2-7 12-16,-7 0-9 15,-5-3 21-15,-6-4 35 16,0 1 3-16,0 3 6 0,-2 5 12 15,-4 9 22-15,3 6 7 16,3 5-18-16,0 0-32 16,0 19-18-16,0 9 18 15,0 8 4-15,5-2-4 16,10-3 6-16,6-4-4 16,1-7 7-16,0-1-3 15,1-8-2-15,1-4 1 16,2-7 3-16,1 0-4 15,3-1 6-15,-3-16-9 16,-2-3-1-16,-8-6-35 16,-8-3 2-16,-2-7 11 15,-7-6-1-15,0-6-1 0,-2-8 20 16,-9-5 4 0,3 2 1-16,2 4 5 0,3 18 27 15,0 14 18-15,3 14 10 16,-1 9-15-16,1 5-46 15,0 28-17-15,0 15 17 16,4 7 1-16,7 4 1 16,-1-1 10-16,3-4-11 15,-2-6 5-15,-3-7-4 16,2-7-2-16,-6-5 2 16,-1-7-4-16,-3-3-12 15,0-6-112-15,-7-9-111 16,-19-4-381-16</inkml:trace>
  <inkml:trace contextRef="#ctx0" brushRef="#br0" timeOffset="379293.6396">25573 1224 994 0,'0'0'12'15,"0"0"122"-15,0 0-88 16,0 0-27-16,0 0-9 15,109-35 2-15,-75 34-5 16,2-2-4-16,1 3 7 16,-3 0-4-16,-1 0-1 15,-3 3-3-15,0 10 0 16,-2 0-1-16,-4 3 3 0,-1 0 0 16,-7-1 0-16,-4-2-4 15,-6-1 0-15,-3 0 0 16,-3-2-2-16,0-1-7 15,-5 1-61-15,-10-5-77 16,-4-5-133-16</inkml:trace>
  <inkml:trace contextRef="#ctx0" brushRef="#br0" timeOffset="379496.8544">25955 952 1054 0,'0'0'7'15,"0"0"143"-15,0 0-41 16,0 0-71-16,0 0-38 16,0 0-9-16,-3-12-128 15,3 12-200-15</inkml:trace>
  <inkml:trace contextRef="#ctx0" brushRef="#br0" timeOffset="380371.7761">26554 1216 1105 0,'0'0'11'0,"0"0"76"16,0 0 12-16,-95-45-67 15,68 45-11-15,-2 23-18 16,4 4-2-16,6 7 1 16,7-4 1-16,7-2 0 15,5-5-1-15,0-3 0 16,0-5 0-16,9-5-2 15,6-6 0-15,0-4 5 16,6 0 2-16,0-9-7 16,4-11-42-16,-2-4-16 15,-3-5 13-15,-1-3 16 16,-3-4 10-16,-1-3 18 0,1 0 1 16,-1 5 0-16,0 7 4 15,-1 9 23-15,-3 8-7 16,0 8 4-16,1 2-18 15,4 7-1-15,2 13 8 16,0 11-8-16,-2 5 6 16,-1 1 0-16,0 4 9 15,-4-3 3-15,-1-4-9 16,-3-5-4-16,-2-2-5 16,-4-6-3-16,-1-8-2 15,0-7 2-15,0-3 1 16,0-3 2-16,0 0 8 0,0-1 12 15,0-15 40-15,0-6-56 16,-3-6-3-16,2-4-2 16,1-7-2-16,0-8 2 15,7 3-4-15,10-2-3 16,4 10 3-16,1 11 2 16,-1 8-2-16,-1 10-3 15,-3 7 2-15,1 0 1 16,2 10-3-16,-1 9 3 15,1 2 0-15,-1 3 0 16,-3 4 0-16,2-4 0 16,-2 0-1-16,-5 1 0 15,-2-2-3-15,-4-3 4 0,-1-1-2 16,-3-2-49 0,2 0-50-16,0-1-41 0,5-5-105 15,4-8-112-15</inkml:trace>
  <inkml:trace contextRef="#ctx0" brushRef="#br0" timeOffset="380762.5516">27426 1107 1027 0,'0'0'15'0,"0"0"174"0,0 0-48 16,0 0-81-1,0 0-21-15,-97-38-34 0,65 54-4 16,2 6 6-16,5 0-6 16,8-3 0-16,8-2-1 15,5-2-3-15,4-1 2 16,4 1-3-16,19-1 4 16,14 1 1-16,5-1 1 15,1 0-1-15,0 0-1 16,-8 0-9-16,-7-2-5 15,-7-1 11-15,-11 2-1 16,-5-4 3-16,-5 4-1 16,0-1-1-16,-24 4 3 15,-10-1 0-15,-8 1 3 16,-4-2 2-16,1-3 2 0,3-1-7 16,6-5 0-16,7 0-5 15,5-5-161-15,7-8-246 16</inkml:trace>
  <inkml:trace contextRef="#ctx0" brushRef="#br0" timeOffset="385185.0149">28449 960 938 0,'0'0'2'16,"0"0"33"-16,0 0 69 15,0 0-20-15,0 0-20 16,0 0-1-16,0 0-13 15,0 0-13-15,-14-46-8 16,12 46-10-16,2 0-19 16,0 24-1-16,0 16-2 15,0 14 3-15,-1 10 13 16,-2 0-6-16,3-3 0 16,0-3-3-16,0-7-4 15,0-8 1-15,0-5-1 16,0-7 0-16,0-8 0 15,0-7 0-15,0-5-8 0,0-5-80 16,0-6-34-16,0 0-67 16,0-23-104-16</inkml:trace>
  <inkml:trace contextRef="#ctx0" brushRef="#br0" timeOffset="385700.8212">28177 1191 968 0,'0'0'49'0,"0"0"-44"15,0 0 42-15,0 0 51 0,0 0-57 16,0 0-25-16,22-50-14 16,26 47-2-16,6 2 0 15,7 1 0-15,7 0 0 16,1 0-2-16,-5 0 0 15,-7 0 2-15,-9 0-2 16,-10 0-27-16,-11 0 0 16,-10 0 13-16,-10 0 8 15,-5 0 8-15,-2 0 8 16,0 0 7-16,0 0-1 16,0 0 1-16,0 0-10 15,-6 0-5-15,-8 9-3 16,-2 5 3-16,1 10 5 15,2 1 0-15,10 1-5 0,3-2 8 16,1-3-2-16,20-3 5 16,7-6-1-16,5-5 6 15,2-4-6-15,2-3 4 16,-3 0 4-16,-2-7-4 16,-7-8 3-16,-9-2-10 15,-7-1 18-15,-7-4 0 16,-2-1-8-16,-3-3-11 15,-18 4 0-15,-2 3-6 16,-4 6-10-16,1 6-5 16,2 7-47-16,3 0-33 0,6 0-168 15,6 0-481 1</inkml:trace>
  <inkml:trace contextRef="#ctx0" brushRef="#br0" timeOffset="386404.4108">29760 1013 1032 0,'0'0'8'0,"0"0"72"0,0 0-13 15,-103-18-30 1,73 33-23-16,-3 14-9 0,3 5 5 16,6 7-1-16,8 0 12 15,9-2-10-15,7-4-1 16,0-4 0-16,17-6-7 16,7-2 1-16,7-4-3 15,7-9-1-15,4-3-45 16,5-7-57-16,2 0-72 15,1-8-62-15,-1-9-135 16</inkml:trace>
  <inkml:trace contextRef="#ctx0" brushRef="#br0" timeOffset="387045.0384">30113 1120 715 0,'0'0'56'0,"0"0"121"15,0 0-43-15,-83-30-62 16,53 30-26-16,-1 8-17 15,-1 11-15-15,4 5-3 16,7 3 1-16,6-1-7 16,12-1-2-16,3-4 0 15,0-2 1-15,19-6 1 16,4-1-2-16,7-7 2 16,3-5-2-16,1 0-3 15,-2 0-34-15,-3-13-17 0,-7-4-10 16,-4-4 24-1,-9-7 1-15,-4 0 36 0,-5-3 2 16,0-1 7-16,-2 3 8 16,-7 7 22-16,3 8 23 15,2 6-23-15,2 8 7 16,2 0-46-16,0 15-12 16,0 14 10-16,2 5 2 15,13 5 3-15,5-6 0 16,6-3-1-16,1-6 5 15,0-5 4-15,1-8 0 16,-3-5-8-16,-1-6 5 0,1 0-5 16,-1 0 5-1,-4-10 1-15,-2-9-4 0,-6-3-3 16,-4-5-1-16,-2-6 1 16,-6-5-1-16,0-6-1 15,0-5 1-15,0-6 4 16,0 0-5-16,-3 7 2 15,2 11 5-15,1 16 22 16,0 12 30-16,0 5-21 16,0 4-38-16,0 12-4 15,0 19-15-15,4 11 19 16,9 9 7-16,-3-1-7 16,3-2 1-16,-2-4-2 15,-1 0 5-15,-2-1-7 16,-2-7 3-16,-5-2-94 0,-1-7-48 15,0-8-71-15,0-12-141 16</inkml:trace>
  <inkml:trace contextRef="#ctx0" brushRef="#br0" timeOffset="387342.1752">30895 1034 985 0,'0'0'10'0,"0"0"114"16,0 0-43-16,0 0-34 16,-94-22-26-16,65 32 2 15,-2 13-2-15,6 8 6 16,5 3-4-16,8 2-10 15,8-2-2-15,4-4 0 16,0-2-7-16,13-6 0 16,7-2-4-16,1-6-3 15,6-7-40-15,1-6-76 16,0-1-82-16,-1-8-82 16</inkml:trace>
  <inkml:trace contextRef="#ctx0" brushRef="#br0" timeOffset="387935.9257">30937 1073 839 0,'0'0'17'0,"0"0"155"16,0 0-36-16,0 0-97 15,0 0-35-15,0 0 5 16,16 46 21-16,-6-17-11 16,3-5-2-16,1-2-3 15,1-5-5-15,5-4 1 16,-3-4-9-16,3-4 6 15,1-5 2-15,-1 0-5 16,0-8-4-16,-1-9-32 0,-2-4-9 16,-4-4 2-1,-7-4 12-15,-3-2 26 0,-1 2 1 16,-2 3 2-16,0 8 5 16,0 9 22-16,0 6 14 15,0 3-16-15,0 3-27 16,0 18-19-16,0 9 19 15,6 3 2-15,8-1 8 16,3-3-3-16,2-5 0 16,4-5 5-16,-1-5-4 15,1-6-2-15,3-5 3 16,3-3 1-16,-1 0-7 16,-1-17 5-16,-5-3-7 15,-7-4-1-15,-3-5-11 16,-9-5 2-16,-3-7 7 0,0-5 2 15,-6-6-2-15,-3-3 2 16,3 1 9-16,2 10-2 16,1 16 23-16,1 12 13 15,1 12 23-15,1 4-63 16,0 16-3-16,0 18-11 16,9 11 7-16,1 6 8 15,2-1-4-15,0-2 1 16,-1-2-2-16,2-5 0 15,-4 2 1-15,-2-4-26 16,-4-5-132-16,-3-11-103 16,0-12-310-16</inkml:trace>
  <inkml:trace contextRef="#ctx0" brushRef="#br0" timeOffset="388701.5625">31902 1131 961 0,'0'0'55'16,"0"0"18"-16,0 0 44 15,0 0-41-15,-29-77-16 0,16 65-18 16,-5 2-21-16,-3 6-15 15,-3 4 12-15,0 0-15 16,0 7-1-16,2 12 0 16,4 5 1-16,6 0-2 15,6 1-1-15,6 1 0 16,0-7 0-16,3 0 1 16,13-5-1-16,3-6 0 15,3 0 0-15,2-8 0 16,1 0-29-16,-1 0-18 15,0-8-32-15,-3-9 28 16,-6-2-28-16,-4-3 53 0,-1 1 18 16,-7-6 8-16,-2 5 4 15,-1 1 18-15,0 6 23 16,0 8 13-16,0 4-14 16,0 3-26-16,0 0-18 15,0 20-28-15,0 6 28 16,8 8 2-16,3 0-2 15,4-3 9-15,6-6-6 16,6-4 13-16,0-7-1 16,1-6 1-16,2-5-4 15,4-3-6-15,4 0 7 16,-2-14-12-16,-4-6 0 16,-5-9-1-16,-3-3-4 15,-6-5-12-15,-6-5 11 16,-6-5 5-16,-6-6 2 0,0-5 2 15,0-2 2-15,-5 2 12 16,-2 9 9-16,1 14 12 16,0 15 10-16,5 12-29 15,-1 8-3-15,-1 5-17 16,-3 27-35-16,0 15 35 16,-3 10 0-16,3 1 1 15,5-7 2-15,1-2-1 16,0-4-2-16,0-3 1 15,1-5-2-15,8-5 1 0,-2-5-6 16,1-6-71 0,-3-7-72-16,-2-14-148 0,-3 0-424 15</inkml:trace>
  <inkml:trace contextRef="#ctx0" brushRef="#br0" timeOffset="389123.5215">32125 1010 840 0,'0'0'217'15,"0"0"-215"-15,0 0 7 16,0 0 49-16,0 0 18 16,93 0-44-16,-46 0-24 15,3 0-7-15,-1 0 1 0,3-2-2 16,-4-5 0-16,0-1 0 15,-9-1 0-15,-7-2-3 16,-5 0 3-16,-6-1 1 16,-6-1 0-16,-5-1 1 15,-7 0 3-15,-3-1-3 16,0-2 1-16,-4 0-1 16,-11 3 0-16,0 7 6 15,-4 7-3-15,-4 0-3 16,-2 24 3-16,-4 7 2 15,4 8 21-15,10 1-15 16,11 0 2-16,4-2-1 0,9-4 7 16,18-2 0-16,7-5-1 15,6-4-4-15,7-5-9 16,2-6-2-16,1 0-5 16,0-8-12-16,-4-4-136 15,-9 0-38-15,-9-17-212 16</inkml:trace>
  <inkml:trace contextRef="#ctx0" brushRef="#br0" timeOffset="390279.7813">23007 2441 1012 0,'0'0'5'15,"0"0"15"-15,0 0 77 16,0 0-12-16,0 0-25 16,0 0-22-16,0 0-14 15,-7-69-24-15,11 86 1 16,11 17-1-16,5 12 18 0,2 13-5 15,-2 3-5-15,3 2 8 16,3-6-8-16,-4-10-5 16,5-10-1-16,-8-9 0 15,-1-6 0-15,-3-9-2 16,-5-5 0-16,-4-5 0 16,-3-3 5-16,-1-1 0 15,-2 0 2-15,1 0 15 16,4-12 44-16,7-12-40 15,-5-9-22-15,4-7-3 16,-2-8 8-16,1-10-8 16,-2-2 2-16,-1 1-2 0,2 3 0 15,-3 7 0-15,0 9 0 16,-2 4-1-16,1 11 0 16,-1 9-3-16,4 7 0 15,-5 7-22-15,6 2-65 16,5 0-86-16,8 13-11 15,-2 2-117-15</inkml:trace>
  <inkml:trace contextRef="#ctx0" brushRef="#br0" timeOffset="390670.3745">23698 2764 1140 0,'0'0'11'16,"0"0"91"-16,0 0 40 15,0 0-60-15,0 0-49 16,0 0-33-16,-2-21-6 0,11 54 6 16,2 9 10-16,-5 2 8 15,3-4 1-15,-6-1-6 16,0-5-2-16,-2-9-4 16,1-4-1-16,-2-5-3 15,0-6 0-15,0-5-2 16,0-2 0-16,0-3-1 15,0 0-46-15,0 0-67 16,1-10-86-16,-1-18-359 16</inkml:trace>
  <inkml:trace contextRef="#ctx0" brushRef="#br0" timeOffset="391246.0283">24670 2423 1237 0,'0'0'0'15,"0"0"-3"-15,0 0 0 16,0 0 3-16,0 0 14 15,-33 97 4-15,10-49 3 16,-7 3 12-16,-3-3-7 16,-3-3-12-16,-4-5-3 15,6-6-5-15,4-7-5 16,12-13 1-16,8-5-2 16,7-6 4-16,3-3-4 15,0 0 5-15,0 0 9 0,0-19-13 16,1-7-1-16,14-9-17 15,-2-10 7-15,1-9-25 16,-2-7-12-16,-3-7 24 16,-6 1 8-16,-3 9 1 15,-3 12 12-15,-15 10 2 16,-6 12 3-16,-1 12 27 16,1 9 9-16,0 3-17 15,7 9-3-15,7 14-10 16,4 8-7-16,6 5 2 15,12 8 9-15,19 4 4 16,14 1-8-16,10-3 5 16,6-5-2-16,1-7-11 0,-4-6-1 15,-6-6-2-15,-9-4 2 16,-8-5-4-16,-9-2-65 16,-8-6-25-16,-7-4-52 15,-7-1-226-15</inkml:trace>
  <inkml:trace contextRef="#ctx0" brushRef="#br0" timeOffset="391699.2765">25106 2349 1172 0,'0'0'12'0,"0"0"35"16,0 0 54-16,0 0-65 15,0 0-23-15,95 11 4 16,-63 28-1-16,-5 10 19 16,-2 8-9-16,-4-3-5 15,-5-1-2-15,-1-8-13 16,-6-10-2-16,-1-8-3 15,-2-8 0-15,-2-11 2 16,-3-5-3-16,1-3 0 0,-2 0 7 16,1 0 10-1,4-11 9-15,1-13 4 0,3-10-25 16,3-9-3-16,-3-9-2 16,1-6 1-16,0-2 1 15,1 2-2-15,-2 9 1 16,0 15-3-16,-3 10 2 15,-2 13-2-15,-1 8-2 16,2 3-43-16,5 0-65 16,-1 19-61-16,-3 1-116 15,-6 1-498-15</inkml:trace>
  <inkml:trace contextRef="#ctx0" brushRef="#br0" timeOffset="392324.1969">25770 2856 1120 0,'0'0'18'0,"0"0"27"16,0 0 93-16,0 0-65 15,-3-85-35-15,13 76-30 16,5 2-6-16,-1 2 5 15,3 5-7-15,0 0 2 16,2 0-2-16,-1 13 2 16,-2 8 1-16,-3 1 0 15,-3 5 0-15,-7 3-2 16,-3 1-1-16,-2 6-2 16,-20-1 2-16,-5 1 5 0,-6-4-3 15,2-7 1-15,4-8 4 16,6-5-2-16,11-6 19 15,4-4-6-15,6-1-5 16,0-2-6-16,0 0-7 16,0 0 1-16,0 0-2 15,0 0-2-15,15 1 3 16,13-1 12-16,11 0 24 16,4 0-24-16,3 0-7 15,-2-4-2-15,2-5 1 16,-4 2-1-16,0-1-2 15,-7 0 0-15,-6 4-1 16,-10-1 0-16,-7 0-2 16,-2 4-34-16,-1 1-94 15,3-4-170-15,2-9-356 0</inkml:trace>
  <inkml:trace contextRef="#ctx0" brushRef="#br0" timeOffset="392980.4635">27709 2227 1213 0,'0'0'3'0,"0"0"61"16,0 0 10-16,-85 17-43 15,59 33-29-15,4 20 12 16,9 16 0-16,11-2-2 15,2-4-3-15,14-12-1 16,14-12-5-16,5-9 0 16,5-9 0-16,3-8-3 15,5-6-5-15,0-9-91 16,0-9-61-16,-5-6-178 16</inkml:trace>
  <inkml:trace contextRef="#ctx0" brushRef="#br0" timeOffset="393433.8406">28080 2402 1123 0,'0'0'10'0,"0"0"134"15,0 0-92-15,0 0-48 16,0 0 1-16,0 0 17 15,79 104 17-15,-56-55 6 16,-3 1-20-16,-5-4 0 16,-7-6-15-16,-8-10-4 0,0-7-3 15,0-8 1 1,0-10-1-16,0-3 1 0,0-2 3 16,0 0 7-16,-5-14 29 15,-3-9-27-15,-2-12-12 16,6-8 0-16,2-7 0 15,2-6-2-15,6 3-2 16,14 4 0-16,5 15-2 16,2 8 2-16,2 10-4 15,0 9 0-15,0 7-2 16,-1 3 3-16,-1 20-3 16,0 7 6-16,-1 4 2 0,-3 0-2 15,-4 4 0-15,-3 1 0 16,-5-2-1-16,-5-1 1 15,-6-2-8-15,0-5-75 16,0-3-116-16,0-11-63 16,0-13-132-16</inkml:trace>
  <inkml:trace contextRef="#ctx0" brushRef="#br0" timeOffset="394340.1033">29002 2498 707 0,'0'0'303'0,"0"0"-220"16,0 0 62-16,0 0-50 15,0 0-46-15,0 0-21 16,-101-29-15-16,72 41 2 15,1 8-6-15,3 7-3 16,5 4-4-16,5-2-2 16,9 0 1-16,6-6 2 15,0-3-3-15,9-3-4 16,12-5 3-16,3-4 2 0,1-3 1 16,1-5-2-1,1 0-16-15,-4-11-8 0,-2-6-13 16,-9-4 5-16,-7-3-6 15,-5-4 22-15,0-2 16 16,0-2 5-16,-11 3-4 16,2 5 25-16,0 9 9 15,5 6-5-15,2 5-12 16,2 2-6-16,0 2-12 16,0 0-12-16,15 0-4 15,10 0 12-15,5 3 4 16,3 2-8-16,3 2 2 15,-2-3-9-15,1-3-8 16,1-1 7-16,-4 0-14 16,1 0 14-16,-1-3-1 0,-6-6 11 15,-5 1 5-15,-9 0 1 16,-6-2 0-16,-6-2 11 16,0 3 1-16,0 1 12 15,-15 1-12-15,-2 4-5 16,-5 3 2-16,-2 0 3 15,-1 12-10-15,4 11-2 16,2 5-1-16,6 2 0 16,5 1 1-16,7-2 0 15,1-3 0-15,0-5-1 16,9-6 1-16,5-5 5 16,4-4-4-16,0-6 4 0,3 0-1 15,1-4-4-15,-1-13-12 16,0-7-36-16,-4-5 8 15,-3-2-18-15,-1-5 10 16,-5-3 20-16,-3-5 28 16,-4-6 1-16,-1-5 9 15,0-5 22-15,0 0 23 16,0 10-9-16,0 15 43 16,-1 19 2-16,-1 9-32 15,2 7-15-15,0 3-44 16,0 25-19-16,0 19 19 15,0 12 8-15,0 5 1 16,0-2 3-16,0-2-5 0,3-3-5 16,8 0 1-1,-2-2-3-15,0-3-3 0,-9-9-140 16,0-15-205-16</inkml:trace>
  <inkml:trace contextRef="#ctx0" brushRef="#br0" timeOffset="395166.6173">29982 2411 1157 0,'0'0'6'16,"0"0"39"-16,-101-51 67 15,65 47-67-15,0 4-15 16,0 7-14-16,5 17-14 16,5 8 0-16,10 1 1 15,7 1-2-15,9-3 3 16,0-4-2-16,0-6-2 0,13-7 0 16,7-5 7-1,5-9-5-15,8 0-1 0,4-4-1 16,2-16-35-1,-3-5-35-15,-5-1-17 0,-7-3 9 16,-9 0 44-16,-9 0 34 16,-6 0 1-16,0 2 14 15,0 6 22-15,0 8 32 16,-1 7 1-16,-1 4-30 16,2 2-40-16,0 8-4 15,0 19-6-15,0 9 10 16,5 3 2-16,12-1 2 0,6-4 5 15,3-5-6-15,2-6 7 16,0-7 2-16,0-9 2 16,2-7-7-16,1 0 5 15,1-9-2-15,-1-12-8 16,-4-4 3-16,-3-7-4 16,-5-2-1-16,-7-4-4 15,-4-5 0-15,-7-6-1 16,-1-7 4-16,0-3 2 15,-6-5 7-15,-3 5-3 16,0 14 14-16,2 13 37 16,4 18 0-16,1 11-31 15,1 3-25-15,-4 29-6 0,2 18-4 16,3 13 10 0,0 7 1-16,0-4-1 0,11-7-1 15,6-4 0-15,0-5-1 16,-1 1-50-16,-7-6-116 15,-9-16-197-15</inkml:trace>
  <inkml:trace contextRef="#ctx0" brushRef="#br0" timeOffset="396229.0456">28794 3434 847 0,'0'0'30'15,"0"0"153"-15,0 0-70 16,-107-53-34-16,76 53-18 16,-5 0-21-16,0 13-13 15,5 10-10-15,1 6-2 16,11 5-5-16,8-1 2 16,10 0-4-16,1-4-1 15,1-5-4-15,16-2 2 16,4-8-2-16,4-4-2 15,2-9 0-15,2-1 1 0,3-1-2 16,-1-18 0-16,-3-2-38 16,-2-6-4-16,-2-3 23 15,-5-1-13-15,-7-2 22 16,-4 0 3-16,-4 1 7 16,-4 5 5-16,0 7 1 15,0 8 11-15,0 9 11 16,0 3 0-16,0 4-28 15,0 19-20-15,0 10 20 16,0 4 1-16,7 1-1 16,6 0 1-16,1-1 0 15,0-3-1-15,2-1 0 16,-4-5 0-16,-3-5-88 0,0-4-81 16,-8-13-128-16</inkml:trace>
  <inkml:trace contextRef="#ctx0" brushRef="#br0" timeOffset="396650.9439">29020 3400 1005 0,'0'0'4'0,"0"0"-3"15,0 0 82-15,40 75-5 16,-22-38-23-16,-3 1-36 0,-2 0 2 15,-7-2-2-15,-4-5-3 16,-2-6-8-16,0-9-1 16,0-5-1-16,-2-10 2 15,2-1 3-15,0 0 6 16,-1-4 28-16,1-18 6 16,0-8-40-16,0-10-11 15,0-5 3-15,7-2-1 16,10 2-2-16,4 6-4 15,3 8 4-15,-1 10-4 16,1 14 4-16,-4 7-3 16,-3 1-2-16,1 20 3 15,-1 10 1-15,-1 2 1 16,-2 2 2-16,-1-2-1 16,-4 2-1-16,-3-2-1 0,-1-3-1 15,-1-2-68-15,2-5-104 16,-2-13-163-16,4-10-373 15</inkml:trace>
  <inkml:trace contextRef="#ctx0" brushRef="#br0" timeOffset="397354.0642">29748 3483 1074 0,'0'0'8'16,"0"0"112"-16,0 0-51 15,0 0-17-15,-94-32-32 16,70 32-4-16,2 3-3 16,-1 13-8-16,2 2 1 15,5 1 0-15,7 1-4 16,7-1-2-16,2-1 0 15,0-4 0-15,15 0 0 16,5-7 1-16,7-4-1 16,4-3-7-16,2-1-57 15,0-16-36-15,-5-5-30 16,-6-1 19-16,-3-4-5 0,-8 0 60 16,-5 1 56-16,-4 1 3 15,-2 7 36-15,0 8 56 16,0 5 44-16,0 5-47 15,0 0-66-15,0 15-26 16,0 11 0-16,-2 5 22 16,2 5-14-16,0 0-1 15,6-6 17-15,10-1 5 16,1-7-7-16,1-6-6 16,2-6-9-16,3-7 8 15,1-3-3-15,3 0-5 16,0-20 2-16,-2 1-8 0,-1-9-2 15,-6-1-7 1,-2-5-5-16,-5-4-3 0,-4-3 9 16,-4-6 7-16,-3-4 0 15,0-1 1-15,0 0 6 16,0 10 7-16,0 11 9 16,0 16 23-16,0 10 4 15,0 5-32-15,0 12-18 16,0 24-22-16,0 13 22 15,2 12 3-15,2-3-3 16,0 0 1-16,2-8-1 16,2 0 3-16,-2-5-6 15,4 0 2-15,-2-8-36 0,-1-9-130 16,1-20-157 0,0-8-424-16</inkml:trace>
  <inkml:trace contextRef="#ctx0" brushRef="#br0" timeOffset="397807.4416">30320 3355 868 0,'0'0'175'16,"0"0"-156"-16,0 0 2 16,29 87 43-16,-14-56-23 15,3-2-15-15,-2-4-7 16,0-6-11-16,-2-3 1 15,-2-7-6-15,-2-5-2 0,1-4 2 16,4 0-3-16,0-8-35 16,2-11-41-16,1-2-14 15,-4-3 7-15,-5-4 9 16,-2-1 49-16,-4-3 25 16,-3 6 16-16,0 5 25 15,0 12 52-15,0 6 13 16,0 3-50-16,0 3-56 15,0 23 6-15,-7 20-6 16,-7 15 58-16,-3 12-20 16,-2 8 32-16,-1 1-9 15,-4-4-12-15,1-8-22 16,-1-4-10-16,-1-7-1 0,1-7-2 16,6-13-4-16,2-13-6 15,7-9-1-15,4-8-2 16,2-6 0-16,1-3 1 15,2 0-2-15,0 0-4 16,0 0-54-16,0 0-63 16,0 0-108-16,5-12-208 15</inkml:trace>
  <inkml:trace contextRef="#ctx0" brushRef="#br0" timeOffset="398401.3243">31012 3362 829 0,'0'0'17'0,"0"0"213"15,0 0-85-15,0 0-35 16,0 0-42-16,0 0-25 15,-91-28-22-15,66 44-16 16,4 1 6-16,9 0-6 16,5 0-4-16,6 1-1 15,1-1-1-15,0 0 0 16,19 1-2-16,8-1 2 16,1 1 1-16,2-1-3 15,-5-1-5-15,-4 0-7 0,-6-4 6 16,-4-4 9-1,-8-2-2-15,-3-3 2 0,0 0-2 16,0 2-1-16,-17 2-1 16,-13 3 4-16,-6-4 6 15,-2 0-1-15,2-3-4 16,2-3 1-16,1 0 1 16,6 0-3-16,6 0-8 15,12-6-49-15,9-8-83 16,0-5-86-16,19-2-79 15</inkml:trace>
  <inkml:trace contextRef="#ctx0" brushRef="#br0" timeOffset="398651.2906">31278 3370 893 0,'0'0'40'0,"0"0"117"15,0 0-78-15,0 0-16 16,0 0-5-16,42 76-22 16,-38-42 7-16,-1-4 0 15,0 2-20-15,-1-4-6 16,-2-3-14-16,0-6-2 16,0-2 4-16,0-6-3 15,0-3-2-15,0-3-67 16,0-5-101-16,0-3-152 0,0-18-377 15</inkml:trace>
  <inkml:trace contextRef="#ctx0" brushRef="#br0" timeOffset="398870.0371">31290 3106 1044 0,'0'0'15'16,"0"0"155"-16,0 0-47 15,0 0-69-15,0 0-44 0,0 0-10 16,7-16 0-16,-7 16-38 16,0 0-131-16,0-1-196 15</inkml:trace>
  <inkml:trace contextRef="#ctx0" brushRef="#br0" timeOffset="399448.3758">31784 3352 977 0,'0'0'54'16,"0"0"36"-16,0 0 48 15,-97-14-28-15,79 14-58 16,7 0-38-16,5 10-11 15,5 2-2-15,1 0 1 16,0 4-2-16,18-1 0 16,6 2 1-16,3 0 4 15,-1 2-4-15,0-2-1 16,-7 3-6-16,-2 1-2 16,-7 2 3-16,-5-4 3 0,-5-2 1 15,0-3 2 1,-5-2-1-16,-12 1 2 0,-5-7-1 15,-2-3 2-15,-4-3-1 16,0 0-2-16,1 0-35 16,0-6-69-16,3-11-69 15,3-6-216-15</inkml:trace>
  <inkml:trace contextRef="#ctx0" brushRef="#br0" timeOffset="399760.9267">32024 2937 1241 0,'0'0'4'0,"0"0"-4"15,109 40 88-15,-60 8-24 16,3 16-9-16,-5 7-11 16,-6 6-9-16,-10 0 7 15,-8-2-28-15,-14-1 6 16,-9-3-13-16,-19 7-1 16,-31-3-6-16,-26 4-2 15,-27 1-8-15,-16-13-148 0,-4-16-194 16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02T11:05:47.296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1864 6422 383 0,'0'0'139'15,"0"0"-43"1,0 0 16-16,0 0-77 0,0 0-23 16,0 0 11-1,0 0 28-15,2 6 13 0,-2-6 7 16,0 0 16-1,0 0-13-15,0 0-15 0,0 0-6 16,0 0-10 0,0 0-10-16,0 0-9 0,0 0-7 15,0 0-9-15,0 0-5 0,0 4-3 16,0 4-12 0,0 11-3-16,4 11 15 0,-4 10 0 15,3 4 5 1,-3-2-2-16,0-1 0 0,3-3 3 15,-3-5-5 1,0-6 2-16,0-4-1 0,0-4-2 16,0-3 0-16,0-6 0 15,0 0-9-15,-10-3-130 16,-5-7-140-16,-3 0-148 16</inkml:trace>
  <inkml:trace contextRef="#ctx0" brushRef="#br0" timeOffset="400.1128">1937 6437 481 0,'0'0'37'16,"0"0"111"-16,0 0 10 0,0 0-86 15,0 0-17 1,0 0-17-16,6-9-14 0,-1 9-20 16,1 0-4-1,4 14 11-15,2 11 6 0,6 4 22 16,0 4 9-1,3-3-20-15,1-1-3 0,1-2-7 16,-1-4-10 0,3-4-3-16,-1 0-4 15,-6-5 2-15,3-5-3 0,-5-4 0 16,-7 1-18-16,-1-5-70 16,-7 1-41-16,-1-2-50 15,0 0-12-15,-1 0-239 16</inkml:trace>
  <inkml:trace contextRef="#ctx0" brushRef="#br0" timeOffset="760.1369">2237 6343 117 0,'0'0'333'16,"0"0"-278"-16,0 0 107 0,0 0-48 15,0 0-30-15,0 0-29 0,0-27-14 16,0 27-13 0,0 0-9-16,0 0-6 0,0 0-13 15,3 10 3 1,0 11-3-16,0 11 32 0,3 9 10 15,-3 5-2 1,-3-1-17-16,3-2-7 0,-3-2-12 16,0-5 1-16,0-4-3 15,0-4-2-15,0-3-1 16,-3-8-43-16,-3-3-120 16,-3-12-51-16,-1-2-370 15</inkml:trace>
  <inkml:trace contextRef="#ctx0" brushRef="#br0" timeOffset="1363.115">1991 6470 276 0,'0'0'13'0,"0"0"135"15,0 0-119 1,0 0-25-16,0 0 11 0,0 0-2 16,-27-9 48-1,27 5 43-15,0-1-55 0,-3-2 1 16,3 2-2-1,0 1-15-15,0 1 21 0,0 3-6 16,0 0-20-16,0 0-28 16,0 0-2-16,3 3-12 15,3 11 9-15,0 3-40 16,-3-1-181-16</inkml:trace>
  <inkml:trace contextRef="#ctx0" brushRef="#br0" timeOffset="2097.4971">2596 6588 500 0,'0'0'27'0,"0"0"77"16,0 0 30-16,0 0-46 15,0 0-33-15,0 0 10 16,-25-62-12-16,15 62 10 16,-2 0-22-16,-3 0-24 15,3 8-6-15,-3 12-1 16,2 4 5-16,5 5 2 15,5 4-9-15,3-2-4 16,0-3 5-16,15-3 0 16,3-7-5-16,0-6-4 0,6-6 4 15,-5-4 1 1,2-2-1-16,-6 0 5 0,-3-10-1 16,0-5-2-16,-6-9 1 15,-5 2-3-15,-1-7-2 16,0-5-2-16,-3 4 2 15,-9 6-1-15,2 8-1 16,1 7-3-16,-2 9-22 16,-3 0-75-16,-3 12-178 15,1 5-502-15</inkml:trace>
  <inkml:trace contextRef="#ctx0" brushRef="#br0" timeOffset="2878.7261">3026 6602 314 0,'0'0'174'16,"0"0"-127"-16,0 0 98 15,0 0-49-15,0 0-26 16,0 0-8-16,-43-74-1 16,29 71-15-16,-5 3-3 15,1 0-3-15,2 0-21 16,-2 12-5-16,3 7-2 15,6 3-6-15,0 4 2 0,6-2-3 16,3 1-3-16,0-4 2 16,0-4 1-16,9-4-5 15,0-4 1-15,3-2 3 16,1-6-4-16,4-1 6 16,-1 0-2-16,4-8-2 15,-1-6-2-15,-3-3-22 16,1-8 2-16,-4 0-7 15,-4-6 11-15,-3-6 10 16,0-7-4-16,-6-4 8 16,3-4 2-16,-3-2 0 0,0 5 6 15,0 10 3 1,0 15 37-16,2 10 1 0,-1 9 4 16,-1 5-10-16,3 0-38 15,0 14-3-15,0 22-1 16,3 15 1-16,-3 13 28 15,0 3-5-15,0-3 0 16,0-7-15-16,0-7-6 16,1-6-2-16,-4-10 0 15,3-8-1-15,-3-9-8 16,0-9-109-16,0-8-120 16,0-4-356-16</inkml:trace>
  <inkml:trace contextRef="#ctx0" brushRef="#br0" timeOffset="3425.6367">3296 6694 725 0,'0'0'16'0,"0"0"117"15,0 0-37-15,0 0-77 16,0 0-2-16,0 0 14 16,70-20 2-16,-62 13-3 0,-2 3 0 15,-3-2 1-15,4-1-14 16,-1 2-5-16,-3-2-5 15,3-3-2-15,-3 0-3 16,3-1 1-16,-2-4 1 16,-1 1 1-16,-1 1 4 15,-2-1 2-15,0 4 6 16,0-2 1-16,0 5-1 16,-5 0 0-16,-5 4-11 15,1 3 0-15,0 0-4 16,-7 0 5-16,-5 17-6 15,6 3 1-15,-3 9 6 0,6-3 11 16,6-2-5-16,6 4 7 16,0-5-2-16,0 2 1 15,15-2 1-15,9-7-2 16,4 0-2-16,2-8-10 16,3-1-1-16,-2-4-4 15,-1-3 0-15,-3 0-2 16,-2 0-1-16,-8 0-42 15,-7-15-157-15,-10-5-398 16</inkml:trace>
  <inkml:trace contextRef="#ctx0" brushRef="#br0" timeOffset="4159.9422">4191 6399 704 0,'0'0'79'16,"0"0"99"-16,0 0 24 15,0 0-69-15,0 0-49 0,0 0-43 16,-12-20-16-1,12 20-16-15,0 3-9 0,0 18-7 16,0 12 7-16,0 7 9 16,0 4-2-16,0-5 4 15,0-1-5-15,3-7-5 16,0-5 0-16,0-3 0 16,-3-4-1-16,0-2-2 15,0-2-72-15,-12-11-187 16,-4-4-334-16</inkml:trace>
  <inkml:trace contextRef="#ctx0" brushRef="#br0" timeOffset="5003.6982">4300 6246 308 0,'0'0'66'15,"0"0"58"-15,0 0-19 16,0 0-18-16,0 0-35 16,0 0-17-16,-73-24 17 15,56 24-9-15,-2 0 3 16,0 0 0-16,-1 0-5 15,-2 7-9-15,3 10-3 16,-4 0-2-16,2 8-4 16,2 8-9-16,4 1 2 15,3 7 2-15,3 2-1 0,6 1 0 16,3-2 5-16,0-2 1 16,0-1-3-16,0-2-6 15,0-4-1-15,0-3-1 16,3-2 1-16,3-3 0 15,1-2-7-15,1-1 0 16,1-3-2-16,4-1 3 16,1-1-6-16,2 0 3 15,2-4 0-15,3-2-1 16,-3-4 4-16,3-2-3 16,1-2-1-16,0-1 1 15,1-2 1-15,5 0-2 0,2 0 4 16,3 0-2-16,0-10 1 15,-5-2-2-15,-1-2-1 16,-5 4-2-16,-4-9 2 16,-3 2 1-16,3-2 11 15,-3-6-8-15,-2 0-3 16,-4-5-1-16,-3-4-3 16,-4 0 2-16,-2 0-1 15,0-5-1-15,0 0 1 16,-11-2 2-16,-2 1 2 15,-4 1 3-15,-2 2 1 16,-6 1 5-16,-2 2 2 16,1 5-16-16,-5 7-1 0,4 5-1 15,-1 11-15 1,-2 6-80-16,0 0-205 0,-1 0-515 16</inkml:trace>
  <inkml:trace contextRef="#ctx0" brushRef="#br0" timeOffset="7941.3105">1345 7961 674 0,'0'0'13'0,"0"0"151"15,0 0-45-15,0 0-28 16,0 0-23-16,0 0 6 16,0 0-8-16,-1-42-16 15,1 42-6-15,0 0-13 16,0 0-4-16,0-3-6 16,0 3 1-16,0 0-2 15,0 0-10-15,0 0-4 16,0 0-6-16,0 3-8 15,1 17-3-15,12 13 10 0,1 10 0 16,5 12 1 0,-5 4 2-16,5-1-2 0,-2-5 0 15,-1-10 0-15,0-11 0 16,-4-6 1-16,-4-9-1 16,-2-7 0-16,-3-6 0 15,-3-1 0-15,0-3 0 16,0 0 3-16,4 0 5 15,-4-7-2-15,6-12-2 16,-3-15-2-16,0-5-2 16,0-6 1-16,3-7-1 15,1 4 0-15,1 4 1 0,1 6-1 16,4 4 0-16,-1 2 0 16,2 9 0-16,-4 3-1 15,-1 5 0-15,-1 9-11 16,-5 3-9-16,-2 2-21 15,-1 1-62-15,0 0-166 16,0 0-286-16</inkml:trace>
  <inkml:trace contextRef="#ctx0" brushRef="#br0" timeOffset="8503.8174">1727 8365 752 0,'0'0'59'0,"0"0"127"16,0 0-69-16,0 0-28 15,0 0-23-15,0 0-5 16,0-14-17-16,0 14-20 16,0 0-11-16,0 0-7 15,0 10-6-15,0 14-2 16,3 8 2-16,3 7 15 15,-3 0 0-15,4-1-5 0,-4-6 0 16,0-4-7-16,2-6 0 16,-4-5-2-16,-1-3-1 15,0-8 0-15,0 2-1 16,0-5 1-16,0-3-50 16,0 0-140-16,-6-7-207 15</inkml:trace>
  <inkml:trace contextRef="#ctx0" brushRef="#br0" timeOffset="9378.7442">2607 7769 381 0,'0'0'353'16,"0"0"-274"-16,0 0 103 16,0 0-112-16,0 0-47 15,0 0-17-15,-64 84 23 16,31-15 28-16,6 18 31 15,6 8-29-15,11 4-7 16,10-9-35-16,0-12 17 16,25-13-25-16,14-14-8 15,9-7 1-15,10-10-2 16,2-7-56-16,-7-13-179 0,-12-10-191 16</inkml:trace>
  <inkml:trace contextRef="#ctx0" brushRef="#br0" timeOffset="19071.2351">3405 7688 470 0,'0'0'84'15,"0"0"102"-15,0 0-48 16,0 0-74-16,0 0-13 15,0 0-2-15,0 0-6 16,0 0-17-16,0-5 7 16,0 5-7-16,0 0-5 15,0 6-19-15,0 16 3 16,0 8 2-16,0 6 8 0,0 0-2 16,0 0-6-16,3-2-7 15,-3-1-1-15,0-4 0 16,0 0-17-16,0-8-93 15,0-4-83-15,-6-9-207 16</inkml:trace>
  <inkml:trace contextRef="#ctx0" brushRef="#br0" timeOffset="19524.3611">3126 8129 311 0,'0'0'122'0,"0"0"-67"15,0 0 79-15,0 0-33 16,0 0-41-16,0 0-4 16,-46-8-12-16,46 8-17 15,0 0-4-15,0 0 0 16,0 0-8-16,4 0-4 0,17 0 11 16,9-1 24-16,16-4-10 15,4 0-19-15,3-1-2 16,7-1-7-16,-2 0-2 15,0 5-3-15,-1-1-2 16,-12 3-1-16,-11 0 0 16,-10 0-2-16,-11 0 0 15,-7 0-11-15,-6 5-41 16,0 6-38-16,-13 6-39 16,-7 0-191-16</inkml:trace>
  <inkml:trace contextRef="#ctx0" brushRef="#br0" timeOffset="20430.6267">3187 8487 604 0,'0'0'16'0,"0"0"201"16,0 0-73-16,0 0-67 16,0 0-20-16,0 0-35 15,-6-29-11-15,6 35-11 16,0 16 0-16,5 9 23 15,2 9 16-15,-1-1-21 16,0 1-3-16,-3-5-7 0,0-5-3 16,0-5-2-16,-3-7-2 15,0-6 0-15,0-7 0 16,0-5-1-16,0 0 2 16,0 0 8-16,0 0 5 15,0 0 3-15,0-17-9 16,0-6-7-16,-3-10-2 15,-3-6 0-15,2-7 1 16,1 0-1-16,3 6-2 16,0 4 2-16,0 6 0 15,10 7-1-15,8 2-1 16,1 2 1-16,-2 2 0 16,4 4 1-16,-5 6 0 0,-4 5-1 15,3 2-3-15,-3 0-3 16,-3 12-4-16,1 8 1 15,-4 1 5-15,-6-1 4 16,0 2-3-16,0-2 1 16,-13-1-12-16,-7-2-1 15,-2-1 7-15,3-6-6 16,-1-3-10-16,4-6 12 16,7-1 12-16,1 0-16 15,1 0-8-15,4 0 12 16,3 0 12-16,0 0-2 15,0 0 2-15,0 0-7 0,0 0 4 16,12 9 1-16,0 8 0 16,4 2 3-16,1 5 6 15,-1-4 0-15,-1 3-5 16,0-6 4-16,-3-2-3 16,0-5-1-16,1-3 1 15,1-3-2-15,-1-4-51 16,2 0-115-16,0 0-125 15,-6-6-245-15</inkml:trace>
  <inkml:trace contextRef="#ctx0" brushRef="#br0" timeOffset="20758.7499">3509 8553 665 0,'0'0'27'16,"0"0"170"-16,0 0-29 16,0 0-82-16,0 0-2 15,0 0-15-15,-4-46-18 16,4 46-21-16,0 0-13 16,0 0-10-16,0 4-7 15,0 13 0-15,6 11 12 16,4 2 6-16,1 4-3 15,-1-2-7-15,-4 2-7 16,-3-4 1-16,0-5-2 0,-3-1 0 16,0-4-1-16,0 0-19 15,-6-4-75-15,-7-9-172 16,1-7-268-16</inkml:trace>
  <inkml:trace contextRef="#ctx0" brushRef="#br0" timeOffset="22805.675">4149 8022 624 0,'0'0'19'0,"0"0"154"16,0 0-73-16,0 0-49 15,0 0-29-15,0 0 1 16,0 0-1-16,-3 0-5 16,3 0 3-16,0 0-12 15,0 0-3-15,0 0-2 16,11 0 8-16,4 0 19 15,13 0-8-15,9 0-4 16,5 0-9-16,7 0-2 16,2 0-3-16,-2-2-3 15,-7-6 0-15,-12 2-1 16,-6-1 0-16,-14 3-6 0,-8 3-20 16,-2-1-12-1,0 2-18-15,0 0-55 0,-2 0-47 16,-8 0-74-16,-4 0-80 15</inkml:trace>
  <inkml:trace contextRef="#ctx0" brushRef="#br0" timeOffset="23102.5235">4351 7972 149 0,'0'0'219'0,"0"0"-190"15,0 0 81 1,0 0-57-16,0 0 23 0,-11-75 64 16,11 70-45-16,0-1 5 15,0 6-4-15,0 0-8 16,0 0-41-16,0 0-20 16,0 0-19-16,0 9-8 15,3 12 0-15,8 12 25 16,2 1-7-16,-1 3-11 15,-2 1-4-15,-2-1-3 16,-2-1-2-16,-3-2-57 16,-3-6-89-16,0-11-145 15,0-13-457-15</inkml:trace>
  <inkml:trace contextRef="#ctx0" brushRef="#br0" timeOffset="23649.4903">5007 7579 800 0,'0'0'13'0,"0"0"135"15,0 0 27-15,0 0-68 16,0 0-59-16,0 0-38 15,0-26-10-15,0 46 0 16,0 6 0-16,3 9 12 16,0-1-3-16,0 1-6 15,3 0-1-15,-6-2-2 16,0-1 0-16,0-2-8 16,0-6-81-16,0-2-73 15,0-4-95-15,-3-12-237 16</inkml:trace>
  <inkml:trace contextRef="#ctx0" brushRef="#br0" timeOffset="23946.3677">4819 7995 644 0,'0'0'18'15,"0"0"69"-15,0 0-18 16,0 0-65-16,0 0 17 16,0 0 43-16,73 13-12 15,-37-13-15-15,4 0-8 16,2 0-6-16,-3-5-3 16,4-3 1-16,-3 2-7 0,-4 0-8 15,-3 2-4-15,-3 0-2 16,-8 4 0-16,-4 0-46 15,-9 0-86-15,-6 0-98 16,-3 6-39-16</inkml:trace>
  <inkml:trace contextRef="#ctx0" brushRef="#br0" timeOffset="24790.043">4922 8420 500 0,'0'0'309'0,"0"0"-276"16,0 0 164-16,0 0-83 0,0 0-32 16,0 0-51-1,0-49-10-15,0 49-17 0,0 11-4 16,0 21 0-16,0 11 31 15,0 0-5-15,0 4-7 16,0-8-7-16,0-2-2 16,6-4-3-16,-3-7-5 15,4-6 0-15,-5-6-1 16,-1-6-1-16,1-3 2 16,-2-5-1-16,0 0 4 15,0 0 3-15,0-2-3 16,0-18-5-16,-8-9-8 0,-5-13 3 15,4-5-3 1,-4-6-2-16,2-2-6 0,8 2 11 16,3 10 1-16,0 3 0 15,6 5 1-15,12 5-2 16,3 3-10-16,3 7 7 16,1 8 3-16,-1 5-1 15,-6 7 4-15,1 0-2 16,-4 9-3-16,-3 11 0 15,-3 0 0-15,-9 3 5 16,0-1-7-16,0-2-4 16,-18 1 5-16,-1-5-9 15,-5-3-19-15,3-3-3 16,-3-6 1-16,5-1 13 0,2-3-12 16,4 0 11-16,4 0 9 15,6 0 7-15,0 0 4 16,3 0 1-16,0 0-6 15,0 7 3-15,3 6 8 16,9 8 5-16,4 1 7 16,1 3 0-16,5-1 0 15,-1 3 1-15,0-5-7 16,0-4-2-16,-5-6-4 16,2-2 0-16,-5-3-8 15,-2-4-104-15,-5-3-193 16</inkml:trace>
  <inkml:trace contextRef="#ctx0" brushRef="#br0" timeOffset="25415.1341">5259 8702 637 0,'0'0'23'16,"0"0"196"-16,0 0-92 15,0 0-54-15,0 0-36 16,33-79-4-16,-17 69-9 16,1 0-17-16,-1 6-4 15,-2 1 1-15,-1 3-3 16,-4 0 1-16,0 10-1 15,1 10 1-15,-7 5 3 16,-3 3-5-16,0 5 0 0,-6 1 0 16,-13-2 0-16,0 1 6 15,-4-4-4-15,4-8 1 16,1-5-1-16,9-9 4 16,3-1-2-16,6-3 0 15,0-3-1-15,0 0-2 16,0 0 1-16,0 0-4 15,9 0 4-15,12 0 5 16,4-2-4-16,3-5-3 16,-1 4 1-16,3-1 0 15,-3 1 0-15,-3 3-1 16,0-5 0-16,-5 3 0 0,-4 2-8 16,-2 0-48-16,-5 0-35 15,-8 0-62-15,0 0-165 16,-5 0-245-16</inkml:trace>
  <inkml:trace contextRef="#ctx0" brushRef="#br0" timeOffset="27259.2573">5805 7998 184 0,'0'0'203'0,"0"0"-153"16,0 0 73-16,0 0-34 15,0 0-24-15,0 0-10 0,0 0 15 16,-6 0-4-16,6 0-14 16,0 0-14-1,0 0-6-15,0 0 3 0,0 0-17 16,0 0-17 0,19 0 4-16,8 0-4 0,12 0 13 15,6 0-2 1,4 0-3-16,0-6-4 0,-4 0-1 15,-6 2-1-15,-8 1-3 16,-10 2 1-16,-12 1-3 16,-6 0 2-16,-3 0-19 0,0 0-79 15,-3 0-5 1,-9 0-61-16,-3 0-13 0,0 0-304 16</inkml:trace>
  <inkml:trace contextRef="#ctx0" brushRef="#br0" timeOffset="27539.2826">5993 7882 527 0,'0'0'17'0,"0"0"139"15,0 0-36 1,0 0-49-16,0 0 6 15,0 0-13-15,-3-29-1 16,3 29-23-16,0 0-18 16,0 4-6-16,0 14-5 0,7 10-7 15,2 9 19-15,-1 2 1 16,1 4-11-16,-2-1-9 16,-4 1-4-16,0-2 0 15,-3-7-69-15,0-10-101 16,0-15-141-1</inkml:trace>
  <inkml:trace contextRef="#ctx0" brushRef="#br0" timeOffset="27987.6337">6497 7623 644 0,'0'0'6'15,"0"0"199"-15,0 0-63 16,0 0-48-16,0 0-31 16,0 0-23-16,0-3-20 15,6 28-20-15,0 13 0 16,3 3 18-16,-3 1 4 15,0 2-13-15,0-5 2 16,1-2-5-16,-7 0-5 16,0-7-1-16,0-5-26 15,0-5-98-15,0-10-64 16,-4-9-133-16,-5-1-276 0</inkml:trace>
  <inkml:trace contextRef="#ctx0" brushRef="#br0" timeOffset="28284.5895">6397 8061 296 0,'0'0'300'15,"0"0"-293"-15,0 0 122 16,0 0-60-16,0 0-54 0,0 0 34 15,69 0 11-15,-32 0-5 16,6 0-26-16,-1-12-4 16,0 2-2-16,-2 0-9 15,-4 1 4-15,-5 4-6 16,-4 2-7-16,-5 3-4 16,-11 0-1-16,-5 6-9 15,-6 11-79-15,-3 6-68 16,-18 3-62-16,-7 4-262 15</inkml:trace>
  <inkml:trace contextRef="#ctx0" brushRef="#br0" timeOffset="29050.4927">6394 8422 722 0,'0'0'17'16,"0"0"140"-16,0 0-10 16,0 0-99-16,0 0-42 15,0 0-3-15,15 68 19 16,-3-22 5-16,-9 2 16 15,0 4-11-15,-3-2-6 0,0-4-8 16,0-7-2-16,0-6-7 16,0-9-6-16,-3-6-2 15,3-7 5-15,-2-7 0 16,2-2-6-16,0-2 3 16,-1 0 2-16,-2 0 9 15,0-13-1-15,-6-9-2 16,3-7-9-16,0-12-2 15,-4-5 1-15,4-10-1 16,4-4-2-16,2 1 2 16,0 3-3-16,2 8-1 15,17 12-7-15,2 4 7 16,3 9 2-16,1 3 0 0,-1 4 2 16,0 6-1-16,-3 3 3 15,-2 7-4-15,-5 0 1 16,2 4 0-16,-7 16-7 15,-3 2 2-15,-3 4-3 16,-3 5 3-16,0-3-1 16,-18-3 5-16,-4-2-14 15,-2-5-1-15,3-7-17 16,0-2 21-16,2-8-15 16,8-1 13-16,2 0 1 15,-1 0 11-15,7 0-1 16,0-3-6-16,3 2 10 0,0 1 1 15,0 0 0 1,0 0-1-16,3 1-3 0,7 15-1 16,7 4 4-16,-1 1 4 15,2 2 8-15,3-1-4 16,1-2 3-16,-2-3-5 16,-1 0-3-16,-1-6-2 15,-6-3-1-15,0-2-8 16,-5-5-81-16,-1-1-137 15,-1 0-150-15</inkml:trace>
  <inkml:trace contextRef="#ctx0" brushRef="#br0" timeOffset="29550.512">6797 8507 725 0,'0'0'50'15,"0"0"-34"-15,0 0 121 0,0 0-56 16,0 0-53-1,0 0-23-15,0 21 3 0,-6 8 4 16,-6 6 48-16,0 3-26 16,0-3-13-16,2-1-6 15,2-6 3-15,5-6-2 16,0-10 0-16,3-5-5 16,0 0-7-16,0-4-3 15,6-3 3-15,8 0 3 16,5 0 3-16,2 0-6 15,4 0-3-15,-2 0 3 16,2-4-4-16,-1-2-13 16,-2-1-7-16,-2 3 6 15,-1-4 10-15,-4 0-6 16,0 3-4-16,-6-2-4 0,1 2-3 16,-4 3-14-16,0 2-36 15,-6 0-15-15,0 0-66 16,0 0-54-16,0 0 30 15,-3 0-154-15</inkml:trace>
  <inkml:trace contextRef="#ctx0" brushRef="#br0" timeOffset="29800.4438">6885 8652 549 0,'0'0'48'15,"0"0"195"-15,0 0-93 16,0 0-54-16,0 0-43 16,0 0-30-16,6 24-11 15,0 2 36-15,0 4-5 16,1-1-3-16,2 1-15 16,-3-3-14-16,-3 1-5 15,-1-7-5-15,-2-4-1 16,0-4-6-16,0-7-77 15,0-6-95-15,-14 0-194 16</inkml:trace>
  <inkml:trace contextRef="#ctx0" brushRef="#br0" timeOffset="30425.4281">7067 7525 475 0,'0'0'170'0,"0"0"-98"16,0 0 103-16,0 0-94 15,0 0-71-15,0 0-4 16,89 81 18-16,-50-23 9 16,7 13 12-16,-4 11-20 15,-6 9 16-15,-3 16-12 0,-11-1 2 16,-13 5-6 0,-9-1-5-16,0-5 7 0,-15-5-13 15,-10-4-2-15,-11-10-5 16,-4-11-3-16,4-12 0 15,3-10-2-15,8-12 4 16,8-9 12-16,4-13 6 16,10-5-12-16,0-8-5 15,3-2-3-15,0-4-2 16,0 0 1-16,0 0 1 16,-3 0-4-16,0 0-9 15,0 0-28-15,-6-11-82 16,-3-4-114-16,0-6-201 0</inkml:trace>
  <inkml:trace contextRef="#ctx0" brushRef="#br0" timeOffset="33675.4854">7547 1610 206 0,'0'0'138'15,"0"0"-14"-15,0 0-17 16,0 0 5-16,0 0-5 16,0 0-24-16,0 0-11 15,0-21-17-15,0 19-16 16,0 2-17-16,0 0-5 15,0 0 0-15,0 0-4 16,0 0 2-16,0 0 2 16,0 0 0-16,0 0-6 15,0 0-2-15,0 0-7 16,0 0-1-16,0 0 2 0,0 0-2 16,0 4-1-1,3 9 3-15,3 3 8 0,3 8 2 16,3 1 1-16,-3 2-3 15,6 1 0-15,-2-3-6 16,-2-1-4-16,2-5 0 16,-7-2 1-16,0-5-1 15,-3-6-1-15,0-2 2 16,-3-2-1-16,0-2 2 16,0 0 2-16,0 0 7 15,0 0-1-15,0-3 1 16,3-11-6-16,-3-1-5 15,0-4 1-15,3 0-2 16,-1 0 1-16,-2-1-2 0,4 1 1 16,-1 2-1-16,0 0-5 15,3-3-15-15,0 1-7 16,0 4-1-16,1 1-4 16,-1 5-30-16,-3 6-31 15,-1 2-70-15,-1 1-124 16,-1 0-226-16</inkml:trace>
  <inkml:trace contextRef="#ctx0" brushRef="#br0" timeOffset="34191.0928">7804 1792 343 0,'0'0'79'15,"0"0"60"-15,0 0 15 16,0 0-40-16,0 0-19 16,0 0-24-16,0-34 8 15,0 31-4-15,0 1-14 16,0 2-14-16,0 0-14 0,0 0-17 16,0 0-16-1,0 0-3-15,0 13-12 0,3 12 12 16,0 5 2-16,3 4 1 15,1 0-68-15,-7-5-152 16,0-13-280-16</inkml:trace>
  <inkml:trace contextRef="#ctx0" brushRef="#br0" timeOffset="36941.1228">14176 1821 263 0,'0'0'82'16,"0"0"58"-16,0 0-66 15,0 0-27-15,0 0 17 16,0 0 13-16,0 0-12 16,0 0 4-16,0-29 1 15,0 29-15-15,0 0-9 16,0 0-13-16,0 0-12 16,0 0-7-16,0-1-7 0,0 1-4 15,0 0-3 1,0 0 0-16,0 0-2 0,6 3 2 15,4 13 3-15,0 5-2 16,1 5 3-16,1 1-2 16,-3-1 0-16,0 0 2 15,-2-6-1-15,0-5-2 16,-2-3 0-16,0-7 0 16,-5-3 0-16,3-2 4 15,-3 0-1-15,0 0 7 16,0 0 13-16,0 0 15 15,0-5-3-15,0-10-33 16,0-4 3-16,0-2-6 16,0-1 3-16,0 0-2 15,0 3 0-15,3 4 3 0,3 3-4 16,1-1 0-16,2 2 0 16,0 0-2-16,3 3-3 15,-3 3-39-15,-3 5-78 16,0 0-128-16,-3 0-170 15</inkml:trace>
  <inkml:trace contextRef="#ctx0" brushRef="#br0" timeOffset="37659.9036">14442 2054 95 0,'0'0'314'0,"0"0"-238"16,0 0 42-16,0 0-24 16,0 0-34-16,0 0 0 15,36-37-8-15,-31 34-10 16,-2 3 0-16,-2 0-15 0,1 0-10 15,1 0-11-15,3 0-5 16,0 5 3-16,-3 7-2 16,0 8 5-16,-3-3 2 15,0 4-9-15,0-1-1 16,-6 0 1-16,-9 0 12 16,0-2-9-16,-1-4 8 15,3-4-5-15,4-5-3 16,4-2 3-16,5-3-1 15,0 0 6-15,0 0 6 16,0 0-4-16,0 0 0 16,0 0 12-16,0 0-17 15,8 0 1-15,11 0-4 0,3 0-5 16,8 0-1-16,-4 0-10 16,6 0-104-16,-5 0-97 15,-5 0-128-15</inkml:trace>
  <inkml:trace contextRef="#ctx0" brushRef="#br0" timeOffset="39956.8179">7926 8207 707 0,'0'0'7'16,"0"0"169"-16,0 0-69 15,0 0-61-15,0 0-23 16,0 0-16-16,0 0 1 15,-9-8-1-15,9 8 4 16,0 0 19-16,6 8 23 16,13-5-9-16,8-3 7 15,15 0-9-15,3 0-4 0,10 0-18 16,-3 0-6 0,0-3-7-16,-13 0-5 0,-9-2 2 15,-15 3-4-15,-8 2 0 16,-4 0-2-16,-3 0-3 15,0 0-10-15,-16 13-40 16,-9 8-79-16,-8-9-224 16</inkml:trace>
  <inkml:trace contextRef="#ctx0" brushRef="#br0" timeOffset="40831.8105">8830 7710 900 0,'0'0'7'0,"0"0"142"16,0 0-50-16,0 0-87 15,0 0-12-15,0 0-9 16,32 44 9-16,-9 1 2 16,-1 9 6-16,4 1-3 15,-2 2 4-15,1-4-4 0,-4-4-1 16,0-5-2 0,-5-7-1-16,-2-8 1 0,-4-9-2 15,-4-10 2-15,-3-4 0 16,-3-6 0-16,0 0 7 15,3 0 10-15,0-19 28 16,0-10-34-16,0-8-9 16,3-7-4-16,0-5 2 15,0 0-1-15,3-6 2 16,0 1 1-16,4 7-4 16,-2 3 14-16,2 10 8 15,-4 3-12-15,3 10-10 0,-3 6-3 16,-3 4-3-16,3 8-30 15,0 3-83-15,-2 0-82 16,-4 0-257-16</inkml:trace>
  <inkml:trace contextRef="#ctx0" brushRef="#br0" timeOffset="41550.541">9368 8128 881 0,'0'0'2'15,"0"0"31"-15,0 0 79 16,0 0-75-16,0 0-35 16,0 0-2-16,50-40 2 15,-22 40 0-15,-1 0 3 16,-2 2 7-16,-8 12-5 15,-4 8-7-15,-10 6 5 16,-3 5 2-16,0 1 6 16,-12 2-7-16,-12-3 0 15,-1-3 1-15,-2-5-4 0,5-2 1 16,2-9-2-16,7-1 0 16,4-3-1-16,3-8-1 15,6 1 3-15,0-3 0 16,0 0 2-16,0 0-4 15,6 0 2-15,16 0 3 16,8 0-1-16,-1 0-4 16,3-4 6-16,1 0-5 15,-5-3-1-15,-1 4 4 16,-9-1-2-16,0-2 0 16,-9 2 1-16,-3 1-3 15,0 0 0-15,-6 3-1 0,0-1-41 16,0-2-98-16,0-7-265 15</inkml:trace>
  <inkml:trace contextRef="#ctx0" brushRef="#br0" timeOffset="41925.5487">10242 7454 931 0,'0'0'8'0,"0"0"91"16,0 0-3-16,-95 99-58 16,58-12 21-16,4 17-15 15,9 12 1-15,9 2 1 16,12-8-19-16,3-12-12 16,0-15-5-16,18-13-8 15,6-7 0-15,4-8-2 16,2-8-19-16,0-6-144 0,-2-15-114 15,-4-13-439-15</inkml:trace>
  <inkml:trace contextRef="#ctx0" brushRef="#br0" timeOffset="43941.1965">10941 7474 565 0,'0'0'55'15,"0"0"87"-15,0 0 43 16,0 0-62-16,0 0-35 16,0 0-22-16,0 0-39 15,0 0-27-15,-17-50 0 16,17 75-6-16,0 9 6 16,6 7 7-16,-3 0-3 15,0 5-1-15,-2-3-3 16,3-4 0-16,-4-3-3 15,0-1-42-15,0-6-104 16,0-5-61-16,0-8-134 0</inkml:trace>
  <inkml:trace contextRef="#ctx0" brushRef="#br0" timeOffset="44222.4578">10657 7945 616 0,'0'0'5'0,"0"0"71"15,0 0 35-15,0 0-84 16,0 0-17-16,0 0 37 0,72 0 0 16,-23 0-14-1,3-12-18-15,6-2 0 0,5-2-9 16,1-1-2-16,-2 1-1 15,-3 3-3-15,-11 6-1 16,-11 4-43-16,-16 3-99 16,-18 0-94-16,-3 0-135 15</inkml:trace>
  <inkml:trace contextRef="#ctx0" brushRef="#br0" timeOffset="44909.9554">10681 8276 119 0,'0'0'537'0,"0"0"-526"15,0 0 122-15,0 0-45 16,0 0-55-16,0 0-2 15,30 23 3-15,-27 10 7 16,0 7 4-16,-3 5-3 16,0 2-7-16,0-4-14 15,0 1-9-15,0-9-8 16,0-6-1-16,0-5 1 16,0-11-2-16,0-4 0 0,0-5 0 15,0-4 2-15,0 0 7 16,-3-4 7-16,0-18-13 15,-2-11-2-15,-2-12-3 16,1-9 1-16,-3-5-1 16,6-7-2-16,3 2-15 15,0 3 11-15,15 3-1 16,6 10 6-16,1 8 0 16,2 10-1-16,-3 10 2 15,-4 8 0-15,-1 5-5 16,-3 7 4-16,-3 0 0 15,0 0-2-15,0 15-5 16,-7 3-1-16,0 7 6 0,-3 1 1 16,0-1 1-1,-20 1-1-15,1-6-4 0,-3-1-20 16,1-9 17-16,3-1 7 16,3-8 2-16,6-1 1 15,0 0 0-15,5 0 0 16,1 0-1-16,3 0-7 15,0 0 2-15,0 0-8 16,10 10 8-16,5 13 3 16,6 4 2-16,2 2 2 15,2 1 2-15,-3 1 1 16,2-3-5-16,-2-1 0 0,-5-3 0 16,-1-3 0-1,-7-4-108-15,-2-13-174 0,1-4-240 16</inkml:trace>
  <inkml:trace contextRef="#ctx0" brushRef="#br0" timeOffset="45472.4638">11081 8395 721 0,'0'0'51'16,"0"0"-9"-16,0 0 61 15,0 0-46-15,37-80-21 16,-13 65-29-16,-2 1 7 16,5 2 9-16,-5 3 2 15,1 4-2-15,-7 5 5 16,-2 0-15-16,-5 3-13 16,-5 13-3-16,-4 1 3 0,0 7 4 15,0 1 0-15,-13 1-4 16,-4 1 3-16,-2 0 0 15,1-1-2-15,6-7-1 16,3-2 2-16,-1-7-1 16,7-1-1-16,3-4 0 15,0-5 2-15,0 0-2 16,0 0 0-16,16 0 7 16,8 0 1-16,7-8-2 15,2 2-5-15,0-4 0 16,-1 4 0-16,3-2-1 15,-8 0 1-15,-5 1-1 16,-6 2-5-16,-2 0-40 0,-11 2-30 16,0-3-54-1,-3-2-116-15,0-3-275 0</inkml:trace>
  <inkml:trace contextRef="#ctx0" brushRef="#br0" timeOffset="45928.2152">11443 7218 871 0,'0'0'28'0,"0"0"-18"16,0 0 50-16,0 0-39 15,85 6-13-15,-46 38 9 16,3 21 14-16,-2 16 4 16,2 15 2-1,-3 8-2-15,-7 10-10 0,1 7 10 16,-17 5 15-16,-6 9 1 0,-10-9-19 15,0-1-14-15,-17-8-8 16,-8-9-7-16,-5-4 0 16,-6-12-1-16,-6-17 0 15,4-13-1-15,2-17-1 16,6-14 4-16,8-14-2 16,8-7-1-16,8-7-1 15,3-3-31-15,-1-3-91 16,1-12-134-16,0-11-244 15</inkml:trace>
  <inkml:trace contextRef="#ctx0" brushRef="#br0" timeOffset="47665.4508">12177 8015 131 0,'0'0'390'15,"0"0"-389"1,0 0 74-16,0 0 0 16,0 0-35-1,0 0 21-15,0 0 35 0,-3-9-34 0,0 9-20 16,3 0-12-1,-3 0-9-15,3 2 16 16,-3 2-11-16,3 2-9 0,0-4-4 16,18-2 0-16,15 0 9 15,10 0 9 1,9-11-21-16,-3-3-8 0,0 2-2 16,-8 4-4-16,-11 3-27 15,-10 0-73-15,-7 5-59 16,-13 0-109-1,0 0-145-15</inkml:trace>
  <inkml:trace contextRef="#ctx0" brushRef="#br0" timeOffset="47885.8591">12280 8206 480 0,'0'0'51'16,"0"0"22"-16,0 0 37 15,0 0-85-15,0 0 13 16,0 0 19-16,76-7-16 16,-43-2-13-1,3-2-11-15,4 2-9 0,-6-1-8 16,5 1-7-16,-9-2-141 16,-7 0-171-16</inkml:trace>
  <inkml:trace contextRef="#ctx0" brushRef="#br0" timeOffset="48347.3379">13039 7654 775 0,'0'0'4'0,"0"0"150"16,0 0 8 0,0 0-61-16,0 0-22 0,0 0-23 15,0-52-44-15,0 58-12 16,0 20-2-16,3 11 2 16,3 10 12-16,-2 3-6 15,2-1-3-15,-3-2 2 16,5-5-4-16,-5-5-2 0,-3-8 1 15,0-6-3 1,0-3-26-16,0-10-66 0,0-3-59 16,0-7-80-16,-7-1-194 15</inkml:trace>
  <inkml:trace contextRef="#ctx0" brushRef="#br0" timeOffset="48597.411">13016 7678 567 0,'0'0'44'16,"0"0"14"-16,0 0 46 16,0 0-66-16,0 0-28 0,0 0 23 15,77-58 19-15,-53 49-8 16,1 0-20-16,-1 0 8 15,1 2-16-15,-2 0-9 16,-4 4-7-16,-7 3-4 16,0 0-53-16,-6 0-139 15,-6 0-103-15</inkml:trace>
  <inkml:trace contextRef="#ctx0" brushRef="#br0" timeOffset="48831.7868">13061 7827 518 0,'0'0'17'15,"0"0"27"-15,0 0 20 16,0 0-49-16,0 0 33 16,0 0 25-16,56 2-1 15,-31-4-13-15,5-5-18 16,-1-3-12-16,3 7-13 15,-2-4-9-15,-7 3-7 16,-1 4-6-16,-6 0-49 16,-10 0-143-16,-6 4-70 15</inkml:trace>
  <inkml:trace contextRef="#ctx0" brushRef="#br0" timeOffset="49050.4558">13035 8012 475 0,'0'0'3'16,"0"0"25"-16,0 0 38 15,0 0-7-15,0 0-13 16,0 0-8-16,101 8 7 16,-71-13-7-16,2-4-15 15,3-2-8-15,-5 5-9 16,-5-4-6-16,-1 3-15 0,-6 0-132 15,-6 3-97 1</inkml:trace>
  <inkml:trace contextRef="#ctx0" brushRef="#br0" timeOffset="49331.7161">13539 7833 696 0,'0'0'10'15,"0"0"124"-15,0 0 33 16,0 0-79-16,0 0-51 16,0 0-14-16,33 3 29 0,-24 31 2 15,4 7-3-15,-4 4-15 16,0 2-19-16,0-1-12 15,-6 2-4-15,0-5-1 16,-3-4-57-16,0-11-249 16,-20-19-505-16</inkml:trace>
  <inkml:trace contextRef="#ctx0" brushRef="#br0" timeOffset="51942.64">12960 8557 503 0,'0'0'19'0,"0"0"27"16,0 0 76-16,0 0-23 15,0 0-20-15,0 0-21 16,0 0-13-16,0 0-23 16,-48-24-10-16,48 24-11 15,0 0 5-15,0 0-5 0,0 0 4 16,2 4 14-1,19 4 8-15,18-2 25 0,16-4 1 16,17-2-20 0,14 0-8-16,5-6-15 0,0-4-5 15,-3 1-3-15,-6-2-1 16,-4 5 0-16,-7-5 0 16,-15 8-1-16,-11 1 0 15,-6 1 0-15,-16 1 0 16,-4 0-1-16,-10 0-24 15,-6 6-84-15,-3 8-43 16,0 0-163-16</inkml:trace>
  <inkml:trace contextRef="#ctx0" brushRef="#br0" timeOffset="52692.7222">13139 8864 873 0,'0'0'2'15,"0"0"140"1,0 0-61-16,0 0-80 0,0 0-1 16,-6 83 8-16,6-33 11 15,0 2 7-15,0 0-6 16,0-5-2-16,-3-7-10 16,3-5 3-16,-4-9 5 15,1-9 0-15,0-4 1 16,0-9-8-16,3-4 4 15,-3 0 0-15,0-4 15 16,3-21 0-16,-8-5-27 16,2-9 3-16,2-2-3 15,1-9-1-15,0-5 1 0,3-3 0 16,0 0-2 0,6 9 0-16,12 8 1 0,1 9-2 15,0 13-2-15,7 5-3 16,-3 3 3-16,6 5 0 15,-5 4 2-15,0 2-2 16,3 0 1-16,-8 5-1 16,-4 9 2-16,-3 0 0 15,-9 3-9-15,-3-1-4 16,0 2-2-16,-23-1 2 16,-6 0-7-16,-4-3-23 15,-3-5 3-15,3-5 41 0,5-1-18 16,8-3 7-1,10 0 10-15,4 0 0 0,3 0-5 16,3 0-7-16,0 4-19 16,3 6-7-16,13 2 40 15,7 7 5-15,2 0-4 16,2 3 8-16,3-2-4 16,-2 2 6-16,-2-5-4 15,2-1-5-15,2-5 0 16,-6-1-2-16,1-4-15 15,-1-4-95-15,-6-2-157 16,-5 0-183-16</inkml:trace>
  <inkml:trace contextRef="#ctx0" brushRef="#br0" timeOffset="52989.5608">13588 8981 741 0,'0'0'47'15,"0"0"86"-15,0 0 66 16,0 0-83-16,0 0-37 16,0 0-40-16,0-31-17 15,0 33-12-15,0 19-9 16,9 13 20-16,1 4 11 0,4 2-7 15,-5-1-7 1,0 2-15-16,-6-2 0 0,1-3-3 16,-4-5 0-16,0-6-3 15,0-8-35-15,0-6-84 16,0-11-185-16,0-5-370 16</inkml:trace>
  <inkml:trace contextRef="#ctx0" brushRef="#br0" timeOffset="55812.5983">14328 8503 622 0,'0'0'29'16,"0"0"29"-16,0 0 101 16,0 0-116-16,0 0-33 15,0 0 0-15,0 0 10 16,0 0 13-16,-16 3 12 15,16-3 8-15,0 1-3 16,0-1 5-16,7 4-14 16,14-4-9-16,13 0-6 15,5 0-7-15,6 0-1 16,4-5-12-16,-7-1-5 16,-10 3 2-16,-6 1-3 15,-9-3 0-15,-7 2-3 16,-7 3-20-16,-3 0-48 15,0 0-89-15,-7 0-147 16,-6 0-406-16</inkml:trace>
  <inkml:trace contextRef="#ctx0" brushRef="#br0" timeOffset="56367.8358">15105 7715 200 0,'0'0'539'16,"0"0"-454"-16,0 0 121 15,0 0-63-15,0 0-68 16,0 0-9-16,-23-54-23 16,23 54-24-16,0 0-19 15,0 4-4-15,0 19 4 0,0 7 1 0,5 6 6 16,-1 0 0-16,3 1-1 15,0-4-5-15,-4-1 0 16,3-4-1-16,-3-3 0 16,0-6-5-16,-3-4-42 15,0-3-74-15,0-5-69 16,0-7-130-16,0 0-205 16</inkml:trace>
  <inkml:trace contextRef="#ctx0" brushRef="#br0" timeOffset="56742.8524">15108 7702 529 0,'0'0'26'0,"0"0"69"16,0 0 53-16,0 0-72 15,0 0-39-15,0 0-3 16,-3-17 4-16,3 17-14 16,0 0 0-16,0 0 1 15,0 0-2-15,0-3 1 0,6-5 1 0,10 2-5 16,7-5-5-16,0 2-9 15,6 1-3-15,-3-1-1 16,3 2-2-16,-10 3-2 16,1-1-9-16,-11 5-62 15,-6 0-80-15,-3 0-120 16,0 0-59-16</inkml:trace>
  <inkml:trace contextRef="#ctx0" brushRef="#br0" timeOffset="57042.8518">15071 7846 422 0,'0'0'26'16,"0"0"93"-16,0 0-38 15,0 0-25-15,0 0-4 16,0 0 10-16,52-16-10 16,-35 10-4-16,9 1-9 15,0-1-6-15,0 0-7 16,6-1 3-16,-2 2-17 16,-5 0-8-16,-6 3-4 15,-5 0-9-15,-4 2-61 16,-4 0-56-16,-6 0-79 0,0 2-4 0</inkml:trace>
  <inkml:trace contextRef="#ctx0" brushRef="#br0" timeOffset="57348.1571">15134 7981 364 0,'0'0'18'0,"0"0"43"16,0 0 18-16,0 0-42 15,0 0 6-15,0 0 19 16,16 30 20-16,-4-30-8 16,2 0-23-16,6 0 4 15,-2 0-15-15,9-3-16 16,-2-7-2-16,5 1-3 0,-1-1-8 15,0 1-6-15,-2 3-5 16,-9 2-1-16,-5 0-49 16,-2 4-89-16,-8-3-126 15</inkml:trace>
  <inkml:trace contextRef="#ctx0" brushRef="#br0" timeOffset="57910.7158">15633 7827 650 0,'0'0'8'16,"0"0"162"-16,0 0-82 16,0 0-56-16,0 0-18 15,82-59 3-15,-64 59 2 0,0 0-3 16,-9 6-5-1,-2 13-3-15,-5 7-2 0,-2 4 5 16,0-2-8-16,-15-2 0 16,-5-4-1-16,7-7 0 15,0-5 4-15,7-6-2 16,6-2-2-16,0-2 4 16,0 0-6-16,3-6-10 15,13-8-34-15,5 3 15 16,3 2-13-16,-5 1 22 15,2 8 9-15,-6 0 10 16,3 8-1-16,-6 11 2 16,-6 2 10-16,-1 4 11 15,-5-3-1-15,0 4-4 16,0-4 4-16,-14-2-10 0,-10-1-2 16,-4 2-2-16,-5-4-6 15,-8-1-66-15,-3-6-196 16,0-4-327-16</inkml:trace>
  <inkml:trace contextRef="#ctx0" brushRef="#br0" timeOffset="58535.681">15035 8448 551 0,'0'0'31'15,"0"0"36"-15,0 0 113 16,0 0-110-16,0 0-43 16,0 0 4-16,-15 0 8 15,15 0 4-15,10 0 3 16,10 0 2-16,8 0-5 16,14 0 0-16,14 0 2 15,21 0-6-15,11-3-2 0,10-6-14 16,0 0-8-1,1 1-8-15,-7 0-3 0,-8 2-4 16,-12-1-3-16,-14 1 3 16,-12 3 0-16,-13-1 1 15,-10 1-1-15,-9 2 0 16,-6 1-1-16,-5 0-1 16,-3 0-21-16,0 0-91 15,-7 7-61-15,-13-3-255 16</inkml:trace>
  <inkml:trace contextRef="#ctx0" brushRef="#br0" timeOffset="60551.2879">15366 9042 440 0,'0'0'40'0,"0"0"-2"16,0 0 60-16,0 0-12 15,0 0-26-15,0 0 9 16,-3-70 24-16,3 62 12 16,0 5-2-16,0 1-6 15,0 2-36-15,0 0-19 0,0 0-37 16,0 14-5-16,0 23-8 15,-3 9 8-15,0 7 1 16,3 2-1-16,0-4 0 16,0-5-1-16,0-8 1 15,0-8 0-15,0-12 0 16,1-7 1-16,1-6-1 16,-2-5 1-16,0 0 3 15,0 0 2-15,0-7 10 16,0-16-11-16,0-10-5 15,0-7 2-15,0-7-1 16,0-9 1-16,0 0-1 0,0 1 3 16,0-5-3-16,0 7-1 15,0 6 3-15,6 8-3 16,6 10 0-16,0 10 0 16,0 5-1-16,6 3-5 15,4 8-2-15,1 3 6 16,2 0-3-16,2 0 3 15,-5 3 1-15,-1 8 0 16,-12-2-3-16,-3 5-2 16,-6-1-1-16,0 2-7 15,-9 1-2-15,-12-1 4 16,-4 2-7-16,-5-1-5 16,1-5-9-16,7-3 3 0,3-4 2 15,4 0 4-15,6 0 18 16,0-2-23-16,6 4 20 15,0-1 2-15,0 7-10 16,3 4 4-16,0 5 9 16,0 5 4-16,6 0 2 15,6-2-2-15,2-4 0 16,8 0 0-16,0-5 0 16,5-5 4-16,-4-4-3 15,3-2 1-15,-8-4-2 16,-3 0-39-16,-6 0-176 15,-9-10-129-15</inkml:trace>
  <inkml:trace contextRef="#ctx0" brushRef="#br0" timeOffset="61098.1969">15734 9039 733 0,'0'0'28'15,"0"0"169"-15,0 0-99 16,0 0-50-16,59-78-32 16,-34 73-8-16,2 5-2 15,-4 0 4-15,-1 10-7 16,-9 10 3-16,-7 2-6 16,-6 2 1-16,0 6 3 15,-6 0-2-15,-16 6 1 16,-2-2-1-16,-8-3 2 15,10-4-3-15,-2-6 1 16,11-8 0-16,4-3-2 0,6-8 0 16,3 3-1-16,0-2-3 15,9-1 4-15,18 4 5 16,8-6 4-16,11 0 1 16,4 0-4-16,4-1 5 15,-5-6-8-15,-1-1 1 16,-2 6 1-16,-12 1-3 15,-7 1-1-15,-15 0-1 16,-4 0-5-16,-6 0-24 16,-2 0-67-16,0 0-88 15,-9 3-127-15</inkml:trace>
  <inkml:trace contextRef="#ctx0" brushRef="#br0" timeOffset="75172.3159">1454 10415 499 0,'0'0'30'0,"0"0"121"15,0 0-54 1,0 0-34-16,0 0-29 0,0 0-3 16,0 0 13-16,0-75 1 15,0 68 7-15,0 0-4 16,0 2 6-16,-3 0 10 16,0 0-11-16,0 5-22 15,1-3 4-15,2 2-6 16,0 1-15-16,0 0-14 0,0 0-3 15,0 11-12-15,0 18 7 16,0 10 6-16,0 11 3 16,0 0-2-16,0-4 1 15,2-3-2-15,1-7 2 16,0-4 2-16,0-4-2 16,-3-6 0-16,0-5 0 15,0-1-8-15,0-5-68 16,0-1-60-16,-3-8-84 15,-5-2-165-15</inkml:trace>
  <inkml:trace contextRef="#ctx0" brushRef="#br0" timeOffset="75562.8718">1446 10459 478 0,'0'0'9'15,"0"0"72"-15,0 0 16 16,0 0-30-16,0 0-2 16,0 0 15-16,5-49 2 15,-5 49-20-15,0 0 4 0,0 0-19 16,0 0-20-1,3 0-16-15,6 0-11 0,1 0 3 16,8 0-6-16,3 3 3 16,6 11-1-16,-2 8 0 15,1 2 0-15,-4 5 2 16,0-2-1-16,-1-1 0 16,-3-6 0-16,-3-1-1 15,-3-6-2-15,-1-6-10 16,-4 0-58-16,-3-7-47 15,-2 0-73-15,-2 0-36 16,0-10-319-16</inkml:trace>
  <inkml:trace contextRef="#ctx0" brushRef="#br0" timeOffset="75859.7444">1719 10268 561 0,'0'0'14'0,"0"0"118"16,0 0 14-16,0 0-49 16,0 0-50-16,0 0-27 15,-10-27-5-15,10 27-15 16,0 10 3-16,0 7 4 16,3 5 23-16,6 2-2 15,-5 8-8-15,1 2-9 16,-2 3-6-16,3 1-1 0,-6-4-2 15,0-1 1 1,0 0-3-16,0-6 0 0,0-5-2 16,0-2-46-16,0-4-81 15,0-8-79-15,-3-8-161 16</inkml:trace>
  <inkml:trace contextRef="#ctx0" brushRef="#br0" timeOffset="76376.0682">1985 10498 544 0,'0'0'57'0,"0"0"153"16,0 0-137-16,0 0-17 16,0 0-15-16,0 0-4 15,-28-22-18-15,17 22-13 0,-4 10 16 16,2 7-11-16,2 2 4 15,0 4 6-15,6 2-13 16,5-1-5-16,0-4-3 16,5 0-2-16,14-3 2 15,0-4 9-15,1-3-8 16,-1-7 3-16,0-3-4 16,-5 0 3-16,-2 0 3 15,1-10-3-15,-2-6 0 16,-5-4-3-16,-2-1-2 15,-4-2-3-15,0 1-5 16,0-1-3-16,-9 10 7 16,-1 6 5-16,-1 4-10 0,4 3-11 15,4 0-43-15,0 3-82 16,3 10-49-16,0 1-129 16</inkml:trace>
  <inkml:trace contextRef="#ctx0" brushRef="#br0" timeOffset="76938.7208">2301 10449 526 0,'0'0'26'16,"0"0"126"-16,0 0-25 15,0 0-52-15,0 0-55 16,0 0-16-16,-88 10 4 16,75 14 5-16,4-2-7 15,3-2 6-15,6 0-11 16,0-4 0-16,0-5-2 15,0-1 0-15,6-3-6 0,3-6 7 16,7-1 0 0,-4 0 5-16,3-3-13 15,-3-12 5-15,3-2-48 0,-6-6 17 16,-3-4-8-16,0-2 42 16,-2-5 0-16,-4-8 7 15,0-1 0-15,0-4 14 16,0-3 5-16,-4 5-6 15,4 8 15-15,0 10 13 16,0 11 3-16,0 10 4 16,0 6-14-16,0 0-41 15,4 25 2-15,5 11-2 16,5 14 26-16,-4 7 5 16,-1 1-6-16,0 2-8 15,0-6-14-15,-6-4-2 0,0-10-1 16,-2-7-1-16,-1-8-6 15,0-8-94-15,2-13-65 16,-1-4-131-16</inkml:trace>
  <inkml:trace contextRef="#ctx0" brushRef="#br0" timeOffset="77416.6182">2483 10575 402 0,'0'0'19'0,"0"0"60"16,0 0 8-16,0 0-17 16,0 0-21-16,78 0-11 15,-65-7 32-15,1-3 7 16,-6-3-25-16,-3 0 0 15,1 0-8-15,-3-1 0 16,-3-2-13-16,0 0 4 16,0-2-6-16,0-1-10 15,0 5 5-15,0 2-1 16,-6 2 11-16,3 3-7 0,0 3 15 16,-1 1-20-16,-1 3-12 15,-4 0-9-15,0 14-1 16,-7 5 1-16,7 9-2 15,1-2 2-15,1 3 3 16,7-6 3-16,0 3-4 16,0-2-3-16,10-2 0 15,4-2 0-15,5-9 0 16,1-1 3-16,2-5-3 16,2-5 2-1,1 0-2-15,3 0-20 0,-1-12-106 0,-9-8-153 16,-6-4-501-1</inkml:trace>
  <inkml:trace contextRef="#ctx0" brushRef="#br0" timeOffset="78171.2159">3140 10328 500 0,'0'0'68'16,"0"0"15"-16,0 0 67 16,0 0-61-16,13-84-41 0,2 71-14 15,3 1-15 1,1 3-8-16,-4 4 12 0,3 2-5 15,-3 3-4-15,-2 0-3 16,-1 10-5-16,-1 7 1 16,-8 5-2-16,-3 4 9 15,0 5-12-15,0 1 5 16,-17 5-1-16,-5-4 1 16,4-7-6-16,0-6 5 15,6-7-5-15,5-9 0 16,5-1 4-16,2-3-4 15,0 0-1-15,0 0 0 0,0 0-9 32,2 0 9-32,11 0 1 0,7 0 5 15,2-4-4-15,5-7-1 16,-2 5-1-16,0 0 1 16,-5 1 0-16,-7 0-2 15,-2 2-2-15,-7 3-7 16,-4 0-77-16,0 0-66 15,0 0-175-15</inkml:trace>
  <inkml:trace contextRef="#ctx0" brushRef="#br0" timeOffset="78894.5937">3283 10011 450 0,'0'0'10'0,"0"0"106"15,0 0-35-15,0 0-2 16,0 0-38-16,0 0-5 16,-82-14 11-16,62 14-37 15,1 0 11-15,-2 6-1 16,-3 2 18-16,3 4-7 16,-1 1-15-16,5 4-4 15,-2 5-2-15,7 2 1 0,0 9-9 16,2 0 2-16,2 4 2 15,5 1 4-15,-1 2-1 16,4 1 9-16,0-2-1 16,0 4 6-16,4-4 2 15,8-3-2-15,2-6-8 16,2 1 2-16,3-5-1 16,-2-4-6-16,8 0 4 15,-1-7-9-15,-4 1 4 16,-1-2-4-16,0-4-5 15,-2-3-1-15,2-2 1 16,6-5 1-16,-2 0 9 0,5 0-6 16,-1-9-4-16,0-4 6 15,1-4-3-15,-4-2-1 16,-2 0 4-16,-5-5 2 16,-4-2-6-16,-1-1 5 15,-6-9-1-15,-1-3-6 16,-4-5 8-16,-1-6-6 15,0 1 0-15,0-1 11 16,-4 8 4-16,-10 4 6 16,-2 8 6-16,1 4 7 15,-6 7-13-15,2 4-17 16,-1 0-6-16,-5 11-4 0,-8 4-3 16,-10 4-45-16,-8 16-161 15,-4-3-353-15</inkml:trace>
  <inkml:trace contextRef="#ctx0" brushRef="#br0" timeOffset="84450.3931">7482 11922 166 0,'0'0'276'16,"0"0"-220"-16,0 0 68 16,0 0-60-16,0 0 4 15,0 0-21-15,0 0-10 16,0 0-10-16,-5-3-9 15,5 3 1-15,0 0 15 0,0 0-7 16,0 0 0 0,0 0-2-16,0 0-8 0,5 0-12 15,14 0 11-15,8 0 2 16,4 0-2-16,5 0-12 16,-3 0-1-16,3 0-2 15,-8-1 0-15,-4-4-1 31,-8 0-3-31,-4 0-10 16,-6 2-48-16,-1-4-61 16,-5 3-95-16,0-5-67 15</inkml:trace>
  <inkml:trace contextRef="#ctx0" brushRef="#br0" timeOffset="84747.2144">7625 11807 114 0,'0'0'286'15,"0"0"-227"-15,0 0 74 16,0 0-56-16,0 0 42 16,0 0-39-16,-8-39-20 15,8 35 6-15,0 3-3 16,0 1 1-16,0 0-18 15,0 0-10-15,0 0-14 0,0 0-22 16,0 22-10 0,0 14 10-16,5 9 2 0,4 5 0 15,1 3-2-15,-4-4-2 16,-3-2-3-16,-3 0-80 16,0-12-144-16,-12-11-228 15</inkml:trace>
  <inkml:trace contextRef="#ctx0" brushRef="#br0" timeOffset="85387.8234">7992 11500 776 0,'0'0'60'0,"0"0"111"15,0 0-79-15,0 0-71 16,0 0-21-16,0 0 0 16,22 62 8-16,-6-15 9 15,7 3 5-15,-1 1-9 16,2 0-4-16,-2-1-5 15,1-6 3-15,-4-3-7 16,-5-7-1-16,-1-8 1 16,-1-10 0-16,-6-7 0 15,-2-4 3-15,-1-2-2 16,0-3 9-16,-1-3 15 16,4-19-23-16,-6-6 0 0,3-5-2 15,-3-7 2-15,0-2-2 16,0 1 1-16,0-2 2 15,0 4-1-15,3 0 0 16,0 2 2-16,0 4 1 16,4 9-4-16,-4 2 0 15,3 9-2-15,-3 3-1 16,3 4-5-16,-1 2-64 16,5 4-104-16,-1 0-172 15,0 0-100-15</inkml:trace>
  <inkml:trace contextRef="#ctx0" brushRef="#br0" timeOffset="86122.2861">8439 12028 107 0,'0'0'500'0,"0"0"-399"15,0 0 65-15,0 0-53 16,0 0-63-16,0 0 8 15,24-78-32-15,-12 70 0 16,4 2-9-16,1 3-7 0,2 0-1 16,2 3-4-16,-3 0-2 15,1 9 1-15,-5 8-4 16,-4 6 0-16,-4-1 2 16,-6 2-4-16,0 5 1 15,-6-5 1-15,-13 2 1 16,-2-4 2-16,-4 3 2 15,5-5-3-15,-2-4 1 16,5-5-3-16,4 0 2 16,7-7-2-16,3-1 2 15,3-1-2-15,0-2 0 16,0 0 1-16,0 0 0 16,0 0-1-16,9 0 0 0,13 0 8 15,2-8-1-15,6 4-2 16,-6-6-5-16,6 4 4 15,-2-4-1-15,-1 3 0 16,-3 1 1-16,-5 2-4 16,-7 1-1-16,-3 0 0 15,-8 3-3-15,-1 0-7 16,0 0-56-16,0-6-83 16,0-2-199-16</inkml:trace>
  <inkml:trace contextRef="#ctx0" brushRef="#br0" timeOffset="86622.2117">9112 11260 645 0,'0'0'10'0,"0"0"104"0,0 0-43 16,0 0-43-16,0 0-25 15,0 0 19-15,-64 133 42 16,46-50-12-16,6 16 29 16,3 10-26-16,3-2-8 15,3-5-5-15,3-9-3 16,6-11-14-16,12-16-1 16,9-7 0-16,1-12-12 15,-1-5-4-15,1-5-4 16,-4-5 1-16,0-5-5 15,-6-3 1-15,1-5 0 16,-5-6-1-16,-1 3 0 0,-4-6 0 16,-3 0-2-16,0-3-3 15,-6-3-36-15,0 2-75 16,0-4-88-16,-6-2-173 16</inkml:trace>
  <inkml:trace contextRef="#ctx0" brushRef="#br0" timeOffset="88421.9911">9619 11165 711 0,'0'0'21'15,"0"0"80"-15,0 0 23 0,0 0-50 16,0 0-70-1,0 0-2-15,0 0-2 0,-21 6 24 16,21 16-3 0,1 11 20-16,6 3-1 0,-3 0-19 15,-1 1 0 1,0-8-12-16,0-3-4 0,-3 1-5 16,3-1 0-16,-3-2-3 0,0-5-33 15,0 1-85 1,0-9-132-16,0-8-130 0</inkml:trace>
  <inkml:trace contextRef="#ctx0" brushRef="#br0" timeOffset="88712.0012">9394 11684 548 0,'0'0'3'16,"0"0"112"-16,0 0-8 16,0 0-80-16,0 0 3 15,0 0 3-15,40 0 25 16,-10-3-11-16,10-10-20 16,2 0-8-16,10-3-5 0,2-5-4 15,4 4-5 1,-3 1-3-16,-4 3 0 0,-11 3-2 15,-13 3-2 1,-9 7-12-16,-12 0-67 0,-6 3-124 16,0 8 1-1</inkml:trace>
  <inkml:trace contextRef="#ctx0" brushRef="#br0" timeOffset="89399.3999">9543 11880 701 0,'0'0'23'0,"0"0"169"15,0 0-123-15,0 0-45 16,0 0-20-16,0 0-3 15,0 29 22-15,7 4 46 16,1 9-15-16,-2-1-24 16,0 2-8-16,-3-4-5 15,0-3-7-15,1-3-3 16,-4-8-3-16,0-5 3 16,0-8 3-16,0-5-2 15,0-4-5-15,0-3 7 0,0 0 7 16,0-6 14-1,0-13-13-15,-4-10-15 0,-5-6-3 16,3-7 4 0,-1-5-4-16,3-3 0 0,4 4 0 15,0 2 1 1,0 2-1-16,4 5-1 0,15 5-4 0,6 5 2 16,-1 4 2-16,3 10-2 15,-5 2-2-15,-3 6 3 16,1 5 1-16,-5 0-4 15,-1 5-1-15,-4 15-2 16,-10-3 2-16,0 7-5 16,-3-2-1-16,-15 1-40 15,-6 0 22-15,0-3 4 16,2-6-6-16,5-8 30 0,4-2-10 16,1-4 9-1,6 0 3-15,6 0 4 0,-4 0-4 16,4 0-12-16,0 0 11 15,4 6-3-15,8 10 4 16,7 4 3-16,4 1-3 16,-1 4 1-16,2-1 0 15,-2-1 0-15,-5 1-1 16,-1-4-3-16,-4 0-39 16,-6-6-121-16,-1 0-127 15,2-11-318-15</inkml:trace>
  <inkml:trace contextRef="#ctx0" brushRef="#br0" timeOffset="89993.0861">9849 12163 667 0,'0'0'14'0,"0"0"124"0,0 0-25 15,40-85-60-15,-25 71-32 16,1 1-5-16,-2 6 9 15,-1 4 4-15,-1 3-9 16,-3 0-12-16,6 14-6 16,-6 11 10-16,-3 7 1 15,-3-1-2-15,-3 6-11 16,0 1 3-16,-15 1 1 16,-3-3-4-16,0-10 1 15,2-4 3-15,3-8-3 16,6-8-2-16,3-1 9 15,1-3-4-15,3-2 2 0,0 0 0 16,0 0-6-16,0 0 0 16,0 0 0-16,0 0 0 15,14 0 5-15,9 0-4 16,-2-2 0-16,0-3 2 16,4 5-3-16,-1-3-2 15,-3 0 2-15,3 2 1 16,-2-5 2-16,-5 2-3 15,-1-1 1-15,-1-2 0 16,-3 0 2-16,-3 1-3 16,-3-1-22-16,-3 0-62 15,0 1-75-15,-3-7-279 16</inkml:trace>
  <inkml:trace contextRef="#ctx0" brushRef="#br0" timeOffset="90524.3271">10335 11668 695 0,'0'0'5'16,"0"0"90"-16,0 0 20 16,0 0-80-16,0 0-28 0,0 0 7 15,0 3-10-15,21-3 36 16,8 0 10-16,9-3-1 15,5-10-13-15,-1 0-18 16,4-1-5-16,-1 1-7 16,-2 3-5-16,-4 3-1 15,-16 4-2-15,-7 0-11 16,-10 3-60-16,-6 0-31 16,0 0-135-16,-9 0 0 15</inkml:trace>
  <inkml:trace contextRef="#ctx0" brushRef="#br0" timeOffset="90821.2334">10521 11453 520 0,'0'0'12'16,"0"0"158"-16,0 0-7 16,0 0-37-16,0 0-19 15,0 0-13-15,1-53-18 16,3 58-55-16,2 24-17 0,0 17-3 16,7 13 36-1,-4 0-19-15,2 5-10 0,-1-1-4 16,-1-1-4-16,-6 0-3 15,3-8-122-15,-6-18-162 16,0-19-433-16</inkml:trace>
  <inkml:trace contextRef="#ctx0" brushRef="#br0" timeOffset="92628.9681">11315 11257 531 0,'0'0'22'16,"0"0"155"0,0 0-53-16,0 0-46 0,0 0-12 15,-15-75-7 1,15 66-13-16,0 1 1 0,0 6 1 16,0-1 1-1,0 3-11-15,0 0-18 0,0 16-20 16,0 17 1-1,0 7 5-15,0 7 0 0,0 1-2 16,0-4-4-16,0-2 0 0,0 1 0 16,0-2-1-1,0-5-69-15,0-1-55 16,0-8-39-16,0-10-133 16,-9-7-368-16</inkml:trace>
  <inkml:trace contextRef="#ctx0" brushRef="#br0" timeOffset="92939.0174">11093 11696 493 0,'0'0'69'16,"0"0"-31"-1,0 0 87-15,0 0-82 0,0 0-17 16,0 0-17-16,19 0 22 0,5 0 3 16,5 0-1-1,9-6 1-15,4 0-13 0,4-2-3 16,6-3-7 0,0 1 0-16,7 3-3 0,-7 3-3 15,-6-1-5 1,-10 5-1-16,-11 0 0 0,-12 0-39 15,-6 3-62 1,-7 10-125-16,0 8 35 0</inkml:trace>
  <inkml:trace contextRef="#ctx0" brushRef="#br0" timeOffset="93649.0367">11172 12085 625 0,'0'0'13'16,"0"0"137"-16,0 0-18 15,0 0-51-15,0 0-55 16,0 0-19-16,0-17-6 15,9 43 48-15,7 10-8 0,-7 5 2 16,-2 4-7 0,1-1-15-16,-8-2-9 0,0-5 1 15,0-5-7 1,0-8 0-16,0-7-3 0,0-7-1 16,0-7 3-1,0-3 0-15,0 0 5 0,0 0 6 16,-3-14-1-1,-6-12-13-15,3-8-2 0,0-7 7 16,3-9-7-16,3 0-2 0,0-3-3 16,0 3 5-1,15 5-9-15,6 1 3 16,1 12-1-16,5 2 5 16,-6 9-1-16,3 5 3 0,-5 6 0 15,-5 4 0 1,-8 6-2-16,1 0-1 0,-4 0-7 15,-3 10-14 1,0 7 10-16,-10 5-23 0,-10-2 5 16,-2 2 5-16,1-5 1 15,3-3 21-15,-2-4-7 16,10-4 10-16,0-2 1 16,7-4-10-1,0 0 2-15,3 0-1 0,0 3-6 16,0 0-8-16,0 4 15 15,9 3 9-15,5 4 6 16,6 4-5-16,2 2 3 0,4 0-4 16,-3 0 9-1,3-4-6-15,-7 1 0 16,1 0-2-16,-8 0-1 16,-5-4 0-16,-1-3-51 0,-6-3-149 15,0-7-106 1</inkml:trace>
  <inkml:trace contextRef="#ctx0" brushRef="#br0" timeOffset="94229.0751">11522 12180 767 0,'0'0'19'0,"0"0"163"16,0 0-108-16,0 0-52 15,0 0-18-15,0 0-2 16,100-60 2-16,-79 60 1 16,-6 10 2-16,-3 7 1 0,-8 3 0 15,-4 3-4 1,0 0-4-16,-3 1 0 0,-10-4-5 16,1-5 5-1,-5-5 19-15,10-6-17 0,1-4 5 16,3 0 2-1,3 0-5-15,0 0-1 0,0-7 1 16,6-3-4-16,8 3-4 0,2 5-3 16,2 2 0-1,0 0 5-15,1 0-2 16,-7 12-2-16,-1 5 1 16,-4 4 5-16,-4-2-1 0,-3 0-3 15,0-1 4 1,-3 1 0-16,-15-3 3 0,-4-5-2 15,-5-1 17 1,3-1-14-16,-6-6 1 0,5-3-2 16,1 0-3-16,5 0-34 15,6-4-109-15,6-15-188 16</inkml:trace>
  <inkml:trace contextRef="#ctx0" brushRef="#br0" timeOffset="94775.6412">11928 11701 97 0,'0'0'641'16,"0"0"-624"-16,0 0 167 16,0 0-118-16,0 0-34 15,0 0-8-15,-12-13-7 16,24 10-4-16,11-1-4 15,9-1 14-15,4 0-9 16,3-1-3-16,1-4-3 16,-2 3 0-16,3 3-6 0,-8-5-1 15,-6 6-1-15,-11 0-1 16,-10 0-5-16,-6 3-41 16,0 0-74-16,-6 0-115 15,-17 0-41-15</inkml:trace>
  <inkml:trace contextRef="#ctx0" brushRef="#br0" timeOffset="95025.6434">12049 11530 821 0,'0'0'1'0,"0"0"124"15,0 0 21-15,0 0-65 0,0 0-51 16,0 0-29-16,0 16-1 16,12 20 33-16,-2 10-2 15,-1-1-9-15,-3 7-15 16,-2 3-7-16,-2 1-2 16,4 1-62-16,-6-14-161 15,0-15-267-15</inkml:trace>
  <inkml:trace contextRef="#ctx0" brushRef="#br0" timeOffset="96900.635">12912 11126 891 0,'0'0'14'15,"0"0"90"-15,0 0-6 16,0 0-32-16,0 0-50 15,0 0-16-15,0 0-14 16,-1 16 14-16,9 24 10 16,2 10 5-16,-4 0-1 15,-6-4-7-15,3-3-6 16,-3-1-1-16,0-1 0 16,0-5-32-16,0-3-114 0,0-8-104 15,-6-15-218-15</inkml:trace>
  <inkml:trace contextRef="#ctx0" brushRef="#br0" timeOffset="97276.6659">12720 11705 536 0,'0'0'22'15,"0"0"109"-15,0 0 15 16,0 0-53-16,0 0-41 16,0 0-31-16,-6-4-14 15,21 4-3-15,12 0 16 16,16-3 23-16,8 1-13 15,10-4-13-15,2 4-13 16,-2-2 3-16,5-4-5 16,-1 3 1-16,-10-2-3 15,-7 2-2 1,-18 1-30-16,-17 4-101 0,-10 0-37 16,-3 10-80-16,-26 9-24 0</inkml:trace>
  <inkml:trace contextRef="#ctx0" brushRef="#br0" timeOffset="98026.6749">12744 12101 781 0,'0'0'58'0,"0"0"5"16,0 0 86-16,0 0-105 16,0 0-44-16,0 0 0 15,28 36 6-15,-22 7 13 16,-2 7 18-16,-2-1-11 15,-2 4-11-15,0-10-3 16,0-4 0-16,0-9-3 16,0-10-1-16,-2-7 5 15,1-6-8-15,1-7-2 0,0 0 3 16,0 0 11 0,-3-4 5-16,0-18-9 0,-3-11-11 15,-1-7-2-15,7-6 2 16,0-4-1-16,0 1 1 15,0 2-1-15,13 1-1 16,1 6-1-16,2 4-1 16,-1 4 4-16,3 4-1 15,-9 8-1-15,4 5 1 16,-6 8-1-16,-1 4-2 16,1 1-1-16,0 2-1 15,-1 0-2-15,-3 8-3 0,0 9-1 16,0 2 0-1,-3 4 5-15,0 1-1 0,-6 1-9 16,-10-1-12-16,-4-5 3 16,-2 1 1-16,1-6 10 15,6-8 6-15,9-2-6 16,-1-4 13-16,3 0 0 16,4 0-5-16,0 0-5 15,0 0-2-15,0 0 7 16,4 3-4-16,12 3 9 15,0 7 0-15,10 4 0 16,-6 7-2-16,6-2 2 16,-8 2 0-16,6-1 5 15,-2-3-5-15,-1-3 0 16,-3-7 1-16,-2-8-1 0,1-2-65 16,-4 0-75-16,-7 0-151 15</inkml:trace>
  <inkml:trace contextRef="#ctx0" brushRef="#br0" timeOffset="98318.754">13090 12160 762 0,'0'0'19'16,"0"0"97"-16,0 0-32 15,0 0-59-15,0 0-16 0,0 0 4 16,61 0 21-16,-34-6-9 16,3-1-6-1,-5 0-7-15,5-2-9 0,-8 1 1 16,-2 6-4-1,-7-2-11-15,-7 4-74 0,-6 0-108 16,0 0-164-16</inkml:trace>
  <inkml:trace contextRef="#ctx0" brushRef="#br0" timeOffset="98708.806">13160 12160 485 0,'0'0'158'16,"0"0"-121"-16,0 0 81 16,0 0-102-16,0 0-11 15,0 0 16-15,-24 61 31 16,11-39 9-16,1 1-13 16,2-4-11-16,5-5-6 15,5-1-15-15,0-3-4 16,0-3-4-16,18-4 3 15,4 0-5-15,5-3-1 16,1 0-4-16,2 0-1 0,-6 0-15 16,0 0-9-1,-5 0 10-15,-2 0 7 0,-1 0 4 16,-3 0 2 0,1 4-3-16,-8 8 2 0,0 5-3 15,-6 0 3 1,0 3-1-16,-3 0-2 0,-20-1-13 15,-3-3-15-15,0-4-2 0,-2-4-22 16,-2-7-71 0,0-1-112-16</inkml:trace>
  <inkml:trace contextRef="#ctx0" brushRef="#br0" timeOffset="99208.8104">13454 10882 937 0,'0'0'0'0,"0"0"11"16,0 0-3-1,101 60 28-15,-35-4 3 0,4 16-25 16,2 17 27-16,-7 14-10 0,-8 20 0 16,-13 6 3-1,-12 3-10-15,-20 2-3 0,-11-11-4 16,-1-11 54 0,-13-6-61-16,-14-6 1 0,-4-11 5 15,-8-11-10 1,-1-11-3-16,1-8-1 0,4-16-1 15,9-7-1-15,3-12-32 16,7-12-109-16,3-9-108 16,-1-3-215-16</inkml:trace>
  <inkml:trace contextRef="#ctx0" brushRef="#br0" timeOffset="103184.8349">2379 12131 706 0,'0'0'30'0,"0"0"48"0,0 0-3 16,0 0-62 0,0 0-13-16,0 0 0 0,0 0 1 15,-6 0 2-15,6 0 1 0,0 0 26 16,0 0 23 0,0 0 0-16,0 3-3 0,0-3-12 15,0 0-17 1,0 0-16-16,0 0 4 15,6 3-6-15,16 0 5 16,11-2 16-16,10-1 8 0,8 0-5 16,7 0-11-16,0 0-6 15,-4 0-9 1,-2 0 1-16,-10 0-2 0,-9 0 1 16,-11 2-1-16,-10-2-1 15,-6 4-2-15,-3-4-29 16,0 0-18-16,0 0-56 15,0 3-48-15,0-3-94 16,0 0-287-16</inkml:trace>
  <inkml:trace contextRef="#ctx0" brushRef="#br0" timeOffset="104031.0331">3250 11807 500 0,'0'0'334'0,"0"0"-279"15,0 0 160-15,0 0-105 0,0 0-50 16,0 0-40 0,-14-34-20-16,16 34-6 0,13 12 2 15,10 17 4 1,2 12 3-16,4 13 3 0,-1 6 5 15,-3 2-6 1,-2-6 1-16,-2-6-6 0,-4-8 1 16,-1-8 1-16,-3-10-2 15,-3-6 0-15,-3-11 0 16,-6-3 2-16,-3-4-1 16,0 0 7-16,0 0 6 15,0-16-1-15,0-8-12 16,1-12 0-16,2 0 0 15,-1-6-1-15,4-2 2 16,0 1-2 0,1 4 0-16,2 3 0 0,3 2-2 15,0 7 2-15,0 7-1 0,-3 4-2 16,4 6-29 0,-2 3-24-16,2 7-53 0,2 0-44 15,0 0-106 1,-3 4-129-16</inkml:trace>
  <inkml:trace contextRef="#ctx0" brushRef="#br0" timeOffset="104452.9117">3808 12167 842 0,'0'0'12'0,"0"0"119"15,0 0 16-15,0 0-72 16,0 0-31-16,0 0-31 16,0-24-11-16,0 44 0 15,4 10 29-15,2 10 23 16,0 3-18-16,0 0-16 16,0-7-3-16,1 1-8 15,-2-7-6-15,-2-8 0 16,0-2-2-16,0-7-1 15,-3-3-1-15,3-6-31 0,-3-1-108 16,0-3-112-16,0 0-220 16</inkml:trace>
  <inkml:trace contextRef="#ctx0" brushRef="#br0" timeOffset="104843.624">4273 11598 1003 0,'0'0'16'15,"0"0"109"-15,0 0-83 16,0 0-42-16,-85 149 24 16,66-50 18-16,10 14 3 15,7 6-8-15,2-8-12 16,6-11-17-16,18-14-6 0,6-17 0 15,9-13 0 1,7-16 0-16,-1-13-4 0,-4-7-49 16,-5-11-72-16,-9-5-60 15,-12-4-180-15</inkml:trace>
  <inkml:trace contextRef="#ctx0" brushRef="#br0" timeOffset="105531.0477">4764 11463 597 0,'0'0'35'16,"0"0"235"-16,0 0-127 15,0 0-46-15,0 0-78 16,0 0-19-16,-2 8 0 16,10 38 19-16,1 6 5 15,1 4-6-15,-4-5-9 16,0-6-5-16,-4-5-3 16,1-7-2-16,-3-4 0 15,0-2-111-15,0-8-114 16,-2-9-281-16</inkml:trace>
  <inkml:trace contextRef="#ctx0" brushRef="#br0" timeOffset="105812.3861">4527 12011 677 0,'0'0'71'0,"0"0"-8"16,0 0 3-16,0 0-53 15,0 0 4-15,92-15 12 0,-46 0-3 16,5 3-3 0,3-2-4-16,-2-2-6 0,0 3-2 15,-10 0-5-15,-3 3-6 16,-11 0-1-16,-4 6-38 15,-12 4-103-15,-9 0-133 16,-3 7-185-16</inkml:trace>
  <inkml:trace contextRef="#ctx0" brushRef="#br0" timeOffset="106531.144">4665 12233 746 0,'0'0'32'16,"0"0"130"-16,0 0-87 16,0 0-66-16,0 0-4 15,0 0 50-15,14 60 8 16,-11-24-5-16,3 1-29 15,-2-1-3-15,-1 0-4 16,-3-2-7-16,3-12-9 16,-3-5 5-16,0-5-9 15,3-5 4-15,-3-4-3 16,0-3 4-16,0 0 3 0,0 0 6 16,0-15 1-1,-3-9-15-15,-7-12-1 0,4-8-1 16,0-9 0-16,0-3-3 15,3-3-4-15,3 3-6 16,0 9 6-16,0 11 6 16,9 9-4-16,7 8-1 15,5 3 0-15,0 6 4 16,4 6-3-16,-1 4 3 16,-3 0-1-16,0 0-2 15,-2 13 5-15,-2-2-1 16,-8 6 0-16,-5 3-1 0,-4 0 0 15,0 2 0 1,-10 1-5-16,-10 0-5 0,-2-2-5 16,-5-4-4-16,5-8 1 15,5-3-3-15,1-6 22 16,7 0-1-16,0 0 2 16,5 0-4-16,4 0 2 15,0 0-5-15,0 0-8 16,0 0-9-16,0 7 10 15,13 5 14-15,5 5 0 16,3 3 1-16,4 6 1 16,-1-5 1-16,1 1-2 15,1-5 2-15,-2 0-3 0,-5-1-2 16,-4-2 2 0,-3-2-99-16,-9 4-110 0,-3-5-39 15,0 0-242-15</inkml:trace>
  <inkml:trace contextRef="#ctx0" brushRef="#br0" timeOffset="109093.6375">5126 12344 604 0,'0'0'7'0,"0"0"170"15,0 0-72-15,0 0-42 16,0 0-34-16,0 0-6 15,0 0 11-15,0-72 3 16,8 60-2-16,5 2 0 16,-1 3-22-16,0-1-1 15,0 3-6-15,0 5-6 16,1 0-2-16,1 0 2 16,-2 0-3-16,1 7 1 15,-7 8 0-15,0-1 1 16,-3 6-1-16,-3-1 1 15,0 5 0-15,-12-2 0 0,-4 2-1 16,1-4 2-16,0-4 0 16,6-5 3-16,3-5-1 15,0-3-2-15,3 0 0 16,3 1-2-16,0-4-3 16,0 3-6-16,0-3 11 15,3 3 2-15,9-3-1 16,7 0 6-16,1 0-6 15,5-6 3-15,2-4-4 16,1-4-14-16,-1 2-23 16,3 1-29-16,-5-2-77 15,-5 1-155-15</inkml:trace>
  <inkml:trace contextRef="#ctx0" brushRef="#br0" timeOffset="109609.3024">5341 11439 769 0,'0'0'37'15,"0"0"3"-15,0 0 85 16,0 0-80-16,0 0-41 15,0 0-3-15,75 41 11 16,-29 12 12-16,3 12-5 16,-1 16 21-16,-2 3-11 15,-4 6-7-15,-9 1 4 16,-11 4-12-16,-10 0-9 16,-12 4-1-16,0 0-1 0,-28 3-3 15,-14-3 0-15,-4-12-4 16,-2-14-5-16,9-15 9 15,5-19 3-15,13-11-3 16,3-12 4-16,12-9-3 16,0-4-1-16,3-3-50 15,3 0-59-15,0-16-120 16,0-8-182-16</inkml:trace>
  <inkml:trace contextRef="#ctx0" brushRef="#br0" timeOffset="112077.9947">14530 11734 569 0,'0'0'172'0,"0"0"-136"15,0 0 144-15,0 0-112 0,0 0-38 16,0 0-13-16,0 0 11 16,19-38 1-16,-6 32 14 15,-3 4-7-15,7-1-10 16,1-1 1-16,5 2-3 16,9-1-8-16,1-2-11 15,6-1 2-15,4 3-7 16,-8-4 0-16,-3 3 0 15,-5 1-44-15,-12 3-68 16,-4 0-39-16,-8 0-109 16,-3 7-86-16</inkml:trace>
  <inkml:trace contextRef="#ctx0" brushRef="#br0" timeOffset="112328.0813">14621 11876 721 0,'0'0'3'15,"0"0"152"-15,0 0-75 16,0 0-59-16,0 0-15 16,0 0 39-16,41 7-3 15,-8-7-6-15,3 0-7 16,7 0-6-16,2-3-14 0,1-5-6 15,-6 2-3-15,-3 3-11 16,-5 0-98-16,-12 3-135 16,-7-5-106-16</inkml:trace>
  <inkml:trace contextRef="#ctx0" brushRef="#br0" timeOffset="114588.8403">15718 11304 634 0,'0'0'39'15,"0"0"156"1,0 0-96-16,0 0-27 0,0 0-20 16,0 0-45-16,0 0-7 15,0 0-9 1,-6 20 9-16,21 24 15 16,0 5 14-16,-3 6-17 15,-3-1-6-15,-3-1 1 16,-2-6-7-16,-3-9 3 15,-1-6-3-15,0-7 0 0,0-6-1 0,0-5-15 0,0-4-57 16,0-6-30 0,0-4-82-16,0-4-95 0</inkml:trace>
  <inkml:trace contextRef="#ctx0" brushRef="#br0" timeOffset="114965.9419">15771 11351 454 0,'0'0'8'16,"0"0"98"-16,0 0-37 15,0 0-4-15,0 0-34 16,0 0 1-16,-8-10 15 16,8 10 11-1,0-3-10-15,0 3-2 16,0 0-8-16,0 0-15 0,0 0-9 16,0-1-6-16,0-1-8 15,14-3 1 1,8 0-1-16,4-2 2 15,7-6-2-15,6 2-2 0,-3-1 1 0,-2 2-11 16,-7 3-66 0,-11 7-134-16,-9 0-58 15</inkml:trace>
  <inkml:trace contextRef="#ctx0" brushRef="#br0" timeOffset="115216.0388">15760 11572 470 0,'0'0'22'0,"0"0"-5"16,0 0 21-16,0 0-10 16,0 0 5-16,88-36-10 15,-65 26 30-15,3 3 9 16,-4-2-25-16,1 5-12 15,-3 1-6-15,-4 0-13 16,0 3-6-16,-6 0-2 16,-2 0-65-16,-3 9-70 15,-1 1-42-15</inkml:trace>
  <inkml:trace contextRef="#ctx0" brushRef="#br0" timeOffset="115481.584">15854 11718 472 0,'0'0'20'0,"0"0"-9"16,0 0 45-16,0 0-6 16,0 0-6-16,0 0-2 15,8 36 2-15,-3-33-7 16,1 0-2-16,5-2 14 15,2-1-17-15,5 0 7 16,9-4-11-16,1-10-17 16,6-4-9-16,6-2-2 15,-2 3-31-15,-2 0-109 16,-11 1-101-16</inkml:trace>
  <inkml:trace contextRef="#ctx0" brushRef="#br0" timeOffset="115966.038">16325 11579 793 0,'0'0'4'0,"0"0"115"16,0 0-65-16,0 0-35 15,0 0-14-15,88-65 2 16,-69 65-4-16,1 0-1 15,-8 12 0-15,-4 12-2 16,-8 8 0-16,0 4 4 16,-13 5 3-16,-10-2-4 15,-7-2 0-15,5-9-1 0,8-11-1 16,5-3 0-16,9-8 0 16,-1-5 0-16,4-1-1 15,0 0 0-15,7 0 0 16,14 0 6-16,16 0 8 15,5-10 1-15,7-1-12 16,0 5 0-16,0-4-3 16,-2 7-20-16,-7-1-57 15,-13 1-225-15</inkml:trace>
  <inkml:trace contextRef="#ctx0" brushRef="#br0" timeOffset="116590.9593">15903 11829 236 0,'0'0'39'16,"0"0"31"-16,0 0 8 16,0 0-38-16,0 0-22 15,0 0 13-15,-19-22-5 16,11 16-8-16,-1-1 5 15,-1 3-3-15,-2-1 1 0,-5 5-20 16,2 0 17 0,-2 0-6-16,-2 0 2 0,2 0-1 15,8 0 30-15,3 0 1 16,3 0-1-16,3 0-7 16,0 0-17-16,0 0-19 15,9 0 0-15,13 0 26 16,8 0-3-16,-1 0-4 15,4 0-8-15,2 0-4 16,-2-5-6-16,-4 2-1 16,0 0-30-16,-11 0-164 15,-3 0-104-15</inkml:trace>
  <inkml:trace contextRef="#ctx0" brushRef="#br0" timeOffset="117200.341">15472 12150 727 0,'0'0'28'0,"0"0"13"16,0 0 109-1,0 0-69-15,0 0-63 0,0 0-15 16,-18 0-3-16,54 0 17 15,16 0 16-15,23 0-11 16,26-10 20-16,17-4-15 16,17 0 0-16,9-4-6 15,5 2-7-15,-7-1-8 16,-14 1-5-16,-15 2 3 16,-15 1-3-16,-21 0 1 15,-21 6 1-15,-17 0-2 16,-13 2 0-16,-10 5-2 0,-10-2 1 15,-6 2-41-15,0 0-82 16,0 0-111 0,-3 0-165-16</inkml:trace>
  <inkml:trace contextRef="#ctx0" brushRef="#br0" timeOffset="119434.7437">16221 12504 755 0,'0'0'10'16,"0"0"78"-16,0 0 67 16,0 0-67-16,0 0-22 15,0 0-20-15,0 0-14 16,-19-63-9-16,19 63-3 0,0 0-7 15,0 0-11 1,0 3-2-16,0 20-2 0,0 14 2 16,0 6 13-16,0 6-7 15,4 1-1-15,-4 0-5 16,3-8 2-16,-3-5-1 16,0-11 1-16,0-6-2 15,0-11 1-15,0-1-1 16,0-5 1-16,0-3 2 15,0 0 6-15,-3-4 2 16,-7-15-11-16,0-12-2 16,6-10-3-16,-2-13 5 0,3-9-1 15,0 1-3-15,3 3 0 16,0 12 3-16,9 11-5 16,8 2 5-16,8 6-2 15,-3 6 0-15,2 7-5 16,-1 5-4-16,-1 6 10 15,-3 2 2-15,2 2 0 16,-6 0-7-16,-2 16-2 16,-5 9 1-16,-8 4-3 15,0 3 4-15,-14 3-5 16,-5-5-4-16,-10-3-23 16,3-5 2-16,2-8 19 0,6-1 11 15,0-9-2 1,9-4 9-16,2 0 2 15,4 0 3-15,3 0 0 0,0 0-5 16,0 0-3-16,0 0-11 16,3 3-4-16,10 7 18 15,8 7 1-15,0 3-1 16,6 5 1-16,-5 5 0 16,2-4 4-16,-3 4-5 15,0-2 0-15,-5-3 2 16,-4-5-2-16,-2-3-3 15,1 2-40-15,-5-5-80 16,-3-5-148-16,-3-9-123 16</inkml:trace>
  <inkml:trace contextRef="#ctx0" brushRef="#br0" timeOffset="119997.2498">16563 12712 734 0,'0'0'46'0,"0"0"44"16,-8-73 43-16,13 56-64 16,17 2-44-16,1 4-20 15,6 8 10-15,-4 3 0 16,2 0 5-16,-9 16-2 16,0 7-13-16,-9 4 6 15,-5 7-6-15,-4-1 3 16,0 3-7-16,-16-7 4 15,-5-2-2-15,2-7-1 16,3-8 1-16,7-5 0 16,6-6-2-16,3-1 3 0,0 0-4 15,0 0-14-15,3 0-15 16,16-4 9-16,3 0 8 16,5 4 5-16,-4 0 3 15,2 17 2-15,-6 4 0 16,-1 1 2-16,-12 4-1 15,-6-3-2-15,0 7 3 16,-17-3 0-16,-9 3 7 16,-10-4-2-16,1-9 0 15,-2-2-4-15,3-7 1 16,-2-5-4-16,2-3-55 16,13-6-86-16,3-19-188 0</inkml:trace>
  <inkml:trace contextRef="#ctx0" brushRef="#br0" timeOffset="120528.586">17294 12114 631 0,'0'0'35'16,"0"0"123"-16,0 0-21 15,0 0-89-15,0 0-23 16,0 0-2-16,-8-4-6 16,8 4-4-16,0 0 11 15,0 0 2-15,0 0 1 16,0 0-11-16,13 0-16 0,17-3 32 15,12-3-1-15,10-3-10 16,3-3-3 0,0 0-13-16,-9 2-4 0,-5 0-2 15,-6 3 0-15,-6 1-6 16,-8-1 7-16,-4 4 0 16,-7 0-41-16,-10 3-30 15,0 0-41-15,0 0-51 16,-14 0-195-16</inkml:trace>
  <inkml:trace contextRef="#ctx0" brushRef="#br0" timeOffset="120778.5089">17453 11869 846 0,'0'0'6'15,"0"0"159"-15,0 0-33 16,0 0-85-16,0 0-41 16,0 0-5-16,6 75 46 15,3-18-2-15,2 0-3 16,-2 2-12-16,1-3-22 16,-3-3-8-16,-4-7 0 15,0 1-59-15,-3-15-154 0,0-17-320 16</inkml:trace>
  <inkml:trace contextRef="#ctx0" brushRef="#br0" timeOffset="122760.2284">18287 11375 680 0,'0'0'117'0,"0"0"-53"15,0 0 118-15,0 0-74 0,0 0-50 16,0 0-21 0,0 0-21-16,-11-31-5 0,11 31-3 15,0 0-8 1,0 10-9-16,0 16-12 0,0 21 21 15,8 9 29 1,2 4-15-16,-1-5-10 0,0-7 2 16,1-9-5-16,1-6-2 0,-5-11 1 15,0-2-4 1,-3-7-32-16,-3-6-91 0,0-2-56 16,0-5-186-1</inkml:trace>
  <inkml:trace contextRef="#ctx0" brushRef="#br0" timeOffset="123120.2974">18294 11397 485 0,'0'0'16'16,"0"0"38"-16,0 0 69 16,0 0-34-16,0 0 0 15,0 0-39-15,-7-43 1 16,7 40 7-16,-3 3-22 0,3 0-17 16,0 0-8-1,0-4-4-15,7-2 6 0,12-5-9 16,13 2-4-1,1-4 1-15,8 6-1 0,-1 2-2 16,1 1 0 0,-4 1-12-16,-11 3-52 0,-9 0-39 15,-12 0-75-15,-5 8-69 0,-12 3-96 16</inkml:trace>
  <inkml:trace contextRef="#ctx0" brushRef="#br0" timeOffset="123360.4441">18312 11572 352 0,'0'0'63'15,"0"0"-62"-15,0 0 38 16,0 0-6-16,0 0 33 16,0 0 8-16,30 3 9 15,-11-6-22-15,2-4-16 16,4-3 0-16,4-2-15 15,1 5-12-15,-1-6-3 16,0 7-5-16,-7-1-10 16,-1 6 0-16,-9 1-49 15,-5 0-82-15,-7 0-48 0,0 10-32 16</inkml:trace>
  <inkml:trace contextRef="#ctx0" brushRef="#br0" timeOffset="123600.4654">18358 11768 454 0,'0'0'2'0,"0"0"24"16,0 0 4-16,0 0 24 0,0 0-3 16,0 0 22-1,40 43-7-15,-17-40 5 0,-1-3-10 16,8 0-18-1,4-3-12-15,5-7-3 0,0-4-15 16,-3 4-13 0,-10-3-1-16,-3 3-45 0,-4 0-122 15,-8-4-115-15</inkml:trace>
  <inkml:trace contextRef="#ctx0" brushRef="#br0" timeOffset="124131.6518">18898 11562 780 0,'0'0'21'0,"0"0"44"0,39-76 15 16,-13 62-22-16,6 6-46 16,1 7-7-16,-5 1 6 15,-4 6-1-15,-5 15 3 16,-5 6-2-16,-11-1-5 15,-3 3-5-15,-9 0 11 16,-9-1-7-16,-1-6 3 16,0-9-8-16,9-6 7 15,6-5 0-15,4-2-1 16,0 0-6-16,0 0-5 16,7-2-29-16,12-7-11 0,7 2 23 15,1 3-11-15,1 4 23 16,-5 0-5-16,-3 14 15 15,0 5-6-15,-11 2 5 16,-6 4-8-16,-3 5 1 16,0-3 4-16,-21 2 4 15,-6-2 5-15,-7-4 2 16,-5 0-5-16,-5-4-2 16,-3-5-76-16,-4-3-201 15</inkml:trace>
  <inkml:trace contextRef="#ctx0" brushRef="#br0" timeOffset="124694.1597">18239 12344 659 0,'0'0'8'16,"0"0"109"-16,0 0-21 16,0 0-17-16,0 0-17 15,0 0-24-15,-3-8-14 16,3 7-2-16,15-2 5 15,21-3 19-15,22-4 3 16,30-4-17-16,25 1-2 0,24-4 2 16,20 5 11-1,-2-1-24-15,-3 6 0 0,-5 0-8 16,-14-3-5-16,-16 3-4 16,-23-3-2-16,-30 5 3 15,-28 0-3-15,-20 2 0 16,-15 0-7-16,-1 3-19 15,-19 0-68-15,-14 8-112 16,-9-2-249-16</inkml:trace>
  <inkml:trace contextRef="#ctx0" brushRef="#br0" timeOffset="126631.6254">18905 12755 802 0,'0'0'22'0,"0"0"122"16,0 0-21-16,0 0-42 16,0 0-57-16,0 0-24 15,0 0-9-15,-3 32-10 16,14 19 19-16,-1 7 23 0,1-1-16 15,-5-1 6 1,-3-4-12-16,-3-12 1 0,0-4 3 16,0-14-5-16,0-7 2 15,0-8-2-15,0-4 0 16,0 0 6-16,0-3 10 16,0-3 13-16,-9-17 14 15,-6-10-42-15,3-9 3 16,-1-8-1-16,4-9 3 15,-1-9-6-15,10-1-7 16,0-4-14-16,10 5 15 16,15 7 3-16,8 15 3 15,3 11 6-15,-1 15-6 16,1 7 0-16,-3 8-4 16,-12 2 2-16,0 2-6 0,-12 15-6 15,-5 5 2-15,-4 5 2 16,0 4 2-16,-9 4 0 15,-18 5-5-15,-2-6-22 16,-6-9-23-16,4-4 32 16,6-12 23-16,2-2 3 15,7-7-3-15,4 0 12 16,9 0-3-16,-2 0-1 16,5 0-5-16,0 0-3 15,0 0-11-15,5 7-16 16,10 9 23-16,7 5 7 15,5 4 4-15,3 5-2 0,-2 0-1 16,2-1-1-16,-6 1 3 16,1-1-2-16,-6-2-1 15,-3-4-19-15,-3 1-81 16,-7-11-144-16,-5-6-188 16</inkml:trace>
  <inkml:trace contextRef="#ctx0" brushRef="#br0" timeOffset="127162.8646">19401 13033 765 0,'0'0'132'0,"0"0"-118"16,0 0 97-16,39-77-73 16,-14 65-22-16,5 5-6 15,-4 3-3-15,-3 4 0 16,-7 0-4-16,-2 17-3 0,-8 6-2 15,-6 16 2 1,0 4 1-16,-17 10 2 0,-11-2 8 16,-6 0-8-16,-1-7-2 15,2-8 6-15,5-10-6 16,7-9 0-16,8-7 3 16,7-7 0-16,6-3-2 15,0 0 7-15,0 0-9 16,20 0 0-16,16 0 10 15,19 0 3-15,13-7-1 16,10-6-5-16,3-1 3 16,1-1 2-16,-5 1 1 15,-12 2 3-15,-16-2-3 16,-13 8-2-16,-17-1-3 16,-9 6-8-16,-4-2-2 0,-6 3-37 15,0 0-82-15,-3 0-127 16,-14 0-303-16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5T09:41:45.16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3366 3087 518 0,'0'0'36'16,"0"0"7"-16,0 0 38 15,0 0-6-15,0 0 9 16,0 0-1-16,0 0-25 16,0 0-1-16,-25-11-11 15,22 9-21-15,1 1 0 16,-1-1-12-16,-3 1-5 16,-1 1-3-16,4 0-2 15,0 0 1-15,0 0-3 16,3 0-1-16,0 0 0 15,0 0 1-15,0 0-4 16,0 0 2-16,0 0-8 0,6 0 6 16,24 4 3-16,16 2 5 15,27-2 7-15,20-4-9 16,14 0 2-16,2 0-2 16,1 0 1-16,-8 0 0 15,-4 0-2-15,-4 0-1 16,-10 0-1-16,-2 0 4 15,-15 0-4-15,-9 0 0 16,-18 0-1-16,-10 0 0 16,-15 0-3-16,-6 0 1 15,-9 0-4-15,0 0-106 16,0 0-148-16,-18 0-497 16</inkml:trace>
  <inkml:trace contextRef="#ctx0" brushRef="#br0" timeOffset="515.5759">3575 3527 649 0,'0'0'9'0,"0"0"66"16,0 0 11-16,0 0 2 15,0 0-15-15,0 0-59 16,0-15-11-16,27 10 6 0,10 1-6 16,8-1 4-16,4 0 2 15,3 1 0-15,-1 0 5 16,-2 0-5-16,-1-1 6 15,-9 2-4-15,-5 1-10 16,-7 1 8-16,-5-1-7 16,-10 0-1-16,-6 2-1 15,-4 0-3-15,-2 0-2 16,0 0-15-16,0 0-91 16,0 2-60-16,-8 5-123 15</inkml:trace>
  <inkml:trace contextRef="#ctx0" brushRef="#br0" timeOffset="812.4238">3964 3517 583 0,'0'0'136'16,"0"0"-46"-16,0 0 65 16,0 0-19-16,0 0-66 15,0 0-31-15,-10-14-16 16,10 14-19-16,0 17-3 15,0 18-1-15,0 14 34 16,0 10 0-16,0 5-2 16,0 3 1-16,0-3-11 15,-3-2-5-15,0-4-5 16,0-8-7-16,0-7 2 16,3-8-5-16,0-9-1 0,0-9-1 15,0-6-1-15,0-4 1 16,0-4-8-16,0-3-129 15,0-4-193-15</inkml:trace>
  <inkml:trace contextRef="#ctx0" brushRef="#br0" timeOffset="1796.8095">3120 3121 443 0,'0'0'69'0,"0"0"57"16,0 0-43-16,0 0-3 16,0 0-35-16,0 0 5 15,-25-21-15-15,23 17 1 16,-1 4 6-16,0 0-18 16,0 0-2-16,3-2 6 15,-4 2-4-15,1 0-3 16,3 0-7-16,0 0 6 15,0 0-6-15,0-1-2 0,0 1-6 16,0 0-2 0,3-2-4-16,16 1-3 0,8 0 3 15,12-1 0-15,7-1 0 16,-1 0 1-16,4 1 2 16,3 0-5-16,-7 1 3 15,-3-1-2-15,-2 2-31 16,-13 0-232-16,-15 0-146 15</inkml:trace>
  <inkml:trace contextRef="#ctx0" brushRef="#br0" timeOffset="2687.5287">1989 3124 677 0,'0'0'19'0,"0"0"52"15,0 0 59-15,0 0-20 16,0 0-20-16,0 0-27 16,14-57-19-16,-14 57 8 15,0 0 5-15,0 0-36 16,-11 0-13-16,-11 13-8 15,-6 13 8-15,-8 12-7 0,0 6 3 16,2 7 2 0,8 4 5-16,7-5-7 0,10-3 6 15,6-7-4-15,3-7-4 16,6-2 2-16,14-6-1 16,-1-3-1-16,5-5-1 15,-2-5 1-15,-4-3-2 16,3-7 2-16,-6-2-2 15,3 0 5-15,-3-1-5 16,-2-12 3-16,-4-2 1 16,4-4 0-16,-8-2-4 15,-5 0 1-15,0 2-1 0,0 0 0 16,-12 7-3 0,0 4-4-16,-4 8-5 15,1 0-10-15,-9 2-48 0,4 16-26 16,1 6-68-16,6-2-120 15,5 1-438-15</inkml:trace>
  <inkml:trace contextRef="#ctx0" brushRef="#br0" timeOffset="3171.8685">2230 3241 1007 0,'0'0'9'16,"0"0"55"-16,0 0 9 15,0 0-64-15,0 0 2 16,0 0-10-16,55 90 6 16,-36-41 11-16,-4-4-2 15,0-2 8-15,-3-5-6 16,1-7-7-16,-2-8-4 16,-5-8 1-16,-3-6-4 0,0-6 0 15,-3-3 6-15,0 0 19 16,0 0 52-16,4-19-5 15,-1-6-50-15,0-6-15 16,0-6-11-16,3-4 5 16,-1-5-2-16,-1-1-1 15,5 0-2-15,0 9-4 16,3 9-1-16,3 9 3 16,3 6-20-16,6 4-144 15,-2-2-110-15,-10-3-487 16</inkml:trace>
  <inkml:trace contextRef="#ctx0" brushRef="#br0" timeOffset="5281.5528">3893 2042 455 0,'0'0'11'0,"0"0"84"16,0 0-1-16,0 0-52 16,0 0 5-16,0 0-10 15,-20-81 16-15,20 74-3 16,-4-1 4-16,4 1-6 15,0 2-20-15,-3-1 3 16,0 1-3-16,3-1-1 16,-3 2-13-16,3 1 4 15,0 2-4-15,-3 1-10 0,3 0-1 16,0 0-3-16,0 7-7 16,0 13 5-16,0 8 2 15,0 6 1-15,6 4-1 16,0 4 0-16,-2 1 3 15,1 6-1-15,-2-1 0 16,-2 2 4-16,1-1 1 16,-1 0 0-16,2-2 3 15,-1-2-5-15,1 2 1 16,0-5-4-16,0-1 1 16,1-3 2-16,-1-6-2 15,0-1-1-15,-3-1-1 0,0 1 5 16,0 0-5-1,0-2 7-15,0 0-4 0,0 2 2 16,0-6-6-16,0-1 1 16,0-4 2-16,0-1 0 15,0-4-1-15,0 0 0 16,0 0-2-16,3 0 1 16,0 0-1-16,-3-1 0 15,3-2 0-15,0-2 2 16,-3-3-2-16,3-2-1 15,-3 1 1-15,2-6 5 16,-2 3-5-16,0-2-4 0,0 2 3 16,0 1 1-1,0 2 0-15,0-1 0 0,0-4 0 16,0 2-1-16,0-3-7 16,0 0-73-16,3 0-94 15,-2-13-98-15</inkml:trace>
  <inkml:trace contextRef="#ctx0" brushRef="#br0" timeOffset="7125.46">4000 1917 270 0,'0'0'28'16,"0"0"69"-16,0 0-17 15,0 0 7-15,0 0-11 16,0 0-12-16,-6-12-9 16,2 12-1-16,1 0-19 15,-3 0-19-15,-2 0-12 16,-1 0-1-16,-1 0 0 15,4 0 5-15,3 0 32 16,0 0 11-16,0 0-27 16,3 0-5-16,0 0-11 15,-3 0-3-15,3 0-2 16,0 0-3-16,-2 0 0 0,2 0 3 16,-1 0 7-16,1 0 9 15,0 0-2-15,0 0-6 16,0 0 0-16,-3 0 0 15,0 0-6-15,-3 1 5 16,0 2-6-16,-6 2 1 16,-1 1-4-16,-1 1 5 15,-2-1-4-15,7-2 4 16,3-2-3-16,6-2 0 16,0 0 0-16,0 0-3 15,0 3-7-15,18-3 7 16,9 4 10-16,12-4-6 0,10 0-2 15,6 0-2-15,6 0 4 16,6 0-2-16,9 0-2 16,8 0 0-16,10 0 0 15,4 0 0-15,5 0 0 16,-1 0-2-16,-7 0 1 16,-11 0-1-16,-16-2 3 15,-14 0-1-15,-14-1 1 16,-7 3 0-16,-12-3-1 15,0 0 1-15,-8 0-1 16,-4 0 1-16,-6 1 0 16,0 0 3-16,-3 1 1 0,0 1 2 15,3 0-4-15,-3-2 1 16,0 2-3 0,0-2 3-16,0 2-2 0,3 0-1 15,-3 0-1-15,0 0-4 16,0 0-5-16,5 10-4 15,2 12 12-15,5 4 2 16,0 4 0-16,3 1-1 16,-3 0 1-16,4-3-1 15,1-1 0-15,-1-1 3 16,-1-5-3-16,1-3 0 16,-5-4 3-16,-1-6-3 15,-7 0 1-15,0-7-1 0,-3-1 2 16,3 0-2-16,-3 0 12 15,0-1 6-15,3-15-15 16,3-2 0-16,0-3-3 16,3-4 0-16,-3 2 0 15,3-3-1-15,-3 0 4 16,1 3-6-16,-1 0 7 16,3-1-3-16,-4 7-1 15,2 5 0-15,-1 4-4 16,-3 6 4-16,0 1 0 15,0 1-1-15,0 0-5 16,9 0-1-16,-3 8 2 16,3 9 5-16,4 6 2 0,4 2-2 15,-1 2 1-15,5 2-1 16,-2-2 1-16,1-1-1 16,-1-2 1-16,0-4 0 15,-5-3-1-15,-4-5-1 16,-2-2 1-16,-2-4 0 15,-5-3-1-15,-1 0 1 16,0-3 7-16,-3 0-2 16,0 0 7-16,0 0 20 15,0-12-9-15,3-4-20 16,-3 1 0-16,0-3 3 16,0-3-4-16,0-1-2 15,0 0-2-15,3 0 0 16,-3 3 1-16,3 7 1 0,3 0 0 15,4 2-4-15,4 3 1 16,11 2-3-16,5-2 5 16,9 4-3-16,7 2 3 15,8-2 1-15,7 2 0 16,3-1 0-16,-3-1 0 16,0 1 1-16,-7 0 0 15,-6 1 0-15,-11 1-1 16,-7 0 1-16,-5 0-1 15,-7 0 0-15,-6 0 0 16,-6 0 0-16,-3 0-1 16,-3 0-3-16,0 0-4 0,0 0-44 15,-12 0-254-15,-10 0-335 16</inkml:trace>
  <inkml:trace contextRef="#ctx0" brushRef="#br0" timeOffset="7859.8308">5617 1028 238 0,'0'0'393'0,"0"0"-335"0,0 0 22 16,0 0 23-16,0 0-6 15,0 0-52-15,-39-19-27 16,26 25-10-16,-5 13-2 15,0 9 18-15,-4 8 18 16,5 4-8-16,1 2-3 16,7 2-8-16,3-1-8 15,3-2 3-15,3 0-5 16,0-1-3-16,0-1 1 16,12-4-8-16,1-6-1 15,2-4 1-15,0-4-1 16,0-2 2-16,4-5-2 0,-8-4 1 15,5-2-3-15,-2-7 0 16,2-1 6-16,-1 0-1 16,-3-1 1-16,6-9 0 15,-9-5-2-15,1-1 5 16,-1-2-5-16,-4-3-1 16,-5-3 4-16,0 2 0 15,0-2 9-15,-11 4 6 16,-2 6-11-16,-4 4 3 15,-5 9-14-15,3 1-2 16,-1 8-4-16,1 16-8 16,10 6-110-16,1-8-104 15,4-3-618-15</inkml:trace>
  <inkml:trace contextRef="#ctx0" brushRef="#br0" timeOffset="11360.7072">6345 2007 304 0,'0'0'27'15,"0"0"44"-15,0 0 25 16,0 0-11-16,0 0-32 16,0 0-20-16,0 0-20 0,-3 0-6 15,3 0 0 1,0 0 11-16,0 0 8 0,0 0 10 15,0 0-3-15,0 0 2 16,0 0-6-16,0 0-8 16,0 0-6-16,0 0 0 15,0 0-9-15,0 0-4 16,0 0 4-16,0 0-4 16,0 0 0-16,9 0-1 15,21 0 7-15,13-2 4 16,8-6-5-16,7-2 1 15,-3 3-3-15,6 0-4 0,-4 5 1 16,4-1-2-16,0 2 1 16,-6-2 2-16,-8 2-3 15,-6 1-3-15,-8 0 3 16,-9 0 0-16,-3 0 0 16,-3 0 0-16,-9 0 0 15,0 0 0-15,-2 0 0 16,-4 0-1-16,0 0 2 15,-3 0-1-15,0 0 8 16,3 0 4-16,-3 0 12 16,0 0 19-16,0 0-18 15,0-2-2-15,0 0-7 16,0 2-3-16,0 0-8 16,0 0-5-16,0 0-1 15,0 12-4-15,3 10 5 0,2 11 0 16,1 6-1-16,1 9 2 15,-1 6 1-15,0 4 0 16,0 2 0-16,0 1 19 16,-2-1-9-16,-1-2 6 15,-3-2-15-15,3-3 7 16,0 0 1-16,-1-5-8 16,1-8-1-16,3-7 0 15,-3-11-1-15,0-5 0 16,1-4 0-16,-1-4 3 15,-3-4-4-15,3 0 1 16,-3-5-1-16,0 1 0 0,0-1-2 16,0 0 2-16,0 0 8 15,0 0-8-15,0 0 10 16,0 0-5-16,0 0 0 16,0 0-5-16,-3 0-1 15,-10 0-1-15,-7 0-11 16,-11 8 1-16,-6 7-3 15,-5 2-5-15,-4 1 14 16,1 0 6-16,6 1 1 16,-1-4-1-16,9 1 0 15,4-2 1-15,9-1 0 16,0-2-1-16,12 0-1 16,3-1-4-16,3 1 5 0,0-1-1 15,12 0-2-15,18-3 3 16,13-4 3-16,8-1 0 15,4-2 0-15,0 0-3 16,2 0-1-16,-2 1 1 16,-4 1 0-16,-2 0 0 15,-10 1 0-15,-6 1 0 16,-8 0-1-16,-9 0-2 16,-11 0 2-16,-2 2-4 15,-3 1 2-15,0 2 1 16,-21 4 2-16,-7-1 3 15,-8 0-1-15,0 3 0 0,0-1 0 16,-3 2 0-16,1 1 0 16,-1 0-1-16,-3 1-1 15,-1-1 1-15,1-1-1 16,3-1 2-16,-1 2-2 16,9-3-1-16,7-1-2 15,9-4 3-15,6 1-3 16,3-4-2-16,6 0 5 15,0 4-1-15,0-3-4 16,15-2 2-16,10 1 3 16,8-3 2-16,6 0 2 15,7-3-4-15,2 0 2 16,1 0-2-16,-4 0 0 0,1 0 0 16,-7 0 1-1,-3 0 2-15,-8 0-3 0,-4 0 0 16,-12 0-1-16,-2 0 2 15,-10 0-1-15,0 0 0 16,0 0 0-16,0 0 0 16,0 0-4-16,0 7-2 15,-13 2 6-15,-1 5 0 16,-5 2 1-16,4 3 1 16,2 2-1-16,-1 1-1 15,8 6 1-15,-1 0-1 16,7 5 0-16,0 2 1 15,0 6 0-15,0-2 2 16,0 2 0-16,4-4 2 0,2 0 1 16,-3 0 5-16,0-3 4 15,0-2-13-15,-3-1 15 16,0-4 5-16,0-1-12 16,0-4 5-16,0-5 0 15,0-4-6-15,0-6 1 16,0-5-5-16,0 1 2 15,0-3-7-15,0 0 2 16,0 0-4-16,0 0 1 16,0 0-83-16,0 0-81 15,-9 0-448-15</inkml:trace>
  <inkml:trace contextRef="#ctx0" brushRef="#br0" timeOffset="13173.3125">3903 4196 385 0,'0'0'91'16,"0"0"-89"-16,0 0 25 15,0 0 41-15,0 0-40 16,0 0-25-16,0 0 18 15,0 0 40-15,0 0-7 0,0 0-11 16,0 0-7-16,0 0 0 16,0 1-10-16,0-1-8 15,0 0-7-15,0 0-1 16,0 0-9-16,3 0-1 16,3 0 3-16,9 0-3 15,6 0 5-15,10 0 7 16,7 0-3-16,3 0 5 15,7-2-4-15,6-4 2 16,4 0-1-16,3 1 2 16,6-2-6-16,-1 2 0 15,-2-3-7-15,0 1 0 16,-7-1 1-16,4 2-1 0,6 1 0 16,3-4-1-16,2 3 3 15,4-4-1-15,-3 3-1 16,0 0 1-16,0 2 0 15,-1 1-1-15,-4 1 1 16,-5 1 1-16,-2 2-2 16,-6 0 0-16,-1 0 0 15,0 0 0-15,-2 0 0 16,-4 0 0-16,1 0-1 16,-3 0 1-16,-4 0 0 15,0 0 0-15,1 0-1 16,-3 0 1-16,2 0 0 15,4 0 0-15,-1-1 2 16,1-2 0-16,-1 2 1 0,-2-2-1 16,-1 3-2-16,-2-1 2 15,-1 1-2-15,-2 0 4 16,-4 0-1-16,3 0 0 16,-3 0 11-16,-2 0-5 15,-1 0 6-15,4 0 0 16,-4 0-8-16,1 0 3 15,-1 0-3-15,-3 0-4 16,0 0-3-16,-3 1 3 16,-2 3-3-16,2-1 0 15,-6 0 0-15,1 1 3 16,2-1-3-16,3-3 1 16,3 4 1-16,-2-3-2 0,-1 1 2 15,-2-1 0-15,-2 1-1 16,-1 0 1-16,-5 0-1 15,-1-1-1-15,-1 1 0 16,-3-1 0-16,6 0 1 16,-3-1-1-16,4 0 2 15,1 0 1-15,-1 0-1 16,3 0-1-16,-2 0 0 16,-1 0-1-16,-1 0 0 15,-4 0 0-15,2 0 2 16,-7 0-1-16,0 0 0 15,-3 0 0-15,-3 0 0 0,4 0 3 16,-4 0 10-16,0 0 17 16,0 0-1-16,0 0-2 15,0 0-7-15,0 0-10 16,0 0-8-16,0 0-3 16,0 0-2-16,0 0-13 15,0 0-58-15,0-7-85 16,0-6-221-16</inkml:trace>
  <inkml:trace contextRef="#ctx0" brushRef="#br0" timeOffset="14220.1331">6154 3050 733 0,'0'0'21'16,"0"0"93"-16,0 0 10 16,0 0-43-16,0 0-40 15,0 0-1-15,-6-75 8 16,6 64-6-16,0 0-5 15,6-1-22-15,6 0-12 0,4 0-1 16,4 3-4-16,2 3 2 16,2 4-1-16,1 2 0 15,-2 0-4-15,-1 9-3 16,-1 11 1-16,-9 6-5 16,-6 4 10-16,-6 5 0 15,-6 1 2-15,-15-3-1 16,-9-4 2-16,3-6 5 15,5-9-5-15,7-7 1 16,6-3 1-16,6-4 2 16,3 0-1-16,0 0-4 15,0 0-5-15,18 0-1 16,6-1-2-16,10-5 4 0,-1 6 1 16,-5 0-2-16,-5 0 4 15,2 4-2-15,-7 11-2 16,-3 3 3-16,-2 3 1 15,-10 1 1-15,-3 2-1 16,0 1-1-16,-13-3 2 16,-8-2 3-16,-3-2 1 15,-1-4 15-15,-2-2 2 16,-3-5 0-16,2 1 7 16,1-2-3-16,3-5-12 15,0 1-3-15,5-2-3 16,8 0 1-16,1 0-6 15,4 0 0-15,3 0-2 16,3 0-29-16,0 0-155 0,0-10-205 16</inkml:trace>
  <inkml:trace contextRef="#ctx0" brushRef="#br0" timeOffset="16350.2933">7125 1987 398 0,'0'0'37'0,"0"0"-19"16,0 0 70-16,0 0-19 15,0 0-52-15,0 0 2 16,0 0 7-16,-3-16 4 15,3 16-5-15,0 0 9 16,0 0 8-16,0 0 20 16,0 0 35-16,-3 0-43 15,-1 0-14-15,-4 0-26 0,-1 0-14 16,0 0 1-16,-1 0 1 16,1 0-1-16,6 0 4 15,0 0-3-15,3 0-2 16,0 2-5-16,0 1-6 15,12 1 11-15,22-1 5 16,17-2-2-16,13-1 0 16,21 0 1-16,12 0-1 15,10 0-1-15,7 0-1 16,5 0 3-16,-1 0-3 16,4 0 2-16,-7 0-3 15,-9 0-1-15,-8 0 1 0,-23 0 1 16,-17 0-1-16,-19 0-4 15,-15 0 4-15,-12 0 0 16,-8 0 0-16,-4 0 1 16,0 0-1-16,0 0-37 15,-7 0-135-15,-2 0-62 16</inkml:trace>
  <inkml:trace contextRef="#ctx0" brushRef="#br0" timeOffset="16865.8962">8439 1749 699 0,'0'0'5'16,"0"0"52"-16,0 0 24 0,0 0 2 15,0 0-1 1,0 0-27-16,-31-70 6 0,31 70-28 15,0 0-18-15,0 0-15 16,0 0-7-16,0 17 6 16,9 11 1-16,4 11 8 15,2 7 11-15,-3 5-4 16,0 1 5-16,0 3-7 16,1-3 1-16,-5-3-7 15,-2-4 3-15,-3-6 1 16,-3-7-8-16,0-6-2 15,0-6 1-15,0-4 1 16,0-6 0-16,0-3-1 16,0-2-2-16,0-4-7 15,0 1-49-15,0-2-93 0,0-2-74 16,0-16-328-16</inkml:trace>
  <inkml:trace contextRef="#ctx0" brushRef="#br0" timeOffset="17537.9586">8878 1339 618 0,'0'0'7'15,"0"0"11"-15,0 0 27 16,0 0 39-16,0 0-31 15,0 0-7-15,0-53 9 16,0 53-14-16,0 0-21 16,0 0-10-16,0 0-3 0,0 0-2 15,0 0 1-15,0 16-6 16,0 12 12-16,4 12 18 16,2 14 6-1,3 7 0-15,-3 7-4 0,3 3-8 16,-3 2-12-16,-3 2 7 15,-3 3-4-15,0-1-8 16,0-6 3-16,0-4 5 16,0-6-11-16,0-6 12 15,3-2-4-15,3-4 3 16,0-1 2-16,1-4-6 16,-4-5-1-16,3 2 0 0,-5-1-1 15,3 0-7 1,2-4 0-16,-3-4-1 0,-3-11 0 15,3-8-1-15,1-6 4 16,-4-5-4-16,0 0 2 16,0-2 0-16,0 0-2 15,3 0 1-15,-3 0 8 16,0 0-5-16,0-7-4 16,0-7-17-16,0-7-98 15,0-6-12-15,0-7-109 16,0-5-268-16</inkml:trace>
  <inkml:trace contextRef="#ctx0" brushRef="#br0" timeOffset="18010.6967">9012 2092 620 0,'0'0'18'16,"0"0"69"-16,0 0 16 15,0 0-26-15,0 0-29 0,0 0-37 16,-6-3-9-16,6 3-2 15,0 0 0-15,0 0 0 16,6 0 3-16,3 0 5 16,7 0-1-16,1 0 13 15,11 0 9-15,5 0 26 16,13 0-22-16,2 0-21 16,7-7 0-16,8-2-4 0,-2-1-3 15,3 1-3-15,-9 1 1 16,-1 1-3-16,-9 2 0 15,-2 2 0-15,-6-2 1 16,-4 4-1-16,0 1-1 16,-8 0 1-16,-1 0 0 15,-9 0-2-15,-1 0-1 16,-4 0-3-16,-7 0-72 16,-3 0-143-16,-3 0-249 15</inkml:trace>
  <inkml:trace contextRef="#ctx0" brushRef="#br0" timeOffset="18854.5908">8208 766 833 0,'0'0'11'0,"0"0"81"16,0 0-9-16,0 0-13 15,0 0-55-15,0 0-15 16,-31 7 0-16,20 15 1 15,2 2 1-15,-1-7 7 16,1 0-3-16,0-3 2 16,4-1-1-16,-2-6 2 15,7-2-5-15,0-3 0 16,0-2 0-16,0 0-4 0,0 0-4 16,0 0 4-16,12 0 3 15,9 0 0-15,9-8 1 16,2-1-3-16,1-2-1 15,-3 5 0-15,1 2-1 16,-5 4 1-16,4 0 0 16,2 14-1-16,-3 8-1 15,-7 0-1-15,-4 2 3 16,-12-2 0-16,-6 2 0 16,0-5 3-16,-9 0-1 15,-12-2 0-15,-7-5 8 16,-2-1 5-16,-6-2-5 0,2-4-6 15,-2-5-1-15,2 0-3 16,1 0-14-16,5 0-75 16,2-5-87-16,7-7-52 15</inkml:trace>
  <inkml:trace contextRef="#ctx0" brushRef="#br0" timeOffset="19104.6601">8202 790 729 0,'0'0'10'15,"0"0"30"-15,0 0-13 16,0 0-5-16,0 0-3 15,0 0-15-15,94-75 0 16,-64 58-4-16,0 0 0 16,1 5-8-16,-1-1-108 15,-2 3-294-15</inkml:trace>
  <inkml:trace contextRef="#ctx0" brushRef="#br0" timeOffset="19620.2374">8800 680 882 0,'0'0'8'16,"0"0"73"-16,0 0-34 15,0 0-12-15,0 0-31 16,0 0 0-16,58 54 18 15,-41-20 14-15,-1-2-8 16,-4-2-22-16,0-7 4 16,-3-4 0-16,0-5-6 15,-3-4 3-15,-2-5-1 16,-4-3 6-16,3 1 3 16,-3-3 16-16,0 0 25 15,3 0-7-15,5-10-2 16,-2-9-25-16,7-9-14 0,2-2-6 15,0-4 5-15,0-2-7 16,4-3-1-16,-2 1 0 16,5 4-2-16,-1-2-8 15,4 7-95-15,-2 4-77 16,-4 4-218-16</inkml:trace>
  <inkml:trace contextRef="#ctx0" brushRef="#br0" timeOffset="24090.3577">9895 2040 332 0,'0'0'72'0,"0"0"-59"16,0 0 18-16,0 0 16 16,0 0-3-16,0 0-13 15,0 0 20-15,9-26 13 16,-9 22-17-16,0 1-7 16,0 1 8-16,0 0 23 15,0 0 2-15,0-1-15 16,0-2-15-16,0 2-12 15,0 0-11-15,0-1 1 16,0-1 6-16,0 3-1 16,0-1-11-16,0 3-6 15,0 0-3-15,0 0-6 16,0 5-9-16,0 15 6 0,3 9 1 16,4 9 4-16,-1 6-3 15,2-1 5-15,-5 3-4 16,0-5 2-16,0-4-2 15,4-5 3-15,-4-4-3 16,3-6 0-16,-3-7 1 16,-3-5 3-16,3-4-3 15,-3-6-1-15,0 3 0 16,3-3 3-16,-3 0 0 16,0 0 4-16,3-3 3 15,-2-11-7-15,7-8 0 16,-5-4-3-16,3-3 0 0,0 0 0 15,0-2 0-15,-3 1 1 16,4 3-1-16,-1 1 0 16,5 6 0-16,-2 1 0 15,1 4 0-15,-4 6 1 16,0 2-1-16,-3 4-2 16,0 3 1-16,3 0-3 15,3 0-4-15,0 12 4 16,7 6 2-16,1 5 2 15,2 4 0-15,-3 4 1 16,7 0-1-16,-4 1 0 16,-2 0 4-16,-1-3-4 15,-1-1-1-15,0-6 0 16,-3-2 1-16,-2-5 2 16,-4-8-2-16,-3 0 0 0,-2-4 0 15,1-2 0-15,-1-1 3 16,3 0 2-16,2-3 5 15,1-12-9-15,2-7 1 16,-3-5 0-16,3 0 1 16,3-6-3-16,-6-1-1 15,3 2 0-15,-3 3 2 16,1 5 0-16,2 5-1 16,-1 6-1-16,-2 3 1 15,4 4 0-15,-1 1-2 16,3 2 1-16,3 0-2 15,13-1 3-15,8-1 0 0,13 0 0 16,9-2 2-16,8-2-2 16,4 2-2-16,6 2 1 15,5 2-2-15,1 3 2 16,1 0 1-16,-8 0-1 16,-14 0 1-16,-11 3 0 15,-12-2 0-15,-17 1 0 16,-6-2 0-16,-9 0 1 15,-6 1-1-15,0-1 0 16,0 3-4-16,-6-2-110 16,-23-1-324-16</inkml:trace>
  <inkml:trace contextRef="#ctx0" brushRef="#br0" timeOffset="24880.4291">10329 1455 563 0,'0'0'45'0,"0"0"-24"15,0 0 47-15,-28-75 18 16,25 54-31-16,3 1 13 15,0 1-1 1,0 2-24-16,0 0-3 16,6 7-22-16,7-2-7 15,2 3 1-15,0 4-12 16,3 5 6-16,-1 0-6 16,3 5-2-16,-2 17 0 15,-8 4 2-15,-2 10-1 16,-8 6 2-16,-3 8 3 0,-21 8 4 15,-6 1-4 1,-4-4-3-16,4-12 1 0,4-10-1 16,9-13-1-16,5-7 3 15,6-6 1-15,3-5 2 16,3-2 4-16,0 0-2 16,3 0-7-16,15 0 3 15,12-9 3-15,7-4-1 16,3-1-3-16,5 2 6 15,4 1-6-15,5 3-2 16,-2-1 0-16,-1 3 1 16,-5 2-2-16,-13 3-1 0,-11 1-1 15,-10 0-2 1,-9 0-8-16,-3 7-218 0,-3-4-318 16</inkml:trace>
  <inkml:trace contextRef="#ctx0" brushRef="#br0" timeOffset="28217.9255">11303 2046 368 0,'0'0'32'0,"0"0"74"16,0 0-12-16,0 0-20 15,0 0-40-15,0 0-15 16,0 0-2-16,0-2 10 16,0 2-5-16,0 0-11 15,0 0-7-15,0 0-4 16,0 0 0-16,0 0 0 15,0 0-3-15,0 0 3 16,0 0 3-16,0 2-3 16,0 3 0-16,3 1 2 15,3 0-2-15,-3-1 0 16,3 1-1-16,0 1 1 16,0 1 1-16,7-3 0 0,1-1 1 15,11-3 4-15,11-1 8 16,10 0 51-16,12-10-23 15,5-3-28-15,7-1-7 16,-1 0 1-16,5 5-6 16,-8-3-1-16,-8 4 0 15,-10 1-1-15,-11 1 0 16,-16 3-1-16,-7 1 2 16,-7 2-1-16,-4 0 2 15,-3 0 0-15,0 0 0 16,0 0 4-16,0 0-4 15,0 0 1-15,0 0-2 0,0 0 0 16,0 0-1-16,0-1 1 16,0 1 3-16,0 0 4 15,0 0-3-15,0 0 2 16,0 0-2-16,0 0-5 16,0 5-1-16,3 16 1 15,7 12 4-15,-4 12 10 16,0 8 6-16,1 8 12 15,-2 6-11-15,1-1-4 16,-3 0-2-16,-3-2-7 16,3 0-3-16,0-2 5 15,0-6-4-15,3-10-1 16,0-11 4-16,1-8-8 0,-3-7 8 16,-1-6-9-16,-1-6 0 15,-1-3 7-15,-1-4-7 16,4-1 1-16,-4 0 4 15,0 0 0-15,0 0-4 16,0 0 9-16,0 0-7 16,0 0-2-16,0 0 5 15,0 0-5-15,0 0 1 16,0 3-4-16,-4 2-2 16,-16 6 1-16,-12 6 3 15,-3 1-1-15,-7 1 1 16,-1 3 0-16,4-5 0 0,0 2 0 15,6-4 2-15,8-2-2 16,4-2-2-16,12-3 1 16,3 0-2-16,6 0-6 15,0-1 7-15,0-1-3 16,9 1 1-16,12-5 3 16,6 0 1-16,10-2 2 15,8 0 2-15,1 0 0 16,2-4-4-16,-2 1 1 15,-4 3-2-15,4 0 1 16,-4 0 0-16,-6 0 0 16,-8 0-1-16,-4 3 0 15,-12 2-1-15,-2 2 2 16,-9 1-2-16,-1 1-1 16,0 2 3-16,0 0 1 0,-8 3 1 15,-10 1-1-15,-6 2 0 16,-7 1 0-16,-5 2-1 15,-10 0 0-15,-2 4 0 16,-4-1 1-16,-8 2-1 16,-1 1 0-16,0 0 1 15,1-4-1-15,11-1 0 16,7-2-4-16,14-6 4 16,11-4 0-16,10-4-1 15,7-1-1-15,0 0-10 0,0 0 2 16,21-1 9-1,10-2 1-15,8-1 3 0,7 0 0 16,-1 0-3-16,1 0 0 16,-7 0 2-16,-3 0 0 15,-8 0-2-15,-1 0 0 16,-10 0 0-16,-1 0 0 16,-6 0-2-16,-1 2 2 15,-3 6 3-15,0 7-3 16,3 2 10-16,-3 8-4 15,-3 8 11-15,-3 6 4 16,0 11 3-16,0 12 1 16,0 7 9-16,0-1 5 15,-3-3-14-15,0-7-5 16,0-2 2-16,-2-8-5 0,5-5 6 16,0-9-10-16,0-9-6 15,0-13 3-15,0-2-8 16,0-9 1-16,0-1-2 15,0 0-1-15,0 0 3 16,0 0-3-16,0 0-94 16,-3-4-128-16,-13-15-312 15</inkml:trace>
  <inkml:trace contextRef="#ctx0" brushRef="#br0" timeOffset="30358.5467">7119 4109 201 0,'0'0'156'15,"0"0"-60"-15,0 0-29 16,0 0 19-16,0 0-35 16,0 0-14-16,-7-13 27 15,7 12-18-15,0 1-14 16,0-2-12-16,0 2 8 15,0 0 4-15,0-1-6 16,0 1-9-16,0 0-3 16,0-1-10-16,0 1-4 15,7-3-3-15,11 0 3 0,12 0 3 16,7-1 0 0,9-3 2-16,4 3 3 0,2-4 0 15,3 4-3-15,-3 0 1 16,-4 3-4-16,-2 1 2 15,-4 0-4-15,-3 0 2 16,-2 0-2-16,0 0 2 16,-1 0-2-16,3 4 3 15,4-4-3-15,2 0 2 16,4 0-1-16,6 0-1 16,5-6 2-16,1 0 0 15,3 1-2-15,-4-1 0 0,1 3-2 16,-3-2 2-1,3-1 0-15,-1 1-1 0,-2-1 1 16,-4 1 0-16,-2 2 0 16,-3-2 2-16,4 0-2 15,-1-2 8-15,6-2 1 16,0 0 14-16,0 1-4 16,2-1-10-16,-2 1-5 15,-3 1-1-15,-1 0 5 16,-4 1-7-16,6 2 1 15,-1 2 1-15,-1-1-1 16,-2 0-2-16,-3 0 0 16,-4 2 1-16,1-1-1 15,-1 1 0-15,1-1 2 16,2-3-1-16,7 2 2 0,-5-1 3 16,6-1 6-16,-2 0-3 15,1 0-1-15,-3 1-1 16,3 4-3-16,-4-3 1 15,3 3-2-15,-2 0-3 16,3 0 4-16,-4 0-4 16,-2 0 4-16,0 0-2 15,-1 0-2-15,1 0 1 16,-1 0 0-16,1 0 1 16,-2 0-4-16,0 0 5 15,-1 0-3-15,-3 0 0 16,2 0 0-16,3 0 0 0,-1 0 5 15,4 0-3-15,5-5 0 16,-4 2-1-16,-3 0 1 16,-1 1 0-16,-5 2-2 15,-1 0 1-15,-6 0-1 16,-2 0 1-16,-1 0 0 16,-3 0-1-16,1 0 0 15,2 0 0-15,1 3 0 16,-6-3 2-16,5 0-2 15,-3 0 3-15,-3 0-2 16,0 0-1-16,-4 0 1 16,3 0-4-16,-4 0 4 15,1 0-1-15,-3 0 2 0,3 2 0 16,-1-1-2 0,1-1 1-16,0 0-1 0,0 0 0 15,-1 0 0-15,-2 0-1 16,-4 0 1-16,0 0 0 15,1 0 1-15,-2 0-1 16,-1 0 0-16,-1 0 0 16,-3 0 0-16,-7 0 1 15,3 0-1-15,-3 0 1 16,0 0-1-16,-3 0 0 16,0 0 0-16,1 0 1 15,-1 0-1-15,0 0 2 0,0 0 1 16,0 0 4-1,0 0 7-15,0 0 1 0,0 0 4 16,2 0-9-16,-2 0-3 16,0 0-1-16,1 0-4 15,-1 0-1-15,2 0 2 16,-1 0-1-16,-1 0 1 16,0 0 1-16,0 0-2 15,0 0 0-15,0 0 1 16,2 0-1-16,-2 0 2 15,0 0-2-15,0 0-1 16,0 0-1-16,0 0-8 16,0 0-15-16,0-1-235 15,-15-8-429-15</inkml:trace>
  <inkml:trace contextRef="#ctx0" brushRef="#br0" timeOffset="31108.5515">10860 2888 963 0,'0'0'34'0,"0"0"48"0,0 0-17 15,0 0 0-15,0 0-65 16,0 0-19-16,-10 17 15 15,-4 15 4-15,-5 8 6 16,0 4-3-16,-1-1 1 16,5-1 3-16,-3-4-1 15,2-6 2-15,7-3-4 16,3-7-3-16,3-7 3 16,3-3-3-16,0-6-1 15,0-3 1-15,0 0 2 0,0-3-3 16,9 0 3-1,4 0 3-15,5 0 4 0,6 0-8 16,6-10-2-16,5 0 2 16,10-5 0-16,3 0-1 15,9-1 0-15,-2 1-1 16,-3-2 2-16,-4 3-2 16,-9-1 1-16,-5 6 1 15,-13 2 0-15,-8 1-1 16,-9 2-1-16,-1 4 4 15,-1 0-4-15,-2 0 0 16,0 0-4-16,0 0-35 16,0 0-159-16,-9 0-101 15,-7 5-119-15</inkml:trace>
  <inkml:trace contextRef="#ctx0" brushRef="#br0" timeOffset="31405.4844">11115 3037 761 0,'0'0'25'16,"0"0"121"-16,0 0 13 15,0 0-67-15,0 0-58 16,0 0-34-16,-3 13-3 0,3 21 3 15,0 5 51-15,7 1-13 16,4-1-12-16,1-6-3 16,-3-2-8-16,1-6-8 15,-4-6-2-15,-1-1-3 16,-2-3-1-16,-3-3-1 16,0 0-5-16,0-8-178 15,0-4-266-15</inkml:trace>
  <inkml:trace contextRef="#ctx0" brushRef="#br0" timeOffset="34374.9565">12080 2029 340 0,'0'0'9'16,"0"0"76"-16,0 0-7 15,0 0 7-15,0 0-39 16,0 0-12-16,0 0-10 16,-22-19 2-16,19 19 5 15,0 0 0-15,-5 0-12 16,-2 0-14-16,-2 0-1 16,0 0 12-16,-5 0 4 15,7 0 18-15,-3 2-16 0,4 0 16 16,-1-2-12-16,7 0 1 15,2 0 0-15,1 0-8 16,0 0 4-16,0 0-2 16,0 0-1-16,0 0-5 15,0 0-10-15,0 0-3 16,0 0 0-16,0 0-1 16,14 0-1-16,11 0 1 15,14 0 1-15,16 0-4 16,20 0 4-16,20 0 0 15,15-4 2-15,16 0 3 0,8-1 0 16,-1-1-4 0,-3-1-1-16,-1 2 1 0,-8-2 0 15,-15-2-3-15,-14 1 0 16,-20 2-2-16,-24-1 4 16,-15 3-2-16,-17 1 0 15,-10 1 3-15,-6 2 20 16,0-3 66-16,0 0-13 15,0-1-61-15,0-1-12 16,0 0 1-16,0 1-3 16,0 4-1-16,0-1 0 15,0 1 0-15,0 0-1 16,0 0-6-16,0 0 1 16,0 0-3-16,0 0-6 0,7 11 9 15,7 8 3-15,1 9 6 16,1 5-3-16,1 1 0 15,5 3 3-15,2 0-5 16,1-2 4-16,-2-2-2 16,2-5 1-16,-4-3-1 15,-6-6 0-15,-4-6 0 16,-5-4 0-16,-3-4-1 16,-3-2 2-16,0-3-1 15,0 0 3-15,0 0-1 16,2 0 4-16,-2 0 0 15,0 0 3-15,1-12-5 16,3-5-1-16,-1-5-5 0,4-3 2 16,-4-4-1-16,3-2 1 15,-3-2 0-15,3-1 2 16,-2 0-2-16,6 2 0 16,3 4 0-16,-4 7-4 15,4 4 4-15,-6 7-2 16,3 4 2-16,-3 4-5 15,2 2-2-15,3 0 3 16,1 11 0-16,7 13 3 16,0 6 1-16,3 8-2 15,-4 1 3-15,4 0-1 16,-1-2 1-16,-2-1 0 0,2-3 0 16,-1-4 3-16,-2-5-4 15,-4-4 0-15,-4-7 1 16,-1-3-2-16,-7-4 3 15,0-4-2-15,0-2 2 16,-3 0 0-16,0 0 4 16,0 0 5-16,0 0 5 15,3-6 11-15,0-10-11 16,0-7-14-16,-2-2 1 16,5-5-3-16,-3-1 1 15,1-2 0-15,3 4 0 16,-4 2-1-16,0 4-2 15,3 4 0-15,-2 6 2 0,2 5-2 16,-3 3 0 0,4 1-5-16,13 0-2 0,5 0 7 15,17-1 2-15,14 1 0 16,18-1 1-16,14 0-1 16,6-2 0-16,3 3-1 15,-1 3 0-15,-3 1 1 16,-12 0 0-16,-12 0 2 15,-17-1-2-15,-20 1 0 16,-12 0 0-16,-14 0 0 16,-6 0 0-16,0 0-1 15,0 0-7-15,-17 0-63 0,-8-2-133 16,-15-5-131 0</inkml:trace>
  <inkml:trace contextRef="#ctx0" brushRef="#br0" timeOffset="35078.1188">14003 1042 659 0,'0'0'20'15,"0"0"109"-15,0 0-25 16,0 0 0-16,0 0-26 0,0 0-58 16,-6-25-20-16,3 42-1 15,-3 10 1-15,-6 8 21 16,-3 4-5-16,-1 3 15 15,-3 0-10-15,2-4-4 16,5-4-4-16,-5-3-5 16,7-6-2-16,4-2 5 15,0-5-7-15,2-4 1 16,1-5-3-16,-1-1 1 16,4-6-3-16,0-1 0 15,0 1 0-15,0-2-3 16,11 0 3-16,4 0 6 15,9 0-1-15,4 0-2 0,5-5-2 16,3-5 0 0,1 3 2-16,6-1-3 0,-3-1 0 15,1 2 1-15,-4 0-1 16,-1 2 0-16,-4-2 0 16,-3 4-1-16,-6-1 1 15,-4 1-5-15,-5 0 2 16,-5 1-60-16,-2 2-24 15,-7 0-73-15,0 0-92 16,0-5-299-16</inkml:trace>
  <inkml:trace contextRef="#ctx0" brushRef="#br0" timeOffset="35424.4376">14195 1239 664 0,'0'0'9'15,"0"0"50"-15,0 0 12 16,0 0 5-16,0 0-22 16,0 0-8-16,-3-30-17 15,3 30-7-15,0 0-9 16,3 10-13-16,3 12 46 15,0 11 32-15,5 9-41 16,-1 11-4-16,2 9 35 0,-3 2-38 16,4 0-9-16,-2-10-10 15,2-9-4-15,-7-10-2 16,-2-7-4-16,-2-5-1 16,-1-7 4-16,-1-4-4 15,0-2-2 1,0-6-73-16,0-4-135 0,-4 0-180 15</inkml:trace>
  <inkml:trace contextRef="#ctx0" brushRef="#br0" timeOffset="38221.6176">15153 2002 336 0,'0'0'35'0,"0"0"64"16,0 0-11-16,0 0-35 15,0 0-29-15,0 0-6 16,0 0 21-16,-17-12-12 16,17 12-9-16,0 0-3 15,0 0 0-15,-2 0-4 16,1 0-6-16,-5 0-1 15,2 0 2-15,-8 0 3 0,2 2 1 16,-3 3 3-16,3-2 6 16,0-1 1-16,1 1-1 15,0-2-9-15,1 0 4 16,2-1-2-16,3 2 0 16,3-2 3-16,0 0-2 15,0 0 0-15,0 0-2 16,0 0 1-16,0 0-6 15,17 0-4-15,9 0-1 16,12 0 1-16,1 0-1 16,4 0-1-16,2 0 0 15,1 0 0-15,2 0 3 16,-5 0-3-16,-1-3 0 0,-7-1 0 16,0 0 2-16,-8 1-1 15,-8 0-1-15,-9 1 1 16,-5 2 2-16,-2 0 1 15,-2 0 14-15,-1 0 13 16,0 0-12-16,0-1-5 16,0 1-12-16,0 0 6 15,5 0 1-15,-5 0-2 16,3 0-2-16,3 0-2 16,3 18 5-16,2 11-2 15,-2 8 5-15,4 9 10 16,-7 7-1-16,1 7-11 0,-4 6 15 15,-3 5-2-15,0 5-6 16,-6 4 1-16,-7-3 7 16,-3-5-10-16,5-13-9 15,5-12 5-15,0-14-2 16,3-8 2-16,3-7-7 16,0-8 1-16,0-5-2 15,0-3 5-15,0-2-5 16,0 0 0-16,0 0-1 15,0 0-1-15,0 0-1 16,3-2-16-16,6-5-168 16,0-4-139-16</inkml:trace>
  <inkml:trace contextRef="#ctx0" brushRef="#br0" timeOffset="38815.3868">14762 2978 669 0,'0'0'2'0,"0"0"15"15,0 0 57-15,0 0 7 16,0 0-56-16,0 0-5 15,-44-13-2-15,44 13-8 16,0 0-10-16,3 0 0 16,20 2 11-16,16 3 2 15,19-2 1-15,24-3 57 16,15 0-28-16,17 0-11 16,9 0 3-16,-2-2-13 0,1-3-9 15,-1 1-5-15,-8 0 2 16,-2 0-7-16,-11-2-1 15,-9 1-1-15,-9-1-1 16,-15-2 4-16,-12 2 0 16,-12 0-2-16,-7 1-2 15,-13 2 1-15,-7 1-1 16,-4 2 0-16,-4 0-3 16,2 0-3-16,-7 0-4 15,0 3-71-15,-3 7-71 16,0 2-64-16,-14 2-75 0</inkml:trace>
  <inkml:trace contextRef="#ctx0" brushRef="#br0" timeOffset="39268.6346">15429 3268 545 0,'0'0'115'0,"0"0"-108"16,0 0 66 0,0 0 21-16,0 0-60 0,0 0-30 15,-27 0 2-15,27 1 6 16,-3 2-12-16,0 0 15 15,0-1 15-15,3 1-8 16,0 1-2-16,0-2-10 16,0 3 4-16,0 0-1 15,0 3-5-15,16-5 0 16,17 0 15-16,12-3 69 16,13 0-28-16,8 0-37 15,1-5-9-15,0-1-4 0,-9 1-7 16,-7 2-7-16,-11 0 5 15,-11 1-5-15,-7 1-3 16,-14 1 1-16,-5 0-5 16,-3 0-8-16,0 0-54 15,0 0-102-15,-11 6 52 16,-1 4-101-16,-9-2-166 16</inkml:trace>
  <inkml:trace contextRef="#ctx0" brushRef="#br0" timeOffset="39581.2599">15803 3345 623 0,'0'0'40'16,"0"0"72"-16,0 0-3 15,0 0-7-15,0 0-37 16,0 0-5-16,-7 0-14 0,7 0-4 16,0 0-14-16,0 0-14 15,-3 12-5-15,0 11-4 16,-7 9 51-16,3 10-11 15,0 6-12-15,7 1-9 16,-3 4-12-16,3-5 3 16,0-4-5-16,0-8 0 15,0-9-4-15,0-12 4 16,0-6-4-16,0-4-1 16,0-5-4-16,0 0 3 15,0 0-2-15,0 0-1 16,0 0-2-16,0 0-12 0,3 0-133 15,-3 0-158-15,0-17-384 16</inkml:trace>
  <inkml:trace contextRef="#ctx0" brushRef="#br0" timeOffset="41300.1928">11947 3976 680 0,'0'0'15'16,"0"0"-15"-16,0 0 1 15,0 0 14-15,0 0-4 16,0 0-11-16,-10-1-3 16,10 1 3-16,0 0 7 15,0 0 0-15,0-2 16 16,0 2 10-16,0-1-6 15,3 0-16-15,7 0-5 16,4-2-1-16,5 3-1 16,1 0-2-16,5 0-1 15,-1 0 2-15,1 0-3 0,5 0 6 16,6 0 8-16,4 0 9 16,11 0 25-16,4 0-10 15,0-8-19-15,3-1-2 16,-1 2-3-16,3 2 4 15,-2 1-3-15,0 1-2 16,2 2-3-16,-2 1 0 16,-3 0-2-16,3 0-3 15,-9 0 2-15,2 0-6 16,3 0 5-16,1 0-6 16,0 1 8-16,2 1-3 15,-2-1 1-15,2-1 7 0,-2 0-4 16,3 0 4-16,3 0-3 15,2 0-1-15,1-1 5 16,-6-4-12-16,-1 2 2 16,-2 1-2-16,-4 0 2 15,-2 2-2-15,3 0-1 16,-4 0-1-16,2 0 3 16,1 0-2-16,-3 0 0 15,2 0 0-15,-1 0 1 16,0 0-2-16,3 0-1 15,3 0 1-15,-1 0 4 16,1 0-4-16,1 0 0 16,0 0 0-16,-1-4 2 15,-1 0-2-15,4-3 0 16,5 1 3-16,-2 1 0 0,-3-3 0 16,-3 3 0-16,-1 1 2 15,-2 1-3-15,-7 0 2 16,4 1-4-16,-7 2 4 15,4 0-1-15,-4 0 0 16,-7 0 0-16,0-1-2 16,-5 1 0-16,-5-2-1 15,2 1 8-15,-5-2-7 16,1 0 8-16,0 2 2 16,6-3 2-16,1 1-11 15,-2 0 0-15,5 0 0 16,0 0 4-16,-10 2-6 0,0 0-4 15,-14-1 4-15,0 0 4 16,-4 0-1-16,0 1 2 16,-1-1 10-16,1 1 0 15,3 1-12-15,-2-1 1 16,1 1-3-16,-1-2 0 16,1-1 0-16,1 2 0 15,-5-2 0-15,3 3 4 16,-3 0-5-16,-3 0 8 15,0 0-1-15,0-1 3 16,0 1 2-16,0 0-5 16,0 0 1-16,0 0 0 15,0 0-5-15,0 0 1 0,0 0-1 16,0 0-3 0,0 0-6-16,0 0-15 0,0 0-138 15,0 0-89-15,-11-6-171 16</inkml:trace>
  <inkml:trace contextRef="#ctx0" brushRef="#br0" timeOffset="42003.3255">16907 3009 1079 0,'0'0'11'0,"0"0"35"16,0 0 68-16,0 0-16 16,0 0-73-16,0 0-21 15,3-3-4-15,4 32 0 16,6 10 18-16,0 8 18 16,-7 3 2-16,1-2-12 15,-4-4-1-15,0-3-9 16,0-10-11-16,-3-2-4 15,0-9 6-15,0-4-6 16,0-4-1-16,0-5 0 16,0-1-1-16,0-4-67 15,0 1-67-15,0-3-72 0,0-5-59 16,4-15-333-16</inkml:trace>
  <inkml:trace contextRef="#ctx0" brushRef="#br0" timeOffset="42378.3286">17277 3101 877 0,'0'0'13'15,"0"0"94"-15,0 0 7 0,0 0-60 16,0 0-17-16,-94 67 8 15,76-37-5-15,10-1-10 16,7-1-8-16,1-3-9 16,0-3-8-16,9-5 0 15,6-6 1-15,0-3-5 16,1-5 10-16,2-3-9 16,0 0 7-16,0 0 4 15,0-16 8-15,-2-3-4 16,1-7-1-16,-7-3-3 15,-4-3-6-15,-6-2-3 16,0 8-2-16,0 4-2 16,-16 8-9-16,-6 8-5 15,-4 6-63-15,-4 3-62 16,-5 9-94-16,9 0-346 0</inkml:trace>
  <inkml:trace contextRef="#ctx0" brushRef="#br0" timeOffset="42847.1006">17533 3043 1216 0,'0'0'22'0,"0"0"-17"16,0 0 49-16,0 0 15 15,0 0-66-15,0 0 3 16,23 38-6-16,-12 2 17 16,4 5 12-16,2 1-11 15,-1-6 1-15,4-4-9 16,-5-7-1-16,-2-8-3 15,-3-9-2-15,1-7 1 16,-8-2 2-16,0-3-1 16,-3 0 24-16,3 0 31 15,4-17-3-15,4-10-34 0,0-7-21 16,2-8 10-16,0-3-8 16,-3-4-1-16,7 1-3 15,-2 2 2-15,-2 5-3 16,4 9 0-16,-1 11-6 15,-3 9 3-15,4 7-40 16,-2 3-196-16,-11-4-373 16</inkml:trace>
  <inkml:trace contextRef="#ctx0" brushRef="#br0" timeOffset="108452.5261">20243 1126 521 0,'0'0'20'0,"0"0"64"16,0 0-23-16,0 0 9 15,0 0-14-15,0 0-31 16,0 0 31-16,-17-27-19 16,11 26-10-16,-1 1-2 15,-2 0-5-15,-8 0-9 16,-7 1-4-16,-7 14-3 15,-5 5 9-15,-2 3 12 16,2 2 0-16,7-1-3 0,8-4-3 16,9-3-8-16,8-3-3 15,4-2-5-15,5 3-2 16,24-6 6-16,8-3 2 16,9-2-1-16,5-2-3 15,-5 3-4-15,-6 2-1 16,-7 3 0-16,-7 5-3 15,-8 2 2-15,-7 4-6 16,-6 1 4-16,-5 5 3 16,-2 0 0-16,-17-2 5 0,-9 3-2 15,-6-5 6 1,-2 0-3-16,-2-1-5 0,0-3 5 16,5-5-6-16,5-1 1 15,5-6 3-15,10-5-4 16,5-2-18-16,7 0-92 15,1-2-90-15,0-18-277 16</inkml:trace>
  <inkml:trace contextRef="#ctx0" brushRef="#br0" timeOffset="108936.9174">20621 1255 722 0,'0'0'18'16,"0"0"95"-16,0 0-8 15,-80-6-53-15,57 7-16 16,4 15-21-16,-3 4 5 16,8 7-10-16,2 4-1 15,7 1-4-15,5-3 3 0,0-3-3 16,14-4-4-16,2-3 8 16,4-6 2-16,0-1 2 15,1-5-5-15,0-5 1 16,0-2-8-16,-3 0 14 15,-2 0-7-15,-1-14 2 16,-1-2 3-16,-7-5 25 16,2-6-9-16,-6-6-10 15,-3-1 23-15,0 3-21 16,-13 0-3-16,-6 11-17 16,5 2 1-16,2 6-2 15,2 3-4-15,2 7-48 16,-1 2-122-16,-3 0-191 0</inkml:trace>
  <inkml:trace contextRef="#ctx0" brushRef="#br0" timeOffset="109280.6603">20742 1006 1033 0,'0'0'7'0,"0"0"12"16,0 0 35-16,0 0-44 15,0 0-8-15,0 0 22 16,28 79-10-16,-12-35-2 15,-1 2 8-15,-2 2 9 16,-3 3-17-16,-3-2-6 16,-2-2 0-16,0-8-6 15,-2-6 2-15,0-8-2 16,0-3 2-16,-1-7-2 16,1-1-4-16,0-6-123 15,-2-8-122-15,-1 0-287 16</inkml:trace>
  <inkml:trace contextRef="#ctx0" brushRef="#br0" timeOffset="109686.9134">20982 1201 916 0,'0'0'40'0,"0"0"28"15,0 0 44-15,0 0-77 16,0 0-26-16,0 0-8 16,49 42 17-16,-29-5-5 15,-7 5-3-15,-3 2-4 0,0-1-4 16,-5-6 0-16,-1-7 0 16,0-11 0-16,-1-5 0 15,-3-6-1-15,0-5 0 16,0-2 1-16,3-1 2 15,-3 0 8-15,3 0 25 16,0-12 25-16,4-8-54 16,0-7-6-16,-1-9-2 15,2-3 3-15,1-2-3 16,-3 3 0-16,3 4 2 16,-2 6-2-16,2 5 0 15,0 5-11-15,-1 5-32 16,1 1-47-16,-1 3-133 0,0-2-122 15</inkml:trace>
  <inkml:trace contextRef="#ctx0" brushRef="#br0" timeOffset="110155.7556">21414 1426 580 0,'0'0'119'0,"0"0"-114"16,0 0 84-16,0 0-12 0,0 0 21 16,0 0-42-16,90-2-24 15,-72-8 1-15,-8-2-8 16,2-5 7-16,-6 1 13 15,-2-4-17-15,0 3-5 16,-4-2-6-16,0 2 3 16,0 1-5-16,0 0 1 15,-7 2-3-15,0 5 0 16,-3 3-3-16,1 2 0 16,-3 4-9-16,-6 0-1 15,-1 19 1-15,-6 10-3 16,6 2 4-16,4 5 2 15,9 1-1-15,6-6 5 16,0-3-3-16,6-6 9 0,11-6 1 16,3-4 8-16,7-4 7 15,5-2-11-15,0-6-13 16,4 0-2-16,-3 0-4 16,-2-4-77-16,-7-9-129 15,-7-9-405-15</inkml:trace>
  <inkml:trace contextRef="#ctx0" brushRef="#br0" timeOffset="110952.5716">22604 855 1101 0,'0'0'11'0,"0"0"7"0,0 0-12 15,0 0-5 1,8 88 26-16,11-33 25 0,1 3-21 16,1-2 7-16,-9-8-18 15,-2-6-11-15,-4-9-2 16,-5-5-5-16,-1-10 4 15,0-5 1-15,0-8-2 16,0-2 2-16,0-3 3 16,0 0 8-16,0-6 30 15,0-16 1-15,0-6-46 16,8-5 4-16,5 2-6 16,4 3-2-16,4 5 0 15,0 9-3-15,3 7 1 16,-2 7 1-16,-2 0-1 15,0 11-9-15,-2 11 10 0,-4 2-1 16,-6 0 2-16,-6 1-3 16,-2 3 4-16,-5-1 0 15,-16-2 2-15,-2-4 0 16,-4-5-2-16,2-3 0 16,5-6 1-16,2-7-1 15,8 0 0-15,-2-4-2 16,9-15-58-16,3-10-95 15,0-3-117-15,3-2-30 16</inkml:trace>
  <inkml:trace contextRef="#ctx0" brushRef="#br0" timeOffset="111280.6986">22927 1115 553 0,'0'0'58'16,"0"0"76"-16,0 0-48 15,86 94 30-15,-57-65-29 16,-1-3-17-16,5-2-18 15,0-2-9-15,-1-2-6 16,3-6-22-16,-4-5-4 16,-4-7-6-16,-2-2-3 15,-3-2 4-15,-1-12-1 16,-6-6-2-16,-4-3-2 16,-2-2 0-16,-9-3 2 15,0-2 1-15,0 2 4 16,-9 6 2-16,3 10 6 0,3 7 24 15,-2 5-28 1,-5 19-12-16,-6 25-1 0,-7 23 1 16,1 16 13-16,-8 9 6 15,-2 5-13-15,-9 2-2 16,-6 3-4-16,-3 4-3 16,-1-2 2-16,5-7-161 15,8-21-397-15</inkml:trace>
  <inkml:trace contextRef="#ctx0" brushRef="#br0" timeOffset="112483.9621">24199 1199 820 0,'0'0'32'16,"0"0"14"-16,0 0 93 16,0 0-51-16,0 0-26 15,0 0-20-15,42-65-15 16,-30 75-21-16,3 23 0 16,3 20 13-16,-9 13-8 15,-5 8 7-15,-1-3-11 16,-3-10-2-16,0-13-4 15,0-14 0-15,0-8 2 0,-3-10-1 16,2-5 2-16,-1-7 1 16,2-4 1-16,0 0 1 15,0 0 13-15,0 0 50 16,0-4 10-16,0-13-26 16,0-5-44-16,0-6-3 15,0 3-4-15,0-2 0 16,3 3-2-16,3 2 2 15,-3 5-3-15,0 4 3 16,-2 7-7-16,1 1 5 16,-2 5-1-16,0 0 1 0,0 0-1 15,0 0 2 1,0 0-2-16,0 0 0 0,0 0-4 16,0 0 4-16,0 0 0 15,0 0-3-15,0 0 3 16,0 0 0-16,0 0 0 15,0 0 1-15,0 0-1 16,0 0 1-16,0 0-1 16,0-2-3-16,4-5 2 15,2-4 1-15,5-6 0 16,-4-1 0-16,2 1 0 16,0 0 2-16,0 0-2 15,-1 2 0-15,-1 1-5 16,3 3 5-16,-2 2 0 15,1 2-1-15,-2 4-4 0,5 1 2 16,-1 2-1-16,5 0 2 16,1 0 0-16,6 13-10 15,1 13-1-15,1 13 4 16,-2 6 2-16,-4 2 7 16,-3-5 0-16,-5-4 0 15,-5-5 0-15,-3-7 0 16,-3-8 0-16,0-5 1 15,0-4 4-15,0-7-9 16,0 0 4-16,0-2-3 16,0 0-52-16,2 0-39 15,-1-4-78-15,4-16-169 0</inkml:trace>
  <inkml:trace contextRef="#ctx0" brushRef="#br0" timeOffset="113359.0585">25048 1363 391 0,'0'0'449'0,"0"0"-423"15,0 0 115-15,-84-7-53 16,59 21-34-16,-1 11-19 0,3 6-19 15,5 1-9 1,9-3-4-16,6-4 1 0,3-2-3 16,1-6 8-16,14-2-6 15,8-3 0-15,0-7 17 16,6-5-12-16,1 0 1 16,-1 0-5-16,-2-14 2 15,-3-4-6-15,-7-2-7 16,-8-3-10-16,-8-1 6 15,-1-1 6-15,0-1 5 16,-12 0 1-16,-2 5 5 16,3 4 0-16,3 6 2 0,5 8 12 15,2 3-7 1,1 0-13-16,0 0-12 0,10 0-6 16,14 0 18-16,6 7 2 15,7-4-2-15,2-3 0 16,4 0 0-16,-1 0-2 15,1 0-6-15,-1-7-6 16,-3 0 3-16,-8-1 9 16,-7-1 0-16,-8-1 2 15,-10 1 3-15,-6-2-1 16,0 2 6-16,0-2 6 16,-6 5-10-16,-8 3-1 15,-5 3-2-15,-1 0-1 0,-4 17 0 16,-1 7-2-1,5 8 0-15,4 4 2 0,8-2-1 16,7-2 0-16,1-6 0 16,0-6 1-16,9-5-2 15,4-4 2-15,1-8-2 16,2-3 2-16,2 0 6 16,3-3-6-16,-3-14-9 15,1-9-15-15,-1-6-34 16,-3-11 17-16,-3-7 3 15,-5-7 13-15,-4-3 20 16,-3-7 5-16,0 1 7 16,0 6 7-16,-7 10 39 15,-1 17 49-15,2 16-38 0,3 10-2 16,0 7-10-16,3 4-52 16,0 26-15-16,0 15 15 15,0 11 4-15,0 5-4 16,8 1 2-16,2 3-1 15,-2 1-2-15,1-2 1 16,0-4-4-16,-1-9-33 16,-3-3-102-16,-2-14-95 15,0-12-192-15</inkml:trace>
  <inkml:trace contextRef="#ctx0" brushRef="#br0" timeOffset="114065.8467">25984 1355 1032 0,'0'0'7'0,"0"0"111"16,0 0-58-16,0 0-20 15,0 0-10-15,0 0-20 16,-100-32-10-16,74 53 0 16,0 2 1-16,6 4 0 0,4-2 2 15,6 0-2 1,7-6 3-16,3-4-4 0,0-1 0 16,3-4 2-16,12-1-1 15,0-5 1-15,6-4-2 16,1 0 0-1,2-4-44-15,-3-15-34 16,-2-1-28-16,-5-4 47 0,-4-2 17 16,-5-2 12-16,-4 3 30 0,-1 2 11 15,0 9 54-15,0 7 13 16,0 4-18-16,0 3-17 16,0 0-41-16,0 1-2 15,2 20-19-15,8 5 19 16,8 6 4-16,7-5 3 15,5-5 4-15,6-3 5 16,0-7-2-16,0-5 3 16,-3-4 1-16,-4-3-10 15,0 0 6-15,-6-10-2 16,0-10-5-16,-5-6 1 16,-3-8-6-16,-9-9 4 0,-6-3-3 15,0-10 3-15,-9-2 1 16,-14-7 7-16,-4-5 15 15,-1-1 8-15,1 11-20 16,9 17 40-16,5 20-27 16,7 16-4-16,4 7-14 15,2 7-12-15,0 29-21 16,0 16 21-16,15 15 0 16,0 3 0-16,3 1 0 15,-1 1 0-15,-3-2-4 16,-3-1 1-16,-5-4-125 15,-6-15-92-15,0-16-297 16</inkml:trace>
  <inkml:trace contextRef="#ctx0" brushRef="#br0" timeOffset="115035.5511">27478 1214 808 0,'0'0'20'0,"0"0"103"16,0 0-23-16,0 0-1 15,0 0-19 1,0 0-8 0,-100-66-27-16,64 66-15 15,-6 0 0-15,2 5-20 16,-1 17-1-16,4 5-5 16,10 9-1-16,8 0-1 0,10 3-2 15,9-2 0-15,0-2 0 16,10-6-4-16,13-7 4 15,2-3 1-15,5-11 0 16,1-7 6-16,0-1 0 16,1-4-7-16,-2-14-1 15,-6-10-32-15,-3-6 7 16,-7-7-10-16,-6 0 2 16,-5 2 32-16,-3 3 2 15,0 5 7-15,-3 11 9 16,-2 8 17-16,2 7-8 15,2 5-8-15,1 0-17 16,0 10-16-16,0 16 1 0,4 10 15 16,10 4 2-16,2 1-2 15,-1 1 0-15,1-3 0 16,-2-2 1-16,-1-1-2 16,-4-9 0-16,-3-7-61 15,-1-6-79-15,-4-11-150 16,-1-3-258-16</inkml:trace>
  <inkml:trace contextRef="#ctx0" brushRef="#br0" timeOffset="115441.7631">27633 1182 1008 0,'0'0'13'0,"0"0"-7"0,0 0 58 16,0 0 29-16,0 0-56 15,89 103-2-15,-71-71-11 16,-7 1-5-16,-4 2-8 16,-7-9-4-16,0-3-5 15,0-11 5-15,0-7-4 16,0-5 2-16,0 0 8 16,0-9 6-16,0-21 6 15,0-8-22-15,0-11-2 16,0-2 2-16,4 3 1 15,8 6-1-15,4 9-3 0,1 8 0 16,4 8 7 0,-3 10-7-16,0 7 0 0,1 0 0 15,2 10-6-15,1 12 5 16,2 4 1-16,0 5 5 16,-4 1-5-16,-1 2-2 15,-5 0 1-15,-3 2-7 16,-5-4-49-16,-3-2-91 15,-1-8-138-15,-2-11-200 16</inkml:trace>
  <inkml:trace contextRef="#ctx0" brushRef="#br0" timeOffset="116004.2711">28446 1201 957 0,'0'0'33'16,"0"0"62"-16,0 0 17 15,0 0-20-15,0 0-16 16,0 0-33-16,-99-61-26 15,74 61-16-15,-4 4 3 16,3 12-4-16,0 8-3 0,8-2 1 16,7 3 2-16,5-1 0 15,4-2 0-15,2-3 0 16,0-5 0-16,15-1 0 16,3-6 0-16,3-2 0 15,1-5 0-15,-1 0-2 16,1-5-21-16,-1-12-20 15,-3-2-4-15,-3-6 20 16,-5 3 5-16,-2-1 9 16,-2 4 12-16,-3 5 1 15,-2 5 1-15,-1 4 1 16,0 5 18-16,2 0-20 0,2 3-6 16,4 14 2-16,3 9 4 15,5 3 2-15,1-1-1 16,3-3 2-16,2-3 3 15,2-2-5-15,1-6 9 16,0-6-6-16,1-7 1 16,1-1-5-16,0-4 0 15,-3-15-100-15,-8-5-118 16,-1-3-22-16,-7-6-168 16</inkml:trace>
  <inkml:trace contextRef="#ctx0" brushRef="#br0" timeOffset="116238.6343">28716 1042 312 0,'0'0'294'15,"-24"-102"-156"-15,15 59-1 0,3 9-3 16,3 12 22-16,1 11-39 16,2 8-38-16,-2 3-39 15,2 0-35-15,0 0-5 16,0 16-8-16,0 11 8 16,5 12 3-16,3 4 7 15,1 6-1-15,1 2 2 16,-1 2 0-16,2-3 2 15,0-1-9-15,0-4-4 16,-2-6 1-16,1-7-2 16,-4-6-2-16,2-8-113 15,-2-12-87-15,0-6-216 0</inkml:trace>
  <inkml:trace contextRef="#ctx0" brushRef="#br0" timeOffset="116700.8959">28918 1127 174 0,'0'0'742'0,"0"0"-705"16,0 0 16-16,0 0-46 15,0 0 101-15,0 0-60 16,36 100-12-16,-25-70-11 16,2-2 7-16,-1-3-2 15,2-5-20-15,-1-6 0 16,2-6-5-16,1-5 4 15,1-3 0-15,4-3-6 16,1-14-3-16,-1-8-60 0,-2 1 14 16,-4-2-4-16,-3-3 18 15,-4 0 5 1,-1 1 27-16,-4 2 2 0,-2 9 12 16,1 5 15-16,-2 8 32 15,0 4-22-15,0 0-39 16,0 22-11-16,0 15 11 0,-8 13 21 15,-7 14 5-15,-2 9 11 16,-3 2-8-16,-2 0-8 16,-3 0-6-16,-2-7 0 0,1-5 2 15,1-3-1 1,1-13-12-16,5-9 5 0,5-12-4 16,5-11-5-16,3-8 1 15,3-4 2-15,3-3-3 16,0 0-28-16,0 0-67 15,0-15-70-15,17-11-205 16,2-8-243-16</inkml:trace>
  <inkml:trace contextRef="#ctx0" brushRef="#br0" timeOffset="117099.8269">29457 1088 1043 0,'0'0'14'0,"0"0"52"16,0 0 58-16,0 0-74 16,-92-22-12-16,70 41-19 15,3 1-13-15,7-1 1 16,3 0-7-16,9-2 3 15,0 0-3-15,0 0 1 16,18-1 0-16,7 3 4 0,4-2-1 16,2 0-1-16,-3 1-3 15,-5 0 0-15,-4 2-2 16,-7-2 0-16,-3 0-3 16,-9-3 5-16,0 2-4 15,-3-2 4-15,-22 2 2 16,-5-5 3-16,-6-2-5 15,1-5-4-15,5 0 3 16,6-5-4-16,7 0-30 16,7-15-17-16,7-15-27 15,3-7-136-15,0-9-135 16</inkml:trace>
  <inkml:trace contextRef="#ctx0" brushRef="#br0" timeOffset="117334.1229">29586 1123 601 0,'0'0'301'16,"0"0"-295"-16,0 0 82 15,0 0 14-15,30 95-31 16,-22-63-13-16,-2-1-25 16,-2-2-2-16,0 3-9 15,-3-4-13-15,-1-1-3 16,0-5-6-16,0-10 2 15,0-2-2-15,0-10-2 16,2 0-71-16,3-2-50 16,0-16-221-16</inkml:trace>
  <inkml:trace contextRef="#ctx0" brushRef="#br0" timeOffset="117558.207">29594 869 797 0,'0'0'283'0,"0"0"-236"16,0 0 113-16,0 0-80 16,0 0-8-16,0 0-22 15,3-50-40-15,3 44-10 16,-1 0 0-16,0 1-39 15,-3-2-121-15,-2 0-242 16</inkml:trace>
  <inkml:trace contextRef="#ctx0" brushRef="#br0" timeOffset="118215.6376">30252 1076 702 0,'0'0'136'0,"0"0"-45"15,0 0 26-15,0 0-32 16,-88-37-16-16,46 37-32 16,-1 3 11-16,-2 14-12 15,8 5-19-15,10-1-3 16,10-2-12-16,14-2 6 15,3-1-6-15,6-3 5 16,21 0-4-16,11-4-2 16,4-1 6-16,1 0-5 15,-4-2-2-15,-7 2 0 16,-5 2 0-16,-8 0 0 0,-8 0-3 16,-6 0 1-16,-5 0-4 15,0 4 6-15,-11 2 0 16,-17 1 0-16,-7 2 4 15,-8 1-4-15,0-4 0 16,-2 5-1-16,5-4-111 16,1-7-104-16,6-7-343 15</inkml:trace>
  <inkml:trace contextRef="#ctx0" brushRef="#br0" timeOffset="124647.1712">20932 2694 928 0,'0'0'9'16,"0"0"57"-16,0 0-14 15,0 0 8-15,0 0-60 16,0 0 0-16,0 0-2 16,-49 83 1-16,27-30 2 15,-2 1 3-15,-2-4-4 16,1-6 2-16,0-8-1 15,6-10 0-15,3-7 0 0,6-9 0 16,6-6-1-16,4-4 6 16,0 0 2-16,0 0 6 15,0-10 38-15,3-13-14 16,5-8-38-16,2-5 0 16,-4-8-4-16,-6-4 3 15,0-3-1-15,0 1-7 16,-16 3 9-16,-6 8-11 15,-5 12 11-15,1 6 1 16,-4 12 1-16,5 7-4 16,-1 2-8-16,7 13 2 15,5 14-5-15,14 5 10 16,0 3 3-16,27-3-5 16,18-4 3-16,11-5 2 15,8-1 1-15,4 1 1 0,-4-1-2 16,-1 5 0-16,-10 0-5 15,-4 2 3-15,-11 0 0 16,-16 2 2-16,-8 1-5 16,-14-1 4-16,0 1 0 15,-11-2 1-15,-10-2 1 16,0-7-1-16,5-4-8 16,3-5-79-16,7-6-94 15,6-6-81-15</inkml:trace>
  <inkml:trace contextRef="#ctx0" brushRef="#br0" timeOffset="125084.7331">21628 2606 839 0,'0'0'18'0,"0"0"9"16,0 0 27-16,0 0 11 0,-45-86-33 15,29 72 6-15,-6 3-10 16,2 4 6-16,-3 7-7 15,4 0-11-15,-2 4-11 16,2 18 0-16,1 9-5 16,4 14 0-16,7 9 0 15,7 4 0-15,0 6 3 16,24 0 4-16,2-5-3 16,6-2 1-16,1-9 4 15,-5-5-6-15,-3-7 3 16,-5-5-5-16,-5-5-1 15,-9-2 0-15,-6-3-1 0,0-3 0 16,-17-1-72 0,-10-8-161-16,-7-7-187 0</inkml:trace>
  <inkml:trace contextRef="#ctx0" brushRef="#br0" timeOffset="125365.9058">21396 3042 693 0,'0'0'4'15,"0"0"2"-15,0 0 35 16,0 0 13-16,0 0-15 16,99-79 13-16,-72 74-17 15,1 2 3-15,3 3 2 16,2 0-8-16,1 0 3 16,1 12-3-16,-2 5-8 15,0 2-6-15,-10-1-4 0,0 1-7 16,-11 0 2-16,-2-1-8 15,-6 1 1-15,-4-2-1 16,0-3 3-16,0 0-4 16,-7-3 0-16,-9-3-5 15,0-3-118-15,-3-5-69 16,2 0-183-16</inkml:trace>
  <inkml:trace contextRef="#ctx0" brushRef="#br0" timeOffset="125569.2348">21698 2767 951 0,'0'0'3'15,"0"0"80"-15,0 0-50 16,0 0-10-16,0 0-23 15,0 0-9-15,9-15-74 16,-6 13-154-16</inkml:trace>
  <inkml:trace contextRef="#ctx0" brushRef="#br0" timeOffset="126194.326">22120 2885 1087 0,'0'0'4'16,"0"0"3"-16,0 0 4 16,0 0 29-16,0 0-9 15,0 0-18-15,91 26 4 16,-67 13-2-16,-3 0-8 15,-7 2 0-15,-6-4-4 16,-4-8-1-16,-4-7-1 16,0-8-1-16,0-5 5 15,0-6 1-15,0-3-2 16,0 0 22-16,0-7 55 0,-6-17-47 16,0-2-28-1,5-11 1-15,1-4-5 0,0-5 5 16,4 0-7-16,14 2-4 15,8 7 3-15,7 9-1 16,-2 11-1-16,2 10 0 16,-3 7 1-16,-5 4-1 15,-1 17-6-15,-2 5 9 16,-2 2-7-16,-4 1 5 16,-3 1 1-16,1 3-2 15,-8-1 2-15,-5 1-1 16,-1 0-8-16,0-2-99 0,0-5-92 15,0-11-99 1</inkml:trace>
  <inkml:trace contextRef="#ctx0" brushRef="#br0" timeOffset="126678.8682">22945 2866 1059 0,'0'0'2'15,"0"0"46"-15,0 0 7 0,-91-7-28 16,71 26-22 0,7 8-5-16,0 5-2 0,5-1 2 15,3-2 0-15,5-3 0 16,0-7 1-16,0-4-1 15,2-5-1-15,9-6 1 16,2-4 0-16,3 0 0 16,5-4-29-16,1-13-34 15,0-7-15-15,-3-2-8 16,-3-7 30-16,-5-5 39 16,-4-6 17-16,-5-6 3 15,-2-6 12-15,0-7 38 16,0 1 6-16,-5 6-3 15,1 10 32-15,1 19 6 0,-2 14 3 16,5 9-27-16,0 4-48 16,0 20-22-16,0 23-7 15,8 17 7-15,2 14 5 16,2 3-4-16,1 0 5 16,4-5-4-16,-2-8 0 15,1-9-4-15,-4-12 0 16,-1-8-60-16,-11-14-148 15,0-18-328-15</inkml:trace>
  <inkml:trace contextRef="#ctx0" brushRef="#br0" timeOffset="127553.8766">24205 2752 916 0,'0'0'2'0,"0"0"66"16,0 0 63-16,0 0-57 15,0 0-17-15,0 0-30 16,24-68-23-16,-5 81 1 16,5 19 2-16,2 10 13 15,-3 7 17-15,-2 2-19 16,-4 2-3-16,-6-5-12 15,-4-7-1-15,-6-7 1 0,-1-10-2 16,0-8 2 0,0-9 0-16,0-5-2 0,0-2 3 15,0 0 8-15,0 0 0 16,0-12 38-16,-4-12-41 16,-3-8-6-16,4-11 4 15,3-5-3-15,0-8 0 16,2 0-4-16,15 10 0 15,3 10 0-15,0 14-5 16,-2 8 4-16,-1 12-2 16,-1 2 1-16,3 2-7 15,2 20-5-15,0 8 10 16,3 4 3-16,-5 3-2 0,-1-3 0 16,-3-3-1-16,-6-4 2 15,-2-1-1-15,-1-7-44 16,1-1-79-16,-1-6-64 15,4-9-102-15</inkml:trace>
  <inkml:trace contextRef="#ctx0" brushRef="#br0" timeOffset="128444.4714">24988 2727 1018 0,'0'0'10'16,"0"0"17"-16,0 0 39 15,-108 8-15-15,77 16-27 16,3 6-15-16,3 6-2 16,7-2-4-16,7-4 2 15,7-5-4-15,4-5 0 16,0-6 1-16,4-3-1 15,13-5 6-15,5-6-2 16,3 0 2-16,2-2-7 16,0-13-27-16,-3-5-24 15,-4-3 1-15,-10-4 4 16,-6-1 28-16,-4-2 14 16,0 4 4-16,-8 3 6 0,-5 4 21 15,3 10 13-15,4 1-11 16,3 8-3-16,3 0-4 15,0 0-22-15,3 0-18 16,21 0 18-16,9 0 4 16,7 0-3-16,0 3 2 15,1-3-3-15,0 0 1 16,0 0-2-16,-2 0-5 16,-4-3 0-16,1-3-5 15,-9-2-1-15,-8 0 5 16,-7 0 7-16,-9-3 3 15,-3 1 2-15,0-4-3 0,-6 1 14 16,-9 4-8-16,-4 4-2 16,-2 5 1-16,-1 0-6 15,-4 11-1-15,3 12-2 16,3 4-2-16,5 4 3 16,8 5-3-16,7-2 4 15,0-4 0-15,4-6 4 16,14-6-4-16,2-6 6 15,2-4-3-15,0-7 7 16,2-1-3-16,2 0-3 16,0-10 1-16,1-9-5 15,-3-3-9-15,-5-5-13 16,-5-2 0-16,-7-5-1 0,-4-5 15 16,-3-8 8-1,0-7 4-15,-6-12 0 0,-6-6 16 16,-1 4 19-16,2 13-15 15,4 21 42-15,1 17 13 16,2 12-36-16,4 5-11 16,0 1-32-16,0 32-24 15,0 22 21-15,0 20 3 16,4 5 3-16,5-4-2 16,1-7 0-16,2-3 2 15,-3-6-2-15,-1-2-2 16,-2-6-3-16,-5-4-72 0,-1-16-114 15,0-14-246 1</inkml:trace>
  <inkml:trace contextRef="#ctx0" brushRef="#br0" timeOffset="129335.1059">25735 2798 973 0,'0'0'1'15,"0"0"11"-15,0 0 17 16,0 0 23-16,0 0 15 16,93-13-12-16,-54 0-35 15,-5 1 8-15,-6-2-12 16,-7 1-2-16,-7 1 1 16,-7 1 17-16,-7-2 15 15,0 1-22-15,0-3-15 16,-6 0 6-16,-10 0-1 0,-7 1 5 15,-3 2-4 1,-3 7 0-16,2 3 1 0,2 2-2 16,2 5-7-1,3 17-7-15,5 7-1 0,6 9-1 16,9 5-2-16,0 1 3 16,24-5 0-16,10-3 11 15,8-8 14-15,7-5-9 16,8-9-10-16,5-8-4 15,4-6-2-15,-3 0 0 16,-7-13-15-16,-11-8-130 16,-17-9-193-16</inkml:trace>
  <inkml:trace contextRef="#ctx0" brushRef="#br0" timeOffset="130163.2816">27688 2694 1015 0,'0'0'16'0,"-15"-73"31"16,13 53 117-16,2 7-42 16,0 10-53-16,0 2-26 15,0 1-35-15,0 6-8 16,2 21-19-16,11 14 19 0,5 8 6 15,-1 4-4 1,2 0-2-16,-4-4 2 0,3-6-1 16,-5-9-1-16,2-8 1 15,-3-10 2 1,-3-5-1-16,-2-8-1 0,0-1 2 16,-3-2 5-16,4 0-3 15,0-5 7-15,1-15-3 16,2-6-3-16,2-8-3 15,-4-5-1-15,2-4-1 16,-3-1 6-16,-3 5-5 16,1 6 2-16,-1 10-4 15,-1 5 1-15,3 5-4 16,-4 6 2-16,2 0-22 16,1 4-47-16,6 0-52 0,6 0-112 15,1 0-128-15</inkml:trace>
  <inkml:trace contextRef="#ctx0" brushRef="#br0" timeOffset="130538.2324">28300 2660 378 0,'0'0'764'0,"0"0"-761"16,0 0 9-16,-80 56 6 16,64-23 3-16,5 3 2 15,10 1-7-15,1-4-12 16,3-5 13-16,14-6-9 16,3-6 10-16,3-6-8 15,-1-7-3-15,-1-3-1 16,1 0 6-16,-1-8-4 15,-4-9-1-15,-1-4-2 16,-7-3 0-16,-5-2 0 16,-4-4 0-16,0 1 8 15,-10-3-5-15,-8 6 1 16,0 6-9-16,2 6 1 0,5 7-2 16,3 4-11-1,3 3-40-15,2 0-91 0,3 11-96 16,0-3-76-16</inkml:trace>
  <inkml:trace contextRef="#ctx0" brushRef="#br0" timeOffset="130835.1602">28699 2509 1247 0,'0'0'15'0,"0"0"90"16,0 0 9-16,0 0-81 15,0 0-29-15,0 0-4 16,12 35 0-16,0 8 0 16,3 1 7-16,0 2-3 15,-2-2 1-15,-1 2-1 16,-4-7-1-16,0-6-1 15,-5-3-4-15,0-10 2 16,2-4-41-16,-2-9-122 16,2-7-118-16,1 0-162 15</inkml:trace>
  <inkml:trace contextRef="#ctx0" brushRef="#br0" timeOffset="131116.3309">29079 2389 1048 0,'0'0'47'0,"0"0"85"15,0 0-101-15,0 0-11 16,20 73 63-16,-10-23-32 16,2 2-1-16,0-2-20 15,-3-1 1-15,-1-2-12 16,-2-2-3-16,-1-7-10 15,-2-8-6-15,-1-6 2 0,-2-7-2 16,0-6 0-16,0-2 0 16,0-5-1-16,0-1-110 15,0-3-74-15,-16 0-131 16</inkml:trace>
  <inkml:trace contextRef="#ctx0" brushRef="#br0" timeOffset="132757.2351">28924 2742 250 0,'0'0'767'15,"0"0"-734"-15,0 0 119 16,0 0-88-16,0 0-24 0,0 0-34 16,103-62-5-1,-55 49 1-15,0 0-1 0,-1 0 1 16,1 3-2-16,-3 0-1 15,-3 1-3-15,-1 0-20 16,-3 1-13-16,-2 1-5 16,-3 1-2-16,-5 0 31 15,-6 1 8-15,-10 1 0 16,-2-1 5-16,-8 2 0 16,-2 3 0-16,0-3 10 15,0 3 15-15,-7 0-4 16,-14 0-13-16,-9 0-7 0,-6 11 4 15,-1 9 3 1,3 3 7-16,5 4-7 0,8 4 7 16,6-5-6-16,8-1 1 15,7-4-8-15,0-6 4 16,3-1 0-16,14-3 3 16,6-7-1-16,4-4 1 15,4 0-6-15,2-4-3 16,2-13-35-16,0-6-1 15,-7-1-34-15,-6-3 23 16,-6 1 15-16,-9 0 31 16,-5 1 1-16,-2 3 3 15,0 5 29-15,0 9 35 16,0 4-17-16,0 4 14 16,0 0-40-16,0 0-24 0,0 0-3 15,0 10-15-15,0 7 18 16,9 1 2-16,7-1 2 15,6-5 13-15,7 1-8 16,3-6 3-16,6-2-9 16,2-5 1-16,6 0-4 15,-1-5-4-15,-3-10-57 16,-6-1 6-16,-10-2 9 16,-9-1-2-16,-7-1 29 15,-10-2 19-15,0 3 0 16,-5 1 0-16,-11 5 0 15,-4 8 17-15,-4 5 6 0,0 6-18 16,-5 18-1-16,4 8 1 16,3 4 0-16,10 0 3 15,5-2-6-15,7-7-1 16,0-6-1-16,0-6 0 16,2-7-1-16,7-2-2 15,5-6-53-15,5 0-62 16,3-19-29-16,1-5 3 15,-1-5-87-15,-4 1 106 16,-4-1 125-16,-3 5 47 16,0 6 106-16,1 6 5 15,1 11-56-15,4 1-35 16,7 11 2-16,1 17 10 0,5 16-4 16,0 4-24-16,-1 12 8 15,1 4 59-15,-4 3-77 16,-7-1 24-16,-7-4-17 15,-12-3-30-15,0-9-1 16,-13-9-13-16,-16-10 1 16,-9-13-3-16,-10-11 0 15,-3-7 4-15,-1-5-5 16,5-19-1-16,9-10-5 16,7-6-12-16,9-5 6 15,9 1-39-15,12 4 25 16,1 9 15-16,4 4-11 0,19 8 15 15,5 2 5-15,8 4 2 16,1-2 0-16,5 4-1 16,0-1 1-16,4-2 8 15,-1 1-3-15,-2-2 1 16,-2-1-4-16,-5 1 1 16,-3-4 3-16,-5 2-2 15,-5-5 1-15,-8-3-2 16,-5-3 0-16,-7-4 0 15,-3-6-3-15,0 4-1 16,-15 0 4-16,0 10-3 16,2 12 0-16,2 7 12 15,-1 5-13-15,-2 17-8 16,-4 16 6-16,3 9 2 16,6 1-1-16,6 1 2 0,3-5 0 15,0-5 3-15,6-4-3 16,10-8 1-16,7-5 1 15,0-5 4-15,1-6-3 16,2-4 2-16,1-2-2 16,0-2 0-16,1-13 1 15,-3-7-4-15,-3 0 1 16,0-9 0-16,-5-5-2 16,-1-6 0-16,-8-8-12 15,-5 1 7-15,-3-1-2 16,0 9 7-16,-6 9 3 15,-6 10-3-15,3 12 6 0,2 6 4 16,2 4-5-16,1 0-5 16,3 2-9-16,-1 19-6 15,2 9 14-15,0 4 2 16,16 0-5-16,11 4 8 16,3-4-3-16,1 2 2 15,-1-5-3-15,-5-3 2 16,-5-4-2-16,-5-3 1 15,-6-4-2-15,-6-1-1 16,-3 0 2-16,0-2 2 16,-6-1 0-16,-18 1 3 15,-4-1-5-15,-4-4 0 16,-2 1-4-16,4-9-118 0,2-1-171 16,4-14-507-16</inkml:trace>
  <inkml:trace contextRef="#ctx0" brushRef="#br0" timeOffset="132913.4583">31230 2760 1271 0,'0'0'21'15,"0"0"-21"-15,0 0-10 16,0 0-437-16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9T07:51:46.0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1582 1315 638 0,'0'0'10'0,"0"0"86"16,0 0 4-16,0 0-41 16,0 0-30-16,0 0-1 15,0 0 5-15,-31-60 6 16,31 57-15-16,-3 3 9 15,3-2 6-15,0 1-4 16,0 1-6-16,-3 0-15 16,3 0-7-16,0 0-7 15,0 0-3-15,3 12-5 16,16 11 6-16,4 3 2 0,12 3 0 16,-2 1 4-1,6-2-2-15,-3 0 0 0,0-5-2 16,-3 1 2-16,-5-7-4 15,-4-4 3-15,-8-4-3 16,-4-3 2-16,-6 0-8 16,0-6-61-16,-2 0-43 15,-1 0-60-15,0-6-57 16</inkml:trace>
  <inkml:trace contextRef="#ctx0" brushRef="#br0" timeOffset="218.7568">1863 1279 588 0,'0'0'20'16,"0"0"126"-16,0 0-1 16,0 0-70-16,0 0-53 15,0 0-17-15,-54 51 1 16,36-10 5-16,-1 2 3 16,2 2-3-16,-2-4 3 15,7-7-10-15,0-6-3 16,3-6-1-16,6-5 0 15,-3-5-1-15,6-5-36 16,-3-1-105-16,-4-5-117 16</inkml:trace>
  <inkml:trace contextRef="#ctx0" brushRef="#br0" timeOffset="421.8867">1572 1553 634 0,'0'0'8'0,"0"0"74"16,0 0 11-16,0 0-26 16,0 0-65-16,0 0 2 15,34-30 4-15,-4 18-4 16,3-4-3-16,-2-1-1 16,5-2-14-16,-6-2-237 15,-5 2-317-15</inkml:trace>
  <inkml:trace contextRef="#ctx0" brushRef="#br0" timeOffset="734.3891">2058 1218 745 0,'0'0'11'0,"0"0"12"16,0 0 44-16,0 0-4 16,0 0-27-16,85 3 6 15,-55 11-23-15,-3 6 2 16,1-3 0-16,-1 2-9 0,-3-2-5 16,-2-3-5-16,-2 0-1 15,-4-1-1-15,-4-3 0 16,-2 2-1-16,-4-5-27 15,-1-2-156-15,-5-5-70 16</inkml:trace>
  <inkml:trace contextRef="#ctx0" brushRef="#br0" timeOffset="937.5162">2346 1223 620 0,'0'0'46'16,"0"0"112"-16,0 0-60 0,0 0-19 15,0 0-60-15,0 0-14 16,-25 12-4-16,11 10 23 16,-5 5-5-16,1 2-4 15,-6 2-11-15,5-1 3 16,-1-2-6-16,7-4-1 16,4-2 0-16,4-5-14 15,1-2-100-15,2-3-29 16,1-7-80-16</inkml:trace>
  <inkml:trace contextRef="#ctx0" brushRef="#br0" timeOffset="1109.3916">2139 1438 269 0,'0'0'432'0,"0"0"-360"0,0 0 27 15,0 0-61-15,0 0-27 16,65-82 3-16,-29 58-13 15,3 2-1-15,1 5-4 16,2-4-12-16,-8 4-272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1T09:19:25.1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1554 5325 55 0,'0'0'0'0,"0"0"377"0,0 0-377 0,0 0 116 15,0 0-116-15,0 0 115 0,0 0-115 0,0 0 61 0,0 0-61 0,0 0 53 16,0 0-53-16,0 0 44 0,0 0-44 16,0 0 62-16,0 0-62 0,0 3 52 0,0-3-52 0,0 1 45 15,0-1-45-15,17 3 49 0,-17-3-49 0,27 0 51 16,-27 0-51-16,35 0 45 0,-35 0-45 0,41 0 36 16,-41 0-36-16,61 0 36 0,-61 0-36 0,85 0 30 15,-85 0-30-15,111 0 27 0,-111 0-27 0,138-3 23 16,-138 3-23-16,155-10 20 0,-155 10-20 0,179-10 13 15,-179 10-13-15,181-13 16 0,-181 13-16 0,182-11 4 16,-182 11-4-16,178-15 10 0,-178 15-10 0,182-5 3 0,-182 5-3 16,163-3 8-16,-163 3-8 0,129-7 3 15,-129 7-3-15,94-1 1 0,-94 1-1 0,53-6 0 0,-53 6 0 0,23-2 0 16,-23 2 0-16,9 0-2 0,-9 0 2 16,0 0-7-16,0 0 7 0,0 0-18 0,0 0 18 0,0 0-116 15,0 0 116-15,0 14-159 0,0-14 159 0,-15 10-297 16,15-10 297-16,-26 15-753 0,26-15 753 0</inkml:trace>
  <inkml:trace contextRef="#ctx0" brushRef="#br0" timeOffset="379.6173">2034 5784 456 0,'0'0'0'0,"0"0"117"0,0 0-117 0,0 0 106 16,0 0-106-16,0 0 126 0,0 0-126 0,0 0 85 0,0 0-85 0,0 0 55 16,0 0-55-16,0 0 26 0,0 0-26 0,-59 0 25 15,59 0-25-15,0 0 20 0,0 0-20 0,0 0 26 16,0 0-26-16,35 0 19 0,-35 0-19 0,50 0 58 15,-50 0-58-15,79 0 69 0,-79 0-69 0,94 0 47 16,-94 0-47-16,111 0 39 0,-111 0-39 0,120 0 25 16,-120 0-25-16,120 0 18 0,-120 0-18 0,111-6 14 15,-111 6-14-15,97-11 6 0,-97 11-6 0,67-5 9 16,-67 5-9-16,50-7 3 0,-50 7-3 0,18 0 0 16,-18 0 0-16,0-3-3 0,0 3 3 0,0 0-35 15,0 0 35-15,0 0-120 0,0 0 120 0,-41 0-233 16,41 0 233-16,-53 11-409 0,53-11 409 0</inkml:trace>
  <inkml:trace contextRef="#ctx0" brushRef="#br0" timeOffset="660.8781">2473 5861 709 0,'0'0'0'0,"0"0"134"15,0 0-134-15,0 0 236 0,0 0-236 0,0 0 140 16,0 0-140-16,0 0 101 0,0 0-101 0,0 0 50 15,0 0-50-15,0 0 17 0,0 0-17 0,0 40 2 16,0-40-2-16,0 47 8 0,0-47-8 0,0 65 24 16,0-65-24-16,0 82 38 0,0-82-38 0,0 83 41 15,0-83-41-15,0 94 37 0,0-94-37 0,0 82 21 0,0-82-21 16,0 76 9-16,0-76-9 0,0 59 6 16,0-59-6-16,0 45 8 0,0-45-8 0,0 35 3 0,0-35-3 0,-9 20 2 15,9-20-2-15,0 12 3 0,0-12-3 0,0 5 0 16,0-5 0-16,0 0-7 0,0 0 7 0,0-5-91 15,0 5 91-15,0-44-222 0,0 44 222 0,0-65-787 16,0 65 787-16</inkml:trace>
  <inkml:trace contextRef="#ctx0" brushRef="#br0" timeOffset="1192.3128">2534 4339 172 0,'0'0'0'0,"0"0"516"16,0 0-516-16,0 0 139 0,0 0-139 15,0 0 179-15,0 0-179 0,0 0 106 0,0 0-106 0,0 0 107 16,0 0-107-16,0 0 98 0,0 0-98 0,-44-63 89 15,44 63-89-15,0 0 75 0,0 0-75 0,0 0 60 16,0 0-60-16,0 0 31 0,0 0-31 0,0 0 15 16,0 0-15-16,0 0 1 0,0 0-1 0,0 14 0 15,0-14 0-15,0 36-2 0,0-36 2 0,0 58 0 16,0-58 0-16,0 72 5 0,0-72-5 0,0 87 10 16,0-87-10-16,18 98 6 0,-18-98-6 0,26 105 2 15,-26-105-2-15,15 103 5 0,-15-103-5 0,12 97 5 16,-12-97-5-16,14 81 2 0,-14-81-2 0,9 57 2 0,-9-57-2 0,9 50 0 15,-9-50 0-15,0 41-1 0,0-41 1 0,0 32 0 16,0-32 0-16,0 31-2 0,0-31 2 16,0 32-23-16,0-32 23 0,-9 17-214 0,9-17 214 0,-26 6-472 15,26-6 472-15</inkml:trace>
  <inkml:trace contextRef="#ctx0" brushRef="#br0" timeOffset="2004.8412">3049 6453 244 0,'0'0'0'0,"0"0"545"16,0 0-545-16,0 0 195 0,0 0-195 0,0 0 189 15,0 0-189-15,0 0 111 0,0 0-111 0,0 0 63 16,0 0-63-16,0 0 27 0,0 0-27 0,0 0 15 15,0 0-15-15,0 7 4 0,0-7-4 0,0 25 4 0,0-25-4 0,0 39 34 16,0-39-34-16,6 38 46 0,-6-38-46 0,12 44 41 16,-12-44-41-16,6 42 34 0,-6-42-34 0,9 49 20 15,-9-49-20-15,0 45 11 0,0-45-11 0,0 40 6 16,0-40-6-16,0 37 4 0,0-37-4 0,0 31 0 16,0-31 0-16,0 23 0 0,0-23 0 0,0 22-2 15,0-22 2-15,-9 15-31 0,9-15 31 0,-18 11-150 16,18-11 150-16,-32 0-337 0,32 0 337 0,-17-11-966 15,17 11 966-15</inkml:trace>
  <inkml:trace contextRef="#ctx0" brushRef="#br0" timeOffset="2431.428">3503 6612 780 0,'0'0'0'0,"0"0"102"16,0 0-102-16,0 0 211 0,0 0-211 0,0 0 97 0,0 0-97 0,0 0 53 15,0 0-53-15,0 0 51 0,0 0-51 0,0 0 34 16,0 0-34-16,0-11 24 0,0 11-24 0,0 0 12 16,0 0-12-16,0 0 7 0,0 0-7 0,-17 10 5 15,17-10-5-15,-36 22 3 0,36-22-3 0,-49 32 4 16,49-32-4-16,-35 37 2 0,35-37-2 0,-33 43 9 15,33-43-9-15,-17 42 4 0,17-42-4 0,-3 44 9 16,3-44-9-16,0 32 16 0,0-32-16 0,0 28 9 16,0-28-9-16,0 18 16 0,0-18-16 0,26 12 14 15,-26-12-14-15,35 4 13 0,-35-4-13 0,35 0 24 16,-35 0-24-16,41 0 32 0,-41 0-32 0,36-4 30 16,-36 4-30-16,35-26 23 0,-35 26-23 0,26-29 19 0,-26 29-19 0,32-35 7 15,-32 35-7-15,18-44 5 0,-18 44-5 16,9-42 1-16,-9 42-1 0,0-39 2 0,0 39-2 0,0-41-2 15,0 41 2-15,0-34 0 0,0 34 0 0,-9-30 0 16,9 30 0-16,-27-17 0 0,27 17 0 0,-32-10 0 16,32 10 0-16,-26 0-16 0,26 0 16 0,-35 0-136 15,35 0 136-15,-44 9-289 0,44-9 289 0,-41 23-502 16,41-23 502-16</inkml:trace>
  <inkml:trace contextRef="#ctx0" brushRef="#br0" timeOffset="2853.3682">3942 6628 707 0,'0'0'0'0,"0"0"336"0,0 0-336 0,0 0 166 16,0 0-166-16,0 0 169 0,0 0-169 0,0 0 75 15,0 0-75-15,0 0 23 0,0 0-23 0,0 0 0 16,0 0 0-16,32 5 3 0,-32-5-3 0,18 37 2 16,-18-37-2-16,17 43 12 0,-17-43-12 0,27 55 17 15,-27-55-17-15,26 55 9 0,-26-55-9 0,32 51 8 16,-32-51-8-16,30 47 15 0,-30-47-15 0,32 34 8 0,-32-34-8 0,26 25 10 16,-26-25-10-16,18 20 11 0,-18-20-11 15,8 10 8-15,-8-10-8 0,0 2 12 0,0-2-12 0,9 0 9 16,-9 0-9-16,0 0 17 0,0 0-17 0,6 0 30 15,-6 0-30-15,3-17 43 0,-3 17-43 0,9-31 33 16,-9 31-33-16,17-54 5 0,-17 54-5 0,15-69 4 16,-15 69-4-16,26-76 2 0,-26 76-2 0,27-79 3 15,-27 79-3-15,17-70 3 0,-17 70-3 0,18-48 0 16,-18 48 0-16,9-31-4 0,-9 31 4 0,0-18-4 16,0 18 4-16,0-4-29 0,0 4 29 0,0 0-58 15,0 0 58-15,0 0-275 0,0 0 275 0,0 10-607 16,0-10 607-16</inkml:trace>
  <inkml:trace contextRef="#ctx0" brushRef="#br0" timeOffset="5611.8772">2526 2636 945 0,'0'0'0'0,"0"0"58"0,0 0-58 0,0 0 159 15,0 0-159-15,0 0 60 0,0 0-60 0,0 0 72 16,0 0-72-16,0 0 46 0,0 0-46 0,0 0 26 16,0 0-26-16,0 0 26 0,0 0-26 0,0-32 37 15,0 32-37-15,0 0 48 0,0 0-48 0,0 0 47 16,0 0-47-16,0 0 53 0,0 0-53 0,-3 0 47 16,3 0-47-16,0 0 24 0,0 0-24 0,-6 0 18 15,6 0-18-15,0 0 16 0,0 0-16 0,0 0 11 0,0 0-11 0,0 0 9 16,0 0-9-16,0 0 0 0,0 0 0 0,0 0-8 15,0 0 8-15,0 0-2 0,0 0 2 0,0 13-9 16,0-13 9-16,-9 32-2 0,9-32 2 0,0 43-2 16,0-43 2-16,0 47 1 0,0-47-1 0,0 47-2 15,0-47 2-15,0 44 2 0,0-44-2 0,0 42-1 16,0-42 1-16,0 39 3 0,0-39-3 0,0 28 1 16,0-28-1-16,0 26 1 0,0-26-1 0,0 15 1 15,0-15-1-15,0 13 0 0,0-13 0 0,0 8 0 16,0-8 0-16,0 2 1 0,0-2-1 0,0 0 0 15,0 0 0-15,0 0 0 0,0 0 0 0,0 0-6 16,0 0 6-16,-9 7-20 0,9-7 20 0,-35 10-31 0,35-10 31 16,-50 15-4-16,50-15 4 0,-70 17-3 0,70-17 3 15,-76 18-4-15,76-18 4 0,-88 22-5 0,88-22 5 0,-93 26 0 16,93-26 0-16,-85 27 4 0,85-27-4 0,-79 21 0 16,79-21 0-16,-59 20 3 0,59-20-3 0,-35 14 1 15,35-14-1-15,-18 11 0 0,18-11 0 0,-8 9 0 16,8-9 0-16,0 4-8 0,0-4 8 0,0 4-5 15,0-4 5-15,0 8-9 0,0-8 9 0,26 9-5 16,-26-9 5-16,44 10 0 0,-44-10 0 0,58 8 6 16,-58-8-6-16,85 5 1 0,-85-5-1 0,88 5 6 15,-88-5-6-15,94 0 5 0,-94 0-5 0,88 0 1 16,-88 0-1-16,67 0 1 0,-67 0-1 0,58 0 4 16,-58 0-4-16,36 0 0 0,-36 0 0 0,26 0 1 0,-26 0-1 15,9 0 0-15,-9 0 0 0,0 0-2 0,0 0 2 0,0 4-4 16,0-4 4-16,0 11-6 0,0-11 6 0,0 12-4 15,0-12 4-15,0 10-2 0,0-10 2 0,0 17-1 16,0-17 1-16,0 15-3 0,0-15 3 0,0 17-4 16,0-17 4-16,-9 17-5 0,9-17 5 0,-35 15-3 15,35-15 3-15,-35 18 0 0,35-18 0 0,-59 22 7 16,59-22-7-16,-58 23 3 0,58-23-3 0,-71 27 0 16,71-27 0-16,-61 27 2 0,61-27-2 0,-67 22 2 15,67-22-2-15,-41 20 0 0,41-20 0 0,-30 17 0 16,30-17 0-16,-17 10 0 0,17-10 0 0,-15 11-2 15,15-11 2-15,0 4-5 0,0-4 5 0,0 7-6 16,0-7 6-16,0 5-4 0,0-5 4 0,0 13-5 16,0-13 5-16,0 9 0 0,0-9 0 0,26 12-3 0,-26-12 3 0,33 13 0 15,-33-13 0-15,44 8 0 0,-44-8 0 16,52 7 3-16,-52-7-3 0,50 8 2 0,-50-8-2 0,61 5 4 16,-61-5-4-16,53 2 1 0,-53-2-1 0,41 4 4 15,-41-4-4-15,26 3 1 0,-26-3-1 0,24 5 0 16,-24-5 0-16,9 1 0 0,-9-1 0 0,3 3 2 15,-3-3-2-15,0 8 0 0,0-8 0 0,0 8-1 16,0-8 1-16,0 16 0 0,0-16 0 0,0 27 2 16,0-27-2-16,0 32 5 0,0-32-5 0,0 36 3 15,0-36-3-15,0 37 2 0,0-37-2 0,0 40 4 16,0-40-4-16,0 35 1 0,0-35-1 0,0 37 1 16,0-37-1-16,0 37 3 0,0-37-3 0,-3 32 1 15,3-32-1-15,0 34 2 0,0-34-2 0,0 29 5 0,0-29-5 0,0 31 5 16,0-31-5-16,0 34 3 0,0-34-3 15,0 31 6-15,0-31-6 0,0 29 6 0,0-29-6 0,0 31 5 16,0-31-5-16,0 32 4 0,0-32-4 0,0 29 3 16,0-29-3-16,0 30 1 0,0-30-1 0,0 27 3 15,0-27-3-15,-6 20 1 0,6-20-1 0,0 17 0 16,0-17 0-16,-3 8 0 0,3-8 0 0,0 9 0 16,0-9 0-16,0 0-1 0,0 0 1 0,0 0-17 15,0 0 17-15,0 0-156 0,0 0 156 0,0-39-529 16,0 39 529-16</inkml:trace>
  <inkml:trace contextRef="#ctx0" brushRef="#br0" timeOffset="6065.0126">3477 3310 939 0,'0'0'0'0,"0"0"0"16,0 0 0-16,0 0 78 0,0 0-78 0,0 0 49 16,0 0-49-16,0 0 24 0,0 0-24 0,0 0 10 15,0 0-10-15,0 0 13 0,0 0-13 0,-6 0 18 16,6 0-18-16,15-1 57 0,-15 1-57 0,26-9 33 15,-26 9-33-15,35-14 22 0,-35 14-22 0,59-11 18 16,-59 11-18-16,52-15 2 0,-52 15-2 0,53-10 0 16,-53 10 0-16,50-9-8 0,-50 9 8 0,26-5-93 0,-26 5 93 0,18-1-289 15,-18 1 289-15,0-7-559 0,0 7 559 0</inkml:trace>
  <inkml:trace contextRef="#ctx0" brushRef="#br0" timeOffset="6429.0198">3547 3263 829 0,'0'0'0'0,"0"0"28"0,0 0-28 0,0 0 159 0,0 0-159 0,0 0 68 16,0 0-68-16,0 0 21 0,0 0-21 0,0 0 22 16,0 0-22-16,-155 123 16 0,155-123-16 0,-18 30 37 15,18-30-37-15,0 20 39 0,0-20-39 0,-8 18 28 16,8-18-28-16,0 17 24 0,0-17-24 0,0 14 17 15,0-14-17-15,26 12 5 0,-26-12-5 0,53 11 7 16,-53-11-7-16,58 9 5 0,-58-9-5 0,67 8 10 16,-67-8-10-16,53 10 0 0,-53-10 0 0,44 10 0 0,-44-10 0 15,41 15 0-15,-41-15 0 0,29 15-1 16,-29-15 1-16,24 25-2 0,-24-25 2 0,8 26-1 0,-8-26 1 0,0 33 0 16,0-33 0-16,0 38 3 0,0-38-3 0,-8 36 2 15,8-36-2-15,-44 32 7 0,44-32-7 0,-59 26 0 16,59-26 0-16,-67 19 10 0,67-19-10 0,-70 17 1 15,70-17-1-15,-68 8 8 0,68-8-8 0,-70 0 6 16,70 0-6-16,-61 0 6 0,61 0-6 0,-68-6 7 16,68 6-7-16,-52-27 0 0,52 27 0 0,-50-37-64 15,50 37 64-15,-26-45-339 0,26 45 339 0</inkml:trace>
  <inkml:trace contextRef="#ctx0" brushRef="#br0" timeOffset="7132.1773">4147 3594 875 0,'0'0'0'0,"0"0"216"0,0 0-216 0,0 0 32 0,0 0-32 0,0 0 63 16,0 0-63-16,0 0 4 0,0 0-4 0,0 0 4 16,0 0-4-16,0 0 0 0,0 0 0 0,35 30 6 15,-35-30-6-15,41 2 5 0,-41-2-5 0,38 5 20 16,-38-5-20-16,50 0 20 0,-50 0-20 0,44 0 13 15,-44 0-13-15,41 0 6 0,-41 0-6 0,26 0 4 16,-26 0-4-16,26-10 3 0,-26 10-3 0,18-10 3 16,-18 10-3-16,9-11 9 0,-9 11-9 0,0-11 7 15,0 11-7-15,0-17 8 0,0 17-8 0,0-19 7 16,0 19-7-16,0-25 6 0,0 25-6 0,-9-34 1 16,9 34-1-16,-18-40 8 0,18 40-8 0,-17-45 3 15,17 45-3-15,-9-50 4 0,9 50-4 0,0-41 1 16,0 41-1-16,0-40 0 0,0 40 0 0,26-28 0 0,-26 28 0 15,44-22-7-15,-44 22 7 0,50-15-4 0,-50 15 4 0,53-7-2 16,-53 7 2-16,58 0-1 0,-58 0 1 0,62 0 1 16,-62 0-1-16,50 5 0 0,-50-5 0 0,35 24 0 15,-35-24 0-15,35 28 1 0,-35-28-1 0,26 32 0 16,-26-32 0-16,9 32-1 0,-9-32 1 0,0 38 0 16,0-38 0-16,0 39 0 0,0-39 0 0,-9 40 4 15,9-40-4-15,-35 34 3 0,35-34-3 0,-18 30 3 16,18-30-3-16,-17 25 0 0,17-25 0 0,-9 17 2 15,9-17-2-15,-6 18 2 0,6-18-2 0,0 16 4 16,0-16-4-16,0 15 5 0,0-15-5 0,0 12 9 16,0-12-9-16,41 13 12 0,-41-13-12 0,59 11 17 0,-59-11-17 15,70 3 24-15,-70-3-24 0,79 0 24 16,-79 0-24-16,85 0 16 0,-85 0-16 0,85-3 12 0,-85 3-12 0,79-11 6 16,-79 11-6-16,58-13 7 0,-58 13-7 0,44-7 5 15,-44 7-5-15,32-5 1 0,-32 5-1 0,12 0 0 16,-12 0 0-16,0 0-10 0,0 0 10 0,0 0-156 15,0 0 156-15,-20-10-530 0,20 10 530 0</inkml:trace>
  <inkml:trace contextRef="#ctx0" brushRef="#br0" timeOffset="8007.166">2584 2597 573 0,'0'0'0'0,"0"0"117"15,0 0-117-15,0 0 121 0,0 0-121 0,0 0 88 16,0 0-88-16,0 0 60 0,0 0-60 0,0 0 58 16,0 0-58-16,0 0 66 0,0 0-66 0,0 0 68 15,0 0-68-15,0 0 80 0,0 0-80 0,0 0 92 16,0 0-92-16,0 0 66 0,0 0-66 0,0 0 48 15,0 0-48-15,0 0 40 0,0 0-40 0,0 0 25 16,0 0-25-16,35-10 0 0,-35 10 0 0,59-10 0 16,-59 10 0-16,88-14 0 0,-88 14 0 0,137-12 0 0,-137 12 0 15,187-11 0-15,-187 11 0 0,235-12 0 16,-235 12 0-16,275-13-3 0,-275 13 3 0,316-15-2 0,-316 15 2 0,369-17 0 16,-369 17 0-16,386-17 0 0,-386 17 0 0,413-13 5 15,-413 13-5-15,403-11 2 0,-403 11-2 0,378-13 0 16,-378 13 0-16,342-12 0 0,-342 12 0 0,293-15 3 15,-293 15-3-15,240-13 3 0,-240 13-3 0,182-19 4 16,-182 19-4-16,111-8 6 0,-111 8-6 0,76-10 15 16,-76 10-15-16,26-4 34 0,-26 4-34 0,18-3 37 15,-18 3-37-15,0 0 16 0,0 0-16 0,9 0 5 16,-9 0-5-16,8 0 0 0,-8 0 0 0,27 0 0 16,-27 0 0-16,23 0-7 0,-23 0 7 0,21 0-7 0,-21 0 7 15,23 0-40-15,-23 0 40 0,9 0-76 16,-9 0 76-16,9 3-146 0,-9-3 146 0,8 3-212 0,-8-3 212 0,0 0-314 15,0 0 314-15,0 0-551 0,0 0 551 0</inkml:trace>
  <inkml:trace contextRef="#ctx0" brushRef="#br0" timeOffset="8386.695">7258 2359 721 0,'0'0'0'0,"0"0"62"0,0 0-62 0,0 0 208 15,0 0-208-15,0 0 102 0,0 0-102 0,0 0 95 16,0 0-95-16,0 0 51 0,0 0-51 0,0 0 30 16,0 0-30-16,-70-31 77 0,70 31-77 0,-18-8 33 15,18 8-33-15,-26-1 34 0,26 1-34 0,-32 0 17 16,32 0-17-16,-35 0 9 0,35 0-9 0,-35 0 0 16,35 0 0-16,-44 16 1 0,44-16-1 0,-35 31 2 15,35-31-2-15,-24 36 3 0,24-36-3 0,-9 43 9 16,9-43-9-16,0 39 8 0,0-39-8 0,0 39 9 15,0-39-9-15,41 32 12 0,-41-32-12 0,53 28 7 0,-53-28-7 0,53 17 4 16,-53-17-4-16,52 5 5 0,-52-5-5 0,41 0 21 16,-41 0-21-16,44 0 29 0,-44 0-29 0,41-4 34 15,-41 4-34-15,35-27 34 0,-35 27-34 0,27-34 21 16,-27 34-21-16,26-44 12 0,-26 44-12 0,23-45 7 16,-23 45-7-16,0-45 0 0,0 45 0 0,0-41 0 15,0 41 0-15,0-32-4 0,0 32 4 0,-40-21-10 16,40 21 10-16,-88-2-28 0,88 2 28 0,-170 0-166 15,170 0 166-15,-199 0-488 0,199 0 488 0</inkml:trace>
  <inkml:trace contextRef="#ctx0" brushRef="#br0" timeOffset="10766.6105">2455 6638 617 0,'0'0'0'0,"0"0"56"16,0 0-56-16,0 0 133 0,0 0-133 0,0 0 85 15,0 0-85-15,0 0 65 0,0 0-65 0,0 0 37 16,0 0-37-16,0 0 52 0,0 0-52 0,0 0 53 16,0 0-53-16,0-42 69 0,0 42-69 0,0-8 61 15,0 8-61-15,0-9 35 0,0 9-35 0,0-11 15 0,0 11-15 16,0-11 8-16,0 11-8 0,0-4 6 15,0 4-6-15,0-4 3 0,0 4-3 0,0-2 4 0,0 2-4 0,0-5 4 16,0 5-4-16,0-5 9 0,0 5-9 16,0-7 11-16,0 7-11 0,0-9 4 0,0 9-4 15,0-6 9-15,0 6-9 0,0-9 20 0,0 9-20 0,0-8 39 16,0 8-39-16,0-6 36 0,0 6-36 0,0-5 41 16,0 5-41-16,0-4 42 0,0 4-42 0,0-5 34 15,0 5-34-15,0 0 24 0,0 0-24 0,0-3 23 16,0 3-23-16,0 0 16 0,0 0-16 0,0 0 8 15,0 0-8-15,0 0 7 0,0 0-7 0,0 0 0 16,0 0 0-16,0 0-3 0,0 0 3 0,0 0 0 16,0 0 0-16,0 12-13 0,0-12 13 0,0 38-13 15,0-38 13-15,0 71 0 0,0-71 0 0,0 79 0 16,0-79 0-16,18 90 1 0,-18-90-1 0,9 93 2 0,-9-93-2 0,8 86 0 16,-8-86 0-16,9 78 1 0,-9-78-1 15,9 71 1-15,-9-71-1 0,0 67 1 0,0-67-1 0,9 60 0 16,-9-60 0-16,0 50 0 0,0-50 0 0,0 46-1 15,0-46 1-15,0 39 0 0,0-39 0 0,6 28 0 16,-6-28 0-16,3 23 0 0,-3-23 0 0,5 19-1 16,-5-19 1-16,3 8-1 0,-3-8 1 0,6 9 0 15,-6-9 0-15,0 7 1 0,0-7-1 0,0 1 0 16,0-1 0-16,0 0-1 0,0 0 1 0,0 0 0 16,0 0 0-16,0 0-2 0,0 0 2 0,3 0 0 15,-3 0 0-15,6 0 0 0,-6 0 0 0,3 5-7 16,-3-5 7-16,17 0-11 0,-17 0 11 0,33 0-3 15,-33 0 3-15,49 0 0 0,-49 0 0 0,79 0 2 0,-79 0-2 16,97 0 0-16,-97 0 0 0,126 0 2 0,-126 0-2 0,164 0 2 16,-164 0-2-16,187 0 2 0,-187 0-2 0,199 0 0 15,-199 0 0-15,208 0-1 0,-208 0 1 0,196-5-5 16,-196 5 5-16,190-1-8 0,-190 1 8 0,188-8-3 16,-188 8 3-16,181-9 0 0,-181 9 0 0,196-14 0 15,-196 14 0-15,182-16 0 0,-182 16 0 0,187-16 0 16,-187 16 0-16,173-10 0 0,-173 10 0 0,187-11 0 15,-187 11 0-15,181-10 5 0,-181 10-5 0,182-8 0 16,-182 8 0-16,178-11 2 0,-178 11-2 0,164-15 1 16,-164 15-1-16,155-5 2 0,-155 5-2 0,147-10 4 15,-147 10-4-15,137-6 1 0,-137 6-1 0,138-8 0 0,-138 8 0 16,137 0 3-16,-137 0-3 0,138 0 2 16,-138 0-2-16,120 0 0 0,-120 0 0 0,120 0 0 0,-120 0 0 15,120 0-3-15,-120 0 3 0,102 0-1 0,-102 0 1 0,106 0 0 0,-106 0 0 16,99 0 2-16,-99 0-2 0,88-4 2 15,-88 4-2-15,85-4 1 0,-85 4-1 0,79-5 3 0,-79 5-3 0,67-7 2 16,-67 7-2-16,62-3 0 0,-62 3 0 0,58-7 0 16,-58 7 0-16,62-5 1 0,-62 5-1 0,58-3 0 15,-58 3 0-15,53-7-1 0,-53 7 1 0,50 0 0 16,-50 0 0-16,44-2 1 0,-44 2-1 0,26-3 0 16,-26 3 0-16,18 0 1 0,-18 0-1 0,17-1 0 15,-17 1 0-15,9 0-1 0,-9 0 1 0,14 0 0 16,-14 0 0-16,21 0-1 0,-21 0 1 0,23 0-2 15,-23 0 2-15,27 0 2 0,-27 0-2 0,17 0 0 16,-17 0 0-16,18-3 0 0,-18 3 0 0,9 0 1 16,-9 0-1-16,8-3 1 0,-8 3-1 0,0 0 3 15,0 0-3-15,0 0 3 0,0 0-3 0,0 0 5 16,0 0-5-16,0 0 0 0,0 0 0 0,0 0-1 0,0 0 1 0,0 0-5 16,0 0 5-16,0 0-5 0,0 0 5 15,0 0-8-15,0 0 8 0,0 0-10 0,0 0 10 0,0-5-13 16,0 5 13-16,0 0-5 0,0 0 5 0,-17-1 0 15,17 1 0-15,-18-5 3 0,18 5-3 0,-26-9 1 16,26 9-1-16,-26-5 4 0,26 5-4 0,-36-7 0 16,36 7 0-16,-40-9-1 0,40 9 1 0,-27-6 0 15,27 6 0-15,-41-8 2 0,41 8-2 0,-26-5 0 16,26 5 0-16,-26-8 2 0,26 8-2 0,-18-2 0 16,18 2 0-16,-26-3 2 0,26 3-2 0,-18 0 1 15,18 0-1-15,-9 0 1 0,9 0-1 0,-17 0 0 16,17 0 0-16,-15 0-3 0,15 0 3 0,-17 0-6 15,17 0 6-15,-27 5-6 0,27-5 6 0,-17 23 0 0,17-23 0 16,-27 24 0-16,27-24 0 0,-23 24 3 0,23-24-3 16,-21 24 5-16,21-24-5 0,-14 26 7 0,14-26-7 0,-9 23 8 15,9-23-8-15,0 25 8 0,0-25-8 0,0 23 3 16,0-23-3-16,0 23 3 0,0-23-3 0,0 18 3 16,0-18-3-16,26 18 0 0,-26-18 0 0,32 14 4 15,-32-14-4-15,36 9 2 0,-36-9-2 0,35 4 1 16,-35-4-1-16,49 0 1 0,-49 0-1 0,36 0 6 15,-36 0-6-15,52 0 6 0,-52 0-6 0,44 0 7 16,-44 0-7-16,41-12 4 0,-41 12-4 0,35-10 5 16,-35 10-5-16,35-21 3 0,-35 21-3 0,24-16 8 15,-24 16-8-15,17-25 10 0,-17 25-10 0,18-28 18 16,-18 28-18-16,9-27 19 0,-9 27-19 0,9-27 20 16,-9 27-20-16,0-27 25 0,0 27-25 0,0-23 26 0,0 23-26 15,0-19 21-15,0 19-21 0,0-16 8 0,0 16-8 16,-9-11 0-16,9 11 0 0,-44-16-14 0,44 16 14 0,-67-11-78 15,67 11 78-15,-88-30-297 0,88 30 297 0</inkml:trace>
  <inkml:trace contextRef="#ctx0" brushRef="#br0" timeOffset="20060.5204">9430 4171 452 0,'0'0'0'0,"0"0"315"15,0 0-315-15,0 0 35 0,0 0-35 0,0 0 109 16,0 0-109-16,0 0 74 0,0 0-74 0,0 0 42 16,0 0-42-16,0 0 25 0,0 0-25 0,0 0 18 15,0 0-18-15,-85 0 25 0,85 0-25 0,0 0 34 16,0 0-34-16,0 0 17 0,0 0-17 0,32 0 15 16,-32 0-15-16,70 0 31 0,-70 0-31 0,103-4 35 0,-103 4-35 15,129-14 18-15,-129 14-18 0,146-14 12 0,-146 14-12 16,161-12 4-16,-161 12-4 0,146-6 5 15,-146 6-5-15,129-4 0 0,-129 4 0 0,114-5-1 0,-114 5 1 0,76-5-3 16,-76 5 3-16,50 0-21 0,-50 0 21 0,26 0-61 16,-26 0 61-16,0 0-137 0,0 0 137 0,0 0-214 15,0 0 214-15,0 0-226 0,0 0 226 0</inkml:trace>
  <inkml:trace contextRef="#ctx0" brushRef="#br0" timeOffset="20346.4227">9447 4331 560 0,'0'0'0'0,"0"0"55"0,0 0-55 0,0 0 141 15,0 0-141-15,0 0 108 0,0 0-108 0,0 0 103 16,0 0-103-16,0 0 63 0,0 0-63 0,0 0 43 16,0 0-43-16,-172 23 26 0,172-23-26 0,0 2 17 15,0-2-17-15,0 5 3 0,0-5-3 0,50 6 15 0,-50-6-15 0,70 3 26 16,-70-3-26-16,102 0 40 0,-102 0-40 15,120 0 31-15,-120 0-31 0,138 0 28 0,-138 0-28 0,146-3 28 16,-146 3-28-16,138-11 22 0,-138 11-22 0,128-9 13 16,-128 9-13-16,103-8 0 0,-103 8 0 0,79-10 0 15,-79 10 0-15,41-5-3 0,-41 5 3 0,26-9-10 16,-26 9 10-16,0-3-81 0,0 3 81 0,0-7-103 16,0 7 103-16,-9-11-194 0,9 11 194 0,-35-21-464 15,35 21 464-15</inkml:trace>
  <inkml:trace contextRef="#ctx0" brushRef="#br0" timeOffset="20846.4672">10185 3877 252 0,'0'0'0'0,"0"0"427"0,0 0-427 0,0 0 131 15,0 0-131-15,0 0 187 0,0 0-187 0,0 0 106 16,0 0-106-16,0 0 65 0,0 0-65 0,0 0 54 16,0 0-54-16,-26-10 44 0,26 10-44 0,0 0 38 15,0 0-38-15,0 0 26 0,0 0-26 0,0 0 4 16,0 0-4-16,0 7 0 0,0-7 0 0,0 18 0 16,0-18 0-16,26 24 8 0,-26-24-8 0,41 27 9 15,-41-27-9-15,44 28 11 0,-44-28-11 0,70 24 8 16,-70-24-8-16,85 27 8 0,-85-27-8 0,94 20 4 0,-94-20-4 0,87 20 1 15,-87-20-1-15,85 18 6 16,-85-18-6-16,76 16 0 0,-76-16 0 0,53 13-3 0,-53-13 3 0,44 12 0 16,-44-12 0-16,32 6 0 0,-32-6 0 15,18 5 0-15,-18-5 0 0,9 7-1 0,-9-7 1 0,0 10 0 16,0-10 0-16,0 21-2 0,0-21 2 0,0 29 0 16,0-29 0-16,-36 46 2 0,36-46-2 0,-67 54 5 15,67-54-5-15,-76 68 2 0,76-68-2 0,-97 76 1 16,97-76-1-16,-102 75 1 0,102-75-1 0,-94 71 0 15,94-71 0-15,-85 66 0 0,85-66 0 0,-70 53 1 16,70-53-1-16,-52 41 4 0,52-41-4 0,-33 36 0 16,33-36 0-16,-17 25 6 0,17-25-6 0,0 21 5 15,0-21-5-15,0 13 4 0,0-13-4 0,0 10 1 0,0-10-1 16,0 9 1-16,0-9-1 0,0 11 0 0,0-11 0 16,0 5-41-16,0-5 41 0,-9 0-382 0,9 0 382 0</inkml:trace>
  <inkml:trace contextRef="#ctx0" brushRef="#br0" timeOffset="22992.2775">13630 3928 767 0,'0'0'0'0,"0"0"86"0,0 0-86 0,0 0 230 16,0 0-230-16,0 0 138 0,0 0-138 0,0 0 113 16,0 0-113-16,0 0 71 0,0 0-71 0,0 0 64 15,0 0-64-15,0 0 50 0,0-58-50 0,0 58 39 16,0 0-39-16,0 0 19 0,0 0-19 0,0 0 0 15,0 0 0-15,0 27-10 0,0-27 10 0,0 49 0 16,0-49 0-16,14 60 0 0,-14-60 0 0,9 71 10 16,-9-71-10-16,18 72 4 0,-18-72-4 0,9 68 4 15,-9-68-4-15,17 63 1 0,-17-63-1 0,9 59 0 16,-9-59 0-16,9 47 0 0,-9-47 0 0,0 38 0 0,0-38 0 16,0 29-5-16,0-29 5 0,0 22-24 0,0-22 24 15,0 12-132-15,0-12 132 0,-18 0-205 0,18 0 205 16,-35 0-303-16,35 0 303 0,-50-23-782 0,50 23 782 15</inkml:trace>
  <inkml:trace contextRef="#ctx0" brushRef="#br0" timeOffset="23492.2843">13759 3788 156 0,'0'0'0'0,"0"0"623"16,0 0-623-16,0 0 102 0,0 0-102 0,0 0 190 15,0 0-190-15,0 0 62 0,0 0-62 0,0 0 2 16,0 0-2-16,0 0 3 0,0 0-3 0,-115 73 5 15,115-73-5-15,-58 55 7 0,58-55-7 0,-62 52 18 16,62-52-18-16,-58 55 34 0,58-55-34 0,-53 47 22 16,53-47-22-16,-35 42 19 0,35-42-19 0,-32 37 29 15,32-37-29-15,-26 25 21 0,26-25-21 0,-9 16 2 0,9-16-2 0,0 8 6 16,0-8-6-16,0 3 2 0,0-3-2 16,0 0 2-16,0 0-2 0,0 0 16 0,0 0-16 0,0 0 16 15,0 0-16-15,0-20 62 0,0 20-62 0,0-32 14 16,0 32-14-16,9-40 3 0,-9 40-3 0,26-47 3 15,-26 47-3-15,35-52 1 0,-35 52-1 0,32-55 0 16,-32 55 0-16,44-54 0 0,-44 54 0 0,53-47 2 16,-53 47-2-16,50-40-2 0,-50 40 2 0,52-27-1 15,-52 27 1-15,50-17-5 0,-50 17 5 0,53-2 0 16,-53 2 0-16,67 0-8 0,-67 0 8 0,70 20-4 16,-70-20 4-16,85 41-1 0,-85-41 1 0,85 55 0 15,-85-55 0-15,70 59 0 0,-70-59 0 0,59 62-5 0,-59-62 5 16,35 48-206-16,-35-48 206 0,17 36-474 15,-17-36 474-15</inkml:trace>
  <inkml:trace contextRef="#ctx0" brushRef="#br0" timeOffset="24544.2429">14040 3594 588 0,'0'0'0'0,"0"0"57"0,0 0-57 0,0 0 117 16,0 0-117-16,0 0 63 0,0 0-63 0,0 0 77 15,0 0-77-15,0 0 76 0,0 0-76 0,0 0 36 16,0 0-36-16,-179-89 21 0,179 89-21 0,-35-11 45 16,35 11-45-16,-35-8 39 0,35 8-39 0,-59 0 18 15,59 0-18-15,-52 0 14 0,52 0-14 0,-68 0 10 16,68 0-10-16,-61 0 21 0,61 0-21 0,-59 8 21 0,59-8-21 0,-61 18 19 15,61-18-19-15,-59 25 14 0,59-25-14 16,-52 31 6-16,52-31-6 0,-53 36 12 0,53-36-12 0,-59 45 11 16,59-45-11-16,-52 45 20 15,52-45-20-15,-59 46 18 0,59-46-18 0,-53 48 18 0,53-48-18 0,-52 46 21 16,52-46-21-16,-50 48 19 0,50-48-19 0,-44 47 21 16,44-47-21-16,-26 44 21 0,26-44-21 0,-24 49 11 15,24-49-11-15,-26 42 20 0,26-42-20 0,-18 55 16 16,18-55-16-16,-8 52 8 0,8-52-8 0,-18 58 8 15,18-58-8-15,0 59 8 0,0-59-8 0,0 59 11 16,0-59-11-16,0 59 11 0,0-59-11 0,0 58 8 16,0-58-8-16,0 54 19 0,0-54-19 0,35 52 11 15,-35-52-11-15,41 51 10 0,-41-51-10 0,44 50 9 0,-44-50-9 16,53 45 11-16,-53-45-11 0,58 47 8 0,-58-47-8 16,62 42 12-16,-62-42-12 0,52 39 7 0,-52-39-7 0,50 37 6 15,-50-37-6-15,44 30 4 0,-44-30-4 0,50 24 1 0,-50-24-1 16,44 21 7-16,-44-21-7 0,44 16 2 15,-44-16-2-15,49 16 1 0,-49-16-1 0,44 14 2 0,-44-14-2 0,59 11 3 16,-59-11-3-16,53 6 0 0,-53-6 0 0,67 1 4 16,-67-1-4-16,53 0 1 0,-53 0-1 0,61 0 2 15,-61 0-2-15,59 0 1 0,-59 0-1 0,70 0 5 16,-70 0-5-16,76-18 13 0,-76 18-13 0,61-24 4 16,-61 24-4-16,76-32 9 0,-76 32-9 0,71-38 5 15,-71 38-5-15,67-49 2 0,-67 49-2 0,70-51 5 16,-70 51-5-16,59-55 2 0,-59 55-2 0,52-57 0 15,-52 57 0-15,41-57 4 0,-41 57-4 0,36-52 3 16,-36 52-3-16,17-49 2 0,-17 49-2 0,26-45 2 16,-26 45-2-16,15-41 6 0,-15 41-6 0,12-39 13 15,-12 39-13-15,14-39 6 0,-14 39-6 0,9-39 9 16,-9 39-9-16,9-36 8 0,-9 36-8 0,9-38 6 0,-9 38-6 16,9-36 5-16,-9 36-5 0,0-39 5 0,0 39-5 15,0-28 6-15,0 28-6 0,0-27 5 0,0 27-5 0,0-26 8 16,0 26-8-16,0-20 3 0,0 20-3 0,0-21 10 15,0 21-10-15,0-19 4 0,0 19-4 0,0-18 4 16,0 18-4-16,-9-21 3 0,9 21-3 0,-27-23 4 16,27 23-4-16,-23-19 1 0,23 19-1 0,-35-23 3 15,35 23-3-15,-44-25 2 0,44 25-2 0,-35-24 0 16,35 24 0-16,-50-27 0 0,50 27 0 0,-53-30 5 16,53 30-5-16,-41-28 0 0,41 28 0 0,-43-28 2 15,43 28-2-15,-27-23 0 0,27 23 0 0,-26-13 0 16,26 13 0-16,-9-7-1 0,9 7 1 0,-15-4 0 0,15 4 0 0,-11 0-4 15,11 0 4-15,-32 0-9 0,32 0 9 16,-62 6-52-16,62-6 52 0,-85 33-89 0,85-33 89 0,-102 36-222 16,102-36 222-16,-111 17-618 0,111-17 618 15</inkml:trace>
  <inkml:trace contextRef="#ctx0" brushRef="#br0" timeOffset="25825.4906">11669 4899 816 0,'0'0'0'0,"0"0"68"0,0 0-68 0,0 0 184 16,0 0-184-16,0 0 129 0,0 0-129 0,0 0 63 15,0 0-63-15,0 0 13 0,0 0-13 0,0 0 0 16,0 0 0-16,-15-17 0 0,15 17 0 0,0 31 14 16,0-31-14-16,9 33 46 0,-9-33-46 0,15 39 52 15,-15-39-52-15,8 42 46 0,-8-42-46 0,3 40 22 16,-3-40-22-16,6 42 11 0,-6-42-11 0,0 39 4 15,0-39-4-15,0 36 5 0,0-36-5 0,0 34 4 16,0-34-4-16,0 32 0 0,0-32 0 0,0 25-2 16,0-25 2-16,0 22-6 0,0-22 6 0,0 20-82 15,0-20 82-15,0 11-154 0,0-11 154 0,0 0-251 16,0 0 251-16,9 0-430 0,-9 0 430 0</inkml:trace>
  <inkml:trace contextRef="#ctx0" brushRef="#br0" timeOffset="26236.3744">12108 5052 314 0,'0'0'0'0,"0"0"426"15,0 0-426-15,0 0 104 0,0 0-104 0,0 0 194 16,0 0-194-16,0 0 84 0,0 0-84 0,0 0 49 0,0 0-49 0,0 0 49 15,0 0-49-15,0-49 35 0,0 49-35 16,0 0 32-16,0 0-32 0,0 0 26 0,0 0-26 0,0 0 12 16,0 0-12-16,-18 24 8 0,18-24-8 0,-17 32 15 15,17-32-15-15,-18 34 18 0,18-34-18 0,-14 40 16 16,14-40-16-16,0 37 12 0,0-37-12 0,0 37 11 16,0-37-11-16,0 31 8 0,0-31-8 0,14 31 7 0,-14-31-7 0,27 23 3 15,-27-23-3-15,26 17 2 16,-26-17-2-16,26 10 2 0,-26-10-2 0,9 5 4 0,-9-5-4 0,18 0 5 15,-18 0-5-15,8 0 11 0,-8 0-11 0,24-7 14 16,-24 7-14-16,17-25 19 0,-17 25-19 0,27-32 12 16,-27 32-12-16,17-40 6 0,-17 40-6 0,9-45 4 15,-9 45-4-15,0-51 6 0,0 51-6 0,0-45 1 16,0 45-1-16,0-44-1 0,0 44 1 0,-35-22-3 16,35 22 3-16,-50-14-33 0,50 14 33 0,-53 0-125 15,53 0 125-15,-61 0-278 0,61 0 278 0,-67 0-558 0,67 0 558 16</inkml:trace>
  <inkml:trace contextRef="#ctx0" brushRef="#br0" timeOffset="26642.6334">11122 5851 599 0,'0'0'0'0,"0"0"137"0,0 0-137 0,0 0 112 16,0 0-112-16,0 0 150 0,0 0-150 0,0 0 115 15,0 0-115-15,0 0 56 0,0 0-56 0,0 0 63 16,0 0-63-16,120-3 80 0,-120 3-80 0,76-11 59 16,-76 11-59-16,102-12 43 0,-102 12-43 0,120-15 32 15,-120 15-32-15,132-21 19 0,-132 21-19 0,137-15 14 16,-137 15-14-16,135-22 15 0,-135 22-15 0,120-17 5 16,-120 17-5-16,97-12 2 0,-97 12-2 0,76-10 0 15,-76 10 0-15,52-5-2 0,-52 5 2 0,18-1-13 16,-18 1 13-16,15 0-93 0,-15 0 93 0,0 0-181 0,0 0 181 0,0 6-319 15,0-6 319-15,-50 19-417 0,50-19 417 0</inkml:trace>
  <inkml:trace contextRef="#ctx0" brushRef="#br0" timeOffset="26923.8886">11508 6141 727 0,'0'0'0'0,"0"0"115"0,0 0-115 0,0 0 154 16,0 0-154-16,0 0 62 0,0 0-62 0,0 0 64 0,0 0-64 0,257-42 48 15,-257 42-48-15,94-13 55 0,-94 13-55 0,79-14 39 16,-79 14-39-16,67-9 42 0,-67 9-42 0,53-7 10 15,-53 7-10-15,32-2 0 0,-32 2 0 0,9 0-29 16,-9 0 29-16,0 0-126 0,0 0 126 0,0 0-273 16,0 0 273-16,-32-3-519 0,32 3 519 0</inkml:trace>
  <inkml:trace contextRef="#ctx0" brushRef="#br0" timeOffset="27298.8938">11645 6123 427 0,'0'0'0'0,"0"0"207"0,0 0-207 0,0 0 69 0,0 0-69 0,0 0 94 16,0 0-94-16,0 0 51 0,0 0-51 0,0 0 41 16,0 0-41-16,-102 125 84 0,102-125-84 0,-3 38 56 15,3-38-56-15,0 35 56 0,0-35-56 0,0 32 41 16,0-32-41-16,3 23 38 0,-3-23-38 0,23 20 22 16,-23-20-22-16,36 12 27 0,-36-12-27 0,35 5 23 15,-35-5-23-15,35 8 25 0,-35-8-25 0,41 0 21 16,-41 0-21-16,35 0 14 0,-35 0-14 0,35 0 10 15,-35 0-10-15,41 0 7 0,-41 0-7 0,26 0 8 16,-26 0-8-16,27 0 1 0,-27 0-1 0,26 0 1 16,-26 0-1-16,23 0 0 0,-23 0 0 0,27 0-3 15,-27 0 3-15,17 9 0 0,-17-9 0 0,18 17 1 16,-18-17-1-16,9 21 1 0,-9-21-1 0,0 24 3 0,0-24-3 0,0 25 2 16,0-25-2-16,-9 25 6 0,9-25-6 15,-44 26 8-15,44-26-8 0,-67 20 6 0,67-20-6 0,-76 13 5 16,76-13-5-16,-79 11 2 0,79-11-2 0,-85 4 8 15,85-4-8-15,-85 0 0 0,85 0 0 0,-79 0-85 16,79 0 85-16,-76-20-325 0,76 20 325 0</inkml:trace>
  <inkml:trace contextRef="#ctx0" brushRef="#br0" timeOffset="31496.3445">13653 2500 476 0,'0'0'0'0,"0"0"202"15,0 0-202-15,0 0 124 0,0 0-124 0,0 0 151 0,0 0-151 0,0 0 109 16,0 0-109-16,0 0 112 0,0 0-112 0,0 0 55 16,0 0-55-16,0 0 66 0,0 0-66 0,-26-44 40 15,26 44-40-15,0 0 23 0,0 0-23 0,0 0 11 16,0 0-11-16,0 0 5 0,0 0-5 0,0 0 0 16,0 0 0-16,0 0 0 0,0 0 0 0,0 5-2 15,0-5 2-15,0 35 0 0,0-35 0 0,0 51 0 16,0-51 0-16,0 70 3 0,0-70-3 0,0 87 4 15,0-87-4-15,0 108 4 0,0-108-4 0,17 115 4 16,-17-115-4-16,18 125 4 0,-18-125-4 0,18 114 3 16,-18-114-3-16,26 104 2 0,-26-104-2 0,17 87 0 15,-17-87 0-15,18 67 0 0,-18-67 0 0,18 57 0 16,-18-57 0-16,5 47-1 0,-5-47 1 0,0 39 0 0,0-39 0 16,0 27-2-16,0-27 2 0,0 21-55 0,0-21 55 15,0 6-144-15,0-6 144 0,0 0-283 0,0 0 283 0,0-29-703 16,0 29 703-16</inkml:trace>
  <inkml:trace contextRef="#ctx0" brushRef="#br0" timeOffset="33250.9348">13577 2506 535 0,'0'0'0'0,"0"0"111"15,0 0-111-15,0 0 116 0,0 0-116 0,0 0 71 16,0 0-71-16,0 0 36 0,0 0-36 0,0 0 64 15,0 0-64-15,0 0 77 0,0 0-77 0,-17 0 65 16,17 0-65-16,0 0 52 0,0 0-52 0,0 0 47 16,0 0-47-16,0 0 36 0,0 0-36 0,0-5 21 15,0 5-21-15,0-1 26 0,0 1-26 0,0-7 18 16,0 7-18-16,0-4 12 0,0 4-12 0,43-6 6 16,-43 6-6-16,77-7 2 0,-77 7-2 0,120-10 1 15,-120 10-1-15,155-6 6 0,-155 6-6 0,181-9 0 16,-181 9 0-16,214-9 0 0,-214 9 0 0,222-9-1 15,-222 9 1-15,231-12-1 0,-231 12 1 0,235-14 0 0,-235 14 0 16,240-13 1-16,-240 13-1 0,240-15 1 0,-240 15-1 16,231-17 5-16,-231 17-5 0,208-14 7 0,-208 14-7 0,196-15 8 15,-196 15-8-15,164-14 4 0,-164 14-4 0,128-12 6 16,-128 12-6-16,103-11 6 0,-103 11-6 0,70-8 6 16,-70 8-6-16,50-3 2 0,-50 3-2 0,35-4 2 15,-35 4-2-15,26-1 3 0,-26 1-3 0,18-2-3 0,-18 2 3 0,32 0 3 16,-32 0-3-16,18-3 0 0,-18 3 0 15,26 0 0-15,-26 0 0 0,17-2 1 0,-17 2-1 0,9 0 1 16,-9 0-1-16,9 0 0 0,-9 0 0 0,9 0-1 16,-9 0 1-16,0 0 0 0,0 0 0 0,0 0 1 15,0 0-1-15,0 0 2 0,0 0-2 0,0-2 4 16,0 2-4-16,0 0 0 0,0 0 0 0,0 0 2 16,0 0-2-16,0 0 0 0,0 0 0 0,0 0 2 15,0 0-2-15,0 0 5 0,0 0-5 0,0 0 3 16,0 0-3-16,0 0 2 0,0 0-2 0,0 0 1 0,0 0-1 15,0 0 7-15,0 0-7 0,0 0 15 0,0 0-15 16,0 0 16-16,0 0-16 0,0 0 20 0,0 0-20 0,0 0 21 16,0 0-21-16,0 0 10 0,0 0-10 0,0 0 13 15,0 0-13-15,0 0 0 0,0 0 0 0,0 0 0 16,0 0 0-16,9 2 2 0,-9-2-2 0,17 23 5 16,-17-23-5-16,24 37 9 0,-24-37-9 0,17 47 0 15,-17-47 0-15,26 57 10 0,-26-57-10 0,36 71 7 16,-36-71-7-16,26 78 4 0,-26-78-4 0,32 83 12 15,-32-83-12-15,18 93 16 0,-18-93-16 0,8 105 11 16,-8-105-11-16,0 107 8 0,0-107-8 0,0 106 7 16,0-106-7-16,0 99 0 0,0-99 0 0,0 81 0 15,0-81 0-15,0 65 3 0,0-65-3 0,0 47 1 0,0-47-1 16,0 35 2-16,0-35-2 0,0 17 0 16,0-17 0-16,9 10 0 0,-9-10 0 0,0 2 2 0,0-2-2 0,0 0 5 15,0 0-5-15,0 0 9 0,0 0-9 0,0 0 16 16,0 0-16-16,0 0 11 0,0 0-11 0,0 0 7 15,0 0-7-15,0 0 1 0,0 0-1 0,0 0-1 16,0 0 1-16,0 0-1 0,0 0 1 0,0 0-3 16,0 0 3-16,-17 0-7 0,17 0 7 0,-35 0-7 15,35 0 7-15,-59 0-2 0,59 0 2 0,-70 8-2 16,70-8 2-16,-85 19 0 0,85-19 0 0,-103 23 0 16,103-23 0-16,-93 26-2 0,93-26 2 0,-106 29-2 15,106-29 2-15,-93 26 2 0,93-26-2 0,-67 27 0 16,67-27 0-16,-62 23 0 0,62-23 0 0,-44 22-1 15,44-22 1-15,-32 20 0 0,32-20 0 0,-18 22 0 0,18-22 0 16,0 20-2-16,0-20 2 0,0 15-9 0,0-15 9 16,0 17-3-16,0-17 3 0,0 15-11 0,0-15 11 0,9 15 0 15,-9-15 0-15,41 12-3 0,-41-12 3 0,62 5 0 16,-62-5 0-16,76 11 4 0,-76-11-4 0,96 6 4 16,-96-6-4-16,111 10 1 0,-111-10-1 0,112 11 4 15,-112-11-4-15,120 9 3 0,-120-9-3 0,102 8 0 16,-102-8 0-16,94 10 2 0,-94-10-2 0,61 11 0 15,-61-11 0-15,53 5 0 0,-53-5 0 0,32 12-3 16,-32-12 3-16,9 6-1 0,-9-6 1 0,9 7-3 16,-9-7 3-16,0 8-4 0,0-8 4 0,0 14-4 15,0-14 4-15,0 12 0 0,0-12 0 0,0 15 3 16,0-15-3-16,0 15 1 0,0-15-1 0,-27 16 0 0,27-16 0 16,-41 17-10-16,41-17 10 0,-61 22-9 0,61-22 9 15,-85 22-9-15,85-22 9 0,-88 26-9 0,88-26 9 0,-111 24-17 16,111-24 17-16,-102 28-7 0,102-28 7 15,-112 30-7-15,112-30 7 0,-102 29 0 0,102-29 0 0,-88 30-3 16,88-30 3-16,-76 27 0 0,76-27 0 0,-50 27 0 16,50-27 0-16,-35 25-1 0,35-25 1 0,-17 21-1 15,17-21 1-15,0 14-4 0,0-14 4 0,0 14-12 16,0-14 12-16,0 9-5 0,0-9 5 0,26 11-3 16,-26-11 3-16,50 5 0 0,-50-5 0 0,70 9 2 15,-70-9-2-15,85 6 7 0,-85-6-7 0,93 8 2 16,-93-8-2-16,97 7 2 0,-97-7-2 0,94 4 1 0,-94-4-1 15,85 5 7-15,-85-5-7 0,70 2 1 0,-70-2-1 16,58 1 6-16,-58-1-6 0,35 0 15 0,-35 0-15 16,18 4 4-16,-18-4-4 0,9 0 8 0,-9 0-8 0,0 6 5 15,0-6-5-15,9 12 0 0,-9-12 0 0,0 22 3 16,0-22-3-16,17 31 3 0,-17-31-3 0,15 43 6 16,-15-43-6-16,9 52 9 0,-9-52-9 0,8 64 4 15,-8-64-4-15,0 72 7 0,0-72-7 0,0 78 6 16,0-78-6-16,0 76 8 0,0-76-8 0,0 77 5 15,0-77-5-15,0 76 15 0,0-76-15 0,0 65 17 16,0-65-17-16,-8 72 9 0,8-72-9 0,-9 62 17 16,9-62-17-16,-6 53 7 0,6-53-7 0,-9 43 6 15,9-43-6-15,0 39 6 0,0-39-6 0,0 23 2 0,0-23-2 16,0 19 1-16,0-19-1 0,0 11 2 0,0-11-2 16,0 6 0-16,0-6 0 0,-9 1 0 0,9-1 0 0,-17 3-27 15,17-3 27-15,-35 0-273 0,35 0 273 16,-53-8-629-16,53 8 629 0</inkml:trace>
  <inkml:trace contextRef="#ctx0" brushRef="#br0" timeOffset="34755.8396">13662 5169 527 0,'0'0'0'0,"0"0"165"0,0 0-165 0,0 0 148 16,0 0-148-16,0 0 146 0,0 0-146 0,0 0 84 16,0 0-84-16,0 0 62 0,0 0-62 0,0 0 41 15,0 0-41-15,18-48 55 0,-18 48-55 0,0-10 53 16,0 10-53-16,0-12 37 0,0 12-37 0,0-9 25 15,0 9-25-15,0-8 31 0,0 8-31 0,0-15 13 16,0 15-13-16,0-5 13 0,0 5-13 0,0-3 12 16,0 3-12-16,0-2 33 0,0 2-33 0,0-5 30 15,0 5-30-15,0 0 17 0,0 0-17 0,0 0 7 0,0 0-7 0,0 0 0 16,0 0 0-16,0 30-17 16,0-30 17-16,0 42 0 0,0-42 0 0,8 63 2 0,-8-63-2 0,18 77 5 15,-18-77-5-15,17 87 16 0,-17-87-16 16,18 91 16-16,-18-91-16 0,18 90 19 0,-18-90-19 0,8 84 9 15,-8-84-9-15,6 69 1 0,-6-69-1 16,9 50 5-16,-9-50-5 0,0 39 4 0,0-39-4 0,0 32 3 16,0-32-3-16,0 19 2 0,0-19-2 0,9 12 4 15,-9-12-4-15,0 5 0 0,0-5 0 0,9 2 2 16,-9-2-2-16,0 2 0 0,0-2 0 0,0 0 1 16,0 0-1-16,0 2 0 0,0-2 0 0,0 0-1 0,0 0 1 0,8 3-1 15,-8-3 1-15,18 2-4 0,-18-2 4 0,26 8 0 16,-26-8 0-16,44 8 2 0,-44-8-2 0,59 6 1 15,-59-6-1-15,70 8 1 0,-70-8-1 0,85 1 0 16,-85-1 0-16,102 0 0 0,-102 0 0 0,111 0 2 16,-111 0-2-16,129 0 0 0,-129 0 0 0,129-9 3 15,-129 9-3-15,129-15 0 0,-129 15 0 0,129-14 3 16,-129 14-3-16,120-13 0 0,-120 13 0 0,114-12 0 0,-114 12 0 16,111-9 0-16,-111 9 0 0,102-13 1 0,-102 13-1 15,103-5 1-15,-103 5-1 0,111-10 0 0,-111 10 0 0,111-10 0 16,-111 10 0-16,111-7 0 0,-111 7 0 0,106-5 1 15,-106 5-1-15,111-7 1 0,-111 7-1 0,102-8 1 16,-102 8-1-16,85-8 2 0,-85 8-2 0,79-7 0 16,-79 7 0-16,68-7 1 0,-68 7-1 0,61-2 0 15,-61 2 0-15,59-3 1 0,-59 3-1 0,52-1 0 16,-52 1 0-16,59 0 0 0,-59 0 0 0,53-3 0 16,-53 3 0-16,52-3 0 0,-52 3 0 0,50-5 0 15,-50 5 0-15,61-5 0 0,-61 5 0 0,50-3 0 16,-50 3 0-16,44-7 2 0,-44 7-2 0,53-5 1 0,-53 5-1 15,41-7 0-15,-41 7 0 0,44-6-1 16,-44 6 1-16,35-7 0 0,-35 7 0 0,41-7 2 0,-41 7-2 16,26-3 0-16,-26 3 0 0,26-4 0 0,-26 4 0 15,18 0 0-15,-18 0 0 0,9-1 1 0,-9 1-1 0,9 0 1 16,-9 0-1-16,0 0 3 0,0 0-3 0,0 0 6 16,0 0-6-16,8 0 5 0,-8 0-5 0,0-4 5 15,0 4-5-15,0-1 2 0,0 1-2 0,0-3 0 16,0 3 0-16,0 0 2 0,0 0-2 0,9 0 2 15,-9 0-2-15,9-2 2 0,-9 2-2 0,0 0 0 16,0 0 0-16,9-3 0 0,-9 3 0 0,9 0 1 16,-9 0-1-16,5-1 0 0,-5 1 0 0,9-3 0 15,-9 3 0-15,9-2 0 0,-9 2 0 0,9 0 0 16,-9 0 0-16,0-3 1 0,0 3-1 0,0 0 2 16,0 0-2-16,0 0 2 0,0 0-2 0,0 0 15 0,0 0-15 15,0 0 17-15,0 0-17 0,0 0 9 0,0 0-9 16,0-5 15-16,0 5-15 0,0-4 4 0,0 4-4 0,-9-6 0 15,9 6 0-15,-18-9 1 0,18 9-1 0,-32-15 5 16,32 15-5-16,-26-15 2 0,26 15-2 0,-27-23 2 16,27 23-2-16,-26-22 6 0,26 22-6 0,-17-28 8 15,17 28-8-15,-33-35 5 0,33 35-5 0,-17-36 4 16,17 36-4-16,-9-37 0 0,9 37 0 0,-9-33-2 16,9 33 2-16,0-34-1 0,0 34 1 0,0-32-2 15,0 32 2-15,0-32-36 0,0 32 36 0,0-42-140 0,0 42 140 16,-9-54-639-16,9 54 639 0</inkml:trace>
  <inkml:trace contextRef="#ctx0" brushRef="#br0" timeOffset="35412.1873">17502 4105 707 0,'0'0'0'0,"0"0"66"0,0 0-66 0,0 0 109 16,0 0-109-16,0 0 163 0,0 0-163 0,0 0 64 0,0 0-64 0,0 0 6 16,0 0-6-16,0 0 10 0,0 0-10 15,0 0 17-15,0 0-17 0,102 0 24 0,-102 0-24 0,53-9 31 16,-53 9-31-16,59-11 27 0,-59 11-27 0,70-15 33 16,-70 15-33-16,67-15 30 0,-67 15-30 0,62-13 28 15,-62 13-28-15,49-12 4 0,-49 12-4 0,27-7 0 16,-27 7 0-16,9-8-5 0,-9 8 5 0,0 0-94 15,0 0 94-15,0 0-246 0,0 0 246 0,-27 0-488 16,27 0 488-16</inkml:trace>
  <inkml:trace contextRef="#ctx0" brushRef="#br0" timeOffset="35771.5608">17596 4053 682 0,'0'0'0'15,"0"0"59"-15,0 0-59 0,0 0 52 0,0 0-52 0,0 0 78 16,0 0-78-16,0 0 28 0,0 0-28 0,0 0 53 16,0 0-53-16,-173 121 76 0,173-121-76 0,-23 36 53 15,23-36-53-15,-9 35 50 0,9-35-50 0,0 28 55 16,0-28-55-16,0 26 23 0,0-26-23 0,26 21 16 16,-26-21-16-16,50 15 7 0,-50-15-7 0,61 17 4 15,-61-17-4-15,68 10 10 0,-68-10-10 0,70 12 2 16,-70-12-2-16,67 10 2 0,-67-10-2 0,53 9 0 15,-53-9 0-15,41 6 1 0,-41-6-1 0,26 10 1 0,-26-10-1 16,18 11 0-16,-18-11 0 0,9 9 0 0,-9-9 0 16,8 14 0-16,-8-14 0 0,0 17 1 0,0-17-1 0,0 16 6 15,0-16-6-15,0 20 5 0,0-20-5 0,0 19 2 16,0-19-2-16,-26 19 3 0,26-19-3 0,-53 23 0 16,53-23 0-16,-67 20 4 0,67-20-4 0,-67 15 5 15,67-15-5-15,-62 10 0 0,62-10 0 0,-58 6-3 16,58-6 3-16,-44 0-7 0,44 0 7 0,-35 0-70 15,35 0 70-15,-9-16-159 0,9 16 159 0,0-33-391 16,0 33 391-16</inkml:trace>
  <inkml:trace contextRef="#ctx0" brushRef="#br0" timeOffset="36354.2985">18222 4399 332 0,'0'0'0'0,"0"0"524"15,0 0-524-15,0 0 17 0,0 0-17 0,0 0 90 16,0 0-90-16,0 0 91 0,0 0-91 0,0 0 92 16,0 0-92-16,0 0 50 0,0 0-50 0,266 18 65 15,-266-18-65-15,62 0 45 0,-62 0-45 0,58 0 26 16,-58 0-26-16,44 0 22 0,-44 0-22 0,27-6 12 15,-27 6-12-15,17-9 8 0,-17 9-8 0,9-8 7 16,-9 8-7-16,0-10 6 0,0 10-6 0,0-13 10 0,0 13-10 0,0-13 3 16,0 13-3-16,-9-19 0 0,9 19 0 15,-35-27 0-15,35 27 0 0,-26-35 1 0,26 35-1 0,-18-39 4 16,18 39-4-16,-9-48 4 0,9 48-4 0,-9-51 0 31,9 51 0-31,0-50-1 0,0 50 1 0,9-40-4 0,-9 40 4 16,44-36-1-16,-44 36 1 0,70-27-2 0,-70 27 2 0,68-18-5 15,-68 18 5-15,76-7-1 0,-76 7 1 16,61 0-2-16,-61 0 2 0,59 0-7 0,-59 0 7 0,44 30-8 16,-44-30 8-16,35 41-1 0,-35-41 1 0,26 48 0 15,-26-48 0-15,0 51 1 0,0-51-1 0,0 50 8 16,0-50-8-16,0 49 8 0,0-49-8 0,-9 50 7 16,9-50-7-16,-35 51 8 0,35-51-8 0,-35 46 9 15,35-46-9-15,-26 36 6 0,26-36-6 0,-6 25 7 16,6-25-7-16,0 14 2 0,0-14-2 0,0 12 5 15,0-12-5-15,0 4 1 0,0-4-1 0,32 2 6 16,-32-2-6-16,62 0 12 0,-62 0-12 0,85 0 26 16,-85 0-26-16,93 0 25 0,-93 0-25 0,106-17 13 15,-106 17-13-15,102-15 10 0,-102 15-10 0,94-18 5 0,-94 18-5 0,85-14 0 16,-85 14 0-16,52-12 2 0,-52 12-2 0,27-6 1 16,-27 6-1-16,0-2 0 0,0 2 0 0,0-5-75 15,0 5 75-15,-62-11-275 0,62 11 275 0</inkml:trace>
  <inkml:trace contextRef="#ctx0" brushRef="#br0" timeOffset="37166.8514">16876 2370 620 0,'0'0'0'0,"0"0"75"15,0 0-75-15,0 0 147 0,0 0-147 0,0 0 114 16,0 0-114-16,0 0 66 0,0 0-66 0,0 0 37 16,0 0-37-16,0 0 36 0,0 0-36 0,-18 0 34 15,18 0-34-15,0 0 44 0,0 0-44 0,0 0 40 16,0 0-40-16,0 0 30 0,0 0-30 0,0 0 40 16,0 0-40-16,0 0 36 0,0 0-36 0,0 0 23 15,0 0-23-15,0 0 10 0,0 0-10 0,0 0 0 16,0 0 0-16,0 0 0 0,0 0 0 0,59 0 0 15,-59 0 0-15,111-4 1 0,-111 4-1 0,164-14 9 16,-164 14-9-16,225-17 11 0,-225 17-11 0,266-23 4 16,-266 23-4-16,299-20 2 0,-299 20-2 0,328-26 1 15,-328 26-1-15,342-23 0 0,-342 23 0 0,360-21 0 0,-360 21 0 0,337-15 0 16,-337 15 0-16,298-13 0 0,-298 13 0 0,249-5 1 16,-249 5-1-16,199-10 5 0,-199 10-5 0,138-7 14 15,-138 7-14-15,93-6 33 0,-93 6-33 0,53-4 23 16,-53 4-23-16,18-3 16 0,-18 3-16 0,8 0 4 15,-8 0-4-15,0 0 0 0,0 0 0 0,0 0-23 16,0 0 23-16,0 12-125 0,0-12 125 0,-17 20-178 16,17-20 178-16,-18 11-366 0,18-11 366 0</inkml:trace>
  <inkml:trace contextRef="#ctx0" brushRef="#br0" timeOffset="37494.9515">20353 2172 724 0,'0'0'0'0,"0"0"92"16,0 0-92-16,0 0 202 0,0 0-202 0,0 0 109 16,0 0-109-16,0 0 59 0,0 0-59 0,0 0 48 15,0 0-48-15,-240 7 28 0,240-7-28 0,-53 35 36 16,53-35-36-16,-50 47 38 0,50-47-38 0,-26 58 39 16,26-58-39-16,0 61 34 0,0-61-34 0,0 57 26 15,0-57-26-15,58 51 20 0,-58-51-20 0,79 35 18 16,-79-35-18-16,94 25 14 0,-94-25-14 0,85 17 16 15,-85-17-16-15,70 5 13 0,-70-5-13 0,59 0 7 16,-59 0-7-16,52 0 17 0,-52 0-17 0,36-12 27 16,-36 12-27-16,17-25 30 0,-17 25-30 0,15-32 23 0,-15 32-23 15,0-41 21-15,0 41-21 0,0-43 7 16,0 43-7-16,-41-48 0 0,41 48 0 0,-62-49-4 16,62 49 4-16,-67-40-1 0,67 40 1 0,-88-31-1 0,88 31 1 15,-93-3-53-15,93 3 53 0,-129 0-190 0,129 0 190 0,-129 0-573 16,129 0 573-16</inkml:trace>
  <inkml:trace contextRef="#ctx0" brushRef="#br0" timeOffset="38390.1712">16618 5766 455 0,'0'0'0'0,"0"0"132"16,0 0-132-16,0 0 144 0,0 0-144 0,0 0 62 15,0 0-62-15,0 0 25 0,0 0-25 0,0 0 65 0,0 0-65 0,0 0 111 16,0 0-111-16,0 0 64 0,0 0-64 0,0-59 44 15,0 59-44-15,0 0 40 0,0 0-40 0,0 0 42 16,0 0-42-16,0 0 43 0,0 0-43 0,0 0 26 16,0 0-26-16,0 0 34 0,0 0-34 0,0 0 32 15,0 0-32-15,23 0 13 0,-23 0-13 0,53 0 4 16,-53 0-4-16,111-7 6 0,-111 7-6 0,164-14 11 16,-164 14-11-16,240-15 12 0,-240 15-12 0,293-23 7 15,-293 23-7-15,325-23 17 0,-325 23-17 0,369-26 7 16,-369 26-7-16,363-22 8 0,-363 22-8 0,377-23 9 0,-377 23-9 0,369-17 6 15,-369 17-6-15,334-15 3 0,-334 15-3 16,283-17 2-16,-283 17-2 0,226-10 2 0,-226 10-2 0,170-14 8 16,-170 14-8-16,120-12 32 0,-120 12-32 15,79-11 37-15,-79 11-37 0,67-7 34 0,-67 7-34 0,53-9 25 16,-53 9-25-16,49-5 11 0,-49 5-11 0,27-1 1 16,-27 1-1-16,26-3-1 0,-26 3 1 0,18 0-7 15,-18 0 7-15,0 0-56 0,0 0 56 0,0 0-149 16,0 0 149-16,0 0-201 0,0 0 201 0,0 0-282 15,0 0 282-15,0 0-293 0,0 0 293 0</inkml:trace>
  <inkml:trace contextRef="#ctx0" brushRef="#br0" timeOffset="38687.0478">20774 5328 775 0,'0'0'0'0,"0"0"69"0,0 0-69 0,0 0 215 16,0 0-215-16,0 0 101 0,0 0-101 0,0 0 62 15,0 0-62-15,0 0 38 0,0 0-38 0,-240 4 32 16,240-4-32-16,-70 40 31 0,70-40-31 0,-76 54 41 16,76-54-41-16,-53 62 43 0,53-62-43 0,-35 66 41 15,35-66-41-15,0 62 32 0,0-62-32 0,0 52 24 16,0-52-24-16,18 40 20 0,-18-40-20 0,61 32 17 16,-61-32-17-16,76 22 7 0,-76-22-7 0,103 4 17 15,-103-4-17-15,96 0 18 0,-96 0-18 0,103-9 22 0,-103 9-22 0,84-27 22 16,-84 27-22-16,62-44 15 0,-62 44-15 15,41-50 16-15,-41 50-16 0,9-61 16 0,-9 61-16 0,0-71 3 16,0 71-3-16,-50-71 0 0,50 71 0 0,-103-64-5 16,103 64 5-16,-146-50-56 0,146 50 56 0,-173-38-259 15,173 38 259-15,-196-38-1182 0,196 38 1182 0</inkml:trace>
  <inkml:trace contextRef="#ctx0" brushRef="#br0" timeOffset="63689.3086">2104 4826 98 0,'0'0'0'0,"0"0"131"16,0 0-131-16,0 0 70 0,0 0-70 0,0 0 98 15,0 0-98-15,0 0 86 0,0 0-86 0,0 0 55 16,0 0-55-16,0 0 41 0,0 0-41 0,0 0 18 16,0 0-18-16,0 0 4 0,0 0-4 0,0-2 5 15,0 2-5-15,0-2 10 0,0 2-10 0,0-5 30 16,0 5-30-16,0-7 39 0,0 7-39 0,0-10 30 15,0 10-30-15,0-10 39 0,0 10-39 0,0-12 41 16,0 12-41-16,0-11 51 0,0 11-51 0,0-14 40 16,0 14-40-16,0-10 22 0,0 10-22 0,0-12 14 15,0 12-14-15,0-13 6 0,0 13-6 0,0-8 4 0,0 8-4 16,0-10 1-16,0 10-1 0,0-12 6 16,0 12-6-16,0-9 4 0,0 9-4 0,0-10 4 0,0 10-4 0,0-14 11 15,0 14-11-15,0-11 8 0,0 11-8 16,0-15 12-16,0 15-12 0,0-10 8 0,0 10-8 0,0-11 10 15,0 11-10-15,0-12 5 0,0 12-5 0,0-14 1 16,0 14-1-16,0-8 2 0,0 8-2 0,0-15 1 16,0 15-1-16,0-12 1 0,0 12-1 0,0-15 4 15,0 15-4-15,0-14 3 0,0 14-3 0,0-16 4 16,0 16-4-16,0-15 14 0,0 15-14 0,0-12 12 16,0 12-12-16,0-14 15 0,0 14-15 0,0-9 16 15,0 9-16-15,0-9 15 0,0 9-15 0,0-7 18 16,0 7-18-16,0-12 10 0,0 12-10 0,0-8 5 15,0 8-5-15,0-10 8 0,0 10-8 0,0-12 6 0,0 12-6 0,0-13 17 16,0 13-17-16,0-14 14 0,0 14-14 0,-9-13 6 16,9 13-6-16,-8-14 15 0,8 14-15 0,-9-14 15 15,9 14-15-15,-9-14 26 0,9 14-26 0,-9-13 30 16,9 13-30-16,0-15 19 0,0 15-19 0,-9-12 19 16,9 12-19-16,0-10 10 0,0 10-10 0,-5-10 8 15,5 10-8-15,0-4 2 0,0 4-2 0,0-2 2 16,0 2-2-16,0 0 4 0,0 0-4 0,0 0 2 15,0 0-2-15,0 0-2 0,0 0 2 0,0 0-3 16,0 0 3-16,0 0-8 0,0 0 8 0,0 0-18 16,0 0 18-16,0 0-65 0,0 0 65 0,0 0-131 15,0 0 131-15,-12 0-262 0,12 0 262 0</inkml:trace>
  <inkml:trace contextRef="#ctx0" brushRef="#br0" timeOffset="64382.0368">1346 4796 435 0,'0'0'0'0,"0"0"125"0,0 0-125 0,0 0 125 0,0 0-125 0,0 0 56 16,0 0-56-16,0 0 55 0,0 0-55 0,0 0 48 31,0 0-48-31,0 0 44 0,0 0-44 0,-32 0 29 0,32 0-29 0,0 0 18 0,0 0-18 0,0 0 28 32,0 0-28-32,-9 0 34 0,9 0-34 0,0 0 53 15,0 0-53-15,0 0 53 0,0 0-53 0,0 0 48 16,0 0-48-16,0 0 45 0,0 0-45 0,0 0 32 15,0 0-32-15,0 0 17 0,0 0-17 0,0 0 11 16,0 0-11-16,0 0 2 0,0 0-2 0,0-4 0 16,0 4 0-16,26-10-1 0,-26 10 1 0,41-9 0 15,-41 9 0-15,53-10 0 0,-53 10 0 0,53-13 0 0,-53 13 0 0,50-8-1 0,-50 8 1 0,43-10-1 16,-43 10 1-16,41-4-2 0,-41 4 2 0,27-6-20 0,-27 6 20 31,11 0-49-31,-11 0 49 0,6 0-66 0,-6 0 66 16,9 0-102-16,-9 0 102 0,0 0-150 0,0 0 150 0,0 0-147 15,0 0 147-15,0 0-279 0,0 0 279 0</inkml:trace>
  <inkml:trace contextRef="#ctx0" brushRef="#br0" timeOffset="64522.6648">1346 4796 197 0,'0'0'0'0</inkml:trace>
  <inkml:trace contextRef="#ctx0" brushRef="#br0" timeOffset="64678.9105">1346 4796 197 0,'0'0'0'0,"149"-127"230"0,-149 127-230 0,0-5 148 0,0 5-148 0,-3-1 115 0,3 1-115 0,-5-7 71 0,5 7-71 0,-3-1 79 0,3 1-79 0,0-4 103 0,0 4-103 0,-6-3 76 0,6 3-76 0,0-2 77 16,0 2-77-16,-3-2 71 0,3 2-71 0,-6 0 63 31,6 0-63-31,0-3 60 0,0 3-60 0,0 0 46 16,0 0-46-16,0 0 32 0,0 0-32 0,0 0 17 15,0 0-17-15,0 0 0 0,0 0 0 0,0 26-18 16,0-26 18-16,0 44-1 0,0-44 1 0,9 62-2 16,-9-62 2-16,14 76 0 0,-14-76 0 0,18 82-8 0,-18-82 8 0,9 72-243 0,-9-72 243 0,0 64-565 15,0-64 565-15</inkml:trace>
  <inkml:trace contextRef="#ctx0" brushRef="#br0" timeOffset="65554.0536">1408 6398 520 0,'0'0'0'0,"0"0"202"0,0 0-202 0,0 0 149 0,0 0-149 0,0 0 125 0,0 0-125 0,0 0 77 15,0 0-77-15,0 0 83 0,0 0-83 0,0 0 72 0,0 0-72 16,-9 0 72-16,9 0-72 0,-6 0 68 31,6 0-68-31,0 0 47 0,0 0-47 0,0-2 55 0,0 2-55 0,0 0 29 16,0 0-29-16,0-3 24 0,0 3-24 0,0-4 17 0,0 4-17 0,32-8 4 0,-32 8-4 0,67-8 7 31,-67 8-7-31,88-14 0 0,-88 14 0 0,111-11-4 16,-111 11 4-16,129-10-29 0,-129 10 29 0,103-11-238 15,-103 11 238-15,52-9-754 0,-52 9 754 0</inkml:trace>
  <inkml:trace contextRef="#ctx0" brushRef="#br0" timeOffset="67058.9819">1975 4265 579 0,'0'0'0'0,"0"0"157"16,0 0-157-16,0 0 118 0,0 0-118 0,0 0 88 15,0 0-88-15,0 0 31 0,0 0-31 0,0 0 37 16,0 0-37-16,0 0 44 0,0 0-44 0,0 0 46 15,0 0-46-15,0-4 61 0,0 4-61 0,0 0 48 16,0 0-48-16,0 0 48 0,0 0-48 0,0 0 42 16,0 0-42-16,0 0 22 0,0 0-22 0,0 0 0 15,0 0 0-15,-8 1-4 0,8-1 4 0,-18 22-8 16,18-22 8-16,-18 27 0 0,18-27 0 0,-17 29 5 16,17-29-5-16,-18 22 0 0,18-22 0 0,-8 24 0 15,8-24 0-15,-9 19 0 0,9-19 0 0,-6 11 1 0,6-11-1 0,0 8 0 16,0-8 0-16,0 5 1 0,0-5-1 0,0 0 0 15,0 0 0-15,0 0 0 0,0 0 0 0,0 0 0 16,0 0 0-16,0 0 0 0,0 0 0 0,0 0 5 16,0 0-5-16,0 0 12 0,0 0-12 0,0 0 5 15,0 0-5-15,0-18 11 0,0 18-11 0,0-30 2 16,0 30-2-16,17-35 2 0,-17 35-2 0,27-47 0 16,-27 47 0-16,23-41 1 0,-23 41-1 0,27-41 1 15,-27 41-1-15,26-39 0 0,-26 39 0 0,26-32 0 16,-26 32 0-16,27-23 0 0,-27 23 0 0,14-14 0 0,-14 14 0 15,18-4 0-15,-18 4 0 0,17 0 0 16,-17 0 0-16,27 0-21 0,-27 0 21 0,41 22-5 0,-41-22 5 0,44 40-6 16,-44-40 6-16,61 46-31 0,-61-46 31 0,50 39-254 15,-50-39 254-15,35 32-669 0,-35-32 669 0</inkml:trace>
  <inkml:trace contextRef="#ctx0" brushRef="#br0" timeOffset="76556.4584">2757 12725 547 0,'0'0'0'0,"0"0"161"0,0 0-161 0,0 0 56 0,0 0-56 0,0 0 165 16,0 0-165-16,0 0 69 0,0 0-69 0,0 0 48 15,0 0-48-15,0 0 20 0,0 0-20 0,0 0 16 16,0 0-16-16,-27 0 16 0,27 0-16 0,0 0 23 16,0 0-23-16,0 0 26 0,0 0-26 0,0 0 22 15,0 0-22-15,0 0 9 0,0 0-9 0,0 0 4 16,0 0-4-16,36 0 0 0,-36 0 0 0,76 0 3 16,-76 0-3-16,111-9 1 0,-111 9-1 0,155-17 6 15,-155 17-6-15,173-15 0 0,-173 15 0 0,181-12 4 16,-181 12-4-16,179-15 0 0,-179 15 0 0,146-9-2 15,-146 9 2-15,146-12 0 0,-146 12 0 0,120-5 1 16,-120 5-1-16,85-2 1 0,-85 2-1 0,62 0 0 0,-62 0 0 0,41 0 0 16,-41 0 0-16,11 0-20 0,-11 0 20 0,0 12-115 15,0-12 115-15,0 16-243 0,0-16 243 0,-44 11-781 16,44-11 781-16</inkml:trace>
  <inkml:trace contextRef="#ctx0" brushRef="#br0" timeOffset="77056.4657">1794 13339 604 0,'0'0'0'0,"0"0"74"15,0 0-74-15,0 0 74 0,0 0-74 0,0 0 102 16,0 0-102-16,0 0 40 0,0 0-40 0,0 0 26 15,0 0-26-15,0 0 73 0,0 0-73 0,181 0 65 0,-181 0-65 0,120-3 46 16,-120 3-46-16,155-14 30 16,-155 14-30-16,188-15 22 0,-188 15-22 0,231-25 26 0,-231 25-26 0,269-28 9 15,-269 28-9-15,299-27 11 0,-299 27-11 0,310-31 3 16,-310 31-3-16,325-27 2 0,-325 27-2 0,301-23-2 16,-301 23 2-16,284-15-3 0,-284 15 3 0,275-14-2 15,-275 14 2-15,249-11 0 0,-249 11 0 0,214-2 0 16,-214 2 0-16,172-9 0 0,-172 9 0 0,138-5 0 15,-138 5 0-15,94-3 3 0,-94 3-3 0,67-5 0 16,-67 5 0-16,35-3 2 0,-35 3-2 0,18 0 0 16,-18 0 0-16,8 0 0 0,-8 0 0 0,0 0-5 15,0 0 5-15,0 0-117 0,0 0 117 0,-49-5-351 16,49 5 351-16</inkml:trace>
  <inkml:trace contextRef="#ctx0" brushRef="#br0" timeOffset="77728.3573">3503 13330 669 0,'0'0'0'0,"0"0"84"0,0 0-84 0,0 0 179 16,0 0-179-16,0 0 110 0,0 0-110 0,0 0 92 16,0 0-92-16,0 0 66 0,0 0-66 0,0 0 64 15,0 0-64-15,-17-60 55 0,17 60-55 0,0 0 36 16,0 0-36-16,0 0 21 0,0 0-21 0,0 0 10 16,0 0-10-16,0 0 7 0,0 0-7 0,0 20 1 15,0-20-1-15,0 35 12 0,0-35-12 0,0 52 28 16,0-52-28-16,0 65 23 0,0-65-23 0,0 86 26 15,0-86-26-15,0 96 24 0,0-96-24 0,8 116 17 0,-8-116-17 16,0 119 21-16,0-119-21 0,0 121 14 16,0-121-14-16,0 107 7 0,0-107-7 0,0 91 4 0,0-91-4 0,0 64 2 15,0-64-2-15,9 49 3 0,-9-49-3 0,9 38 3 16,-9-38-3-16,0 21 1 0,0-21-1 0,9 11 0 16,-9-11 0-16,8 12-1 0,-8-12 1 0,9 0-18 15,-9 0 18-15,0 0-193 0,0 0 193 0,0 0-447 16,0 0 447-16</inkml:trace>
  <inkml:trace contextRef="#ctx0" brushRef="#br0" timeOffset="79925.4996">3281 10553 325 0,'0'0'0'0,"0"0"173"15,0 0-173-15,0 0 162 0,0 0-162 0,0 0 111 16,0 0-111-16,0 0 99 0,0 0-99 0,0 0 110 0,0 0-110 0,0 0 77 15,0 0-77-15,0 0 68 0,0 0-68 0,-53-59 52 16,53 59-52-16,0 0 38 0,0 0-38 0,0 0 43 16,0 0-43-16,-9 0 31 0,9 0-31 0,0 0 26 15,0 0-26-15,0 0 20 0,0 0-20 0,0 0 12 16,0 0-12-16,0 0 10 0,0 0-10 0,0 0 0 16,0 0 0-16,0 19-14 0,0-19 14 0,0 50-6 15,0-50 6-15,0 76 0 0,0-76 0 0,18 94 0 16,-18-94 0-16,26 112 9 0,-26-112-9 0,18 119 1 15,-18-119-1-15,23 123 4 0,-23-123-4 0,12 117 0 0,-12-117 0 16,9 113 9-16,-9-113-9 0,17 106 1 16,-17-106-1-16,15 95 2 0,-15-95-2 0,17 91 6 0,-17-91-6 15,27 85 3-15,-27-85-3 0,32 78 3 0,-32-78-3 16,26 74 1-16,-26-74-1 0,27 68 0 0,-27-68 0 0,17 61 0 16,-17-61 0-16,26 51 1 0,-26-51-1 15,18 49 0-15,-18-49 0 0,32 42 1 0,-32-42-1 0,21 38 0 16,-21-38 0-16,14 28 1 0,-14-28-1 0,18 28 0 15,-18-28 0-15,9 23 0 0,-9-23 0 0,0 21-1 16,0-21 1-16,8 18 0 0,-8-18 0 0,0 20 0 16,0-20 0-16,0 21 1 0,0-21-1 0,0 23 1 15,0-23-1-15,0 22 0 0,0-22 0 0,0 19-1 16,0-19 1-16,0 12 0 0,0-12 0 0,0 11 0 16,0-11 0-16,0 5 1 0,0-5-1 0,0 3 5 15,0-3-5-15,0 0 0 0,0 0 0 0,0 0 4 0,0 0-4 16,0 0 0-16,0 0 0 0,0 0 7 0,0 0-7 15,0 0 0-15,0 0 0 0,0 0 8 0,0 0-8 0,0 0 0 16,0 0 0-16,-8-19-94 0,8 19 94 0,-27-26-206 16,27 26 206-16,-32-44-381 0,32 44 381 0</inkml:trace>
  <inkml:trace contextRef="#ctx0" brushRef="#br0" timeOffset="81086.6583">3143 10712 461 0,'0'0'0'0,"0"0"81"0,0 0-81 0,0 0 146 16,0 0-146-16,0 0 98 0,0 0-98 0,0 0 54 16,0 0-54-16,0 0 80 0,0 0-80 0,0 0 89 15,0 0-89-15,-17-41 89 0,17 41-89 0,-9-2 84 0,9 2-84 0,0-4 63 16,0 4-63-16,0 0 47 0,0 0-47 0,0 0 35 16,0 0-35-16,0 0 21 0,0 0-21 0,0-4 16 15,0 4-16-15,17 0 4 0,-17 0-4 0,79-8 1 16,-79 8-1-16,120-11 1 0,-120 11-1 0,161-17 2 15,-161 17-2-15,173-19 1 0,-173 19-1 0,196-21 0 16,-196 21 0-16,182-18-1 0,-182 18 1 0,178-19-2 16,-178 19 2-16,149-13-1 0,-149 13 1 0,120-14 0 15,-120 14 0-15,85-8-3 0,-85 8 3 0,59-4-2 16,-59 4 2-16,26 0-3 0,-26 0 3 0,9 0 0 16,-9 0 0-16,0 0 0 0,0 0 0 0,0 0 3 15,0 0-3-15,0 0 3 0,0 0-3 0,0 0 1 16,0 0-1-16,0 0 0 0,0 0 0 0,9 0-7 0,-9 0 7 15,17 12-17-15,-17-12 17 0,18 32-2 16,-18-32 2-16,35 42-1 0,-35-42 1 0,26 59 0 0,-26-59 0 16,24 58 1-16,-24-58-1 0,17 70 0 0,-17-70 0 15,9 65 2-15,-9-65-2 0,9 62 0 0,-9-62 0 0,9 55 0 16,-9-55 0-16,8 42 0 0,-8-42 0 0,0 30 2 16,0-30-2-16,9 19 1 0,-9-19-1 0,0 10 2 15,0-10-2-15,0 7 1 0,0-7-1 0,0 0 3 16,0 0-3-16,0 0 11 0,0 0-11 0,0 0 15 15,0 0-15-15,0-7 11 0,0 7-11 0,0-29 1 16,0 29-1-16,0-40 1 0,0 40-1 0,0-49 0 16,0 49 0-16,0-52 0 0,0 52 0 0,0-54-1 0,0 54 1 15,0-53-1-15,0 53 1 0,0-49 0 0,0 49 0 16,0-33-4-16,0 33 4 0,0-30-2 0,0 30 2 16,18-27-1-16,-18 27 1 0,14-16-4 0,-14 16 4 15,18-11 0-15,-18 11 0 0,9-5-1 0,-9 5 1 0,8 0-3 16,-8 0 3-16,18 0-11 0,-18 0 11 0,26 8-10 15,-26-8 10-15,33 36-2 0,-33-36 2 0,29 40 0 16,-29-40 0-16,41 50 0 0,-41-50 0 0,44 52 2 16,-44-52-2-16,44 57 2 0,-44-57-2 0,49 51 2 15,-49-51-2-15,50 48 2 0,-50-48-2 0,38 46 5 16,-38-46-5-16,32 31 3 0,-32-31-3 0,18 24 3 16,-18-24-3-16,9 16 2 0,-9-16-2 0,8 4 3 15,-8-4-3-15,9 2 2 0,-9-2-2 0,0 0 5 0,0 0-5 16,9 0 14-16,-9 0-14 0,9 0 14 15,-9 0-14-15,9-6 29 0,-9 6-29 0,14-32 13 0,-14 32-13 16,18-38 0-16,-18 38 0 0,26-47-1 0,-26 47 1 16,18-55-1-16,-18 55 1 0,26-52-1 0,-26 52 1 0,9-51-5 15,-9 51 5-15,14-40 0 0,-14 40 0 16,3-28 0-16,-3 28 0 0,6-21 0 0,-6 21 0 0,3-11 0 16,-3 11 0-16,9-9 0 0,-9 9 0 0,23 0-11 15,-23 0 11-15,44 0-20 0,-44 0 20 0,71 0-1 16,-71 0 1-16,84 0-1 0,-84 0 1 0,94 0 0 15,-94 0 0-15,111 0 0 0,-111 0 0 0,106 0 1 16,-106 0-1-16,108 0 1 0,-108 0-1 0,96 0 1 16,-96 0-1-16,85 0 2 0,-85 0-2 0,71 0 1 15,-71 0-1-15,49 0 0 0,-49 0 0 0,35-3 1 0,-35 3-1 16,9 0 0-16,-9 0 0 0,0 0-1 0,0 0 1 0,0 0-97 16,0 0 97-16,-52-4-364 0,52 4 364 0</inkml:trace>
  <inkml:trace contextRef="#ctx0" brushRef="#br0" timeOffset="81883.5397">5274 9484 563 0,'0'0'0'0,"0"0"162"0,0 0-162 0,0 0 139 0,0 0-139 15,0 0 109-15,0 0-109 0,0 0 49 16,0 0-49-16,0 0 45 0,0 0-45 0,0 0 28 0,0 0-28 0,-70-37 17 16,70 37-17-16,-27 0 18 0,27 0-18 0,-41 0 12 15,41 0-12-15,-44 0 8 0,44 0-8 0,-35 20 15 16,35-20-15-16,-35 24 20 0,35-24-20 0,-32 27 19 15,32-27-19-15,-18 28 11 0,18-28-11 0,0 23 12 16,0-23-12-16,0 28 7 0,0-28-7 0,0 22 6 16,0-22-6-16,9 16 1 0,-9-16-1 0,41 15 2 15,-41-15-2-15,26 5 1 0,-26-5-1 0,36 5 3 16,-36-5-3-16,35 5 7 0,-35-5-7 0,32 0 0 16,-32 0 0-16,26 0 6 0,-26 0-6 0,27 0 7 15,-27 0-7-15,26-10 6 0,-26 10-6 0,17-16 9 0,-17 16-9 16,24-26 2-16,-24 26-2 0,26-21 2 15,-26 21-2-15,18-27 2 0,-18 27-2 0,17-24 2 0,-17 24-2 0,18-23 1 16,-18 23-1-16,0-24 4 0,0 24-4 16,9-25 2-16,-9 25-2 0,8-17 1 0,-8 17-1 0,0-15 3 15,0 15-3-15,0-12 2 0,0 12-2 0,9-6 6 16,-9 6-6-16,0-4 6 0,0 4-6 0,0 0 18 16,0 0-18-16,9 0 9 0,-9 0-9 0,0 0 4 15,0 0-4-15,0 0 0 0,0 0 0 0,0 0-7 16,0 0 7-16,6 15-18 0,-6-15 18 0,3 37 0 15,-3-37 0-15,14 51 10 0,-14-51-10 0,9 55 15 16,-9-55-15-16,12 62 23 0,-12-62-23 0,23 64 24 0,-23-64-24 16,18 64 17-16,-18-64-17 0,26 58 32 15,-26-58-32-15,18 53 25 0,-18-53-25 0,17 43 15 0,-17-43-15 16,15 37 13-16,-15-37-13 0,9 26 13 0,-9-26-13 0,0 18 6 16,0-18-6-16,0 13 7 0,0-13-7 0,0 8 2 15,0-8-2-15,0 9 4 0,0-9-4 0,0 7 0 16,0-7 0-16,-6 8-1 0,6-8 1 0,-35 3-152 15,35-3 152-15,-53 0-355 0,53 0 355 0</inkml:trace>
  <inkml:trace contextRef="#ctx0" brushRef="#br0" timeOffset="84283.9046">928 14324 463 0,'0'0'0'0,"0"0"276"0,0 0-276 0,0 0 77 16,0 0-77-16,0 0 143 0,0 0-143 0,0 0 59 15,0 0-59-15,0 0 76 0,0 0-76 0,0 0 62 0,0 0-62 0,0 0 56 16,0 0-56-16,-27-39 45 0,27 39-45 0,-9-15 48 16,9 15-48-16,0-17 38 0,0 17-38 0,0-15 24 15,0 15-24-15,0-21 17 0,0 21-17 0,0-23 15 16,0 23-15-16,0-24 1 0,0 24-1 0,27-27 1 15,-27 27-1-15,35-28 0 0,-35 28 0 0,44-26 0 16,-44 26 0-16,41-22-2 0,-41 22 2 0,41-11 0 16,-41 11 0-16,35-6-3 0,-35 6 3 0,35 0-3 15,-35 0 3-15,26 6-9 0,-26-6 9 0,27 38-20 16,-27-38 20-16,17 49 0 0,-17-49 0 0,9 55 0 16,-9-55 0-16,0 59 0 0,0-59 0 0,-3 62 0 0,3-62 0 0,-50 63 2 15,50-63-2-15,-58 59 2 0,58-59-2 0,-62 47 1 16,62-47-1-16,-44 38 1 0,44-38-1 0,-41 21 1 15,41-21-1-15,-20 17 5 0,20-17-5 0,-23 10 2 16,23-10-2-16,0 7 3 0,0-7-3 0,-9 0 8 16,9 0-8-16,0 0 11 0,0 0-11 0,0 0 10 15,0 0-10-15,0 0 1 0,0 0-1 0,0 0 0 16,0 0 0-16,0-4-8 0,0 4 8 0,0-3-6 0,0 3 6 0,0-1-15 16,0 1 15-16,0 0-23 0,0 0 23 0,41-4-10 15,-41 4 10-15,52 0-3 0,-52 0 3 0,71-5-3 16,-71 5 3-16,76-7-2 0,-76 7 2 0,76-10-16 15,-76 10 16-15,79-6-66 0,-79 6 66 0,70-9-99 16,-70 9 99-16,50-12-164 0,-50 12 164 0,35-15-259 16,-35 15 259-16</inkml:trace>
  <inkml:trace contextRef="#ctx0" brushRef="#br0" timeOffset="84690.3657">1513 14153 756 0,'0'0'0'0,"0"0"58"0,0 0-58 0,0 0 64 16,0 0-64-16,0 0 88 0,0 0-88 0,0 0 51 16,0 0-51-16,228-22 35 0,-228 22-35 0,53-16 49 15,-53 16-49-15,35-11 57 0,-35 11-57 0,35-10 52 16,-35 10-52-16,18-7 28 0,-18 7-28 0,8-3 26 15,-8 3-26-15,0-7 24 0,0 7-24 0,0 0 30 16,0 0-30-16,0 0 13 0,0 0-13 0,0 0 4 16,0 0-4-16,0 0 0 0,0 0 0 0,0 0-10 15,0 0 10-15,0 0-25 0,0 0 25 0,0 27-16 0,0-27 16 16,-8 39 0-16,8-39 0 0,-18 51 1 0,18-51-1 16,-26 54 1-16,26-54-1 0,-18 64 1 15,18-64-1-15,-26 65 2 0,26-65-2 0,-24 64 3 0,24-64-3 16,-20 59 1-16,20-59-1 0,-18 54 3 0,18-54-3 0,-14 42 0 15,14-42 0-15,-9 27 0 0,9-27 0 0,0 21 0 16,0-21 0-16,0 11 0 0,0-11 0 0,0 4 0 16,0-4 0-16,-9 0 0 0,9 0 0 0,0 0-43 15,0 0 43-15,-17 0-140 0,17 0 140 0,-27-4-368 16,27 4 368-16</inkml:trace>
  <inkml:trace contextRef="#ctx0" brushRef="#br0" timeOffset="84909.2951">1513 14451 747 0,'0'0'0'0,"0"0"42"16,0 0-42-16,0 0 94 0,0 0-94 0,0 0 73 16,0 0-73-16,0 0 61 0,0 0-61 0,266-74 58 15,-266 74-58-15,85-21 30 0,-85 21-30 0,76-10 14 16,-76 10-14-16,76-12 9 0,-76 12-9 0,62 0 0 15,-62 0 0-15,52 0-26 0,-52 0 26 0,18 0-257 16,-18 0 257-16,0 0-790 0,0 0 790 0</inkml:trace>
  <inkml:trace contextRef="#ctx0" brushRef="#br0" timeOffset="85377.9761">2344 14115 954 0,'0'0'0'0,"0"0"91"0,0 0-91 0,0 0 227 15,0 0-227-15,0 0 123 0,0 0-123 0,0 0 49 16,0 0-49-16,0 0 25 0,0 0-25 0,0 0 5 15,0 0-5-15,0-38 0 0,0 38 0 0,0 32-16 0,0-32 16 16,26 44 0-16,-26-44 0 0,33 57 8 0,-33-57-8 16,35 60 10-16,-35-60-10 0,35 64 10 0,-35-64-10 0,26 59 5 15,-26-59-5-15,32 52 8 0,-32-52-8 0,18 43 3 16,-18-43-3-16,18 32 1 0,-18-32-1 0,8 27 1 16,-8-27-1-16,18 17 0 0,-18-17 0 0,9 17 0 15,-9-17 0-15,0 4 3 0,0-4-3 0,0 0 2 16,0 0-2-16,0 0 9 0,0 0-9 0,0 0 18 15,0 0-18-15,0-8 54 0,0 8-54 0,8-23 51 16,-8 23-51-16,0-45 18 0,0 45-18 0,0-49 8 0,0 49-8 16,9-59 4-16,-9 59-4 0,18-67 3 15,-18 67-3-15,14-64 1 0,-14 64-1 0,9-64 0 0,-9 64 0 0,3-55 2 16,-3 55-2-16,9-47 1 0,-9 47-1 16,0-37 0-16,0 37 0 0,9-23-3 0,-9 23 3 0,6-14-9 15,-6 14 9-15,2-1-52 0,-2 1 52 0,0 0-230 16,0 0 230-16,0 0-549 0,0 0 549 0</inkml:trace>
  <inkml:trace contextRef="#ctx0" brushRef="#br0" timeOffset="86710.9491">6131 9825 674 0,'0'0'0'0,"0"0"40"16,0 0-40-16,0 0 53 0,0 0-53 0,0 0 66 16,0 0-66-16,0 0 22 0,0 0-22 0,0 0 24 15,0 0-24-15,0 0 23 0,0 0-23 0,0 0 61 16,0 0-61-16,-8 0 98 0,8 0-98 0,17 0 84 16,-17 0-84-16,35 0 52 0,-35 0-52 0,50 0 43 15,-50 0-43-15,61-4 39 0,-61 4-39 0,59-10 24 16,-59 10-24-16,53-11 16 0,-53 11-16 0,49-11 7 0,-49 11-7 15,30-9 3-15,-30 9-3 0,23-7 3 0,-23 7-3 16,18-5 4-16,-18 5-4 0,8-11 5 0,-8 11-5 0,0-8 12 16,0 8-12-16,0-15 9 0,0 15-9 0,0-20 0 15,0 20 0-15,0-16 2 0,0 16-2 0,0-21 3 16,0 21-3-16,0-22 0 0,0 22 0 0,-8-27 0 16,8 27 0-16,-9-31 3 0,9 31-3 0,0-32 1 15,0 32-1-15,0-43 1 0,0 43-1 0,0-39 0 16,0 39 0-16,9-46-1 0,-9 46 1 0,44-44-2 15,-44 44 2-15,49-31-2 0,-49 31 2 0,53-32-2 16,-53 32 2-16,62-19-2 0,-62 19 2 0,49-13-2 16,-49 13 2-16,44-7 1 0,-44 7-1 0,35-3-1 15,-35 3 1-15,24 0 0 0,-24 0 0 0,26 0-14 0,-26 0 14 16,18 8-15-16,-18-8 15 0,17 27-4 0,-17-27 4 16,9 32 0-16,-9-32 0 0,9 38 0 0,-9-38 0 0,0 44 0 15,0-44 0-15,0 41 0 0,0-41 0 16,0 40 1-16,0-40-1 0,0 32 2 0,0-32-2 0,0 31 0 15,0-31 0-15,0 24 3 0,0-24-3 0,0 22 2 16,0-22-2-16,0 13 0 0,0-13 0 0,26 10-2 16,-26-10 2-16,41 1 0 0,-41-1 0 0,70 0 5 15,-70 0-5-15,76 0 2 0,-76 0-2 0,103-1 0 16,-103 1 0-16,105-17-4 0,-105 17 4 0,103-20-168 16,-103 20 168-16,85-32-677 0,-85 32 677 0</inkml:trace>
  <inkml:trace contextRef="#ctx0" brushRef="#br0" timeOffset="87929.6592">6149 10788 426 0,'0'0'0'0,"0"0"153"0,0 0-153 0,0 0 121 16,0 0-121-16,0 0 63 0,0 0-63 0,0 0 48 16,0 0-48-16,0 0 25 0,0 0-25 0,0 0 27 15,0 0-27-15,32-12 21 0,-32 12-21 0,3-5 28 16,-3 5-28-16,0 0 46 0,0 0-46 0,0 0 37 16,0 0-37-16,0 0 29 0,0 0-29 0,0 0 26 15,0 0-26-15,0 0 12 0,0 0-12 0,0 0 9 0,0 0-9 0,0 0 2 16,0 0-2-16,0 0 0 15,0 0 0-15,0 0 8 0,0 0-8 0,0 0 2 0,0 0-2 0,0 0 3 16,0 0-3-16,0 0 12 0,0 0-12 0,32-1 0 16,-32 1 0-16,62-9 2 0,-62 9-2 0,93-10 1 15,-93 10-1-15,138-12 0 0,-138 12 0 0,164-10 0 16,-164 10 0-16,190-13 0 0,-190 13 0 0,187-10 0 16,-187 10 0-16,173-14 0 0,-173 14 0 0,161-7 0 15,-161 7 0-15,138-9-2 0,-138 9 2 0,114-5 0 16,-114 5 0-16,76-6 0 0,-76 6 0 0,53-4 2 15,-53 4-2-15,14-4 3 0,-14 4-3 0,0-4 5 16,0 4-5-16,0-4 21 0,0 4-21 0,0 0 36 16,0 0-36-16,0-5 1 0,0 5-1 0,0 0 0 15,0 0 0-15,0 0-4 0,0 0 4 0,0 0-18 16,0 0 18-16,0 0-12 0,0 0 12 0,0-2-7 0,0 2 7 0,0-9-1 16,0 9 1-16,0-4-8 0,0 4 8 0,-6-7 0 15,6 7 0-15,-26-10 0 0,26 10 0 0,-26 0 0 16,26 0 0-16,-44 0 2 0,44 0-2 0,-35 0 10 15,35 0-10-15,-50 0 6 0,50 0-6 0,-44 21 7 16,44-21-7-16,-53 41 5 0,53-41-5 0,-41 50 11 16,41-50-11-16,-26 59 12 0,26-59-12 0,0 62 12 15,0-62-12-15,0 50 8 0,0-50-8 0,18 47 26 16,-18-47-26-16,52 37 16 0,-52-37-16 0,59 22 18 16,-59-22-18-16,58 12 20 0,-58-12-20 0,53 3 26 15,-53-3-26-15,61 0 40 0,-61 0-40 0,50-10 50 16,-50 10-50-16,53-33 53 0,-53 33-53 0,44-46 39 0,-44 46-39 0,35-48 21 15,-35 48-21-15,23-50 16 0,-23 50-16 16,0-53 10-16,0 53-10 0,0-47 0 0,0 47 0 0,-32-37 0 16,32 37 0-16,-88-18-8 0,88 18 8 0,-128 0-37 15,128 0 37-15,-147 23-175 0,147-23 175 0,-173 54-378 16,173-54 378-16</inkml:trace>
  <inkml:trace contextRef="#ctx0" brushRef="#br0" timeOffset="89512.7814">3529 14451 222 0,'0'0'0'0,"0"0"142"16,0 0-142-16,0 0 83 0,0 0-83 0,0 0 95 15,0 0-95-15,0 0 93 0,0 0-93 0,0 0 69 16,0 0-69-16,0 0 65 0,0 0-65 0,33-50 69 16,-33 50-69-16,0-4 100 0,0 4-100 0,0-4 80 15,0 4-80-15,0-5 77 0,0 5-77 0,0-2 65 0,0 2-65 0,0-9 51 16,0 9-51-16,-15-4 34 0,15 4-34 16,-9-12 38-16,9 12-38 0,-17-11 23 0,17 11-23 0,-18-12 23 15,18 12-23-15,-9-9 34 0,9 9-34 0,0-10 27 16,0 10-27-16,0 0 12 0,0 0-12 0,0-7 7 15,0 7-7-15,0 0 4 0,0 0-4 0,0 0 2 16,0 0-2-16,0 0 0 0,0 0 0 0,0 0-15 16,0 0 15-16,0 30-33 0,0-30 33 0,35 46 0 15,-35-46 0-15,44 53 0 0,-44-53 0 0,50 59 3 16,-50-59-3-16,35 62 1 0,-35-62-1 0,44 61 1 16,-44-61-1-16,35 62 0 0,-35-62 0 0,24 50 1 15,-24-50-1-15,17 41 0 0,-17-41 0 0,9 33 0 0,-9-33 0 16,0 17 2-16,0-17-2 0,9 13 0 15,-9-13 0-15,0 4 0 0,0-4 0 0,0 4 2 0,0-4-2 0,0 0 2 16,0 0-2-16,0 0 5 0,0 0-5 0,9 0 7 16,-9 0-7-16,8 0 0 0,-8 0 0 0,18 0-9 15,-18 0 9-15,41 0-16 0,-41 0 16 0,61-4-1 16,-61 4 1-16,112-17 0 0,-112 17 0 0,137-22 0 16,-137 22 0-16,173-24-8 0,-173 24 8 0,196-23-7 15,-196 23 7-15,231-28-15 0,-231 28 15 0,249-34-12 16,-249 34 12-16,257-31-8 0,-257 31 8 0,258-32-11 15,-258 32 11-15,240-28-6 0,-240 28 6 0,208-23-3 16,-208 23 3-16,190-17 0 0,-190 17 0 0,170-10 3 16,-170 10-3-16,164-13 1 0,-164 13-1 0,164-9 0 15,-164 9 0-15,172-6 0 0,-172 6 0 0,161-11-3 16,-161 11 3-16,155-10 0 0,-155 10 0 0,147-7 0 0,-147 7 0 16,137-15 0-16,-137 15 0 0,120-10 0 0,-120 10 0 15,112-17-2-15,-112 17 2 0,79-11 0 0,-79 11 0 0,58-9 0 16,-58 9 0-16,35-3 1 0,-35 3-1 0,27-4 2 15,-27 4-2-15,8-5 0 0,-8 5 0 0,9 0 1 16,-9 0-1-16,6 0 1 0,-6 0-1 0,9-4 1 16,-9 4-1-16,9-7 2 0,-9 7-2 0,8-4 1 15,-8 4-1-15,0-8 2 0,0 8-2 0,0-8 6 16,0 8-6-16,0-7 8 0,0 7-8 0,0-9 4 16,0 9-4-16,0-11 2 0,0 11-2 0,-8-5 0 15,8 5 0-15,-27-11 0 0,27 11 0 0,-41-4-2 16,41 4 2-16,-35-4-4 0,35 4 4 0,-35-3 0 0,35 3 0 0,-35 0-2 15,35 0 2-15,-41 0-7 0,41 0 7 16,-35 0-1-16,35 0 1 0,-35 3-5 0,35-3 5 0,-41 24-3 16,41-24 3-16,-44 27 0 0,44-27 0 15,-27 31-1-15,27-31 1 0,-26 43-2 0,26-43 2 0,-9 38 0 16,9-38 0-16,0 40 0 0,0-40 0 0,0 36 0 16,0-36 0-16,3 31 4 0,-3-31-4 0,32 27 3 15,-32-27-3-15,44 25 5 0,-44-25-5 0,50 16 1 16,-50-16-1-16,44 6 5 0,-44-6-5 0,44 5 12 15,-44-5-12-15,44 0 12 0,-44 0-12 0,32 0 11 16,-32 0-11-16,35 0 19 0,-35 0-19 0,26-15 16 16,-26 15-16-16,36-28 16 0,-36 28-16 0,26-25 15 15,-26 25-15-15,15-34 17 0,-15 34-17 0,17-35 13 0,-17 35-13 16,0-40 22-16,0 40-22 0,0-37 15 16,0 37-15-16,0-36 20 0,0 36-20 0,0-32 20 0,0 32-20 15,-41-27 14-15,41 27-14 0,-53-16 1 0,53 16-1 16,-70-5 0-16,70 5 0 0,-93 0-31 0,93 0 31 0,-112 12-181 15,112-12 181-15,-111 15-441 0,111-15 441 16</inkml:trace>
  <inkml:trace contextRef="#ctx0" brushRef="#br0" timeOffset="90283.2254">10305 12513 492 0,'0'0'0'0,"0"0"55"16,0 0-55-16,0 0 153 0,0 0-153 0,0 0 76 16,0 0-76-16,0 0 66 0,0 0-66 0,0 0 77 0,0 0-77 0,0 0 68 15,0 0-68-15,-35-5 42 0,35 5-42 0,0 0 51 16,0 0-51-16,0 0 50 0,0 0-50 0,0 0 37 15,0 0-37-15,0 0 35 0,0 0-35 0,0 0 23 16,0 0-23-16,0 0 12 0,0 0-12 0,0 0 9 16,0 0-9-16,0-1 0 0,0 1 0 0,61-6 6 15,-61 6-6-15,103-11 0 0,-103 11 0 0,137-14 5 16,-137 14-5-16,164-18 3 0,-164 18-3 0,173-21 0 16,-173 21 0-16,178-15 0 0,-178 15 0 0,173-16-3 15,-173 16 3-15,164-12-1 0,-164 12 1 0,135-8-2 0,-135 8 2 16,87-7-1-16,-87 7 1 0,59 0-28 15,-59 0 28-15,26 0-100 0,-26 0 100 0,0 0-145 0,0 0 145 0,0 11-168 16,0-11 168-16,-61 19-230 0,61-19 230 16</inkml:trace>
  <inkml:trace contextRef="#ctx0" brushRef="#br0" timeOffset="90595.7119">10425 12695 535 0,'0'0'0'0,"0"0"73"16,0 0-73-16,0 0 118 0,0 0-118 0,0 0 100 16,0 0-100-16,-240 21 90 0,240-21-90 0,-9 0 54 15,9 0-54-15,0 5 19 0,0-5-19 0,0 4 7 16,0-4-7-16,9 6 1 0,-9-6-1 0,53 5 11 0,-53-5-11 0,76 0 26 16,-76 0-26-16,111 0 55 0,-111 0-55 0,138 0 63 15,-138 0-63-15,155-20 41 0,-155 20-41 0,172-27 17 16,-172 27-17-16,188-26 18 0,-188 26-18 0,172-22 17 15,-172 22-17-15,170-24 11 0,-170 24-11 16,138-18 2-16,-138 18-2 0,96-12 2 0,-96 12-2 0,59-10-1 16,-59 10 1-16,26 0 0 0,-26 0 0 0,9 0-5 15,-9 0 5-15,0 0-21 0,0 0 21 0,0 0-70 16,0 0 70-16,-18 0-107 0,18 0 107 0,-35 0-188 16,35 0 188-16,-50 0-274 0,50 0 274 0</inkml:trace>
  <inkml:trace contextRef="#ctx0" brushRef="#br0" timeOffset="91080.0974">11300 12293 687 0,'0'0'0'0,"0"0"37"0,0 0-37 0,0 0 151 16,0 0-151-16,0 0 129 0,0 0-129 0,0 0 83 16,0 0-83-16,0 0 49 0,0 0-49 0,0 0 59 15,0 0-59-15,-85-74 49 0,85 74-49 0,-9-5 53 16,9 5-53-16,-8-3 49 0,8 3-49 0,0-1 23 0,0 1-23 0,-9 0 13 16,9 0-13-16,0 0 19 0,0 0-19 0,0 0 9 15,0 0-9-15,0 0 2 0,0 0-2 0,0 0 13 16,0 0-13-16,0-4 19 0,0 4-19 0,0 0 17 15,0 0-17-15,0 0 18 0,0 0-18 0,0-4 6 16,0 4-6-16,0 0 1 0,0 0-1 0,26 0 0 16,-26 0 0-16,70 0 3 0,-70 0-3 0,94 0 3 15,-94 0-3-15,111 0 3 0,-111 0-3 0,120 0 0 16,-120 0 0-16,129 4 0 0,-129-4 0 0,120 13 2 16,-120-13-2-16,111 11 0 0,-111-11 0 0,94 21 0 15,-94-21 0-15,61 15-4 0,-61-15 4 0,36 12-3 0,-36-12 3 16,26 15-4-16,-26-15 4 0,0 17-1 15,0-17 1-15,0 32-4 0,0-32 4 0,-26 44 0 0,26-44 0 16,-79 63 6-16,79-63-6 0,-120 85 0 0,120-85 0 16,-129 87-1-16,129-87 1 0,-129 90-30 0,129-90 30 0,-111 86-134 15,111-86 134-15,-76 63-232 0,76-63 232 16,-27 36-459-16,27-36 459 0</inkml:trace>
  <inkml:trace contextRef="#ctx0" brushRef="#br0" timeOffset="95667.954">14016 11785 628 0,'0'0'0'0,"0"0"44"0,0 0-44 0,0 0 182 15,0 0-182-15,0 0 153 0,0 0-153 0,0 0 83 16,0 0-83-16,0 0 64 0,0 0-64 0,0 0 42 16,0 0-42-16,0 0 50 0,0 0-50 0,0 0 54 0,0 0-54 15,-53-36 48-15,53 36-48 0,-8 0 35 16,8 0-35-16,0 0 36 0,0 0-36 0,0 0 27 0,0 0-27 0,-9 0 20 15,9 0-20-15,0 0 8 0,0 0-8 0,0 0 0 16,0 0 0-16,-9 15-11 0,9-15 11 0,-17 39-10 16,17-39 10-16,-18 62 0 0,18-62 0 0,-23 79 5 15,23-79-5-15,-27 87 1 0,27-87-1 0,-26 93 0 16,26-93 0-16,-26 90 2 0,26-90-2 0,-27 84 1 16,27-84-1-16,-17 80 0 0,17-80 0 0,-24 76 3 15,24-76-3-15,-26 64 0 0,26-64 0 0,-9 54 0 16,9-54 0-16,-9 42-1 0,9-42 1 0,0 34 0 15,0-34 0-15,-8 20-1 0,8-20 1 0,0 21-2 16,0-21 2-16,0 10-49 0,0-10 49 0,0 17-135 16,0-17 135-16,-9 9-176 0,9-9 176 0,-18 1-326 0,18-1 326 15</inkml:trace>
  <inkml:trace contextRef="#ctx0" brushRef="#br0" timeOffset="96110.0852">13483 12641 371 0,'0'0'0'0,"0"0"272"0,0 0-272 0,0 0 109 0,0 0-109 0,0 0 121 16,0 0-121-16,0 0 104 0,0 0-104 0,0 0 73 15,0 0-73-15,0 0 72 0,0 0-72 0,-26-37 64 16,26 37-64-16,0-2 52 0,0 2-52 0,0-5 59 16,0 5-59-16,0-3 39 0,0 3-39 0,0-7 29 15,0 7-29-15,0 0 17 0,0 0-17 0,0 0 24 16,0 0-24-16,0 0 12 0,0 0-12 0,0-2 6 16,0 2-6-16,0 0 1 0,0 0-1 0,0 0 0 15,0 0 0-15,0 0-5 0,0 0 5 0,9 9 0 16,-9-9 0-16,41 23 0 0,-41-23 0 0,53 27 6 15,-53-27-6-15,67 28 9 0,-67-28-9 0,70 36 0 16,-70-36 0-16,70 34 3 0,-70-34-3 0,68 27 2 16,-68-27-2-16,67 31 0 0,-67-31 0 0,44 24 0 0,-44-24 0 15,35 20 2-15,-35-20-2 0,26 11-1 0,-26-11 1 16,18 14 0-16,-18-14 0 0,6 6-7 0,-6-6 7 0,3 0-54 16,-3 0 54-16,6 0-85 0,-6 0 85 0,0 0-115 15,0 0 115-15,8 0-284 0,-8 0 284 0,0-9-358 16,0 9 358-16</inkml:trace>
  <inkml:trace contextRef="#ctx0" brushRef="#br0" timeOffset="96422.5924">14203 12540 443 0,'0'0'0'0,"0"0"173"15,0 0-173-15,0 0 131 0,0 0-131 0,0 0 107 16,0 0-107-16,0 0 104 0,0 0-104 0,0 0 59 15,0 0-59-15,0 0 65 0,0 0-65 0,0-118 53 16,0 118-53-16,0-9 57 0,0 9-57 0,0-7 53 16,0 7-53-16,0-7 69 0,0 7-69 0,0-5 36 15,0 5-36-15,0 0 28 0,0 0-28 0,-8-4 8 0,8 4-8 16,-9 0 0-16,9 0 0 0,-18 0-11 0,18 0 11 16,-17 23 0-16,17-23 0 0,-32 36 0 0,32-36 0 0,-36 41 1 15,36-41-1-15,-35 44 3 0,35-44-3 0,-26 47 1 16,26-47-1-16,-23 44 0 0,23-44 0 0,-18 36 0 15,18-36 0-15,-9 32-2 0,9-32 2 0,-9 23-1 16,9-23 1-16,-8 20-30 0,8-20 30 0,-9 12-186 16,9-12 186-16,-9 0-315 0,9 0 315 0</inkml:trace>
  <inkml:trace contextRef="#ctx0" brushRef="#br0" timeOffset="97547.6294">14083 11385 544 0,'0'0'0'0,"0"0"30"0,0 0-30 0,0 0 152 16,0 0-152-16,0 0 58 0,0 0-58 0,0 0 72 15,0 0-72-15,0 0 66 0,0 0-66 0,0 0 39 16,0 0-39-16,-275 0 31 0,275 0-31 0,-49 0 36 16,49 0-36-16,-62 0 52 0,62 0-52 0,-53 7 36 15,53-7-36-15,-49 5 27 0,49-5-27 0,-53 5 32 16,53-5-32-16,-50 9 21 0,50-9-21 0,-52 6 10 16,52-6-10-16,-53 12 9 0,53-12-9 0,-50 14 5 15,50-14-5-15,-44 16 7 0,44-16-7 0,-44 15 4 16,44-15-4-16,-49 19 4 0,49-19-4 0,-36 21 8 0,36-21-8 0,-35 23 14 15,35-23-14-15,-41 24 9 0,41-24-9 0,-44 27 13 16,44-27-13-16,-43 32 16 0,43-32-16 0,-41 42 12 16,41-42-12-16,-53 43 4 0,53-43-4 0,-35 48 9 15,35-48-9-15,-32 50 10 0,32-50-10 0,-36 58 4 16,36-58-4-16,-17 60 10 0,17-60-10 0,-9 63 18 16,9-63-18-16,-9 69 15 0,9-69-15 0,0 76 18 15,0-76-18-15,0 73 16 0,0-73-16 0,0 71 14 16,0-71-14-16,0 69 16 0,0-69-16 0,0 64 14 15,0-64-14-15,27 63 11 0,-27-63-11 0,35 59 9 16,-35-59-9-16,50 57 10 0,-50-57-10 0,43 56 13 16,-43-56-13-16,59 58 13 0,-59-58-13 0,53 53 8 0,-53-53-8 0,52 53 13 15,-52-53-13-15,59 50 12 0,-59-50-12 0,61 46 12 16,-61-46-12-16,68 38 18 0,-68-38-18 0,61 39 11 16,-61-39-11-16,67 37 10 0,-67-37-10 0,71 32 7 15,-71-32-7-15,67 27 7 0,-67-27-7 0,61 30 0 16,-61-30 0-16,68 23 2 0,-68-23-2 0,61 15 3 15,-61-15-3-15,59 12 5 0,-59-12-5 0,61 14 2 16,-61-14-2-16,59 6 4 0,-59-6-4 0,52 6 2 16,-52-6-2-16,68 1 0 0,-68-1 0 0,61 0 7 15,-61 0-7-15,76 0 5 0,-76 0-5 0,88 0 9 16,-88 0-9-16,94 0 1 0,-94 0-1 0,85 0 6 16,-85 0-6-16,79-12 5 0,-79 12-5 0,76-15 3 15,-76 15-3-15,79-21 8 0,-79 21-8 0,76-27 14 0,-76 27-14 16,67-27 3-16,-67 27-3 0,53-32 12 0,-53 32-12 15,61-37 9-15,-61 37-9 0,41-38 6 0,-41 38-6 16,53-43 7-16,-53 43-7 0,35-42 9 0,-35 42-9 16,32-43 6-16,-32 43-6 0,27-44 11 0,-27 44-11 0,17-48 11 15,-17 48-11-15,18-48 9 0,-18 48-9 0,17-52 6 16,-17 52-6-16,0-50 10 0,0 50-10 0,9-57 5 16,-9 57-5-16,0-54 4 0,0 54-4 0,0-58 4 15,0 58-4-15,0-64 4 0,0 64-4 0,0-59 1 16,0 59-1-16,-9-64 5 0,9 64-5 0,-17-59 2 15,17 59-2-15,-18-55 3 0,18 55-3 0,-26-53 5 16,26 53-5-16,-26-48 3 0,26 48-3 0,-24-43 8 16,24 43-8-16,-35-44 8 0,35 44-8 0,-35-45 9 0,35 45-9 15,-35-44 2-15,35 44-2 0,-50-52 8 0,50 52-8 16,-53-50 4-16,53 50-4 0,-58-59 1 0,58 59-1 16,-70-62 4-16,70 62-4 0,-68-53 0 0,68 53 0 15,-70-54 4-15,70 54-4 0,-76-54 1 0,76 54-1 0,-79-42 4 16,79 42-4-16,-85-37 2 0,85 37-2 0,-76-27 0 15,76 27 0-15,-88-16-1 0,88 16 1 0,-111 0-2 16,111 0 2-16,-146 16-8 0,146-16 8 0,-170 69-47 16,170-69 47-16,-190 99-122 0,190-99 122 0,-179 104-369 15,179-104 369-15</inkml:trace>
  <inkml:trace contextRef="#ctx0" brushRef="#br0" timeOffset="110837.1767">11842 10750 481 0,'0'0'0'0,"0"0"215"0,0 0-215 0,0 0 169 0,0 0-169 0,0 0 189 16,0 0-189-16,0 0 103 0,0 0-103 0,0 0 73 15,0 0-73-15,0 0 70 0,0 0-70 0,0 0 59 16,0 0-59-16,-24-70 39 0,24 70-39 0,0-15 36 16,0 15-36-16,0-16 24 0,0 16-24 0,0-16 13 15,0 16-13-15,0-21 8 0,0 21-8 0,6-22 5 16,-6 22-5-16,35-28 0 0,-35 28 0 0,44-26 1 15,-44 26-1-15,50-23 1 0,-50 23-1 0,44-15 0 16,-44 15 0-16,35-9-3 0,-35 9 3 0,41 0-7 16,-41 0 7-16,35 0-4 0,-35 0 4 0,26 32-13 15,-26-32 13-15,18 46-7 0,-18-46 7 0,0 62 0 16,0-62 0-16,0 72 1 0,0-72-1 0,0 70 1 16,0-70-1-16,-35 66 4 0,35-66-4 0,-27 47 2 0,27-47-2 15,-26 31 3-15,26-31-3 0,-23 23 1 0,23-23-1 16,0 9 2-16,0-9-2 0,0 0 4 0,0 0-4 0,0 0 9 15,0 0-9-15,0 0 10 0,0 0-10 0,0 0 6 16,0 0-6-16,0-15 0 0,0 15 0 0,17-21 0 16,-17 21 0-16,41-20-5 0,-41 20 5 0,44-14-10 15,-44 14 10-15,50-13-3 0,-50 13 3 0,52-4-11 16,-52 4 11-16,53 0-14 0,-53 0 14 0,50 0-21 16,-50 0 21-16,44 8-20 0,-44-8 20 0,35 23-11 15,-35-23 11-15,17 31-8 0,-17-31 8 0,6 37-3 16,-6-37 3-16,0 37-7 0,0-37 7 0,0 37-3 15,0-37 3-15,-41 39 0 0,41-39 0 0,-44 36 1 0,44-36-1 16,-58 27 3-16,58-27-3 0,-53 27 7 0,53-27-7 16,-52 15 3-16,52-15-3 0,-50 9 0 0,50-9 0 15,-53 7 0-15,53-7 0 0,-44 0-37 0,44 0 37 16,-50 0-114-16,50 0 114 0,-52 0-258 0,52 0 258 0,-41-22-525 16,41 22 525-16</inkml:trace>
  <inkml:trace contextRef="#ctx0" brushRef="#br0" timeOffset="111430.9867">12676 10575 440 0,'0'0'0'0,"0"0"374"0,0 0-374 0,0 0 204 15,0 0-204-15,0 0 168 0,0 0-168 0,0 0 64 16,0 0-64-16,0 0 64 0,0 0-64 0,0 0 43 16,0 0-43-16,0-17 0 0,0 17 0 0,0 37 7 15,0-37-7-15,0 54 0 0,0-54 0 0,0 59 11 16,0-59-11-16,0 63 8 0,0-63-8 0,0 59 9 16,0-59-9-16,-9 54 4 0,9-54-4 0,0 48 4 15,0-48-4-15,0 37 7 0,0-37-7 0,0 27 3 16,0-27-3-16,0 17 3 0,0-17-3 0,0 8 2 15,0-8-2-15,0 0 0 0,0 0 0 0,0 0 2 16,0 0-2-16,0 0 16 0,0 0-16 0,-9-8 19 0,9 8-19 0,-26-28 32 16,26 28-32-16,-27-43 4 0,27 43-4 15,-17-47 2-15,17 47-2 0,-24-58 4 0,24 58-4 0,-26-67 0 16,26 67 0-16,-9-78 0 0,9 78 0 0,-8-75-1 16,8 75 1-16,-9-76 0 0,9 76 0 0,0-64 0 15,0 64 0-15,0-47 1 0,0 47-1 0,0-40 0 16,0 40 0-16,0-25 1 0,0 25-1 0,9-15 0 15,-9 15 0-15,8-7 5 0,-8 7-5 0,18-3 3 16,-18 3-3-16,17 0 0 0,-17 0 0 0,24 0-1 16,-24 0 1-16,35 5-4 0,-35-5 4 0,35 32-2 15,-35-32 2-15,44 49 0 0,-44-49 0 0,41 55 8 16,-41-55-8-16,44 60 10 0,-44-60-10 0,26 61 7 0,-26-61-7 16,32 52 11-16,-32-52-11 0,18 54 11 0,-18-54-11 15,9 53 5-15,-9-53-5 0,9 40 6 0,-9-40-6 0,8 40 0 16,-8-40 0-16,0 27 0 0,0-27 0 15,0 24-2-15,0-24 2 0,0 17 0 0,0-17 0 0,0 11-4 16,0-11 4-16,0 4-28 0,0-4 28 0,0 3-97 16,0-3 97-16,-8 0-135 0,8 0 135 0,-33 0-214 15,33 0 214-15,-35 0-363 0,35 0 363 0</inkml:trace>
  <inkml:trace contextRef="#ctx0" brushRef="#br0" timeOffset="111634.0358">12512 10801 685 0,'0'0'0'0,"0"0"113"0,0 0-113 0,0 0 159 16,0 0-159-16,0 0 103 0,0 0-103 0,0 0 65 16,0 0-65-16,0 0 59 0,0 0-59 0,266-113 36 15,-266 113-36-15,67-17 11 0,-67 17-11 0,62-10 0 16,-62 10 0-16,53-4-10 0,-53 4 10 0,41-8-421 15,-41 8 421-15</inkml:trace>
  <inkml:trace contextRef="#ctx0" brushRef="#br0" timeOffset="112513.7746">14048 10360 659 0,'0'0'0'0,"0"0"141"0,0 0-141 0,0 0 201 16,0 0-201-16,0 0 154 0,0 0-154 0,0 0 97 15,0 0-97-15,0 0 103 0,0 0-103 0,-67-122 64 16,67 122-64-16,-9-11 43 0,9 11-43 0,-9-5 36 16,9 5-36-16,-8-4 37 0,8 4-37 0,0-7 24 15,0 7-24-15,-9-5 31 0,9 5-31 0,0 0 21 0,0 0-21 0,0-2 16 16,0 2-16-16,0-3 14 0,0 3-14 16,0 0 9-16,0 0-9 0,0 0 7 0,0 0-7 0,0 0 1 15,0 0-1-15,0 5 0 0,0-5 0 0,9 36-9 16,-9-36 9-16,44 70-3 0,-44-70 3 0,58 97 0 15,-58-97 0-15,53 112 3 0,-53-112-3 0,67 123 0 16,-67-123 0-16,53 132 1 0,-53-132-1 0,52 119 4 16,-52-119-4-16,41 118 0 0,-41-118 0 0,27 106 1 15,-27-106-1-15,26 84 2 0,-26-84-2 0,26 65 0 16,-26-65 0-16,18 49 0 0,-18-49 0 0,6 32 2 16,-6-32-2-16,9 16 0 0,-9-16 0 0,8 11 0 15,-8-11 0-15,0 0 0 0,0 0 0 0,0 0-29 16,0 0 29-16,0-2-110 0,0 2 110 0,-8-30-266 15,8 30 266-15,-41-46-707 0,41 46 707 0</inkml:trace>
  <inkml:trace contextRef="#ctx0" brushRef="#br0" timeOffset="114013.9627">13920 10222 559 0,'0'0'0'0,"0"0"119"0,0 0-119 0,0 0 147 16,0 0-147-16,0 0 124 0,0 0-124 0,0 0 108 15,0 0-108-15,0 0 73 0,0 0-73 0,0 0 68 16,0 0-68-16,-68-16 55 0,68 16-55 0,0-5 41 15,0 5-41-15,50-6 23 0,-50 6-23 0,88-11 18 0,-88 11-18 16,129-12 34-16,-129 12-34 0,187-20 25 16,-187 20-25-16,231-16 14 0,-231 16-14 0,261-21 18 0,-261 21-18 0,289-17 13 15,-289 17-13-15,302-15 8 16,-302 15-8-16,292-8 0 0,-292 8 0 0,293-9 3 0,-293 9-3 0,275 0 3 16,-275 0-3-16,272-1 1 0,-272 1-1 0,258 0 0 15,-258 0 0-15,243 0-1 0,-243 0 1 0,231 0-5 16,-231 0 5-16,205 0-12 0,-205 0 12 0,164 0-25 15,-164 0 25-15,138-9-11 0,-138 9 11 0,93-5-6 16,-93 5 6-16,70-5-3 0,-70 5 3 0,41-7-1 16,-41 7 1-16,27-4 0 0,-27 4 0 0,17-2 6 15,-17 2-6-15,0-3 5 0,0 3-5 0,0 0 5 0,0 0-5 0,0 0 12 16,0 0-12-16,0 0 11 0,0 0-11 16,0 0 12-16,0 0-12 0,0 0 1 0,0 0-1 0,0 0 6 15,0 0-6-15,0 0 14 0,0 0-14 0,0-2 11 16,0 2-11-16,0-4 26 0,0 4-26 0,0 0 13 15,0 0-13-15,0 0 8 0,0 0-8 0,0 0 14 16,0 0-14-16,0 0 7 0,0 0-7 0,-8 0 7 16,8 0-7-16,0 0 0 0,0 0 0 0,0 0 0 15,0 0 0-15,0 26-10 0,0-26 10 0,0 33 0 16,0-33 0-16,0 54 4 0,0-54-4 0,0 74 0 16,0-74 0-16,0 90 8 0,0-90-8 0,26 108 8 15,-26-108-8-15,26 117 6 0,-26-117-6 0,24 113 0 16,-24-113 0-16,26 105 3 0,-26-105-3 0,18 93 2 15,-18-93-2-15,26 78 1 0,-26-78-1 0,26 64 0 16,-26-64 0-16,18 53 0 0,-18-53 0 0,14 31 2 0,-14-31-2 0,9 19 0 16,-9-19 0-16,0 9 3 0,0-9-3 0,9 1 3 15,-9-1-3-15,0 0 7 0,0 0-7 0,0 0 11 16,0 0-11-16,0 0 5 0,0 0-5 0,0 0 8 16,0 0-8-16,0 0 8 0,0 0-8 0,0 0 4 15,0 0-4-15,-9 0 4 0,9 0-4 0,-32 0 0 16,32 0 0-16,-44 7 0 0,44-7 0 0,-61 10 0 15,61-10 0-15,-76 18-1 0,76-18 1 0,-77 23 0 16,77-23 0-16,-96 27-2 0,96-27 2 0,-94 32-2 16,94-32 2-16,-85 39-1 0,85-39 1 0,-79 37-1 15,79-37 1-15,-76 37-1 0,76-37 1 0,-44 31-1 16,44-31 1-16,-35 32-1 0,35-32 1 0,-23 26 0 0,23-26 0 16,-9 23-4-16,9-23 4 0,0 20-6 15,0-20 6-15,0 16-7 0,0-16 7 0,9 13-9 0,-9-13 9 0,41 10-7 16,-41-10 7-16,61 5-3 0,-61-5 3 0,85 3 0 15,-85-3 0-15,105 0 3 0,-105 0-3 0,112 0 10 16,-112 0-10-16,120 0 1 0,-120 0-1 0,120-8 4 16,-120 8-4-16,120-10 0 0,-120 10 0 0,111-9 0 15,-111 9 0-15,102-8 3 0,-102 8-3 0,79-5 0 16,-79 5 0-16,59-2 0 0,-59 2 0 0,44 0-3 16,-44 0 3-16,17 0-1 0,-17 0 1 0,24 0-3 15,-24 0 3-15,8 0-6 0,-8 0 6 0,9 11-6 16,-9-11 6-16,0 21-5 0,0-21 5 0,0 27-1 15,0-27 1-15,0 28-3 0,0-28 3 0,-49 36-4 0,49-36 4 16,-71 38-6-16,71-38 6 0,-85 44-18 0,85-44 18 16,-102 45-29-16,102-45 29 0,-105 46-28 0,105-46 28 15,-112 45-17-15,112-45 17 0,-102 40-14 0,102-40 14 16,-94 36-2-16,94-36 2 0,-85 32 0 0,85-32 0 0,-70 23 2 16,70-23-2-16,-50 21 3 0,50-21-3 0,-35 9 0 15,35-9 0-15,-26 7 0 0,26-7 0 0,-9 7-1 16,9-7 1-16,0 1-2 0,0-1 2 0,0 3-6 15,0-3 6-15,0 9-5 0,0-9 5 0,0 7-4 16,0-7 4-16,27 8-1 0,-27-8 1 0,49 13 0 16,-49-13 0-16,62 6 0 0,-62-6 0 0,85 9 1 15,-85-9-1-15,87 7 3 0,-87-7-3 0,103 0 8 0,-103 0-8 16,94 5 6-16,-94-5-6 0,79 9 13 0,-79-9-13 16,67 6 13-16,-67-6-13 0,67 21 9 0,-67-21-9 15,44 28 14-15,-44-28-14 0,44 37 13 0,-44-37-13 16,50 54 12-16,-50-54-12 0,35 68 15 0,-35-68-15 0,26 80 13 15,-26-80-13-15,27 91 8 0,-27-91-8 0,17 101 10 16,-17-101-10-16,9 103 12 0,-9-103-12 0,6 102 10 16,-6-102-10-16,0 101 14 0,0-101-14 0,0 85 17 15,0-85-17-15,0 69 28 0,0-69-28 0,0 53 18 16,0-53-18-16,0 39 17 0,0-39-17 0,0 27 19 16,0-27-19-16,0 14 4 0,0-14-4 0,0 6 4 15,0-6-4-15,0 0 5 0,0 0-5 0,0 5 0 16,0-5 0-16,0 0-2 0,0 0 2 0,0 0-11 15,0 0 11-15,0 4-53 0,0-4 53 0,3 0-207 16,-3 0 207-16,0 0-614 0,0 0 614 0</inkml:trace>
  <inkml:trace contextRef="#ctx0" brushRef="#br0" timeOffset="115534.8478">14221 13446 527 0,'0'0'0'0,"0"0"100"0,0 0-100 0,0 0 159 0,0 0-159 15,0 0 111-15,0 0-111 0,0 0 132 16,0 0-132-16,0 0 77 0,0 0-77 0,0 0 55 0,0 0-55 0,-26-42 56 16,26 42-56-16,0-5 52 0,0 5-52 0,-9-5 77 15,9 5-77-15,-9-7 54 0,9 7-54 0,0-10 48 16,0 10-48-16,-9-5 43 0,9 5-43 0,0-1 38 16,0 1-38-16,-6 0 17 0,6 0-17 0,-2 0 15 15,2 0-15-15,0 0 4 0,0 0-4 0,0 0 0 16,0 0 0-16,0 0-6 0,0 0 6 0,0 0-16 15,0 0 16-15,0 18-17 0,0-18 17 0,8 41 0 16,-8-41 0-16,35 55 0 0,-35-55 0 0,44 72 6 16,-44-72-6-16,50 82 0 0,-50-82 0 0,53 89 4 15,-53-89-4-15,52 87 0 0,-52-87 0 0,59 86 1 16,-59-86-1-16,53 81 0 0,-53-81 0 0,49 80 1 0,-49-80-1 0,44 64 0 16,-44-64 0-16,35 52 1 0,-35-52-1 0,27 39 0 15,-27-39 0-15,23 25 0 0,-23-25 0 0,9 22 0 16,-9-22 0-16,18 6 0 0,-18-6 0 0,0 9 0 15,0-9 0-15,0 1 0 0,0-1 0 0,8 0 3 16,-8 0-3-16,0 0-2 0,0 0 2 0,9 0 0 16,-9 0 0-16,18 0-10 0,-18 0 10 0,35 0-5 15,-35 0 5-15,58 0-1 0,-58 0 1 0,79 0 0 16,-79 0 0-16,103-15 5 0,-103 15-5 0,111-27 0 16,-111 27 0-16,146-28 0 0,-146 28 0 0,147-36 0 15,-147 36 0-15,169-38 2 0,-169 38-2 0,156-37 1 16,-156 37-1-16,163-37 2 0,-163 37-2 0,147-27 1 15,-147 27-1-15,146-23 2 0,-146 23-2 0,129-17 1 0,-129 17-1 16,129-13 0-16,-129 13 0 0,102-7 0 0,-102 7 0 16,103-9 4-16,-103 9-4 0,102-11 0 0,-102 11 0 15,97-7 1-15,-97 7-1 0,102-13 3 0,-102 13-3 16,120-17 4-16,-120 17-4 0,120-18 11 0,-120 18-11 0,129-20 8 16,-129 20-8-16,137-23 14 0,-137 23-14 0,129-21 6 15,-129 21-6-15,120-26 3 0,-120 26-3 0,120-15 1 16,-120 15-1-16,94-16 0 0,-94 16 0 0,88-16-2 15,-88 16 2-15,85-12-1 0,-85 12 1 0,61-4 0 16,-61 4 0-16,58-11 0 0,-58 11 0 0,53-4 1 16,-53 4-1-16,59-8 8 0,-59 8-8 0,44-9 4 15,-44 9-4-15,52-10 2 0,-52 10-2 0,59-7 4 0,-59 7-4 16,53-6 1-16,-53 6-1 0,58-4 0 0,-58 4 0 16,53-5 0-16,-53 5 0 0,35-6 1 0,-35 6-1 0,41-4 3 15,-41 4-3-15,26-7 1 0,-26 7-1 16,18-1 2-16,-18 1-2 0,17-4 1 0,-17 4-1 0,9 0 5 15,-9 0-5-15,9-5 1 0,-9 5-1 0,9 0 2 16,-9 0-2-16,0-5 2 0,0 5-2 0,8 0 3 16,-8 0-3-16,9-2 1 0,-9 2-1 0,0-4 7 15,0 4-7-15,6-6 11 0,-6 6-11 0,0-5 16 16,0 5-16-16,9-5 7 0,-9 5-7 0,0-10 6 16,0 10-6-16,9-7 6 0,-9 7-6 0,8-5 3 15,-8 5-3-15,0-6 1 0,0 6-1 0,9-4 0 16,-9 4 0-16,0-5 0 0,0 5 0 0,0 0 0 0,0 0 0 0,0-1 2 15,0 1-2-15,0-4 3 0,0 4-3 16,0-3 7-16,0 3-7 0,0-9 12 0,0 9-12 0,-9-10 11 16,9 10-11-16,-26-17 3 0,26 17-3 15,-23-20 7-15,23 20-7 0,-35-23 8 0,35 23-8 0,-36-27 8 16,36 27-8-16,-41-32 6 0,41 32-6 16,-43-37 6-16,43 37-6 0,-36-37 3 0,36 37-3 0,-35-38 4 15,35 38-4-15,-32-40 1 0,32 40-1 0,-26-40 4 16,26 40-4-16,-27-36 0 0,27 36 0 0,-17-27-6 15,17 27 6-15,-18-11-3 0,18 11 3 0,-23-11-53 16,23 11 53-16,-62 0-181 0,62 0 181 0,-93 0-881 16,93 0 881-16</inkml:trace>
  <inkml:trace contextRef="#ctx0" brushRef="#br0" timeOffset="116711.3172">20335 11694 725 0,'0'0'0'0,"0"0"62"15,0 0-62-15,0 0 211 0,0 0-211 0,0 0 111 16,0 0-111-16,0 0 88 0,0 0-88 0,0 0 70 15,0 0-70-15,0 0 59 0,0 0-59 0,0 0 44 16,0 0-44-16,-266-57 31 0,266 57-31 0,-41 0 22 16,41 0-22-16,-53 22 7 0,53-22-7 0,-44 35 0 15,44-35 0-15,-32 39-4 0,32-39 4 0,-26 48 0 16,26-48 0-16,-9 53 5 0,9-53-5 0,0 42 0 16,0-42 0-16,0 38-6 0,0-38 6 0,35 27-3 0,-35-27 3 15,50 22-2-15,-50-22 2 0,44 13 0 16,-44-13 0-16,49 3-1 0,-49-3 1 0,53 0 0 0,-53 0 0 0,35 0 6 15,-35 0-6-15,32-4 7 0,-32 4-7 0,18-19 9 16,-18 19-9-16,18-25 8 0,-18 25-8 0,8-27 5 16,-8 27-5-16,0-32 7 0,0 32-7 0,0-37 5 15,0 37-5-15,0-35 5 0,0 35-5 0,0-36 5 16,0 36-5-16,0-36 4 0,0 36-4 0,0-27 13 16,0 27-13-16,-8-22 15 0,8 22-15 0,-9-15 30 15,9 15-30-15,0-12 22 0,0 12-22 0,-9-5 11 16,9 5-11-16,0 0 14 0,0 0-14 0,0 0 0 15,0 0 0-15,0 0-1 0,0 0 1 0,0 0-8 16,0 0 8-16,0 15-15 0,0-15 15 0,26 32-1 16,-26-32 1-16,44 42 0 0,-44-42 0 0,35 55 4 15,-35-55-4-15,41 59 6 0,-41-59-6 0,27 71 10 0,-27-71-10 0,26 69 8 16,-26-69-8-16,18 73 9 0,-18-73-9 16,8 71 5-16,-8-71-5 0,9 64 5 0,-9-64-5 0,6 57 5 15,-6-57-5-15,9 43 6 0,-9-43-6 0,0 37 6 16,0-37-6-16,0 27 8 0,0-27-8 0,0 20 7 15,0-20-7-15,0 14 6 0,0-14-6 0,0 5 0 16,0-5 0-16,0 5 2 0,0-5-2 0,0 0 6 16,0 0-6-16,0 0 2 0,0 0-2 0,0 0 2 15,0 0-2-15,0 0 0 0,0 0 0 0,0 0 0 16,0 0 0-16,0 0-46 0,0 0 46 0,0 0-212 16,0 0 212-16,0-28-632 0,0 28 632 0</inkml:trace>
  <inkml:trace contextRef="#ctx0" brushRef="#br0" timeOffset="117398.8324">21348 12016 1038 0,'0'0'0'0,"0"0"67"16,0 0-67-16,0 0 160 0,0 0-160 0,0 0 104 0,0 0-104 0,0 0 34 15,0 0-34-15,0 0 5 16,0 0-5-16,0 0 0 0,0 0 0 0,-9 0 1 0,9 0-1 0,26 0 10 16,-26 0-10-16,44 0 16 0,-44 0-16 0,53 0 22 15,-53 0-22-15,50 0 16 0,-50 0-16 0,44 0 8 16,-44 0-8-16,35 0 6 0,-35 0-6 0,23 0 3 15,-23 0-3-15,9 0 1 0,-9 0-1 0,0 0 5 16,0 0-5-16,0 0 10 0,0 0-10 0,0-5 17 16,0 5-17-16,0-12 29 0,0 12-29 0,0-15 18 15,0 15-18-15,-26-21 12 0,26 21-12 0,-24-23 9 16,24 23-9-16,-26-26 16 0,26 26-16 0,-18-32 20 16,18 32-20-16,-17-32 9 0,17 32-9 0,-9-32 4 0,9 32-4 15,0-31 0-15,0 31 0 0,0-32-1 16,0 32 1-16,9-27-6 0,-9 27 6 0,44-23-3 0,-44 23 3 0,49-16 0 15,-49 16 0-15,44-10 0 0,-44 10 0 0,53 0 0 16,-53 0 0-16,58 0-2 0,-58 0 2 0,62 0-1 16,-62 0 1-16,58 22-1 0,-58-22 1 0,53 27 0 15,-53-27 0-15,35 30-1 0,-35-30 1 0,24 33 0 16,-24-33 0-16,0 44-9 0,0-44 9 0,0 47 0 16,0-47 0-16,0 49 6 0,0-49-6 0,-15 45 2 15,15-45-2-15,-35 40 3 0,35-40-3 0,-18 32 2 16,18-32-2-16,-8 22 4 0,8-22-4 0,0 15-3 15,0-15 3-15,0 11 1 0,0-11-1 0,0 1-1 16,0-1 1-16,0 0-3 0,0 0 3 0,17 0 0 16,-17 0 0-16,59 0 3 0,-59 0-3 0,79 0 6 15,-79 0-6-15,93 0 16 0,-93 0-16 0,103-7 2 0,-103 7-2 0,105-15 5 16,-105 15-5-16,94-12 7 0,-94 12-7 16,85-15 3-16,-85 15-3 0,70-10 5 0,-70 10-5 0,50-7 6 15,-50 7-6-15,26-9 7 0,-26 9-7 0,18 0 7 16,-18 0-7-16,0-2 2 0,0 2-2 0,0 0 0 15,0 0 0-15,0 0-1 0,0 0 1 0,0 0-36 16,0 0 36-16,-44 0-222 0,44 0 222 0,-85-9-722 16,85 9 722-16</inkml:trace>
  <inkml:trace contextRef="#ctx0" brushRef="#br0" timeOffset="118590.9343">17657 10238 624 0,'0'0'0'0,"0"0"114"16,0 0-114-16,0 0 154 0,0 0-154 0,0 0 130 16,0 0-130-16,0 0 99 0,0 0-99 0,0 0 56 15,0 0-56-15,0 0 55 0,0 0-55 0,-17-32 27 16,17 32-27-16,0 0 6 0,0 0-6 0,0 0 10 15,0 0-10-15,49 0 6 0,-49 0-6 0,88-2 13 16,-88 2-13-16,120-3 27 0,-120 3-27 0,187-10 15 16,-187 10-15-16,243-12 1 0,-243 12-1 0,299-11 10 15,-299 11-10-15,369-21 2 0,-369 21-2 0,404-22 2 0,-404 22-2 16,447-16 0-16,-447 16 0 0,507-26 3 0,-507 26-3 16,567-32 1-16,-567 32-1 0,618-35 7 0,-618 35-7 15,644-45 0-15,-644 45 0 0,609-42-3 0,-609 42 3 0,550-49 0 0,-550 49 0 16,468-49 3-16,-468 49-3 0,407-47 4 15,-407 47-4-15,328-39 5 0,-328 39-5 0,266-36 29 0,-266 36-29 16,187-32 32-16,-187 32-32 0,115-23 28 0,-115 23-28 16,76-15 33-16,-76 15-33 0,26-11 22 0,-26 11-22 0,18-4 30 15,-18 4-30-15,8-2 24 0,-8 2-24 0,0 0 10 16,0 0-10-16,0 0 0 0,0 0 0 0,3 0-1 16,-3 0 1-16,12 0-9 0,-12 0 9 0,9 0-68 15,-9 0 68-15,9 0-114 0,-9 0 114 0,8 0-107 16,-8 0 107-16,0 0-109 0,0 0 109 0,0 0-132 15,0 0 132-15,0 0-93 0,0 0 93 0,0 0-80 16,0 0 80-16,0 0-89 0,0 0 89 0,0 0-55 16,0 0 55-16,0 0-27 0,0 0 27 0,0 0-10 15,0 0 10-15,0 0-4 0,0 0 4 0,0 0-1 16,0 0 1-16,0 0 0 0,0 0 0 0,-8 0 2 0,8 0-2 16,-33 2 26-16,33-2-26 0,-35 4 67 0,35-4-67 15,-44 11 71-15,44-11-71 0,-58 6 76 0,58-6-76 16,-53 10 73-16,53-10-73 0,-44 17 69 0,44-17-69 15,-41 15 40-15,41-15-40 0,-44 26 18 0,44-26-18 0,-44 36 23 16,44-36-23-16,-41 51 32 0,41-51-32 0,-26 58 47 16,26-58-47-16,0 63 51 0,0-63-51 0,0 60 39 15,0-60-39-15,50 54 30 0,-50-54-30 0,70 43 27 16,-70-43-27-16,85 37 24 0,-85-37-24 0,88 25 23 16,-88-25-23-16,85 16 12 0,-85-16-12 0,76 1 16 15,-76-1-16-15,70 0 25 0,-70 0-25 0,59 0 39 16,-59 0-39-16,43-21 36 0,-43 21-36 0,44-38 28 0,-44 38-28 0,21-38 26 15,-21 38-26-15,20-49 17 0,-20 49-17 16,0-50 13-16,0 50-13 0,0-56 17 0,0 56-17 0,-49-57 10 16,49 57-10-16,-62-55 8 0,62 55-8 15,-76-44 0-15,76 44 0 0,-70-30-5 0,70 30 5 0,-103-1-4 16,103 1 4-16,-128 1-27 0,128-1 27 0,-164 38-226 16,164-38 226-16,-205 47-689 0,205-47 689 0</inkml:trace>
  <inkml:trace contextRef="#ctx0" brushRef="#br0" timeOffset="119606.6667">19176 13859 312 0,'0'0'0'0,"0"0"48"0,0 0-48 0,0 0 116 16,0 0-116-16,0 0 113 0,0 0-113 0,0 0 76 0,0 0-76 0,0 0 51 15,0 0-51-15,0 0 55 0,0 0-55 0,-205 9 57 16,205-9-57-16,-44 0 42 0,44 0-42 0,-52 0 52 16,52 0-52-16,-59 0 35 0,59 0-35 0,-61 0 24 15,61 0-24-15,-68 0 27 0,68 0-27 0,-70 6 21 16,70-6-21-16,-76 10 23 0,76-10-23 0,-70 7 19 16,70-7-19-16,-59 10 24 0,59-10-24 0,-44 7 22 15,44-7-22-15,-26 4 19 0,26-4-19 0,-9 4 14 16,9-4-14-16,0 2 7 0,0-2-7 0,18 5 0 15,-18-5 0-15,96 4 0 0,-96-4 0 0,152 0 17 16,-152 0-17-16,226 0 43 0,-226 0-43 0,316-19 24 16,-316 19-24-16,386-49 41 0,-386 49-41 0,457-64 29 15,-457 64-29-15,533-67 24 0,-533 67-24 0,600-77 20 0,-600 77-20 16,635-71 17-16,-635 71-17 0,635-68 6 0,-635 68-6 16,594-64 0-16,-594 64 0 0,524-50 0 0,-524 50 0 0,445-41 0 15,-445 41 0-15,371-35 1 0,-371 35-1 0,290-28 3 16,-290 28-3-16,225-24 2 0,-225 24-2 0,170-16 2 15,-170 16-2-15,129-9 15 0,-129 9-15 0,79-10 29 16,-79 10-29-16,67-7 27 0,-67 7-27 0,44 0 24 16,-44 0-24-16,27-1 5 0,-27 1-5 0,20 0 0 15,-20 0 0-15,21 0-4 0,-21 0 4 0,17 0-20 16,-17 0 20-16,26 0-67 0,-26 0 67 0,18 0-109 16,-18 0 109-16,9 0-137 0,-9 0 137 0,9 0-203 15,-9 0 203-15,0-5-145 0,0 5 145 0,0-26-298 0,0 26 298 16</inkml:trace>
  <inkml:trace contextRef="#ctx0" brushRef="#br0" timeOffset="120075.427">25738 13095 469 0,'0'0'0'0,"0"0"195"15,0 0-195-15,0 0 141 0,0 0-141 0,0 0 159 16,0 0-159-16,0 0 134 0,0 0-134 0,0 0 88 16,0 0-88-16,0 0 59 0,0 0-59 0,-62-5 46 15,62 5-46-15,-58 0 31 0,58 0-31 0,-62 0 38 16,62 0-38-16,-76 0 24 0,76 0-24 0,-70 16 18 0,70-16-18 0,-67 30 13 16,67-30-13-16,-62 33 15 0,62-33-15 0,-49 44 14 15,49-44-14-15,-44 49 10 0,44-49-10 0,-18 45 13 16,18-45-13-16,0 45 11 0,0-45-11 0,0 37 8 15,0-37-8-15,26 37 10 0,-26-37-10 0,47 31 14 16,-47-31-14-16,73 28 16 0,-73-28-16 0,77 16 14 16,-77-16-14-16,70 11 20 0,-70-11-20 0,76 8 18 15,-76-8-18-15,61 0 14 0,-61 0-14 0,50 0 6 16,-50 0-6-16,35 0 10 0,-35 0-10 0,27 0 19 16,-27 0-19-16,17-8 29 0,-17 8-29 0,18-15 29 15,-18 15-29-15,8-27 25 0,-8 27-25 0,0-39 21 16,0 39-21-16,0-37 14 0,0 37-14 0,0-37 7 0,0 37-7 0,0-44 9 15,0 44-9-15,-8-36 3 0,8 36-3 16,-35-34 10-16,35 34-10 0,-36-30 0 0,36 30 0 0,-46-18 0 16,46 18 0-16,-38-14-13 0,38 14 13 15,-62 0-36-15,62 0 36 0,-85 0-89 0,85 0 89 0,-102 0-441 16,102 0 441-16</inkml:trace>
  <inkml:trace contextRef="#ctx0" brushRef="#br0" timeOffset="121690.5388">5007 16672 783 0,'0'0'0'0,"0"0"54"16,0 0-54-16,0 0 204 0,0 0-204 0,0 0 128 16,0 0-128-16,0 0 119 0,0 0-119 0,0 0 94 15,0 0-94-15,-61-123 75 0,61 123-75 0,0-8 50 16,0 8-50-16,0 0 34 0,0 0-34 0,0 0 16 16,0 0-16-16,0 0 6 0,0 0-6 0,0 0 0 0,0 0 0 0,0 3-6 15,0-3 6-15,0 32-17 0,0-32 17 16,44 52 0-16,-44-52 0 0,58 72 2 0,-58-72-2 0,62 84 4 15,-62-84-4-15,61 91 3 16,-61-91-3-16,50 96 2 0,-50-96-2 0,59 86 0 0,-59-86 0 0,52 76 3 16,-52-76-3-16,44 69 0 0,-44-69 0 0,44 59 2 15,-44-59-2-15,32 48 0 0,-32-48 0 0,27 32 0 16,-27-32 0-16,17 27 1 0,-17-27-1 0,9 15 0 16,-9-15 0-16,0 6 0 0,0-6 0 0,9 0 1 15,-9 0-1-15,0 0 1 0,0 0-1 0,0 0 6 16,0 0-6-16,0 0 9 0,0 0-9 0,0 0 9 15,0 0-9-15,0-21 11 0,0 21-11 0,0-27 4 16,0 27-4-16,0-37 2 0,0 37-2 0,0-43 3 0,0 43-3 16,-9-54 3-16,9 54-3 0,-9-54 0 15,9 54 0-15,0-64 0 0,0 64 0 0,0-63 0 0,0 63 0 0,0-60-2 16,0 60 2-16,0-59-1 0,0 59 1 0,18-53 0 16,-18 53 0-16,17-47 3 0,-17 47-3 0,15-40 3 15,-15 40-3-15,3-35 1 0,-3 35-1 0,9-27 4 16,-9 27-4-16,0-22 0 0,0 22 0 0,6-15-1 15,-6 15 1-15,8-6-1 0,-8 6 1 0,0-11-1 16,0 11 1-16,0 0-13 0,0 0 13 0,9 0-102 16,-9 0 102-16,26 0-231 0,-26 0 231 0,18 0-349 15,-18 0 349-15,32-5-781 0,-32 5 781 0</inkml:trace>
  <inkml:trace contextRef="#ctx0" brushRef="#br0" timeOffset="122065.4941">6673 16843 898 0,'0'0'0'0,"0"0"107"0,0 0-107 0,0 0 124 16,0 0-124-16,0 0 76 0,0 0-76 0,-226 85 35 15,226-85-35-15,-14 17 16 0,14-17-16 0,0 21 17 16,0-21-17-16,0 21 11 0,0-21-11 0,17 15 2 16,-17-15-2-16,50 17 4 0,-50-17-4 0,70 19 2 0,-70-19-2 0,76 15 4 15,-76-15-4-15,77 21 5 0,-77-21-5 0,70 19 1 16,-70-19-1-16,53 22 0 0,-53-22 0 0,32 23 0 16,-32-23 0-16,17 25 1 0,-17-25-1 0,0 27 0 15,0-27 0-15,0 27 1 0,0-27-1 0,-17 32 8 16,17-32-8-16,-41 23 9 0,41-23-9 0,-53 20 4 15,53-20-4-15,-50 17 6 0,50-17-6 0,-44 4 2 16,44-4-2-16,-44 5 2 0,44-5-2 0,-26 0 0 16,26 0 0-16,-23 0-62 0,23 0 62 0,-9-9-214 15,9 9 214-15,0-28-470 0,0 28 470 0</inkml:trace>
  <inkml:trace contextRef="#ctx0" brushRef="#br0" timeOffset="122415.6537">7241 16918 254 0,'0'0'0'0,"0"0"657"16,0 0-657-16,0 0 140 0,0 0-140 0,0 0 162 16,0 0-162-16,0 0 67 0,0 0-67 0,0 0 57 15,0 0-57-15,0 0 17 0,0 0-17 0,-88 39 4 16,88-39-4-16,-18 45 5 0,18-45-5 0,0 49 2 15,0-49-2-15,0 42 7 0,0-42-7 0,27 38 2 16,-27-38-2-16,44 28 2 0,-44-28-2 0,58 15 1 16,-58-15-1-16,62 12 3 0,-62-12-3 0,58 0 4 15,-58 0-4-15,53 0 1 0,-53 0-1 0,44 0 5 16,-44 0-5-16,32-16 13 0,-32 16-13 0,17-22 9 16,-17 22-9-16,0-27 7 0,0 27-7 0,0-28 16 0,0 28-16 15,0-32 40-15,0 32-40 0,-26-27 39 0,26 27-39 16,-58-32 23-16,58 32-23 0,-53-30 13 0,53 30-13 0,-59-17 3 15,59 17-3-15,-44-20 0 0,44 20 0 0,-32-5-6 16,32 5 6-16,-17 0-24 0,17 0 24 0,-3 0-102 16,3 0 102-16,0 0-191 0,0 0 191 0,0 0-500 15,0 0 500-15</inkml:trace>
  <inkml:trace contextRef="#ctx0" brushRef="#br0" timeOffset="122853.2189">7601 16866 983 0,'0'0'0'0,"0"0"92"15,0 0-92-15,0 0 113 0,0 0-113 0,0 0 8 16,0 0-8-16,0 0 8 0,0 0-8 0,0 0 9 16,0 0-9-16,152 121 15 0,-152-121-15 0,53 39 9 15,-53-39-9-15,52 35 9 0,-52-35-9 0,59 32 5 16,-59-32-5-16,44 22 1 0,-44-22-1 0,49 16 2 15,-49-16-2-15,44 7 0 0,-44-7 0 0,35 4-1 16,-35-4 1-16,27 0 0 0,-27 0 0 0,26 0 3 16,-26 0-3-16,15 0 4 0,-15 0-4 0,3-11 2 15,-3 11-2-15,0-25 9 0,0 25-9 0,0-32 4 16,0 32-4-16,0-32 5 0,0 32-5 0,-21-36 1 0,21 36-1 0,-32-35 7 16,32 35-7-16,-35-36 12 0,35 36-12 15,-27-23 33-15,27 23-33 0,-23-22 52 0,23 22-52 0,-9-4 42 16,9 4-42-16,-3-5 25 0,3 5-25 0,0 0 7 15,0 0-7-15,0 0 0 0,0 0 0 0,0 9-22 16,0-9 22-16,30 28-7 0,-30-28 7 0,49 37 0 16,-49-37 0-16,62 39 1 0,-62-39-1 0,50 40 2 15,-50-40-2-15,52 44-2 0,-52-44 2 0,50 43-1 16,-50-43 1-16,35 42-4 0,-35-42 4 0,18 39-8 16,-18-39 8-16,0 39-101 0,0-39 101 0,0 28-227 15,0-28 227-15,-9 12-530 0,9-12 530 0</inkml:trace>
  <inkml:trace contextRef="#ctx0" brushRef="#br0" timeOffset="123181.2887">8382 16930 973 0,'0'0'0'0,"0"0"140"0,0 0-140 0,0 0 91 15,0 0-91-15,0 0 54 0,0 0-54 0,0 0 26 16,0 0-26-16,0 0 85 0,0 0-85 0,0 0 29 15,0 0-29-15,249 127 25 0,-249-127-25 0,53 49 15 16,-53-49-15-16,32 42 10 0,-32-42-10 0,26 42 7 16,-26-42-7-16,9 32 6 0,-9-32-6 0,9 23 0 15,-9-23 0-15,0 4 2 0,0-4-2 0,0 0 1 16,0 0-1-16,0 0 15 0,0 0-15 0,0 0 26 16,0 0-26-16,0-25 67 0,0 25-67 0,0-34 20 0,0 34-20 0,-27-48 8 15,27 48-8-15,-26-58 11 0,26 58-11 16,-18-58 3-16,18 58-3 0,-23-60 6 0,23 60-6 0,-18-48 0 15,18 48 0-15,-8-38-1 0,8 38 1 0,0-26-5 16,0 26 5-16,0-15-5 0,0 15 5 0,0 0-13 16,0 0 13-16,0 0-94 0,0 0 94 0,0 4-229 15,0-4 229-15,23 28-307 0,-23-28 307 0,29 27-633 16,-29-27 633-16</inkml:trace>
  <inkml:trace contextRef="#ctx0" brushRef="#br0" timeOffset="123462.5154">9617 16803 892 0,'0'0'0'0,"0"0"328"16,0 0-328-16,0 0 70 0,0 0-70 0,0 0 125 15,0 0-125-15,0 0 33 0,0 0-33 0,0 0 12 16,0 0-12-16,0 0 0 0,0 0 0 0,-257 77-4 15,257-77 4-15,-41 59-3 0,41-59 3 0,-27 67 0 16,27-67 0-16,-17 68 5 0,17-68-5 0,0 64 7 16,0-64-7-16,0 52 8 0,0-52-8 0,17 43 1 15,-17-43-1-15,44 31 0 0,-44-31 0 0,59 22-3 16,-59-22 3-16,61 10-3 0,-61-10 3 0,68 0-64 0,-68 0 64 0,67 0-217 16,-67 0 217-16,44-24-479 0,-44 24 479 15</inkml:trace>
  <inkml:trace contextRef="#ctx0" brushRef="#br0" timeOffset="123837.5262">9781 17089 801 0,'0'0'0'0,"0"0"44"0,0 0-44 0,0 0 56 16,0 0-56-16,0 0 140 0,0 0-140 0,0 0 116 15,0 0-116-15,0 0 71 0,0 0-71 0,0 0 66 16,0 0-66-16,173 21 49 0,-173-21-49 0,32 0 38 15,-32 0-38-15,18 0 28 0,-18 0-28 0,17-4 22 0,-17 4-22 0,18-17 9 16,-18 17-9-16,17-20 8 16,-17 20-8-16,9-27 7 0,-9 27-7 0,0-28 4 0,0 28-4 0,0-27 6 15,0 27-6-15,0-30 2 0,0 30-2 0,-18-29 7 16,18 29-7-16,-43-30 32 0,43 30-32 0,-50-23 48 16,50 23-48-16,-44-17 33 0,44 17-33 0,-50-4 8 15,50 4-8-15,-44 0 3 0,44 0-3 0,-35 0 6 16,35 0-6-16,-35 32 0 0,35-32 0 0,-18 44-2 15,18-44 2-15,-8 57-3 0,8-57 3 0,0 59 0 16,0-59 0-16,11 60 7 0,-11-60-7 0,59 47 4 16,-59-47-4-16,76 37 22 0,-76-37-22 0,79 27 14 15,-79-27-14-15,102 20 7 0,-102-20-7 0,103 8 1 16,-103-8-1-16,111 0 4 0,-111 0-4 0,114 0 0 16,-114 0 0-16,76-8-150 0,-76 8 150 0,59-30-584 0,-59 30 584 15</inkml:trace>
  <inkml:trace contextRef="#ctx0" brushRef="#br0" timeOffset="124545.4627">19407 16143 845 0,'0'0'0'0,"0"0"96"16,0 0-96-16,0 0 240 0,0 0-240 0,0 0 181 16,0 0-181-16,0 0 108 0,0 0-108 0,0 0 59 15,0 0-59-15,0 0 31 0,0 0-31 0,0 0 0 16,0 0 0-16,-26 47 8 0,26-47-8 0,0 61 1 16,0-61-1-16,0 74 10 0,0-74-10 0,9 85 10 0,-9-85-10 0,17 87 5 15,-17-87-5-15,9 79 3 0,-9-79-3 0,9 70 1 16,-9-70-1-16,0 59 1 0,0-59-1 0,0 47-1 15,0-47 1-15,0 32-6 0,0-32 6 0,0 19-81 16,0-19 81-16,0 4-173 0,0-4 173 0,0 0-313 16,0 0 313-16,-53-16-686 0,53 16 686 0</inkml:trace>
  <inkml:trace contextRef="#ctx0" brushRef="#br0" timeOffset="124842.2596">18816 16378 648 0,'0'0'0'0,"0"0"243"0,0 0-243 0,0 0 137 0,0 0-137 0,0 0 104 16,0 0-104-16,0 0 44 0,0 0-44 0,0 0 21 16,0 0-21-16,0 0 17 0,0 0-17 0,26-80 22 15,-26 80-22-15,41-16 18 0,-41 16-18 0,71-25 10 16,-71 25-10-16,85-27 7 0,-85 27-7 0,102-37 2 15,-102 37-2-15,111-40 1 0,-111 40-1 0,123-40 3 16,-123 40-3-16,111-38 2 0,-111 38-2 0,103-27-1 16,-103 27 1-16,67-17 0 0,-67 17 0 0,53 0-3 15,-53 0 3-15,26 0-18 0,-26 0 18 0,9 1-87 16,-9-1 87-16,0 32-136 0,0-32 136 0,0 39-170 0,0-39 170 16,-9 40-527-16,9-40 527 0</inkml:trace>
  <inkml:trace contextRef="#ctx0" brushRef="#br0" timeOffset="125139.2167">19074 16875 634 0,'0'0'0'0,"0"0"19"15,0 0-19-15,0 0 54 0,0 0-54 0,0 0 50 16,0 0-50-16,0 0 40 0,0 0-40 0,0 0 81 15,0 0-81-15,0 0 105 0,0 0-105 0,49 49 68 16,-49-49-68-16,44 0 86 0,-44 0-86 0,76 0 69 16,-76 0-69-16,88-17 50 0,-88 17-50 0,103-21 50 0,-103 21-50 0,111-20 29 15,-111 20-29-15,111-23 19 0,-111 23-19 16,120-17 5-16,-120 17-5 0,105-10 8 0,-105 10-8 0,94-9 2 16,-94 9-2-16,67 0 2 0,-67 0-2 0,44 0-2 15,-44 0 2-15,27 0-5 0,-27 0 5 0,17 4-39 16,-17-4 39-16,9 12-138 0,-9-12 138 0,9 8-197 15,-9-8 197-15,14 0-464 0,-14 0 464 0</inkml:trace>
  <inkml:trace contextRef="#ctx0" brushRef="#br0" timeOffset="125451.6564">21383 16240 128 0,'0'0'0'0,"0"0"851"0,0 0-851 0,0 0 33 16,0 0-33-16,0 0 133 0,0 0-133 0,0 0 43 16,0 0-43-16,-275 27 45 0,275-27-45 0,-59 39 24 15,59-39-24-15,-44 42 30 0,44-42-30 0,-44 53 34 16,44-53-34-16,-32 59 31 0,32-59-31 0,-9 57 20 15,9-57-20-15,0 55 9 0,0-55-9 0,0 47 3 16,0-47-3-16,41 44 2 0,-41-44-2 0,62 32 0 0,-62-32 0 16,67 25-4-16,-67-25 4 0,70 16-1 15,-70-16 1-15,85 1-118 0,-85-1 118 0,79 0-195 0,-79 0 195 0,85-5-312 16,-85 5 312-16</inkml:trace>
  <inkml:trace contextRef="#ctx0" brushRef="#br0" timeOffset="125936.1164">21796 16309 536 0,'0'0'0'0,"0"0"26"16,0 0-26-16,0 0 124 0,0 0-124 15,0 0 56-15,0 0-56 0,0 0 59 0,0 0-59 0,0 0 81 16,0 0-81-16,0 0 79 0,0 0-79 0,-85-27 63 15,85 27-63-15,-18-10 75 0,18 10-75 0,-17-6 63 16,17 6-63-16,-9-4 64 0,9 4-64 0,-9 0 37 16,9 0-37-16,-9 0 59 0,9 0-59 0,0 0 44 15,0 0-44-15,-9 0 20 0,9 0-20 0,0 0 1 16,0 0-1-16,-8 0 4 0,8 0-4 0,0 0 0 16,0 0 0-16,-9 0 2 0,9 0-2 0,0 0 0 15,0 0 0-15,0 0 1 0,0 0-1 0,0 0 3 16,0 0-3-16,0 0 4 0,0 0-4 0,0 0 3 15,0 0-3-15,0 0 2 0,0 0-2 0,0 0 0 16,0 0 0-16,0 0 2 0,0 0-2 0,0 0 3 16,0 0-3-16,0 0 4 0,0 0-4 0,0 0 5 0,0 0-5 0,0 0 6 15,0 0-6-15,0 0 11 0,0 0-11 0,0 0 10 16,0 0-10-16,0 0 10 0,0 0-10 0,0 0 5 16,0 0-5-16,0 0 2 0,0 0-2 0,0 0 0 15,0 0 0-15,0 0-3 0,0 0 3 0,0 0-1 16,0 0 1-16,0 0 0 0,0 0 0 0,0 0-1 15,0 0 1-15,0 0-2 0,0 0 2 0,0 0 0 16,0 0 0-16,0 0 1 0,0 0-1 0,0 0 0 16,0 0 0-16,0 0-24 0,0 0 24 0,0 0-200 15,0 0 200-15,-9 4-463 0,9-4 463 0</inkml:trace>
  <inkml:trace contextRef="#ctx0" brushRef="#br0" timeOffset="126471.9272">21348 16356 835 0,'0'0'0'0,"0"0"36"0,0 0-36 0,0 0 187 16,0 0-187-16,0 0 76 0,0 0-76 0,0 0 57 15,0 0-57-15,0 0 51 0,0 0-51 0,0 0 26 16,0 0-26-16,-85 0 30 0,85 0-30 0,-35 28 16 16,35-28-16-16,-50 44 18 0,50-44-18 0,-44 42 29 15,44-42-29-15,-35 47 26 0,35-47-26 0,-18 39 33 0,18-39-33 0,0 32 32 16,0-32-32-16,0 20 22 0,0-20-22 0,0 15 5 15,0-15-5-15,36 17 5 0,-36-17-5 0,52 11 2 16,-52-11-2-16,68 4 7 0,-68-4-7 0,79 13 3 16,-79-13-3-16,76 4 5 0,-76-4-5 0,70 11 0 15,-70-11 0-15,58 17 0 0,-58-17 0 0,44 16 2 16,-44-16-2-16,41 20-2 0,-41-20 2 0,35 18-2 16,-35-18 2-16,18 25-2 0,-18-25 2 0,0 28 0 15,0-28 0-15,0 27 2 0,0-27-2 0,0 32 2 16,0-32-2-16,-26 31 0 0,26-31 0 0,-50 27 7 15,50-27-7-15,-62 31 5 0,62-31-5 0,-67 17 3 16,67-17-3-16,-61 15 3 0,61-15-3 0,-53 7 4 16,53-7-4-16,-50 0 2 0,50 0-2 0,-44 0 0 0,44 0 0 15,-26-12 0-15,26 12 0 0,-18-27-59 0,18 27 59 16,0-37-191-16,0 37 191 0,0-47-345 0,0 47 345 16,18-48-835-16,-18 48 835 0</inkml:trace>
  <inkml:trace contextRef="#ctx0" brushRef="#br0" timeOffset="126815.7111">22036 16289 1015 0,'0'0'0'0,"0"0"38"16,0 0-38-16,0 0 205 0,0 0-205 0,0 0 119 0,0 0-119 0,0 0 68 15,0 0-68-15,0 0 32 0,0 0-32 0,0 0 5 16,0 0-5-16,-156-5 1 0,156 5-1 0,-58 41 1 15,58-41-1-15,-44 48 4 0,44-48-4 0,-26 54 2 16,26-54-2-16,-9 48 8 0,9-48-8 0,0 44 4 16,0-44-4-16,0 37 2 0,0-37-2 0,53 27 1 15,-53-27-1-15,52 13 3 0,-52-13-3 0,68 8 0 16,-68-8 0-16,64 0 7 0,-64 0-7 0,73 0 8 16,-73 0-8-16,53 0 1 0,-53 0-1 0,50-21 8 15,-50 21-8-15,26-23 0 0,-26 23 0 0,9-26 9 16,-9 26-9-16,0-27 1 0,0 27-1 0,0-27 7 15,0 27-7-15,-9-32 8 0,9 32-8 0,-35-32 4 16,35 32-4-16,-50-28 0 0,50 28 0 0,-44-19-13 0,44 19 13 16,-44-16-51-16,44 16 51 0,-32-5-102 15,32 5 102-15,-26-7-208 0,26 7 208 0,-18 0-381 0,18 0 381 0</inkml:trace>
  <inkml:trace contextRef="#ctx0" brushRef="#br0" timeOffset="126893.8081">22036 16289 435 0,'0'0'0'0</inkml:trace>
  <inkml:trace contextRef="#ctx0" brushRef="#br0" timeOffset="127221.9407">22036 16289 435 0,'0'0'0'0,"190"-82"477"0,-190 82-477 0,0 0 154 0,0 0-154 0,0 0 153 0,0 0-153 0,0 0 0 0,0 0 79 0,0 6-49 0,0-6-30 0,23 38 4 16,-23-38-4-16,27 48 33 0,-27-48-33 0,35 57 54 0,-35-57-54 16,35 56 73-16,-35-56-73 0,50 53 45 15,-50-53-45-15,43 42 43 0,-43-42-43 0,53 37 15 0,-53-37-15 0,50 24 9 16,-50-24-9-16,44 15 11 0,-44-15-11 0,44 8 2 15,-44-8-2-15,41 0 1 0,-41 0-1 0,26 0 1 16,-26 0-1-16,35-8 5 0,-35 8-5 0,26-27 3 16,-26 27-3-16,24-32 0 0,-24 32 0 0,17-37-7 15,-17 37 7-15,0-39-9 0,0 39 9 0,0-43-3 16,0 43 3-16,0-40-1 0,0 40 1 0,-17-40 1 16,17 40-1-16,-32-26 2 0,32 26-2 0,-18-17 5 15,18 17-5-15,-9-10 7 0,9 10-7 0,0 0 6 16,0 0-6-16,0 0 12 0,0 0-12 0,0 0 0 15,0 0 0-15,0 0-9 0,0 0 9 0,0 21-12 16,0-21 12-16,0 32 0 0,0-32 0 0,27 40 2 16,-27-40-2-16,41 36 1 0,-41-36-1 0,26 42 0 0,-26-42 0 15,26 43 2-15,-26-43-2 0,27 38 0 0,-27-38 0 16,17 36-6-16,-17-36 6 0,15 36-129 0,-15-36 129 16,0 19-264-16,0-19 264 0,0 4-566 0,0-4 566 0</inkml:trace>
  <inkml:trace contextRef="#ctx0" brushRef="#br0" timeOffset="127581.3177">22911 16299 390 0,'0'0'0'0,"0"0"716"0,0 0-716 0,0 0 84 16,0 0-84-16,0 0 109 0,0 0-109 0,0 0 54 0,0 0-54 0,0 0 68 15,0 0-68-15,0 0 77 0,0 0-77 0,243 102 52 16,-243-102-52-16,58 42 41 0,-58-42-41 0,44 43 26 15,-44-43-26-15,26 42 12 0,-26-42-12 0,24 36 4 16,-24-36-4-16,9 32 1 0,-9-32-1 0,0 19-1 16,0-19 1-16,0 13 4 0,0-13-4 0,0 3 0 15,0-3 0-15,0 0 4 0,0 0-4 0,0 0 2 16,0 0-2-16,0 0 9 0,0 0-9 0,0-8 11 16,0 8-11-16,-30-24 6 0,30 24-6 0,-20-27 1 15,20 27-1-15,-18-39 4 0,18 39-4 0,0-46 7 16,0 46-7-16,0-44 7 0,0 44-7 0,0-47 2 15,0 47-2-15,0-40 1 0,0 40-1 0,18-40 2 16,-18 40-2-16,32-34 0 0,-32 34 0 0,44-25 0 0,-44 25 0 16,35-23-3-16,-35 23 3 0,26-9-5 15,-26 9 5-15,33-8-31 0,-33 8 31 0,26 0-109 0,-26 0 109 0,26 0-247 16,-26 0 247-16,27 0-433 0,-27 0 433 0</inkml:trace>
  <inkml:trace contextRef="#ctx0" brushRef="#br0" timeOffset="127893.8211">24166 16177 931 0,'0'0'0'0,"0"0"95"16,0 0-95-16,0 0 198 0,0 0-198 0,0 0 81 15,0 0-81-15,0 0 47 0,0 0-47 0,0 0 32 16,0 0-32-16,-249 36 18 0,249-36-18 0,-43 38 20 16,43-38-20-16,-36 42 28 0,36-42-28 0,-32 48 31 15,32-48-31-15,-9 52 30 0,9-52-30 0,0 49 26 16,0-49-26-16,0 38 16 0,0-38-16 0,9 37 10 16,-9-37-10-16,41 24 7 0,-41-24-7 0,53 19 3 15,-53-19-3-15,67 12 1 0,-67-12-1 0,53 0 0 16,-53 0 0-16,67 0-61 0,-67 0 61 0,53-4-235 15,-53 4 235-15,44-35-522 0,-44 35 522 0</inkml:trace>
  <inkml:trace contextRef="#ctx0" brushRef="#br0" timeOffset="128258.8276">24362 16369 940 0,'0'0'0'0,"0"0"40"16,0 0-40-16,0 0 185 0,0 0-185 0,0 0 150 15,0 0-150-15,0 0 114 0,0 0-114 0,249 4 96 16,-249-4-96-16,79-4 57 0,-79 4-57 0,67-16 35 16,-67 16-35-16,44-12 23 0,-44 12-23 0,44-16 11 15,-44 16-11-15,24-16 7 0,-24 16-7 0,17-11 8 16,-17 11-8-16,0-16 7 0,0 16-7 0,0-20 1 16,0 20-1-16,0-22 1 15,0 22-1-15,0-23 3 0,0 23-3 0,-41-24 0 16,41 24 0-16,-44-23-1 0,44 23 1 0,-52-17-3 15,52 17 3-15,-59-10 0 0,59 10 0 0,-53 0-9 16,53 0 9-16,-49 0-3 0,49 0 3 0,-53 27 0 16,53-27 0-16,-53 47 9 0,53-47-9 0,-32 65 2 0,32-65-2 0,-9 83 14 15,9-83-14-15,0 72 18 0,0-72-18 16,21 70 21-16,-21-70-21 0,91 49 19 0,-91-49-19 16,120 27 19-16,-120-27-19 0,163 0 9 0,-163 0-9 15,188-7 5-15,-188 7-5 0,231-59 0 0,-231 59 0 0,234-84-49 16,-234 84 49-16,223-102-331 0,-223 102 331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5T09:37:53.447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3280 2579 552 0,'0'0'13'0,"0"0"40"16,0 0 11-16,0 0-16 15,0 0-22-15,0 0 1 16,0 0 4-16,12-35 10 0,-12 33 15 15,0-1 3-15,0-1-24 16,0 1-7-16,0-1-2 16,0-1-4-16,0 0-2 15,0 0 4-15,0 1-9 16,0-2-5-16,0 1 5 16,0 2 3-16,0-2 5 15,0 1 2-15,0 2-8 16,0-1 4-16,0 3-3 15,0 0-3-15,0 0-1 16,0 0-3-16,0 0-6 16,0 0 0-16,0 0-5 15,0 0-7-15,0 17 4 16,0 7 3-16,4 8 15 0,-4 7-3 16,3 3-3-16,-3 0 1 15,3 2-1-15,3-6-1 16,-6-1-3-16,3-3 1 15,-3-1-2-15,0-4 3 16,0-2-4-16,0-5 3 16,0-4-5-16,0-5 2 15,0-5-3-15,0-3 4 16,0-2-4-16,0-2 0 16,0 2-5-16,0-1-107 15,-6 1-117-15,-3-3-199 16</inkml:trace>
  <inkml:trace contextRef="#ctx0" brushRef="#br0" timeOffset="796.866">3377 2430 60 0,'0'0'528'0,"0"0"-445"15,0 0 22-15,0 0-35 16,0 0 15-16,0 0-37 16,0-21-19-16,0 21-15 15,-8 2-8-15,-4 15 1 16,-4 6 13-16,-2 4-2 15,6 0-2-15,0-1-6 16,5-2-2-16,2-3 1 16,2-4 6-16,2-5-11 15,1-5 0-15,0-2-1 0,0-5 1 16,0 0-1-16,0 0 4 16,0 0 4-16,-2-7 24 15,1-6-16-15,-1-6-15 16,-1 0 0-16,3-5-2 15,0 2 1-15,0-1 6 16,0 0 0-16,6 6-9 16,2 2 0-16,2 6 2 15,-1 3-1-15,0 3 0 16,4 3-1-16,-2 0 0 16,5 0-2-16,-1 16 0 15,0 3 2-15,3 4 0 0,-2 3 0 16,-5 4 0-1,-5 3-36-15,-6-4-202 0,-11-5-674 16</inkml:trace>
  <inkml:trace contextRef="#ctx0" brushRef="#br0" timeOffset="1562.5293">3363 2403 60 0,'0'0'375'0,"0"0"-317"16,0 0 41-16,0 0 12 16,0 0-53-16,0 0-5 15,9-21 12-15,-9 21-1 0,0 0-26 16,0 0-16-16,0 0-8 16,0 0 14-16,0 0 18 15,-6 0-7-15,0 0-25 16,-4 0-5-16,4 0 0 15,-2 1-1-15,1 8-3 16,-5 8 5-16,0 4-4 16,3 4-4-16,-4 4 2 15,2-3 1-15,-2-1 0 16,4-1 8-16,0-4-1 16,-3-2-1-16,6-8 4 15,0-3 0-15,6-4-2 0,0-3-5 16,0 2 3-1,0-2-1-15,0 0-10 0,0 0-1 16,0 2-98-16,0 1-110 16,0-1-108-16</inkml:trace>
  <inkml:trace contextRef="#ctx0" brushRef="#br0" timeOffset="2828.1445">3468 2317 377 0,'0'0'21'16,"0"0"92"-16,0 0-8 15,0 0-25-15,0 0-20 16,0 0-10-16,-54-39 8 16,45 37 25-16,-3-1-25 15,0 1-24-15,2 0 0 16,-1 1-6-16,1-1 3 15,-2 2-8-15,0 0-9 16,-6 0 4-16,-1 0-5 16,-1 0 8-16,1 3-8 15,1 4-2-15,3 2 2 0,-1-1-3 16,5 0-4-16,-4 2-1 16,-1 3 2-16,2 2 4 15,-5 2 4-15,0 2-4 16,-1-2 14-16,4 0-9 15,1 4-2-15,0 0-5 16,6 0 1-16,3 3 3 16,-1 2-9-16,4 3 6 15,1 4-1-15,2-3-2 16,0 4 2-16,0 0 2 16,0 0-3-16,0 0-4 15,2 0 1-15,1 1-3 0,1-2 9 16,2 3-7-1,0-7 0-15,0 2 2 0,7-2 2 16,1-5 0-16,2 0 3 16,5-1 2-16,0-1-4 15,4 1-7-15,2-3 6 16,0 1-6-16,0-4 0 16,3-3 4-16,-2-3 0 15,-1-2 0-15,3-3-4 16,1-4 1-16,-1-2 5 15,0 0-3-15,1 0-3 16,-4 0 3-16,0-5-2 16,-5-3-1-16,-4-1-2 15,0 0 0-15,3-4 1 16,0-1 4-16,1-3-5 0,-1-3 3 16,0-1 0-16,0-1-3 15,-5-3 2-15,-1-2-1 16,-3-4 3-16,-6-2-4 15,0-1-1-15,-3 0 1 16,0 1 4-16,-3 0-3 16,0 0 1-16,0 1 0 15,0 2 3-15,0 4-2 16,0-1 1-16,-3 1-1 16,3 4 1-16,-3-2 3 15,0 1-7-15,0 3 1 16,0 0 1-16,-3 1 2 0,2 2-1 15,-1 2 1-15,-4 0-4 16,3 1 1-16,-1 0 2 16,-2 0-1-16,0 0 2 15,-3 0-1-15,0 1-2 16,0 0 5-16,-3-1-6 16,0 0 0-16,-4-1 3 15,1-1-3-15,-3 3 1 16,-3-2 0-16,-1 3-1 15,-2 7 0-15,-7 5-3 16,-10 10-5-16,-8 24-2 16,3 11-56-16,15-4-195 15,14-11-510-15</inkml:trace>
  <inkml:trace contextRef="#ctx0" brushRef="#br0" timeOffset="8590.0641">1578 2556 808 0,'0'0'6'0,"0"0"48"0,0 0 60 16,0 0 8-16,0 0-69 15,0 0-28-15,0 0 7 16,0 0 1-16,0-24 9 16,0 24-9-16,0 0-5 15,0 0-12-15,0 0-16 16,0 17-1-16,0 15 1 16,0 11 22-16,4 7-8 15,1-3 8-15,-2 1-5 16,0-4-4-16,1-5-6 15,-4-3-5-15,0-3 1 16,0-8 0-16,0-4-2 16,0-7-1-16,0-3-6 0,0-5-73 15,0-3-84 1,0-3-52-16,-7-6-176 0</inkml:trace>
  <inkml:trace contextRef="#ctx0" brushRef="#br0" timeOffset="9136.9301">1421 2606 241 0,'0'0'262'0,"0"0"-238"16,0 0 15-16,0 0 53 0,0 0-48 16,0 0-7-16,-46-33 27 15,43 29 2-15,0 3 10 16,0 0-23-16,3-1-11 16,0 1-2-16,0 1 1 15,0 0-23-15,0-2-3 16,0 2 3-16,0-1-8 15,0-4-3-15,0 1-2 16,16-4-1-16,7-4-3 16,13 2 4-16,1-2-2 15,0 3-1-15,2-2-2 16,-5 5 1-16,-2 3-1 0,-7 3 0 16,-3 0 0-1,-5 0-5-15,-4 0-74 0,-10 0-78 16,-3 5-102-16,0 1-451 15</inkml:trace>
  <inkml:trace contextRef="#ctx0" brushRef="#br0" timeOffset="9652.7108">1427 2989 596 0,'0'0'36'16,"0"0"25"-16,0 0 51 16,0 0-63-16,0 0-35 0,0 0-1 15,6 0 49-15,9 0 5 16,3 0-3-16,9 0-6 15,1-1-28-15,5-2-10 16,0-1-2-16,-2 1-2 16,-4 0-3-16,1 1-2 15,-4-1-3-15,-3 0-1 16,-3 1-4-16,-5 0 0 16,1 2-3-16,-7 0-1 15,-5 0 0-15,1 0-48 16,-3 0-121-16,0 0-78 15,0 0-162-15</inkml:trace>
  <inkml:trace contextRef="#ctx0" brushRef="#br0" timeOffset="10027.954">1931 2870 889 0,'0'0'82'16,"0"0"83"-16,0 0-36 15,0 0-27-15,0 0-66 16,0 0-14-16,-7-11-9 15,7 21-12-15,0 10 7 16,0 8 33-16,0 3-17 16,3 4-4-16,4-3 14 15,-4 0-15-15,2-6-8 16,-2-3-5-16,-2-1-4 16,-1-2 0-16,0-2-1 15,0-3-1-15,0-1-1 16,0 0-63-16,0-6-88 15,-4-8-136-15,-7-2-696 0</inkml:trace>
  <inkml:trace contextRef="#ctx0" brushRef="#br0" timeOffset="13153.512">3457 1559 385 0,'0'0'210'0,"0"0"-185"15,0 0 50-15,0 0 7 16,0 0-12-16,0 0-26 0,-6-38 3 16,6 32-4-16,0 2-7 15,0-1-18-15,0 1 17 16,0 0 7-16,0 3-5 15,0 1-8-15,0 0 3 16,0 0-1-16,0 0-15 16,0 0-16-16,0 9 0 15,0 17 0-15,0 12 8 16,0 5 5-16,0 4 14 16,0 5-12-16,9-1 1 15,0 7-3-15,3-2-5 16,-3-2-3-16,0-1 11 15,-3-6-4-15,-2-6-7 0,-2-4-1 16,-1-3-1-16,-1-3-1 16,0-3 0-16,0-5 0 15,0-4 0-15,2-4-2 16,-2-5 1-16,1-3-1 16,1-5 0-16,-2-2 1 15,0 0-1-15,0 0-3 16,0 0-37-16,0 0-54 15,0-7-110-15,0-17-535 16</inkml:trace>
  <inkml:trace contextRef="#ctx0" brushRef="#br0" timeOffset="14372.3574">3539 1489 223 0,'0'0'135'16,"0"0"-45"0,0 0-10-16,0 0-18 0,0 0 8 15,0 0-13-15,-18-5-18 16,17 5 3-16,-4 0-13 16,-1 0-11-16,-1 0-3 15,-2 0 14-15,0 0 7 16,3 0-3-16,2 0-9 15,1 0 2-15,1 0-7 16,1 0-8-16,1 0-4 16,-2 1 0-16,2-1-3 15,-1 0-3-15,1 0 1 0,0 2 4 16,0-2-1-16,0 2 1 16,0 1 2-16,0 0 1 15,0 0 3-15,0 0-2 16,-2-3-2-16,2 3-1 15,-3 2 1-15,3 0 4 16,-3 2-6-16,0-5-1 16,3 1-1-16,0-1-1 15,0-2 3-15,0 0 3 16,0 0 2-16,0 0-6 16,9 4-4-16,12-1 11 15,13-1 5-15,13-1-1 16,11-1 1-16,10 1-6 0,10-1-4 15,7 1-3 1,3-1-3-16,3 0 4 0,0 0-3 16,-5 0-2-16,-3 0 0 15,-3 0 0-15,-8 0-1 16,-1 0 1-16,-13 0-1 16,-5 0 1-16,-1-2 0 15,-3-1 0-15,-4 0 0 16,1 1-1-16,-7 0 2 15,-2 0-1-15,-4-1 0 16,-6 3 0-16,-2 0 1 16,-7-2-1-16,-3-1 1 0,-6 2 0 15,-5-1 0 1,-1 1 2-16,-3 1-2 0,0 0-1 16,0 0-54-16,-3 0-171 15,-16-3-665-15</inkml:trace>
  <inkml:trace contextRef="#ctx0" brushRef="#br0" timeOffset="17911.6964">5079 1557 461 0,'0'0'40'15,"0"0"19"-15,0 0 40 16,0 0-9-16,0 0-35 16,0 0-6-16,0 0 11 15,10-22-6-15,-10 19-23 16,0-1 25-16,0-1 13 0,0-3-29 15,0-1-4-15,0 0 12 16,-2 1-23-16,-2-3 10 16,1 5-1-16,0-3-3 15,0 4-10-15,0-2-7 16,0 2 20-16,0-2-15 16,-3-1-10-16,3 2 6 15,-1 0 5 1,1 1-5-16,3 0-3 15,-3 2 10-15,3 3-8 16,0 0-8-16,0 0-6 16,0 0-1-16,0 5-18 15,0 15 16-15,0 7 3 16,3 7 2-16,0 4-1 16,1 2 1-16,-1 7 0 15,0 4 1-15,0 7-2 16,3 4-1-16,-3 2 3 0,2 0-3 15,-2-4 0-15,2-10 0 16,0-4 0-16,1-7 1 16,-3-7 0-16,0-5-1 15,0-6 0-15,-3-4 1 16,0-7-1-16,0-3 0 16,0-2 0-16,0-5 2 15,0 0-1-15,0 0 1 16,0 0 3-16,0 0 3 15,0 0-6-15,0 0 4 16,0 0-5-16,0 0 3 16,0 0-4-16,0 0 2 15,0 0-4-15,0 0-1 0,-6 0-4 16,-3-3-3-16,-6 3 0 16,0 0 0-16,-4 0 6 15,-2 0-6-15,3 8 7 16,-6 4 3-16,2 2 0 15,2 1 0-15,-2-1 1 16,3 1-3-16,2-3 3 16,1 1-2-16,4-4 1 15,0 1-1-15,6-3 1 16,0 0-2-16,6-3-1 16,0 1-1-16,0-1-6 15,0 2 1-15,6-2 4 0,15-1 1 16,4 2 2-16,2 0 2 15,6-2 0-15,-2 1 0 16,2 1-3-16,0 0 2 16,-2 2-1-16,-1-2-1 15,0 1 2-15,-8-1-1 16,-7-1-15-16,-3 3 1 16,-9-5-7-16,0 2 2 15,-3 1-1-15,0 1-1 16,0 0 15-16,-6 5 5 15,-9-2 3-15,0 3 3 16,-4-2-2-16,-2 3-1 16,-3 1 0-16,-3-1 0 0,0 5 1 15,-4 1 2 1,-6 1-2-16,4-3 0 0,0-3 0 16,2 0-1-16,1-3 0 15,9 1 1-15,3-4 0 16,9-4 0-16,2-2-1 15,7 1 0-15,0 1-1 16,0-3 1-16,0 2 0 16,0-1 1-16,13 0 2 15,11-1 0-15,4-1 1 16,11 0-2-16,0 0-2 16,7 0 0-16,-1 0 0 0,4 0 1 15,-1 0 0-15,-5 0-1 16,-7 0 2-16,-11 0-1 15,-8 0-1-15,-7 0-1 16,-7 0-1-16,0 0 1 16,-3 3-1-16,0 2-5 15,0 3 7-15,-9 1 0 16,-9 5 0-16,-4 0 0 16,2 0 0-16,-5 2 1 15,-5 1-1-15,-1 0 1 16,1 0-1-16,5-2 2 15,1-1-3-15,9-6 2 16,6-1 0-16,3-3-1 0,6-2 0 16,0-2-1-16,0 0-2 15,0 1 1-15,0 1 3 16,0 1-1-16,8-1 2 16,2 3-1-16,5-1 0 15,4-1 1-15,-2 4 0 16,2-3-1-16,2 0-1 15,-3 1-1-15,-2 3 0 16,-2-2 1-16,-4 2 2 16,-4 0-2-16,0 3 0 15,-3 6 0-15,0 6 1 16,-3 5 2-16,0 9 5 0,0 4 7 16,0 6-5-16,-12 1 11 15,3 4-10-15,-4 5 7 16,-1 2 7-16,1 3 0 15,4-1 8-15,-2 7-11 16,3 0-13-16,3 2 15 16,-1-3-5-16,3-6-8 15,0-13-5-15,3-7 2 16,0-15-3-16,0-7-3 16,0-7 3-16,0-8-5 15,0-3 2-15,0-1 1 16,0 0 1-16,0 0-4 15,0-4-40-15,0-17-197 0,9-9-250 16</inkml:trace>
  <inkml:trace contextRef="#ctx0" brushRef="#br0" timeOffset="19021.0779">889 3817 186 0,'0'0'140'0,"0"0"-138"15,0 0 106-15,0 0-26 16,0 0-18-16,0 0 4 16,-69 3-4-16,66-3 28 15,0 0 22-15,0 0-31 0,3-3 11 16,-3 3-49 0,3-1 1-16,-2-1 6 0,-2 2-9 15,1 0 2-15,0 0-21 16,2 0-12-16,1 0 3 15,0 0-5-15,0 0 0 16,0 0-5-16,0 0-5 16,0 0-6-16,13 0 3 15,15 0 3-15,8 0 6 16,6-3-3-16,1-1 1 16,-4 2-4-16,-8-3 0 15,-10 5-1-15,-9 0-2 16,-7 0-59-16,-5 2-116 15,0 9-70-15,-14-3-55 16</inkml:trace>
  <inkml:trace contextRef="#ctx0" brushRef="#br0" timeOffset="19255.54">838 4012 731 0,'0'0'23'0,"0"0"67"16,0 0 38-16,0 0-82 16,0 0-36-16,0 0 7 15,-2 0 13-15,2 0 6 16,8 0 1-16,1 0-5 0,7 0 1 16,4-3-18-16,2-5-13 15,8 3-2-15,-2-2-33 16,-4-1-281-16</inkml:trace>
  <inkml:trace contextRef="#ctx0" brushRef="#br0" timeOffset="19826.9288">1165 3827 889 0,'0'0'10'15,"0"0"130"-15,0 0-31 16,0 0-64-16,0 0-29 16,50-80-3-16,-35 74 6 15,2 2-1-15,-1 2-7 0,-4 2 2 16,0 0-6-16,4 8-5 16,-5 8-1-16,2 5 5 15,-7 4 2-15,-6 1 1 16,0 3 2-16,0 3-3 15,-12 2-7-15,-6-1 5 16,2-3-4-16,4-5 4 16,1-5-4-16,4-6-2 15,1-5 1-15,5-4 1 16,-1-3-2-16,2-2 2 16,0 0-2-16,0 0 2 15,3 0-2-15,15-2 0 0,6-12 8 16,4-2-8-16,-1 0-1 15,3-2 0-15,-3-1-61 16,3 1-45-16,-2 0-83 16,-4 1-86-16,-5 0-409 15</inkml:trace>
  <inkml:trace contextRef="#ctx0" brushRef="#br0" timeOffset="20311.3016">1630 3725 11 0,'0'0'754'0,"0"0"-679"16,0 0 125-16,0 0-77 16,0 0-46-16,0 0-25 0,-85-1-15 15,76 20-15-15,2 5-5 16,7 0-12-16,0-1 2 16,5-2-5-16,15-1 2 15,4-3 4-15,4-2-5 16,0-2 1-16,1 1 0 15,-8 0-2-15,3-1-2 16,-8-1 0-16,-7 2 0 16,-9 0-1-16,0 3-2 15,0-1 1-15,-17 0-5 16,-2-4-1-16,-3-4-11 16,5-4 9-16,1-4 5 0,4 0 1 15,0 0 2-15,6-3 2 16,0-6 3-16,6-2-2 15,0-3-2-15,0-4 0 16,0-3-1-16,15-2 2 16,0 1 0-16,0-2 0 15,1-2-3-15,-2 2 3 16,-1 0 5-16,-4 3-5 16,-1 3 1-16,-5 2 1 15,-3 4 10-15,0 3 2 16,0 2-8-16,-8 2-6 15,-7 4-6-15,-4 1-13 16,-2 0-47-16,4 0-39 16,-2 3-108-16,4 0-209 15</inkml:trace>
  <inkml:trace contextRef="#ctx0" brushRef="#br0" timeOffset="20960.9206">1998 3722 1005 0,'0'0'118'0,"0"0"-110"15,0 0 9-15,0 0 5 16,0 78 40-16,0-30-28 16,-3 1-2-16,-1-1 0 15,-5-2-3-15,3-5-11 16,0-6-4-16,0-14-7 15,3-7-1-15,3-10-3 0,0-4 9 16,0 0-5 0,0 0 24-16,0-8 28 0,0-15-4 15,-4-10-49-15,4-9-5 16,0-8 2-16,-2-4-2 16,2-5 1-16,0-4 0 15,0 2 0-15,2 10-2 16,11 10 0-16,-1 12-3 15,0 8 3-15,-3 10-1 16,-3 6 1-16,-3 5 0 16,3 0-1-16,4 4-8 15,2 19 4-15,3 16 5 16,-3 8 0-16,3 7 2 0,-6 1-2 16,0-4 3-1,-3-4-7-15,-3-4 6 0,-3-6-3 16,0-4 1-16,0-7-1 15,0-5 0-15,0-8 1 16,0-2 0-16,-3-8-16 16,-3 2-57-16,-2-2-58 15,-8-3-64-15,1 0-162 16</inkml:trace>
  <inkml:trace contextRef="#ctx0" brushRef="#br0" timeOffset="21132.9529">1964 3935 753 0,'0'0'228'16,"0"0"-162"-16,0 0 41 15,0 0-49-15,0 0-20 16,0 0-18-16,69-57-1 16,-44 45-10-16,6 1-9 15,-1 2-5-15,0 0-146 16,-8-7-439-16</inkml:trace>
  <inkml:trace contextRef="#ctx0" brushRef="#br0" timeOffset="22320.8067">3336 3185 518 0,'0'0'69'15,"0"0"34"-15,0 0 11 16,0 0-12-16,0 0-21 16,0 0-21-16,8-26 13 15,-8 22-4-15,0 4 3 16,0 0-27-16,0 0-3 16,0 0-15-16,0 0-12 0,0 0-4 15,0 0-11-15,3 4-2 16,0 15 1-16,0 8 1 15,4 6 11-15,2 6 5 16,-1 5 9-16,-2 2-3 16,1 3 0-16,-1-2-7 15,-3-1 1-15,0 2-1 16,0 1 2-16,0 2-4 16,-3-1-4-16,0-7 2 15,0-2 4-15,0-7-8 0,0-1-3 16,3-2 5-1,-3 1-5-15,6 0 3 0,-6 2-3 16,1-3-1-16,-1-1 6 16,0-4-1-16,2-5-2 15,-2-3-6-15,1-2 2 16,1-5 1-16,1 0-2 16,0-2 4-16,0-1-3 15,0-2-1-15,0 0 0 16,-3-3 1-16,3 1-2 15,-3-2 0-15,0-2 0 16,0 0 0-16,0 0 0 16,0 0-29-16,0 0-83 15,0 0-209-15,-14 0-543 16</inkml:trace>
  <inkml:trace contextRef="#ctx0" brushRef="#br0" timeOffset="24930.605">3460 4187 365 0,'0'0'301'15,"0"0"-298"-15,0 0 40 16,0 0 50-16,0 0-43 16,0 0 7-16,0 0-1 15,-19 0-7-15,19 0-2 16,0 0-29-16,0 0-4 16,-3-4 23-16,3 3-7 15,-3-1-3-15,0 2-6 16,3 0-2-16,0 0-1 15,0 0-8-15,0 0-1 16,0 0-7-16,0 0-2 0,0 0-2 16,0 0-3-1,3 0 2-15,13 0 3 0,7 0 0 16,5 0 4-16,12 0 0 16,2 0-2-16,10 0-2 15,3 0 5-15,1-5-5 16,2 1 4-16,-3 0-4 15,-3 0 2-15,0-1-2 16,-1 3 1-16,-3-3 0 16,-2 3 0-16,-3-4-1 15,-4 4 2-15,0-2-2 16,4 1 0-16,-1-4 1 0,-3 1 0 16,4 2-1-1,-4-3 1-15,-5 2 1 0,-4-2-2 16,-2 2 1-16,-4 0-1 15,-3 4 0-15,-3-2 0 16,-2 0 1-16,1 3-2 16,-4-2 2-16,2 1 0 15,0 1-1-15,0 0 1 16,1 0-1-16,1-2 4 16,2 0 1-16,3-1 4 15,-2 2-4-15,2-1 0 16,-4-1-2-16,0 2-2 15,-2-1 0-15,-2 2 1 16,2-3-2-16,-4 3 1 16,0-4 1-16,0 3 2 0,0-1-3 15,3 0 2-15,-3 0 1 16,1-1 1-16,-1 3-2 16,0-3 2-16,-3 3-4 15,0-3 5-15,-3 3-5 16,4-1 1-16,-2 0 0 15,-1 1 1-15,-2 0-1 16,5 0-1-16,-4 0 1 16,3 0 0-16,0 0 0 15,0 0-1-15,0 0 0 16,0 0 0-16,1 0 1 16,-4 0 1-16,-1 0-1 0,-4 0-1 15,-1 0 3-15,0 0 5 16,0 0 3-16,0 0 11 15,0 0-11-15,0 0-9 16,0 0-3-16,0 0-4 16,0 0-99-16,0-3-195 15</inkml:trace>
  <inkml:trace contextRef="#ctx0" brushRef="#br0" timeOffset="26086.7911">5711 2735 665 0,'0'0'35'0,"0"0"127"0,0 0-11 16,0 0-60-16,0 0-19 15,0 0-15-15,0 0 1 16,-3-44 9-16,3 30-32 16,6 0-9-16,6-3-3 15,0-3-8-15,4 1-11 16,5 0-2-16,3 7 0 15,1 1-2-15,-1 5-1 16,-3 6-1-16,-3 0-3 16,-3 19-8-16,-2 12 6 15,-8 6 4-15,-5 8 3 16,0 2 3-16,-8 0-3 16,-14 4 1-16,-8-2 1 0,-4-3 5 15,1-9-7-15,3-7 1 16,8-8 0-16,1-7 0 15,6-5 2-15,9-5-2 16,0-2-1-16,6-3 0 16,0 0 3-16,0 0-2 15,0 0-1-15,0 0 2 16,0 0-2-16,0 0 0 16,6 0-1-16,19 0 1 15,8-3 2-15,3-2-2 16,3 0-3-16,0 0 3 15,4 1 1-15,-3-1-1 0,-4 2 0 16,-3-2 0-16,-8 2 0 16,-10 2-2-16,-12 1 0 15,-3 0-37-15,0 0-181 16,-9 0-258-16</inkml:trace>
  <inkml:trace contextRef="#ctx0" brushRef="#br0" timeOffset="29227.6428">5022 1570 593 0,'0'0'14'0,"0"0"-7"16,0 0 100-16,0 0-35 15,0 0-39-15,0 0-15 16,0 0-2-16,-6 0-11 16,6 0-1-16,0 0 19 15,0 0 7-15,0 0 5 16,0 0 4-16,0 0 0 16,0 0-3-16,0 0-5 15,0 0-1-15,0 0-11 16,0 0-12-16,0 0 0 15,0 0-7-15,21 0 0 0,16 0 0 16,23 0 3-16,23 0-2 16,10 0 6-16,10 0-3 15,7 0-1-15,3 0 0 16,1 0 2-16,-1 0-4 16,-10-3 1-16,-12-2-2 15,-18-1 2-15,-18 2 0 16,-22 3 0-16,-16 1 1 15,-10-1-3-15,-7 1 7 16,0-2 12-16,0 2 38 16,0-1-15-16,0 1-21 15,0 0-13-15,0-2-4 16,0 0-4-16,0 1 0 16,0-1-2-16,0 2-7 15,0 0 1-15,3 0 1 0,0 0-2 16,6 0-1-16,4 0 5 15,7 12-6-15,2 5 7 16,2 4-1-16,1 4 2 16,5 5 2-16,0 2-2 15,-3 3 3-15,0-3 0 16,-2 1-2-16,-4-2 2 16,-6-1-3-16,-5-4 2 15,-1 2-3-15,-4-6 2 16,1-3 0-16,-3-6 2 15,1-6 0-15,-1-4-1 16,-3-3 0-16,0 0 1 0,3 0 5 16,-3-6 8-16,6-11-10 15,0-6-2-15,3-3-2 16,0-1 0-16,0-3 1 16,-3-3 0-16,0 4 0 15,4-1 0-15,-4 5 2 16,0 7-2-16,-1 3 0 15,-2 7 0-15,1 5 0 16,-1 3-1-16,0 0-1 16,3 0-7-16,3 7 4 15,4 10 3-15,1 6 2 0,5 5 1 16,1 2-1 0,2 0 0-16,-1-1 1 0,1-4-1 15,-5-2 0-15,-1-3 0 16,-4-4 0-16,0-2 0 15,0 0-1-15,-6-5 1 16,3-4 0-16,-6 0 1 16,-3-3 0-16,4-2-1 15,-4 0 3-15,0 0-3 16,0 0 9-16,3 0 1 16,3-7 4-16,3-10-11 15,3-4-2-15,0-3-1 16,0-6 0-16,3-1 1 15,-6-1-1-15,0 0 1 0,1 6-1 16,-4 2 0-16,2 7-1 16,-5 5 1-16,4 7 4 15,-7 2-4-15,0 3 4 16,0 0 1-16,0 0-5 16,0 0-8-16,3 0 4 15,-3 0 4-15,6 0-1 16,-3 0 1-16,3 0 0 15,-3 3-3-15,-3-3 2 16,3 3 1-16,-3-3-1 16,0 0 1-16,0 0 1 15,0 0 3-15,0 0 0 16,0 0 10-16,0 0 7 0,0 0 1 16,0 0-18-1,0 0-3-15,0 0 4 0,0-3-4 16,0 3-1-16,7-5-6 15,13 1-3-15,10 1 7 16,4-2 0-16,9 3 2 16,2 2-4-16,4 0 2 15,6 0 2-15,11 0 0 16,10 0 1-16,3 0-1 16,6-3 3-16,-1-2-1 15,-2-1-2-15,-2 0-1 16,-8 2 1-16,-8 0 5 0,-7 1-5 15,-11 2 1 1,-15-1 1-16,-11 2-2 0,-13-2 2 16,-7 2 2-16,0 0 1 15,0 0 2-15,0 0-7 16,-7 0-24-16,-20 9-152 16,-12 3-180-16</inkml:trace>
  <inkml:trace contextRef="#ctx0" brushRef="#br0" timeOffset="30118.197">6925 2293 245 0,'0'0'198'15,"0"0"-166"-15,0 0 130 16,0 0-24-16,0 0-56 16,0 0-9-16,0 0-13 15,-22-5-3-15,22 0-1 0,0-1-11 16,0-2-16-16,0-2-8 15,0-2 19-15,7 0-18 16,8 1-3-16,3 0-1 16,0 5-6-16,0 1-7 15,4 5-5-15,1 0-1 16,-1 15 1-16,-1 6 1 16,-9 4 2-16,-2 0-2 15,-7 3 0-15,-3 1 2 16,-10 1 0-16,-13 1 0 0,-12 2 3 15,-4-3-5 1,-6-3 1-16,2-8 1 0,4-3-1 16,9-5-1-16,5-8 3 15,13 0 2-15,3-3 1 16,6 1 2-16,3-1 7 16,0 2-7-16,0-2-8 15,7 0-1-15,16 0 0 16,14 0 4-16,8 0 2 15,7-7 6-15,6-2 2 16,-4-1 5-16,3-1-10 16,-5 2 5-16,-3-1-5 15,-7 4-4-15,-14 1-2 16,-11 5-3-16,-7 0-1 16,-10 0-48-16,-3 9-159 0,-21-4-239 15</inkml:trace>
  <inkml:trace contextRef="#ctx0" brushRef="#br0" timeOffset="33666.0989">8174 1644 208 0,'0'0'60'16,"0"0"14"-16,0 0 29 15,0 0-24-15,0 0-2 16,0 0 8-16,0 0-25 16,0-5-22-16,0 4 5 15,0 0-2-15,0-1 32 16,0 1-11-16,0-1-6 16,0 2 8-16,0 0-17 0,0 0-10 15,0 0 8-15,0 0-3 16,0 0-6-16,0 0-12 15,0 0-6-15,0 0 0 16,0 0-14-16,0 0-4 16,0 24-12-16,6 19 12 15,4 21 0-15,-1 13 4 16,-3 10 2-16,1 0-2 16,-4 0-3-16,2-6 2 15,1-8 2-15,-3-9-4 16,3-7 0-16,-3-7 0 15,0-9 4-15,1-5-3 0,-1-7-1 16,0-6 0 0,-3-7 2-16,3-6-1 0,-3-3-2 15,0-5 1-15,0-2 2 16,0 2 0-16,0-1 1 16,0-1-4-16,0 0 3 15,0 0 3-15,0 0-4 16,0 0-1-16,0 0 0 15,0 0-1-15,0 2-1 16,0 0-5-16,0-1-1 16,0 3 1-16,0 1 2 15,0 5 3-15,0 0-2 16,-13 6-5-16,-8 4 0 16,-6 2 2-16,-3 3-8 15,-4 0 2-15,1-3 3 0,3-2 1 16,5-1 7-16,1-5 1 15,5-1 0-15,5-1 0 16,8-5-1-16,3-2 1 16,3 0-2-16,0-2-8 15,3 1 2-15,17 1 8 16,5 0 3-16,8 0 0 16,7 2-2-16,2 0 0 15,-3 0-1-15,2 0 1 16,-5 2-2-16,-3-1 2 15,-3-1-3-15,-2 1 2 16,-7-1 0-16,-3 0-2 0,-8-2 1 16,-2 4-1-16,-8-1-4 15,0 3 6-15,0 3 0 16,-12 0 3-16,-6 2-3 16,-6-2 1-16,2 2-1 15,-5-2 0-15,-1 1 1 16,-2 2 0-16,1-2-2 15,1-1 1-15,1-2 0 16,2 2 0-16,-2 1 1 16,5-1-2-16,2 1 0 15,4 1 0-15,7-3 1 16,1-1 0-16,4-1-1 16,4 0 1-16,0-3 0 0,0 1-1 15,4-1-2-15,13 0 3 16,5-2 0-16,8-1 1 15,3-2 1-15,1-1-1 16,5-2-1-16,1 0 1 16,-1 0 0-16,-3 0-1 15,-5 0 0-15,-4 0 0 16,-8 0 0-16,-5 0 0 16,-5 0 0-16,-2 0-2 15,-7 0 1-15,0 0-5 16,0 0 3-16,-4 7 3 15,-11 5 0-15,-3 2 1 0,3 5 0 16,-4-2-1-16,5 3 0 16,1 1 0-16,7-1-1 15,0-3 0-15,3 0 1 16,3 3 2-16,0 1-2 16,0 1 0-16,0 5 1 15,9 2-1-15,0 5 3 16,1 4-2-16,-4 0 0 15,2 2 2-15,-5-2-2 16,0-4 9-16,1-5-1 16,-4-2-4-16,0-5 4 15,0-4 0-15,0-5 9 16,0-4-5-16,0-3-5 0,0-4 0 16,0 0 4-1,0-2-6-15,0 0 0 0,0 0 0 16,0 0-6-16,0 0-8 15,0 0-108-15,0 0-155 16,0-10-445-16</inkml:trace>
  <inkml:trace contextRef="#ctx0" brushRef="#br0" timeOffset="35650.8241">5052 4055 552 0,'0'0'2'15,"0"0"-2"-15,0 0 11 16,0 0 44-16,0 0-6 16,0 0-38-16,0 0 10 15,-17-7 25-15,16 7-8 16,1 0-14-16,0 0 2 0,0 0 0 15,0 0 3 1,0 0-3-16,0 0-7 0,0 0-9 16,0 0 1-16,0 0-4 15,0 0 0-15,0 0-7 16,0 0 0-16,4 0 0 16,10 0 2-16,8 2 7 15,8 2 0-15,9-1 5 16,4-3 13-16,5 0 0 15,4 0-11-15,3-2 3 16,0-6-3-16,2 3-2 16,1-5-4-16,-1 6-4 0,1-1 2 15,0 2-6 1,-7 3-2-16,-6 0 0 16,-1-2 0-16,-2 2 0 0,4-1 0 15,2-2 0-15,6-3 0 16,4-4 1-16,3-1 2 15,8-1 5-15,-1 0 0 16,-2 2 4-16,-5 2-3 16,-3 1 0-16,-1 4-6 15,-9 1 0-15,-2-1-2 16,-1 3 3-16,-5-2-2 16,3 2-1-16,2-2 3 15,1 1-1-15,2-1 1 16,1-1 4-16,2-3 6 15,-5 1-7-15,2-1 2 0,0 2-8 16,-2 0 11-16,-1 1-12 16,4 0 4-16,-4-1-2 15,1 1 0-15,-1 1 1 16,1 2-2-16,-3 0 1 16,0 0 1-16,-4 0-1 15,-3 0-1-15,0 0 3 16,-2-5 0-16,0 5 4 15,-1-3 3-15,0 0 1 16,-5 0-6-16,-1 3-4 16,-6 0 0-16,3 0 0 15,-5 0 2-15,-2 0-4 0,2 0 1 16,-1 0-1-16,-3 0 0 16,4 0 2-16,1 0-1 15,-1 0-1-15,0 0 2 16,-2 0 2-16,-1 0-1 15,-4 0-3-15,-1 0-2 16,2 0 2-16,2 0 0 16,0 0 1-16,0 0 0 15,1 0-1-15,-2 0 0 16,-4 0 4-16,-1 0-3 16,-3 0 1-16,-3 0-1 15,0 0 3-15,-3 0-4 16,0 0 8-16,0 0-6 0,0 0 7 15,0 0-5 1,0 0 0-16,0 0-2 0,0 0-2 16,0 0 0-16,0 0-1 15,0 0 1-15,0 0 0 16,0 0 2-16,0 0-4 16,4 0 2-16,-1 0 0 15,2 0 4-15,-2 0-4 16,0 0 0-16,0 0 0 15,3 3-2-15,-3 0 2 16,4-2 3-16,-4 1-3 16,-3-2 1-16,3 0-1 15,0 3 0-15,-3-3 6 16,0 0-5-16,3 0 4 0,-3 2 3 16,3-2-3-16,-3 0-1 15,3 0 4-15,-1 0-3 16,1 0 1-16,4 2 5 15,-4-1-1-15,0-1 1 16,0 0 4-16,-3 0-10 16,0 0 5-16,0 0 1 15,0 0 2-15,0 0-8 16,0 0 3-16,0 0-8 16,0 0 1-16,0 0-1 15,3 0-4-15,0 0-95 16,6-1-143-16,-2-18-314 15</inkml:trace>
  <inkml:trace contextRef="#ctx0" brushRef="#br0" timeOffset="36432.3202">8797 2928 838 0,'0'0'28'16,"0"0"-20"-16,0 0-3 16,0 0 74-16,0 0-31 15,0 73-21-15,0-44-7 16,0-3 8-16,0-2 7 15,0-4-14-15,0-7-12 16,0-1 5-16,0-5-1 16,0-2-3-16,0-3-3 0,0-2-3 15,3 0-1 1,-3 0 6-16,3 0-6 16,6 0-1-16,6-5 2 0,3-9 2 15,9 0-6-15,-5 2 0 16,-4 5 0-16,-3 4 0 15,-3 3 3-15,1 0-3 16,1 0-2-16,-1 10 2 16,-1 6 5-16,0 4-1 15,0 1 1-15,-6-1 0 16,0 1 4-16,-3-4-5 16,-3 1 3-16,0 1 4 15,-21 1 3-15,-6-1 3 0,-9-2-10 16,-4-3-4-1,3-5-1-15,1-3-2 0,6-3 0 16,5-3-52-16,8 0-67 16,1-10-146-16</inkml:trace>
  <inkml:trace contextRef="#ctx0" brushRef="#br0" timeOffset="36869.8557">8861 2962 717 0,'0'0'20'0,"0"0"154"16,0 0-42-16,0 0-48 16,0 0-47-16,0 0-4 15,0-6 8-15,0 6 1 16,0-1-1-16,0-1-2 0,5-1 6 15,11-2-6-15,8-6-9 16,6 2-1-16,10-2-11 16,-1 4-4-16,0 0-5 15,-5 5-7-15,-4 1 1 16,-6 1-6-16,-11 0 1 16,-10 0-44-16,-3 0-151 15,-10 0-249-15</inkml:trace>
  <inkml:trace contextRef="#ctx0" brushRef="#br0" timeOffset="41342.8578">8187 1647 423 0,'0'0'142'15,"0"0"-25"-15,0 0-2 16,0 0-26-16,0 0-7 15,0 0-35-15,0 0-12 16,0-1 4-16,0 1-11 16,0 0-1-16,0 0 0 15,0 0 7-15,0 0-2 16,0 0-13-16,0 0-9 0,0 0-4 16,0 0-6-1,9 10-5-15,21 5 5 0,12-1 4 16,29 3 0-16,17-2-4 15,15-2 11-15,12-2-5 16,1-1 1-16,-5-1-6 16,-1-3 1-16,-4-1 1 15,-6-4-3-15,-6-1 4 16,-15 0-4-16,-9 0 2 16,-19-1-2-16,-14-4 0 15,-19 2 2-15,-5 0-1 16,-5 1-1-16,-8 2 0 15,3 0 9-15,-3 0-4 16,0 0-1-16,0 0-2 0,0 0-1 16,0-2-1-16,3 1-1 15,0 1 0-15,0 0-1 16,3 0 1-16,-2 0 1 16,-1 0-1-16,-3 0-2 15,0 0 3-15,0 0-1 16,0 0 1-16,0 0 3 15,0 0-2-15,0 0 0 16,0 0-1-16,3 0 0 16,0 0-7-16,3 0 4 15,5 8 2-15,-1 6 1 16,5 3-2-16,3 7 1 16,-3-1 0-16,7 3-2 0,-1 1 3 15,0-3-1-15,3 2 1 16,-5-4-1-16,2-4 1 15,-6-4 1-15,1-6-1 16,-9-2 0-16,0-4 3 16,-7-2-2-16,3 0 2 15,-3 0 6-15,3 0 5 16,0-12 9-16,4-6-22 16,-4-5 4-16,3-1-1 15,-3-5-2-15,3-1-1 16,-2-6-1-16,4 2 1 15,-2-2 5-15,0 2 3 0,0 6 11 16,0 8 0-16,1 6-5 16,-1 6-3-16,-1 3-5 15,-2 5-7-15,0 0 0 16,6 0-5-16,1 3-1 16,2 13 4-16,6 4 1 15,-3 7 1-15,2 0 0 16,6 5 2-16,-5-2-3 15,3-1 1-15,4-1 0 16,-5-2 5-16,-1 0-5 16,-2-3 0-16,-1-3-2 15,-7-3 3-15,1-3-1 16,-4-3 0-16,-5-4 3 0,1-3-5 16,-1-2 4-1,3-2-2-15,-4 0 6 0,3 0-1 16,-3 0 2-16,0 0 4 15,6-6 13-15,1-8-10 16,-1-7-11-16,3-4 5 16,0-7-8-16,0-3 4 15,-3 0-4-15,3-1 5 16,-3 3-5-16,1 5 0 16,-1 3 0-16,-3 7 2 15,2 6 0-15,-2 3 2 16,0 3 3-16,0 4-4 0,-3 2-2 15,0 0-2 1,4 0 0-16,-1 0-6 0,3 14-8 16,6 10 12-16,3 2 3 15,3 4 0-15,1-4 1 16,2-3-1-16,-3-4 2 16,3-5-2-16,-2-4 1 15,-3-3 0-15,4-4 1 16,-2-3 2-16,3 0-3 15,-2 0-1-15,-6-3 0 16,4-4 3-16,-8-3 2 16,0-2-4-16,-3 0-1 15,-2-1-1-15,-4 0 0 16,0 0-2-16,0-2 2 16,0 2 0-16,0 0-1 0,0 4 2 15,0 2-1-15,0 1 1 16,0-1-6-16,8 0-2 15,17 0-11-15,8 2 7 16,12 0 8-16,7 3-2 16,9-1 5-16,5 1 1 15,1-1-1-15,3 1 1 16,-3-1-2-16,-1-1 0 16,-11 4-1-16,-3 0 2 15,-10 0-1-15,-6 0 1 16,-5 0 1-16,-7 4 0 15,-5 0 0-15,-7-1 0 0,-1 0-1 16,-8-3 1-16,1 3 0 16,-4-3-7-16,0 5-56 15,0 1-98-15,-15-3-58 16,-7-3-348-16</inkml:trace>
  <inkml:trace contextRef="#ctx0" brushRef="#br0" timeOffset="42600.1046">10341 2372 408 0,'0'0'111'0,"0"0"33"0,0 0-60 16,0 0-6-16,0 0 7 16,0 0 22-16,0-51-13 15,3 46-36-15,-3 0 2 16,0 1-8-16,0 2 28 16,0 2-34-16,0-4-5 15,0 3 10-15,0-2-5 16,0-1-11-16,0-1-10 15,0 2-4-15,0-1-8 16,0 1-4-16,0 1 3 16,0-1-5-16,0 1 3 15,0-1-5-15,0-1 2 16,0 1 4-16,0 1-6 0,0-2-3 16,0 1 5-1,0 0-3-15,0 1-4 0,0 1 4 16,0 1-2-16,0 0 1 15,0 0-3-15,0 0-1 16,0 3-4-16,0 16 0 16,0 7 4-16,0 10 2 15,0 1-1-15,0 5 1 16,0 0 2-16,3 2-2 16,0-5 2-16,-3-4-3 15,3-5 1-15,-3-8 0 16,0-5-1-16,0-4 0 0,0-6 1 15,0-5 0-15,0 1 0 16,0-3 0-16,0 0-1 16,0 0 0-16,0 0 0 15,3 0-22-15,-3-6-17 16,3-10-149-16,-3-6-135 16,0-9-554-16</inkml:trace>
  <inkml:trace contextRef="#ctx0" brushRef="#br0" timeOffset="43178.4084">10337 2269 263 0,'0'0'23'0,"0"0"-20"15,0 0 32-15,0 0 39 0,0 0-3 16,0 0 40-16,7-8 4 16,-7 8-38-16,0-1-22 15,0 0-12-15,0-1-2 16,0 2 8-16,0-1 1 16,0 0 8-16,0 0-5 15,0-2-12-15,0-1 5 16,0 3-15-16,0 1-11 15,0-2-7-15,0 2-1 16,0 0 3-16,0 0-1 16,0 0-5-16,0 0-6 15,0 0-3-15,0 10 0 16,-9 4 0-16,-3 1 5 0,-3 0-2 16,-2 0 2-16,7-4 1 15,0-1-2-15,4-3-1 16,3-2 5-16,-3-2-6 15,3 0 0-15,3-2-1 16,-3 6-1-16,-6-1-44 16,0 0-183-16,0-6-390 15</inkml:trace>
  <inkml:trace contextRef="#ctx0" brushRef="#br0" timeOffset="43834.7342">10250 2675 522 0,'0'0'17'16,"0"0"100"-16,0 0-26 16,0 0-34-16,0 0-7 15,0 0 9-15,-9-5 15 16,9 5-16-16,0 0-5 16,0 0-9-16,-3 0-19 15,0 0-2-15,0 0-4 16,-6 0-3-16,-1 0-1 15,1 4-5-15,1-1 3 0,5 0 4 16,0-3-8-16,3 2-3 16,0-2 1-16,0 0-7 15,10 0 0-15,19 0 9 16,10 0 18-16,7 0-9 16,-1-2-2-16,1-3-13 15,-4 1 1-15,-6 1-2 16,-5 0-1-16,-7 1 1 15,-11-1 1-15,-7 3-1 16,-3 0 3-16,-3 0 0 0,0 0-5 16,0 0 0-1,-9 0-68-15,-10 0-182 0,-2 0-740 16</inkml:trace>
  <inkml:trace contextRef="#ctx0" brushRef="#br0" timeOffset="47701.9153">11479 1707 622 0,'0'0'10'16,"0"0"58"-1,0 0 4-15,0 0-24 0,0 0-25 16,0 0 5-16,0 0 9 16,0 0-5-16,0 0-6 15,0 0 2-15,0 0 11 16,0 0 9-16,0 0-6 16,0 0-10-16,0 0 3 15,0 0 0-15,0 0-14 16,0 0-5-16,0 0 3 15,0 0 3-15,0 0 9 16,0 0-12-16,0 0 3 16,0 0-10-16,3 0 5 15,-3 0-1-15,0 0 1 0,0 0-2 16,0 0-4-16,0 0 1 16,0 0 3-16,0 0-3 15,0 0 1-15,0 0-3 16,0 0-1-16,0 0-2 15,3 0 9-15,-3 0-2 16,0 0 1-16,0 0-9 16,0 0 0-16,0 0-6 15,0 0-5-15,0 12-3 16,4 18-7-16,4 18 15 16,1 13 4-16,-3 8-3 0,0 1-1 15,4 1 0-15,-7 4 0 16,-3-5 2-16,0 2-2 15,0-6 0-15,0-8 0 16,-3-6 0-16,0-10 0 16,0-6 0-16,3-10-2 15,0-7 2-15,0-5 0 16,0-6 1-16,0-2 1 16,0-1-4-16,0-2 5 15,0-2-6-15,0 1 5 16,0-2-2-16,0 1 3 15,0 1-1-15,0-1 1 16,0-1-1-16,0 0-2 16,0 2 0-16,0-2 0 15,0 0-1-15,0 0-2 0,0 0-3 16,0 1-4-16,-4-1 0 16,4 0-8-16,-3 4-12 15,-3 2 7-15,-3 5 14 0,-9 5 9 16,-3 2-7-1,-6 1-7-15,2-2 8 0,1 0 5 16,-1 0 0-16,8-3-1 16,1-3 4-16,7-5-2 15,6-1 0-15,0-2-2 16,3 1 1-16,0-2-4 16,0 1 0-16,0 2 1 15,15-3 4-15,7 1 1 16,8-3 3-16,6 0-4 15,3 0 0-15,0 0 1 16,0 0 0-16,-1 0-1 0,-8 0 0 16,-4 0 0-1,-3 5 0-15,-8-1 0 0,-8 1-1 16,-3 3 0-16,-4-1-10 16,0 6-1-16,0 2 9 15,-1 3 0-15,-15 3 2 16,-3 1 0-16,-1 0-2 15,-5 0 3-15,-2-3 0 16,-6 0 0-16,2 1 3 16,-5-3-2-16,3 2-1 15,2-4 0-15,4-1 2 16,1-2-2-16,6 1 0 16,5-6-1-16,3 1 1 15,9-2 0-15,0-5 0 16,3 3-1-16,0-1-5 0,3 1 5 15,15-1 0 1,4 0 1-16,4-3 2 0,6 0-2 16,7 0 2-16,0 0-1 15,3 0 2-15,1 0-2 16,-4 0-1-16,-3 0 1 16,-5 0-1-16,-10 0 2 15,-5 0-4-15,-10 0 2 16,-3 0-2-16,-3 4 1 15,0 1 1-15,0 3 0 16,-6 4 0-16,-13 2-1 16,-5 2 0-16,-7 2-2 0,-5 3-1 15,-3 1-8-15,-4-2-2 16,1-1-4-16,3 1 17 16,2-6-1-16,10 1 2 15,3-4 1-15,8 0-1 16,7-2 0-16,3-1-1 15,6-1 0-15,0 0-4 16,0-3-1-16,6 0 3 16,9-1 3-16,9-1 4 0,1-2-3 15,2 0 1-15,1 0 0 16,-1 0-2-16,-6-5 6 16,-3 4-2-16,-6-2 1 15,-5 3-2-15,-4 0 3 16,-3 0-3-16,0 0 1 15,3 4 2-15,-3 14 18 16,0 6 1-16,0 10 1 16,0 10-5-16,0 10 6 15,0 3 1-15,0-2-9 16,0-5-6-16,0-6 1 16,0-9 6-16,0-8 1 0,0-4-11 15,0-6-9-15,0-5 3 16,0-4 6-1,0-4-10-15,0-2 0 0,0 0 1 16,0-2-1-16,0 0-28 16,0 0-50-16,0-11-144 15,-6-13-477-15</inkml:trace>
  <inkml:trace contextRef="#ctx0" brushRef="#br0" timeOffset="49343.3579">8354 3943 567 0,'0'0'40'0,"0"0"-34"15,0 0-3-15,0 0 59 16,0 0-21-16,0 0-23 16,-3 0 6-16,3 0 2 15,0 0-8-15,0 0-3 16,0 0-8-16,-3 0 9 16,0 0 11-16,0 0 2 15,0 0-6-15,0 0 15 16,-1 2-21-16,4 1-9 15,0-1 4-15,0-2-2 16,0 3-7-16,0-1 6 0,0 4-2 16,13 0 9-1,4 2 11-15,8-2-2 0,8-3 2 16,10 0-2-16,2-3-6 16,4 0 7-16,-1 0-2 15,-2 0-10-15,3 0 0 16,-4 0-1-16,1 0-8 15,-4 0-2-15,3 2 3 16,1 5-5-16,3-2 1 16,2 3 5-16,4-4-7 15,3-4 3-15,-1 0 4 16,1 0-4-16,6 0 4 16,2-3-1-16,1-6 15 15,-1 3-5 1,-5-1-5-16,0 0-6 0,-8 4 1 0,3 0-6 15,-4 3-2-15,-1 0 2 16,-5 0 0-16,-1 0 1 16,-2 6-1-16,2 2 1 15,-2-4 0-15,2 2-1 16,1-2 4-16,2-1-2 16,4-3 6-16,3 0-6 15,3 0 1-15,-5 0 1 16,2 0 2-16,0 0-6 15,0-2 6-15,0 1-5 0,-4-1 2 16,-2 2-2 0,-3-1 0-16,-4 1 2 0,-6 0 1 15,3 0-4-15,4-1 7 16,2-3-6-16,4 0 8 16,0-3 1-16,-4 1-2 15,-3 1-4-15,1 2 1 16,-4-3-2-16,-2 4-1 15,-4-2 2-15,-3 1-3 16,-5-2 1-16,-4 3-1 16,1 0 3-16,-9-1-2 15,7 2 0-15,-5 0 4 0,0-1 4 16,0 1-5 0,-2 0 3-16,-3 1-6 0,3 0 1 15,0 0-1-15,-1 0-2 16,-2 0 1-16,1 0 2 15,-2 0-3-15,-3 0 1 16,1 0-1-16,-1 0 0 16,-3 0 0-16,-2 0 0 15,-1 0 3-15,2 0 0 16,-2 0 1-16,0 0 3 16,0 0-3-16,0 0 6 15,0 0-10-15,0 0 2 16,0 0 2-16,0 0-1 15,0 0-1-15,0 0 2 16,0 0-3-16,0 0 0 0,0 0-1 16,0 0-1-16,0 0-6 15,0-3-73-15,0-3-21 16,0-5-58-16,1-9-247 16</inkml:trace>
  <inkml:trace contextRef="#ctx0" brushRef="#br0" timeOffset="50087.4278">12328 2755 856 0,'0'0'69'0,"0"0"-11"15,0 0 84-15,0 0-72 16,0 0-61-1,0 0-9-15,-10-3 0 16,6 27 10-16,-6 5 18 16,1 4 15-16,0 0-8 0,-2 1-2 15,4-5-14 1,1 0-8-16,0-4 0 0,3-4-10 16,-4-5 2-16,4-3 0 15,3-4-2-15,0-4 2 16,0-1-1-16,0 0 2 15,0 0-3-15,0-1 0 16,0-1-1-16,0-1 1 16,13-1-1-16,5 0 8 15,9 0-8-15,9 0 7 16,1-8-6-16,3-2-1 16,-1 0 1-16,1 2-1 0,-4-1 1 15,0 1 0 1,-7 3-1-16,0-2 0 0,-10 5 0 15,-2 0 0-15,-8 1 0 16,-2 1-2-16,-7 0-2 16,0 0-47-16,0 0-44 15,0 0-12-15,0 0-81 16,0 0-68-16,-10 0-146 16</inkml:trace>
  <inkml:trace contextRef="#ctx0" brushRef="#br0" timeOffset="50447.0486">12519 2902 731 0,'0'0'9'16,"0"0"67"-16,0 0 120 15,0 0-76-15,0 0-37 16,0 0-21-16,0-28 21 16,0 28-40-16,0 3-25 15,0 18-15-15,0 12 34 16,4 9 16-16,5 5 5 16,3 0-26-16,-1-1-8 15,2 0 2-15,-1-10-13 0,-2-5-6 16,-6-8-6-16,-1-4 4 15,-1-7-3-15,-2-3 2 16,0-4-4-16,0-5-2 16,0 0-21-16,0 0-75 15,0 0-140-15,-8-23-291 16</inkml:trace>
  <inkml:trace contextRef="#ctx0" brushRef="#br0" timeOffset="53283.8975">11503 1666 518 0,'0'0'14'16,"0"0"0"-16,0 0 72 15,0 0-34-15,0 0-35 16,0 0-8-16,0 0-3 16,-6 0 2-16,6 0 1 0,0 0-6 15,0 0 3-15,-5 3 1 16,1 1 15-16,1 0 2 16,0-1 14-16,0 2-3 15,0-2-6-15,0 2-16 16,0 1 1-16,0 0-3 15,-3 2 13-15,2-4-8 16,4 0-6-16,0-1 11 16,0 0-13-16,0 1-3 15,0 0 2-15,10 4 0 16,8-3 11-16,9 0 10 16,9 2-1-16,10-4-5 0,6 2-12 15,9 0 4 1,8 2-9-16,11-1 3 0,7 0 1 15,8-1-9-15,2-3 3 16,5 0-2-16,2-2 2 16,-1 0-1-16,-3 0 2 15,-3 0 1-15,-2 0 14 16,-3 0-6-16,-1 0-9 16,0 0 1-16,3 0-3 15,0 0-1-15,0 0-1 16,-4 0 0-16,-4 0 1 15,-3-4 2-15,-7 3 0 16,-8 1-2-16,-3 0 10 0,-4 0 0 16,0 0-6-1,-1 0 3-15,-2 0-5 0,-3 3-2 16,-6 1 0-16,-4 1 1 16,-6-3 0-16,-2-1 5 15,-5 2-7-15,-3-3 10 16,-3 0 4-16,-4 0-3 15,-3 0-4-15,2 0-1 16,-6 0 3-16,-1 0-4 16,-4 0-5-16,-4 0 3 15,-6 0 2-15,3 0 5 16,-3 0 8-16,0 0-4 0,0 0-2 16,0 0-1-1,0 0-9-15,0 0 7 0,0 0-9 16,0 0 5-16,0 0-3 15,0 0-3-15,0 0 2 16,0 0-1-16,0 0 0 16,0 4-3-16,6 9 3 15,-3 6 0-15,2 6 6 16,0 8-5-16,-1 5 5 16,3 5 3-16,-4 7 0 15,3 3 10-15,-6 7 1 16,0 3-1-16,0-1-3 15,0-5 0-15,0-5-12 16,0-8 4-16,0-7-3 16,0-9 4-16,0-10-5 0,0-6 3 15,0-9 2 1,0-1-7-16,0-2-1 0,0 0 6 16,0 0-3-16,3 0-3 15,1 0-1-15,-4 0-5 16,0 0-58-16,0 0-62 15,3 0-169-15,-3-12-472 16</inkml:trace>
  <inkml:trace contextRef="#ctx0" brushRef="#br0" timeOffset="54721.4779">14653 2513 714 0,'0'0'2'15,"0"0"35"-15,0 0 27 16,0 0 2-16,0 0-17 16,0 0-7-16,-85-42-3 15,66 40 0-15,0 2-24 16,-4 0-10-16,-4 0-1 15,-1 6 0-15,-8 8 0 16,3 2 8-16,0 4 13 16,2 0 3-16,1 4-1 0,3 4-3 15,2-2 6 1,-1 2-9-16,7-2-1 0,3 2 6 16,5-1-11-16,1 1 4 15,1 1-8-15,3 4-1 16,0 0 8-16,2 0 2 15,1 1-5-15,3 0-5 16,0-1 4-16,0 3-2 16,0-2-6-16,0 0 3 15,3 0-2-15,4-5 9 16,-4-2-5-16,3-3-4 16,0-2 7-16,-2-2 1 0,5 0 1 15,2-1-4 1,1-1-3-16,2 0 1 0,5-1-4 15,3 2 0-15,-2-4 1 16,6-1-2-16,-3-2 1 16,2 1-1-16,2-2-5 15,-1-2 4-15,3-1 2 16,-3-1-6-16,3-5 2 16,-2 0 1-16,-1-2-3 15,-1 0 3-15,-2 0-2 16,0 0 1-16,-4-4-2 15,1-3 7-15,2-1-7 16,-6-1 1-16,7-3 1 16,-6-3 1-16,2-2 0 15,1-3 0-15,0-3 0 0,-2-1-2 16,-5 2 1-16,1-1 0 16,-5 2 2-16,1 2-2 15,-1-1-1-15,-3-1 7 16,2 2-4-16,-1-2-1 15,-1 0 3-15,0-3-2 16,0 0-1-16,-3 0 0 16,1 0 1-16,-4 2-4 15,1-2 3-15,-1 4-1 16,0 1 0-16,0 2 1 16,0-1 0-16,0-1-1 15,0 2-1-15,0-1 2 0,0 0-1 16,0-1-1-16,-1-1 0 15,-6 2-1-15,1 0 3 16,-3 1-2-16,-2 0-1 16,-1 0 1-16,2-2-1 15,-6 2 2-15,2-2 0 16,-2-1-1-16,1-1-1 16,-3 1 0-16,6-1 5 15,-1 4-5-15,0 5 1 16,6 2-1-16,1 1 0 15,-1 6-3-15,-2 0-1 16,-4 3-10-16,-7 0-30 16,-12 12-48-16,0 10-118 0,-4 0-85 15,4-7-172-15</inkml:trace>
  <inkml:trace contextRef="#ctx0" brushRef="#br0" timeOffset="55264.6975">14532 2868 826 0,'0'0'18'16,"0"0"60"-16,0 0 114 0,0 0-76 31,0 0-28-31,0 0-31 0,-19-53-7 16,19 53-19-16,0 0-15 16,0 0-9-16,0 0-6 15,0 7 1-15,0 15-1 16,0 8 18-16,0 5 4 15,0 4 7-15,0 5-15 16,0-3-1-16,0 0-5 0,0-2-2 16,0-4-5-16,0-5 1 15,0-6-2-15,-3-9 0 16,3-5 0-16,0-5-1 16,0-3 0-16,0-1-20 15,0-1-51-15,0 0-48 16,-3 0-86-16,0-6-133 15</inkml:trace>
  <inkml:trace contextRef="#ctx0" brushRef="#br0" timeOffset="55640.0043">14374 3130 775 0,'0'0'5'15,"0"0"112"-15,0 0 12 16,0 0-69-16,0 0-50 16,0 0-9-16,12 4 34 15,0 13 10-15,3 3-13 16,0 1 3-16,-2 0 4 16,1-3-18-16,-1-3-2 15,-4-2-5-15,0-4 5 16,-3-3-1-16,3-5 0 15,-3-1 4-15,3 0 8 0,4 0-11 16,1-12 0-16,2-5-8 16,-1-2-1-16,-5-6-3 15,1 1-2-15,-5-6-5 16,0 2-3-16,-3 4-32 16,4 2-33-16,-3 5-73 15,2 0-155-15,1-2-272 16</inkml:trace>
  <inkml:trace contextRef="#ctx0" brushRef="#br0" timeOffset="56515.2586">14504 3433 675 0,'0'0'135'0,"0"0"-91"0,0 0 117 16,0 0-38-16,0 0-37 16,0 0-38-16,-20-20-5 15,20 20-10-15,0 0-1 16,0 0-7-16,0 0-8 16,0 0-10-16,0 20-4 15,0 15 7-15,0 17 49 16,0 8-7-16,0 2-17 15,0-2-10-15,0-5-10 16,5-10-3-16,-1-5-6 16,4-7-4-16,-5-8 3 15,-3-5-5-15,0-7 3 0,0-5-2 16,0-6-1-16,3 0 2 16,-3-1-2-16,0-1-12 15,0 0-32-15,0 0-60 16,0 0-93-16,-6-3-262 15</inkml:trace>
  <inkml:trace contextRef="#ctx0" brushRef="#br0" timeOffset="57202.8047">11639 4020 287 0,'0'0'0'0,"0"0"-259"15</inkml:trace>
  <inkml:trace contextRef="#ctx0" brushRef="#br0" timeOffset="58499.8892">11639 4020 299 0,'-94'-24'51'16,"86"19"-45"-16,2 1 34 15,0-2 64-15,-1 3-23 16,1-2-31-16,3 2-9 16,-3 0 1-16,3-1-16 15,-5 2 7-15,1-3-29 16,-2 2 5-16,-3 0-1 16,2 1 11-16,-1-1 13 15,2 0-9-15,2 2 2 16,1-1 15-16,3 1-11 0,3 0 2 15,0 1-3-15,0 0-10 16,0 0-5-16,0 0-9 16,0 0-4-16,0 0-5 15,9 0 5-15,5 2 4 16,6 7 13-16,4-1 11 16,6 0 0-16,3 0 2 15,2-2-11-15,4 0-2 16,0-2-2-16,0 0-7 15,4 2 1-15,2-4 1 16,1 2 1-16,6-2-1 16,-1 0 2-16,4-1 8 0,-3-1-7 15,5 0-1-15,-3 0-6 16,4 0 3-16,0-1-6 16,2-4 8-16,-2 2-3 15,-6 1-1-15,-4 2-1 16,-5 0 0-16,2 0-1 15,1 0-2-15,-4 0-1 16,4 1-1-16,-1 3 1 16,4-1 0-16,-7 0-1 15,4-2 4-15,-4-1-1 16,-3 0 5-16,3 0 6 16,2 0-7-16,2 0 9 15,0 0-5-15,2-1-7 16,-3-2-1-16,-2 1-2 15,-4 2 2-15,-3 0-4 0,-3 0-1 16,-4 0 1-16,6 0 0 16,-1 0 2-16,2 0 4 15,-4 0-1-15,3 0 2 16,1 0-1-16,0-3-3 16,-5 2-1-16,2 1-1 15,-6 0-1-15,1 0 0 16,-7 0 3-16,1 0-3 15,-2 0 0-15,-1 0 1 16,1 0 0-16,2 0 0 0,0 0 1 16,5 0 0-1,-5 0 1-15,5 0 0 0,-5 0-1 16,4 0 4-16,-2 0 4 16,-5 0-6-16,-4 0 2 15,-1 0-1-15,-1 0-5 16,-1 0 5-16,-4 0-3 15,5 0-2-15,-4 1 0 16,4 1 0-16,-3 1 3 16,3-3-1-16,0 0-2 15,-4 0 5-15,-2 0-2 16,2 0 0-16,-1 0 2 16,1 0-2-16,-2 0-1 15,2 0 1-15,-5 0-1 16,4 0-2-16,0 0 0 0,2 0 1 15,-1 0 0-15,-3 0-1 16,4 0 1-16,1 0 2 16,-2 0-1-16,4 0 0 15,-4 0 4-15,5 0-4 16,-4 0 4-16,-1 0-3 16,-3 0 0-16,-3 0-2 15,1 0 1-15,-1 0-1 16,0 0 2-16,0 0-1 15,5-2 4-15,-2 2-4 16,4 0 0-16,-1-1 0 16,-3-1 0-16,-2 2 0 0,1-1-1 15,1 1-1-15,-6 0 5 16,3 0-2-16,0-1 0 16,-3 1 1-16,6 0 1 15,-3 0 1-15,0-1 2 16,0-1 1-16,-3 1-2 15,3 1-5-15,-3-2 2 16,1 2 0-16,-1 0-2 16,0 0 2-16,3 0-2 15,-3 0-2-15,0 0 0 16,0 0 0-16,0 0-8 16,4-2-48-16,5-8-136 15,7-10-235-15</inkml:trace>
  <inkml:trace contextRef="#ctx0" brushRef="#br0" timeOffset="59343.6756">15361 2926 840 0,'0'0'0'15,"0"0"63"-15,0 0 52 16,0 0-19-16,0 0-71 16,0 0-16-16,97-62 4 0,-74 62 16 15,-6 0-6-15,-1 0-2 16,-7 10-8-16,1 7 9 16,-7 4 7-16,-3 5-8 15,0 3 6-15,-3 4-3 16,-19 2-14-16,-5 1-1 15,-6 2-8-15,2-5 0 16,1-6 2-16,6-8-2 16,9-8-1-16,8-5 2 15,1-1 1-15,3-1 3 16,3-2-4-16,0-2-1 16,0 0-1-16,0 0 1 15,0 0 0-15,0 0-1 0,3 0 0 16,14 0 6-1,9 0-3-15,3-4-2 0,3-6-1 16,7 1 0-16,0-5-37 16,4-2-67-16,5-1-23 15,-2-4-108-15,-4-3-61 16</inkml:trace>
  <inkml:trace contextRef="#ctx0" brushRef="#br0" timeOffset="59874.9894">15948 2864 859 0,'0'0'31'0,"0"0"-11"0,0 0 64 16,0 0-17-16,0 0 34 16,-18 96-27-16,11-53 0 15,-3-1-14-15,3-3-27 16,1-2-9-16,-4-4-6 15,4-8-5-15,3-8-7 16,-1-6-6-16,4-5 4 16,0-5 1-16,0-1-2 15,0 0 1-15,0 0 10 16,-1-1 3-16,1-12 11 16,0-9-17-16,0-8-3 15,0-8-6-15,0-8-2 16,0-6 1-16,8-10 1 0,5 0-2 15,0-3 0-15,7 11 1 16,-2 14 0-16,-4 13 6 16,-1 14 3-16,-3 9 0 15,-7 4-7-15,3 0-3 16,4 21 1-16,2 16 8 16,2 13 0-16,-5 9 9 15,1 1-4-15,-1 1-6 16,2-6-2-16,2-6-1 15,-4-8-3-15,1-5-1 16,-3-8-1-16,0-8 0 16,-1-5 0-16,-3-6 1 0,-3-5-1 15,0-3-1-15,0-1-23 16,0 0-25-16,0 0-38 16,0 0-57-16,-9-5-88 15,-12-12-254-15</inkml:trace>
  <inkml:trace contextRef="#ctx0" brushRef="#br0" timeOffset="60046.7875">15906 3071 941 0,'0'0'46'16,"0"0"11"-16,0 0 85 15,0 0-95-15,0 0-11 0,106-50-22 16,-59 41-14-16,2 0-1 15,-4-2-40-15,-9-11-319 16</inkml:trace>
  <inkml:trace contextRef="#ctx0" brushRef="#br1" timeOffset="87825.831">4798 1105 687 0,'0'0'14'15,"0"0"109"-15,0 0-34 16,0 0-53-16,0 0-23 16,0 0-6-16,0 0 8 15,15 0-5-15,-15 0 16 16,0 0 22-16,0 0-7 16,0 0 0-16,0 0 7 15,0 0-8-15,0 0 5 16,0-2-17-16,0 2-8 15,0 0-7-15,0 0 0 0,0 0-3 16,0 0 3-16,0 0-7 16,0 0 1-1,0 0-7-15,0 0-4 0,0 9-4 16,3 8 8-16,0 5 0 16,0 4 1-16,3 2-1 15,3 0 1 1,-2-1 3-16,-1-3-4 0,0-3 4 15,-4-4-3-15,1-4 1 16,-3-4-2-16,3-4 0 16,-3-1-1-16,0-2 0 0,0-1-5 15,0-1-189-15,0 0-232 16</inkml:trace>
  <inkml:trace contextRef="#ctx0" brushRef="#br1" timeOffset="88685.5079">4895 1001 391 0,'0'0'79'0,"0"0"61"16,0 0-54-16,0 0-48 0,0 0 15 16,0 0-28-1,-25-22 44-15,16 18 2 0,1 2-13 16,-5-1-20-16,4 2-8 16,-3 1-10-16,2 0-3 15,-4 0-6-15,2 0-6 16,-6 9-4-16,-1 2 4 15,1 1 4-15,0 2-6 16,0 2 8-16,5 2 0 16,-1 2-1-16,1 4-6 15,4 3 6-15,6 1-5 16,3 1-3-16,0 0 1 16,0 0-1-16,6 0 8 15,3-2 0-15,7-2-9 16,-2 1 5-16,2-4-4 0,1-1 8 15,-1-1-8-15,6-3 2 16,-2-3 5-16,2-4 1 16,2-3 11-16,1-2 4 15,2-5 1-15,-3 0-7 16,0 0 1-16,1-7-8 16,-4-2-2-16,-6-2-7 15,3 2 1-15,-3-1 0 16,-2 0 1-16,-1-4-3 15,-1 0 6-15,-1-1-2 16,-4 0 3-16,0-2-2 16,-3-4 4-16,-3-1 9 0,0-2-4 15,0-1-6-15,0-4-4 16,-3 3 0-16,-6-1 3 16,0 0-4-16,-1 4 4 15,1 4 1-15,-6 3-3 16,3 4-7-16,0 5-5 15,-9 4 0-15,-1 3-11 16,-5 0-51-16,3 13-141 16,3-8-206-16</inkml:trace>
  <inkml:trace contextRef="#ctx0" brushRef="#br1" timeOffset="90466.7491">8053 1284 353 0,'0'0'340'0,"0"0"-306"15,0 0 91-15,0 0 6 16,0 0-56-16,0 0-10 15,-12-10-22-15,12 5 6 16,0 2-19-16,0-3-4 16,0-2-6-16,3 0-2 15,6-1-5-15,1 1-5 16,5 0-4-16,-4 2 2 16,-1 4-6-16,-1 2-1 0,0 0-6 15,0 7-5-15,-3 10 8 16,-6 5 4-1,0 2 1-15,0 1 1 0,-8 2 0 16,-8-1 0-16,-3-4 0 16,2-5 0-16,1-4 4 15,4-5-5-15,6-3 0 16,3-3-1-16,3-2 1 16,0 0 5-16,0 0 1 15,0 0-4-15,0 0-3 16,6 0-10-16,9 0 10 15,9-2 0-15,1-3 1 16,-1 0 2-16,1 0-3 0,-5 2-2 16,2 2-1-1,-3-2-2-15,-8 3-85 0,-5-5-138 16,-6-3-163-16</inkml:trace>
  <inkml:trace contextRef="#ctx0" brushRef="#br1" timeOffset="91248.0788">8177 1131 414 0,'0'0'260'0,"0"0"-223"16,0 0 60-16,0 0-6 16,0 0 0-16,0 0-71 15,-66-58 5-15,54 53-5 16,-4 3 12-16,-4 2-17 15,-2 0-6-15,-5 0 3 16,2 7-6-16,1 2 5 16,3 1 3-16,3 1 2 0,-1 6-4 15,7 3-9-15,1 3 1 16,5 2 2-16,2 3-4 16,4-1-1-16,0-1 3 15,0 1-2-15,0-3 1 16,0 0 0-16,7 1 4 15,2-3 5-15,5 1-6 16,5-3 2-16,5 4-1 16,-2-6-1-16,4-2 3 15,2 1-4-15,-1-6 0 16,-5 0 4-16,2-2-5 16,-6 1 7-16,6-4 2 0,-2-2 4 15,2-4 8-15,-3 0-7 16,6 0 1-1,1-5-6-15,-1-7-6 0,0-1 0 16,-5-3-3-16,1-1 4 16,-4 0-5-16,0 1 2 15,-5 0 5-15,-2-1 0 16,-2 5 0-16,-1-5 2 16,-1 0-1-16,-1-1 0 15,-4 0-1-15,-3-4-4 16,0 0 6-16,0-2-2 15,0-2-2-15,-10 2 9 16,-7-1-6-16,1 1-1 0,-4 0 3 16,1 4-10-16,0 5 3 15,2 1-4-15,-5 4-2 16,-5 4-3-16,-6 6-8 16,-9 0-17-16,-10 16-175 15,-6-1-215-15</inkml:trace>
  <inkml:trace contextRef="#ctx0" brushRef="#br1" timeOffset="92919.8911">11486 1289 586 0,'0'0'98'15,"0"0"1"-15,0 0-29 16,0 0 2-16,0 0-3 15,0 0-17-15,0 0 11 16,3-17-32-16,0 14 20 16,-2 1-16-16,3-1-14 0,2-1-4 15,3-1-8-15,4-3-8 16,4 1-1-16,2 0 0 16,-1 1-1-16,3 2 0 15,-5 2-1-15,-4 2 2 16,-1 0-7-16,-4 9-3 15,-4 7 3-15,-3 5 7 16,0 3 2-16,-3 2 0 16,-17-1 1-16,7-3 2 15,-3-6-3-15,7-7-1 16,0-3 2-16,7-4-2 16,2-2 1-16,0 0 1 15,0 0-2-15,0 0-1 0,7 0-1 16,9-3 1-1,3-4 0-15,-2 1-1 0,2 1-1 16,-7 5 0-16,-1 0-3 16,2 0-3-16,-4 5 1 15,-2 6 4-15,-1 3 1 16,-6 2-2-16,0 0 4 16,0-1 0-16,-13 0-1 15,-5 1 1-15,-3-2-8 16,-4-3-35-16,5-2-27 15,-2-4-61-15,4-5-51 16,0 0-248-16</inkml:trace>
  <inkml:trace contextRef="#ctx0" brushRef="#br1" timeOffset="93795.1543">11723 1112 513 0,'0'0'14'0,"0"0"128"15,0 0-81-15,0 0-34 16,0 0-15-16,0 0 8 16,-71-7 4-16,55 7-3 15,-1 7-1-15,1 1 3 16,-4 1-2-16,1 2-4 15,-3 3 8-15,2 3 2 16,4 0-8-16,-4 3-2 16,10-2 5-16,-2 2-13 15,5-3 0-15,1 0 0 0,6 2-3 16,-4-1-3-16,4 4 20 16,0 0-8-16,0 2-5 15,0 2 6-15,0 1 4 16,7-1-9-16,6-1 0 15,-4-2 2-15,4-1-8 16,4-1 5-16,2-2 2 16,1 0 16-16,5-2-8 15,-4 0 3-15,4-6-3 16,-2-3-2-16,2-3-1 16,-4-5 0-16,1 0-4 15,-6 0-3-15,4 0 8 0,-2 0-11 16,3-6 8-16,-2-1-8 15,-2-1-5-15,-1-2 6 16,-4 0-5-16,1-2-1 16,1-5 5-16,-5 3-3 15,1-3 1-15,-4 2 2 16,1 0 1-16,0-1 5 16,3-1-8-16,-7 0 2 15,0-2 0-15,3-1 0 16,-6-2 0-16,3 2 0 15,-3-2 6-15,0 1-1 16,0 0-1-16,0-1 1 0,-3 3-2 16,-6 1 1-16,0 1-2 15,-8 1-1-15,0 1-3 16,-1-1-4-16,0 3 1 16,-3 1 1-16,0 5-1 15,-1-3-2-15,1 5-6 16,0 4-7-16,-9 1-16 15,2 0-117-15,-2 10-50 16,0-4-285-16</inkml:trace>
  <inkml:trace contextRef="#ctx0" brushRef="#br1" timeOffset="98045.2959">8311 3953 332 0,'0'0'40'16,"0"0"42"-16,0 0-36 15,0 0-8-15,0 0-2 16,0 0 3-16,0 0 3 15,0 0-5-15,-36 14-6 16,32-14-4-16,4 0 8 16,-6 0-18-16,1 0-9 15,-1 5-2-15,-7-1-5 16,4 1 1-16,0 1 4 16,-2-1-1-16,4-1 3 15,1-1-2-15,3-2 0 0,3 0-2 16,0-1 1-1,0 2-5-15,0-1 0 0,0-1 0 16,0 0 0-16,0 0 2 16,0 0-2-16,0 0 0 15,0 0 3-15,9 0 13 16,9 0 13-16,7 0 19 16,8 0-12-16,6 0-20 15,3 0-12-15,1 0-2 16,-2 0-1-16,-2-5 0 15,-6 2-1-15,-10-1 0 16,-4 0-1-16,-7 0 0 16,-5 1 2-16,-1 3 1 15,-4-2 1-15,-2 2 5 0,0-1 4 16,0-1 8-16,0-1 3 16,0 0-23-16,-15-4-4 15,0 3-1-15,-6 1 2 16,-1 3-3-16,-1 0 4 15,1 0 0-15,-2 0 2 16,6 0 4-16,2 0-2 16,7 0-2-16,-3 0 0 15,6-1 0-15,0 1 2 16,3 0 3-16,3 0-4 16,0 0 5-16,0 0-4 15,0 0-2-15,0 0 0 16,0 0-5-16,0 0-8 0,0 0-5 15,3 0-6-15,13 0-93 16,1 0-105-16</inkml:trace>
  <inkml:trace contextRef="#ctx0" brushRef="#br0" timeOffset="111927.148">5123 623 247 0,'0'0'29'16,"0"0"4"-16,0 0 2 15,0 0-9-15,0 0 19 16,0 0-1-16,0 0 8 16,-3-4 12-16,3 4-14 0,0 0-6 15,0 0-14-15,0 0-12 16,0 0-11-16,0 0 0 16,-3 0 4-16,3 0-3 15,0 0 9-15,0 0-1 16,0 0 2-16,0 0-11 15,0 0-4-15,0 0-2 16,-4 0 1-16,4 2 0 16,-3 3 3-16,3 1-2 15,-3 0 0-15,3-1-2 16,-3 4 6-16,3 1 0 16,0 0-2-16,0 6-1 15,0 1 2-15,0 2-4 16,0 1 4-16,0 0-5 15,0 1 3-15,3-4-4 0,0 2 3 16,0-1-2-16,-3 3 2 16,0-1 1-16,0 0 3 15,0 0-4-15,4 0 2 16,-4 2-1-16,0 0 1 16,3-5-4-16,-3 2 6 15,0 0-7-15,0-2 2 16,0 0-1-16,0 0-1 15,0 0 2-15,0-1 0 16,0-1-3-16,0 0 2 0,0 0-1 16,0-1 0-1,0 1 0 1,0 1 1-16,0-2-1 0,0 0 0 16,0 0 1-16,0 0-1 15,0-2 4-15,0 3-4 16,0-1 0-16,0 1-2 15,0-1 3-15,0 0-2 16,0-1-2-16,0 4 3 16,5-2 0-16,-4 1 0 15,1 1 0-15,1 0 1 16,-3-2-1-16,1 0 3 16,-1 2-3-16,0-1 0 0,0 3 0 15,0-4 0 1,0-3 0-16,0 0 1 0,0-4 0 15,0-1-1-15,0-2-1 16,0-1 1-16,0 1 2 16,0-2-2-16,0 2 0 15,0-1 3-15,0 1-1 16,0 0 1-16,0-1 0 16,0-2-2-16,0-1 2 15,0-1-1-15,0 3-2 16,0-3 0-16,0 0 1 15,0 0-1-15,0 0 0 16,0 0-3-16,0 0-76 16,0-10-309-16</inkml:trace>
  <inkml:trace contextRef="#ctx0" brushRef="#br0" timeOffset="113013.954">5095 652 264 0,'0'0'85'16,"0"0"20"-16,0 0-25 16,0 0-28-16,0 0-17 0,0 0-5 15,0 0-2-15,0 0-11 0,0 0-5 16,3 0 7-1,0 3 4-15,3-3 7 0,4 1 10 16,-2 0-20-16,4 1 13 16,4-1-8-16,5-1-13 15,6 0 14-15,10 0-3 16,2 0-8-16,3 0-10 16,-1 0 0-16,1-1-4 15,-3-2 1-15,4-1-2 16,2 1 2-16,4-1-2 15,2-1 1-15,-2 0-1 16,0 2 0-16,-1-3-1 16,0 1-1-16,-2-3 4 15,5 1-5-15,-2 0 3 16,-1 0 0-16,1 2 0 0,-4-1 1 16,-2-1 1-16,-1 3-1 15,-3-1-1-15,-4 3 0 16,-5 1-1-16,0 1 1 15,-6 0 0-15,0 0-2 16,-8 0 1-16,-1 0 0 16,-2 0 1-16,-5 1 0 15,1 1 1-15,-6-2 0 16,3 0-1-16,-6 0-3 16,0 0 3-16,0 0-1 15,4 0-7-15,-4 3-85 16,0-1-62-16,0-2-187 0</inkml:trace>
  <inkml:trace contextRef="#ctx0" brushRef="#br0" timeOffset="117124.0655">6281 548 228 0,'0'0'57'16,"0"0"-50"-16,0 0 34 15,0 0 20-15,0 0-7 16,0 0-20-16,0 0-10 16,0-14 18-16,0 14-9 0,0 0-11 15,0-3 5 1,0 3-2-16,0 0-2 0,0 0-6 15,0 0-2-15,0 0-4 16,3 0-8-16,0 0-2 16,6 0 5-16,4 0-4 15,5 6 9-15,6 0 1 16,9-1 8-16,7-1 7 16,8-4-16-16,7 0-1 15,6 0-1-15,3 0 5 16,5 0-7-16,7 0-6 15,0 0 0-15,3-4 2 0,-3 4-3 16,-6-2-4 0,-1 0 4-16,-2 2-1 0,-1 0 1 15,-8 0 0-15,-9 0-4 16,-7 4 1-16,-5 2-1 16,-6 0-2-16,-4-1 5 15,-3-3 1-15,0-2 0 16,3 0 0-16,-2 0 1 15,2-5 0-15,1-4 1 16,-2-1 0-16,-4 3-2 16,-1 2 0-16,-9-2 0 15,-2 6 0-15,-7 0 1 16,0 1 0-16,-3 0 0 0,0 0-1 16,0 0 5-1,0 0-1-15,0 0 2 0,0 0-5 16,3 0-1-16,5 0-2 15,5 0 2-15,5 0 0 16,3-2 1-16,-2 2-2 16,-2 0 1-16,2 0 0 15,-7 0-2-15,1 0 2 16,-2 0 0-16,1 0 0 16,4 0 2-16,-2 0 0 15,2 0-2-15,-1 0-2 16,6 0 2-16,-5 0-2 15,-1 0 5-15,-1 0-3 16,-4 0 0-16,-4 0 1 0,-6 0-1 16,3 0 2-16,-3 0-2 15,0 0 16-15,0 0 44 16,0 0-14-16,0 0-11 16,0 0-1-16,0 0-12 15,0 0-4-15,0 0-10 16,0 0 1-16,0 0-7 15,0 0 0-15,0 0-2 16,0 0-1-16,0 0-1 16,0 0-7-16,0 7-3 15,0 5 8-15,6 3 2 16,4 5 0-16,1 2 2 16,4 1 0-16,4 1 1 0,-1-1 0 15,0-2 0-15,0-3-2 16,-3-4 2-16,-2-2 0 15,-1-5-1-15,-4-3 0 16,-4-2 0-16,-1-2 1 16,-3 0 2-16,0 0 6 15,0 0 0-15,3 0 5 16,0-10-14-16,0-5 4 16,0 1-4-16,0-3 1 15,3-2 0-15,-6-1 1 16,7-3-2-16,-2 0 2 15,1 1-1-15,0 1 1 0,0 3-2 16,1 2 2-16,-4 5 0 16,3 3 0-16,-3 4 2 15,0 3 2-15,2-2-6 16,-5 3 0-16,3 0-1 16,0 0-2-16,4 0-5 15,-1 0 4-15,6 16-3 16,3 3 6-16,-3 7-1 15,4 3 2-15,-1-2 3 16,3 0-2-16,-3-1 0 16,1-6-1-16,-2-1 1 15,-4-3-2-15,-4-2 1 16,3-5 0-16,-6 2 2 0,2-8-2 16,-2 0 0-1,-3-1 0-15,4-2 1 0,-4 0 2 16,0 0 3-16,3 0 2 15,-3 0 13-15,6-3 0 16,-3-8-18-16,3-5 0 16,0-1-2-16,-3-3 2 15,4-3-2-15,-2-1 2 16,1-2-3-16,0-2 1 16,0 3 0-16,1 3 1 15,-1-1-1-15,3 5-1 16,-4 3 1-16,5 0 0 0,-4 5 2 15,0 1 2 1,-3 4-3-16,-3 5 2 0,3 0-4 16,7 0-8-16,1 14-10 15,4 9 8-15,1 7 10 16,5 3 1-16,-3-2-1 16,6-5 3-16,-2-1 0 15,-4-6-2-15,0-2 1 16,-6-6-2-16,-5-3 2 15,-4-3 0-15,0-5 0 16,-3 0-1-16,0 0 4 16,3 0 3-16,-3 0 10 15,0-4 3-15,1-9-19 16,-1-1-1-16,0-1-1 16,0 3 2-16,0-2-2 0,0 1 0 15,0 2-2-15,4 3 1 16,-4 1 0-16,0 0 0 15,3 3 1-15,3-2 0 16,7 1-5-16,11-1-5 16,3 1 7-16,13 4 0 15,5 1 3-15,7 0 1 16,6 0 0-16,5-1-1 16,4-3 0-16,6-1 2 15,3-1-2-15,-4 0 0 16,-3-1-2-16,-1-2 1 15,-7 1 1-15,-1 0 0 0,-8 2 0 16,-10 3 1-16,-5 1-1 16,-10 1 0-16,-8 1 0 15,-5 0 0-15,-4 0-1 16,-4 0-2-16,0 0-3 16,-3 0-75-16,0 0-78 15,-3 0-141-15</inkml:trace>
  <inkml:trace contextRef="#ctx0" brushRef="#br0" timeOffset="121092.7772">9928 465 434 0,'0'0'15'16,"0"0"-9"-16,0 0 38 15,0 0-12-15,0 0-24 16,0 0-3-16,0 0-3 16,-7 0 1-16,6 0-1 15,-2 2-2-15,0 1 2 16,-1 0 0-16,1 1-1 15,0-4 2-15,3 0 0 16,0 0 14-16,-3 0 18 16,0 3-3-16,-3 0 0 0,-3-1-20 15,0 3-8 1,0-3-3-16,3 1 0 0,-4-1 5 16,7-1 0-16,-3-1 11 15,0 0 13-15,2 0-5 16,0 0-7-16,1 0 6 15,-4 0-3-15,4 0 13 16,-6 0-17-16,3 0-11 16,0 0 4-16,2 0 7 15,4 0 22-15,-4 0-10 16,3 0-9-16,-1 0-10 16,2 0-5-16,0 0 2 15,0 0-7-15,0 0 0 16,0 0 0-16,20 0-5 0,13 0 5 15,7 0 10-15,7 0-4 16,9 0-1-16,2 0 6 16,3 0-6-16,-2 0 6 15,6 0-3-15,-4 0-5 16,-1-1 1-16,-6 1-1 16,-2 0-1-16,0 0 0 15,0 0 0-15,2 0-2 16,-2 0 0-16,2 0 0 15,1 0-1-15,-4 0-1 16,1 0 2-16,3 0-5 16,-3-2-4-16,-3-1-8 15,-1 1 4-15,-6-1 0 0,-12 1 3 16,-7 1 7-16,-7 1 3 16,-6-1-1-16,-7 1 1 15,0 0 0-15,0 0 0 16,3 0 1-16,-5 0-1 15,2 0 0-15,2 0-1 16,-2 0 1-16,0 0-2 16,0 0 2-16,0 0 0 15,0 0 1-15,0 0-1 16,-3 0 1-16,0 0 0 16,0 0 1-16,0 0 2 15,0 0-3-15,0 0 1 0,0 0-1 16,0 0 2-16,0 0 3 15,0 0 4-15,0 0 8 16,0 0-7-16,0 0-1 16,0 0-8-16,0 0 1 15,0 0 2-15,0 0-5 16,0 0 2-16,0 0 0 16,0 5-2-16,0 8 0 15,0 5 1-15,0 3 2 16,0 2 1-16,0 1-2 15,0 1-2-15,0 1 6 16,0-2-5-16,0-1 8 16,0 2-8-16,0-1 8 0,0-2 3 15,0-1-11 1,0 4 4-16,0-3 2 0,0-1-3 16,3 0 8-16,-3-1-9 15,3-3 2-15,0 1-1 16,1 1 2-16,-4-3-5 15,3 1 1-15,-3-1 2 16,3 1 2-16,-2 0-5 16,1 2 4-16,-1-2-3 15,1 2 1-15,3 1-1 16,-5-3 6-16,3-1-8 16,-3-1 2-16,3-3 0 0,-3 4 0 15,3-2 2 1,-3 0-2-16,4 2 0 0,-4-1 0 15,3-4 1-15,0 2-1 16,-3-1 0-16,3 0 0 16,0-2 1-16,0 0 4 15,-3-1-6-15,3-2 3 16,-3 3-3-16,3-1 0 16,-2-1 3-16,2 4-3 15,-1-2 4-15,-1 2-5 16,4 1 3-16,-5 1-1 15,3-2 1-15,0 0 2 16,-3-3-3-16,3-1 0 16,-3 2 1-16,3-2-2 15,0 3 5-15,0-4-1 0,0 3-3 16,0 0 0-16,1 2 0 16,-4 0 1-16,3-3 2 15,-3 3-4-15,3-6 2 16,-3 5 0-16,0-4 3 15,0 3-4-15,1-2 2 16,1-1 1-16,-1-2-2 16,2-2 4-16,1 3-5 15,-4-3-1-15,3 2 1 16,-3-2 1-16,0 2-2 16,0-4 0-16,3 4 1 15,-3-2-1-15,0-1 3 0,0-1-2 16,3 2 3-1,-3 0-5-15,0-1 1 0,0 3 1 16,4-2-1-16,-4 1 2 16,3 0 0-16,-3 0 0 15,0-1 1-15,0 1-1 16,0-4 4-16,0 3-2 16,3-3-1-16,-3 1 2 15,0 1-4-15,0-1 3 16,0 1 3-16,0-2-2 15,0 0-4-15,0 0 2 16,0 0 1-16,0 0-4 16,0 0 3-16,0 0-4 15,0-2-94-15,-3-18-234 16</inkml:trace>
  <inkml:trace contextRef="#ctx0" brushRef="#br0" timeOffset="122389.6905">9239 916 554 0,'0'0'169'0,"0"0"-112"15,0 0 54 1,0 0 26-16,0 0-45 0,0 0-51 16,0 0 7-16,-17-26-4 15,17 26-12-15,0 0-16 16,-3 0-4-16,3 0-12 16,0 4 0-16,0 18 0 15,0 5 1-15,0 8 15 16,0 0-4-16,0 0 4 15,0-1-5-15,3-2-2 16,3-6 0-16,-1-6-3 16,-2-3-5-16,0-5 3 0,0-4-2 15,-3-1-1 1,0-5 0-16,4-2-1 0,-4 0 0 16,0 0-4-16,0 0-114 15,0 0-95-15,0-12-150 16</inkml:trace>
  <inkml:trace contextRef="#ctx0" brushRef="#br0" timeOffset="122999.0749">9598 958 671 0,'0'0'19'15,"0"0"37"-15,0 0 17 16,0 0-22-16,0 0-20 16,0 0 9-16,-6-5 10 15,0 2-33-15,-4-2 14 0,1 2 0 16,-5-1 0-16,-2 3 6 16,1 1-18-16,-2 0 2 15,1 0 9-15,0 1-19 16,2 11-5-16,1 5-3 15,1 4 5-15,6 3-6 16,-1 3 4-16,7-2 3 16,0 1-5-16,0-2 2 15,16-4 1-15,-1-3 15 16,3-3 1-16,1-2-6 16,-4-4-2-16,3-2-8 15,-3-3 1-15,-2-3 5 16,1 0-3-16,-2 0 7 15,1-9 1-15,-4-5 9 16,-1-3 5-16,-4-3-6 0,-1-4-5 16,-3-1-1-16,0-1-10 15,0 2-1-15,0 4-9 16,-3 3 0-16,-1 4-1 16,1 7-55-16,-5 3-62 15,-4-6-341-15</inkml:trace>
  <inkml:trace contextRef="#ctx0" brushRef="#br0" timeOffset="168566.4809">18037 995 75 0,'0'0'424'0,"0"0"-338"16,0 0 37-16,0 0-48 15,0 0-22-15,0 0 3 16,0 0-10-16,0-25 8 16,0 24-1-16,0-1-9 0,0-1-7 15,-1-2-13-15,-4 2-11 16,1 0 9-16,-2 0 3 16,-1 0-5-16,-2-1-9 15,-2 3 1-15,-4 1-2 16,-1 0-8-16,-7 0 5 15,3 1 5-15,-3 9 8 16,1 2 5-16,1 4-6 16,3 4-9-16,5 2-1 15,3 1 4-15,9 4-8 16,1-4 2-16,1 1-5 16,18-3 1-16,0-2 7 15,5-2-7-15,-1-2 1 0,6-3-3 16,-7-3 0-16,5-1-1 15,2-3-4-15,-3-2-53 16,9-3-47-16,-2 0-24 16,5 0-84-16,2-8-125 15</inkml:trace>
  <inkml:trace contextRef="#ctx0" brushRef="#br0" timeOffset="169301.9388">18453 1084 575 0,'0'0'31'0,"0"0"72"16,0 0 2-16,0 0-18 15,0 0-17-15,0 0-33 16,-56-42-2-16,34 42-2 16,0 0-3-16,-1 0-9 15,-4 10 5-15,5 4 12 16,2 5-5-16,4-1-23 15,7 0 1-15,1 1-5 16,8-5-3-16,0 0 0 16,8-5-1-16,4 1 1 15,5-6 4-15,2-3-7 16,1-1 5-16,3 0-2 16,-4-4-3-16,0-9-21 0,-2-2-16 15,-7-2 7-15,-4 0 7 16,-6 0 23-16,0 0 0 15,0 3 4-15,0 4 1 16,-4 6 25-16,1 1-4 16,-3 3-7-16,3 0-13 15,-4 10-4-15,3 9-2 16,4 3 1-16,0 0 0 16,0-5-1-16,14 0 2 15,-1-3-1-15,3-2-1 16,3-2 1-16,0-6-1 15,5-4 1-15,-2 0-1 0,4 0 0 16,-1-9-2-16,-1-5-14 16,-8-4-3-16,1-5-6 15,-8-2 14-15,-6-6 3 16,-3-6 4-16,0-4 4 16,-9-5 1-16,-9 1 1 15,3 3 3-15,3 9 17 16,-2 8 12-16,8 11-7 15,3 3 12-15,3 8 8 16,0 2-7-16,0 1-40 16,0 0-1-16,6 17-9 15,14 11 10-15,-5 7 7 16,4 6 1-16,-2 1-2 0,-4 3 0 16,-3-1-2-1,4-2-2-15,-5-6-2 0,-5-2 1 16,2-3-1-16,0-5-3 15,-3 1-48-15,1-6-59 16,1-8-91-16,3-9-110 16</inkml:trace>
  <inkml:trace contextRef="#ctx0" brushRef="#br0" timeOffset="169708.2051">19067 992 740 0,'0'0'8'16,"0"0"117"-16,0 0-9 15,0 0-51-15,0 0 0 16,0 0-42-16,-60-28-2 16,45 28-4-16,-1 8 0 15,0 9-2-15,3 4 0 0,9 4 2 16,1 1-4 0,3 1-8-16,0-3-1 0,9-5 12 15,5 1-13-15,5-7 7 16,-2-2-9-16,6-1 0 15,-5-4 0-15,2-5-1 16,3-1-30-16,-5 0-44 16,0 0-68-16,-3-10-76 15,-4-5-164-15</inkml:trace>
  <inkml:trace contextRef="#ctx0" brushRef="#br0" timeOffset="170317.5583">19171 989 452 0,'0'0'414'16,"0"0"-341"-16,0 0 7 16,0 0-62-16,0 0 43 15,0 0-3-15,16 73-24 16,-5-50-3-16,1-1-13 16,-2-6-4-16,2-2-2 15,-2-3-4-15,3-5-4 16,0-3-3-16,0-3 0 15,4 0-1-15,-1-4-12 16,3-14-28-16,1-2-36 16,-8-5 27-16,-3 0 19 15,-3-3-3-15,-5 1 33 16,-1 6 2-16,0 5 9 0,0 8 41 16,0 7 2-16,0 1-27 15,0 0-27-15,0 15 1 16,0 7-1-16,0 5 16 15,3-1 6-15,8-2-2 16,4-3 0-16,4-4 0 16,2-2-3-16,0-6-1 15,0-5-2-15,-1 0-4 16,3-4-7-16,1 0 2 16,3 0-3-16,-5-14 0 15,2-4-2-15,-8-5-14 16,-1-4 4-16,-1-4-13 0,-7-3 7 15,-4-3 16-15,-3-7 2 16,-3-6-2-16,-13-5 1 16,-5 1 1-16,3 6 5 15,3 11 19-15,6 10 6 16,4 18 9-16,4 4 14 16,1 5-19-16,0 14-36 15,0 20-6-15,9 14 6 16,9 6 12-16,-2 5 9 15,3-4 2-15,3-4-13 16,0-5 0-16,-1-5-6 16,-6-5-4-16,-4-6-3 15,-9-6-89-15,-2-17-198 0</inkml:trace>
  <inkml:trace contextRef="#ctx0" brushRef="#br0" timeOffset="171686.5982">20233 1025 729 0,'0'0'11'0,"0"0"100"16,0 0-1-16,0 0-40 16,0 0-17-16,0 0-10 15,0 0-15-15,-76-44-6 16,54 44 6-16,-4 8-11 15,4 8 2-15,-1 5-4 16,6-2-2-16,8 1 0 16,2 0-5-16,7-3-5 15,0-3 1-15,4-3-1 16,9-3 0-16,5-2 1 16,3-6-4-16,0 0 4 0,3 0-4 15,-4-6-27-15,-2-9-5 16,-1-3-5-16,-8-3-7 15,-5-1 12-15,-4 0 22 16,0 0 8-16,-4 5 2 16,-8 3 10-16,3 5 25 15,-2 4 2-15,4 5-6 0,1 0-28 16,1 15-3-16,2 5 0 16,3 3 0-16,0 0 3 15,8-1-3-15,8-2 0 0,4-3 0 16,3-6 1-16,4-3 0 15,2-3 1-15,0-5 0 16,1 0 0-16,0 0-2 16,-3-14 0-16,-1-1-19 15,-4-5-5-15,-6-4 2 16,-5-3 5-16,-5-6 7 16,-6-1 5-16,0-7 3 15,0-4 2-15,-9 2 1 16,-6 2 9-16,4 5 18 15,1 10 14-15,3 9-12 16,4 9 20-16,0 5-13 16,3 3-30-16,0 11-7 0,0 20-22 15,0 14 22 1,6 9 0-16,4 1 3 0,-1-3 8 16,1-4-1-16,1-6-7 15,-2-5-3-15,-2-7 0 16,-1-7-1-16,0-4 1 15,-3-6-1-15,-3-3-56 16,0-3-77-16,-2-7-126 16,-15 0-343-16</inkml:trace>
  <inkml:trace contextRef="#ctx0" brushRef="#br0" timeOffset="172170.9209">20243 1010 868 0,'0'0'3'15,"0"0"25"-15,0 0 3 16,108-12-9-16,-62 6-7 16,-1 0 0-16,-1-1-1 15,-3 0 4-15,-5-1-11 16,-2-3 3-16,-10 1-6 15,0 1 2-15,-8-2-3 16,-1-2 0-16,0 0 1 16,-6 0-3-16,-2 2 1 15,-1 1 3-15,-4 0 1 0,-2 2 17 16,0 2-12-16,0 3 4 16,-2 1-1-16,-11 1 2 15,-3 1-8-15,-3 0 0 16,-1 0-4-16,0 11 5 15,5 5 3-15,5 5 7 16,-4 4 3-16,11 2-10 16,3-1 3-16,0 0-1 15,7-2 9-15,13-3 6 16,6-3-8-16,3-2 3 16,4-4-8-16,2-6-7 15,2 0-7-15,-3-6-1 0,2 0-1 16,-3 0-11-16,-2-3-76 15,-1-9-32-15,-9-5-82 16,-5-5-253-16</inkml:trace>
  <inkml:trace contextRef="#ctx0" brushRef="#br0" timeOffset="173039.2484">22041 616 192 0,'0'0'951'16,"0"0"-944"-16,0 0 129 0,0 0-91 16,0 0-40-16,-24 78-5 15,22-11 28-15,2 7-9 16,0-3 2-16,0-4 8 16,0-8-10-16,3-9-6 15,1-12-9-15,0-7 4 16,-4-10-3-16,0-9-3 15,0-5 2-15,0-6 6 16,0-1-8-16,0 0 13 16,0-12 2-16,0-14-10 15,0-9-7-15,6-5-15 16,9 0-21-16,6 2 8 16,1 7 4-16,5 11 5 0,-3 7 10 15,0 11 7-15,1 2-2 16,-3 17-3-16,3 16 7 15,0 2 0-15,-5 4 1 16,-3-3-1-16,-11-2 0 16,-6-8-1-16,-3-1 1 15,-18-9 3-15,-4-6 1 16,-8-5 17-16,0-5-5 16,-2 0-8-16,0-5-1 15,3-9-4-15,4-3-3 16,6 0-11-16,6 2-54 15,5-1-61-15,8 4-100 0,3 2-103 16</inkml:trace>
  <inkml:trace contextRef="#ctx0" brushRef="#br0" timeOffset="173508.0881">22431 940 1121 0,'0'0'2'0,"0"0"48"16,0 0 3-16,0 0-24 15,98 5 10-15,-60 22-3 16,2 7 1-16,-4 2 13 16,-6 3-10-16,-11-4-21 15,-10-3-5-15,-9-3-14 16,0-5 1-16,0-6 4 16,-13-6-5-16,0-4 2 15,-4-8 3-15,4 0 4 16,-1-10 5-16,3-13-4 15,6-8 0-15,2-4-9 16,3-4 1-16,0-1 1 16,11 4 1-16,8 4-5 0,3 8 1 15,2 2-4-15,2 8-33 16,-1 4-14-16,-1 8-25 16,-6 2-72-16,-2 0-106 15,-5 0-212-15</inkml:trace>
  <inkml:trace contextRef="#ctx0" brushRef="#br0" timeOffset="174038.7305">23092 1056 492 0,'0'0'485'0,"0"0"-427"15,0 0 126-15,0 0-105 16,-91-36-12-16,70 36-29 16,2 0-17-16,3 3-10 15,-4 13 1-15,4 4-6 16,2 2 2-16,7 0-2 15,5-2-3-15,2-2 2 0,0-4 3 16,3-4-5 0,10-1-3-16,-3-6 3 0,-1 0-2 15,3-3 1-15,3 0-1 16,-2-6-1-16,3-8-35 16,1-6 7-16,-1-4-4 15,-2-2-10-15,1-3 11 16,-9 0 23-16,-2 7 8 15,1 5 10-15,-5 8 7 16,2 4 17-16,-2 5-2 16,0 0-27-16,3 5-5 15,2 14 0-15,2 6 10 16,6 6 7-16,-2-5-8 16,1 4 7-16,1-7-2 15,0-1-8-15,-6-5-3 0,-2-2-3 16,-1-2-3-16,-3-2-50 15,-1-6-85-15,0-5-79 16,0 0-170-16</inkml:trace>
  <inkml:trace contextRef="#ctx0" brushRef="#br0" timeOffset="174460.696">23224 1013 930 0,'0'0'17'0,"0"0"141"15,0 0-85-15,0 0 9 16,0 0-5-16,0 0-36 0,81 72 3 16,-65-43-4-16,-3-3-9 15,-1-2-12-15,-3-3-6 16,0-4-7-16,-8-5-1 16,1-5-5-16,-2-5 2 15,0-2-1-15,0 0 3 16,0 0 7-16,0-9 2 15,0-11-13-15,1-3-3 16,2-5 3-16,0-1 1 16,3-1-1-16,0 2 0 15,6 7 0-15,-1 4 2 16,3 8 0-16,0 1-2 16,4 8 1-16,-2 0 1 0,5 0-2 15,1 14-2 1,-2 8-2-16,-1 5 4 0,0-1 2 15,-5 1-2-15,-3 0 0 16,-4-4-2-16,-3-2 1 16,-2-3-4-16,-2-3-44 15,0-1-75-15,0-5-66 16,3-6-162-16</inkml:trace>
  <inkml:trace contextRef="#ctx0" brushRef="#br0" timeOffset="174804.6398">23992 1085 929 0,'0'0'8'0,"0"0"129"16,0 0-46-16,0 0-41 15,0 0-19-15,0 0-10 16,-86-54-4-16,67 54-4 16,-1 0 19-16,-3 3-22 15,4 12 14-15,-2 9-2 16,6 1-1-16,3 1-3 16,7 1-5-16,5-3-3 15,0-2-2-15,0-1-6 0,10-8 0 16,6 2-2-1,3-6 0-15,4-5-1 0,4-4-24 16,2 0-76-16,1 0-105 16,-5-18-163-16</inkml:trace>
  <inkml:trace contextRef="#ctx0" brushRef="#br0" timeOffset="175242.1011">24074 751 936 0,'0'0'178'0,"0"0"-106"16,0 0 128-1,0 0-124-15,0 0-61 0,0 0-7 16,-9 10-8-16,16 31 23 16,4 8 9-16,-3 6 2 15,-1 3 4-15,-3 3-20 16,-2-5 0-16,-1-3-7 15,2-7-10-15,2-5 5 16,2-7-6-16,-1-4 4 16,-2-10-4-16,-1-8 0 15,-3-2 0-15,2-10 3 16,-2 0-2-16,0 0 2 16,4-2 2-16,3-18 5 0,6-8-10 15,5-5-6 1,1 2 4-16,2 5 2 0,-5 6-2 15,4 7 2-15,-3 7-4 16,0 6 4-16,1 0 0 16,-2 12-5-16,2 5 4 15,-3 5 0-15,0 0 1 16,-3-2-8-16,0 3-37 16,-6-4-100-16,-6-9-223 15</inkml:trace>
  <inkml:trace contextRef="#ctx0" brushRef="#br0" timeOffset="176242.0726">25368 973 931 0,'0'0'4'0,"0"0"112"16,-80-22-21-16,55 21-44 16,1 1-9-16,4 0-19 15,1 3-11-15,2 14 0 16,3 5 7-16,5 6-11 15,2 8 9-15,7 1 3 16,0 1-2-16,7-2-3 16,11-6-6-16,9-3-4 15,-2-4-3-15,5-4-2 16,-2-4-5-16,0-7-34 16,-1-4-71-16,3-4-17 15,0-4-129-15,-4-16-219 0</inkml:trace>
  <inkml:trace contextRef="#ctx0" brushRef="#br0" timeOffset="176679.5769">25509 940 993 0,'0'0'8'0,"0"0"107"16,0 0 21-16,0 0-116 15,0 0-20-15,0 0 0 16,4 46 2-16,13-12 7 15,-1 2-5-15,0-2 3 16,2-7 0-16,-1-3 1 0,3-5-1 16,-3-5-4-16,1-6-3 15,-2-3-2-15,-2-5 2 16,2 0-21-16,-1-3-6 16,0-11-7-16,-3-5-2 15,-5-5 21-15,-2-5 12 16,-4-5 0-16,-1-2 3 15,0 3 0-15,0 3 24 16,0 12 20-16,-1 6-7 16,1 10 18-16,0 2-20 15,0 1-35-15,0 18-16 16,0 9 16-16,12 4 9 16,0 0-4-16,1 1 1 0,2-2-1 15,1-5 0 1,-1-1 0-16,-3-3-5 0,2-5-3 15,-4-3-2-15,-4-1-86 16,-2-8-38-16,-2-5-188 16</inkml:trace>
  <inkml:trace contextRef="#ctx0" brushRef="#br0" timeOffset="177304.668">25992 928 942 0,'0'0'1'15,"0"0"37"-15,0 0 18 16,88 14 18-16,-54 8-23 16,-2 3-10-16,-2 4 0 15,-5 1-20-15,-6 1 8 16,-7-3-16-16,-6-1 3 15,-4-6-16-15,-2-2 2 16,0-5 0-16,-3-5-2 16,-6-1 4-16,1-7-3 15,-2-1 4-15,1 0 7 16,0-10-4-16,1-9 4 16,3-7-8-16,3-5-2 15,2-5-4-15,0-4 4 0,12 1 0 16,10 3 7-16,5 1-9 15,5 10-1-15,-3 8 0 16,0 8 1-16,-3 9-1 16,1 0 0-16,0 11 1 15,-2 12 2-15,2 10 6 16,-4 2 4-16,-1 3-5 16,-1-2 4-16,-6 0-1 15,-3-7-8-15,-6-2-1 16,-5-10 1-16,-1-1-2 15,0-6 0-15,0-3 0 16,0-3 0-16,0-4 0 0,0 0 8 16,-6 0 0-16,0-13 13 15,-4-8-15-15,5-6 0 16,1-8 0-16,4-8-6 16,0-5 0-16,0-1-1 15,7 1-2-15,8 10 1 16,2 11 1-16,0 9-9 15,2 7-29-15,0 6-26 16,0 5-40-16,-2 0-27 16,-3 8-138-16,-1 1-249 15</inkml:trace>
  <inkml:trace contextRef="#ctx0" brushRef="#br0" timeOffset="177757.7301">26852 1028 827 0,'0'0'0'0,"0"0"152"15,0 0-32-15,0 0-41 16,0 0-23-16,0 0-24 15,90-1-7-15,-81-8 9 16,-1 0-11-16,-4-2 3 16,-1-2-2-16,-3-3-10 0,0-2-5 15,-1-2-3-15,-12 0-1 16,-1 5 7-16,0 2-2 16,-1 7 12-16,3 2-13 15,0 4-4-15,-1 0 4 16,-2 13-9-16,2 10-1 15,4 5 1-15,6 4 3 16,3-3-1-16,0 0 3 16,3-4 5-16,13-1-3 15,2-5 2-15,3-4-8 16,-2-2 3-16,4-5-2 16,-3-4-2-16,3-2-44 15,-2-2-41-15,-3 0-57 0,-3-2-93 16,-2-14-249-16</inkml:trace>
  <inkml:trace contextRef="#ctx0" brushRef="#br0" timeOffset="178195.2465">27142 926 901 0,'0'0'28'15,"0"0"139"-15,0 0-86 16,0 0-49-16,0 0-15 15,0 0 12-15,60 39 14 16,-46-14-5-16,-2 2-11 0,1 0 4 16,-3-2-20-16,-3-2-6 15,-4-3-1-15,-3-6-2 16,0-6-1-16,0-4 0 16,0-2 0-16,0-2 3 15,0 0 9-15,0-3 1 16,0-14-7-16,0-5-6 15,0-7 2-15,2-3-1 16,4-2-1-16,4 0 0 16,1 5-2-16,1 8 0 15,2 5 1-15,0 7 0 16,-1 5 0-16,1 4-2 16,-1 0-4-16,1 16-4 0,0 6 5 15,0 3 5 1,-3 3-1-16,3 1 2 0,-3-4 0 15,0 1-1-15,-1-3-1 16,-6-4-8-16,1-3-83 16,-4-4-76-16,1-8-105 15,-2-4-218-15</inkml:trace>
  <inkml:trace contextRef="#ctx0" brushRef="#br0" timeOffset="178492.1766">27654 683 1041 0,'0'0'14'16,"0"0"160"-16,0 0-45 16,0 0-87-16,0 0-42 15,0 0 0-15,34 66 19 16,-23-18 4-16,0 6 3 15,-3-2 0-15,-4 1-10 16,1-1 0-16,-1-8-12 16,-1-6-4-16,-2-8 4 15,1-7-3-15,-2-6-1 16,0-5-9-16,0-4-20 16,0-1-79-16,0-5-64 15,-9-2-113-15,-4-2-314 0</inkml:trace>
  <inkml:trace contextRef="#ctx0" brushRef="#br0" timeOffset="178976.8125">27507 1025 1013 0,'0'0'12'15,"0"0"77"-15,0 0 48 16,0 0-93-16,0 0-35 15,101-46 0-15,-59 37-7 16,0 1 1-16,1-2 2 0,-2 0-3 16,1 2-1-16,-2-3-1 15,-4 2 0-15,-5-2 0 16,-4 2-1-16,-5-2 1 16,-5 3 0-16,-7 0 1 15,-4 4 3-15,-6 1 0 16,0-1 0-16,0 1 2 15,-9 2-6-15,-6 1-7 16,0 0 7-16,5 0 0 16,4 0 0-16,4 3-7 15,2 7 4-15,0 2-2 16,2 5 5-16,11 2 3 16,7 3 2-16,-1 2-5 0,-1 2 0 15,1-1 2 1,-5-1-2-16,-1-2 0 0,-7 0-1 15,-1-4 1-15,-4 0-3 16,-1-5 2-16,0 0 0 16,-9-2-5-16,-12-2 6 15,-7-1-3-15,-8-2-63 16,-8-3-47-16,-10-3-113 16,-6 0-266-16</inkml:trace>
  <inkml:trace contextRef="#ctx0" brushRef="#br0" timeOffset="179883.0305">29029 652 1014 0,'0'0'39'16,"0"0"146"-16,0 0-73 16,0 0-30-16,0 0-14 15,0 0-38-15,0 0-30 16,-11-12-20-16,11 53 13 15,0 17 7-15,0 10 17 16,0 2-6-16,0-2 4 16,-1-4-8-16,-2-9 1 15,0-14-7-15,0-6-1 16,1-15 2-16,2-9-2 0,0-5 1 16,-2-6 2-16,2 0-2 15,0 0 11-15,0-2 5 16,0-16 3-16,7-12-19 15,8-7-1-15,4-4-5 16,5 2 3-16,-3 5-7 16,3 9 1-16,-3 9-4 15,-3 7 0-15,-2 9 9 16,-2 0 2-16,0 9-10 16,-2 15 7-16,3 6 1 15,-4 1 3-15,-2-3 0 16,-6 0 0-16,-3-6-5 0,0-5 3 15,-2-5 2-15,-13-5 2 16,-10-3 0-16,-5-2 6 16,-6-2-1-16,0 0-2 15,3-9 0-15,4-5-3 16,2-1-2-16,3-3-2 16,5-4-46-16,7 2-54 15,7 0-42-15,5-4-88 16,3 2-104-16</inkml:trace>
  <inkml:trace contextRef="#ctx0" brushRef="#br0" timeOffset="180351.971">29336 863 746 0,'0'0'118'0,"0"0"-102"15,0 0 152-15,0 0-44 16,88 99-46-16,-64-60-24 15,1-5-17-15,1-3-9 16,-7-5-6-16,2-9-14 16,-3-6-3-16,-8-4 3 15,-2-3-7-15,0-4 1 16,2 0 4-16,2-7-6 16,2-12-3-16,1-4-20 15,-1-3 1-15,-2-7 5 16,-3-1 12-16,-1 4 5 15,-3 8 3-15,-2 8 0 0,-3 11 30 16,0 3-5-16,0 0-28 16,0 23-19-16,-11 22 19 15,-9 15 42-15,-6 16 3 16,-2 11 11-16,-2 10-10 16,-3 0-15-16,-1-4-12 15,-2-10 1-15,-2-10-7 16,2-8-6-16,3-4-5 15,0-6 3-15,8-10-5 16,5-11 0-16,7-14 0 16,7-8 1-16,3-10-1 15,3-2-9-15,0 0-14 16,0 0-26-16,0-15-105 0,0-10-114 16,1-8-300-16</inkml:trace>
  <inkml:trace contextRef="#ctx0" brushRef="#br0" timeOffset="181633.3553">30394 942 983 0,'0'0'12'0,"0"0"118"16,0 0-77-16,0 0-49 15,0 0 28-15,-6 106 20 16,-2-59-17-16,0-2-1 16,1-5-4-16,0-2-4 15,1-4-16-15,1-5-2 16,1-7-7-16,0-8 1 16,2-8-2-16,1-2-1 15,-1-4-33-15,1 0-50 16,-2-14-23-16,-1-14-152 0,1-5 21 15,2-1 14-15,1-7 148 16,0-2 76-16,0-1 74 16,0 2 64-16,8 6-3 15,5 8-28-15,0 6 16 16,-1 7-47-16,3 6-28 16,0 5-5-16,3 4-20 15,3 0-11-15,0 4 1 16,4 17 4-16,5 6 14 15,3 5-15-15,5 6 5 16,1-1 2-16,0-1-7 16,2-5-10-16,-2-2-3 15,-4-8-3-15,-7-5 0 0,-10-7 0 16,-8-5 0-16,-5-4 0 16,-3 0 4-16,-2-15 24 15,0-7-24-15,0-5-2 16,-10-4 1-16,-1-3 3 15,0-5-1-15,4-4 3 16,1 1 11-16,3 3 1 16,3 1-3-16,0 6 0 15,3 1-7-15,9 6 0 16,1 4-6-16,7 2-4 16,2 7 0-16,1 1-10 15,2 2-66-15,2 6-46 0,-4 1-77 16,0-1-158-16</inkml:trace>
  <inkml:trace contextRef="#ctx0" brushRef="#br0" timeOffset="182617.7653">31321 1054 1084 0,'0'0'16'0,"0"0"34"16,0 0 77-16,-97-39-63 15,70 39-21-15,2 15-16 16,4 7-22-16,8 5 0 16,7-1-5-16,6-4 0 15,0 2 0-15,12-8 0 16,7-3 3-16,1-2-2 16,2-8 3-16,-3-1-2 15,1-2-1-15,-2 0-1 16,-3-8-3-16,-1-8-3 0,-4-1 6 15,-6-3-2-15,-2 0 0 16,-2-2 2-16,0 0 0 16,-3 0-1-1,-5 7 4-15,0 4-2 0,4 3 1 16,1 5-2-16,3 1 1 16,0 1-1-16,0 1-10 15,7 0-39-15,13 0-2 16,8 0 11-16,4 0 5 15,5 0-12-15,-1 0-9 16,-1 0 10-16,1 0-5 16,2 0 19-16,-1 0-2 0,-3 0 20 15,-1 0 0-15,-3 0 14 16,-4 0 1 0,-6 0 0-16,-5-3 19 0,-8 0 24 15,-7 1 23-15,0-1 24 16,0 3-6-16,0-3-56 15,-12 0-18-15,-11 3-11 16,-10 0-1-16,-9 4 1 16,-1 17 2-16,5 4 3 15,5 6-1-15,11-1 2 16,12-4-6-16,7-4-5 16,3-3 4-16,0-4 1 15,16-4 5-15,3-5-5 0,4-4 4 16,4-2-4-16,1-2-14 15,4-12-9-15,-6-6 0 16,0-4 0-16,-2-3-5 16,-9-5 16-16,-1-1 7 15,-6-7 5-15,-5-7 0 16,-2-4 6-16,-1-5 16 16,0-2 10-16,0 5-7 15,0 11 19-15,0 13 9 16,0 13-6-16,0 13 3 15,0 3-26-15,0 0-24 16,0 27-23-16,0 11 21 16,0 11 2-16,2 7 3 15,3-2 0-15,3 0-3 16,1 0 1-16,2-1-1 0,-1-3 0 16,-6-2-7-16,-4-1-126 15,0-7-89-15,-7-8-140 16</inkml:trace>
  <inkml:trace contextRef="#ctx0" brushRef="#br0" timeOffset="183383.7151">32252 1066 1041 0,'0'0'9'16,"0"0"128"-16,0 0-56 16,0 0 15-16,0 0-47 15,0 0-32-15,-100-60-12 16,77 72-5-16,1 12 3 15,2 5-1-15,3-1 2 16,11-1 0-16,3-5-4 16,3-3 0-16,0-4 0 15,3-5-6-15,9-5 4 0,2-3-7 16,3-2-17 0,1 0-10-16,6-5-12 0,-3-12-30 15,-3-3-1-15,-3-3 36 16,-6-2 43-16,-3 0 2 15,-3 0 0-15,0 3 13 16,-3 7 23-16,0 8 15 16,0 4-22-16,0 3 5 15,0 0-36-15,0 13-15 16,0 7 15-16,0 8 1 16,6-2 0-16,4-4 6 15,8 0 16-15,3-5-2 0,6-5-7 16,4-2 0-16,4-4 3 15,2-5-6-15,-2-1-4 16,1 0-5-16,-3-5 3 16,0-11-3-16,-6-4 0 15,-3-4-2-15,-5-4 1 16,-3-3 3-16,-5-6-4 16,-5-3 0-16,-6-10 1 15,0-4 10-15,-3-9 3 16,-9-5 8-16,0 3-8 15,-1 9 5-15,4 16 4 16,3 21 18-16,2 13-8 16,0 6-33-16,-2 20-12 0,-4 26-17 15,-6 19 29-15,3 8 1 16,6 5 0-16,7-6-1 16,0-5-1-16,3-6-4 15,11-8-71-15,0-12-108 16,-3-19-260-16</inkml:trace>
  <inkml:trace contextRef="#ctx0" brushRef="#br0" timeOffset="185197.0762">18140 2230 827 0,'0'0'8'16,"0"0"120"-16,0 0-23 16,0 0-22-16,0 0-17 15,0 0-26-15,-100-81 22 16,81 72-17-16,-4 4-16 16,3 5-6-16,2 0-12 15,-8 0-7-15,6 20-1 16,-3 6-3-16,7 6 1 15,1-1-1-15,9 1 0 16,6-6-1-16,0-1 0 0,4-7-1 16,13-3 0-16,-2-2 2 15,2-6 1-15,3-3 1 16,-2-4 2-16,3 0 1 16,-2 0-4-16,4-12-2 15,-4-7 0-15,-3 0-7 16,1-4-10-16,-5 0-3 15,-1-5-1-15,-8 3 17 16,-3 0 3-16,0 4 2 16,0 9 6-16,0 4-1 15,0 5 17-15,-1 3-2 16,1 0-20-16,0 1-7 0,0 20-9 16,0 9 16-16,1 4 2 15,15 2 6-15,3-2-5 16,5-4 6-16,1 0-8 15,1-6-1-15,-1 0-1 16,-1-4 0-16,-7-3-33 16,-3-3-80-16,-3-9-151 15,-7-5-141-15</inkml:trace>
  <inkml:trace contextRef="#ctx0" brushRef="#br0" timeOffset="185620.5481">18352 2187 969 0,'0'0'11'0,"0"0"-10"15,0 0 53-15,0 0 36 16,0 0-28-16,87 79-14 16,-71-49-21-16,-2-2-2 15,-4 1 0-15,-7 0-7 16,-3-5-11-16,0-4 2 15,0-7-4-15,0-5 1 16,0-5 0-16,0-3 3 16,0 0 16-16,0-7 13 15,0-13-19-15,0-9-15 16,0-5-3-16,0-4 1 16,9 1 2-16,8-2-1 0,5 6-3 15,1 8 1-15,0 8 0 16,-1 8 1-16,-2 6-2 15,0 3 2 1,3 7 3-16,-4 15-5 0,4 5 8 16,-6 2 0-16,1 1 3 15,-1 1-11-15,-5-2-1 16,-2-3 0-16,-4 1-5 16,2-5-35-16,-5-5-65 15,3-6-124-15,-3-10-232 0</inkml:trace>
  <inkml:trace contextRef="#ctx0" brushRef="#br0" timeOffset="186448.6208">19138 2251 1043 0,'0'0'5'0,"0"0"125"16,-84-27-35-1,58 25-18-15,-3 2-49 0,3 0-22 16,0 15 6-16,7 2-7 15,1 0 0-15,7 2 2 16,10-2-1-16,1-2-5 16,0-1 0-16,3-1 1 15,13-2 0-15,10-8-1 16,0-2 4-16,4-1-2 16,2 0-3-16,-6-6-7 15,0-8-15-15,-7-2-25 0,-2-1-10 16,-7-3 20-16,-5 0 17 15,-5 1 20-15,0-1 0 16,0 3 3-16,-2 6 3 16,-2 3 8-16,1 3 0 15,3 5 7-15,0 0-21 16,0 5-10-16,0 17 4 16,0 6 6-16,0 3 0 15,0 0 5-15,12-5 3 16,4 0 3-16,5-6-2 15,-2-3 6-15,7-5-7 16,-4-7 2-16,5-3-6 0,-1-2 1 16,-1 0-1-1,-1-10-4-15,-5-7 0 0,-4-2-2 16,0-5-4-16,-9-3-3 16,-3-2 1-16,-3-7 4 15,0-5 4-15,-9-9 0 16,-6-4 1-16,0-4 2 15,2 4 0-15,-1 5 7 16,6 15 6-16,5 16 13 16,2 11 7-16,1 7-36 15,0 9 0-15,0 24-5 16,9 12 5-16,5 10 8 16,-1 6-1-16,-4-4 2 15,1-4 0-15,1 0-5 16,-2-7-1-16,0-3-2 0,-2-5-1 15,-3-3 0-15,1-7-1 16,-4-6-76-16,2-8-40 16,0-14-133-16,4 0-189 15</inkml:trace>
  <inkml:trace contextRef="#ctx0" brushRef="#br0" timeOffset="186964.3823">19597 2146 1047 0,'0'0'0'0,"0"0"8"0,0 0 44 15,0 0 37-15,29 103-43 16,-16-67-27-16,5-5 6 16,-1-4 0-16,0-6-2 15,-2-5-11-15,2-4-5 16,-1-5-1-16,0-7-6 15,4 0 4-15,-1-2-4 16,4-15-37-16,-5-3-27 16,0-6 8-16,-5 0 4 15,-3-4-2-15,-4-2 33 16,-3-1 21-16,-3 1 2 16,2 6 0-16,-2 6 29 0,1 11 19 15,1 4-3-15,-2 5-16 16,0 0-23-1,0 22-8-15,0 17 0 0,0 16 34 16,-3 8 4-16,-6 7 12 16,-4 5-17-16,-6-3-5 15,0-5-13-15,0-8-1 16,-4-8-2-16,3-1-1 16,-4-6 1-16,9-7 2 15,-3-12-4-15,9-7-4 16,4-11-3-16,2-2-1 15,3-5 0-15,0 0 5 16,0 0-7-16,0-6-38 0,5-9-42 16,8-2-77-1,8-6-12-15,3-5-107 0</inkml:trace>
  <inkml:trace contextRef="#ctx0" brushRef="#br0" timeOffset="187386.212">20229 2129 1037 0,'0'0'14'0,"0"0"135"0,0 0-66 15,0 0-33-15,0 0-28 16,0 0-11-16,-100 17 0 16,84-1 10-16,5-2-9 15,6-3-10-15,5-2 0 16,0 3-1-16,8 2-1 16,16 1 0-16,2-3-5 15,6 2-14-15,-4-1-17 16,-1 1 10-16,-8-3 16 15,-2 2-8-15,-10-1 13 16,-5-4 2-16,-2 3-1 16,0 0 4-16,-12 2 0 0,-9 0 5 15,-4-3 8-15,3-5-4 16,3-3-4-16,6-2 4 16,-4 0-5-16,5 0-4 15,1-10-21-15,0-4-62 16,3-6-86-16,8-3-154 15</inkml:trace>
  <inkml:trace contextRef="#ctx0" brushRef="#br0" timeOffset="187667.4578">20460 2181 702 0,'0'0'205'15,"0"0"-196"-15,0 0 150 16,0 0-62-16,26 71-42 16,-20-52-27-16,1 0 0 15,-4-1-12-15,1 0-2 16,-1-1-6-16,-3 0-6 16,0 0 2-16,0-2-3 15,0 2-2-15,0-5-4 16,0-2-61-16,0-3-39 15,-3-3-82-15,-1-4-31 16,1 0-296-16</inkml:trace>
  <inkml:trace contextRef="#ctx0" brushRef="#br0" timeOffset="187917.4661">20472 1878 674 0,'0'0'353'16,"0"0"-292"-16,0 0 105 16,0 0-42-16,0 0-52 15,0 0-27-15,-2-21-24 0,2 19-21 16,0-5-2-16,0 1-64 15,0 2-97-15,0-7-112 16,0-3-504-16</inkml:trace>
  <inkml:trace contextRef="#ctx0" brushRef="#br0" timeOffset="188651.8463">21002 2167 962 0,'0'0'11'16,"0"0"156"-16,0 0-65 15,0 0-26-15,0 0-31 16,0 0-13-16,-90-19 3 15,55 30-1-15,7 0-3 16,6 1-11-16,8-3-7 16,5-1-7-16,8 1-6 15,1 1-5-15,0 2 3 0,1 2 2 16,19-1 0-16,0 1-3 16,9-4 3-16,0-1-15 15,1 1 1-15,2 0-7 16,-10-1 8-16,1 4 5 15,-6 0 5-15,-6 2 3 16,-5-2-3-16,-6 3 2 16,0-1-1-16,-2 1 2 15,-14 1 1-15,-8-1 6 16,-3-2-2-16,-1-5 0 16,0-4 3-16,4-2-4 15,6-3-1-15,3 0 2 16,6-3-5-16,1-14-32 0,4-5-138 15,0-9-220-15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9T07:51:51.0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1448 1069 156 0,'0'0'816'0,"0"0"-803"16,0 0 125-16,0 0-58 16,0 0-31-16,0 0-6 15,0 0-19-15,-49-27-13 16,49 27-11-16,0 0-10 0,6 3 1 16,13 11 9-16,6 6 0 15,2 4 1-15,3 0 0 16,-2 3-1-16,2-1-1 15,-4-4-4-15,2-3 1 16,-7 0-5-16,-2-7-115 16,-4-1-37-16,-7-7-86 15,-1-4-162-15</inkml:trace>
  <inkml:trace contextRef="#ctx0" brushRef="#br0" timeOffset="203.1029">1667 1126 742 0,'0'0'19'15,"0"0"132"-15,0 0 7 16,0 0-65-16,0 0-25 16,0 0-30-16,-49-19-21 15,37 39-17-15,-6 7 2 16,-3 6-2-16,2-1 0 16,0-1 0-16,2-4-3 15,4-3-1-15,4-8-27 16,4 0-32-16,2-5-52 15,3-5-80-15,-3-3-123 16</inkml:trace>
  <inkml:trace contextRef="#ctx0" brushRef="#br0" timeOffset="390.6071">1393 1271 731 0,'0'0'10'0,"0"0"97"16,0 0-39-16,0 0-9 15,28-72-44-15,2 55-3 16,4-1-5-16,2 2-2 16,3-1-5-16,1 1-2 15,-1 3-4-15,-6 3-120 16,-5 0-232-16</inkml:trace>
  <inkml:trace contextRef="#ctx0" brushRef="#br0" timeOffset="687.5059">1840 913 811 0,'0'0'8'0,"0"0"108"15,0 0-41-15,0 0-52 16,0 0-11-16,97 4 4 16,-58 12 2-16,0 1 15 15,1 2-23-15,-4 2-7 16,-2 2 0-16,-4 1-3 0,-5-2-3 16,-8-5 3-16,-1-1-8 15,-8-3-77-15,-4-4-95 16,-2-8-105-16</inkml:trace>
  <inkml:trace contextRef="#ctx0" brushRef="#br0" timeOffset="906.2357">2174 890 729 0,'0'0'16'15,"0"0"146"-15,0 0-12 16,0 0-79-16,0 0-64 0,0 0-2 15,-74 80 1-15,59-41 3 16,-3-2-3-16,3-1-6 16,3-4 0-16,3-8 0 15,3-5-4-15,3-6-50 16,3-6-63-16,-4-4-96 16,-2-3-239-16</inkml:trace>
  <inkml:trace contextRef="#ctx0" brushRef="#br0" timeOffset="1062.5062">1951 1085 814 0,'0'0'22'15,"0"0"41"-15,0 0 58 0,0 0-56 16,52-75-39 0,-16 55-8-16,7 2-17 0,5-2-1 15,5-1-8-15,-6-4-279 16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02T11:14:58.608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2398 5746 585 0,'0'0'5'0,"0"0"120"15,0 0 0 1,0 0-59-16,0 0-18 0,0 0 0 16,0 0 5-1,5-61-6-15,-5 59-5 0,0 1-6 16,0 1-14-16,0 0-9 15,0 0-8-15,0 0-5 16,0 0-5-16,1 0-4 16,4 13 9-16,-2 7 3 15,2 6-1-15,-3 3 3 16,-2 6 0-16,3 2 2 16,-3 1-1-16,0-4-5 15,0-3 0-15,0-6 1 0,0-3-2 16,0-5-3-1,0-4 2-15,0-2-2 0,0-8-6 16,0-3-86 0,-3 0-34-16,-2 0-3 0,0-5-32 15,0-17 4 1,2-4 90-16,0-8-4 0,0-4 60 16,0 1 14-1,0 2 45-15,3 4 40 0,0 8-27 16,0 4 28-16,3 3 32 0,3 4-33 15,0 0-30 1,2 7-7-16,2 0-20 0,-1 4-15 16,3 1-6-1,6 0-6-15,-2 14 1 0,5 6 0 16,-3 2 6 0,0 3-4-16,3-2-1 0,-2 0-2 15,-4-4 0-15,-3-3-1 16,-3-7 0-16,-6-4 1 15,0-2 2-15,-3-3-3 16,0 0 12-16,0 0 11 16,3-16 42-16,0-8-46 15,0-5-18-15,4 0 2 16,-2 1-2-16,1 1 0 16,-2 5 1-16,1-1-2 15,5 4 4-15,-4 2-4 16,5 0-4-16,-1 3-12 15,-1 6-106-15,3 2-180 16,1-2-368-16</inkml:trace>
  <inkml:trace contextRef="#ctx0" brushRef="#br0" timeOffset="1093.7619">2898 5880 195 0,'0'0'195'0,"0"0"-78"0,0 0 20 15,0 0-23-15,0 0-21 16,0-74-27-16,0 69-2 16,0 0-4-16,0 5-2 15,0 0-13-15,0 0-34 16,-9 0-10-16,-3 5 7 15,-1 10-7-15,-1 4-1 16,5 3 0-16,-1 2-1 16,10 0 1-16,0-4-7 15,0-1 5-15,0-4 2 0,10-4 0 16,2-3 7 0,6-6-4-16,-3-2 0 0,1 0-1 15,1-5-2-15,-8-11-4 16,1-2-7-16,-4-6-2 15,-6 2 3-15,0 2 8 16,0 2 2-16,0 6 0 16,-9 3-4-16,2 1 4 15,2 5 0-15,2 0 0 16,3 3-4-16,0 0 3 16,0 0-14-16,0 0-50 15,0 0-22-15,15 0 54 16,3 0 18-16,6-1-43 15,4-4-15-15,2-2-6 16,3 0-17-16,3-1 42 0,-2 0 14 16,-1-1 30-16,-6 0 10 15,-11 4 0-15,-4-3 17 16,-9 7 38-16,-3 0 47 16,0 1 4-16,0 0-17 15,0 0-63-15,-6 0-20 16,-9 0 9-16,-3 0-14 15,-4 10-2-15,2 2 2 16,1 4 1-16,4 4-2 16,2 1-2-16,5 1 0 15,5 2 2-15,3-2-10 16,0 2 9-16,0-9 0 0,9-3 0 16,6-2 1-16,3-8 7 15,-2-2-5-15,1 0 2 16,-1-2-3-16,1-14-1 15,-4-5-7-15,-1-3 0 16,0-2 0-16,-3-3 7 16,-3 0 0-16,0-1 3 15,-3-2 1-15,-3-1-2 16,0-6 0-16,0 0 18 16,0-1-1-16,0 7 11 15,3 5 9-15,1 9-11 16,-4 7 19-16,3 7-26 15,-3 2-8-15,0 3-13 0,6 1-5 16,-1 23-4 0,1 9 9-16,0 10 8 0,4 4 4 15,-7-2-5-15,3 2-3 16,-3-4-4-16,-3-1 0 16,0-6 0-16,0-3-77 15,0-6-74-15,0-10-177 16</inkml:trace>
  <inkml:trace contextRef="#ctx0" brushRef="#br0" timeOffset="1546.8427">3493 5920 398 0,'0'0'15'0,"0"0"101"16,0 0-18-16,0 0-48 15,88-23-27-15,-73 10-7 16,0 0 6-16,-6-2-2 16,-3 1-10-16,1 0 20 15,-7 2-10-15,0 2 22 16,0 0-10-16,0-1-4 15,0 1-10-15,0 3 15 16,-3 2-13-16,-7-3 14 0,4 6-5 16,0-1-3-16,0 3-16 15,-6 0 14-15,3 0-21 16,0 4 2-16,-1 10-1 16,-1 4 2-16,8 5 4 15,0 3-1-15,3-1 3 16,0 1 6-16,3-1-6 15,12-4-6-15,0-4-1 16,7-3-5-16,-2-4 3 16,2-5-3-16,2-3 0 15,1-2-87-15,-8-2-127 16,-1-20-463-16</inkml:trace>
  <inkml:trace contextRef="#ctx0" brushRef="#br0" timeOffset="1953.1453">4136 5704 877 0,'0'0'23'0,"0"0"152"15,0 0-48-15,0 0-101 16,0 0-18-16,0 0-8 16,13 54 23-16,-5-20-5 15,-1 4-6-15,-5 1 0 16,1-3-12-16,-3 0-4 0,0-4 1 16,-11-2-106-16,-11-11-180 15,1-15-445-15</inkml:trace>
  <inkml:trace contextRef="#ctx0" brushRef="#br0" timeOffset="2765.5681">4279 5500 488 0,'0'0'5'0,"0"0"98"15,0 0-68-15,0 0 21 16,-85-19-34-16,63 19 6 0,2 0 15 16,-2 5-11-16,4 4 11 15,0 0-1-15,2 5-18 16,-1 5 1-16,-2 5-4 15,5 6-4-15,3 3 3 16,3 4-4-16,5 2 9 16,0 6-5-16,3-1 3 15,0 2-2-15,0-1-5 16,0-5-4-16,6-1 16 16,2-3-16-16,0-5-2 15,0-2 0-15,1-5-3 16,-3-2 1-16,4-2-5 15,2-4-2-15,3-2 3 0,3-4-3 16,0-3 4 0,3-4-1-16,3 4 9 0,1-6-11 15,-1-1 9-15,1 0 2 16,-2 0-7-16,-1 0 8 16,2-8 8-16,-2-1-3 15,5-4 1-15,-3 1-13 16,3-4-1-16,-2-1-5 15,-4-1 1-15,-3-1 2 16,-3-3-2-16,-3-6 13 16,-6-5 1-16,1-9-3 15,-7-6 6-15,0-4-14 16,-3-2 0-16,-10 4 1 16,-4 4-2-16,-5 5 5 0,-3 5 1 15,-5 6-3-15,-3 6-7 16,-3 8-2-16,2 9-6 15,-6 7-2-15,-5 7-46 16,2 12-159-16,4-2-352 16</inkml:trace>
  <inkml:trace contextRef="#ctx0" brushRef="#br0" timeOffset="4828.0931">5432 1852 466 0,'0'0'43'16,"0"0"106"0,0 0-45-16,0 0-33 0,0 0-24 15,0 0-11-15,0 0 0 16,3-51 1-16,-3 47 28 16,0 1-22-16,3 3-8 15,-3 0-7-15,0 0-20 16,0 0-8-16,0 0-6 15,3 2-4-15,6 12 9 16,0 4 1-16,0 6 2 16,0-1-2-16,1 0 3 15,-2 2-3-15,-2-6 1 16,4-2 0-16,-7-8-1 0,0-1 0 16,0-6 2-16,-3-2-1 15,3 0 0-15,-3 0 6 16,3 0 5-16,3-10 3 15,3-10-13-15,0-5-1 16,0-3-1-16,-3 4 0 16,1 1 0-16,2 6-1 15,-3 4-2-15,-1 1-21 16,-2 2-50-16,4 3-19 16,-4 4-93-16,3 2-103 15</inkml:trace>
  <inkml:trace contextRef="#ctx0" brushRef="#br0" timeOffset="5234.3491">5714 1973 436 0,'0'0'26'0,"0"0"118"16,0 0 3-16,0 0-22 16,0 0-23-16,0 0-8 15,6-31-3-15,-6 31-39 16,0 0-44-16,0 14-3 16,0 11-5-16,-3 6 6 15,0 1-6-15,3 2-2 16,0 0-7-16,0-11-221 15,0-10-272-15</inkml:trace>
  <inkml:trace contextRef="#ctx0" brushRef="#br0" timeOffset="6484.3882">8463 1976 397 0,'0'0'66'0,"0"0"3"15,0 0 42-15,0 0-35 16,0 0-15-16,0 0-16 15,0 0-22-15,0-15-2 16,3 15-2-16,0 0 0 16,3 0 3-16,0 0 0 0,4 5-6 15,-2 9-8-15,4 3 3 16,-2 3-3-16,2-1-4 16,-1 2 0-16,-1-2-3 15,-1-3 2-15,-3-4-3 16,0-5 1-16,1-5 0 15,-7 0 1-15,3-2 4 16,-1 0 7-16,4-2 14 16,0-12-7-16,4-5-13 15,-4-4-3-15,-3 0-1 16,0-2-2-16,-3 6 2 0,0 5 3 16,0 5 1-1,0 3-7-15,0 4-3 0,0 2-31 16,0 0-101-16,0 0-184 15,0 0-272-15</inkml:trace>
  <inkml:trace contextRef="#ctx0" brushRef="#br0" timeOffset="7156.2872">8772 2131 544 0,'0'0'73'0,"0"0"113"16,0 0-86-16,0 0-60 15,0 0-15-15,0 0-15 16,40-44-5-16,-31 39 9 16,-3 5 6-16,-3 0 3 15,0 0-9-15,-3 0-14 16,0 2 2-16,3 9-1 16,-3 6 6-16,0 2 2 15,0-1-4-15,-6 2-4 16,-7-1 1-16,-1 1 2 15,2-3-4-15,-4-1 2 0,5-3 0 16,1-4 0 0,1-3-2-16,6-2 4 0,3-3-3 15,0 1-1-15,0-2 0 16,0 0-1-16,0 0 1 16,0 0 1-16,0 0 4 15,3 0 1-15,13 0 0 16,4 0-4-16,5-3-1 15,5-1-1-15,0 1 0 16,7 3-13-16,-4 0-83 16,0 0-116-16,-8 0-327 15</inkml:trace>
  <inkml:trace contextRef="#ctx0" brushRef="#br0" timeOffset="8500.0052">11755 2031 582 0,'0'0'0'15,"0"0"92"-15,0 0-11 16,0 0-26-16,0 0-47 16,0 0-8-16,0 0 0 15,6-8 10-15,-1 16 27 16,2 7-2-16,-1 2-6 16,-3 2 0-16,6 1-14 0,-2 1-8 15,-1 1-5-15,1-4-1 16,0 0 0-16,0-8 1 15,-4-3-1-15,-3-4 1 16,0-3-1-16,3 0 3 16,-3 0 11-16,3 0 1 15,3-8 4-15,0-6-18 16,0-5-1-16,2-3 1 16,2-1 0-16,-4-3 0 15,0 5-2-15,4 4 0 16,-7 6-4-16,1 5 4 15,-1 3-19-15,2 3-55 16,0 0-156-16,-5 0-170 0</inkml:trace>
  <inkml:trace contextRef="#ctx0" brushRef="#br0" timeOffset="9140.6683">12016 2152 603 0,'0'0'29'0,"0"0"125"16,0 0-12-16,0 0-78 15,0 0-44-15,0 0-1 16,76-60-3-16,-58 57-7 0,-6 3-9 16,-2 0 0-16,-3 0 0 15,0 3-8-15,-7 14-2 16,0 0 9-16,0 2 1 16,-10 0 1-16,-4-2 2 15,-4-2 1-15,3-4-1 16,9-5 0-16,3-6 1 15,0 2-4-15,3-2-4 16,0 0-8-16,0 0-6 16,6 0 11-16,9 0-22 15,0 0 0-15,-3 0 5 16,1 4 17-16,-2 4-1 16,-8 3 4-16,0-2 2 0,-3 1 0 15,0 1-9-15,-6-1 1 16,-13 0 10-16,-7 2 9 15,-4 1-9-15,-13-2 0 16,-2-1-80-16,-1 1-203 16</inkml:trace>
  <inkml:trace contextRef="#ctx0" brushRef="#br0" timeOffset="10312.5537">8478 3984 403 0,'0'0'92'0,"0"0"92"16,0 0-49-16,0 0-9 15,0 0-51-15,0 0-3 16,-33-29-23-16,33 27 5 15,0 2-7-15,0 0-14 16,0 0-12-16,-3 0-11 16,3 0 0-16,0 0-4 15,0 0 4-15,0 0-2 16,0 0-4-16,0 2-4 16,0 19-13-16,-3 13 2 15,3 11 11-15,0 3 0 16,0 3-2-16,0-3 2 0,3-3 0 15,-3-7 2-15,0-5-2 16,0-6-2-16,0-8 1 16,0-5-11-16,0-3-51 15,-3-5-28-15,-6-4-70 16,-7-2-145-16,-1 0-305 16</inkml:trace>
  <inkml:trace contextRef="#ctx0" brushRef="#br0" timeOffset="10765.7408">8299 4391 446 0,'0'0'66'0,"0"0"108"15,0 0-44-15,0 0-55 16,0 0-50-16,0 0-11 16,0 1 2-16,15-1 18 15,10 0 25-15,2 0-12 16,7-4-22-16,2-1-11 15,3-1-3-15,0 2 0 16,-2-2-8-16,-13 3-3 16,-6 3-1-16,-9 0-10 15,-9 0-75-15,0 0-33 16,-15 13-17-16,-15 5-20 0,-6 1 1 16,-4 3-58-16,4 0 43 15,-1-2 170-15,4-2 20 16,3-5 71-16,8-1 31 15,8-5-3-15,8-4-28 16,2-1-20-16,4-2-1 16,0 0 0-16,4 0-27 15,16 0 34-15,8 0-2 16,8-7-18-16,7-1-16 16,-1-1-12-16,4 1-6 15,-7 3-10-15,-9 1-8 16,-5 0-5-16,-13 4-2 15,-9 0-4-15,-3 0-65 0,0 1-67 16,-22 14 19 0,-11 1-76-16,-3 0-172 0</inkml:trace>
  <inkml:trace contextRef="#ctx0" brushRef="#br0" timeOffset="10921.9074">8366 4618 345 0,'0'0'95'0,"0"0"48"16,0 0-12-16,0 0-59 15,0 0-41-15,0 0 65 16,36 5-13-16,-2-5-39 16,2 0-29-16,3 0-15 15,4 0-1-15,-10 0-128 16,-11-3-434-16</inkml:trace>
  <inkml:trace contextRef="#ctx0" brushRef="#br0" timeOffset="15217.6492">18307 3690 362 0,'0'0'475'0,"0"0"-452"16,0 0 46-16,0 0-5 15,0 0-33-15,0 0-24 16,0 0 0-16,-13-3-7 16,13 4 13-16,0 3 5 15,0 3-3-15,7 4 18 16,2 9 7 0,8 4-15-16,-2 5-4 15,1 5 0-15,4 4-9 16,0-1-9-16,3 2-2 0,-4-3 1 0,3-4-2 15,-2-6 0-15,-7-4 0 16,-1-5-1-16,-4-10 1 16,-2-2 0-16,-3-5 1 15,-3 0 5 1,3 0 7-16,0-6 5 16,-3-13-1-16,4-9-11 15,2-11-3-15,1-4-2 16,6-6 4-16,0-1-3 0,0-1 7 0,3 1-3 15,3 1 1-15,-2 9-2 16,0 6-3 0,-4 12-2-16,-2 7 0 15,-4 5-3-15,-6 7-1 16,1 3-44-16,1 5-107 16,2 17-86-16,-5 1-125 15</inkml:trace>
  <inkml:trace contextRef="#ctx0" brushRef="#br0" timeOffset="15623.6761">18837 4088 814 0,'0'0'17'16,"0"0"167"-1,0 0-32-15,0 0-47 16,0 0-43-16,0 0-38 0,0-58-9 15,0 58-7 1,0 0-8-16,0 8-11 0,0 13 10 0,0 8 1 16,3 1 7-16,0 1-3 15,0-5-4-15,0-2 1 16,1-2 1 0,-1-5-2-16,2-2 0 15,-2-4-16-15,1-3-95 16,2-3-80-16,-2-5-147 15,3-6-317-15</inkml:trace>
  <inkml:trace contextRef="#ctx0" brushRef="#br0" timeOffset="15955.554">19223 3896 856 0,'0'0'5'16,"0"0"136"-16,0 0-28 15,0 0-59-15,0 0-30 16,0 0-2-16,35-7-1 15,-9 3-10 1,7-1 1-16,6-3-4 16,-6 2 0-16,-1 3-2 0,-2-1-6 15,-9 4-2-15,-4 0-6 16,-10 0-89-16,-7 4-93 16,0 11-100-16,-10 2-155 15</inkml:trace>
  <inkml:trace contextRef="#ctx0" brushRef="#br0" timeOffset="16174.3048">19233 4052 428 0,'0'0'135'0,"0"0"-47"0,0 0 62 16,0 0-90-16,0 0-4 15,0 0 6-15,54 12-9 16,-27-12-7-16,5 0-9 15,2 0-15-15,3-5-9 16,-3 3-13-16,-6-3 0 16,-6 5-37-16,-6 0-113 15,-10 0-203-15</inkml:trace>
  <inkml:trace contextRef="#ctx0" brushRef="#br0" timeOffset="17440.1511">20021 3837 388 0,'0'0'52'16,"0"0"110"-16,0 0-27 15,0 0-35-15,0 0-18 16,0 0-4-16,14-52-9 16,-11 47-16-16,-3 1-4 15,3 2-12-15,-3 2-8 0,0 0-6 16,0 0-13-16,6 0-10 16,4 10-10-16,3 14 3 15,7 10 4-15,-2 6 3 16,6 2 1-16,-4 1 2 15,3-4-3-15,-7-3 0 16,0-10 1-16,-3-6 0 16,-7-6-1-16,-3-9 0 15,1 0 0-15,-4-4 3 16,0-1 4-16,1 0 9 16,1-6 0-16,2-13-8 15,1-7-7-15,1-6-1 16,0-6 5-16,3-4-5 0,0 1 0 15,-3 4 0-15,1 7 1 16,2 9-1-16,-5 7-3 16,1 7-11-16,3 4-25 15,-2 3-53-15,5 0-78 16,1 0-73-16,1 5-17 16</inkml:trace>
  <inkml:trace contextRef="#ctx0" brushRef="#br0" timeOffset="17862.0286">20574 3889 588 0,'0'0'68'0,"0"0"140"16,0 0-92-16,0 0-61 16,0 0-29-16,0 0-11 15,-82-6-3-15,56 28 4 16,2 6 7-16,9 2-10 16,7 0-3-16,8-2 2 0,0-4-3 15,5-5-2 1,11-4-4-16,7-6 6 0,-1-6-6 15,3-3 9-15,-1 0-7 16,-3-13-2-16,-3-6-3 16,-8-5-3-16,-3-2 2 15,-7-5-2-15,0-1 3 16,-7 3 0-16,-5 7-6 16,-1 7 0-16,3 8-12 15,-4 7-19-15,5 0-47 16,0 5-102-16,2 4-114 15,4-1-200-15</inkml:trace>
  <inkml:trace contextRef="#ctx0" brushRef="#br0" timeOffset="18127.654">20736 3779 780 0,'0'0'8'16,"0"0"176"-16,0 0-59 16,0 0-77-16,0 0-44 15,0 0 3-15,29 38 6 16,-19-2 13-16,-3 7 4 16,-3 0-15-16,-4-1-5 15,0 0-9-15,0-8-1 0,0-6 0 16,0-8-9-16,0-7-91 15,0-7-37-15,3-6-128 16,2-3-186-16</inkml:trace>
  <inkml:trace contextRef="#ctx0" brushRef="#br0" timeOffset="18408.9068">20992 3727 830 0,'0'0'17'0,"0"0"189"16,0 0-97-16,0 0-90 0,0 0-18 15,0 0 25-15,23 70 19 16,-15-30-10-16,-2-2-1 16,0 1-16-16,0 0-7 15,-3-8-4-15,0-1-7 16,1-7 1-16,-4-3-1 15,0-6-3-15,0-4-10 16,0-3-103-16,0-3-74 16,-13-4-99-16,0 0-166 15</inkml:trace>
  <inkml:trace contextRef="#ctx0" brushRef="#br0" timeOffset="19705.8014">20883 3978 659 0,'0'0'27'16,"0"0"105"-16,0 0 17 15,0 0-102-15,0 0-44 16,0 0-1-16,112-44 0 16,-67 34 1-16,4 0 0 15,0 1-2-15,-1-1 0 16,-2 2-1-16,-3 1-2 15,-7 2-1-15,-4 3-16 16,-10 1-9-16,-5-2 3 0,-9 3 12 16,-3-2 12-1,-2 1 1-15,-3 1 3 0,0 0 9 16,0-3 13-16,0-2-25 16,-6-1 0-16,-10 3-3 15,-7 3 3-15,-2 0 20 16,-2 0-18-16,3 14 6 15,5 3-1-15,7 2-1 16,6 2-4-16,6-2 7 16,0-2-4-16,3-2 20 15,13-5-15-15,7-2-4 16,3-5 4-16,4-3-5 16,-3 0-5-16,-2-1-40 15,-7-12-6-15,-1-2-12 16,-13-3 3-16,-1-3 36 0,-3-1 18 15,0-5 1-15,0 5 9 16,0 4 24-16,0 5 16 16,-3 7 10-16,3 3-9 15,0 3-7-15,0 0-43 16,0 1-14-16,3 15 12 16,8 4 2-16,3 3 7 15,2 1-5-15,-2-3 2 16,3-2-1-16,4-6-1 15,1-7 0-15,3-3 1 16,3-3 2-16,2 0-5 16,-2-6-19-16,-5-8-31 0,-3-4 8 15,-5-3-17 1,-4-4 9-16,-6 2 30 0,-4 1 20 16,-1 3 2-16,0 6 11 15,-9 8 10-15,-5 5-22 16,-5 0 14-16,-1 5-15 15,1 17 2-15,-1 4-2 16,5 1 0-16,8 3 3 16,7-3 1-16,0-7 5 15,0-3-9-15,0-5 3 16,0-4-3-16,3-6-14 16,0-2-71-16,1 0-38 15,1-10 18-15,0-10-16 16,-2-5 97-16,-1-3 24 15,1 2 43-15,1 4 54 0,6 6 42 16,1 6-30-16,6 9-58 16,4 1-12-16,2 10-8 15,6 18 14-15,-4 9-1 16,1 7-5-16,-4 2 9 16,-4-3-7-16,-9-3-10 15,-8-2-10-15,-1-1-13 16,-10-3-6-16,-17-7 3 15,-5-10-5-15,1-11-14 16,4-6-12-16,7-5-7 16,4-18 1-16,6-7 11 15,6-1-19-15,4-1 14 0,0 6 4 16,0 5 21-16,14 3 0 16,6 4 2-16,5 4 2 15,4 0 7-15,4 4 8 16,-4-2 1-16,3 2-4 15,-2-1-5-15,1-3-1 16,-3 0-2-16,-6-3-1 16,-5 0-6-16,-5-2 5 15,-6-2-4-15,-5-4-1 16,-1 2-5-16,0-1-4 16,-6 2 9-16,-7 5 2 15,3 5-2-15,-4 5-4 0,-1 3 1 16,2 9 4-16,-2 17-1 15,7 8 11-15,8 6 3 16,0-1 19-16,9-3-6 16,15-6-11-16,5-4-7 15,3-6-6-15,4-7-3 16,0-9-45-16,-1-4-118 16,-9-9-258-16</inkml:trace>
  <inkml:trace contextRef="#ctx0" brushRef="#br0" timeOffset="20690.1815">22669 3582 309 0,'0'0'393'0,"0"0"-281"16,0 0 116-16,0 0-98 15,0 0-50-15,0 0-72 16,12-15 1-16,-5 69-3 0,3 15 25 15,-2 4-7-15,0 1-18 16,-5-5 1-16,0-4-3 16,-3-8-4-16,0-14 0 15,0-11-1-15,0-12 1 16,0-9-3-16,0-7 3 16,0-4 5-16,0 0 7 15,0-12 1-15,0-16-13 16,0-8-15-16,0-6 5 15,2-2-10-15,10 3-1 16,3 9 13-16,5 7-1 16,0 13 1-16,4 9 4 0,0 3-3 15,2 20-4-15,-1 11-2 16,-4 5 8-16,-5 2 0 16,-8-5 1-16,-8-3-8 15,0-6-7-15,-8-7 13 16,-13-6 6-16,-4-5 8 15,0-6 2-15,-4 0-10 16,2-4-17-16,2-13-22 16,3-1-51-16,2-1-4 15,6 2-70-15,3 4-26 16,6 4-52-16</inkml:trace>
  <inkml:trace contextRef="#ctx0" brushRef="#br0" timeOffset="21410.6154">23109 3995 613 0,'0'0'68'15,"0"0"123"-15,0 0-83 16,0 0-45-16,0 0-13 16,0 0-23-16,13 3-4 15,-5-3-10-15,-2-7-11 0,1-5 1 16,2 0-1-16,-5-2-2 16,-2-4 3-16,-2 1-1 15,0 1-2-15,-8 0-6 16,-8 2 6-16,-3 2 1 15,1 7 2-15,2 5 1 16,0 0 2-16,3 4-2 16,3 17-3-16,4 5 2 15,2 9 13-15,4 0 11 16,0-1-3-16,14-5 11 16,7-3-17-16,6-4-1 15,1-4-2-15,2-6-11 16,1-2 5-16,-3-7-9 0,-5-3 3 15,-1 0 2-15,-2-1-5 16,-5-14-7-16,-1-4-8 16,-4-5-10-16,-3-8-16 15,0-4 1-15,-4-9 7 16,-1-4 14-16,-2-5 4 16,0-1 15-16,0 7 0 15,0 6 1-15,-5 11 21 16,0 9 17-16,2 13-11 15,1 3-8-15,2 6 4 0,0 0-24 16,0 0 0-16,0 17-13 16,0 12 13-16,0 10 8 15,5 10 8-15,2 5-4 16,-1 1 3-16,1-3-12 16,-1-2 0-16,0-9-3 15,2-4 0-15,-7-10-1 16,-1-6-1-16,0-7-3 15,0-4-60-15,0-7-46 16,-1-3-66-16,-11 0-163 16</inkml:trace>
  <inkml:trace contextRef="#ctx0" brushRef="#br0" timeOffset="21582.494">23266 3924 722 0,'0'0'9'16,"0"0"123"-16,0 0-44 16,0 0-71-16,95-22 0 15,-54 17-5-15,4-3-8 16,5 2-4-16,-9-2-6 16,-1-1-114-16,-13-2-149 15,-13-2-317-15</inkml:trace>
  <inkml:trace contextRef="#ctx0" brushRef="#br0" timeOffset="22129.3694">23668 3802 325 0,'0'0'352'15,"0"0"-237"-15,0 0-17 16,0 0-87-16,0 0 67 15,-3 83-19-15,7-47-12 16,2-1-11-16,4-2-8 16,-3-8-11-16,5-5-2 15,0-6-8-15,3-5-1 16,-6-4-3-16,1-5 5 0,3 0-8 16,1-5-1-16,1-13-26 15,-3-4-15-15,1-4-5 16,-4-7 2-16,0-4 27 15,-3 1 9-15,1 4 8 16,-4 10 1-16,-1 8 2 16,-2 11 14-16,0 3 8 15,0 0-24-15,0 17 5 16,0 10-5-16,3 4 17 16,3 0-7-16,3-1 1 15,3-7 2-15,0-3-1 16,2-5 0-16,0-9-2 15,2-3-5-15,1-3 10 0,1 0-2 16,0-13-8-16,-2-3 0 16,-4-5-3-16,-3-3 0 15,-6-2 1-15,-3-2-3 16,0 2 0-16,0 6-3 16,-3 7 2-16,-7 4-22 15,1 5-40-15,-2 4-51 16,-2 0-153-16,1 0-191 15</inkml:trace>
  <inkml:trace contextRef="#ctx0" brushRef="#br0" timeOffset="22535.6324">24162 3909 525 0,'0'0'3'16,"0"0"71"-16,0 0 19 15,0 0 8-15,0 0-52 16,83 16-28-16,-71-16 3 16,-6 0-4-16,1 0-2 15,-2-2-3-15,-2-8-2 16,-2-3-8-16,-1 0-5 15,0-2 0-15,0 1 0 16,0-2 5-16,-6 1 3 0,-4 2 11 16,0 4-14-16,1 2 7 15,2 7-7-15,-4 0-4 16,0 7 1-16,1 10 7 16,3 7 7-16,4 5 17 15,3-1 11-15,0 3-1 16,4-4-25-16,9-4-4 15,2-4-6-15,0-5-3 16,0-1-2-16,0-6-3 16,0-2-2-16,1-5-69 0,-4 0-85 15,-3-5-180 1</inkml:trace>
  <inkml:trace contextRef="#ctx0" brushRef="#br0" timeOffset="22988.7832">24380 3912 552 0,'0'0'41'15,"0"0"44"-15,0 0 45 16,0 0-29-16,0 0-44 16,88 5-13-16,-75-5-3 15,3 0-17-15,-4-1-10 16,-1-9-7-16,-4-1-6 15,-4-2-1-15,0-2-8 0,-3 0-23 16,0-5-9-16,0-2 27 16,-10 0 13-16,1 2 0 15,-5 7 3-15,2 7-1 16,-4 4 12-16,1 2-4 16,-3 5-9-16,2 17 7 15,-1 4 10-15,7 6 5 16,1 2 26-16,8 3-12 15,1-3-8-15,0-4-3 16,3-2-7-16,10-6-3 16,2-4-5-16,4-2-3 15,5-5-4-15,3-5 0 0,3-3-4 16,-1-3-26-16,4-1-71 16,-4-15-57-16,-4-4-68 15,-4-2-103-15</inkml:trace>
  <inkml:trace contextRef="#ctx0" brushRef="#br0" timeOffset="23348.1311">24705 3817 378 0,'0'0'75'0,"0"0"90"15,0 0 47-15,0 0-70 16,0 0-39-16,0 0-59 16,4-40-40-16,-1 56-2 15,0 8 20-15,2 5 15 16,-2 0-8-16,2 1-6 15,0-2 0-15,-2-3-11 16,1-2 0-16,0-5-6 0,-1-3-4 16,0-6-1-16,-3-4-1 15,1-3 0-15,-1-2 3 16,2 0 6-16,-1 0 7 16,2-10 1-16,0-9-16 15,1-6 0-15,4-5 3 16,2-2 0-16,5-2-3 15,3 6 18-15,3 7-8 16,0 6 0-16,-3 7-5 16,1 7-3-16,-1 1-3 15,0 9 0-15,0 13-4 16,-2 10 3-16,-1 3-2 0,-1-1 0 16,-3-1 2-16,-2-5-32 15,-6-10-172-15,-3-11-318 16</inkml:trace>
  <inkml:trace contextRef="#ctx0" brushRef="#br0" timeOffset="25755.5177">25698 3832 408 0,'0'0'98'0,"0"0"13"16,0 0 67-16,0 0-67 16,0 0-32-16,0 0-3 15,0 0-6-15,0-19-9 16,0 19-6-16,0 0-20 15,0 0-15-15,0 0-18 16,0 15-2-16,-6 15 0 16,2 9 2-16,-2 5 11 15,3-1-12-15,1-2 2 0,2-7-1 16,0-8-1 0,0-5-1-16,0-7 0 0,0-7-11 15,0-2-130-15,0-5-80 16,-7-6-217-16</inkml:trace>
  <inkml:trace contextRef="#ctx0" brushRef="#br0" timeOffset="26489.9287">25843 3702 381 0,'0'0'42'0,"0"0"81"16,0 0-32-16,0 0 11 15,0 0-30-15,0 0-20 16,-58-71-17-16,43 66 2 0,-9 4-14 16,-4 1-12-16,-5 0-1 15,0 13 2-15,2 6 12 16,2 5 6-16,2 5-7 15,4 4-3-15,4 4-4 16,3 3 0-16,7 3 0 16,6 7-6-16,3 1 2 15,0 2 8-15,8-2 4 16,9-2-12-16,5-9-5 16,-2-4-2-16,1-8-3 15,-3-5 1-15,-2-7-2 16,0-5-1-16,-2-5 1 0,0-4 3 15,5-2 2 1,6 0 5-16,7-5-5 0,4-9-6 16,1-2 0-16,3-2-7 15,-7-1-5-15,-2-5 1 16,-8 1 8-16,-4 0 2 16,-3-5 2-16,-8-2 2 15,-2-4 5-15,-5-5 8 16,-1-3-2-16,0 1 3 15,-4-2-3-15,-11 1-1 16,-3 2-2-16,-3 5 10 16,2 4-4-16,-4 6-14 15,0 3 1-15,0 7-4 0,1 5-3 16,-4 9-8 0,0 1-96-16,-4 17-121 0,3 3-259 15</inkml:trace>
  <inkml:trace contextRef="#ctx0" brushRef="#br0" timeOffset="27341.9545">26866 3750 596 0,'0'0'69'15,"0"0"66"-15,0 0-64 16,0 0-70-16,0 0 10 0,-69 92 15 15,39-52 2 1,2-4-16-16,-2-1 9 0,4-7 4 16,3-9-13-16,7-6 2 15,4-6-8-15,7-4-1 16,4-3-2-16,1 0 4 16,0 0 2-16,0-15-9 15,0-12-5-15,7-4-12 16,5-7 7-16,-4-7 1 15,-2-5-3-15,-3-3 6 16,-3 2 3-16,0 5 3 16,-3 13 2-1,-8 13 2-15,4 12 13 0,-4 8-11 16,2 0 1-16,0 15-7 16,2 10 0-16,7 10 0 15,0 4 3-15,12 1 17 16,18 0-16-16,7-2 1 15,8-1 2-15,-1-3-4 16,1 0-2-16,-3-1 1 16,-9-1-2-16,-11-3-3 15,-10-2-6-15,-12-3-3 16,0 0-18-16,-24-4-14 16,-4-6-23-16,0-3-128 15,5-10-24-15</inkml:trace>
  <inkml:trace contextRef="#ctx0" brushRef="#br0" timeOffset="28491.2597">27497 3835 672 0,'0'0'37'0,"0"0"107"16,0 0-15-16,0 0-64 15,-94-61-24-15,66 61-24 16,-2 0-17-16,1 17 4 16,4 0-1-16,6 6-2 15,10-1 0-15,6 3 1 16,3-3-2-16,0-4 1 16,13-2 0-16,10-8 2 15,2-5-3-15,-1-3-40 16,-1 0-15-16,-4-8-9 15,-5-12 10-15,-3-5 30 0,-5 0 22 16,-1 0 2-16,-2 3 14 16,-1 4 29-16,1 7 7 15,0 5-7-15,-1 6 1 16,5 0-44-16,4 15-1 16,5 20 0-16,5 10 1 15,0 9 13-15,-2 3 5 16,-1-3 2-16,-6-4 6 15,-4-7-9-15,-8-4-3 16,0-7-14-16,-2-9 0 16,-12-6 2-16,-2-9 7 15,1-5-4-15,-1-3 4 0,2-3 1 16,1-16-10 0,6-12 0-16,4-6-12 0,3-10-12 15,1-9 14-15,18-2-5 16,4 4 8-16,4 8 7 15,6 15-1-15,1 11 4 16,0 8-2-16,-3 9 0 16,-1 3 6-16,-4 3-5 15,1 17 5-15,1 6-2 16,-1 5 5-16,-2 4-5 16,-4 0-5-16,-9-3 0 15,-5-3-6-15,-7-7 5 16,0-5-9-16,0-5 10 15,-10-4 0-15,-2-4 8 16,0-3-4-16,3-1 2 0,3 0 2 16,-1-12-6-16,7-6-2 15,0-8-5-15,0-6 2 16,11-3 3-16,8-2 0 0,4 3-4 16,1 5 4-16,1 4-15 15,2 8 12-15,-6 5-7 16,0 5-7-16,-3 4 3 15,-4 3 6-15,0 0 1 16,-3 1-1-16,1 13 1 16,-2 3-3-16,-5 6-1 0,-1 3 0 15,-2 1 6-15,-1 1 5 16,1-2 2-16,-1-3-2 16,4-4 1-16,-1-4-1 15,2-6 1-15,-2-3 1 16,1-4 0-16,1-2 6 15,3 0 11-15,1-10-5 16,-1-8-11-16,0-3 3 16,-3-4 2-16,-1-1 6 15,-5-4-6-15,0 2 3 16,0 6-3-16,0 5 0 16,-5 10-8-16,-4 2-9 0,-1 5 8 15,-5 0-69-15,-3 8-127 16,-3 1-191-16</inkml:trace>
  <inkml:trace contextRef="#ctx0" brushRef="#br0" timeOffset="28928.7705">28313 3805 902 0,'0'0'24'0,"0"0"62"0,0 0-59 16,0 0-23-1,0 0 25-15,15 108-3 0,-9-68-11 16,6-4 1-16,-2-7 4 16,1-8-9-16,2-3-1 15,-4-8-7-15,1-6 0 16,1-4 4-16,1 0-3 15,1-1-4-15,-1-18-15 16,1-2-10-16,-5-6-13 16,-2-3 24-16,-3 0-6 15,-2 1 20-15,-1 4 5 16,2 6 15-16,0 7 9 0,-1 4-10 16,-1 8 2-1,2 0-21-15,1 6-3 0,4 18 2 16,2 5 1-16,0 1 6 15,2 1 0-15,0-6-2 16,1-4-4-16,0-3 0 16,-3-5-4-16,-3-5-33 15,-4-6-122-15,-2-2-174 16</inkml:trace>
  <inkml:trace contextRef="#ctx0" brushRef="#br0" timeOffset="29319.3935">28657 3827 596 0,'0'0'153'0,"0"0"-63"15,0 0-32-15,0 0 30 16,0 0-25-16,54 93-11 16,-46-63-16-16,-1-1-16 15,-2-5-4-15,-3-4-1 16,-2-8-5-16,0-5-5 15,0-4-1-15,0-3 0 16,2 0 3-16,-1 0 9 16,2-13-2-16,0-7-14 15,6-8-1-15,3-3 1 16,0-1-5-16,2 3 5 16,0 9-1-16,-1 8-1 0,0 7 1 15,-4 5 1-15,3 0 0 16,0 15-4-16,1 10 4 15,0 3 0-15,-2-1 4 16,-2 1 0-16,3-3-3 16,-3-5-2-16,-2-5 1 15,4-3-35-15,-2-7-119 16,3-5-156-16,4 0-250 16</inkml:trace>
  <inkml:trace contextRef="#ctx0" brushRef="#br0" timeOffset="29819.4273">29277 3918 462 0,'0'0'348'0,"0"0"-262"16,0 0 89-16,0 0-104 15,0 0-15-15,0 0-37 16,-28-43-19-16,11 43-1 15,-6 0-4-15,2 8 5 16,0 9 0-16,4 4 0 16,5-1 1-16,4 1 0 15,7-2 11-15,1-4-6 16,0-2-2-16,7-5 3 16,5-2-3-16,6-6 3 15,-1 0-7-15,0 0-11 0,-2-9-20 16,2-7 2-16,-5-4 7 15,1-5 2-15,-2-5 15 16,0-6 2-16,0-5 3 16,-2-7 2-16,2-7 2 15,-1-7 8-15,-1 2 16 16,-2 7 2-16,0 19 21 16,-4 17 18-16,-3 12-10 15,0 5-37-15,0 18-22 16,0 27-23-16,0 15 23 15,0 13 8-15,-3-2-3 16,3-4 0-16,0-7-5 16,0-4-2-16,5-9-19 0,2-17-211 15,-2-17-386-15</inkml:trace>
  <inkml:trace contextRef="#ctx0" brushRef="#br0" timeOffset="32069.4874">18433 5260 532 0,'0'0'15'0,"0"0"123"15,0 0-12-15,0 0-45 16,0 0-32-16,0 0-17 15,0 0 9-15,0-23-12 16,0 23 9-16,0 0-6 16,0 0-1-16,0 0-8 15,0 0-7-15,0 0-3 16,0 0-7-16,0 0-6 0,0 0 0 16,10 8-2-1,6 11 2-15,8 11 0 0,5 7-3 16,-1 5 3-16,-1 1 3 15,-3-3-3-15,-3-2-1 16,-4-9 1-16,-5-7 0 16,-2-8 4-16,-3-5-3 15,-4-6 1-15,0-3-1 16,-3 0 0-16,3 0 13 16,0-6 6-16,1-12-7 15,2-9-12-15,0-2 0 16,-2-6 2-16,-2-1-2 15,3-1 1-15,-2 4 1 16,0 5 0-16,0 6 0 16,0 8-3-16,1 2-1 0,2 1-3 15,-2 5-19 1,4 3-68-16,7 3-90 0,-2-4-191 16</inkml:trace>
  <inkml:trace contextRef="#ctx0" brushRef="#br0" timeOffset="32726.625">18837 5610 552 0,'0'0'24'16,"0"0"141"-16,0 0-73 15,0 0-32-15,19-73-23 16,-1 67-28-16,2 5-6 0,-3 1-2 15,3 1 10 1,-7 15-4-16,-2 2-5 0,-6 6 2 16,-5 0-3-1,0 2 1-15,-10 1-2 0,-9-1 10 16,-5-3-9 0,2-3-1-16,1-5 5 0,10-7-2 15,7-3 1 1,4-5-4-16,0 0-3 0,0 0-6 15,0 0 9-15,9 0 3 0,11 0 2 16,4 0-2 0,5-5-1-16,-1 1-1 0,3 2 0 15,1-4 0 1,-1 1-1-16,-4 0 0 0,-8 1-1 16,-5-2-1-1,-8 4-90-15,-6-1-111 0,0-5-136 16</inkml:trace>
  <inkml:trace contextRef="#ctx0" brushRef="#br0" timeOffset="33076.6127">19301 5482 663 0,'0'0'115'16,"0"0"17"-1,0 0 37-15,0 0-87 0,0 0-30 16,0 0-25-16,-3-17-21 0,22 11 9 15,13 2-6 1,4-3 0-16,3 0 0 0,-1 2-8 16,-2-2-1-1,-6 3-1-15,-11 2-1 0,-9 2-62 16,-8 0-80 0,-2 0-116-16,-8 2-71 0</inkml:trace>
  <inkml:trace contextRef="#ctx0" brushRef="#br0" timeOffset="33276.6542">19298 5593 511 0,'0'0'54'0,"0"0"22"16,0 0 84-16,0 0-89 16,0 0 34-16,0 0-27 15,83-9-28-15,-44-1-27 16,-3 1-12-16,-3 3-11 0,-5 1 0 15,-4 2-3 1,-9 3-63-16,-9 0-144 0,-6 3-274 16</inkml:trace>
  <inkml:trace contextRef="#ctx0" brushRef="#br0" timeOffset="34454.0222">20237 5259 749 0,'0'0'6'16,"0"0"83"-16,0 0 46 16,0 0-43-16,0 0-49 15,0 0-26-15,0 0-11 16,9-19 2-16,0 19 0 16,2 0 1-16,1 10 2 15,1 11-2-15,3 5 5 16,5 6 2-16,0 0-1 15,3-1-13-15,0 2 1 16,-3-3 1-16,-3-4-3 16,-3-7-2-16,-6-5 1 15,-3-7-1-15,-5-3 2 16,1-1-1-16,-2-3 2 16,0 0 7-16,0 0 4 0,0-5 4 15,0-12-13-15,0-7-4 16,0-5 6-16,0-3-4 15,3 0-1-15,-2 1 0 16,3 2-1-16,1 3 1 16,-1 0-1-16,2 3 0 15,1 2-3-15,0 8-2 16,-4 4-44-16,0 8-30 16,0 1-63-16,3 0-180 15,-2 0-4-15</inkml:trace>
  <inkml:trace contextRef="#ctx0" brushRef="#br0" timeOffset="34907.0715">20765 5325 474 0,'0'0'93'0,"0"0"14"16,0 0 39-16,0 0-41 0,0 0-33 16,0 0-37-16,-67-29-12 15,43 51-8-15,4 9 5 16,5 3 10-16,5 2-24 15,10-2-2-15,0-6 11 16,20-5-10-16,7-6 2 16,3-7 2-16,0-7-4 15,-5-3-3-15,0 0 6 16,-5-6-1-16,-5-11-3 16,-6-5-4-16,-9-3 4 15,0-3 2-15,0 1-3 16,-13 0-2-16,-4 1-1 15,2 8 0-15,-2 5-4 0,5 6-9 16,5 7-33 0,3 0-63-16,2 0-158 0,2 2-164 15</inkml:trace>
  <inkml:trace contextRef="#ctx0" brushRef="#br0" timeOffset="35188.4047">20970 5179 765 0,'0'0'12'0,"0"0"180"0,0 0-77 15,0 0-53-15,0 0-35 16,0 0-22-16,23-2-5 15,-10 32 31-15,-4 4-1 16,2 4-7-16,0-1-6 16,-2-4-13-16,0-4-4 15,-3-1 0-15,-6-6-8 16,0-5-60-16,0-1-54 16,0-10-62-16,0-6-156 15</inkml:trace>
  <inkml:trace contextRef="#ctx0" brushRef="#br0" timeOffset="35485.2308">21228 5098 834 0,'0'0'21'0,"0"0"196"16,0 0-115-16,0 0-81 15,0 0-19-15,0 0 17 16,37 47 15-16,-27-10-2 16,3 1-4-16,-5-1-8 15,0 0-8-15,-1-6-2 16,-1-1-9-16,-3-7-1 0,5-6 0 16,-8-1 0-16,0-4-12 15,0-4-66-15,0-3-68 16,-8-5-79-16,-8 0-182 15</inkml:trace>
  <inkml:trace contextRef="#ctx0" brushRef="#br0" timeOffset="36829.0289">21142 5338 81 0,'0'0'569'0,"0"0"-507"15,0 0 82-15,0 0-76 16,0 0-14-16,0 0-26 16,39-6-12-16,-9 3-1 0,5 3-8 15,1-7-5-15,5 2 4 16,5-4-5-16,-1 0-1 16,1 1 0-16,-2-3-19 15,-3 2-12-15,-5-2-8 16,-7 5 4-16,-7-2 24 15,-12 3 11-15,-5 4 6 16,-5-2 13-16,0 1 34 16,-3 2-33-16,-15 0-19 15,-8 0 6-15,-3 6-4 0,-1 7-1 16,2 4 4 0,4 3 4-16,8-1 6 0,2 0 1 15,11-4-5-15,3-1-7 16,0-2 2-16,4-4 7 15,12-3-2-15,3-3-8 16,2-2 6-16,2 0-4 16,-1-3-6-16,-5-7-22 15,-5-1-20-15,-2-4 3 16,0-2 10-16,-7-1-1 16,-2-2 16-16,-1-2 14 15,0 0 2-15,0 0 2 16,0 4 26-16,0 5-20 15,0 7 29-15,0 5-6 16,0 1-11-16,0 0-22 0,2 4-9 16,4 13 9-16,5 5 8 15,0-2-2-15,3 4-2 16,2-7 3-16,3-4-1 16,1-3-4-16,5-4-1 15,6-6 7-15,2 0-7 16,2 0-2-16,-4-13-42 15,-3-3-1-15,-6-4 3 16,-5-2 17-16,-10 0 18 16,-7-1 6-16,0 4 5 15,-1 4 8-15,-12 3 9 16,-6 8 13-16,-1 4-16 0,-1 0-19 16,0 19 2-16,0 4-2 15,3 6 8-15,5 0-2 16,3-3 1-16,6-1 1 15,4-3-8-15,0-7-5 16,0-2 5-16,0-5 2 16,0-5-2-16,4-3-49 15,3 0-10-15,-1-5 4 16,0-12 6-16,2-5-1 16,-2-1 50-16,5-2 3 15,7 1 21-15,1 4 17 16,7 6 6-16,0 8-23 15,0 6-2-15,-3 0-2 0,-1 14 0 16,-3 16 16 0,-5 7 8-16,-6 6 2 0,-3 1-7 15,-5 1-8-15,0-3-6 16,-6-4-14-16,-17-3-6 16,0-5-4-16,-6-10 4 15,10-8-1-15,2-12-1 16,8 0-3-16,3-11-5 15,4-11-24-15,2-3-3 16,0-4 8-16,4 2 10 16,11 5 8-16,4 0 2 15,6 4 4-15,3 0 0 0,2 1 2 16,2 1-4 0,-3 2 4-16,1 1-5 0,-2 1 3 15,2-2 0-15,-5 1 1 16,0-1 1-16,-6 0-3 15,-3-2 3-15,-7-1 0 16,-4 1-2-16,-5-1 0 16,0 0 2-16,0 0-2 15,-10-2 1-15,-2 4 1 16,-1 5 4-16,2 6-6 16,-1 4 2-16,-1 0 3 15,1 21-2-15,-1 6-2 16,4 10 7-16,6-3 5 15,3 0-5-15,0-2 5 16,7-6 3-16,12-5-10 0,5-9 12 16,6-2-1-16,4-9-10 15,5-1-5-15,2 0-2 16,0-8-18-16,0-12-105 16,-9-7-27-16,-3-4-228 15</inkml:trace>
  <inkml:trace contextRef="#ctx0" brushRef="#br0" timeOffset="37922.7671">21401 5334 280 0,'0'0'50'16,"0"0"72"-16,0 0-54 0,0 0-8 16,0 0-15-16,0 0 3 15,0-14 13-15,0 12-7 16,0 1 18-16,0 1 0 16,0 0-11-16,0 0-19 15,0 0-9-15,0 0-14 16,0 0 1-16,0 0-4 15,0 0 3-15,0 0 2 16,0-3-6-16,0 3-3 16,0-3 2-16,0 2 10 15,-3-1 0-15,0 1-7 16,1-1-1-16,1 1 4 0,1 1-2 16,0-1-6-16,0 1 2 15,-2 0 6-15,2-3 6 16,0 3-3-16,0 0 0 15,0 0-7-15,0 0-10 16,0 0 0-16,0 0-1 16,0 0-2-16,0 0-2 15,0-1-1-15,0 1-1 16,0 0-4-16,0 0 2 16,0 14-9-16,0 9 12 15,0 7 3-15,0 3-3 16,0-1-2-16,3-2 2 15,0 0 0-15,-1-8 0 0,-1-5 0 16,1-5 0 0,-1-4 1-16,-1-4-3 0,2-4 0 15,-2 0-68-15,0 0-135 16,-2-3-180-16</inkml:trace>
  <inkml:trace contextRef="#ctx0" brushRef="#br0" timeOffset="41250.9128">22993 4942 624 0,'0'0'15'0,"0"0"173"15,0 0-63-15,0 0-43 16,0 0-11-16,0 0-23 16,0 0-20-16,-19-65-13 15,19 65-7-15,0 1-8 16,0 24-10-16,6 14 10 16,0 14 15-16,2 10-7 15,1-2 1-15,-2 4-5 16,2-11-1-16,-2-6-2 15,-1-9 0-15,1-9 0 0,-7-10-1 16,0-6 1-16,0-8-1 16,0-1 1-16,0-5 3 15,0 0 8-15,0-8 0 16,0-11-8-16,-3-5-4 16,3-3-2-16,0 1-4 15,0 4-9-15,3 2 8 16,9 9 4-16,5 5-9 15,3 4-3-15,-4 2 8 16,2 6-1-16,0 13-5 16,-2 7 1-16,-7-1 7 15,-6 0 1-15,-3-2-1 16,0-4 4-16,-13-5 1 0,-5-6 0 16,0-5 0-16,-3-3 1 15,-1 0-1-15,2-11-5 16,3-8-10-16,-3-1-37 15,5 1-58-15,1 1-70 16,4 2-98-16</inkml:trace>
  <inkml:trace contextRef="#ctx0" brushRef="#br0" timeOffset="42001.0422">23311 5246 594 0,'0'0'40'15,"0"0"83"-15,0 0-30 16,0 0-45-16,0 0-16 16,0 0-11-16,14 4 24 15,2-4-3-15,4 0-7 0,-7-7-12 16,1-3-8 0,0 0-8-16,-4-3-3 0,-3-1-1 15,-3 0-2-15,-4-2-2 16,0-1 1-16,-17 0 0 15,-7 0 0-15,-5 6 3 16,3 2-3-16,1 6 1 16,3 3-1-16,4 0 1 15,8 19-2-15,4 8 3 16,6 8-2-16,1 3 15 16,22-2 1-16,6-3 9 15,4-3 4-15,5-9-1 0,1-3-7 16,-4-8-6-1,-2-6-6-15,-3-4-5 0,-3 0-1 16,-5-7 4-16,-6-10-6 16,-5-4-1-16,-3-4 0 15,-8-8-22-15,0 0-13 16,-5-10 0-16,-7-7-1 16,-4-6 7-16,-2 0 22 15,3 4 6-15,0 12 1 16,5 12 8-16,3 13 10 15,4 12 12-15,3 3-3 16,0 0-27-16,0 11-9 16,13 14 8-16,7 11 1 15,4 4 7-15,-1 6 5 16,1-4-1-16,-5-1-1 0,-3 0-4 16,1-6-3-16,-7-4-2 15,-1-6 0-15,-6-3-1 16,-3-7-3-16,0-5-57 15,0-4-65-15,-7-6-88 16,-8 0-138-16</inkml:trace>
  <inkml:trace contextRef="#ctx0" brushRef="#br0" timeOffset="42657.2748">23486 5184 88 0,'0'0'645'15,"0"0"-632"-15,0 0 111 16,0 0-76-16,0 0-27 16,91-60-3-16,-46 45-14 15,-2 1 3-15,-4 3-4 16,-8 0-1-16,-7 1-1 16,-11 3 2-16,-5 2 0 15,-5 3-2-15,0 2 0 16,-3-1 2-16,0-1 4 15,0 2-6-15,0 0-1 16,0 0-3-16,0 7-13 16,0 15 16-16,0 2 1 15,0 6 6-15,3-2 3 0,3-1 3 16,3-6 4-16,5-2 0 16,0-5 4-16,4-5-6 15,-1-6-3-15,-1-3-2 16,0 0-1-16,1 0-2 15,-5-13-4-15,-2-6-3 16,-4-3-12-16,-3-3-16 16,-3-3 6-16,0-1 14 15,0-1 5-15,0 5 3 16,-3 9 0-16,0 7 3 16,3 7 8-16,0 2-11 15,0 8-2-15,0 18 0 0,0 6 2 16,4 5 3-16,8-4 9 15,5-5 1-15,-2-4 0 16,-1-9 4-16,0-5-5 16,1-5-5-16,-3-5 6 15,0 0 1-15,3-1 1 16,-2-11-6-16,1-4-7 16,-8-2 3-16,-3-6-2 15,-3 0 2-15,0-3-1 16,0-3 3-16,-9 0-3 15,-5 7-1-15,2 4-3 16,5 10-2-16,1 5-4 16,-1 4-18-16,-1 0-73 15,2 0-82-15,0 4-180 16</inkml:trace>
  <inkml:trace contextRef="#ctx0" brushRef="#br0" timeOffset="43110.4861">24237 5166 482 0,'0'0'10'0,"0"0"104"15,0 0-26-15,0 0-17 16,0 0-25-16,92-6-18 16,-79-2-3-16,-5-3 12 15,-2 1-8-15,-5-3 12 16,-1-1-16-16,0-3-3 16,0 1-13-16,-9-2-3 15,-1 4 3-15,0 4 15 16,2 4 23-16,3 5-15 15,1 1-16-15,-4 0-13 16,-2 7-2-16,0 15-1 16,0 5 4-16,5 4 14 15,3-2 0-15,2 0 4 16,0-3-9-16,0-6-5 16,12-3-3-16,0-4-5 0,3-2 3 15,1-8-3-15,2-3-19 16,3 0-74-16,2 0-50 15,0-16-188-15</inkml:trace>
  <inkml:trace contextRef="#ctx0" brushRef="#br0" timeOffset="43532.2985">24523 5138 617 0,'0'0'64'15,"0"0"-42"-15,0 0 53 0,0 0-20 16,0 0 11-16,0 0-12 16,36 7-20-16,-24-7 4 15,1 0-17-15,-1-7-11 16,-2-3-5-16,-4-3-2 16,-3 2-3-16,-1-1 0 15,-2-5 1-15,0 2-1 16,-3-2 0-16,-9 0 4 15,-3 0 1-15,-1 6 9 16,4 1 24-16,-2 8-11 16,5 2-5-16,3 0-11 15,0 2-11-15,2 15 1 16,1 7-1-16,3 3 4 0,0 2 21 16,0 0-8-16,7-2 0 15,5-1-2-15,1-5-6 16,1-1-2-16,2-4-4 15,-1-5-1-15,2-5-2 16,-4-1-1-16,2-5-56 16,-1 0-80-16,-5-3-98 15,2-15-171-15</inkml:trace>
  <inkml:trace contextRef="#ctx0" brushRef="#br0" timeOffset="43907.3712">24744 5000 677 0,'0'0'115'0,"0"0"64"16,0 0-105-16,0 0-43 16,0 0-25-16,0 0 44 15,26 61-1-15,-18-27-4 16,-1-1-15-16,-1-1-2 16,-4-2-11-16,-1-4-8 15,-1-5-1-15,0-9-6 16,0-4 1-16,0-5 0 15,0-3 0-15,0 0 4 16,0-1 6-16,0-15-6 16,0-7-5-16,0-7 1 15,8-5-3-15,5 4 2 16,6-1-1-16,4 8-2 16,0 7 1-16,-1 8-1 0,-3 7 1 15,0 2-3-15,-2 6 2 16,1 14 1-16,-8 4 3 15,-1 1 2-15,-2-2-3 16,-4 4-2-16,-3-5-2 16,0-1-28-16,0-8-163 15,-16-11-214-15</inkml:trace>
  <inkml:trace contextRef="#ctx0" brushRef="#br0" timeOffset="44813.5775">25664 5115 236 0,'0'0'123'15,"0"0"-20"-15,0 0 52 16,0 0-1-16,0 0-25 16,0 0-28-16,-15-14-32 15,15-2-8-15,10 1-12 16,4-1-20-16,2 2-8 16,3 3-11-16,-3 4-4 0,3 2-4 15,-3 5-2-15,-2 0-3 16,-1 0 3-16,-1 12-11 15,-3 13 1-15,-6 9 7 16,-3 3 3-16,0 4 3 16,-11-3-2-16,-9-7-1 15,-3-6 0-15,5-8 0 16,8-6 3-16,3-6-1 16,5-4-1-16,2-1 6 15,0 0-1-15,0 0-3 0,0 0 1 16,6-1-4-1,10-8 0-15,4 1 0 0,-1 1-1 16,3-2 1-16,1 3-3 16,-2-2 0-16,0 3-30 15,-1-3-49-15,-1 0-40 16,0-4-113-16,-6-2-97 16</inkml:trace>
  <inkml:trace contextRef="#ctx0" brushRef="#br0" timeOffset="45407.3864">25938 4933 489 0,'0'0'5'0,"0"0"81"16,0 0-15-16,0 0 1 15,-88-68-30-15,69 63 1 16,-3 0-4-16,2 5 7 16,-5 0-13-16,-4 0 1 15,-2 0-3-15,-3 12-14 16,-3 12 2-16,2 4-7 16,2 6 3-16,5 5 0 15,4 1-4-15,8 3-1 16,5-4 4-16,2 1 1 0,9 2-6 15,0-3 10-15,8 0 15 16,11-3-9-16,7 0-18 16,3-4 0-16,3-4-2 15,2-1 1-15,2-7-4 16,2-3 1-16,3-6-1 16,-2-8-2-16,-2-3 4 15,0 0 1-15,-6-2-4 16,-4-10-1-16,-4-8 5 15,-1-2 0-15,-1-2-4 16,-3-7 0-16,1-3 3 16,-4-6-3-16,-3-9 0 15,-4 2 1-15,-7-7 1 0,-1 3-2 16,0 7 4-16,0 7-4 16,-1 6 27-16,-5 4 2 15,0 2 2-15,-2 5-3 16,4 5-18-16,-2 5-10 15,-2 5-1-15,-6 5-6 16,-8 3-47-16,-4 18-115 16,-9 1-112-16,1-7-434 15</inkml:trace>
  <inkml:trace contextRef="#ctx0" brushRef="#br0" timeOffset="46094.8909">26841 4970 767 0,'0'0'6'0,"0"0"63"16,0 0-47-16,0 0-15 15,0 0 10-15,-71 89 6 16,45-56-10-16,-3-4 10 16,4-5-3-16,1-4 2 15,9-8-13-15,6-5 3 16,6-4 4-16,3-3-8 0,0 0 2 15,0 0 3-15,2-10-13 16,8-10-18-16,1-3 4 16,2-7-5-16,-4-3-7 15,-1-4 16-15,-5-5-13 16,-3 3 15-16,0 2-3 16,0 7 11-16,0 11 3 15,-6 7 22-15,-4 10 22 16,-4 2-23-16,0 7-18 15,-2 17-2-15,5 6 3 16,10 5 2-16,1 0 6 16,6-2 2-16,21-1 0 15,3-3 2-15,4-3-9 0,2-1-3 16,1-6-5 0,-6-5 1-16,-1-5-3 0,-6-1-52 15,-5-3-90-15,-4-4-130 16,-4-1-229-16</inkml:trace>
  <inkml:trace contextRef="#ctx0" brushRef="#br0" timeOffset="47188.581">27345 5010 734 0,'0'0'11'0,"0"0"113"15,0 0 1-15,0 0-47 16,0 0-35-16,-88-51-12 16,65 51-15-16,-2 14-5 15,1 2 0-15,3 10-5 16,4 1-3-16,7-3-3 15,6 0 6-15,4-2-3 16,0-5 2-16,0-3-4 16,9-5-1-16,6-7-5 15,-2-2-51-15,5 0-13 16,-1-13-16-16,-1-9-19 0,-4-5-13 16,0 2 85-16,-3 0 32 15,-2 3 0-15,1 7 14 16,0 6 26-16,0 8 0 15,3 1-17-15,0 13-7 16,4 19 13-16,0 12 4 16,-3 7 5-16,-3 5 1 15,-4-2 1-15,-1-3-1 16,-4-5 2-16,0-6-4 16,0-8-21-16,-7-7-6 15,-2-9-8-15,1-9 1 16,1-5 4-16,-5-2 1 0,1-3 3 15,-2-16-5-15,6-7-6 16,2-7-4-16,5-6-9 16,0-9 5-16,0-2 7 15,15 0 1-15,7 4-7 16,5 8 6-16,2 11-1 16,-1 9 2-16,-1 9-2 15,-2 5 2-15,-1 4 0 16,0 0 0-16,0 19 0 15,-1 3 0-15,1 8 12 16,-3-1-6-16,0 1-1 16,-6-1 3-16,-3-5-6 15,-7-4-1-15,-5-3 0 0,0-7 0 16,0-1 2-16,-8-5 2 16,-4-2-1-16,0-2 2 15,2 0-3-15,1-3 5 16,3-14-5-16,4-5 0 15,2-7-3-15,0-3-7 16,3-4-4-16,15 1 3 16,3 5 3-16,5-1-13 15,2 7 2-15,0 6 4 16,-4 5-4-16,-5 7 1 16,-7 3 8-16,-4 3 5 15,-5 0-8-15,-2 5 1 0,-1 10-1 16,0 7 10-16,0 3 0 15,-9 3 1-15,2-2-1 16,4 1 0-16,1-5 2 16,2-4 2-16,0-3-1 15,3-5 1-15,9-2 3 16,5-5 2-16,1-3 3 16,1 0-1-16,0 0-2 15,-1-13-3-15,-3-2-3 16,-4-4 3-16,-7-3 7 15,-4 1 16-15,0-2-14 16,0 2 0-16,-13 4-5 16,-4 4-2-16,1 9-8 15,-3 4-8-15,-2 0-14 16,3 2-78-16,0 8-61 0,7 0-268 16</inkml:trace>
  <inkml:trace contextRef="#ctx0" brushRef="#br0" timeOffset="47641.7895">27995 5017 884 0,'0'0'46'16,"0"0"51"-16,0 0-52 0,0 0-42 15,0 0 1-15,0 0 15 16,5 101 8-16,-1-70-13 16,2-5 10-16,0-5-11 15,5-4-3-15,2-5-5 16,0-4 3-16,7-4-2 16,-2-4-6-16,1 0-11 15,2-5-39-15,-3-11 0 16,0-1-12-16,-5-3 17 15,-1-1 21-15,-5-2 21 16,-2-3 3-16,0 1 22 16,-4 2 14-16,1 8 31 15,-2 6-8-15,0 6 7 0,0 3-39 16,0 0-27-16,0 15-10 16,0 11 7-16,0 3 3 15,0 5 4-15,0-5-1 16,0-2-2-16,5-5 0 15,1 0-1-15,2-6-3 16,-2-7-113-16,0-6-95 16,-1-3-223-16</inkml:trace>
  <inkml:trace contextRef="#ctx0" brushRef="#br0" timeOffset="48048.0413">28384 5023 817 0,'0'0'45'16,"0"0"9"-16,0 0-25 16,0 0 56-16,0 0-4 15,33 88-38-15,-28-61-4 16,-1 1-17-16,0-6-2 16,-4-2-7-16,0-4-7 15,0-10-5-15,2-1 0 16,-2-3 0-16,1-2-1 15,1 0-5-15,3-4 0 16,2-9-14-16,2-4 0 16,3-2 18-16,-2-2 1 15,4 3 0-15,-4 5-1 16,1 5 1-16,2 3 2 0,-4 5 3 16,3 0 0-16,1 2 1 15,1 12 6-15,1 5-9 16,0 0 9-16,1-1-2 15,-1-2-5-15,6-2-1 16,1-3-3-16,2-3-1 16,3-7-28-16,3-1-102 15,1 0-96-15,3 0-204 16</inkml:trace>
  <inkml:trace contextRef="#ctx0" brushRef="#br0" timeOffset="48485.4682">28999 5115 569 0,'0'0'124'0,"0"0"54"16,0 0-78-16,0 0-19 15,-58-78-16-15,40 70-18 16,-3 5-34-16,-1 3-8 16,-1 0-5-16,1 8 1 15,1 12 2-15,4 4 0 16,6 2 1-16,6-1 0 15,5-4 7-15,0-1-3 16,15-5 2-16,5-6-4 16,5-4-2-16,0-5-1 15,3 0-3-15,-2-8-11 0,-4-10-13 16,1-5-2-16,-6-3 9 16,-3-6 3-16,-2-2 2 15,-5-7 12-15,-4-2 0 16,-1-6 2-16,-2-9 3 15,0-9 24-15,0 6 10 16,0 10-4-16,0 22 14 16,0 15 18-16,0 14-28 15,0 10-39-15,0 35-4 16,-2 21 4-16,-2 11 4 16,-2 2 4-16,2-6-2 15,1-7-5-15,0-6-1 0,3-10 0 16,0-11-158-1,0-17-245-15</inkml:trace>
  <inkml:trace contextRef="#ctx0" brushRef="#br0" timeOffset="50376.2029">18742 6621 603 0,'0'0'61'0,"0"0"111"15,0 0-42-15,0 0-67 16,0 0-14-16,0 0-20 15,0 0-6-15,-14-20-14 16,14 26-9-16,6 13 0 16,12 11 6-16,-3 7 0 15,4 0-1-15,3 3 0 16,-1-5-4-16,3-5 0 0,-2-6 1 16,-3-8-1-16,-5-3-1 15,-3-6-1-15,-7-3 1 16,1-4 2-16,-5 0 1 15,0 0 5-15,0-7 6 16,3-13-11-16,-3-6-2 16,0-5-1-16,0-4 1 15,0-5 0-15,3-1 0 16,3-1 4-16,-3 6-4 16,4 10-1-16,-1 9-2 15,0 6 2-15,-2 8-7 16,3 3-46-16,2 0-56 0,1 10-9 15,-1 4-140-15,-3 0-216 16</inkml:trace>
  <inkml:trace contextRef="#ctx0" brushRef="#br0" timeOffset="51016.9028">19154 6924 37 0,'0'0'607'16,"0"0"-585"-16,0 0 99 15,0 0-55-15,0 0-33 0,0 0-6 16,87-52-5-1,-70 58-12-15,-4 15-10 0,-7 5 0 16,-6 5 6-16,0-3 2 16,-11 5-3-16,-10-8-1 15,2-5 0-15,6-8 1 16,7-7-1-16,3-5-1 16,3 0 3-16,0 0-2 15,0-1-4-15,9-9-16 16,4 1 1-16,6 7 8 15,2 2 4-15,-1 0 1 16,4 14-1-16,-7 7 1 16,-1 4 1-16,-3 1 1 15,-10-1 2-15,-3-1 0 16,0-3-1-16,-20 1 9 0,-6-5-3 16,-6-1-3-16,-2-6 5 15,3-3-3-15,-2-7 1 16,4 0-5-16,6-3-2 15,5-12-46-15,6-4-178 16,7-5-284-16</inkml:trace>
  <inkml:trace contextRef="#ctx0" brushRef="#br0" timeOffset="51438.7843">19642 6852 611 0,'0'0'27'0,"0"0"75"15,0 0 31-15,0 0-67 16,0 0-36-16,0 0-16 16,-20-6 7-16,20 6-1 0,0-1-2 15,0 1 6-15,0-1 5 16,7-4 4-16,11-2 12 15,9 0-16-15,5-5-18 16,6 2-7-16,0-2-4 16,-3 3 0-16,-7 1-13 15,-8 1-46-15,-9 3-33 16,-5 4-25-16,-6 0-111 16,0 0 16-16,-6 8-203 15</inkml:trace>
  <inkml:trace contextRef="#ctx0" brushRef="#br0" timeOffset="51688.7852">19632 6944 186 0,'0'0'363'0,"0"0"-312"16,0 0 134-16,0 0-100 15,0 0-44-15,0 0-11 16,-3 3 9-16,19-3 24 15,7-9-15-15,5-1-12 16,3 1-15-16,4-1-8 16,-3 0 4-16,0 3-3 0,-5 4-11 15,-5 2-3 1,-9 1-6-16,-7 0-39 0,-6 9-89 16,0 5-137-16</inkml:trace>
  <inkml:trace contextRef="#ctx0" brushRef="#br0" timeOffset="54001.3104">20624 6636 558 0,'0'0'7'0,"0"0"70"16,0 0 86-16,0 0-44 0,0 0-34 15,0 0 6-15,0 0-26 16,-23-68-6-16,23 68-35 15,0 0-24-15,0 10-18 16,0 16 1-16,3 13 17 16,12 11 2-16,8 0 9 15,2 0-6-15,6-5-5 16,1-8 2-16,-1-3-1 16,-4-7 0-16,-5-6-2 15,-5-11 2-15,-8 0-1 16,-4-9 1-16,-3-1-1 15,-1 0 11-15,1-11 4 0,1-14-8 16,-3-3-5-16,1-4 1 16,-1-4-2-16,0 3 2 15,0-3-2-15,0 2 2 16,0 4-1-16,0 1-2 16,0 2 0-16,0 1 0 15,0 2-3-15,6 4-17 16,11 4-34-16,-5 4-39 15,5 11-52-15,2 1-120 16,-5 0-23-16</inkml:trace>
  <inkml:trace contextRef="#ctx0" brushRef="#br0" timeOffset="54469.9817">21158 6713 488 0,'0'0'21'15,"0"0"129"1,0 0 9-16,0 0-74 0,0 0-40 16,0 0-32-16,-78-19-12 15,69 41 0-15,-1 8 2 16,4 3 10-16,2-4-3 16,4-5 2-16,0-4-7 15,14-3 15-15,7-8-13 16,0-2 5-16,1-6 0 15,2-1-7-15,-3-1 4 16,-4-15 1-16,-5-1-5 16,-5-3 0-16,-7-4 0 15,0 2-5-15,-2-1 0 16,-12 3-2-16,-2 6-3 16,2 5-16-16,3 5-9 0,4 4-29 15,-1 0-70-15,4 5-112 16,1 2-179-16</inkml:trace>
  <inkml:trace contextRef="#ctx0" brushRef="#br0" timeOffset="54766.8652">21314 6645 611 0,'0'0'266'0,"0"0"-246"16,0 0 96 0,0 0-59-16,0 0-26 0,0 0-30 15,8-7 2-15,1 32 10 16,-3 6 23-16,0 5-6 16,0 1-8-16,1-2-3 15,-1-5-14-15,1-4-4 16,0-6-1-16,-1-1 0 15,-1-7-4-15,-2-2-68 16,-1-4-92-16,-2-6-112 16,0 0-119-16</inkml:trace>
  <inkml:trace contextRef="#ctx0" brushRef="#br0" timeOffset="55048.1124">21534 6558 856 0,'0'0'15'16,"0"0"160"-16,0 0-60 15,0 0-57-15,0 0-51 16,0 0-3-16,33 20 8 16,-22 20 7-16,0 2-1 15,-4 2 9-15,0-2-7 16,0-2-12-16,-4-6-4 0,0-5-4 15,0-6 1 1,0-6-2-16,0-7 1 0,-2 0-34 16,1-5-94-16,-2-3-35 15,0-2-104-15,-3-4-16 16</inkml:trace>
  <inkml:trace contextRef="#ctx0" brushRef="#br0" timeOffset="56391.9605">21463 6812 624 0,'0'0'11'16,"0"0"79"-16,0 0-17 16,0 0-45-16,0 0-24 0,0 0 22 15,0 0 35-15,59 0-30 16,-27-7-11-16,6-5-8 15,0 1-6-15,0-4-1 16,1 2-4-16,0-1-1 16,-4 2 1-16,-4 0-2 15,-3 0 1-15,-12 4-10 16,-7 3 3-16,-5 1 7 16,-4 3 0-16,0-3 0 15,0 1-5-15,0 1 5 16,-4 1 5-16,-10 1-1 15,0 0-2-15,-8 0 0 0,-1 6-2 16,2 6 4-16,6 4-1 16,5 1 0-16,3-1-1 15,7 4-1-15,0-3-2 16,15-4 2-16,6-3 11 16,8-5-3-16,7-5-6 15,-1 0 1-15,2-1 1 16,-4-13-4-16,-9 1-1 15,-7-4-9-15,-9 3 6 16,-6-2 1-16,-2 1 1 16,0 1-5-16,-13-3 6 15,-3 4 3-15,-1 2 1 16,2 4 11-16,3 4-1 0,4 3-1 16,2 0-13-1,3 3-3-15,3 15 1 0,0 2-4 16,0 2 2-16,9-1 4 15,11-4 2-15,-4-4-1 16,7-1-1-16,-3-8 5 16,1-4-1-16,0 0 0 15,-2 0-3-15,0-4-1 16,-8-8-5-16,-2-3-7 16,-3 0 0-16,-3-2 5 15,-3-4-1-15,0-1 5 16,0-1 3-16,-6 5 1 0,0 3 0 15,3 9 13 1,0 3-2-16,1 3 5 0,2 0-17 16,0 5-10-16,0 13 2 15,10 4 7-15,5 0 0 16,6 1 1-16,2-12 0 16,4 0 1-16,-2-8 3 15,1-3-3-15,0 0 2 16,-7-3-3-16,-3-8-1 15,-2 1-12-15,-13-5-2 16,-1 0-18-16,0-4 6 16,-4 3 14-16,-11-1 11 15,0 3 2-15,2 2 6 16,2 4 24-16,6 2 0 16,4 6-2-16,1 0-24 0,0 6 1 15,17 18-5-15,6 11 10 16,7 9 13-16,2 3 4 15,-3-2 20-15,-2-5-8 16,-8-1-5-16,-8-1-14 16,-6-1-11-16,-5-1-5 15,-5-4-1-15,-19-3 3 16,-4-11 0-16,0-12-6 16,-4-6-3-16,7-6-4 15,4-21 2-15,5-2-22 16,8-5-16-16,6 1 11 15,2 7 13-15,0 2 14 0,13 9 1 16,7-2 4-16,6 3 0 16,-1 2 2-16,-1-1-2 15,0-1 1-15,3 0-1 16,3-5 1-16,1-1 0 16,3-4 2-16,1 1-2 15,-6-3 3-15,-6 5-3 16,-9-1 2-16,-9-1 0 15,-5 0 9-15,0 3-12 16,-7 1 5-16,-7 9 12 16,-2 6-9-16,1 4 1 15,-4 6-7-15,2 21-2 16,2 10 0-16,8 11 6 0,7 2 3 16,0-3 12-1,16-7-3-15,7-7-4 0,3-8-5 16,4-7-4-16,5-8-2 15,-4-8-2-15,2-2-1 16,-1-7-88-16,-11-15-90 16,-13-2-245-16</inkml:trace>
  <inkml:trace contextRef="#ctx0" brushRef="#br0" timeOffset="56813.8402">22123 6679 365 0,'0'0'36'0,"0"0"111"15,0 0-54-15,0 0-26 16,0 0 8-16,0 0-4 15,-3-26-26-15,3 14-1 16,1-1-14-16,11-4-12 16,3 1-7-16,2-1-9 15,-4 2-2-15,-1 3-6 16,2 7-87-16,-7 4-154 16,-4 1-205-16</inkml:trace>
  <inkml:trace contextRef="#ctx0" brushRef="#br0" timeOffset="57879.1083">21352 6573 153 0,'0'0'80'0,"0"0"34"16,0 0-14-16,0 0-41 16,0 0-6-16,0 0-11 15,-2-9 21-15,1 8 4 16,-1 1-1-16,-1-2-1 0,0 2-37 15,-1-2-3-15,1 2 3 16,0 0-11-16,0-1-6 16,-2 1 9-16,5 0-2 15,0 0-6-15,0-2 11 16,0 2-8-16,0 0-15 16,0 5-13-16,0 18 12 15,8 10 1-15,2 6 0 16,2 7 0-16,1-1-78 15,-3-4-113-15,-10-9-254 16</inkml:trace>
  <inkml:trace contextRef="#ctx0" brushRef="#br0" timeOffset="59145.4018">23619 6375 495 0,'0'0'284'16,"0"0"-238"-16,0 0 120 16,0 0-72-16,0 0-34 15,0 0-36-15,0 0-24 16,-8-14-12-16,19 64 12 16,4 10 12-16,-8 6 13 15,1 1-7-15,-4-4-8 16,1-2-7-16,-3-12-1 15,0-13-2-15,-2-10 0 16,0-7 0-16,0-8-6 16,0-5 5-16,0-3 1 0,0-3 5 15,0 0 12-15,-2-6-1 16,-3-14-16-16,2-7-20 16,3-7 20-16,0-5-4 15,0 0-1-15,13 5-11 16,4 9 9-16,2 9 3 15,1 9-1-15,0 7-4 16,1 0 1-16,0 17 0 16,-5 8 5-16,-3 1-1 15,-3 3-1-15,-10-3-6 0,0-1 1 16,0-4 10 0,-14-4 3-16,1-6 4 0,-2-7-7 15,0 0 13-15,-3-4-13 16,2 0-2-16,-4 0-33 15,4-11-38-15,3-1-61 16,2 1-89-16,3-1-74 16</inkml:trace>
  <inkml:trace contextRef="#ctx0" brushRef="#br0" timeOffset="59763.1909">23923 6732 570 0,'0'0'5'0,"0"0"87"16,0 0-14-16,0 0-23 16,0 0-18-16,0 0 0 15,54-28 16-15,-54 23-17 16,0-3-5-16,0-4-9 15,-6 0-8-15,-9-3-2 16,-3 1 14-16,2 0-10 16,3 8 3-16,5 2 10 15,6 4-12-15,1 0-17 16,1 10 0-16,0 18-1 0,0 6 1 16,4 3 13-16,11-3 2 15,2-5 5-15,3-2-6 16,1-8-8-16,3-6 0 15,-3-3 1-15,3-6 1 16,-2-4-3-16,2 0 3 16,-1-3-1-16,-3-11-4 15,0-3 0-15,-8-3-3 16,-5-3-11-16,-2-5-11 16,-5-5-14-16,0-6 15 0,0-5 1 15,-15-6 12-15,-1-6 8 16,-4 0 0-16,2 3 5 0,4 14 16 15,4 12 15-15,7 14-7 16,0 10 0-16,3 3-19 16,0 0-10-16,2 22-14 15,16 12 14-15,-2 11 0 16,3 8 5-16,2 1 10 16,-3-5-1-16,-2-1-5 15,-2-4-3-15,-4-6-6 16,-4-3-5-16,-6-5-5 15,0-3-37-15,-3-9-68 16,-16-10-79-16,-3-8-179 16</inkml:trace>
  <inkml:trace contextRef="#ctx0" brushRef="#br0" timeOffset="60403.8347">24052 6667 748 0,'0'0'63'0,"0"0"15"16,0 0 24-16,0 0-84 16,0 0-10-16,94-29 7 15,-55 19 0-15,2 0 0 16,-2-1-1-16,-1-1-9 16,-5 1-5-16,-12 2 0 15,-4 2-3-15,-13 6-11 16,-4-1 2-16,0 1 11 15,0 1-6-15,0 0 7 0,0 0 4 16,0 0 3-16,-1 4-7 16,-6 16-1-16,3 9 1 15,4-1 2-15,0-3 2 16,3-2 6-16,11-5 5 16,3-5-4-16,6-4 2 15,-7-5-7-15,3-4 5 16,1 0-4-16,-2-4 0 15,0-9-3-15,-8-5-4 16,-4-5-10-16,-3 0-3 0,-3-5 4 16,0 1 1-1,0-3 8-15,-7 6 2 0,1 6-1 16,1 9 12-16,4 4 5 16,1 5-11-16,0 7-7 15,0 20-19-15,9 9 19 16,9 3 3-16,1-6 2 15,3-3-1-15,-4-7 0 16,0-9-4-16,-3-6 5 16,0-7 3-16,-1-1 6 15,2 0 6-15,-3-12 1 16,1-6-9-16,-4-3 0 16,-5-5 0-16,-2-2-6 0,-3-2-2 15,0 3-4 1,0 2 0-16,-8 4-15 0,-4 7-43 15,-1 6-19-15,-1 8-21 16,0 0-148-16,0 0-148 16</inkml:trace>
  <inkml:trace contextRef="#ctx0" brushRef="#br0" timeOffset="60818.896">24872 6567 576 0,'0'0'35'16,"0"0"10"-16,0 0 26 16,0 0 5-1,0 0-23 1,0 0-19-16,63-3 8 0,-55-2-13 15,-3-5-5-15,-1 0-7 16,-2-4-10-16,-2-2-2 16,0-1-4-16,0 3-1 15,0-2 2-15,-8 7 3 16,-2 1 13-16,-2 5-2 16,-2 3-6-16,-2 0-3 15,2 10-6-15,0 8 9 16,5 7-5-16,4 5 22 0,5-1-5 15,0 2 10-15,8-4-6 16,11-3 3-16,1-4-20 16,3-5-3-16,0-2 0 15,-1-7-6-15,1-3-22 16,-1-3-96-16,-7-2-95 16,-5-15-323-16</inkml:trace>
  <inkml:trace contextRef="#ctx0" brushRef="#br0" timeOffset="61584.4875">25085 6564 703 0,'0'0'11'16,"0"0"68"-16,0 0-15 15,0 0 1-15,0 0-29 16,0 0-5-16,91-8-7 15,-78 1-10-15,-4-1-9 16,-6-2 1-16,-3-1 0 16,0-3-6-16,0 0-6 15,-3-2-14-15,-10 1 18 16,-2 3 1-16,-2 2 2 16,1 4 22-16,0 6-7 15,-1 0 10-15,1 3-10 0,4 14-9 16,3 8 8-16,3 5 6 15,6 1 1-15,0 1 8 16,3-2-12-16,14-3 4 16,2-2-10-16,3-5 1 15,-1-3 1-15,0-4-8 16,0-3-5-16,-1-7-1 16,-4-3 0-16,2 0-21 15,-2-3-38-15,-4-11-6 16,1-3-12-16,-4-5-5 15,-3-3 20-15,-2-3 19 16,0-1 24-16,-3-2 19 0,1 4 5 16,1 3 28-16,0 9 18 15,0 6 7-15,1 7-4 16,2 2-23-16,3 0-24 16,2 9 1-16,-2 15 18 15,2 5 26-15,-5 3-14 16,0 2-4-16,-1-1-4 15,-2-7-9-15,-2-1-5 16,1-4-4-16,-2-11-8 16,0 1-2-16,0-7-2 15,0-4 5-15,0 0 1 16,2 0 7-16,-1-4 0 16,2-12 0-16,1-10-10 0,2-3 3 15,3-3-2 1,7 1-1-16,0 6-3 0,0 7 1 15,-3 8-1-15,1 9 0 16,-2 1 0-16,1 6-4 16,2 17-4-16,-3 9 6 15,1 3 2-15,-4 0 0 16,-1 1-2-16,-2-6-37 16,-6-1-128-16,0-14-149 15</inkml:trace>
  <inkml:trace contextRef="#ctx0" brushRef="#br0" timeOffset="62568.8298">26267 6601 306 0,'0'0'20'15,"0"0"89"-15,0 0-30 16,0 0-7-16,0 0 0 15,0 0 38-15,0 0-5 16,0-75-16-16,0 64-22 16,3-1-10-16,5-2-16 15,4 3-26-15,6 3-6 16,2 4-8-16,2 4-1 16,-1 0 0-16,-3 5-4 15,-2 13 1-15,-5 5 0 16,-8 1-4-16,-3 3-8 15,0-3 15-15,-5-7-2 0,-7 0 6 16,-1-10 0-16,5-1 8 16,4-4-6-16,2-2 5 15,2 0-11-15,0 0-2 16,8 0-12-16,11-8-18 16,5 4 3-16,0 1 10 15,-2 3 12-15,0 3 5 16,-5 11-1-16,-2 5-2 15,-6 3 5-15,-6 1-4 16,-3-4-2-16,-2 0-4 16,-20-2-2-16,-8-5 12 0,-2-2 0 15,-6-6-40 1,-2-4-75-16,2 0-126 0,0-3-182 16</inkml:trace>
  <inkml:trace contextRef="#ctx0" brushRef="#br0" timeOffset="63162.586">26444 6395 138 0,'0'0'260'0,"0"0"-195"15,0 0 41-15,-99-48-29 16,73 47-7-16,-1 1-32 16,-2 0-11-16,1 14 6 15,0 11 1-15,-3 13 0 16,1 9 0-16,4 5 3 15,8 7 0-15,8-2-3 16,7-1-4-16,3-7-8 16,9-1 1-16,10-7-6 15,5-7-5-15,4-5-6 0,4-3 5 16,2-9-4-16,2-5 3 16,4-5-4-16,3-7 6 15,2 0-8-15,-3-10 3 16,-2-9-5-16,-3 0-1 15,-2-2 1-15,-3-4 1 16,-2-2-2-16,-4-2-1 16,-8-4 4-16,-4-8-1 15,-4-1-2-15,-6-3 3 16,-4 1-4-16,0 1 4 16,0 6 1-16,-9 3 17 15,-7 5 13-15,-4 2-1 0,-5 6 0 16,-4 5-28-16,-5 8-6 15,-7 8-5-15,-3 0 4 16,-2 7-18-16,6 8-87 16,7-1-46-16,11 0-99 15,11-12-271-15</inkml:trace>
  <inkml:trace contextRef="#ctx0" brushRef="#br0" timeOffset="63818.8498">27452 6413 801 0,'0'0'52'0,"0"0"-52"15,0 0 37-15,0 0-37 0,0 0 25 16,-58 82-12-16,24-46 6 16,-4-3 1-16,-2-2-13 15,3-5 2-15,3-7 0 16,11-5-3-16,8-6 14 16,8-5 0-16,5-3-8 15,2 0 4-15,0-9-6 16,0-9-10-16,0-5-8 15,8-5-9-15,2-5 8 16,2-6-3-16,-3-4-8 16,-1-6 4-16,-1 0 2 15,-4 1 4-15,-3 2 4 0,0 10 6 16,0 12 9-16,-3 9 27 16,-7 12 5-16,-1 3-6 15,0 15-35-15,-2 14-3 16,4 10 3-16,8 3 4 15,1 5-4-15,6-2 5 16,19-5 10-16,9-3-10 16,11-5 1-16,4-6-5 15,5-5-1-15,-4-1-7 16,-4-8-80-16,-9-5-91 16,-6-7-182-16</inkml:trace>
  <inkml:trace contextRef="#ctx0" brushRef="#br0" timeOffset="64881.4391">28040 6483 674 0,'0'0'14'0,"0"0"56"16,0 0 42-16,0 0-35 0,-100-60-35 15,67 60-19 1,-1 0 0-16,-2 7 8 0,5 12-11 16,4 2-7-16,10 1-5 15,7 1-1-15,9-6-7 16,1 0 2-16,0-3 3 15,11-6-3-15,4-4-2 16,3-4 0-16,0 0-41 16,1-4-26-16,-2-11-24 15,-2-5 0-15,-6-1 33 16,-2-2 58-16,1 6 9 16,-4 4 28-16,2 4 40 15,2 8-11-15,3 1-44 16,5 1-15-16,4 24 3 15,3 12 12-15,-1 7 7 0,4 11 6 16,-3 1 5-16,-2-2 0 16,-4-1 0-16,-7-9-8 15,-6-4-4-15,-4-6-25 16,0-10 3-16,0-9-5 16,-8-11 4-16,-4-4 9 15,-1 0-1-15,-1-19-6 16,2-11-7-16,0-4-11 15,6-8-10-15,3-5-1 16,3-6 1-16,0 5 10 16,8 4 10-16,11 7-6 15,8 11 7-15,1 9 0 0,3 8 1 16,1 9-4-16,-4 0 6 16,2 0 0-16,-2 17-1 15,0 2 4-15,-3 5-4 16,-5 1 8-16,-1-1-2 15,-5 0-3-15,-3-1-5 16,-6-4-5-16,-5-6 3 16,0-5 2-16,0-4 0 15,0-4 5-15,0 0 3 16,-5 0 2-16,0-4-10 16,2-13-3-16,2-4-10 15,1-6 3-15,0-5-20 16,3-4-5-16,14-3-23 0,4 3-16 15,-1 8 11 1,-1 8 39-16,-4 10 17 0,-5 7 3 16,-4 3 0-16,-3 0 4 15,-1 0 0-15,-2 7 1 16,0 13 9-16,0 5 8 16,0 3 10-16,0 0-8 15,3 0 9-15,5-5-3 16,5-3 8-16,0-5-19 15,2-5 1-15,0-6-2 16,3-4 5-16,0 0 7 16,0-4-9-16,-2-11-4 0,-2-2 1 15,-5-7-1 1,-3 4 5-16,-6-3-4 0,0 1-7 16,-2 2-5-16,-16 4-2 15,-7 6-1-15,-8 6-3 16,-3 4-17-16,2 0-74 15,4 14-24-15,9 0-81 16,10-2-117-16</inkml:trace>
  <inkml:trace contextRef="#ctx0" brushRef="#br0" timeOffset="65334.5091">28719 6453 761 0,'0'0'69'16,"0"0"117"-16,0 0-119 15,0 0-55-15,0 0-9 16,0 0 29-16,4 92-8 16,4-59 6-16,5 0 8 15,6-6-2-15,1-5-21 16,2-6-8-16,2-8-1 15,-3-5-1-15,1-3-5 16,-1 0-7-16,-3-13-26 16,1-7-20-16,-2-2-10 15,-7-3 6-15,-2-4 23 0,-5 0 27 16,-3 0 5-16,0 1 4 16,0 8 28-16,0 10 30 15,0 5 2-15,0 5-22 16,0 0-40-16,0 10-10 15,0 14 10-15,0 5 0 16,6 4 6-16,1-4 2 16,0 0-4-16,3-5-4 15,-4-5 1-15,2-2-2 16,-3-6-58-16,-4-7-98 16,-1-4-169-16,0-4-369 15</inkml:trace>
  <inkml:trace contextRef="#ctx0" brushRef="#br0" timeOffset="65709.5327">29129 6467 513 0,'0'0'339'16,"0"0"-339"-16,0 0 60 16,0 0 35-16,37 87-20 15,-26-56-35-15,-2-2-6 16,-2-7-2-16,-3-2-11 15,1-9-9-15,-2-2-7 16,-2-6-3-16,1 0-1 16,-2-3 6-16,3 0 5 15,1-6-3-15,5-13-9 16,2-2-9-16,-1-3 8 0,2-1 0 16,0 3 1-16,1 6-1 15,-1 4-1-15,0 7-1 16,3 5 3-16,-3 0 1 15,3 13 8-15,3 6-1 16,1 2-2-16,0 1 0 16,-2-3 1-16,1-2-7 15,-1-3 2-15,0-4-4 16,2-3-3-16,6-4-80 16,3-3-65-16,3 0-85 15,1-10-108-15</inkml:trace>
  <inkml:trace contextRef="#ctx0" brushRef="#br0" timeOffset="66131.3834">29760 6532 461 0,'0'0'93'0,"0"0"126"15,0 0-83-15,0 0-35 16,-20-83-16-16,1 73-26 16,-6 7-29-16,-7 3-21 15,-4 4-3-15,1 17 1 16,-1 7 4-16,9 5 4 15,6 1-6-15,11-3 3 16,10-3 4-16,0-5-1 16,7-5-9-16,14-4 5 15,4-7-6-15,1-5 1 0,2-2-6 16,0-2-1-16,-2-12-26 16,-4-6 4-16,-5-5 14 15,-6-5-1-15,-5-2 10 16,-4-9 1-16,-2-5 0 15,0-12 1-15,0-6 4 16,0-1 5-16,0 1 10 16,0 11 24-16,0 17 4 15,0 17-11-15,0 15 0 16,0 4-34-16,0 22-4 16,0 29-9-16,4 19 9 15,1 8 4-15,-2-2-4 0,0-9 1 16,0-8-1-16,1-7 0 15,-2-9-123-15,-2-15-309 16</inkml:trace>
  <inkml:trace contextRef="#ctx0" brushRef="#br0" timeOffset="69644.1498">1576 7519 153 0,'0'0'698'16,"0"0"-695"-16,0 0 151 16,0 0-27-16,0 0-47 15,0 0-38-15,0 0-32 16,-36-58-9-16,36 58-1 15,0 0-6-15,0 3 0 0,0 14 6 16,5 12 5-16,7 9 12 16,3 7-9-16,0 7-6 15,4-2 4-15,0-4-5 16,-2-4 0-16,4-8-1 16,-5-7 1-16,-1-8 0 15,-6-7-1-15,-3-8 0 16,-3-1 2-16,-1-3 0 15,-2 0 5-15,0 0 7 16,2-5 17-16,1-16-6 16,3-6-25-16,-1-6 3 15,-2-3 1-15,0-6-1 16,-3-2-2-16,0-2-1 0,3 0 1 16,0 9 0-16,4 4 0 15,-7 11-1-15,3 10-2 16,0 7 2-16,-1 5-30 15,4 0-80-15,3 5-150 16,1 7-49-16,-4 1-230 16</inkml:trace>
  <inkml:trace contextRef="#ctx0" brushRef="#br0" timeOffset="70112.8762">2009 7790 845 0,'0'0'5'0,"0"0"188"15,0 0-27-15,0 0-54 16,0 0-49-16,0 0-33 15,-12-32-17-15,12 32-13 16,0 11-2-16,0 15 2 16,6 9 4-16,3 5 4 15,4-4-3-15,-5-2-1 16,1-4-3-16,-3-2-1 16,1-4 0-16,-1-6 0 15,-3-7-2-15,0-1-36 16,0-7-99-16,-3-3-112 15,0-3-176-15</inkml:trace>
  <inkml:trace contextRef="#ctx0" brushRef="#br0" timeOffset="70472.2561">2591 7268 945 0,'0'0'3'0,"0"0"116"15,0 0-20-15,-81 56-68 16,54 17-12-16,3 25 6 16,8 11 22-16,13 2-14 15,3-7-11-15,19-15-6 16,11-8-9-16,6-16-7 16,3-8 0-16,7-14-11 15,-1-10-132-15,-5-14-129 16,-9-19-483-16</inkml:trace>
  <inkml:trace contextRef="#ctx0" brushRef="#br0" timeOffset="72456.652">3363 7178 365 0,'0'0'273'0,"0"0"-169"16,0 0 56-16,0 0-49 15,0 0-50-15,0 0-32 16,0 0 28-16,-6-24-11 16,6 24-10-16,0 0-11 15,0 0-7-15,0 0-18 16,0 0-8-16,0 3-17 15,0 17 3-15,0 10 2 16,3 8 20-16,8 2 32 16,-4 3-27-16,2-8-4 15,-3-4-1-15,0 2-26 16,-3-7-82-16,-3-1-45 16,0-8-98-16,0-8-102 0</inkml:trace>
  <inkml:trace contextRef="#ctx0" brushRef="#br0" timeOffset="72753.6148">3087 7689 508 0,'0'0'58'15,"0"0"-47"-15,0 0 122 0,0 0-65 16,0 0-62-16,0 0-5 16,23-15 48-16,8 5 0 15,9-6-16-15,-1-1 2 16,7 1-11-16,-1 0 3 16,-3 2-8-16,1 1-7 15,-7 3-12-15,-5 4-2 16,-10 6-4-16,-6 0-71 15,-3 0-69-15,-11 2-101 16,-1 5-133-16</inkml:trace>
  <inkml:trace contextRef="#ctx0" brushRef="#br0" timeOffset="73378.5434">3140 7903 515 0,'0'0'57'0,"0"0"53"15,0 0 55-15,0 0-106 16,0 0-50-16,0 0-7 0,49-43 7 16,-15 30 2-16,9-1-3 15,-4 0 7-15,-3 5-1 16,-5-1-4-16,-7 7-10 16,-6 2 0-16,-8 1-2 15,-5 0-39-15,-2 1-50 16,-3 9-9-16,0-1 34 15,-3 4 51-15,-9 4 13 16,-6 4 2-16,-6 1 5 16,-1 5-3-16,2-3-2 15,-2-3 7-15,7-7-6 16,6-6 9-16,6-2 24 16,6-6 2-16,0 0 3 0,0 0-5 15,0 0-12-15,0 0-22 16,0 0 9-16,0 2-6 15,12-1 6-15,2-1 6 16,2 0 12-16,8-1 5 16,1-11 0-16,8-2-1 15,6 5-2-15,1-2-3 16,2 6-16-16,-5 1 6 16,-4 4-16-16,-12 0 0 15,-11 0-1-15,-5 0-4 16,-2 0-12-16,-3 0-8 15,3 0-11-15,4 0-47 0,2 0-149 16,0-20-311-16</inkml:trace>
  <inkml:trace contextRef="#ctx0" brushRef="#br0" timeOffset="74441.0582">3231 7660 145 0,'0'0'3'16,"0"0"34"-16,0 0 33 15,0 0-14-15,-80 14-29 16,64-14 10-16,4 0 14 16,-1 0 9-16,-1 0-27 15,2 0 13-15,5 0-5 16,4 0 19-16,3 0-2 15,0 0-28-15,0 0-13 16,0 0-17-16,0 0-13 16,0 0 8-16,13 0 5 15,7 0 31-15,8 0 5 16,12-5 18-16,8-12-8 16,9-4-9-16,4-2-14 0,0 0-13 15,0 1-3-15,-6 5 0 16,-10 3-3-16,-12 6 0 15,-15 4 1-15,-9 1-4 16,-9 3-1-16,0 0-3 16,0 0 2-16,3 0-5 15,1 0-23-15,5 3-53 16,3-1-113-16,3-2-237 16</inkml:trace>
  <inkml:trace contextRef="#ctx0" brushRef="#br0" timeOffset="74909.8051">4012 7539 498 0,'0'0'28'16,"0"0"141"-16,0 0-38 15,0 0-78-15,0 0-30 16,0 0-1-16,-28 10-5 16,28-6-11-16,0-1 15 15,6-1-17-15,13-1 26 16,14-1 19-16,6 0 15 16,10 0-22-16,3-6-18 15,-1-2-10-15,4 2-9 16,-3 0-2-16,-3 0-3 15,-10-1 0-15,-6 3-1 0,-12 0 1 16,-12 2-5-16,-3 2-12 16,-6 0-41-16,0 0-32 15,0 0-40-15,-18 0-156 16</inkml:trace>
  <inkml:trace contextRef="#ctx0" brushRef="#br0" timeOffset="75144.1795">4207 7420 839 0,'0'0'0'15,"0"0"177"-15,0 0-37 16,0 0-63-16,0 0-44 0,0 0-33 16,0 0-14-16,-10 17 14 15,28 24 7-15,-6 3 14 16,1 4-15-16,1 0-3 15,-5-1-3-15,1-2-38 16,-10-9-185-16,0-14-357 16</inkml:trace>
  <inkml:trace contextRef="#ctx0" brushRef="#br0" timeOffset="76550.5311">5101 7067 868 0,'0'0'4'16,"0"0"69"-16,0 0 80 15,0 0-61-15,0 0-51 16,0 0-37-16,0 0-4 16,-21-13-15-16,21 51 1 0,0 10 14 15,7 8 7-15,1 1-3 16,1-5 10-16,0 1-10 15,-2-1-2-15,-1-8 0 16,-4-3-2-16,-2-7 0 16,0-7-24-16,0-10-71 15,0-4-32-15,-3-6-157 16,-5-7-108-16</inkml:trace>
  <inkml:trace contextRef="#ctx0" brushRef="#br0" timeOffset="76862.9671">4880 7688 570 0,'0'0'12'15,"0"0"107"-15,0 0 7 16,0 0-69-16,0 0-25 15,0 0-16-15,9 0 4 16,12-5 24-16,13-4-5 16,8 3-6-16,9-8-8 15,4 5-11-15,0-4-5 16,2 2-2-16,-5 1-4 0,-3 2 0 16,-10 1-3-1,-12 4-30-15,-15 3-48 0,-5 0-68 16,-7 3-62-16,0 14-50 15</inkml:trace>
  <inkml:trace contextRef="#ctx0" brushRef="#br0" timeOffset="77362.9604">4998 7978 629 0,'0'0'19'0,"0"0"155"16,0 0-77-16,0 0-41 15,0 0-28-15,45-75-16 16,-20 66 6-16,5 4 0 15,-3 2-7-15,-2 3-2 16,-7 0-9-16,-3 13-2 16,-6 8 2-16,-3 4-2 15,-6 5 4-15,0 3 2 0,-9 1-4 16,-10-2-1 0,-4 1-1-16,-1-1 4 0,2-8 8 15,3-5-6-15,5-7 0 16,8-9-3-16,3-1-1 15,3-2 0-15,0 4-1 16,0-4-7-16,21 0 4 16,9 0 4-16,7 0 11 15,5 0-9-15,0-9-2 16,1 2 3-16,-3-3-4 16,-4 1 2-16,-6 1-2 15,-2 4-6-15,-7-1-25 16,-3 5-24-16,-3 0-49 15,-9 0-91-15,-3 0-36 0</inkml:trace>
  <inkml:trace contextRef="#ctx0" brushRef="#br0" timeOffset="79363.0603">5808 7593 621 0,'0'0'13'0,"0"0"52"16,0 0 48-16,0 0-83 15,0 0-26-15,0 0-4 16,0 0-1-16,-28 22 1 0,28-17 29 15,4-2 7 1,5-3-15-16,6 0 18 0,9 0 5 16,10 0-5-16,9 0-4 15,5-9-6-15,6-1-15 16,1 1 0-16,-3 0-9 16,-7 2-4-16,-12 3-2 15,-11 1-26-15,-8 1-36 16,-10 2-38-16,-4 0-89 15,0 0 27-15,-3-5-164 16</inkml:trace>
  <inkml:trace contextRef="#ctx0" brushRef="#br0" timeOffset="79628.6083">6023 7499 733 0,'0'0'0'0,"0"0"96"16,0 0 28-16,0 0-59 15,0 0-23-15,0 0-13 16,-3-30-14-16,3 36-15 16,0 16 8-16,3 6 27 15,1 6-25-15,2 0 1 16,0-2-7-16,3 0-4 15,3-1-3-15,-3-4-75 0,6-7-104 16,-3-11-166-16</inkml:trace>
  <inkml:trace contextRef="#ctx0" brushRef="#br0" timeOffset="80050.5117">6612 7014 789 0,'0'0'35'15,"0"0"134"-15,0 0-58 16,0 0-16-16,0 0-30 16,0 0-43-16,-6-19-22 15,6 55-2-15,9 17 2 16,0 9 19-16,4-1 0 0,-2-3-6 15,-2-4-12-15,-2 1 3 16,-4-5-4-16,-3-4-6 16,0-6-44-1,0-5-83-15,-13-7-50 0,-4-12-147 16</inkml:trace>
  <inkml:trace contextRef="#ctx0" brushRef="#br0" timeOffset="80300.5713">6461 7582 733 0,'0'0'17'16,"0"0"44"0,0 0 50-16,0 0-92 0,0 0 25 15,0 0-17-15,115-3 6 16,-70-6-10-16,4-5-17 15,-1 1 2-15,4-1-2 16,-3 5 0-16,-7-1-4 16,-6 8-2-16,-11 2-10 15,-4 0-35-15,-12 0-63 16,-6 11-136-16,-3-1-106 16</inkml:trace>
  <inkml:trace contextRef="#ctx0" brushRef="#br0" timeOffset="80612.9887">6621 7807 795 0,'0'0'13'0,"0"0"79"16,0 0 66-16,0 0-89 15,0 0-46-15,0 0-8 16,0 0 23-16,6 22 3 16,4 9 0-16,1 4 13 15,-2 1-21-15,-2-2-18 16,-1-4-5-16,-3 0-8 0,0-4 0 16,-3 1-2-16,0-5-6 15,0-2-31-15,0-5-42 16,-6-2-69-16,0-5-65 15,-1-8-197-15</inkml:trace>
  <inkml:trace contextRef="#ctx0" brushRef="#br0" timeOffset="81034.9534">6839 7850 636 0,'0'0'82'16,"0"0"-39"-16,0 0 71 16,0 0-47-16,0 0-30 15,0 0-30-15,0 0 17 16,-57 44 9-16,51-15-2 15,3-2 14-15,3-2-17 16,0-6-7-16,6-5-4 16,12-2-5-16,4-7-1 15,1-5-8-15,2 0 1 16,2 0 3-16,-5-10-1 16,-1-6 5-16,-9-2-4 15,-6-3-1-15,-6-3-6 0,0 2 6 16,0-3-3-16,-18 3-3 15,-3 5-1-15,-1 6-7 16,-2 8-16-16,6 3-68 16,0 0-74-16,6 0-215 15</inkml:trace>
  <inkml:trace contextRef="#ctx0" brushRef="#br0" timeOffset="81441.1231">6971 7064 345 0,'0'0'634'16,"0"0"-624"-16,0 0 55 15,0 0-15-15,0 0-31 16,99-14-14-16,-44 62 13 0,0 19 0 16,-4 20-5-16,-5 8 10 15,-7 5-2-15,-9-2 6 16,-8-9-18-16,-13-8 0 15,-6-6-8-15,-3-5 3 16,-12-2-3-16,-13-1-1 16,-8-1-3-16,-6-6 0 15,-1-8-31-15,1-11-42 16,6-10-15-16,2-16-93 16,4-9-244-16</inkml:trace>
  <inkml:trace contextRef="#ctx0" brushRef="#br0" timeOffset="83268.8048">7878 7685 450 0,'0'0'2'0,"0"0"71"16,0 0 26-16,0 0-21 0,0 0-20 15,0 0 0-15,0 0-15 16,-37 0-14 0,37 0-12-16,0 0-13 0,9 0 25 15,3 0 14-15,10 0-19 16,5 0 6-16,6 0-12 16,4 0 9-16,2 0-15 0,4-6 0 15,-7-2-5 1,-3 2-7-16,-11 1-4 15,-7-1 1-15,-10 6-23 16,-2 0-50-16,-3 0-109 0,0 0-120 16</inkml:trace>
  <inkml:trace contextRef="#ctx0" brushRef="#br0" timeOffset="83808.962">8265 7398 880 0,'0'0'1'16,"0"0"101"-16,0 0-6 15,0 0-73-15,0 0-23 16,0 0 0-16,46 49 14 0,-18-4 0 16,5 2 0-1,-5 3-5-15,-1-5-1 16,-1-5-6-16,-4-7-1 15,-6-5-1-15,-2-11 0 0,-5-4 0 16,-2-7-8 0,-1-2 0-16,-6-4 3 15,3 0 5-15,0 0 7 0,-3-14-5 16,3-6-2-16,-3-10 1 16,3-2-1-1,-3-7 5-15,0-5-5 0,0-3 7 0,2-2 0 16,5 3 4-1,2 5-6-15,3 5-3 16,1 8 1 0,1 7-3-16,-1 8-1 0,-1 6-7 0,2 7-62 15,-1 0-53 1,-1 10-59-16,1 5-71 16</inkml:trace>
  <inkml:trace contextRef="#ctx0" brushRef="#br0" timeOffset="84416.7687">8757 7856 38 0,'0'0'657'0,"0"0"-614"15,0 0 121-15,0 0-94 16,46-75-44-16,-25 71-2 16,0 1 11-16,0 3-6 15,-5 4-12-15,-4 14-5 16,-3 5-5-16,-9 2-3 16,0 3 3-16,0 2-2 15,-15 1-3-15,-7-2 3 16,-5-2 0-16,5-7-1 15,2-4-3-15,4-9 0 0,7 0 4 16,4-7-3-16,5 0 2 16,0 0-4-16,0 0-7 15,0 0-8-15,17 0 15 16,5-4 7-16,8-2-5 16,0-3 4-16,4 0-6 15,-1 1 2-15,-3-3-2 16,-5 5 0-16,-1-1 0 15,-9 3-4-15,-5 1-15 16,-7 3-29-16,-3 0-24 16,0 0-25-16,0 0-152 15,-3-7-174-15</inkml:trace>
  <inkml:trace contextRef="#ctx0" brushRef="#br0" timeOffset="84776.1482">9414 7115 468 0,'0'0'387'0,"0"0"-379"16,0 0 106-16,0 0-38 16,0 0-39-16,-84 44-30 15,61 33 19-15,4 22 25 16,4 13-15-16,15 0 8 16,0-6 3-16,12-14-22 15,16-19-17-15,5-11-5 16,0-11 2-16,1-11-5 15,2-5-38-15,-6-4-81 16,-1-10-50-16,-6-10-202 16</inkml:trace>
  <inkml:trace contextRef="#ctx0" brushRef="#br0" timeOffset="88666.8568">9934 7149 609 0,'0'0'6'15,"0"0"75"1,0 0 32-16,0 0-42 0,0 0-27 15,0 0-19-15,0 0 0 16,-30-75 9-16,30 72-1 16,0 2 12-16,0 1-3 15,0 0-24-15,0 8-18 16,0 17 1-16,0 9 6 16,0 7 4-16,10 0-7 15,-4-2 0-15,2-2-2 16,1-4-2-16,-2-1 0 15,-4-6-1-15,0-1-18 16,-3-5-43-16,0-5-7 16,0-4-38-16,0-4-108 0,-3-7-87 15</inkml:trace>
  <inkml:trace contextRef="#ctx0" brushRef="#br0" timeOffset="88994.9497">9774 7543 465 0,'0'0'42'16,"0"0"-33"-16,0 0 45 15,0 0-8-15,0 0-35 0,0 0 1 16,-9 13 13-16,21-13 29 15,6 0-3-15,6 0-2 16,6-7-15-16,7-3-8 16,5-4 1-16,4-1-13 15,-5 5-4-15,0 0-8 16,-11 6-2-16,-6 2 0 16,-8 2-15-16,-10 0-18 15,-6 0-36-15,0 0-22 16,0 6-1-16,0 4-39 15,-3 0-199-15</inkml:trace>
  <inkml:trace contextRef="#ctx0" brushRef="#br0" timeOffset="89635.5801">9853 7860 186 0,'0'0'496'16,"0"0"-489"-16,0 0 135 16,0 0-62-16,0 0-48 15,0 0-25-15,22-70-1 16,1 59 5-16,0 1 4 16,6 2-3-16,-5 4 4 15,0 4-5-15,0 0-4 16,-5 1-1-16,-7 15-2 15,0 0-4-15,-9 10 0 16,-3 1-1-16,0 0 1 16,-18 2 3-16,-4-3-3 0,5-6-5 15,-2-3 5-15,7-7 4 16,6-7 1-16,0 0-2 16,6-2-3-16,0-1-1 15,0 2 0-15,0-1-7 16,0 0 8-16,15 2 0 15,3-3 6-15,6 0-4 16,7 0 5-16,-1-7-3 16,3-3-2-16,-2-1 0 15,2 2 4-15,-6-1 2 16,-2 3 6-16,-4 0 1 16,-6 2-9-16,-5 1-3 15,-4 2-2-15,-3-1-2 0,-2 3-5 16,3 0-46-16,-1-3-63 15,3-2-103-15,1-9-80 16</inkml:trace>
  <inkml:trace contextRef="#ctx0" brushRef="#br0" timeOffset="90152.4491">10372 6865 672 0,'0'0'6'16,"0"0"57"-16,0 0 68 0,0 0-82 0,0 0-41 15,0 0-5-15,54-6 13 16,-17 39 10-16,5 16-5 15,7 13 8-15,-1 9 1 16,4 4-1-16,-3 0-14 16,-7 0 5-16,-3 0-11 15,-12 0-2-15,-8-2-6 16,-10-2-1-16,-9-3-1 16,0-8-2-16,-12-2 3 15,-14-8 3-15,3-9-1 0,-6-5-2 16,6-6 8-1,0-10-3-15,7-4-5 0,4-9-5 16,2 0-53-16,2-4-58 16,2-1-101-16,6-2-90 15</inkml:trace>
  <inkml:trace contextRef="#ctx0" brushRef="#br0" timeOffset="93592.4157">11255 7654 473 0,'0'0'13'0,"0"0"46"16,0 0 38-16,0 0-46 15,0 0-41-15,0 0 2 16,0 0 22-16,-3 0 8 16,6 0-2-16,4 0-5 15,10 0 0-15,1 0-10 16,12 0 6-16,6-2-13 15,4-5 2-15,3 7 1 0,0-5-2 16,-4 5-9 0,-12 0-4-16,-9 0-3 0,-8 0-1 15,-5 0-2 1,-5 0-1-16,0 0-1 0,0 0-1 16,0 0-42-1,-11 5-44-15,4-1-119 0,4-4-123 16</inkml:trace>
  <inkml:trace contextRef="#ctx0" brushRef="#br0" timeOffset="94255.7009">11860 7282 593 0,'0'0'140'0,"0"0"-124"16,0 0 140-16,0 0-59 15,0 0-54-15,0 0-35 16,-1-20-8-16,24 36 13 15,0 17 8-15,6 8-1 16,-2 5 7-16,-2 3-8 16,-4-1-12-16,0-4-1 15,-7-7-6-15,2-5 4 16,-3-8-3-16,-4-5 0 16,-3-8-1-16,0-8 0 0,-5 0 1 15,-1-3 1-15,0 0 0 16,0 0 7-16,5-8-7 15,-5-12-2-15,0-5 0 16,0-1 0-16,3-5 0 16,-3-3 1-16,3-6 0 15,0-3 0-15,3 0 0 16,-3 3-1-16,6 7 0 16,-2 7 2-16,4 5-2 15,-2 8-4-15,4 5-6 16,-4 3-33-16,6 5-44 0,-3 0-57 15,0 0-93-15,-2 5-79 16</inkml:trace>
  <inkml:trace contextRef="#ctx0" brushRef="#br0" timeOffset="94927.62">12347 7628 711 0,'0'0'1'16,"0"0"115"-1,0 0-51-15,0 0-39 0,0 0-16 16,0 0-3-16,0 0-1 16,88-29 6-16,-70 45 4 15,-6 4-4-15,-6 5-5 16,-6-2-2-16,0-2 2 16,-6-1 0-16,-9-3-3 15,0-4 1-15,2-6 2 16,3-2-2-16,6-5-1 15,2 0 3-15,2 0-2 16,0-2-5-16,9-10-2 16,11 1-13-16,2 5 3 15,4 3 3-15,-6 3 5 16,0 0 3-16,-2 5-5 0,-8 10 6 16,1 4 1-16,-11 0 0 15,0 4 6-15,-3 0 0 16,-18-2 0-16,-7-3 0 15,-2-4-5-15,-3-4 9 16,0-3-6-16,5-7-5 16,4 0 0-16,9 0-48 15,2-9-152-15,7-11-169 16</inkml:trace>
  <inkml:trace contextRef="#ctx0" brushRef="#br0" timeOffset="95380.7386">12969 6999 669 0,'0'0'10'15,"0"0"84"-15,0 0 64 16,0 0-75-16,0 0-55 16,-82 90 4-16,58-16 30 15,8 20-15-15,4 7 10 16,8 5-10-16,4-11-19 16,16-9-16-16,13-11-9 15,7-14 1-15,6-9-4 0,3-8-12 16,1-13-95-1,-4-3-78-15,-9-15-112 0,-8-13-382 16</inkml:trace>
  <inkml:trace contextRef="#ctx0" brushRef="#br0" timeOffset="97427.6315">13418 6953 740 0,'0'0'21'0,"0"0"34"16,0 0 27-16,0 0-34 16,0 0-45-16,0 0-2 15,-3 3 5-15,9 25 9 16,1 16 8-16,1 2-2 15,-5 0-6-15,0-3-11 16,-3-7-3-16,0 3-1 16,0-9 0-16,0 1-26 15,0-5-65-15,3-4-105 16,-3-11-45-16</inkml:trace>
  <inkml:trace contextRef="#ctx0" brushRef="#br0" timeOffset="97740.1894">13237 7527 483 0,'0'0'4'0,"0"0"62"15,0 0 20-15,0 0-35 0,0 0-26 16,0 0-6-16,5 12 25 16,22-12 20-16,6-12-27 15,10-1-19-15,2-2-6 16,7 0-5-16,-4 1-1 16,1 2-3-16,-10 4-3 15,-7 2 0-15,-9 6-6 16,-7 0-57-16,-10 0-98 15,-6 0-60-15,0 6-144 16</inkml:trace>
  <inkml:trace contextRef="#ctx0" brushRef="#br0" timeOffset="98068.2334">13383 7661 715 0,'0'0'8'0,"0"0"153"16,0 0-33-16,0 0-75 16,0 0-45-16,0 0-8 15,3 21 38-15,10 5 23 16,0 4-22-16,-3 0 0 0,4-1-18 15,-8-2-8-15,0-1-8 16,-3 1-3-16,-3-1 1 16,0-4-3-16,0-5-2 15,0-5-36-15,-3-4-32 16,0-1-52-16,0-4-57 16,0-3-122-16</inkml:trace>
  <inkml:trace contextRef="#ctx0" brushRef="#br0" timeOffset="98474.4959">13653 7728 586 0,'0'0'27'16,"0"0"125"-16,0 0-65 16,0 0-51-16,0 0-18 15,0 0 7-15,-40 26 14 16,30-2-2-16,4 1-4 16,3-1-12-16,3-1 5 15,0-3-2-15,6-5-10 0,10-3-11 16,4-7 4-1,-1-4-2-15,2-1-2 0,-3 0 2 16,-5-11-2-16,-2-4 1 16,-2-5-1-16,-6-1-1 15,-3-1-1-15,0-2-1 16,0 5-14-16,-12 0-26 16,-6 2-17-16,3 6-39 15,2 2-74-15,2-2-125 16</inkml:trace>
  <inkml:trace contextRef="#ctx0" brushRef="#br0" timeOffset="98923.3359">13834 7054 415 0,'0'0'395'15,"0"0"-379"-15,0 0 51 16,0 0 2-16,0 0-63 0,0 0 5 15,66 52 0-15,-37 2 7 16,6 14 8-16,-5 8-1 16,-1 3-1-16,0 5 12 15,-13-3-13-15,-6-6-9 16,-6-5-4-16,-4-5-3 16,-10-3-5-16,-10-8 0 15,-6-8-1-15,0-10 2 16,0-9 1-16,7-7 0 15,2-8-2-15,8-7-1 16,6-3-1-16,3-2-9 16,0 0-61-16,0 0-30 15,2-16-189-15,12-7-231 0</inkml:trace>
  <inkml:trace contextRef="#ctx0" brushRef="#br0" timeOffset="99330.4659">14344 7604 827 0,'0'0'1'0,"0"0"81"16,0 0-15-1,0 0-63-15,0 0-4 0,0 0 0 16,1-5 2-16,18 2 6 15,3-1 13-15,5-3 2 0,-1-2-6 16,6 3-12 0,-5-1 0-16,-6 2-3 15,-4 3-2-15,-1-1-2 16,-6 3-3-16,-4 0-47 16,-6 0-105-16,0 10-56 0,-9 3-5 15</inkml:trace>
  <inkml:trace contextRef="#ctx0" brushRef="#br0" timeOffset="99594.3836">14334 7744 374 0,'0'0'26'16,"0"0"61"-16,0 0 5 15,0 0-55 1,0 0-4-16,0 0 67 0,33 0-36 15,-14 0-21-15,5-7-10 16,2 2 3-16,2-6-12 0,-2 8-6 16,3-5-4-1,-5 2-5-15,-2 4-8 0,-6 0 0 16,-2 1-1-16,-5 1-3 16,-6 0-47-1,0 0-101-15,-3 0-67 0,0 0-209 16</inkml:trace>
  <inkml:trace contextRef="#ctx0" brushRef="#br0" timeOffset="100210.389">14777 7492 707 0,'0'0'33'16,"0"0"52"-1,0 0 54-15,0 0-55 16,0 0-54-16,0 0-22 0,38-61 0 16,-15 58-1-1,-4 2-3-15,4 1 4 0,-7 0-3 16,1 9-1-16,-4 8 1 16,-1 5 4-16,-6 3 4 15,-6 3-8-15,0 2 1 16,-6-2-5-1,-13-1-1-15,-7-2 0 0,-2-2 0 16,1-5 1-16,8-4 0 16,3-5 2-16,12-7-2 0,0 1 2 15,1-3-3 1,3 0-1-16,0 1-4 16,0 1 2-16,13-1 3 15,10-1 2-15,0 0 2 16,9 0-3-16,-6 0 0 0,3 0-1 15,-8-4 1 1,0 0 0-16,-7 1-1 0,2-2 0 16,-6 3 2-16,-7 0-1 15,0 2-1 1,-3 0 0-16,0 0-7 0,0 0-63 16,0-2-78-16,0-5-174 15,0-4-223-15</inkml:trace>
  <inkml:trace contextRef="#ctx0" brushRef="#br0" timeOffset="100859.395">15324 7391 629 0,'0'0'26'0,"0"0"100"0,0 0-19 16,0 0-39-1,0 0-31-15,-83 3 8 16,66 13-8-16,7 2-8 0,7-2-3 15,3 4-6 1,0-1-10-16,4 1 3 0,19-1-1 16,0-2-5-16,9 3 4 15,-4-3-6 1,2 0-4-16,-7-2 0 0,-4 1 0 16,-5-2 0-1,-5-1 2-15,-2-3-3 0,-4 0-2 0,-3 1 1 16,-3 2-1-1,-17-4 2-15,-5 2-27 0,-2-5-5 16,0 0-6 0,5-6 5-16,3 0 14 15,5 0 15-15,5-6-3 0,2-4-5 16,7 2-4 0,0-4 16-16,0 0-6 0,8-3-5 15,7-1 9-15,5 0 2 16,-2-1 0-16,3 1 1 15,-5-4 0-15,0-1 0 16,1-1 1 0,-5-2-2-16,-1-1 1 0,-2-1 6 15,-2 1 7-15,-4 3 2 16,-3 6 13-16,0 1 11 0,0 3-18 16,-10 5-12-1,-7 6-10-15,-8 1-4 16,-8 15-18-16,-6 15-84 0,-6 1-220 15</inkml:trace>
  <inkml:trace contextRef="#ctx0" brushRef="#br0" timeOffset="105028.3366">18846 8649 603 0,'0'0'32'0,"0"0"6"15,0 0 93-15,0 0-63 16,0 0-27-16,0 0-4 15,0 0 4-15,-38-19-3 0,33 19 13 16,-7 0-11-16,-5 6-14 16,-2 10-11-16,-4 13 0 15,4 2 7-15,9 3-7 16,10 2 2-16,0-4-8 16,9-2-5-16,11-2 3 15,10-7-5-15,5-3 3 16,-1-6 2-16,0-3-7 15,-1-5-2-15,0-4-75 16,-9 0-47-16,0 0-66 16,-8-14-112-16</inkml:trace>
  <inkml:trace contextRef="#ctx0" brushRef="#br0" timeOffset="105434.5944">18995 8623 748 0,'0'0'7'16,"0"0"153"-16,0 0-72 16,0 0-87-16,0 0 11 15,0 0 18-15,33 101-2 16,-18-68-6-16,4-3-4 16,-1-6 2-16,0-7-3 15,0-3-11-15,-3-6 0 16,-2-1 0-16,-3-7-6 15,0 0 0-15,0 0 0 16,-3-15-20-16,-1-3-16 0,-3-2-5 16,-3-6 16-16,0-1 18 15,0 3 4-15,-1-1 3 16,-5 5 3-16,1 9 16 16,2 3 18-16,2 8-6 15,1 0-14-15,0 2-17 16,0 21 0-16,9 4 6 15,1 2 2-15,7-2-1 16,-7 1-3-16,6-3-2 16,0-6 3-16,-3-5-5 15,-6 1-2-15,-2-6-63 16,-5-4-107-16,0-5-188 0</inkml:trace>
  <inkml:trace contextRef="#ctx0" brushRef="#br0" timeOffset="105981.4796">19266 8603 721 0,'0'0'19'16,"0"0"14"-16,0 0 62 16,0 0-28-16,80 37-10 15,-55-4-10-15,-1 1 8 16,-11-2-19-16,-1-3-11 15,-9 2-11-15,-3-5-10 0,0-5-1 16,0-6-3-16,-5-4 5 16,-6-9-4-16,2-2 3 15,3 0-4-15,-2 0 0 16,4-17-22-16,2-5-2 16,2-8 9-16,0-1 9 15,0-2 0-15,14 2 4 16,4 2 2-16,5 7 0 15,4 3 1-15,-1 8-1 16,-1 5-3-16,-1 6 3 16,-5 0 0-16,4 17 6 15,-7 8-2-15,3 6 16 0,1-1-7 16,-7 0 3 0,-1-8-11-16,-5 1-3 0,-7-6 0 15,0-4-2-15,0-4 1 16,0-3 5-16,-7-5 1 15,-2-1-2-15,2 0 1 16,1-11 3-16,0-9-5 16,3-5-3-16,3-5-1 15,0-7 3-15,0-2-8 16,0 0 5-16,10 6 0 16,2 6-19-16,3 11-19 15,-4 7-41-15,-4 5-69 16,0 4-199-16</inkml:trace>
  <inkml:trace contextRef="#ctx0" brushRef="#br0" timeOffset="106403.3509">19891 8721 594 0,'0'0'16'0,"0"0"90"15,0 0-12-15,0 0-47 16,82-40-22-16,-73 27-7 0,-1 1 6 16,-8-4-5-16,0 2-9 15,-8-2 8-15,-8 2 21 16,-3 4-17-16,-4 5 27 15,4 5-4-15,1 0-5 16,3 1-20-16,5 18-13 16,1 6 7-16,9 5 18 15,0 0-5-15,0 2-3 16,12-6-1-16,5-2-9 16,3-5-4-16,-1-2-8 15,0-6-2-15,2-2-2 16,-4-5-1-16,1-4-17 15,-3 0-120-15,-2 0-44 0,-2-13-161 16</inkml:trace>
  <inkml:trace contextRef="#ctx0" brushRef="#br0" timeOffset="106762.7751">20055 8574 760 0,'0'0'57'16,"0"0"59"-16,0 0-75 15,0 0 56-15,0 0-39 16,77 102-21-16,-63-67 0 16,-2-2 2-16,-3-3-11 15,-1-3-10-15,-8-3-4 0,0-7-9 16,0-7-3 0,0-5 0-16,0-5 2 0,0 0-2 15,0 0-2-15,0-19-8 16,-6-5-6-16,3-5-11 15,1-7 17-15,2 5 7 16,0-2-2-16,0 4-4 16,6 9 2-16,11 7 5 15,-4 10 1-15,7 3-1 16,-1 0-3-16,0 16 2 16,4 7 1-16,-4 0 8 15,-2 6 3-15,-1-4-9 16,-4-3-2-16,-5-2-1 15,-4 1-6-15,-3-6-87 16,0-3-78-16,-12-7-186 0</inkml:trace>
  <inkml:trace contextRef="#ctx0" brushRef="#br0" timeOffset="107043.9924">20427 8389 931 0,'0'0'12'0,"0"0"143"16,0 0-56-16,0 0-44 15,82 17-2-15,-61 24-7 16,-3 9-13-16,-5 0-4 0,-6 2-16 16,-4-2-7-16,-3-3-1 15,0-4-3-15,0 0-1 16,-1-7 0-16,-5-8-1 15,2-8-10-15,2-9-43 16,2-5-82-16,-1-6-66 16,-2 0-138-16,-3-6-213 15</inkml:trace>
  <inkml:trace contextRef="#ctx0" brushRef="#br0" timeOffset="107309.63">20419 8736 694 0,'0'0'12'0,"0"0"110"16,0 0 17-16,0 0-81 15,0 0-31-15,0 0-22 16,6-26 24-16,15 18-8 16,3-1 9-16,5-2-5 15,0 2-7-15,3-1-8 16,1-1-3-16,-5 8 1 15,-4 0-2-15,-4 3-6 16,-1 0 0-16,-6 0 0 16,-3 0-2-16,-2 3-11 15,-7 4-54-15,-1 2-41 0,0 2-116 16,-13-5-173 0</inkml:trace>
  <inkml:trace contextRef="#ctx0" brushRef="#br0" timeOffset="108320.5552">21534 8665 479 0,'0'0'209'0,"0"0"-208"15,0 0 67-15,0 0-37 16,0 0 12-16,0 0-3 0,0 0-5 16,66 21 2-1,-53-21-6-15,-3 0 3 0,-5-7 0 16,0-1-4-16,-3-2-5 15,-2 0-16-15,0 1-3 16,0-4-4-16,-5-1-2 16,-9 2 16-16,-6-1 0 15,1 2-4-15,0 3 6 16,0 2-1-16,8 5 2 16,5 1 7-16,0 8-19 15,6 21-5-15,0 10 4 0,0 6 8 16,7-1 0-1,15-2 5-15,2-5-5 0,2-3-6 16,1-9 1 0,-2-6-6-16,-1-2 0 0,-1-6-3 15,-3-8-7 1,-1-3-55-16,1 0-52 0,-4 0-53 16,-1-17-217-1</inkml:trace>
  <inkml:trace contextRef="#ctx0" brushRef="#br0" timeOffset="108740.5794">21789 8623 853 0,'0'0'17'0,"0"0"93"16,0 0 22 0,0 0-118-16,0 0-7 0,0 0 8 15,64 53 17-15,-39-17 7 16,-7 3-11-16,-6-2 2 15,-6 0-20-15,-6-5-4 16,0-9-3-16,0-9 1 16,0-5-3-16,0-2 3 15,-3-7 4-15,0 0-2 16,-2-7 3-16,1-15-7 16,1-6-2-16,3-7 0 15,0-6 0-15,0 0 3 16,0 0-3-16,13 7-2 0,6 5 0 15,0 10 2 1,1 9-1-16,2 10-1 0,0 0-2 16,0 9 4-1,0 11-2-15,-2 9 2 0,-1 3 2 16,0-4 2 0,-8 0-4-16,0 1 0 0,-5-6 0 15,-3 0-28-15,-3-9-89 0,0-5-31 16,0-9-130-1,-5 0-85-15</inkml:trace>
  <inkml:trace contextRef="#ctx0" brushRef="#br0" timeOffset="109030.7234">22284 8382 918 0,'0'0'18'0,"0"0"181"16,0 0-100-16,0 0-67 16,0 0-27-16,0 0 9 15,63 29 14-15,-46 11-2 16,-2 6 13-16,2 2-14 16,-8-1-9-16,1-3-11 15,2-4 1-15,-4-9-6 0,-2-3 2 16,-2-9-2-1,-2-5-5-15,-2 0-52 0,0-8-94 16,0-3-47 0,-9-3-124-16,-10 0-222 0</inkml:trace>
  <inkml:trace contextRef="#ctx0" brushRef="#br0" timeOffset="109260.738">22229 8681 761 0,'0'0'11'15,"0"0"119"-15,0 0-26 0,0 0-76 16,0 0-14 0,83-51 5-16,-45 41-2 0,-4-1-3 15,3-2-6-15,-1 3-5 16,-2 0 0-16,-3 1-3 15,-5 2-64-15,-8 0-174 16,-6-3-151-16</inkml:trace>
  <inkml:trace contextRef="#ctx0" brushRef="#br0" timeOffset="109667.9784">22660 8673 423 0,'0'0'19'16,"0"0"66"0,0 0 6-16,0 0-23 0,88 6-12 15,-69-6-21-15,-3-10 7 0,-5-3-2 16,-5 0-15-1,-5 0-3-15,-1-2-7 0,0 3-7 16,-3-2 2 0,-10 0 24-16,-2 1-10 0,0 7 19 15,0 3 18 1,2 3-19-16,0 1-21 0,0 19-5 16,4 2-3-1,5 8 9-15,4 0 21 0,0-1-18 16,10-2-3-16,9-7-7 15,3-1-4-15,2-2-11 16,2-8 4-16,0-1-4 0,-2-6-47 16,-2-2-104-16,-6 0-120 15,-7-10-414-15</inkml:trace>
  <inkml:trace contextRef="#ctx0" brushRef="#br0" timeOffset="110214.7735">22935 8601 783 0,'0'0'191'0,"0"0"-152"16,0 0 136-16,0 0-120 15,0 0-39-15,0 0-7 16,44-56 0-16,-22 61-5 15,5 17 4-15,-1 7 5 16,4 2 10-16,-5 5-9 16,-1-2-4-16,-7-1-8 15,-5-7 2-15,-6-2-3 16,-4-10-1-16,-2-5 1 16,0-3-1-16,-8-6 5 15,-7 0 1-15,-2-3 0 0,-1-14-3 16,3-6 0-1,6-7 0-15,2-4-3 0,7-5 0 16,0 1-2-16,0 0-1 16,7 3 3-16,11 6-7 15,2 8-11-15,1 8-15 16,-1 6-28-16,-1 7-61 16,-4 0-75-16,-2 0-130 15</inkml:trace>
  <inkml:trace contextRef="#ctx0" brushRef="#br0" timeOffset="110496.0258">23373 8543 933 0,'0'0'23'0,"0"0"125"16,0 0-114-16,0 0-16 16,0 0 18-16,0 0 4 15,40 100-6-15,-28-67-1 16,-6-7-13-16,-2 1-10 16,-2-5-8-16,-2-5 1 15,0-3-3-15,0-9-42 16,-3-4-79-16,-8-1-33 0,-2-10-198 15</inkml:trace>
  <inkml:trace contextRef="#ctx0" brushRef="#br0" timeOffset="110699.1617">23318 8289 851 0,'0'0'21'16,"0"0"77"-16,0 0 5 0,0 0-89 15,0 0-14 1,0 0-12-16,46-35-109 0,-46 35-274 16</inkml:trace>
  <inkml:trace contextRef="#ctx0" brushRef="#br0" timeOffset="111746.1251">23696 8550 419 0,'0'0'538'0,"0"0"-531"16,0 0 113-16,0 0-78 15,0 0-25-15,0 0-14 0,41 1-1 16,-35 27 6-16,0 5 10 16,-1-2-7-16,-2-3-4 15,2-6-2-15,-2-5 0 16,0-9-4-16,-2-4 2 15,1-4-1-15,-1 0 2 16,3 0 4-16,-1 0 3 16,4-6 4-16,2-9-11 15,1-5-2-15,3-2 0 16,3-5-1-16,3 1 2 16,1 4-1-16,2 5 7 15,0 4-6-15,-1 6-2 16,-2 7 1-16,1 0 4 0,-4 13-3 15,2 9 3-15,0 5 10 16,-5 0 0-16,1-3-5 16,-1-2-4-16,-2-2-7 15,3-4 1-15,0-5-3 16,4-2-1-16,2-8-65 16,2-1-54-16,2 0-33 15,-2-7-20-15,1-10 33 16,-6-5 43-16,-1-3 60 15,-3-3 39-15,-10 0 16 16,-3-2 50-16,0 5 62 16,-2 5-11-16,-12 7-9 0,1 6-36 15,0 7-6-15,-2 0-35 16,0 17-22-16,0 6-8 16,4 6 6-16,4-2-2 15,5-8 1-15,2 1-5 16,0-7 2-16,0-5-3 15,2-3-2-15,5-4 2 16,0-1 2-16,0 0 6 16,3-11 8-16,-2-11-10 15,-1-1 1-15,-2-1 8 16,0 6 11-16,-4 7 50 16,2 6-33-16,1 5-10 15,4 0-20-15,4 14-12 0,6 17 5 16,2 15 7-16,0 8-2 15,-1 4 0-15,-5 2 2 16,-3 3 3-16,-4-1-8 16,-7 4-6-16,0-6 5 15,-24-1-6-15,-8-6-1 16,-3-7 0-16,-11-7 4 16,-4-12-3-16,-10-11-1 15,-7-6-10-15,-7-10-36 16,1 0-79-16,-3-22-169 15,10-21-442-15</inkml:trace>
  <inkml:trace contextRef="#ctx0" brushRef="#br0" timeOffset="112683.553">24997 8507 794 0,'0'0'19'0,"0"0"23"0,0 0 34 16,0 0-27-1,103-51-4-15,-70 51-15 0,-2 22-7 16,-3 17 1-16,-7 11-14 16,-7 6 4-16,-11-1-9 15,-3-1 13-15,0-11-14 16,-8-7 6-16,-2-11-7 16,3-11 0-16,-1-7-2 15,6-4 6-15,2-3 11 16,0 0 15-16,0-8 18 15,0-13-43-15,0-9 3 16,0 0-7-16,2-5-1 16,9-3 3-16,2-1-2 15,3 0-3-15,5 5 4 0,1 5-4 16,1 9 0-16,-5 11 8 16,-2 7-7-16,-1 2-2 15,-2 5-3-15,-1 17-2 16,-3 7-3-16,-1 9 4 15,-5-2 2-15,-3 6 3 16,0-4-2-16,0-3-19 16,0-2-81-16,0-9-72 15,0-6-104-15,0-14-50 16</inkml:trace>
  <inkml:trace contextRef="#ctx0" brushRef="#br0" timeOffset="113792.9694">25770 8615 830 0,'0'0'22'15,"0"0"31"-15,0 0 12 16,0 0-18-16,0 0-19 15,0 0-17-15,-96-5-2 16,60 27 16-16,2 2 19 16,10-1-13-16,6 3-5 0,12-2-12 15,5 1-4 1,1-2 0-16,4-6-5 0,19-3 2 16,3-4 3-16,4-7-6 15,-1-3-4-15,-7 0 0 16,-3-6-36-16,-5-10-11 15,-5-6 23-15,-6-6 7 16,-3 1 9-16,0-5 8 16,-9 1 0-16,-3-2 1 15,-3 10 17-15,3 6 5 16,6 7-10-16,3 9-4 16,3 1-9-16,0 0-6 15,3 0-6-15,12 4 12 0,8 7 2 16,2 0-2-16,3-6-1 15,7 2-2-15,0-5 2 16,5-2 1-16,2 0-16 16,2 0-4-16,-1-9-16 15,-7-4 3-15,-8 1 4 16,-13-2 23-16,-8 0 6 16,-7-2 8-16,0-1-6 15,-14 4 23-15,-9 3-2 16,-3 7-4-16,-2 3-1 15,0 0-12-15,0 3 3 16,4 17-4-16,5 8 0 16,5 1-4-16,8 0 1 15,6 0 0-15,0-2-2 0,9-8-4 16,9-4 4-16,3-6 5 16,1-4-2-16,0-5-3 15,-2 0 0-15,1-8-29 16,-2-9-4-16,-5-2 5 15,-3-2 6-15,-5-8 2 16,-4-3 17-16,-2-4 3 16,0-9 2-16,0-4 1 15,-2-2 23-15,-1-4 17 16,0 10 3-16,3 10 18 16,0 13-6-16,0 12-27 15,0 10 5-15,0 0-36 16,0 21-6-16,14 18 6 0,1 13 3 15,1 5 8-15,2 5-11 16,-1-6 7-16,3-1-5 16,1-8 2-16,-1-10-3 15,1-10 0-15,-2-11-1 16,-1-6 0-16,1-6 0 16,-1-4-1-16,2 0-12 15,0-14-3-15,-3-6 3 16,-2-2-1-16,-5-6 4 15,-5-1 3-15,-5-4-3 16,0 0 5-16,0 0 5 16,-6 7-1-16,-6 6 1 0,0 7 21 15,4 7-1 1,-1 6 1-16,1 2-21 0,-3 25-3 16,0 11 3-16,4 6 2 15,7-1 7-15,0-4-3 16,12-3 1-16,12-5-2 15,6-8-4-15,5-4 6 16,7-6-7-16,7-9-7 16,1-4-80-16,1 0-85 15,-11-9-221-15</inkml:trace>
  <inkml:trace contextRef="#ctx0" brushRef="#br0" timeOffset="114636.6956">27293 8444 791 0,'0'0'89'0,"0"0"-5"16,0 0 64-16,0 0-127 15,0 0-19-15,0 0 14 16,-14 112 1-16,14-65 1 15,0-7-7-15,5-4 0 16,4-8-2-16,-2-11-4 16,0-5-3-16,-1-7-2 0,-3-2 2 15,-1-3-2 1,4 0 9-16,6-12 8 0,1-10-12 16,6-10-5-16,0-3-11 15,1-2-5-15,3 2 3 16,-2 1 2-16,-2 8 11 15,0 10 0-15,-4 7-1 16,-2 9-12-16,-2 0 12 16,0 14-3-16,0 14 4 15,-1 5 7-15,-4-1 2 16,-3-3 0-16,-3-5-4 16,0-7-3-16,0-4-2 0,-9-3 1 15,-12-3 5-15,-8-5-6 16,-6-2-55-1,-3 0-70-15,-2-16-41 0,0-7-214 16</inkml:trace>
  <inkml:trace contextRef="#ctx0" brushRef="#br0" timeOffset="114871.1031">27252 8194 802 0,'0'0'55'16,"0"0"45"-16,0 0 13 16,0 0-65-16,0 0-21 15,0 0-27-15,-7-15-8 16,7 13-10-16,0 2-96 15,1-7-170-15</inkml:trace>
  <inkml:trace contextRef="#ctx0" brushRef="#br0" timeOffset="115542.9616">28076 8609 157 0,'0'0'93'0,"0"0"59"15,0 0-38-15,0 0 9 16,0 0 14-16,0 0-11 15,0-13-23-15,0 13 4 0,0 0-33 16,0 0-12-16,0 0-22 16,0 0-13-16,0 0-11 15,0 0-16-15,13 0 0 16,13 0 9-16,12 0 3 16,10-3-9-16,4 3 1 15,-1-3-3-15,-2-1-1 16,-10 2 0-16,-8 0 0 15,-10-1-1-15,-10 0-15 16,-6 1-35-16,-5 0-14 0,0 2-19 16,-8 0-120-1,-11-1-158-15,-3-3-204 0</inkml:trace>
  <inkml:trace contextRef="#ctx0" brushRef="#br0" timeOffset="115808.5903">28222 8481 725 0,'0'0'37'15,"0"0"165"-15,0 0-81 16,0 0-48-16,0 0-27 16,0 0-11-16,-7-34-5 15,9 34-1-15,1 0-13 16,3 11-11-16,0 14 4 0,2 6 7 15,4 6-4-15,-5 2-9 16,4 0-3-16,-1-5 0 16,-4-2-15-16,-5-5-112 15,-1-8-45-15,-1-9-215 16</inkml:trace>
  <inkml:trace contextRef="#ctx0" brushRef="#br0" timeOffset="116261.7686">28608 8369 926 0,'0'0'3'0,"0"0"71"16,0 0 13-16,0 0-43 16,0 0-17-16,85 26-10 15,-70 9 10-15,-3 5 0 16,1 4 0-16,-2-1-7 16,1-7-14-16,0 0-1 15,0-9-3-15,-3-10 1 16,-1-2 0-16,-2-8-1 0,-2-4 0 15,-1-3 0-15,1 0 5 16,4-3 7-16,3-13-9 16,0-3 0-16,1-9-4 15,-2-1 1-15,-1-4 3 16,-1-6-4-16,2 2 4 16,-4 1-5-16,0 8 2 15,-1 9-2-15,-4 6 0 16,-1 7-9-16,0 4-46 15,0 2-87-15,0 0-126 16,-1 0-415-16</inkml:trace>
  <inkml:trace contextRef="#ctx0" brushRef="#br0" timeOffset="116777.4293">29114 8547 559 0,'0'0'45'0,"0"0"-13"15,0 0 117-15,0 0-69 0,89 20-36 16,-63-20-22-16,-1 0-3 15,-5 0-3-15,-4-2 0 16,-4-7 12-16,-4-2 0 16,-3-3 6-16,-2-3-8 15,-3 0 2-15,0-2-14 16,0-1 3-16,0 3 4 16,-8-2 3-16,-6 5 8 15,2 3-4-15,-3 4 2 16,3 7-10-16,-1 0-10 15,-2 0-10-15,-3 20 4 16,0 9-1-16,0 2 11 16,6 6 10-16,7 3-7 0,5-3-1 15,0-1-2 1,9-7-5-16,12 0 3 0,3-5-3 16,8-4 2-16,3-4-3 15,3-6-4-15,3-7 1 16,4-3-2-16,0 0 1 15,-3 0-4-15,-5-12-3 16,-9 2-32-16,-13 3-86 16,-12 1-64-16,-3 1-136 15</inkml:trace>
  <inkml:trace contextRef="#ctx0" brushRef="#br0" timeOffset="117980.4821">19073 10126 631 0,'0'0'0'0,"0"0"163"16,0 0-60-16,0 0-22 15,0 0-13-15,-88-33-23 16,72 33-23-16,-3 3-6 15,3 16 1-15,-4 10-5 16,7 5 0-16,3 7 0 16,7 1 0-16,3 1 8 15,3-7-8-15,17 0-11 16,12-9 0-16,1-3-1 16,4-7 0-16,1-5 0 15,-2-7-66-15,-4-5-46 0,-9 0-68 16,-4-8-120-16</inkml:trace>
  <inkml:trace contextRef="#ctx0" brushRef="#br0" timeOffset="118418.0718">19174 10118 696 0,'0'0'20'0,"0"0"145"16,0 0-64-16,0 0-66 15,0 0-33-15,0 0 27 16,22 47 18-16,-8-11-5 16,-1-5-24-16,0-3-7 0,-1-3-5 15,2-9 0-15,-5-3-2 16,1-6-4-16,-1-4 2 16,2-3 5-16,-2 0-4 15,0-6 6-15,1-11-9 16,-4 1-12-16,-2-4 2 15,-4-5-4-15,0-3 5 16,0-2 4-16,0 2 5 16,-1 3 3-16,-5 9 1 15,3 6 24-15,1 3-6 16,1 7 5-16,1 0-27 16,0 10-4-16,4 16 4 0,12 7 9 15,3 0 3 1,1 1-4-16,-1-1 0 0,3-4-5 15,-1-2 3-15,-8-5-4 16,-1-2-2-16,-5-6 0 16,-3-2-76-16,-4-1-97 15,0-8-158-15,-12-3-234 16</inkml:trace>
  <inkml:trace contextRef="#ctx0" brushRef="#br0" timeOffset="118996.2029">19515 10060 521 0,'0'0'259'0,"0"0"-219"0,0 0 89 16,0 0-75-16,0 0-5 16,87 14 19-16,-63 13-35 15,-6 4 12-15,-1 2-4 16,-4 0-21-16,-7-2-13 15,-6-6-2-15,0-5-2 16,0-4 3-16,0-9-4 16,0-7-2-16,0 0 4 15,0 0 5-15,0-3-2 16,0-13-7-16,0-8-9 16,0-3 7-16,0-5 2 15,0-4 1-15,4 3-1 16,11 3 0-16,6 10 0 0,0 4-5 15,3 9 5-15,1 4 0 16,2 3-6-16,-2 0 3 16,5 19-2-16,3 11 5 15,-4 6 4-15,0 3 10 16,-2-3-2-16,-6-5-4 16,-5-1-7-16,-5-4-1 15,-8-9 0-15,-3-5 3 16,0-8 0-16,0-1-2 15,0-3 8-15,-11 0 2 16,-2-9-3-16,2-11-2 16,4-4-1-16,1-8-4 0,3-9 2 15,3-1-3-15,0-8-2 16,0 4 1-16,6 3-2 16,7 7 0-16,3 10-20 15,3 9-32-15,-5 9-35 16,3 5-66-16,-2 3-87 15,-6 0-101-15</inkml:trace>
  <inkml:trace contextRef="#ctx0" brushRef="#br0" timeOffset="119418.0825">20249 10210 617 0,'0'0'53'16,"0"0"-7"-16,0 0 66 16,0 0-52-16,0 0-21 15,0 0-3-15,0 0 11 16,76-59 9-16,-76 43-23 15,0-1-19-15,-5 0-2 16,-12 2 12-16,-2-2-5 16,1 8 8-16,1 2 13 15,4 7-12-15,0 0-8 0,3 3-10 16,1 17-5-16,4 10 1 16,5 3 11-16,0 2 4 15,4-4-6-15,13-1-2 16,2-7-4-16,0 0-3 15,2-7-4-15,0-2 0 16,-4-6-2-16,-1-6-8 16,-6-2-69-16,-1 0-55 15,-1 0-50-15,-2-14-194 16</inkml:trace>
  <inkml:trace contextRef="#ctx0" brushRef="#br0" timeOffset="119808.7037">20397 10050 653 0,'0'0'53'16,"0"0"119"-16,0 0-91 16,0 0-26-16,0 0 16 15,60 75-12-15,-47-39-13 16,-3-2-5-16,-2 2-7 16,-4-7-12-16,-4-2-2 15,0-7-10-15,0-6-5 16,0-7 0-16,0-7-4 15,0 0 6-15,0 0 5 16,0-12-3-16,-3-10-9 16,2-11-15-16,1-1 9 0,0-8 6 15,3 6-2-15,12-1-5 16,0 9-4-16,2 9 10 16,-1 11 2-16,-2 8-2 15,-2 0-3-15,1 12-3 16,1 15 4-16,0 6 3 15,-3 0 3-15,2-2 1 16,-7-2-2-16,-2-2-2 16,-1-5-7-16,-3-5-67 15,0-6-107-15,0-6-91 16,-3-5-150-16</inkml:trace>
  <inkml:trace contextRef="#ctx0" brushRef="#br0" timeOffset="120074.2833">20688 9847 788 0,'0'0'28'0,"0"0"147"16,0 0-29-16,0 0-114 16,0 0 3-16,0 0 25 15,90 94-14-15,-76-45-6 16,-2 1-12-16,-2-1 1 15,-3-3-15-15,-7-5-9 16,3-7 1-16,-3-3-5 16,0-11 2-16,0-4-3 15,0-6-2-15,0-7-36 0,3-2-72 16,-3-1-76-16,0 0-40 16,0-6-219-16</inkml:trace>
  <inkml:trace contextRef="#ctx0" brushRef="#br0" timeOffset="120340.964">20713 10143 843 0,'0'0'8'0,"0"0"72"0,0 0 60 16,0 0-86-1,0 0-31-15,0 0-13 0,36-14 8 16,-21 14 2-16,-1 0 1 15,3 0 2 1,4 0 1-16,3 0 1 16,2-4-3-16,-1-6-11 0,2 1-6 15,-7 4-5-15,-2 3-1 16,-4-1-2-16,-7 3-7 16,-2 0-55-16,-5 0-50 15,0 7-61-15,-3-1-223 16</inkml:trace>
  <inkml:trace contextRef="#ctx0" brushRef="#br0" timeOffset="127764.602">21743 9919 701 0,'0'0'7'15,"0"0"107"-15,0 0-16 16,0 0-57-16,0 0 2 15,0 0-3-15,0 0 0 16,0-17 12-16,0 17 7 16,0-2 0-16,0 2-10 15,0 0-12-15,0-3-11 0,0 3-6 16,0 0 5-16,0 0-6 16,0 0-1-16,0 0-7 15,0 0-3-15,0 0-3 16,0 0-4-16,0 0 0 15,0 0-1-15,0 3-3 16,3 16-4-16,4 12 7 16,2 9 0-16,0 7 3 15,-3 5-2-15,2-2 2 16,2-4-1-16,-6-7-2 16,1-2 2-16,-4-4-2 15,-1-6 0-15,0-5 0 16,0-5-2-16,0-3 1 15,0-8-48-15,-3 0-47 16,-1-6-116-16,1 0-30 0,0-19-169 16</inkml:trace>
  <inkml:trace contextRef="#ctx0" brushRef="#br0" timeOffset="128280.2222">22039 10162 757 0,'0'0'45'15,"0"0"0"-15,0 0 17 16,0 0-44-16,0 0 21 16,0 0-12-16,70 2-8 15,-52-2-9-15,-4 0-5 16,-6-5 2-16,-2-2 4 16,-2-1 1-16,-4-1-1 15,0-4-5-15,0 0-5 16,-7 0 3-16,-9-1-1 15,0 1 0-15,-5 1 5 0,0 8 18 16,4 1 5-16,3 3-6 16,3 3-6-16,4 16-5 15,4 8-1-15,3 6 6 16,0 0 7-16,9-3 7 16,13-3 0-16,4-1-13 15,4-9-10-15,-1-2-2 16,3-5-7-16,-2-6 2 15,-2-4-3-15,0 0-17 16,-1 0-66-16,-2-9-65 16,-3-6-33-16,-2-4-137 15,-1-1-77-15</inkml:trace>
  <inkml:trace contextRef="#ctx0" brushRef="#br0" timeOffset="128702.1783">22441 10086 381 0,'0'0'67'0,"0"0"115"15,0 0-29-15,0 0-55 16,0 0-17-16,0 0-34 16,-44-49 0-16,28 49-13 15,-2 0-13-15,-1 8 0 16,-1 7-2-16,5 1-2 16,8 4-4-16,-2 2-4 15,7-1-3-15,2-1 3 16,0-3-7-16,8-3 1 15,5-2-3-15,-1-7 5 16,1 0-4-16,-3-2 0 0,-1-3-1 16,-1 0-17-16,0-3 9 15,-2-8-11-15,-2-8 9 16,4-1 0-16,-8-3-7 16,0-1 16-16,0 2 1 15,0 8 2-15,0 4 10 16,0 8 8-16,0 2 2 15,3 0-19-15,1 7-3 16,5 11 0-16,4 5 18 16,3 6-1-16,-4-5-9 15,2 1-2-15,-2-6-4 16,-1 0-2-16,-4-6 0 0,-2 1-11 16,-5-4-101-16,0-7-107 15,0-3-183-15</inkml:trace>
  <inkml:trace contextRef="#ctx0" brushRef="#br0" timeOffset="129061.478">22555 10047 721 0,'0'0'93'15,"0"0"-69"-15,0 0 55 16,0 0 20-16,71 88-29 15,-52-47-16-15,0-7-3 0,-4-3-15 16,-2-1-20-16,-4-7-3 16,-1-6-10-16,0-7-2 15,-7-3 2-15,3-7 1 16,1 0 4-16,-1-4 12 16,4-13-10-16,-1-3-10 15,0-6 2-15,0 0 1 16,-4-4-1-16,-3 1-1 15,0-1 0-15,0 2 0 16,0 5 0-16,0 3-1 16,3 5-4-16,-2 8-15 15,4 4-55-15,1 3-47 0,2 0-56 16,0 0-134-16,-1 0-292 16</inkml:trace>
  <inkml:trace contextRef="#ctx0" brushRef="#br0" timeOffset="129327.1025">22912 10086 709 0,'0'0'59'15,"0"0"144"-15,0 0-107 16,0 0-70-16,0 0 8 0,0 0 22 15,40 79-1 1,-32-46 3-16,-1 0-14 0,-3-4-13 16,-1-2-15-16,-1-6-6 15,-1-5-10-15,1-2 1 16,-2-9-1-16,0-5-19 16,0 0-88-16,0 0-96 15,-14-10-197-15</inkml:trace>
  <inkml:trace contextRef="#ctx0" brushRef="#br0" timeOffset="129545.9497">22916 9875 908 0,'0'0'17'0,"0"0"183"16,0 0-120-16,0 0-55 16,0 0-22-16,0 0-3 15,11-4-4-15,-11 4-52 16,0 0-139-16,-5 0-206 16</inkml:trace>
  <inkml:trace contextRef="#ctx0" brushRef="#br0" timeOffset="130155.2348">23139 10084 1017 0,'0'0'8'0,"0"0"22"16,0 0-3-16,0 0-13 15,0 0 9-15,94 65-10 16,-71-32 1-16,-6-3 3 16,-10-1-5-16,-4-2-3 15,-1-8-4-15,-2-9-3 16,0-3 3-16,0-3-4 16,0-4 6-16,0 0 3 15,0-1 5-15,0-18 17 16,0-4-25-16,0-7-1 15,0-3-3-15,1-4 2 16,10 4 7-16,0 2-9 0,6 6 4 16,1 9-4-16,3 3-3 15,-3 9 5-15,2 4-1 16,1 0 2-16,-1 13-3 16,2 7 1-16,-3 7 0 15,-2-1-4-15,1 1 1 16,-6-5-1-16,3-2 0 15,-6-3-1-15,1-5-3 16,3-4-73-16,4-3-59 16,5-5-77-16,2-1-105 15,3-16-162-15</inkml:trace>
  <inkml:trace contextRef="#ctx0" brushRef="#br0" timeOffset="130561.4924">23782 10003 576 0,'0'0'87'0,"0"0"121"15,0 0-51-15,0 0-52 16,-97-45-63-16,73 67-31 16,3 9-8-16,-2 5 1 15,11 3 2-15,7-10-5 16,5 0 5-16,0-9-6 16,0-8 0-16,7-3-1 15,3-6 0-15,4-3-17 16,2 0-11-16,2-17 4 15,-1-5 0-15,-4-9 25 0,-1 2 0 16,-3 4 8-16,3 4 17 16,-6 6 33-16,1 10 6 15,6 5-25-15,5 0-22 16,6 24-3-16,2 15 3 16,-4 7 2-16,-3 10-2 15,-5 0 13-15,-5 4 4 16,-6-4-17-16,-3 1-9 15,0-2 0-15,-11-5-4 16,-14-7 2-16,-6-1-5 16,-15-9-1-16,-6-2 1 15,-7-8-1-15,-9-7-37 0,-4-5-111 16,-1-11-145-16,-2-11-490 16</inkml:trace>
  <inkml:trace contextRef="#ctx0" brushRef="#br0" timeOffset="131499.0821">24629 9990 819 0,'0'0'5'16,"0"0"52"-16,0 0 59 16,0 0-76-16,0 0-10 15,85-49-13-15,-54 69-3 16,0 13 7-16,-5 4 2 15,-4 4 0-15,-7-4-7 16,-5 0-10-16,-4-7-3 16,-6-8-2-16,0-8 0 15,0-4 4-15,0-5 0 0,-1-1 4 16,-5-4 0-16,0 0 2 16,2-7-2-16,-1-12 1 15,3-8 5-15,2-5-3 16,0-8-2-16,2 1-2 15,13 0-3-15,3 5 7 16,4 7-9-16,3 8 3 16,1 5-5-16,-2 11 4 15,1 3-5-15,0 0 0 16,-1 20 1-16,0 9 1 16,-6 2-1-16,-3 1 0 15,-6 1-2-15,-6 0-1 16,-3 0 0-16,0-7-21 0,0-4-77 15,0-7-84 1,0-8-92-16,0-7-123 0</inkml:trace>
  <inkml:trace contextRef="#ctx0" brushRef="#br0" timeOffset="132655.3979">25476 10057 193 0,'0'0'555'0,"0"0"-502"0,0 0 123 16,0 0-94-16,0 0-28 15,0 0-29-15,-100-37-8 16,70 45-7-16,0 11 5 15,3 1 1-15,8 5-1 16,7-4-5-16,9 1-4 16,3-6-4-16,0-2 1 15,18-1-2-15,4-3 6 16,7-5-2-16,1-5 2 16,-4 0-7-16,-2-8-23 15,-7-9-16-15,-6 0 15 16,-4-2 6-16,-6-4 8 15,-1 0 9-15,0-3 1 0,0 3 1 16,-4 6 6-16,-3 4 9 16,3 6 0-16,4 4-12 15,0 3-4-15,0 0-1 16,3 0-9-16,11 6 10 16,6 5 0-16,4-2 0 15,3 1 1-15,3-3-2 16,3-4-1-16,1-1 0 15,-1-2-13-15,3 0-6 16,-5 0 0-16,-4-8 8 16,-8-3 2-16,-7 2 11 15,-6-5 2-15,-6 5 1 0,0-5 3 16,-1 2 7-16,-16 0 5 16,-2 4-7-16,-3 4-9 15,-7 4 9-15,-1 0-7 16,1 9-4-16,0 11 0 15,8 6-1-15,5-2 1 16,7 3-1-16,9-2 0 16,0-4 1-16,1-2 3 15,14-5-2-15,5-8-1 16,-1-2 0-16,4-4 4 16,-3 0-4-16,3-4-17 15,-8-6-5-15,-2-9 2 16,-3-1 15-16,-2-2-7 0,4-9-3 15,-5-2 14 1,1-6 1-16,-2-8 0 0,-2-3 1 16,4-1 0-16,-4 1 0 15,1 6 18-15,-4 15 31 16,1 12-15-16,-2 9 12 16,0 8-5-16,0 0-42 15,1 20-17-15,1 14 14 16,1 16 3-16,1 5 9 15,2-1 0-15,1-1 4 16,6-6-1-16,1-6-5 16,1-7 0-16,5-5-1 15,2-5-1-15,1-5-3 16,3-9 1-16,3-3 1 0,4-7-2 16,-1 0 5-16,1-13-6 15,-6-3-1-15,-6-4 0 16,-9-1-2-16,-5-1 1 15,-7-8 1-15,0 0-1 16,-2 0 1-16,-11-2-1 16,-2 9 1-16,1 3 0 15,3 13 1-15,3 7 0 16,-3 0 3-16,0 19-4 16,-2 14-2-16,2 6 2 15,8 3 2-15,3-3 3 16,3-3-1-16,18-4 3 15,7-4-4-15,8-6-1 0,8-8-2 16,5-6-1-16,1-8-45 16,0 0-112-16,-6-16-222 15</inkml:trace>
  <inkml:trace contextRef="#ctx0" brushRef="#br0" timeOffset="133530.4803">27053 9864 845 0,'0'0'10'0,"0"0"167"15,0 0-103-15,0 0-73 16,0 0 3-16,-5 75 32 15,2-33-10-15,0-3-1 16,0-2-7-16,3-5 1 16,0-9-13-16,0-6 0 15,0-7 0-15,0-5-4 16,0-5 2-16,3 0 1 16,4 0 6-16,7-15 3 15,-1-5-12-15,2-3-2 16,2-6-12-16,-4 0-19 15,5-2 0-15,1-2 25 16,1 3-8-16,2 6 7 0,2 6 3 16,-3 9 4-1,-2 7-2-15,1 2-1 0,-7 11-3 16,3 16 6-16,-5 5 10 16,-3 0 1-16,-1 1 7 15,-7-6-7-15,0-3-7 16,0-5-3-16,-12-6 1 15,-8-3 3-15,-3-6 0 16,-6-4-5-16,-4 0-17 16,-4-4-82-16,-3-13-82 15,-2-3-178-15</inkml:trace>
  <inkml:trace contextRef="#ctx0" brushRef="#br0" timeOffset="133764.8222">26955 9670 379 0,'0'0'472'0,"0"0"-406"15,0 0 115-15,0 0-112 16,0 0-24-16,0 0-23 15,38-10-22-15,-38 10-2 0,0 0-67 16,-15 0-170 0,-17 0-288-16</inkml:trace>
  <inkml:trace contextRef="#ctx0" brushRef="#br0" timeOffset="134327.2858">27773 10014 625 0,'0'0'205'0,"0"0"-105"15,0 0 105-15,0 0-124 16,0 0-35-16,0 0-23 15,56 0 7-15,-21 0 8 16,2-3-15-16,1-2-5 16,2-1-8-16,-5 3-5 15,-2 0 1-15,-4-2-3 16,-9 3-3-16,-8 1-1 0,-5-2-30 16,-7 3-105-1,0-2-85-15,-16-6-287 0</inkml:trace>
  <inkml:trace contextRef="#ctx0" brushRef="#br0" timeOffset="134999.2484">28129 9799 922 0,'0'0'2'0,"0"0"155"0,0 0-99 16,0 0-19 0,88 48 2-16,-64-10-8 0,-1 4-7 15,-3 0-6-15,-3-2-5 16,-4-6-5-16,-4-8-3 16,-1-2-3-16,-4-11-1 15,0-6-3-15,-2-5 1 16,-1-2 2-16,1 0 6 15,-2 0 5-15,3-14-4 16,0-5-9-16,0-3-1 16,-1-5 0-16,-1-3-2 15,4 0 2-15,1-2-6 16,4 1-7-16,2 4 6 16,3 5-5-16,-2 8 7 0,3 5 3 15,-5 6-1-15,1 3-2 16,0 0 0-16,0 9 1 15,3 8-1-15,-2 0 4 16,3-3 1-16,0 1 0 16,0-5 2-16,2-3-2 15,1-4 2-15,2-3 2 16,-4 0-1-16,-3 0-2 16,-2-8 2-16,-2-6 0 15,0-1 1-15,-6-3-4 16,1-2-2-16,-5-4-5 15,0-1 4-15,0-2 0 16,-6 3 3-16,-9 8 2 0,0 6-1 16,-3 10 0-16,-3 2 3 15,-3 30-4-15,2 11 0 16,6 9 16-16,11 4-4 16,5-3 2-16,15-8 0 15,18-7 0-15,12-10-8 16,10-8-1-16,6-9-5 15,3-11-8-15,2 0-124 16,-8-20-273-16</inkml:trace>
  <inkml:trace contextRef="#ctx0" brushRef="#br0" timeOffset="187032.8573">1885 9310 314 0,'0'0'320'16,"0"0"-259"-16,0 0 134 0,0 0-104 15,0 0-38-15,0 0-7 16,0 0 1-16,-9-44-8 15,9 44-1-15,-3 0 12 16,3 0-11-16,0 0-1 16,0 0-8-16,0 0-30 15,0 17-1-15,0 16 1 16,0 11 10-16,0 5-6 16,0 0 2-16,3 4-3 15,3-10-1-15,0-4 0 16,4-6-2-16,-5-6 3 15,-1-4-3-15,-1-6 0 0,-1 0-1 16,-2-8-13 0,0 0-90-16,0-8-67 0,0-1-133 15,0-11-180-15</inkml:trace>
  <inkml:trace contextRef="#ctx0" brushRef="#br0" timeOffset="187541.0963">1888 9372 629 0,'0'0'12'16,"0"0"169"-16,0 0-79 15,0 0-51-15,0 0-19 16,0 0 4-16,-6-69 5 15,9 59 8-15,3 3 3 16,-3 3-2-16,-1 3-11 16,0 1-16-16,4 0-23 15,8 12-13-15,7 14 13 16,4 18 4-16,2 2-2 16,-6 1 1-16,4 0-3 15,-7-13 4-15,0-4-4 16,-3-10 0-16,-6-6 1 15,-3-5-1-15,-3-9 0 16,0 0 1-16,1 0 4 0,2-10 11 16,-1-19-7-16,1-7-8 15,-3-4 1-15,-3-7 0 16,0-2 0-16,0 0 0 16,0 6 0-16,0 5-2 15,0 12 4-15,0 4-4 16,0 8 2-16,0 5-2 15,0 5-5-15,0 3 0 16,0 1-43-16,0 0-82 16,6 0-99-16,4 1-139 15</inkml:trace>
  <inkml:trace contextRef="#ctx0" brushRef="#br0" timeOffset="188612.4005">2455 9422 588 0,'0'0'9'16,"0"0"148"-16,0 0-20 15,0 0-68-15,0 0-15 16,0 0-6-16,-73-20-16 15,53 36-6-15,-2 8-1 16,3 6 6-16,7 1-9 16,4-1 0-16,8-6-9 15,0 0-8-15,0-12 9 0,11 5-7 16,2-10-4 0,2-3 1-16,3-4 3 0,-3 0 0 15,1 0-3-15,1-11 2 16,-4-6 0-16,-4-3-2 15,-3 0-4-15,-3-2 0 16,-3-1 0-16,0 1 0 16,0 0-1-16,-3 0 1 15,-6 6 2-15,3 1-1 16,3 6-1-16,1 6 0 16,2 3 0-16,0 0-3 15,0 0-14-15,2 0-50 16,13 0 50-16,6 6 6 15,0 0-9-15,6-1-1 16,-2-2 3-16,3-3 1 0,-1 0-11 16,0 0 13-1,-2-3-3-15,-8-5 16 16,-1 2 1-16,-7 1 1 16,-4-3 4-16,-2 4 0 15,-3-1 5-15,0 2 16 16,0-2-5-16,0 2 3 15,-8 1-17-15,-7 0-2 16,0 2 1-16,-4 0-5 16,4 15 0-16,-3 4-1 15,3 0 2-15,6 1-1 0,5 0 0 16,4-3-5-16,0 0-2 16,0-3 7-16,4-5 0 15,11-4 2-15,1-3 0 16,-2-2-2-16,2 0 0 15,-1-4-6-15,-4-8-13 16,-1-2-6-16,-1-3 5 16,-3-2 11-16,-3-6 5 15,-1 0 4-15,-2-6 1 16,0-5 2-16,0-1-3 16,0-5 4-16,-11-3-4 15,-1-2 6-15,-1 0 17 0,4 8 1 16,1 10 15-16,1 8 16 15,7 11 1-15,-3 7-24 16,3 3-28-16,0 3-4 16,3 24-13-16,12 13 13 15,0 6 2-15,1 4 10 16,0 2 0-16,-2 1-9 16,-5-7-3-16,4 0-2 15,-4-6 1-15,-3-4 0 16,-1-2-80-16,-5-8-89 15,0-9-131-15,0-12-359 16</inkml:trace>
  <inkml:trace contextRef="#ctx0" brushRef="#br0" timeOffset="189034.2685">2877 9472 527 0,'0'0'9'0,"0"0"40"16,0 0 65-16,0 0-53 15,0 0-35-15,85-3 9 16,-70-8 9-16,1-3 15 16,-1-2-20-16,-4-1-5 15,-4 3-15-15,-1-3-5 16,-6 0-1-16,0 4 9 0,0-1-2 15,-3 4 8-15,-10 1-13 16,-1 2 3-16,1 0 11 16,1 4 2-16,0 3-9 15,-3 0-11-15,3 10-3 16,2 13 3-16,2 4 2 16,4 7 20-16,4 0-1 15,0-1-5-15,4-5-13 16,14-5-1-16,0-4-7 15,6-6-2-15,6-4-2 16,1-8 3-16,5-1-5 16,1 0-6-16,-1-4-129 15,-5-13-133-15,-11-4-417 0</inkml:trace>
  <inkml:trace contextRef="#ctx0" brushRef="#br0" timeOffset="189753.0153">3851 9276 711 0,'0'0'18'0,"0"0"117"16,0 0 30-16,0 0-98 15,0 0-38-15,0 0-19 16,22-82 3-16,-5 73-4 16,2 1 2-16,-1 5-5 15,-3 3-5-15,0 0-1 16,1 8 0-16,-8 13-1 16,-5 6 0-16,-3 4-5 15,0 4 6-15,-17-1 0 16,-2-1 0-16,-2-7 3 0,0-4 0 15,8-5 5-15,2-7-2 16,7-6-5-16,-1-2-1 16,5-2 0-16,0 1-3 15,0 1-6-15,11-1 9 16,8-1 2-16,4 0 11 16,2 0-2-16,2 0-2 15,-2-3-5-15,-1-4 1 16,-6-3-5-16,-2 1-7 15,-5 4-83-15,-8-3-72 16,-3 1-175-16</inkml:trace>
  <inkml:trace contextRef="#ctx0" brushRef="#br0" timeOffset="190284.3493">4058 9000 442 0,'0'0'20'0,"0"0"73"0,0 0 34 16,-110-28-56-1,77 28-27-15,0 4 11 0,-4 13-4 16,0 9-1-16,4 13-5 16,2 4 3-16,4 13-1 15,9 10-7-15,3 4 9 16,9-3-16-16,6-5-8 16,0-6-3-16,18-6-3 15,7-11 0-15,5-5-8 16,4-9 5-16,2-5-3 15,3-6-7-15,4-4-2 16,-1-10 5-16,0 0 0 16,1-2 7-16,-4-18-5 0,-2-2-9 15,-4-4 5 1,-3-4-1-16,-5-5-6 0,-7-5 5 16,-3-7-1-16,-12-4 3 15,-3-7-3-15,-3-5-2 16,-21 2-2-16,-7 6 0 15,-5 6 2-15,-3 14 4 16,0 12-5-16,-4 9-1 16,1 14-2-16,-1 3-46 15,3 20-204-15,4-9-553 16</inkml:trace>
  <inkml:trace contextRef="#ctx0" brushRef="#br0" timeOffset="198378.1018">1866 11090 257 0,'0'0'17'0,"0"0"18"15,0 0 51-15,0 0-60 16,0 0 5-16,0 0 2 15,0 0 0-15,0 0 3 16,-39-7-4-16,30 7-12 16,0 0 22-16,-6 0 3 15,0 0-19-15,-3 0 3 16,3 1 1-16,2 2 9 0,2 0-4 16,1 0-6-16,1 1 0 15,3-1-2-15,3 1-5 16,3-4-11-16,0 0-8 15,0 0-3-15,0 0-7 16,9 3 7-16,18-3 0 16,12 0 8-16,4 0 14 15,3 0-6-15,0 0-7 16,-4-3 1-16,-6-1-7 16,-3-3-2-16,-5 4 2 0,-7 0-2 15,-12 3-2-15,0 0 1 16,-8 0-36-16,1 0-80 15,-1 0-127-15,-1 0-155 16</inkml:trace>
  <inkml:trace contextRef="#ctx0" brushRef="#br0" timeOffset="198971.8626">2358 10819 730 0,'0'0'58'0,"0"0"37"16,0 0 54-16,0 0-37 16,0 0-53-16,0 0-27 15,-18-70-17-15,18 70-15 0,0 0-11 16,9 15 0-16,6 14 11 15,0 7 3-15,1 10 3 16,3-2-1-16,-2 1 1 16,5-8-2-16,-2-3-4 15,1-9 1-15,-5-5-1 16,-1-7 3-16,-2-6-3 16,-7-3 0-16,-4-4 0 15,-1 0 2-15,1 0 11 16,-1-1 3-16,2-18 1 15,2-5-16-15,1-9 6 16,1-5-7-16,-1-7 2 16,2 0-1-16,-4 1-1 0,3 8 0 15,-2 6-1 1,-2 10 1-16,3 7-4 0,0 3-15 16,-3 4-60-16,7 6-81 15,-1 0-113-15,-3 0-102 16</inkml:trace>
  <inkml:trace contextRef="#ctx0" brushRef="#br0" timeOffset="199378.1423">2817 10989 825 0,'0'0'63'0,"0"0"110"15,0 0-59-15,0 0-37 16,0 0-54-16,0 0-23 16,-6-12-1-16,6 40 1 15,0 11 16-15,0 4 8 0,3 2 1 16,3-5-5-16,-3-10-12 16,2-3-5-16,-2-7 0 15,-3-4-2-15,3-2-1 16,0-6-1-16,-3 1-57 15,4-8-173-15,-4-1-196 16</inkml:trace>
  <inkml:trace contextRef="#ctx0" brushRef="#br0" timeOffset="199768.8259">3317 10614 929 0,'0'0'19'0,"0"0"67"0,0 0 46 15,0 0-33 1,0 0-78-16,-86 34-19 0,60 33 12 16,5 17 11-16,8 8-3 15,13-5-7-15,0-11-3 16,21-11-8-16,7-8-3 15,2-7-1-15,6-7 0 16,4-4-5-16,-3-9-115 16,-4-10-177-16,-12-14-459 15</inkml:trace>
  <inkml:trace contextRef="#ctx0" brushRef="#br0" timeOffset="200526.2528">4100 10469 767 0,'0'0'9'0,"0"0"157"0,0 0-21 16,0 0-57 0,0 0-17-16,0 0-27 0,0 0-8 15,-22-25-19 1,22 25-14-16,0 0-3 0,0 17-18 16,0 14 17-1,7 8 1-15,2 2 4 0,-3-3-4 16,5-5 0-16,-4 0 0 15,-1-5-2 1,0 0 1-16,-3-3-81 0,0 1-88 16,-3-6-134-16,0-10-181 15</inkml:trace>
  <inkml:trace contextRef="#ctx0" brushRef="#br0" timeOffset="200806.2716">3824 10964 762 0,'0'0'10'0,"0"0"150"16,0 0-85-1,0 0-67-15,0 0-1 0,0 0 9 16,66-16 22-16,-26 3-17 0,6-4-7 15,-1 1-8 1,3 3-3-16,-5-1-3 0,0 7 0 16,-7 2-2-1,-6 3-27-15,-2 2-92 0,-7 0-124 16,-6 0-102 0</inkml:trace>
  <inkml:trace contextRef="#ctx0" brushRef="#br0" timeOffset="201326.4863">4073 11193 312 0,'0'0'367'16,"0"0"-320"-1,0 0 78-15,0 0-73 0,0 0-29 16,0 0-8 0,79-79 13-16,-52 79-3 0,-3 0-14 15,-3 0-8 1,-5 15 1-16,-7 4 2 0,-4 5-2 15,-5 0-1-15,0 2 3 0,-17 4 3 16,-5 0-7 0,-8 2 1-16,3-5 2 0,5-4-4 15,4-7 0 1,3-8 3-16,12-3-4 0,3-4 1 16,0-1-1-1,0 0-2-15,3 0 0 0,21 0 2 16,10-9 6-16,5-3 2 15,7-3-5-15,-1 1-1 16,1-2-2-16,-1-1 0 16,-2 0-1-16,-10 2 0 15,-3 5-9-15,-12 1-34 16,-2 1-46-16,-10 2-64 16,-6-5-86-16</inkml:trace>
  <inkml:trace contextRef="#ctx0" brushRef="#br0" timeOffset="201636.6457">4409 10410 1065 0,'0'0'16'0,"0"0"0"0,88-4 33 16,-30 42-5-1,9 16-17-15,-1 16-6 0,-5 10 14 16,-7 4 6 0,-17 3-24-16,-16 2-9 0,-15-2-4 15,-6 1-3 1,-17 2-1-16,-20 6-5 0,-11-1-78 15,-5 1-108-15,-4-13-148 16,-1-11-323-16</inkml:trace>
  <inkml:trace contextRef="#ctx0" brushRef="#br0" timeOffset="204171.1029">5474 10992 459 0,'0'0'0'15,"0"0"67"-15,0 0-4 0,0 0 13 16,0 0-12-16,0 0-5 15,0 0 31-15,-42-17-14 16,42 17-27-16,0 0-17 16,0 0-8-16,0 0-14 15,0 0-9-15,0 0-1 16,0 0-4-16,22 0-2 16,19-7 6-16,17-3 14 15,9-4 8-15,6-2-14 16,-3 2-1-16,-4 2-7 15,-8 2 0-15,-13 3 0 16,-15 2-4-16,-14 5-25 0,-10 0-32 16,-6 0-44-16,0 0-44 15,-18 12-13-15,-9-5-209 16</inkml:trace>
  <inkml:trace contextRef="#ctx0" brushRef="#br0" timeOffset="204499.2281">5732 10793 426 0,'0'0'17'0,"0"0"61"16,0 0 64-16,0 0-43 15,0 0-24-15,0 0-11 16,-5-66 14-16,5 60 8 16,0 0-29-16,0 4-9 15,0-1 7-15,0 3-9 16,0 0-35-16,5 14-11 16,4 19-19-16,4 13 19 15,2 9 7-15,-4 1 6 16,5 2-11-16,-4-7-2 15,3-4-3-15,-6-3-109 0,4-7-87 16,-7-15-189 0</inkml:trace>
  <inkml:trace contextRef="#ctx0" brushRef="#br0" timeOffset="205093.0141">6242 10624 845 0,'0'0'32'15,"0"0"129"-15,0 0-90 16,0 0-71-16,0 0-10 15,34 74 10-15,-17-25 19 16,2 3-1-16,-1 0-1 0,-3-9-17 16,1-9 3-16,1-5-2 15,-4-9 3-15,-4-8-3 16,-3-6 2-16,-6-3-3 16,3-3 2-16,-3 0 1 15,3 0 5-15,2-14 11 16,-1-9-19-16,-1-3 2 15,-3-7 1-15,0-4 0 16,0-2 1-16,3-4-4 16,0 6 2-16,3 5-2 15,0 8-2-15,4 2 1 16,-1 8-5-16,2 3-16 16,2 6-54-16,5 4-59 0,0 1-111 15,-6 0-196-15</inkml:trace>
  <inkml:trace contextRef="#ctx0" brushRef="#br0" timeOffset="205655.4968">6698 11018 675 0,'0'0'27'16,"0"0"146"-16,0 0-102 15,0 0-27-15,0 0-28 16,39-74-7-16,-18 72 7 16,-3 2 1-16,-3 0-10 15,-3 10-6-15,-3 10 2 0,-5 3 0 16,-4 7-3-16,-7 2 12 15,-14 4-8-15,-6-3-3 16,3-3 3-16,2-6-3 16,7-8 0-16,3-6 0 15,6-4 0-15,6-6 0 16,0 3-1-16,0-3-6 16,0 0 0-16,18 0 6 15,10 0 7-15,5-13-3 16,6 3 2-16,0-3-3 15,1-3-3-15,-6 4 0 16,-1 0-5-16,-3 2-4 0,-5 0-39 16,-8 5-51-16,-7-2-102 15,-7-3-126-15</inkml:trace>
  <inkml:trace contextRef="#ctx0" brushRef="#br0" timeOffset="206030.5087">7383 10215 714 0,'0'0'31'0,"0"0"68"16,0 0-22-16,0 0-39 15,0 0-27-15,-97 113 15 16,78-19 36-16,7 19-3 16,9 19 15-16,3-3-14 15,9-6-26-15,19-12-10 16,8-19-12-16,7-16-6 15,2-12-6-15,1-8 0 0,2-10-24 16,-2-5-107 0,2-12-77-16,-2-7-270 0</inkml:trace>
  <inkml:trace contextRef="#ctx0" brushRef="#br0" timeOffset="207796.168">8102 10258 614 0,'0'0'24'0,"0"0"149"16,0 0-59-16,0 0-29 16,0 0 9-16,0 0-51 15,0 0 1-15,-36-56-35 16,36 66-9-16,0 18-18 16,0 17 18-16,0 10 0 15,6 8 7-15,5-2-6 16,-5-3 3-16,4-12-4 15,-1-7 0-15,-3-8-3 16,1-2 3-16,-4-9 0 0,-1 0-33 16,1-4-71-16,-3-7-89 15,0-9-156-15</inkml:trace>
  <inkml:trace contextRef="#ctx0" brushRef="#br0" timeOffset="208093.0192">7853 10868 569 0,'0'0'11'16,"0"0"96"-16,0 0-15 15,0 0-62-15,0 0-26 16,0 0-3-16,37-7 51 16,-1-8-9-16,10-2-11 15,8 0 11-15,3-2-13 16,1 2-18-16,-3 5-12 16,-13 2-1-16,-5 5-45 15,-9 5-145-15,-11 0-73 16,-11 0-134-16</inkml:trace>
  <inkml:trace contextRef="#ctx0" brushRef="#br0" timeOffset="208639.9829">7975 11134 222 0,'0'0'372'16,"0"0"-338"-16,0 0 70 15,0 0-44-15,0 0-28 16,69-77-12-16,-35 70 4 15,-1 4-1-15,-3 3-7 16,-8 7-13-16,-8 13-3 16,-7 6-3-16,-7 6 3 15,0 1 3-15,-21 4 15 16,-4-4-18-16,-2-3 0 16,-1-6 13-16,1-5-13 15,6-6 2-15,3-6 1 16,9-5 3-16,6 3-5 15,0-5 6-15,3 0-1 16,0 0-6-16,0 0 3 16,9-8-3-16,10-1 1 0,11-4 0 15,-1 2 2-15,11 2 1 16,-3-1 2-16,5 3 1 16,1-1 9-16,-4 0-6 15,-9 4 5-15,-8 2-12 16,-8-1-1-16,-11 3-2 15,0 0-9-15,1 0-40 16,-4-4-38-16,3-3-105 16,-3-3-142-16</inkml:trace>
  <inkml:trace contextRef="#ctx0" brushRef="#br0" timeOffset="209030.5589">8593 10769 595 0,'0'0'15'0,"0"0"119"16,0 0-59-16,0 0-75 16,0 0 5-16,0 0-5 15,12 14 20-15,13-14 30 16,5 0 5-16,6-7-11 16,4-7-22-16,2-2 2 15,1 0-15-15,-3 0 4 16,-7 5-13-16,-6 2 3 15,-9 5-6-15,-8 4-2 16,-7 0-31-16,-3 0-43 16,0 0-65-16,0 0-60 15,-13 3-134-15</inkml:trace>
  <inkml:trace contextRef="#ctx0" brushRef="#br0" timeOffset="209280.5362">8761 10634 318 0,'0'0'226'0,"0"0"-166"15,0 0 116-15,0 0-47 16,0 0-56-16,0 0-17 16,-10-62-9-16,10 65-47 15,0 14 12-15,0 12-12 16,10 7 43-16,1 8-20 15,-2 1-20-15,1-2 1 0,-1 0-4 16,0-6-1 0,-1-4-51-16,2-4-120 0,-10-12-155 15</inkml:trace>
  <inkml:trace contextRef="#ctx0" brushRef="#br0" timeOffset="209655.6195">9270 10195 122 0,'0'0'609'15,"0"0"-573"-15,0 0 102 16,0 0-57-16,0 0-81 16,0 0-2-16,3 37 2 15,6 2 17-15,0 9-5 16,0-4-4-16,1 3-7 15,-1-8 4-15,-1-2 0 0,2-8-5 16,-7-2-1-16,0-7-9 16,-3 0-102-16,0-8-159 15,0-5-101-15</inkml:trace>
  <inkml:trace contextRef="#ctx0" brushRef="#br0" timeOffset="209921.2472">9151 10671 508 0,'0'0'81'0,"0"0"-77"16,0 0 66-16,0 0-1 15,0 0-3-15,98-3-21 16,-56-8-13-16,0-3-5 15,1 2-12-15,-1-5-1 16,-1 0-8-16,-2 0-5 16,-9 2-1-16,0 5-1 15,-8 4-29-15,-7 5-60 16,-7 1-72-16,-5 0-87 16</inkml:trace>
  <inkml:trace contextRef="#ctx0" brushRef="#br0" timeOffset="210264.9167">9267 10961 568 0,'0'0'27'0,"0"0"112"0,0 0-48 16,0 0-69 0,0 0-7-16,82-14 2 0,-49 2-8 15,-2 2-3-15,-1-4-1 16,-3 5-5-16,-12 1 0 15,-2 5-7-15,-7 1-67 16,-5 2-85-16,-1 0-58 16</inkml:trace>
  <inkml:trace contextRef="#ctx0" brushRef="#br0" timeOffset="210686.8799">9316 10922 521 0,'0'0'4'16,"0"0"17"-16,0 0 44 15,0 0-7-15,-88 89-28 16,72-63 3-16,4 1 3 16,3-4 14-16,2-6-16 15,5-4-6-15,2-4-15 16,0-1 0-16,15-6-11 15,10-2 1-15,5 0-3 16,3 0 5-16,4-2-10 16,-4-3-43-16,-3 2-1 15,-5 3 13-15,-4 0 33 16,-3 0 3-16,-7 6 3 0,2 4-1 16,-7 4-1-16,-3 1 16 15,-3 3-12-15,0-1-2 16,-6 3 12-16,-11 0 9 15,-2-4-9-15,-8-3 17 16,-1 1-11-16,-2-5 1 16,-3 0-5-16,-1-5-5 15,1-1 1-15,6-3-13 16,2 0-15-16,4 0-131 16,0-3-268-16</inkml:trace>
  <inkml:trace contextRef="#ctx0" brushRef="#br0" timeOffset="212431.3283">10028 10698 470 0,'0'0'25'16,"0"0"66"-16,0 0 24 16,0 0-45-16,0 0-39 15,0 0 0-15,0 0-1 16,-48 17-3-16,48-17 4 16,0 0-1-16,3 0-9 15,15 0-19-15,16-5 61 16,11-4-27-16,4-5-18 0,2 4-8 15,-2 4-10 1,0-1 8-16,-10 0-8 0,-12 7 0 16,-12 0-10-1,-9 0-47-15,-6 0-49 0,0 0-53 16,-12 0-21-16,-9 3-285 16</inkml:trace>
  <inkml:trace contextRef="#ctx0" brushRef="#br0" timeOffset="212741.4509">10171 10532 459 0,'0'0'149'16,"0"0"-111"-16,0 0 110 0,0 0-45 15,0 0-22 1,0 0-19-16,0-37-6 0,0 37-21 16,0 0-23-1,0 20-12-15,3 10 0 0,6 17 12 16,1 4 8 0,-4 9-11-16,2-3-6 15,-2-1 0-15,4-7-6 16,-7-6 2-16,0-7-95 15,0-8-84-15,-3-15-163 0</inkml:trace>
  <inkml:trace contextRef="#ctx0" brushRef="#br0" timeOffset="213181.4799">10529 10478 489 0,'0'0'255'0,"0"0"-179"16,0 0 82-16,0 0-36 16,0 0-45-16,0 0-39 15,0-42-28-15,0 65-4 0,0 10-5 16,6 7 27-16,3 10 6 15,1-4-6 1,2-3-15-16,-1-1-4 0,-1-6-9 16,-4-2 0-1,-3-4 0-15,0-4-63 0,-3-7-111 16,0-9-128-16,-6-10-372 16</inkml:trace>
  <inkml:trace contextRef="#ctx0" brushRef="#br0" timeOffset="213588.7852">10577 10064 572 0,'0'0'302'0,"0"0"-280"16,0 0-15 0,83 49 58-16,-26 9-30 0,1 19-14 15,-3 18 0 1,-10 11 10-16,-9 7-16 0,-14 6 11 15,-14-7-11-15,-8 0-8 16,-14-3-7-16,-17-6 5 16,-11-8-5-16,-4-9 6 15,-3-6 0-15,-4-14-2 16,4-10 24-16,0-6-9 0,8-11-19 16,15-13-1-16,14-15-144 15,9-11-172-15</inkml:trace>
  <inkml:trace contextRef="#ctx0" brushRef="#br0" timeOffset="215588.7204">11412 10789 554 0,'0'0'5'16,"0"0"-2"-16,0 0 76 0,0 0 17 15,0 0-20-15,0 0-9 16,0 0-15-16,-42-3-25 16,42 3-17-16,0 0 5 15,0-3-6-15,15 2 3 16,9-5 18-16,10-1 14 15,11-2-18-15,9 1-3 16,1-1-1-16,0 3-11 16,-10 1-10-16,-8 3-1 15,-13 2 0-15,-13 0-4 16,-4 0-24-16,-4 0-32 16,-3 0-3-16,0 0-31 15,0 0-125-15,0 0-200 0</inkml:trace>
  <inkml:trace contextRef="#ctx0" brushRef="#br0" timeOffset="216057.561">11928 10360 809 0,'0'0'11'15,"0"0"48"-15,0 0 34 16,0 0-39-16,0 0-49 16,0 0-3-16,52 40 16 15,-25 9 11-15,0 10-12 16,-3-2-9-16,-2-4 2 15,-1-4-6-15,-6-12-3 16,-1-9 4-16,-1-8-5 16,-4-8 3-16,-2-7-1 15,-4-1-1-15,0-4 5 16,0-6 11-16,6-12-7 16,3-10-8-16,-6-3-1 0,0-5 0 15,-3-7 1-15,0-6-2 16,-3-5 1-16,3 2 1 15,0 2-2-15,4 7 2 16,2 8-2-16,2 14-5 16,2 4-7-16,-1 8-66 15,9 9-44-15,-3 0-109 16,2 0-96-16</inkml:trace>
  <inkml:trace contextRef="#ctx0" brushRef="#br0" timeOffset="216779.7074">12480 10767 595 0,'0'0'28'15,"0"0"88"-15,0 0 42 16,0 0-69-16,0 0-49 16,0 0-27-16,43-74-5 15,-22 67 3 1,3 6-2-16,-5 1-1 0,1 0-3 15,-4 16 0 1,-4 4 11-16,-5 6-13 16,-3 3-3-16,-4 7 0 15,0-2-1-15,-14-2 1 16,-8-5 12-16,5-4-9 16,4-12-1-16,4-3 9 15,3-7-3-15,6-1 2 16,0 0-4-16,0 0-6 15,12 0 0-15,8 0 3 0,9 0 0 16,-2 0-3 0,1 0-1-16,-1 4-2 0,-5 8-1 15,-2 2 2-15,-4 5 2 16,-10-1 0-16,-3 2-5 16,-3-2 5-16,0-1 0 15,-13 3 2-15,-9-3 6 16,-4-2-1-16,-6-3 0 15,0-3-5-15,-1-1-2 16,-4-6-21-16,5 1-68 16,10-3-74-16,6-3-171 15</inkml:trace>
  <inkml:trace contextRef="#ctx0" brushRef="#br0" timeOffset="217326.5445">13236 10023 522 0,'0'0'12'16,"0"0"96"-16,0 0 37 16,0 0-54-16,0 0-48 15,-100 20-10-15,68 23 6 16,3 14-11-16,2 18 19 16,5 17-1-16,9 4 4 0,12-4 2 15,1-5-22-15,23-18-1 16,14-8-10-16,11-7 3 15,4-7-17-15,3-8-5 16,-4-9 6-16,-5-4-4 16,-7-9-1-16,-9-3-2 15,-8-4-3-15,-9-5-22 16,-2-4-34-16,-8 2-41 16,-3-3-43-16,0 0-81 15,0-3-35-15</inkml:trace>
  <inkml:trace contextRef="#ctx0" brushRef="#br0" timeOffset="218046.0298">13512 10384 429 0,'0'0'5'0,"0"0"112"0,0 0 4 16,0 0-16-16,0 0-13 15,0 0-20-15,-6-38-8 16,6 32-10-16,0-1 0 16,0 2-17-16,0 1 7 15,0 1-7-15,0 1-4 16,0 2-23-16,0 0-9 16,0 0-1-16,7 0-8 15,7 0 4-15,4 0 4 16,1 0 2-16,2 0 2 0,-2 0-3 15,-2 0 3 1,-8 0-1-16,-6-3-1 0,-3-5 3 16,0-3 3-16,0-5-7 15,0 0 0-15,0-1 0 16,0-2 0-16,0 2-1 16,0 7 0-16,-6 3-3 15,6 5 2-15,-3 2 0 16,3 0-4-16,0 0-1 15,0 0-10-15,0 14 5 16,0 14 11-16,0 5 6 16,0 10 2-16,3 1 2 0,3 4-2 15,3-2-5-15,-2-6-2 16,-1-7 5-16,-2-7-4 16,-1-6-2-16,1-3 1 15,-4-8 4-15,3 1-3 16,-3-4-1-16,0-5-1 15,0-1-2-15,0 3-38 16,0-3-41-16,0 0-30 16,0 0-33-16,0 0-52 15,-3 0-58-15,-11 4-189 16</inkml:trace>
  <inkml:trace contextRef="#ctx0" brushRef="#br0" timeOffset="218295.9993">13527 10657 193 0,'0'0'84'15,"0"0"61"-15,0 0-23 0,0 0-16 16,0 0-10-16,0 0-13 16,-43 14-23-16,43-14-21 15,0 3-5-15,0-3-10 16,16 0 6-16,5 0 18 16,9 0-1-16,7 0-22 15,-4-6-10-15,-1-5-9 16,3 5-1-16,-8-2-4 15,-1 2 3-15,-7 3-4 16,-3 0 0-16,-10 3-1 0,-3 0-1 16,-3 0-14-1,0 0-88-15,0 0-56 16,-3 3-109-16,-6-3-274 0</inkml:trace>
  <inkml:trace contextRef="#ctx0" brushRef="#br0" timeOffset="218608.5759">13733 10003 428 0,'0'0'311'0,"0"0"-292"15,0 0-13-15,82 54 63 16,-46 2 9-16,-1 13 8 16,4 10-37-16,-6 7 49 15,-7-1-29-15,-4-5-26 16,-9-2-18-16,-10-8-16 16,-3 7-3-16,-6-4-6 15,-19-8 0-15,-5-12-35 16,-2-13-43-16,3-10-47 15,-4-17-111-15,3-13-313 16</inkml:trace>
  <inkml:trace contextRef="#ctx0" brushRef="#br0" timeOffset="220978.7005">14620 10575 572 0,'0'0'51'0,"0"0"44"16,0 0 56-16,0 0-75 0,0 0-40 15,0 0-26-15,0 0 0 16,0 0-3-16,-3-10 11 15,3 7 14-15,4-1-1 16,15-9 1-16,10-1 0 16,10-5-8-16,3 2-10 15,3 5-11-15,-2-2-1 16,-7 4-2-16,-11 6-1 16,-8 4-32-16,-10 0-88 15,-4 4-19-15,-3 13-38 16,-7 5-87-16</inkml:trace>
  <inkml:trace contextRef="#ctx0" brushRef="#br0" timeOffset="221213.101">14665 10710 615 0,'0'0'17'0,"0"0"137"16,0 0-62-16,0 0-65 15,0 0-26-15,0 0 32 16,36 0 12-16,-9 0-9 16,5 0 3-16,7-7-1 15,0-6-9-15,0 0-16 16,0 4-13-16,0-5 0 0,-1 3-57 16,-2 2-129-1,-9-4-204-15</inkml:trace>
  <inkml:trace contextRef="#ctx0" brushRef="#br0" timeOffset="221713.1264">15587 10383 621 0,'0'0'73'0,"0"0"103"15,0 0-62-15,0 0-27 16,-97-23-46-16,72 40-25 16,-1 16 6-16,3 10 2 15,7 2 14-15,12 2-16 16,4-3 6-16,0-7-13 16,16-6 13-16,11-4-10 0,3-10-7 15,2-8 1-15,3-6-1 16,1-3-1-16,-7-3-4 15,-3-13 6-15,-2-10 4 16,-12-4 4-16,-3-7 5 16,-9 1-8-16,0-4-9 15,-15 4-8-15,-8 3 0 16,3 12-7-16,-3 13-54 16,1 8-159-16,-5 0-450 15</inkml:trace>
  <inkml:trace contextRef="#ctx0" brushRef="#br0" timeOffset="223885.0659">1849 12726 878 0,'0'0'11'0,"0"0"35"15,0 0 3-15,0 0 12 16,0 0-45-16,0 0-16 16,0 0-2-16,-28 32 2 15,37 17 0-15,4 2 12 16,-4 1 5-16,0-3 0 16,-4-5-4-16,2-6-2 15,-7-7-5-15,0-5-6 0,3-6 2 16,-3-9-2-16,0-3 0 15,0-3-17-15,0-5-100 16,0 0-126-16,-3-5-56 16</inkml:trace>
  <inkml:trace contextRef="#ctx0" brushRef="#br0" timeOffset="224260.069">1782 12722 667 0,'0'0'8'16,"0"0"61"-16,0 0-11 16,0 0-34-16,88-24-7 0,-62 44 10 15,5 8-7-15,-1 1 9 16,4 4-8-16,-7 3-19 16,0-2 4-16,-5-4-5 15,-1-8-1-15,-6-2 3 16,-5-11-3-16,-4-4 0 15,-1-3 1-15,-5-2 4 16,0 0 1-16,0-3 11 16,0-16-12-16,-8-5 1 15,-2-8 7-15,1-9 9 16,1-5-15-16,2 0 2 16,3 3 5-16,3 13 11 0,0 4-20 15,0 9-5 1,6 7-6-16,2 7-8 0,7 3-64 15,4 0-60-15,2 3-92 16,4 7-180-16</inkml:trace>
  <inkml:trace contextRef="#ctx0" brushRef="#br0" timeOffset="225197.5091">2480 12811 383 0,'0'0'344'0,"0"0"-342"16,0 0 106-16,-79-14-30 15,64 28-37-15,2 13-19 16,5 2-4-16,5 4 2 16,3-3-10-16,0-4-4 15,8-2 2-15,8-11-2 16,4 0-5-16,-1-10-1 16,-4-3 0-16,1 0 9 15,-5 0 1-15,-5-7-7 0,1-9 12 16,-4-4-11-16,-3 1-4 15,0-6-6-15,-6 6-10 16,-7-4 2-16,1 4 14 16,-3 2 3-16,3 3-2 15,6 5 1-15,3-1-2 16,3 7 0-16,0 2-7 16,0-2-18-16,18 0-12 15,15-4 19-15,5-3 1 16,4-2-2-16,0 2-9 15,1-4-2-15,-4 1-23 16,-3 4 41-16,-3-2-9 16,-11 5 2-16,-3-1 16 0,-14 6 6 15,-2 1 1 1,-3-3 1-16,0 3 42 0,0 0 17 16,-12 0-60-16,-6 0 2 15,-4 0-1-15,-5 14-1 16,2 6-3-16,2 3-1 15,4 6 9-15,5 5-5 16,4-2 0-16,7 1-4 16,3-6 3-16,0-10-3 15,9-2 1-15,10-7 1 16,-1-4-2-16,2-4-2 16,-1 0 2-16,-4-1 4 0,4-16 7 15,-4-6-10 1,-3 1-1-16,-4-8-4 0,-4-4 4 15,-4-2-2-15,0-4 2 16,0-6 0-16,-3-3 4 16,-6-4-3-16,0 0 4 15,-1 7-1-15,4 6 3 16,3 14 41-16,1 10-20 16,2 8 6-16,0 8-11 15,0 0-23-15,3 27-15 16,15 9 15-16,2 13 19 15,-1 1-2-15,0 6 1 16,-4 0-6-16,0-1 0 16,-3-7-10-16,-1-2-1 15,-4-9-2-15,-3-3-6 0,-4-6-118 16,0-14-110-16,0-10-287 16</inkml:trace>
  <inkml:trace contextRef="#ctx0" brushRef="#br0" timeOffset="225619.377">3044 12888 519 0,'0'0'13'0,"0"0"36"0,0 0 50 16,0 0-41-16,91-44-9 15,-70 27 1-15,-6 1 10 16,-5-4-26-16,-4 4 9 16,-3-4-1-16,-3 0-11 15,0 0 1-15,0 1-22 16,-4 2 6-16,-11 0 1 16,0 4-3-16,-3 3 10 15,0 8 5-15,0 2-3 16,-4 0-1-16,1 12 9 15,0 15-24-15,2 12 4 16,11 8 16-16,7-5-3 16,1-2-8-16,6-8-3 0,16-8-10 15,11-4 6 1,3-4-5-16,5-10-1 0,1-4-5 16,-3-2-1-16,-2 0-5 15,-4-5-68-15,-9-4-119 16,-12-1-193-16</inkml:trace>
  <inkml:trace contextRef="#ctx0" brushRef="#br0" timeOffset="226478.759">3766 12732 637 0,'0'0'53'15,"0"0"138"-15,0 0-105 16,0 0-32-16,0 0-35 16,19-86-14-16,1 69 3 15,5 8-5-15,-4 4 7 16,1 5-5-16,-5 0-3 15,-1 14 6-15,-7 8-1 16,-3 6 1-16,-6 5-3 16,0-2-2-16,0-2-1 0,-6-7 4 15,0-9-5 1,6-6-1-16,0-7 0 0,0 0 0 16,0 0-7-16,3 0-25 15,12-3 26-15,3-4-10 16,4 4 4-16,-2 1 2 15,-4 2 7-15,-2 0 2 16,-3 12-4-16,-6 4 5 16,-2 4 0-16,-3-1 4 15,0-2 0-15,-3 3 1 16,-21-1 8-16,-4 1-6 16,-8 1-7-16,-3-4-2 15,2-5-81-15,3-7-110 16,4-5-153-16</inkml:trace>
  <inkml:trace contextRef="#ctx0" brushRef="#br0" timeOffset="227056.8901">3836 12422 377 0,'0'0'50'16,"0"0"12"-16,-100 6 30 15,70 13-15-15,2 6-6 16,3 9-21-16,2 13-9 16,7 9 22-16,7 14-4 15,7 3-11-15,2 2 0 16,8-5-6-16,14-8 1 16,8-5-10-16,9-15-14 15,1-5-2-15,8-7-2 16,0-7-9-16,2-7-3 0,-2-6 1 15,0-3 1 1,-2-7-4-16,-3 0 1 0,-5-7 2 16,-3-10-2-16,-2-8 0 15,-3-6 8-15,-6-2-8 16,-5-4 6-16,-4-5 2 16,-9-5-9-16,-6-12 20 15,0-10 2-15,-10-7-4 16,-16 0-12-16,-9 1 4 15,-7 9-10-15,-7 12 8 16,-1 17 14-16,-2 15-19 16,0 19-4-16,-2 6-11 0,-1 33-36 15,9 7-184 1,7-2-362-16</inkml:trace>
  <inkml:trace contextRef="#ctx0" brushRef="#br0" timeOffset="228908.4092">1466 14561 620 0,'0'0'0'0,"0"0"14"16,0 0-14-16,0 0 44 15,0 0 9-15,0 0-5 16,0 0-19-16,-58 7-7 16,58-7-14-1,0 0-4-15,13 0-4 0,9 0 50 16,8 0 4-16,9 0-14 16,6 0 1-16,4-10-10 0,6 3-3 15,0 1-14 1,-1 0 0-16,-3 1-13 15,-11 0-1-15,-10 5-1 0,-12 0-7 16,-9 0-44 0,-6 0-38-16,3 0-74 0,-6 0-87 15,4 0-298 1</inkml:trace>
  <inkml:trace contextRef="#ctx0" brushRef="#br0" timeOffset="229381.6688">2083 14231 756 0,'0'0'8'0,"0"0"67"16,0 0 6-16,0 0-69 16,0 0 1-1,0 0-1-15,47 66 13 0,-22-19 6 16,-3 0 2-16,-2-1-13 16,1 2-11-16,-5-7-5 0,-1-6-2 15,3-12-1 1,-6-6-1-16,-3-6 3 0,1-5-3 15,-7-6 0 1,5 0 6-16,-4-7 4 16,4-12-5-16,2-5-2 0,-4-5 0 15,3-5-3 1,0-5-3-16,0-7 0 0,-3 0-6 16,3 2 8-16,-2 4 0 15,-4 5 1 1,0 11-9-16,3 8-9 0,-1 10-15 15,2 6-46-15,2 0-88 16,3 0-53-16,0 3-199 0</inkml:trace>
  <inkml:trace contextRef="#ctx0" brushRef="#br0" timeOffset="229744.7497">2652 14405 893 0,'0'0'8'16,"0"0"78"-16,0 0 12 0,0 0-53 15,0 0-35 1,0 0-8-16,0 52 12 16,7-20 15-16,2 5 0 0,3-2 0 15,-2-4 2 1,-2 2-10-16,1-7-16 0,-3 2-1 16,-3-6-2-1,1-3 2-15,-4-2-4 0,0-8-4 0,0-1 0 16,0-2-99-1,0-3-69-15,-4-3-260 16</inkml:trace>
  <inkml:trace contextRef="#ctx0" brushRef="#br0" timeOffset="230143.2217">3238 13874 814 0,'0'0'16'15,"0"0"28"1,0 0 45-16,-106 4-25 16,72 39-32-16,-2 23 11 15,3 20 5-15,12 12 1 0,14 11 17 16,7-3-21-16,12-9-15 16,19-12-1-16,12-8-3 15,5-15-15-15,1-12-11 16,2-10 0-16,-8-11 0 15,-4-9-2-15,-6-4-22 16,-6-9-81-16,-5-7-52 16,-7 0-151-16</inkml:trace>
  <inkml:trace contextRef="#ctx0" brushRef="#br0" timeOffset="230690.1246">3569 13699 915 0,'0'0'93'15,"0"0"-93"-15,0 0 0 16,0 0 17-16,9 100 32 0,3-48-9 15,6 1-18-15,-3-7-6 16,-2-7-7-16,-2-2-4 16,-2-7-3-16,-2-7-2 15,-4-2 0-15,0-6-1 16,-3-1-52-16,0-4-136 16,-16-4-194-16</inkml:trace>
  <inkml:trace contextRef="#ctx0" brushRef="#br0" timeOffset="230971.3522">3396 14357 366 0,'0'0'355'0,"0"0"-354"16,0 0 29-16,0 0 21 15,0 0 30-15,0 0-25 16,91 22-10-16,-46-22-7 16,7-8-10-16,3-6-7 15,-3-6-10-15,1 3-11 16,-6 1 3-16,-6 2-4 16,-7 4-8-16,-10 7-17 15,-5 3-53-15,-10 0-82 0,-9 17-34 16,0 5-44-1</inkml:trace>
  <inkml:trace contextRef="#ctx0" brushRef="#br0" timeOffset="231283.8574">3681 14558 813 0,'0'0'32'0,"0"0"130"16,0 0-20-16,0 0-59 0,0 0-62 15,0 0-16 1,-9 14-3-16,21 18 44 0,-2 9 0 16,-1-2-14-16,-1 0-10 15,-2 1-10-15,-2-3-10 16,-4-5 1-16,3-1-3 15,-3-6 0-15,0-5-3 16,0-10-51-16,3-3-68 16,0-7-97-16,0 0-149 15</inkml:trace>
  <inkml:trace contextRef="#ctx0" brushRef="#br0" timeOffset="231658.9421">3970 14555 772 0,'0'0'5'0,"0"0"91"15,0 0-31-15,0 0-22 16,0 0-29-16,0 0 5 15,-89 70 25-15,77-36 4 16,9 0-12-16,3-1-12 16,0-9-7-16,10-4-10 15,7-7 6-15,5-6-4 16,5-7 1-16,1 0-3 16,-1-3-3-16,0-14 4 0,-9-3-5 15,-5-4 3-15,-4-1-5 16,-9 0-1-16,0 6-1 15,-6-1-8-15,-13 3-23 16,-2 8-3-16,-3 6-41 16,-3 3-50-16,5 0-212 15,6 0-253-15</inkml:trace>
  <inkml:trace contextRef="#ctx0" brushRef="#br0" timeOffset="232002.6167">4179 13812 197 0,'0'0'778'0,"0"0"-764"16,0 0-14-16,88 99 46 16,-40-26 22-16,4 9-16 15,-4 3-10-15,-5 2-9 16,-7-5-6-16,-14-2-11 0,-5-1-16 16,-16-3 0-1,-1 3-8-15,-18 0 7 0,-16 3 1 16,-9-5-97-16,-7-8-101 15,-2-16-195-15</inkml:trace>
  <inkml:trace contextRef="#ctx0" brushRef="#br0" timeOffset="233737.0081">5174 14408 528 0,'0'0'3'0,"0"0"26"0,0 0 70 16,0 0-22-16,0 0-67 15,0 0 11-15,0 0-3 16,9 5 1-16,12-2 43 16,13 1-13-16,5-2-3 15,6-2-15-15,7 0 6 16,3 0-15-16,-3-5-4 16,-4 1-5-16,-9-4-13 15,-15 6-8-15,-14 2-34 16,-10 0-63-16,0 0-80 15,0 0 3-15,-13 0-361 16</inkml:trace>
  <inkml:trace contextRef="#ctx0" brushRef="#br0" timeOffset="234221.3889">5826 14021 911 0,'0'0'1'16,"0"0"35"-16,0 0 28 0,0 0-11 15,0 0-50-15,0 0-1 16,58 5 26-16,-30 31 10 15,2 14-7-15,0 3 0 16,0 0-8-16,-2-1-9 16,2-2-7-16,-9-11-5 15,3-7 1-15,-8-13-2 16,-4-7 3-16,-4-4-4 16,-5-8 1-16,-2 0 3 15,2-5 6-15,0-15-2 16,3-9-8-16,0-6-4 15,-3 1 3-15,3-5-3 0,1-4-1 16,1 3 4 0,-2 0-1-16,3 2 0 0,1 4 0 15,-1 4-9-15,-3 6-10 16,2 9-8-16,-1 8-24 16,-1 4-33-16,3 3-50 15,4 7-173-15,-1 11-132 16</inkml:trace>
  <inkml:trace contextRef="#ctx0" brushRef="#br0" timeOffset="234893.3503">6543 14459 604 0,'0'0'53'15,"0"0"11"-15,0 0 27 16,0 0-17-16,0 0-48 16,0 0-20-16,20-85-2 15,2 70 2-15,2 3-3 16,-6 5-2-16,3 4 8 15,-5 3 1-15,-1 0 0 16,-3 13-7-16,-3 3 11 16,-3 9-9-16,-6 0 9 15,0 5-4-15,-3 0-5 16,-15 3-5-16,0-1 2 16,0-3 0-16,-1-4 2 0,4-2 1 15,4-9-4-15,1-1-1 16,4-8 1-16,3-1-1 15,3-1 0-15,0-1-1 16,0 1-5-16,0-1 2 16,9 1 4-16,9-3 0 15,7 0 6-15,2 0-4 16,6-3-1-16,-2-7 5 16,2-4-2-16,0 2-2 15,1-1 1-15,-10 2 2 16,-6 8 17-16,-6-3-7 15,-9 6-10-15,-3 0-5 0,0 0-11 16,0 0-45-16,0 0-74 16,0 0-235-16</inkml:trace>
  <inkml:trace contextRef="#ctx0" brushRef="#br0" timeOffset="236705.8693">7641 13578 579 0,'0'0'24'16,"0"0"22"-16,0 0 90 15,0 0-76-15,0 0-49 16,0 0 11-16,-82 81 12 16,63-24 8-16,-1 16 12 15,4 16 8-15,4 13 3 0,2 8-4 16,8 5-10-16,2 0-15 15,9-18-14-15,22-14-13 16,11-18-6-16,7-15-2 16,8-15 1-16,-3-11-2 15,-2-7-1-15,-6-15-31 16,-4-2-60-16,-9 0-77 16,-8-9-154-16,-10-8-313 15</inkml:trace>
  <inkml:trace contextRef="#ctx0" brushRef="#br0" timeOffset="237096.4986">7981 14062 854 0,'0'0'15'16,"0"0"112"-16,0 0-8 0,0 0-42 15,0 0-32 1,0 0-16-16,-25-65-5 0,25 65-12 15,0 3-12-15,0 20 0 16,6 13 17-16,7 8 19 16,-1 2-10-16,-1 0-3 15,-1 2-15-15,-1-7-7 16,0-5 0-16,-2-6 0 16,-2-9-2-16,-2-6 0 15,-3-4-33-15,0-3-77 16,0-3-84-16,0-5-188 15</inkml:trace>
  <inkml:trace contextRef="#ctx0" brushRef="#br0" timeOffset="237502.7555">8208 13517 424 0,'0'0'486'0,"0"0"-486"15,0 0 0-15,0 0 31 16,95 87 15-16,-47-28-25 15,6 11 28-15,1 9 0 16,-4 3 5-16,-8-1-29 16,-10-6-8-16,-15 0-5 15,-11-5-1-15,-7-3 4 16,0-5-5-16,-19-10-6 16,-2-8 10-16,0-9-2 15,0-4-7-15,2-5-3 16,-1-4-2-16,7-5-22 15,4-3-105-15,3-4-81 16,6-10-210-16</inkml:trace>
  <inkml:trace contextRef="#ctx0" brushRef="#br0" timeOffset="238988.3829">9112 14262 641 0,'0'0'2'15,"0"0"55"1,0 0 87-16,0 0-78 0,0 0-36 15,0 0-8 1,0 0-12-16,0 0-4 0,3 3 18 16,27-3 12-16,9 0-7 0,13 0-9 15,3 0-2 1,3 0-3-16,-3-7-9 0,-4 1-5 16,-8 2-1-1,-7-1-1-15,-9 3-21 0,-8-1-72 16,-10 0-107-1,-6 3-13-15,-3-4-75 0</inkml:trace>
  <inkml:trace contextRef="#ctx0" brushRef="#br0" timeOffset="239278.406">9358 14115 723 0,'0'0'18'16,"0"0"29"-16,0 0 110 0,0 0-65 15,0 0-32 1,0 0-40-16,-6-22-1 0,6 27-12 16,0 19-4-1,3 10 33-15,10 8 1 0,-5 5-13 16,1-1-16-1,-3 4-5-15,1-2-3 0,-1-4-2 16,-6-2-29 0,3-8-86-16,-3-11-65 0,3-10-189 15</inkml:trace>
  <inkml:trace contextRef="#ctx0" brushRef="#br0" timeOffset="239738.6125">9716 13875 987 0,'0'0'15'16,"0"0"12"-16,0 0 25 15,0 0-51-15,0 0 4 16,0 0 14-16,91 112 3 16,-61-66-6-16,-2 4-5 15,2-1 1-15,-5-2-6 0,-1-8-4 16,-6-6 0 0,-3-9-2-16,-6-12 0 0,-3-5-1 15,0-7 1 1,1 0 0-16,-4-10 1 0,1-12-1 15,-1-5-2 1,-3-7 2-16,0-5-1 0,0-6-3 16,0-2 4-16,0 0-1 0,0 4 1 15,0 4 0 1,4 6 0-16,8 8-3 0,1 8-2 16,2 5-37-1,3 9-20-15,1 3-56 0,1 0-166 16,-4 15-218-1</inkml:trace>
  <inkml:trace contextRef="#ctx0" brushRef="#br0" timeOffset="240304.4863">10304 14304 881 0,'0'0'12'0,"0"0"41"16,0 0-9-16,0 0-26 16,0 0-12-16,0 0 4 15,80 17 3-15,-72 3 5 16,-8 3-5-16,0-1-3 16,-3 0 0-16,-11-5-3 15,1-3-4-15,1-7 5 16,6-3 0-16,3-4-2 15,3 0 0-15,0 0-6 16,12-11-15-16,7 2-29 16,4 1 12-16,2 6-1 15,-1 2 18-15,-5 5 14 0,-2 12-1 16,-4 7 2 0,-4 2 7-16,-6 1 19 0,-3-1 16 15,-3 4 4-15,-16-1-8 16,-8-3-8-16,-1-2 0 15,-1-4 1-15,2-7-9 16,-1-4-13-16,1-7-9 16,8-2-6-16,5 0-87 15,11-16-163-15,0-19-474 16</inkml:trace>
  <inkml:trace contextRef="#ctx0" brushRef="#br0" timeOffset="240663.9135">11127 13439 522 0,'0'0'429'0,"0"0"-427"15,0 0 88 1,-103-50 22-16,75 99-75 0,1 30-8 16,6 28 32-16,6 21-5 15,15 3-1-15,0 2-14 16,27-10-22-16,12-14-12 15,7-13-7-15,2-18 0 16,7-14 0-16,0-14-61 16,-3-18-142-16,-7-16-180 15</inkml:trace>
  <inkml:trace contextRef="#ctx0" brushRef="#br0" timeOffset="242255.5263">11649 13590 811 0,'0'0'3'0,"0"0"43"15,0 0 58-15,0 0-53 16,0 0-40 0,0 0 9-16,0 0 3 0,0-7-3 15,0 7 4 1,0 4-7-16,0 18-4 0,0 15 64 15,0 10-16-15,3 15-39 16,6 8 19 0,5 2-15-16,5 2-6 0,-3-2-3 15,1-6-10-15,-4-4-4 16,-7-8 1-16,0-11-4 0,-3-14 1 16,-3-10-2-1,0-5 4-15,0-7-5 0,0-4 2 16,3-3-59-16,0 0-117 15,2-7-99 1,2-16-461-16</inkml:trace>
  <inkml:trace contextRef="#ctx0" brushRef="#br0" timeOffset="242629.6165">12071 14021 813 0,'0'0'17'0,"0"0"86"15,0 0 34-15,0 0-95 16,0 0-37-16,0 0-5 0,-16-2 0 16,38-3 18-1,5-5 2-15,8 0-3 16,7 0 0-16,3-3-6 0,0 3 2 16,-1 4-10-1,-3-5-2-15,-11 8-1 0,-7 0-3 16,-7-1-31-1,-9 4-68-15,-7 0-65 16,0 0-40-16,-4 0-87 0</inkml:trace>
  <inkml:trace contextRef="#ctx0" brushRef="#br0" timeOffset="242882.5909">12207 13805 660 0,'0'0'35'0,"0"0"186"16,0 0-76 0,0 0-70-16,0 0-55 0,0 0-14 15,-3 20 26-15,15 19 24 16,1 8-8-16,-2 0-16 16,2-5-13-16,-1 1-14 15,-5-7-4 1,4 0-1-16,-5-6-1 0,0-4-20 15,0-2-108-15,4-10-101 16,-7-11-222-16</inkml:trace>
  <inkml:trace contextRef="#ctx0" brushRef="#br0" timeOffset="243255.6967">12853 13450 1004 0,'0'0'31'0,"0"0"-20"16,0 0 60-16,0 0-50 16,0 0-19-16,0 0 18 15,0 101 0-15,13-59 6 16,-4-1-1-16,3-4-9 16,-6-2-7-16,0-3-6 15,-3-5-3-15,0-3 0 16,0-5 0-16,-3-2-30 15,0 2-96-15,0-9-146 16,-15-3-241-16</inkml:trace>
  <inkml:trace contextRef="#ctx0" brushRef="#br0" timeOffset="243505.6629">12753 13925 742 0,'0'0'13'0,"0"0"32"16,0 0 67-16,0 0-54 16,0 0-23-16,100-4-10 15,-60-3 6-15,2 4-3 16,1-8-13-16,-1 2-3 16,-1-2-7-16,1 2 2 0,-6-1-7 15,-6 4-5 1,-7 6-44-16,-7 0-82 0,-13 13-199 15,-3 2-213-15</inkml:trace>
  <inkml:trace contextRef="#ctx0" brushRef="#br0" timeOffset="243974.3851">12978 14149 797 0,'0'0'25'0,"0"0"33"16,0 0 49-16,0 0-66 16,0 0-17-16,-15 80 30 15,3-44-7-15,-4 3-6 16,-4-3 8-16,4 0-17 15,0-7-5-15,2-4-6 16,5-5-4-16,2-7-3 16,4-7-3-16,3-3-3 15,0-3-7-15,0 0-1 16,0 0-7-16,0 3 7 16,16-3 13-16,8 0-10 15,-3 0 1-15,9-3-2 0,3-3 1 16,3-8-2-1,5 1 1-15,-2-1-1 0,4 2-2 16,-4-5 1-16,0 4-2 16,-7 1-10-16,-3 2-3 15,-9 3-2-15,-4 3-3 16,-9 1-31-16,-4 3-19 16,-3 0-39-16,0 0-36 15,0 0-145-15,-16 3-141 16</inkml:trace>
  <inkml:trace contextRef="#ctx0" brushRef="#br0" timeOffset="244193.1241">13126 14304 509 0,'0'0'259'0,"0"0"-187"15,0 0 96-15,0 0-40 16,0 0-98-16,0 0 4 15,13 29 39-15,-1 2-26 16,0 5-8-16,-6 0-19 16,-3 3-14-16,-3 0-4 15,0 0-2-15,0-1-30 16,0-9-157-16,0-15-212 16</inkml:trace>
  <inkml:trace contextRef="#ctx0" brushRef="#br0" timeOffset="246902.1213">13562 13897 613 0,'0'0'3'15,"0"0"92"-15,0 0 32 16,0 0-85-16,0 0-33 16,0 0-8-16,0 0 2 15,0 0 19-15,68-6 14 0,-26 3-5 16,10-5-6-16,3 2 1 16,0-2-7-16,-3 3-12 15,-6-1-2-15,-8 5-5 16,-11 1-3-16,-14 0 0 15,-7 0-7-15,-6 0-53 16,0 0-20-16,-6 7-36 16,-7-2-103-16,-7-3-236 15</inkml:trace>
  <inkml:trace contextRef="#ctx0" brushRef="#br0" timeOffset="247183.2878">13788 13729 646 0,'0'0'11'16,"0"0"55"-16,0 0 73 16,0 0-38-16,0 0-71 15,0 0-19-15,3 0 19 16,9 36 43-16,-3 11-19 15,0 2-33-15,-2 1-11 16,-4-1-6-16,-3-3-4 16,0-2-1-16,0-5-27 0,0-8-101 15,0-12-88-15,3-13-247 16</inkml:trace>
  <inkml:trace contextRef="#ctx0" brushRef="#br0" timeOffset="247605.2533">14341 13366 699 0,'0'0'10'0,"0"0"183"16,0 0-45-16,0 0-33 15,0 0-38-15,0 0-42 16,0-33-35-16,0 55-8 16,3 12 8-16,1 10 20 15,6-2 0-15,-4 5-13 0,0-8-1 16,1 3-2-16,-1-8-4 16,-2-1-1-16,-1-4 1 15,-3-2-92 1,0-5-115-16,0-5-145 0</inkml:trace>
  <inkml:trace contextRef="#ctx0" brushRef="#br0" timeOffset="247870.8288">14201 13917 707 0,'0'0'4'15,"0"0"38"-15,0 0 35 16,0 0-17-16,121-39-41 16,-73 32-7-16,4 2 0 15,-6-3 7-15,-4 4-7 16,-6-1-1-16,-7-3 0 16,-3 6-6-16,-6-3-4 15,-1 3-1-15,-6 2-10 16,-4 0-95-16,-5 7-152 15,-4 3-213-15</inkml:trace>
  <inkml:trace contextRef="#ctx0" brushRef="#br0" timeOffset="248183.3853">14386 14126 773 0,'0'0'5'16,"0"0"128"-16,0 0-2 15,0 0-51-15,0 0-60 16,0 0 1-16,7 8 41 16,3 26 3-16,0 10-9 0,-4 2-19 15,0 0-6-15,0 0-13 16,-1-7-4-16,-2-6-12 15,-1 0 0-15,-2-9 0 16,0-3-2-16,0-7 0 16,0-2 0-16,0-4-47 15,0-3-75-15,-2-5-127 16,-2 0-157-16</inkml:trace>
  <inkml:trace contextRef="#ctx0" brushRef="#br0" timeOffset="248605.264">14728 14129 596 0,'0'0'6'16,"0"0"119"-16,0 0-7 16,0 0-54-16,0 0-24 15,0 0 12-15,-75 36 0 16,56-3 2-16,6 7-1 16,5-1-18-16,8-2-2 15,0-7-3-15,0-8-10 0,17-5-8 16,6-4-4-16,-2-9-7 15,6-4 7-15,3 0 2 16,-7-14-7-16,3-6 3 16,-7-6-3-16,-6 0-1 15,-3-4 2-15,-10 1-1 16,0-1-3-16,-3 6 0 16,-11-2-6-16,-2 5-40 15,-3 6-68-15,3 1-60 16,3 1-134-16</inkml:trace>
  <inkml:trace contextRef="#ctx0" brushRef="#br0" timeOffset="248995.8077">14765 13355 1040 0,'0'0'11'0,"0"0"-11"0,0 0 31 15,109 3 6-15,-54 47-14 16,0 21 2-16,-6 21 15 15,-7 16 5-15,-12 12 3 16,-15 5-17-16,-15-3-15 16,0-9-2-16,-22-4-4 15,-11-11-4-15,-3-12-1 16,-3-9 0-16,3-19 1 16,1-8-1-16,5-11-1 15,6-11-1-15,3-12-3 16,12-6-4-16,6-7-93 15,-1-3-147-15,4 0-124 16</inkml:trace>
  <inkml:trace contextRef="#ctx0" brushRef="#br0" timeOffset="250089.614">15617 13960 741 0,'0'0'21'0,"0"0"137"16,0 0-47-16,0 0-31 15,0 0-38-15,0 0-4 16,-51-7-9-16,51 7-9 16,0-3 3-16,0 3 6 15,0 0-5-15,0-3-4 0,3 0-7 16,19-8 0-16,11-5 2 15,9 3-2-15,7-6-11 16,-1 5-1-16,1 1-1 16,-7 4 0-16,-6 1 0 15,-7 6-6-15,-6 2-38 16,-14 0-110-16,-9 12-41 16,0 11-42-16,-9 3-120 15</inkml:trace>
  <inkml:trace contextRef="#ctx0" brushRef="#br0" timeOffset="250355.2413">15594 14212 514 0,'0'0'68'16,"0"0"-16"-16,0 0 127 15,0 0-62-15,0 0-61 16,0 0-28-16,-25 2-7 15,43-2 15-15,16 0 18 16,8 0-13-16,7-9-10 16,-1-1-13-16,4 3-11 15,-7-2-1-15,-5 5-3 16,-7-3-3-16,-12 5 0 16,-5 2-11-16,-5 0-59 0,-8 0-72 15,-3 9-78 1,0 0-174-16</inkml:trace>
  <inkml:trace contextRef="#ctx0" brushRef="#br0" timeOffset="252153.3169">16607 14016 501 0,'0'0'12'0,"0"0"49"16,0 0 89-16,0 0-87 15,0 0-49-15,0 0-2 16,4 0 55-16,19 0-5 0,2 0-22 16,6 0 2-16,7 0-5 15,4 0-8-15,1 0-1 16,-4 0-8-16,-5 0-10 16,-7 0-4-16,-11 0-4 15,-9 0-2-15,-4 0 0 16,-3 0 0-16,0 0 0 15,0 0-13-15,0 0-71 16,0 0-69-16,0 0-208 16</inkml:trace>
  <inkml:trace contextRef="#ctx0" brushRef="#br0" timeOffset="252927.3">17151 13854 56 0,'0'0'582'16,"0"0"-577"-16,0 0 119 16,-4-75-5-16,10 55-57 15,11 7-39-15,5 0 0 0,5-2-7 16,2 6-1 0,3 1 1-16,-3 6 8 0,0 2-6 15,-2 2-7-15,-8 20-3 16,-4 10-1-16,-3 11 12 15,-12 3-1-15,0 5-8 16,0-2-4-16,-23-4-1 16,-3-1-4-16,-7-4 2 15,-3-6 1-15,4-4-2 16,6-8 3-16,3-6-1 16,11-7 5-16,4-5-1 15,5 0-3-15,3-4-1 16,0 0-4-16,0 0-1 0,0 3 1 15,14-3 4-15,15 0 0 16,4 0 1-16,8 0 3 16,7 0 1-16,2 0-3 15,-1-3 3-15,-8-5 6 16,2 3 2-16,-4-3 4 16,-6 3-8-16,-1 1-1 15,-10-2 1-15,-1 4 1 16,-9-1-5-1,-6 3-1-15,-3 0-7 16,-3 0-1-16,0 0 0 16,0 0-1-16,0 0-3 15,0 0-12-15,0 0-98 0,0 8-89 16,0-2-204 0</inkml:trace>
  <inkml:trace contextRef="#ctx0" brushRef="#br0" timeOffset="255539.2163">16163 7549 675 0,'0'0'3'15,"0"0"102"-15,0 0 22 16,0 0-48-16,0 0-37 15,0 0-7-15,0 0-12 16,-51 0-13-16,51 0-9 16,0 0 1-16,18 7 10 15,12-7 19-15,12 0 10 16,14 0 2-16,1 0-10 16,6-3-9-16,-1-4-6 15,-11 3-5-15,-11 1-5 16,-16 3-7-16,-10 0-1 15,-7 0-1-15,-7 0-8 0,0 0-24 16,0 0-44-16,-7 10-12 16,0-1-86-16,0-8-198 15</inkml:trace>
  <inkml:trace contextRef="#ctx0" brushRef="#br0" timeOffset="255789.2349">16753 7374 922 0,'0'0'4'16,"0"0"114"-16,0 0-33 16,0 0-59-16,0 0 8 15,0 0 15-15,45 107-20 16,-36-71-17-16,-3-4-10 15,-6-5 1-15,3 0-3 16,-3-5-7-16,0-4-86 16,0-7-105-16,0-11-154 15</inkml:trace>
  <inkml:trace contextRef="#ctx0" brushRef="#br0" timeOffset="256289.2393">16924 7154 665 0,'0'0'52'16,"0"0"-47"-16,-98-22 101 15,61 22-31-15,-2 7-33 16,-4 17 9-16,3 11-4 16,-2 12-1-16,2 10-10 15,4 8 1-15,7 5 4 16,13 3-13-16,9-4-1 0,7-3-8 16,8-9 9-16,21-7-7 15,10-5-1-15,5-6-14 16,6-10 0-16,-1-8-4 15,-1-8 0-15,1-6 4 16,3-7-5-16,-4 0 5 16,-5-14-6-16,-10-4 1 15,-7-6-2-15,-4-2 2 16,-6-8 1-16,-6-4 3 16,-2-6-5-16,-1-7 4 15,-6-7-4-15,-1-5 2 0,0-3-2 16,-10 9 0-1,-3 4 2-15,-3 12 1 0,-1 13 1 16,-5 12-4-16,-10 16-8 16,-17 10-30-16,-16 26-164 15,-10 0-332-15</inkml:trace>
  <inkml:trace contextRef="#ctx0" brushRef="#br0" timeOffset="257273.6413">16264 10657 569 0,'0'0'33'16,"0"0"122"-16,0 0-16 15,0 0-48-15,0 0-19 16,0 0-18-16,0 0-18 16,-24 0-19-16,24 0-11 15,0 0 0-15,11 0-3 16,11 0 11-16,14 0 18 16,13 0-9-16,3-9 5 15,5-1-10-15,-2-4-4 16,-9 7-11-16,-15 1-3 15,-13 5-1-15,-7 1-33 0,-11 0-79 16,0 0-77-16,-26 8-165 16</inkml:trace>
  <inkml:trace contextRef="#ctx0" brushRef="#br0" timeOffset="257836.1039">16747 10539 14 0,'0'0'678'0,"0"0"-652"16,0 0 173-16,0 0-106 16,0 0-31-16,0 0-29 15,11-47-22-15,12 38-6 16,6 4 7-16,-4 5-5 0,5 0 2 15,-8 0 0 1,4 15 5-16,-9 4 0 0,-4 11-5 16,-10 0-2-16,-3 9 0 15,-8 4-1-15,-17-4 4 16,-8-2-8-16,0-5 3 16,8-8-2-16,7-7-1 15,7-7-2-15,7-7 0 16,4 0-1-16,0 0-1 15,0-3-4-15,6 0 6 16,15 4 1-16,2-4 5 16,10 0-1-16,5 0 1 15,-2-4 0-15,-1-6-5 16,-3 0-1-16,-5 1-3 16,-7-5-62-16,-4 2-61 0,-9-6-144 15,-4 1-183-15</inkml:trace>
  <inkml:trace contextRef="#ctx0" brushRef="#br0" timeOffset="258320.6084">17131 10347 586 0,'0'0'3'16,"0"0"38"-16,0 0 43 15,0 0-27-15,0 0-48 0,-97-53-4 16,61 53 15-16,-13 0-9 16,-13 14 16-16,3 6 24 15,1 7-5-15,4 12 5 16,8 9 3-16,10 13-10 16,6 8-1-16,14 7-7 15,13 3-12-15,3-3 10 16,17-4-10-16,18-8-4 15,11-11-3-15,5-8-8 16,5-12-8-16,6-6 7 16,-1-10-6-16,-9-8 0 15,-6-9 3-15,-4 0-2 0,-6-13-2 16,-7-13 8-16,0-4-6 16,-9-3 1-16,2-10 0 15,-5-7-2-15,-1-9 4 16,-6-5-6-16,-7-9 4 15,-3-5-4-15,0-4 2 16,-6 12-2-16,-12 12 2 16,-4 20 20-16,-5 18-4 15,-7 20-18-15,-18 3-14 16,-14 38-61-16,-14 12-146 16,-2 6-329-16</inkml:trace>
  <inkml:trace contextRef="#ctx0" brushRef="#br0" timeOffset="259367.5791">18066 13802 483 0,'0'0'24'16,"0"0"92"-16,0 0 24 16,0 0-39-16,0 0-49 15,0 0-15-15,0 0-1 16,-12-3-10-16,12 3 4 15,0 0 1-15,3 0-5 16,19 0 1-16,18 0 26 16,15-3 1-16,10-5-19 0,0-1-10 15,1-1-12 1,-6 3-3-16,-11 0-7 0,-20 4 1 16,-10-1-4-16,-12 2 0 15,-7 2-8-15,0 0-35 16,-7 0-52-16,-8 13-70 15,-3-7-170-15</inkml:trace>
  <inkml:trace contextRef="#ctx0" brushRef="#br0" timeOffset="259852.0122">18761 13646 753 0,'0'0'12'0,"0"0"147"16,0 0-48-16,0 0-61 15,0 0-41-15,0 0 2 16,91-56 9-16,-66 56-10 15,-4 0 2-15,-6 17-7 16,-8 0 0-16,-7 5 0 16,0 5-3-16,-13 4 0 15,-9-6 3-15,2-6 0 0,7-8-4 16,7-5 2-16,6-6 0 16,0 0-3-16,0 0-6 15,15 0-3-15,12 0 2 16,2 0-6-16,0 0 4 15,-2 4 7-15,-7 6 1 16,-5-1-1-16,-6 1 1 16,-4 0-1-16,-5 4-3 15,0 3 0-15,-23 2 5 16,-7 1 4-16,-5-1-3 16,-8-2-1-16,4-1-23 15,-2-5-59-15,11-5-122 16,11-6-110-16</inkml:trace>
  <inkml:trace contextRef="#ctx0" brushRef="#br0" timeOffset="260352.0899">19022 13366 436 0,'0'0'10'16,"-91"-11"106"-16,42 11-37 16,-2 0 14-16,3 14-9 15,0 13-9-15,3 10-14 16,6 9-12-16,9 12 19 15,10 8-19-15,11 2 5 16,9-1-25-16,6 0 4 16,17-6-17-16,7-6-6 15,1-9 11-15,7-4-14 16,1-5-6-16,9-7 6 16,-2-13 2-16,6-7 0 0,5-10-2 15,-2 0 2 1,8-24-1-16,-8-5-2 0,0-12-2 15,-3-4 0-15,-5-11-2 16,-6-6 6-16,-8-5 13 16,-15-6 7-16,-10 1-2 15,-8 2-10-15,-30 3-11 16,-16 8 0-16,-9 13-5 16,-13 20 0-16,-6 23-7 15,-11 9-1-15,-3 33-121 16,9 8-197-16</inkml:trace>
  <inkml:trace contextRef="#ctx0" brushRef="#br0" timeOffset="261954.1558">3766 16123 868 0,'0'0'43'0,"-79"-3"-35"15,31 17 66-15,-4 17-36 16,7 3-16-16,8 7-8 15,13-5 5-15,14-7-10 16,10-2-9-16,4-4-9 16,26-6 9-16,16-1 4 15,12-2 4-15,2-5-7 0,-2 4 2 16,-3 1-3-16,-10 1 0 16,-12 4 0-16,-11 0-3 15,-11 1 0-15,-11 3 1 16,0 2 2-16,-24 2 5 15,-9-1-2-15,-4-1 2 16,-5-6 1-16,-1 0-3 16,1-9 1-16,3-3 1 15,6-7-5-15,2 0-3 16,7 0-20-16,8-2-62 16,13-18-67-16,3-5-99 15,13-5-105-15</inkml:trace>
  <inkml:trace contextRef="#ctx0" brushRef="#br0" timeOffset="262376.0364">4194 16269 597 0,'0'0'9'0,"0"0"123"16,0 0-27-16,0 0-33 0,-94-20-12 15,69 20-4-15,1 5-7 16,3 14-22-16,-3 8 3 16,5 8-4-16,10 2-8 15,7-1-13-15,2-6-2 16,6-3-1-16,15-8-1 15,9-3-1-15,3-8 7 16,1-8-6-16,-1 0 5 16,-2-5-3-16,-7-7 3 15,-9-6 4-15,-6 3-4 16,-9-5 3-16,0-2 20 16,-6 0-11-16,-18-3-15 0,-6 1-3 15,-1-2-7 1,4 5-37-16,3 6-35 0,12 8-28 15,9 7-86-15,3 0-238 16</inkml:trace>
  <inkml:trace contextRef="#ctx0" brushRef="#br0" timeOffset="262688.5379">4328 16031 888 0,'0'0'5'0,"0"0"49"16,0 0 19-16,0 0 12 16,0 0-41-16,0 0-33 15,-4-39-8-15,23 72 8 16,-1 7 19-16,3 10 12 15,-3 6-3-15,-3 3-24 16,-2 1-15-16,-2-3 0 16,-1-2 0-16,-1-12 0 15,-3-6-3-15,0-7-53 16,-3-5-107-16,0-13-70 16,1-12-126-16</inkml:trace>
  <inkml:trace contextRef="#ctx0" brushRef="#br0" timeOffset="263001.0818">4549 16165 830 0,'0'0'12'0,"0"0"72"16,0 0-40-16,0 0-40 15,0 0 2-15,39 75 34 16,-20-39-2-16,-1 0-14 15,0-3-4-15,-3-6-8 16,0-8-7-16,-6-8-4 16,-6-5 0-16,0-6 5 0,1 0 3 15,-1 0 4-15,0-13 5 16,3-10 1-16,0-12-7 16,-3-5-5-16,-3-3-3 15,0-5-3-15,0 2-1 16,0 9-7-16,0 9-24 15,3 11-25-15,3 14-89 16,3 3-118-16,-3 0-109 16</inkml:trace>
  <inkml:trace contextRef="#ctx0" brushRef="#br0" timeOffset="263438.5464">4965 16346 518 0,'0'0'260'15,"0"0"-253"-15,0 0 50 16,0 0 22-16,0 0-28 16,100-1-19-16,-73-15 1 15,-6-1-2-15,-3 0-2 16,-6-5-3-16,-2 3-4 15,-7 2-2-15,-3-4 7 16,0 4-2-16,0-3-12 0,-16 1 1 16,-4 0 0-1,-2 9 14-15,-2-1-7 0,6 9 11 16,2 2-12-16,2 2-3 16,1 19-16-16,4 12 2 15,3 9 0-15,6 1 5 16,0-4-2-16,21-2 0 15,6-11 3-15,6-5 1 16,1-12-2-16,0-5-1 16,2-4-4-16,-8 0 1 15,-5 0-4-15,-4-7-27 16,-13-3-95-16,-6 4-131 16,0-1-311-16</inkml:trace>
  <inkml:trace contextRef="#ctx0" brushRef="#br0" timeOffset="264688.627">6036 16216 796 0,'0'0'8'0,"0"0"39"15,0 0-15-15,0 0-27 16,0 0 7-16,0 0 16 16,78-17 17-16,-41 0-16 15,-6 0-10-15,-8 0-8 0,-4 2 0 16,-4 2 4-16,-9 0 5 16,-3 0-4-16,-3 0-4 15,0 0-3-15,0 3-4 16,-9-3 1-16,-6 2 3 15,-4 2 0-15,-4 1-4 16,-2 6 13-16,-2 2-5 16,5 0-7-16,-2 11 1 15,6 11-2-15,3 8-3 16,9 5 10-16,6 3-4 16,0 2-6-16,12-2 6 15,9-7-6-15,6-5-1 0,4-7 2 16,8-7-2-16,1-7 1 15,8-5-2-15,-2-7 0 16,6-13-37-16,-4-5-25 16,-5-2-25-16,-7 0-19 15,-11 1-3-15,-11-2 31 16,-11 3 59-16,-3 1 19 16,0 5 13-16,-15 3 31 15,-3 2 12-15,3 4 8 16,-3 7-11-16,2 3-4 15,4 0-38-15,0 10-8 16,0 10-3-16,6 6 0 16,6 1-1-16,0 1 0 0,0-3-2 15,12-3 2-15,6-8 2 16,1 0-1-16,-2-11 0 16,-1-3-26-16,-4 0-15 15,1-11-3-15,-5-5 5 16,-2-6 5-16,-6 1 11 15,0-1 23-15,0 2 2 16,0-1 3-16,0 9 26 16,0 8 19-16,0 0-11 15,0 4-9-15,0 7-29 16,6 19-1-16,7 14 45 16,-1 11 8-16,6 11-1 0,-3 0-7 15,0-3-9-15,-3-3-14 16,-6-6-1-16,0-3-14 15,-2-11 2-15,-1-9-7 16,-3-10-1-16,3-8-1 16,0-7 0-16,0-2-19 15,5-6-53-15,2-14-39 16,-1-9-69-16,-3-7-189 16</inkml:trace>
  <inkml:trace contextRef="#ctx0" brushRef="#br0" timeOffset="265469.8856">6794 16104 13 0,'0'0'778'15,"0"0"-717"-15,0 0 74 16,0 0-25-16,0 0-65 16,0 0-45-16,-30-9 1 15,48 37 1-15,9 6 15 16,0 3 4-16,1-2-7 15,-1-5-4-15,1-3-5 16,-1-11 0-16,-2-3-3 16,-5-6 0-16,-7-4-2 15,-4-3 5-15,-1 0 0 16,-5-17 6-16,1-5-6 16,-4-8-4-16,0-3 1 0,0-3-2 15,-4-3 3 1,-4 4-3-16,2 6 2 0,0 9-1 15,6 10 2-15,0 10-3 16,0 0-1-16,0 10-15 16,9 17 14-16,9 10 2 15,0 5 11-15,6 1-9 16,-2 3-2-16,2-5 0 16,-3-2 0-16,0-3-3 15,-6-9-72-15,1-5-126 16,-4-13-166-16</inkml:trace>
  <inkml:trace contextRef="#ctx0" brushRef="#br0" timeOffset="266195.1731">7468 16133 811 0,'0'0'0'0,"0"0"128"15,0 0-47-15,-80-13-29 16,60 16-24-16,-2 14-13 16,4 3 0-16,3 1 4 15,2 4 1-15,8-2-2 0,5-3-16 16,0 0-2-16,0-6 3 15,12-4 0-15,3-6 1 16,4-4-3-16,2 0-1 16,0-11-1-16,0-6-45 15,-2-6-6-15,-7 0-7 16,-4-1 36-16,-5 2 5 16,-3-1 18-16,0 6 4 15,0 3-3-15,0 4 10 16,0 8 19-16,0 2-13 15,0 0-17-15,0 17-3 16,0 12 3-16,3 13 17 16,13-1 6-16,1-1-8 0,8-5-6 0,2-5-6 15,1-10 1-15,-1-10 1 16,-2-7-4 0,-1-3 3-16,-3-3 2 15,0-14-1-15,-2-9-5 16,-5-4-15-16,-2-6-1 15,-8-4 6-15,-4-5 7 16,0-2 0-16,0-3 3 16,-7-7 6-16,-5-1-5 0,-6 0 8 15,3 9 13-15,2 14 27 0,2 18 9 16,8 11 16-16,0 6-39 16,3 3-35-1,0 30-19-15,0 10 19 16,3 14 12-16,9 3 5 15,0-6-7-15,3-1 1 16,-2-3-2-16,-2-5-7 16,-5-1-2-1,-3-7-1-15,0-8 1 0,-3-9-74 0,0-11-123 16,-6-5-138-16,-8-4-321 16</inkml:trace>
  <inkml:trace contextRef="#ctx0" brushRef="#br0" timeOffset="266475.2129">7598 16187 948 0,'0'0'13'0,"0"0"104"0,0 0-26 0,0 0-67 16,0 0-23-16,0 0 3 16,85-63-2-16,-52 57 1 15,-5-1-2-15,-1 7-1 16,-2 0-1-16,-5 0-2 15,5 4 2 1,-1 12 1-16,-5 3 1 16,1 1 6-16,-4-3-3 15,-4 2-3-15,-3-2-1 16,-6-3 0-16,0-2-1 0,-3 2 2 0,0-4-2 16,0 0 0-1,0 0-21-15,-6-5-57 16,-9 2-92-16,0-7-153 15</inkml:trace>
  <inkml:trace contextRef="#ctx0" brushRef="#br0" timeOffset="266806.3056">7911 15896 476 0,'0'0'559'15,"0"0"-513"-15,0 0 79 16,0 0-94-16,0 0-31 16,0 0-8-16,48-59-131 15,-48 59-296-15</inkml:trace>
  <inkml:trace contextRef="#ctx0" brushRef="#br0" timeOffset="268076.9244">8442 16111 535 0,'0'0'14'16,"0"0"74"-1,0 0 22-15,-83-27-5 0,56 27-37 16,4 0-3-16,1 0-42 16,3 17 1-16,8 6-5 15,5 10-4-15,6 4-2 16,0 2-1-16,6-3-6 15,12-8-2-15,6-8 6 0,0-2-5 16,4-12-4 0,-1-6 0-16,0 0 3 0,-9-9-4 15,1-11-5 1,-8-6-15-16,-1-10 2 0,-4 2 5 16,-3-5 5-1,0-1 8-15,0 4 1 0,0 3 0 16,7 9-1-16,1 6 0 0,8 8 0 15,1 10-2 1,5 0-1-16,2 10-1 16,1 18 4-16,2 3 10 15,-4 7 4-15,0 4 9 0,-7-1-9 16,-2 3-3 0,-5-4-5-16,-9-5-1 15,-3-8 0-15,0-14 0 16,0-6-4-16,-6-4 12 15,-3-3 20-15,-8-3-5 0,7-17-14 16,-6-10 7-16,7-9-13 16,-1-7-5-16,9-4-3 15,1 0 0-15,0 0-2 16,14 8 2-16,8 12-6 16,2 4 5-16,1 15-1 15,-2 11 0-15,-1 0-6 16,2 14 4-16,4 19 2 0,-4 3 2 15,0 4 3 1,0 4 6-16,-5 1-3 0,-5-2-6 16,-4-3 0-1,-4-5 0-15,-3-6-1 0,-3-8-16 16,0-4-84 0,0-10-87-16,6-7-123 0,0 0-198 15</inkml:trace>
  <inkml:trace contextRef="#ctx0" brushRef="#br0" timeOffset="268477.0105">9310 16031 800 0,'0'0'34'0,"0"0"150"16,0 0-71-16,0 0-46 16,-104-29-43-1,77 33-3-15,3 12 1 0,6-1-1 16,6-1-15-16,5 0-6 16,7 2-1-16,0-2-1 15,16 4 2-15,11 0 4 16,6-4-2-16,2 3-2 15,0-2-7-15,-8-1-11 0,-5 1 5 16,-12-1 0 0,-6-5 11-16,-4 5 1 0,-8-1 1 15,-20 1 0 1,-5 2 5-16,-6 0-4 0,-1-3 0 16,-1 4-1-1,3-2-23-15,-2 4-76 0,4 0-126 16,6-9-210-1</inkml:trace>
  <inkml:trace contextRef="#ctx0" brushRef="#br0" timeOffset="269079.1945">10038 15938 702 0,'0'0'19'15,"0"0"189"-15,0 0-53 16,0 0-73-16,0 0-79 15,0 0 15-15,36 84 25 0,-11-36-13 16,-5 5-5 0,-1-4-18-16,-4 2-4 0,0-4-2 15,-9-5 0-15,-6-9-1 16,0-9-14-16,0-8-106 16,0-10-113-16,0-6-227 15</inkml:trace>
  <inkml:trace contextRef="#ctx0" brushRef="#br0" timeOffset="269641.7817">10193 15790 455 0,'0'0'28'15,"0"0"82"-15,-91-35-9 16,60 31-9-16,-2 4-31 16,0 0-20-16,2 14-10 15,4 14 9-15,0 6-14 16,5 9 2-16,-1 10-7 15,10 2 6-15,4 4-2 16,5 8-9-16,4 3 9 0,7 5-3 16,20-5 0-16,4-3-2 15,8-11-11-15,0-7-2 16,4-10-3-16,-1-10-3 16,3-7 1-16,-5-8 0 15,2-11-1-15,0-3 3 16,-1-8-3-16,1-16-1 15,-2-5-18-15,-4-8 13 16,-3-5 5-16,-5-8 4 16,-4-12-1-16,-6-5-1 15,-12-10 1-15,-6 3-1 16,0-6 1-16,-21 4-2 16,-16 3 2-16,-2 4-2 0,-6 12 0 15,-4 13 16 1,4 13 18-16,-1 17-8 0,7 14-27 15,-1 3-2-15,9 28-10 16,11 14-42-16,7 8-112 16,13 5-208-16</inkml:trace>
  <inkml:trace contextRef="#ctx0" brushRef="#br0" timeOffset="269922.9496">10999 16305 987 0,'0'0'82'0,"0"0"-78"15,0 0 95-15,0 103-28 16,0-61-48-16,0 5-16 16,-3 5-3-16,-6 2-4 15,-9 1-29-15,-6-1-126 16,-3-13-229-16</inkml:trace>
  <inkml:trace contextRef="#ctx0" brushRef="#br0" timeOffset="270704.2511">11485 15978 630 0,'0'0'9'0,"0"0"165"16,0 0-84-16,7-79-39 15,19 60-32-15,4 5 0 16,10 5-4-16,-5 9 15 15,0 0 3-15,-5 9-20 0,-8 21-8 16,-9 2 0 0,-6 9 2-16,-7-1 4 0,-3 2-5 15,-14 1-6-15,-8-3 0 16,-2-3 4-16,2-7 0 16,1-8 0-16,9-8-1 15,9-11 0-15,-2 0-1 16,8-3-2-16,0 0 0 15,11 0 0-15,17-3 0 16,5-8 2-16,6-2-2 16,0 3 3-16,-1 0-3 15,1-4 1-15,-3 3 0 16,-6 0-1-16,-5 2-10 16,-7 6-54-16,-9-5-27 15,-6 2-111-15,-3 0-159 0</inkml:trace>
  <inkml:trace contextRef="#ctx0" brushRef="#br0" timeOffset="271235.4626">11810 15669 225 0,'0'0'278'0,"0"0"-274"0,-103-21 54 16,66 21-13-16,-8 0-6 15,-4 14 22-15,-5 8-2 16,-4 6 8-16,0 5 10 16,2 9-13-16,10 4-13 15,14 12-6-15,15 6-12 16,14 6-7-16,3-1 9 15,20-1-6-15,20-4 3 16,8-7-2-16,10-8-10 16,3-9-1-16,2-10-9 15,-2-8-3-15,-3-8-5 16,-3-7 2-16,-3-7 1 16,-9 0-3-16,-2-7 1 0,-11-12-3 15,-5-9 3 1,-4-2-2-16,-6-6 3 0,3-6-3 15,-6-8 7-15,-5-6-6 16,-7-3 2-16,0-3-4 16,-10-5 3-16,-13 1-2 15,-5 2 3-15,-2 9-3 16,-2 14 0-16,6 12 7 16,2 10-8-16,2 2 0 15,-2 10-4-15,6 3-8 16,-5 4-70-16,7 0-59 15,0 11-172-15</inkml:trace>
  <inkml:trace contextRef="#ctx0" brushRef="#br0" timeOffset="271954.251">12841 15807 884 0,'0'0'24'16,"0"0"-24"-16,0 93 55 0,-6-43 4 16,-2 2-20-16,-2-8-9 15,-2 4 1-15,-4-9-9 16,-1-2-12-16,-2-8 3 16,-1-8-9-16,7-11 1 15,1-3 3-15,5-7-1 16,-3-8 1-16,6-17-8 15,2-8-3-15,2-7-15 16,0-7-13-16,0-8-4 16,0-5-13-16,0-6 21 15,0 3 5-15,-3 3 3 16,-1 14 19-16,-3 13 6 16,1 16 5-16,3 12 35 0,0 5 12 15,0 19-53-15,-3 14-2 16,2 16 34-16,4 4-22 15,0 0 11-15,19-1-1 16,7-2-2-16,9-11-11 16,5-5-6-16,-1-11-1 15,0-6 0-15,0-5-4 16,-7-5-1-16,-3-4-29 16,-7-3-60-16,-4 0-46 15,-12 0-181-15,-6-5-288 16</inkml:trace>
  <inkml:trace contextRef="#ctx0" brushRef="#br0" timeOffset="272454.2321">13324 15844 534 0,'0'0'397'0,"0"0"-346"16,0 0 102-16,0 0-92 16,0 0-31-16,104-64-12 15,-68 64-4-15,-6 3-7 0,-5 14-3 16,-8 3-2-16,-8 3 1 15,-9 0-2-15,-6-1 8 16,-15-2-4-16,0-3 9 16,5-6-11-16,5-9 4 15,8 2-7-15,3-4 0 16,0 0-7-16,1 0-16 16,21 0-14-16,4 3 29 15,6 4-4-15,-5 10-1 16,-2 0 9-16,-8 2 3 15,-4 1 1-15,-10-1 1 16,-3 1 0-16,-6 0 21 0,-18 3 5 16,-11-2-7-16,0-4-15 15,-1-5-4-15,3-4-1 16,11-6-23-16,2-2-107 16,10-7-110-16,7-16-356 15</inkml:trace>
  <inkml:trace contextRef="#ctx0" brushRef="#br0" timeOffset="273094.8656">13652 15625 421 0,'0'0'22'0,"0"0"34"15,-94-39 55-15,57 29 2 16,-3 5-42-16,-5 5 17 16,-1 2-39-16,-7 20 13 15,5 11-4-15,2 4 11 16,8 10-23-16,5 4-7 15,12 6-3-15,15 6-7 16,6 6 3-16,11-2-7 16,21-1-3-16,10-3-5 0,6-5-1 15,-2-5-11-15,3-12-3 16,-4-9 2-16,-3-9-3 16,1-9 1-16,-1-8-1 15,-6-6 4-15,0 0-4 16,-3-19 3-16,-1-5-2 15,-2-8 4-15,-1-8-5 16,0-4 2-16,-4-5-1 16,1-5 0-16,-4-1 0 15,-1-8-1-15,-9-4-1 16,-9 1 1-16,-3 4 3 16,0 6-3-16,-9 10 2 15,-10 6 3-15,-1 7 4 0,-8 6 4 16,-2 8-1-16,-6-1-5 15,-1 13-6-15,3 0 1 16,1 7-3-16,4 0-3 16,10 0 1-16,-1 11-1 15,6-1 1-15,5 3-1 16,3-2-9-16,3 2-33 16,3-1-32-16,0 1-95 15,-3-4-118-15,0-6-516 16</inkml:trace>
  <inkml:trace contextRef="#ctx0" brushRef="#br0" timeOffset="275657.5276">15114 15780 222 0,'0'0'652'16,"0"0"-644"-16,0 0 111 16,0 0-8-16,0 0-57 15,0 0-54-15,0 0 0 16,-29 70 24-16,35-12-5 16,4 3 19-16,-3-11-20 0,-4-4-4 15,0-4-2 1,0-6-5-16,-3-7-6 0,0-7 1 15,0-5-2-15,0-5 0 16,0-2-23-16,0-3-112 16,-3-7-109-16,-13 0-195 15</inkml:trace>
  <inkml:trace contextRef="#ctx0" brushRef="#br0" timeOffset="276095.0332">14871 16051 197 0,'0'0'512'0,"0"0"-504"16,0 0 118-16,0 0-76 15,0 0-35-15,91-63-13 16,-39 53 7-16,5-2-3 16,-2 1-2-16,1 1-2 15,-3 3 0-15,-13 5-2 16,-10 2-1-16,-10 0 1 15,-7 0-1-15,-10 0-5 16,-3 9 2-16,0 8 4 16,0 4 5-16,-12-2-4 15,4 1 1-15,1 2-1 16,4-2 0-16,3 0 0 16,0-3 10-16,0-3-6 15,8-5 6-15,5 0-1 0,3-9 2 16,-1 0 0-16,3 0 1 15,0-13-3-15,-4-3-6 16,-1-1 5-16,-4 0 7 16,-9 1 11-16,0-4 16 15,0 1-3-15,-20-1-20 16,-2 4-13-16,-10 6-7 16,6 7-7-16,-4 3-28 15,1 0-98-15,10 3-219 16</inkml:trace>
  <inkml:trace contextRef="#ctx0" brushRef="#br0" timeOffset="276563.7759">16206 15536 842 0,'0'0'9'16,"0"0"37"-16,0 0 38 15,0 0-11-15,-94-66-32 16,73 66-10-16,2 24-1 16,3 18 2-16,7 12-9 15,9 10 4-15,0 6 13 16,9-1-19-16,14-5 6 15,1-5-12-15,0-6-4 0,1-7-7 16,-4-5-2 0,-11-6-1-16,-5-2 0 0,-5 3-1 15,-2-6-2-15,-17-4-83 16,-10-5-119-16,-4-18-185 16</inkml:trace>
  <inkml:trace contextRef="#ctx0" brushRef="#br0" timeOffset="276860.6496">15970 16017 761 0,'0'0'18'15,"0"0"45"-15,0 0 35 16,0 0-70-16,102-65-17 0,-56 55 3 16,3 1-6-1,-4 1 8-15,-6 6 0 0,-3 2 11 16,-8 0-3-16,-6 2-12 15,-4 15-9-15,-6 0 13 16,-1 7 4-16,-1-1 6 16,-7-2-2-16,3 0-2 15,-6-1 4-15,0-7-18 16,0-3 2-16,0-3-6 16,0-1 0-16,0-6-2 15,0 0-2-15,0 0-13 16,0 0-73-16,-3 0-66 0,-3 0-144 15,-4-6-395 1</inkml:trace>
  <inkml:trace contextRef="#ctx0" brushRef="#br0" timeOffset="277157.5286">16361 15715 791 0,'0'0'12'16,"0"0"141"-16,0 0-92 15,0 0-48-15,0 0-13 16,0 0-10-16,30-41-77 16,-30 46-230-16</inkml:trace>
  <inkml:trace contextRef="#ctx0" brushRef="#br0" timeOffset="277673.2441">16592 15894 995 0,'0'0'7'16,"0"0"49"-16,0 0-1 15,0 0-41-15,0 0-8 16,0 0 9-16,62 64 1 16,-46-30 7-16,-7 1-7 15,-2-4-10-15,-7-5 0 0,0-9-2 16,0-7 1-16,0-3 0 15,0-7 3-15,0 0 23 16,0 0 20-16,0-11-3 16,0-11-31-16,0-7-16 15,0-8 1-15,3 1 1 16,6-7-2-16,9 6-1 16,0 4-1-16,2 13 0 15,0 7 1-15,-2 13-3 16,0 0-1-16,-2 3-3 15,2 19 2-15,3 7 5 16,-8 3 1-16,3 3-1 0,-3-1 0 16,-7-1-2-16,0-4-9 15,-1-5-131-15,3-4-99 16,3-14-158-16</inkml:trace>
  <inkml:trace contextRef="#ctx0" brushRef="#br0" timeOffset="278141.9994">17162 15886 845 0,'0'0'23'0,"0"0"107"0,0 0-22 15,0 0-49-15,0 0-40 16,0 0-15-16,-96-46 5 15,73 63 0-15,1 6-7 16,5 5 11-16,8 0-4 16,6-2 0-16,3-2-6 15,3-8 2-15,12-1-5 16,5-6 0-16,3-8 5 16,-2-1-5-16,3-1-22 15,-2-13-28-15,-1-6 1 16,-11-6 9-16,-2-4 16 15,-5-3-4-15,-3-4 28 0,0-6 22 16,0-10 21 0,-9-9 13-16,0-4-9 0,-1-6 4 15,4 11 21-15,2 19-10 16,3 16 1-16,1 15-37 16,0 11-23-16,0 20-3 15,18 30-9-15,1 20 8 16,7 12 2-16,0 1-1 15,3-2 0-15,-5-3-2 16,-9-6-6-16,-12-4-121 16,-3-11-215-16</inkml:trace>
  <inkml:trace contextRef="#ctx0" brushRef="#br0" timeOffset="279048.1898">17845 15483 991 0,'0'0'0'0,"0"0"92"16,0 0 8-16,0 0-95 15,0 0 9-15,0 0-14 16,72 115 38-16,-43-51 0 16,1-2-10-16,-1-3-4 15,-1-9-10-15,-1-4-7 16,-5-12-4-16,-2-11 0 15,-10-14 0-15,-7-4 0 16,0-5 2-16,-3 0 6 16,4-8 8-16,1-14-2 15,-2-7-13-15,1-5 0 16,-1-7-4-16,1-2 3 16,0-3-3-16,2 0-1 15,3 2 1-15,1-2 2 0,2 0-2 16,2 1 0-16,3-2-1 15,1 5 0-15,2 8-3 16,-4 11-1-16,1 10-25 16,-1 9-64-16,-3 4-62 15,1 1-62-15,-5 18-144 16</inkml:trace>
  <inkml:trace contextRef="#ctx0" brushRef="#br0" timeOffset="279438.8886">18439 15843 888 0,'0'0'80'15,"0"0"26"-15,0 0 68 16,0 0-38-16,0 0-84 16,0 0-15-16,27-68-21 0,-20 68-11 15,2 12-5 1,3 11 9-16,6 4 11 0,-6 2-4 15,1 1-5-15,-3-3-4 16,0 0-4-16,-3-2-2 16,-4-5 0-16,-3-3-1 15,0-3-1-15,0-3-16 16,0-2-52-16,0-1-110 16,-10-8-195-16,0 0-541 15</inkml:trace>
  <inkml:trace contextRef="#ctx0" brushRef="#br0" timeOffset="279720.0875">18904 16041 1126 0,'0'0'51'15,"0"0"-12"-15,0 0 80 16,15 82-81-16,-14-48-26 15,-1 5-7-15,0 5-1 16,-13-1-4-16,-12 1-19 16,-8 1-123-16,-8-9-194 15</inkml:trace>
  <inkml:trace contextRef="#ctx0" brushRef="#br0" timeOffset="280501.3298">19134 15411 874 0,'0'0'4'16,"0"0"138"-16,0 0-62 15,0 0-71-15,0 0-2 0,30 102 46 16,-14-27 3 0,-4 2-26-16,3-4-21 0,0-4 11 15,1-7-15-15,4-15 4 16,-3-8-5-16,1-16-3 16,-4-6 1-16,-5-12 2 15,-5-3-1-15,0-2 8 16,2-2 3-16,0-15 16 15,4-8-13-15,-3-8-6 16,-1-6-10-16,-5-7-1 16,-1-1 0-16,0-5 0 15,0-2 1-15,0 1-1 16,0 9 1-16,0 10 1 16,0 4-2-16,6 8 0 15,3 5-2-15,5 3-6 0,1 4-47 16,5 5-105-16,6 5-44 15,-7-4-121-15,4 3-185 16</inkml:trace>
  <inkml:trace contextRef="#ctx0" brushRef="#br0" timeOffset="281126.4065">19590 15995 802 0,'0'0'12'0,"0"0"144"16,0 0-41-16,-7-72-82 15,20 57-22-15,10 3-10 16,0 2 1-16,9 4 1 16,-6 6 1-16,3 0 4 15,-6 0 0-15,-3 11 0 16,-4 4 0-16,-5 4-7 16,-6 8 0-16,-5 0 4 15,0 6 1-15,-20-7-2 16,-2 0-3-16,-2-6-1 15,3-3 4-15,1-7 0 0,6-3 1 16,8-5-2 0,3-2 4-16,3 0 0 0,0 3-7 15,0-3 0-15,3 5 1 16,14-2 10-16,12-3 3 16,7 0 4-16,-1 0-4 15,4 0-7-15,0-8-6 16,-6-2 1-16,-5 4-4 15,-5 0-12-15,-3-1-94 16,-3-3-96-16,-8 1-269 16</inkml:trace>
  <inkml:trace contextRef="#ctx0" brushRef="#br0" timeOffset="281407.5772">20287 16104 1040 0,'0'0'8'0,"0"0"80"16,16 83 12-16,-13-47-61 15,-3 4-27-15,0-1-6 16,-8 0-5-16,-18 5-1 16,-12-8-82-16,-5-7-177 15,0-12-344-15</inkml:trace>
  <inkml:trace contextRef="#ctx0" brushRef="#br0" timeOffset="282110.7399">20381 15441 725 0,'0'0'17'0,"0"0"146"16,0 0-44-16,0 0-29 15,0 0-38-15,0 0-22 16,-9-58-18-16,23 69-9 15,8 21-2-15,3 19 11 16,9 11 4-16,5 4 9 16,3 0-3-16,-5-3-8 15,0-10-12-15,-1-7 0 16,-6-10 0-16,-12-9-3 16,-4-10 2-16,-4-7-2 15,-7-8 2-15,-3-2 6 0,0 0 6 16,0 0 3-16,0-12-6 15,0-13-9-15,-8-2 0 16,3-7 2-16,4-10-1 16,1-5-2-16,0-6 0 15,0-1 0-15,4-5 2 16,12 8-3-16,6 5 1 16,2 4-4-16,-5 14-5 15,7 6-20-15,-6 12-38 16,3 10-74-16,-2 2-87 15,-3 5-87-15</inkml:trace>
  <inkml:trace contextRef="#ctx0" brushRef="#br0" timeOffset="282720.2126">21047 15958 859 0,'0'0'9'16,"0"0"114"-16,0 0-38 16,81-50-59-16,-48 48-21 15,0 2 2-15,-5 0 0 16,-4 13 2-16,-11 6 5 15,-7 5-7-15,-6 3-7 0,0 1 3 16,-19 0 9-16,-7-3-10 16,3-8 6-16,4-6-3 15,8-5 1-15,6-6 6 16,5 0-4-16,0 0-4 16,3 0 0-16,23-6-8 15,6-5-4-15,6 5-12 16,-3 6 9-16,-3 0 10 15,-10 6 0-15,4 14 2 16,-10 7 0-16,-7 1 21 16,-8 1 12-16,-1 0 8 15,-9 0 8-15,-19 1-14 16,-14-4 3-16,-7 1-21 0,-14-4-12 16,-10-3-5-1,-4-4-1-15,-1-5-84 0,10-9-300 16</inkml:trace>
  <inkml:trace contextRef="#ctx0" brushRef="#br0" timeOffset="292577.6375">4452 17634 502 0,'0'0'32'16,"0"0"43"-16,0 0 58 15,0 0-87-15,0 0 25 16,0 0-31-16,0 0-1 16,0 0-15-16,-24-17-24 15,24 48-4-15,9 20 4 16,9 19 25-16,0 5-14 15,3 0 7-15,-2-8-11 0,-2-13-6 16,-1-8-1-16,-4-9 0 16,1-7 0-16,-5-7 0 15,-2-4 0-15,-3-5 0 16,-3-1-2-16,0-6-34 16,0-2-96-16,0-5-70 15,0-3-13-15</inkml:trace>
  <inkml:trace contextRef="#ctx0" brushRef="#br0" timeOffset="292905.7365">4485 17726 588 0,'0'0'21'15,"0"0"33"-15,0 0 52 16,0 0-27-16,0 0-49 16,0 0 5-16,-6-20 3 15,6 13-7-15,6-2-8 16,9-7-11-16,9-3-2 16,4-2-2-16,5 2-5 15,3-2-1-15,-2 0-2 16,3 2-1-16,-7 4-5 0,-9 5-2 15,-3 8-43 1,-12 2-67-16,-3 0-67 0,-3 7-26 16,0 15-98-16</inkml:trace>
  <inkml:trace contextRef="#ctx0" brushRef="#br0" timeOffset="293358.8666">4601 17976 298 0,'0'0'230'16,"0"0"-205"-16,0 0 77 0,0 0-33 15,0 0-44 1,0 0-1-16,3-13 16 0,0 3 1 16,3 2 12-16,-1 4-15 15,-2-4-19-15,1 1 0 16,5 2-6-16,6-2-7 15,9-2-6-15,12-1-1 16,8 0-2-16,9-3 1 16,-1 2 0-16,-3 0 1 15,-4 2-14-15,-14 3-30 16,-7 0 2-16,-12 4 8 16,-9-1 18-16,1 3 10 15,-4 0 5-15,0 0 2 16,0 0 4-16,0 0 1 15,0 0-5-15,3 6-5 0,5 13 5 16,-2 6 18-16,3 5-8 16,1-3 6-16,-1-5-3 15,0 1-3-15,-2-5-2 16,-2-2-6-16,-2-6 0 16,-3 0 1-16,3-6-1 15,-3 2-1-15,0-1-1 16,0-1-54-16,-6-2-145 15,-6-2-174-15</inkml:trace>
  <inkml:trace contextRef="#ctx0" brushRef="#br0" timeOffset="293640.1605">5038 17558 842 0,'0'0'9'15,"0"0"21"-15,0 0 25 16,0 0-46-16,0 0-9 16,0 0-9-16,0-31-61 15,0 31-158-15,0 2-102 16</inkml:trace>
  <inkml:trace contextRef="#ctx0" brushRef="#br0" timeOffset="294218.335">5362 17771 671 0,'0'0'262'16,"0"0"-257"-16,0 0 84 15,0 0-38-15,0 0-40 16,0 0-11-16,12-35-8 16,13 58 8-16,2 6 0 15,1 7 1-15,-8 1 5 16,-7-3-4-16,-1 2 4 15,-7-11-5-15,-2-4 3 0,-3-4-2 16,0-11 9-16,0-3-5 16,0-3 4-16,0 0 5 15,0 0 16-15,0-6 24 16,0-15-36-16,-3-10-16 16,3-6 3-16,0-2-6 15,0-3 2-15,16 5-2 16,2 7 0-16,3 10-2 15,-2 6-2-15,-2 11 4 16,2 3-13-16,3 9-1 16,-2 15 7-16,2 6 3 15,-4 2 4-15,-3 5-3 0,-6 2-1 16,1 0-23 0,-2 2-61-16,-2-9-72 0,4-3-116 15,2-12-107-15</inkml:trace>
  <inkml:trace contextRef="#ctx0" brushRef="#br0" timeOffset="294718.2555">6172 17740 758 0,'0'0'5'0,"0"0"83"16,0 0 3-16,-81-31-39 16,59 31 18-16,-2 4-60 15,-1 16 1-15,2 6-7 16,7 3 2-16,7 1-5 16,6 0-1-16,3-8 0 15,0-2-2-15,12-6 1 16,7-3 1-16,-2-5 3 15,5-6-1-15,-1 0 1 16,0-6-3-16,0-12 0 16,-5-5 0-16,-4-3-4 15,-3-7 4-15,-7-2 1 16,-2-5 4-16,0-6-1 0,-17-3 6 16,-5-9 12-16,-5-7 12 15,3 2 19-15,3 12 1 16,8 17 26-16,4 20-16 15,7 9-31-15,2 5-33 16,0 31-8-16,21 21-5 16,12 15 13-16,7 1 5 15,1 2-5-15,0-4 4 16,-5-4-8-16,-6 2 3 16,-5 0-5-16,-14 0-66 15,-5-10-114-15,-6-9-180 16</inkml:trace>
  <inkml:trace contextRef="#ctx0" brushRef="#br0" timeOffset="296296.3982">7662 17594 459 0,'0'0'302'16,"0"0"-265"-16,0 0 105 0,0 0-57 15,0 0-35 1,-89-16-37-16,72 36-2 0,-2 6-5 16,-1 12 7-16,4 3-3 15,4 2 14-15,9 1-8 16,3-5-12-16,0-3 1 15,18-7-5-15,6-4 0 16,4-6 0-16,2-2 0 16,3-5-6-16,1-5-67 15,2-7-55-15,0 0-110 16,-4-4-221-16</inkml:trace>
  <inkml:trace contextRef="#ctx0" brushRef="#br0" timeOffset="296718.3126">7790 17679 703 0,'0'0'8'15,"0"0"118"-15,0 0-51 16,0 0-75-16,0 0 3 16,0 0-3-16,17 62 22 15,2-27-3-15,-1-3 5 16,3-5-2-16,1-4-7 15,-2-7-7-15,2-3-2 16,-4-5-4-16,-6-1 0 0,1-7 3 16,-1 0 0-16,-7-3 0 15,1-11 0-15,-3-6-5 16,-3-6-4-16,0-5-3 16,-6-6-8-16,-5-1 15 15,-1-1 2-15,-1 7-2 16,7 10 6-16,3 6 4 15,0 15 26-15,3 1-8 16,0 1-28-16,3 20-10 16,12 11 10-16,1 3 15 15,4 2-5-15,-1 0-3 16,2-5-2-16,-3-2-4 16,1-4-1-16,-5 2-1 15,-1-9-23-15,-7-2-113 16,0-7-170-16</inkml:trace>
  <inkml:trace contextRef="#ctx0" brushRef="#br0" timeOffset="297296.4173">8105 17604 908 0,'0'0'8'16,"0"0"98"-16,0 0-76 15,0 0-25-15,0 0 39 16,97 44-10-16,-61-13-7 16,-6 2 6-16,-5 1-12 0,-4 0-6 15,-6-3-9-15,-8-4-1 16,-4-7-3-16,-3-9 0 16,0-6 2-16,0-2 1 15,0-3 3-15,0 0 7 16,-7-12-7-16,-5-14-8 15,-2-5-4-15,-2-11-9 16,7-1 12-16,-1-1 0 16,10 5 1-16,0 3 0 15,4 10 0-15,11 6-1 16,1 10-1-16,4 10 1 16,-1 0-4-16,8 19-2 15,1 8 7-15,2 3 7 0,0 6 4 16,-5 0-2-1,-2 1-3-15,-4-1-3 0,-5-6-2 16,-4-2 0-16,-7-7-1 16,-3-8 2-16,0-4 3 15,0-5-3-15,0-1 6 16,0-3 0-16,-6 0 5 16,-6-9-2-16,0-19-1 15,-1-7-3-15,4-7-4 16,3-5 1-16,6 1-2 15,0-1-2-15,0 5-1 16,12 5 1-16,1 5-1 0,7 6-4 16,2 2-51-1,2 4-60-15,1 6-115 0,-10-1-416 16</inkml:trace>
  <inkml:trace contextRef="#ctx0" brushRef="#br0" timeOffset="298155.7928">9012 17740 745 0,'0'0'15'0,"0"0"23"16,0 0 20-1,0 0-46-15,0 0-5 0,0 0 39 16,48 0 14-16,-26-11-23 16,-4-3 5-16,0-2-13 15,-8 1-9-15,-1 1 3 16,-4-3-2-16,-2 1-10 16,-3-1-5-16,0 1 1 15,0-1-2-15,-11-3-4 16,-8 2 4-16,1 6 3 15,0 4 16-15,3 6 10 16,-1 2-5-16,-2 7-23 0,6 15-6 16,3 16 0-16,9 8 5 15,0 4 3-15,3 0 3 16,15-4-1-16,6-8-4 16,4-4-1-16,2-7-3 15,3-8-1-15,-2-7 2 16,-1-3-2-16,-8-3-1 15,2-6-50-15,-9 0-81 16,0-7-72-16,-9-11-124 16,-6-3-143-16</inkml:trace>
  <inkml:trace contextRef="#ctx0" brushRef="#br0" timeOffset="298546.4223">9261 17534 674 0,'0'0'20'0,"0"0"172"15,0 0-116-15,0 0-54 16,0 0 9-16,0 0 39 16,91 70-7-16,-67-34-26 15,-2-2-3-15,-7 4-13 16,-7-4-11-16,2-1 0 16,-10-12-6-16,3-3-1 15,-3-12 0-15,0-3 2 16,0-3 2-16,0 0 8 15,0-8 0-15,0-13-15 0,-6-11 0 16,-1-5 1 0,4-2-1-16,3-1-3 15,0 4 3-15,0 6-4 0,13 5 0 16,2 10 3-16,-1 10 0 16,2 5-2-16,0 1-6 15,0 18 3-15,7 6 5 16,-1 5-1-16,1-1 2 15,-4 1-1-15,-1 3-2 16,-3 1 2-16,-6-1-4 16,-5-1-60-16,-4-8-92 15,0-5-73-15,0-12-39 16,0-7-268-16</inkml:trace>
  <inkml:trace contextRef="#ctx0" brushRef="#br0" timeOffset="298827.6775">9735 17287 874 0,'0'0'15'0,"0"0"193"16,0 0-135-16,0 0-52 15,0 0-10-15,27 82 60 16,-12-23-28-16,3 1-1 15,-3-1-18-15,1-2-4 16,-2-6-14-16,-1 3-4 0,-4-4-1 16,0-4-1-16,-5-11-1 15,0-7-1-15,-4-10 2 16,0-7-51-16,0-6-82 16,0-5-84-16,0 0-73 15,-11-5-199-15</inkml:trace>
  <inkml:trace contextRef="#ctx0" brushRef="#br0" timeOffset="299108.9289">9644 17715 653 0,'0'0'103'0,"0"0"14"15,0 0 12-15,0 0-55 16,0 0-51-16,0 0-16 0,50-65 10 15,-9 51 10-15,1 1 1 16,4 4 1-16,2-1-7 16,-2 0-3-16,-4 3 8 15,-3 1-9-15,-6 2-6 16,-8 4-5-16,-1 0-7 16,-5 0 1-16,-2 0-1 15,-7 0-9-15,-1 0-90 16,-3 0-76-16,-6 0-169 15</inkml:trace>
  <inkml:trace contextRef="#ctx0" brushRef="#br0" timeOffset="300390.274">10526 17481 878 0,'0'0'1'16,"0"0"90"-16,-96-6-63 0,68 19-20 16,1 4-5-16,5 2 5 15,10 4 2-15,3-3-6 16,6-3 4-16,3 3-5 16,3-7-3-16,21 3 2 15,9-6 9-15,4 1-6 16,6 0-5-16,2 3 4 15,-2-1-4-15,-7 7-4 16,-9-3 4-16,-9 3-1 16,-11-3 1-16,-7 5 0 15,-3 0 10-15,-19 0 26 16,-5 1-4-16,-6-9-14 0,-1-1-2 16,1-7-4-16,-4-4-3 15,7-2-4-15,-1 0 2 16,8-8-4-16,1-9-3 15,7-9-33-15,9-2-80 16,6-2-46-16,0 5-97 16,18 1-24-16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5T10:59:30.587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12568 955 559 0,'0'0'31'0,"0"0"34"16,0 0 41-16,0 0-38 16,0 0-27-16,0 0 0 15,0 0-3-15,6-32-2 16,-3 29 8-16,-3-1 3 15,0 1-5-15,0 0 8 16,0 2-13-16,0-2-3 0,-3-2-8 16,-3 3-9-1,0-3-4-15,-6 1-3 0,0 0 1 16,-3 2 5-16,-9 2-10 16,-4 0-2-16,-5 2 6 15,-7 12-5-15,5 3 10 16,9 1-3-16,6-2-7 15,10 0 2-15,10-4-4 16,0 4-3-16,7-2 0 16,20 0 3-16,12 0 3 15,3 0-6-15,4 0 2 16,-1 2-2-16,-3 2 0 0,-4-1-2 16,-5 2-1-1,-9 1 0-15,-6 2-2 0,-8-2-1 16,-7-1 1-16,-3 0 3 15,0-2-4-15,-16 0 6 16,-10 2 0-16,-3-4 0 16,-1 1 3-16,-5-3-1 15,6-3-2-15,2-5 2 16,3-3-1-16,3-2 2 16,-1 0-3-16,5-7-11 15,1-5-71-15,4-3-59 16,0-2-122-16,6 0-284 15</inkml:trace>
  <inkml:trace contextRef="#ctx0" brushRef="#br0" timeOffset="1015.5546">13051 988 603 0,'0'0'41'0,"0"0"140"0,0 0-22 15,0 0-56-15,0 0-13 16,0 0-2-16,1-60-9 16,1 58-19-16,-2 2-18 15,0 0-7-15,0 0-16 16,0 0-13-16,0 0-6 15,0 16-5-15,0 11 5 16,0 5 11-16,0 9-7 16,4-1 7-16,7-1-7 15,-5 0 0-15,-3-5 2 16,0-2-6-16,0-6 0 16,-3-4 2-16,0-5-2 0,0-5-5 15,0 0 2-15,-6-7-67 16,0-3-47-16,-1-2-106 15,-1-2-85-15</inkml:trace>
  <inkml:trace contextRef="#ctx0" brushRef="#br0" timeOffset="1984.3152">12899 984 337 0,'0'0'133'0,"0"0"-57"16,0 0 55-16,0 0-33 15,0 0-48-15,0 0-3 16,-64 2 14-16,60-2-11 16,4 0 10-16,0 0-2 15,0 0-17-15,0 0-8 16,0 0-3-16,7 0-18 0,12-1-3 16,7-8-9-1,9 2 1-15,5-3-2 0,4 2-1 16,5-1 2-16,0 2 2 15,0 0-2-15,-4 2-4 16,-3-1-4-16,-12 0-6 16,-7 1 11-16,-7 2-2 15,-6 0 5-15,-4 0-1 16,-3 3 3-16,0-1-4 16,-3 1 3-16,0 0-3 15,0 0-3-15,1 0 3 16,-1 0 0-16,2 0-1 15,-2 4 2-15,1 5 2 16,1 2-1-16,-2 6 0 16,0 4-1-16,0 7 1 0,0 4 4 15,0 6-3-15,0 1 1 16,0-3 3-16,-2 0-3 16,-2-7-2-16,4-4 0 15,-3-5 0-15,0-4 4 16,0-4-4-16,-3-4 1 15,2-4-2-15,1-2 2 16,0-2-1-16,0 0 12 16,0-2-1-16,3-12-3 15,0-6 4-15,0-8-8 16,0-7 1-16,0-9-5 16,0 0 0-16,0 0 0 0,9 5 2 15,1 7-1-15,-1 3 7 16,3 5 1-16,3 2 8 15,0 3-9-15,2 2-4 16,-1 7 1-16,0 3-2 16,-4 3 1-16,0 4-4 15,0 0-4-15,1 4 2 16,-3 12 2-16,3 7 2 16,0 4 6-16,-7 4 5 15,1 0-3-15,1 5 3 16,1-2-11-16,0 0 4 15,0-3-4-15,-2-3 1 16,-1-4-2-16,0-4-1 0,-1-4 0 16,-2-9 0-1,-3 0 0-15,0-4 0 0,0-3-34 16,0 0-53-16,0 0 7 16,-7 0-77-16,-3-10-238 15</inkml:trace>
  <inkml:trace contextRef="#ctx0" brushRef="#br0" timeOffset="2203.0622">13379 1110 687 0,'0'0'60'0,"0"0"-1"15,0 0 66-15,0 0-51 16,0 0-63-16,0 0-5 15,40-25 4-15,-23 25-2 16,-5 0-6-16,5 0-2 16,2-1-4-16,3-1-70 15,2-4-164-15,-3-4-343 16</inkml:trace>
  <inkml:trace contextRef="#ctx0" brushRef="#br0" timeOffset="3062.4489">13903 981 214 0,'0'0'641'15,"0"0"-548"-15,0 0 72 16,0 0-56-16,0 0-72 16,0 0-33-16,12 5-4 0,-2 24 27 15,-4 8 10-15,1 9 2 16,0 4-20-16,0-2 1 15,-4-1-8-15,-3-6 0 16,0-8-6-16,0-3 4 16,0-7-3-16,0-8 3 15,0-5-5-15,0-5-4 16,0-3 3-16,0-2 1 16,-3 0 7-16,-1-10 18 15,-6-11 2-15,1-6-27 16,2-7 1-16,-3-7-6 15,4-5 0-15,3-5 1 16,0-2 2-16,3 2-5 0,0 3 2 16,6 6 0-16,10 4 0 15,0 8 0-15,4 6 0 16,-2 4 0-16,3 5-1 16,-1 3 1-16,-1 4-1 15,0 2 0-15,-6 5 0 16,1 1-1-16,-2 0-3 15,-2 4-7-15,-1 14 8 16,-2 3 1-16,-4 2-3 16,-3 0-1-16,-1-1 4 15,-14-2-5-15,-7-2-10 16,-5-2 1-16,-3-4 14 0,5-3 1 16,3-4 0-1,8-5 0-15,5 0 1 0,3 0 1 16,2 0 1-16,1 0 0 15,3 0 0-15,0 0-2 16,0 7-9-16,0 2-12 16,0 6 16-16,0 7 3 15,10 0 3-15,6 3 3 16,10-2-2-16,-3 3 1 16,6-2 1-16,-1-3-3 15,2 0 1-15,-3-2 0 16,-6-4 0-16,-3 0-1 15,-3-5 1-15,-5-3-1 0,-6 0 0 16,-2-2-40 0,-2 0-121-16,0-5-150 0,-16 0-406 15</inkml:trace>
  <inkml:trace contextRef="#ctx0" brushRef="#br0" timeOffset="3875.0369">15584 846 748 0,'0'0'7'16,"0"0"135"-16,0 0-11 15,0 0-11-15,0 0-35 16,0 0 11-16,-15-51-32 16,15 51-23-16,0 0-19 15,0 16-22-15,0 17 3 16,0 12 9-16,3 9 7 15,0 4 2-15,-3-3-1 0,3-1-1 16,0-7-13 0,-2-8-3-16,2-6-2 0,1-10 0 15,-2-6-1-15,-1-3 2 16,1-8-2-16,-2 1-3 16,0-5-47-16,-2-2-82 15,-12 0-58-15,-4-4-129 16</inkml:trace>
  <inkml:trace contextRef="#ctx0" brushRef="#br0" timeOffset="4109.4999">15374 1092 655 0,'0'0'158'16,"0"0"-54"-16,0 0 38 15,0 0-56-15,0 0-69 16,0 0-11-16,55-33 4 16,-19 26 0-16,5 0-1 15,4 2-1-15,1 0-5 16,0 1-2-16,-1 1-1 16,-5 2-52-16,-2 0-90 15,-5 0-68-15,-2-2-109 16</inkml:trace>
  <inkml:trace contextRef="#ctx0" brushRef="#br0" timeOffset="4484.504">16036 988 541 0,'0'0'49'16,"0"0"161"-16,0 0-57 15,0 0-37-15,0 0-24 16,0 0-49-16,-33-19-7 15,15 19-12-15,-9 15 1 16,5 4 9-16,-4 5-15 16,6 1 0-16,3 1 1 15,8-1-5-15,7-2-2 16,2-1-8-16,0-5 2 0,14-2-1 16,7-3-2-16,0-7-1 15,6-5 1-15,-1 0-1 16,1 0 3-16,-1-12-1 15,-6-3-3-15,-2-7 3 16,-4 1-1-16,-5-3 4 16,-6-3 12-16,-3 2 2 15,0 2-7-15,0 7-15 16,-9 5-2-16,-11 5-6 16,-3 6-37-16,-12 0-111 15,5 6-228-15</inkml:trace>
  <inkml:trace contextRef="#ctx0" brushRef="#br0" timeOffset="5328.3491">17144 866 1051 0,'0'0'58'16,"0"0"11"-16,0 0 121 15,0 0-97-15,0 0-27 16,0 0-50-16,0 0-16 16,-24-1-6-16,25 39 5 15,9 9 2-15,-3-4 4 0,2-1-4 16,-5-4 0-16,1-8 5 15,-4-2-5-15,1-8-1 16,-2-1 0-16,0-5-2 16,0-4-16-16,0-2-80 15,0-6-91-15,0-2-92 16,-5-10-116-16</inkml:trace>
  <inkml:trace contextRef="#ctx0" brushRef="#br0" timeOffset="5734.6069">17034 851 875 0,'0'0'7'15,"0"0"127"-15,0 0-12 16,0 0-72-16,0 0-42 15,0 0-4-15,100-46 1 16,-51 46-2-16,3 0-1 16,4 6-1-16,0 14 0 15,-4 4 3-15,-9 4-3 16,-12 5-1-16,-11 2 0 16,-11 2-3-16,-9 3 2 15,-8-2-3-15,-18-1-1 16,-12-3 5-16,-7-3 2 0,-4-3-1 15,0-5 2-15,3-4 3 16,8-7 2-16,9-3 3 16,2-5 0-16,8-4-2 15,6 0-3-15,4 0-2 16,1 0-4-16,2 0-7 16,3 0-75-16,-3-3-98 15,6-7-127-15</inkml:trace>
  <inkml:trace contextRef="#ctx0" brushRef="#br0" timeOffset="6082.3712">17757 969 1094 0,'0'0'10'0,"0"0"113"16,0 0-27-16,0 0-64 16,0 0-31-16,0 0 3 15,24 61 22-15,-15-27 3 16,0 1-7-16,2 1-5 15,-1 0-8-15,-7-2 0 16,0-4-4-16,-3-6-5 16,0-3 1-16,0-5-2 15,0-2-4-15,-3-2-69 16,0-7-64-16,-2-5-53 0,3 0-69 16,1-14-149-16</inkml:trace>
  <inkml:trace contextRef="#ctx0" brushRef="#br0" timeOffset="6332.3519">17796 938 902 0,'0'0'10'15,"0"0"149"-15,0 0-45 16,0 0-62-16,0 0-36 15,0 0-9-15,73-54-1 0,-49 47-3 16,6 0 1-16,-4 0 1 16,0 2-5-16,-4 2 0 15,-8 1 0-15,-7 2-19 16,-7 0-131-16,0 10-51 16,-10 4-142-16</inkml:trace>
  <inkml:trace contextRef="#ctx0" brushRef="#br0" timeOffset="6566.8093">17790 1114 662 0,'0'0'19'0,"0"0"29"0,0 0 36 15,0 0-37-15,88-18-19 16,-65 12 2-16,3 1 26 15,-5 1-3-15,3-1-13 16,-2 2-7-16,2-1-15 16,-6 4-15-16,0 0-3 15,-6 0 0-15,-3 0-83 16,-4 4-77-16,-5 4-83 16</inkml:trace>
  <inkml:trace contextRef="#ctx0" brushRef="#br0" timeOffset="6832.3591">17829 1332 545 0,'0'0'18'0,"0"0"16"15,0 0 75-15,0 0-17 16,0 0-29-16,0 0 9 15,61 10-12-15,-37-10 2 16,-1 0-23-16,9 0-17 16,0-6-4-16,6 0-5 15,2-4-13-15,2 3 0 16,-3 2-3-16,-3-1-112 0,-5-2-164 16</inkml:trace>
  <inkml:trace contextRef="#ctx0" brushRef="#br0" timeOffset="7410.4823">18382 906 602 0,'0'0'159'0,"0"0"-54"16,0 0 33-16,0 0-33 15,0 0-46-15,0 0-1 16,3-36-1-16,-3 36-5 15,0 0-28-15,0 11-21 16,0 14 0-16,0 9 18 16,0 2 0-16,0 3-1 15,0 2-11-15,0-4-4 0,0-1 1 16,0-5-2 0,0-4-4-16,0-5 2 0,3-5-2 15,0-4 1-15,0-6 0 16,-2-3 1-16,2-2 0 15,3-2-2-15,3 3 3 16,5-3 0-16,5 0 1 16,4 0-3-16,5 0-1 15,5 0 0-15,1 0 1 16,-3 0-2-16,0-3-1 16,1 3-3-16,-8 0 3 15,3 0-2-15,-8 0-1 16,-1 0 1-16,-6 0-7 0,-5 0-7 15,-1 3-9 1,-3 2-21-16,0-1-50 0,-3-2-64 16,0-2-155-16</inkml:trace>
  <inkml:trace contextRef="#ctx0" brushRef="#br0" timeOffset="8211.2708">19107 916 754 0,'0'0'47'0,"0"0"149"16,0 0-35-1,0 0-65-15,0 0 9 0,0 0-35 16,0 0-4 0,0-53-21-16,0 53-22 0,0 0-11 15,0 0-6 1,0 0-6-16,0 17-11 0,0 12 11 16,0 9 9-16,1 5 1 15,4 1-7-15,-5 0 1 16,3-3-1-16,0-6-3 15,-3-4 1-15,0-8-1 16,0-5 0-16,0-6-2 16,0-6-7-16,0-1-54 15,-3-4-45-15,-5-1-84 16,1-1-85-16,-1-21-568 16</inkml:trace>
  <inkml:trace contextRef="#ctx0" brushRef="#br0" timeOffset="8531.2503">18853 914 831 0,'0'0'41'16,"0"0"141"-16,0 0-88 0,0 0-30 15,0 0-46 1,0 0-14-16,55-34 2 0,-20 26 6 16,7 1-1-1,4 0 0-15,6-2 4 0,-6 1-2 16,2 1-4 0,-3 1 0-16,-5 2-8 0,-9 1 1 15,-8 1-2-15,-10 2-2 16,-9 0-2-16,-2 0-75 15,-2 0-107-15,0 0-83 16,-2 0-155-16</inkml:trace>
  <inkml:trace contextRef="#ctx0" brushRef="#br0" timeOffset="9181.2944">19651 945 1039 0,'0'0'13'15,"0"0"148"-15,0 0-15 0,0 0-78 16,0 0-53-1,0 0-15-15,-25 19 0 0,7 18 0 16,0 4 17 0,5 7-7-16,-1-4 5 0,5-4-3 15,3-6 0 1,2-7-8-16,2-10-1 0,1-6-1 16,1-5 0-16,0-6 2 15,0 0 1-15,0 0 1 16,0 0 1-16,0-6 15 15,0-16-16-15,0-6-3 16,0-5 3-16,0-7-6 16,7-7 0-16,4-2 0 15,-1-5 3-15,4 2-4 16,-4 3 1-16,5 5 0 16,-1 6 1-16,0 9 6 15,-2 9 1-15,-2 8-1 0,-4 7 1 16,-2 3 3-1,-1 2-10-15,3 0-1 0,4 22-6 16,0 12 6 0,6 9 1-16,-3 6 3 0,0 4 2 15,3-4 0 1,0-3-3-16,-2-5-2 0,0-3-1 16,1-6 1-16,-6-4 1 0,0-5-2 15,-1-2 0 1,2-6-1-16,-7-5 2 0,0-3-2 15,-3-2-7 1,0-1-47-16,0-3-41 0,0 0-33 16,-14-1-37-1,-7-2-189-15</inkml:trace>
  <inkml:trace contextRef="#ctx0" brushRef="#br0" timeOffset="9371.5144">19592 1092 938 0,'0'0'15'0,"0"0"122"15,0 0 34-15,0 0-74 16,0 0-75-16,0 0-15 16,82-13-2-16,-33 10-4 0,3-2-2 15,5-1-29 1,-5-7-247-16,-10-9-579 0</inkml:trace>
  <inkml:trace contextRef="#ctx0" brushRef="#br0" timeOffset="21600.6921">20927 825 613 0,'0'0'35'0,"0"0"90"16,0 0-25 0,0 0-32-16,0 0-37 0,0 0 22 15,0 0-26-15,0 0 11 16,-2-28 17-16,2 22-18 15,0 0 9-15,0-1-5 16,0 2 21-16,0-2-36 16,0 1 12-16,0 4-17 15,0 0 5-15,0 2-13 16,0 0-7-16,0 0-6 16,0 17-16-16,0 15 0 15,0 11 16-15,0 5 7 16,0-2-6-16,2-3 1 15,2-5 1-15,-1-5-3 16,0-4 3-16,-3-2-1 0,0-5-1 16,0-3 0-16,0-2-1 15,0-3-2-15,0-4 2 16,0-3-116-16,0-4-50 16,0-3-63-16,-6-2-111 15</inkml:trace>
  <inkml:trace contextRef="#ctx0" brushRef="#br0" timeOffset="22085.0704">20615 869 623 0,'0'0'15'0,"0"0"57"15,0 0 35-15,0 0-15 16,0 0-51-16,0 0-12 16,-25-11-1-16,25 11-3 0,0-2 12 15,0 2 0-15,0-1 1 16,0-3-11-16,19-3-11 16,11-6-13-16,15 1-3 15,7-5 1-15,7 0-1 16,7 1 0-16,1 0 0 15,3 2 0-15,-6 2 3 16,-9 2-5-16,-14 3 2 16,-16 2 0-16,-11 5 0 15,-11 0-5-15,-3 0-34 0,0 0-67 16,0 8-35 0,-6 1-23-16</inkml:trace>
  <inkml:trace contextRef="#ctx0" brushRef="#br0" timeOffset="22585.2004">21203 964 1016 0,'0'0'2'0,"0"0"58"15,0 0-10-15,99-38-26 16,-64 38-11-16,-6 4-4 15,0 14 11-15,-6 6-3 16,-4 2-6-16,-6 4 2 16,-7-2-9-16,-6-2 1 15,0-5-1-15,0-5 0 16,-6-8-2-16,0-4 6 0,3-1 5 16,2-3 13-16,-1 0 30 15,-1-15 20-15,2-11-53 16,1-5-12-16,0-4-8 15,0-2 1-15,13 2-4 16,2 1 0-16,3 7-4 16,0 3 2-16,0 6-24 15,0 4-47-15,-2 1-63 16,1 3-47-16,-1-3-131 16</inkml:trace>
  <inkml:trace contextRef="#ctx0" brushRef="#br0" timeOffset="23163.4556">22015 913 1013 0,'0'0'16'16,"0"0"119"-16,0 0-40 16,-80-50-28-16,53 47-47 15,2 3-17-15,-5 0-3 0,3 10-2 16,2 9 1-16,6 3 1 15,5 4 0-15,6-4 0 16,8 0 0-16,0-2 0 16,0-6 1-16,5 1 0 15,5-5 0-15,7-4-1 16,-2-1 2-16,4-5-1 16,0 0 5-16,1 0-6 15,1-11-32-15,-2-7-28 16,-1-3-1-16,-2-7 4 0,-4-3 4 15,-4 0 20 1,-3 3 33-16,-3 5 2 0,-1 8 23 16,-1 6 31-16,2 6-10 15,-2 3-7-15,0 0-39 16,1 3-2-16,6 17-10 16,-1 4 12-16,3 5 6 15,2-1-4-15,3-1 5 16,1-2 1-16,0-1 0 15,-2-2-8-15,1-1 0 16,-8-6-11-16,-3-2-163 16,-3-7-150-16</inkml:trace>
  <inkml:trace contextRef="#ctx0" brushRef="#br0" timeOffset="23648.065">22221 811 1018 0,'0'0'13'0,"0"0"56"16,0 0-22-16,0 0-31 16,0 0 38-16,0 0-14 15,78 102 5-15,-65-68-7 16,-2 0-19-16,-3 0-11 15,-6-4-2-15,-2-6-1 0,0-5-4 16,0-8 1 0,0-5-1-16,0-6 2 0,0 0-2 15,0 0 10-15,0-2-2 16,0-11 2-16,-5-9-6 16,0-4-4-16,3-7-1 15,2-4 0-15,0-1 3 16,0 0-3-16,9 7-1 15,5 4 1-15,0 8 0 16,0 7 0-16,-1 5 0 16,1 7 0-16,-1 0-1 15,5 7-5-15,1 14 4 0,-1 6 2 16,2 4 0 0,-7 0 2-16,2 0-2 0,-5-3 0 15,0-3 0-15,-5-4 0 16,-2-4-2-16,-3-5-7 15,0-1-101-15,0-4-94 16,0-5-117-16</inkml:trace>
  <inkml:trace contextRef="#ctx0" brushRef="#br0" timeOffset="24069.8639">22907 860 993 0,'0'0'22'16,"0"0"93"-16,0 0 5 16,0 0-81-16,0 0-28 15,-83 7-4-15,57 9 0 16,6-2-3-16,8-1 8 15,6-2-5-15,6-1-7 16,0 2 2-16,0 3-2 16,12-1 0-16,8 2 1 15,4-1-1-15,0 0 0 16,2 2 2-16,-4-1-2 16,-3 2-3-16,-7-2 1 0,-4 1 1 15,-4-2 1-15,-4-1-2 16,0-2 2-16,0-1 0 15,-10 0 0-15,-5-2 1 16,-5-3 5-16,-2-2-6 16,-3-1 2-16,-6-1 1 15,-4 0-3-15,-4 1-15 16,-3-3-143-16,2 0-176 16</inkml:trace>
  <inkml:trace contextRef="#ctx0" brushRef="#br0" timeOffset="24851.1178">23447 666 786 0,'0'0'19'15,"0"0"128"-15,0 0 16 16,0 0-72-16,-49-74-25 16,37 72 6-16,2 2-40 15,-1 0-26-15,-4 0 2 16,3 19-7-16,-2 14 6 0,5 14-5 16,2 11 4-16,7 6 9 15,0 2-3-15,0-3 6 16,11 0-8-16,4-7-4 15,0-3-3-15,-3-7-3 16,-3-7 1-16,-3-3-2 16,-5-6 1-16,-1-9 0 15,0-6-44-15,0-6-39 16,-12-7-78-16,-7-2-128 16,-3-4-287-16</inkml:trace>
  <inkml:trace contextRef="#ctx0" brushRef="#br0" timeOffset="25523.0025">23143 1096 837 0,'0'0'19'0,"0"0"111"15,0 0 39-15,0 0-116 16,0 0-52-16,0 0 1 16,113-50 0-16,-62 44 0 15,-2-2-2-15,7 1 0 16,0-1 0-16,2 1 0 15,0 2 0-15,-2-2-2 16,-11-1 2-16,-10-1-23 16,-8 3-12-16,-8-2 13 15,-6 0 16-15,-9 0 6 0,-4 0 4 16,0 3-2-16,0 1-1 16,-7 3 1-16,-15 1 1 15,-1 0 1-15,-10 10 0 16,3 12 12-16,2 5-4 15,5 3 8-15,11-3-8 16,7 0-6-16,5-5 0 16,0-4 2-16,8-3 3 15,4-8-2-15,5-1-3 16,-2-4 1-16,4-2-6 16,1-2 6-16,2-15-7 15,-1-5-9-15,-1-4-14 16,-3-4 16-16,4-2 7 0,-3 1 0 15,4 0 2 1,2 6 1-16,1 6 5 0,0 7 3 16,0 7-6-16,0 5 0 15,0 0-2-15,2 16 11 16,0 11 15-16,0 5-2 16,-5 2-10-16,-4 2-5 15,-9 1-2-15,-9-4-4 16,0-2-6-16,-4-7 0 15,-13-8 1-15,1-5-1 16,1-8 4-16,1-3 1 16,1 0 3-16,0-17 3 15,4-9 1-15,6-6 7 16,-1-9-3-16,4-7-10 0,0-3-3 16,13 0-3-16,4 4 0 15,3 10-8-15,2 8-6 16,4 11-37-16,-4 9-48 15,1 9-79-15,-7 0-145 16</inkml:trace>
  <inkml:trace contextRef="#ctx0" brushRef="#br0" timeOffset="26429.3507">24350 940 1042 0,'0'0'33'0,"0"0"90"16,0 0-52-16,0 0-21 16,0 0-37-16,95-34-3 15,-72 56 2-15,2 10 5 16,-3 4 1-16,-4 2-3 16,-3 1-1-16,-4-7-2 15,-8-2-4-15,-3-7-2 16,0-9-1-16,0-9-5 0,0-2 2 15,0-3-1 1,0 0 8-16,0-3 6 0,-3-11 17 16,-7-11-15-16,3-1-14 15,6-7-2-15,1-1 1 16,0 2 4-16,1 0-6 16,16 4-6-16,3 5 5 15,1 4 1-15,3 8-4 16,0 5-5-16,-2 6 5 15,-2 0-4-15,1 19 2 16,1 6 1-16,-1 6 5 16,3 3 2-16,-3-3-2 15,-5 0 0-15,-4-4-2 16,-6-4 1-16,-6-7 1 0,0-7-3 16,0-3 3-16,0-4-1 15,0-2 2-15,0 0 2 16,0 0 7-16,-5-13 6 15,1-5-15-15,2-9 2 16,2-2-1-16,0-7-2 16,5-5 2-16,12-1-2 15,6 6-3-15,4 10-10 16,-2 6 12-16,1 11-1 16,-4 9-1-16,1 0-3 15,-3 9-3-15,3 15 8 16,-5 5 0-16,1 1 1 15,-2 3-2-15,-3-1 2 0,-1-3 0 16,-5 0-2-16,-3-3-36 16,-5-3-91-16,0-7-103 15,0-12-182-15</inkml:trace>
  <inkml:trace contextRef="#ctx0" brushRef="#br0" timeOffset="27214.1237">25559 985 847 0,'0'0'30'16,"0"0"113"-16,0 0-37 15,-91-34-57-15,60 34-7 0,0 0-23 16,-1 8 4-16,6 9 3 16,5 2-7-16,9 1-4 15,7-1-3-15,4-2-8 16,1-3-2-16,0-1 2 15,4-6 3-15,7 0-5 16,2-6 0-16,2-1 0 16,4 0-2-16,0-3-11 15,-2-14-52-15,-2 0-6 16,-1-7 0-16,-8 2 34 16,-2 0 27-16,-2-1 8 15,-1 6 7-15,1 6 15 16,-2 5-2-16,0 6 20 0,0 0-30 15,0 3-10-15,4 18-7 16,2 9 7-16,3 0 6 16,3 1 13-16,6-4-6 15,2-2 18-15,2-8 0 16,1-5-9-16,3-5 4 16,-1-7-14-16,3 0 0 15,1 0-3-15,-3-7-7 16,-6-10 2-16,-2-3-4 15,-6-6-2-15,-6-6-7 16,-2-5 5-16,-4-8 2 16,0-6 2-16,-4-7 4 0,-5 2-2 15,-2 2 1-15,0 11 10 16,2 15 16-16,4 13 5 16,5 10-13-16,-2 5 4 15,2 2-25-15,0 28-25 16,0 15 21-16,0 11 4 15,0-1 6-15,5-3-3 16,6-2 0-16,2-5 1 16,-3-3-3-16,-2-3-1 15,-1-7 0-15,-5-6-6 16,-2-6-76-16,-3-11-110 16,-17-9-196-16</inkml:trace>
  <inkml:trace contextRef="#ctx0" brushRef="#br0" timeOffset="27526.7091">25634 990 1065 0,'0'0'5'16,"0"0"97"-16,0 0-21 16,0 0-15-16,112-56-41 15,-66 45-14-15,-4 5-10 16,-5 2 0-16,-7 2 1 15,-5 2-2-15,-4 0 0 16,-4 0 0-16,0 8 0 16,0 3 1-16,1 1 0 15,-1 4 0-15,2-1 4 0,0 4-3 16,-2-1-1-16,-1-1 2 16,-4 0 2-16,-2-2-5 15,-5-1-2-15,-2-2 1 16,-3 1-1-16,0-6-5 15,-15 4-111-15,-6-7-90 16,-3-4-216-16</inkml:trace>
  <inkml:trace contextRef="#ctx0" brushRef="#br0" timeOffset="27729.8362">26022 705 1144 0,'0'0'24'15,"0"0"166"-15,0 0-122 16,0 0-16-16,0 0-52 16,0 0-11-16,30-33-129 15,-30 28-334-15</inkml:trace>
  <inkml:trace contextRef="#ctx0" brushRef="#br0" timeOffset="28682.8859">26551 1022 1015 0,'0'0'10'0,"0"0"112"16,0 0-4-16,0 0-53 15,-80-49-46-15,53 49-12 0,-3 5-7 16,2 15 6-16,1 8-1 16,7 2 4-16,7-1-5 15,9 0 3-15,4-8 1 16,0-3-6-16,1-4 0 15,12-4-1-15,2-7 1 16,3-3 0-16,2 0-2 16,1 0-12-16,-1-16-17 15,2-5-17-15,-2-6 8 16,-1-4 4-16,1-2 23 16,1-2 10-16,1 2 1 15,-1 2 2-15,2 8-1 0,-1 9-1 16,-3 4 6-16,-4 10 2 15,0 0-5-15,-3 10 1 16,-1 12 3-16,0 9-1 16,-3-2 12-16,-1 5-2 15,-1-2 8-15,0-3-13 16,-3-2 3-16,-1-3-8 16,-2-5-2-16,0-5 2 15,0-6-1-15,0-4-2 16,0-1-1-16,0-3 12 15,-3 0 9-15,-3-3 37 16,3-12-23-16,3-6-2 16,0-8-7-16,0-5-2 0,18-10-6 15,5 1-9-15,6-1-10 16,1 6-1-16,-2 11 3 16,-4 10-6-16,-2 7 8 15,-2 10-3-15,-4 0-2 16,0 25-4-16,1 9 3 15,-5 9 1-15,-2 3 0 16,-5 3 0-16,-5 1-7 16,-8-11-125-16,-12-12-214 15</inkml:trace>
  <inkml:trace contextRef="#ctx0" brushRef="#br0" timeOffset="30305.2843">12201 1710 745 0,'0'0'3'16,"0"0"11"0,0 0 17-16,0 0 19 0,0 0 0 15,0 0-19-15,0 0-23 16,-6-13 2-16,6 13 8 16,0 0-6-16,0 0 2 15,0 0-9-15,0 0-3 16,12 0 0-16,15 0 23 15,11 0-4-15,13 0-2 16,12 0-10-16,7 0-5 16,9 0 2-16,3 0-2 15,6 0-2-15,-4 0-2 16,0 0 1-16,1-4 0 0,2-4-1 16,-2 2 2-1,2-2 2-15,1 0 1 0,3 1-3 16,-3 2-2-1,3 1 0-15,0 2 2 0,-4 1-2 16,1-4 1 0,-4 3-1-16,-6-5-1 0,-9 3 1 15,-4-1 4 1,-7-3 15-16,-7 2 10 0,-2 0-12 16,-3-5-4-16,-1 2 0 0,-9 1-5 15,-13 2 0 1,-7-1-5-16,-9 4 1 0,-7 2 2 15,0 1-3 1,0 0-3-16,0 0-2 0,3 0-100 16,3 0-152-1,1 1-135-15</inkml:trace>
  <inkml:trace contextRef="#ctx0" brushRef="#br0" timeOffset="31499.6569">16998 1693 594 0,'0'0'7'0,"0"0"55"16,0 0 13-1,0 0-1-15,0 0-12 0,0 0-24 16,9-16-38-16,8 15 6 16,2 1-2-16,4-3 1 15,6 1 0-15,7 0 2 16,7-2 0-16,5 2 3 15,13-1 5-15,7 1 5 16,5 2-7-16,5 0 1 16,-4 0-13-16,5 0 2 0,1 0-1 15,-5 0-1-15,-1 4 1 16,2-1-1-16,-5-2-1 16,7 1 2-16,-1-2 2 15,-1 0 12-15,-2 0 1 0,-6 0-6 16,4 0-4-1,1 0 3-15,9-3 2 0,6-4 3 16,4-2-3-16,2 1 3 16,2-1 1-16,-4 1-7 15,1 1 5-15,-1 0 1 16,1 4-10-16,-1 0-1 16,-2 2-4-16,-7 1 0 15,-11 0-3-15,-6 0 1 16,-8 0 2-16,-9 0 0 15,-7 0 0-15,-9 0 2 16,-10 0-2-16,-3 0 2 16,-14 0 4-16,-2 0 9 0,-4 0 6 15,0 0 8 1,2 0-9-16,-2 0-11 0,0 0-9 16,0 0-12-16,4 0-83 15,6 0-117-15,3-5-244 16</inkml:trace>
  <inkml:trace contextRef="#ctx0" brushRef="#br0" timeOffset="33046.8042">20869 1671 513 0,'0'0'126'16,"0"0"-126"-16,0 0 0 15,0 0 6-15,0 0 41 16,0 0-25-16,0 0-11 15,-17 0 9-15,17 0 12 16,0 0-6-16,0 0-2 16,0 0-6-16,0 0-11 0,6 0-6 15,13 0 3 1,8 5 11-16,10-2 3 0,14 0-6 16,12-2-3-16,7 1-1 15,12-2 2-15,5 0-3 16,8 0 0-16,2 0 3 15,0 0 3-15,-3 0-1 16,1 0 0-16,2 0 4 16,8 0-4-16,-1 0-3 15,5 0-9-15,3 0 0 16,-5 0 0-16,3 3-1 16,-3 2 1-16,-6-2 0 15,-6 1 1-15,-2 1-1 16,-7-3 0-16,-3 1 0 0,-2 0 0 15,0-2 1-15,-5 1-1 16,-2-2 0-16,0 1-1 16,5-1 1-16,-2 2 0 15,7-2 1-15,-1 2-1 16,-3-1 0-16,-6 3 0 16,-4-3 2-16,0 1 0 15,-1-2 3-15,-4 1 2 16,0-1-3-16,-4 0 3 15,4 0-5-15,4 0 1 16,1 0-2-16,0 0-2 16,-3 0-1-16,2 0 1 15,-2-3 1-15,-1-2 8 0,-4 2 10 16,-4-2 4-16,0 3 7 16,1-1-12-16,0 1-12 15,2 0-3-15,1 2 0 16,-1 0-1-16,0-3 0 15,0 3 1-15,-1 0-1 16,-1-2-1-16,3 1 0 16,0-2 0-16,-1 2 1 15,1-2 0-15,-6-1-2 16,1 1 1-16,3 0 0 16,1 0-1-16,4 1 3 15,3 1-2-15,0-2 0 0,4 1 0 16,1-1 0-1,-4 0 0-15,-2 0 0 0,-6 0 0 16,-3 2 2-16,-1-1-2 16,-4-2 0-16,1 1 0 15,-5 0 2-15,0 1 1 16,-5-3-1-16,-4 3 3 16,-7-1 1-16,-11-1 6 15,-1 1 1-15,-5 2 9 16,0-2 8-16,-2 1-8 15,0 1-3-15,0-1 2 16,0 1-1-16,1 1-2 16,-3 0-8-16,0 0-2 0,0 0-7 15,-3 0 0 1,-2 0 0-16,-4 0 1 0,-1 0-2 16,-2 0 6-16,0 0 14 15,0 0 6-15,0 0 5 16,0 0-1-16,0 0-25 15,-2 0-5-15,-13 0-23 16,-10-4-161-16,-5-6-294 16</inkml:trace>
  <inkml:trace contextRef="#ctx0" brushRef="#br0" timeOffset="48558.7864">2480 3014 353 0,'0'0'246'15,"0"0"-216"-15,0 0 52 16,0 0-6-16,0 0-39 16,0 0-13-16,0 0 2 15,-37 0 1-15,34 0 3 16,0 0-2-16,-3-1 6 16,0 1-17-16,0-1 5 15,-4 1-3-15,4-3 1 0,1 3 8 16,2 0-1-16,3 0-2 15,0 0 6-15,0 0-20 0,0 0-11 16,9 0-4-16,12 0 4 16,15 0 1-16,10 0 6 15,5 0-1-15,7 0 3 16,0 0-5-16,0 0 5 16,-4 0-5-16,-6 0-1 15,-10 0 2-15,-12 0-5 16,-7 0 1-16,-11 0-1 15,-8 0 1-15,0 0-1 16,0 0 0-16,0 0-1 16,0 0-4-16,0 0-89 15,0 0-147-15,0-5-305 0</inkml:trace>
  <inkml:trace contextRef="#ctx0" brushRef="#br0" timeOffset="49372.1143">3869 2759 719 0,'0'0'48'16,"0"0"77"-16,0 0 33 15,0 0-73-15,0 0-47 16,0 0 15-16,-94-57-28 16,66 57-3-16,-5 3-9 15,6 11 3-15,3 2 2 0,8-2-9 16,8 0-3-1,8 2-5-15,0 1-1 0,6 0 2 16,15 3-1-16,7-1-1 16,2 0 1-16,0 2 0 15,1 1-1 1,-8-2-1-16,-4 2 0 0,-3-3 1 16,-8 3-2-16,-8-4-2 15,0 1 2-15,0-3 2 16,-13-2-2-16,-10-1 4 15,-1-3 2-15,-7-1 0 16,4-5-1-16,-3 0 5 16,2-4-7-16,-2 0 1 15,5 0-1-15,1 0-1 0,6 0 0 16,9-8-50-16,2-4-28 16,7-5-78-16,0-10-109 15,19-4-222-15</inkml:trace>
  <inkml:trace contextRef="#ctx0" brushRef="#br0" timeOffset="49661.4129">4127 2866 856 0,'0'0'21'0,"0"0"150"15,0 0-49-15,0 0-71 16,0 0-41-16,0 0 2 16,9 58 46-16,-6-34-13 15,4 3-23-15,-4-4 4 16,0 2-4-16,2-3-5 16,-4 0-12-16,-1 0-1 15,0-4 1-15,0-1-1 16,0-4-4-16,0-4 0 15,0-1-10-15,0-3-66 16,0-5-41-16,-1 0-98 0,-7-20-117 16</inkml:trace>
  <inkml:trace contextRef="#ctx0" brushRef="#br0" timeOffset="49864.539">4121 2584 977 0,'0'0'6'0,"0"0"20"0,0 0 35 16,0 0-31-1,0 0-30-15,0 0-187 0,0-23-200 16</inkml:trace>
  <inkml:trace contextRef="#ctx0" brushRef="#br0" timeOffset="50958.4372">4351 2967 834 0,'0'0'38'16,"0"0"56"-16,0 0 53 16,31-75-68-16,-10 60-58 15,4 4-15-15,2 2 4 16,-2 7 5-16,-5 2-1 15,2 0-1-15,-1 16 5 16,-3 8-3-16,0 5 8 0,-3-2-8 16,-2 2-5-1,-4-4-4-15,-4 0-3 0,-2-3 1 16,-3-5 2-16,0-2-4 16,0-5 1-16,0-3-2 15,-5-2-1-15,-1-2 8 16,3-3-3-16,0 0 5 15,0 0 10-15,-4-3 5 16,1-10-11-16,3-6-5 16,0-5-4-16,3-8 0 15,0-3-3-15,0-4-2 16,6 0 0-16,7 5-1 16,5 5-1-16,0 12 0 15,6 2-1-15,0 7 1 0,0 4-3 16,1 2 2-16,0 2 2 15,-1 2-3-15,0 16-1 16,0 5 1-16,0 7 4 16,-2 1 0-16,-1 0 0 15,-3-2 0-15,-2-2 0 16,-2-5 0-16,-8-1 0 16,-3-8 0-16,-3-4 0 15,0-4 0-15,0-3 1 16,0-2 1-16,0 0 3 15,0 0 5-15,-6-3 4 16,-2-13 1-16,2-4-8 16,3-8-1-16,3-5-3 0,0-7-3 15,3-2 0-15,11 4-1 16,5 5 1-16,5 8-4 16,0 8 2-16,0 5 2 15,-2 7-7-15,2 5 6 16,-6 0-7-16,4 5 2 15,-4 15 1-15,0 4-2 16,-3 5 7-16,-3 1-1 16,-3 0-3-16,-2-1 2 15,-1-2-50-15,-1-5-40 16,-4-2-30-16,-1-8-95 16,0-4-120-16</inkml:trace>
  <inkml:trace contextRef="#ctx0" brushRef="#br0" timeOffset="51302.2588">5416 2868 893 0,'0'0'16'16,"0"0"158"-16,0 0-24 15,0 0-33-15,0 0-89 16,0 0-24-16,34 17 15 0,-22 17 26 16,0 9 9-16,1 4-20 15,-1 0-8-15,-4-2 7 16,-1-2-21-16,-1-5-2 16,0-1-8-16,-6-2 6 15,0-3-7-15,0-4 0 16,0-4 0-16,0-7 0 15,-6-5-2-15,3-4 0 16,-3-5-43-16,-1-3-71 16,-1 0-37-16,2-18-55 15,0-17-373-15</inkml:trace>
  <inkml:trace contextRef="#ctx0" brushRef="#br0" timeOffset="51536.5543">5484 2897 794 0,'0'0'95'0,"0"0"-46"16,27-82 86-16,-12 66-13 16,4 5-76-16,1 4-30 15,2 5-7-15,-1 2 0 16,-3 0-3-16,0 10-6 16,-6 10 0-16,-2 4-3 15,-7 5 3-15,-3 0 3 16,0-1-2-16,-13-1-1 15,-8-6-4-15,-6-4-34 16,-3-6-22-16,2-3-59 16,1-8-64-16,5 0 0 0</inkml:trace>
  <inkml:trace contextRef="#ctx0" brushRef="#br0" timeOffset="51911.5626">5808 2506 883 0,'0'0'23'15,"0"0"159"-15,0 0-49 16,0 0-73-16,0 0-47 15,0 0 31-15,30 72 10 16,-20-31-7-16,-1 3 2 16,3-3-19-16,0-1-2 15,-3 0-10-15,0-2-10 16,-2-1 5-16,2 2-9 16,-4-3-2-16,-2-3 0 15,-3 0 3-15,0 0-5 16,0-3 1-16,0 0-4 15,0-3-30-15,-6-6-48 16,4-6-40-16,2-6-29 0,0-9-75 16,0 0-89-16</inkml:trace>
  <inkml:trace contextRef="#ctx0" brushRef="#br0" timeOffset="52177.1852">6157 2883 1052 0,'0'0'71'0,"0"0"103"15,0 0-41-15,0 0-71 16,0 0-62-16,0 0-3 16,0 25 3-16,3 1 5 15,3 3 1-15,-3-4-2 0,0 1-2 16,-3-5 0-16,0-4 0 15,0-2-2-15,0-2 0 16,0-3-8-16,0-4-96 16,-3-1-75-16,-6-5-100 15,-3-8-400-15</inkml:trace>
  <inkml:trace contextRef="#ctx0" brushRef="#br0" timeOffset="52364.8932">6084 2630 17 0,'0'0'928'0,"0"0"-877"16,0 0 18-16,0 0-9 15,0 0-60-15,0 0-23 16,7-21-213-16</inkml:trace>
  <inkml:trace contextRef="#ctx0" brushRef="#br0" timeOffset="53474.2388">6591 2559 814 0,'0'0'6'0,"0"0"105"15,0 0 43-15,0 0-51 16,0 0-48-16,0 0-40 16,0 0 1-16,-45-53-4 15,45 53-12-15,-7 7 0 16,1 19 0-16,-6 16 9 0,6 8 14 16,0 6 0-16,6 0 4 15,0 0-2-15,0-2 1 16,0-2-7-16,9-9 1 15,3-3-12-15,-3-5-1 16,1-8-3-16,-1-3-3 16,-4-4 0-16,-2-4 1 15,0-2-2-15,-3-4-1 16,0-2-49-16,0-2-108 16,-6-6-109-16,-18 0-359 15</inkml:trace>
  <inkml:trace contextRef="#ctx0" brushRef="#br0" timeOffset="53818.0343">6400 2989 225 0,'0'0'729'16,"0"0"-614"-16,0 0 15 16,0 0-75-16,0 0-54 15,88-75 0-15,-49 58-1 16,-3 1 1-16,5 4 0 15,-5 0-1-15,0 2 2 16,-6 2-2-16,-2 4 1 16,-4 2 0-16,-6 2-1 15,-3 0-3-15,-3 6-3 16,-3 8 5-16,1 3 1 16,4 4 0-16,-4 2 1 0,-1 4 10 15,0-3 2 1,-3-1-5-16,3-2-2 0,-5-4-6 15,-4-1 0-15,0-5 0 16,0-2 4-16,0-4-4 16,0-3-8-16,-13-2-102 15,-2 0-73-15,-4-16-290 16</inkml:trace>
  <inkml:trace contextRef="#ctx0" brushRef="#br0" timeOffset="54021.1612">6839 2601 900 0,'0'0'71'15,"0"0"97"-15,0 0-78 16,0 0-78-16,0 0-12 15,0 0-4-15,40-32-68 16,-40 32-259-16</inkml:trace>
  <inkml:trace contextRef="#ctx0" brushRef="#br0" timeOffset="54521.1663">7520 2823 875 0,'0'0'2'0,"0"0"118"16,0 0 6-16,0 0-56 15,-88-54-25-15,60 54-31 16,1 0 9-16,-1 12 15 16,4 10-12-16,6 5 2 15,5 2-13-15,8 1-6 16,5-2 0-16,0 0-6 16,11-3 1-16,8-3-3 0,5-1 1 15,4-6-2-15,2-3 0 16,6-4-13-1,1-6-97-15,3-2-50 0,2 0-113 16,0-12-228-16</inkml:trace>
  <inkml:trace contextRef="#ctx0" brushRef="#br0" timeOffset="55208.8066">7838 2905 336 0,'0'0'413'16,"0"0"-337"-16,0 0 89 15,0 0-22-15,0 0-62 16,-18-75-38-16,5 70 23 0,-1 5-25 16,-8 0-31-16,-5 7-6 15,-1 13 1-15,4 2-2 16,6 1 1-16,8 1-1 16,8-3 0-16,2 0-3 15,0-4 0-15,15-3-1 16,4-4 1-16,4-5 1 15,2-2 1-15,2-3-4 16,-2 0-50-16,-1-17-41 16,-9-3-26-16,-2-4-30 15,-8-1 39-15,-2-3 21 16,-3 3 70-16,0 4 19 0,0 7 55 16,0 6 33-16,0 5 52 15,0 3-60-15,0 0-64 16,0 6-16-16,0 16 0 15,9 4 16-15,4 5 6 16,7 1 8-16,2-6-12 16,8-2 0-16,-2-5-6 15,2-7-3-15,3-3 4 16,-5-6-3-16,2-3-2 16,-3 0 4-16,-3 0-10 15,0-14-1-15,-5-6 3 16,-7-5-4-16,-2-5-7 15,-5-6-28-15,-5-6 3 0,0-8 7 16,-8-7 18 0,-8-7 5-16,0-8 2 0,-1 4 0 15,8 10 3-15,5 18 31 16,1 20 10-16,3 16 28 16,0 4-33-16,0 16-39 15,0 29 0-15,10 13 11 16,4 12 8-16,2-2 2 15,2-5 0-15,0-5-5 16,-3-4-8-16,-2-9-8 16,-7-1 3-16,-6-10-3 15,0-3-2-15,-12-4-89 0,-18-14-110 16,-8-13-247 0</inkml:trace>
  <inkml:trace contextRef="#ctx0" brushRef="#br0" timeOffset="55521.31">8044 2853 971 0,'0'0'22'16,"0"0"-10"-16,0 0 74 16,97-40-6-16,-58 30-42 15,-1 3-33-15,-2-3 7 16,-6 4-6-16,-3 2 3 15,-2 4-2-15,-5 0-2 16,-1 0 3-16,0 3-7 0,1 9 2 16,2 6 5-16,-5 3 2 15,2 5 0-15,0-1 14 16,-5-1-14-16,-5-1-2 16,-2-3 3-16,-4-3-10 15,-3 2-1-15,0-3 0 16,-3-3-29-16,-10-5-115 15,-1-8-92-15,-2 0-337 16</inkml:trace>
  <inkml:trace contextRef="#ctx0" brushRef="#br0" timeOffset="55708.8526">8488 2490 1132 0,'0'0'11'15,"0"0"80"-15,0 0-57 16,0 0-34-16,0 0-106 16,0 0-421-16</inkml:trace>
  <inkml:trace contextRef="#ctx0" brushRef="#br0" timeOffset="57239.9676">8927 2744 758 0,'0'0'66'0,"0"0"162"0,0 0-102 16,0 0-50-16,0 0-14 15,0 0-30-15,-82-69-15 16,54 69-7-16,-5 17-5 0,-3 5 6 16,6 7-7-1,5 2 0-15,13 0-1 16,7 0-2-16,5-3 2 15,8-3 0-15,14-3-2 16,8-8 0-16,-2-5-1 16,5-9 2-16,-6 0-1 15,1 0-1-15,-2-13 0 0,-4-8-27 16,-1-4-22 0,-9-3-4-16,1-4 28 0,-6-3 12 15,0-3 9-15,-1 2 4 16,-3 3 3-16,4 6-1 15,2 11-2-15,0 6 2 16,6 9-6-16,3 1 4 16,3 7-3-16,4 18 3 0,2 8 1 15,-2 4 8 1,-2 2 0-16,-1-3-1 0,-4-2 18 16,-6-5-17-1,-9-3 0-15,0-3-5 0,-3-5 1 16,0-6 2-1,0-5-3-15,0-4 1 0,-3-3-2 16,0 0 9 0,0 0 14-16,-6-14-7 0,3-9-14 15,0-5 4-15,6-8 1 0,0-3 0 16,0-3-9 0,8-1 1-16,14 4-2 0,0 6 0 15,2 6 0 1,-3 9-2-16,3 9 0 0,-2 9 1 15,-1 0 0 1,0 13-3-16,3 14 4 0,-2 6 4 16,-1 3 3-1,-6 1 5-15,1 1-8 0,-5-1-1 16,-2-2-3-16,-3-3 0 16,1-3-2-16,-4-2-69 15,0-9-88-15,0-12-227 16</inkml:trace>
  <inkml:trace contextRef="#ctx0" brushRef="#br0" timeOffset="58570.9433">10857 2800 825 0,'0'0'73'0,"-33"-76"10"0,4 41 84 16,0 6-61 0,-8 10-7-16,4 12-50 0,-6 7-33 15,2 1-9 1,1 24-1-16,3 9-3 0,11 5-3 15,7-1-1 1,12-1 1-16,3-7-2 0,6-4 2 16,15-6 1-1,4-4 1-15,5-7 0 0,3-6 0 16,-2-3 2-16,2 0-2 0,-3-15-1 16,-2-5-1-1,-4-2 0-15,-6-8-12 0,-3-1-22 16,-3-8 8-1,-5 0 23-15,-4-6 3 0,-3 0 1 16,0 3 0 0,0 5 5-16,3 12 12 0,-3 11-10 15,6 9 11-15,0 5-10 16,12 10-9-16,3 24 0 16,6 11 3-16,-1 7 7 15,6 3 7-15,-5-2 6 16,-2-5-6-16,-4 1-8 15,-9-6 5-15,-3-1-9 16,-9-8 3-16,0-2-2 16,0-7-6-16,-6-2 0 15,-12-7 2-15,-3-1-1 16,-4-5 0-16,-2-6 1 0,1-4-1 16,7 0-1-1,0-6 2-15,1-10-1 0,6-3-2 16,6-3 1-1,6-4-9-15,0 0 0 0,6 4 8 16,17 0-12 0,9 5-6-16,4 2-39 0,6 1-71 15,-2 1-133-15,-12-3-423 0</inkml:trace>
  <inkml:trace contextRef="#ctx0" brushRef="#br0" timeOffset="61258.5593">11719 2774 883 0,'0'0'17'0,"0"0"54"16,0 0 76-16,0 0-99 15,0 0-34-15,0 0 0 16,0 0-4-16,27-78-4 16,-12 71 0-16,3 5-2 15,-2 2 6-15,3 0-7 16,4 5-3-16,4 22 0 0,-2 9 2 16,2 8 6-1,-6 6 17-15,0-2-15 0,-9 0 2 16,-5-8-7-16,-4-5-2 15,-3-12-1-15,0-6 7 16,0-7-2-16,0-6 16 16,0-2 16-16,0-2-1 15,-3 0 18-15,-1-6-7 16,-2-14-15-16,0-7-27 16,3-12-6-16,3-4 6 15,0-6-5-15,0-1-1 16,12 4-1-16,7 5-4 0,2 9 2 15,3 10 2-15,-3 10-4 16,1 12 1-16,-1 0-5 16,0 13-3-16,6 12 2 15,1 5 9-15,-1-1 3 16,-5 0-3-16,-2-2-4 16,-4-1 3-16,-7-3-1 15,-5-2 1-15,-4-4-30 16,0-2-34-16,0-6-46 15,0-4-86-15,0-5-116 16</inkml:trace>
  <inkml:trace contextRef="#ctx0" brushRef="#br0" timeOffset="61961.6069">12538 2816 845 0,'0'0'19'16,"0"0"-9"-16,0 0 77 16,0 0-23-16,0 0-43 15,0 0-1-15,69-22 17 16,-62 13 6-16,-7 0 4 15,0-3-4-15,0-2-6 0,0-1 16 16,-10 1-33-16,-4-3-4 16,-5-2 2-16,-2 4-3 15,6 0-1-15,-1 8 8 16,10 5 14-16,3 2-23 16,-1 0-13-16,1 17-9 15,3 12 8-15,0 9 1 16,0 1 1-16,13 0 5 15,9-5-2-15,-1-3 0 16,4-6 0-16,1-4-1 16,0-3-1-16,6-7 2 15,-2-3-4-15,-2-6 2 16,2-2 5-16,-4 0-5 0,0-10 1 16,-3-7 4-16,-4-6-7 15,-3-4 0-15,-7-2-22 16,-1-4-13-16,-8-4 11 15,0-3-2-15,0-8 15 16,-7-3 9-16,-3-4 1 16,-3 2 1-16,1 10 1 15,2 12 2-15,6 12 12 16,1 12 2-16,3 7 1 16,0 0-18-16,0 16-16 15,11 19 13-15,1 11 3 16,1 9 5-16,0 1 9 0,1-5-8 15,-2-3-3-15,-3-5 2 16,-5-3-5-16,-1-1 0 16,-3-3-1-16,0-5-2 15,0-3-50-15,-4-9-114 16,-8-8-119-16,-11-11-220 16</inkml:trace>
  <inkml:trace contextRef="#ctx0" brushRef="#br0" timeOffset="62149.1942">12744 2808 946 0,'0'0'15'0,"0"0"107"16,0 0-68-16,0 0-45 0,87-48-4 15,-46 32 4-15,1 2-7 16,1-2 0-16,2 1-4 15,1 0-3-15,-4-1-112 16,-6-1-186-16</inkml:trace>
  <inkml:trace contextRef="#ctx0" brushRef="#br0" timeOffset="62836.619">13251 2735 343 0,'0'0'701'16,"0"0"-672"-16,0 0 109 16,0 0-64-16,0 0-74 15,0 0 8-15,35 32-8 0,-16 9 36 16,0 1-7-16,-1-4 0 16,-3-5-2-16,1-8-10 15,1-7-10-15,-4-5 0 16,2-5-7-16,-6-4 5 15,6-4-2-15,0 0-1 16,2-9 7-16,3-11-6 16,-8-3-3-16,-3-6-7 15,-3-2-13-15,0-4 7 16,-6-1 12-16,0 1 0 16,0 7 2-16,0 8-1 15,0 10 0-15,0 9 0 16,0 1 0-16,0 9-17 0,0 16 5 15,0 8 12-15,3 3 7 16,6-2-1-16,7-3 2 16,1-6 5-16,2-4-6 15,-1-5 3-15,3-7-3 16,-2-1-2-16,1-7 1 16,-4-1 2-16,2 0 2 15,3-5 6-15,-5-12 8 16,1-4 0-16,-7-7 4 15,-1-4-5-15,-3-3 0 16,-6-3-7-16,0 1-8 16,0 4-3-16,-12 7-4 15,-1 6 0-15,-3 5-2 16,-1 5-28-16,-7 8-100 16,0 2-207-16</inkml:trace>
  <inkml:trace contextRef="#ctx0" brushRef="#br0" timeOffset="63696.0855">14286 2746 871 0,'0'0'39'15,"0"0"77"-15,0 0 26 16,-13-73-49-16,-1 55-14 0,-2 6-19 16,1 3-6-16,-3 9-7 15,0 0-29-15,-6 3-11 16,2 20-2-16,-4 5 6 15,13 7-9-15,0-3-1 16,10 2 1-16,3-1 0 16,3-5-2-16,13 0 0 15,4-6 0-15,-1-5 0 16,-3-3 1-16,1-6 0 16,-4-5-1-16,-3-3 0 15,3 0-3-15,-3-11-8 16,2-8-1-16,-2-8-25 0,0-3 22 15,0-6 7-15,-1 1 7 16,4 0 1-16,0 2-2 16,7 6-3-16,3 5 5 15,6 9-2-15,-3 10-1 16,-1 3 2-16,2 3-4 16,-1 20 4-16,0 9 1 15,-6 6 15-15,2 1 12 16,-6 0-2-16,-6-2-10 15,-4-5 5-15,-4-4-11 16,-2-5-7-16,0-6 1 16,0-7-2-16,-5-5-1 15,-2-5 5-15,1 0-1 16,-4 0 12-16,1-17-8 16,-2-6-5-16,2-9 3 0,2-7-6 15,4-4-3-15,3 2 2 16,0 3-8-16,0 7 5 15,11 5-3-15,5 6-1 16,0 6-1-16,-1 7-51 16,3 5-12-16,-3 2-60 15,-1 0-68-15,2 2-74 16,0 3-469-16</inkml:trace>
  <inkml:trace contextRef="#ctx0" brushRef="#br0" timeOffset="64180.3832">14851 2498 690 0,'0'0'357'0,"0"0"-275"15,0 0 64-15,0 0-15 16,0 0-98-16,0 0-33 16,17-10-2-16,-5 47 2 15,1 9 22-15,-3 6 13 16,3 0-5-16,-3-4 1 0,-4-2-20 16,0-7 0-16,-6-8-8 15,0-7-1-15,0-9 2 16,0-9-4-16,0-5 3 15,0-1 0-15,0 0 7 16,0 0 5-16,0-8-1 16,0-12-9-16,0-7-4 15,1-5-1-15,7-4 0 16,4-5 0-16,3 4 1 16,1 1-1-16,1 7 0 15,2 7 0-15,0 6-4 16,1 4 0-16,-3 5-4 0,2 4-7 15,0 3-36-15,0 0-44 16,-2 0-17-16,-4 0-80 16,-9 8-181-16</inkml:trace>
  <inkml:trace contextRef="#ctx0" brushRef="#br0" timeOffset="64446.0935">15029 2706 1024 0,'0'0'63'0,"0"0"86"15,0 0-39-15,0 0-87 16,0 0-18-16,0 0-1 16,42 51 13-16,-22-27 17 0,6-2-8 15,-3 0 2-15,3 2-2 16,0-5-5-16,-3-3-16 15,0-3 5-15,-1-2-6 16,-9-5-4-16,4-1 3 16,-8-2-3-16,-2-1-5 15,1-2-47-15,-1 0-76 16,-6-7-177-16,-1-13-591 16</inkml:trace>
  <inkml:trace contextRef="#ctx0" brushRef="#br0" timeOffset="65628.4659">16199 2569 342 0,'0'0'612'0,"0"0"-542"15,0 0 126-15,0 0-125 16,0 0-71-16,0 0 4 15,-5 130 20-15,5-67-6 16,0-9 6-16,21-7-11 16,1-8-5-16,5-7 3 15,1-10-11-15,3-8 1 0,1-9 4 16,-4-5-4-16,2 0 5 16,-7-10-5-16,-1-9-1 15,-6-6 4-15,-5-4-2 16,-5 0-4-16,-6-2 0 15,0-3 2-15,0-1 3 16,-9 2-3-16,2 7 2 16,3 9-1-16,2 7 2 15,2 10-3-15,0 0-2 16,0 24-21-16,3 5 21 16,16 5 2-16,9-2-2 15,5-5 4-15,7-6-2 0,-1-6 2 16,-3-4-1-16,-4-10-1 15,-3-1 5-15,-9 0 0 16,-4-9 4-16,-3-7 7 16,-4-3 40-16,-5 0 4 15,-2-7-23-15,-2-1-16 16,0-4-4-16,-11-1-16 16,-3 0-1-16,0 6-7 15,-1 9-36-15,2 2-27 16,-5 12-56-16,1 3-86 15,0 0-284-15</inkml:trace>
  <inkml:trace contextRef="#ctx0" brushRef="#br0" timeOffset="66175.3526">16952 2316 812 0,'0'0'321'0,"0"0"-245"16,0 0 67-16,0 0-63 0,0 0-53 15,0 0-27 1,31 0 0-16,-10 40 5 0,-1 15 14 15,3 12 19-15,-8 2-12 16,1-2-13-16,-2-4-9 16,-8-10 0-16,-3-11-3 15,-3-9 2-15,0-11-1 16,0-10 0-16,0-4-2 16,0-5 2-16,0-3 4 15,0 0-1-15,-3 0 8 16,3-14 3-16,-3-7-16 15,0-8 0-15,3-2-7 16,0-3 6-16,10-2-3 16,9 5-2-16,4 6 6 15,-2 6-3-15,0 12 2 16,-1 7-4-16,3 3 3 0,-4 20-3 16,7 5 5-16,-7 4-1 15,1 0 3-15,-1-4 0 16,-6-1-1-16,1-5 1 15,-8-2-2-15,-3-3-6 16,-3-3-12-16,0-4-153 16,-14-10-164-16,-2 0-627 15</inkml:trace>
  <inkml:trace contextRef="#ctx0" brushRef="#br0" timeOffset="66644.0667">17570 2794 709 0,'0'0'113'0,"0"0"-96"16,0 0 154-16,0 0-77 15,0 0-47-15,0 0-9 16,68-15 14-16,-62 7-15 16,0-3 10-16,-2-2-8 15,-1-2-18-15,-2-3-8 16,-1-2-5-16,0 0 11 0,0-3-5 16,-1 1-1-16,-6 3 6 15,1 7-2-15,3 4 19 16,0 6-7-16,3 2-11 15,0 0-18-15,-3 7-4 16,-7 18-7-16,3 9 11 16,1 4 6-16,6 0 11 15,0-1 0-15,0-4-5 16,12-3 0-16,5-3-9 16,0-6-1-16,1-4 0 0,5-4 1 15,-1-4-1 1,2-7-2-16,0-2-5 0,1 0-70 15,-4-7-141-15,-4-14-277 16</inkml:trace>
  <inkml:trace contextRef="#ctx0" brushRef="#br0" timeOffset="67028.2087">17875 2552 1136 0,'0'0'14'0,"0"0"62"16,0 0-2 0,0 0-15-16,97 24-32 0,-68 7 10 15,0 6 19-15,-5 1-8 16,-5-2-13-16,-1-2-5 16,-7-4-10-16,-4 1-11 15,-7-5-6-15,0-2 1 16,0-6-3-16,0-7-1 15,-4-5 4-15,4-6-3 16,0 0 6-16,-3 0-1 16,0-9 3-16,3-14 1 15,0-10-9-15,0-7-1 16,0-7 3-16,10-2-2 16,3 0-1-16,6 6 0 0,4 5-5 15,3 3-6-15,-4 11-27 16,-3 4-41-16,-5 4-92 15,-4 5-151-15,-4 1-628 16</inkml:trace>
  <inkml:trace contextRef="#ctx0" brushRef="#br0" timeOffset="67496.9457">18397 2771 879 0,'0'0'7'16,"0"0"63"-16,0 0 29 16,0 0-15-16,0 0-20 15,0 0-36-15,92 25 4 16,-69-25 2-16,-5 0-10 15,1 0-10-15,-1-11 2 16,-9 0 0-16,0-1 1 16,-3-4-3-16,-2-1-4 15,-4-3 4-15,0-2-3 16,0-5 4-16,-9 1-12 16,-4 4 6-16,-3 3 11 15,0 10 28-15,2 7-18 0,-5 2-5 16,-1 13-12-16,1 19-4 15,2 8 5-15,8 3 7 16,6-1-1-16,3-8-5 16,0-2-9-16,19-6 0 15,5-2-2-15,8-8 0 16,5-5-4-16,6-6 3 16,0-5-3-16,-1 0-48 15,-5-11-213-15,-8-10-607 16</inkml:trace>
  <inkml:trace contextRef="#ctx0" brushRef="#br0" timeOffset="72169.2637">19702 2712 695 0,'0'0'43'0,"0"0"66"16,0 0 53-16,0 0-43 16,0 0-58-16,0 0-24 15,0 0-13-15,-6-75 0 16,23 64 5-16,3-1-7 15,9 1-18-15,3 5 0 16,4 2 6-16,0 4-5 16,6 0-4-16,-6 21 1 15,1 5 2-15,-4 9-3 16,-6 9 2-16,-7 3 0 0,-8 0 4 16,-6-3-4-16,-6-4-1 15,0-9 2-15,-1-6-3 16,-14-10 0-16,-1-5 11 15,4-4 14-15,1-6 7 16,-1 0 9-16,2-1-6 16,-2-18-23-16,0-4-3 15,3-9-7-15,4-6 3 16,4-3-4-16,1-7-2 16,0-5 0-16,13 1-1 15,10 2-7-15,3 7 1 16,4 11 0-16,5 10-50 0,-4 7 15 15,-3 12-15-15,-2 3-42 16,-8 2-43-16,-2 15-93 16,-5 1-86-16</inkml:trace>
  <inkml:trace contextRef="#ctx0" brushRef="#br0" timeOffset="72608.9231">20306 2794 392 0,'0'0'387'15,"0"0"-377"-15,0 0 32 16,0 0 40-16,80-25-48 15,-58 15-19-15,-9 0 3 16,-4-1-4-16,-5-3 9 16,-4-1 20-16,0-2 12 15,0-2 3-15,-15-1-31 16,-3 2-5 0,2 7 1-16,0 4 29 0,3 4-2 0,3 3-39 15,1 0-4-15,2 9-7 16,1 14-5-16,6 5 1 15,0 4 4-15,0 2-2 16,16-2 2-16,10-4 9 16,-1-3-8-16,3-6 4 15,-1-4-5-15,0-1 0 16,-1-7-3-16,-3-6-24 16,3-1-104-16,-4 0-53 15,1-11-99-15</inkml:trace>
  <inkml:trace contextRef="#ctx0" brushRef="#br0" timeOffset="72952.6667">20695 2531 943 0,'0'0'55'0,"0"0"83"15,0 0-94-15,0 0-33 16,0 0-10-16,0 0 0 15,-47 86-1-15,53-63 1 16,13 0 4-16,6-1-4 16,2 0 2-16,1 1-1 15,1-1-1-15,-5 0-1 0,-3 0 0 16,-5-5 1 0,-10 0-1-16,-5-5 2 0,-1 1 3 15,-7-2 3-15,-19-2 13 16,-6 0 4-16,-10-2-12 15,2-4-8-15,2-3 1 16,2 0 2-16,7 0-8 16,5-9-3-16,6-1-4 15,11-1-58-15,7-4-114 16,0-4-190-16</inkml:trace>
  <inkml:trace contextRef="#ctx0" brushRef="#br0" timeOffset="73202.6517">20988 2588 1118 0,'0'0'10'16,"0"0"92"-16,0 0-90 16,0 0-4-16,0 0 44 15,31 111-22-15,-18-72-7 16,1-3 3-16,1-4-11 15,-9 0-10-15,0-6-4 16,-3-2 4-16,-3-4-4 16,0-7-1-16,0-5-17 15,0-3-105-15,-2-5-60 16,-10-3-160-16</inkml:trace>
  <inkml:trace contextRef="#ctx0" brushRef="#br0" timeOffset="73421.5871">20995 2302 1041 0,'0'0'6'16,"0"0"143"-16,0 0-64 15,0 0-44-15,0 0-37 0,0 0-4 16,20-41-22-16,-19 37-201 16,-1-2-577-16</inkml:trace>
  <inkml:trace contextRef="#ctx0" brushRef="#br0" timeOffset="74093.5944">21581 2620 716 0,'0'0'276'15,"0"0"-212"-15,0 0 108 16,0 0-63-16,0 0-59 16,-95-53-22-16,66 53 9 15,6 2-10-15,3 8-20 16,8 1-7-16,6 2-1 15,6 4-10-15,0 3 10 16,0 0-3-16,18 4 3 16,8-3 1-16,4 1 0 15,1 0 0-15,-3-2-5 16,-3-1-9-16,-5-1 0 0,-7-2 4 16,-5-3 6-16,-4-4 4 15,-4-1-5-15,0-3 0 16,-13 2 5-16,-12 0 0 15,-8-1 4-15,-5-3 1 16,1-3-4-16,6 0 4 16,2 0-4-16,7-2-1 15,7-8 0-15,5-8-16 16,5-2-114-16,5-11-157 16,0-4-228-16</inkml:trace>
  <inkml:trace contextRef="#ctx0" brushRef="#br0" timeOffset="74374.7736">21707 2404 959 0,'0'0'25'16,"0"0"142"-16,0 0-109 15,0 0-43-15,0 0 24 16,28 86 53-16,-17-37-28 15,0 0-31-15,0 0 2 16,3-6-9-16,-1-2-15 16,-4-7-3-16,-1-3 0 15,-3-4-7-15,-2-7 1 16,-2-1-1-16,-1-3-1 0,0-6-15 16,0 0-81-16,-13-9-62 15,0-1-95-15,-5-1-278 16</inkml:trace>
  <inkml:trace contextRef="#ctx0" brushRef="#br0" timeOffset="74984.2951">21668 2719 917 0,'0'0'34'15,"0"0"179"-15,0 0-139 16,0 0-66-16,0 0-7 0,0 0 0 15,113-45-1 1,-77 36-2-16,1 1 1 0,4-3-4 16,2 0-15-16,-1 0-117 15,4-3-25-15,-4 2-22 16,-1-1-87-16,-2 4 82 16,-8 1-35-16,-6-1 224 15,-11 4 110-15,-6 0 64 16,-8 1 7-16,0 1 77 15,0-2-143-15,-15 3-9 16,-11 2-25-16,-4 0-10 16,-4 4-20-16,-2 13 1 0,-1 9-11 15,3 4-7 1,4 2-10-16,10 1-6 0,9-4-4 16,8-2-6-16,3-5-2 15,0-5 1-15,14-3-7 16,5-4 0-16,1-7 0 15,6-3 4-15,-1 0-4 16,1-1-1-16,-3-12-72 16,-2-5-9-16,-6-5-3 15,-2 0 34-15,-3-4-11 16,-4-2 58-16,-2-2 4 16,0 2 4-16,-2 5 8 15,-1 8 44-15,1 10-6 16,-2 6 8-16,3 0-28 15,0 0-28-15,4 12 1 0,3 12 13 16,0 4 17-16,0 4-3 16,-1 0-12-16,3-3-8 15,2-1-7-15,-4-3 0 16,-1-1-3-16,-6-4-6 16,-3-3-129-16,0-9-130 15,0-8-356-15</inkml:trace>
  <inkml:trace contextRef="#ctx0" brushRef="#br0" timeOffset="75437.5705">22396 2548 1065 0,'0'0'10'0,"0"0"62"15,0 0-30-15,0 0 49 16,0 0-19-16,61 96-30 15,-45-60-14-15,-1-3-3 16,-4 1-4-16,-4-4-12 16,-3-5-2-16,-2-5-2 15,-2-7-1-15,0-9 0 16,0-1-4-16,0-3 0 16,0 0 6-16,0 0 5 15,0-9 3-15,0-11-14 16,1-5-23-16,2-6 17 0,2-2-4 15,-1-2 6 1,6 0 4-16,0 2 1 0,5 9 0 16,3 3 0-16,0 9 0 15,1 7-2-15,2 5 0 16,-2 0-2-16,2 8 0 16,0 13 0-16,-1 5 3 15,-3 0 4-15,-2 1 0 16,2-2-3-16,-7-3 1 15,2 2-2-15,-5-3 0 16,3-3-4-16,-4-2-43 16,4-4-103-16,3-4-64 0,7-8-121 15</inkml:trace>
  <inkml:trace contextRef="#ctx0" brushRef="#br0" timeOffset="75688.6513">23100 2527 877 0,'0'0'9'0,"0"0"122"16,0 0-11-16,0 0-48 16,-91-1-40-16,72 27-16 15,-4 9-7-15,4 4 21 0,4 2 3 16,9-2-7-1,4-5-3-15,2-5-11 16,0-2-10-16,15-7-2 16,3-3 0-16,7-8-1 0,7-9-158 15,2-4-306-15</inkml:trace>
  <inkml:trace contextRef="#ctx0" brushRef="#br0" timeOffset="76141.7567">23266 2670 856 0,'0'0'8'0,"0"0"76"16,0 0 22-16,0 0-53 15,0 0-27-15,0 0-11 16,36 36-3-16,-23-36-3 15,-1 0 0-15,2 0-1 16,1-9-4-16,2-4-4 16,-4-3 0-16,-1-1-1 15,-4-3 1-15,-4-2-9 16,-4-3-2-16,0-4 8 16,0 0 3-16,-4 4 15 15,-9 5 28-15,-1 10-3 16,-1 3 7-16,-5 7-17 0,-2 0-5 15,-3 22-6-15,1 7-3 16,1 8 1-16,7 3 11 16,6-1 10-16,7-3-8 15,3-2-12-15,0-5-7 16,9-4-5-16,10 1-5 16,5-7-1-16,0 0 3 15,8-3 0-15,3-9 0 16,-1-2-3-16,2-5-88 15,0 0-106-15,-3-12-150 0</inkml:trace>
  <inkml:trace contextRef="#ctx0" brushRef="#br0" timeOffset="76532.3863">23860 2467 979 0,'0'0'88'0,"0"0"85"15,0 0-42-15,0 0-53 16,0 0-45-16,-103-17-5 0,62 39 4 16,3 7-10-1,7 1-6-15,10-2-4 0,14-2-6 16,7-2-6-16,0 1-1 15,14-4 0-15,16 1 1 16,6-2 1-16,2-1 4 16,-3-3-2-16,-5-2-1 15,-7-3-2-15,-10-1 0 16,-4-1 0-16,-8-1 0 16,-1 2-2-16,-7 4-2 15,-21 3 2-15,-16 5 1 16,-11 1-24-16,-10 1-39 15,-7-4-84-15,1-10-204 16</inkml:trace>
  <inkml:trace contextRef="#ctx0" brushRef="#br0" timeOffset="79464.3021">24939 2648 586 0,'0'0'25'0,"0"0"75"15,0 0-33-15,0 0-6 16,0 0-14-16,0 0-1 16,-40-75 2-16,28 61-15 15,-6-3 1-15,-2 0 9 0,-7 1 2 16,-2-1-20 0,0 4 0-16,1 6 16 0,4 2-21 15,5 5-4-15,2 5-14 16,1 18 0-16,4 10-4 15,6 7 2-15,4 2 0 16,2-4 6-16,8-2-2 16,11-6-1-16,5-2 0 15,3-6-2-15,0-5-1 16,1-4 4-16,1-5-4 16,-7-5 1-16,-4-3 1 15,-2 0-2-15,-4 0 3 0,2-6-1 16,-8-8 4-1,0-4-5-15,-2-5 0 0,-4-2-1 16,0-3-2-16,0-3 2 16,0 0 2-16,0 0-1 15,0 4 2-15,0 12-1 16,0 8 4-16,0 7-1 16,0 0-5-16,0 18-21 15,0 13 15-15,13 6 6 16,-1 5 9-16,2 0-2 15,-1-4 5-15,-1-4-6 16,2-3-2-16,-2-4 0 16,-2-6-4-16,-4-3 0 15,-3-4-1-15,-3-2-76 16,0-5-122-16,-5-7-135 0</inkml:trace>
  <inkml:trace contextRef="#ctx0" brushRef="#br0" timeOffset="79839.3827">25091 2627 967 0,'0'0'2'0,"0"0"6"16,0 0 45-16,100-4 14 15,-70 29-22-15,-1 4 6 16,-5 4 10-16,-6 1-31 0,-6 1-12 15,-9-1 1-15,-3-1 2 16,0-6-13-16,-3-8-4 16,-4-6 1-16,4-10-4 15,3-2 2-15,0-1 4 16,0 0 4-16,-2-7 34 16,2-12 2-16,0-9-43 15,0-5 5-15,0-5-7 16,5-4-1-16,7-9-1 15,0-6 1-15,4-6-1 16,1 9 0-16,2 9-4 16,-4 12-2-16,0 14-3 15,-5 8-7-15,-1 6-75 0,0 5-27 16,-4 5-99-16,-5 17-66 16,0 0-257-16</inkml:trace>
  <inkml:trace contextRef="#ctx0" brushRef="#br0" timeOffset="80292.5147">25542 2699 745 0,'0'0'66'0,"0"0"-59"15,0 0 63-15,0 0 10 16,0 0 53-16,0 0-73 16,110 24-11-16,-83-24-19 15,-7 0-20-15,-4-7 1 16,-7-3-3-16,-2-4 17 16,-7-1 4-16,0-4-8 15,0-1-5-15,-10-4-3 16,-7-3-1-16,-2 1-3 15,-2 4 0-15,4 10 10 16,0 7 14-16,3 5-11 16,-1 4-18-16,3 24-4 15,3 10 1-15,5 5 1 16,4 2-1-16,0-6 3 0,12-6 3 16,11-4-2-16,6-4 0 15,5-6 0-15,5-5-4 16,0-7 3-16,1-6-2 15,-4-1-4-15,-5 0-2 16,-4-9-131-16,-12-9-95 16,-6-3-558-16</inkml:trace>
  <inkml:trace contextRef="#ctx0" brushRef="#br0" timeOffset="81261.1896">26787 2588 132 0,'0'0'819'0,"0"0"-768"0,0 0 102 16,0 0-73-16,0 0-32 16,0 0-34-16,0 0-10 15,43-70-3-15,-19 86 3 16,-1 11 6-16,-1 4-6 16,0 6 22-16,-1-1-10 15,-4 1-4-15,-7-1 5 16,-1-3-12-16,-8-4 1 15,-1-6 1-15,0-7-5 16,0-9 0-16,0-3 0 16,0-2 0-16,0-2 14 15,0 0 20-15,0 0 20 16,0-13 2-16,0-8-38 0,0-11-19 16,3-5 1-1,8-8 0-15,7-8-2 0,7-1-2 16,2 2 1-16,0 10-1 15,-2 14 0-15,-4 12-1 16,-2 12-2-16,-4 4 2 16,3 4-1-16,-1 21-2 15,2 8 5-15,-1 5 0 16,1-1 2-16,0-2 0 16,-3-4-1-16,-5-2-1 15,-3-4 1-15,-7-2-2 16,-1-1-3-16,0-2-110 0,-9-4-109 15,-2-11-107 1</inkml:trace>
  <inkml:trace contextRef="#ctx0" brushRef="#br0" timeOffset="81870.5844">27522 2629 984 0,'0'0'12'0,"0"0"97"15,0 0-39-15,0 0-41 16,0 0-17-16,79-53-2 16,-68 45-3-16,-5-4 3 0,-3-2-1 15,-3-3 7-15,0-3-1 16,0-1 11-16,-11 1-3 15,-2 3-3-15,-2 4-4 16,2 2 3-16,-3 9 3 16,0 2 2-16,0 7-24 15,-2 20 1-15,3 11-1 16,5 8 4-16,8-1 5 16,2-3-1-16,8-5-3 15,14-4-1-15,8-5 3 16,4-5-5-16,4-6 6 15,1-4 3-15,-1-8-4 0,-2-3-5 16,-2-2 0-16,-3 0 1 16,-2-3 4-16,-7-9-7 15,-6-5 1-15,-4-2 5 16,-4-7-5-16,-5-4 1 16,0-7-4-16,-3-4 2 15,0 1-17-15,0 3 16 16,0 10 2-16,0 11 0 15,0 9 1-15,0 7-1 16,0 0-1-16,0 24-30 16,1 11 22-16,8 10 6 15,2-1 4-15,2-4-4 16,-3-6 4-16,3-2-1 0,-5-8-1 16,-2-8 1-1,-1-6-1-15,-4-5-4 0,-1-5-45 16,0 0-166-16,-9-12-127 15</inkml:trace>
  <inkml:trace contextRef="#ctx0" brushRef="#br0" timeOffset="82089.4087">27898 2235 795 0,'0'0'304'0,"0"0"-234"16,0 0 28-16,0 0-73 15,0 0-25-15,0 0-10 16,0-22-22-16,0 22-211 16,0 0-229-16</inkml:trace>
  <inkml:trace contextRef="#ctx0" brushRef="#br0" timeOffset="82511.2889">28187 2332 784 0,'0'0'391'0,"0"0"-321"15,0 0 111-15,0 0-89 16,0 0-50-16,0 0-33 15,2-27-9-15,7 48-9 0,3 9 9 16,3 14 16-16,-3 6 3 16,1 5-4-16,-5-4 0 15,-4-1-10-15,-2-5 1 16,-2-11-5-16,0-6 0 16,0-6-2-16,-9-5-9 15,-3-5-55-15,-3-7-95 16,-3-5-124-16,0-3-342 15</inkml:trace>
  <inkml:trace contextRef="#ctx0" brushRef="#br0" timeOffset="83042.5447">28074 2601 1032 0,'0'0'7'0,"0"0"105"16,0 0-23-16,0 0-68 15,0 0-14-15,105-53-7 16,-61 42 5-16,1-1-3 16,0-1-2-16,-3-4-2 15,-8-2-2-15,-6-4-98 16,-4 0-85-16,-7-5-29 16,-3-1-9-16,-3 1 148 15,-4 2 77-15,-2 5 78 16,-2 6 99-16,-3 6-31 15,1 8-11-15,1 1-45 16,-2 3-69-16,0 19-16 0,0 14 59 16,0 13 19-16,0 9-3 15,0 6-17-15,0-4-26 16,0-1-11-16,0-6-8 16,0-9-3-16,0-8-6 15,0-8-6-15,0-8 2 16,0-9-5-16,0-7 1 15,0-4 1-15,1 0 6 16,4-5 9-16,1-14-11 16,5-10-6-16,5-5-3 15,1-3-10-15,5 1 2 16,1 6 11-16,0 6-4 16,-3 11 4-16,-2 8-4 0,-3 5-1 15,0 0-4-15,0 17 2 16,-1 5 1-16,2 4 6 15,-3-2-2-15,4 3 2 16,-4-5 0-16,0-1-5 16,-5-6-185-16,-5-11-194 15</inkml:trace>
  <inkml:trace contextRef="#ctx0" brushRef="#br0" timeOffset="83479.7803">29001 2655 819 0,'0'0'81'16,"0"0"-49"-16,0 0 91 16,0 0-17-16,92-4-47 15,-68-1-36-15,-2 0-4 16,-5-2-3-16,-3-3 11 15,-1-2-5-15,-5-3 6 16,-3-3-8-16,-2-2-16 16,-3-4-4-16,0-2 3 15,0-2-3-15,-6 0 2 16,-7 9 6-16,2 6 4 0,0 8 31 16,1 5-13-1,-3 0-19-15,-7 19-10 0,-3 17 2 16,0 8 12-16,5 3 9 15,9-3-1-15,9-6 0 16,0-5-6-16,0-5-10 16,15-4-4-16,4-4 0 15,4-6-1-15,1-3-1 16,4-4 1-16,5-6-4 16,-2-1-67-16,-1-5-152 15,-7-17-243-15</inkml:trace>
  <inkml:trace contextRef="#ctx0" brushRef="#br0" timeOffset="83854.699">29327 2462 1045 0,'0'0'94'0,"0"0"19"16,0 0-71-16,0 0-4 15,0 0 17-15,0 0-17 16,90 87-9-16,-71-49 25 16,-1-2-5-16,-2 1-29 15,-5-5 2-15,-4-3-10 16,0-3-3-16,-7-9-2 16,0-5-5-16,0-8-1 0,0-2 2 15,0-2-2 1,0 0 5-16,0 0 4 0,0-5 12 15,0-15 12-15,0-10-28 16,0-5-4-16,0-6 1 16,2-9-3-16,15-3 0 15,5 3-1-15,3 8-3 16,2 12 4-16,3 10-22 16,0 13-41-16,-4 2-110 15,-6 0-287-15</inkml:trace>
  <inkml:trace contextRef="#ctx0" brushRef="#br0" timeOffset="86417.3114">30557 2420 632 0,'0'0'62'0,"0"0"52"16,0 0 11-16,0 0-23 15,0 0-17-15,0 0-18 16,0 0 0-16,0 0 16 15,0-24-20-15,0 24-25 16,0 0-17-16,0 0-21 0,0 8 0 16,0 21-7-16,-1 13 7 15,1 6 3-15,0-2 6 16,0-1-6-16,0-8-1 16,0-8 1-16,0-3-3 15,0-5 0-15,0-5-1 16,0-4 1-16,0-4 0 15,0-2-1-15,0-4-65 16,-9-2-45-16,-1 0-82 16,-2-4-140-16</inkml:trace>
  <inkml:trace contextRef="#ctx0" brushRef="#br0" timeOffset="86667.315">30552 2185 1013 0,'0'0'4'16,"0"0"119"-16,0 0-66 15,0 0-41-15,0 0-16 0,0 0-14 16,0-22-27-16,0 22-170 16,0 0-63-16</inkml:trace>
  <inkml:trace contextRef="#ctx0" brushRef="#br0" timeOffset="87305.5287">30841 2505 1041 0,'0'0'4'16,"0"0"44"-16,0 0 12 16,0 0-17-16,99 37-17 15,-79 0-11-15,-4 1 0 0,-5-1 2 16,-8-2 6 0,-3-3-11-16,0-6 0 0,0-4 4 15,-3-9-6-15,-4-2 1 16,1-8 1-16,3-3 9 15,0 0 16-15,0 0 12 16,-2-8-9-16,1-9-8 16,2-7-23-16,2-7 16 15,0-8-19-15,9-4 1 16,11-4-3-16,4 4-4 16,6 7 3-16,5 12-8 15,-2 9 2-15,-2 10 1 16,-1 5 1-16,-2 12-11 15,1 20 8-15,-5 8-3 16,-2 9 4-16,-6 0 3 0,-8 6-1 16,-8-4-147-16,-2-10-214 15</inkml:trace>
  <inkml:trace contextRef="#ctx0" brushRef="#br0" timeOffset="89008.7031">3684 3942 837 0,'0'0'35'15,"0"0"127"-15,0 0-76 16,0 0 4-16,-91-46-45 16,67 39-7-16,-6 7 22 15,0 0-22-15,-1 3-25 16,-3 14-7-16,7 7-3 15,3-1-2-15,8 5-1 16,10-3 0-16,6-3 0 0,3-1-2 16,28-2-3-16,12-3 5 15,14-5 0-15,4-2 7 16,-4 1-7-16,-2 2 0 16,-12 2-1-16,-10 1-1 15,-12 4 1-15,-8-1-4 16,-11 2-9-16,-2 0 9 15,-12 2 2-15,-14 0 6 16,-9-2-2-16,-4-1 5 16,-3-7-4-16,-1-3 1 15,1-6-1-15,3-3 3 16,-1 0-2-16,3-4 1 16,7-12 1-16,5-3-5 0,5-2-3 15,7-6-50-15,10-2-45 16,3 0-46-16,22 2-135 15,14-3-83-15</inkml:trace>
  <inkml:trace contextRef="#ctx0" brushRef="#br0" timeOffset="89555.5641">3906 4084 821 0,'0'0'53'0,"0"0"-34"16,0 0 95-16,0 0-36 15,0 0-11-15,0 0-5 16,75 3-39-16,-56-8-8 16,2-1-5-16,-6 1 0 15,-3 1-9-15,-5-1 5 16,-4 2 0-16,2-1 3 16,-4-3 2-16,1-3 25 15,-2-3-21-15,0 1-3 0,0-2-4 16,0-1 7-16,-11 2 3 15,-2 1-4-15,-4 3-1 16,-2 2-5-16,-3 7-3 16,-2 0-3-16,0 3-2 15,3 18 0-15,5 7 1 16,5 5-1-16,10 4 9 16,1 0-9-16,3-2 1 15,19-2 6-15,5-7-5 16,1-4 2-16,5-2 0 15,0-6-3-15,-2-3-1 16,-4-6-1-16,1-2-1 0,-5-3-69 16,-5 0-144-16,-6-9-270 15</inkml:trace>
  <inkml:trace contextRef="#ctx0" brushRef="#br0" timeOffset="90055.5615">4230 4018 995 0,'0'0'2'16,"0"0"23"-16,0 0 1 0,0 0 45 15,101 7-23 1,-59 13 9-16,0 2-26 0,-8 2 10 15,-3 3-24-15,-11 1-11 16,-4 4 4-16,-8-3-5 16,-7-3 3-16,-1-6-2 15,0-7-1-15,0-8 0 16,-6-2-3-16,-3-3 1 16,2 0 16-16,-2 0-1 15,-2-11-7-15,1-9-3 16,4-10-3-16,3-3-5 15,3-7-1-15,0-1 0 16,16 4 0-16,1 6-2 16,5 8 1-16,-1 6 1 0,-3 7-2 15,0 10 0-15,0 0-2 16,1 11-3-16,2 13 7 16,-3 5-2-16,6-3 3 15,-2 5 0-15,-7-6 1 16,0-2 0-16,-6-5-1 15,-3-4 0-15,-3-4-1 16,-3-5 0-16,0 2-9 16,0-4-101-16,-6-3-94 15,-16 0-86-15</inkml:trace>
  <inkml:trace contextRef="#ctx0" brushRef="#br0" timeOffset="90258.6951">4588 3708 874 0,'0'0'151'0,"0"0"-65"15,0 0 24-15,0 0-92 16,0 0-18-16,0 0-6 15,6-21-33-15,-6 21-303 16</inkml:trace>
  <inkml:trace contextRef="#ctx0" brushRef="#br0" timeOffset="90946.2771">4946 4023 958 0,'0'0'46'0,"0"0"-42"16,0 0 56-16,0 0-33 15,0 0-23-15,0 0-4 16,-3 42 4-16,15-33 6 16,4-1-3-16,4-3 4 0,2-4 4 15,0-1 2-15,2 0 9 16,-4 0-4-16,-4 0-6 16,-1-7-6-16,-8-3-4 15,1 3-3-15,-4-6 6 16,-4-1 0-16,0-3 12 15,0-2-13-15,0-1 13 16,-12 3 0-16,-4 1-5 16,-3 2-6-16,-1 5 1 15,-4 7-10-15,-1 2 0 16,1 1 1-16,-4 21-1 16,7 10 4-16,0 4-4 15,6 7 5-15,9-1-2 0,6-4 2 16,0-4 0-16,15-6 0 15,12-3-1-15,1-7 0 16,8-5-5-16,3-4 1 16,5-6-1-16,-2-3 0 15,-1 0-87-15,-3-1-98 16,-5-13-257-16</inkml:trace>
  <inkml:trace contextRef="#ctx0" brushRef="#br0" timeOffset="91336.9081">5559 3902 872 0,'0'0'11'16,"0"0"202"-16,0 0-78 15,0 0-31-15,-88-15-52 16,70 25-12-16,0 7-16 16,3 3-11-16,8-1-10 15,7 4-2-15,0 1 0 16,7-1-1-16,11 1-1 16,9-1 1-16,3-1 3 0,1 0 0 15,2 1-3-15,-5-4 1 16,-7-4-1-1,-6-3 0-15,-9-3-2 0,-6-2 0 16,0 1 2-16,-3 2 0 16,-25 5 7-16,-11 0-4 15,-6 1-3-15,-4 3-14 16,-3-2-54-16,1 0-75 16,-6-8-208-16</inkml:trace>
  <inkml:trace contextRef="#ctx0" brushRef="#br0" timeOffset="93551.5766">6725 4195 660 0,'0'0'169'15,"0"0"-138"-15,0 0 126 16,-19-86-83-16,19 64-22 16,0-1-21-16,9 4 30 15,7 2-52-15,4 3-2 16,-1 3-3-16,5 4-1 16,1 6 0-16,2 1-3 15,4 3 0-15,-1 15-1 0,0 8-1 16,-3 3 2-1,-3 10 1-15,-2 4 0 0,-4 3-1 16,-6 2 0 0,-6-6 1-16,-6-6-1 0,0-8 1 15,0-10-1 1,0-6 2-16,-3-7 2 0,3-4 6 16,-3-1 27-16,0 0 14 0,0 0-7 15,-3-11-18 1,2-10-14-16,1-8-10 0,3-10-2 15,0-3 3 1,3-8-3-16,10-1 0 0,9-3-2 16,1 4-2-1,5 9 2-15,-1 13-2 0,-3 13 0 16,-2 10 1 0,-1 5-1-16,0 9-4 0,6 18 8 15,-5 9-1-15,1 1 1 0,-4 0 0 16,-3-2 0-1,-2-3-1-15,-5-5 0 0,1-2-11 16,-7-2-91 0,-3-6-37-16,0-4-107 0,0-9-117 15</inkml:trace>
  <inkml:trace contextRef="#ctx0" brushRef="#br0" timeOffset="94247.7727">7804 4098 726 0,'0'0'130'15,"0"0"-81"-15,0 0 142 16,0 0-87-16,-102-46-46 16,77 44-6-16,-2 2-7 15,-4 0-21-15,7 1-14 16,0 16-8-16,3 3 0 16,8 6-1-16,4 3 0 0,9-2-1 15,0-1-1 1,3-1 1-16,16-4 0 0,4-5 0 15,-1-2 1-15,2-4 0 16,-5-7-1-16,-7-2 0 16,-3-1-6-16,0 0-2 15,0-2-26-15,0-15 18 16,1-4-5-16,-1-4 9 16,2-7 4-16,2-1 6 15,2-3 1-15,6 3 1 16,1 5 0-16,4 4 0 15,-1 10-5-15,2 10 4 16,-5 4 1-16,5 8-1 16,0 19 2-16,-3 8 2 0,3 2 7 15,-2 2 11-15,-7-2-1 16,-6-2-7-16,-9-2-4 16,-3-5-1-16,0-11 0 15,0-5-2-15,-3-7 1 16,-6-5 4-16,1 0 16 15,-5-2 11-15,1-15 2 16,-1-8-28-16,5-6 2 16,2-9-3-16,3-9-11 15,3-8 0-15,0-2-1 16,12 0-4-16,9 9-16 16,4 12-37-16,5 13-11 15,0 10-48-15,1 7-57 0,-1 6-65 16,-7 2-207-16</inkml:trace>
  <inkml:trace contextRef="#ctx0" brushRef="#br0" timeOffset="95497.9895">7349 4241 355 0,'0'0'183'0,"0"0"-63"16,0 0-11-16,0 0-54 15,0 0-13-15,0 0-13 16,0-8-14-16,0 7-4 15,0-1 37-15,0 1-17 16,0-2 22-16,0 1 3 0,0-1-10 16,0-2-26-16,0 2-4 15,0 0 19-15,0 0-24 16,0 0 9-16,0-1 19 16,0 0-26-16,0 1 2 15,0 3 17-15,0-1-2 16,0 1-2-16,0 0-1 15,0 0-2-15,0 0 0 16,0 0-14-16,0 0-5 16,0 0-3-16,0 0-1 15,0 0-2-15,0 0 0 16,0 0-6-16,0 1-8 16,0 16-10-16,3 8 24 0,7 4 1 15,-4 0 1 1,-3-1 3-16,3-4-2 0,-3-3 0 15,-3-8-2-15,3-3 0 16,-3-5 3-16,0-4 1 16,0-1-3-16,0 0 4 15,0 0 2-15,0 0 1 16,0 0-5-16,0 0-4 16,0 0 0-16,0 0-9 15,0 0-102-15,0 0-98 16,0-7-177-16</inkml:trace>
  <inkml:trace contextRef="#ctx0" brushRef="#br0" timeOffset="96138.5361">9103 4000 276 0,'0'0'783'0,"0"0"-728"15,0 0 146-15,0 0-112 16,0 0-75-16,0 0-14 15,0 51 0-15,3-14 9 16,0 5 0-16,3-4 0 16,-3-2 3-16,0-6-6 15,4-2 0-15,-7-6-2 16,0-4-3-16,0-4-1 16,0-5 5-16,0-4-5 0,0 1-1 15,0-4-40 1,0-2-68-16,0 0-55 0,-3-3-129 15</inkml:trace>
  <inkml:trace contextRef="#ctx0" brushRef="#br0" timeOffset="96372.9122">9034 3766 1042 0,'0'0'19'0,"0"0"54"16,0 0 28-16,0 0-91 16,0 0-10-16,0 0-96 15,0-4-136-15,-4 4-321 16</inkml:trace>
  <inkml:trace contextRef="#ctx0" brushRef="#br0" timeOffset="97029.3187">9229 4130 1162 0,'0'0'0'16,"0"0"9"-16,0 0 30 15,0 0-6-15,0 0-29 16,0 0 1-16,90-20-3 15,-63 44 2-15,-5 5 11 16,-2 3 7-16,-1 0 3 16,-8-1-6-16,-1-1-6 15,-4-2 2-15,-3-6-14 16,-3-4 7-16,0-6-4 16,0-2-1-16,0-5 6 0,0-4-1 15,0-1 8 1,0 0 21-16,-3 0 20 0,-3-13-7 15,-8-6-42-15,7-10 6 16,1-3-1-16,6-6-10 16,0-5 0-16,0 1-3 15,12 3 0-15,6 9 0 16,0 12-3-16,0 11-1 16,-3 7-1-16,7 2-8 15,-1 20 5-15,4 3 8 16,-5 6-3-16,5 0 1 15,-7 0-10-15,-6 0-104 0,-6-4-67 16,-6-9-185-16</inkml:trace>
  <inkml:trace contextRef="#ctx0" brushRef="#br0" timeOffset="98060.594">10411 4109 1089 0,'0'0'9'15,"0"0"133"-15,0 0-6 16,0 0-43-16,0 0-55 16,0 0-38-16,-26-14-17 15,43 62 17-15,1 16 10 16,0 1 9-16,-3 1-7 15,-5-6-6-15,-4-8-4 0,-3-7 2 16,-3-14-1 0,0-11-3-16,0-7 3 0,0-9 2 15,0-4-2-15,0 0 7 16,0 0 9-16,-9-18 28 16,-7-10-37-16,4-11-9 15,-3-3-1-15,6-6 6 16,0-10-5-16,-1-4 1 15,10-6-2-15,0 5-1 16,0 2-2-16,19 15-1 16,5 11 4-16,4 11 1 15,-1 11-1-15,-3 8-2 16,0 5-5-16,-2 0 3 16,-5 18-2-16,2 6 5 15,-10 2-7-15,-6 5 8 0,-3-2-9 16,-3-1-11-16,-18-3-1 15,-9-1-3-15,-5-2-17 16,2-3-55-16,10-5-55 16,7-6-110-16,7-8-213 15</inkml:trace>
  <inkml:trace contextRef="#ctx0" brushRef="#br0" timeOffset="98654.4144">11164 4035 779 0,'0'0'22'16,"0"0"138"-16,0 0-16 15,0 0-37-15,-61-82-35 16,39 70-4-16,1 6-18 16,-3 6 11-16,-3 0-35 0,0 20-21 15,2 6 2 1,5 9-1-16,10-3-6 0,4-1 5 15,6-3-5-15,0-5-2 16,6-3 1-16,12-3 2 16,0-4 1-16,1-5-1 15,1-5 2-15,2-3 0 16,-4 0 1-16,3-2 0 16,-3-12-1-16,-2-4-3 15,-1-5-1-15,-5-4-13 16,1-4-2-16,-2 0 10 15,-6-1-2-15,0 3 6 0,0 7 2 16,-3 8 4 0,0 8 0-16,0 6-4 0,3 0-3 15,4 16-18-15,4 14 14 16,1 10 7-16,7 3 1 16,-1-2 0-16,0-4 1 15,-1-6-2-15,-1-4 1 16,-6-5-5-16,-4-7 2 15,-6-4-147-15,0-11-149 16,0 0-386-16</inkml:trace>
  <inkml:trace contextRef="#ctx0" brushRef="#br0" timeOffset="99045.045">11379 3950 1097 0,'0'0'17'0,"0"0"-12"15,0 0 25-15,0 0 92 16,78 66-60-16,-49-34-19 16,0-1 0-16,-2 0-16 15,-8-3-12-15,-7-3-3 16,-6-5-12-16,-5-6 2 15,2-4 1-15,-3-5 0 16,0-2 1-16,0-2-3 0,-6-1 5 16,-1 0 5-16,-5-3-3 15,6-11 4-15,-4-5-6 16,6-8-4-16,4-6 3 16,0-5-1-16,4 1-3 15,9-2 0-15,5 8-1 16,3 4-2-16,1 3 1 15,-2 6-4-15,5 4-43 16,-8 2-84-16,-1 7-177 16,-10-1-430-16</inkml:trace>
  <inkml:trace contextRef="#ctx0" brushRef="#br0" timeOffset="99701.2359">12049 4088 1012 0,'0'0'33'0,"0"0"38"15,0 0 35-15,-82-60-33 16,52 50-28-16,0 8-20 16,-1 2 0-16,1 2-14 15,2 17-2-15,5 3 0 16,4 4-1-16,9 2-2 15,6-3 2-15,4 0-4 16,0-1 2-16,17-7-6 16,2-4 0-16,4-4 4 15,5-5-2-15,5-4-1 16,1 0 2-16,-3-13-3 16,-1-8-47-16,-11-4-23 15,1-5-12-15,-8-1 35 0,-6-1 2 16,-6-1 25-16,0 1 20 15,0 6 0-15,0 6 8 16,-3 8 53-16,0 7-20 16,3 5 13-16,-3 0-54 15,3 17-5-15,0 9 5 16,0 9 11-16,0-1 0 16,9-1-9-16,9-7 2 15,-2-4 2-15,2-5-2 16,3-4 0-16,1-6 0 15,1-7 0-15,-1 0 0 16,-1 0-4-16,0 0 0 0,-3-14-100 16,-2-9-46-16,-4-3-43 15,-3-4-27-15,0-7-104 16</inkml:trace>
  <inkml:trace contextRef="#ctx0" brushRef="#br0" timeOffset="99920.0544">12283 3837 229 0,'0'0'449'16,"0"0"-274"-16,-9-95 16 15,6 77-30-15,1 10-12 16,2 2-45-16,0 6-21 16,0 0-60-16,0 0-23 15,0 12-4-15,0 13 4 16,0 12 11-16,11 4 6 16,-2 3 3-16,3 3-6 0,2-2-4 15,2 0-3 1,0-3-3-16,-4-5-4 0,-2-4 0 15,1-5-1-15,-8-4 1 16,-3-7-50-16,0-8-94 16,0-6-90-16,0-3-127 15</inkml:trace>
  <inkml:trace contextRef="#ctx0" brushRef="#br0" timeOffset="100201.2417">12519 3760 1053 0,'0'0'12'0,"0"0"152"16,0 0-25-16,0 0-74 16,0 0-56-16,0 0-7 15,22 45 36-15,-12-11 7 16,4 7 4-16,-2-1-25 15,1 1-10-15,-6-1 0 16,3-3-13-16,-7-4 2 16,4-2-3-16,-4-6-2 15,-3-6-6-15,0-5-153 16,0-8-172-16,0-6-501 16</inkml:trace>
  <inkml:trace contextRef="#ctx0" brushRef="#br0" timeOffset="100857.4804">12759 4078 822 0,'0'0'6'15,"0"0"19"-15,0 0 55 16,0 0 24-16,0 0-71 0,88 9-13 16,-69-18 4-16,-5-4-11 15,-1-2 0-15,-7-1-2 16,-3-2 2-16,-3 0 1 16,0-2-2-16,0-3 23 15,-12 3-1-15,-2 3-19 16,4 5 31-16,-3 8 6 15,7 4-10-15,-6 0 7 16,-2 4-29-16,1 20-5 16,1 7 0-16,1 6 11 15,7 0-2-15,4 3-8 16,0-5-8-16,15-4-1 16,6-4-2-16,3-4-2 0,1-7 5 15,5-5-6-15,-4-3 4 16,6-7-5-16,-2-1 1 15,1 0-4-15,2-14-34 16,-6-4-46-16,-6-4-9 16,-3-5-4-16,-9-1 24 15,-2-3 19-15,-4-8 23 16,-3-5 16-16,0-5 13 16,0-6 16-16,-13-6 32 15,4 2 9-15,2 9 11 16,3 16-1-16,0 15 19 15,4 12-6-15,0 7-32 0,0 7-48 16,0 29-9 0,0 19 9-16,5 14 18 0,5 3 4 15,-1 0-15-15,-3-3 4 16,4-6-11-16,-4-1 0 16,-6-7-84-16,-3-15-290 15</inkml:trace>
  <inkml:trace contextRef="#ctx0" brushRef="#br0" timeOffset="103515.1863">19768 3313 88 0,'0'0'606'0,"0"0"-605"15,0 0 1-15,0 0 8 16,0 0 12-16,0 0-7 16,0 0-11-1,3-8-3-15,-3 8 17 0,0 0-4 0,0 0 10 16,0 0 6 0,0 0 5-16,1 0-13 0,1 0-1 15,-1-1-5-15,5 1 0 16,0-2 11-16,1 2 7 15,7-1-11-15,-2 1-12 16,8-2 1-16,6 2-2 16,7 0-4-16,2-2 1 15,4 2-1-15,3-1-1 16,4-1 8-16,2 0 1 16,4 1 4-16,0-1 5 15,4 2-6-15,-5 0-3 16,2 0-8-16,-2 0 2 15,-5 0-2-15,-3 0-4 16,-2 0 3-16,2 2-2 0,-1-1-2 16,3-1 4-16,1 0-1 15,2 0-1-15,4 0 0 16,-3 0-2-16,4 0-1 16,1 0 2-16,4-4-2 15,1-2 0-15,-3 1-1 16,-2 2 1-16,-2 0 4 15,-3 1-2-15,0-1 2 16,1 0 5-16,-1 3-6 16,2-3-1-16,-3 2-1 15,1 1 3-15,-7 0 1 16,-1 0-1-16,-4 0-2 0,-1 0 4 16,0 0-2-16,6 0 3 15,0-1-1-15,7-1-2 16,2 0-1-16,-2-1 0 15,-3 0-2-15,-3 1 3 16,-2 0-2-16,-6 0 2 16,0 2-2-16,-3 0 2 15,3 0 0-15,-6 0-2 16,6 0 0-16,2 0-1 16,4 0-1-16,3 0 0 15,3 0 0-15,-1 0 0 16,-1 0 3-16,-2-1-3 15,-3 1 3-15,-3 0 0 0,-4 0-3 16,-1 0 2-16,-3 0 2 16,1 0-4-16,2 0 0 15,-4 0 2-15,2 0 1 16,0 0 1-16,-4 0 3 16,3 0 6-16,-3-3-2 15,1 0-3-15,1-1 1 16,1 2-8-16,2-1 2 15,4-1-1-15,-1 1-2 16,0 0 1-16,-1-1-2 16,-3-1 2-16,0 0-2 15,0 3 1-15,-4 0 0 0,1-1 3 16,-2 0-2 0,2 2-1-16,3-2 0 0,0 3 0 15,0 0 0-15,0-3 0 16,-9 3 2-16,-1 0-1 15,-2-2 0-15,-3 1 0 16,-2-1 12-16,-3 1 2 16,-1 0 14-16,-2-1-9 15,2 1-2-15,-5-1 2 16,1 2-3-16,-4-2 3 16,-1 2-4-16,2 0-4 15,-2 0-9-15,0 0-3 16,1 0-10-16,3 0-36 0,-3 0-195 15,1-3-211 1</inkml:trace>
  <inkml:trace contextRef="#ctx0" brushRef="#br0" timeOffset="105296.6581">24724 3214 748 0,'0'0'29'0,"0"0"22"15,0 0 21-15,0 0 1 16,0 0-55-16,0 0-17 16,0 0 1-16,3 0-2 15,4 0 8-15,3 0-6 16,-1 0 3-16,7 0 1 0,6 0-1 16,9 0 1-1,8 0 6-15,6 0 10 0,9 0-10 16,9 0 18-16,5 0-12 15,5 0 5-15,2 0-3 16,2 0 0-16,-3 0-8 16,-3 0 0-16,-6 0-3 15,-2 0 2-15,1 0-3 16,1 0-1-16,-3 0-4 16,1 0 3-16,1 0-5 15,3 0 3-15,3 0 2 16,-1 0 3-16,2 0-1 15,-2 0-1-15,-2 0 1 16,3 0-4-16,3 0 3 16,0 0-2-16,-1 0-1 0,-7 0 3 15,-3 2 2-15,-4-1-9 16,-4 1 4-16,2-2 2 16,1 2 15-16,1-2 0 15,-3 0-6-15,-1 0-9 16,-6 1-2-16,2 1-1 15,2 0-3-15,3-1 1 16,0-1 3-16,1 2-1 16,-4-2-1-16,-2 0 0 15,-4 1 1-15,-3 0 3 16,0-1-2-16,-1 1 1 16,0-1 0-16,-3 0 1 0,0 0-2 15,-1 0 3-15,2 0-4 16,2 0 3-16,-1 0 5 15,3 0-5-15,1 0 2 16,3 0-5-16,2 2-2 16,0-1 3-16,-1 1-4 15,-1-2 2-15,-4 0-4 16,-2 0 6-16,0 0-4 16,-2 0 1-16,-1 0 0 15,1 0 1-15,-3 0-1 16,1 0 1-16,-4 0 0 15,2-2-1-15,3 1 2 16,-2-2 2-16,0 1-6 0,1-3 2 16,0 0-1-16,0 2 0 15,-1-1 1-15,0 1 0 16,3-1 0-16,1-1-1 16,-1 1 2-16,2 0-2 15,-5 0 1-15,2 1 1 16,-2-2-2-16,5 1 0 15,1 1 1-15,5-1 1 16,0 3-1-16,-1-1-1 16,1 1-3-16,0-2 2 15,-1 0-1-15,-2-1 2 16,1 0 0-16,-1-1 0 0,3 1 0 16,-3 0 2-16,-1-2-2 15,-3 2-3-15,-4 0 2 16,-1 0 1-16,-2 1 1 15,0-1 0-15,-1 1 2 16,0 2-3-16,0 1 0 16,-3-2 3-16,-3 2-3 15,-5 0 2-15,-3 0 0 16,-5 0-1-16,-4 0 7 16,-5 0-5-16,-4 0 7 15,1 0 1-15,-2 0-4 16,1 0 0-16,-1 0-3 15,0 0-3-15,0 0-1 16,0 0-2-16,0 0-54 16,-19-7-245-16,-8-6-493 0</inkml:trace>
  <inkml:trace contextRef="#ctx0" brushRef="#br0" timeOffset="107021.6923">3093 4772 29 0,'0'0'571'16,"0"0"-542"-16,0 0 39 16,0 0-2-16,0 0-23 15,0 0-25-15,0 0-11 16,0 0-5-16,-3 0 0 15,3 0-2-15,0 0 0 16,0 2 1-16,0-2 1 0,5 1 0 16,7-1 2-1,13 0 0-15,8 0 3 0,13 0 0 16,5 0 3 0,17-4 10-16,1-1 0 0,7 2 11 15,5-1-13-15,-4 4-7 16,-2-2 2-16,-1 0-7 15,-5-2-5-15,-2-1 2 16,-3 1-1-16,-4 0-1 16,-5 0 3-16,3-1-2 15,2 1-2-15,7-1 1 16,9-2-1-16,6-1 0 16,5-2 0-16,2 1-2 15,-1 1 2-15,0-2-1 0,-3 5 0 16,-13-1-2-16,-8-2 6 15,-9 1-3-15,-10 0 0 16,-11 2 1-16,-11 2 0 16,-10 1-1-16,-7 1 2 15,-6 0 2-15,3 1 1 16,-3-2 25-16,0 1 40 16,0-2-38-16,3-1-14 15,3 0-16-15,1-1-2 16,2 1-9-16,-1 4-4 31,5-4-124-31,-4 1-198 0</inkml:trace>
  <inkml:trace contextRef="#ctx0" brushRef="#br0" timeOffset="109342.8997">7034 4730 206 0,'0'0'412'15,"0"0"-408"-15,0 0 4 16,0 0-6-16,0 0 23 15,0 0-2-15,-21 0-13 16,21 0 16-16,0 0-3 16,0 0 3-16,0 0 10 0,0 0-13 15,0 0-8-15,8 2-11 16,8 0 0-16,6-1 4 16,8 3-6-16,6-1 7 15,9-3-4-15,10 0 5 16,9 0 28-16,9 0 10 15,2 0-10-15,-2-4-15 16,0 1-3-16,-6 3-10 16,-1 0 4-16,-5 0-7 15,-6 0 1-15,-6 0-2 16,2 4-5-16,-2 0 8 16,8-1-3-16,1-3 0 15,0 0 5-15,8 0-5 0,1 0-1 16,-3 0 2-16,8 0-5 15,-1-8 2-15,-2 2-4 16,0 1 1-16,-5-1-1 16,-6 1 0-16,0 2 3 15,-4 0-3-15,-2 3 1 16,-1-2 0-16,1 2-1 16,0 0 1-16,-4 0 3 15,1 0-4-15,0 0 5 16,2 0-3-16,2 0 1 15,6 0 1-15,-1 0-2 16,0 0 1-16,-3 0-3 0,-2 0 1 16,-4 0-1-1,3 0 0-15,-4-1 1 0,7-3 1 16,0-1-2-16,0-2 1 16,-1 2-1-16,-6-2 1 15,1 3 2-15,-4 0-1 16,1 1-1-16,-4 0 2 15,4 0-3-15,-1 0 1 16,1 3 5-16,-5-2-4 16,0-1 3-16,2 0 3 15,-1 0-3-15,1 0 4 16,2 3-4-16,1-2-4 16,2 2 0-16,-5 0-1 0,-1 0 2 15,-6 0-4 1,-1 0 4-16,0-1-3 0,2 1 1 15,-4-4 0-15,3 3 0 16,2-3 3-16,4 2-1 16,-3-1-2-16,3 2-1 15,-2-1 1-15,-1 2 0 16,0 0 1-16,-2 0-1 16,0-1 0-16,-7 0 1 15,3-1 0-15,-5-1 0 16,-2 2 2-16,3 0-2 15,3-2 1-15,-2 1-2 16,2 0 1-16,4-1 1 16,-6 1-1-16,2-2-1 0,0 0 1 15,1 1-1-15,3-1 0 16,-4-1 4-16,3 3-3 16,-2-1-1-16,0 1 2 15,-2 1-2-15,3-2 0 16,-8 2 0-16,2-1 0 15,-1-1 1-15,-2 3-1 16,5-2 2-16,-4 0 0 16,3 1 0-16,-2 1 5 15,-2 0-6-15,-2 0 1 16,-1-2-1-16,-1 2 5 16,0-1-1-16,3 1 2 0,1-3 4 15,2 2 3-15,2-1 1 16,3-1-1-16,1-2 0 15,0 2-9-15,1 0 6 16,-1 2-10-16,0-1 5 16,-2 1-6-16,3 0 0 15,-1 0 1-15,3 1 1 16,-5-2-1-16,-1 0 0 16,0 2 2-16,-2-1 0 15,-1-1 1-15,-6 2-1 16,3-2-1-16,-1 2 6 15,3-1-2-15,-4-2 3 16,4 0 0-16,-1 0 1 0,-1 1-6 16,2-1 4-1,0 3-6-15,1 0 4 0,0-2 2 0,-3 1-5 16,-5-2 3-16,2 0-1 16,-6 1 2-16,4 0-7 15,1 1 5-15,-1-2-4 16,5 3 1-16,-6 0-2 15,2 0 2-15,0 0-2 16,-5-3 1-16,0 3 0 16,0-1-1-16,-2 0 0 15,-4 0 1-15,2 1-1 16,2-2 3-16,-4 1-2 0,0 1 8 16,-3-2-3-16,0 2 0 15,-6 0 4-15,0-1 3 16,0 1 5-16,0 0 4 15,0 0-4-15,0 0 0 16,0 0-7-16,0 0-3 16,0 0 1-16,0 0-3 15,0 0-4-15,0 0-2 16,0 0-6-16,-12 0-45 16,-16-2-326-16</inkml:trace>
  <inkml:trace contextRef="#ctx0" brushRef="#br0" timeOffset="117528.1139">1772 6621 340 0,'0'0'377'15,"0"0"-367"-15,0 0 55 16,0 0 25-16,0 0-19 16,0 0-38-16,0 0-4 15,-30 0 13-15,30 0 3 16,-3 0-10-16,0 0 5 16,-3 0-11-16,3 0-13 15,-3 0-7-15,3 0 11 0,1 0 3 16,0 0-10-16,2 0-1 15,0 0-12-15,7 0-11 16,21 0 11-16,11 0 9 16,16 3-1-16,5-3 9 15,-2 0-7-15,-1 0 0 16,-8 0-1-16,0 0-8 16,-10 0-1-16,-6 0 0 15,-11 0 1-15,-5 0-2 16,-10 0-1-16,-1 0-66 15,-3 7-93-15,0-2-68 16,3-5-269-16</inkml:trace>
  <inkml:trace contextRef="#ctx0" brushRef="#br0" timeOffset="118621.9486">3290 6416 1129 0,'0'0'11'15,"0"0"94"-15,0 0 26 16,0 0-58-16,0 0-60 16,0 0-13-16,-24 36-8 0,38 15 8 15,-2 9 6-15,4-2-2 16,-7 0 11-16,1-5-9 15,-5-6-3-15,-2-9 1 16,-2-9 0-16,-1-7 2 16,0-12-4-16,0 0 2 15,0-9 8-15,0-1 5 16,0 0 36-16,-3-11 5 16,-10-8-31-16,-2-11-24 15,-1-6 2-15,-1-8-3 16,4-9 0-16,-1-9 2 15,7-5-3-15,4 0-1 16,3 9 0-16,0 8-2 0,18 8 2 16,4 9 1-16,2 4-1 15,4 4 0-15,-5 8-2 16,1 8-2-16,-5 4 3 16,-1 5 0-16,0 0-3 15,-3 14-2-15,-5 8 1 16,-7 7-2-16,-3 5-2 15,0 1 3-15,-13-2 0 16,-5-2 3-16,-6-4-6 16,3-8 3-16,0-3-2 15,5-3 0-15,2-6 6 16,4-4-4-16,7-3-2 0,0 0 7 16,3 0-4-16,0 0-1 15,0 0 0 1,0 0-22-16,0 7-11 0,3 3 6 15,10 11 12-15,1 4 21 16,5 8 0-16,1-3 0 16,2 0 1-16,2-2-1 15,1-3 0-15,2-3-2 16,-6-5 2-16,0-6 0 16,-5-2-1-16,-4-2-96 15,-3-4-111-15,0-3-155 16</inkml:trace>
  <inkml:trace contextRef="#ctx0" brushRef="#br0" timeOffset="119059.4117">3742 6682 892 0,'0'0'61'0,"0"0"-60"16,0 0 129-16,0 0-51 16,101-22-59-16,-71 10-11 15,-4 0 12-15,-4 0-8 16,-9 2-3-16,-8-2 8 16,-5-2 19-16,0 1 5 0,-9-3-7 15,-12 0-19-15,-3-1-8 16,-4 3-1-16,1 2 9 15,2 4 4-15,8 4 14 16,4 2-5-16,7 2-19 16,3 2-10-16,0 19-2 15,3 9 1-15,0 5 2 16,3-2 5-16,13 1 12 16,1-4-7-16,5-5-3 15,2-1-2-15,0-6-3 16,0-4-3-16,-2-3 2 15,-1 0-4-15,-3-6-36 16,4-5-55-16,2 0-47 0,6 0-65 16,1-13-102-16</inkml:trace>
  <inkml:trace contextRef="#ctx0" brushRef="#br0" timeOffset="119387.4967">4212 6515 1008 0,'0'0'10'16,"0"0"182"-16,0 0-62 16,0 0-54-16,0 0-36 15,0 0-30-15,-60-12-9 16,60 21-1-16,0 7-3 0,0 2 2 16,0 1 0-16,6 1 1 15,8 2 1-15,-1-1 3 16,4 3-4-16,-1-3 1 15,-7-1-2-15,1-3 1 16,-7-3 0-16,-3 0-4 16,0-2 3-16,-13 1 1 15,-14 1 1-15,-7-5 3 16,-2-2 2-16,3-4-4 16,5-3 1-16,1 0-2 15,5-10-1-15,5-9-38 16,4-8-104-16,13-11-182 15,0-4-285-15</inkml:trace>
  <inkml:trace contextRef="#ctx0" brushRef="#br0" timeOffset="119621.8782">4364 6457 997 0,'0'0'46'0,"0"0"-13"16,0 0 125-16,0 0-14 15,36 99-84-15,-24-67-17 16,4-2-5-16,-4 0-6 16,0-2-20-16,-6-2-3 15,0-4-4-15,-6-3-2 16,0-2-3-16,0-7-1 16,0-6-3-16,0-1-75 0,0-3-50 15,-6 0-93-15,-10-20-398 16</inkml:trace>
  <inkml:trace contextRef="#ctx0" brushRef="#br0" timeOffset="119825.0869">4392 6252 1229 0,'0'0'11'16,"0"0"201"-16,0 0-121 0,0 0-50 16,0 0-36-16,0 0-5 15,8-53-52-15,-5 45-141 16,-3-4-225-16</inkml:trace>
  <inkml:trace contextRef="#ctx0" brushRef="#br0" timeOffset="120340.6482">4712 6491 1262 0,'0'0'6'0,"0"0"104"15,0 0-9-15,0 0-63 0,0 0-38 16,0 0-6 0,-50 9 1-16,50 8 1 0,14 3 3 15,5 1 1-15,4-1 6 16,-1 3-4-16,2-3-2 16,-5 0 0-16,-7-4 0 15,-4 0-1-15,-7-3-2 16,-1 0 0-16,-1-1 3 15,-19 1 6-15,-10-5 0 16,-1-2 4-16,4-6 0 16,-1 0-7-16,4-1 3 15,8-15-6-15,5-6-19 0,5-7-79 16,6-7-159 0,3-8-148-16</inkml:trace>
  <inkml:trace contextRef="#ctx0" brushRef="#br0" timeOffset="120606.2587">4968 6307 1043 0,'0'0'28'16,"0"0"151"-16,0 0-22 16,0 0-103-16,0 0-45 15,0 0 9-15,36 75 46 16,-21-34-22-16,3 5-16 15,-6-3-6-15,-2 3-3 16,-1-3-6-16,-3-4-7 0,0-2-4 16,-3-3 0-16,0-8 1 15,-3-6-1-15,0-6-3 16,0-3-39-16,0-7-92 16,-9-4-94-16,-9 0-207 15</inkml:trace>
  <inkml:trace contextRef="#ctx0" brushRef="#br0" timeOffset="120793.8461">4894 6604 1104 0,'0'0'18'0,"0"0"70"16,0 0 96-16,0 0-96 0,0 0-65 15,0 0-11-15,104-29-1 16,-59 21-5-16,-5-1-5 15,2-3 1-15,-5 2-2 16,2-1-66-16,1-2-118 16,-10 1-192-16</inkml:trace>
  <inkml:trace contextRef="#ctx0" brushRef="#br0" timeOffset="121356.3512">5511 6512 1105 0,'0'0'11'0,"0"0"97"16,0 0 41-16,0 0-88 15,0 0-26-15,-91-36-21 16,76 41-13-16,0 14 4 16,-1 6-5-16,5 3 2 15,3-3-2-15,8-1 2 0,0-5 4 16,0-4 2-16,8-3 0 15,6-4-3-15,2-4 5 16,1-4-1-16,2 0-9 16,2-3-7-16,-6-9-23 15,-3-5-8-15,1-7-11 16,-5 1 2-16,-5-4-16 16,0 1 42-16,-3 1 21 15,0 5 2-15,0 7 4 16,0 4 34-16,0 7 11 15,0 2-14-15,3 0-37 16,4 11-5-16,2 11 5 0,6 8 18 16,3 4-5-16,-2-3-1 15,-1-1-1-15,0-2-5 16,-3-6-6-16,-3 2 0 16,-6-4-5-16,-3-4-148 15,0-10-89-15,-6-6-335 16</inkml:trace>
  <inkml:trace contextRef="#ctx0" brushRef="#br0" timeOffset="121809.4407">5705 6475 1117 0,'0'0'0'0,"0"0"92"0,0 0 25 16,0 0-23-16,66 106-42 15,-47-70 5-15,-4-3-19 16,1-1-14-16,-5-1-16 16,-5-7 5-16,1-7-10 15,-7-8-3-15,0-3 2 16,0-5-1-16,0-1-1 16,0 0 9-16,0 0 2 15,0-13 1-15,0-12-9 16,0-5-3-16,0-7 0 15,0-4 0-15,0 1 3 16,0 3-3-16,9 5-5 16,5 8 5-16,2 5 1 0,-1 6-1 15,6 6 0-15,1 5-4 16,2 2 3-16,0 7 0 16,0 14-1-16,1 4 0 15,-1 3 4-15,-6-1-1 16,-3-3-1-16,-3 1-3 15,-2 2 2-15,-4-4-1 16,0-3-43-16,0-1-91 16,3-5-91-16,3-11-143 15</inkml:trace>
  <inkml:trace contextRef="#ctx0" brushRef="#br0" timeOffset="122090.7137">6497 6403 983 0,'0'0'2'0,"0"0"77"16,0 0 27-16,-91 6-46 15,63 18-19-15,4 5-8 16,6 12 20-16,0-2-13 15,9 1 13-15,6-4-13 16,3-2-15-16,0-7-4 0,9-3-7 16,6-7-11-1,3-5-3-15,4-4 0 0,5-6-37 16,6-2-118-16,1-9-153 16,-4-16-459-16</inkml:trace>
  <inkml:trace contextRef="#ctx0" brushRef="#br0" timeOffset="122512.5737">6648 6595 961 0,'0'0'58'0,"0"0"-35"0,0 0 104 16,0 0-41-16,0 0-51 15,0 0 27-15,25 23-13 16,-13-20-27-16,3-3-4 15,-3 0-8-15,1 0-6 16,-4-3-4-16,5-8 0 16,-4-4-38-16,-1-2-12 15,-3 1-7-15,-6-6 11 16,0 0 15-16,0 2 15 16,0-3 16-16,-6 4 8 15,-6 5 10-15,-1 3 14 16,-1 3 13-16,-2 7-1 15,1 1 1-15,-3 9-25 0,-1 16 1 16,-1 10 8 0,7 5 31-16,4 0-12 0,9-1-13 15,0-3-7-15,0-3-16 16,16-6-2-16,4-6-4 16,2-5-5-16,5-4-1 15,1-7 0-15,8-5-32 16,3 0-119-16,-6-11-181 15</inkml:trace>
  <inkml:trace contextRef="#ctx0" brushRef="#br0" timeOffset="122950.1778">7271 6353 1150 0,'0'0'18'0,"0"0"103"16,0 0 17-16,-91-23-36 15,67 23-46-15,-4 17-34 16,9 3-7-16,2 0-4 0,7 2-3 16,10-1 0-16,0 1-4 15,3-2-2-15,16 6 1 16,5-4 0-16,6 0 1 16,-5-1-3-16,1-2-1 15,-4 0 3-15,-3-2-6 16,-8 0 7-16,-1-4-8 15,-7 1 1-15,-3-2 3 16,0 2-2-16,-7 1 2 16,-23 2 0-16,-12 0-4 15,-22 0-33-15,-18 3-41 16,-12-1-132-16,-3-7-160 0</inkml:trace>
  <inkml:trace contextRef="#ctx0" brushRef="#br0" timeOffset="124028.3324">8397 6496 308 0,'0'0'521'0,"0"0"-444"16,0 0 133-16,0 0-94 15,0 0-21-15,-52-74-42 16,30 63-10-16,-5 6 4 16,-1 2-17-16,-2 3-11 15,0 3-10-15,2 16-8 16,2 9-1-16,7 5-1 16,5 3 1-16,7 5 3 15,7-3 5-15,0-4 4 16,21-4-5-16,1-7-3 15,5-4 3-15,1-8-7 16,-2-5 7-16,1-6-6 16,1 0 0-16,-4 0 1 0,4-17-2 15,-7-4-27-15,0-8 3 16,-6 3-8-16,-3-7 4 16,-6-2 21-16,-6 0 7 15,0-1-1-15,0 10 4 16,-9 5 1-16,3 9 9 15,3 7 21-15,3 5 2 16,0 0-36-16,0 8-5 16,0 17-17-16,3 10 22 15,9 3 1-15,4 1 2 16,1-5 4-16,5 0-3 16,0-4-3-16,-5-2 1 0,2-3-2 15,-8-3-3-15,-4-2-57 16,-7-4-132-16,0-8-165 15,0-8-430-15</inkml:trace>
  <inkml:trace contextRef="#ctx0" brushRef="#br0" timeOffset="124340.8176">8621 6459 1059 0,'0'0'9'0,"0"0"99"15,0 0 15-15,88 33-49 16,-58 4 0-16,-5 2-16 0,-2 0-22 16,-7 6-2-1,-7-7-22-15,-4-5-7 0,-5-9 0 16,0-8-4-16,0-8 0 16,0-8 1-16,0 0 6 15,-5-5 11-15,-1-18-10 16,0-7-7-16,6-9 3 15,0-7-4-15,0-4-1 16,0-3 0-16,6 0-9 16,12 11-16-16,-3 9-16 15,4 11-42-15,-2 10-19 16,5 4-72-16,-4 6-115 16,0 2-259-16</inkml:trace>
  <inkml:trace contextRef="#ctx0" brushRef="#br0" timeOffset="124751.3857">9073 6614 958 0,'0'0'4'15,"0"0"162"-15,0 0-57 16,0 0-40-16,0 0-23 16,91 7-13-16,-76-11-10 15,0-9-17-15,-9-3 10 16,-3 1-1-16,-3-7-4 16,0-4-3-16,-9-3 6 15,-12 2-8-15,3 0 6 16,-3 8 10-16,5 9 22 0,1 10-10 15,0 0-21-15,-3 29-9 16,2 15-1-16,8 7 8 16,8 4 9-1,5-6 8-15,20-6-9 0,8-7-2 16,9-10-9-16,10-9-5 16,3-6 3-16,6-11-6 15,5 0-20-15,-8-17-136 16,-19-16-418-16</inkml:trace>
  <inkml:trace contextRef="#ctx0" brushRef="#br0" timeOffset="129038.0773">10751 6327 1003 0,'0'0'2'15,"0"0"123"-15,0 0 19 16,0 0-49-16,0 0-38 15,0 0-3-15,0 0-10 16,-15-20-26-16,15 20-14 16,0 10-4-16,0 20-5 15,0 9 5-15,3 7 16 16,6-2-12-16,-1 0 3 16,-1-8-3-16,-1-5-1 15,0-7-2-15,0-7-1 0,-3-5 0 16,-3-4 0-1,0-4-1-15,0-3-32 0,0-1-44 16,0 0-58-16,0-13-74 16,0-15-520-16</inkml:trace>
  <inkml:trace contextRef="#ctx0" brushRef="#br0" timeOffset="129288.8764">10684 6007 1164 0,'0'0'4'15,"0"0"108"-15,0 0 0 16,0 0-83-16,0 0-28 15,0 0-1-15,0-29-5 16,3 29-111-16,-3 0-138 16,0 0-213-16</inkml:trace>
  <inkml:trace contextRef="#ctx0" brushRef="#br0" timeOffset="129960.7596">11009 6437 1091 0,'0'0'11'0,"0"0"95"16,0 0 11-16,0 0-58 16,88-62-27-16,-66 59 0 15,7 3-1-15,-5 0-17 16,1 17-5-16,-4 7-2 16,0 8 2-16,-5 4 11 15,-5 0-12-15,-5 1 0 0,-6-4-2 16,0-3-4-16,0-9 1 15,-6-3 0-15,-5-7 1 16,1-2 5-16,4-8 6 16,-3-1 9-16,3 0-8 15,0-3 1-15,-3-17-2 16,6-8-11-16,3-10 2 16,0-9-4-16,3-5-2 15,18 3-2-15,4 6-2 16,2 12 3-16,-2 9-1 15,1 14-2-15,1 8 2 16,1 0-1-16,-1 27-3 0,2 4 6 16,0 3 0-16,-2 5 0 15,-5 0-11-15,-6 2-51 16,1 0-115-16,-11-5-95 16,-6-12-273-16</inkml:trace>
  <inkml:trace contextRef="#ctx0" brushRef="#br0" timeOffset="130983.4004">13240 6252 964 0,'0'0'17'16,"0"0"150"0,0 0-6-16,-89-61-57 0,52 51-42 15,-2 5-14 1,-4 5-10-16,-2 6-11 0,6 16-11 15,3 6-7-15,14-2-3 16,12 4-6-16,10 3 0 16,3-1-7-16,25 1 7 15,18-2 0-15,2-1 0 16,7-1 8-16,2 0-7 0,-5-2-1 16,-7 0 0-1,-14-4-1-15,-10-3-3 0,-12-4-3 16,-9 1 6-1,-3-2-6-15,-29 2 7 0,-10-2 4 16,-10-1 1-16,-1-6-4 16,5-4-1-16,5-4-1 15,10 0 0-15,12-4-14 16,5-9-41 0,10-7-86-16,6-5-101 0,0-6-134 15</inkml:trace>
  <inkml:trace contextRef="#ctx0" brushRef="#br0" timeOffset="131329.8663">13465 6191 804 0,'0'0'307'15,"0"0"-238"-15,0 0 110 0,0 0-74 16,0 0-41-16,0 0-24 0,0-34-11 16,0 34-8-1,0 0-20-15,3 14-1 0,3 13 0 16,4 12 7 0,3 7 12-16,2 4-7 0,0-1-2 15,-3 1-3 1,0-6-7-16,-2 2 0 0,-4-9-1 15,-5-1 1 1,-1-7 0-16,0-5 0 16,0-5-29-16,-7-4-17 0,-6-3-68 15,-2-4-64-15,-5-8-137 16,4 0-204-16</inkml:trace>
  <inkml:trace contextRef="#ctx0" brushRef="#br0" timeOffset="131559.8583">13312 6479 1003 0,'0'0'31'0,"0"0"54"16,0 0 77-1,0 0-82-15,0 0-77 0,0 0 1 16,106-73 2-1,-60 58-1-15,2 1-2 0,4 1-3 16,-4 2 0 0,-2 2-2-16,-9 1-61 0,-8 5-147 15,-13-4-241-15</inkml:trace>
  <inkml:trace contextRef="#ctx0" brushRef="#br0" timeOffset="132199.8989">14192 6391 1174 0,'0'0'14'16,"0"0"57"0,0 0 61-16,0 0-72 0,0 0-18 15,-85-65-22 1,63 65-7-16,-5 0-1 0,0 4-10 15,2 13 8 1,3 6 0-16,5 2-4 0,8 2 3 16,6 0-6-1,3-1-2-15,0-3 4 0,15-1-5 16,3-6 1-16,0-3 2 16,2-3-2-16,0-6-2 15,-5-4 0-15,2 0-7 0,2-4-14 16,-5-12-6-1,-2-7 1-15,-1-2 6 0,-5-4-1 16,-3-4 21 0,0 3-4-16,-3 4 5 0,0 6 5 15,0 7-4-15,0 10 11 16,0 3 23-16,0 0-35 16,6 2-2-16,-2 16-1 15,6 6 3-15,3 4 20 16,3 1-2-16,-3 1 0 15,7 1-10-15,-2-5 1 16,-1-2-9-16,3-3 2 16,-8-3-2-16,-3-3-25 15,-5-1-106-15,0-9-139 16,-4-5-207-16</inkml:trace>
  <inkml:trace contextRef="#ctx0" brushRef="#br0" timeOffset="132528.7082">14367 6327 1208 0,'0'0'2'0,"0"0"88"0,82 4 22 0,-45 18-55 16,4 6 4-16,-3 4-27 16,-8 2 8-16,-5-2-16 15,-8-2-11-15,-4-2-8 16,-10-1-2-16,-3-3-3 15,0-5 3-15,0-5-3 16,-3-7 1-16,-1-7 2 16,1 0-2-16,0 0 2 15,-3-16 5-15,-1-9-9 16,1-9 1-16,5-7-1 16,1-1-1-16,0 0 0 15,3 6-2-15,11 7 1 0,8 2-3 16,-2 8-3-16,9 6-18 15,0 5-53-15,-3 7-102 16,-3 1-202-16</inkml:trace>
  <inkml:trace contextRef="#ctx0" brushRef="#br0" timeOffset="133263.0823">15680 6004 508 0,'0'0'390'16,"0"0"-347"-16,-63-73 132 15,44 59-27-15,2 12-44 16,-1 2-56-16,-8 17-17 15,0 29-13-15,-7 22-6 16,3 21 14-16,11 11 2 16,13 1-3-16,6-5-11 15,12-13-3-15,25-16-2 16,11-11 0-16,10-12-1 16,6-8-6-16,2-11-2 15,-5-5 0-15,-8-6-34 0,-11-9-130 16,-12-5-134-16,-15-8-561 15</inkml:trace>
  <inkml:trace contextRef="#ctx0" brushRef="#br0" timeOffset="133731.8809">16082 6007 822 0,'0'0'48'0,"0"0"60"16,0 0 66-16,0 0-79 16,0 0-25-16,0 0-39 15,-16-36-22-15,29 36-9 16,3 0 11-16,13 12 2 0,0 11 6 15,10 7-8-15,6 4 20 16,0 3-13-16,2-2-4 16,-5 2-9-16,-3-4-2 15,-6-7-3-15,-14-6-1 16,-4-3-66-16,-7-5-69 16,-8-8-105-16,0-4-100 15</inkml:trace>
  <inkml:trace contextRef="#ctx0" brushRef="#br0" timeOffset="134106.9209">16828 5992 840 0,'0'0'7'16,"0"0"185"-16,0 0-89 16,0 0-62-16,0 0-18 15,-80 9-7-15,54 11 15 0,-6 5-7 16,1 2 12-1,0 4 2-15,2-3-5 0,9-1-6 16,3-4-7-16,5-3-13 16,8-5 2-16,4-3-8 15,0-1 0-15,0-2-1 16,0-1-16-16,0-4-80 16,0 3-15-16,0-4-98 15,0-3-81-15</inkml:trace>
  <inkml:trace contextRef="#ctx0" brushRef="#br0" timeOffset="134497.5093">16569 6350 758 0,'0'0'40'0,"0"0"135"15,0 0-6-15,0 0-73 16,0 0-18-16,0 0 1 16,-6-9-14-16,6 9-11 15,0 0-6-15,0 0-11 16,0 0-15-16,0 3-22 0,0 17 0 15,2 8 2-15,6 5 13 16,1 3-2-16,1-5-7 16,-3-1 3-16,-1-3-1 15,-1-3-6-15,-2-7 1 16,-3 0-2-16,0-3-1 16,0-1 0-16,0-4-40 15,-2-4-127-15,-8-5-197 16</inkml:trace>
  <inkml:trace contextRef="#ctx0" brushRef="#br0" timeOffset="137292.6795">16978 5749 840 0,'0'0'6'0,"0"0"116"0,0 0 33 16,0 0-71-16,0 0-39 16,0 0-28-16,0 0-17 15,23 33 0-15,23 27 17 16,11 23 19-16,8 12 4 15,1 3 2-15,-5 5-7 16,-12 0-8-16,-16-4-10 16,-17 4-9-16,-16-3-4 15,-4-3 0-15,-27-7-3 16,-12-11-1-16,-2-13 4 16,-4-11-1-16,7-18 2 15,6-13 0-15,6-9-3 16,8-11 2-16,9 1-3 0,8-5-1 15,5 0-24 1,0 0-85-16,12 0-132 0,8 0-109 16</inkml:trace>
  <inkml:trace contextRef="#ctx0" brushRef="#br0" timeOffset="138433.367">18560 6310 45 0,'0'0'689'16,"0"0"-656"-16,0 0 130 16,0 0-34-16,-87-58-40 15,54 55-15-15,3 3-29 16,5 0-11-16,-7 22-16 0,2 11-4 15,7 10-10 1,-3 10 14-16,13 0-5 0,9-6-4 16,4-6 0-16,10-9-1 15,17-10 1-15,1-5-1 16,3-8-7-16,1-6 5 16,-3-3-5-16,-3 0 3 15,0-6-1-15,-4-11 3 16,2-6-1-16,-2-6-2 15,-4-5-1-15,0-2 2 16,-2-4-4-16,4 0 1 16,0 2 2-16,0 7-3 0,4 8-3 15,-2 9 1-15,3 9-1 16,0 5 2-16,0 4-9 16,2 15 10-16,1 11 3 15,2-1 11-15,-4 0 6 16,-3 0-7-16,-8-4-13 15,-3-6 6-15,-9-2-3 16,-3-6-1-16,0-3-2 16,0-4 5-16,-11-4 1 15,-2 0 9-15,0 0 10 16,1-12 1-16,-1-10 4 16,6-9-9-16,6-5-12 15,1-8-6-15,0-6 2 0,8 5-10 16,8 5 5-1,6 6-8-15,5 7-18 0,5 4-40 16,6 3-37-16,-2 1-159 16,-6-4-269-16</inkml:trace>
  <inkml:trace contextRef="#ctx0" brushRef="#br0" timeOffset="139261.5115">20015 6017 1240 0,'0'0'12'15,"0"0"113"-15,0 0 36 16,0 0-66-16,0 0-58 15,0 0-31-15,-16-30-6 0,29 72 0 16,10 11 2-16,-3 11 14 16,-2 2-4-16,-1-6-2 15,-8-1-2-15,-5-11-5 16,-2-5-1-16,-2-9-2 16,0-11 0-16,0-2 0 15,0-10-2-15,0-5-40 16,0-3-54-16,0-3-151 15,-8-17-195-15</inkml:trace>
  <inkml:trace contextRef="#ctx0" brushRef="#br0" timeOffset="139698.9633">19912 6103 1143 0,'0'0'1'0,"0"0"66"15,0 0 99-15,0 0-90 16,0 0-45-16,0 0-31 16,67-64 4-16,-11 61-3 15,5 3 1-15,3 0-2 16,2 10 3-16,-5 14-2 0,-5 10-1 15,-7 10 7-15,-11 7-4 16,-14 5-1 0,-15 2-1-16,-9-1-1 0,-12-2 0 15,-31-4-2-15,-13-5 5 16,-2-10-3-16,-2-12 3 16,4-8 0-16,3-10 6 15,6-3 2-15,7-3 1 16,7-3 0-16,7-11-2 15,8-2-9-15,7 0-1 16,5-3-4-16,6 2-42 16,0 1-29-16,3 1-103 15,13-4-80-15,3-1-216 0</inkml:trace>
  <inkml:trace contextRef="#ctx0" brushRef="#br0" timeOffset="140230.2638">20645 6428 1139 0,'0'0'5'0,"0"0"8"15,0 0 63-15,88-3-24 16,-53-2-30-16,0-2-3 16,-8 3-9-16,-8-2-3 15,-7-1 10-15,-7-2 13 16,-5 0 22-16,0-3-5 15,0-4-29-15,-14 0-5 16,-4-1-1-16,-2 0-5 16,-3 2 12-16,-1 1 4 15,3 4 5-15,8 7-4 0,-1 2-14 16,2 1-3-16,2 1-5 16,1 18 0-16,2 6-2 15,-1 6 0-15,8 3 5 16,0-4-2-16,15 1 6 15,7-2 0-15,11-3-4 16,6-3-4-16,-4-4-1 16,1-3 0-16,-4-8 1 15,-5-1-1-15,-4-4-5 16,-5-3-38-16,-1 0-36 16,-1-6-58-16,0-11-88 15,0-7-138-15</inkml:trace>
  <inkml:trace contextRef="#ctx0" brushRef="#br0" timeOffset="140527.0863">21214 5978 1157 0,'0'0'36'15,"0"0"189"-15,0 0-104 16,0 0-63-16,0 0-46 15,0 0-10-15,-4 28 4 16,16 8 26-16,3 9-5 16,-2 5-5-16,-1-1 1 0,1 2-5 15,0-5-10 1,-2-2-2-16,-2-4 0 0,-1-4-6 16,-5 0-2-16,-3-6 2 15,0-7 0-15,0 0-13 16,-3-6-26-16,-6-2-55 15,0-4-120-15,2-11-97 16,7 0-186-16</inkml:trace>
  <inkml:trace contextRef="#ctx0" brushRef="#br0" timeOffset="140808.3529">21558 6116 1176 0,'0'0'13'0,"0"0"134"16,0 0-17-16,0 0-50 15,0 0-62-15,0 0-8 16,29 33 30-16,-14 6-9 16,-3 7-7-16,0 2-2 15,-2-3-5-15,-2 0-5 16,-4-6-2-16,0-1-9 15,-4-8 2-15,0-4-3 16,0-5 0-16,0-5-5 16,0-7-36-16,0-1-50 15,-10-8-150-15,-9 0-140 0</inkml:trace>
  <inkml:trace contextRef="#ctx0" brushRef="#br0" timeOffset="141027.1446">21453 6333 941 0,'0'0'226'0,"0"0"-168"15,0 0 67-15,0 0-66 16,95-40-37-16,-44 35-3 16,-5 0-13-16,-1 2-5 15,-6 0 0-15,-5 0-1 16,-2-3-4-16,-4 4-49 0,-4-1-61 15,2 1-88 1,0 2-73-16,-1 0-179 0</inkml:trace>
  <inkml:trace contextRef="#ctx0" brushRef="#br0" timeOffset="141511.5253">22117 6261 255 0,'0'0'517'16,"0"0"-423"-16,0 0 92 15,0 0-74-15,0 0-29 16,0 0-27-16,-12-29 11 16,1 21-21-16,-5 0-9 0,-4 4-8 15,-3 2-8-15,-3 2-5 16,0 0-4-16,-4 15 4 16,8 9-3-16,0 2 2 15,8 3 0-15,11-3-2 16,3-3-4-16,0-1 5 15,9-5-11-15,7-3-1 16,3-7 6-16,-1 2-7 16,2-8 0-16,2-1-1 15,-4 0 1-15,3-4-3 16,-1-12 0-16,-4-1-8 16,-2-2 0-16,-3-4-8 15,-5 0 10-15,-2-1 7 16,-1 5-1-16,1 4 2 15,0 7 2-15,-4 5-2 0,3 3 7 16,-2 0-7-16,7 5 0 16,5 12 0-16,10 2 9 15,3 2 2-15,9-4-1 16,6-2 2-16,6-8-9 16,-3-3-2-16,-5-4-1 15,-8 0-3-15,-7 0-62 16,-13-13-97-16,-11-7-254 15</inkml:trace>
  <inkml:trace contextRef="#ctx0" brushRef="#br0" timeOffset="142214.6574">21558 6036 534 0,'0'0'95'0,"0"0"47"0,0 0-34 16,0 0 18-16,0 0-62 15,0 0 0-15,0-53-7 16,0 45 1-16,0 0-14 15,0 2 19-15,-4-2-21 16,0 1 11-16,-1-2-21 16,1 3 0-16,1 0 0 15,0 1 0-15,3 0-8 16,0 1-2-16,0 0-10 16,0-3-1-16,0 5 4 15,0-2-2-15,0 1-2 16,0 0 4-16,0 3-8 15,0 0 0-15,0 0-7 0,0 3-3 16,7 20-1-16,9 12 1 16,0 8 3-16,0 10-1 15,1 1 0 1,-5-1-3-16,-5 0-83 0,-7-9-208 16,0-16-355-16</inkml:trace>
  <inkml:trace contextRef="#ctx0" brushRef="#br0" timeOffset="143261.4658">23349 5945 899 0,'0'0'4'16,"0"0"182"-16,0 0-61 15,0 0-36-15,-76-79-19 16,55 77-23-16,-3 2-9 15,-1 16-5-15,-8 28-13 16,-3 19 1-16,0 22 4 16,5 5 1-16,12 2 3 15,14-10-15-15,5-2-8 16,21-13 6-16,15-9-11 16,9-11 3-16,2-4-4 0,1-9-4 15,-5-8-38-15,-7-7-117 16,-9-13-134-16,-6-6-415 15</inkml:trace>
  <inkml:trace contextRef="#ctx0" brushRef="#br0" timeOffset="143730.2794">24081 5861 761 0,'0'0'149'16,"0"0"-75"-16,0 0 61 16,0 0-55-16,0 0-34 15,0 0-7-15,-1-75-9 16,-2 71 10-16,0-1 10 0,-3 2-16 16,-2 3-16-16,-5 0-5 15,-5 8-11-15,-4 23-1 16,-7 15-1-16,1 12 5 15,1 3 3-15,2 3 7 16,1 1-4-16,1-1-11 16,-2 5 2-16,1-7-2 15,1-7 0-15,7-12-73 16,9-15-45-16,7-14-1 16,0-14-30-16,4 0-63 15,12-12-106-15</inkml:trace>
  <inkml:trace contextRef="#ctx0" brushRef="#br0" timeOffset="144386.5754">24017 5877 899 0,'0'0'11'15,"0"0"172"-15,0 0-68 16,0 0-36-16,0 0-30 15,0 0-21-15,16-55-16 16,-10 55-9-16,3 19 8 16,6 4 30-16,5 8-12 15,4 8-7-15,4 5-1 16,5-1 2-16,3 1-3 16,2-3-9-16,3-5-1 15,-4-7 0-15,-1 2-6 0,-5-9-1 16,-4-4-3-16,-6-6 2 15,-9-5-1-15,-4-2-1 16,-6-3-3-16,-2 1 2 16,0 0-6-16,0 0 3 15,0 0-6-15,0 4-3 16,-3-3-2-16,-6 2-3 16,2 1 4-16,-1-4 4 15,1 4-2-15,1-4 8 16,4 1 2-16,1-4 1 15,1 0 1-15,-2 3 0 0,-5-3-1 16,-2 2 0-16,-9-1-3 16,-7 5-8-16,-7-3-11 15,-5 4-6-15,-5 0 11 16,-2 0 9-16,-4 0 3 16,-4 1 6-16,-2-1 0 15,0 1 1-15,2 2-1 16,1-1 0-16,2-2 1 15,7 3-1-15,3-3 0 16,10-1 1-16,3-2 0 16,9-2 4-16,7-2-3 15,7 0 4-15,3 0 7 16,0 0-5-16,0 0-8 0,2-3-3 16,10-3-3-1,1 3-13-15,1 1-70 0,-3-3-136 16,-4-2-174-16</inkml:trace>
  <inkml:trace contextRef="#ctx0" brushRef="#br0" timeOffset="144902.1116">24509 5484 1112 0,'0'0'7'0,"0"0"63"16,0 0 76-16,0 0-125 15,0 0-17-15,0 0-4 16,115 100 13-16,-57-24-7 16,5 22 26-16,-2 13 11 15,-6 4-7-15,-11 0 2 16,-14-6-13-16,-20-6-7 16,-10-3-10-16,-26-5-4 15,-24-6-1-15,-13-10-3 0,-10-11-26 16,-11-10-56-1,0-9-39-15,-6-9-70 0,8-17-338 16</inkml:trace>
  <inkml:trace contextRef="#ctx0" brushRef="#br0" timeOffset="146792.7502">25802 6198 905 0,'0'0'26'15,"0"0"149"-15,0 0-38 16,0 0-40-16,0 0-46 16,0 0-12-16,-107-16-27 15,74 46 0-15,-2 10 2 16,2 5 4-16,9 4 3 16,12-6-10-16,7 0-8 15,5-5 11-15,0-5-13 16,14-2-1-16,10-6 2 15,2-3-5-15,6-6-17 16,5-9-79-16,5-4-53 16,3-3-108-16,1-3-121 15</inkml:trace>
  <inkml:trace contextRef="#ctx0" brushRef="#br0" timeOffset="147480.4613">26189 6304 946 0,'0'0'68'16,"0"0"-13"-16,0 0 114 15,0 0-49-15,-97-49-68 16,70 49-23-16,-3 13-4 0,-1 16-7 16,1 7 1-1,8 3-10-15,8-2 7 0,10-4-7 16,4 0-1-16,0-5-2 15,15-5-4-15,4-6 0 16,5-4 3-16,1-6-5 16,-2-5 0-16,-1-2-3 15,-7 0-33-15,-3-6 4 16,-3-7 10-16,-3-7 11 16,-3-6 1-16,-2-2 4 15,-1-2 5-15,3-3 0 16,2 1-1-16,5 2 0 15,2 9 2-15,7 2-7 16,3 9 7-16,4 9-7 16,4 1 6-16,-2 1-1 0,-1 23 2 15,-1 5 1-15,-6 5 4 16,0 1 6-16,-4-1 9 16,-2-1-1-16,-3-4-2 15,-3-2-5-15,-5-6-8 16,-1-6-3-16,-1-8 0 15,-1-4 1-15,0-3 4 16,0 0 0-16,0 0 13 16,0-1-8-16,-3-15-5 15,-3-6 1-15,3-7-7 16,3-8 3-16,0-4-3 16,0-1-4-16,15 3 3 0,4 5 0 15,1 7-2 1,2 9 2-16,-3 10-1 0,0 8-2 15,0 0 0-15,2 22-4 16,-3 9 8-16,1 5 1 16,-4 0-1-16,1-2 1 15,-2 2 2-15,-4-5-3 16,-4-2 0-16,-6 0-90 16,0-9-94-16,0-6-154 15,-10-14-332-15</inkml:trace>
  <inkml:trace contextRef="#ctx0" brushRef="#br0" timeOffset="147933.5306">26736 6244 1173 0,'0'0'2'16,"0"0"38"-16,0 0 55 15,61 100-10-15,-41-48-39 16,-1-1-6-16,-4-6 2 16,-6 0-14-16,-6-8-15 15,-3-7-5-15,0-6-5 16,0-11 2-16,-2-6 1 16,-1-7-3-16,-1 0 1 15,-2 0 7-15,0-8-4 0,2-14-2 16,1-6-2-16,3-6-3 15,0-7 0-15,0-2-2 16,3-1-2-16,13 1 2 16,4 5 0-16,2 8 1 15,-3 13 0-15,-2 8-4 16,-1 9 4-16,1 0-6 16,2 13 7-16,1 13 1 15,-1 4 3-15,1 4 3 16,0-3-2-16,-4 1-1 15,0-3-1-15,-6-3-3 16,-4 1-4-16,-6-3-25 16,0-3-107-16,-8-7-146 0,-10-10-288 15</inkml:trace>
  <inkml:trace contextRef="#ctx0" brushRef="#br0" timeOffset="148402.3463">27252 6442 995 0,'0'0'2'0,"0"0"76"0,0 0 36 15,0 0-51-15,80 5-23 16,-55-5 7-16,-4 0-11 15,-6 0-7-15,-2-5-1 16,-4 0-8-16,0-4 0 16,0-3 0-16,-3-1-9 15,1-1-9-15,-2 0 0 16,-2-1 2-16,-3-2-3 16,0-2 0-16,0 2 16 15,-8-3-2-15,-7 1-7 16,-7 0-2-16,-2 5 3 15,-3 8-6-15,1 2 2 16,3 4-1-16,1 10 1 0,4 21 6 16,6 5-7-1,9 8 13-15,3-1 0 0,4-4-7 16,18-5 5-16,8-4-7 16,3-5-1-16,2-8-6 15,-1-4-1-15,-1-6-1 16,-2-3-18-16,-3-4-68 15,-1 0-77-15,-5-7-200 16,-5-8-569-16</inkml:trace>
  <inkml:trace contextRef="#ctx0" brushRef="#br0" timeOffset="148821.8043">27923 6185 1006 0,'0'0'27'16,"0"0"142"-16,0 0-33 16,0 0-53-16,-87-43-42 0,66 46-22 15,-2 20-9-15,1 11-4 16,3 10 13 0,9 3-1-16,10 1 4 15,0-3-1-15,11-3-13 0,13-8-2 16,4-1-1-16,2-8-4 15,0-8-2-15,0-5 0 16,-2-8-77-16,-3-4-54 16,-4-2-45-16,-4-17-119 15,-2-7-286-15</inkml:trace>
  <inkml:trace contextRef="#ctx0" brushRef="#br0" timeOffset="149071.8019">28073 5992 1099 0,'0'0'8'16,"0"0"208"-16,0 0-77 15,0 0-89-15,0 0-43 16,0 0 14-16,29 78 18 16,-12-27-6-16,-1 4-6 15,-1 1-9-15,0 0 6 16,-1-8-12-16,-4 0-7 15,-6-9-5-15,-4-3 0 16,0-6-2-16,-3-4 1 16,-14-5-41-16,-3-6-93 15,-2-10-108-15,-2-5-199 16</inkml:trace>
  <inkml:trace contextRef="#ctx0" brushRef="#br0" timeOffset="149400.0148">27985 6353 797 0,'0'0'286'0,"0"0"-212"15,0 0 49-15,0 0-69 16,0 0-31-16,100-60-5 16,-61 52-2-16,4 0-4 15,-1-1-7-15,-1 2 6 16,-4 4-6-16,-2 0 6 15,-8 3-11-15,-2 0 5 0,-5 0-5 16,-4 3 0 0,-1 13 2-16,-3 2-2 0,-2 4 4 15,1 5 3-15,-1-1 0 16,-1-1 4-16,0-4-5 16,0-1 3-16,-3-3-9 15,-3-6 3-15,-2-3-2 16,-1-6-1-16,0-1-41 15,0-1-99-15,0 0-37 16,-12-3-260-16</inkml:trace>
  <inkml:trace contextRef="#ctx0" brushRef="#br0" timeOffset="149603.1427">28425 5951 1171 0,'0'0'43'15,"0"0"145"-15,0 0-90 16,0 0-73-16,0 0-25 16,0 0-1-16,0-17-98 15,0 17-238-15,-11 0-433 16</inkml:trace>
  <inkml:trace contextRef="#ctx0" brushRef="#br0" timeOffset="150665.5786">29006 6310 1066 0,'0'0'37'15,"0"0"149"-15,0 0-75 16,0 0-40-16,-19-73-15 16,8 68-22-16,-5 5-18 15,-5 0-1-15,-7 12-13 16,-2 12 3-16,5 5 0 15,4 4-1-15,6 0 4 16,9-4-6-16,6-2 2 16,0-4 0-16,3-3-3 15,13-1 3-15,3-8-3 16,0 0-1-16,0-8 0 16,-2-3-1-16,-1 0-11 15,-1-3 5-15,1-11-1 0,-4-3-4 16,3-3-5-16,-4-4 7 15,-1-5 7-15,3-3 1 16,-2-4 2-16,1-2 0 16,0 0 1-16,0 5 0 15,5 9 1-15,1 5-2 16,3 9 0-16,3 6-1 16,-2 4 1-16,0 6 1 15,-2 18 3-15,0 8 1 16,-7 7 1-16,-1 2 2 15,-3-1 6-15,-3-1 1 16,0-2-8-16,-3-3 1 0,-3-5-3 16,0-7-4-16,0-5 0 15,0-5-1-15,-3-6 1 16,0-3-1-16,2-3 0 16,-1 0 6-16,0 0 1 15,2-7-2-15,0-12 0 16,0-6-4-16,0-8 1 15,8-1-2-15,10-5 1 16,6 0-2-16,-2 10 1 16,2 5 0-16,-3 10 0 15,-3 9-2-15,0 5-1 16,-1 0 0-16,2 13 0 16,-2 9 2-16,0 6 1 0,1 1 0 15,-3 1 0 1,-2-2 0-16,-1 0-3 0,-3-8 3 15,-5 0-63-15,-2-4-87 16,-2-3-101-16,0-9-214 16</inkml:trace>
  <inkml:trace contextRef="#ctx0" brushRef="#br0" timeOffset="150821.8663">29952 6628 1134 0,'0'0'0'0,"0"0"-72"15,0 0-355-15</inkml:trace>
  <inkml:trace contextRef="#ctx0" brushRef="#br0" timeOffset="229037.3057">3466 10833 424 0,'0'0'12'16,"0"0"50"-16,0 0-38 16,0 0-24-16,0 0 6 15,0 0 17-15,0 0 8 16,0 0-5-16,0 3 21 15,0-3 1-15,-1 3-29 16,-1-3 6-16,-1 3-8 16,3-2 5-16,0 2-11 15,-3 2 5-15,3-1-4 16,0 1 7-16,0-2-6 16,0-3-2-16,0 2 4 15,0-2 0-15,0 0-5 16,0 0 4-16,0 0 15 0,0 0 6 15,0 0 1-15,0 0 24 16,0 0-9-16,0 0-13 16,8-5-21-16,11-13 8 15,11-8 37-15,4-8-20 16,2-2-16-16,6-6-7 16,1 2-3-16,-4-3-5 15,-2 4-1-15,-4 6 5 16,-6 3-7-16,-2 6 4 15,-7 7-7-15,-6 3 5 16,-3 6 1-16,-5 1 2 16,1 5 1-16,-4-3-8 0,2 2 2 15,-1 0-3-15,-1 3-4 16,-1 0-1-16,0 0 3 16,0 0-1-16,0 0-2 15,0 0 1-15,0-1-1 16,0 1 4-16,0-2-4 15,0 2-5-15,2-1-29 16,1-1-65-16,0-5-77 16,3-2-190-16</inkml:trace>
  <inkml:trace contextRef="#ctx0" brushRef="#br0" timeOffset="231850.0915">3926 10415 608 0,'0'0'10'16,"0"0"90"-16,0 0-53 15,0 0-27-15,0 0 20 16,0 0-5-16,0 0-2 15,-14-1 20-15,11 1-8 0,0 0-2 16,0-1-9-16,-1-2 0 16,-2 3-4-16,1-4 2 15,-1 4-5-15,0 0-3 16,-1-1-4-16,4-1 0 16,0 2 12-16,0 0 1 15,3 0 6-15,0 0-5 16,0-3-7-16,0 3-8 15,0 0-4-15,0 0-9 16,0 0-6-16,0 0-8 16,9 3-11-16,18 11 19 15,11 1 1-15,6 2-1 0,3-2 2 16,3-6 3-16,-1 1-1 16,-4-4 6-16,-7-2-5 15,-8-2-2-15,-10 1-3 16,-7-3 1-16,-10 0-1 15,0 0 2-15,0 0-1 16,-3 0 12-16,0 0-5 16,0 0 7-16,0-9 8 15,-16-7-11-15,-10-8-9 16,-11-3-1-16,-3-1-2 16,-2-3 2-16,5 1-1 15,4 4 1-15,9-4 0 16,3 4-1-16,5-1-1 0,7 8 1 15,1 2-1 1,2 5 0-16,2 1-1 0,4 2 0 16,0-1 1-16,0 3 0 15,0 3 0-15,0-2 0 16,0 6-1-16,4 0-7 16,10 0-4-16,5 0 11 15,11 0-9-15,1 6 9 16,8 5 1-16,0 2 2 15,4-4-2-15,-1 5 2 16,-3-1-2-16,-2 2 0 16,-6-1-7-16,-1 3 7 0,-6 2 0 15,-3-5 0 1,-2-3 2-16,-5-2-1 0,-8-6-2 16,1-1 1-16,-4-2 0 15,-3 0 1-15,0 0 2 16,0 0 4-16,0 0 6 15,0-9-8-15,-3-13 2 16,-13-7-7-16,-8-5 0 16,-6 2-1-16,0-2 1 15,-4 1 0-15,4-4 2 16,2 5 0-16,4 1-2 16,3-2 0-16,6 4 0 15,0 4 1-15,5 3-2 16,4 6-1-16,1 3 1 15,1 3 1-15,2-1 0 0,-1 8 1 16,3 3-1-16,0 0 0 16,0 0-9-16,3 0-1 15,18 0 4-15,13 11 4 16,5 2 2-16,5 7-6 16,3-1 4-16,-5 1 1 15,1-3 1-15,-7 3 0 16,-3-4 0-16,-5-2 0 15,-4-1 0-15,-3 0-2 16,-3-2 0-16,-2-2 1 16,-4-2 1-16,-1-4 0 15,-4 0 1-15,-4-3 0 0,0 0-1 16,0 0 1-16,-3 0 1 16,3-6 4-16,-3-10-1 15,0-9-3-15,0-1-2 16,-3-6-5-16,-15-2-12 15,-3 1-3-15,-6-4 17 16,-1 4 3-16,1 1-2 16,2 2 1-16,4 7 1 15,3 3 2-15,3 1 0 16,3 0-2-16,-1 2 0 16,1 0-2-16,4-3 2 15,1 6 0-15,-2 1 0 16,6 4 0-16,3 2 1 0,0 0-1 15,0 4-3-15,0-4 2 16,0 4 0-16,0-1 0 16,3 1-6-16,13 3 2 15,1 0-2-15,11 0 2 16,2 17 0-16,10 3 5 16,2-4 0-16,3 6 0 15,4-4-1-15,0 2 1 16,-7-1 0-16,4-2 0 15,-7 2 1-15,-3-2-2 16,-5-1-1-16,-7-4 2 16,-6-3 0-16,-2-3 1 0,-5-6 2 15,-4 2-3 1,-4-2 1-16,-3 0 0 0,3 0 0 16,-3-5 8-16,0-12-2 15,0-3-4-15,0-3-1 16,0-4 0-16,-6 2-1 15,-4-1 1-15,-4 2-2 16,-2 1 3-16,4 0-3 16,-3-1 0-16,0 2 1 15,-1-1-1-15,-1-4 2 16,-2-2-1-16,1-5 0 16,-3 0-1-16,5 2 2 15,2 6-1-15,1-1-1 0,4 10 0 16,3 2 1-1,3 1-1-15,3 4 0 0,-3 4 0 16,3 3-2-16,0 0 1 16,0 3-3-16,0 0-4 15,0 0-2-15,0 0 4 16,0 0 2-16,6 0 3 16,3 0 0-16,4 3 1 15,-2-1 2-15,1 1-2 16,1-2 0-16,-2 2 1 15,2 2-1-15,-1 0 0 16,4 5 0-16,1-3 0 16,5 3 0-16,-1 0 0 15,0-1 0-15,3 1 0 0,-2-1 0 16,2-1 1-16,0 1-1 16,3 2 0-16,-5-2-3 15,2-5 3-15,-6 2 0 16,-2-5 1-16,-5-1 0 15,-5 0-1-15,-2 0 0 16,-1 0 1-16,-3 0-1 16,3 0 1-16,-3 0 0 15,0 0 3-15,3-1-4 16,-3-5 0-16,0-1-47 16,0 1-72-16,0 0-47 15,0-2-65-15,0 2-140 16</inkml:trace>
  <inkml:trace contextRef="#ctx0" brushRef="#br0" timeOffset="232943.9039">5211 9377 287 0,'0'0'32'15,"0"0"-28"-15,0 0 73 16,0 0-31-16,0 0 9 15,0 0-16-15,-16 1 20 16,13-1 32-16,-3 0-48 16,3 0-3-16,0 0-5 15,1 0-9-15,-2 0-4 16,3 0-6-16,-1 0 14 16,1 0 20-16,1 0-11 15,-2 0-1-15,2 0-2 16,0 0-2-16,-3 0-8 15,3 0 1-15,0 0 3 0,-3 0-9 16,0 0-9-16,0 0-3 16,0 0-5-16,3 0 4 15,-3-3-2-15,0-3 0 16,-1 4 0-16,1-5 1 16,0 3-6-16,3-2 4 15,0-1-2-15,0-3 2 16,0-4-3-16,0-2 1 15,13-5-2-15,7-1 0 16,-1-3 0-16,3-6 0 16,1 4 3-16,2-2-3 15,-1-1-1-15,1 4 2 0,-1-1 0 16,3 1 1-16,-3 4 1 16,3-2 7-16,1 3-6 15,2-2 2-15,0 1-2 16,-2-2-1-16,-4 4-4 15,-2 1 0-15,-2 2 1 16,-4 1 0-16,-4 3 0 16,-3 3 2-16,3-1 3 15,-3-1-6-15,0-2 4 16,1 1-1-16,-1 4-3 16,-1-1 2-16,5-2-1 15,-4 0-1-15,0-2 0 16,1-1 1-16,-2 2-1 0,1 0 1 15,1-1-1-15,-1 0 0 16,2-3 2-16,-5 5-2 16,4 1-1-16,-1-2 1 15,0 1 1-15,1 1 0 16,-2-2-1-16,4 1 0 16,-2 1 0-16,-1 2-1 15,2-5 2-15,-4 4-2 16,2 1 2-16,0 1-1 15,-3-1 0-15,4 1 0 16,-2 0-1-16,1 2 2 16,-3-3-1-16,4 1 1 0,-4 0 0 15,0 0-1-15,0 4 0 16,-4-1 0-16,5 3 0 16,-7-1 0-16,3 1 0 15,0 1 0-15,-3 0-1 16,3-2 1-16,-3 0 0 15,3 3 0-15,-3-1 0 16,3-2 0-16,0 0 0 16,0-1 0-16,0 1 0 15,1 0-4-15,-4 3-68 16,0-4-119-16,0-2-251 16</inkml:trace>
  <inkml:trace contextRef="#ctx0" brushRef="#br0" timeOffset="235647.159">5942 8481 409 0,'0'0'12'15,"0"0"53"-15,0 0-13 16,0 0-39-16,0 0-4 15,0 0 32-15,0 0 14 0,0 0-17 16,0 0-11-16,0-3 7 16,0 2-6-16,3-3 11 15,-3-1-4-15,3 2-20 16,3-4-6-16,0-3-6 16,6-2 7-16,0-4 7 15,7-4-4-15,1-2 4 16,-1-4 1-16,2 2 0 15,-3-4-2-15,3 0 4 16,-5-1 5-16,2-4-5 16,3 5-3-16,-3 0 2 15,6 3-4-15,-2 0-2 16,-4 5-3-16,0 3 3 0,-2 1-5 16,1 7 0-16,-4 2-6 15,-1 1-1-15,-3-1-2 16,-3 5 1-16,-3-3 0 15,0 5 1-15,-3 0 0 16,0 0 2-16,0 0 3 16,0 0 2-16,0 0 0 15,0-3-4-15,0 3-1 16,0 0-3-16,0-1 0 16,0-1 2-16,0 1-2 15,0-1 0-15,0 2 0 16,0 0 0-16,0 0-1 0,0 0 2 15,0 0 0-15,0 0-1 16,0 0 0-16,0 0-1 16,0 0 1-16,0 0 1 15,0 0-1-15,0 0 2 16,0 0-5-16,-3 0-5 16,-4 9-2-16,-1 8 10 15,2 1 1-15,0-4-1 16,6 3 3-16,0-8 2 15,0-1-3-15,0-2 3 16,0-3-4-16,0 0 0 16,3-3 4-16,0 0 5 15,6 0 8-15,0-6-3 0,0-8 3 16,0 2-6 0,-3-5-4-16,-3 6-1 0,-3-4 2 15,0 5-6-15,0-3 2 16,-6 7-1-16,0 0-4 15,3 5-2-15,-3 1-69 16,0 0-107-16,-6 7-128 16</inkml:trace>
  <inkml:trace contextRef="#ctx0" brushRef="#br0" timeOffset="239491.2626">6387 8058 347 0,'0'0'53'0,"0"0"36"16,0 0-10-16,0 0 19 15,0 0-50-15,0 0-5 16,0 0 20-16,0-27-5 15,0 27 18-15,0 0-18 16,0 0-1-16,0 0-17 16,0 0-4-16,0 0 0 15,0 0-12-15,0 0 2 16,0-2-4-16,0 1 7 16,-3-5-4-16,3 6 3 15,-3-2-9-15,0 0-4 16,3 2-1-16,-2-3 1 15,2 3 9-15,0 0-6 0,0 0 5 16,0 0-11-16,0 0 0 16,0 0-5-16,0 0-7 15,0 0 0-15,5 14-12 16,17 15 12-16,11 20 4 16,3 18 4-16,10 13 8 15,2 5 0-15,-2 0-4 16,6-5 2-16,-4-2-2 15,1-8-3-15,-4 0-3 16,1-7 3-16,-7-8-7 16,0-4 1-16,-8-10-3 15,-4-7 2-15,-2-7-2 0,-7-8 1 16,-6-6 1-16,-3-6-1 16,-2 0 0-16,-7-7-1 15,3 0 0-15,-1 0 5 16,-2 0-2-16,0 0-1 15,0 0 1-15,0 0-2 16,0 0 3-16,0 0-4 16,0 0 1-16,0 0 1 15,0 0 1-15,0 0-3 16,0 0 0-16,0 0-1 16,0 3 0-16,0 1-7 15,-9 6-11-15,-9 2 17 16,-6 5-9-16,-1 2 5 0,-5 5-3 15,-1-1 5 1,-2 0 1-16,3 4 3 0,8-4 1 16,-1 0-1-16,10-6 0 15,4-2 1-15,3-4-1 16,6-4-7-16,0-1 4 16,0 1-2-16,12-4 3 15,10 3 2-15,5-6 1 16,6 0 2-16,1-2-1 15,8-12-1-15,4 1-1 16,2-3 0-16,9-1 0 16,4 4 2-16,3 1-2 15,-9 4-1-15,-12 2 1 16,-10 6 0-16,-13 0 0 0,-7 0-2 16,-4 0 1-16,-6 9-1 15,0 11-1-15,-3 7 3 16,0 9 0-16,-12 4 0 15,-15 2 1-15,-1 4 0 16,-5-3-1-16,-3-2 5 16,-3-2-4-16,7-7-1 15,-1-4 0-15,10-1 1 16,1-5-2-16,3-2 2 16,8-1-1-16,5-9 0 15,0 0 0-15,6-1-3 16,0-2 2-16,0 0-3 15,0 1 3-15,6-3-2 0,14-1 3 16,8-1 2-16,5-3 3 16,7 0-4-16,2-3-1 15,0-6 1-15,4-5 0 16,-1 3-1-16,-1-1 0 16,-5 1 1-16,-3 1-1 15,-2 1 0-15,-10 5 1 16,-6-3 0-16,-6 7-1 15,-5 0 0-15,-4 0-1 16,-3 0-2-16,0 11-2 16,0 8 4-16,-7 7-1 15,-14 1 2-15,-6 1-2 0,-3 3-2 16,-7 0 4-16,-6 6 0 16,-2 1 1-16,-1-1-1 15,1-1 0-15,2 1 0 16,7-3 0-16,3-7 1 15,11-5 1-15,10-6-2 16,4-6-2-16,8-3-3 16,0 1-2-16,3-4 5 15,14 2 2-15,8-6 3 16,5 0 0-16,9 0 2 16,7-9-2-16,3-4-2 15,-1 0-1-15,-2 0 3 16,-4 2 2-16,-6 2-2 0,-5-2-2 15,-7 2-1 1,-8 7 3-16,-7-3-1 0,-4 2-1 16,-5 3 0-16,0 0 0 15,0 0 0-15,0 0 4 16,0 0-5-16,0 0-2 16,0 0 0-16,0 0-2 15,0 0 3-15,0 0 0 16,3 0 1-16,0 0 0 15,3 3 0-15,4 7-1 16,2 4 2-16,3 1-1 16,-3 2 0-16,7 4 2 15,1 4 3-15,5-1 3 16,5 3-1-16,0 2 26 0,-2 4-26 16,-1-1-2-16,-2-1 5 15,-2 1-6-15,-4 1 2 16,-1-6-5-16,-3 0 3 15,-5-8 2-15,2 1 0 16,-4-6-1-16,1-1 0 16,-2 0-1-16,-1 0-3 15,3 1 0-15,-3-2-1 16,3 5 5-16,0 0 1 16,0-2-1-16,-2-1-2 15,-1-7 0-15,0 0-1 16,0-1 1-16,-1-2 1 15,5 2 0-15,-1 3 1 0,0-2-4 16,1-3 2-16,-2 4 1 16,-2 0-4-16,0-4 1 15,-3-1-1-15,0-1 0 16,-3-2-1-16,0 0-21 16,3 0-24-16,-3 0-51 15,0-8-193-15,-6-15-604 16</inkml:trace>
  <inkml:trace contextRef="#ctx0" brushRef="#br0" timeOffset="241678.4203">8121 10693 132 0,'0'0'68'0,"0"0"-40"15,0 0 42 1,0 0-13-16,0 0-5 0,0 0-11 15,0 0 14-15,0-33-4 0,3 30-2 16,-3 3-2 0,0-3-9-16,0 0-10 0,0 0-7 15,0 3 2 1,0 0-5-16,0-1 6 0,0-3 2 16,0 4 0-1,-3 0-5-15,-1 0 1 0,1 0-12 16,0 0-7-16,-6 0-2 15,3 0-1-15,-1 0 0 16,-2 0-2-16,4 4 2 16,2-4 1-16,3 1 0 15,-3-1 3-15,0 0-4 16,3 0 13-16,-3 0 12 16,0 0 2-16,3 0-6 15,-4 0 13-15,1 0 7 16,0 0-12-16,0 0 4 15,3 0 11-15,0 0-5 0,0 0-6 16,0 0 19 0,0 0-15-16,0 0 3 0,0 0-8 15,0 0-6 1,-3 0-2-16,3 0-4 0,0 0-1 16,0 0 1-1,0 0-1-15,0 0-6 0,0 0-7 16,0 0-6-1,0 0-2-15,0 3-10 0,19 14 3 16,7 9 8-16,11 7 2 0,0 4 2 16,2-2-3-1,0 2 0-15,-2-8-1 0,-9 0 1 16,-2-4-1 0,-7-9 0-16,-4-3 1 0,-6-3 2 15,0-4-1 1,-6-2-1-16,0 0 1 0,1-1-1 15,-4-1 4-15,6-1-4 16,-4-1-34-16,7 3-101 16,-3-3-140-16,-6 0-245 15</inkml:trace>
  <inkml:trace contextRef="#ctx0" brushRef="#br0" timeOffset="245611.1997">3526 10863 387 0,'0'0'52'15,"0"0"-4"-15,0 0 9 16,0 0-15-16,0 0 10 16,0 0 9-16,0 0-21 15,-5-10 14-15,4 8-12 16,1 1-9-16,-3 0 12 15,1-2-16-15,-1 0 6 16,2-1-16-16,-5 1 1 16,6 0 2-16,-3 2-2 0,3-2 0 15,0 3-4-15,0 0 1 16,0 0-13-16,0 0-4 16,0 0 0-16,0 0 0 15,-3 0 0-15,3 0 3 16,-3 0-1-16,0 7 4 15,-6 10 6-15,-7 5 8 16,-4 5-8-16,-5 6-4 16,-5 4 4-16,-3 5 3 15,2-3-4-15,-6 1 0 16,1-1 2-16,0-6 7 16,6-2 2-16,2-5-6 0,6 1 1 15,2-4-11-15,2-3-6 16,3-1 1-16,5-2-1 15,1-1 0-15,3-5 3 16,4-2-3-16,-1-5 0 16,-1-1 0-16,0 1 2 15,-1-4 2-15,2 3 1 16,0-3 1-16,0 0 0 16,-3 0-2-16,6 2-2 15,0-2 1-15,-3 0 1 16,3 0 0-16,0 0-1 15,0 0-1-15,0 0-2 16,0 0 3-16,0 0-1 0,0 0-2 16,0 0 1-16,0 0-1 15,0 0-3-15,0 0 3 16,0 0 0-16,0 0-1 16,0 0-1-16,0 0 2 15,0 0 0-15,0 3 1 16,0-3-1-16,0 0 0 15,0 0 1-15,0 0-1 16,0 0 0-16,0 2 1 16,-3-2-1-16,3 0 1 15,0 0 0-15,0 0 3 16,0 0-3-16,21 0 0 0,9 0 8 16,16-7-6-1,12-7-3-15,11 1 0 0,1-1-1 16,6-2 1-16,5 3 2 15,-1 2-2-15,2-1 2 16,3-1-2-16,2 1 0 16,11-2 1-16,-4 0 7 15,-3 8-2-15,-6-1-3 16,-10 6-2-16,-11-2 1 16,-6 3-2-16,-19 0-1 15,-11-3 1-15,-13 3-1 16,-9 0 1-16,-3 0 0 15,-3-2 1-15,0 2 3 16,0-1 3-16,0-2-2 16,0 3 0-16,0-4-1 0,0 2 2 15,0-2-3-15,0 1-3 16,0-1 1-16,0 0 1 16,0 1-2-16,0 3 1 15,0 0-1-15,0 0 1 16,0 0-1-16,0 0-4 15,0 0 1-15,0 0-3 16,0 0 2-16,6 0 4 16,7 0 0-16,1 0-1 15,-1 0 1-15,4 0 0 16,-1 0 1-16,-7 0-1 16,0 3-1-16,1-3 1 0,-4 4-1 15,-1-4 2-15,-5 0-1 16,0 0 1-16,0 0 1 15,0 0 4-15,0 0 3 16,0 0 9-16,0 0 0 16,0 0-3-16,0 0-3 15,0 0-3-15,0 0-4 16,0 0-2-16,0 0-2 16,0 0 1-16,0 0-1 15,0 0-1-15,0 0 3 16,0 0-1-16,0 0 1 15,0 0 1-15,0 0-4 16,0 0 3-16,0 0-2 0,0 0 0 16,0 0 2-16,0 0-1 15,0 0 2-15,0 0-2 16,-2 0-1-16,1 0 3 16,1 0-4-16,0 0 0 15,0 0-1-15,0 1-12 16,0 19 0-16,0 5 13 15,3 8 0-15,6 0 0 16,1 1 0-16,-1-5 1 16,2 0-1-16,-5-5 0 15,4-2 0-15,-7-5 0 16,3-1 1-16,-3-5-2 0,0-8 2 16,-3 1-1-1,0-1 1-15,0-3 0 0,0 0 2 16,0 0 1-16,0 0-2 15,0-3 8-15,0-11-6 16,3-8-4-16,0-7 0 16,4-2-2-16,-1 1 1 15,2-6-4-15,5 5-5 16,-1-1 8-16,2 2-1 16,2 5 3-16,-1 4 0 15,-2 4 0-15,-2 4 0 16,-5 7-1-16,1 4 1 15,-1-1-1-15,0 3-5 16,5 0-3-16,2 15 7 16,5 7 1-16,0 5 1 0,-2 7 1 15,-1 2-1-15,0 0-1 16,3-7 1-16,-2 4 5 16,-2-6-5-16,2-4 0 0,-4 0 0 15,3-7 0 1,-6-2 2-16,0-4 1 0,0 0-3 15,-5-7 0-15,-1 1-1 16,2-4 3-16,-4 0-1 16,2 0 2-16,2 0-1 15,4-4 3-15,1-12-3 16,2-5 0-16,1-4 0 16,-2 0-2-16,1-4 0 15,1 0-1-15,-2-4 3 16,2 2-2-16,-1-1 1 15,0-1-1-15,0 3 0 16,-3 7 1-16,0-3 0 16,1 7-1-16,-1 4-1 15,-1 3-2-15,-2 8 3 0,1 1 0 16,-4 3-2-16,3 0-4 16,0 4 4-16,12 18-2 15,3 8 4-15,3 4-1 16,1 2 3-16,-1 0-2 15,1-1 1-15,2-4-1 16,0-1 1-16,-3-3-1 16,0-7 1-16,-8-6-1 15,-4 0 1-15,0-8-1 16,-3-1 1-16,-6 1 1 16,-3-6-1-16,0 0-1 15,0 0 3-15,0 0 3 0,3-6 2 16,0-11-3-16,0-3-5 15,3-7 1-15,0 1-1 16,1-7 0-16,-1 1-5 16,-1-2 5-16,-1 1 1 15,-1 4-1-15,2 1 0 16,-1 6 0-16,2 2 0 16,0 1 0-16,3 5-1 15,-3 0-2-15,3 8 2 16,-6 0 0-16,3 6-5 15,-3 0 3-15,6 0-2 16,4 12 0-16,4 16 1 16,5 4 4-16,2 5-2 0,1 2-1 15,5 1 3-15,0-3 0 16,-2-2 0-16,2-8 3 16,-6-3-3-16,-3-5-1 15,-5-3 1-15,-4-7 1 16,-4-1-1-16,-5-5 1 15,1-3-1-15,-4 0 1 16,0 0 1-16,0 0 9 16,0-3-1-16,0-11-1 15,0-6-7-15,0-5-2 16,-6-2 1-16,2-6-1 16,-1-3 0-16,2-4 0 0,3 0 0 15,0-1-1-15,0 4 1 16,0 6 0-16,0 5 0 15,0 6 1-15,0 6-1 16,6 5 0-16,-1 3-2 16,-4 3 0-16,1 3-4 15,5 0-2-15,2 10-2 16,3 15 9-16,9 5 1 16,-2 7-1-16,1 2 1 15,-1 0 1-15,0-2-1 16,1-2 0-16,-1-5-2 15,-1-6 2-15,-3-7 2 16,-3-1-2-16,-5-5-1 16,1-2 1-16,-5-5 1 15,-2-4 1-15,1 0 0 0,-2 0 0 16,0 0 2-16,0 0 3 16,0 0 1-16,0-7-3 15,3-10-5-15,0 1-2 16,0-4 2-16,-3 1 3 15,3 2-3-15,4 2 0 16,-1 4-1-16,3-3-2 16,9 4-1-16,13-2-3 15,8 2 4-15,19 0 3 16,8 2 0-16,7 2 1 16,0 1-1-16,-1-1 0 15,-1 6 1-15,-5 0 0 0,-2 0 2 16,-9 0-3-16,-4 6 0 15,-8-1-1-15,-7 1 0 16,-9-6-2-16,-8 3 3 16,-10 1 0-16,-3-4 1 15,-3 0-1-15,-3 0 0 16,0 0-4-16,2 0-6 16,-1 0-125-16,1 0-144 15,-2 0-375-15</inkml:trace>
  <inkml:trace contextRef="#ctx0" brushRef="#br0" timeOffset="247267.3819">6940 11238 289 0,'0'0'164'15,"0"0"-129"-15,0 0 72 16,0 0-49-16,0 0-4 16,0 0-46-16,0 0-5 15,-21-40-3-15,21 35 1 16,-3 2 2-16,0-2-1 15,-3 2 15-15,-1 1 29 16,1-2-15-16,0 4 1 16,0-3-3-16,-3 3 5 0,6-1 0 15,3 1-9-15,0 0 8 16,0 0-8-16,0 0-16 16,0 0-6-16,0 0 1 15,12 1-4-15,3 6 18 16,4-2-1-16,5 0 1 15,7-2 14-15,-1-3-2 16,6 0-11-16,6 0-6 16,1 0 3-16,5 0-9 15,1 0 7-15,3-8-6 16,-1 5 2-16,-2-6 6 16,-7 1-1-16,-6 6 3 0,1-5 3 15,-3 4-3-15,2 1-6 16,-3-1 0-16,3 1-3 15,1-2-2-15,3-2 1 16,-4 4-3-16,0-3 0 16,0 2-4-16,-5 3 4 15,2-3-3-15,-3 3-2 16,-2 0 1-16,2 0 0 16,0 0 0-16,1 0 0 15,6 0-1-15,-1 0 0 16,0 0 2-16,-2 0-2 15,2 0 0-15,-6 0 0 16,-5 0 1-16,-4 0 1 0,-3 0-1 16,0-4 4-1,-3 2 8-15,1-1-4 0,1-1-3 16,-1 1-2-16,-4 0-1 16,0-1-1-16,-3 1 0 15,0 3 0-15,1-4 2 16,-4 1 1-16,3 0 1 15,-1-1 1-15,-1 1-5 16,2-1-1-16,-3 2-1 16,4 1 3-16,-1-2-1 15,-1 3-2-15,-2-3 0 16,-3 3 0-16,4-3 0 0,-7 3-1 16,3 0 1-1,-3 0 4-15,0 0 0 0,0 0 5 16,0 0-2-16,0 0 0 15,0 0-4-15,0 0 2 16,0 0-1-16,0 0-3 16,0 0 0-16,0 0 2 15,0 0-3-15,0 0 0 16,0 0 0-16,0 0 0 16,0 0 0-16,0 0 1 15,0 0 0-15,0 0 1 16,0 0 0-16,0 0 5 15,0 0 6-15,0 0 0 16,0 0 1-16,-3-4-3 16,-1 4 5-16,-5-3-6 0,3 0-1 15,-5-4 3-15,-2-3-2 16,-2 0-6-16,-3-6 1 16,-1-6-5-16,-2 0-5 15,-6-1-24-15,-9 1-143 16,-7-9-324-16</inkml:trace>
  <inkml:trace contextRef="#ctx0" brushRef="#br0" timeOffset="249658.1201">6582 7691 753 0,'0'0'18'15,"0"0"148"-15,0 0-49 16,0 0-66-16,0 0-35 16,0 0-8-16,0 0-5 15,0 0-2-15,-3 4-1 16,6-4 2-16,6 0 7 16,4 0-2-16,-2 0 0 15,1 0-1-15,1 0 4 16,-1-2-6-16,0-3 1 15,-6-5 1-15,0 0-4 16,-3-4 3-16,0 0-1 16,-3-2 2-16,0 0 7 0,0 3 1 15,0-3 4 1,-3 7-13-16,3 4 14 0,0 2 6 16,-3 3-8-16,3 0-9 15,0 0-8-15,0 0-11 16,0 3-8-16,0 18 16 15,0 8 3-15,6 8 7 16,0 0-1-16,-3-2 5 16,4 1-5-16,-2-6 0 15,-2 4 2-15,-3-8-1 16,0-1-4-16,0-3 3 16,0-3-6-16,0-3 3 15,0-3-1-15,-3-4-4 0,0-3-10 16,3-1-75-1,0 0-29-15,0-5-94 0,0 0-118 16</inkml:trace>
  <inkml:trace contextRef="#ctx0" brushRef="#br0" timeOffset="249970.6305">6588 8020 485 0,'0'0'216'0,"0"0"-193"16,0 0 114-16,0 0-30 15,0 0-46-15,0 0 3 16,-12-2-11-16,12 2-4 16,0-3-19-16,0 0-18 15,12 0-3-15,9-3-1 16,4 1 11-16,11-1 3 15,3 0-1-15,7-5-1 16,-1 6-5-16,-3-1-9 16,-5 3-2-16,-13 2-4 15,-8 1-5-15,-7 0-20 16,-9 2-87-16,0 8-78 16,-25-4-286-16</inkml:trace>
  <inkml:trace contextRef="#ctx0" brushRef="#br0" timeOffset="252471.9281">8420 11622 620 0,'0'0'19'0,"0"0"68"16,0 0 20-16,0 0-23 15,0 0-27-15,0 0-7 0,0 0-2 16,-15-43 1-16,15 33-8 16,0 1-6-16,0-3-10 15,0 0-14-15,0 2-2 16,9-2-6-16,4-2-1 15,5 0-2-15,0 4 0 16,0 5-1-16,0 1 1 16,-3 4-2-16,-2 0-1 15,1 4-2-15,-4 11 4 16,-4 9-3-16,-6 6 3 16,0 2 1-16,-6 2 1 15,-12-1-1-15,-4 1 2 16,-1-2 1-16,-2-2-3 0,1-4 1 15,8-7 0 1,4-5 0-16,6-1-1 0,1-4 0 16,2-2 0-16,3 0 0 15,0-4 0-15,0 4-1 16,0-4 1-16,0-3 0 16,14 0 4-16,8 0-2 15,8 0 4-15,6-10-6 16,-2-2 3-16,5 2-3 15,-6 0 0-15,4 3-1 16,-6 3 0-16,-1-1 2 16,-7 0-5-16,-4 2 8 0,-7 3-8 15,-2 0 3 1,-7 0-44-16,-3 0-98 0,0 13-39 16,-16-2-312-16</inkml:trace>
  <inkml:trace contextRef="#ctx0" brushRef="#br0" timeOffset="253848.0929">2561 11737 680 0,'0'0'20'0,"0"0"29"16,0 0 40-16,0 0 21 16,0 0-18-16,-21-86-33 15,21 70-24-15,0-1-2 16,13-3-9-16,5 7-13 16,2-3-10-16,2 5 6 15,6 3-7-15,-1 8 6 16,0 0-2-16,-2 0-3 15,-5 19-1-15,-1 7 0 16,-13 1 0-16,-3 5 0 16,-3-1 0-16,-6 2 1 0,-13-7 2 15,2 1-3-15,-2-11 0 16,4-2 2-16,3-4 1 16,6-5 1-16,3 0-3 15,3-5-1-15,0 0 4 16,0 0-4-16,0 0-3 15,12 0-6-15,9-7-1 16,4 0 3-16,2 4 0 16,-2 3 1-16,-2 0-1 15,-2 15 2-15,-5 6 5 16,-4 2 0-16,-6 3-2 16,-6 7 2-16,0 0 1 0,-12 1 0 15,-10-1 7-15,-8-4 11 16,-6-2 0-16,-3-1-2 15,-1-7 12-15,-2-1 16 16,3-8-17-16,4-4 5 16,11-3 0-16,3-3-9 15,7 0-16-15,3 0-4 16,3 0-4-16,5 0-29 16,-3 0-109-16,-4-6-130 15</inkml:trace>
  <inkml:trace contextRef="#ctx0" brushRef="#br0" timeOffset="256886.3111">7699 9002 1080 0,'0'0'2'0,"0"0"36"16,0 0 75-16,0 0-28 15,0 0-46-15,0 0-25 16,0 0-10-16,0 0-4 16,-16-29-2-16,16 53 2 15,0 11 11-15,0 12 25 0,0 8 5 16,0-1-18-16,0-1 3 16,0-1-12-16,3-9-7 15,0-7 1-15,0-6-8 16,-3-10 3-16,0-4 1 15,0-10-3-15,0-5 3 16,0-1 0-16,0 0 3 16,0 0 6-16,0-3 3 15,0-13 2-15,-9-11-12 16,-3-14-3-16,3-7-3 16,0-8 0-16,0-4 3 15,3 1-3-15,2 2 0 0,4-2 0 16,0 9 1-16,4 1-1 15,8 9 1 1,2 4-2-16,5 7 1 0,0 2-3 16,1 7 1-16,-1 9-1 15,2 3 3-15,-3 3-1 16,-2 5-2-16,-2 0-2 16,2 7 3-16,-7 13-3 15,0 3 4-15,-3 1-1 16,-6 4 0-16,0 0-4 15,-9 1-1-15,-16-1-10 16,-1-3 3-16,-2-5-4 16,4-4 7-16,5-8 6 15,5-5 4-15,5 0-3 16,5-3-4-16,1 0-2 0,0 0-4 16,3 0 6-16,0 1-14 15,0 4-2-15,0 5-6 16,0 7 16-16,0 9 14 15,10-2 1-15,2 2-1 16,9-3 0-16,5-1 0 16,6 0 8-16,1-3 3 15,3-2 0-15,-2-5-4 16,-4-1 4-16,-6-5-10 16,-6 1 0-16,-5-4 0 15,-4 0-1-15,-4-3-19 16,-5 0-74-16,0 0-136 15,0 0-282-15</inkml:trace>
  <inkml:trace contextRef="#ctx0" brushRef="#br0" timeOffset="257644.9211">8296 9218 913 0,'0'0'29'16,"0"0"138"-16,0 0-49 16,0 0-25-16,0 0-36 15,0 0-26-15,-31-24-15 16,31 24-9-16,0 0-6 15,0 9-1-15,0 12 1 16,0 15 14-16,0 6 9 16,0 5 11-16,0 3-6 15,6-4-15-15,-2-2 6 16,-1-5-7-16,0-6-5 16,0-7-4-16,0-3-2 15,-3-6 1-15,3-4-1 0,-3-2-1 16,0-3-1-16,3-7-1 15,0 2-22-15,0-1-96 16,1-2-145-16,-1-2-217 16</inkml:trace>
  <inkml:trace contextRef="#ctx0" brushRef="#br0" timeOffset="258363.6067">8544 9419 848 0,'0'0'21'0,"0"0"136"16,0 0-38-16,0 0-36 16,-14-86-38-16,14 66-23 15,11 4-13-15,8 1-3 16,3 6-6-16,-2 0-3 16,2 6 2-16,-1 3 0 15,-6 0 0-15,1 8-2 16,-2 13 3-16,-4 8 0 15,-7 2 2-15,-3 1 2 16,0 5 0-16,-16 0 2 16,-5-4 2-16,-3-2-2 15,0-4-2-15,2-7 1 0,8-3 3 16,4-8 2-16,7-1-1 16,0-5-4-16,3 0-1 15,0 0-2-15,0-3-2 16,3 0 3-16,21 0 1 15,10 0 7-15,5 0 3 16,4-3-4-16,-1-7-6 16,1 3-4-16,-7 1 1 15,-4 3 4-15,-3-4-5 16,-8 6 1-16,-9-1-1 16,-3 1 0-16,-3 1-1 15,-6 0 1-15,0 0-56 0,0 4-140 16,-18 5-221-16</inkml:trace>
  <inkml:trace contextRef="#ctx0" brushRef="#br0" timeOffset="259894.9583">5271 12137 154 0,'0'0'856'16,"0"0"-849"-16,0 0 132 15,0 0-45-15,-24-75-26 0,21 74-39 16,3 1-23-16,0 0-6 16,0 11-9-16,0 18-2 15,3 17 11-15,3 8 17 16,0 2 8-16,3-3-11 15,-6-8-7-15,0-8 2 16,0-7-8-16,-3-8 0 16,0-8 0-16,0-8 3 15,0-3-2-15,0 0 4 16,0-3-2-16,0 0 10 16,0-6 13-16,0-17 3 0,-3-6-28 15,-7-8 3 1,-1-6-3-16,2-13-2 0,-1-2 0 15,1-6-1-15,9-5 1 16,0-1-1-16,0 11 0 16,6 6 2-16,10 13-2 15,2 10 1-15,0 8-3 16,-2 8 0-16,-1 7 1 16,-4 2-1-16,2 5-2 15,-7 0-2-15,3 12-1 16,-2 7 3-16,-5 11 4 15,-2 4-3-15,0 4 2 0,-12-1-4 16,-3-1-16 0,-3-2 6-16,0-11 1 0,2-3 3 15,1-8 7-15,3-5-2 16,3-2 6-16,3-5-7 16,6 0 3-16,0 0-1 15,0 0 6-15,0 0-4 16,0 0-3-16,0 2-7 15,0 4 2-15,0 8-11 16,3 6 22-16,12 6 1 16,6 7 1-16,1-3-1 15,1-3 5-15,5-5 6 16,-1-5 4-16,-2-1-4 16,-4-5 0-16,-3-1-4 15,-3-1-5-15,-6-5-2 0,-3 1 1 16,-3-1-2-16,1 3-37 15,-1 1-61-15,-3 0-119 16,0-8-147-16</inkml:trace>
  <inkml:trace contextRef="#ctx0" brushRef="#br0" timeOffset="260629.3828">5669 12312 794 0,'0'0'3'16,"0"0"65"-16,0 0 47 16,0 0-50-16,0 0-50 15,0 0-8-15,20-77-4 16,-1 69 3-16,3 4 4 16,-2 2 3-16,4 2 4 15,-5 0-1-15,-1 5-9 16,-3 9-2-16,-6 8-5 15,-3 2 8-15,-6 5 0 16,0 2-1-16,-6-5-4 16,-6 7 0-16,-6-4-1 15,3-2-1-15,-1-1 1 0,2-7 2 16,4-4-4-16,4-6 4 16,0-3-2-16,6-2 0 15,0-4 2-15,0 0-1 16,0 0-1-16,0 0 2 15,12 0-1-15,4-3 3 16,5-6 1-16,3-1-7 16,3-2 5-16,-2 3-5 15,2-1 2-15,0 3-2 16,-2-1 2-16,-8 0-1 16,-7 8-1-16,-4-3-1 15,-3 3-2-15,-3 0-7 0,0 0-43 16,0 0-84-16,0 9-41 15,0-7-280-15</inkml:trace>
  <inkml:trace contextRef="#ctx0" brushRef="#br0" timeOffset="261394.9772">6063 12336 739 0,'0'0'108'0,"0"0"-86"16,0 0 80-16,0 0-47 0,0 0-40 15,12-84-11 1,7 72-2-16,-2-2 1 0,2 1 7 15,-4 6 16-15,-3 2 7 16,0 5-8-16,1 0-15 16,1 0-2-16,2 17 4 15,-4 5-4-15,3 7 1 16,-6 1 0-16,-3 3 0 16,-6-2-4-16,0-2 3 15,0-9-5-15,-6-4-2 16,0-6 8-16,3-7-1 15,0 0 4-15,3-3 0 0,0 0 3 16,0 0 7 0,0-6-13-16,3-10-9 15,12-1-3-15,4 3-3 0,-2 1 2 16,5 3-3-16,-4 8 6 16,-3 2-5-16,1 0 4 15,1 0-1-15,-1 14-1 16,-1 3 4-16,-3 7 2 15,-9-4 3-15,-3 3-1 16,0 0 1-16,-2 1 6 16,-14 1-3-16,-6-4 17 15,2-2-4-15,-2-2 3 16,1-7 10-16,3-1 5 16,2-1-11-16,-1-6-8 15,4 2-10-15,4-1-4 0,-3 0-6 16,3 2-4-16,-3 0-45 15,-4-1-115-15,4-4-149 16,-6 0-446-16</inkml:trace>
  <inkml:trace contextRef="#ctx0" brushRef="#br0" timeOffset="263191.8534">3217 9174 977 0,'0'0'6'16,"0"0"32"-16,0 0 84 16,0 0-44-16,0 0-46 15,0 0-25-15,0 0-6 16,-33-17-1-16,33 34 0 16,6 13 14-16,9 13 37 0,3 3-16 15,6 11 0-15,1 2-15 16,2 1-1-16,-6-6-9 15,0-6-6 1,-2-9-2-16,-8-12-1 0,-5-7 3 16,-3-9-2-16,-2-6 0 15,-1-1 1-15,0-4 0 16,0 0 12-16,0 0-1 16,-9-14-3-16,-10-6-5 15,-1-6-3-15,-5-7-1 16,0-7-2-16,-5-9 1 15,3-4-1-15,6-3 2 16,0 3-2-16,5 6-2 0,10 8 1 16,0 2-1-16,6 4 0 15,0 4 2-15,0 2 0 16,0 7 0-16,3 4-4 16,3 6 4-16,4 0-6 15,2 7 3-15,0 3-1 16,3 0-2-16,2 0 3 15,2 7-1-15,-3 9 3 16,1 5 0-16,-4 1 0 16,-1 7 0-16,-9-1-1 15,-3 2 1-15,0-1-3 16,0 1-4-16,-9-5-9 0,-3-5 5 16,0-9 0-16,0-2 11 15,5-5-8-15,-2-1-4 16,6-3 10-16,0 0-11 15,0 0 8-15,3 0 3 16,0 0-3-16,0 0 0 16,0 0-6-16,0 0 1 15,12 0 1-15,4 0 0 16,11 12 8-16,7 7 2 16,2 3 2-16,0-2 5 15,0 0-2-15,-6-1 3 16,-8-3 5-16,-3-6 2 15,-7-2-5-15,-4-5-6 0,-5-3-2 16,-3 0-1 0,0 0-1-16,0 3-1 0,3-3-32 15,-3 0-62-15,0 0-101 16,0-12-95-16</inkml:trace>
  <inkml:trace contextRef="#ctx0" brushRef="#br0" timeOffset="263816.8755">3593 9252 893 0,'0'0'27'16,"0"0"20"-16,0 0 103 16,-42-71-57-16,42 52-41 15,5 1-23-15,14 0-24 16,6 1 14-16,1 4-3 15,4 4-3-15,-2 7 1 0,-4 2-2 16,-2 0-9-16,-5 14 3 16,-4 5-5-16,-7 1 3 15,-3 6 2-15,-3-2-5 16,0-2 2-16,-3-5 2 16,-3-7-5-16,3-3 4 15,0-4-1-15,3-3 0 16,0 0-2-16,0 0-1 15,0 0-4-15,3 0-6 16,12 0 10-16,6 0 3 16,4 0-3-16,0 0 0 15,-2 10-1-15,-1 6 1 16,-4-3 0-16,-6 8 0 0,-4-2 0 16,-5 2 1-16,-3 1 0 15,0 1 5-15,-8-4-3 16,-7 1 0-16,-6-4-1 15,2-5-2-15,-2-4 0 16,0-7-8-16,2 0-42 16,-1 0-48-16,1-7-79 15,5-7-93-15,1-5-440 16</inkml:trace>
  <inkml:trace contextRef="#ctx0" brushRef="#br0" timeOffset="264254.3452">4045 8993 924 0,'0'0'25'16,"0"0"132"-16,0 0 7 0,0 0-35 15,0 0-53-15,0 0-24 16,-27-34-11-16,27 34-21 15,0 0-10-15,0 17-10 16,12 10 7-16,6 9 26 16,4 7-12-16,-1-4 0 15,0-3-11-15,0 1-5 16,-2-7-1-16,-5 0-3 16,-1-8 2-16,-7-5-3 15,-3-3-2-15,0-2 2 16,0-1-27-16,-3 2-49 15,0-6-156-15,0-7-232 0</inkml:trace>
  <inkml:trace contextRef="#ctx0" brushRef="#br0" timeOffset="277060.0318">4248 13789 874 0,'0'0'36'16,"0"0"-26"-16,0 0 101 15,0 0-23-15,0 0-27 16,0 0-27-16,0 0-3 0,0 0-14 16,-24-30-15-16,24 56-2 15,0 11 33-15,0 7 18 16,0 4-14-16,0-7-13 16,0-7-12-16,0-4-3 15,0-3-4-15,0-7-4 16,0-3 0-16,0-4 4 15,0-4-3-15,0 1-1 16,0 0-2-16,0 2 1 16,0 0-62-16,0-2-87 15,0-4-75-15,0-6-111 16</inkml:trace>
  <inkml:trace contextRef="#ctx0" brushRef="#br0" timeOffset="277513.1625">4172 13776 946 0,'0'0'7'15,"0"0"1"-15,0 0 49 0,37-77-7 16,-9 67-43-16,8 0 7 16,6 7 6-16,1 3 4 15,2 0-9-15,-3 13-1 16,-4 11 6-16,-8 6-5 16,-3 6-9-16,-12 7-2 15,-3 3 1-15,-12 0-2 16,0 0-1-16,-9-2 6 15,-15-5-4-15,-7-6-2 16,1-4-1-16,-3-5 5 16,-4-4-3-16,1-3 9 15,0-4-3-15,6-4-4 0,2-5 2 16,7-4-7 0,2 0 3-16,4 0-3 0,3-4-11 15,0-5-56-15,6-5-44 16,3-2-69-16,0-4-118 15</inkml:trace>
  <inkml:trace contextRef="#ctx0" brushRef="#br0" timeOffset="278091.3701">4767 14059 916 0,'0'0'42'0,"0"0"-38"16,0 0 107-16,0 0-45 15,0 0-50-15,0 0-6 16,64-40 9-16,-55 35 3 16,3-5-7-16,-6 3-2 15,0-1 6-15,0-1-7 16,1-1 4-16,-4-2-6 0,-3-2-7 16,0 3 4-16,0-1-3 15,0-4 2-15,-3-1 3 16,-10 3 4-16,-2-2-9 15,-6 7 9-15,2 1-8 16,-1 6 4-16,1 2-4 16,5 2-1-16,-5 18 0 15,7 2 0-15,3 9 12 16,5-1 0-16,4 1 2 16,0 0 3-16,16-1-3 15,5-4 3-15,6-2-4 16,-2-1-7-16,-1-3-2 15,3-3-4-15,-5-1-2 0,-1-7-2 16,-6-1 0 0,0-3-12-16,-5-1-70 0,4-4-52 15,5 0-9-15,4-12-107 16,-4-13-146-16</inkml:trace>
  <inkml:trace contextRef="#ctx0" brushRef="#br0" timeOffset="278388.1716">5153 13718 941 0,'0'0'6'0,"0"0"115"16,0 0 52-16,0 0-75 16,0 0-77-16,0 0-18 15,-13-12-3-15,13 32 3 16,0 9 44-16,0 12 4 15,0 2-21-15,3-2-5 16,4 3-8-16,-4-8-4 16,3-5-8-16,0 1-4 15,-3-2 1-15,-1-4 3 16,-2 4-5-16,0-5-4 16,0 0 4-16,0 0-24 15,0-5-56-15,0 1-63 16,0-5-47-16,0-9-78 15,1-7-200-15</inkml:trace>
  <inkml:trace contextRef="#ctx0" brushRef="#br0" timeOffset="278700.7513">5413 13789 977 0,'0'0'4'0,"0"0"86"16,0 0 97-16,0 0-52 16,0 0-107-16,0 0-15 15,0-17-3-15,0 50-1 16,0 11 46-16,0 4-13 0,0 5-15 16,0-3-4-16,0-7-10 15,0-3-6-15,3-3-3 16,-3-6 0-16,4 0-3 15,-4-9 0-15,0-5-1 16,3-4 1-16,-3-4-1 16,0-1-4-16,0-1-48 15,0-3-70-15,-3-1-73 16,-9-3-90-16,0 0-245 16</inkml:trace>
  <inkml:trace contextRef="#ctx0" brushRef="#br0" timeOffset="278919.4544">5271 14086 948 0,'0'0'4'0,"0"0"100"16,0 0 38-16,0 0-88 16,0 0-52-16,0 0 10 15,94-72-4-15,-66 59-2 16,2 1-5-16,-6 4-1 15,0 2-2-15,1 2-22 16,-1 3-88-16,-2 1-137 16,-2 0-172-16</inkml:trace>
  <inkml:trace contextRef="#ctx0" brushRef="#br0" timeOffset="279450.7593">5887 13984 734 0,'0'0'50'0,"0"0"52"16,0 0 79-16,0 0-105 15,0 0-16-15,-12-76-24 16,2 62-1-16,-4 3 7 15,-5 6-9-15,-2 5-16 16,-3 0-1-16,0 5-8 0,2 16 8 16,1 5 3-16,3 5 14 15,5 5-16-15,7-3 3 16,6-4-1-16,0-2-7 16,0-8-4-16,13-2 1 15,-1-5-5-15,6-4 6 16,-3-5-5-16,4-3-1 15,1 0 0-15,-1 0 1 16,2-13-1-16,-3-2-2 16,-2-6 2-16,-5 1-4 15,-1-6 1-15,-7 6-1 16,0-4 4-16,0 5-2 0,-3 2 1 16,3 7-2-1,0 5 0-15,-3 3-1 0,0 2 0 16,3 0-3-16,0 2-9 15,10 13 5-15,4 6 7 16,5-1 0-16,5-1 3 16,4 1-3-16,-1-4-2 15,0-3 1-15,-5 1-150 16,-8-9-188-16</inkml:trace>
  <inkml:trace contextRef="#ctx0" brushRef="#br0" timeOffset="283204.1814">15994 7688 734 0,'0'0'18'0,"0"0"78"0,0 0 25 16,0 0-69-16,0 0-20 15,0 0 5-15,0 0 0 16,-16-37 1-16,16 34-1 15,0 0 7-15,0 3 11 16,-3 0-7-16,3-2-13 16,0-1-6-16,0-2 2 15,0 5-2-15,0-1-10 16,0-1-7-16,0 2 0 16,0 0-7-16,0 0 4 0,0 0-8 15,0 0-1 1,0 8-11-16,6 16 11 0,7 11 6 15,3 10-3 1,1 8 0-16,-2 3 1 0,2 5 2 16,-4-5 3-16,0-1-3 15,-7 1 0-15,-3-11-2 16,-3-3 0-16,0-7 6 16,0-9-7-16,0-2-2 15,0-8 2-15,0-6 1 16,0-4-2-16,0-5 1 15,0-1-2-15,0 3 1 16,0-3 2-16,0 0-2 16,0 0 1-16,0 0-1 15,0 0 0-15,0 0-2 0,0 0 0 16,-2 0 0-16,2 0-5 16,-3 0-6-16,2 1 4 15,-5 2 0-15,-4 0 7 16,-4 4 3-16,-8 5-3 15,-5 5-7-15,-4 0 4 16,-5 5-10-16,-3 2 13 16,-6 1 0-16,5 0 0 15,4-2 3-15,8-4-2 16,4 0-1-16,9-5 0 16,5 3-5-16,4-4 2 15,3-1-5-15,-1 0 4 0,4-2-3 16,0-2 5-1,0 1-2-15,13-4 0 0,7 1 4 16,9-3 5-16,2-3-5 16,6 5 3-16,5-5-4 15,4 0 1-15,5 0 0 16,-2 0-1-16,-3 0 1 16,-10 0 0-16,-7 0-1 15,-12 0 1-15,-6 0-6 16,-3 0 4-16,-5 0-5 15,-3 0-2-15,0 0-2 16,0 0-4-16,0 0 1 16,-10 9-4-16,-10 5 5 0,-13 3 13 15,-8-1 1 1,-5 1-1-16,-2 1-3 0,-1-3 3 16,6 0 2-16,3 1 2 15,9-5-2-15,6 3-2 16,8-8 0-16,8 3 1 15,3-5-1-15,1 2-9 16,5-5 4-16,0 5 4 16,0-2-1-16,0 3-2 15,5-4 4-15,4 4 0 16,3-2 0-16,4 2 4 16,8-1-4-16,1-2 1 15,5 2-1-15,6-2 2 16,3 1-2-16,-2-3 0 0,3 5 3 15,0-2-6-15,-2 2 3 16,-11-3 0-16,-7 2 0 16,-6-6-1-16,-6 3 1 15,-5 2-2-15,-3-2 1 16,0 2-12-16,0 3-1 16,-13 4-10-16,-10 5-3 15,-10 3 18-15,-8 1-14 16,-8 1 5-16,1-5-6 15,4-4 14-15,9-3 10 16,9-4 1-16,5 1-1 16,10-3 0-16,7-1 2 15,4-3-2-15,0 0 0 0,0 3-4 16,0 0 4-16,0-1 0 16,10 3 4-16,7-5 1 15,1 4 7-15,6-3 1 16,1-1 1-16,-1 0-3 15,-3 0-3-15,-1 0 2 16,0 0-2-16,-8 0-4 16,-1 0 3-16,-1 0-1 15,-7 0 0-15,0 0-1 16,0 0 0-16,-3 0 2 16,3 0-4-16,-3 0 2 15,3 0 0-15,-3 0-2 0,0 0 2 16,0 0-2-16,3 9 3 15,-3 9-3-15,4 6 14 16,-4 13 9-16,0 5 6 16,0 5-3-16,0-4 2 15,0-2-9-15,0-7-1 16,0-4-9-16,0-4-1 16,0 0 7-16,0-5-3 15,0-2-2-15,1-5-5 16,-1-2-2-16,2-2-6 15,-2-3 3-15,1 0-3 16,-1-4 1-16,0 1-1 16,0-1-5-16,0 4-40 15,0-4-107-15,0-3-190 16,-11 0-775-16</inkml:trace>
  <inkml:trace contextRef="#ctx0" brushRef="#br0" timeOffset="289158.2795">16446 7631 789 0,'0'0'3'15,"0"0"45"-15,0 0 65 16,0 0-80-16,0 0-29 0,0 0-3 16,0 0 0-16,19-2 4 15,-9 1 7-15,3-2 4 16,-4-1 11-16,1 1-6 15,-3-1-5-15,2-2-2 16,2 0 4-16,-2-7-9 16,-2 0-4-16,1-1 2 15,-3-5 8-15,-2 0 9 16,-1-1-1-16,-2 0 8 16,0 2 4-16,0 2 8 0,0 5-22 15,0 3-3 1,1 4-1-16,-1 1-4 0,0 3-6 15,0 0-7-15,7 12-13 16,-4 13 12-16,3 14 1 16,1 4 29-16,-7 3-2 15,3 0-3-15,-3-2 0 16,0-3-11-16,0-4-8 16,0-4-2-16,0-3-2 15,0-1 0-15,-7-4-1 16,4-2-19-16,-3-4-99 15,0 0-87-15,-7-9-100 16,3-6-286-16</inkml:trace>
  <inkml:trace contextRef="#ctx0" brushRef="#br0" timeOffset="289517.7135">16446 7964 816 0,'0'0'13'15,"0"0"132"-15,0 0 1 0,0 0-89 16,0 0-21-16,0 0-11 15,-10-10 1-15,10 10 0 16,0-1-2-16,0 0-2 16,7-1-9-16,11-3 8 15,15-4 6-15,7-2-3 16,2 2-11-16,-2-2-12 16,0 3 3-16,-7 3-4 15,-6 2-7-15,-15 3-48 16,-6 0-105-16,-6 8-112 15,-6-2-180-15</inkml:trace>
  <inkml:trace contextRef="#ctx0" brushRef="#br0" timeOffset="292466.7902">16076 9561 286 0,'0'0'262'16,"0"0"-243"-16,0 0 86 0,0 0-61 15,0 0-21 1,0 0-8-16,0 0 23 0,0-24 4 16,0 22 6-1,0 2 1-15,0-3-23 0,0-1 6 16,0 1-6-16,-4 1-8 15,4 1 9-15,-3-3-5 16,3 4-8-16,-3-3 2 16,3 0 2-16,-5-1 7 15,2 2 4-15,-2-1-3 16,2-2-4-16,-1 2-2 16,0-1-2-16,1-1 4 15,3 0 3-15,0-1-6 16,-3 6-6-16,3-1-4 15,0 1-4-15,-3 0-1 0,3 0 0 16,-3 0-4 0,3 0-7-16,0 1-3 0,0 19-7 15,0 10 17 1,0 9 2-16,0 4-1 0,0 3 5 16,0 8-5-1,0-1 2-15,0-7 0 0,0-1-1 16,0-8 0-16,0-6 2 0,0-9-2 15,3-2 0-15,-3-8 0 16,3-2-1-16,-3 1-1 16,0-6 1-16,0-1-1 15,3-1-1-15,-3-2-26 16,0 1-69-16,0 0-101 16,0-2-106-16</inkml:trace>
  <inkml:trace contextRef="#ctx0" brushRef="#br0" timeOffset="295853.2336">16079 10014 216 0,'0'0'135'16,"0"0"-65"-16,0 0 15 0,0 0-31 16,0 0-11-1,0 0 20-15,0 0 3 0,0-5-17 16,0 3-3-1,0 2-7-15,0 0-5 0,0 0 5 16,0 0-8 0,0 0 2-16,0-1-9 0,-3 1 6 15,3-3 4-15,0 3 2 0,0-3-5 16,0 2 2 0,0-1-3-16,0 2-7 0,0-3-3 15,0 3 10 1,0 0 3-16,0 0-10 0,0 0-7 15,0 0-5 1,0 0 1-16,0 0-5 0,0 0 2 16,0 0-1-1,0 0 3-15,0 0 1 0,-4 0-1 16,4 0-2-16,0 0-1 16,0 0-4-16,0 0 3 15,0 0-1-15,0 0-1 16,0 0 4-16,0 0-2 15,0 0-3-15,0 0-2 16,0 0 3-16,0 0-2 16,0 0 4-16,0 0-4 15,0 0-1-15,0 0-1 16,0 0-1-16,10 0-3 16,11 17 3-16,16 5 1 0,8 10 0 15,8 4 1 1,2 6 3-16,1-4-1 0,-5-1-3 15,-2-6 0 1,-7-6 0-16,-6-5 1 0,-7-6-2 16,-3-3 2-1,-12-2-2-15,-3-7 2 0,-5 1-2 16,-3 0 1-16,-2-1 0 0,4-2 0 16,-5 0 1-1,0 0 0-15,0 0-1 0,0 0 1 16,0 0-2-1,0 0-1-15,0 0 1 0,0 0-1 16,0 0 1 0,0 0 4-16,0 0-3 0,0 0-1 15,0 0 0 1,0 0 0-16,0 2 0 0,-6 1-2 16,-3 1-4-16,-3 6-9 15,-1 2 3-15,-4 5 6 16,1 0-3-16,-2 3 7 15,1 1 0-15,4-1 0 16,0-1-2-16,2-4 4 16,6-2-1-16,4-2-3 15,1-2 0-15,0-1 0 16,0-2-2-16,0 0 1 0,0-2 1 16,6-1 2-1,5-2 1-15,2-1-4 0,0 0 5 16,10-8 0-1,0-11 4-15,9-2 1 0,-2-4-3 16,2-2 1 0,0 4-1-16,-5 4-1 0,-5 2-1 15,-4 6 1 1,-4 2-1-16,-4 3 1 0,-6 1-1 16,2 3 0-16,-3 2-1 0,-1 0-4 15,-1 0-2 1,1 0-2-16,-1 13 0 0,-1 7 3 15,0 10 5 1,0 7-1-16,-4 4-6 0,-8 6 6 16,-4-3-1-1,0-9 3-15,5-5 0 0,5-7 0 16,0-3 0-16,6-1 0 16,0-8 0-16,0-1-4 15,0-5 0-15,3-1 0 16,7-3 3-16,2-1 0 15,5 0 1-15,2 0 0 16,8-8 3-16,1-6 0 16,3-3-1-16,4-5-1 15,-6 0 0-15,1-1-1 16,-1 0 2-16,-7 2-2 16,-2 1 2-16,-1 1-1 0,-6 2-1 15,4-2 1-15,-8 9-1 16,-3 3 0-16,-1 0 0 15,-3 7-3-15,-2 0-1 16,0 0-2-16,0 0-7 16,0 0-5-16,0 14 0 15,0 6 12-15,0 0 4 16,0 8 0-16,0 0-1 0,-10 8 2 16,1 0-1-1,-2 4 0-15,1 4 1 0,2 1 2 16,4 1-1-16,1-2 0 15,0-6 2-15,3-8-1 16,0-6-1-16,0-10 2 16,0-6-2-16,0-3 0 15,0-3 0-15,0-2 0 16,0 0 1-16,0 0 1 16,6 0-2-16,1-3 0 15,8-10 6-15,2-6-3 16,3 1-2-16,6-1 1 15,3-1-2-15,3 0-1 16,1-1 1-16,-3 4 1 16,-2 0-1-16,-1 4 1 0,-11 6-2 15,-3 0 1-15,-7 7-4 16,-2 0-2-16,-1 0-1 16,-3 0-3-16,0 7-9 15,0 8 9-15,0 2 0 16,-8 2 1-16,-4-2-6 15,2 3 13-15,-2 1 1 16,-2 2 1-16,2 0 0 16,1 0 1-16,2 3 1 15,0-6-2-15,2 0 0 16,3-7 0-16,4-1 0 16,0-7 0-16,0 0-1 0,0-4 2 15,0-1-2-15,2 0 2 16,10 0 3-16,3-9 2 15,4-5 4-15,5-2 1 16,-3-1-7-16,6 0-1 16,-2 0-1-16,3-1 3 15,4-2 3-15,-7 2 0 16,2-1 2-16,-9 5-8 16,0 1 7-16,-9 7-6 15,-2 3 1-15,-7 0-2 16,0 3 7-16,0 0 0 15,0 0-5-15,0 0 0 16,0 0-1-16,0 0-2 0,0 0-1 16,0 0 3-1,0 0-1-15,0 0-2 0,0 0 3 16,0 0 0-16,0 0 0 16,1 0-2-16,4 6 3 15,1 4 2-15,4 2-1 16,7 5 9-16,1 8-4 15,6 0 2-15,-1 1 6 16,3 1-10-16,-1-4 2 16,2 1-2-16,3 1-7 15,-2 1-1-15,5 2 16 16,0 1 14-16,-2 1-8 0,-1-3-8 16,-4-5-1-1,0-2-10-15,-3-4 3 0,-3-9-4 16,-3 4-1-16,-5-5 3 15,-3-3-2-15,-3 1-2 16,-5-4 1-16,1 3-1 16,-1-3 0-16,-1 4 0 15,0-4 0-15,2 3-2 16,-2-1 0-16,0 3-25 16,0 0-35-16,0 8-72 15,0-3-88-15,-12-6-272 16</inkml:trace>
  <inkml:trace contextRef="#ctx0" brushRef="#br0" timeOffset="297228.1625">18092 11900 675 0,'0'0'103'15,"0"0"-55"-15,0 0 123 16,0 0-75-16,0 0-41 16,0 0 5-16,-17 0-12 15,15 0 10-15,-1-4-18 16,-1 1-17-16,1-1-7 16,0 4-6-16,3-3 1 0,-3 0 1 15,3 0 9-15,0-5-7 16,0 5-12-16,0-6 0 15,12 4-2-15,2 0 0 16,2 1-3-16,1 4 2 16,1 0 1-16,2 0-4 15,-4 7 0-15,-1 9-1 16,-7 8 2-16,-5 2 0 16,-3 5 3-16,-3 3 3 15,-23 4 2-15,-4-5-3 16,-2 2 0-16,-4-4-2 15,4-5 2-15,6-3-1 16,4-6 1-16,5-8 3 0,5 1 2 16,1-6-3-1,7-4 2-15,2 0-3 0,2 0-1 16,0 0 0-16,0 0-2 16,11-1 0-16,10-7 3 15,5-3 0-15,7 1 2 16,6 1-2-16,4-2 1 15,2 5-1-15,-3-5 1 16,-6 8-4-16,-10-3 4 16,0 2-4-16,-10 0 0 15,-5 4 0-15,-2 0-1 16,-6 0-37-16,-3 0-66 16,0 5-49-16,-3 7-128 15,-15-4-214-15</inkml:trace>
  <inkml:trace contextRef="#ctx0" brushRef="#br0" timeOffset="302681.0674">13305 11439 611 0,'0'0'35'15,"0"0"31"-15,0 0 7 16,0 0-39-16,0 0-19 16,0 0 1-16,0 0 8 15,0 0 15-15,0 0-3 16,0 0-14-16,0 0-11 15,0 0 3-15,0 0-6 16,0 0-3-16,0 0-1 16,0 0 4-16,0 0 3 0,0 0-9 15,0 0 4-15,3 0-2 16,16-5 22-16,8-15 24 16,9-4-21-16,10-11-5 15,8-2-11-15,4-4 3 16,0-4-1-16,2 5 3 15,-11-1-10-15,-4 9 9 16,-14 6 5-16,-4 6-15 16,-10 4 0-16,-5 6 0 15,-5 3 9-15,-3 3 0 16,-4 1-2-16,3 0-5 16,-3 3-8-16,3 0 0 15,-3-2-1-15,3 2 0 0,0 0-2 16,-3 0 2-16,0 0 0 15,0 0 0-15,0 0 1 16,0 0 0-16,0 0 1 16,0 0 0-16,0 0 1 15,0 0-3-15,0 0 4 16,0 0-2-16,0 0-2 16,0 0 5-16,0 0-2 15,0 0-2-15,0 0 3 16,0 0-4-16,0 0 0 15,3 0-2-15,3 0 0 16,1 0 2-16,10 8 0 0,2 0 1 16,4 2 3-16,5 0 3 15,5-4-1-15,0 0 0 16,0-2 4-16,2-4-3 16,-2 0 5-16,-8 0-7 15,-2 0 0-15,-10 0-3 16,-9 0-1-16,-1 0 4 15,-3-4-3-15,0 4 8 16,0-6 9-16,0 0-4 16,-6-4-10-16,-4-4-3 15,-6 2-2-15,-5-5 0 16,0-5 0-16,-6-6-1 16,2-2 0-16,1 1 1 0,2-2 3 15,2 3-2-15,4 1-1 16,4 4 1-16,5 4-3 15,6 5 0-15,1 1 1 16,0 6-1-16,0 2 2 16,0 0-2-16,1 5-1 15,9 0-1-15,5 0-12 16,7 17 10-16,5 5 6 16,3 5 3-16,1 6 1 15,5-2-2-15,-3 0 5 16,3-4 0-16,-7-3-4 15,0-8-3-15,-10 3 1 16,2-10 0-16,-12-1-1 16,-6-4 0-16,0-4 1 0,-3 0 1 15,0 0 8-15,0 0-5 16,0 0 6-16,0 0 0 16,0-9-3-16,0-12-6 15,-9-5 0-15,-9-8-2 16,3-6-2-16,-4-6-2 15,0 7 3-15,2 0-4 16,1-1 5-16,0 0 0 16,6 2 0-16,0 2 0 15,4 4-1-15,3 5 2 16,3 4-3-16,0 10 2 16,0 4-7-16,0 6 6 15,0 1 0-15,0 2-2 0,0 0-11 16,16 8 0-16,5 11 13 15,9 8 0-15,6 3 0 16,1 4 1-16,5-2 0 16,7 4 0-16,-4-5 3 15,-5 1-2-15,1-5 4 16,-3-5-4-16,-8-5 0 16,-4-3 1-16,-7-5-1 15,-9-6-1-15,-4 1 1 16,-3-4 2-16,-2 0 3 15,1 0 3-15,-2 0 4 16,0-4 0-16,0-13-6 0,0-5-5 16,-9-4-2-16,-4-4 0 15,-3-4 1-15,-1-5-1 16,-1-5 0-16,-3-4 0 16,-1-3-1-16,3 7-2 15,5 4 3-15,5 13 0 16,3 7-2-16,3 9 2 15,3 5-3-15,0 3 2 16,0 0-3-16,0 3-3 16,0 0 5-16,0 0-4 15,12 3-2-15,10 14-2 16,14 9 7-16,6 10 3 16,4 8-1-16,7-2 2 0,0-2 0 15,-3-8-1 1,-4-8 1-16,-7-5-1 0,-7-5 0 15,-13-8 0-15,-5 1 4 16,-11-7-3-16,0 0 0 16,-3 0 7-16,0 0 3 15,0 0 1-15,0-16-3 16,0-7-9-16,-6-6 0 16,-8-8-1-16,1-6 0 15,-2 2 1-15,-5 2 0 16,6 3-2-16,2 10 2 15,0 4-1-15,4 7-1 0,4 8 2 16,2 2 0 0,1 1-1-16,-1 1 2 0,2 3-2 15,0-2 0-15,0 2 0 16,0 0-2-16,0 0 0 16,0 0 0-16,0-1-8 15,0-1 0-15,8 0 9 16,10-5 2-16,2-3 0 15,5 0 0-15,-2-6 2 16,3 5-2-16,-3-1-1 16,0-1 1-16,-4 0 0 15,4 1 1-15,-3 0 0 16,2-1-1-16,0 2 2 16,5-2-2-16,2-2 1 15,0 1-1-15,1-3 2 0,-4 1-1 16,-4 3-1-16,0 2 2 15,-8 0-2-15,2 3 1 16,0-1 1-16,-6 2-2 16,7 3 0-16,-2-1-1 15,-3-3 1-15,3 5 0 16,0-3-1-16,-1 1 1 16,2-4 2-16,-6 6-2 15,2-4 2-15,-3 3-2 16,2-1 1-16,2-3 1 15,0 4-2-15,-3-1 2 16,7-1-2-16,-8-1 0 0,4 3 0 16,3-2 0-16,-3 1 0 15,3 0-2-15,-6 2 1 16,-1-1 2-16,5-1-2 16,-2 0 1-16,-1 2 0 15,5-3 0-15,0 3 0 16,-6-5 0-16,7 4-1 15,-8-1 1-15,3-2 0 16,-2 3 0-16,-1-2-1 16,2 2 1-16,-1-2 1 15,-1 2-1-15,-3-3 2 16,1 4-2-16,0 0 0 0,3-3-1 16,-4 6 1-16,3-3 0 15,-4-4 0-15,3 4 0 16,-2-1 2-16,-1 1-2 15,1 3 0-15,-3-2 0 16,1-3-1-16,2 3 1 16,-3 2 0-16,1-3 1 15,2-1-1-15,2 1 0 16,4 0-1-16,-3-1 1 16,0-3 1-16,2 1-1 15,-2-1 1-15,1 3-1 16,3-1 1-16,-6-3-1 15,1 5 0-15,0 0 0 0,-1 0 0 16,-1 0 0 0,-3 1 1-16,-3 0-1 0,3 1 0 15,-3 1 2-15,0 0 0 16,0-3 0-16,0 3-1 16,0 0-2-16,0 0 3 15,0 0-2-15,0 0 0 16,0 0-4-16,0 0-5 15,0 0-8-15,3 0-7 16,-3 0-26-16,0 0-30 16,3-3-4-16,-1 2-26 15,3-4-154-15,-2 0-51 16</inkml:trace>
  <inkml:trace contextRef="#ctx0" brushRef="#br0" timeOffset="302915.3886">16173 9706 773 0,'0'0'41'16,"0"0"-41"-16,0 0-380 16</inkml:trace>
  <inkml:trace contextRef="#ctx0" brushRef="#br0" timeOffset="308083.2216">16058 9776 459 0,'0'0'35'0,"0"0"107"16,0 0-62-16,0 0-32 15,0 0-8-15,0 0-10 16,0 0 2-16,0-10 11 16,0 10-10-16,0 0 6 15,0 0-1-15,0 0 10 16,0 0 3-16,0 0-16 16,-2 0-11-16,-1 0 2 15,-1 0-12-15,1 0-4 16,-4 0-8-16,1 6-2 15,-3 5 0-15,6 0 0 0,-4 1 0 16,3 0 0-16,4-2 2 16,0 0-2-16,0-4 0 15,0 2 0-15,0-2 0 16,4 0 2-16,3 2 0 16,2-2-1-16,-3-3 0 15,0-1-1-15,-2 0 1 16,-1-2 0-16,0 0 0 15,0 0 4-15,-2 0 2 16,2 0 2-16,0-7 3 16,1-7-2-16,-4 1-6 15,3-3 1-15,-3-1-1 16,0 3-1-16,0 1 0 16,-3 1 1-16,-7 5-1 0,3 1 4 15,0 5 3-15,1 1 0 16,-3 0-9-16,3 0-1 15,-6 4-4-15,3 9-1 16,3-1 3-16,0 2 2 16,-1 3-1-16,4 2 1 15,0 1 0-15,3-3 3 16,0-4-3-16,0 0 4 16,0-3-4-16,3-3 1 15,4-3 1-15,-1-1-2 16,0-3 0-16,1 0 5 0,-1 0-2 15,5 0 2-15,-2 0 1 16,-3-4 1-16,0-4-2 16,1-4-3-16,-4-1 5 15,-3 2-2-15,1-4-1 16,-1 2-3-16,0 0 5 16,0 3-4-16,0-1-2 15,0 3 2-15,0 1-1 16,0 2-1-16,0 3 2 15,-3-1 2-15,0 1-3 16,-2 2-1-16,-1 0 0 16,0 0-2-16,0 0-4 0,-4 0 1 15,3 9 2-15,1-1 0 16,3 2 2-16,2 1-1 16,1 1 1-16,0-1 0 15,0 2 1-15,0 0-1 16,7-2 1-16,5-1 1 15,2-1 1-15,-5-1-1 16,1-5 0-16,-3-1 0 16,-2-2 2-16,-4 0 1 15,-1 0-1-15,0 0-3 16,0-2-14-16,0-15-152 16,-18-7-459-16</inkml:trace>
  <inkml:trace contextRef="#ctx0" brushRef="#br0" timeOffset="310145.7424">13436 11419 443 0,'0'0'59'0,"0"0"27"15,0 0 10-15,0 0-35 16,0 0-25-16,0 0-3 16,0 0 1-16,6-14 6 15,-6 12-20-15,0-1-12 16,-6 0 14-16,0 3-1 16,1-3-6-16,1 3-3 15,-2 0-4-15,0 0 10 16,3 0 3-16,-4 0-2 0,4 0 0 15,-3 0-7-15,-1 0-1 16,0 0-2-16,-3 0 3 16,4 0 1-16,-6 0 7 15,-2 0 3-15,4 3-7 16,-2 3 5-16,-4 1-4 16,-2 2-14-16,0 6 0 15,-3 5-2-15,-1-1 2 16,-8 8-3-16,3 2 0 15,0-3 1-15,-3 4 4 16,8 0 0-16,-2-3-1 16,6-1 3-16,5-4-1 0,2-4-4 15,6-5 0-15,1-7-2 16,4 2 1-16,0-6 1 16,-1-2-2-16,1 0 2 15,0 0 3-15,0 0-5 16,0 0-34-16,0-10-76 15,0-3-108-15,8-3 6 16,2 2-246-16</inkml:trace>
  <inkml:trace contextRef="#ctx0" brushRef="#br0" timeOffset="310551.9172">13096 11659 160 0,'0'0'493'0,"0"0"-431"16,0 0 41-16,0 0-46 16,0 0 4-16,0 0-19 15,-67-17-13-15,53 17 20 16,1 0-25-16,-2 13-9 16,-3 3 9-16,6 3-3 15,3 1-1-15,2 0 2 16,7-3-5-16,0 0-9 15,0-4-1-15,7 4 1 16,9-4-1-16,10-1-3 0,-1-2 8 16,5-6 6-1,-3-4-3-15,-6 0-9 0,-3 0 1 16,-6 0 3-16,-5-7 3 16,-4-5 10-16,-3-5 12 15,0-3-12-15,-3-3-12 16,-16-4-5-16,1 4-5 15,0 0-1-15,-3 6-4 16,9 8-5-16,-1 9-68 16,-3 7-49-16,2 19-182 15</inkml:trace>
  <inkml:trace contextRef="#ctx0" brushRef="#br0" timeOffset="312196.8093">13151 12315 853 0,'0'0'21'16,"0"0"62"-16,0 0 41 15,0 0-53-15,0 0-19 16,0 0-25-16,0 0-4 15,15-63 0-15,0 51-4 16,1 2 2-16,4-2-1 16,2 0-3-16,5 2 6 15,3 4-6-15,-2 3-5 16,2 3-4-16,-1 3-4 16,0 17-4-16,-5 13-3 15,-12 6 3-15,-12 5 4 0,0 2-3 16,-23-4-1-16,-3-5 2 15,0-7 1-15,-2-5 1 16,4-8-2-16,5-10 0 16,8-1 0-16,6-6 4 15,5 0 1-15,0 0-7 16,0-13 0-16,13 1-15 16,9-5 9-16,5 3 6 15,-1 4 2-15,6 1-2 16,1 9-4-16,1 0 3 0,2 0 1 15,-6 16-1-15,-7 4 0 16,-4 1 1-16,-6 1 0 16,-10 4 5-1,-3 1-3-15,-6 0-2 0,-13-1 3 16,-5-4 4 0,-3-2 2-16,3-3 5 0,-9-4 8 15,-1-2-4-15,0-2 3 0,-2 1-2 16,3-3-4-1,2 0 4-15,4-1-7 0,3-2-6 16,6 1-6 0,2-2 0-16,5-1-1 0,2 0-84 15,2-2-109 1,-5 0-220-16</inkml:trace>
  <inkml:trace contextRef="#ctx0" brushRef="#br0" timeOffset="314717.796">16519 8788 1221 0,'0'0'10'0,"0"0"19"16,0 0 84-16,0 0-63 16,0 0-46-16,0 0-4 15,0 0-2-15,-8 11 2 16,13 23 12-16,1 7 1 16,-1 2 18-16,2 4 7 15,-4-5-17-15,0-2-13 16,-3-4-3-16,0-4-1 15,0-6 0-15,0-9 2 16,0 0-5-16,0-10 2 0,0-3-2 16,0-4 3-16,0 0 0 15,-3 0 5-15,3 0 2 16,-6-13 11-16,-3-11-15 16,1-7-6-16,-1-10 1 15,1-10 2-15,-1-8-2 16,-2-10-2-16,6-2 0 15,4 3-2-15,1 12-1 16,0 10 2-16,4 10 1 16,12 6 0-16,1 7 0 15,2 7 0-15,0 8-3 16,-3 5-1-16,1 3-4 16,-1 0 4-16,-3 11 2 0,1 5-1 15,-5 3 1-15,-6 4-4 16,-3 0-1-16,0 10 2 15,-12 1 2-15,-15-4-12 16,-5-2-13-16,3-10-1 16,2-6 1-16,8-8 20 15,2-4 8-15,7 0 5 16,4 0-4-16,6 0-1 16,0 0-8-16,0 0-5 15,0 0-8-15,0 13-8 16,12 7 17-16,12 9 12 15,1 4 2-15,5 4 4 0,0-1-5 16,-1-5 4-16,0-2 2 16,-3-6-7-16,-3-3 1 15,-4-3-1-15,-2-7-79 16,-2-5-168-16,-7-5-127 16</inkml:trace>
  <inkml:trace contextRef="#ctx0" brushRef="#br0" timeOffset="315124.0874">16952 8866 1109 0,'0'0'19'16,"0"0"72"-16,0 0 84 15,0 0-70-15,0 0-45 16,0 0-10-16,-3-55-12 16,3 55-6-16,-3 0-12 15,3 0-4-15,0 0-15 16,0 15-1-16,0 12 0 15,0 11 5-15,0 4 18 16,10 1-8-16,-1 0 1 16,-2-6-6-16,2-4-5 0,2-4-3 15,-5-4 0-15,-3-6-1 16,0-4-1-16,-3 1 0 16,0-5 0-16,0 0-23 15,0-5-43-15,0-6-63 16,-6 0-265-16</inkml:trace>
  <inkml:trace contextRef="#ctx0" brushRef="#br0" timeOffset="318203.5292">16464 11151 796 0,'0'0'51'15,"0"0"49"-15,0 0 54 0,0 0-92 16,0 0-20-16,0 0-28 15,0 0-14-15,-5-3-3 16,5 31 3-16,0 14 26 16,0 9 7-16,-1 4 31 15,1-4-20-15,0-1-13 16,0-8-12-16,0-9-15 16,0-3 8-16,0-10-6 15,0-5 0-15,0-8 2 16,0-4-4-16,0-3 0 15,0 0 5-15,0 0 7 0,0-7 6 16,0-11-5-16,0-9-15 16,-6-3-1-16,0-7 2 15,0-2-4-15,-5-7 1 16,5-4-5-16,3 1-10 16,3-1-1-16,0 10 11 15,0 1-2-15,2 8 2 16,8 6-2-16,1 8 5 15,1 1 0-15,0 6 2 16,3 2-5-16,-3 2-3 16,-1 6 7-16,0 0-7 15,0 0 3-15,-1 17 0 0,-4 6-8 16,-3 4 8-16,-3 5 5 16,0-1-2-16,-9-1-3 15,-11-5 1-15,0-5-2 16,0-3 6-16,2-9-10 15,8-3 10-15,1-5 1 16,1 0-1-16,4 0 0 16,2 0-2-16,2 0-5 15,0 0-6-15,0 0 2 16,0 0 4-16,0 0-6 16,0 4-7-16,14 9 19 15,1 6 2-15,7 5 13 16,2 2 4-16,-2-4-10 0,1-1-1 15,-3 2-2 1,-1-6-5-16,-6 3 2 0,-4-3-2 16,-3-2-27-16,-3-1-76 15,-3-8-138-15,0-6-236 16</inkml:trace>
  <inkml:trace contextRef="#ctx0" brushRef="#br0" timeOffset="318812.9841">16767 11536 243 0,'0'0'775'15,"0"0"-745"-15,0 0 131 16,0 0-102-16,0 0-11 15,22-82-37-15,-1 72-6 0,-3 2-3 16,1 6 6-16,2 2-3 16,-8 0 6-16,0 0-4 15,-3 13 7-15,-4 7-12 16,-6 3 8-16,0 10-1 16,-9 2-5-16,-14 2 2 15,-3 0-6-15,0-5 1 16,7-3-1-16,-2-7 0 15,9-2-1-15,2-11 1 16,7 1 2-16,0-7 0 16,3 0-1-16,0-2-1 15,0-1-2-15,0 0 2 0,12 0 0 16,10 0 9-16,8 0 9 16,6-4-3-16,4-6 4 15,-6 3-3-15,0 2-8 16,-2 0 0-16,-6 2-2 15,0 1-5-15,-8-2 2 16,-3 4-3-16,-6 0-10 16,-6 0-61-16,-3 0-63 15,0 0-129-15,-12 4-171 16</inkml:trace>
  <inkml:trace contextRef="#ctx0" brushRef="#br0" timeOffset="320087.2445">13630 9813 429 0,'0'0'713'0,"0"0"-708"16,0 0 4-16,0 0-8 15,0 94 12-15,12-31 11 16,-4 4 18-16,1-1-14 16,-2-5-15-16,-4-7-3 15,-3-11-4-15,0-10-1 16,0-11 2-16,0-8 5 15,0-6 3-15,0-8-7 16,0 0 8-16,0 0-5 16,0 0 14-16,0-12 24 15,-10-13-29-15,0-5-16 16,-3-9 4-16,1-8-5 16,-2-9 6-16,4-9-5 15,4-5-2-15,3 0-1 16,3 4-1-16,0 9-1 15,6 13-2-15,9 10 2 16,6 8-3-16,-2 9-1 16,1 5 5-16,-1 7 0 15,-7 2-3-15,3 3 0 0,-6 0 0 16,1 16-9-16,-6 10 7 16,1 10 3-16,-4 5 2 15,-1 2-2-15,-4 3-1 16,-15 0-20-16,-7-9 1 15,4-5-1-15,-2-4 10 16,8-8 6-16,1-8 5 16,3-2 1-16,7-3 0 15,4-7-9-15,-2 0-11 16,3 0 5-16,0 0 13 16,0 0-5-16,0 0 0 15,0 5-16-15,3 2 3 0,11 7 21 16,8-1 1-16,0 10 1 15,5-1 0-15,0-1 1 16,-2-1 2-16,-2-3-2 16,-1-1-2-16,-4-5 0 15,-3-5-1-15,-5-1-34 16,-4-5-155-16,-3 0-100 16</inkml:trace>
  <inkml:trace contextRef="#ctx0" brushRef="#br0" timeOffset="320642.8814">13909 10060 1089 0,'0'0'10'15,"0"0"81"-15,0 0-7 16,-3-79-46-16,16 66-17 16,2 6-8-16,3 4-1 0,-3 3-1 15,2 0 2 1,-1 12-11-16,0 8 3 0,-6 4-3 15,0 2 1-15,-7-2-1 16,-3-2-2-16,0-2 0 16,0-8-1-16,0-4 2 15,0-5 0-15,0-3 0 16,0 0 1-16,0 0-2 16,0 0-11-16,4 0-14 15,5 0 19-15,6-3-1 16,6 2 2-16,-5 1-1 15,0 0-2-15,1 10 7 16,-5 4-2-16,1 5 3 16,-7 1 6-16,-5-1 9 15,-1 1 0-15,0-3-2 0,-17 0 5 16,-8 0 28-16,-5-4 2 16,-3-3-2-16,-3-1-10 15,5-8-7-15,-2 2-23 16,4-3-4-16,3 0-2 15,0 0-77-15,4-3-278 16</inkml:trace>
  <inkml:trace contextRef="#ctx0" brushRef="#br0" timeOffset="323939.7993">14894 13400 684 0,'0'0'32'0,"0"0"17"16,0 0 58-16,0 0-32 16,0 0-35-16,0 0 28 15,0 0-11-15,25-48-3 16,-25 48 11-16,0-3-4 15,-10 3-24-15,-13 0-34 16,-15 0 1-16,-11 14 0 16,-6 9 8-16,-6 0 8 15,7 6 16-15,14-3 1 16,13-2-12-16,14-4-12 0,13-3-13 16,3 2-4-16,29 1 4 15,18-4 4-15,11 1-3 16,1-5 3-16,6 5-4 15,-7 0 0-15,-12-1 0 16,-7 4-3-16,-12 5 0 16,-14-3-1-16,-13 7-4 15,-3 1 4-15,-12 4 4 16,-18-4 0-16,-9-4 8 16,-1-4-4-16,0-5-1 15,-3-6-2-15,4-6 4 16,0-5-4-16,4 0 3 15,9 0-4-15,-1-9 0 0,5-4-30 16,1-1-61 0,12 0-111-16,3 2-127 0,6 2-272 15</inkml:trace>
  <inkml:trace contextRef="#ctx0" brushRef="#br0" timeOffset="324314.8016">15214 13517 838 0,'0'0'336'0,"0"0"-316"15,0 0 143-15,0 0-69 16,-9-78-40-16,9 77-21 15,0 1-5-15,0 0-14 16,-3 0-4-16,3 0-10 16,0 12-4-16,0 19 4 15,0 16 2-15,0 8 12 16,0 5 4-16,6 1-6 16,3 0-3-16,1-4-1 15,1-8-8-15,-5-12 1 16,-3-7-1-16,0-8 1 15,-3-5-1-15,0-5 0 16,0-1-9-16,0-5-54 0,-9-3-78 16,-12-3-78-1,-3 0-248-15</inkml:trace>
  <inkml:trace contextRef="#ctx0" brushRef="#br0" timeOffset="324564.8312">15020 13762 980 0,'0'0'111'0,"0"0"-71"15,0 0 123-15,0 0-68 16,0 0-84-16,0 0-10 0,100-72-1 16,-51 61 2-16,-3-1 1 15,3 2-3-15,-7-1 0 16,-4 5-14-16,-13 3-118 15,-4 3-38-15,-8 0-123 16</inkml:trace>
  <inkml:trace contextRef="#ctx0" brushRef="#br0" timeOffset="325174.183">15760 13663 948 0,'0'0'25'0,"0"0"132"16,0 0-53-16,0 0-42 15,0 0-15-15,0 0-12 0,-97-59 9 16,68 59-25 0,3 0 1-16,-1 10 3 0,6 5-13 15,1 6 5-15,10 0-1 16,0 4-7-16,7-3 4 15,3 3-1-15,0-3-2 16,6-2-6-16,10-3 8 16,5 0-6-16,1-4 3 15,4-6-3-15,0-2-3 16,0-3 0-16,-3-2 0 16,-1 0-1-16,-6-5 0 15,-6-11-10-15,4-4-7 16,-5-6 1-16,-3-1-6 15,-3 1 19-15,-3-4 3 16,0 1 3-16,0 2-2 0,0 7 0 16,0 7 4-1,0 10 4-15,0 2 5 0,0 1-14 16,0 0-1-16,0 11-11 16,3 12 12-16,5 3 1 15,4 4 4-15,5 0-3 16,-5-5 2-16,1-1-4 15,1 0 0-15,-5-8 0 16,-3-3-87-16,-5-6-122 16,-1-7-117-16</inkml:trace>
  <inkml:trace contextRef="#ctx0" brushRef="#br0" timeOffset="325736.7735">15881 13600 1048 0,'0'0'45'0,"0"0"121"16,0 0-31-16,0 0-62 16,0 0-29-16,0 0-12 15,113-66-14-15,-77 66 2 16,3 17-2-16,-5 5 2 15,-2 8-8-15,-4 1 3 16,-5 2 4-16,0 4-9 16,-11-1-4-16,-4 0-4 15,-3-4-1-15,-5-4-1 16,0-6 0-16,0-2-1 16,-13-7 1-16,1-7 0 0,-6-6 3 15,6 0-2-15,0-3 13 16,2-20-7-16,2-16-3 15,8-8-4-15,0-9 2 16,8 0-3-16,14 7 1 16,1 5-2-16,7 12-3 15,5 6 4-15,-5 2-11 16,1 7-9-16,-1 5-18 16,0 5-65-16,-12 3-177 15,-11 1-381-15</inkml:trace>
  <inkml:trace contextRef="#ctx0" brushRef="#br0" timeOffset="337752.8352">21804 7943 833 0,'0'0'7'16,"0"0"53"-16,0 0 81 15,0 0-69-15,0 0-31 16,-15-73 11-16,11 68-10 16,4 0-4-16,0 5 2 15,-1 0 2-15,-1 0-9 16,1 0-10-16,-2 0-9 16,3 0 5-16,-1 0-11 15,-2 3-8-15,-6 20-11 16,-3 14 11-16,-6 10 1 15,2 5 8-15,1 0-4 16,1-2-3-16,1-6-1 0,1-5 3 16,-1-10-2-16,2-2-1 15,2-7 1-15,0-7 0 16,3-3-2-16,3-3 1 16,2-5 2-16,1-2-1 15,0 0 1-15,0 0 0 16,0 0 6-16,0-2 0 15,0-15-8-15,0-13-1 16,4-5 6-16,9-6-5 16,-1-6 1-16,4 1 0 15,-3-2-2-15,-1 5 1 16,3-1 2-16,-6 7-2 16,1 4 1-16,2 5-2 0,-3 4 0 15,2 8 3 1,-4 2-1-16,-3 4 3 0,-1 5 0 15,0 0 0-15,-1 5-1 16,1 0-4-16,3 6-5 16,6 15 5-16,0 9 0 15,4 5 6-15,4 2-4 16,-1-3 2-16,3-1 1 16,3-4-5-16,3-2 5 15,0-2-5-15,-1-2 2 16,-2-6 1-16,-4-3-1 15,-5-6 0-15,-3-2 1 16,-6-2-3-16,-1-3 2 16,-6-1-1-16,0 0-1 0,0 0 1 15,0 0-1-15,0 4-3 16,0 0-8-16,0 1 6 16,-16 5 5-16,-7 3 0 15,-10 1 1-15,-10 0-1 16,-7-2-6-16,-5 4-4 15,-1-3 2-15,4-1 7 16,10-3 1-16,4-1 0 16,13 0 0-16,9-7 1 15,8 1-1-15,7-2-1 16,1 0 1-16,0 0-4 16,0 0-9-16,0 0-5 15,0 0 8-15,4 0-21 0,1 0-45 16,-4-2-128-16,-1-7-225 15</inkml:trace>
  <inkml:trace contextRef="#ctx0" brushRef="#br0" timeOffset="338377.8396">22811 7860 535 0,'0'0'485'0,"0"0"-468"15,0 0 134-15,0 0 5 16,0 0-71-16,0 0-25 16,13-60-15-16,-13 60-19 15,0 10-26-15,0 20 5 16,3 13-2-16,1 13 20 15,1 3-2-15,1 4-3 16,3-3-4-16,-3-5-7 16,-3-8-4-16,0-10 1 0,-2-8-4 15,1-8 1-15,-1-6-2 16,-1-8 1-16,0 2-1 16,0-8-48-16,-13-1-84 15,-11 0-113-15,-1-17-204 16</inkml:trace>
  <inkml:trace contextRef="#ctx0" brushRef="#br0" timeOffset="338815.3446">22633 8121 437 0,'0'0'452'0,"0"0"-409"15,0 0 134-15,0 0-117 0,0 0-39 16,0 0-13-16,116-46 5 15,-68 35 5-15,1 4-9 16,-1-1 0-16,-4 1 1 16,-5 0-3-16,-9 4-6 15,-9 3 2-15,-7 0-3 16,-11 0-1-16,-3 0-3 16,0 0 0-16,0 0 3 15,0 0 1-15,-6 13 7 16,-9 3-4-16,1 4-2 15,2 3 0-15,4 2-1 16,3-3 1-16,5-3 5 0,0-2 2 16,1-5 5-1,13-1 8-15,1-5-3 0,6-6 3 16,-1 0-8-16,0 0 1 16,2-6 0-16,-3-8-3 15,-3-6 4-15,-6-5 7 16,-3 3 7-16,-7 0 8 15,0-1-18-15,-10 3-10 16,-8 7-9-16,-7 7-6 16,-5 6-8-16,-5 0-78 15,3 9-159-15</inkml:trace>
  <inkml:trace contextRef="#ctx0" brushRef="#br0" timeOffset="339580.9793">23646 7758 767 0,'0'0'349'0,"0"0"-336"0,0 0 149 16,0 0-37 0,0 0-60-16,0 0-35 0,0 0-12 15,-33-56-11-15,33 56-7 16,0 2-13-16,15 18 13 16,6 8 5-16,5 5 3 15,7 2-2-15,3 2 6 16,0-5-6-16,-1 1-3 15,-6-5-2-15,-3-3-1 16,-10 3-1-16,-6-6-10 16,-7-2-64-16,-3-1-31 15,0-2-74-15,-12-8-147 0,-4-9-355 16</inkml:trace>
  <inkml:trace contextRef="#ctx0" brushRef="#br0" timeOffset="339846.6336">24038 7817 1121 0,'0'0'10'16,"0"0"125"-16,0 0-23 15,0 0-65-15,0 0-47 16,0 0-5-16,-12 10-7 0,-6 13 12 15,-7 4 1 1,3-2 2-16,0-2-3 0,6-3-2 16,6-4-42-16,3-2-68 15,3-3-41-15,4-5-82 16,0-3-56-16</inkml:trace>
  <inkml:trace contextRef="#ctx0" brushRef="#br0" timeOffset="340127.8576">23922 7964 850 0,'0'0'96'16,"0"0"101"-16,0 0-68 15,0 0-40-15,0 0-34 16,0 0-10-16,0-11-14 0,-3 11-17 16,-3 8-5-16,-3 10 3 15,1 6 16-15,4 5 2 16,4 0-8-16,0 8-7 15,0 0-4-15,7 1-1 16,7-1-3-16,-2-2-1 16,-2-4-5-16,-1-1 1 15,-6-6-2-15,-2-5 1 16,-1-3-4-16,0-3 2 16,0-5-9-16,-4-2-49 15,-5-6-141-15,-3 0-160 16</inkml:trace>
  <inkml:trace contextRef="#ctx0" brushRef="#br0" timeOffset="341831.0071">21231 8778 768 0,'0'0'15'15,"0"0"-7"-15,0 0 52 16,0 0 46-16,0 0-82 16,0 0-18-16,6-7 19 15,-3 7 18-15,3 0-8 0,-3 0-9 16,4 0 10-16,6 0 2 16,6 4 2-16,4-2-12 15,10-1 2-15,6-1-5 16,9 0-4-16,4 0-6 15,4 0 2-15,0 0 3 16,1 0-2-16,-5 0-6 16,1 0 4-16,-2 0 2 15,3 0-3-15,1 0-3 16,2-1-3-16,-5-2-8 16,-1 0 1-16,-2 0-1 15,-4 3 2-15,2-3 0 16,0-4 1-16,2 5 1 0,0-5-1 15,0-1-2 1,2 5-1-16,-1-3 0 0,1 1 0 16,0 2 0-16,-1 1 0 15,-1 2-1-15,-3 0 0 16,-8 0 4-16,1 0-3 16,0 0-1-16,-3 0 0 15,1 0 0-15,0-3 0 16,5 0 5-16,0-1-4 15,0 3-1-15,2 0 2 16,0-2-2-16,-3 1-2 16,-3-1 2-16,-2 2 1 0,-4-2-1 15,-2 1 0 1,2 1 0-16,-1-1 1 0,5-1 0 16,2 1 0-16,3-1-1 15,-1 0 1-15,2-1 4 16,-5-1 2-16,-1 3-1 15,1-4 1-15,-1 4-2 16,-1 0 0-16,0 1-4 16,-4 0 0-16,1 1 0 15,-6 0 0-15,0 0 0 16,-2 0 3-16,1 0-2 16,-1-3 2-16,1 3 2 15,0-4 4-15,0 3 5 16,-2-1-11-16,0 2 1 15,0 0-2-15,-1-3-2 0,0 3 2 16,-1 0-2-16,-3-3 0 16,1 3 4-16,-1 0-2 15,-2 0 2-15,-1-1 3 16,-6 1-1-16,2-2 3 16,-3 2-6-16,-2 0 2 15,1 0-2-15,-4-1 2 16,0 1 0-16,-2 0 4 15,2 0 1-15,-3 0-1 16,0 0-5-16,0 0-5 16,0 0-5-16,0 0 1 15,0 0-57-15,-3 0-138 0,-14 0-247 16</inkml:trace>
  <inkml:trace contextRef="#ctx0" brushRef="#br0" timeOffset="369399.9014">20847 9610 843 0,'0'0'203'0,"0"0"-188"0,0 0 76 16,0 0-17-1,0 0-34-15,0 0-14 0,0 0-15 16,-16-26 6 0,16 26 0-16,0 0 0 0,-1 0-3 15,1 6-9-15,0 21-4 0,0 9 16 16,0 13 4 0,0 6-1-16,0-1 3 0,3-4-14 15,5-1 0 1,-3-8 1-16,-1-5-1 0,-1-3-5 15,-1-6-3 1,-1-7 1-16,-1-5 4 0,2-4-6 16,-2-5 4-1,0-4-1-15,1 0-1 0,-1-2 5 16,0 0 3-16,0 0 4 16,0-10 25-16,0-14-22 15,-3-5-13-15,-6-8-2 16,-1-10 1-16,4-9-3 15,2-6-1-15,4 0 1 16,0 1 0-16,0 5-1 16,16 4 1-16,3 9 0 15,5 4-4-15,5 8 2 16,0 6 0-16,0 4-1 16,-4 11 5-16,-4 3-4 0,-3 7-3 15,-4 0 3-15,0 8-2 16,-3 11 0-16,-1 12-6 15,-6 2 10-15,-4 2 0 16,0 1 0-16,-11 0-5 16,-6-5 3-16,-5-2-12 15,0-8 14-15,-1-5-17 16,1-2 0-16,4-8 8 0,4 0-12 16,5-3 9-1,1-3 4-15,5 0 2 0,0 0 6 16,0 0-8-16,3-3-3 15,0 3 10-15,0 0-8 16,0 0-3-16,10 20 3 16,11 7 9-16,4 6 3 15,3-1 1-15,2 4 1 16,2-6 3-16,-6-7-2 16,-1-3-3-16,-5-3-3 15,0-4 1-15,-5-5-2 16,-2-2 1-16,-6-3-28 15,0-3-114-15,-1 0-124 16,-6-11-233-16</inkml:trace>
  <inkml:trace contextRef="#ctx0" brushRef="#br0" timeOffset="369884.3666">21301 9885 907 0,'0'0'2'0,"0"0"55"16,0 0 63-16,0 0-64 0,0 0-32 15,95-4 1-15,-81-2-9 16,-2 2 1-16,-5-3 0 15,-4-2-3-15,-1-2 15 16,-2 2-6-16,0-2-9 16,0-5 0-16,-5 2-7 15,-10-1-7-15,2 1 0 16,-3 1 5-16,2 7-5 16,-1 6 1-16,0 0-2 15,2 3 1-15,-2 17 0 16,4 5 2-16,3 5 7 15,5 0 9-15,3-3 1 16,0-1-5-16,5-2 9 16,12-2-5-16,4-5 7 0,2-1-15 15,2-3 0-15,0-6-3 16,-1 1-7-16,-2-6 2 16,-2-1-5-16,-3-1-32 15,1 0-47-15,-3 0-30 16,1-10-9-16,-1-3-103 15,0-8-120-15</inkml:trace>
  <inkml:trace contextRef="#ctx0" brushRef="#br0" timeOffset="370274.9094">21698 9745 869 0,'0'0'10'15,"0"0"106"-15,0 0 17 16,0 0-69-16,0 0-21 16,0 0-14-16,-84-5 2 15,77 14-8-15,2 2-11 16,5 1-1-16,0 5-9 16,0 0 7-16,8 2-1 15,5 0-8-15,5 1 4 16,1 1 3-16,-1-4-7 15,-2-2 0-15,-2-1 2 16,-3-4-2-16,-4 0 0 16,-4 0 0-16,-3-3 3 0,0-2 1 15,0 3-1 1,-5 0 5-16,-11 0-5 0,1-5 3 16,-1 0-5-16,1-3 0 15,-2 0-1-15,0 0 0 16,2 0-38-16,-2-3-64 15,7-7-69-15,5-3-134 16</inkml:trace>
  <inkml:trace contextRef="#ctx0" brushRef="#br0" timeOffset="370540.5456">21868 9763 1103 0,'0'0'35'0,"0"0"116"16,0 0-59-16,0 0-67 16,0 0 11-16,0 0 15 15,50 61-8-15,-37-34-15 16,-5-3-14-16,-3 3-2 16,-2-2-11-16,-2-1-1 15,-1-5 5-15,0 0-4 16,0-5 3-16,0-3-4 15,0-5-16-15,-1-3-65 16,-2 0-49-16,-3-3-66 0,-4-3-99 16,0-17-568-16</inkml:trace>
  <inkml:trace contextRef="#ctx0" brushRef="#br0" timeOffset="370806.197">21830 9532 1086 0,'0'0'46'0,"0"0"69"0,0 0 55 16,0 0-89-16,0 0-39 15,0 0-28-15,-3-29-6 16,3 27-8-16,0 2 0 15,0 0-82-15,-6 0-158 16,-8 0-270-16</inkml:trace>
  <inkml:trace contextRef="#ctx0" brushRef="#br0" timeOffset="371337.4282">22403 9660 1145 0,'0'0'4'0,"0"0"81"15,0 0 23-15,-101-3-75 16,81 16-19-16,5 4-8 15,7-2 0-15,5 2-4 16,3 4 1-16,0-1-1 16,13-1-1-16,11 3 2 15,6-2-1-15,5-3 2 16,0 3 0-16,-7-3-2 16,-5-4-2-16,-6 1 0 15,-8-5 1-15,-6 2-2 16,-3-2-2-16,0 1 3 15,-21 2 9-15,-7-1-1 16,-6-2-5-16,0-2 2 0,4-7-2 16,9 0-2-16,0 0-1 15,9-11-1-15,7-8-51 16,5-9-154-16,0-11-145 16</inkml:trace>
  <inkml:trace contextRef="#ctx0" brushRef="#br0" timeOffset="371603.0499">22582 9587 1022 0,'0'0'64'16,"0"0"12"-16,0 0 68 0,0 0-83 16,0 0-37-16,0 0 26 15,49 53-1-15,-37-20-11 16,0 4-2-16,-2-4-16 15,-3 0-7-15,-3-1-5 16,-2-5 0-16,-2-4-8 16,0 0 3-16,0-7-1 15,0 1-2-15,0-3-57 16,-9-3-70-16,-5-6-77 16,-4-5-180-16</inkml:trace>
  <inkml:trace contextRef="#ctx0" brushRef="#br0" timeOffset="372181.2659">22452 9808 465 0,'0'0'663'16,"0"0"-639"-16,0 0 145 16,0 0-135-16,96-22-5 15,-37 15 3-15,3 2-15 16,-9 0-2-16,1-1-6 15,0 0 4-15,-4-2-11 16,-5 2 2-16,-5-5-2 16,-8 5-1-16,-11-1 1 15,-8 3-2-15,-5 1-4 16,-8 1-1-16,0-1-3 16,0 2 6-16,-10 1-2 0,-12 0-7 15,-8 0 6-15,-2 0 5 16,-4 10 0-16,1 3 3 15,7 7-2 1,3 3-1-16,4 1-2 0,9 1 2 16,7-2 2-16,5-3 1 15,0-3-1-15,9-6 6 16,10 2 2-16,4-7-3 16,3 0 2-16,2-4-9 15,-1-2 8-15,-2 0-6 16,-5-9-2-16,-1-7-21 15,-4 0-11-15,-2-7 1 16,-4 3 5-16,-3-9 18 0,-4 2 5 16,-2 0 3-16,0 1 1 15,0 10 4-15,0 5 18 16,0 5 10-16,0 6-4 16,0 0-14-16,0 0-15 15,0 17-7-15,7 5 7 16,4 6 16-16,-1-2-11 15,2 1 4-15,-2-5-7 16,0 1-1-16,-3 0-1 16,-3-7-7-16,-4 1-96 15,0-9-129-15,-3-8-288 16</inkml:trace>
  <inkml:trace contextRef="#ctx0" brushRef="#br0" timeOffset="372634.3326">23139 9673 580 0,'0'0'569'0,"0"0"-566"15,0 0 91-15,0 0 43 16,71 79-65-16,-50-45-16 16,-2 1-12-16,-3-2-14 15,-5-2 4-15,-3-2-23 16,-5-4-2-16,-3-6-4 15,0-7-4-15,0-2 3 16,0-9-2-16,0-1-1 16,0 0 3-16,0-11 3 0,0-8-5 15,-3-8-2-15,-2-7 0 16,4-5-4-16,1-4 4 16,0 7-2-16,0 0 0 15,13 9-3-15,5 3 5 16,1 7-1-16,-1 8-2 15,2 7 3-15,-2 2 1 16,3 3 5-16,-2 17-5 16,2 7 2-16,0-2 4 15,-2 6 4-15,-5-3-5 16,-1-4-6-16,-4 2 0 16,-3-9 1-16,-2 0-2 0,-2-4-13 15,-1-7-34-15,1-3-95 16,3-3-131-16,6 0-180 15</inkml:trace>
  <inkml:trace contextRef="#ctx0" brushRef="#br0" timeOffset="372930.8942">23896 9610 1042 0,'0'0'12'16,"0"0"140"-16,0 0-52 0,0 0-38 16,0 0-36-16,0 0-16 15,-98-6 2-15,68 29 25 16,0 7-1-16,2 2 6 16,6-2-9-16,6 3-13 15,7-6 2-15,7 0-11 16,2-5-5-16,0 1-4 15,8-6-2-15,9 0 3 16,4-8-3-16,3-3-32 16,-1-6-87-16,2 0-125 15,0-10-268-15</inkml:trace>
  <inkml:trace contextRef="#ctx0" brushRef="#br0" timeOffset="373352.7379">23993 9766 1150 0,'0'0'27'0,"0"0"107"16,0 0-23-16,0 0-24 15,0 0-22-15,0 0-32 16,76 40 0-16,-51-38-18 16,2-2 0-16,-1 0-11 15,-1 0 1-15,-4 0-3 16,-6-7-1-16,-2-5-1 15,-4-1 0-15,-2-1-5 16,-7-3 2-16,0-5 3 16,0-2 0-16,-13-5 2 0,-3 2-2 15,1 3 0-15,-1 6 1 16,1 10 11-16,-1 8-12 16,-3 0 7-16,-4 17-3 15,-1 13 0-15,4 10 5 16,4 3 2-16,11-3 6 15,5-2-3-15,0-4-6 16,16-8-1-16,7-4 1 16,6-5-7-16,7-6 0 15,-4-3 1-15,8-5-2 16,-4-3-28-16,-4 0-34 16,-7-8-60-16,-10-9-265 0</inkml:trace>
  <inkml:trace contextRef="#ctx0" brushRef="#br0" timeOffset="374341.537">25361 9221 1358 0,'0'0'6'0,"0"0"69"16,0 0 32-16,0 0-95 15,-16 82-11-15,25-5 26 0,5 8 2 16,3-6-13-16,-1 1 2 16,-4-7-11-16,-4-8-5 15,-3-12 2-15,-5-13 3 16,0-12-7-16,0-14 1 16,0-4 2-16,0-7-2 15,0-3 5-15,0 0 1 16,-1-16-1-16,-5-14-6 15,3-6-4-15,3-9-5 16,0-3 4-16,2 3-4 16,16 8 8-16,2 8-7 15,1 15 0-15,2 8 7 0,-1 6 0 16,3 6 0-16,4 21-1 16,-1 9 2-16,1 1 2 15,-6 2-2-15,-9 1-1 16,-11-5-1-16,-3-5 2 15,-11-6-2-15,-13-8 2 16,-10-5 4-16,-2-6 0 16,1-5-4-16,0 0 0 15,4-10 0-15,6-9-21 16,5-4-77-16,10 0-121 16,7-8-68-16,3 1-195 15</inkml:trace>
  <inkml:trace contextRef="#ctx0" brushRef="#br0" timeOffset="375029.1297">25856 9729 208 0,'0'0'824'0,"0"0"-812"15,0 0 147-15,0 0-82 16,0 0-20-16,0 0-37 16,0 0-5-16,12-27-2 0,-10 14 0 15,-1-6-5 1,-1 0-3-16,0-3-2 0,0 0-1 16,-9-1 1-16,-1 3-1 15,-2 6 2-15,1 4 4 16,1 7 4-16,-2 3-11 15,-2 0 2-15,-2 20-2 16,1 10 2-16,0 9 10 16,9 5 23-16,6-2 4 15,0 3-8-15,9-8-2 16,18-3-8-16,6-7-6 16,4-4-8-16,6-9-1 15,2-9 2-15,3-5-6 16,-3 0-2-16,-1-5 5 15,-5-13-5-15,-6-5 0 0,-6-4 0 16,-6-4 3-16,-9-5-4 16,-5-5-5-16,-4-7-3 15,-3-6 5-15,0-9-5 16,-12-2 7-16,-3-2-1 16,-1 4 4-16,4 17 2 15,3 12-1-15,5 15 3 16,2 13 2-16,2 6-6 15,0 0-2-15,0 25-8 16,0 18 7-16,9 10 1 16,6 10 5-16,4-3 1 15,1-1-2-15,2-3 5 0,0-1-2 16,-5-8-7-16,-1-2 2 16,-7-9-3-16,-3-7 5 15,-3-7-8-15,-3-8-10 16,0-8-24-16,0-2-68 15,-13-4-106-15,-6-7-180 16</inkml:trace>
  <inkml:trace contextRef="#ctx0" brushRef="#br0" timeOffset="375310.2976">26141 9660 1128 0,'0'0'15'0,"0"0"172"0,0 0-111 15,0 0-51 1,124-53 2-16,-64 39-10 0,1 4-6 16,-2-2-6-16,-6 5-5 15,-10-3-38-15,-18 0-210 16,-20-3-598-16</inkml:trace>
  <inkml:trace contextRef="#ctx0" brushRef="#br0" timeOffset="376075.9312">26444 9109 1093 0,'0'0'12'15,"0"0"119"-15,0 0 0 16,0 0-68-16,0 0-39 16,0 0-13-16,0 0 4 15,47-70-4-15,-21 70 1 16,-2 3 0-16,1 14-4 16,-1 9 7-16,-2 7-7 15,-7 6-4-15,-3-2 0 16,-6 4-4-16,-6-5 1 0,0-7 0 15,0-10-1-15,-3-2 1 16,-7-10 3-16,4-3-1 16,0-4 5-16,1 0 1 15,2-1 0-15,0-21 8 16,3-12-8-16,0-5 2 16,0-11-9-16,17 0-1 15,7 0 5-15,1 5-6 16,2 8-5-16,-5 13 2 15,-1 12 2-15,0 12-7 16,-1 0 6-16,0 23-4 16,4 10 1-16,-7 10-44 0,-4 3-111 15,-10 3-141 1,-3-5-472-16</inkml:trace>
  <inkml:trace contextRef="#ctx0" brushRef="#br0" timeOffset="377013.5266">27618 9472 87 0,'0'0'1274'16,"0"0"-1252"-16,0 0 141 15,0 0-110-15,0 0-44 16,0 0-8-16,6 112 29 0,7-28-2 16,-1 0-12-16,-3-4 0 15,-6-12-11-15,-3-7 0 16,0-8-2-16,0-14-3 15,-7-13 3-15,0-9-1 16,3-7-2-16,-2-10 3 16,3 0 2-16,-3-7 3 15,-3-18-8-15,2-12-1 16,-2-11 0-16,3-10-2 16,3-9-1-16,1-8 2 15,2-4-2-15,0 8 0 16,11 10 0-16,7 18 1 15,1 14 3-15,-4 15-2 16,3 11-1-16,-3 3 2 0,4 0-1 16,1 17-2-16,-1 5 3 15,-3 4 1-15,-8 1 0 16,-7-1 0-16,-1 6-5 16,-7-3-13-16,-17-1-5 15,-1-8-20-15,4-7-34 16,6-6-19-16,2-7-73 15,4 0-79-15,1-10-233 16</inkml:trace>
  <inkml:trace contextRef="#ctx0" brushRef="#br0" timeOffset="377310.3176">27961 9399 907 0,'0'0'323'16,"0"0"-270"-16,0 0 132 16,0 0-114-16,0 0-53 15,0 0 8-15,61 66 8 16,-45-16-5-16,-1 6-12 16,-2 0-5-16,-5-1-4 15,-3-2-5-15,-4-9-1 16,-1-8-2-16,0-10 1 15,0-6-2-15,0-6-3 0,-3-4-4 16,-4-5-45-16,-7-5-102 16,-1 0-82-16,-7-15-241 15</inkml:trace>
  <inkml:trace contextRef="#ctx0" brushRef="#br0" timeOffset="377779.1602">27834 9670 238 0,'0'0'884'16,"0"0"-878"-16,0 0 148 15,0 0-67-15,0 0-70 16,0 0-8-16,83-7 10 0,-36-5 8 16,3 0 2-16,2-3-14 15,0-2-4-15,0 0-6 16,-9 1-4-16,-6-1 2 15,-13 2-1-15,-8-2-1 16,-11 6 3-16,-5 3-4 16,0 0-2-16,-6 8 0 15,-13 0 2-15,-7 0 1 16,4 0 0-16,-2 13-1 16,5 1 0-16,10-2-1 15,6 5-4-15,3 2 5 16,10 5-2-16,19 0 2 0,6 6 5 15,5-1-3 1,-1 1-1-16,-3 0-1 0,-3-4 1 16,-8-3-1-16,-7-1 0 15,-12-5-3-15,-6-1 6 16,-1 1-3-16,-22-3 2 16,-8-4 4-16,-5-3 2 15,-3-5-8-15,-1-2 0 16,4-2-2-16,6-15-60 15,7-7-44-15,9-9-68 16,10-6-265-16</inkml:trace>
  <inkml:trace contextRef="#ctx0" brushRef="#br0" timeOffset="378060.3565">28741 9785 1020 0,'0'0'33'16,"0"0"126"-16,0 0-1 15,0 0-104-15,0 0-31 16,0 0-21-16,72 0-2 16,-69 0-106-16,-3 0-213 15</inkml:trace>
  <inkml:trace contextRef="#ctx0" brushRef="#br0" timeOffset="392032.2626">29690 9445 580 0,'0'0'50'0,"0"0"50"16,0 0-29-16,0 0-25 16,0 0 1-16,0 0 0 0,0 0 9 15,9-51 22-15,-9 46-8 16,0 2-5-16,0-1 5 16,0 0-17-16,0 1-14 15,0 0-4-15,0 0-1 16,0 2-6-16,0 0-5 15,0 1-9-15,0 0-13 16,0 0-1-16,0 10-3 16,0 15-8-16,0 15 11 15,0 4 3-15,7 1-1 0,-3-5 4 16,2-1-4 0,-1-6-1-16,-1-3 4 0,-2-7-5 15,0-7 0-15,-2-2 0 16,0-4 0-16,0-3-2 15,0-4 2-15,0 0-108 16,0-3-89-16,0-4-164 16</inkml:trace>
  <inkml:trace contextRef="#ctx0" brushRef="#br0" timeOffset="393043.7167">29791 9157 509 0,'0'0'13'15,"0"0"108"-15,0 0-40 16,0 0-44-16,0 0-4 16,0 0 7-16,-84-31 19 15,67 31-6-15,1 0-17 16,-3 0 4-16,-2 2-6 16,0 13-7-16,-1 4-3 15,0 7-8-15,1 7-5 16,3 6 2-16,2 1-4 15,4 6 4-15,2 0 5 16,5 0 3-16,3-3-1 16,2 1-6-16,0-2 3 0,0 1-6 15,2-2-1-15,6-3 2 16,2-4-6 0,2-2 3-1,1-4-3-15,1-3-3 0,2 2 1 16,-3-7 1-1,2 0-4-15,-1-5 1 0,2-3-2 16,0-3 1-16,2-1 6 0,0-5 1 16,3-1-1-1,3-2-6-15,0 0 6 0,-2 0-2 16,4-2-5 0,-1-6 2-16,0-1-1 0,0-4 1 15,1 2-2 1,-4 1 0-16,-1-3 0 0,-2-1 3 15,-2 2-2 1,1-5 2-16,-3-2 0 0,1-3 3 16,-2 0 10-16,-1-4-7 15,-2-1 5-15,-5-2-1 16,-2-1 2-16,-2 0-6 16,-2-2-1-16,0-2 4 15,0 4-1-15,-9-6-9 16,-2 3 3-16,-1-1 6 15,0 5-2-15,0 3 2 16,0 6 1-16,0 1 0 0,-1 5-4 16,0-3-2-1,-2 5-4-15,0-2 1 0,-1-2-2 16,-1-1 0 0,-2 3 2-16,-1-5-3 0,-1 2 1 15,3 2-1 1,3 1-1-16,2 6 1 0,3 6-1 15,-1 2-3 1,-2 0-41-16,1 13-144 0,-4 4-59 16,0 3-201-16</inkml:trace>
  <inkml:trace contextRef="#ctx0" brushRef="#br0" timeOffset="393894.0672">30902 9411 1041 0,'0'0'7'15,"0"0"171"-15,0 0-99 0,0 0-55 16,0 0-22 0,0 0-2-16,-75 61 6 0,40-21 1 15,2 1 5 1,-1-4 5-16,4 2 11 0,3-8-13 15,4-6-1 1,4-4-9-16,9-8 5 0,1-3-9 16,6-7 2-16,3-3-1 15,0 0 0-15,0 0 6 16,0 0 2-16,0-3 4 16,0-16-11-16,0-9-3 15,0-3-11-15,0-6-10 16,3-3 2-1,3-3-3-15,0-6 17 0,-3-2 0 16,0 5 0-16,-3 0 4 0,0 10 2 16,0 4 0-1,0 5 0-15,-9 10 4 0,-1 5-1 16,2 4 6 0,3 5 2-16,-2 3-6 0,-5 6-6 15,-1 19-4 1,-1 13 2-16,5 6 2 0,8 2 0 15,1 0 1 1,4 0 2-16,17-7 2 0,6-5 3 16,6-5-2-16,4 1 1 0,5-3 1 15,3-1 1 1,-7-3-7-16,-3-4-2 0,-10-4 2 16,-7-5-4-1,-9-5 1-15,-6-2-1 0,0-2-51 16,-3-1-105-1,0 0-112-15,0-7-550 0</inkml:trace>
  <inkml:trace contextRef="#ctx0" brushRef="#br0" timeOffset="394564.2849">31390 9349 608 0,'0'0'339'0,"0"0"-282"0,0 0 135 15,0 0-111 1,0 0-36-16,6-78-13 0,10 67-13 15,2 2-7 1,2 5 11-16,-1 1-8 0,-2 3-4 16,0 0 2-16,-5 3-7 15,0 14-5-15,-4 9-1 16,-5 3-4-16,-3 2 4 16,0 1 1-16,-18 4 1 15,-5-6 1-15,-5 0-2 16,1-2 2-16,5-9-2 15,4-4 0-15,6-5 1 16,6-6-2-16,3-1 0 16,3-3 2-16,0 0-2 15,0 0-1-15,0 0 1 0,0 4 1 16,12-4 6 0,10 3 2-16,4-3-1 0,5 0 1 15,0 0-7 1,-1 0 5-16,0-3-7 0,-2-1 1 15,-5 1-2 1,-4 0 5-16,-7-1-5 0,-5 4 1 16,-5 0-2-16,-2 0-47 0,0-3-120 15,-12 1-176 1</inkml:trace>
  <inkml:trace contextRef="#ctx0" brushRef="#br0" timeOffset="395328.5805">31532 9085 620 0,'0'0'44'0,"0"0"80"0,0 0-34 15,0 0-21-15,-93-29-19 16,71 29-1-16,0 0 4 16,-4 6-15-16,4 8-14 15,-5 6-2-15,0 1 2 16,0 5 3-16,0 3 0 15,4 3 0-15,3 5 13 16,4 4-12-16,4 1-7 16,3 2 1-16,6-3-6 15,3 2-4-15,0-6 3 16,0 2-2-16,13 0-1 16,2-5-3-16,4 4 10 0,4-4-10 15,1-1 6-15,1-7-8 16,4-1-1-16,-1-3 1 15,0-2-2-15,2-4-1 16,0-6 1-16,0-3-4 16,-4-4 1-16,1 0 2 15,-2-3-2-15,-2 0 6 16,-2 0-6-16,-2-3 5 16,-2-8-3-16,1-2 1 15,0-4 7-15,1-1-6 16,-1-6 6-16,-3-2-5 15,-1-3 6-15,-1-5-6 16,-1-2-5-16,-2-1-1 0,-1 1 3 16,-1 0-4-1,-1-1 8-15,-3-2-2 0,-4-1-3 16,0 1 3-16,0-5 1 16,0 8-4-16,-7 0 8 15,-5 2-9-15,-2 3 5 16,-2 1-6-16,-5 4 3 15,0-1-4-15,-9 6-1 16,-13 5-1-16,-12 10 1 16,-12 6-48-16,-5 0-132 15,7 3-252-15</inkml:trace>
  <inkml:trace contextRef="#ctx0" brushRef="#br0" timeOffset="401281.8975">20710 11117 787 0,'0'0'275'15,"0"0"-268"-15,0 0 149 0,0 0-77 16,0 0-35 0,0 0-9-16,0 0-12 0,-39-57-11 15,35 57-12-15,1 10-7 16,-7 17-4-16,1 16 11 15,-5 9 5-15,2-5-1 16,5 1 0-16,2-7 1 16,4-5-4-16,1-3 4 15,0-11-2-15,0-5 0 16,0-6-2-16,0-5 0 16,0-5 0-16,0-1 11 15,1 0-4-15,-1-4 39 16,3-16 11-16,0-10-49 0,2-6-1 15,-1-10-6 1,3-3 1-16,0-1-1 0,-1-1-1 16,1 5 1-16,3 4 0 15,2 5-1-15,1 5 0 16,0 6 3-16,-1 8-2 16,-5 8 2-16,0 5 2 15,0 5-5-15,2 0-1 16,4 6 0-16,6 21-7 15,5 9 7-15,5 10 2 16,-3 1 3-16,0 1-4 16,0-8 1-16,-3 1 2 15,-2-9-3-15,0-6 0 16,-5-2 0-16,0-8-1 0,-3-2 0 16,-7-1-1-16,-1-6 1 15,-3-4 0-15,1-1-5 16,-2-2-76-16,-1 0-29 15,0 0-75-15,-13-12-204 16</inkml:trace>
  <inkml:trace contextRef="#ctx0" brushRef="#br0" timeOffset="401563.1494">20719 11260 956 0,'0'0'4'0,"0"0"117"0,0 0-47 16,0 0-56-16,0 0-16 16,0 0-1-16,4 0 8 15,16 0 18-15,4 0-2 16,3 0 11-16,6 0-17 16,-4-8-5-16,3-1-3 15,1-2-11-15,1 1-4 16,3-2-81-16,-1-2-104 15,0 0-66-15,-3-5-223 16</inkml:trace>
  <inkml:trace contextRef="#ctx0" brushRef="#br0" timeOffset="401860.0258">21216 11090 60 0,'0'0'791'15,"0"0"-753"-15,0 0 162 0,0 0-120 16,0 0-56-16,-84 14-11 15,78-4-8-15,5 5-1 16,1-2-2-16,0-2 1 16,1 1 1-16,15 2 5 15,7 0 3-15,6 2 5 16,-1-3 4-16,0 4-3 16,-1-4-16-16,-6 0-1 15,-9-1 5-15,-5-4-6 16,-7 1-3-16,0-2 3 0,-9 6 13 15,-17 0 5 1,-7-2-3-16,-2-5-9 0,5 1-1 16,4-7-3-16,5 0 0 15,3 0-2-15,5-4-3 16,7-6-101-16,3-9-48 16,3-1-149-16,6-1-136 15</inkml:trace>
  <inkml:trace contextRef="#ctx0" brushRef="#br0" timeOffset="402250.6656">21551 11070 709 0,'0'0'182'0,"0"0"-98"16,0 0 108-16,0 0-128 15,0 0-20-15,0 0-4 16,-95-10-12-16,71 20-11 16,3 4 3-16,6-1 2 15,4 0-14-15,8 3-3 16,3 1-3-16,0 3 0 16,10-1 2-16,11 1-4 15,4 0 0-15,4-3 7 16,-3 1-3-16,0-3-2 15,-6-5-1-15,-8 0-1 0,-5-4-1 16,-4-3-2 0,-3 3 2-16,0-2-2 0,-11 3 6 15,-10 0-3-15,-3-2 0 16,-3 2-5-16,2-6-39 16,0-1-44-16,1 0-27 15,5 0-99-15,2-3-155 16</inkml:trace>
  <inkml:trace contextRef="#ctx0" brushRef="#br0" timeOffset="402891.3066">21726 11036 926 0,'0'0'66'0,"0"0"119"15,0 0-106-15,0 0-71 16,0 0-6-16,0 0 19 16,0 93 40-16,10-62-24 15,3-1-7-15,1-5-6 16,4-2-14-16,0-9 14 15,0-1-8-15,-2-6-6 16,1-4-1-16,-2-3-4 16,3 0 1-16,-6 0-2 15,2-10-2-15,-2-6 5 16,-2-4-7-16,0-3 0 0,-4-1-1 16,-3-5-10-16,-3-1 4 15,0 0 3-15,0 4 4 16,0 6 1-16,1 10-1 15,-1 3 0-15,0 7 1 16,3 0-1-16,2 17-9 16,3 12-3-16,5 12 12 15,-4-2 12-15,4-2-2 16,0-1-4-16,1-3-4 16,-2-6 2-16,-5-2-8 15,0-9 4-15,-5-2-3 16,-2-7-92-16,0-7-127 15,0 0-151-15</inkml:trace>
  <inkml:trace contextRef="#ctx0" brushRef="#br0" timeOffset="403531.9473">22123 11087 185 0,'0'0'827'15,"0"0"-733"-15,0 0 69 16,0 0-80-16,0 0-39 15,0 0 7-15,74 27-14 16,-54-2 0-16,-5-1-9 16,-1 2-8-16,-1-3 3 15,-5 0-11-15,-3-3-3 0,-4-6-8 16,-1-1-1-16,0-8 5 16,0-3-4-16,0-2 0 15,0 0 3-15,0 0-1 16,0 0 2-16,0-14-5 15,-4-4-3-15,-2-4 3 16,5-4 0-16,1-4-5 16,0-6 3-16,0 3-4 15,13-1 2-15,5 8-9 16,4 6 8-16,0 8 3 16,1 9-2-16,-2 3 4 15,0 0-4-15,1 21-4 16,-2 7 6-16,-1 1 2 15,-4 4 0-15,-2 0 11 16,-2-3-10-16,-5-4 6 0,-2-2-7 16,-3-8 5-16,-1-2-3 15,0-8-1-15,0-4 0 16,0 0 1-16,0-2-1 16,0 0 9-16,0 0 1 15,0-10-4-15,0-10 0 16,0-7-6-16,6-5-1 15,7-5-1-15,3 1 0 16,3 3 1-16,2 6 0 16,4 10 4-16,-1 5-9 15,-1 7 6-15,-4 5-3 16,-3 4 0-16,-4 16-1 16,3 7 3-16,-3 2 5 0,-3 0-3 15,-1-1 1-15,-3-3-3 16,-1 0 0-16,-4-6 0 15,0-2 0-15,0-8-76 16,-7-4-199-16,-1-5-239 16</inkml:trace>
  <inkml:trace contextRef="#ctx0" brushRef="#br0" timeOffset="404046.6676">22889 11117 224 0,'0'0'773'0,"0"0"-764"16,0 0 124-16,0 0-58 15,0 0-27-15,0 0-12 16,39 48-6-16,-27-42-2 16,-1-6-5-16,1 0 6 15,2 0-11-15,2 0 1 16,1-9-3-16,-5-2-10 15,2-4-4-15,-5 2 3 16,-2 2-2-16,0-4 0 16,-2 1-1-16,-5-2 1 15,0 2 6-15,0-3-1 16,0-1 9-16,-5 1-4 16,-6 2-6-16,2 4 4 15,-6 3-8-15,1 5 7 0,1 3 1 16,-5 4-8-16,-1 20 1 15,0 5 0-15,5 4 9 16,5 6 8-16,6 0-1 16,3-6-6-16,0 2 2 15,18-9-8-15,6-3-1 16,4-7 3-16,5-2-3 16,1-4 0-16,5-3-4 15,0-5-2-15,1-2 1 16,1 0-2-16,-6 0 0 0,-5-9-36 31,-9-1-42-31,-3-1-113 0,-11-5-134 0,-7 2-306 16</inkml:trace>
  <inkml:trace contextRef="#ctx0" brushRef="#br0" timeOffset="408143.0874">6991 7830 55 0,'0'0'476'0,"0"0"-472"15,0 0 12-15,0 0 1 16,0 0-12-16,0 0-5 15,0 0 15-15,27-17 38 16,-26 14-14-16,-1 3 11 16,0 0 15-16,0 0-4 15,0 0 4-15,0 0-23 0,0-3-16 16,2-1-14 0,5-2-11-16,2-1-1 0,9-5 0 15,3-2-1-15,7-6-26 16,8 0-105-16,-3-1-59 15,0-3-382-15</inkml:trace>
  <inkml:trace contextRef="#ctx0" brushRef="#br0" timeOffset="408424.2543">7514 7512 390 0,'0'0'1'16,"0"0"49"-16,0 0-3 15,87-48-19-15,-66 33-22 16,1-1-4-16,-4 7-2 16,-3-1-3-16,-3-1-22 15,-5 8-133-15</inkml:trace>
  <inkml:trace contextRef="#ctx0" brushRef="#br0" timeOffset="408721.1625">7965 7282 413 0,'0'0'2'16,"0"0"-2"-16,0 0 0 16,0 0-59-16</inkml:trace>
  <inkml:trace contextRef="#ctx0" brushRef="#br0" timeOffset="409002.3905">8121 7319 489 0,'0'0'9'16,"0"0"24"-16,0 0 54 15,0 0-24-15,59 72-50 16,-43-49-3-16,3 2 3 15,-2 2-4-15,2 2-5 16,-2 1-1-16,2 1-2 16,-3-2-1-16,-2-1-60 0,1-6-59 15,1 0-122-15</inkml:trace>
  <inkml:trace contextRef="#ctx0" brushRef="#br0" timeOffset="409033.6406">8572 7829 432 0,'0'0'44'16,"0"0"101"-16,0 0-65 16,0 0-26-16,0 0 4 15,0 0-28-15,76 82-14 0,-64-65-11 16,1 5 0-16,-5 3-5 15,-2 0-78-15,-6 0-234 16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5T11:06:44.48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24585 10942 609 0,'0'0'47'15,"0"0"55"-15,0 0-47 16,0 0-30-16,0 0-12 15,0 0-2-15,0 0 34 16,0 0 11-16,0-3-4 16,0 3 2-16,0 0-9 15,0-1-12-15,0-2-5 16,0 3 2-16,0 0-8 16,-6 0-12-16,-5 0-4 0,-5 0-3 15,-4 0-1-15,-7 0 12 16,0 9 2-16,-3 5 12 15,5 3 1-15,1-3-9 16,6 2-9-16,7-3-5 16,7-1-5-16,4 1 3 15,0-2-4-15,14-1 2 16,11-1 1-16,5-2-3 16,-1 0 4-16,3-1-4 15,-5 5 0-15,-4-3 0 16,-4 3-2-16,-5 0 0 15,-5 1 2-15,-4 2 0 16,-4-1 0-16,-1 4 2 0,0-1-2 16,-13-3 1-16,-8 0-1 15,-3 1 0-15,-3-5 8 16,-1-2-8-16,2-1 2 16,0-5 0-16,3-1-2 15,3 0-4-15,4 0-43 16,3-9-61-16,7-8-96 15,5-4-174-15</inkml:trace>
  <inkml:trace contextRef="#ctx0" brushRef="#br0" timeOffset="627.6949">24723 10972 609 0,'0'0'344'16,"0"0"-289"-1,0 0 115-15,0 0-120 0,0 0-41 16,0 0-8-16,8 26 5 15,-2-1 49-15,1 2-8 16,2-1-19-16,4-2-16 16,2-5 6-16,4-2 3 15,0-5-10-15,0-4 1 16,0-4-3-16,-3-4-3 16,2 0 2-16,0 0-2 15,-5-14-1-15,4-3 1 16,-5-5-4-16,0-2-2 15,0-6-1-15,-6-2-26 0,-3 0 24 16,-3-2-1-16,0 7 4 16,0 8 2-16,0 9 4 15,-2 3-5-15,1 7 14 16,-1 0-15-16,-2 13-1 16,0 17-8-16,0 7 9 15,4 2 9-15,0-3 1 16,0-9 0-16,12-1-5 15,0-7-1-15,3-4 3 16,-1-3-6-16,0-5-1 16,1 0 0-16,1-7 0 15,0 0-60-15,0 0-103 0,-3-17-92 16,-1-4-175 0</inkml:trace>
  <inkml:trace contextRef="#ctx0" brushRef="#br0" timeOffset="1049.596">25215 10955 491 0,'0'0'460'0,"0"0"-345"16,0 0 41-16,0 0-98 15,0 0-48-15,0 0 33 16,25 81 35-16,-15-37-11 16,-2 5-26-16,-2-2 5 15,-3 3-22-15,-1-4-8 16,-2-4-2-16,0-5-7 15,0-3-4-15,0-9-1 16,0-5-2-16,0-11 1 0,0-4 0 16,0-5 0-16,0 0 7 15,-3-10 2-15,-3-11-6 16,-4-12-4-16,3-9 0 16,-2-7 0-16,5-8 0 15,1 1-3-15,3 2-1 16,0 6 4-16,0 11-1 15,9 11 0-15,2 7-2 16,0 8 2-16,-2 8 1 16,4 3-1-16,1 0 0 15,2 0-3-15,1 11 0 16,2 6 2-16,-5 2 1 0,-4 0 0 16,-6 1-1-1,-4-1 0-15,0-2-1 0,-10 0-5 16,-13-2-13-16,-5-4-33 15,0 2-28-15,-3-6-60 16,1-5-28-16,1-2-145 16,6 0-515-16</inkml:trace>
  <inkml:trace contextRef="#ctx0" brushRef="#br0" timeOffset="1640.3889">25482 11084 1026 0,'0'0'9'0,"0"0"106"16,0 0 12-16,38 105-45 16,-28-68-23-16,-3-3-15 15,-4-2-7-15,-1-3-13 16,-2-3-22-16,0-2 8 15,0-7 2-15,0-5-2 16,-2-2 3-16,1-6-11 16,1-1 4-16,0-3-4 15,0 0 5-15,0 0 0 16,-2 0 5-16,2-7-1 16,-1-9-1-16,-2-7-7 0,0-7-3 15,-1-6 2-15,0-7-1 16,4-7-1-16,0 1 0 15,0 3 1-15,0 9-3 16,0 7 4-16,4 10-4 16,3 7 1-16,-1 2 0 15,1 8-2-15,-1 3 1 16,4 0-5-16,4 0 7 16,1 15-4-16,2 7 0 15,0 2 4-15,-1-4-2 16,-5 3 1-16,-5-4 1 15,-6-2-1-15,0 3 1 16,-3-3 0-16,-18-1-4 16,-5-3 1-16,-2-4 0 15,1-5-30-15,2 0-13 16,4-4-26-16,2 0-24 0,1-4-69 16,4-12-62-16,3-8-141 15</inkml:trace>
  <inkml:trace contextRef="#ctx0" brushRef="#br0" timeOffset="1921.6378">25661 10860 570 0,'0'0'386'0,"0"0"-307"16,0 0 115-16,0 0-88 0,0 0-62 15,0 0-13-15,0-21-4 16,0 21-19-16,0 12-8 16,6 17 0-16,9 9 5 15,-2 5 28-15,3 2-10 16,-2-4-1-16,-2-4-12 15,-2-4-6-15,-2-7-4 16,-4-4 1-16,-2-2-1 16,-2-7-16-16,0-2-101 15,0-10-105-15,-9-1-213 0</inkml:trace>
  <inkml:trace contextRef="#ctx0" brushRef="#br0" timeOffset="2343.516">25823 10911 937 0,'0'0'143'0,"0"0"-135"15,15 75 129-15,-1-38-45 16,1 0-43-16,1-4-17 16,-1-3-14-16,-2-7 6 15,1-4-3-15,-4-4-15 16,4-6 5-16,-2-5-9 15,4-4 3-15,1 0 1 16,2-11-2-16,1-8-1 0,-1-2-3 16,-3-4-11-16,-6-2-11 15,0-3 22-15,-2 5-1 16,-3 1 2-16,-2 7 0 16,0 4 14-16,-3 9 11 15,1 4-15-15,-1 0 1 16,0 20-12-16,0 18 0 15,-3 11 22-15,-10 10 16 16,-2 4-19-16,1 0 2 16,1 6-13-16,3-2 4 15,2 0-5-15,-2-3-4 16,1-5-2-16,0-8-1 0,2-9-1 16,2-15-26-16,4-8-89 15,1-18-133-15,0-1-274 16</inkml:trace>
  <inkml:trace contextRef="#ctx0" brushRef="#br0" timeOffset="9782.3498">27498 10989 824 0,'0'0'15'0,"0"0"70"16,0 0 24-16,0 0-60 16,0 0-3-16,0 0-6 0,0 0-4 15,-37-64 4-15,19 58 14 16,-6 1-21-16,-5 2-5 15,-7 3 9-15,-3 0-22 16,1 0-1-16,6 17 5 16,3 3-14-16,9 7 9 15,5-4-9-15,9 4-3 16,6-2 1-16,0-5-1 16,13 0 2-16,8-6-2 15,6-4 0-15,1-5 1 16,2-2-3-16,-2-3 1 15,1 0 0-15,-4-12 2 0,-4-8-3 16,-5 0-2-16,-3-6-3 16,-2-1 0-16,-5-5 4 15,0 4-2-15,-1-1 3 16,-1 12 1-16,-3 5 1 16,1 5-2-16,-1 7 0 15,2 0-1-15,4 16-18 16,5 20 11-16,7 18 8 15,2 5 6-15,0 6 23 16,-2 2-6-16,-4-7-13 16,-6 2 10-16,-8-9-17 15,-1-7-1-15,0-12 0 16,-3-7 1-16,-10-12 3 0,0-8-6 16,-5-7-2-16,-2 0-16 15,-2-17-55-15,-2-12-47 16,2-11-71-16,4-6-114 15,-2-8-395-15</inkml:trace>
  <inkml:trace contextRef="#ctx0" brushRef="#br0" timeOffset="10001.0777">27740 11008 1088 0,'0'0'35'0,"0"0"2"16,0 0 135-16,37 76-82 16,-20-43-17-16,-4 3-29 15,2 1-23-15,-6-1 1 16,-3 0-11-16,-1-2-6 16,-5-5-3-16,0-10-1 15,0-2 0-15,0-7 2 16,0-6-3-16,-2-4-44 15,-7 0-40-15,-3 0-44 16,0-20-125-16,-1-10-164 16</inkml:trace>
  <inkml:trace contextRef="#ctx0" brushRef="#br0" timeOffset="10251.0808">27735 10677 1204 0,'0'0'18'16,"0"0"97"-16,0 0 11 16,0 0-91-16,0 0-20 15,0 0-15-15,2-26-2 0,-1 26-6 16,-1 0-81-1,0 6-140-15,-1 1-234 0</inkml:trace>
  <inkml:trace contextRef="#ctx0" brushRef="#br0" timeOffset="10891.7061">28004 10958 378 0,'0'0'890'15,"0"0"-887"-15,0 0 46 16,0 0 9-16,0 0-44 0,0 0-13 15,54 40 8-15,-29 2 19 16,3 5 6-16,-1 0-5 16,-1-5 2-16,-4-3-17 15,-6-6-6-15,-3-9-7 16,-5-7 2-16,-3-9-2 16,-2-7 1-16,-3-1 2 15,1 0-1-15,1 0 7 16,2-9 10-16,2-15-18 15,0-9 1-15,0-3-1 16,0-7 1-16,-1-3-3 16,1 3 0-16,-1 0 2 15,1 7-2-15,0 6-1 0,-1 6-5 16,-2 7-28 0,-1 8-40-16,-1 5-62 0,-1 0-131 15,0 1-161-15</inkml:trace>
  <inkml:trace contextRef="#ctx0" brushRef="#br0" timeOffset="11344.8648">28450 11047 802 0,'0'0'12'15,"0"0"26"-15,0 0 105 0,0 0-53 16,84 27-35-16,-64-27-8 16,-5 0-13-16,-1 0 10 15,-7 0 20-15,-1 0-25 16,-1-4 3-16,-2-2 5 16,0-5-14-16,-3-5 0 15,0-3-10-15,0-2-20 16,-11-4-3-16,-4-3 1 15,-3 9 1-15,4 5 4 16,0 8 7-16,3 6 3 16,-3 0-9-16,-1 14-6 15,-5 15 4-15,7 9-2 16,3 4 4-16,10 0 0 0,0 2 4 16,13-7 1-1,10-3 1-15,3-4-9 0,4-6 2 16,5-8-3-16,0-3-2 15,-1-9 0-15,-2-4-1 16,-6 0-1-16,-9 0-26 16,-9-12-97-16,-8-10-215 15,0-10-746-15</inkml:trace>
  <inkml:trace contextRef="#ctx0" brushRef="#br0" timeOffset="12393.0233">28921 10891 208 0,'0'0'913'15,"0"0"-906"-15,0 0 154 0,0 0-66 0,0 0-62 16,0 0-16 0,0 0-7-16,33-38-6 15,-13 63 1-15,4 11 16 16,-1 8 14-16,0 4-9 16,-7-1-9-16,-3-7 0 0,-5-4-16 15,-6-6 2-15,-2-7 0 16,0-5-2-16,0-6 4 15,0-5 3 1,0-7 1-16,0 3-5 16,0-3 7-16,0 0 3 0,0-7 12 0,0-12-15 15,-7-12-8 1,3-11-1-16,4-1-2 16,0-7 1-16,0 5-1 15,7 4-1 1,6 11-1-16,1 10 2 0,1 11-3 0,0 4-2 15,2 5 3-15,2 0 2 16,2 17 0 0,4 11-1-16,-1 5-1 15,2 7 2-15,-3-1 0 16,-2 4-5-16,-6 0-43 0,-2-3-139 16,-4-10-159-16,-1-17-523 15</inkml:trace>
  <inkml:trace contextRef="#ctx0" brushRef="#br0" timeOffset="13333.117">30033 10638 1178 0,'0'0'17'0,"0"0"80"16,0 0 24-16,0 0-76 15,0 0-36-15,0 0-9 16,-2 52 0-16,18 15 17 15,1 5 33-15,-1 4-12 16,-4-6-25-16,-1-10 0 16,-5-8-7-16,-5-10-4 0,1-11-1 15,-2-9 0 1,0-11 1-16,0-4-1 0,0-7 1 16,0 0 2-1,3 0 3-15,3-4 0 0,5-19 2 16,6-7-9-1,2-6-2-15,4-1 0 0,-4 3-11 16,-1 9 2 0,-3 9 2-16,-2 10 5 0,-4 6 2 15,2 0-4-15,1 17-4 0,-2 7 6 16,1 3 4 0,-4 0-2-16,-3-1 5 0,-4-4-3 15,0-3 0 1,0-7-1-16,-4-2 1 0,-8-4 3 15,0-5 0 1,-6-1 0-16,-1 0-1 0,-2 0-2 16,-1-12-24-16,2-3-72 15,4-2-65-15,2-2-64 16,7-5-150-16</inkml:trace>
  <inkml:trace contextRef="#ctx0" brushRef="#br0" timeOffset="14063.1352">30511 11097 917 0,'0'0'22'0,"0"0"129"15,0 0-68 1,0 0-42-16,0 0-18 0,0 0 8 16,27-37-4-16,-25 24 1 0,-1-4-4 15,-1 1-8 1,0-3 5-16,0-1 2 0,-7 0-3 16,-5 0 6-1,3 4-14-15,-2 6 6 0,4 6 2 16,-2 4-11-1,0 0-8-15,-3 9-1 0,-4 21-2 16,1 7 2 0,2 7 4-16,6-5 4 15,7 1 8-15,0-4-1 0,10-3 1 16,10-4-6-16,2-5 0 16,5-2 0-16,1-8-8 15,1-1 2-15,3-9 1 16,-1-1-4-16,1-3 3 15,-4-3-2-15,0-11 1 16,0-5-3-16,-4-5 0 16,-3-5 0-16,-8-5-4 0,-2-6-16 15,-7-6-8 1,-4-6 13-16,0-2-2 0,0-4 10 16,-7 7 6-1,-2 6 1-15,0 11 3 0,3 12 5 16,0 11 19-1,3 5-6-15,3 6-8 0,0 0-13 16,0 3-3 0,0 21-6-16,0 19 9 0,10 7 2 15,4 8 7-15,4-1-3 0,-2-2 3 16,4-1 1 0,-4-6-10-16,0-4 1 0,-5-8 2 15,-4-2-2 1,-5-8-2-16,-2-6-4 0,0-5-49 15,-11-8-82 1,-11-7-96-16,-12-3-174 0</inkml:trace>
  <inkml:trace contextRef="#ctx0" brushRef="#br0" timeOffset="14193.1727">30687 11053 1097 0,'0'0'47'15,"0"0"-14"-15,0 0 90 16,0 0-83-16,99-39-22 16,-53 28-8-16,-4 3-6 15,-2-3-4-15,-7 2 0 0,-6-5-3 16,-11 1-107 0,-10 0-139-16,-6-11-360 0</inkml:trace>
  <inkml:trace contextRef="#ctx0" brushRef="#br0" timeOffset="14718.5224">30968 10478 1119 0,'0'0'15'15,"0"0"43"-15,0 0 97 0,0 0-113 16,0 0-38-1,0 0 1-15,54 67 18 16,-31-18 27-16,0 0-17 16,-2 4 0-16,-7-6-17 15,-5-7-8-15,-2-4 4 16,-6-12-10-16,-1-6 2 16,0-8-4-16,0-6 1 0,0-1 3 15,0-3 0-15,0 0 9 16,-3-10 1-16,-5-15-9 15,-2-6-3-15,3-8-2 16,1-7 4-16,4 4-2 16,2-5-2-16,0 8 0 15,9 2-1-15,9 10-2 16,4 7 2-16,2 13-1 16,2 4-3-16,2 3 4 15,0 10-3-15,1 14-3 16,-3 5 6-16,-2 0 0 15,-6 2-2-15,-4-2 0 0,-13 4-100 16,-1 0-121-16,-8-9-212 16</inkml:trace>
  <inkml:trace contextRef="#ctx0" brushRef="#br0" timeOffset="15562.2905">31937 10897 1209 0,'0'0'25'16,"0"0"47"-16,0 0 107 16,0 0-115-16,0 0-41 15,0 0-23-15,0 0-2 16,-19 67 2-16,19-20 11 15,0-1 1-15,0-3-6 16,0-7-2-16,0 0-1 16,0-8-3-16,0-9 0 15,-1-3 0-15,-2-5-35 0,-3-8-133 16,0-3-135-16,-4-6-304 16</inkml:trace>
  <inkml:trace contextRef="#ctx0" brushRef="#br0" timeOffset="16281.0396">31930 10769 242 0,'0'0'564'0,"0"0"-561"15,0 0 134-15,0 0-46 16,0 0-27-16,-73-76-5 16,59 68-8-16,-3 4-9 15,-1 4-10-15,-5 0-11 16,-2 0-11-16,-3 17 11 15,-1 8-4-15,-2 9-1 16,0 14 7-16,4 10-4 16,6 4-2-16,6 5 3 0,12-5-2 15,3 1-2 1,8-7-6-16,17 0-1 0,3-6-3 16,5-8-4-16,0-2 2 15,1-8 0-15,3-8-2 16,1-5 3-16,2-5-5 15,0-8 5-15,-3-6-5 16,1 0 1-16,-4-3-1 16,2-14 0-16,-3-2-1 15,-3-5 1-15,-2-5-6 16,-3 0 6-16,-3-8-3 16,-5 1 1-16,-2-4 0 15,-6 0 2-15,-5-6 4 16,-4 3-1-16,0-3-2 15,-3 0 8-15,-10 2-1 0,-3 1 11 16,-1 1 12-16,-4 3-6 16,1 2-8-16,-5 5-4 15,0 5-3-15,-2 11-1 16,-6 1-9-16,-8 5 0 16,-1 4 0-16,-3 6-1 15,0 0-5-15,3 13-24 16,1 14-62-16,4 16-68 15,7 0-101-15,12 2-181 16</inkml:trace>
  <inkml:trace contextRef="#ctx0" brushRef="#br0" timeOffset="16921.8131">32623 10843 1021 0,'0'0'45'0,"0"0"45"16,0 0-4-16,0 0-60 16,0 0-20-16,0 0 6 15,-25 79 25-15,4-37 14 16,2 2-19-16,-4 1-5 15,-2-5-7-15,0 1-10 16,1-10 2-16,4-3-9 16,6-11 0-16,5-5 1 15,3-5 0-15,4-4-2 16,2-3 7-16,0 0-2 0,0 0 4 16,0-3-4-16,2-14 2 15,8-5-9-15,2-8-3 16,1-7-10-16,1-6-22 15,2-7-7-15,-4-5 0 16,-1-2 3-16,-7 2 11 16,-4 8 13-16,0 10 15 15,0 18 1-15,0 6 30 16,0 12 9-16,0 1-8 16,-3 1-32-16,-9 26 1 15,2 11-1-15,1 5 14 16,6 7 1-16,3-7-4 15,1 1 0-15,16-6-1 0,5-4-5 16,2-5-4-16,0 0 5 16,3-5-6-16,-2-7-1 15,-1-1-46-15,-3-10-115 16,-6-6-180-16</inkml:trace>
  <inkml:trace contextRef="#ctx0" brushRef="#br0" timeOffset="17796.7377">32913 10833 1203 0,'0'0'12'16,"0"0"147"-16,0 0-48 16,0 0-64-16,0 0-35 15,0 0-8-15,58-40-2 16,-40 40 0-16,-5 19-1 0,1 5 2 15,-7 3-1-15,-4 2 3 16,-3 4 0-16,0-3 0 16,-7 0 2-16,-14 2-1 15,-3-6 0-15,4-2-6 16,3-7 3-16,6-4 0 16,4 0-2-16,4-4-1 15,3-2-1-15,0 1 1 16,0-6 2-16,3 4 2 15,10-5-3-15,8-1 6 16,0 0-6-16,6 0 1 16,4-9-2-16,2-6-41 0,0-4-52 15,-5-1-31-15,-4-6-33 16,-6 0 30-16,-3-4 16 16,-3-1-5-16,-8-5 62 15,-1-1 54-15,-3-2 5 16,0 3 20-16,0 0 18 15,-3 2 46-15,-10 8 2 16,-8-1-13-16,-9 2-34 16,-7 5 23-16,-6 7-30 15,-8 6 8-15,-4 7-9 16,4 0-1-16,-1 26 1 16,4 18-6-16,9 15-6 15,11 14-3-15,11 8 7 16,14 3-4-16,3-9-12 15,22-12 7-15,9-6-11 0,9-7-3 16,0-14-1-16,4-7 3 16,-1-9-3-16,-3-10 1 15,-1-7-3-15,4-3 3 16,-3-3-1-16,2-17-2 16,-6-6-1-16,-3-6 3 15,-1-9 3-15,-2-5-6 16,-1-10-1-16,-13-11 6 15,-10-11-2-15,-6-2 8 16,-22 1-7-16,-16 15-4 16,-11 21-1-16,-7 22-7 15,-7 21-10-15,-10 8-97 0,-3 23-210 16</inkml:trace>
  <inkml:trace contextRef="#ctx0" brushRef="#br0" timeOffset="36767.6328">5026 15245 226 0,'0'0'419'16,"0"0"-416"-16,0 0 78 15,0 0-27-15,0 0-34 16,0 0-11-16,0 0 6 16,0 0 8-16,-13 0 11 0,13 0 41 15,0 0-15-15,0 0-6 16,-3 0-11-16,3-2-20 16,-3 0 1-16,3 2 2 15,-3-3-8-15,3 3-11 16,-3-2 10-16,0 2-6 15,0-4 0-15,-3 1 10 16,0 0 1-16,-3-2 8 16,0 0-10-16,-1 1-7 15,-5-1-5-15,-3-1 2 16,0 4 0-16,0-1-8 16,-1 0 8-16,2 3-3 15,-2 0-4-15,1 0 0 0,0 6-3 16,-1 4 1-16,5 7 1 15,-2 2-2-15,7 4 3 16,0 4 2-16,3 0-1 16,2-2 7-16,4 2 2 15,0-4-5-15,0-3 2 16,7 0-9-16,5-3 5 16,0-4-6-16,4 0 1 15,-2-6-2-15,2-4 2 16,-2-1 1-16,2-2 0 0,-1 0 1 15,6 0 1-15,-2-2 2 16,-2-11-3-16,-1-1 0 16,-4-5-2-16,1 1 0 15,-5 0 2-15,-5 1 0 16,0 0 0-16,-3 0-3 16,0 1 3-16,0 2 4 15,-3-5-4-15,-2 6-2 16,-1-2 3-16,-1 3-3 15,1 6 3-15,6-1-3 16,-3 4 0-16,3 3-1 16,0 0 0-16,0 0-6 15,0 0-10-15,0 17-5 0,6 12 21 16,10 0 1 0,-2 5 0-16,5-8 1 0,-1-2-2 15,-3-5 1-15,4-5 0 16,-5 0-1-16,-1-5-1 15,-4-3-16-15,5-2-146 16,-1-4-48-16,-1-7-157 16</inkml:trace>
  <inkml:trace contextRef="#ctx0" brushRef="#br0" timeOffset="37814.5106">5043 14930 606 0,'0'0'170'0,"0"0"-169"15,0 0 65-15,0 0 13 16,0 0-27-16,-91-39-29 16,77 36 7-16,-5 3 4 15,1 0-16-15,-3 0-4 16,-6 3 4-16,-1 8 0 16,-5 5 6-16,2 4 0 15,-2 3-2-15,0 0 6 16,3 7-5-16,5-7-2 0,4 6-1 15,3-2 0-15,5 3-4 16,4 0 6-16,1-1-9 16,-2 2-5-16,7-1 3 15,0 6 3-15,0-3 0 16,3-1-4-16,0 4 8 16,0-3 3-16,0 1-9 15,0-1-1-15,9-1-1 16,6-1 0-16,-3 2-2 15,7-4 0-15,1 0-4 16,2-1 2-16,2-2-2 16,4 1 4-16,5-4 2 15,0 0-1-15,3-1-5 0,1-1 3 16,0-1-7 0,2-1 4-16,-3-5-3 0,-2-5 3 15,-1-1-2-15,-3-2 2 16,-2 0-2-16,-1-4 0 15,-2 1 1-15,-4-3-1 16,0 0-1-16,0 0 1 16,-2 0-1-16,1-5-1 15,2-4 4-15,-1-9 3 16,-3 2-6-16,4-4 1 16,-7-3 0-16,3-4 4 15,-5-2-6-15,1-3 2 16,-5-9 0-16,-2 2-2 15,-7-5 4-15,0-2-2 0,0-2-1 16,0 1 1-16,-13 4 0 16,1-3 2-16,-3 7 2 15,0 2 2-15,-3 3 0 16,-4-2-2-16,-2 0-4 16,0 3 2-16,-3-4 3 15,-1-1-3-15,1 1 5 16,-1 0-4-16,-2 1 3 15,0 3-7-15,-1 4-1 16,-2 5 0-16,0 7-5 16,-1 11-4-16,-5 6 2 15,-1 0 4-15,-5 33-34 16,-4 15-99-16,4 9-136 0,2-7-473 16</inkml:trace>
  <inkml:trace contextRef="#ctx0" brushRef="#br0" timeOffset="39495.4982">20817 12137 936 0,'0'0'50'15,"0"0"-31"-15,0 0 129 16,0 0-64-16,0 0-30 15,0 0-18-15,0 0-15 16,-17-14 4-16,17 14-9 16,0 0-7-16,0 20-4 15,0 8 15-15,6 7 21 0,2 6-10 0,2-2-10 16,-4 1-3 0,-2-5-7-16,-1-1-3 15,1-8-3-15,-2-6-2 16,-1-6 0-16,-1-2-3 15,0-4 2-15,0-6-4 16,0 1-14-16,0-3-69 16,0 0-38-16,0-13-90 15,-7-13-609-15</inkml:trace>
  <inkml:trace contextRef="#ctx0" brushRef="#br0" timeOffset="39699.6591">20755 11860 1138 0,'0'0'15'16,"0"0"89"-16,0 0 9 15,0 0-73-15,0 0-34 16,0 0-6-16,-5-7-9 16,5 7-72-1,0 0-75-15,-8 0-150 16,-1 0-478-16</inkml:trace>
  <inkml:trace contextRef="#ctx0" brushRef="#br0" timeOffset="40291.3112">21051 12117 1278 0,'0'0'32'16,"0"0"8"-16,0 0 26 15,0 0-35-15,0 0-20 16,0 0 7-16,98 54 0 0,-77-16 7 15,-4 0-8-15,-7 1-4 16,-7 0-7-16,-3-10-3 16,0-8-1-16,0-4 7 15,0-12-6-15,0 0 2 16,0-5-1-16,0 0 4 16,-3 0 8-1,0-11 6-15,-5-12-11 16,2-9-4-16,1-8-7 15,4-1 2-15,1-1-2 0,0 2-2 0,4 8 1 16,9 12 0-16,1 6-3 16,-2 11 2-16,3 3-3 15,5 0 4-15,2 16-3 16,3 5 4 0,4 8-1-16,-1-1 0 15,-2 4 1-15,-3 0 0 16,-6 2-30-16,-10-4-84 15,-7-1-109-15,0-12-201 0</inkml:trace>
  <inkml:trace contextRef="#ctx0" brushRef="#br0" timeOffset="41229.5509">22706 12064 991 0,'0'0'5'0,"0"0"153"16,0 0-80-16,0 0-27 15,0 0-3-15,-72-78-23 16,54 76 4-16,1 2-14 15,-1 7-10-15,-3 20-2 16,-1 9 1-16,8 4 9 16,6 3-1-16,8-4 4 15,0-5 0-15,6-4 0 0,14-5-5 16,1-5-5 0,3-9-3-16,1-5-3 0,0-6 0 15,0 0 9-15,0-6-5 16,-2-11 3-16,-3-5-7 15,-7-2-5-15,-5 0 1 16,-4-5 2-16,-4 0 2 16,0-2-1-16,-2 3 5 15,-5 4-4-15,3 11 1 16,1 6 1-16,1 7-2 16,2 0-1-16,0 17-16 15,0 12 6-15,3 11 11 16,12 2 0-16,3-5 1 0,7-3 0 15,4-5 0-15,1-6-1 16,-1-6-1-16,-3-7-27 16,-5-7-128-16,-2-3-52 15,-6-4-87-15</inkml:trace>
  <inkml:trace contextRef="#ctx0" brushRef="#br0" timeOffset="41816.3548">22858 11833 900 0,'0'0'19'0,"0"0"23"16,-86-56 86-16,60 43-54 15,0 6-52-15,0 4 0 16,1 3-10-16,-5 0 3 15,1 6 2-15,1 11-1 16,0 10 19-16,-4 12-17 16,3 11 10-16,-1 7 1 15,8 1 11-15,2-1-15 16,7-1-1-16,8-4-10 16,5 1-4-16,0-3-2 15,16-1-3-15,12-6 9 16,9 1-2-16,8-5 2 15,4-6-5-15,0-3 1 0,3-4-10 16,0-6 6-16,0-4-6 16,2-2 7-1,-5-8-5-15,-7-6 0 16,-5 0-1-16,-9-6 3 16,-3-11 0-16,0-6-2 15,-1-4 2-15,-3-2-3 16,-2-7 6-16,-4-8-3 15,-3-7-2-15,-7-7 0 16,-5-7 1-16,0-5-1 16,-20-3 0-16,-8 1 1 0,-7-1-1 15,-5 10 5-15,-3 14 3 16,0 10 2-16,2 15 2 16,3 15-14-16,-2 9-3 15,-8 6-5-15,-8 27-144 16,0 3-210-16</inkml:trace>
  <inkml:trace contextRef="#ctx0" brushRef="#br0" timeOffset="48691.8181">19972 9875 828 0,'0'0'17'0,"0"0"-17"16,0 0 38-16,0 0-13 15,0 0-17-15,0 0-8 16,0 0-3-16,0 0 2 15,-5 0 1-15,4 0 0 16,-4 0 3-16,1 0 4 16,0 0 13-16,1 0 1 15,0 0 2-15,0 0-7 16,-1 0-5-16,3 0 5 16,-1 0-10-16,2 0 5 15,0 0 10-15,0 0 8 16,0 0-9-16,0 0 1 15,16 0-6-15,7 0 6 0,13 0 14 16,12 0 7 0,0-7-18-16,2 3-3 0,-2-2-6 15,-8 3-9-15,-5 3-5 16,-7-1 2-16,-7 1 3 16,-9-2-6-16,-6 2 4 15,-3 0-3-15,-3 0 1 16,0 0-2-16,0 0-12 15,0 0-116-15,0 6-135 16,0 0-72-16</inkml:trace>
  <inkml:trace contextRef="#ctx0" brushRef="#br0" timeOffset="49769.9798">19793 11285 801 0,'0'0'52'0,"0"0"-37"16,0 0 71-16,0 0-21 15,0 0-26-15,0 0-6 16,-6-16-9-16,7 15-11 16,8-2-5-16,8 0 13 15,-2 1 8-15,9-3 12 16,1-1 4-16,8 0-7 16,6-2-16-16,4 2 3 15,5-4-10-15,-2 6-3 16,-1 1-9-16,-10 1 0 15,-2 2-1-15,-7 0 0 16,-9 0-1-16,-9 0 0 0,-7 0 0 16,-1 0-2-16,0 0-6 15,0 2-48-15,0 8-71 16,-10-3-104-16,-9-4-417 16</inkml:trace>
  <inkml:trace contextRef="#ctx0" brushRef="#br0" timeOffset="84209.7657">19818 9919 264 0,'0'0'117'0,"0"0"-29"15,0 0-8-15,0 0-41 16,0 0-7-16,0 0 3 0,0 0-5 15,0 0 0 1,2 0-6-16,-2 0 14 0,0 0 4 16,0 0-8-16,0 0 7 15,0 0-3-15,0 0-17 16,-3 0-16-16,-10 0-5 16,-12 0 1-16,-10 9-1 15,-6 4 0-15,-5 2 0 16,-6-1 3-16,0 3-2 15,1-1 0-15,6-3 2 16,5-1-2-16,8-3-1 16,7-1 0-16,4 0 0 0,8-1 0 15,1 0 1 1,8-2-2-16,-2-1 1 0,3 2-1 16,3-2 1-16,-3-4-1 15,-1 3 2-15,3 0-2 16,-3 0 2-16,2-2-1 15,-1 2 1-15,2 4 0 16,-2 2-1-16,1 5 0 16,1 3-1-16,1 10 1 15,0 5 1-15,0 12 11 16,0 11 5-16,0 8 3 16,0 5-7-16,0 0 6 15,0-3-7-15,0 1 10 16,0 6-11-16,0-2 19 15,0 9-10-15,-3-3-2 0,-2 4-13 16,1-1 3-16,1 2 4 16,-4-9-10-16,4-4 0 15,3-1-1-15,0-9 2 16,0 6 6-16,0-4 1 16,10-2-3-16,-1 5 1 15,3-1-5-15,-1 2 0 16,2 1 7-16,-4 5-5 15,-1-1-3-15,-2 5 2 16,-4-2 1-16,-1-2-3 16,-1-4 0-16,2-4-1 15,1-5-2-15,2-5 2 0,-2-2-1 16,-3-4 4-16,3 1-3 16,1 2 1-16,-4 0 1 15,3 1-2-15,-3-6 4 16,0 4-1-16,3 1-2 15,-3 2 1-15,0 5-1 16,0-1-1-16,1-1 1 16,2-4-2-16,2-8 2 15,-1-3 1-15,2-5-2 16,0-2-1-16,-1-2 1 16,1-6-1-16,-6 2 2 15,6-2-2-15,-3-4 0 16,-3 2 1-16,0 2 4 15,0 2-5-15,0-3 1 16,0 3 0 0,0-7 0-16,0 1-1 0,0-6 0 15,0-4 1-15,0-4-1 16,0-3 1-16,0 0-1 16,0 1-1-16,0-3-1 15,0 2 4-15,1 0-2 16,4 0 0-16,5-3 1 15,0 3 3-15,7 1-2 16,4-1 1-16,3-3-3 0,2 0 1 16,4 0-1-16,2 0 0 15,-6 0 0-15,3 0 0 16,-6 0-1-16,-1-3-3 16,-6-1 4-16,1 4 0 15,-4 0-1-15,-6-3 1 16,1 3-4-16,-1 0-2 15,-1-3-49-15,-1 0 3 16,-2 0-30-16,0-5-36 16,-3-1-49-16,0-5-260 15</inkml:trace>
  <inkml:trace contextRef="#ctx0" brushRef="#br0" timeOffset="84694.1452">19697 13472 723 0,'0'0'182'0,"0"0"-154"15,0 0 92-15,0 0-55 16,0 0-48-16,0 0-9 16,-4-3-2-16,4 3 9 15,4 0 15-15,5 0-3 16,5 6 17-16,1-4 3 15,5 0-12-15,0 0-12 16,5 1-9-16,2 1-2 16,-4-3-9-16,0 1 2 0,-5 1 3 15,-1 1-8-15,-8 3 1 16,0-4 1-16,-2 3 1 16,-6 5-1-16,-1-2-1 15,0 2-1-15,-3 5 3 16,-14 3-1-16,-4 1 2 15,-2 0-4-15,3 3-4 16,-4 4 4-16,2-4 5 16,5-3-5-16,2-3 5 15,8-4 3-15,4-8-5 0,0-1 0 16,3-4 0 0,0 0-1-16,0 0 0 0,0 0-2 15,0 0 1-15,0 0-1 16,0 0-51-16,0 3-136 15,0-3-222-15</inkml:trace>
  <inkml:trace contextRef="#ctx0" brushRef="#br0" timeOffset="86256.8167">21368 13659 775 0,'0'0'87'16,"0"0"-43"-16,0 0 111 16,0 0-82-16,0 0-24 0,0 0-16 15,-5-9-8-15,5 9-4 16,0 0 5-16,0 0-3 15,0 0-2-15,0 0 7 16,0 0-9-16,13 0 0 16,9-4-4-16,8 1-4 15,5-3 3-15,3 2-11 16,0 0 2-16,-5 1 0 16,-5 3-5-16,-9 0-4 15,-6 0-2-15,-6 0-49 16,-2 0-56-16,-2 8-34 15,2 1-80-15,-5-2-99 16</inkml:trace>
  <inkml:trace contextRef="#ctx0" brushRef="#br0" timeOffset="86647.4571">21425 13888 660 0,'0'0'56'15,"0"0"-33"-15,0 0 52 16,0 0-34-16,0 0-28 0,0 0 15 16,-7 3 33-16,7-3-11 15,0 0-9-15,0 0 8 16,0 3-1-16,4-3 17 15,9 3-27-15,11-3 7 16,6 0-4-16,6 0-15 16,3 0-13-16,-4 0-7 15,-2-3 0-15,-10 0-2 16,-7 0-4-16,-7 3-2 16,-6-3-18-16,-3 3-76 15,0 0-84-15,0 0-99 16,0 3-257-16</inkml:trace>
  <inkml:trace contextRef="#ctx0" brushRef="#br0" timeOffset="89991.3621">22282 13508 717 0,'0'0'210'0,"0"0"-163"16,0 0 136-16,0 0-85 15,0 0-35-15,0 0-20 16,0 0-20-16,-23-53-8 15,23 53-14-15,0 17 2 16,0 16-3-16,0 13 12 16,0 6 18-16,3 4-5 15,5 3-4-15,0 2-5 16,1-8-3-16,-2-7-8 0,1-7-4 16,-4-6 0-16,-2-8 6 15,-1-9-7-15,1-3 0 16,-2-11 7-16,0 1-6 15,0-3 2-15,0 0 2 16,0 0 11-16,0-12 2 16,0-15-6-16,-6-9-10 15,-11-10-1-15,2-13 4 16,-2-5-5-16,1 0 0 16,5 6-3-16,6 5 1 15,4 7 0-15,1 7 2 16,0 3-4-16,9 6 4 0,7 9 0 15,3 5 0-15,2 3-2 16,0 7-4-16,1 3 6 16,-2 3-7-16,-1 0 6 15,1 3-9-15,-5 10 9 16,-1 7-5-16,-3-1-3 16,-6 8-1-16,-5 0 0 15,0 1-9-15,-7-1 10 16,-12 0-9-16,0-8-6 15,-4-2 8-15,6-7 5 16,-2-3 8-16,6-5-2 16,4-2-13-16,5 0 14 15,1 0 1-15,0 0-2 0,3 0 4 16,0 3-8 0,0 5-19-16,3 5-30 0,9 7 58 15,5 9 4-15,5 1-2 16,4 6 2-16,4-2-1 15,2-1-2-15,-6-1 2 16,0-5-3-16,-4-4 0 16,-5 4-5-16,0-7-72 15,-3 0-117-15,-2-7-82 16</inkml:trace>
  <inkml:trace contextRef="#ctx0" brushRef="#br0" timeOffset="90303.8604">22698 13755 966 0,'0'0'25'0,"0"0"116"15,0 0 39-15,0 0-96 16,0 0-17-16,0 0-10 16,-8-51-13-16,6 51-23 15,2 2-17-15,0 22-1 16,0 15-3-16,0 8 26 0,6 3-6 16,0-2-5-16,0-7-5 15,2-7-3-15,-5-4-4 16,2-6-2-16,-3-8-1 15,-1 1 0-15,1-3 0 16,-2-4 0-16,0-5 0 16,0 2-17-16,0-4-49 15,0 2-94-15,0-5-97 16,0-5-188-16</inkml:trace>
  <inkml:trace contextRef="#ctx0" brushRef="#br0" timeOffset="90958.8688">22971 13905 933 0,'0'0'28'0,"0"0"145"16,0 0-57-16,0 0-76 15,3-80-25-15,6 63 14 16,2 5-13-16,-1-2-8 16,1 8-3-16,-4-1 6 15,3 6-4-15,0 1-3 16,-3 0-3-16,2 0 0 16,0 11-1-16,-3 9-7 15,-2 6 2-15,-4 7-2 16,0 0 7-16,-1 3 3 15,-13-3-2-15,0-4 3 0,2-2-2 16,-3-4-1 0,6-9-1-16,3-1 5 0,3-6-4 15,1-1 0-15,2-2-1 16,0-1 5-16,0 0-5 16,2-2 0-16,11 2 3 15,10-3 5-15,2 0 5 16,6 0 3-16,4-7-3 15,-3 0-6-15,0-2-3 16,-2 1 4-16,-8 2 1 16,-9 0-3-16,-1 6-6 15,-6 0 2-15,-3 0-4 16,-1 0-4-16,-1-4-59 16,2 4-77-16,0-3-133 15,-1-7-241-15</inkml:trace>
  <inkml:trace contextRef="#ctx0" brushRef="#br0" timeOffset="92755.7646">23989 13425 894 0,'0'0'41'16,"0"0"46"-16,0 0 72 15,0 0-88-15,0 0-12 16,-14-73 4-16,14 67-22 16,0 3 0-16,0 3-5 15,-1 0-17-15,1 0-5 16,0 0-14-16,0 23 0 15,0 13 0-15,4 24 6 0,7 6 10 16,3 10 2-16,2 4-8 16,0-9-5-16,-3-1-2 15,1-15-2-15,-7-10-1 16,-1-12 0-16,-3-7 0 16,-1-6 0-16,-2-5 0 15,0-4 0-15,0-2-2 16,0-8-13-16,0 2-119 15,0-3-58-15,0-4-78 16,-6-19-378-16</inkml:trace>
  <inkml:trace contextRef="#ctx0" brushRef="#br0" timeOffset="93240.1486">24226 13280 822 0,'0'0'24'15,"0"0"58"1,0 0 69-16,0 0-97 0,0 0-38 16,0 0-15-16,0-7 2 15,0 24-1-15,0 15-2 16,0 15 72-16,0 9-10 16,6 8-1-16,6-2-28 15,-2 4 1-15,2-7-2 16,0 0-16-16,-3-6-2 15,-1-9-2-15,0-5-12 16,-3-6 6-16,-2-10-2 16,-3 0-2-16,0-9-2 0,0-3 2 15,0-5-2-15,0-3-1 16,0 0-7-16,0-3-44 16,0 0-70-16,0 0-56 15,-2-10-163-15</inkml:trace>
  <inkml:trace contextRef="#ctx0" brushRef="#br0" timeOffset="93990.1567">24899 13039 707 0,'0'0'11'0,"0"0"15"15,0 0 35-15,0 0-40 16,0 0-9-16,0 0-2 15,-61 9 20-15,48 5 25 16,0 5-5-16,0 4-21 16,-2 11 7-16,0 15-10 15,0 7 64-15,1 8-9 16,7 1-13-16,2 5-27 16,4 2 10-16,1-6-14 15,0 0 6-15,13-2-19 16,8-2-6-16,3-2 1 0,9-4-6 15,1-6-9-15,1-4-1 16,0 0 7-16,1 0-8 16,-1-5 1-16,-2 1-1 15,-2-6 1-15,-1-6-1 16,-5-4-2-16,-1-7 3 16,-5-2 1-16,-4-7-1 15,-6-7 8-15,-2 1-2 16,-4-1 1-16,-1-3-4 15,-2 0 0-15,1 0-5 16,-1 0 2-16,0 0-3 16,0 0-1-16,0-3-23 0,0-4-37 15,0 1-52 1,0 2-53-16,-14-3-184 0</inkml:trace>
  <inkml:trace contextRef="#ctx0" brushRef="#br0" timeOffset="96037.0659">25397 13425 1087 0,'0'0'43'16,"0"0"-33"-16,0 0 92 16,0 0-49-16,0 0-53 15,0 0-20-15,0 0 20 16,-7 80 7-16,14-31 5 16,-3 1 1-16,-1 0 7 15,0-5-10-15,-1-1 0 16,-1-8-3-16,1-7-6 15,-2-5 5-15,0-10-4 0,0-6-1 16,0-4 2 0,0-4 2-16,0 0 3 0,0 0 6 15,0-12 23-15,0-12-10 16,0-13-16-16,-5-10-10 16,-4-2 1-16,-1-11-2 15,2-1-3-15,2-2 1 16,5-3-5-16,1 13 7 15,0 6 0-15,7 12 0 16,8 5 0-16,2 10-3 16,2 3 1-16,1 10 2 15,3 4-4-15,0 3 4 16,-1 0-4-16,-4 7-5 16,0 10 5-16,-5 3-5 15,-4-1 2-15,-6 0 5 0,-3 5-4 16,0 1-13-16,-16 3-8 15,-5-6 23-15,-2-2-21 16,1-6 12-16,1-4 11 16,5-3-4-16,0-4-1 15,7-3-3-15,1 0 10 16,5 0 0-16,3 0 0 16,0 0 0-16,0 2-9 15,0 1-5-15,0 5-5 16,3 6 18-16,8 5 0 15,2 10 1-15,6 2 2 16,2-2-2-16,3-2 7 0,0-5-3 16,0-1 5-16,1-4 8 15,-1 0-12-15,-6-5-1 16,-3-2 0-16,-5 0-4 16,-2-5 0-16,-2 0-3 15,-2-2-38-15,-2-1-88 16,-2 2-100-16,0-4-79 15</inkml:trace>
  <inkml:trace contextRef="#ctx0" brushRef="#br0" timeOffset="96693.311">25873 13637 1008 0,'0'0'11'15,"0"0"91"-15,0 0 22 16,0 0-89-16,0 0-31 16,44-76-4-16,-17 63 1 15,-3 2-1-15,2 5 3 16,-4 6 1-16,-1 0-2 15,-6 0 6-15,-1 0-5 16,-3 14-2-16,-3 6-1 16,-7 2-1-16,-1 3 1 15,0-3 2-15,-12 1 5 16,-3-7-3-16,2-2 4 16,5-8-4-16,3 0 0 15,4-6-2-15,1 0 2 0,0 0 2 16,0 0-6-16,3 0 0 15,14 0-3-15,8-6-4 16,3 2 7-16,1 2-2 16,-3 2-2-16,-2 0 3 15,-3 2-6-15,-1 13-1 16,-7 4 7-16,-4 1-5 16,-6-1-3-16,-3 4 7 15,-2 0 2-15,-18-2 7 16,-4-4 0-16,-3-5-1 15,0-2-3-15,1-4 1 16,1-5 0-16,1-1-3 0,4 0-1 16,2 0-3-16,1-7-98 15,5-10-132-15,5-5-247 16</inkml:trace>
  <inkml:trace contextRef="#ctx0" brushRef="#br0" timeOffset="97083.9619">26342 13568 614 0,'0'0'428'15,"0"0"-390"-15,0 0 146 16,0 0-76-16,0 0-62 16,0 0-4-16,-3-34-3 15,3 34-18-15,0 0-15 16,0 20-5-16,0 10 2 16,5 15 23-16,2 5 12 15,1 1-16-15,1-2-9 16,-3-9-8-16,-2-5 0 15,-1-6 1-15,-1-4-5 0,-2-8-1 16,0-4 2 0,0-1-2-16,0-4-1 0,0-2-3 15,0 0-76-15,0-1-140 16,-6-5-160-16</inkml:trace>
  <inkml:trace contextRef="#ctx0" brushRef="#br0" timeOffset="97708.9459">26803 13600 905 0,'0'0'54'0,"0"0"-38"16,0 0 144-16,0 0-87 15,0 0-56-15,0 0 5 16,-9-5 18-16,15 5-11 16,15 0-7-16,13 0 11 15,16-2 6-15,8-1-12 16,8 0-12-16,-5-1-6 16,-4-1-8-16,-5 0 3 0,-9 3-4 15,-5-5 2-15,-8 4 0 16,-11-4-2-16,-9 7 0 15,-7-6 0-15,-3 3-10 16,0 2-49-16,0 1-60 16,-9 0-25-16,-9 0-173 15</inkml:trace>
  <inkml:trace contextRef="#ctx0" brushRef="#br0" timeOffset="98112.3187">27076 13392 105 0,'0'0'866'0,"0"0"-851"15,0 0 147-15,0 0-41 16,0 0-57-16,0 0-25 15,-7-17 0-15,7 17-17 16,0 0-19-16,0 17 1 16,0 16-3-16,6 14 40 15,4 6 32-15,2 6-44 16,0 0-7-16,-1-3-5 16,-3-7-12-16,-2-6-1 15,-3-9-3-15,-3-8 3 16,0-6-4-16,0-6 0 15,0-5 5-15,0-6-5 16,0 0-5-16,0 1-43 16,0-4-94-16,0 0-80 0,0-7-202 15</inkml:trace>
  <inkml:trace contextRef="#ctx0" brushRef="#br0" timeOffset="99424.8305">27980 13491 1185 0,'0'0'7'0,"0"0"69"16,0 0 35-16,0 0-70 15,0 0-41-15,0 0-14 16,0 0 14-16,-6 93 23 16,11-27 0-16,-1 5-5 15,1-1 10-15,-5-3-18 16,1-11 1-16,-1-10-2 0,0-17-9 15,0-7 7-15,0-10-5 16,0-5 2-16,0-4 2 16,0-3-1-16,0 0 3 15,0 0 2-15,-3-3 0 16,-3-18 1-16,-3-11-11 16,0-11 2-16,-1-11-2 15,-2-10-3-15,2-4 1 16,3-1 2-16,6-1-8 15,1 9-7-15,0 2 8 16,8 9 2-16,6 10 5 16,3 7-5-16,2 10 3 0,-1 9 1 15,3 7-1-15,0 7-1 16,-3 0-2-16,-2 4-4 16,-2 13-2-16,-4 3-2 15,-7 3 2-15,-3-1 4 16,0 3-11-16,-9 1 9 15,-9-1-3-15,-6-1-6 16,2-7 1-16,5-8 1 16,4-2-4-16,4-7 12 15,5 0 3-15,1 0-2 16,0 0 0-16,3 0-1 16,0 0-10-16,0 0-4 15,0 0 1-15,0 0-10 0,0 0 25 16,1 10 2-16,13 7 0 15,5 8 4-15,5 8 8 16,5 4 7-16,3 4-1 16,1-10 12-16,0 2-5 15,-2-10-3-15,-3-2-11 16,-3-8-3-16,-8-4 2 16,-4-4-6-16,-7-3 2 15,-3-2-2-15,-1 0-11 16,-2 0-82-16,0 0-70 15,0 0-113-15</inkml:trace>
  <inkml:trace contextRef="#ctx0" brushRef="#br0" timeOffset="100002.9587">28399 13733 964 0,'0'0'75'0,"0"0"-64"16,0 0 126-16,11-83-63 15,14 62-57-15,5 9-14 16,3 2-2-16,0 3 1 16,-4 7-1-16,-3 0 10 15,-8 0 12-15,-4 4-3 16,-1 9-3-16,-7 4-2 15,-1 3-5-15,-5 5 2 16,0 2-7-16,0 5 1 16,-16-2-5-16,-3 0 4 0,-1-6-3 15,2-2 2-15,5-8-1 16,1-4 0-16,6-3-1 16,3-4-2-16,2-1 2 15,1 1-1-15,0-3-1 16,0 0-1-16,0 2 1 15,6 1 4-15,8-3 0 16,8 0 0-16,1 0 3 16,6 0-3-16,-1 0-2 15,-1-8-1-15,-2 2 2 16,-4 0 0-16,0-1-3 16,-2 0 2-16,-7 4-1 15,-3-2 0-15,-3 3-1 0,-3-1 0 16,-3 3-22-1,0 0-76-15,0-2-66 0,0-1-179 16</inkml:trace>
  <inkml:trace contextRef="#ctx0" brushRef="#br0" timeOffset="100690.4919">28972 13657 930 0,'0'0'54'0,"0"0"-20"15,0 0 143-15,0 0-113 16,4-77-33-16,10 68-1 16,2-1-1-16,4 0-18 15,4 7 1-15,-2 0-4 16,1 3 3-16,0 0 3 0,-2 9 1 15,0 5-5-15,-4 1 1 16,-6 5-3-16,-5 1-8 16,-4-2-3-16,-2 8-1 15,0-7 4-15,-10 3 0 16,-6-3 5-16,-1-7 3 16,5-7-7-16,3-3 0 15,4-3 4-15,2 0 0 16,2 0 2-16,1 0 1 15,0 0-7-15,0-3 3 16,13-6-8-16,7-1-4 16,2 3-2-16,-1 4 10 0,-2 3-5 15,-1 3 1-15,1 17 3 16,-2 3-4-16,-1 4 5 16,-2-4 0-16,-2 2 4 15,-5-3-1-15,-4-5 1 16,-3 0-4-16,0-3 1 15,-9-3-1-15,-12 2 1 16,-4-4 1-16,-5-1 0 16,-4-5-4-16,-1-3 2 15,-2 0-70-15,-1 0-105 16,3-3-117-16,2-18-343 16</inkml:trace>
  <inkml:trace contextRef="#ctx0" brushRef="#br0" timeOffset="101331.1249">29170 12746 881 0,'0'0'12'16,"0"0"59"-16,0 0 24 16,0 0-57-16,0 0-32 15,109 41 19-15,-58 2 3 16,6 15 9-16,4 13-10 16,3 16 37-16,-6-1-27 15,-6 3-12-15,-10-1-1 16,-12-1 4-16,-11-2 0 0,-11 2-6 15,-8-2-2-15,0-3-7 16,-9-2-6-16,-15-12 4 16,-6-4-4-16,-3-11-1 15,-3-3 5-15,-5-7 9 16,-2-2 2-16,-3-7 7 16,4-1-19-16,4-5 3 15,5-6-2-15,8-3-7 16,6-5-2-16,7-4 5 15,4-4-5-15,3-2 2 16,2-4-2-16,1 0 3 16,2 0-2-16,-1 0 0 0,-2 0-2 15,1-7-1-15,-1-3-31 16,0-2-57-16,-2-3-125 16,-3 0-178-16</inkml:trace>
  <inkml:trace contextRef="#ctx0" brushRef="#br0" timeOffset="107834.3111">21580 15008 568 0,'0'0'151'16,"0"0"-151"-16,0 0 18 16,0 0 18-16,0 0-21 15,0 0-8-15,0 0 6 16,0 0 5-16,-78 39 21 15,77-38 31-15,-1 2-4 16,-1 0-9-16,2 0-9 16,-2-2-20-16,1 2-2 15,2-3-10-15,0 0-2 16,0 0 1-16,0 0 0 16,3 2 4-16,12-2-3 15,5 0-10-15,6 0 15 16,6 0-2-16,1 0-8 0,0 0-1 15,-4-5-3-15,-2 1-2 16,-5-2-5-16,-3 2 0 16,-8 1 0-16,-3-1 0 15,-4 4-19-15,1 0-58 16,-1 0-91-16,-1 0-30 16,-3 7-40-16,0 0-277 15</inkml:trace>
  <inkml:trace contextRef="#ctx0" brushRef="#br0" timeOffset="108162.4395">21502 15275 646 0,'0'0'72'15,"0"0"-71"-15,0 0 45 16,0 0 18-16,0 0-45 15,0 0 17-15,-21 20 41 16,21-20 0-16,0 0-21 16,0 3-33-16,5-3 8 15,8 0 5-15,10 0-6 16,5 0 14-16,8 0-2 16,4-10-7-16,3 1-9 15,-2-2-12-15,-2-2-3 0,-6 3 0 16,-8 3-3-1,-8 2-5-15,-4 4-2 0,-6-2 0 16,-4 0-1-16,1 3-5 16,1 0-42-16,2 3-69 15,2 6-94-15,-3-2-250 16</inkml:trace>
  <inkml:trace contextRef="#ctx0" brushRef="#br0" timeOffset="109084.2783">22472 15054 1163 0,'0'0'48'0,"0"0"-39"16,0 0 43-16,0 0-51 15,0 0 5-15,0 0-6 16,4 116 1-16,7-67 17 16,-5-3-4-16,0-3-1 15,-3 0-2-15,-3-11 3 16,0-4-9-16,0-6 0 15,0-8 2-15,0-7-1 16,0 0 2-16,-2-7 2 16,-1 0 3-16,-3 0 15 0,-1 0 19 15,-7-17-28-15,-1-3-5 16,-2-10-2-16,1-7 1 16,0-8-10-16,3-9 4 15,2-5-4-15,7 0-3 16,4-3 0-16,0 2 2 15,12 7 0-15,9 4-2 16,-1 12 0-16,1 11-1 16,-1 9 1-16,1 6 0 15,2 1 0-15,1 4-2 16,-3 6 2-16,-1 0-6 16,-7 13-3-16,0 8-3 15,-7 8 3-15,-6 10-5 0,0 5 7 16,-7-2 6-1,-17 2 1-15,-4-5-2 0,3-10 2 16,1-5-6-16,7-11 3 16,4-5 3-16,5-3-6 15,2-2 1-15,5-3-6 16,1 0-8-16,0 0-3 16,0 0-5-16,0 1 4 15,0 6-5-15,6-1 9 16,8 5 19-16,5 6 0 15,4 2 1-15,4 3 1 16,2 2-2-16,-1-2 0 16,-3-1 0-16,-4-1 0 15,-1-5 0-15,-5-1 4 0,-4-4-8 16,-3 2 2-16,-4-1-90 16,0-1-130-16,-4-3-53 15</inkml:trace>
  <inkml:trace contextRef="#ctx0" brushRef="#br0" timeOffset="109427.9949">22857 15166 1027 0,'0'0'15'0,"0"0"100"16,0 0 59-16,0 0-102 16,0 0-43-16,0 0-11 15,-11-16-10-15,11 16-8 16,0 20 5-16,0 6 3 16,1 11 17-16,9 2 7 15,-4 1-6-15,3-5-14 16,-1-5-10-16,-2-7 1 15,-1 1-2-15,-2-11-2 16,2 0 1-16,-5-2 0 16,3-5 0-16,-3 0-17 0,0-2-89 15,0-1-65-15,0-3-110 16,0 0-256-16</inkml:trace>
  <inkml:trace contextRef="#ctx0" brushRef="#br0" timeOffset="110053.0315">23076 15226 821 0,'0'0'101'15,"0"0"-9"-15,0 0 96 16,0 0-127-16,8-82-22 15,5 71-27-15,0 2 11 16,3 5-3-16,-2 0-8 0,2 4-1 16,3 0 3-16,-5 4-5 15,3 16 0-15,-2 3-2 16,-8 7 3-16,-2 6 0 16,-5 3-10-16,-2 1 5 15,-19 3-3-15,-7-7 0 16,-2-3 2-16,3-6-3 15,5-10 1-15,8-4-1 16,6-10 1-16,3 0 5 16,5-3-3-16,0 0 0 15,0 0-1-15,0 0-1 16,5 0 1-16,15 0 4 16,9-6-3-16,3 2 5 15,7-5-5-15,1 3 4 16,-2 1-6-16,-2-1-2 0,-8 0 1 15,-3 1-1-15,-3-1 1 16,-3 2 0-16,-6 2-1 16,-6-5-2-16,-1 3-22 15,-1 2-58-15,-4-2-48 16,1-3-146-16,-2-2-305 16</inkml:trace>
  <inkml:trace contextRef="#ctx0" brushRef="#br0" timeOffset="111006.1419">24442 14841 982 0,'0'0'51'15,"0"0"44"-15,0 0 71 16,0 0-84-16,0 0-62 16,0 0-20-16,-31 84 0 15,13-8 16-15,2 10 37 16,3 6 3-16,9-3-15 15,4-8 2-15,7-10-18 16,16-11-11-16,11-14 2 16,3-6-5-16,2-8-7 15,3-5 1-15,-2-7-3 0,-5-6-1 16,-6-4 0-16,-8-5 1 16,-6-1 0-16,-7-4-2 15,-4 1-3-15,-4 1-15 16,0-2-17-16,0 0-58 15,0 0-74-15,0 0-154 16,-6 0-317-16</inkml:trace>
  <inkml:trace contextRef="#ctx0" brushRef="#br0" timeOffset="120823.2693">24991 15187 1123 0,'0'0'10'0,"0"0"21"16,0 0 102-16,0 0-68 16,0 0-53-16,0 0-4 0,0 0 7 15,0 0-4-15,-15-30 6 16,15 30 18 0,0 0-9-16,-1 0 4 0,1 0-11 15,0 2-19-15,0 18 0 16,0 13 3-16,3 6 2 15,7 8 0-15,-1-1 1 0,3-3 3 16,-5-5-2-16,-2-2-5 16,-2-13-1-16,-1 0-1 15,-2-11 0-15,0-2-2 16,0-3 2-16,0-4 2 16,0 0-1-16,0-3 5 15,-2 0 3-15,1 0-5 16,-2 0 5-16,-5 0 0 0,-3-16-4 15,-5-8-3-15,-2-11-2 16,2-8 0-16,-3-10 3 16,3-6-3-16,3-5 0 15,6 3 0-15,7 3-3 16,0 7 0-16,6 4 3 16,13 4-4-16,2 10 0 15,0 6 0-15,3 7 4 16,-2 8-1-16,0 4-1 15,-2 6 2-15,-2 2-2 16,-3 2-3-16,-1 15-1 16,0 3-5-16,-2 5-2 15,-3 0 12-15,-5 4-5 0,-4 1 2 16,0-1-10 0,0-2-3-16,-12-5 9 0,-6-1-14 15,2-8 14-15,-2 0 0 16,3-6-7-16,5-1 5 15,1-2-3-15,4-4 2 16,1 0 4-16,1 0-1 16,3 0 3-16,0 3-1 15,0 0-12-15,0 7 2 16,0 7-2-16,4 10 17 16,7-1 1-16,4 3 3 15,4-1 0-15,2-3 0 16,0-6 0-16,1 1 2 15,-2-5-4-15,-5-2 0 0,-2-4-1 16,-4-2 0-16,-1 0 3 16,-5 0-3-16,2-4-3 15,-2 0-7-15,0-3-86 16,0 0-66-16,2 0-66 16,-2 0-7-16</inkml:trace>
  <inkml:trace contextRef="#ctx0" brushRef="#br0" timeOffset="121488.1224">25391 15298 1059 0,'0'0'7'0,"0"0"58"16,0 0 47-16,0 0-63 0,0 0-22 15,0 0-19 1,16-77-5-16,-2 65-2 0,2 2 0 16,-2 3 1-16,-1 7-2 15,-3 0 1-15,2 0 0 16,-1 7 1-16,-4 7-2 16,1 5 0-16,-3 0-3 15,-5 2 1-15,0 2-2 16,0-3 4-16,-5-3 0 15,-6-5 2-15,2-5 3 16,3-1-4-16,2-5 3 16,2-1-3-16,2 0 5 15,0 0-6-15,0 0-13 16,6 0-18-16,9-1 14 16,6-7 10-16,3 6 0 0,-2 2 4 15,2 0-3-15,-3 2 3 16,-4 12 2-16,-3 1-3 15,-5 5 4-15,-6-1 5 16,-3 1 0-16,0 1 1 16,-15-2 2-16,-9 1-3 15,-2-5 9 1,-3-4-10-16,4-1 7 16,1-7-10-16,3-3 3 15,2 0-1-15,4 0-3 16,0-10-10-16,4-9-119 0,5-5-109 15,2-6-114-15</inkml:trace>
  <inkml:trace contextRef="#ctx0" brushRef="#br0" timeOffset="121847.4401">25718 15288 741 0,'0'0'122'0,"0"0"-31"15,0 0 99-15,0 0-100 16,0 0-41-16,0 0 10 16,0-36-14-16,0 36-24 15,0 0-4-15,0 0-9 16,0 16-7-16,4 11-1 15,3 7 16-15,4 0 38 16,-1 3-24-16,1-4-21 16,-1-2-2-16,-4-3-6 15,-3-1 2-15,-1-4-3 16,-2-6 0-16,0 0-3 16,0-5-48-16,0-5-85 15,0-7-67-15,-5 0-110 0,1-9-344 16</inkml:trace>
  <inkml:trace contextRef="#ctx0" brushRef="#br0" timeOffset="122175.5738">25917 15279 131 0,'0'0'894'0,"0"0"-874"16,0 0 125-16,0 0-61 0,0 0-60 16,0 0-18-1,39 0 22-15,-20 0-5 0,3-4 2 16,3-1-1-16,2 0-15 16,2-5 8-16,4 0-8 15,-1-3-9-15,-1 0 6 16,-4 3-5-16,-3 0 1 15,-5 3-2-15,-7 2 0 16,-5 0-1-16,-2 2-14 16,-3 0-42-16,-2 3-30 15,0 0-85-15,0 0-110 16,0 0-118-16</inkml:trace>
  <inkml:trace contextRef="#ctx0" brushRef="#br0" timeOffset="122441.1954">26026 15112 1012 0,'0'0'13'16,"0"0"66"-16,0 0 61 16,0 0-93-16,0 0-33 15,0 0-9-15,0-22 5 16,11 41 20-16,1 12 31 15,1 5-5-15,0 1-19 16,1 1-17-16,-1-1-10 16,-4-6-2-16,-1-1-7 15,-1-5 0-15,-4-5-1 0,-1-7-6 16,-2-3-66-16,0-1-51 16,0-5-59-16,0-4-149 15</inkml:trace>
  <inkml:trace contextRef="#ctx0" brushRef="#br0" timeOffset="123378.7078">26708 15011 1009 0,'0'0'12'16,"0"0"4"-16,0 0 125 15,0 0-122-15,0 0-16 16,0 0-3-16,-6 82 40 15,7-32-3-15,4 0 2 16,1 5-5-16,-3-5-7 16,-2-7-6-16,-1-7-16 15,0-9-1-15,0-11-1 16,0-6-2-16,-3-3 5 16,-1-3-4-16,-1-1 0 15,-1-3 8-15,-2 0-2 16,-5-10 2-16,0-7-4 0,0-6 1 15,-1-14 1 1,2-8-4-16,2-12-3 0,4-8-1 16,4-5 0-16,2 1-2 15,0 5 1-15,15 5 1 16,8 10 2-16,0 9-1 16,2 10 0-16,-5 16-1 15,0 9 0-15,-5 5-2 16,1 0 0-16,-1 5-3 15,0 15-4-15,-5 4 3 16,-2 6 2-16,-5 2 2 16,-3-3-3-16,0-1 3 0,-12-2 1 15,-9-2-1 1,-3-5-1-16,2-5 0 0,1-7 0 16,9-4-4-16,3-3 5 15,5 0-10-15,1 0 8 16,3 0-11-16,0 0-3 15,0 0 3-15,0 0-8 16,0 7-20-16,0 8-2 16,10 9 45-16,5 8 3 15,4 1-1-15,1 1 7 16,4-1-9-16,2-7 0 16,1-2 7-16,0-5-4 15,-3-2-1-15,-6-7-2 0,-5-1-2 16,-5-2-46-1,-5 1-166-15,-3-3-24 0,0-5-231 16</inkml:trace>
  <inkml:trace contextRef="#ctx0" brushRef="#br0" timeOffset="123894.3644">27021 15268 961 0,'0'0'16'0,"0"0"24"16,0 0 79-16,24-76-49 15,-2 56-69-15,-2 5 3 16,-1 4 2-16,-8 8 13 15,-3 3 7-15,-3 0-7 16,-1 0-6-16,2 7-1 16,-1 13-4-16,-2 2-2 15,-1 7 3-15,-2-2-9 16,0 4 5-16,-11-5-4 16,-7 1 5-16,0-5-1 15,2-5-4-15,7-8 3 16,3-2-4-16,3-3 0 0,1-4 2 15,2 0 1 1,0 0-2-16,0 0-1 0,0 0-4 16,2 0 4-16,10 0 4 15,7 0 1-15,1 0 3 16,4 0-6-16,-1-3 1 16,3-5-1-16,-1-1-1 15,-1-1 0-15,0 0-1 16,-3 0-1-16,-2 1-26 15,-6-4-49-15,0 2-60 16,-6-6-158-16,-6 1-381 16</inkml:trace>
  <inkml:trace contextRef="#ctx0" brushRef="#br0" timeOffset="124456.9034">27437 15129 1072 0,'0'0'35'0,"0"0"48"0,0 0 40 16,0 0-82-16,0 0-37 16,88-63 1-16,-70 63 8 15,-3 0-3-15,-4 0 2 16,-4 0-3-16,0 12-7 16,-5 3-2-16,-2 4-1 15,0 3 1-15,-10 1 2 16,-7-4 0-16,-1-3 0 15,3-4-1-15,4-4 6 16,4-4-5-16,4-4-1 16,3 0 0-16,0 0-1 15,0 0-1-15,2 0-11 0,16 0-8 16,7 0 18-16,1 0 0 16,0 0 2-16,-2 0 0 15,-2 0-3-15,-3 5 1 16,0 10 0-16,-5 0 1 15,-4 2 2-15,-6 0 1 16,-4 0 9-16,0 0-8 16,-12 1 4-16,-12-1-6 15,-6 0 4-15,-2-5-4 16,-1-1 0-16,3-5 1 16,2-6-2-16,1 0-76 15,3 0-99-15,3-13-139 16</inkml:trace>
  <inkml:trace contextRef="#ctx0" brushRef="#br0" timeOffset="124996.1651">27654 14469 1178 0,'0'0'0'16,"0"0"4"-16,107-3 49 16,-46 32-10-16,2 19-20 15,-4 13 33-15,-6 17-17 16,-12 10-9-16,-8 0 0 16,-9-4 1-16,-11-8-2 15,-10-8-9-15,-3-4-3 0,-7-5-11 16,-18-6 3-1,-7-3-7-15,-4-5 1 16,-4-5 0-16,3-7 2 0,6-10-2 0,4-9-2 16,10-6 0-16,6-3 1 15,3-5-1-15,5 0-1 16,2 0 3-16,-1 0-3 16,2 0-3-16,-3 0-92 15,0 0-92-15,-7 0-147 16</inkml:trace>
  <inkml:trace contextRef="#ctx0" brushRef="#br0" timeOffset="126746.1923">22174 16054 629 0,'0'0'102'0,"0"0"-75"15,0 0 36-15,0 0-11 0,0 0-10 16,0 0-6-16,-12-10-13 16,12 10-11-16,0 0 0 15,0 0 3-15,0 0 5 16,0 0 22-16,0 0 0 15,0 0-3-15,12 0-3 16,10 0 11-16,12 0 1 16,14-3-2-16,8-2-19 15,9-2-4-15,2 3-3 16,2-4-14-16,2 6-2 16,-5-1-1-16,-2 3 0 15,-5 0-2-15,-3 0-1 0,-5 0 0 16,-2 0 0-16,-2 0 4 15,3 3-3-15,3-3-1 16,10 0 2-16,4 0 0 16,4 0 0-16,6 0-2 15,2-3 1-15,3-4 2 16,6 0-1-16,1 1 2 16,1-3-4-16,1 1 1 15,0-1 2-15,0 1 1 16,-2 0 2-16,-2 0 4 15,-2 4-7-15,1-4 3 16,1 1-1-16,-8 3-2 16,1-4 6-16,0 3-7 0,1-2 5 15,4 4 1-15,5-2-4 16,-4 2-3-16,1 3 4 16,-3-2-2-16,-2-1-3 15,-8 0 3-15,-2 0 2 16,-4-2 2-16,3 2-4 15,3 0 10-15,1 0 0 16,-1 2-13-16,-1-2 1 16,0-3 2-16,-1 3-2 15,-3 0 0-15,-1-1 0 16,1 1 1-16,-1 0-2 16,4-1 1-16,2-2 1 0,1 2 1 15,-2 1 0-15,-3-1 0 16,-5-2 1-16,-1 0 0 15,-2-1 0-15,0 0 0 16,-3 0 9-16,-1 1-12 16,-3-1 0-16,-1 2 2 15,1 1-2-15,2 1 1 16,4 0 1-16,6 3-3 16,-1 0 0-16,0 0 1 15,1 0-3-15,-2 0 4 16,5 0-2-16,-3 0 1 15,-4 0-1-15,-3 0 4 16,-7 0-4-16,-8 0 1 16,-2 0-1-16,-4-4 3 15,-1-2-1-15,4 2-1 0,2-3-1 16,0 4 0-16,-1-3-1 16,-5 5 1-16,0-2 0 15,-5 0 0-15,-2 1 0 16,-4 1 0-16,-3 1 0 15,-2 0 1-15,-5 0-2 16,-1 0 2-16,-3 0-1 16,-1 0 0-16,-3 0 1 15,-3 0-1-15,0 0 0 16,0-3 1-16,-5 3 0 16,4-7-1-16,-4 3-3 15,-1-2-33-15,0-8-110 0,0-2-169 16,-13-4-501-16</inkml:trace>
  <inkml:trace contextRef="#ctx0" brushRef="#br0">22687 16608 1133 0,'0'0'34'16,"0"0"24"-16,0 0 94 0,0 0-74 15,0 0-53-15,0 0-18 16,0 0-6-16,-12-18-1 15,12 18-6-15,0 18-11 16,0 12 17-16,0 14 10 16,7 3 16-16,1 5 2 15,2-9-16-15,-4-1-11 16,2-8 1-16,-4-5 2 16,-2-2-2-16,0-10-2 15,-2-4 3-15,0-9 0 16,0-2 0-16,0 1-2 15,0-3 4-15,0 0 1 16,0 0-1-16,0 0 9 0,0 0-5 16,0-5 3-16,-2-12 1 15,-9-12 2-15,0-8-15 16,-2-6 3-16,3-3-3 16,0-4-1-16,5-2 1 15,5 1 0-15,0-2 0 16,0 2-4-16,12 2 4 15,3 4-3-15,4 9 6 16,0 9-7-16,-4 11 4 16,1 6-2-16,-3 10-3 15,-1 0 3-15,2 0-3 16,2 21-3-16,0 4 2 0,-4 4 1 16,-7 5-8-16,-5 3 7 15,0-2-3-15,-16 1 5 16,-7-5-8-16,-6-8 5 15,4-6-5-15,4-8 7 16,5-5 2-16,2-4-3 16,2 0-2-16,6 0-6 15,3 0 13-15,2 0-5 16,1-3-16-16,0 2 1 16,0 1 2-16</inkml:trace>
  <inkml:trace contextRef="#ctx0" brushRef="#br0" timeOffset="130683.749">23156 16670 1163 0,'0'0'12'0,"0"0"80"16,0 0 66-16,0 0-93 15,0 0-49-15,0 0-13 16,-6 25-2-16,9 13 14 16,8 17 42-16,0-3-18 15,-4 2-14-15,-1-4-18 16,-2-7 1-16,-1-1-3 15,-3-9-3-15,0-9-2 16,0-7 1-16,0-9-1 0,0-4 0 16,0-4-1-16,0 0-38 15,0 0-83-15,0-4-94 16,-10-18-209-16</inkml:trace>
  <inkml:trace contextRef="#ctx0" brushRef="#br0" timeOffset="131293.3108">23396 16818 1139 0,'0'0'28'0,"0"0"14"15,0 0 111-15,0-80-79 16,6 65-32-16,8 1-27 15,5 0-7-15,2 4-4 16,2 0 0-16,1 5-3 16,-2 5 4-16,-1 0-4 0,-5 0 1 15,0 12 1-15,-3 8-3 16,-6 4-3-16,-7 12-3 16,0 0 4-1,-20 3 2-15,-9 1 4 0,-6-4 0 16,0-5 2-16,8-5-3 15,3-6 4-15,6-8-4 16,7-2-1-16,5-6-1 16,6-1-1-16,0 0-4 15,0-2-3-15,5 2 5 0,13 0 2 16,10-3 14 0,7 0-10-16,5 0-2 0,3 0-1 15,5-3 0-15,0-4 2 16,-1-3-3-16,-6 0 4 15,-7 3-4-15,-9 1-1 16,-5 0 1-16,-10 1-37 16,-4 5-49-16,-6-2-52 15,0-5-229-15</inkml:trace>
  <inkml:trace contextRef="#ctx0" brushRef="#br0" timeOffset="132527.8239">22728 16712 649 0,'0'0'89'15,"0"0"-44"-15,0 0 44 0,0 0-30 16,0 0-13-16,0 0 22 15,0 0-2-15,0-3-22 16,0 0-1-16,0 1-2 16,0 2-6-16,0 0 5 15,0-2-5-15,-1 2-14 16,-1 0-4-16,2 0 0 16,0 0 3-16,0-3 5 15,0 3 5-15,0 0 7 16,0 0-8-16,0 0-11 15,0 0-17-15,0 0-1 16,6 16-14-16,16 10 2 0,13 12 12 16,5 1 2-16,6-3-2 15,-2-4 3-15,-4-2 5 16,-5-2-8-16,-7-6 1 16,-7-5 0-16,-5-3 0 15,-7-6-1-15,-5-4 1 16,-1-1-1-16,-3-3 0 15,0 0 1-15,0 0-2 16,0 0-7-16,2 0-112 16,6 0-66-16,-4 0-210 15</inkml:trace>
  <inkml:trace contextRef="#ctx0" brushRef="#br0" timeOffset="133355.8889">24135 16755 636 0,'0'0'106'0,"0"0"-99"16,0 0 94-16,0 0-20 15,0 0-48-15,0 0-5 16,-70 3 10-16,70 1 2 16,0-4-8-16,0 0-4 15,9 0-15-15,15 0 8 16,5 0 0-16,12 0-3 15,5 0 23-15,5 0-17 16,4 0-17-16,6-4-2 16,2 4 2-16,-5-3-6 15,-9 1 2-15,-12 0-3 16,-16 2 0-16,-10-3 0 16,-7 3 0-16,-4 0-7 0,0 0-34 15,0 0-39-15,0-3-82 16,-9 2-54-16</inkml:trace>
  <inkml:trace contextRef="#ctx0" brushRef="#br0" timeOffset="133796.1969">24306 16590 797 0,'0'0'14'0,"0"0"23"16,0 0 139-16,0 0-81 16,0 0-38-16,0 0-17 15,-23-53 10-15,23 50 12 16,0 0-12-16,0 2-24 15,0 1-4-15,0 0-1 16,0 0-15-16,0 1-6 31,0 24-16-31,1 12 16 0,13 10 3 16,0 5 17 0,3 0-9-16,1-8 0 0,-5-5-8 15,4-6-2-15,-10-7 1 16,-1-4-2-16,0-3 0 15,-3-9 3-15,-3-1-2 16,1-2-1-16,-1-4-1 16,0 2-2-16,0-3-55 15,2-2-114-15,1 0-85 16,0 0-318-16</inkml:trace>
  <inkml:trace contextRef="#ctx0" brushRef="#br0" timeOffset="134624.5089">24844 16480 1183 0,'0'0'5'16,"0"0"63"-16,0 0 50 16,0 0-118-16,0 0-2 15,0 0 2-15,22 93 3 16,-4-43 19-16,-5 3 4 15,2 0-7-15,-3-3-15 16,-1-5 12-16,-3-8-8 16,-2-4-4-16,-3-11-3 15,-3-5 0-15,0-9 2 16,0-3-2-16,0-5 0 16,0 0 4-16,0 0 8 0,0 0 2 15,-3-13-2-15,-11-9-6 16,-3-12-3-16,-2-6-2 15,0-12-2-15,2-7 3 16,5-8-3-16,5 1-2 16,7-3 1-16,0 3-7 15,7 10 7-15,12 9-3 16,5 9 0-16,0 16 2 16,0 6 2-16,-3 7-7 15,0 9 4-15,-2 0 2 16,-2 6-7-16,-1 11-4 15,-3 6-2-15,-7 6 4 16,-6 1 3-16,0 6-4 0,-10-4 5 16,-14 2 4-16,-4-10-12 15,1-5-12-15,6-5-1 16,5-8 15-16,3-6-7 16,7 4 15-16,2-4 0 15,3 0-13-15,1 0-5 16,0 0-6-16,0 5 6 15,0 5-4-15,7 9 15 16,10 9 11-16,3 6 1 16,6 2 7-16,0 0 4 15,3-4-5-15,-4-2 22 16,1-3-16-16,-1-6 10 0,-6-3-9 16,-4-9 4-1,-6-1-9-15,-3-5-4 0,-5-3-3 16,3 0-2-16,-4 0-6 15,1 0-99-15,1 0-150 16,-2 0-296-16</inkml:trace>
  <inkml:trace contextRef="#ctx0" brushRef="#br0" timeOffset="135265.7775">25322 16729 1046 0,'0'0'8'15,"0"0"114"-15,0 0-27 0,0 0-61 16,0 0-20-16,0 0-10 16,42-76-2-16,-27 68-4 15,3 6 4-15,-5-1-1 16,3 3 1-16,-2 0 4 15,-2 0-5-15,3 13-1 16,-3 7 0-16,-5 2-1 16,-2 4-5-16,-5 1 5 15,0 4 1-15,-6-2 4 16,-11-2-3-16,-2-1 5 16,1-4-5-16,2-5 2 15,2-1 1-15,7-5-3 16,-1-2-1-16,7-1 1 15,-1-5-1-15,2 6-1 16,0-4-5-16,0 0 6 0,3-1 5 16,14-1 0-16,1-3 5 15,6 0 1-15,2 0-2 16,3-10-5-16,-3 3 3 16,0-3-5-16,-2 5-2 15,-9 0 6-15,-5 2-5 16,-3 0-1-16,-5 2 0 15,-2 1-6-15,0 0-22 16,0 0-89-16,0 0-119 16,-2 0-83-16</inkml:trace>
  <inkml:trace contextRef="#ctx0" brushRef="#br0" timeOffset="135922.038">25740 16738 939 0,'0'0'132'15,"0"0"-116"-15,0 0 149 16,0 0-61-16,0 0-78 16,27-76-14-16,-2 62-4 15,2 4-5-15,0 8-2 16,-2 2-1-16,-3 0 1 15,-1 7 4-15,-3 12-3 16,-3 9 15-16,-4 1-7 16,-5 0-4-16,-6 2-6 15,0-5 1-15,-5 1-1 0,-12-5 4 16,0-2-2-16,2-11 2 16,0-3 2-16,6-1 0 15,3-5 3-15,3 0-8 16,3 0 12-16,0 0-8 15,0-3 0-15,15-9-5 16,6-1-10-16,3 4-6 16,0 1 11-16,-1 8 1 15,-2 0 2-15,-3 0-5 16,3 11 7-16,0 3 3 16,-6 1 1-16,-3 3 2 15,-6-1 1-15,-6-4-6 16,0 6 0-16,-6 0 3 15,-17-2-2-15,-6 3 7 16,-7-3-4-16,-4-3-3 0,-4-4 4 16,-5-4-6-16,-6-6-24 15,1 0-164-15,2-11-264 16</inkml:trace>
  <inkml:trace contextRef="#ctx0" brushRef="#br0" timeOffset="136711.6913">26450 16741 503 0,'0'0'596'15,"0"0"-584"-15,0 0 84 16,0 0-7-16,0 0-59 16,0 0-28-16,67-17 0 15,-24 9 1-15,9-2 10 16,2 3 7-16,1-2 5 0,-1 1-2 15,-3 1-10 1,-8 2-1-16,-7 0-7 0,-9 2-3 16,-10 0-1-16,-7 3-1 15,-7-1-8-15,-3 1-29 16,0 0-49-16,0 0-27 16,0 0-87-16,-2 0-104 15,-10-2-316-15</inkml:trace>
  <inkml:trace contextRef="#ctx0" brushRef="#br0" timeOffset="137024.226">26718 16527 1002 0,'0'0'10'15,"0"0"17"-15,0 0 162 16,0 0-108-16,0 0-43 15,0 0-7-15,-6-34 7 16,6 34-10-16,0 0-3 16,0 1-7-16,0 19-18 15,3 15 2-15,8 11 20 16,5 8-6-16,2 3 7 16,-1-1-13-16,0-7-8 15,-3-8-2-15,-4-5 0 16,-1-8 3-16,-6-8-6 0,-1-6 0 15,-2-3-7-15,0-6-84 16,0-3-55-16,-2-2-60 16,-10-2-187-16</inkml:trace>
  <inkml:trace contextRef="#ctx0" brushRef="#br0" timeOffset="137782.8602">27297 16458 1213 0,'0'0'23'0,"0"0"-15"16,0 0 33-16,0 0-36 16,12 76-3-16,0-27 55 15,0 4-28-15,0-4-6 16,-3-3 0-16,-5-3-6 16,-1-4-6-16,-3-11-7 15,0-8 1-15,0-7-4 0,0-10 1 16,0-1 0-16,0 0 1 15,0-2 5-15,0 0 5 16,-3-2 4-16,-6-16-5 16,-4-8-6-16,-4-15-6 15,4-8 0-15,-2-6 2 16,3-12-4-16,5 0 5 16,5-2-6-16,2 3-2 15,6 6 4-15,14 14 1 16,6 11-6-16,1 11 0 15,0 11 0-15,-2 10 4 16,0 3-6-16,0 0 2 16,-1 14 3-16,-5 8-5 0,-7 4-1 15,-4 4-1 1,-8 3 4-16,0 1-4 0,-17 0 7 16,-11 0 2-16,-4-4-14 15,-1-3-20-15,4-11 6 16,5-5 11-16,9-6 1 15,6-5 15-15,6 0 3 16,3 0-1-16,0 0 0 16,0 3-3-16,0 4-18 15,0 6 14-15,12 6 2 16,4 9 5-16,8 2 3 16,6 1 5-16,1-2 14 0,2-1 2 15,-2-4-2 1,-2-4-17-16,-6-3-2 15,-1-2 0-15,-6-5-3 16,-6-3-1-16,1 0-36 16,-7-2-171-16,-4-5-193 15</inkml:trace>
  <inkml:trace contextRef="#ctx0" brushRef="#br0" timeOffset="138470.4931">27780 16690 1006 0,'0'0'31'0,"0"0"121"15,0 0-23 1,0 0-76-16,26-75-37 0,-3 60-3 15,1 1-10-15,2 4 4 16,-2 4-2-16,-1 5 3 16,-2 1 7-16,-4 0-8 15,-1 10 0-15,-4 6-6 16,-4 4-1-16,-3 3-3 16,-5 4-6-16,0 0 9 15,-11 0 1-15,-9-2 3 16,-1-7-1-16,4-8-3 15,6-3 0-15,6-7 4 0,4 0-1 16,1 0 4 0,0 0-4-16,0 0-3 0,0 0-18 15,14-5-6-15,3-1-8 16,4 0 15-16,2 6 9 16,-1 0 6-16,2 0 2 15,-3 19-10-15,0 1 10 16,-4 3 0-16,-3 0 6 15,-3-4 9-15,-7 1 1 16,-4-3-5-16,0-1-10 16,-23 1 0-16,-6 3 8 15,-7-6-6-15,-4-4 4 16,1-4-6-16,3-6 0 16,5 0-1-16,4-3 0 15,5-12-84-15,5-5-115 0,2-1-229 16</inkml:trace>
  <inkml:trace contextRef="#ctx0" brushRef="#br0" timeOffset="138954.9056">28287 16566 1080 0,'0'0'40'16,"0"0"162"-16,0 0-59 15,0 0-73-15,0 0-22 16,0 0-16-16,0-35-17 16,0 35-13-16,0 16-2 0,5 16 1 15,1 12 3 1,0 6 17-16,0 1-1 0,-2-1-6 15,-1 3 0-15,2-9-4 16,-2-4-3-16,1-7-7 16,-1-4 1-16,-3-10 1 15,2-2-1-15,-2-4 1 16,0-2-2-16,1-5-1 16,-1-3 0-16,0-3-60 15,0 0-201-15,-12-6-477 16</inkml:trace>
  <inkml:trace contextRef="#ctx0" brushRef="#br0" timeOffset="151602.3239">19368 8883 694 0,'0'0'9'15,"0"0"29"-15,0 0 48 16,0 0-63-16,0 0-8 15,0 0 19-15,0 0-7 16,0 0 17-16,-8-2 10 16,7 1-9-16,1 1 7 15,-3-3-1-15,0 3-16 16,3-3-6-16,-4 3-2 16,4-2-5-16,-3-1-3 15,3 1-1-15,0 1 6 16,-3-2-8-16,3 1-5 15,0 2-3-15,0 0 7 16,0 0-7-16,0 0 3 16,0 0-11-16,0 5-10 0,0 13 4 15,0 11 6-15,0 5 5 16,0 0 1-16,10 0-3 16,-4-3 4-16,0-2-6 15,-2-5 0-15,-1-5 2 16,-3-3-2-16,0-3-1 15,2-5 0-15,-2-1-11 16,3-4-76-16,-3-3-104 16,0 0-151-16</inkml:trace>
  <inkml:trace contextRef="#ctx0" brushRef="#br0" timeOffset="152024.1985">19113 8917 681 0,'0'0'40'0,"0"0"-31"16,0 0 90-16,0 0-35 16,0 0-28-16,0 0-3 15,-29-3 1-15,28 3 8 16,-2 0 1-16,-1 0-5 15,4 0 17-15,0 0 7 16,0 0-10-16,0 0-14 16,0 0-11-16,14-8-8 15,12-1-15-15,6-4-4 16,7 1 2-16,3 0 1 16,1 2-2-16,-2 2 1 0,-1 2-2 15,-9 1 1-15,-5 2-1 16,-4-1-2-16,-1 1-1 15,-5 0-55-15,1 3-40 16,-5 0-97-16,-5 0-88 16</inkml:trace>
  <inkml:trace contextRef="#ctx0" brushRef="#br0" timeOffset="152383.6059">19161 9264 482 0,'0'0'20'0,"0"0"55"16,0 0 51-16,0 0-66 16,0 0-4-16,0 0 37 15,-8 0 4-15,8 0-18 16,0-4-33-16,0-2-3 15,5-1-16-15,8-3-7 16,3 0-11-16,10 3 1 16,2-2-3-16,5 1 3 15,3-1-3-15,0 5-2 0,-1-1-4 16,-1 2-2 0,-5 2-2-16,-7-3-57 0,1 1-134 15,-4-3-96-15</inkml:trace>
  <inkml:trace contextRef="#ctx0" brushRef="#br0" timeOffset="152805.4627">19541 9025 990 0,'0'0'31'0,"0"0"-12"16,0 0 87-16,0 0-99 15,0 0-5-15,0 0 17 16,49 72 11-16,-31-48-1 0,0 7-11 16,-6-1 1-16,-2 3-3 15,-1-5-7-15,-6 0-6 16,-3-6 1-16,0-2 3 16,0-3-4-16,0-8-2 15,0-2 5-15,0-7 1 16,0 0 1-16,0 0 0 15,0 0 5-15,0-10 3 16,-3-9 8-16,0-5-9 16,3-5-12-16,0-3 1 15,0 1-4-15,7 4 5 16,9 5-5-16,-3 7 4 0,0 6-3 16,1 2-1-16,-4 4 2 15,2 3-1-15,3 0 0 16,2 10 1-16,2 9-1 15,-1-1 0-15,-2 7 0 16,-1 3-2-16,-8-2 1 16,3 4-15-16,-4-4-114 15,-3-7-102-15,4-11-195 16</inkml:trace>
  <inkml:trace contextRef="#ctx0" brushRef="#br0" timeOffset="153711.7227">20330 8944 711 0,'0'0'29'0,"0"0"124"16,0 0-27-16,0 0-58 15,0 0-23-15,0 0 5 16,-10-47-4-16,-1 40-12 0,-4 1-11 16,-4-1-6-16,-4 4-6 15,-3 1 12-15,0 2-15 16,4 0-4-16,-1 0 0 16,6 8 1-16,3 9 4 15,2 6-1-15,3 9 7 16,6-1-4-16,3 1 24 15,0-5-23-15,9-4 1 16,7-3-7-16,2-8 5 16,0-3-7-16,2-4 5 15,-4-2-7-15,2-3 3 16,0 0 3-16,-2 0-4 0,1-10-3 16,-2-5 2-16,-5-5-3 15,-1 0-8-15,-6-4 2 16,-3-3-8-16,0-1 2 15,0 2 5-15,0 2 7 16,-5 7 0-16,2 8 0 16,2 6 6-16,-2 3 6 15,3 0-12-15,0 3-5 16,0 17-13-16,0 8 18 16,12 2 9-16,5 0-3 15,0-6 2-15,6-2-3 16,-5-8 1-16,-1-1-5 15,-1-9-1-15,-2-1-42 16,-3-3-115-16,-4-6-99 16,-4-17-663-16</inkml:trace>
  <inkml:trace contextRef="#ctx0" brushRef="#br0" timeOffset="154602.3509">20352 8659 761 0,'0'0'16'15,"0"0"44"-15,0 0 49 16,0 0-47-16,0 0-29 16,-92-53 20-16,78 46-11 15,1 1-7-15,-5 3 6 16,0 3-21-16,2 0-12 16,-7 0 3-16,3 13-8 15,-5 7 0-15,2 6 7 16,0 1-2-16,3-1 15 15,3 4-12-15,2-1 2 16,5 1-1-16,4 0-5 0,3-4 7 16,3 4 11-16,0-1-1 15,0 1-5-15,0 3 0 16,6-2-6-16,0-2 0 16,-2 0-6-16,1-2 2 15,0-3-1-15,-3-5-4 16,2 1 9-16,-1-3-4 15,4 0 0-15,2-5 1 16,1 4-7-16,3-2 11 16,7-3 0-16,2 1-1 15,4-2-2-15,-3-3-3 16,4 2-2-16,0-6-1 0,-3 4 3 16,-2-4-8-16,2 4 5 15,0-3-5-15,-2 1 2 16,-2 0-2-16,-1-2 0 15,-4 0 0-15,-3 3 1 16,2-1-1-16,-3-5 1 16,1 2 0-16,5-2 1 15,-5 0 0-15,1 0 1 16,0 0-2-16,0-7-1 16,-3 1 3-16,-1-5-1 15,-2-1 2-15,2-5-3 16,-1-5 1-16,-2-2-2 15,0-2 0-15,1-3 1 0,2 1 0 16,-3 2 0 0,-2 0-1-16,3 3 0 0,-4-4 3 15,1 4 0-15,-4-3 10 16,0-1-4-16,0 0 0 16,-4-2 3-16,-10-4-8 15,-1 0 1-15,-1 0 1 16,-5 4 0-16,0 1 1 15,-5 0-4-15,0 4-2 16,-9 4-1-16,-2 3-5 16,-3 12 0-16,-4 5-2 15,0 3-39-15,3 16-72 16,9 1-251-16</inkml:trace>
  <inkml:trace contextRef="#ctx0" brushRef="#br0" timeOffset="157307.1243">6679 16179 389 0,'0'0'450'0,"0"0"-414"0,0 0 170 15,0 0-82 1,0 0-50-16,0 0 18 0,0 0-40 16,-31-68 1-16,29 68-20 15,2 0-5-15,-3 0-14 16,3 0-14-16,0 17-14 16,0 17-6-16,0 20 20 15,0 6 8-15,8-1 2 16,1-3-5-16,1-11-5 15,2-8 6-15,-6-6-6 16,1-8-1-16,-5-6 1 0,-2-5-1 16,0-4 1-1,0-3-18-15,0-5-86 0,-6 0-67 16,-9-8-164 0</inkml:trace>
  <inkml:trace contextRef="#ctx0" brushRef="#br0" timeOffset="157681.2498">6342 16220 739 0,'0'0'14'0,"0"0"38"16,0 0 64-16,0 0-4 16,0 0-42-16,0 0-19 0,-9-30-37 15,24 22-9-15,10 3-5 16,8-5 0-16,3 0 1 16,4-4 8-16,2 4-4 15,-3-3-4-15,4 4 6 16,-9-1-4-16,-1 0-3 15,-6 3 0-15,-6-2 4 16,-8 9-4-16,-4-5-1 16,-7 5-20-16,-2 5-104 15,0 11-15-15,0 8-54 16,-8 2-210-16</inkml:trace>
  <inkml:trace contextRef="#ctx0" brushRef="#br0" timeOffset="157993.8301">6381 16623 613 0,'0'0'8'0,"0"0"37"15,0 0 41-15,0 0 1 16,0 0-23-16,0 0-1 15,-9 9 4-15,15-5-25 16,13-4 5-16,6 0 22 0,8 0-24 16,6 0-9-1,6 0-6-15,4 0-13 0,0-4-10 16,-4 1-7-16,-6 0 2 16,-2-5-2-16,-1 2-1 15,-5-3-37-15,2-6-61 16,-3 0-66-16,-8-2-102 15,-10-5-425-15</inkml:trace>
  <inkml:trace contextRef="#ctx0" brushRef="#br0" timeOffset="158384.4583">6910 16402 264 0,'0'0'626'16,"0"0"-580"-16,0 0 145 15,0 0-112-15,0 0-63 16,0 0-8-16,-7 36-6 15,20-4 47-15,-1 2-5 16,0 2-6-16,-3 0-12 16,0-5-7-16,-6-2-7 15,4-9-3-15,-7-6-8 16,3-5 2-16,-3-6-1 16,0-3-1-16,0 0 9 15,0 0 7-15,0 0 27 16,0-17 23-16,-3-10-55 15,-7-5-4-15,7-8-6 16,3 1 0-16,0 3-2 16,0 7 0-16,16 8-5 0,-2 11 5 15,2 7-8-15,4 3 7 16,5 3 1-16,2 14-5 16,1 5 3-16,2 1 0 15,-3 4 2-15,-5 0-6 16,-7 2-5-16,-4 5-1 15,-8 1-114-15,-3-4-125 16,-5-11-379-16</inkml:trace>
  <inkml:trace contextRef="#ctx0" brushRef="#br0" timeOffset="159337.5523">7856 15952 1163 0,'0'0'31'0,"0"0"68"16,0 0 43-16,0 0-64 15,0 0-51-15,0 0-27 16,-18 26-19-16,33 27 19 16,3 14 22-16,1 2-1 0,-2-6 3 15,-4-5-9-15,-1-7-6 16,-3-8-9-16,-6-14 2 16,0-9-2-16,-3-9 3 15,0-5-2-15,0-6 1 16,0 0 3-16,0 0 10 15,0-7-2-15,0-13 5 16,0-10-17-16,0-6 1 16,0-2-2-16,0 4-4 15,12 5-4-15,4 1 1 16,4 11 2-16,-4 7-3 16,3 7 6-16,1 3 0 0,5 6-6 15,2 12 5-15,-3 5-2 16,-6 0 0-16,-5-3-2 15,-7 4 4-15,-6-2-9 16,0 1-3-16,-22-3 15 16,-5-1 2-16,-4-5 2 15,-2-3-4-15,3-9 0 16,2-2-62-16,1 0-73 16,9-16-56-16,-3-4-261 15</inkml:trace>
  <inkml:trace contextRef="#ctx0" brushRef="#br0" timeOffset="160306.2691">7962 15758 793 0,'0'0'12'0,"0"0"21"15,0 0 91-15,0 0-67 16,-94-63-23-16,82 59-3 15,0 4-16-15,-6 0-9 16,-4 0 3-16,-2 10 4 16,-3 7 0-16,-4 3 8 15,5 5 4-15,1 5 8 16,-2 4-5-16,5-2 7 16,1 5 2-16,9 3-4 15,0-1-17-15,6 2 5 16,3 1-4-16,3 4 3 15,0-5 9-15,0 1 0 16,9-3-11-16,3-2 1 16,4 2 3-16,1 0-3 0,2 2-8 15,-1-4-8-15,0-1 7 16,1 0 5-16,1-7-12 16,-4 2 10-16,5-3-9 15,-3-4 12-15,1-1-10 16,-2-4 1-16,2-5 2 15,-1 2 0-15,0-6-6 16,1 1-1-16,1-1 1 16,5 0 1-16,-1-3-4 15,1 1 4-15,-2-3-1 16,2-3-2-16,5-2 1 16,-3 0 4-16,4 0-1 0,2-5-2 15,3-5-1-15,-4-1 1 16,-6-2-3-16,-1-1-1 15,-4 2 1-15,-2-3 0 16,-2 0 1-16,-1-2 0 16,2-6 1-16,-3-7 1 15,3-3-2-15,-3-4 0 16,-3-4 2-16,-3 0-5 16,-2-2 4-16,-4 10-2 15,-3 0 3-15,0 7-2 16,0 3-1-16,0 0 3 15,-3-4-1-15,-7 4 2 0,-2-7 0 16,1-2 5-16,-2-2 1 16,-2-4-5-16,0-2 8 15,-3 2-10-15,-4-4 1 16,-2 5 1-16,-1-3-4 16,-2 1 1-16,-3-4-1 15,-1 0 0-15,-2 4-1 16,3 3 0-16,-1 6 0 15,4 10-1-15,4 6 0 16,-2 7-5-16,-5 7-1 16,-6 11 4-16,-19 32-7 15,-6 16-46-15,-10 10-65 16,5-2-406-16</inkml:trace>
  <inkml:trace contextRef="#ctx0" brushRef="#br0" timeOffset="168425.7705">9459 15923 829 0,'0'0'43'0,"0"0"57"15,0 0 71-15,0 0-76 16,-49-73-24-16,46 66-12 16,0 1-12-16,3 2-2 15,0 4-9-15,0 0-8 16,-3 0-6-16,3 0-12 15,0 4-10-15,0 20-9 0,0 18 9 16,12 14 12 0,3 14 5-16,0 5-6 0,-3-8-1 15,0-1-1-15,0-10-8 16,-6-14-1-16,1-5 4 16,-4-10-4-16,0-12 1 15,-3-4 0-15,0-5 2 16,0-6-2-16,0 0 4 15,0 0 3-15,0-3 1 16,-3-20-4-16,-10-7 1 16,1-18-2-16,-3-3-4 15,3-14 4-15,0-9-4 16,2 2 2-16,10 5-2 0,0 7-1 16,0 8 0-1,13 9 2-15,5 4 0 0,3 8-1 16,-2 6-4-16,1 8 4 15,2 4-2 1,-3 7-2-16,-2 6 4 16,-1 0-4-16,-3 0-2 15,4 12-4-15,-5 8 1 16,-3 4 4-16,-5 2-1 16,-4 4-3-16,0 3-17 15,-16-4 5-15,-3-2 7 16,-7-2-1-16,4-5 6 0,-2-6 7 15,9-3-3 1,0-6-2-16,6-5-2 16,6 0-2-16,0 0-2 0,3 0-2 15,0 0-4-15,0 0 6 16,0 0-15-16,0 7 8 16,3 10 8-16,9 8 9 15,6 8 3-15,6 4 1 16,0-3 0-16,1 2 4 15,-1-9-4-15,-2-1 0 16,1 0 0-16,-4-6-1 16,2-3-1-16,-3-2-64 15,-1-1-85-15,2-7-103 0,-6-4-132 16</inkml:trace>
  <inkml:trace contextRef="#ctx0" brushRef="#br0" timeOffset="168769.5226">9907 16154 1017 0,'0'0'12'0,"0"0"102"0,0 0 52 16,0 0-81-16,0 0-42 15,0 0-4 1,-12-63-15-16,12 67-13 0,0 21-4 16,6 15 22-16,3 6 18 15,2 7-20-15,2-7-9 16,-7-2-7-16,4-5-11 16,-4-6 4-16,0-6-4 15,-3-8 0-15,-3-6 2 16,1-6-2-16,-1-3-26 15,0-4-69-15,2 0-125 16,-2-11-80-16,0-16-587 16</inkml:trace>
  <inkml:trace contextRef="#ctx0" brushRef="#br0" timeOffset="169097.7373">10113 16143 952 0,'0'0'45'0,"0"0"55"16,0 0 35-16,0 0-106 15,0 0-18-15,0 0 10 16,46 7 20-16,-18-7-18 15,8 0 9-15,3 0-12 0,3-7-7 16,-2-3-3 0,-6 0-1-16,-4 0-4 0,-3 4-3 15,-9 0-1-15,-2 0-1 16,-5 2 0-16,-5-2-17 16,-6 2-39-16,0 4-43 15,0 0-41-15,0 0-89 16,0 0-140-16</inkml:trace>
  <inkml:trace contextRef="#ctx0" brushRef="#br0" timeOffset="169387.5253">10298 15959 394 0,'0'0'444'0,"0"0"-391"16,0 0 145-16,0 0-85 15,0 0-59-15,0 0 30 16,-33-46-28-16,33 46-23 16,0 0-21-16,0 12-3 15,0 18 7-15,6 10 26 16,7 6-6-16,-2 4-16 16,-2-4-15-16,4-4 0 15,-7-5-5-15,0-7 0 0,-3-3-2 16,-3-5-47-16,0-5-81 15,0-4-75-15,0-13-161 16</inkml:trace>
  <inkml:trace contextRef="#ctx0" brushRef="#br0" timeOffset="170184.6151">10687 15952 1129 0,'0'0'23'16,"0"0"151"-16,0 0-86 15,0 0-77-15,0 0-10 16,0 0-1-16,-6 79 22 16,12-29 9-16,0 2 7 15,4 2-6-15,-6-4-14 16,3-4-4-16,-1-10-5 16,0-3-2-16,-3-7-5 0,1-5 1 15,-1-9-2-15,-3-4 0 16,0-6 1-16,0-2-1 15,0 0 5-15,0 0 2 16,0-7 3-16,-7-13-6 16,-5-8-4-16,-2-9 0 15,1-6 0-15,-2-14-1 16,-3-12-14-16,6-7 0 16,2-1-4-16,4 6 4 15,6 7 7-15,0 12 6 16,13 5 1-16,6 10 0 15,4 9-1-15,0 8 0 0,-1 11-1 16,0 8 2 0,-1 1-3-16,1 6-3 0,-2 18 1 15,-1 6 0-15,-2 5 5 16,-7 2-4-16,-7 0-3 16,-3-3 7-16,0 4-10 15,-20-7 10-15,1-6-1 16,0-8-1-16,1-7 2 15,3-10-12-15,-1 0-2 16,2 0-4-16,5-4-1 16,2-6 4-16,4 1 9 15,3 2 4-15,0 4 0 16,0 3-2-16,3 0-4 16,10 3 5-16,7 17 3 15,2 10 4-15,2 2 11 0,1 5-1 16,2-4-4-16,-3 0 0 15,0-3-6-15,-2-1-2 16,-4-5-2-16,-3 2-4 16,-3-6 0-16,-4-1-85 15,2-8-117-15,-4-8-134 16</inkml:trace>
  <inkml:trace contextRef="#ctx0" brushRef="#br0" timeOffset="170747.0661">11136 16312 1074 0,'0'0'19'0,"0"0"115"16,0 0 5-16,6-75-95 16,10 51-36-1,7 7 1-15,-1 0 2 16,-1 3-3-16,-6 6 4 15,1 3 8-15,-5 5 0 16,-2 0-11-16,1 10 0 0,2 7 2 0,-6 10-7 16,-3 7-4-16,-3 2 9 15,0 3-8-15,-15 1 0 16,-7-1-1-16,-8 0 4 16,3-5 0-16,3-4 1 15,1-7-4-15,9-3 1 16,5-11 1-16,6-4 2 15,0-3 1-15,3 1-2 16,0-3-1-16,15 0 6 16,9 0-3-16,7 0 4 0,5 0-5 15,-3 0 2-15,4 0-7 16,-3-8 2-16,-4 1-2 16,0 0-1-16,-5 0 1 15,-10 1 0-15,0 2-5 16,-9 4-38-16,-3 0-49 15,-3 0-95-15,-3 0-156 16</inkml:trace>
  <inkml:trace contextRef="#ctx0" brushRef="#br0" timeOffset="171559.4909">11713 16022 614 0,'0'0'404'0,"0"0"-353"15,0 0 157-15,0 0-91 16,0 0-61-16,0 0-10 16,-16-17-17-16,16 17-15 0,0 0-3 15,0 0-7-15,3 0 1 16,17-10 0-16,12 3 3 16,7-6 3-16,10 0-2 15,3 3-1-15,-4 0-8 16,-2 1 1-16,-7 4-3 15,-12 5 2-15,-5 0-1 16,-9 0-24-16,-7 0-66 16,-1 0-47-16,-5 10-36 15,-11 10-104-15,-8 0-178 16</inkml:trace>
  <inkml:trace contextRef="#ctx0" brushRef="#br0" timeOffset="171872.0791">11798 16220 757 0,'0'0'8'0,"0"0"133"16,0 0-7-16,0 0-72 16,0 0-12-16,0 0 22 15,-10 0-17-15,10 0 0 16,3 0-20-16,13 0-5 15,2 0 7-15,6-7-2 16,6 0-12-16,10 0-1 0,2-2 6 16,0-2-4-16,4 2-8 15,-6-1-7 1,-4 2-2-16,-9 6-2 0,-5 0-4 16,-7 2 0-16,-9 0-1 15,-3 0-8-15,-3 0-72 16,0 17-45-16,0-1-113 15,-3-1-314-15</inkml:trace>
  <inkml:trace contextRef="#ctx0" brushRef="#br0" timeOffset="173325.1743">12932 15810 1021 0,'0'0'7'0,"0"0"140"15,0 0-12-15,0 0-76 16,0 0-27-16,0 0-12 16,0 0-3-16,-17 0-16 15,17 40 9-15,0 10 37 16,11 12-7-16,-2 2-13 16,0 4-12-16,-2-5-4 15,0-7-2-15,-1-13-6 16,-3-13 3-16,-1-11-5 0,-1-9 1 15,-1-3 0 1,0-7-2-16,0 0 7 0,0 0-1 16,0 0 3-16,0-12 0 15,0-12-6-15,-10-8 0 16,-2-6-3-16,-1-11 0 16,-1-11 2-16,4-10-2 15,1-1 1-15,3-4-2 16,6 8 0-16,0 8 0 15,3 9-1-15,10 9 2 16,7 12 1-16,2 9-1 16,-2 10 0-16,-1 7-1 15,0 3 1-15,1 0-4 0,-1 16 1 16,-1 8-1 0,-3 5-1-16,-6 5-1 0,-9 5-1 15,0 0-1-15,-15 1 1 16,-12-1 3-16,-1-8-21 15,1-9-3-15,5-9 19 16,2-6 1-16,7-3-5 16,4-4-1-16,3 0-5 15,1 0 3-15,5 0 8 16,0 0-7-16,0 0 8 16,0 0 1-16,0 3-2 15,14 14 7-15,8 9 1 0,5 10 13 16,1 3 4-1,8 2-6-15,3-4 2 0,0-6-6 16,-2-1-5-16,-6-2-2 16,-1-9 0-16,-11-6-2 15,4-3-37-15,-6-6-104 16,2-4-128-16,-6 0-131 16</inkml:trace>
  <inkml:trace contextRef="#ctx0" brushRef="#br0" timeOffset="173622.0203">13390 16031 433 0,'0'0'598'16,"0"0"-567"-1,0 0 171-15,0 0-65 0,0 0-61 16,0 0-33-16,-14-42 1 15,14 42-27-15,0 23-13 16,0 3 21-16,9 11 4 16,2 1-12-16,2-1-11 15,-4 0 0-15,1-4-6 16,1 1 2-16,-5-9-2 16,0-6 1-16,-3-2-2 15,0-5-3-15,-3-3-67 16,0 0-113-16,-3-9-170 0,-6 0-470 15</inkml:trace>
  <inkml:trace contextRef="#ctx0" brushRef="#br0" timeOffset="174200.3283">13636 16101 1019 0,'0'0'21'16,"0"0"168"-16,-3-79-90 15,12 52-60-15,11 4-14 16,6 0-9-16,1 4-6 16,-2 8 3-16,-2 0 8 15,-4 9 10-15,-6 2-12 16,1 0-5-16,-5 7-3 16,1 13 4-16,-4 9-7 15,-6 11-3-15,0 4 0 16,-3 5-5-16,-16-3 3 15,-4-3-3-15,4-4 4 0,-4-8 0 16,6-6-3-16,2-7 1 16,4-7-2-16,8-4 2 15,2-7-2-15,1 1 1 16,0 0-1-16,1-1 1 16,16 0 3-16,6 0 4 15,9 0-1-15,4-2-3 16,1-8-2-16,3 0-2 15,2 1 0-15,-3-1 1 16,-3 3 3-16,-3-2-4 16,-8 5-4-16,-4 2 4 15,-6-2 0-15,-2 3-3 16,-6 1-13-16,-5 0-78 0,-2 0-111 16,-5 0-197-16</inkml:trace>
  <inkml:trace contextRef="#ctx0" brushRef="#br0" timeOffset="175200.3273">14552 15502 824 0,'0'0'31'0,"0"0"160"15,0 0-47-15,0 0-81 16,0 0-42-16,0 0-16 16,-51 84 35-16,33-16 25 15,9 12 16-15,3 6-12 16,6 5-27-16,0-7-8 16,15-4-1-16,12-12-28 15,6-12 14-15,4-12-10 16,4-11-2-16,4-4-3 0,0-7 0 15,-2-2-4-15,-2-6 4 16,-11-6-3-16,-5-5 0 16,-10-3-1-16,-6 0-7 15,-6 0-16-15,-3 0-22 16,0 0-42-16,0 0-107 16,-6-16-263-16</inkml:trace>
  <inkml:trace contextRef="#ctx0" brushRef="#br0" timeOffset="176380.5253">15090 15731 989 0,'0'0'18'0,"0"0"104"16,0 0 47-16,0 0-67 16,0 0-58-16,0 0-37 15,-19-23-7-15,23 59 0 16,5 13 32-16,2 8-5 0,-1-1 8 15,-1-4-12 1,-3 2-18-16,-3-10-2 0,-2-6-3 16,-1-9 2-16,0-9 0 15,0-9 0-15,0-5 5 16,0-6-6-16,0 0 8 16,0 0 3-16,0 0 2 15,0-20 3-15,-1-13-10 16,-8-13 2-16,0-10-7 15,-1-9-2-15,-1-3 0 16,3 3 0-16,7 2 0 16,1 3-1-16,0 13 0 15,1 5 0-15,13 9 1 0,4 10 0 16,-2 7-1-16,4 6 1 16,-2 6 0-16,-1 4 0 15,3 0-2-15,-1 10-2 16,4 10 2-16,-4 3 0 15,-6 3-3-15,-3 1 5 16,-3 0-11-16,-7 2 11 16,0 4-6-16,-23-1-3 15,-3 2 2-15,-7-7-13 16,0-4 0-16,5-10 17 16,1-3-16-16,12-6 16 15,-2-4 3-15,10 0 0 0,4 0-1 31,3 0 0-31,0 0-6 16,0 0-6-16,0 0 3 0,4 5 0 16,15 9 9-16,6 3 2 15,5 8 1-15,6 3 1 16,-1 2 0-16,1-4 3 16,-3 4 0-16,-4-7-1 15,0 0-4-15,-9-6 1 16,-1-1-2-16,-7-10 0 15,-1 2-3-15,2-5-88 16,0-3-99-16,-4 0-161 16</inkml:trace>
  <inkml:trace contextRef="#ctx0" brushRef="#br0" timeOffset="177357.4667">15640 15975 796 0,'0'0'14'0,"0"0"118"15,0 0 23-15,0 0-72 16,0 0-10-16,0 0-39 0,-13-67-18 15,29 55-8 1,7-1-6-16,-3 4 6 0,2 4-1 16,-3 2-2-16,2 3-4 15,-3 0 9-15,1 13-3 16,-1 7-6-16,-9 6-1 16,-2 4-2-16,-7 7 2 15,0-3 0-15,-1 1 2 16,-11-11 3-16,-1-5-2 15,3-10 1-15,4-4 0 16,3-3 2-16,3-2-5 16,0 0 4-16,2 0-5 0,12-13-16 15,8 1-16 1,2 1 10-16,-3 2 1 0,-1 9 12 16,0 0 4-16,-4 3-1 15,4 14 4-15,-8 6-2 16,-2 2 2-16,-7 2 2 15,-3-6 2-15,0 4 1 16,-19-4 11-16,-10-4-2 16,0-5 8-16,-4-5-3 15,1-1 2-15,2-6-10 16,1 0 4-16,0 0-12 16,3-6-1-16,2-8-3 15,6 1-112-15,3-7-105 16,12 0-102-16</inkml:trace>
  <inkml:trace contextRef="#ctx0" brushRef="#br0" timeOffset="177678.8443">16030 15952 1028 0,'0'0'10'0,"0"0"160"0,0 0-41 16,0 0-73-16,0 0-5 15,0 0 9-15,9-56-11 16,-9 56-24-16,0 12-25 16,3 18 6-16,7 18-3 15,0 2 22-15,4 5-7 16,-1-5-8-16,-1-4-4 15,-1-7-5-15,-2-6-1 16,-3-9 1-16,-3-5-1 16,-3-4-1-16,0 0-44 15,0-10-81-15,0-5-102 16,0 0-155-16</inkml:trace>
  <inkml:trace contextRef="#ctx0" brushRef="#br0" timeOffset="178053.8437">16258 15928 1045 0,'0'0'17'0,"0"0"146"15,0 0-23-15,0 0-110 16,0 0-26-16,0 0 5 16,42-22 1-16,-10 10 7 15,6-2 3-15,2 0-1 16,-1 1-8-16,3 3-2 15,-10-3-1-15,0 6-6 16,-8 0-1-16,-8 4-1 16,-7 0-1-16,-3 3-29 15,-5 0-55-15,-1 0-65 16,0 0-104-16,-10 0-101 16</inkml:trace>
  <inkml:trace contextRef="#ctx0" brushRef="#br0" timeOffset="178319.4713">16388 15738 1022 0,'0'0'16'16,"0"0"181"-16,0 0-69 16,0 0-85-16,0 0-22 15,0 0-1-15,6-14 4 16,6 35 25-16,5 11 3 15,3 4-13-15,-2 4-17 16,-1 3-13-16,-4 3-4 0,-3 4-5 16,-6-4-2-16,-2 0 0 15,-2-12-41 1,0-11-107-16,0-4-94 0,0-14-194 16</inkml:trace>
  <inkml:trace contextRef="#ctx0" brushRef="#br0" timeOffset="179131.9779">16989 15787 1227 0,'0'0'27'15,"0"0"-2"-15,0 0 108 0,0 0-66 16,0 0-67 0,0 0-1-16,-6 56 1 0,21-11 20 15,-3 9 2-15,-4-1 1 16,-2 0-17-16,-1-3-1 16,-5-15 0-16,0-8-4 15,0-16-1-15,0-5 2 16,0-4-2-16,0-2 5 15,0 0-3-15,-9 0 12 16,-4-17-4-16,-5-5-8 16,0-14 2-16,3-7-3 15,-5-11 0-15,8-4-1 16,4-8-1-16,5-1-9 0,3 2-7 16,14 5 3-1,11 14 1-15,1 10 5 0,0 15 5 16,-4 12-2-16,-1 3 5 15,-8 6-1-15,6 0-3 16,0 9 2-16,-5 7-2 16,-3 1 0-16,-3 2 0 15,-8 1-4-15,0 4-3 16,-3-4 5-16,-13-3-7 16,-1 2 12-16,-6-8 1 15,7-2 5-15,0-8 1 16,6 2-4-16,6-3 4 15,2 0-2-15,2 0-4 16,0 0-11-16,0 0-17 0,0 10 3 16,0 5 9-16,6 12 15 15,11 6 1-15,1 5 1 16,6 4 1-16,-2-3 0 16,1 1 2-16,-1-6-4 15,2-5 0-15,-4-7 1 16,2-5-1-16,-2-8 0 15,3-4-73-15,-5-5-159 16,-7 0-169-16</inkml:trace>
  <inkml:trace contextRef="#ctx0" brushRef="#br0" timeOffset="179678.8709">17414 15983 998 0,'0'0'21'15,"0"0"108"-15,0 0-6 0,12-84-57 16,7 65-34-16,1 5-16 16,2 7 2-16,-1 5-2 15,-6 2 4-15,1 0-4 16,-2 9 3-16,-1 11-8 16,-4 5 3-16,-5 4-4 15,-2 6-4-15,-2-1-6 16,-3 2 0-16,-16 3-1 15,-6-3 1-15,-1-5 10 16,2-5-5-16,5-12-2 16,10-4-3-16,3-5 3 15,6-5-1-15,0 0-1 16,0 0-1-16,0 0 1 16,3 0 3-16,9 3-3 15,4-1 3-15,8 0-1 0,-3-2-2 16,6 0 1-16,-1 0 0 15,3 0-2-15,-7 0 0 16,-2 0-3-16,-4-4-33 16,-2-1-64-16,-7 0-59 15,-1-3-161-15,-3-2-278 16</inkml:trace>
  <inkml:trace contextRef="#ctx0" brushRef="#br0" timeOffset="180272.6145">17829 15925 892 0,'0'0'15'0,"0"0"140"16,0 0 19-16,0 0-92 15,17-73-14-15,-6 61-27 16,4 5 5-16,-6 1-24 16,4 2-11-16,4 4-3 0,2 0-6 15,-1 0 5 1,6 7-3-16,-1 6 4 0,3 3-1 15,-8 4-1-15,0 0-3 16,-9 1-2-16,-6 4-1 16,-3 2-6-16,-6-1-3 15,-17 1 9-15,-3-6 8 16,1-3-6-16,5-7 0 16,5-5 3-16,7-3-3 15,7-3 1-15,1 0 2 16,0 0-2-16,0 0 0 15,9-3-6-15,12-8-1 0,9 2-6 16,-2 2 8-16,2 7 1 16,-1 0 0-16,0 0 1 15,-2 7-3-15,-9 7 3 16,-2 2 0-16,-5 0-2 16,-8-3 0-16,-3 4-1 15,-10-2-6-15,-13 3 9 16,-9 2 0-16,-3-6 0 15,-7 2-1-15,-4-10-92 16,4-3-97-16,3-3-108 16,0-3-432-16</inkml:trace>
  <inkml:trace contextRef="#ctx0" brushRef="#br0" timeOffset="180729.3142">18034 15291 1321 0,'0'0'10'0,"0"0"-3"15,0 0 39-15,102-29-13 16,-42 29-17-16,11 18 9 16,4 20 9-16,-4 15-10 15,-2 9 7-15,-10 12-3 16,-12 5 2-16,-14-3-16 16,-17 0 4-16,-13-4-7 15,-3 4 0-15,-12 0-8 16,-20 3 0-16,-7-2 0 0,-10-11 1 15,2-7-2-15,2-12 2 16,4-8-3-16,5-7 0 16,3-8 0-16,8-7-1 15,8-11 4-15,5-3-3 16,5-3-1-16,4 0-12 16,-7 0-65-16,6-9-214 15,1-11-569-15</inkml:trace>
  <inkml:trace contextRef="#ctx0" brushRef="#br0" timeOffset="182698.1298">12890 16900 34 0,'0'0'561'0,"0"0"-518"0,0 0 16 16,0 0-2-16,0 0-8 15,0 0-12-15,-10 0 14 16,10 0 17-16,0 0-9 15,0 0-6-15,0 0-10 16,0 0-14-16,0 0-4 16,0 0-9-16,3 0-4 15,10 0 7-15,2 3 5 16,12 1 0-16,4-3 5 16,12-1-8-16,5 1-4 15,9-1-3-15,4 0-3 0,1 0-1 16,3 0-4-1,-10 0-1-15,3 0-4 0,-11 0 0 16,-3 0 0-16,-2 0-1 16,-5 2 0-16,8-2 0 15,7 0 8-15,9 0 13 16,8 0 8-16,9-2-2 16,9-4-10-16,4 0-6 15,1-3-8-15,-2 2 5 16,-6 0-5-16,-5-1-2 15,-8 2 0-15,-3 0-1 16,-6-1 3-16,-4 0-7 0,1 4 4 16,-1-2 0-1,3 3 0-15,2-1 2 0,-2-2 1 16,0 1-3-16,6-3 3 16,-3 1 0-16,2 2-1 15,-2-3 3-15,1 1 4 16,0 1-7-16,-1 1 3 15,6-4-4-15,-2 0 4 16,6 3-1-16,-5-5-4 16,-4 3-1-16,-7-1 0 15,-4 4 1-15,-1-6-3 16,1 3 3-16,3-1 3 16,-2 3 5-16,-1-2-5 15,1 2 2-15,4-3 0 16,6 4-2-16,-1-1 1 0,6 0-3 15,-2-2 7-15,0 2 3 16,-4-2-3-16,3 4 7 16,-3-2-10-16,1 3 3 15,0-2-8-15,2 1 1 16,-4 1-1-16,-2 1 0 16,-3-2-4-16,-2-3 4 15,3 4 1-15,-4-5-1 16,0 2 6-16,-7 0-4 15,1 0 4-15,-1-1-4 16,2 2 5-16,-1 0-6 16,1 1 1-16,0 0 3 0,0-1-5 15,-2 1 3-15,-2 1-3 16,-8-3 3-16,3 2-1 16,-1 1-2-16,0 2 2 15,4-3-1-15,3 1 1 16,-2 2-2-16,0-2 2 15,0 2-2-15,-2-3-2 16,5-1 0-16,-1 4 1 16,4-3 2-16,0-3-1 15,1 5 2-15,-2-2-2 16,-2 0 0-16,-2-1 0 16,-4 1 2-16,0 0-2 15,-2 0 0-15,2 3 2 0,0-3-1 16,-6-1 1-1,-5 1 0-15,2 2 2 0,0 1 0 16,3-3-2-16,-5 3 3 16,-1 0 0-16,-2 0-4 15,-3 0 1-15,-3 0-2 16,0 0 1-16,-2 0 1 16,0 0-2-16,-5 0 0 15,-1 0 0-15,-1 0 1 16,-1 0-1-16,-1 0 0 15,-2 0 1-15,1 0 0 16,-3 0-1-16,-7 0 0 0,3 0-2 16,-3 0 1-1,0 0 0-15,0 0-32 0,0 4-74 16,-26 3-233-16,-9-4-94 16</inkml:trace>
  <inkml:trace contextRef="#ctx0" brushRef="#br0" timeOffset="183994.9857">13676 17573 969 0,'0'0'12'0,"0"0"4"15,0 0 197-15,0 0-85 0,0 0-74 16,0 0-17-16,-21-64 13 16,21 64-26-16,0 0-24 15,0 18-16-15,0 16 4 16,6 12 12-16,5 9 6 15,2-5 2-15,-1-1-5 16,-1-8 0-16,-1-5-2 16,-4-9 1-16,-3-7 0 15,-3-8-2-15,0-5-2 16,0-6 2-16,0-1 13 16,0 0-4-16,0 0 6 15,-3 0-1-15,-6-11 4 16,-5-14-10-16,1-9-8 0,-6-8 3 15,2-10 9-15,1-2-12 16,4-5-4-16,9-1 4 16,3 0 1-16,0 3 0 15,21 8 1-15,6 9-2 16,1 18-6-16,-4 7 5 16,-4 13-8-16,2 2-2 15,0 0 7-15,-1 1 2 16,-3 11-5-16,-2 4-9 15,-5 6 7-15,-8 6-1 16,-3 2-9-16,-3 4-5 16,-17-2-15-16,-5-3 23 0,-5-8 8 15,1-2 3-15,3-8 5 16,3-2-5-16,7-6 4 16,3 1-13-16,6-4 1 15,7 0 10-15,0 0-1 16,0 0 0-16,0 0-36 15,10 4 6-15,3 2 31 16,5 7 3-16,9 4-1 16,0 2 1-16,1 2 10 15,2-1 14-15,-5 1-20 16,-4 0-4-16,-3-1-2 16,-4 0 2-16,-1-6 0 15,-4 1 0-15,-2-2-49 16,-4-1-60-16,0-1-109 15,-2-4-111-15</inkml:trace>
  <inkml:trace contextRef="#ctx0" brushRef="#br0" timeOffset="184291.9368">14085 17637 1163 0,'0'0'20'16,"0"0"164"-16,0 0-55 16,0 0-79-16,0 0-41 15,0 0-9-15,-3-3-1 0,6 23 1 16,3 8 8-16,4 10 5 16,-1-2 3-16,0-2-3 15,-1-2-10-15,-1-5-1 16,-1-6-2-16,-3-3-1 15,-3-2 1-15,0-6 0 16,0 0-9-16,0-3-71 16,0-2-75-16,0 0-139 15,-3-5-158-15</inkml:trace>
  <inkml:trace contextRef="#ctx0" brushRef="#br0" timeOffset="184885.6384">14312 17746 433 0,'0'0'625'15,"0"0"-618"-15,-20-81 132 16,20 56-66-16,0 2-55 16,20 7-16-16,2 2 1 15,5 4-3-15,-2 6 0 16,2 4 2-16,-2 0 0 15,-5 5 4-15,-4 15-6 16,-4 5 0-16,-5 6 3 16,-2 5 1-16,-5 0-4 15,-6-2 5-15,-9-1-5 16,-7-7 7-16,3-6-4 16,-1-1 2-16,0-8-4 15,7-3 4-15,4 0-2 0,2-7-3 16,4 0 1-1,3 0-1-15,0 2-3 0,0 1-8 16,0 3 4-16,6-4 6 16,4 3 1-16,6-3 10 15,7-1-7-15,2-2 5 16,5 0 0-16,3 0-3 16,-2 0 0-16,2 0-2 15,-3-1 0-15,-4 0-2 16,0-2-1-16,-7 3-5 15,4 0-47-15,-3 0-78 16,-4-3-134-16,-3-1-386 16</inkml:trace>
  <inkml:trace contextRef="#ctx0" brushRef="#br0" timeOffset="185526.2851">15144 17626 775 0,'0'0'207'15,"0"0"-200"-15,0 0 125 16,0 0-36-16,0 0-70 15,0 0-19-15,-27 0-3 16,27 2 0-16,6 1 9 16,11-3 25-16,13 0 20 15,11 0-8-15,5 0-16 16,3-8-12-16,2-1-15 16,-8-1 1-16,-1 4-6 15,-6-2 4-15,-3 5-5 0,-8-3 1 16,-13 3-2-1,-6 2-20-15,-5 1-48 0,-1 0-40 16,0 0-68-16,0 0-70 16,-13 0-136-16</inkml:trace>
  <inkml:trace contextRef="#ctx0" brushRef="#br0" timeOffset="185760.6655">15335 17486 1113 0,'0'0'10'0,"0"0"134"0,0 0 44 16,0 0-119-1,0 0-40-15,0 0-18 0,-16-17-11 16,16 27-1-16,0 11 0 16,10 8 1-16,-1 9 5 15,1 6-4-15,0 0 6 16,-1 6-6-16,2 1-1 15,-2-2-6-15,-6-6-163 16,0-19-357-16</inkml:trace>
  <inkml:trace contextRef="#ctx0" brushRef="#br0" timeOffset="186813.8829">15945 17478 1143 0,'0'0'50'0,"0"0"-21"16,0 0 45 0,0 0-74-16,0 0-4 0,0 0 4 15,25 101 13-15,-10-57 2 16,-6-5-5-16,0 2 1 16,-3-4 8-16,-6-11-10 15,0-4-3-15,0-11-2 16,0-5 8-16,0-3-12 15,0-3 6-15,0 0 5 16,0 0 5-16,-6 0 5 16,-3-10-1-16,-4-9-12 15,-3-8 2-15,2-5-1 16,2-9 8-16,0-7-9 16,-2-15-1-16,10-7-7 15,4-5-7-15,0 9-11 0,12 16 16 16,9 16 2-16,-2 15 0 15,8 2 0-15,-1 7-1 16,2 7 0-16,-4 3-8 16,-2 0 3-16,-9 17-1 15,1 5-9-15,-8 2 11 16,-6 5 0-16,0 4 5 16,-9 0 3-16,-12-2-3 15,-1-2-15-15,-1-5-3 16,4-9 12-16,1-4 1 15,7-5-2-15,7-6-12 16,1 0 11-16,3 0 8 0,0 0-2 16,0 0-2-1,0 0-6-15,0 2-12 0,0 6 4 16,6 4 2-16,4 7 13 16,10 6 2-16,3-2-2 15,9 5 3-15,-2-3 1 16,1 0 17-16,-1-5-18 15,-2-1 4-15,-1-3 0 16,-8-3-2-16,-2 0-1 16,-8-3-1-16,-6 3-16 15,-2-3-102-15,-1 1-135 16,0-3-98-16</inkml:trace>
  <inkml:trace contextRef="#ctx0" brushRef="#br0" timeOffset="187361.9706">16397 17682 1045 0,'0'0'8'16,"0"0"123"-16,26-81-59 16,-3 57-65-16,3 5-3 15,3 8 1-15,-7 4 12 16,1 7 0-16,-11 0 2 15,-1 0-14-15,2 11-4 16,-3 8 1-16,-6 1-4 16,-1 7 2-16,-3 1 0 15,0 1-1-15,-4 3 1 16,-12 2 5-16,-7-11 3 16,7-5-5-16,-1-4-1 15,8-4-2-15,2-4 5 0,4-2-4 16,0-1-1-16,3-3 3 15,0 1-3-15,0 2-10 16,0-1-3-16,0 1 13 16,7-1 5-16,8 1 3 15,8 0-2-15,4-3 4 16,1 0-7-16,5 0 2 16,0 0-4-16,-7-3-1 15,0 0-1-15,-11 1-72 16,-1-1-50-16,-8-1-106 0,-2-1-225 15</inkml:trace>
  <inkml:trace contextRef="#ctx0" brushRef="#br0" timeOffset="187940.0889">16874 17640 1145 0,'0'0'22'0,"0"0"49"16,0 0 54-16,0 0-99 15,62-76-22-15,-33 68-1 16,4 3 1-16,-1 5-1 16,0 0 2-16,-2 16 2 15,-8 7-1-15,-5 4 5 16,-10 6-3-16,-7-1-3 16,0-2-4-16,-10-2-2 15,-10-8 2-15,-2-4-1 16,2-6 9-16,4-5-6 15,3-5 2-15,5 0 9 0,0 0-2 16,5-5 0-16,3-10-12 16,0 0-30-16,3-1 5 15,13 0 4-15,6 7 11 16,2 3 5-16,-5 6 2 16,3 0-1-16,1 3-2 15,-1 14 2-15,-2 3 4 16,-6 2 7-16,-3 2-3 15,-3-1 6-15,-5-2 0 16,-3-2-3-16,0 0-5 16,-6-1-2-16,-17 1 4 15,-10 0-3-15,-12 1 1 16,-10 1-2-16,-13-5-3 0,-5-3-139 16,6-13-228-16</inkml:trace>
  <inkml:trace contextRef="#ctx0" brushRef="#br0" timeOffset="188596.4313">17582 17598 1104 0,'0'0'120'16,"0"0"-109"-16,0 0 117 15,0 0-78-15,0 0-39 16,0 0-2-16,11 0-3 15,17 0 0-15,20 0 25 0,15 0 6 16,7-4-14-16,3-6 20 16,-3-4-27-16,-4 3-6 15,-8 0-6-15,-12 3 0 16,-20 2-4-16,-13 3-4 16,-13 1-55-16,0 2-44 15,-18 0-35-15,-13 0-18 16,-11 0-222-16</inkml:trace>
  <inkml:trace contextRef="#ctx0" brushRef="#br0" timeOffset="188846.3705">17735 17423 1033 0,'0'0'19'0,"0"0"150"16,0 0 16-16,0 0-111 15,0 0-46-15,0 0 2 16,0-7-16-16,13 29 5 16,6 10 17-16,4 8 4 15,2 8-14-15,-1 5-10 16,-6-2-9-16,0 3-4 16,-9-1-3-16,-5-2-3 15,-4-3-60-15,0-14-165 16,0-21-511-16</inkml:trace>
  <inkml:trace contextRef="#ctx0" brushRef="#br0" timeOffset="189830.7342">18452 17408 1265 0,'0'0'12'16,"0"0"-1"-16,0 0 7 15,0 0-12-15,34 109-1 16,-8-53 32-16,-3-5-19 15,-5-1-10-15,-1-1-3 16,-11-11-1-16,-6-8-1 16,0-9-3-16,0-9 4 15,0-7 1-15,-6-2 1 16,-7-3 4-16,2 0 0 0,-1-10 1 16,-1-12 1-16,0-5-3 15,0-6-3-15,3-11 1 16,1-7 11-16,2-10-15 15,4-6-3-15,3-1-1 16,0 3 1-16,3 4 2 16,20 4-2-16,6 9 0 15,-1 14-1-15,-1 12 0 16,-8 14-1-16,-2 6-2 16,-7 2-1-16,2 0-5 15,0 16-4-15,0 6-5 16,-6 9 8-16,-6 4 6 0,0 6 0 15,-6-2 3-15,-17-1-18 16,0-8-14-16,-4-6-13 16,6-10 35-16,1-5 11 15,6-5-7-15,8-1-2 16,3-3 9-16,3 0 0 16,0 0-8-16,0 0-8 15,0 8-9-15,9 1-8 16,11 11 28-16,9 9 3 15,7 5 3-15,0 3 17 16,2-1 9-16,-1-2-22 16,-4-5 5-16,-1 0-7 15,-10-6-2-15,-4-3 1 0,-3-7-1 16,-3-4-59 0,-5-6-200-16,-3-3-149 0</inkml:trace>
  <inkml:trace contextRef="#ctx0" brushRef="#br0" timeOffset="190424.5375">18979 17587 1138 0,'0'0'11'15,"0"0"85"-15,0-72 15 16,19 52-90-16,8 4-20 15,2 6-1-15,3 7 0 16,-2 3 2-16,-9 0-2 16,-4 12-1-16,-4 10-10 15,-9 5-1-15,-4 5 7 16,0 3 5-16,-7-6 6 0,-9-7 1 16,5-7-3-16,3-10 3 15,7-3-7-15,1-2 8 16,0 0 3-16,0 0-3 15,0 0-8-15,9-5-17 16,5-4-10-16,6 1 21 16,-4 6-4-16,4 2 4 15,-5 0 2-15,4 0-5 16,2 14-9-16,-3 3 15 16,0 3 3-16,-6 1 21 15,-5-3-7-15,-5-2-4 16,-2-5-6-16,0 2 0 0,-15-3-3 15,-11 0 12-15,-10-3-12 16,-10 1-2-16,-3-4 1 16,-5-1-19-16,1-3-90 15,6 0-86-15,3-3-125 16</inkml:trace>
  <inkml:trace contextRef="#ctx0" brushRef="#br0" timeOffset="191158.8733">19459 17500 1075 0,'0'0'96'0,"0"0"47"16,0 0 9-16,0 0-87 16,0 0-13-16,0 0-7 15,-5-41-2-15,5 40-19 16,0 1-3-16,0 0-3 15,0 0 2-15,0 0-9 0,0 0-2 16,0 0-1-16,0 0-1 16,0 0-3-16,0 0 5 15,0 0-9-15,0 0 1 16,0 0 1-16,0 0-2 16,0 0 2-16,0 0-1 15,0 0 0-15,0 0 1 16,0 0-1-16,0 0-1 15,0 0 3-15,0 0-1 16,0 0 4-16,0 0-4 16,-1 0 2-16,1-3 2 15,0 0-2-15,0 0-4 16,0-1 3-16,0 1-3 0,0 2 0 16,0 1-2-16,0 0 4 15,0 0-4-15,0 0-9 16,0 4-1-16,0 20-2 15,1 12 7-15,11 15 7 16,5 4 5-16,-5-1-3 16,-1 1 7-16,0-9-4 15,-7-1-2-15,-1-6 3 16,-3-7-3-16,0-9-1 16,0-4 3-16,0-10-1 15,0-1 0-15,0-5-1 16,0-3 1-16,0 0-2 0,4 0 2 15,-4 0-4-15,3 0-17 16,-3-3-34-16,4-13-34 16,-1-5-144-16,-3-13-449 15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5T11:10:33.89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19899 16438 678 0,'0'0'45'0,"0"0"-39"15,0 0 68-15,0 0-42 16,0 0-24-16,0 0-7 16,0 0 21-16,-6-5 5 15,6 3 28-15,0 2 0 16,0 0-7-16,0 0-5 15,0 0 7-15,0 0-11 16,0 0-6-16,0 0-7 16,0 0-6-16,0 0 5 15,0 0 0-15,0 0-3 16,0 0 2-16,0 0 0 16,0 0-8-16,0 0-8 15,0 0-4-15,0 0 0 16,6 0-4-16,15 0 4 0,9 0 12 15,5 0-3-15,5 0 5 16,2 0-4-16,-3 0 0 16,-2 0-3-16,-10 0-2 15,-6 0-3-15,-9-3 3 16,-8 3-7-16,-1 0 0 16,-1 0 2-16,1-3 4 15,2 3-5-15,1-1-3 16,4 1 0-16,2-3 0 15,0 3-24-15,3 0-94 0,-8 0-105 16,-2 0-141 0</inkml:trace>
  <inkml:trace contextRef="#ctx0" brushRef="#br0" timeOffset="516.8747">20610 16315 276 0,'0'0'434'15,"0"0"-351"-15,0 0 97 16,0 0-41-16,0 0-51 15,0 0-3-15,0-46-3 16,-1 40-22-16,1 6 6 0,-2 0-12 16,1 0-18-16,-1 0-15 15,2 0-3-15,-1 3-18 16,-1 21-1-16,1 15 1 16,1 14 8-16,0 3 8 15,0-7-9-15,0-5 1 16,0-6-5-16,0-4 1 15,1-5-2-15,1-3-2 16,-2-2-1-16,0-7 1 16,0-1-12-16,0-7-67 15,0-4-108-15,-2-5-151 0,1-14-242 16</inkml:trace>
  <inkml:trace contextRef="#ctx0" brushRef="#br0" timeOffset="113275.4604">20648 16388 371 0,'0'0'222'0,"0"0"-156"16,0 0 37-16,0 0-80 15,0 0-12-15,0 0-3 16,0 0 4-16,-6 0 9 15,6 0 21-15,0 0 8 16,0 0-20-16,0 0-3 16,0 0 5-16,0 0-17 0,-3 0-8 15,0 0-7 1,-2 0 0-16,2 0 0 0,-1 0-1 16,2 0 2-16,1 0 7 15,-1 0 12-15,1-2 11 16,-1-2 2-16,2 0-9 15,-1-2 12-15,1-1-14 16,0-3-6-16,0 0-7 16,0 0 3-16,0 2 1 15,0-2 9-15,0 0-8 16,6-2-7-16,9 3-2 16,0-1 1-16,2 3-6 0,6-2 1 15,-10 8-2 1,3-2 3-16,-3 1-2 0,-7 2 1 15,4 0-1-15,-4 0 0 16,3 5-3-16,2 9 3 16,-1 3 1-16,0 5 0 15,1 7 2-15,4 5 2 16,-6-1 2-16,1 7-2 16,-3-1 2-16,-2-2 2 15,-2-7-6-15,-2-5 2 16,2-6-3-16,-3-5-2 15,2-3 0-15,-1-7 2 16,-1 1-2-16,0-5 1 16,0 4-2-16,0-4-10 15,0 0-120-15,0 0-52 0,-1 0-99 16</inkml:trace>
  <inkml:trace contextRef="#ctx0" brushRef="#br0" timeOffset="113666.0885">20610 16551 608 0,'0'0'77'0,"0"0"-1"16,0 0 35-16,0 0-50 16,0 0-27-16,0 0-14 15,-1-11 60-15,7 8-19 16,8 0-32-16,8-4-1 15,4 4-10-15,7-4-4 16,3 1-3-16,3-1-6 16,-10 3 1-16,-3 1-1 0,-10-1-5 15,-6 2-7 1,-7 2 3-16,-3 0-102 0,0 0-149 16,-8 0-165-16</inkml:trace>
  <inkml:trace contextRef="#ctx0" brushRef="#br0" timeOffset="114931.7265">20967 16151 682 0,'0'0'14'0,"0"0"81"16,0 0-52-16,0 0-37 15,0 0 11-15,0 0 22 0,-79-53-4 16,64 49 7-16,-6-3-3 16,0 4 2-16,1-3-20 15,0 3-7-15,0-4 4 16,4 3 10-16,1 1-1 15,5 3-6-15,-5 0-6 16,3 0-8-16,0 0-3 16,-8 0-4-16,-2 9-3 15,1 5 3-15,-3 0 3 16,-1 1 0-16,3 0-2 16,2 2 3-16,-1 0 6 15,4 3-2-15,0 2 0 0,1-3 0 16,1 1 1-16,1 0-1 15,2 0-3-15,5 4 4 16,-3 4-3-16,3-2-2 16,4 7-3-16,3-2 3 15,0 2 2-15,0 0-1 16,2-4 3-16,9 2 2 16,-4-3-3-16,-3 0-2 15,2 1 1-15,0-3 6 16,-1 2-3-16,2-6 3 15,-2-1-1-15,1-2 1 16,0 0-2-16,0-5-6 16,1 2 6-16,2 1-4 0,2-3 0 15,2 3-4-15,3-2 5 16,4 2 1-16,-5-1-1 16,4 0 1-16,-1-2-1 15,-2 3-1-15,0-5 0 16,0 2-4-16,0-4 1 15,0 2 1-15,4-5-2 16,-1 0 2-16,5 1 6 16,0-3-5-16,0-2 8 15,-1-2-3-15,0 0-1 16,-1-1-5-16,-1 2 1 16,-1-2-5-16,1 0 5 0,-4 0-2 15,1-2 2 1,0-6-1-16,3 1 1 0,2-5-2 15,-3 1 2-15,3-5-2 16,-2 2 0-16,0-5 0 16,-2-2 1-16,0-6-2 15,1-2 3-15,-4-1-2 16,1-2-1-16,-8 2 3 16,1 0-3-16,-3 1 1 15,1 5 3-15,-5-2 8 16,0 3-2-16,-3-1 2 15,0-2-4-15,0 1 1 16,0-2-6-16,0 1 2 16,0-5 0-16,-6 2-4 15,0 0-1-15,-2-2 2 0,-2 1-1 16,3 1-1-16,-4 2-2 16,-1 4 1-16,2-2-1 15,-2 4 4-15,-2-3-3 16,-1 5-1-16,-2-4 1 15,-2-1-1-15,-1 4 4 16,-4-5 0-16,0 2 0 16,0 2-4-16,2-2 0 15,2 4 0-15,5 2 2 16,4 10-2-16,2 2-9 16,-2 5-20-16,-10 3-22 15,-15 18-167-15,-14 13-433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9T10:42:09.2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16419 7747 195 0,'0'0'41'0,"0"0"18"16,0 0-27-16,0 0-21 16,0 0 2-16,0 0 13 15,0 0 32-15,0 23 7 16,0-23-38-16,0 0-1 16,0 0-17-16,0 0-4 15,0 0 1-15,0 0-2 16,0 0-1-16,0 0-2 15,0 0 3-15,0 1 1 16,0-1 1-16,-9 3 0 16,0-1-5-16,-8 3-1 0,2 0 0 15,-2-2 1-15,-10 1 2 16,10 0 1-16,-1 1 7 16,1-1 8-16,-1 3 3 15,4-3-5-15,5-1-2 16,0-2-8-16,9-1 3 15,0 0-7-15,0 0-3 16,41 0 7-16,12 0 11 16,23 0-10-16,11 0-6 15,16-13-2-15,-9 2-35 16,-1 0-204-16</inkml:trace>
  <inkml:trace contextRef="#ctx0" brushRef="#br0" timeOffset="218.7577">18043 7717 576 0,'0'0'16'0,"0"0"21"15,0 0 7-15,290-18-17 16,-237 14-24-16,-9 1-3 15,-9 3 0-15,-12 0-19 16,-5 0-106-16,-9 0-254 16</inkml:trace>
  <inkml:trace contextRef="#ctx0" brushRef="#br0" timeOffset="437.5593">18807 7660 383 0,'0'0'105'16,"0"0"-16"-16,0 0-53 15,0 0-24-15,0 0-12 16,0 0 0-16,0 16 0 16,0-7 0-16,0 6 2 15,-17 8-2-15,17 3-6 16,-9 6-22-16,9 4-76 0,-9 0-130 15</inkml:trace>
  <inkml:trace contextRef="#ctx0" brushRef="#br0" timeOffset="1422.1072">18576 8009 242 0,'0'0'57'16,"0"0"90"-16,0 0-66 15,0 0-14-15,0 0 5 16,0 0 19-16,-17-106-24 15,8 96-3-15,0 5-13 0,9 0-10 16,-9 5-13 0,9 0-20-16,0 0-8 0,0 10-9 15,0 17 8-15,0 22 1 16,0 2 0-16,0 4-2 16,0 2-55-16,9-4-55 15,0-7-44-15,0-4-165 16</inkml:trace>
  <inkml:trace contextRef="#ctx0" brushRef="#br0" timeOffset="1640.8273">18567 8650 296 0,'0'0'23'15,"0"0"62"-15,0 0 12 0,0 0-53 16,0 0-7-16,0 0-22 15,76 79-12-15,-58-62-3 16,-9 0-3-16,-9-2-203 16</inkml:trace>
  <inkml:trace contextRef="#ctx0" brushRef="#br0" timeOffset="2235.3009">17666 9234 248 0,'0'0'44'15,"0"0"-37"-15,0 0 34 16,0 0 6-16,0 0 9 16,0 0 15-16,-106 5-11 15,101-5-23-15,5 0-4 16,0 4-10-16,0-4-18 15,0 1-4-15,0 3-1 0,5-4 0 16,39 0 8 0,27 0 28-16,22-5-16 0,19-16-13 15,8 1-6-15,26-1-1 16,9-2 2-16,0 8-1 16,-12-1-1-16,-5 5 0 15,-33 2 1-15,-11-3-1 16,-9 7 0-16,-32-1 0 15,-4 6 0-15,-22-4-1 16,-1 4 1-16,-8 0-3 16,-10 0-35-16,1 0-122 15,-9 0-305-15</inkml:trace>
  <inkml:trace contextRef="#ctx0" brushRef="#br0" timeOffset="2594.7223">18093 9577 275 0,'0'0'63'16,"0"0"61"-16,0 0-66 0,0 0-26 16,0 0-19-16,0 0-3 15,-9 0 15-15,9 1 16 16,0-1-3-16,9 0-2 16,18 0 3-16,16 0-1 15,16 0-21-15,2-5-7 16,15-5-4-16,-5-3-6 15,5 4 0-15,-15-1-3 16,-2 1-8-16,-15 1-59 16,-18 4-150-16</inkml:trace>
  <inkml:trace contextRef="#ctx0" brushRef="#br0" timeOffset="2922.8881">18515 9692 358 0,'0'0'88'16,"0"0"-5"-16,0 0-76 0,0 0-3 15,0 0 3-15,0 0 0 16,0 116-3-16,8-76-3 16,-8 2-1-16,0 1-1 15,0-7-114-15,0-2-198 16</inkml:trace>
  <inkml:trace contextRef="#ctx0" brushRef="#br0" timeOffset="3188.4775">18550 10563 269 0,'0'0'13'15,"0"0"17"-15,0 0 23 16,0 0 12-16,0 0-39 16,0 129 12-16,0-105-5 15,0 4-2-15,0 4-26 16,0 2-2-16,0 3-3 16,0 0 0-16,0 6-1 15,0-2-5-15,0 4-117 16</inkml:trace>
  <inkml:trace contextRef="#ctx0" brushRef="#br0" timeOffset="3610.7803">18351 11561 120 0,'0'0'67'0,"0"0"-40"15,0 0 30-15,0 0-26 16,0 0-6-16,0 0-14 16,26 44-7-16,-26-40-1 15,0-4-2-15,9 0 4 16,-9 0 14-16,0 0 64 16,0 0-1-16,0 0-24 15,0 0-36-15,0 0 4 16,-18 0-2-16,-14 0-24 15,-12 0-20-15,-17 0-28 0,2 0 41 16,-2 0 7-16,11 0 3 16,-3 0-1-16,27 0-2 15,8-9-14-15,10-7-341 16</inkml:trace>
  <inkml:trace contextRef="#ctx0" brushRef="#br0" timeOffset="7315.7635">18017 8267 111 0,'0'0'140'0,"0"0"-70"16,0 0-7-16,0 0-28 15,0 0-27-15,0 0-2 16,18-42 15-16,-18 36-6 0,0 4 3 16,0-3 9-1,0 3 6-15,0 0-6 0,0 2-16 16,-18 0-4-16,1 0-4 16,-19 0-3-16,10 0-5 15,-15 0 3-15,6 0 0 16,0 0 2-16,3 0 1 15,5 0 0-15,1 0 0 16,0 0 0-16,-1 0 1 16,-5 0-2-16,6 0-2 15,-9 2 0-15,8 2 1 16,-5-1-1-16,6-1 2 16,-1-2 1-16,1 0-1 15,8 0 1-15,-5 5-1 0,-12-4 0 16,9-1 0-16,-1 0 0 15,1 2 0-15,-6-2 0 16,5 0 1-16,-8 0 0 16,9 0 2-16,3 0-1 15,-4 0-1-15,10 0-2 16,-10 4 0-16,10 0-2 16,-1 1 2-16,-8-1-1 15,2 3-2-15,-2-3 4 16,0 0-3-16,-1 4 2 15,4-2 1-15,-3 3-2 16,-1 0 2-16,10-1-1 16,-1 1-2-16,-8-3-2 0,8 6-3 15,4-3-4-15,-4 2 2 16,0-1 0-16,10 1 9 16,-1 2 1-16,0-3-3 15,9 0-1-15,0 3-4 16,0 1-6-16,0-2 3 15,0 1-15-15,0-3 14 16,0 3 9-16,0-2 2 16,0 0-1-16,0 3 2 15,0-1-1-15,9 1 2 16,0-3-2-16,-9 6 2 16,8-2-1-16,1 2 0 0,0 0-1 15,0-7 1-15,5 0 0 16,-5 3 0-16,0-6 1 15,0 1-1-15,-9 2 0 16,9-1 0-16,-1-2 0 16,-8 6 0-16,9-1 0 15,9-1 0-15,-18 1 0 16,8-6 2-16,1 3-2 16,-9 3 0-16,9-3 0 15,0 2 1-15,0 1 2 16,8 3-3-16,-2 0 4 15,2-3-3-15,1 1-1 16,-1-4 0-16,1 1 0 0,0 1 0 16,-1 0 0-16,7-3 0 15,2 5 1-15,-9-4-1 16,10 0 0-16,-10 0 0 16,10-3 0-16,-13 3 0 15,4 0-1-15,-9-1 0 16,17 2-10-16,-8 2 9 15,-1-2-4-15,1 0 4 16,-1 5 0-16,-2 1 0 16,2-3 2-16,-17 2-1 15,9 2-3-15,0-4-35 16,0 2-52-16,8-6 68 0,1 7 20 16,0-1-3-1,5 2 6-15,-14 3 0 0,8 2 0 16,-17 4 0-16,9-3 0 15,-9 4-23-15</inkml:trace>
  <inkml:trace contextRef="#ctx0" brushRef="#br0" timeOffset="8878.6288">17440 9654 156 0,'0'0'25'0,"0"0"27"16,0 0-25-16,0 0-2 0,0 0-9 15,0 0-13-15,18 112-1 16,-9-97-1-16,-9 2 0 16,9-4 6-16,-9 6 10 15,8-2-10-15,1-1-3 16,-9 1 3-16,9 4-5 15,-9-5-2-15,0 0 0 16,0-5 0-16,0 6 0 16,0-7 1-16,9 3-1 15,0 1 5-15,-9-4-4 0,17 6 0 16,-8-5-1 0,0 5 3-16,-4-1-2 0,4 1 0 15,0-1 9-15,0 1 31 16,0-4 29-16,-1 10-48 15,1-1-12-15,0-2-3 16,-9 0 7-16,0 6 0 16,0-2 0-16,0-3-6 15,0 2-3-15,0 0 0 16,0-7-4-16,9 7-1 16,0-2 0-16,-9 4 1 15,8-4 0-15,-8 2-1 16,9 3 1-16,-9-10 0 15,9 4-1-15,0 1 0 16,-4-5 0-16,-5 3 0 0,3 4 2 16,-3-3-2-16,0 4 1 15,0 2 1-15,0-2-1 16,0 0 0-16,0-5 1 16,0-1-1-16,0-5 0 15,0-3 0-15,0 3-1 16,0-2 1-16,0 0-1 15,0-3 0-15,0 3 0 16,0-6 0-16,0 2 0 16,0-6 3-16,6 7-3 15,3-4 2-15,0 2 3 16,8 2-3-16,-8-2 0 0,9 6-1 16,-9 0 2-16,8 1-2 15,1-2 0-15,-4 0-1 16,4 6 0-16,-9-5 0 15,8 5 1-15,1-2-2 16,-9-4 2-16,8-2-2 16,-8 1 1-16,0-3 0 15,8-1 0-15,-8 5 1 16,6-3-1-16,-7-2 0 16,10-1 0-16,-9-3-1 15,0-1 1-15,8 0 1 16,-8 0 0-16,0 0 2 15,-1 0-2-15,1 0 4 0,9-1-3 16,-4-13 3-16,13 2-3 16,-1-3-1-16,-8-7-1 15,8 4 1-15,-3-2 0 16,-5-5-1-16,-1-2 0 16,-17 0 2-16,9-5 1 15,-9 5 1-15,0 0 4 16,0 0 36-16,0 4-10 15,0-1-22-15,0 3-2 16,0-1-1-16,0-5 13 16,0 7-11-16,-9-14-6 15,1 6-4-15,8-8 0 0,-9-2-1 16,0-2-2 0,9 1-4-16,0 6 3 0,0 6 3 15,0 1 0-15,0 3 0 16,0-1 0-16,0 3 0 15,0-1 0-15,0 2-1 16,0-2-6-16,0 1-5 16,0-2 12-16,0 8 0 15,-9-2 0-15,4 2 0 16,-13 3 2-16,9-3-2 16,9-1 0-16,-9 6 0 15,9 0-2-15,0 2 2 16,0-1-1-16,0 7 1 15,-8-3 0-15,8 2 0 16,0 3 0-16,-9 0 0 0,9 0-3 16,-9 0-13-16,0 10 2 15,-8 11 14-15,-1 6 0 16,9 5 0-16,1-1 0 16,-1-8 0-16,-6-3 1 15,6 2 3-15,9-12-4 16,-8-3 3-16,8-3 0 15,0-4-1-15,0 0 2 16,0 0 1-16,0 0 11 16,0 0-4-16,0-16-8 15,17-6-1-15,-2 7-2 16,-6-8 2-16,8-3-3 0,-8 3 0 16,9-5 0-16,-10-6 1 15,1 2 0-15,9 0 1 16,-10 5 2-16,10 5 1 15,5 7 39-15,-5 5 6 16,-1 7-30-16,19 3-17 16,8 7-1-16,14 20-2 15,12 6 3-15,6 4-3 16,-14-12-6-16,-30-23-354 16</inkml:trace>
  <inkml:trace contextRef="#ctx0" brushRef="#br0" timeOffset="26273.9101">8423 8358 9 0,'0'0'15'16,"0"0"-10"-16,0 0 59 16,0 0 59-16,0 0-51 15,0 0-4-15,0 0-20 16,0 0 13-16,0 0-24 15,-58 6-25-15,58-6-4 16,0 0-3-16,-9 0 10 16,9 0 10-16,-9 0 15 15,9 0-16-15,0 0 2 16,-9 3-2-16,0-2 7 0,9 3-17 16,-17-3-3-1,8 7-7-15,-6-1 0 0,4-5-2 16,2 4 5-16,3-2-1 15,-3-4-3-15,9 0 5 16,0 0 1-16,0 0-3 16,0 0-3-16,0 0 1 15,0 0 3-15,0 0-3 16,0 0 3-16,0 0 0 16,0 0 1-16,27-15 8 15,22-12 17-15,13-6-12 16,14-14-10-16,18 1-5 15,2-4 1-15,7-2 1 16,-1-3-4-16,9 8 14 0,-8 1-7 16,-7-1-1-16,-11 14-4 15,-15 2 8-15,-20 11-2 16,-15 9-7-16,-17 6-5 16,-18 5-2-16,0 0-17 15,0 16-120-15,-18 9-146 16</inkml:trace>
  <inkml:trace contextRef="#ctx0" brushRef="#br0" timeOffset="26883.3154">8888 8648 321 0,'0'0'60'16,"0"0"31"-16,0 0-21 15,0 0-17-15,0 0 2 16,0 0 20-16,-26 0-35 16,26 0 0-16,0 0-12 15,0 0-1-15,0 0-10 16,0 0 2-16,0 0-7 0,0 0-5 16,0 0 7-1,0-13 8-15,18-6-1 0,31-10 3 16,13-9-1-16,14 2-8 15,-6 4-2-15,6 5-5 16,-14 5-5-16,-18 7 1 16,-18 5 0-16,-11 2-4 15,-7 8-1-15,1 0 0 16,0 0-28-16,-9 1-145 16,0 6-266-16</inkml:trace>
  <inkml:trace contextRef="#ctx0" brushRef="#br0" timeOffset="28133.2995">8941 8684 262 0,'0'0'157'0,"0"0"-58"16,0 0-20-16,0 0-4 16,0 0-24-16,0 0-29 15,0-6-5-15,0 6-8 16,0 0 3-16,0 0-6 16,0 0 2-16,0 0-5 15,0 0-3-15,0 0 0 16,0 0-4-16,9 0 1 15,6 0 3-15,11 0 1 0,0 11-1 16,15 11 0-16,-6 9 1 16,9 6 0-16,6 7-1 15,-6 1 0-15,0 1-10 16,8-5-13-16,-11 3-41 16,-5-3-72-16,5-8-87 15</inkml:trace>
  <inkml:trace contextRef="#ctx0" brushRef="#br0" timeOffset="28430.1834">9679 9357 220 0,'0'0'80'0,"0"0"23"16,0 0 2-1,0 0-34-15,0 0-20 0,0 0-1 16,102 110-18-16,-76-93-12 15,7 0 2-15,-7 4-14 16,0 7-6-16,1 0 3 16,-10 6-3-16,1-1-2 15,-9 4-3-15,-4-6-44 16,-5 1-92-16,0-9 17 16,0-2 33-16,0-2-173 15</inkml:trace>
  <inkml:trace contextRef="#ctx0" brushRef="#br0" timeOffset="28617.6864">10083 9992 248 0,'0'0'18'16,"0"0"60"-16,0 0 19 16,0 0-56-16,0 0 1 15,0 0-13-15,146 83-1 16,-123-69-19-16,-14 2 1 15,0 3-7-15,-9-1 0 16,0 4-3-16,0 5-34 16,0-7-173-16</inkml:trace>
  <inkml:trace contextRef="#ctx0" brushRef="#br0" timeOffset="28805.1823">10047 10446 346 0,'0'0'63'0,"0"0"50"16,0 0-55-16,0 0-28 16,0 0-11-16,0 0 2 15,-102 112-12-15,84-87-8 16,-25 2-1-16,2 2-18 16,-12-3-92-16,-14 1-156 15</inkml:trace>
  <inkml:trace contextRef="#ctx0" brushRef="#br0" timeOffset="29133.3933">9336 10857 67 0,'0'0'210'16,"0"0"-173"-16,0 0 5 15,0 0-29-15,0 0-12 16,0 0-1-16,-123 97 1 15,109-83 4-15,-13-3 17 16,10 1 6-16,-10-3 16 16,1 4-11-16,9-3-25 15,-7 3-6-15,-2 4-1 16,-1 2-1-16,10-4-2 16,-9 1-2-16,-1 0 1 15,4 0-4-15,-4-5 3 0,1 5 3 16,9-2 1-16,-7-1 1 15,4-3 6-15,-4 0-7 16,7 1 0-16,-1-7 2 16,1-2-4-16,-1-2 1 15,3 0-10-15,-5 5 8 16,-12-5 0-16,-3 5-79 16,-9 0-86-16</inkml:trace>
  <inkml:trace contextRef="#ctx0" brushRef="#br0" timeOffset="29445.8412">8373 11267 201 0,'0'0'67'0,"0"0"21"15,0 0 36-15,0 0-25 16,0 0 10-16,0 0-39 16,-26 0-16-16,26 0 8 15,-9 0-12-15,9 0-20 16,0-4-7-16,-9 4-4 15,9 0 0-15,-8 0-6 16,-1 0 4-16,9 0-3 16,0 0-6-16,0 0-8 15,0-5-2-15,0 5-11 16,0-2-131-16,-9-13-162 16</inkml:trace>
  <inkml:trace contextRef="#ctx0" brushRef="#br0" timeOffset="32149.2176">7917 7700 260 0,'0'0'13'16,"0"0"38"-16,0 0 0 16,0 0-5-16,0 0 18 15,0 0-30-15,-6 0-18 16,6 0 9-16,0 0 18 15,0 0 0-15,0 0-1 16,-3 0-12-16,-3 0-12 16,-3 0-9-16,-2 0-4 0,-4 0-5 15,-3 0 0-15,-8 7-4 16,9 1-3-16,-10-1 4 16,13-3 3-16,-7 2 0 15,-2 1 0-15,5-4 0 16,1 4 1-16,-10 3-1 15,1 2 0-15,-6-2 0 16,14 2-1-16,1-3 2 16,-1-3-1-16,0 3 1 15,4-2-1-15,-7 4 2 16,-2-2-1-16,5 0-1 16,-8 3 1-16,0-1-1 15,2 1 0-15,4-2 2 0,-4-5-2 16,16 6 1-16,-10-5 4 15,0 3-2-15,10-3 1 16,-10 4-3-16,3-3 1 16,4 6 0-16,-4-1-2 15,-2 0 0-15,8-1 0 16,0 0 0-16,0 0 0 16,0-1 1-16,9-1-1 15,-8-3 0-15,-1 3-1 16,9-1 2-16,-9-2-1 15,0-1 0-15,0 4 1 16,1 3-1-16,-7-2 0 16,3 2 0-16,-11 2 1 0,14 0-1 15,-8 0 0-15,8-4 0 16,0 2 2-16,0-1-2 16,9 0-2-16,-9-1 2 15,1 1 0-15,-7-1 0 16,3-1 0-16,4-2 0 15,-7 1 3-15,6 0-3 16,0-3 3-16,1-4-2 16,8-1 2-16,0 0 3 15,0 0 5-15,0 0-6 16,0 0-4-16,0 0 1 16,0 3-2-16,0-1 0 15,0 2 1-15,0-4-2 0,0 5-1 16,0-3 1-16,0 0 0 15,0 1 0-15,0 2 1 16,0 1-1-16,0-6 2 16,0 3-1-16,0-2 0 15,0-1 0-15,0 0 3 16,0 0 0-16,0 0-1 16,0 0-2-16,0 0 0 15,0 0-3-15,0 0-122 16</inkml:trace>
  <inkml:trace contextRef="#ctx0" brushRef="#br0" timeOffset="33586.7558">6354 8117 285 0,'0'0'24'0,"0"0"76"16,0 0-4-16,0 0-41 15,0 0-16-15,0 0 28 16,0-12-12-16,0 12-36 16,0 0-13-16,0 0-2 15,0 0-2-15,0 0-1 16,0 0 1-16,0 0-1 16,0 0 6-16,0-3 5 0,-6 3-9 15,3-2 0-15,3 2-1 16,0 0-2-16,-6 0 3 15,6 0-3-15,-3 0-1 16,-3 0-4-16,3 0 4 16,3 5 1-16,0-4 0 15,0 7 0-15,0-5-2 16,0-2 2-16,0 2 0 16,0-1 0-16,18-2 0 15,0 0 1-15,-1 0 0 16,1 0 1-16,-10 0 2 15,1 0-3-15,-9 0 0 16,0-6 1-16,0-5 2 0,0 7-2 16,0-7 0-16,0 4-2 15,-17-2 0-15,-1-2 0 16,1 6 0-16,8 1-1 16,0 1 1-16,-6-2 0 15,7 5 1-15,-10 0-1 16,0 0 0-16,1 0 0 15,-9 0 0-15,8 0-2 16,3 5 3-16,7 2-2 16,-1 4 1-16,6 3-1 15,3-2 1-15,0-2-2 16,0 1-1-16,0-5 3 0,17 1 0 16,1-5 0-16,0-1 0 15,8-1 0-15,-9 0 0 16,1 0 2-16,-3 0-2 15,-12 0-3-15,-3 0 3 16,0 0 0-16,0 0-12 16,0 0-223-16</inkml:trace>
  <inkml:trace contextRef="#ctx0" brushRef="#br0" timeOffset="34681.1349">6234 8914 289 0,'0'0'57'0,"0"0"31"0,0 0-3 15,0 0-56-15,0 0 13 16,0 0-3-16,-27-54-11 16,27 52 10-16,0 2-1 15,0 0-22-15,0 0-13 16,0 7-1-16,0 20-1 15,18 13 4-15,26 10 7 16,14 13 0-16,4 3 4 16,5 3 7-16,-14 0-4 15,5-3 1-15,-14-6-5 0,-9-5 3 16,9-11-7 0,-8-7-1-16,-13-5-6 0,3-6 5 15,1-9-7-15,-10 1 2 16,7-9-3-16,-13 6-2 15,-11 2-45-15,0-8-145 16</inkml:trace>
  <inkml:trace contextRef="#ctx0" brushRef="#br0" timeOffset="35353.5026">6433 9651 200 0,'0'0'113'16,"0"0"-102"-16,0 0 21 15,0 0 16-15,0 0-17 16,0 0 3-16,-18-50 26 15,18 44 3-15,0 1-10 16,0 1-10-16,0 4-21 16,0 0-10-16,0 0-9 15,0 0-3-15,0 0 1 16,18 0-2-16,5 0 2 16,4 11 5-16,8 5 3 15,0-2 0-15,-3 2 12 16,3-4-7-16,-9 4-5 0,10-5-7 15,-4-1 3-15,-6 0-3 16,9-8 1-16,-8-2 0 16,-10 0 0-16,7 0 3 15,-13 0 0-15,-2 0 1 16,-3-17 10-16,-6 2-9 16,0-2-1-16,0-5-5 15,0 1 1-15,0-5 1 16,0-2-1-16,0-2 3 15,-26-4 1-15,-7-3-4 16,7-1 0-16,0 3-3 16,17 6-1-16,9 9-13 15,0 4-124-15</inkml:trace>
  <inkml:trace contextRef="#ctx0" brushRef="#br0" timeOffset="36932.1206">5505 9660 214 0,'0'0'36'16,"0"0"-15"-16,0 0-5 15,0 0-3-15,0 0-7 16,0 0-3-16,-9 54 15 16,9-54 15-16,0 0 5 0,0 0-33 15,0 0-4-15,0 0 1 16,0 0-2-16,0 0 1 16,0 0-1-16,0 0 0 15,0 0 0-15,0 0 0 16,0 0 0-16,0-5 0 15,0 0 1-15,0 5 6 16,0 0 6-16,0 0 11 16,0 0-10-16,0 0 15 15,-17 5 4-15,8 12-13 16,-17 6-10-16,2 8-3 16,4 2-6-16,-13 7 6 15,16-3-4-15,-18 6 0 16,3-5 5-16,-12 7 6 0,0-1-2 15,0-6-5-15,-6 6-2 16,6-2-2-16,0-4 0 16,-5-1 0-16,5-5-2 15,9-5 8-15,-15 5 2 16,15 5-7-16,-9-6-1 16,3 5 4-16,14-1-1 15,-8-3-1-15,12 0-3 16,5-10 5-16,-8-3 5 15,17-6-5-15,0-3 9 16,1-5-4-16,8 2-1 0,-9 2-2 16,0-5-5-1,9-2 1-15,-9 3-2 0,9 0-2 16,-8 2-1-16,8-7 2 16,0 0-2-16,0 0-2 15,0 4 2-15,0 0-2 16,0-2-4-16,0-2-163 15,0 0-282-15</inkml:trace>
  <inkml:trace contextRef="#ctx0" brushRef="#br0" timeOffset="37791.6752">4724 10494 281 0,'0'0'32'0,"0"0"56"16,0 0-17-16,0 0-48 15,0 0-5-15,0 0 0 16,-77 32 18-16,69-28 35 16,5-3 22-16,3 3-66 0,0-4-1 15,0 0-9-15,0 0-12 16,0 0-2-16,0 0 0 16,0 1-1-16,0 10 0 15,0-5 3-15,9 8 2 16,17 2-1-16,9-4 3 15,15 10-2-15,-6-10-2 16,8 3-1-16,7-6 1 16,-6-1 0-16,5-4 7 15,-5-4-1-15,-9 0-4 16,8 0-6-16,-11 0 0 16,9 0-1-16,-6 0 0 0,9 0 1 15,5 0-1-15,4 0 1 16,8-16 2-16,-12 0-2 15,4-5-1-15,-12 11 0 16,-6-7 0-16,-3 10 1 16,-6-3-1-16,9 4 0 15,0 2 0-15,5-3 0 16,-5 4 0-16,18 3 0 16,-4 0 0-16,4 0 0 15,-13 0 0-15,-5 0 0 16,6 0 0-16,-6 0 0 15,6 0-1-15,-6 0 1 16,-1 0-1-16,7 0 1 16,3 0 0-16,0 0-1 15,-1 0 2-15,-2 0-1 0,3-1 0 16,-4-15 0-16,4-2 0 16,-3-1 1-16,-6 2-1 15,0 6 1-15,-3-1-1 16,-15 4 0-16,0 8 0 15,-8 0 0-15,-9 0 0 16,0 0 0-16,-1 0-1 16,1 0 1-16,6 0 0 15,-4 0 0-15,4 0 0 16,-6 0 0-16,0 0 0 16,-9 0-18-16,0 0-36 15,0 0 11-15,0 0-139 0,-36 0-258 16</inkml:trace>
  <inkml:trace contextRef="#ctx0" brushRef="#br0" timeOffset="38401.1409">6828 10414 274 0,'0'0'35'16,"0"0"32"-16,0 0-34 15,0 0-10-15,0 0 8 16,0 0 9-16,0-11 1 16,0 7 14-16,6-3 24 15,6 2-33-15,11-5-22 16,-6 8-10-16,10-2-7 16,-1-2-5-16,15 6 3 0,-15 0-4 15,10 0 2-15,-1 17 2 16,6 4-1-16,-15-2-1 15,0 0 6-15,1 2-4 16,-1-6 9-16,-3 2-4 16,-5-2-5-16,0-3 4 15,-1-2-6-15,-8 7 2 16,0-2 0-16,-9 7 3 16,0 10 5-16,0-5-2 15,-27 5-1-15,10 0-3 16,-1-5-2-16,4-6 5 15,5-6-1-15,0 0 9 16,9-13-5-16,0 3 4 0,0-5-5 16,0 0 4-16,0 0 22 15,0 0 18-15,0 0-16 16,0-5-30-16,0 0-10 16,0-2 0-16,0 7-27 15,-9-5-181-15,-17-1-557 16</inkml:trace>
  <inkml:trace contextRef="#ctx0" brushRef="#br0" timeOffset="41932.9712">6371 8177 311 0,'0'0'60'0,"0"0"4"16,0 0-32-16,0 0-7 16,0 0-5-16,0 0 20 15,0 0-4-15,18-39 18 16,-18 38 8-16,0 1-33 15,0-4-10-15,0 4 5 0,0 0-4 16,0 0-13-16,-18 0-4 16,-5 0-1-16,5 0-2 15,-2 0 0-15,-4 0 0 16,16 0 1-16,-1 0 1 16,0 0-1-16,9 0-1 15,0 0 0-15,0 0-11 16,0 5 11-16,0 7-3 15,9-1 3-15,17-2 0 16,6-1 0-16,-11-4 2 16,-6-4-2-16,2 0 1 15,-8 0 4-15,-9 0 14 0,9 0 8 16,-9-5 0 0,0-8-17-16,0 4-7 0,0-3 6 15,0 2-3-15,-9 7-6 16,0 1-1-16,0 2-4 15,9 2-77-15,0 17-88 16</inkml:trace>
  <inkml:trace contextRef="#ctx0" brushRef="#br0" timeOffset="43042.752">8596 11146 42 0,'0'0'7'16,"0"0"11"-16,0 0 43 15,0 0 14-15,0 0-28 16,0 0 9-16,-41 0-6 15,41 0-16-15,-3 0-4 16,3 0-17-16,0 0-6 16,-6 0 1-16,3 0-2 15,-3 0-5-15,-3 0 10 16,1 0 5-16,8 0 9 0,0 0 9 16,0 0-12-16,-9 0-22 15,0 0-32-15,-17 0-400 16</inkml:trace>
  <inkml:trace contextRef="#ctx0" brushRef="#br0" timeOffset="45105.4556">4759 9719 45 0,'0'0'137'0,"0"0"-113"16,0 0 8-16,0 0-2 0,0 0-25 15,0 0-3 1,0 0 17-16,-199 92-15 0,172-73-3 16,1-2-1-16,3-1-1 15,-4 7-30-15</inkml:trace>
  <inkml:trace contextRef="#ctx0" brushRef="#br0" timeOffset="45871.0584">3418 11541 1 0,'0'0'21'15,"0"0"-14"-15,0 0-7 16,0 0 0-16,0 0 0 15,0 0 1-15,155 0-1 16,-140 0 15-16,3 0 47 0,-1 0 9 16,1 0-57-16,8 5-13 15,0-1-1-15,1-4-14 16,-4 0-93-16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5T11:10:51.309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2516 1230 460 0,'0'0'32'16,"0"0"124"-16,0 0-94 15,0 0-7-15,0 0-8 16,0 0 12-16,0 0-5 16,25-70-5-16,-23 65-3 15,-2 1 1-15,0 1 2 16,0-1-20-16,0 1-5 15,0-1 4-15,0 1-9 16,0-2 7-16,0 0 0 0,-3 0-6 16,-6 1 5-16,0-1-8 15,-3 0-13-15,-3 3 0 16,-7 2-1-16,-1 0-3 16,-5 4-2-16,-2 10 2 15,2 5 4-15,1 4 1 16,6-1-1-16,6 1 0 15,12-2-1-15,3-3-3 16,3 1 2-16,21-2-2 16,7-2 3-16,5 0 2 15,3 2-2-15,0 2-2 16,-1 3 0-16,-5 5-1 0,-6-3 0 16,-10 2 0-16,-4 1 0 15,-12-4-1-15,-1 2 0 16,-1-5 1-16,-23 1-1 15,-7-1 1-15,-4-3 4 16,-3-1-4-16,5-6 6 16,3-3 2-16,-1-7-2 15,4 0 1-15,6 0-7 16,0-8 0-16,2-5-50 16,10 1-87-16,6 1-99 15,3 0-156-15</inkml:trace>
  <inkml:trace contextRef="#ctx0" brushRef="#br0" timeOffset="312.5034">2789 1271 741 0,'0'0'115'15,"0"0"57"-15,0 0 9 16,0 0-49-16,0 0-76 16,0 0-35-16,-3-28-13 15,3 35-8-15,0 15 0 16,3 11 0-16,3 6 6 16,6-3 4-16,-2 1 2 0,-1-6-2 15,-1-2-4-15,-1-2-5 16,-1-5 0-16,-6-1-2 15,0-4-1 1,0-7-34-16,0 0-54 0,0-5-75 16,0-5-66-16,-13-5-147 15</inkml:trace>
  <inkml:trace contextRef="#ctx0" brushRef="#br0" timeOffset="540.9337">2762 1031 189 0,'0'0'894'0,"0"0"-826"16,0 0 59-16,0 0-69 15,0 0-53-15,0 0-5 16,-9-23-119-16,9 23-179 15,-3 0-626-15</inkml:trace>
  <inkml:trace contextRef="#ctx0" brushRef="#br0" timeOffset="1494.0665">2944 1374 822 0,'0'0'86'0,"0"0"-3"15,0 0 35-15,3-78-52 16,12 63-30-16,-3 3-25 15,7 3 5-15,-2 4 5 16,-1 5-1-16,-1 0-7 0,4 4 0 16,-2 18 8-1,2 7-3-15,-5 10-6 0,2 0-1 16,-7-2-1-16,0-2-10 16,-6-6 4-16,-3-4-4 15,0-5 0-15,0-6 2 16,0-6-1-16,-9 0 0 15,3-5 1-15,3-3 7 16,-3 0-1-16,3 0 0 16,-3-15 4-16,-1-7-5 15,2-8-3-15,4-7-3 16,1-5-1-16,0-3 3 0,4 2-5 16,14 6 2-1,3 7-3-15,0 10 3 0,6 9-5 16,-5 6 1-16,3 5 1 15,-2 5-2-15,2 15 1 16,-1 5 3-16,-3 3 0 16,-6 3 2-16,1-3 2 15,-7-1-1-15,-4-2-3 16,-4-6 1-16,-1-2-1 16,0-7 1-16,0-3 2 15,-4-3-1-15,-4-4 3 16,5 0 6-16,-3 0 6 15,-4-8 4-15,1-9 1 16,3-9-1-16,0-5-11 16,3-7-3-16,3-3-6 0,0 5-1 15,0 7 1-15,7 10-2 16,4 9 1-16,-2 5-1 16,4 5-3-16,1 0 4 15,5 0-2-15,2 11 2 16,3 6-1-16,4 3 2 15,-4 1 1-15,4 2 0 16,-7-1-2-16,-3 0 1 16,-3 0-6-16,-9 1 6 15,-6 1-64-15,0 1-66 16,0-1-73-16,-12-2-55 16,-3-8-77-16</inkml:trace>
  <inkml:trace contextRef="#ctx0" brushRef="#br0" timeOffset="1759.6881">3730 1246 937 0,'0'0'35'15,"0"0"139"-15,0 0-24 16,0 0-83-16,0 0-66 15,0 0 5-15,30 39 17 16,-21-7-2-16,0 6-3 0,-2-4-10 16,-1-1-7-1,-1-4 2-15,-2-8-5 0,-3-4 2 16,0 0-55-16,0-6-58 16,0-5-62-16,0-6-206 15</inkml:trace>
  <inkml:trace contextRef="#ctx0" brushRef="#br0" timeOffset="1962.8996">3672 1051 153 0,'0'0'848'0,"0"0"-814"16,0 0 36-16,0 0-63 16,0 0-7-16,0 0-218 15,0-38-372-15</inkml:trace>
  <inkml:trace contextRef="#ctx0" brushRef="#br0" timeOffset="2447.203">4142 979 1014 0,'0'0'4'15,"0"0"112"-15,0 0 32 16,0 0-48-16,0 0-68 16,0 0-24-16,-3-12-3 15,3 46 0-15,13 9 26 16,-2 9 7-16,-2 6-14 16,1 2-1-16,2 3-9 15,-3-5-4-15,3-6-7 16,-6-5-3-16,-3-8 1 15,0-3-2-15,-3-8-7 16,0-3-62-16,0-3-52 0,-9-5-81 16,0-8-176-1</inkml:trace>
  <inkml:trace contextRef="#ctx0" brushRef="#br0" timeOffset="3025.3261">4561 1367 886 0,'0'0'66'15,"0"0"101"-15,0 0-62 16,-33-73-40-16,15 60-34 16,-7 4-12-16,-2 8-7 15,-3 1-8-15,2 1 3 16,1 20-1-16,3 5 4 16,3 8-1-16,8 2 10 15,4 0-7-15,9-5-1 16,0-3 1-16,3-6-11 15,9-5 4-15,4-2-5 16,-2-5 1-16,5-3-1 16,-1-5 1-16,0-2-2 0,1 0-23 15,1-12-15-15,-1-10-20 16,0-3-5-16,-8-3 26 16,-2 0 25-16,-2 0 13 15,-4 6 3-15,0 6 7 16,0 6 19-16,-3 3 18 15,0 7 0-15,3 0-30 16,0 0-17-16,6 12 4 16,3 6-1-16,6 5 18 15,0-1-8-15,1 0-5 16,1 0-3-16,-4-2-5 16,-7 0-1-16,-3 1-1 0,-6-1-127 15,0-8-106-15,-3-9-277 16</inkml:trace>
  <inkml:trace contextRef="#ctx0" brushRef="#br0" timeOffset="3384.7438">4685 1308 717 0,'0'0'361'0,"0"0"-279"16,0 0 80-16,0 0-70 15,85-45-43-15,-57 51-7 16,-1 19-11-16,4 6 6 15,-7 3-7-15,0 4-16 16,-9-4-4-16,-6-3-6 0,-2-4-3 16,-2-5 0-1,-5-10 2-15,0-4-3 0,0-5-6 16,0-3 6-16,0 0 7 16,0-8 9-16,-9-12-9 15,0-6-5-15,-3-6-1 16,2-2-1-16,-1-4-3 15,5 1-8-15,3 3 4 16,3 6-10-16,0 6 0 16,0 2-3-16,15 4-23 15,3 2-1-15,4 3-12 16,1 6-28-16,2 4-41 0,-1 1-14 16,-9 0-107-1,1 0-250-15</inkml:trace>
  <inkml:trace contextRef="#ctx0" brushRef="#br0" timeOffset="3697.2938">5086 855 997 0,'0'0'41'0,"0"0"102"16,0 0 19-16,0 0-21 0,0 0-108 15,0 0-33-15,15 20 0 16,7 28 33-16,-2 13 5 16,2 0-14-16,-4 1-4 15,-3-1-3-15,-2-3-14 16,-1-3-1-16,-4-4-2 15,-5-5-4-15,-3-5-55 16,0-7-108-16,0-12-92 16,-6-17-333-16</inkml:trace>
  <inkml:trace contextRef="#ctx0" brushRef="#br0" timeOffset="4040.9675">5383 1235 1082 0,'0'0'1'16,"0"0"135"-16,0 0-15 16,82 104-62-16,-60-76-19 15,-2-1-12-15,-4-4-5 16,2-9-14-16,-9-3-7 16,-3-7 0-16,-3-4 2 15,0 0-1-15,0 0-1 16,4-15-2-16,-1-7-24 15,-3 0 15-15,3-9 7 16,-6 7 2-16,3 8 1 0,-3 5 0 16,0 11 7-1,0 17-8-15,0 27-22 0,-9 21 22 16,-10 16 22-16,-1 10-7 16,-11 6-5-16,-6 6-9 15,-8 4-1-15,-10 0-38 16,-6-12-193-16,1-26-501 15</inkml:trace>
  <inkml:trace contextRef="#ctx0" brushRef="#br0" timeOffset="6777.1">6242 1551 995 0,'0'0'42'16,"0"0"171"-1,0 0-26-15,0 0-105 0,0 0-46 16,0 0-36-16,0 0-4 0,0 0 4 16,0 79 0-1,0-21-1-15,-15 14-88 0,-13-6-186 16,-8-17-483-1</inkml:trace>
  <inkml:trace contextRef="#ctx0" brushRef="#br0" timeOffset="7894.7316">6988 1313 614 0,'0'0'345'0,"0"0"-325"16,-15-100 145-16,15 71-61 15,18 2-31-15,15 4-50 16,7 3-10-16,5 5 15 15,4 11-5-15,-1 4-10 16,-2 6-2-16,-1 19-2 16,-7 7 2-16,-8 7-8 0,-7 8 1 15,-7 0-3 1,-10-2-1-16,-3-8 0 0,-3-10-3 16,0-8-1-16,-9-7 4 15,0-4 1-15,-3-6 10 16,3-2-4-16,0 0 8 15,2-19 3-15,1-9 2 16,0-10-11-16,6-8-6 16,0-4 2-16,0 3-2 15,12 5-3-15,4 9-1 16,1 9-3-16,2 3-2 16,3 10-17-16,-1 5-65 0,0 6-85 15,0 0-123 1,-6 0-206-16</inkml:trace>
  <inkml:trace contextRef="#ctx0" brushRef="#br0" timeOffset="8582.3648">7725 1283 809 0,'0'0'8'16,"0"0"65"-16,0 0 45 15,0 0-65-15,85-60-18 0,-72 48-5 16,-1 3-8-16,-9 1-6 16,0-1 4-16,-3-1 18 15,0 0-5-15,-6 0-4 16,-13 1-16-16,-4 1 6 15,-2 4-4-15,1 1 6 16,-1 3-7-16,2 3-8 16,4 11-1-16,6 10 5 15,5 5 3-15,8 3-3 16,0-1 2-16,15 1 3 16,13-5-4-16,11-4-3 15,3-6 2-15,4-9-4 0,2-8 2 16,1 0-4-16,0-1 0 15,-4-13-2-15,-6-3 1 16,-9 0-3-16,-5-4-2 16,-10 0-8-16,-6-4 1 15,-9-3-2-15,0-3 9 16,-6-5-3-16,-15 5 3 16,-4 0 4-16,2 4-2 15,1 8 6-15,7 9 13 16,6 5 15-16,6 5-18 15,3 0-16-15,0 0-14 16,15 15-2-16,12 6 16 16,6 5 4-16,7-1-3 0,-3 2-1 15,-4-1-2 1,-6-2 2-16,-2-2 0 0,-8-1 0 16,-7-2 1-16,-4-2-1 15,-6-1-2-15,0-2-2 16,-6-1 2-16,-15 0 4 15,-1-5 8-15,-2-2-8 16,6-4-2-16,-6-2-18 16,8 0-47-16,1-15-79 15,9-12-97-15,6-7-165 16</inkml:trace>
  <inkml:trace contextRef="#ctx0" brushRef="#br0" timeOffset="8816.7449">8394 1034 495 0,'0'0'525'0,"0"0"-499"16,0 0 113-16,0 0-69 15,0 0 36-15,45 104-43 16,-24-62-17-16,0 1-18 16,0 0-1-16,-5-3-15 15,-4 0-3-15,-6-6-7 16,-3-8-1-16,-3-4-2 15,0-8-26-15,0-5-69 16,-6-4-52-16,-9-5-94 16,-1-15-253-16</inkml:trace>
  <inkml:trace contextRef="#ctx0" brushRef="#br0" timeOffset="9019.9013">8394 790 1131 0,'0'0'17'0,"0"0"112"16,0 0-76-16,0 0-53 15,0 0-10-15,0 0-125 16,36-22-266-16</inkml:trace>
  <inkml:trace contextRef="#ctx0" brushRef="#br0" timeOffset="9566.8298">9121 1114 1071 0,'0'0'124'0,"0"0"-99"16,-81-21 48-16,44 21-2 15,-3 3-48-15,1 11 0 16,6 2 0-16,11 1-3 16,5-2-11-16,13 2-9 0,4 0-1 15,0 0-4-15,13 1 4 16,14-1 1-16,9 0 2 15,3-1-2-15,4 1-3 16,-9-1-13-16,-4 1 11 16,-12-2-1-16,-3-1 3 15,-12-1 1-15,-3-2 1 16,0 3 1-16,-15 3 0 16,-12 0 6-16,-10 0 1 15,1-4-6-15,2-4 0 16,4-4 0-16,3-5 0 15,5 0-2-15,6 0-37 16,9-17-106-16,0-7-87 0,7-15-451 16</inkml:trace>
  <inkml:trace contextRef="#ctx0" brushRef="#br0" timeOffset="9848.1662">9285 887 1153 0,'0'0'19'15,"0"0"188"-15,0 0-89 16,0 0-90-16,0 0-28 16,0 0 38-16,64 94-5 15,-40-44-2-15,-3 1-9 16,-1 1-12-16,-3-4 0 0,-8 1-9 15,-3 0 0 1,-6-6-1-16,0-5 1 0,0-5-2 16,0-8-23-16,-9-8-55 15,-4-5-68-15,-4-9-69 16,-5-3-138-16</inkml:trace>
  <inkml:trace contextRef="#ctx0" brushRef="#br0" timeOffset="10035.5968">9197 1255 1105 0,'0'0'38'15,"0"0"131"1,0 0-75-16,0 0-47 0,119-63-11 16,-62 48-5-16,1 5-17 15,0-2-14-15,-4 5-2 16,-8-3-65-16,-16-8-316 15</inkml:trace>
  <inkml:trace contextRef="#ctx0" brushRef="#br0" timeOffset="12268.9723">10165 1177 576 0,'0'0'126'0,"0"0"-76"16,0 0 119-16,0 0-87 16,0 0-29-16,0 0 9 15,0 0-11-15,0-51 7 16,0 46-2-16,-3 0 18 0,-12 1-27 15,-6-1-37 1,-3 5-1-16,-7 0-3 0,1 0-4 16,0 9-2-1,2 9 3-15,7 3-3 0,3 8 0 16,8 5 2 0,7 3-2-16,3-3 0 0,3 0 1 15,16-7-1-15,5-6 0 0,4-7 1 16,-5-5 2-1,2-5 0-15,-1-4-1 0,-9 0-1 16,3 0 1 0,-6-9-2-16,1-9 2 0,-1-7-4 15,0-6 0 1,-3-4-6-16,-6-4 4 0,0 4 3 16,-3 1 1-1,0 5 2-15,0 6 3 0,-6 6 0 16,0 10 13-16,3 4 3 15,3 3-10-15,0 6-11 16,6 16-11-16,12 11 11 16,3 4 6-16,-2-1 2 15,4 3-4-15,-1-3 1 16,-3-2-5-16,-2-3-3 16,-7-3 0-16,-4-2-91 15,-6-6-119-15,0-10-178 0</inkml:trace>
  <inkml:trace contextRef="#ctx0" brushRef="#br0" timeOffset="12716.0988">10359 1146 1064 0,'0'0'5'0,"0"0"65"16,0 0 18-16,0 0-28 0,0 0 15 15,82 45-30 1,-63-15-5-16,-3 4-17 0,-2 4-8 16,-8 4-6-1,-3-4-3-15,-3-6-3 0,0-12-3 16,0-9 2 0,0-6-2-16,0-5 0 0,0 0 6 15,0 0 8-15,0-15-1 0,-3-9-11 16,-7-9-1-1,4-9 1-15,1-6-2 16,5-1 0-16,0 6-2 16,5 4 2-16,14 8 0 0,8 6 0 15,1 6-4-15,-1 10 4 16,0 4 0-16,3 5-5 16,0 0 4-16,-2 17-1 0,-1 5 2 15,-1 1 8-15,0 7-4 16,-7-4-1-16,-2 6-3 15,-4 2-1-15,-1 0 1 16,-6-3-17-16,-3-2-51 16,2-7-63-16,2-7-36 15,5-9-83-15,0-6-116 16</inkml:trace>
  <inkml:trace contextRef="#ctx0" brushRef="#br0" timeOffset="13012.9548">11252 1056 940 0,'0'0'8'16,"0"0"88"-16,0 0 53 15,0 0-51-15,0 0-51 16,-101-8-14-16,72 36-6 15,7 6 4-15,3 7-6 16,9-1-7-16,9-1-1 16,1 0-9-16,3-6-5 15,17-3-2-15,5-3 0 16,5-10 1-16,0-5-2 0,2-6-50 16,3-6-98-1,-8-2-124-15,-8-16-453 0</inkml:trace>
  <inkml:trace contextRef="#ctx0" brushRef="#br0" timeOffset="13434.8441">11388 1223 865 0,'0'0'6'0,"0"0"29"16,0 0 52-16,0 0-21 15,0 0-16-15,100 7-8 16,-76-10 3-16,-5-5-16 16,-5-1-10-16,-7-2-3 0,-4-1-4 15,-3-4 2-15,0 0-8 16,0-1-1-16,-3 0 0 16,-15-2 2-16,2 2 39 15,-2 3-35-15,-3 2 4 16,3 9 35-16,-3 3-40 15,5 0 9-15,1 20-12 16,0 7-5-16,6 7 13 16,6 3-1-16,3 0-4 15,3 1 3-15,15-3 0 16,3-2-6-16,6-4-4 16,4-5-1-16,2-5 2 0,0-6-4 15,-2-4-8-15,-1-6-75 16,4-3-41-16,-7 0-43 15,0-9-132-15,-1-13-329 16</inkml:trace>
  <inkml:trace contextRef="#ctx0" brushRef="#br0" timeOffset="13872.4304">12086 1071 838 0,'0'0'77'16,"0"0"120"-1,0 0-95-15,0 0 20 0,0 0-61 16,0 0-2-16,-100-65-20 16,67 65-8-16,2 0-13 15,-2 14 9-15,8 3-17 16,7 2 0-16,9 1-10 15,9 0-2-15,0 0 1 16,12 1 1-16,18-4 0 16,7 0 6-16,5-4-6 15,-2-3 0-15,-4 1 3 16,-2-3-3-16,-9 2 0 0,-5 0-1 16,-4 1-3-16,-7 2 3 15,-4 2-4-15,-5 4 2 16,0 3-2-16,-14 1 5 15,-11 4 1-15,-11-3 3 16,-4-3-4-16,-2-3 4 16,-7-3 0-16,-6-5-4 15,-2-3-3-15,-3-1-32 16,5-3-57-16,9-3-155 16,15-8-250-16</inkml:trace>
  <inkml:trace contextRef="#ctx0" brushRef="#br0" timeOffset="14843.8774">13494 863 818 0,'0'0'10'0,"-40"-80"128"16,31 55 49-16,6 9-56 16,3 8-32-16,0 8-41 15,0 0-43-15,0 8-15 0,18 24 0 16,6 19 25 0,1 18 13-16,-4 9-2 0,0 6-7 15,-4 0-9-15,0 0-12 16,-5-2-1-16,-2-7-7 15,-4-12 3-15,2-18-1 16,-5-13-2-16,-3-14 2 16,0-9-2-16,0-7 0 15,0-2 5-15,0 0 1 16,0-12 4-16,0-15-10 16,0-14-2-16,0-10-2 15,3-9-7-15,12 3-4 16,1 5 1-16,8 13 0 15,-3 15-4-15,3 11 5 0,-5 11 9 16,5 2 1-16,-5 15-4 16,4 14 0-16,-4 7 7 15,-4 5-7-15,-7 1 7 16,-8-1-5-16,0-3-1 16,-16-7 2-16,-7-8 4 15,-4-9 0-15,2-7 8 16,-1-7-1-16,1 0-3 15,4-2 3-15,2-10-7 16,3-7-28-16,9-3-30 16,0-4-65-16,7-6-42 15,0 0-109-15,13 1-155 16</inkml:trace>
  <inkml:trace contextRef="#ctx0" brushRef="#br0" timeOffset="15609.5245">14149 1266 806 0,'0'0'171'0,"0"0"-97"16,0 0 74-16,0 0-111 15,0 0-31-15,0 0-2 16,39-58 1-16,-23 46-1 16,-2 1-2-16,-4 0 4 15,-1-3 1-15,-3 5 6 16,-3-5 1-16,-3 3 11 15,0-1 12-15,-3 0-16 16,-12 0-17-16,-5 6 3 16,0 3 3-16,1 3 3 15,2 0 3-15,-1 4-7 16,-2 16 2-16,7 9 2 16,3 7 0-16,7 3 3 0,3 2 3 15,3 0 0-15,17-2-5 16,6-3 3-16,3-7-3 15,3-5-10-15,1-7 1 16,6-7-1-16,-4-8 0 16,4-2-1-16,0 0 2 15,-3-12-3-15,-3-5-2 16,-4-8-4-16,-6-3-28 16,-5-8 11-16,-4-5-6 15,-7-5-5-15,-1-3 7 16,-6-1 19-16,0-2 1 15,0-1 5-15,-6 0 0 0,-5 5 6 16,1 11 5-16,1 9 29 16,3 11 3-16,3 10-3 15,0 4-22-15,3 3-11 16,0 0-7-16,0 20-11 16,3 17 10-16,9 12 1 15,2 9 15-15,2 5-2 16,0-5 5-16,0 0-5 15,4-1-7-15,-5-2-6 16,-4-7 3-16,-1-6-4 16,-1-11 1-16,-6-9-1 15,1-10-27-15,-4-5-42 16,0-5-62-16,-4-2-74 0,-8 0-155 16</inkml:trace>
  <inkml:trace contextRef="#ctx0" brushRef="#br0" timeOffset="15797.0204">14501 1247 1091 0,'0'0'9'0,"0"0"82"16,0 0-7-16,0 0-59 16,0 0-7-16,83-39 12 15,-44 25-8-15,1 0-9 16,5-2-7-16,-3 3-6 0,-6 3-13 15,-3 0-179 1,-14-6-195-16</inkml:trace>
  <inkml:trace contextRef="#ctx0" brushRef="#br0" timeOffset="16297.0127">14903 760 1295 0,'0'0'4'0,"0"0"48"15,0 0 27-15,0 0-22 16,0 0-42-16,0 0-14 16,62-4 5-16,-40 36 3 15,-2 8 8-15,-4 4-1 16,-6-2-9-16,-4-4-3 16,-3-9-2-16,-3-7 1 15,0-10-3-15,0-4-2 16,0-8 2-16,0 0 14 15,0 0-4-15,0-10 25 0,0-13-10 16,-3-9-20-16,2-6-2 16,1-7 0-16,0-5-1 15,18 3-2-15,4 8-1 16,1 13-1-16,-4 12 1 16,0 13-3-16,-2 1 1 15,0 12-3-15,6 14 5 16,-5 9-7-16,6 7 6 15,-5 3-11-15,-7 0-95 16,-11-3-162-16,-1-9-378 0</inkml:trace>
  <inkml:trace contextRef="#ctx0" brushRef="#br0" timeOffset="17177.8789">16247 1084 1043 0,'0'0'8'16,"0"0"124"-1,-38-92 68-15,31 79-76 0,6 9-40 16,1 4-36-1,0 3-42-15,0 28-6 0,11 16 0 16,8 16 11 0,1 10 0-16,-1 2 6 0,-2 2-4 15,-1-4-4 1,-7-8-5-16,-2-2-2 0,-7-7 0 16,0-5-2-16,0-7 3 0,0-10-4 15,-7-9 1 1,4-9-40-16,-3-7-50 0,0-7-121 15,-6-2-89 1,-3-14-249-16</inkml:trace>
  <inkml:trace contextRef="#ctx0" brushRef="#br0" timeOffset="17434.5922">16258 1054 1099 0,'0'0'1'0,"0"0"21"16,77-46 43-16,-34 41-4 16,-1 5-30-16,-1 0-4 15,-5 15-3-15,-14 9-6 16,-10 0-11-16,-12 11-7 16,-8 1 2-16,-21 2-1 0,-7-2-1 15,-5-6-10 1,5-8 1-16,7-9-10 0,6-8-41 15,9-5-71 1,8-1-62-16,6-20-181 16</inkml:trace>
  <inkml:trace contextRef="#ctx0" brushRef="#br0" timeOffset="17774.696">16819 869 1030 0,'0'0'31'16,"0"0"136"-16,0 0-26 0,0 0-49 15,0 0-33 1,0 0-16-16,10-23-20 0,-3 49-20 15,4 12 23-15,7 8 3 16,-3 4-6-16,6 0-5 16,-6-4-11-16,1 0-4 0,-2-6 1 15,-1-2-4 1,-6-5 0-16,-1-6 0 16,-1 0 0-16,-5-4-21 15,0-3-46-15,0 2-96 16,-12-9-110-16,-7-10-212 0</inkml:trace>
  <inkml:trace contextRef="#ctx0" brushRef="#br0" timeOffset="18274.8558">16728 1229 1123 0,'0'0'14'0,"0"0"153"15,0 0-70-15,0 0-80 0,0 0-16 16,0 0 2 0,110-64 1-16,-58 47 1 0,7-2 0 15,2-1-1 1,-3-1-2-16,2-1 4 0,-5 0-6 16,-9 3 0-1,-7 0 0-15,-11 5 0 0,-15 3 2 16,-9 0 4-16,-4 5 12 0,-10 0-18 15,-13 3 3 1,-9 3 3-16,3 0-3 0,-1 7 2 16,1 9 3-1,13 1-2-15,6 3-1 0,7-1-5 16,3 1 0 0,10-1 0-16,11 1 1 0,10-1 1 15,8-2 2 1,3-2-3-16,-7-1 0 0,-2 0-1 15,-7-1 0-15,-9-4 0 16,-6 1 1-16,-7-3-1 16,-4 3-3-16,-1 4 3 15,-24 6 0-15,-10 2 1 16,-5 3-1-16,-3 0-31 16,6-6-23-16,4-4-40 15,6-6-31-15,12-9-133 16,9-11-297-16</inkml:trace>
  <inkml:trace contextRef="#ctx0" brushRef="#br0" timeOffset="18439.0965">17741 1243 448 0,'0'0'837'0,"0"0"-819"15,0 0 63-15,0 0-72 16,0 0-9-16,0 0-109 16,43 3-399-16</inkml:trace>
  <inkml:trace contextRef="#ctx0" brushRef="#br0" timeOffset="19365.6168">18719 1114 734 0,'0'0'60'16,"0"0"-26"-16,0 0 140 15,-13-92-54-15,13 71-57 16,13 4-16-16,6 0-12 0,5 1-7 16,5 3-11-16,-1 3-1 15,2 5-6-15,-7 5-1 16,-1 0-2-16,-5 22-5 15,-6 9-1-15,-10 8 3 16,-1 7 0-16,-12 2-2 16,-14 3-1-16,-10-3-1 15,0-1 2-15,4-9 2 16,9-9-4-16,11-12 1 16,4-9 0-16,7-3-1 15,1-5 0-15,0 0-6 16,18 0 6-16,5 0 2 0,12-8 0 15,4-6-2-15,3-1 2 16,4-1-1-16,-4 0-1 16,-2 0 0-16,-9 4 0 15,-8 3-1-15,-13 4-3 16,-9 2-72-16,-1 0-12 16,-20-1-263-16</inkml:trace>
  <inkml:trace contextRef="#ctx0" brushRef="#br0" timeOffset="19952.5674">18940 771 717 0,'0'0'44'0,"0"0"-20"0,0 0 22 0,-82-39 33 31,61 39-27-31,-9 0-25 0,-4 7-7 0,-2 17 18 31,-1 11 8-31,1 13-13 0,0 12 4 0,6 10-10 0,8 3 7 31,10 5-2-31,8 1-14 16,4-1 6-16,13-6-1 0,16-4-5 0,9-11-4 31,2-8-2-31,5-8-9 16,1-4 6-16,0-6-5 16,-1-7-2-16,0-7 0 15,-2-9-1-15,2-8 2 16,1 0 0-16,0-12-1 15,-2-13 2-15,-1-3-2 0,-7-5-1 0,-2-5 1 16,-3-5 1-16,-5-10-1 0,-11-8 1 16,-7-9 2-16,-8-3-4 31,-1 1 3-31,-18-1 1 0,-8 8 16 0,-3 4 12 16,2 10-3-16,-4 5 7 15,-1 14-5-15,1 8-14 16,-7 11-18-16,-10 12-1 15,0 1-12-15,-5 19-64 16,5 11-52-16,10 3-72 31,9-10-293-31</inkml:trace>
  <inkml:trace contextRef="#ctx0" brushRef="#br0" timeOffset="20671.323">20516 1022 1069 0,'0'0'0'0,"0"0"0"15,0 0 84-15,0 0-37 0,-101 22-20 16,62 7-10 0,0 3 4-16,2 1 0 0,3-6-4 15,8-1 1-15,9-9 2 31,3-7-2-31,8-4-4 0,3-6-8 0,3 0-4 16,0 0 3-16,0 0 5 16,0 0 1-16,0-10-11 31,3-10-5-31,4-7-15 0,6-3 7 0,-3-5-12 31,-1-5 11-31,-3-2-10 0,-6-3 10 0,0 0 5 31,0 5 9-31,-11 8 0 0,-3 7 5 0,-2 11 22 16,6 6 18-16,3 8-25 0,4 3-20 16,0 26-14-16,3 11 14 15,0 11 0-15,13 4 3 16,19-2 1-16,8-3-2 16,5-5-2-16,7-5 1 15,1-6-1-15,0-2-81 16,-4-11-112-16,-7-14-151 15</inkml:trace>
  <inkml:trace contextRef="#ctx0" brushRef="#br0" timeOffset="21266.7474">21132 1044 1127 0,'0'0'4'0,"0"0"60"16,0 0 66-16,0 0-64 16,-4-74-41-16,22 57-23 15,1 2 2-15,3 3-2 16,1 7-2-16,-2 3-1 15,-2 2-2-15,-1 0 2 16,-4 16 0-16,-5 5-5 16,-6 7 5-16,-3 0-3 0,0 0 4 15,-19-4-2-15,0-4-7 16,3-6 2-16,1-7 7 16,9-2 0-16,4-3-11 15,2 1-27-15,2-2-18 16,22 3 17-16,5 2 32 15,4 2-29-15,-1 1 11 16,-9 2 17-16,-1 2 7 16,-11 0-1-16,-3 1 1 15,-8 0 2-15,0 1 0 16,-25 2 15-16,-13 2 1 16,-9-2-9-16,-1-2-8 15,2-5-1-15,8-6-53 0,10-4-85 16,9-2-153-1</inkml:trace>
  <inkml:trace contextRef="#ctx0" brushRef="#br0" timeOffset="21829.2535">21282 727 686 0,'0'0'1'15,"-102"-12"80"-15,53 12 17 16,5 0 3-16,3 9-28 15,4 18-12-15,-1 13-23 16,2 14-3-16,5 11 15 16,6 9-13-16,12 3 12 15,6 2-5-15,7-3-23 16,10-6 2-16,13-4-7 16,13-10-6-16,9-9 4 15,5-8-2-15,4-7-7 16,1-8 2-16,-1-10-3 0,0-7-1 15,2-7-2-15,4 0 3 16,1-12 1-16,-2-9 2 16,-1-8-5-16,-5-5 3 15,-4-10-5-15,-8-11 6 16,-7-8-4-16,-12-11 5 16,-12-5 11-16,-10-5 17 15,-5-3-20-15,-26 1 0 16,-11 10-5-16,-10 15 6 15,-3 22-2-15,-10 22-14 16,0 17-2-16,-7 14-47 16,1 21-99-16,5-4-177 0</inkml:trace>
  <inkml:trace contextRef="#ctx0" brushRef="#br0" timeOffset="27565.037">22718 1601 1132 0,'0'0'12'16,"0"0"50"-16,0 0 94 16,0 0-74-16,0 0-50 15,0 0-32-15,0 0 7 0,0 0-1 16,-60 115-3-16,35-56-3 15,-9 7-3-15,-5 1-122 16,-5-9-186-16,1-18-443 16</inkml:trace>
  <inkml:trace contextRef="#ctx0" brushRef="#br0" timeOffset="28752.5931">23419 887 801 0,'0'0'10'0,"0"0"141"15,0 0-27-15,0 0-52 16,0 0-4-16,0 0-16 15,0 0-8-15,-10-52-7 16,10 42-5-16,4-1-23 16,14-1-4-16,6 1 0 15,0 5-1-15,4 6-1 0,2 0-3 16,-3 5 0 0,0 19-1-16,-7 8-2 0,-8 6 3 15,-10 4-2-15,-2 1 1 16,-8-6 1-16,-15-4-11 15,-3-13 11-15,7-6 4 16,5-8-2-16,8-4 3 16,5-2-1-16,1 0-4 15,0 0 0-15,22-15-9 16,5 0-26-16,4-2 17 16,1 8-6-16,-6 2 12 15,-1 7 11-15,-3 0-2 16,-3 5 3-16,-5 12-3 0,-4 2 1 15,-7 1 2 1,-3 2-1-16,-5 0 1 0,-18 1 0 16,-13-1 0-16,-4 1 6 15,-1-4-6-15,1-3-7 16,3-4-43-16,4-6-96 16,10-6-83-16,6 0-153 15</inkml:trace>
  <inkml:trace contextRef="#ctx0" brushRef="#br0" timeOffset="29440.0483">23628 665 607 0,'0'0'133'0,"0"0"-124"16,0 0 69-16,-93-63-28 16,71 50 1-16,-2 1-11 15,2 3 2-15,1 6 12 16,0 3-6-16,-3 0-21 15,-3 11-5-15,-3 12-19 0,-3 10 0 16,2 9 1-16,-2 6 1 16,2 6 6-16,4 3 2 15,0 4 6-15,8-2-3 16,9 3 2-16,7-6-2 16,3-1 2-16,4-1 0 15,21-4-5-15,10 1 6 16,5-5-6-16,8-4-5 15,4-6 6-15,0-3-11 16,6-8 2-16,2-4-2 16,1-4 0-16,0-6-2 15,-1-3 1-15,-5-8 1 0,-7 0 0 16,-8-6 1-16,-6-13-2 16,-4-4 4-16,-4-5 5 15,-4-10 15-15,-2-7 8 16,-6-10-17-16,-3-5-1 15,-7-6-7-15,-4 1-4 16,0-4-3-16,-6 4 5 16,-10 4-5-16,-5 4 15 15,-3 5-1-15,-1 5 3 16,-3 8-2-16,-5 5-2 16,-6 6-10-16,-7 5 8 15,-2 9-13-15,-4 3 0 16,-2 11-1-16,2 0-9 0,3 11-42 15,8 12-56 1,13 9-33-16,12 2-42 0,13-5-172 16</inkml:trace>
  <inkml:trace contextRef="#ctx0" brushRef="#br0" timeOffset="30190.0712">25319 841 958 0,'0'0'23'16,"0"0"-23"-16,0 0 91 16,-72 85-33-16,49-53-30 15,-4 3-4-15,-1-2 8 16,1 0-7-16,-1-7-4 16,1-1-10-16,4-4 6 15,4-8 1-15,5-4-5 16,4-5-6-16,9-3-1 15,1-1-5-15,0 0 8 16,0-3 4-16,1-12-13 16,12-6-28-16,1-8 18 15,0-2 6-15,-1-6-9 0,-3-4 2 16,0-2 3-16,-4 1 8 16,-3 1-3-16,-3 1 3 15,0 8 1-15,0 5 4 16,-6 7 4-16,-7 6 33 15,1 7-7-15,-3 2 2 16,-1 5-25-16,-5 5-11 16,-3 16-1-16,3 7-2 15,5 10 2-15,8 1 4 16,8 1-4-16,3 0 9 16,24-2-6-16,11-2 1 15,6-5-3-15,9-3 2 16,2-6-3-16,-2-6 0 0,-2-3-18 15,-8-4-59 1,-7-6-70-16,-8-3-129 0,-5 0-379 16</inkml:trace>
  <inkml:trace contextRef="#ctx0" brushRef="#br0" timeOffset="30502.5695">25950 819 1136 0,'0'0'24'0,"0"0"69"15,0 0 72-15,0 0-70 16,0 0-48-16,0 0-34 15,9-19-13-15,-3 49 1 16,3 12 23-16,-2 6-5 16,-1 1-6-16,-1-1-1 15,1-4-7-15,0-3-4 16,-5-6-1-16,-1-5-11 16,0-6-84-16,0-7-124 15,-13-14-146-15</inkml:trace>
  <inkml:trace contextRef="#ctx0" brushRef="#br0" timeOffset="31143.1919">26116 582 837 0,'0'0'6'0,"0"0"122"16,0 0-6-16,-96-67-54 16,65 62-35-16,-3 5-21 15,-7 4-6-15,-3 16 6 16,-3 11 6-16,-2 6 12 15,-3 9 8-15,7 5 7 16,5 8-13-16,7 2 2 16,14-3-8-16,10 0-12 15,9-1 1-15,0-5-1 16,6-3-8-16,15-1 0 16,7-2 5-16,5-4 0 15,2-2-1-15,1-4-6 16,-1-2-2-16,-1-6-2 0,0-6 0 15,1-5 1 1,6-9 3-16,3-5-1 0,6-3-1 16,1 0 0-16,1-15-2 15,-1-4 2-15,-6-8-2 16,-4-2 3-16,-6-9 1 16,-4 1 1-16,-4-5-3 15,-2-1 2-15,-7-4 4 16,-2-7-8-16,-6-3 9 15,-7-5 3-15,-3-2-6 16,0 5 7-16,-16 1-9 16,-6 7 14-16,-5 7-8 15,-2 8 0-15,-6 7 1 16,-2 8-10-16,-5 10-2 0,-4 10-2 16,-9 1-26-16,-6 11-75 15,-2 6-90-15,3-9-396 16</inkml:trace>
  <inkml:trace contextRef="#ctx0" brushRef="#br0" timeOffset="38158.9779">3296 3557 1007 0,'0'0'2'16,"0"0"59"-16,0 0 52 16,0 0-28-16,0 0-35 15,0 0-16-15,0 0-12 16,-18-44-13-16,18 44-9 16,0 14-8-16,0 19 8 15,0 19 16-15,0 13-5 16,0 5 2-16,0 0-5 15,0-9 0-15,0-13-4 16,0-7-4-16,2-8 1 0,-1-10-2 16,-1-8 3-16,0-5 0 15,0-7-1-15,0-3 1 16,0 0 4-16,0 0 5 16,0 0 6-16,0-13 34 15,-6-8-24-15,-3-9-22 16,-4-9 0-16,2-9-5 15,4-11 4-15,-2-11 0 16,9-10-4-16,0 3-1 16,0 3 1-16,5 12-1 0,11 11 0 15,3 11-4 1,5 11 5-16,0 9-4 0,0 6-2 16,-5 7 4-16,1 7 1 15,-4 0-3-15,-4 6-5 16,3 14-1-16,-6 7 5 15,-6 4-8-15,-3 7-7 16,0 4 5-16,-9 0-3 16,-18 2-13-16,-3 1 2 15,-1-7 9-15,1-4 8 16,6-10 3-16,2-7 2 16,10-10 7-16,3-2-1 15,2-5-1-15,2 0-2 16,5 0 4-16,0 0-22 15,0-3 1-15,0-1 12 0,13 4 0 16,4 0 6-16,5 12-2 16,5 17 5-16,4 0 1 15,2 3 4-15,3-4 5 16,-3-2-3-16,3-6 3 16,-8 0-9-16,-4-3-1 15,-8 1-1-15,-2-1-34 16,-11-2-176-16,-3-5-235 15</inkml:trace>
  <inkml:trace contextRef="#ctx0" brushRef="#br0" timeOffset="38784.1525">3794 3959 135 0,'0'0'829'0,"0"0"-810"0,0 0 160 16,-31-87-79-16,31 70-47 15,0 3-32-15,12 0-9 16,12 3-9-16,1 0 0 16,5 6 2-16,-2 5-5 15,-4 0 4-15,-1 7-4 16,-7 11 0-16,-4 5-5 15,-5 4 5-15,-7 7-3 16,0 5 3-16,-16 6 0 16,-11 4 1-16,-6-4 0 0,2-5-2 15,1-7 3 1,8-8 0-16,4-6-2 0,3-8 1 16,9-2 0-16,3-7 0 15,3 2-1-15,0-1-9 16,0 2 1-16,3-1 5 15,13-4 6-15,1 0-2 16,8 0 3-16,2 0 2 16,3-9-4-16,-2 2-2 15,2 2 1-15,1-1-1 16,-1 0 1-16,-6 2 1 16,-6 1-2-16,-5 0 0 15,-7 3 1-15,-1 0-1 0,-5 0-3 16,3 0-114-1,-3 0-165-15,0-8-416 0</inkml:trace>
  <inkml:trace contextRef="#ctx0" brushRef="#br0" timeOffset="39331.0329">4258 3752 639 0,'0'0'272'15,"0"0"-268"1,0 0 113-16,0 0-26 0,0 0-72 16,0 0-17-16,9 0-2 15,17-6 6-15,5-5 18 16,6-2-1-16,5 1-9 16,-3-2 7-16,2 0-3 15,-5 2-5-15,0-1-5 16,-6 4 3-16,-8 2-10 15,-4 1-1-15,-6 3 0 16,-9 3-14-16,0 0-74 16,-3 0-104-16,0 0-28 15,-12 0-240-15</inkml:trace>
  <inkml:trace contextRef="#ctx0" brushRef="#br0" timeOffset="39596.6599">4406 3539 962 0,'0'0'7'0,"0"0"96"16,0 0 32-16,0 0-39 16,0 0-65-16,0 0-27 15,-6-8-3-15,6 32-1 16,12 9 45-16,1 8-18 15,-1 4-9-15,3 1 0 0,-3-3-14 16,0-1-3-16,0-4-2 16,-3-1-14-16,0-3-98 15,-5-7-82-15,-4-10-216 16</inkml:trace>
  <inkml:trace contextRef="#ctx0" brushRef="#br0" timeOffset="40331.0418">4952 3567 1204 0,'0'0'49'0,"0"0"-47"16,0 0 12-16,0 0 12 15,28 83 60-15,-13-32-52 16,-3 3-7-16,-3-2-6 16,-3-1-6-16,-2-6-9 15,-4-9-1-15,0-8-1 16,0-7-2-16,0-11 1 0,-4-5-3 15,4-4 3 1,-3-1 6-16,0 0 1 0,-6-5 6 16,0-13-13-16,-6-10 2 15,6-4 0-15,-4-9-3 16,7-12 0-16,0-15-2 16,4-9 0-16,2-3 0 15,0 0 4-15,11 8-3 16,11 14-2-16,-1 13 0 15,0 15-1-15,3 10-1 16,-5 8 3-16,-1 7-2 16,-3 5 0-16,-3 0-6 0,6 8-2 15,-6 14 8 1,-2 6-4-16,-4 6 4 0,-6 3-4 16,0 1 5-16,-9-1-22 15,-13-4-21-15,-5-4-5 16,-3-8 16-16,5-6 26 15,4-8-11-15,9-4 7 16,6-3 11-16,0 0 4 16,6 0-3-16,0 0 2 15,0 0-3-15,0 0-8 16,0 0-7-16,9 10-2 16,10 12 17-16,4 9 2 15,2 6 0-15,2 1 8 16,1-2 4-16,-1-2-2 15,-3-4-7-15,-6-5-4 0,3-5-2 16,-6 0 1-16,1-9-84 16,-7-3-138-16,0-8-274 15</inkml:trace>
  <inkml:trace contextRef="#ctx0" brushRef="#br0" timeOffset="41034.1786">5410 3841 922 0,'0'0'25'0,"0"0"75"15,0 0 9 1,19-87-63-16,3 68-41 0,-2 5-1 16,-1 6 4-16,2 8 0 15,-6 0-2-15,3 8 7 16,-6 14-3-16,0 6 4 16,-8 1 4-16,-1 3-3 15,-3 2-13-15,0-4 6 16,-13-3-7-16,1-8-1 15,3-8 1-15,0-5-1 16,9-4 5-16,0-2 1 16,0 0 5-16,0 0 7 15,3 0-16-15,18-8-2 16,4-3 0-16,2 4 0 0,-2 6-5 16,-2 1-3-16,-1 1 5 15,-1 14 1-15,-6 5-1 16,-2 1 3-16,-8 2 8 15,-2 2 7-15,-3 4 2 16,0-1 10-16,-18 0-9 16,-6-3 8-16,-3-4-8 15,-4-6 9-15,-2-3 13 16,-1-2-9-16,1-7-19 16,9-1 2-16,3-2-3 15,-1 0-11-15,4 0-8 16,-3-7-98-16,0-10-225 15</inkml:trace>
  <inkml:trace contextRef="#ctx0" brushRef="#br0" timeOffset="41817.3425">6682 3646 641 0,'0'0'364'0,"0"0"-347"16,0 0 127-16,0 0-68 15,0 0-41-15,0 0 2 16,0 0-17-16,-42-5-10 16,42 5-6-16,20-3 2 15,8 3 17-15,18-6 20 16,9-5-2-16,5-1-10 0,1-1-13 16,-3 1-8-1,2-1-4-15,-9 4-3 0,-8 2-3 16,-12 2-2-1,-11 5-28-15,-10 0-136 0,-10 5-139 16,-7 7-65 0</inkml:trace>
  <inkml:trace contextRef="#ctx0" brushRef="#br0" timeOffset="42097.3612">6706 3916 175 0,'0'0'730'16,"0"0"-723"-16,0 0 154 15,0 0-54-15,0 0-57 16,0 0-29-16,-15 5 1 0,15-5 22 16,9 0-22-16,16 0 13 15,11-1 17-15,15-10-2 16,4 1-21-1,6-2-11-15,2 0-5 0,-5 3-5 16,0-2-7 0,-6 2 0-16,-10 4-1 0,-9 2-4 15,-6 3-71-15,-14 0-187 0,-13 3-163 16</inkml:trace>
  <inkml:trace contextRef="#ctx0" brushRef="#br0" timeOffset="44325.5153">8527 3449 50 0,'0'0'1005'15,"0"0"-995"-15,0 0 81 16,0 0 16-16,0 0-16 15,0 0-69-15,0 0-22 0,-3-7-21 16,12 49 21-16,6 14 12 16,-3 6 0-16,-3 2-7 15,1-5-2-15,-2-8 3 16,-2-10-6-16,-3-12 1 16,-3-8-1-16,0-8 1 15,0-6 0-15,0-5 1 16,0-2 3-16,0 0 3 15,0 0 5-15,-3-14 17 16,-11-9-27-16,-2-12 3 16,1-11-4-16,-3-12 4 15,2-7 2-15,4-8-8 16,-2-2 0-16,7-2 0 0,7 4 1 16,0 7-2-16,10 12-3 15,10 12 4-15,2 13-2 16,2 11 2-16,1 7-2 15,-2 8 0-15,-1 3-4 16,2 0 6-16,-2 14-6 16,-5 8 5-16,-4 3-3 15,-7 3-3-15,-3 2 2 16,-3 1-14-16,-3 1-18 16,-19 0-7-16,-8-6 3 15,-3 1 24-15,-1-5 6 16,4-5 5-16,3-5-9 0,8-6 4 15,7-3 10 1,6-1 0-16,6-2 0 0,0 0-3 16,0 6-15-16,3 3-3 15,9 7 22-15,7 3 2 16,2 2-1-16,7 3 4 16,2 0 7-16,3 2 2 15,1-2-1-15,-1-1-8 16,-3-1-2-16,-2-2-3 15,-4-2 0-15,-6 1-12 16,-3 0-87-16,-9-5-182 16,-6-3-340-16</inkml:trace>
  <inkml:trace contextRef="#ctx0" brushRef="#br0" timeOffset="44825.5208">9006 3605 1131 0,'0'0'4'0,"0"0"64"16,0 0 30-16,-3-78-50 16,27 64-43-16,9 1-1 15,4 8 0-15,-6 5 7 16,-4 0-6-16,-3 12-1 16,-3 11 0-16,-12 6-1 15,-6 4-3-15,-3 9 3 16,-6 3-2-16,-21 6-1 15,-1-1 0-15,-5-5-1 16,0-7-13-16,12-12 10 16,3-6 3-16,9-12 1 15,9-4 0-15,0-2 0 16,0-1-10-16,0 0-6 0,11 0 16 16,8-1 8-16,5 0-5 15,3-2 1-15,3-9-4 16,1 0 3-16,2-2-2 15,1 4-1-15,-3-1 0 16,-5 6-2-16,-7 1-111 16,-4 3-110-16,-9 0-146 15</inkml:trace>
  <inkml:trace contextRef="#ctx0" brushRef="#br0" timeOffset="45387.9413">9482 3626 508 0,'0'0'609'0,"0"0"-595"16,0 0 114-16,0 0-50 16,33-81-54-16,-2 67-11 15,-1 8 0-15,4 4 1 16,-7 2-1-16,0 0-5 16,-8 19 0-16,-8 6-5 0,-4 9 3 15,-7 7-5-15,0 1-1 16,-18-2 4-16,-4-7-1 15,5-9-1-15,1-9-1 16,7-9 5-16,6-3-1 16,3-3 3-16,0 0 2 15,0-5-4-15,12-12-6 16,12-4-5-16,4 1 2 16,2 3 1-16,-2 8-2 15,2 3 3-15,-3 6-1 16,-3 0-1-16,3 17 1 15,-8 5 1-15,-1 0 1 0,-9 1-3 16,-6 0 3-16,-3 2 2 16,-6 0 0-16,-18 0-2 15,-11-3 1-15,-3-1-1 16,-8-1 0-16,-3-2-13 16,7-3-51-16,9-5-83 15,6-10-140-15,15 0-481 16</inkml:trace>
  <inkml:trace contextRef="#ctx0" brushRef="#br0" timeOffset="45794.2408">10648 3000 1122 0,'0'0'46'0,"0"0"-38"15,-85-15 60-15,60 47-15 16,-5 24-31-16,5 26 30 16,5 21-7-16,7 10 3 15,13 4-13-15,0-1-10 16,19-10-10 0,11-11-4-16,12-17-8 0,10-15-3 15,6-10-23-15,8-15-86 16,1-16-71-16,-5-14-178 15</inkml:trace>
  <inkml:trace contextRef="#ctx0" brushRef="#br0" timeOffset="61589.8233">11262 3252 888 0,'0'0'2'0,"0"0"18"15,0 0 103-15,0 0-34 16,0 0-51-16,0 0 5 16,0 0-7-16,0 0 12 15,-4-23-10-15,4 23-19 16,0 0 5-16,0 0-15 16,0 0-9-16,0 13-4 15,0 16 4-15,0 9 6 0,0 3-2 16,4 7-1-16,6-4 1 15,-3 1 0-15,-1-3-4 16,0-4 1-16,-3-3-1 16,0-3 0-16,0-6 0 15,-3-5 0-15,0-6 0 16,0-6 2-16,0-6-2 16,0-1 2-16,0-2 2 15,0 0 2-15,0-8 8 16,-9-14-5-16,0-9-5 15,-4-9-2-15,5-7 1 16,2-6 1-16,3-2-4 16,3 2 0-16,0 2 1 15,3 7-1-15,8 4 0 16,8 5 1-16,0 4-1 0,7 6-1 16,-4 4-1-16,2 5 2 15,-5 3 0-15,1 5 0 16,-8 4-2-16,-2 1 1 15,-4 3-2-15,-2 0-3 16,0 3-4-16,-1 11 3 16,-3 4 4-16,0 6-1 15,0-1 3-15,-3 1-13 16,-8-1-26-16,-5-2 9 16,-2-1 3-16,-3-1 17 0,-1-4 9 15,2-2 0 1,4-2 1-16,4-4-3 0,3-2 3 15,6-5 0-15,3 5-3 16,0-3-1-16,0 2-3 16,0 5 6-16,1 2-3 15,13 9 5-15,4 4 2 16,-1 4-2-16,9-1 1 16,1-1-1-16,1-5 0 15,2 0 2-15,3-3-1 16,-5-3 2-16,-1-1-3 15,-9-3 0-15,0-2-1 16,-9 0 1-16,-6-2-6 16,-3 0-193-16,0-2-69 15,0-5-356-15</inkml:trace>
  <inkml:trace contextRef="#ctx0" brushRef="#br0" timeOffset="62214.8715">11740 3492 1016 0,'0'0'1'0,"0"0"62"16,0 0 26-16,0 0-53 15,0 0-27-15,94-76 7 16,-58 76 6-16,-7 0-7 15,-3 1 2-15,-8 12-13 16,-8 4-3-16,-5 4 1 16,-5 3-1-16,-7 4 2 15,-10-3 1-15,-10-3-1 16,6-5-2-16,2-6 10 0,4-5-9 16,12-3 10-16,0-3-6 15,3 0 1-15,6 0-7 16,18-6-7-16,5-3 6 15,6 4-4-15,-2 5 0 16,-7 0-1-16,0 1 0 16,-2 13 1-16,-9 5 3 15,1 4 0-15,-12 2 2 16,-4 1 1-16,0 2 1 16,-10-3 2-16,-12-3 10 15,-11-1 5-15,3-4 1 16,-1-6 0-16,1-5-7 0,6-3-7 15,6-3-1-15,2 0-5 16,2 0-46-16,4-12-74 16,7-5-89-16,3-5-226 15</inkml:trace>
  <inkml:trace contextRef="#ctx0" brushRef="#br0" timeOffset="62524.6686">12216 3525 960 0,'0'0'19'0,"0"0"141"15,0 0 14-15,0 0-89 16,0 0-53-16,0 0 0 15,0 0-27-15,14-15-5 0,-10 39 0 16,2 9 21-16,0 2-7 16,1 1 4-16,-1 0-11 15,0-3 0-15,-3-2-7 16,0-5 0-16,0-5 0 16,-2-1 0-16,-1-4-32 15,0-5-85-15,0-4-54 16,0-7-102-16,0 0-206 15</inkml:trace>
  <inkml:trace contextRef="#ctx0" brushRef="#br0" timeOffset="62868.5065">12471 3488 992 0,'0'0'42'0,"0"0"36"15,0 0 7-15,0 0-62 16,0 0-15-16,84-3 10 16,-49-1 3-16,4-2-4 15,0-1 4-15,1-2 0 16,-1 1-8-16,-2-1-1 15,-1 1 0-15,-3 1-10 0,-6 2 1 16,-2 0-3-16,-1 1 0 16,-5 1 2-16,-3-1-2 15,1 3 0-15,-8-1-4 16,-3 0-51-16,-3 2-121 16,-3-1-158-16</inkml:trace>
  <inkml:trace contextRef="#ctx0" brushRef="#br0" timeOffset="63165.3848">12778 3288 618 0,'0'0'315'0,"0"0"-251"16,0 0 101-16,0 0-54 15,0 0-52-15,0 0-12 16,-3-37-22-16,3 37-16 16,0 15-7-16,0 15 3 15,9 9 41-15,3 6-7 16,-3 0-7-16,0-3-16 16,1-6-7-16,4 0-3 15,-5-7-6-15,-3 1 3 16,-2-3-3-16,-4 0-19 0,0-2-146 15,-10-11-201-15</inkml:trace>
  <inkml:trace contextRef="#ctx0" brushRef="#br0" timeOffset="65399.7843">13564 3292 1123 0,'0'0'30'0,"0"0"-30"0,0 0 49 15,0 0-49-15,0 0 4 16,0 0-4-16,17 114 1 15,-7-71 1-15,-1-4-1 16,-6-2 3-16,0-5 2 16,-3-2 5-16,0-2-4 15,0-5 2-15,0-6-1 16,0-5 2-16,0-7-4 16,-2-5 0-16,2 0 9 15,0 0 25-15,-4-5 29 16,-2-14-10-16,-3-11-50 15,-1-7 1-15,-3-5-6 16,2-6 8-16,2-9-5 0,3-5 5 16,3-1-7-16,3 2-3 15,0 8-2-15,9 9-2 16,8 6-1-16,2 12 2 16,3 6-9-16,-1 5 10 15,-3 8 5-15,2 4-5 16,0 3-3-16,-4 0 0 15,1 14-5-15,-2 6 5 16,-5 0-1-16,-6 5 4 16,-4 2-4-16,0 0 3 15,-11 0-6-15,-15 1-4 16,-6-2-8-16,-4-2-1 16,3-7 2-16,8-4 15 0,2-6-16 15,10-3 16-15,4-1-9 16,6-2 4-16,3 1-3 15,0 4-14-15,0 2-4 16,9 6 27-16,7 3 2 16,7 5 0-16,2 3 2 15,5-2-2-15,3 2-1 16,-1-3 1-16,7-2 3 16,-6-4-3-16,-4-2 0 15,0-3 0-15,-6-4-12 16,-7-4-197-16,-7-3-160 15</inkml:trace>
  <inkml:trace contextRef="#ctx0" brushRef="#br0" timeOffset="65712.4099">13984 3345 378 0,'0'0'688'0,"0"0"-653"16,0 0 183-16,0 0-103 15,0 0-83-15,0 0-32 16,19 5 3-16,-5 29 16 16,5 2 14-16,-3 3-12 0,-3 2-1 15,-1-4-6-15,-4-1-7 16,-2-3-5-16,-3-4 0 15,-3-2 3-15,0-7-5 16,0-3-10-16,-6-3-96 16,-8-6-70-16,-2-8-112 15,-6 0-371-15</inkml:trace>
  <inkml:trace contextRef="#ctx0" brushRef="#br0" timeOffset="66274.8399">14228 3485 114 0,'0'0'920'0,"0"0"-914"16,0 0 109-16,0 0-46 16,0 0-54-16,28-82-7 0,-8 74-3 15,0 2-2-15,0 5 4 16,-5 1 5-16,-1 0-3 15,-1 7 0-15,-4 7-3 16,-6 4 1-16,1 4-6 16,-4 2 4-16,-4 3-3 15,-16 3 0-15,-2 0 0 16,-4-2 4-16,10-4-6 16,3-11 2-16,7-4-1 15,2-8 1-15,4-1 1 16,0 0-3-16,0 3 1 15,13-3 1-15,12 0 6 0,8 0-1 16,3 0 1-16,1-3 1 16,-5-4-6-16,0 0-2 15,-5 0-1-15,-9-1 1 16,-8 4-2-16,-6 1 1 16,-2 2-13-16,-2-2-107 15,0 0-96-15,-9-8-449 16</inkml:trace>
  <inkml:trace contextRef="#ctx0" brushRef="#br0" timeOffset="66743.5882">14364 2785 1045 0,'0'0'6'0,"0"0"3"15,0 0 35-15,0 0-25 16,0 0 0-16,120 48 5 15,-71 0-3-15,2 12 14 16,-1 8 8-16,-1 3-7 0,-4 1 0 16,-10 0-6-16,-6-2-17 15,-15 0-2-15,-12-1-2 16,-2-2-4 0,-9 4 2-16,-16-4-5 0,1-6 1 15,-8-8 2-15,6-12 4 16,2-9 19-16,2-5 10 15,3-7 2-15,2-5-14 16,8-5-11-16,0-4-9 16,6-3-3-16,-3-3 0 15,-2 3-3-15,-2 0-18 16,-9-2-96-16,-5-1-123 0,-8 0-280 16</inkml:trace>
  <inkml:trace contextRef="#ctx0" brushRef="#br0" timeOffset="68681.1911">8475 4511 263 0,'0'0'430'16,"0"0"-426"-16,0 0 11 16,0 0 28-16,0 0 4 15,0 0-22-15,0 0 29 0,-25 0 5 16,25 0-19-16,0 0 0 15,0 0-14-15,0 0 2 16,0 0-8-16,0 0-9 16,0 0 1-16,0 0-1 15,0 0-7-15,3 0-2 16,16 0-1-16,8 0 4 16,10 0 7-16,9 0-8 15,4 0 2-15,5 0-4 16,6 0 1-16,3 0-2 15,2 0 2-15,2 0-2 16,1 0 3-16,1 0 1 16,0 0 5-16,3 0-6 0,-1 0 5 15,4-2-4-15,-3-3 1 16,3-1-4-16,-6 0-2 16,6-3 2-16,-4 1-1 15,1-1-1-15,3 1 5 16,-3 1-1-16,3 2-2 15,-7 1 1-15,1 3 0 16,0-1-3-16,-3 0 1 16,-3 2 0-16,2-1 2 15,1-1-1-15,3 2-1 16,3 0-1-16,3-2 0 16,-1-1 1-16,-5-1-1 0,6 0 5 15,-3-3-3-15,6 1 0 16,-1-2 4-16,-1-3 0 15,2 0 4-15,-4 1 2 16,-2 1-6-16,0 2 3 16,-11 0 3-16,3 1-9 15,-7 0 7-15,0-2-2 16,5 4-3-16,1-1 0 16,-2-3-2-16,0 1-2 15,-1-1 1-15,-3 1-1 16,2 3 0-16,-2-1-1 15,6 0 1-15,-5 3 1 16,6 0-1-16,-1 2 1 0,-1 0-1 16,1 0 1-1,-5 0 0-15,3 0 0 0,-4 0-2 16,0 0 2-16,-6 0-1 16,0 0 5-16,1 0-6 15,5-4 4-15,-3 0 5 16,3-1-6-16,-2-1 3 15,0 0-4-15,-1 1 5 16,-4 0-5-16,4-1 0 16,-2 0 0-16,1 1-2 15,-4 1 1-15,-1 1 4 16,-4 1 0-16,4-1 1 16,-4-1-2-16,7 1 6 15,0 2 0-15,7-3-4 0,2 3-2 16,4-2 0-16,-7 0-2 15,-2 1 4-15,-1-1-3 16,0 0-1-16,0 0 2 16,0-1 2-16,-2-3 2 15,-2 4 10-15,-3-3-4 16,-5 2-4-16,0 0-3 16,-1 1-6-16,3 0 1 15,0 0 0-15,1 0 2 16,-1-2-1-16,-3 2-1 15,-2 0 2-15,-1 0-1 16,-8 0 3-16,2 3-3 16,-6 0 0-16,-4 0-1 0,-4 0-1 15,-3 0 1-15,-7 0-1 16,-5 0 3-16,0 0 3 16,-4 0 1-16,0-3-1 15,2 3 1-15,-2 0-2 16,0 0-2-16,0 0-2 15,0 0-2-15,0 0-3 16,-9 0-138-16,-17 0-212 16</inkml:trace>
  <inkml:trace contextRef="#ctx0" brushRef="#br0" timeOffset="70821.8389">8927 5078 854 0,'0'0'12'16,"0"0"95"-16,0 0 32 16,0 0-39-16,0 0-62 15,0 0-37-15,0 0-1 16,-12 26-1-16,12 23 1 15,0 9 10-15,0 5-3 16,0-3-1-16,0-5-5 0,-3-6 2 16,3-8-2-16,0-6-1 15,-6-7 0-15,3-9 1 16,0-4-1-16,3-7 1 16,-3-7 2-16,3-1 0 15,-3 0 0-15,-3 0 13 16,0-17 27-16,-1-6-33 15,-2-9-6-15,4-6 6 16,-1-8-4-16,3-5 6 16,-1-9-6-16,4-8-5 15,0 3 1-15,0 1-2 16,18 10-1-16,1 7 1 0,2 11 0 16,6 6 1-16,-3 9-1 15,1 7 0-15,-7 8-1 16,0 6 0-16,-2 0-3 15,-2 6-2-15,-2 14 4 16,1 7-2-16,-10 5 4 16,-3 2-1-16,0 2 1 15,-3 0-6-15,-16-2-1 16,-1-4-13-16,-5-5 1 16,1-5-8-16,5-5 19 15,-4-3-11-15,7-6-5 16,1-3 5-16,3-2-17 15,3-1 12-15,3 0 17 0,3 0 7 16,3 0 1 0,0 0-1-16,0 7-4 0,0 5-19 15,12 7 23-15,6 10-3 16,0 3 4-16,1 4-1 16,1-5 2-16,-1-2 2 15,2-4-3-15,0-4 0 16,0-4-1-16,-2-4 1 15,-4-3-1-15,3-3-5 16,-6-5-152-16,1-2-199 16</inkml:trace>
  <inkml:trace contextRef="#ctx0" brushRef="#br0" timeOffset="71118.6617">9313 5318 1033 0,'0'0'23'0,"0"0"21"16,0 0 143-16,0 0-66 16,0 0-61-16,0 0-37 15,-10-24-13-15,10 34-10 16,0 15 0-16,7 7 0 15,-1 2 4-15,0 5 1 16,2-3-1-16,-5-3-3 0,1-5 0 16,-4 0-1-16,0-9 0 15,0-6 0-15,0-1-17 16,0-3-89-16,0-4-71 16,-7-5-122-16,-4-2-343 15</inkml:trace>
  <inkml:trace contextRef="#ctx0" brushRef="#br0" timeOffset="71696.7699">9564 5406 1032 0,'0'0'28'0,"0"0"-26"16,0 0 70-16,-14-95-22 15,14 72-38-15,17 6-3 16,5 3-8-16,2 4 0 15,4 9 1-15,-2 1 1 0,-4 4 2 16,-1 17-3 0,-6 5 4-16,-8 6-4 0,-7 5 4 15,0-1-3-15,-10 3 0 16,-15 1-3-16,-1-1 3 16,-4-2-2-16,2-6-1 15,10-10 0-15,6-7 1 16,5-5 0-16,4-7-1 15,3 1-2-15,0-1 0 16,0-1-4-16,10-1 6 16,10 0 0-16,5 0 2 15,8 0 1-15,0-8-3 0,5-1 2 16,-2-2 0 0,0-1-2-16,-3 5-1 0,-5 2 1 15,-4 2 3-15,-12 3-3 16,-3 0-1-16,-2 0 0 15,-4 0-7-15,2 0-65 16,1 0-124-16,0 0-95 16</inkml:trace>
  <inkml:trace contextRef="#ctx0" brushRef="#br0" timeOffset="72056.1587">10183 5331 1107 0,'0'0'15'15,"0"0"15"-15,0 0 56 16,0 0-66-16,0 0-20 15,0 0 3-15,30 3 3 16,1-3 18-16,9-10 2 16,2-1-1-16,1-2-13 15,-1 1 0-15,-3 0-1 16,1 3-4-16,-8 1-2 0,-3 3-4 16,-6 1-1-16,-7 4-4 15,-10 0 4-15,-3 0-4 16,-3 0-48-16,0 0-92 15,0 4-74-15,-15 2-99 16</inkml:trace>
  <inkml:trace contextRef="#ctx0" brushRef="#br0" timeOffset="72306.1544">10323 5104 1061 0,'0'0'10'0,"0"0"146"16,0 0 1-16,0 0-81 15,0 0-65-15,0 0-3 16,6 41-4-16,9 13 31 16,-6 1-6-16,-3 1-2 15,4-3-12-15,-4-5-4 16,-3-4-11-16,1-4 1 15,-1-7-1-15,1-4-108 16,-4-12-150-16,0-15-504 16</inkml:trace>
  <inkml:trace contextRef="#ctx0" brushRef="#br0" timeOffset="74436.5012">11258 5187 1007 0,'0'0'3'15,"0"0"110"1,0 0-7-16,0 0-71 0,0 0-35 15,0 0-12-15,0 0 12 16,17 58 5-16,-4-15-1 16,-4 3 1-16,-5-2 1 15,-1-6-3-15,-1-1 0 0,-2-6-1 16,0-7-1 0,0-7-1-16,0-7 2 15,0-3-1-15,0-4 1 0,0-3 2 16,0 0 1-1,0 0 6-15,-6-14-1 0,0-6 0 16,0-7-10-16,-3-7 2 16,2-10 8-1,1-7 0-15,-1-11-6 0,7-7-4 16,0-1 3-16,0 4-6 16,13 7 2-16,9 14 1 0,2 10 1 15,-2 9-1 1,1 12 0-16,2 8-1 0,-4 6-2 15,1 0 1 1,-6 17-9-16,1 5 10 16,-11 3 1-16,0 3-2 0,-6 2 1 15,0-1-2 1,-19 2 2-16,-4 2-3 0,-5-6-16 16,1-1 3-16,-2-7 6 15,9-6 4-15,2-6-1 16,6-4-1-16,3 0-11 15,6-3 14 1,0 0-8-16,3 0 6 0,0 0-5 16,0 2-14-16,0 7 8 15,0 4 0-15,0 7 19 0,12 3 2 16,6-1-2 0,7 0 1-16,5-5-1 15,3-3 2-15,1-3 8 0,2-2-6 16,-9-1-3-1,-5 1-1-15,-9-1-1 0,-3-2-96 16,-7 1-155-16,-3-7-188 16</inkml:trace>
  <inkml:trace contextRef="#ctx0" brushRef="#br0" timeOffset="74960.5754">11685 5363 1028 0,'0'0'1'16,"0"0"15"-16,28-86 36 0,-7 66-23 16,0 6-19-16,0 9 7 0,-6 5 4 15,-2 0 0 1,-3 12-12-16,1 12 6 0,-5 6-6 16,-6 4 5-16,0 0-10 15,0 0-3-15,-18-2 6 16,3-3-7-16,-4-1 1 15,1-6 0-15,6-5-1 16,3-6 0-16,3-5 0 16,6 0 0-16,-4-4 0 15,4-2-1-15,0 0 1 16,0 2-4-16,0-2 0 16,10 0 3-16,8 0 2 15,3 0 4-15,4-7-1 16,2 1-2-16,-2 0 1 0,1-5-2 15,-3 8-1-15,0-2 0 16,-8 0-5-16,-4 4 2 16,-1 1-62-16,-7 0-118 15,-3-1-126-15</inkml:trace>
  <inkml:trace contextRef="#ctx0" brushRef="#br0" timeOffset="75554.4224">12130 5378 1056 0,'0'0'28'0,"0"0"11"16,0 0 79-16,0 0-52 15,32-74-51-15,-11 64-8 16,9 2 2-16,0 5-1 16,-2 3-2-16,2 0-2 15,-7 8 2-15,0 6-3 16,-11 6 0-16,-3 4-2 15,-8-3 1-15,-1 4-1 0,0 3 2 16,-16-3-2-16,-3-1 3 16,-4-4-2-16,7-6-2 15,4-6 1-15,4-4 1 16,8-4-1-16,0 0 5 16,0 0 2-16,5 0-4 15,13-10-4-15,8-4-3 16,9 1 0-16,-5 2-1 15,3 8 1-15,-8 3 3 16,-1 0-1-16,-2 0 0 16,-9 12-6-16,0 4 6 15,-6 0 1-15,-7 3 0 16,0 2 1-16,-13-1-1 0,-11 2 0 16,-12 0 0-16,-5-3 4 15,-8-2-3-15,-7-5-1 16,-8-1-11-16,-2-6-100 15,-4-5-120-15,1 0-322 16</inkml:trace>
  <inkml:trace contextRef="#ctx0" brushRef="#br0" timeOffset="76351.3346">10250 5355 482 0,'0'0'42'0,"0"0"-1"16,0 0 28-16,0 0-57 0,0 0 24 15,0 0 39 1,-37 15-2-16,37-15 28 0,0 0 2 16,0 0-18-16,0 0-30 15,0 0 1-15,0 0-17 16,0 0-13-16,0 0-7 15,0 0-8-15,0 0 13 16,0-2-19-16,4-3-4 16,11-2-2-16,15 0-1 15,6 0-15-15,7-3-161 16,-3-4-157-16</inkml:trace>
  <inkml:trace contextRef="#ctx0" brushRef="#br0" timeOffset="78258.9037">12802 5329 886 0,'0'0'7'16,"0"0"114"-16,0 0-4 15,0 0-81-15,0 0-27 16,0 0-1-16,0 0-7 16,12-7 5-16,18 2-4 15,9-4 8-15,7-3 8 0,9-1-4 16,3-3-3-16,1 3 0 15,0 4-8-15,-11 1-1 16,-10 4-3-16,-6 3 1 16,-8 1-4-16,-11 0 3 15,-7 0-10-15,-6 0-12 16,0 0-62-16,0 9-77 16,-6-5-89-16,-10-3-448 15</inkml:trace>
  <inkml:trace contextRef="#ctx0" brushRef="#br0" timeOffset="78633.9399">12990 5125 866 0,'0'0'11'0,"0"0"20"15,0 0 59-15,0 0-27 16,0 0-24-16,0 0 17 16,23-50 4-16,-23 50-2 15,0 0 8-15,0 0-23 16,0 0-11-16,0 0-7 16,0 0-12-16,0 0-10 15,0 4-3-15,0 18-4 16,0 8 4-16,0 9 1 0,7 2 1 15,2 2 5-15,4 0-1 16,-3-4-3-16,3 0-2 16,0-8 0-16,-4-1 0 15,-3-4 1-15,1-4-4 16,-3-6 0-16,-1-2-48 16,1-3-108-16,-1-8-69 15,0-3-140-15</inkml:trace>
  <inkml:trace contextRef="#ctx0" brushRef="#br0" timeOffset="79361.0734">13794 5034 863 0,'0'0'365'16,"0"0"-365"-16,0 0 19 15,0 0 14-15,0 0-15 16,27 94 49-16,-20-45-36 16,-4 2-2-16,0 1 2 15,-3-3-14-15,0-3-11 0,0-5-1 16,0-4-2-16,0-14-3 15,0-7 1-15,-3-9-1 16,3-5 2-16,-3-2 0 16,3 0 5-16,-4 0 2 15,-2-7 3-15,-3-17-8 16,-5-4-3-16,4-11 1 16,-2-11 0-16,2-9-2 15,0-11 0-15,6-6 0 16,4-2 0-16,0 4-4 15,18 12 4-15,4 10-1 16,7 14 1-16,-4 11-1 16,2 14-2-16,-5 5 2 0,1 8 1 15,-4 0-3-15,2 9-3 16,-6 13 3-16,-4 4-1 16,-4 3 3-16,-7 5 0 15,0 3-3-15,-21 2 0 16,-9-2-28-16,-1-5-13 15,-2-6 1 1,3-11 27-16,11-3 14 16,1-8 0-16,6-1 1 15,6-3-2-15,3 0 3 16,3 0-1-16,0 0-4 16,0 7-8-16,3 3-10 15,15 6 24-15,4 7 3 0,1 4-2 16,5 1 3-16,2-1 1 15,-1-2 7-15,3-2-1 16,-5-3-2-16,-1-3-7 16,-3-2-1-16,-8-4 1 15,-1 1-2-15,-4-2-24 16,-4 0-197-16,-6-8-128 16</inkml:trace>
  <inkml:trace contextRef="#ctx0" brushRef="#br0" timeOffset="80032.9567">14286 5249 1098 0,'0'0'3'16,"0"0"49"-16,0 0 32 16,0 0-46-16,18-75-28 15,9 66-5-15,3 6-5 16,1 3 5-16,5 0 11 16,-6 15-9-16,-7 9 0 15,-3 4-6-15,-11 2 3 16,-9 2-4-16,0-3 2 15,-12 0 1-15,-12-5-3 16,-6-5 3-16,8-8 0 16,7-8-1-16,6-3 2 0,6 0 3 15,3 0 4-15,0-4-11 16,18-9-5-16,5-1-3 16,9 5-3-16,1 4-13 15,-5 3 3-15,2 2 20 16,-9 4-3-16,0 13 0 15,-5 5 2-15,-4 1 2 16,-4 0 1-16,-8 3 1 16,0-1-1-16,-20-1 2 15,-14-2 0-15,-3-3 2 16,-5-5-1-16,-4-4-2 16,-2-7 5-16,2-3-7 15,10 0 0-15,10-10-23 0,13-3-92 16,3-7-161-16,7-5-338 15</inkml:trace>
  <inkml:trace contextRef="#ctx0" brushRef="#br0" timeOffset="80401.6364">14812 5079 860 0,'0'0'271'0,"0"0"-239"16,0 0 154-16,0 0-59 15,0 0-77-15,0 0-20 16,-1-40-14-16,1 40-13 15,0 7-3-15,3 17 0 16,11 15 23-16,-1 10 0 16,-1 9-2-16,3 2 2 0,0-1-7 15,-4-2-6 1,-3-5-6-16,-1-4-2 0,-3-9 0 16,-4-2-2-16,0-9 0 15,0-4-10-15,0-12-94 16,-5-12-300-16</inkml:trace>
  <inkml:trace contextRef="#ctx0" brushRef="#br0" timeOffset="83607.1241">16514 4102 686 0,'0'0'20'0,"0"0"10"0,0 0 23 15,0 0 54-15,0 0-55 16,0 0-15-16,0 0-1 15,-13-4 22-15,13 4-19 16,0 0-4-16,0 0 0 16,0 0 9-16,0 0-20 15,0 0-8-15,0 0-8 16,0 0-2-16,0 0-6 16,6 0-2-16,24 0 2 15,12 0 11-15,16 0 7 16,10-6 1-16,13-2 0 15,10-2-3-15,7 0 2 0,6-2-3 16,6-2-7-16,1 1-1 16,6-3-5-16,-7 0 3 15,1 4 4-15,-11 3-4 16,-12 1-4-16,-16 3 4 16,-19 1-1-16,-20 2 2 15,-16-1-6-15,-10 3-1 16,-4 0 1-16,-3 0 4 15,0 0 3-15,0-2-2 16,0 2 1-16,0 0-4 16,0 0-2-16,0 0-9 15,0 0-68-15,0 0-114 16,0 0-147-16,0-7-216 16</inkml:trace>
  <inkml:trace contextRef="#ctx0" brushRef="#br0" timeOffset="87042.6447">18944 3931 866 0,'0'0'50'0,"0"0"-48"16,0 0 77-16,0 0-58 15,0 0-18-15,0 0-3 16,0 0 5-16,15 33-2 15,2-27 11-15,6-4 24 16,6-2 3-16,-4 0-2 16,2 0-16-16,-6-5-9 15,-3-1-5-15,-8 0 4 16,-4 1-6-16,0-2 1 16,-6 1 7-16,0-5 20 15,0 1-16-15,0-3 4 16,-12-1-17-16,-4 3 0 15,-10-4-3-15,-1 4 2 0,1 1-1 16,-1 6 2-16,2 4 8 16,2 0-8-16,1 1 2 15,1 19-4-15,3 4-4 16,2 5 2-16,8 1-3 16,5-1 2-16,3-1-1 15,0-2 1-15,20-6 0 16,2-3 1-16,8-4 2 15,6-6-3-15,7-4 3 16,-2-3-1-16,4 0 4 16,1-6-7-16,-5-6-1 15,-4-1 1-15,-7-3-10 0,-5 1-25 16,-5-2 9 0,-4-1 3-16,-6 0 10 0,-4-2 8 15,-2 4 2-15,-4-1 2 16,0 2-1-16,-5-1 1 15,-7 3 0-15,-3 3 1 16,2 0-1-16,-4 7 1 16,2 3-3-16,-4 2-2 15,1 15 2-15,5 9 3 16,1 3-3-16,4 2 2 16,8-2 1-16,0-5-3 15,11-7 3-15,8-4 1 16,10-6 1-16,-3-7-2 15,6 0 3-15,1-6-2 16,-2-8-1-16,-3-7-15 0,-4 1-15 16,-6-5 5-16,-11 3 17 15,-2 1 7-15,-5 2 1 16,0 5 8-16,0 6 13 16,0 6 29-16,0 2 1 15,0 2-51-15,-3 22-4 16,-2 16 4-16,4 17 8 15,1 9-3-15,0 9 18 16,0-2-3-16,1-1-9 16,2-7 5-16,0-9-13 15,-3-14 0-15,2-12-1 16,-2-10-1-16,1-12 1 0,1-4-2 16,-2-4-3-16,0 0 3 15,0-11-48-15,0-15-150 16,0-10-226-16</inkml:trace>
  <inkml:trace contextRef="#ctx0" brushRef="#br0" timeOffset="87511.399">19486 3427 1003 0,'0'0'2'0,"0"0"24"16,0 0 87-16,0 0-96 16,0 0-17-16,0 0 0 15,6 35 2-15,1-10 2 16,2 0-4-16,-5-3 5 15,1-5-4-15,-2-4 0 16,-2-6 1-16,1-5-2 16,-2-2 2-16,0 0 5 15,0 0 13-15,0-7 48 0,0-13-25 16,1-4-36-16,6-7-5 16,0-1 0-16,3-2-1 15,4 3-1-15,1 7 1 16,0 9-3-16,-1 7 0 15,6 8-3-15,-5 0-3 16,5 8 6-16,0 12-1 16,4 4 1-16,0 2 4 15,-1 3-2-15,-4 0 0 16,-3-2-2-16,-9 3-2 16,-5 0-56-16,-2-5-156 15,-5-6-138-15</inkml:trace>
  <inkml:trace contextRef="#ctx0" brushRef="#br0" timeOffset="87745.7564">19934 4039 1056 0,'0'0'11'0,"0"0"2"16,0 0-13-16,0 0-93 0,0 0-243 16</inkml:trace>
  <inkml:trace contextRef="#ctx0" brushRef="#br0" timeOffset="88636.3565">20655 3768 767 0,'0'0'29'16,"0"0"52"-16,0 0 74 15,0 0-93-15,0 0-17 16,0 0-16-16,0-21 6 16,0 21 2-16,0 0 7 15,0 0 14-15,0 0-9 16,0 0 0-16,0 0-12 0,0 0-3 16,0 0-10-16,0 0-12 15,0 0-4-15,0 0-8 16,0 20-5-16,3 10-3 15,-2 11 8-15,4 1 3 16,-1-2-2-16,2-2 0 16,1-4 3-16,-4-5-4 15,1-5 1-15,-1-4-1 16,-3-6 0-16,0-2 0 16,0-3-2-16,0-2-110 15,0-5-94-15,-10-2-151 16</inkml:trace>
  <inkml:trace contextRef="#ctx0" brushRef="#br0" timeOffset="89589.4767">20631 3771 617 0,'0'0'90'16,"0"0"-39"-16,0 0 85 16,0 0-66-16,0 0-39 15,0 0-7-15,17-51 5 16,0 38 13-16,2 2-9 0,1-1-8 16,6 0-6-16,-4 4-3 15,1 3-3-15,-1 3 2 16,-2 2-5-16,-1 0-5 15,-2 7-4-15,-1 11 3 16,-8 5-2-16,-5 4 2 16,-3 3-3-16,-1-1 4 15,-20 1-4-15,-6-5 6 16,2-5-6-16,4-8 0 16,3-5 1-16,10-5-1 15,5-2 7-15,3 0-3 16,0 0 6-16,0 0 3 15,0 0-7-15,0-1-7 0,12-10-1 16,6 2-5-16,0 1 3 16,2 2 2-16,-1 6-2 15,-3 0 1-15,4 0-1 16,-4 7 2-16,1 12-5 16,-5 0 5-16,-4 5-1 15,-3 0 2-15,-5-2 1 16,0 0 1-16,-13-3-2 15,-14-4 3-15,-1-1 0 16,-8-4-2-16,-3-5-1 16,1-3-46-16,1-2-75 15,6-2-101-15,4-18-268 0</inkml:trace>
  <inkml:trace contextRef="#ctx0" brushRef="#br0" timeOffset="90277.0367">20882 3413 785 0,'0'0'2'16,"0"0"39"-16,0 0 28 16,-91-4-45-16,65 8-12 15,0 8 9-15,-7 0 11 16,-3 4 21-16,-2 4 7 15,3 7-20-15,-4 7-2 16,6 13 0-16,7 7-11 16,3 7 2-16,7-1 6 15,10 1-12-15,6-5 3 16,0-3-11-16,6 0-4 0,13-4-5 16,4-6 1-16,0-2-5 15,6-4 0-15,0-6 5 16,6-6-3-16,1-3-1 15,4-5 0-15,-1-4-3 16,6-6 2-16,-2-4 2 16,-2-3-3-16,4 0 0 15,-2-12 3-15,2-5 1 16,-3-4-2-16,-3-4-3 16,-5-1 5-16,2-6 6 15,-12-4 1-15,-3-5 11 16,-4-7 1-16,-8-8-5 15,-6-5 11-15,-3-9-10 0,0-3 3 16,-10-5 4-16,-9 6-8 16,-7 12-2-16,3 13 4 15,-7 14-4-15,1 11-13 16,-8 4-4-16,-3 7 0 16,-2 4-8-16,-4 7-44 15,8 0-164-15,8 0-312 16</inkml:trace>
  <inkml:trace contextRef="#ctx0" brushRef="#br0" timeOffset="105434.9527">2328 7964 761 0,'0'0'0'16,"0"0"85"-16,0 0 33 15,-43-75-49-15,40 63-3 16,0 2 6-16,3 3-13 15,-2 0 11-15,2 4-23 0,-1 2-10 16,-1 1-10-16,2 0-11 16,0 0-10-16,0 1-6 15,0 24-11-15,0 11 11 16,0 15 8-16,0 9-4 16,8 8 4-16,1-1-4 15,1 0-4-15,-1-9 3 16,-1-8-3-16,-1-11 2 15,-1-8-2-15,-3-5 1 16,0-7-1-16,-3-8 1 16,3-5-1-16,-3-5 2 15,0-1 0-15,0 0 7 16,0-4 11-16,0-16 25 0,-9-4-30 16,-4-11-13-16,2-2 4 15,-1-8-5-15,-1-10 3 16,4-11-4-16,1-2-3 15,4-1 2-15,4 1 1 16,0 5-2-16,7 2-1 16,13 7-1-16,2 7-4 15,2 6 4-15,1 11-1 16,-2 6 5-16,-4 8 0 16,-6 6-5-16,-2 7-1 15,-2 3-6-15,0 4-5 16,1 18 13-16,-2 8 3 0,-5 7 1 15,-3 2-4-15,0 3 3 16,-11-1-8-16,-8-6 4 16,-1-4-18-16,-5-5 16 15,3-8 7-15,-2-4 0 16,9-6-9-16,2-8 1 16,2 0 5-16,5 0 3 15,-4-7-19-15,7-5-1 16,0 4 12-16,3 2-7 15,0 3 10-15,0 3-1 16,0 4-25-16,13 17 22 16,7 7 8-16,2 8 1 15,6 3 0-15,2-3 2 0,0-5 2 16,1-5 2-16,-1-1 0 16,0-3-2-16,-5-2-2 15,-5-1-2-15,-7-5 0 16,-7 1-48-16,-3-1-160 15,-3-1-94-15</inkml:trace>
  <inkml:trace contextRef="#ctx0" brushRef="#br0" timeOffset="106075.7519">2753 8216 894 0,'0'0'8'0,"0"0"133"15,0 0-4-15,0 0-69 16,-10-73-47-16,26 58-16 0,8 2-2 16,-3 5-2-1,1 5 2-15,2 3-1 0,-2 0 1 16,-5 14-2-16,2 7-1 15,-7 5 5-15,-7 5-5 16,-5-1-4-16,0 4 2 16,-9-4 2-16,-15-5 3 15,0-5 1-15,3-4 0 16,5-9 5-16,5-4-2 16,5 1 3-16,6-4 0 15,0 0 9-15,0 0-15 16,0-7-4-16,17-2-25 0,2 5-4 15,5 4 12-15,-3 0 6 16,0 7 9-16,-2 12-3 16,-1 2 4-16,-5 4 2 15,-5-1-1-15,-5 2 3 16,-3-6-2-16,0 0 0 16,-12 1 12-16,-9-9-2 15,-4 4 13-15,-5-5-5 16,-3-4-3-16,-1-2-3 15,-2-5-5-15,-4 0-4 16,7 0-4-16,7 0-52 16,7-9-132-16,13-14-287 15</inkml:trace>
  <inkml:trace contextRef="#ctx0" brushRef="#br0" timeOffset="106576.8985">3156 8157 837 0,'0'0'9'15,"0"0"157"-15,0 0-63 16,0 0-35-16,0 0-40 16,0 0-19-16,15-11 5 15,15 0 4-15,1-3 2 0,6 4-6 16,-1-1 4 0,0-1 3-16,3 2-7 15,-2-1-3-15,-3 1-3 0,-1 3-5 16,-6 2-1-16,-9 0-1 15,-5 0-1-15,-4 5-8 16,-6 0-71-16,-3 0-68 16,0 0-43-16,-3 0-69 15</inkml:trace>
  <inkml:trace contextRef="#ctx0" brushRef="#br0" timeOffset="106858.0753">3308 7916 830 0,'0'0'10'0,"0"0"136"15,0 0 19-15,0 0-63 16,0 0-25-16,0 0-47 16,-18-27-30-16,18 44-3 15,0 13 3-15,9 12 29 16,3 8-6-16,-3 3-6 15,4-1-6-15,-2-3-6 16,-2-5 1-16,-2-5-6 0,-4-4-2 16,-3-3-33-16,3-9-90 15,-3-6-108-15,0-11-179 16</inkml:trace>
  <inkml:trace contextRef="#ctx0" brushRef="#br0" timeOffset="107592.5348">3839 7886 1137 0,'0'0'27'15,"0"0"-26"-15,0 0 26 16,0 0 38-16,18 88 4 16,-6-40-42-16,-2 4 10 15,-1-2-9-15,-4 0-12 16,-2-8-6-16,-3-6-5 16,0-5 0-16,0-8-3 15,0-7-1-15,0-3 0 16,0-7-1-16,0-5 2 15,0-1-1-15,-6 0 11 16,-3-4 9-16,-3-13-10 0,-3-5-6 16,-1-11-3-16,2-4 2 15,-2-13 0-15,4-5 0 16,3-12-1-16,4-1-3 16,5 1 3-16,0 9-3 15,12 7-1-15,6 12 0 16,6 6-2-16,3 7 1 15,0 6 2-15,4 8 0 16,-4 3 0-16,1 9 0 16,-4 0-3-16,0 0-1 15,-6 17 4-15,-5 3-4 16,-7 4 3-16,-6 1-3 16,0 3 1-16,-22 0-5 0,-8-1 6 15,-1-5-3 1,-2-4-10-16,3-4-5 0,5-6-3 15,4-5 5-15,9-3-4 16,3 3-9-16,4 0 9 16,5-2 6-16,0 4-13 15,0 3 0-15,0 7 21 16,8 4 8-16,10 8 1 16,3 2 1-16,4 7-2 15,-1 0 5-15,1-2 0 16,-2-4 6-16,-1-7-3 15,-1-1-7-15,-3-2 0 0,1-6 2 16,-5-1-3-16,2-2-30 16,-4-3-89-1,0-7-150-15,-3-1-161 0</inkml:trace>
  <inkml:trace contextRef="#ctx0" brushRef="#br0" timeOffset="107904.9542">4251 8051 948 0,'0'0'12'16,"0"0"217"-16,0 0-61 16,0 0-58-16,0 0-48 15,0 0-27-15,1-26-29 0,7 52-3 16,5 13 13-16,2 7 16 15,0 3-12-15,-3-2-5 16,1-3-5-16,-4-5 0 16,0-2-9-16,-1-7 0 15,-4-5-1-15,-1-2 0 16,-3-5-1-16,0-5-25 16,0-1-80-16,0-7-188 15,-10-5-194-15</inkml:trace>
  <inkml:trace contextRef="#ctx0" brushRef="#br0" timeOffset="108358.0979">4935 8070 866 0,'0'0'16'0,"0"0"124"16,0 0 42-16,0 0-65 15,0 0-23-15,0 0-45 16,-13-28-18-16,26 21-12 16,13 0-12-16,8-6 4 15,6 4-3-15,-1-2-1 16,0-1-3-16,1 4 2 15,-4 2-4-15,-6-1 0 16,-5 3-1-16,-7 2-1 0,-3 2-3 16,-6 0-6-1,-3 0-68-15,-6 0-90 0,0 5-79 16,0 6-22-16</inkml:trace>
  <inkml:trace contextRef="#ctx0" brushRef="#br0" timeOffset="108616.6344">5004 8190 808 0,'0'0'19'15,"0"0"122"-15,0 0 0 16,0 0-75-16,0 0-41 16,0 0 18-16,37 7 57 15,-4-5-23-15,6-2-26 0,1 0-28 16,-4 0 2-1,-3 0-3-15,-5-5-6 16,-1-2-6-16,-5 5-3 16,-5-4 1-16,-4 4-8 15,-7 2-5-15,-3 0-6 16,-3 0-117-16,0 2-170 16,-3 5-140-16</inkml:trace>
  <inkml:trace contextRef="#ctx0" brushRef="#br0" timeOffset="110781.7196">6755 7761 792 0,'0'0'22'0,"0"0"41"16,0 0 119-16,0 0-86 0,0 0-38 16,0 0-18-16,0 0 0 15,-43-63-40-15,43 83-11 16,0 16 8-16,0 13 3 16,3 8 7-16,7-2-1 15,-4-1 2-15,5-3-7 16,-2-7 2-16,-2-4-1 15,2-4 1-15,-6-8-1 16,0-9-1-16,0-7-1 16,-3-5 0-16,0-6 4 15,0-1 2-15,0 0 14 16,0-10 5-16,-3-13 12 0,-3-7-31 16,-3-3-5-16,-1-7 1 15,2-2 6-15,-1-6-6 16,6-8-1-16,-4-6 4 15,7-6-4-15,0 0 0 16,0 2-1-16,10 4-1 16,7 8 1-16,8 12-3 15,-4 9 3-15,-3 12-1 16,3 8 0-16,-8 8 0 16,2 5-4-16,-3 0-2 15,3 15 1-15,-3 9 3 16,-2 10 2-16,-4 4 1 15,-6 5-1-15,0-3 0 0,-9 4 1 16,-13-5-6-16,-2-3 1 16,-1-6-11-16,1-7 3 15,6-6 6-15,3-4-14 16,3-7-8-16,3-3 16 16,6 0-7-16,-1-3 14 15,4 0 3-15,0 0-2 16,0 0-7-16,0 0 1 15,0 1 3-15,7 8 0 16,8 2 7-16,3 6 1 16,3 3 0-16,0 3 0 15,1 0 3-15,3-1 2 0,-2-1 0 16,1-4-2-16,-5-2 6 16,-1-2-9-16,-6-4 0 15,0 1-1-15,-2-2 1 16,-4 1-69-16,-3-5-151 15,-3 0-87-15</inkml:trace>
  <inkml:trace contextRef="#ctx0" brushRef="#br0" timeOffset="111422.3121">7216 7905 992 0,'0'0'9'0,"0"0"65"16,0 0 70-16,-10-89-75 15,29 66-38-15,11 1-14 16,1 5 3-16,2 3-4 0,3 3-2 16,0 9 1-16,-4 2-8 15,-6 0-4-15,-7 13 0 16,-7 8-3-16,-6 4 0 15,-6 8-1-15,-9 4 1 16,-15-4 0-16,-3-2 0 16,2-9 0-16,4-8 4 15,12-8 1-15,3-3-4 16,6-3 1-16,0 0-2 16,0 0 0-16,6 0-7 15,14-3 5-15,5-5-3 16,8-1 0-16,-2 9 2 15,-4 0-1-15,0 0-2 0,-5 5-1 16,-5 9 3 0,-4 4 1-16,-10 3 3 0,-3 1-6 15,0 3 6-15,-16 0-7 16,-13 1 7-16,-1-1 0 16,-7-5 3-16,3-6-1 15,-2-1 2-15,6-9-2 16,8-4-2-16,2 0-36 15,10 0-115-15,4-20-102 16,6-6-224-16</inkml:trace>
  <inkml:trace contextRef="#ctx0" brushRef="#br0" timeOffset="111812.944">7729 7777 826 0,'0'0'16'16,"0"0"166"-16,0 0-31 15,0 0-81-15,0 0 8 16,0 0-28-16,-4-31-2 0,4 29-5 15,0 2 1 1,0 0-1-16,0 0-11 0,0 0-18 16,-3 0-12-16,3 21-2 15,0 14 0-15,0 14 2 16,7 1 9-16,2 1-3 16,0-3 5-16,-1-4-6 15,-1-5-6-15,-4-3 4 16,0-10-5-16,-3-6 0 15,0-7 2-15,0-4-4 16,3-7 0-16,-3 1-62 16,3-3-122-16,-3-11-137 15</inkml:trace>
  <inkml:trace contextRef="#ctx0" brushRef="#br0" timeOffset="113626.53">8869 7394 398 0,'0'0'541'0,"0"0"-514"0,0 0 118 15,0 0-59-15,0 0-62 16,-91 17-11-16,67 22 0 16,3 21 6-16,3 16 17 15,6 12 6-15,9 7 8 16,3-4-21-16,12-6-7 16,18-10-7-16,6-11-4 15,10-9 0-15,-1-9-9 16,4-10 5-16,-1-11-3 15,-5-5-3-15,-6-10 6 16,-10-1-6-16,-7-5 0 16,-7-4 0-16,-4 0 0 15,-6 0-2-15,0 0-13 0,1 0-34 16,-1 0-57-16,3-3-85 16,-3-9-104-16,-3-2-420 15</inkml:trace>
  <inkml:trace contextRef="#ctx0" brushRef="#br0" timeOffset="114307.9924">9333 7683 1142 0,'0'0'19'0,"0"0"-18"16,0 0 22-16,0 0-12 15,0 0-5-15,-3 110 36 16,3-67-11-16,3-2 11 16,1-2-1-16,-4-6-24 15,3-8-7-15,-3-5-2 16,0-8-1-16,0-6-3 15,0-3 1-15,0-3 1 16,0 0 0-16,0 0 15 16,-3-12 11-16,-12-12-29 0,3-3 1 15,-4-11-2 1,-1-6-1-16,1-10 0 16,1-4 0-16,5-2 3 0,7 0-4 15,3 1-1-15,6 5 0 16,19 7-2-16,5 10 1 15,3 7 1-15,1 10-4 16,-4 9 3-16,-3 9 1 0,-2 2-5 16,-8 5-1-16,-4 15 1 15,-4 8 3-15,-9 2 3 0,0 6-1 16,-12 0-8 0,-15 1 7-16,-6-3-12 0,2-6-1 15,1-6-2-15,11-8 1 16,5-8 4-16,8 1 12 15,3-6-1-15,3 0-17 16,0 1-19-16,0 1 5 16,6 4 7-16,14 8 25 15,5 3 0-15,8 6 0 16,-3-1 1-16,1 1-1 16,-1 1 0-16,-4-2-2 15,0-3 4-15,-6-2-2 0,-1-4 0 16,-3-2-4-1,-2-3-83-15,-1-4-95 0,-7-5-54 16,3 0-272-16</inkml:trace>
  <inkml:trace contextRef="#ctx0" brushRef="#br0" timeOffset="114589.2411">9719 7704 994 0,'0'0'15'16,"0"0"201"-16,0 0-58 15,0 0-99-15,0 0-51 16,0 0-5-16,-3 45 16 0,15-11 23 16,-1 3 8-16,5-1-23 15,-3-3-11-15,-1-3-7 16,-4-4-7-16,2-1 0 15,-4-6-2-15,-3-5 0 16,0-2-3-16,-3-7-59 16,0-3-91-16,0-2-152 15,-6 0-276-15</inkml:trace>
  <inkml:trace contextRef="#ctx0" brushRef="#br0" timeOffset="115245.5016">9966 7886 964 0,'0'0'14'16,"0"0"59"-16,0 0 62 16,-4-91-78-16,10 67-29 15,12 5-18-15,1-1-5 16,4 3 1-16,-4 5 3 15,2 4-8-15,-3 3 2 16,-2 4 5-16,1 1-6 16,-4 0-2-16,-1 11-1 15,-6 10 1-15,-6 7 0 16,0 4 2-16,0 4-2 16,-18 3 3-16,-4-3-1 15,1-3-1-15,0-4 4 16,0-5-4-16,9-7-1 15,2 0 0-15,4-9 0 0,6-3 0 16,0 1-1-16,0-2-3 16,0 1 4-16,0 0 2 15,3 1-1-15,6-3 1 16,7 1-2-16,2-4 3 16,3 0-2-16,3 0 5 15,4 0-5-15,2 0 1 16,-2-1 1-16,2-5 0 15,-6 2-2-15,-3 2 2 16,-1-3 6-16,0 2-3 16,-11 1 4-16,0 2-10 15,-3 0 2-15,0 0-4 16,-3-3-22-16,3 2-87 0,0-5-180 16,-3-7-331-16</inkml:trace>
  <inkml:trace contextRef="#ctx0" brushRef="#br0" timeOffset="115667.3761">10775 7700 1031 0,'0'0'0'0,"0"0"36"16,0 0 103-16,0 0-91 15,0 0-29-15,0 0-18 16,-16 0 16-16,32 0-16 15,7-1 14-15,12-8 21 16,4-2-9-16,4 0-14 16,2-3-7-16,1 0-1 15,2 2-4-15,-2-2 0 0,-1 2 1 16,-9 2-1-16,-5 0 0 16,-7 7-1-16,-11 0-1 15,-7 2-28-15,-5 1-54 16,-1 0-39-16,0 0-81 15,-7 0-90-15</inkml:trace>
  <inkml:trace contextRef="#ctx0" brushRef="#br0" timeOffset="115917.4067">11045 7481 1027 0,'0'0'11'0,"0"0"79"15,0 0 108-15,0 0-87 16,0 0-59-16,0 0-34 16,-24-24-17-16,27 53 2 15,12 5 30-15,-3 8 4 16,4 0-16-16,-2-1-14 16,-2 3-4-16,1-1 4 15,-4 0-7-15,-3-2-8 16,3-4-101-16,-9-13-163 15,0-12-363-15</inkml:trace>
  <inkml:trace contextRef="#ctx0" brushRef="#br0" timeOffset="117917.6886">11713 7500 1068 0,'0'0'65'0,"0"0"-24"16,0 0 113-16,0 0-79 16,0 0-52-16,0 0-23 15,0 0-13-15,-22 0 12 16,38 42 1-16,-1 9 3 15,3 4 8-15,-6 1-2 16,-2-3-4-16,1-6 0 16,-8-5-2-16,-3-9-2 15,0-9 0-15,0-7 0 16,0-5 1-16,0-8-1 0,0-1-1 16,0-3 9-16,-10 0 10 15,-1-7 2-15,-1-17-11 16,-4-2-8-16,2-9 4 15,1-9-2-15,1-7-2 16,2-6 2-16,3-9-4 16,7-5 0-16,0-6-1 15,6 3-1-15,14 7 2 16,2 15 1-16,2 17-1 16,1 11 0-16,2 14-5 15,3 7-2-15,-3 3 6 0,3 2-4 16,-8 13 4-16,-1 5-6 15,-9 1 7-15,-2 4-6 16,-10 4 6-16,0 4-6 16,-13 6-5-16,-14 0-6 15,-4-4 7-15,1-6-9 16,5-12-7-16,5-5 19 16,10-8 7-16,4-1 3 15,3-3-2-15,3 0 0 16,0 0 0-16,0 0-1 15,0 0-17-15,6 10-10 16,10 4 21-16,11 5 4 16,-1 5 2-16,6 1 2 0,-2 1 0 15,-2 2-2-15,-2-5 0 16,-4-2-2-16,-1-1 2 16,-3-8-1-16,-7 2-1 15,-1-6-2-15,-4 2-37 16,-6-3-102-16,0 0-94 15,0-7-181-15</inkml:trace>
  <inkml:trace contextRef="#ctx0" brushRef="#br0" timeOffset="118448.9444">12195 7654 1094 0,'0'0'4'16,"0"0"125"-16,0 0-51 15,25-84-55-15,5 67-20 16,0 3 3-16,4 4 1 0,-4 10 3 16,-6 0-1-1,0 10-4-15,-7 9-1 0,-7 5-1 16,-7 5 0-16,-3 3 2 16,-8-1-5-16,-17 6 0 15,-8-4 2-15,-2 0 2 16,6-11 1-16,5-5-4 15,9-9 1-15,8-5 1 16,7-3 4-16,0 0 1 16,0 0-6-16,0 0-2 15,0 0-2-15,16 0-1 16,8 0 3-16,4 0 2 16,2 0-1-16,3-3-1 15,-1-2 1-15,3-4-1 0,-2 3 1 16,-5-1 0-16,-4 0-1 15,-8 3-7-15,-2-1-92 16,-11 3-70-16,-3-3-124 16,0-4-557-16</inkml:trace>
  <inkml:trace contextRef="#ctx0" brushRef="#br0" timeOffset="118964.5026">12629 7611 1054 0,'0'0'42'0,"0"0"28"16,0 0 102-16,0 0-113 15,55-86-48-15,-28 77-5 16,2 3 4-16,0 6 4 16,-2 0 0-16,-3 10-13 15,-6 9 4-15,-6 7 0 16,-5-2-1-16,-7 7-4 16,-4-2-1-16,-14-4 0 0,-3-1-4 15,3-11 9-15,4-4-4 16,10-8 5-16,4-1 1 15,0 0 6-15,0 0-4 16,4-6-8-16,16-7-30 16,2 4 10-16,7 4 2 15,-2 5 14-15,-5 0-2 16,2 2 4-16,-6 15 1 16,-4 0-2-16,-2 5 3 15,-1 0 0-15,-11 0 1 16,0-2-1-16,0 3-1 15,-21 1-6-15,-7-2 3 16,-5-2 0-16,-6-3-54 0,-1-8-89 16,-5-9-138-1,2 0-435-15</inkml:trace>
  <inkml:trace contextRef="#ctx0" brushRef="#br0" timeOffset="119370.7582">12876 6812 1100 0,'0'0'43'0,"0"0"-43"16,133 0 71-16,-64 30-19 16,9 20 2-16,-4 14-19 15,-5 11 6-15,-14 4 0 16,-10 4-5-16,-14-1-6 16,-10 4-3-16,-12-3-5 15,-9-5-16-15,-3-1 0 16,-23-2-3-16,-2 3-3 15,-12-10 0-15,4-6 0 16,-5-8 6-16,6-15-4 16,1-2 0-16,4-7 0 0,-1-4-4 15,5 1-1-15,0-4-86 16,3-1-82-16,0-5-100 16,0-4-419-16</inkml:trace>
  <inkml:trace contextRef="#ctx0" brushRef="#br0" timeOffset="121245.8497">6378 8843 649 0,'0'0'65'0,"0"0"-47"16,0 0 31-16,0 0 14 16,0 0-15-16,0 0-23 15,0 0 11-15,-6 1 16 16,6-1-9-16,0 0-10 0,0 0-7 16,0 0-2-16,0 0-10 15,0 0-2-15,0 0-7 16,0 2-5-16,1 2 0 15,13 3 4-15,8-1 12 16,17-2 9-16,13-2 11 16,11-2-6-16,4 0-8 15,12 0-10-15,3 0-4 16,10 0-6-16,1 0-2 16,-4 0 1-16,-4 0-1 15,-1 0 1-15,-5-2-1 16,3-1 1-16,-6-1-1 0,0 1 2 15,-1 1-1-15,-1-1 1 16,1 3 1-16,-2 0-3 16,3-2 2-16,2 2 1 15,7-3-3-15,3 2 2 16,4-5 3-16,1-1 2 16,1-2 8-16,7-4-10 15,2 3 3-15,4-3 2 16,1 3-1-16,-4 3-4 15,-4-3 0-15,-3 5-3 16,-6-2 4-16,-3 4-4 16,0-2-1-16,-10 3 7 15,-1-1-8-15,2-1 0 0,-1-2 1 16,-1 1-1-16,4-4 2 16,-5 4 1-16,0-3-2 15,-3 2 3-15,5-1-2 16,-1 3 2-16,-2 0 2 15,-2 2-5-15,0-3 4 16,-4 2-3-16,2-2 1 16,-2 3 0-16,-5-3-3 15,-6 1 3-15,2-2-2 16,1 2 0-16,0-2 0 16,5 0 0-16,5-1-1 15,-2 4 2-15,-5-4 2 0,2 4-3 16,-5-1 0-1,0 1 0-15,2-1 2 0,-5 1 1 16,3 0 3-16,-3 0 5 16,2-1-3-16,4 2-2 15,5-1 2-15,2-2-4 16,1 1 2-16,-2-1-4 16,0 0 4-16,3 0 0 15,3 2 1-15,-1-1-2 16,2-1-2-16,1 0 2 15,1 1-2-15,-2-1-1 16,4 2 0-16,-5-2 0 16,1 2 2-16,1 0-1 0,-3 2-4 15,-1-1 7 1,-5-1-5-16,-8-1-2 0,-8 1 0 16,-6-1-1-16,-4 1 0 15,-1 3 1-15,-3-7 7 16,-6 4-6-16,1 1 3 15,3-2 0-15,-7 4-3 16,3-3-1-16,-5 3 2 16,-8 0-2-16,-1 0 0 15,-4 0 0-15,3 0 0 16,-6 0 0-16,1 0 1 16,1 0 0-16,-4 0-1 15,-1 0 1-15,-3 0 1 16,-3 0-2-16,-2 0 4 0,1 0-4 15,1 0 0-15,1-1 1 16,-1-1 0-16,2-3 1 16,1 2-2-16,-3-3 0 15,3 3-1-15,-6 2-19 16,0 0-53-16,-6-2-151 16,-33-3-302-16</inkml:trace>
  <inkml:trace contextRef="#ctx0" brushRef="#br0" timeOffset="123520.2248">6888 9818 1013 0,'0'0'1'16,"0"0"83"-16,0 0 64 16,0 0-66-16,0 0-82 15,0 0-15-15,-18 89 15 16,31-27 22-16,-2 2-6 15,-2-5 5-15,-2-5-7 0,-4-12-1 16,0-6-12 0,-3-12 4-16,0-11 3 0,0-6-3 15,0-4-4-15,0-3 11 16,0 0-1-16,0 0 24 16,0-10 30-16,-6-12-38 15,-7-10-22-15,1-7-3 16,-3-6 0-16,9-9 3 15,0-9-5-15,3-9 0 16,3-7-1-16,0-2-1 16,15 4-2-16,9 11-3 15,1 16-14-15,-1 19 15 16,-3 13 2-16,3 11 3 16,-5 7-4-16,5 0 1 15,-6 12-3-15,0 12 5 0,-3 5 1 16,-5 2-1-16,-10 7-1 15,0 0 1-15,-16 3 0 16,-11-3-4-16,-4-3-11 16,-2-8 14-16,6-10-8 15,6-4 11-15,3-7 3 16,6-5-2-16,2-1-1 16,7 0-2-16,0 0-2 15,3 0-3-15,0 0-3 16,0 0-6-16,0 3-3 15,3 7-6-15,16 4 9 16,1 6 16-16,8 2 2 0,2 2-1 16,0-5 1-16,1 1-2 15,-4-4 0-15,1 1 0 16,-7-1 0 0,-3-5-2-16,-3-2-5 15,-9 1-114-15,0-3-52 16,-6-1-67-16,0-6-198 15</inkml:trace>
  <inkml:trace contextRef="#ctx0" brushRef="#br0" timeOffset="123832.7287">7328 9858 1129 0,'0'0'13'16,"0"0"180"-16,0 0-62 16,0 0-62-16,0 0-33 15,0 0-34-15,-9-26-2 16,18 46-3-16,9 9 3 16,-2 4 19-16,-1 4-4 15,-4-1-4-15,-1 0-5 16,-4-2-6-16,-3-5 2 15,0 0-1-15,-3-9-1 16,0-3-4-16,0-4-46 0,0-4-58 16,-6-5-70-16,0-4-89 15,-4 0-95-15</inkml:trace>
  <inkml:trace contextRef="#ctx0" brushRef="#br0" timeOffset="124395.1568">7547 10017 761 0,'0'0'184'0,"0"0"-123"16,0 0 107-16,0-89-76 16,9 61-57-16,12 0-16 15,0 0-2-15,9 5-2 16,-2 3-4-16,-1 8-9 16,-2 2 2-16,-4 10 1 15,0 0-2-15,-3 12-3 16,-6 15-1-16,-5 7 1 15,-7 2 5-15,0 4-5 16,-19 0 1-16,-5-2-1 16,-4-1-1-16,1-5 1 0,6-4 3 15,0-5-1-15,8-7-1 16,4-4-1-16,3-7 0 16,6-2-2-16,0 0-2 15,0-3 0-15,0 0 3 16,19 0 1-16,2 0 7 15,12 0-3-15,0-3 0 16,4-3-1-16,0-4-2 16,-1 3 2-16,-3 0-1 15,-8 4-1-15,-4-1-1 16,-3 2 0-16,0 2 0 16,-6 0-6-16,-2 0-28 0,-1 3-79 15,-3 6-161-15,-6-5-263 16</inkml:trace>
  <inkml:trace contextRef="#ctx0" brushRef="#br0" timeOffset="125113.9371">8560 9897 515 0,'0'0'397'0,"0"0"-359"16,0 0 127-16,0 0-65 15,0 0-55-15,0 0-11 16,-12 0-11-16,12 0-2 16,0 0 0-16,0 0 0 0,0-3 1 15,0 3-2-15,0-2-10 16,12-2-3-16,18-1 0 16,10-4 9-16,14-4-1 15,4-1-6-15,0 2-1 16,3-2-2-16,-1 1-5 15,-8 4 3-15,-13-1-4 16,-14 6 0-16,-11 2-1 16,-8 2-6-16,-6 0-37 15,0 0-36-15,0 0-39 16,-11 6-77-16,-11 1-45 16,-2 0-308-16</inkml:trace>
  <inkml:trace contextRef="#ctx0" brushRef="#br0" timeOffset="125488.9134">8772 9719 912 0,'0'0'9'15,"0"0"65"-15,0 0 63 16,0 0-54-16,-8-73-33 15,8 64 8-15,0 3-9 16,0 2-16-16,0 3 7 0,0-1-5 16,0 2-9-16,0 0-4 15,0 0-18-15,0 5-4 16,0 19-13-16,0 13 13 16,3 13 0-16,8 4 5 15,2-1 1-15,2-3-2 16,3-3-1-16,-6-5-2 15,0-8 0-15,-5-4-2 16,-1-8 1-16,-6-5-1 16,0-3 0-16,0-5-5 15,0-6-9-15,1-3-74 16,3 0-53-16,-4 0-94 0,0-16-258 16</inkml:trace>
  <inkml:trace contextRef="#ctx0" brushRef="#br0" timeOffset="126270.1694">9482 9634 930 0,'0'0'214'0,"0"0"-197"15,0 0 113-15,0 0-85 16,0 0-45-16,0 0-13 16,-3 73 13-16,16-28 18 15,-4 7 7-15,2-2 16 16,2-2-15-16,-4-2-5 15,-6-7-17-15,0-6-1 16,-3-10 1-16,0-6-4 16,0-8 2-16,0-4 2 15,0-5-4-15,0 0 11 16,0 0 3-16,-3-5 8 16,-9-14 2-16,-6-5-22 0,0-12-2 15,-1-4 2-15,1-13 4 16,3-6-6-16,6-10-1 15,5-3 1-15,4-1-7 16,4 6 4-16,14 13-1 16,9 7-1-16,4 13 5 15,-1 14-6-15,-3 7 4 16,1 13-6-16,-4 0 5 16,-3 10 1-16,0 10 1 15,-2 3-2-15,-4 4 3 16,-10-1-2-16,-5 4 2 15,0 6-5-15,-17 0-8 16,-11 1 5-16,-5-6-7 0,0-3-15 16,8-11 8-16,4-8 13 15,9-2 0-15,2-5-8 16,7-1 7-16,3-1 6 16,0 3-10-16,0-3-7 15,0 4-30-15,0 5 20 16,16 8 17-16,6 6 14 15,4 5 2-15,4 3-2 16,1-1 6-16,-1-4 19 16,0-2-17-16,-2-4 5 15,-4-3-8-15,-2-1-1 16,-5-6 2-16,-4 0-6 0,-4-7-1 16,0 3-3-1,2-3-90-15,-1-3-145 0,-7 0-196 16</inkml:trace>
  <inkml:trace contextRef="#ctx0" brushRef="#br0" timeOffset="126895.2055">10012 9910 798 0,'0'0'229'0,"0"0"-208"15,-4-75 51-15,10 46-46 16,11 8-11-16,5 5-10 16,2 4-3-16,1 4 6 0,2 8 2 15,-5 0 0-15,4 3 8 16,-4 17-8-16,-4 2-5 15,-6 8-1-15,-6 0-3 16,-6 4 1-16,0 0-2 16,-12 4 0-16,-15-1-1 15,-4-3 3-15,1-5-1 16,5-10-1-16,7-5-1 16,9-11 1-16,6 0 2 15,3-3 0-15,0 0 2 16,0 0-4-16,0 0-4 15,0 2-1-15,6 3 4 16,7-5-1-16,7 3 2 0,2-3 0 16,5 3 6-1,1-3-5-15,2 0 0 0,0 0 0 16,-2 0-1-16,-1-3 3 16,-6 0-3-16,-3-2 0 15,-9 0 0-15,-3 4-77 16,-2-5-96-16,-4-4-112 15</inkml:trace>
  <inkml:trace contextRef="#ctx0" brushRef="#br0" timeOffset="127488.9607">10535 9881 1105 0,'0'0'39'15,"0"0"-9"-15,0 0 69 16,22-87-39-16,2 72-45 15,3 5-11-15,0 6-3 0,-5 4 2 16,-1 0-3 0,-3 11-1-16,-3 9 0 0,-6 2-1 15,-6 4 1-15,-3 5-1 16,-6-1 1-16,-12-5 1 16,-3-4 1-16,1-5 2 15,7-10-2-15,3 1 2 16,10-6 2-16,0-1 0 15,0 0 2-15,0 0-7 16,16 0-16-16,11-4-22 16,1 0 23-16,5 4 1 15,-6 0 1-15,-3 17 8 16,0 4 5-16,-5 1-3 16,-7 5 3-16,0-1 3 0,-6 3 4 15,-6-1 5-15,0-3-8 16,-3 0 17-16,-14-8-8 15,1-3 9-15,-6-3 2 16,1-5-2-16,-11-6-3 16,-3 0-8-16,-10 0-3 15,-7 0-7-15,-4-4-1 16,3-6-72-16,5-10-242 16</inkml:trace>
  <inkml:trace contextRef="#ctx0" brushRef="#br0" timeOffset="128113.9698">11363 9729 800 0,'0'0'241'0,"0"0"-194"0,0 0 130 15,0 0-80-15,0 0-61 16,0 0-32-16,3 0 6 16,26-3 3-16,16-5 24 15,12-1-5-15,1-1-9 16,0 0 2-16,0 0-10 15,-2 1-6-15,-7-1-7 16,-7 6 0-16,-11-1-1 16,-7-3-1-16,-8 5-12 15,-7 3-26-15,-8 0-36 16,-1 0-47-16,-1 0-71 16,-24 0-206-16</inkml:trace>
  <inkml:trace contextRef="#ctx0" brushRef="#br0" timeOffset="128379.5952">11600 9532 1081 0,'0'0'10'16,"0"0"118"-16,0 0 13 15,0 0-66-15,0 0-10 16,0 0-39-16,-9-24-13 15,9 31-13-15,0 22 0 16,9 8 13-16,4 13 20 0,0 6-2 16,4 2-15-16,1 1-7 15,-1-5-9-15,2-7 0 16,-6-5-1 0,-1-8 1-16,0-4-45 0,-9-8-102 15,-3-8-181-15,0-14-368 16</inkml:trace>
  <inkml:trace contextRef="#ctx0" brushRef="#br0" timeOffset="129129.5748">12268 9484 922 0,'0'0'389'16,"0"0"-386"-16,0 0 37 15,0 0-19-15,0 0 22 16,30 106 12-16,-17-45-28 16,-1 0 4-16,2 3 3 15,-1-5-18-15,-7-13-10 16,0-5-2-16,-3-10-2 15,-2-14 3-15,-1-4-5 0,0-9 1 16,0-2 2 0,0-2 1-16,0 0 2 0,0-6 10 15,0-13-6-15,-10-11-8 16,-5-12-1-16,-3-8-1 16,-1-10 4-1,4-12-8-15,-3-7 7 0,12-5-5 16,3-2 2-16,3 5 0 15,9 8-8-15,15 13 3 16,2 20 3-16,3 17-7 16,1 11 7-16,-2 12-2 15,5 0 3-15,0 21-3 16,-5 18 4-16,-1 3-2 16,-8 8-1-16,-5-6 3 0,-11-3-3 15,-3 3 1-15,-15-5-6 16,-12-3-18-16,-7-10-14 15,1-6-1-15,9-10 38 16,3-10-17-16,5 0 17 16,4-1 0-16,-3-12-19 15,7 0-3-15,4 3 0 16,4 5 18-16,0 0 7 16,0 5-1-16,0 0-4 15,0 5-22-15,18 14 27 16,6 7 5-16,6 8 2 15,1 2 19-15,3 0 0 16,-1-6-9-16,0-4-9 0,-2-1-1 16,-1-5-7-16,-5-3 3 15,5-3-2-15,-4-4 0 16,-1-1-2-16,-1 2-41 16,-2-5-120-16,-9-6-225 15</inkml:trace>
  <inkml:trace contextRef="#ctx0" brushRef="#br0" timeOffset="129775.1284">12921 9624 1275 0,'0'0'18'15,"0"0"66"-15,0 0-23 16,0 0-10-16,27-74-39 16,-11 66-10-16,7 1-1 0,-5 7 0 15,3 0-2-15,-2 0-1 16,1 15-3-16,2 5 3 16,-8 3 2-16,-1 8-2 15,-13-4-5-15,0 1-11 16,-8-5-55-1,-14-2 12-15,-2-4 41 0,6-8 19 0,-1-6 1 16,9-3 2-16,7 0 5 16,3 0 0-16,0-3-7 15,3-6-64-15,16 1 2 16,3 2 4-16,2 6 39 16,-5 0 12-16,4 3 0 15,-1 17 7-15,-1 0 0 16,-6 5 10-16,-6-4 22 15,-2 2 9-15,-6 0 5 16,-1-6-19-16,-1-1 8 0,-15 0-4 16,-2-4 0-16,-6-4-20 15,5-2-1-15,-5-3-4 16,0-3-3-16,-3 0-3 16,-6 0-82-16,2 0-156 15,1-17-375-15</inkml:trace>
  <inkml:trace contextRef="#ctx0" brushRef="#br0" timeOffset="130150.1325">13487 9478 1226 0,'0'0'4'0,"0"0"169"15,0 0-69-15,0 0-20 16,0 0-41-16,0 0-10 16,0-67-15-16,0 67-11 15,0 0-7-15,0 15-2 16,0 21-3-16,0 20 5 15,0 10 8-15,10 6 3 16,2-2-6-16,0-7 6 16,3-8-9-16,-6-2 2 0,4-6-4 15,-7-11 0-15,-2-10 0 16,0-9 0-16,-1-3 0 16,-3-4-4-16,3-4-36 15,-3-3-75-15,0-3-210 16,-3-6-527-16</inkml:trace>
  <inkml:trace contextRef="#ctx0" brushRef="#br0" timeOffset="132016.462">15101 8376 679 0,'0'0'16'16,"0"0"5"-16,0 0 52 0,0 0 12 15,0 0-6 1,0 0-30-16,0 0-4 0,-45-38 5 15,45 38-16 1,-3-3-10-16,3 3-6 0,-3 0 3 16,-2 0-7-16,-2 0-2 0,1 0-7 15,0 0-1 1,3 0 0-16,3 0-1 0,0 0 6 16,0 0-3-1,0 0 14-15,12 0-16 0,21 0 0 16,22 0 1-1,18 0 3-15,14-3 15 0,14-7-3 16,5-1 1 0,12-4 5-16,7 1-4 0,12-5 3 15,9-1-6-15,8-2-9 16,4 0 7-16,2 2-2 16,-1 1-6-16,1 3 2 15,-11 1-6-15,-13 0-3 16,-14-2 0-16,-16-2 2 15,-22 2-3-15,-16 1 14 16,-20 2 1-16,-12 3 9 16,-13 2-4-16,-6 4-8 0,-8-1-3 15,-6 4-1 1,-3-1-3-16,0 3-4 0,1 0-2 16,2 0-8-1,2 0-53-15,5 11-194 0,7-5-87 16</inkml:trace>
  <inkml:trace contextRef="#ctx0" brushRef="#br0" timeOffset="133180.1589">18664 8045 941 0,'0'0'0'16,"0"0"-4"-16,0 0 4 0,0 0 65 16,0 0-2-1,116 0-30-15,-77-6-10 0,0-1 0 16,-3-3-13-1,-10 0-1-15,-6 4-6 0,-10-5 3 16,-5 2-1 0,-5-2 12-16,0 1-3 0,-12-2 4 15,-17-1-9-15,-3-2-8 16,-4 5 6-16,-3-2 4 16,-1 4 10-16,8 5 7 15,9 3-4-15,4 0-18 16,6 7-6-16,6 16-2 15,5 4-2-15,2 2 4 16,0 2 3-16,21-3-3 16,7-1 5-16,7-3 3 0,7-8 2 15,4-3 2 1,5-9-2-16,-1-4-4 0,1 0 0 16,-5 0-4-16,-3-11-2 15,-5-2-23-15,-12-3-5 16,-3-4 8-16,-10 4 6 15,-5-7 3-15,-8 4 2 16,0-2 2-16,0 1 7 0,-8 3 0 16,-5 7 0-1,0 0-3-15,0 7 1 0,3 3-6 16,3 0 3-16,-2 13 0 16,3 8-2-16,0 6 0 15,6-1 5-15,0 0 1 16,12-7 0-16,1 1 1 15,5-6-1-15,3-7 0 16,-5-5-14-16,4-2-21 16,-4 0 1-16,0-10-22 15,-3-6 12-15,-3-1 16 16,-7-5 7-16,0 2 18 0,-3-3 4 16,0 3 2-1,0 5 19-15,0 6 26 0,0 4 6 16,0 5-5-16,0 0-39 15,0 16-9-15,0 22 0 16,1 13 20-16,10 15 15 16,3 2 21-16,2 5-9 15,-3-7-22-15,-3-6-6 16,0 1 1-16,-7-5-7 16,-3-4-12-16,0-10 3 15,0-16-1-15,0-11-1 16,0-9-2-16,0-6-2 15,0 0-14-15,0-10-45 16,0-13-106-16,0-10-122 16</inkml:trace>
  <inkml:trace contextRef="#ctx0" brushRef="#br0" timeOffset="133742.7992">19346 7340 913 0,'0'0'55'0,"0"0"-39"15,0 0 31-15,0 0 4 16,0 0-32-16,0 0-17 15,7-15-1-15,-1 18 9 16,3 14-2-16,0 5 2 16,6 9 1-16,-3 4-6 15,1 2 0-15,-1-4-2 16,3-7 1-16,-5-2 0 16,-2-12-4-16,-4-1-1 15,-2-8 1-15,-2-3 4 16,1 0 5-16,2 0 35 15,3-14 3-15,2-9-40 16,1-3 0-16,1-6-6 16,-3-3 0-16,2-1 0 15,1-3 1-15,-3 5 0 0,2 7 0 16,0 9 3-16,2 8-4 16,2 10 2-16,-1 0-3 15,5 0 0-15,3 3-5 16,-2 13 3-16,3 5 2 15,-2 3 0-15,-4 1 3 16,0 4-3-16,-9 1-2 16,-6 1-1-16,0 0-2 15,0-1-69-15,-15-6-108 16,1-8-75-16,3-11-238 16</inkml:trace>
  <inkml:trace contextRef="#ctx0" brushRef="#br0" timeOffset="134149.1224">19829 8290 1098 0,'0'0'5'15,"0"0"-10"-15,0 0-66 16,0 0-297-16</inkml:trace>
  <inkml:trace contextRef="#ctx0" brushRef="#br0" timeOffset="134836.6699">20892 7757 692 0,'0'0'47'15,"0"0"39"-15,0 0 68 16,0 0-47-16,0 0-29 15,0 0-17-15,-12-37 4 0,-7 32-20 16,-12 1-28 0,-11 4-7-16,-13 0-1 0,-4 9 14 15,0 11-8-15,4 6 5 16,11 4 2-16,13 3 8 16,13-2-5-16,17-2-19 15,1 2 1-15,22-1 1 16,20-2 0-16,13-3 7 15,11-3-11-15,-2-5 1 16,-1-5-5-16,-10-5-109 16,-8-7-74-16,-14 0-127 15</inkml:trace>
  <inkml:trace contextRef="#ctx0" brushRef="#br0" timeOffset="135602.3303">20960 7495 487 0,'0'0'249'0,"0"0"-238"15,0 0 96-15,0 0-11 16,-98-46-25-16,70 41-5 0,-6 2-17 16,-4 3 5-1,-4 0-10-15,-2 0-8 0,-1 0-11 16,4 3-6-16,-1 10 0 16,4 8 0-16,4 1-8 15,0 3-2-15,7 8 3 16,1 2-1-16,6 6 4 15,3 4 2-15,8 5 1 16,6 2-5-16,3 3-1 16,0-5 1-16,0 0-3 15,6-3-3-15,4 1 1 16,3-1-1-16,-3-5 2 0,5-5 5 16,2 2-6-16,2-9 4 15,5 1-4-15,2-2 2 16,6-2-6-16,7-5 9 15,3-2-7-15,7-4-1 16,3-5-4-16,-1-1 5 16,-1-5-6-16,-4-5 0 15,-2 0 0-15,-5 0 3 16,-3-8-3-16,-3-6-2 16,0-3 2-16,-4-3 0 15,-1-3 2-15,-4-2-1 16,0-5 0-16,-2-4 3 15,-1-5-3-15,-4-4 1 16,-3-6 2-16,-3-4-3 16,-4 2 1-16,-4 5 2 0,-3 0 1 15,0 4 4-15,0 2 10 16,0 2 2-16,-4 0-7 16,-4 0 5-16,-3 0-1 15,2-3-6-15,-7-1 0 16,-1 3-3-16,-2 2-3 15,-4 1-5-15,-3 7 1 16,-3 2-2-16,-4 7 0 16,-5 6-4-16,-5 11-14 15,-5 3-37-15,-10 26-88 16,-8 4-249-16</inkml:trace>
  <inkml:trace contextRef="#ctx0" brushRef="#br0" timeOffset="150102.6065">23813 3681 906 0,'0'0'5'0,"0"0"62"16,0 0 72-16,0 0-78 15,0 0-19-15,0 0 6 16,0 0-10-16,-9-46-14 16,9 46-3-16,0 3-11 15,0 14-10-15,0 16 4 16,0 11 16-16,0 9 1 16,0 4-1-16,0 4-4 15,0-2-1-15,0-4-14 0,0-7 5 16,3-11-4-16,-2-9-1 15,1-9 1-15,-2-8-2 16,0-4 2-16,0-6 0 16,0-1 1-16,0 0 6 15,0 0 5-15,0-17 15 16,-3-10-17-16,-5-6-9 16,1-10-1-16,-3-6 1 15,0-9 3-15,3-8-4 16,1-7 0-16,4-5-2 15,2 0 2-15,0 9-2 16,11 14 1-16,7 14-1 16,3 11 0-16,1 10-7 0,0 9 5 15,-2 5 1-15,-1 6-7 16,0 0 1-16,-2 11 6 16,-1 6-3-16,-5 7 0 15,-7 2 2-15,-4 7 0 16,0 1-5-16,-16 3-16 15,-8 2-20-15,-6-6 12 16,-1-5 16-16,0-4 8 16,5-12-6-16,7-3-11 15,5-7 21-15,8 0 1 16,3-2-2-16,3 0 1 16,0 0 2-16,0 4-9 0,0 10-2 15,12 7 12-15,8 8 0 16,2 4 1-16,7 3-1 15,4-1 0-15,0-2 3 16,2-2 1-16,-4-2-3 16,-3-5-1-16,-5-4 0 15,-4-3-2-15,-9-1-76 16,-7-5-163-16,-3-7-113 16</inkml:trace>
  <inkml:trace contextRef="#ctx0" brushRef="#br0" timeOffset="150430.7573">24159 3906 1031 0,'0'0'19'0,"0"0"173"16,0 0-58-16,0 0-59 15,0 0-28-15,0 0-25 16,0-17-12-16,3 37-9 16,3 6 11-16,0 10 17 15,1 2-10-15,-1 0-5 16,-1-4-9-16,-2-3-1 0,1-5-4 16,-1-4 0-1,0-5 0-15,-1-6-1 0,-1-4-13 16,2-3-89-16,-3-3-67 15,0-1-75-15,0-4-112 16</inkml:trace>
  <inkml:trace contextRef="#ctx0" brushRef="#br0" timeOffset="150743.2485">24279 3867 930 0,'0'0'19'0,"0"0"24"15,0 0 59-15,0 0-74 16,0 0-10-16,0 0 6 16,87-21 7-16,-54 16 7 15,3-4-5-15,3-1 0 16,4-2-13-16,-5-1-5 15,1-1-8-15,-4-1 0 16,-5 3-7-16,-8 3 0 16,-9 4-1-16,-7 1-30 15,-6 4-56-15,0 0-37 16,-19 0-134-16,-9 7-153 16</inkml:trace>
  <inkml:trace contextRef="#ctx0" brushRef="#br0" timeOffset="150993.2587">24439 3685 843 0,'0'0'5'0,"0"0"161"16,0 0-31-16,0 0-55 16,0 0-44-16,0 0-32 15,-9-19-4-15,14 40 10 16,5 12 41-16,3 3-11 15,-2 5-3-15,-2 0-12 0,0-4-18 16,-5 0-1 0,-1-6-4-16,-3 2-2 15,0-3-33-15,0-5-93 16,-3-5-35-16,-7-9-130 0,4-11-250 16</inkml:trace>
  <inkml:trace contextRef="#ctx0" brushRef="#br0" timeOffset="151680.7749">24785 3624 1091 0,'0'0'12'0,"0"0"68"16,0 0-34-16,0 0 38 15,26 103-20-15,-19-59-21 16,-1 1 1-16,-2-3-18 16,-2-1-5-16,-2-2-9 15,0-6-5-15,0-6-3 16,0-9-2-16,0-6-2 16,0-8 4-16,0-1-3 15,0-3 0-15,0 0 6 16,0 0 4-16,0-10-1 15,0-11-8-15,0-4-2 16,-3-6-2-16,-6-8-6 16,-1-4 3-16,-1-10 2 0,4-13 1 15,-1-9-1-15,4-2 0 16,4 2-1-16,0 11 1 16,13 18 1-16,7 16 0 15,0 10-1-15,3 10-2 16,2 10-1-16,-1 0 3 15,3 14-2-15,-3 14 2 16,-7 5 0-16,-6 4 3 16,-8-1-6-16,-3 3 3 15,-10 2-1-15,-25 2-3 16,-3-9-16-16,2-7-34 16,6-13 33-16,9-10 16 0,9-4 5 15,3 0 3 1,0-8-1-16,6-2-4 0,0 4 2 15,3 0 3-15,0 6 0 16,0 0-4-16,17 0 1 16,6 11 3-16,3 12 1 15,2 3 10-15,1 3-1 16,1 0 5-16,2 0-4 16,-2-3-8-16,2 0-2 15,-4-3-1-15,-3 3 4 16,-4-2-8-16,-6 1-28 15,-3-1-89-15,-8-6-142 0,-4-2-182 16</inkml:trace>
  <inkml:trace contextRef="#ctx0" brushRef="#br0" timeOffset="152243.273">25219 4100 1045 0,'0'0'30'15,"0"0"40"-15,5-77 2 16,14 53-28-16,4 4-1 16,3 5-13-16,0 6-13 15,-3 7 8-15,-4 2-8 16,-2 8-9-16,-3 12 0 15,-4 9 5-15,-7 3 2 16,-3 5-10-16,0 1-3 16,-19 3 1-16,-8 0-3 15,-3 1 0-15,-3-6 0 0,7-7 0 16,7-10-6-16,8-6 5 16,8-9 1-16,3-4-1 15,0 0 1-15,0 0-7 16,13 0 7-16,11 0 2 15,7 0 2-15,5 0-2 16,1 0-2-16,1 0 4 16,-1 0-4-16,-1 0 0 15,-5 0 0-15,-4-6 0 16,-8 0-43-16,-5 1-83 16,-11-1-93-16,-3-5-198 15</inkml:trace>
  <inkml:trace contextRef="#ctx0" brushRef="#br0" timeOffset="152618.2579">25718 3679 917 0,'0'0'214'0,"0"0"-203"15,0 0 115-15,0 0-27 0,0 0-65 16,0 0-29-16,-7-9 1 16,20 9 1-16,6 0 16 15,6 0 0-15,5 0 4 16,1 0-13-16,1-3-2 15,0-4-4-15,0-1-4 16,1-1-2-16,0 0 0 16,-4 0-2-16,-2 0-23 15,-6 5-58-15,-11 1-67 16,-6 3-36-16,-4 0-96 16,-11 0-223-16</inkml:trace>
  <inkml:trace contextRef="#ctx0" brushRef="#br0" timeOffset="152837.0152">25790 3897 653 0,'0'0'177'15,"0"0"-91"-15,0 0 98 16,0 0-91-16,0 0-44 16,0 0 37-16,66 9-17 15,-27-9-34-15,4 0-8 16,0-3-9-16,-2-1-2 15,-4 0-8-15,-4 1-5 16,-11 0-3-16,-7 3 0 16,-10 0-71-16,-5 0-159 0,-18 7-213 15</inkml:trace>
  <inkml:trace contextRef="#ctx0" brushRef="#br0" timeOffset="165337.1521">26811 3599 1056 0,'0'0'9'16,"0"0"9"-16,0 0 106 15,0 0-36-15,0 0-45 0,0 0-9 16,0 0-16-1,-11-11 0-15,11 11 5 0,0 1 2 16,0 5-11-16,0 11-10 16,0 12-3-16,0 10 8 15,0 11 9-15,5 3-5 16,2-1-1-16,4-2 0 16,-4-5-10-16,-1-5 3 15,0-9-5-15,-3-7 3 16,-1-7-3-16,-1-5 2 15,-1-7-1-15,0-5-1 16,0 0 4-16,0 0 4 16,0 0 2-16,0-11 3 15,0-12-9-15,-1-7-4 0,-7-10 1 16,1-6 1-16,-1-8-1 16,1-5-1-16,4-7 1 15,3-4-2-15,0 2 2 16,12 6-2-16,7 12-4 15,5 12 5-15,-2 15 0 16,-1 10 0-16,-4 8-3 16,-3 5 1-16,0 0-4 15,1 8 5-15,-5 8-6 16,-4 6 5-16,-3 2-5 16,-3 3 3-16,0 2 3 15,-15 1-5-15,-9 0-19 16,-2-8-5-16,-3-3 1 0,6-9 7 15,3-5-1 1,2-3 4-16,6-2-3 0,3 0 9 16,5 0 13-16,2 0-1 15,2 0-3-15,0 0 3 16,0 7-19-16,3 15 6 16,14 11 14-16,1 3 0 15,7 5 0-15,2 0 1 16,3-3 2-16,3-1-3 15,-2-3 0-15,-3-5 0 16,-3-1-3-16,-8-6-132 16,-8-5-72-16,-9-8-48 0</inkml:trace>
  <inkml:trace contextRef="#ctx0" brushRef="#br0" timeOffset="165680.9039">27222 3859 168 0,'0'0'943'15,"0"0"-940"-15,0 0 102 0,0 0 2 16,0 0-44-1,0 0-26-15,-7-51-17 0,7 53-20 16,0 16 4-16,0 9-3 16,4 7 23-16,2 2 6 15,-3 1-5-15,0-1-9 16,0-4-6-16,-1-3-6 16,-2-1-2-16,0-8-1 15,0-1-1-15,0-2-2 16,0-4-61-16,0-6-63 15,-3-2-43-15,0-5-141 16,1-5-209-16</inkml:trace>
  <inkml:trace contextRef="#ctx0" brushRef="#br0" timeOffset="166227.8509">27404 3996 1050 0,'0'0'11'0,"0"0"46"16,0 0 53-16,15-76-51 16,2 62-34-16,2 5-18 15,4 4-5-15,0 2 7 16,-2 3-4-16,-3 0 6 16,0 6-2-16,-6 8-4 15,-3 5 4-15,-6 6-2 16,-3 1-1-16,0 4 7 15,-21 3-10-15,-3-4 2 16,-4 0 3-16,1-5-8 16,4-5 4-16,6-6-4 0,6-6 1 15,4 0 0-15,6-3-1 16,1 0 1-16,0 1-2 16,0 1 2-16,11-2 0 15,10-1 3-15,8-2 0 16,1-1 2-16,2 0-4 15,2 0 0-15,-6 0-1 16,-3-5-1-16,-4 0 0 16,-11 1-4-16,-3 1-35 15,-7 1-73-15,0-2-98 16,0-7-201-16</inkml:trace>
  <inkml:trace contextRef="#ctx0" brushRef="#br0" timeOffset="166587.158">28052 3244 1131 0,'0'0'4'0,"0"0"56"15,0 0 33-15,0 0-51 0,0 0-41 16,-63 131 16-16,39-36 22 16,8 10-7-16,7 0 5 15,9-6 3-15,0-15-26 16,18-13 4-16,7-9-5 15,5-8-7-15,1-9-5 16,4-6 5-16,-3-10-6 16,-3 0-49-16,-5-11-139 15,-11-10-167-15</inkml:trace>
  <inkml:trace contextRef="#ctx0" brushRef="#br0" timeOffset="168949.631">28543 3580 879 0,'0'0'13'16,"0"0"128"-16,0 0-6 15,0 0-46-15,0 0-28 16,0 0-28-16,0 0-24 16,-6-16-9-16,6 47-5 0,0 12 5 15,0 15 10 1,0 1-1-16,1-6 3 0,1-2-6 16,-2-7-5-16,0-4 2 15,0-4 2-15,0-9-5 16,0-10 1-16,0-8 0 15,0-4-1-15,0-4 2 16,0-1 2-16,0 0 6 16,-8-4 9-16,-3-14 10 15,-2-10-23-15,3-5-4 16,2-8 2-16,3-10 1 16,3-10 1-16,2-11-4 0,0-8 0 15,10 3-2-15,10 11 0 16,4 21-5-16,5 13 2 15,1 10 0-15,2 9 3 16,-6 5-1-16,-2 5 0 16,-6 3-6-16,-5 0 1 15,-2 12 4-15,-8 5 1 16,-3 4 1-16,0 8-1 16,-15 0-1-16,-10 4 0 15,-4-3-5-15,1-7-10 16,6-6 3-16,7-6 10 15,5-5-3-15,5-3 2 16,3-3-3-16,2 0-1 0,0 0-6 16,0 3 6-1,0 3-8-15,0 5-6 0,12 6 20 16,5 11 3-16,4 2 0 16,4 5 1-16,0-3 1 15,2-1-2-15,2-4 0 16,-3-2 1-16,-2 0-1 15,-5-4 0-15,-3-1-3 16,-9 2-127-16,-5-3-102 16,-2-7-143-16</inkml:trace>
  <inkml:trace contextRef="#ctx0" brushRef="#br0" timeOffset="169434.8253">28941 3800 936 0,'0'0'14'0,"0"0"6"16,0 0 84-16,0 0-56 0,0 0-21 15,0 0-3-15,109-54 5 16,-84 55-9-16,-3 12-4 16,-7 4-12-1,-7 2-1-15,-7 2-1 0,-1 5 1 16,-9 3 3-16,-14 2-4 15,-3-3-2-15,1 0 1 16,4-3-2-16,3-6 2 16,6-5-1-16,6-3 2 15,4-7-2-15,2 2 0 16,0-2-1-16,5-1 0 16,9-3 1-16,6 0 4 0,4 0 0 15,3 0-4-15,-1-10 1 16,-1 3-3-16,-3-3 1 15,-4 2-40-15,-5-2-140 16,-6-2-125-16</inkml:trace>
  <inkml:trace contextRef="#ctx0" brushRef="#br0" timeOffset="169993.1213">29297 3817 1006 0,'0'0'9'0,"0"0"74"15,0 0 8-15,0 0-63 16,0 0-15-16,0 0-6 16,102-33 3-16,-75 45 1 15,0 6 4-15,-7 3 7 16,-6 2 0-16,-7 1-12 0,-7 0-8 16,0 1 2-16,-19-1-2 15,-7-1-2-15,3-6 3 16,5-6 0-16,6-7 0 15,7-1 0-15,5-3 2 16,0 0 7-16,0-1-8 16,17-11-4-16,4 3-10 15,6-1 0-15,-2 8 6 16,0 2-1-16,-1 0 1 16,-4 14-2-16,-1 7 3 15,-3 4 3-15,-7 1 0 16,-4 0 0-16,-5-4 4 15,0-1-1-15,-16-2 12 16,-9-4-3-16,-5-3 2 16,1-4 3-16,0-7-14 0,2-1-2 15,2 0-2-15,3-7-37 16,2-12-97-16,4-7-125 16,5-11-348-1</inkml:trace>
  <inkml:trace contextRef="#ctx0" brushRef="#br0" timeOffset="170383.8406">29699 3652 1040 0,'0'0'16'0,"0"0"63"0,0 0 34 16,0 0-66-16,0 0-33 16,0 0-9-16,31-6-5 15,4 6 15-15,6 0 5 16,5-8 8-16,5-2-13 15,-2-3-3-15,0 0-2 16,-4 0-8-16,-6 4 4 16,-6 2-6-16,-10 0 2 15,-7 4-2-15,-9 0-2 16,-6 3-6-16,-1 0-75 16,-4 0-66-16,-19 0-186 15,-8 0-430-15</inkml:trace>
  <inkml:trace contextRef="#ctx0" brushRef="#br0" timeOffset="170680.7166">29842 3456 932 0,'0'0'9'0,"0"0"136"16,0 0-40-16,0 0-61 16,0 0-35-16,0 0-5 15,10 36 53-15,3 6 7 16,-2 6-28-16,2 5 1 0,-1 2-5 16,-1-7-12-16,1-6-7 15,-5-6-9-15,-1-6-2 16,-3-3-1-16,-1-5-1 15,-2-3 0-15,0-3-50 16,-9-4-116-16,-6-9-130 16</inkml:trace>
  <inkml:trace contextRef="#ctx0" brushRef="#br0" timeOffset="173901.2886">30496 3551 791 0,'0'0'26'0,"0"0"169"15,0 0-64-15,0 0-53 16,0 0-4-16,0 0-16 0,0 0-8 16,0-24-9-16,0 24-10 15,0 0-7-15,0 0-9 16,0 3-15-16,0 27-2 16,0 19 2-16,0 16 1 15,0 3 6-15,0-3-2 16,0-9 4-16,0-3-6 15,2-7-3-15,-1-8-1 16,-1-7 1-16,0-10 1 16,0-8 0-16,0-7-1 15,0-2 1-15,0-4 1 16,0 0 4-16,0 0 10 16,0-10-3-16,-6-13-7 0,-4-10-3 15,1-9-2 1,3-4 0-16,1-8 1 0,1-8-3 15,4-11 2-15,0-4-2 16,9 3-2-16,8 6 1 16,3 11 2-16,4 15-3 15,1 12 1-15,0 8 2 16,-2 10 1-16,-2 3-1 16,-4 3 0-16,-6 5-2 15,-4 1 0-15,-4 0-6 16,-2 4-1-16,-1 8 0 15,0 10 2-15,0 4-11 0,-12 3-28 16,-10 0-17 0,-2-1 6-16,0-5 18 0,1-3 34 15,6-4-17-15,5-8 13 16,5-3 6-16,4-1-7 16,3 0 2-16,0 3-1 15,0 4 3-15,0 2 0 16,1 6 2-16,15 2 3 15,3 7 1-15,4 1 1 16,2 3 3-16,5-4-3 16,2-1-1-16,-1-6 1 15,-3-1-1-15,-5-8-1 16,-10-3 1-16,-3-2 1 16,-7-3-1-16,-3 0-89 15,0-1-162-15,-4-3-83 0</inkml:trace>
  <inkml:trace contextRef="#ctx0" brushRef="#br0" timeOffset="174526.2911">30929 3684 984 0,'0'0'6'0,"0"0"127"16,0 0-54-16,0 0-42 16,0 0-22-16,0 0-12 15,69-52-1-15,-45 52 5 16,-1 6-7-16,-1 8 4 16,-3 5 1-16,-6 1 3 0,-3 2-4 15,-8 3-3 1,-2 1-1-16,-3-2 4 0,-19 1-3 15,-4-6-1-15,3-5 1 16,4-4 1-16,6-6 0 16,10-1 1-16,3-3 3 15,0 0 8-15,0 0-10 16,15 0-4-16,12-8-12 16,3 5 8-16,1 3-3 15,-3 0 3-15,-4 1 3 16,-1 13-1-16,-4 2 1 15,-5 3 0-15,-7-1 1 0,-3 0 0 16,-4 3 0 0,-5-1 2-16,-20 0-2 0,-6-2 1 15,-4-5 1-15,2-4 0 16,1-3-2-16,6-6 0 16,6 0-12-16,4 0-59 15,8-8-45-15,7-11-117 16,1-4-288-16</inkml:trace>
  <inkml:trace contextRef="#ctx0" brushRef="#br0" timeOffset="174916.8978">31399 3655 928 0,'0'0'13'0,"0"0"173"16,0 0-53-16,0 0-21 15,0 0-64-15,0 0 17 16,0-34-37-16,0 34-11 15,0 0-17-15,0 17 4 16,0 15-4-16,0 11 10 0,0 3 4 16,3 0 3-16,3-5-13 15,1-2-1-15,1-4 0 16,-5-5-1-16,-3-4 1 16,0-2-5-16,0-6 2 15,-3 1-70-15,-9-6-90 16,-4-8-97-16,-1-5-238 15</inkml:trace>
  <inkml:trace contextRef="#ctx0" brushRef="#br0" timeOffset="175354.3963">31439 3142 1051 0,'0'0'3'15,"0"0"47"-15,0 0-26 0,0 0-5 16,114 43-5 0,-65 7 0-16,1 12 13 0,0 12 9 15,-1 6 5-15,-10 8-8 16,-6 2 11-16,-13-1-15 16,-10-5-6-16,-10-8-5 15,0-11-6-15,-20-5-2 16,-9-8-1-16,-2-7-1 15,-6-8-5-15,1-7 3 16,-3-5-1-16,2-2-5 16,3-5 1-16,4-1-2 15,6 0-93-15,0-5-85 16,4-6-202-16</inkml:trace>
  <inkml:trace contextRef="#ctx0" brushRef="#br0" timeOffset="176901.5331">26887 4751 548 0,'0'0'63'0,"0"0"21"15,0 0 6-15,0 0-33 16,0 0-22-16,0 0-13 16,-6-9-11-16,6 9-2 15,0 0 0-15,0 0-4 16,0 0 5-16,0 0 24 16,9 0-2-16,9 0-2 15,10 0 16-15,14 0-9 0,7 0-14 16,9 0-6-1,4 0 2-15,0-4-11 0,2 0 2 16,2 0-5-16,1-4-3 16,-3 2 3-16,2-3-1 15,-1 1 3-15,5 0-2 16,2-4 4-16,7 4 1 16,0 0 8-16,5 0 4 15,2-1 5-15,2 0-6 16,5-1 4-16,-3-1-6 15,1 1-11-15,-1 3-3 16,-2 1-2-16,-1 3-3 0,-5 2 2 16,-5 1-3-16,-8 0 2 15,-5-3-1-15,-4 1 1 16,-1-2 2-16,-1 0 2 16,-1 0 3-16,3 2 5 15,1-1 0-15,3 1-1 16,2 0-5-16,-4 1 2 15,3 1-5-15,-6 0-3 16,1 0 1-16,1 0 0 16,0 0-1-16,2 0 4 15,1 0-4-15,2 0 6 16,1 0-3-16,-2 0 1 16,-1 0-2-16,1 0 1 0,-4 0 2 15,-5 0-4-15,0 0 3 16,-4 1 0-16,2 1-2 15,-2-2 5-15,3 2-7 16,1-2 6-16,3 0-1 16,-1 0-6-16,-1 0 6 15,-4 0 0-15,1 0-5 16,-2 0 6-16,-2-2-7 16,3 0 10-16,-1 2-8 15,-2 0 2-15,-3-1 1 16,-3-2 1-16,-3 1-2 15,-2 0 0-15,-3 0 2 0,-3-1-3 16,1 3-1 0,3-2-1-16,4 2 2 0,1-2 2 15,2-1-5-15,-1 2 3 16,2-2-2-16,-2 2 1 16,-2-1 1-16,-4 1-2 15,-4 0-1-15,-8 1 7 16,-4-1-5-16,-3 1 6 15,-6-2-2-15,0 0 5 16,-3 1 0-16,-2-1-6 16,-2 0 2-16,-1 2-2 15,-1 0 1-15,-3 0-1 16,1 0-3-16,-1 0-2 16,0 0 0-16,2 0-3 15,-2 0-12-15,0 0-56 0,-10 5-184 16,-18-5-68-16</inkml:trace>
  <inkml:trace contextRef="#ctx0" brushRef="#br0" timeOffset="179004.4509">26824 5395 1111 0,'0'0'9'16,"0"0"36"-16,0 0 77 0,0 0-60 16,0 0-55-1,0 0-7-15,0 0-2 0,-10 46 2 16,17-3 5-16,-1 1 9 0,-1 2-7 15,1 0 8 1,-3-5-3-16,0-6-8 0,-2-2-2 16,-1-7 0-1,0-4-2-15,0-7 6 0,0-6-5 16,0-5 3 0,0-4-3-16,0 0 9 0,-1 0 3 15,-8-14 1-15,-5-11-7 16,1-6-7-16,1-12 4 15,-1-6-3-15,5-9 1 16,0-6-1-16,8-1 0 16,0 4-1-16,3 7-2 15,14 9-2-15,7 9 3 16,4 16 1-16,4 7-6 16,-1 11 6-16,-1 2-6 15,-3 8 5-15,-8 13-4 16,-7 5 0-16,-9 5 0 0,-3 0 2 15,-3 0 2 1,-21-1-1-16,-7-5-29 0,-4-3-5 16,1-5 15-1,4-3 16-15,8-8-19 0,5-1 15 16,4-2-10 0,7-3 12-16,1 0-8 0,5 0 12 15,0 3-4-15,0 2-12 0,4 6 1 16,13 6 18-1,4 6 1-15,5 4 0 0,2 2-1 16,2 1 5 0,0-4-5-16,0 0 1 0,-5-2-1 15,-3-4-1 1,-5 4 1-16,-6-5-163 0,-5-2-87 16,-4-11-269-1</inkml:trace>
  <inkml:trace contextRef="#ctx0" brushRef="#br0" timeOffset="179304.5971">27164 5531 1118 0,'0'0'4'0,"0"0"47"16,0 0 123-16,0 0-99 15,0 0-56-15,0 0-19 0,-7-8-2 16,7 30 2 0,6 4 38-16,1 9-9 0,1 0 7 15,2 1-14 1,-2-4-9-16,-1-5-6 0,-2 0-3 16,-1-6-2-1,0-6-2-15,-2-1-2 0,-2-5 2 16,0-1-32-16,0 0-83 0,-7-7-63 15,-5-1-135 1,-2-9-409-16</inkml:trace>
  <inkml:trace contextRef="#ctx0" brushRef="#br0" timeOffset="179815.1941">27385 5579 1042 0,'0'0'8'0,"0"0"93"15,0 0-37-15,46-90-27 16,-16 75-19-16,1 5-11 16,-1 7 6-16,-6 3 10 15,-1 0-3-15,-7 15-16 16,-6 10 5-16,-8 8-4 0,-2 4 7 16,-6-1-9-16,-18 0 5 15,-6-2 0-15,-3-2-3 16,2-3-1-16,4-5-3 15,11-9 0-15,5-7 0 16,8-5-1-16,3-3 0 16,0 0 0-16,10 0 0 15,15 0 2-15,12 0 6 16,2 0-8-16,3-3 2 16,-1 0 0-16,-2-4-2 0,-5 3 0 15,-1-1 2 1,-4 2-2-16,-7 0 0 0,-7 1-1 15,-5 2-1-15,-8 0-18 16,-2 0-115-16,0 0-112 16,-17 0-158-16</inkml:trace>
  <inkml:trace contextRef="#ctx0" brushRef="#br0" timeOffset="180565.2026">28119 5596 818 0,'0'0'41'15,"0"0"108"-15,0 0-2 16,0 0-72-16,0 0-45 15,0 0-6-15,0 0-6 16,-6 0 3-16,8 0-11 16,14-1 6-16,9-5 22 15,8-2-4-15,7 1-3 16,5-3-4-16,1-3-20 0,3 4 1 16,-4-2-8-1,-3 1 1-15,-2 2 2 0,-9 1-3 16,-11 1-6-16,-5 2-32 15,-9 2-41-15,-6 2-68 16,0 0-49-16,-21-2-113 16</inkml:trace>
  <inkml:trace contextRef="#ctx0" brushRef="#br0" timeOffset="180815.2053">28274 5402 1030 0,'0'0'5'16,"0"0"60"-16,0 0 57 15,0 0-48-15,0 0-29 16,0 0-32-16,-12-19-12 16,20 42 3-16,3 5 14 15,0 5 5-15,-3 4 9 16,2 1-22-16,-3-1-8 15,-2 1-1-15,1-2-1 16,-3-7-3-16,-3-1-85 16,0-6-96-16,0-9-153 15</inkml:trace>
  <inkml:trace contextRef="#ctx0" brushRef="#br0" timeOffset="181565.3454">28850 5338 931 0,'0'0'224'15,"0"0"-195"-15,0 0 83 0,0 0-71 16,0 0-26-16,0 0 42 16,25 115-20-16,-20-69-12 15,-2 2-5-15,1-2-6 16,-4-2-8-16,0-8 1 16,0-9-4-16,0-6-1 15,0-9 0-15,0-7 1 16,0-2-1-16,0-3-1 15,0 0 8-15,-2 0-4 16,-3-12 6-16,-1-8-10 16,-2-6-1-16,1-8-3 15,-4-8 1-15,5-6 2 16,2-8-3-16,1-6 3 0,3-4-7 16,0 1 5-16,9 2 1 15,12 10 1-15,4 11 0 16,3 11-3-16,2 14-2 15,-2 11 1-15,-2 6 2 16,-1 6-4-16,-2 18 5 16,-6 8-2-16,-6 4 5 15,-8 0-6-15,-3-1 4 16,-8-2-1-16,-20 2-5 16,-8-4-4-16,-4-8-24 15,3-8-8-15,9-10 27 16,5-5 14-16,8 0-2 0,5 0 2 15,1-10-2-15,6 1-3 16,3 4 6-16,0 0-5 16,0 3 0-16,3 2-11 15,15 0 16-15,2 11 0 16,3 11 0-16,1 8 0 16,3 3 4-16,2 1 5 15,1-4 0-15,0 0-4 16,0-2-4-16,-2-3 1 15,-1 0-2-15,-9-5-3 16,-3-4-38-16,-4-6-168 16,-5-7-183-16</inkml:trace>
  <inkml:trace contextRef="#ctx0" brushRef="#br0" timeOffset="182080.9758">29247 5620 694 0,'0'0'315'0,"0"0"-281"0,0 0 108 16,0-78-62-16,13 64-27 16,2 3-23-16,4 2-14 15,-1 2-5-15,-1 6 0 16,-3 1-1-16,0 0-6 16,1 9 0-16,-3 10 0 15,-3 3 1-15,-3 2 2 16,-6 2-2-16,0 6-1 15,-11 2 0-15,-17-1-4 16,-5 3 0-16,-1-5-1 16,2-3 2-16,7-6-1 15,10-10 0-15,6-2 1 16,6-6 0-16,3-1-1 0,0-1-3 16,0 1 3-1,12-1 2-15,8-2 1 0,5 2 2 16,3-2-2-16,1 0-1 15,0 0-2-15,1-9-2 16,-1 0 1-16,-4-2-42 16,-5 4-58-16,-4-2-49 15,-9-1-156-15,-7-4-476 16</inkml:trace>
  <inkml:trace contextRef="#ctx0" brushRef="#br0" timeOffset="182596.7424">29570 5591 1033 0,'0'0'33'0,"0"0"4"16,0 0 37-16,0 0-20 15,106-73-31-15,-75 73-6 0,-1 0-1 16,-7 10 0 0,-4 12-3-16,-7 2 0 0,-5 5-4 15,-7 0 1-15,0 2-9 16,-20-3 5-16,-7-4-5 15,0-4 3-15,9-10-1 16,6-5 1-16,6-3-2 16,6-2-1-16,0 0 5 15,0 0 1-15,6 0-7 16,15 0-5-16,6 0 5 16,2 0-2-16,0 6 2 15,-2 10-5-15,-5 1 5 16,-1 3 0-16,-7 1 1 15,-4-1-1-15,-6-1 2 0,-4 4 9 16,-1-2-2-16,-24-2-3 16,-10 0-6-16,-7-5 0 15,-8 0-14-15,-8-3-98 16,-8-6-164-16,-3-5-622 16</inkml:trace>
  <inkml:trace contextRef="#ctx0" brushRef="#br0" timeOffset="185003.1659">30311 5557 767 0,'0'0'19'16,"0"0"8"-1,0 0 79-15,0 0-48 0,0 0-48 16,0 0-5-16,0 0 12 16,-8-7 8-16,8 7 12 15,0 0-3-15,0 0-11 16,0 0-4-16,0 0-13 16,4 0 1-16,22 0 0 15,9-2 28-15,14-4-2 16,5-1-15-16,1-3-7 15,-1 2-3-15,-3 0 1 16,-8 0-5-16,-10 3 2 16,-14 3-4-16,-11-1-2 15,-4 3-4-15,-4 0-2 16,0 0-30-16,-15 0-47 0,-5 3-84 16,-2 1-68-16,0-3-199 15</inkml:trace>
  <inkml:trace contextRef="#ctx0" brushRef="#br0" timeOffset="185346.9222">30515 5383 843 0,'0'0'8'15,"0"0"63"-15,0 0 98 16,0 0-88-16,0 0-5 16,0 0-12-16,-4-39-16 15,3 39 0-15,1 0-21 16,-2 5-26-16,-1 19 4 16,0 15-5-16,2 10 16 15,1 3-4-15,0 2-2 16,0-6-2-16,9-3-4 15,-1-6-1-15,-1-5 0 16,-6-4-2-16,-1-5-1 16,0-5-44-16,0-6-49 15,-1-8-78-15,-6-6-106 0,0-3-170 16</inkml:trace>
  <inkml:trace contextRef="#ctx0" brushRef="#br0" timeOffset="185987.6164">30860 5373 1102 0,'0'0'12'16,"0"0"4"-16,18 92 83 15,-3-46-22-15,-1 2-37 16,-5 2-16-16,-2-3 0 16,-6-7-16-16,-1-4-3 15,0-13-1-15,0-4 5 16,-6-9-2-16,1-6 12 16,0-3-8-16,2-1 7 15,-3-1-1-15,-1-19-4 16,-4-7-10-16,1-7-2 15,1-10-1-15,-1-6 0 16,2-9-1-16,5-4-1 16,3-7 1-16,0-2-4 15,12 2 5-15,15 4-1 16,4 10-2-16,1 14 3 0,-6 19-2 16,-2 9-2-16,-3 11-1 15,-4 3 5-15,-1 0-4 16,-3 15-4-16,-1 6 5 15,-7 3-1-15,-5 6 4 16,0-1 0-16,-10 2 0 16,-12-2-18-16,-6 0-33 15,0-4 8-15,2-6 1 16,4-5 9-16,8-6 24 16,7-4 8-16,3 2-3 15,4 3 2-15,0 1-4 16,0 7 4-16,15 2 0 0,7 3 2 15,1 3 0-15,5 1 0 16,0 1 1-16,2 1-1 16,0-6-3-16,-3 0 3 15,-5-2 2-15,-6-5-2 16,-4 0-2-16,-7-5-79 16,-5-2-154-16,0-6-77 15</inkml:trace>
  <inkml:trace contextRef="#ctx0" brushRef="#br0" timeOffset="186608.4486">31338 5531 1017 0,'0'0'8'0,"0"0"118"15,0 0-19-15,0 0-42 0,0 0-33 16,40-72-10-16,-25 66-15 15,4 3 5-15,-1 1-9 16,2 2 4-16,-3 0-2 16,-1 5-1-16,-2 9-1 15,-2 6 1-15,-6 4-2 16,-6 5-1-16,0 2-1 16,-13-2 1-16,-13 0-1 15,-2-7 4-15,3-7-4 16,7-7 0-16,6-5 3 15,9-3-3-15,3 0 3 16,0 0-3-16,9 0-6 16,16-2-14-16,7-3 7 0,-1 1 8 15,-4 4 0 1,-3 0 3-16,-2 11 0 0,-5 4 0 16,-3 0 1-16,-6 4 0 15,-7 1 1-15,-1-1 1 16,-1 0 1-16,-20 2 5 15,-10 2-3-15,-7-4-2 16,-1 0-2-16,1-10-2 16,7-4-29-16,8-5-53 15,2 0-48-15,9-14-141 16,6-11-285-16</inkml:trace>
  <inkml:trace contextRef="#ctx0" brushRef="#br0" timeOffset="187046.0574">31770 5314 1026 0,'0'0'12'0,"0"0"153"15,0 0-19-15,0 0-90 16,0 0-7-16,0 0-9 16,0-26-8-16,0 26-3 15,0 0-9-15,0 0-6 16,0 0 1-16,0 0-12 16,0 16-3-16,0 12 4 15,0 13 5-15,0 5 5 16,3 2 0-16,3-2-5 15,0-2-3-15,-1-1 3 16,-1-7-4-16,-1-6 4 16,1-5-7-16,-2-6 0 0,-2-3-1 15,0-4 2-15,0-4-3 16,0-4 2-16,0-2-2 16,0-1 4-16,0-1-4 15,0 0-15-15,0 0-30 16,0 0-110-16,-2 0-157 15,-9-7-480-15</inkml:trace>
  <inkml:trace contextRef="#ctx0" brushRef="#br0" timeOffset="188110.4839">30383 7031 752 0,'0'0'17'16,"0"0"-14"-1,0 0 23-15,0 0 49 0,0 0-38 16,0 0-25-1,0 0 7-15,-37 3 21 0,37 0-12 16,0-2-15-16,21 1 2 0,17-2 39 16,22 0-2-1,21 0-6-15,20 0-7 0,11 0-12 16,4-2 4 0,1 2-13-16,-13 0-6 0,-10 0-10 15,-15 0 6 1,-22 0-2-16,-21 0-1 0,-16 0 0 15,-12 0-1-15,-6 0-2 16,-2 0 0-16,-2 0-2 16,-17 0-36-16,-5 0-85 15,-5-5-33-15,4-5-55 16,6-9-189-16</inkml:trace>
  <inkml:trace contextRef="#ctx0" brushRef="#br0" timeOffset="188280.4203">31241 6863 834 0,'0'0'9'0,"0"0"4"16,0 0 118-1,85 46-46-15,-57-19-26 0,-1 4-18 16,-6 4-6 0,-6-3-21-16,-9 4-8 0,-6-3-3 15,-5 4-3 1,-20-7-65-16,-8-7-142 0,-3-9-156 15</inkml:trace>
  <inkml:trace contextRef="#ctx0" brushRef="#br0" timeOffset="189020.5087">31930 6796 908 0,'0'0'252'0,"0"0"-238"16,0 0 114-16,0 0-68 16,0 0-55-1,0 0-2-15,-2 70 19 0,2-20 9 16,0 9 11-1,0 6-16-15,0-2-3 0,0-3 0 16,0-10-14-16,-7-11-7 0,-2-13 5 16,5-9-6-1,1-7 2-15,3-7-2 0,-2-3 1 16,2 0 7 0,-3-6 7-16,-3-14-10 0,-1-8-5 15,-1-7 0 1,-1-6-1-16,2-5 0 0,-3-2 0 15,5-5 2-15,3 0-2 16,2-1-2-16,0 3-2 16,14 3 3-16,4 3-3 15,3 8 4-15,1 7-1 16,-4 11 0-16,0 7 1 16,-3 7-4-16,1 5 1 15,1 5-2-15,0 17-1 16,3 7 4-16,-2 7 4 15,1 5-2-15,-2-2 1 16,0 7 1-16,-1-5-1 0,-2 1-1 16,-3 0 1-1,-1-5 1-15,-6-4-2 0,-4-8-4 16,0-4 4 0,0-8-37-16,0-2-48 0,-13-8-50 15,-2-3-64 1,-3 0-127-16</inkml:trace>
  <inkml:trace contextRef="#ctx0" brushRef="#br0" timeOffset="189200.5612">31985 6978 874 0,'0'0'43'0,"0"0"-25"0,0 0 59 16,0 0-4-1,89-40-45-15,-64 38-20 0,-5 2-6 16,0 0-2-16,-7 0-2 16,-4 0-74-16,-6 0-168 15</inkml:trace>
  <inkml:trace contextRef="#ctx0" brushRef="#br0" timeOffset="190307.6734">32115 6492 637 0,'0'0'5'0,"0"0"39"16,0 0 33-16,-94-25-13 15,73 25-31-15,-3 0-7 16,-1 14 15-16,-2 5 0 15,-2 7-14-15,0 2 13 16,-1 2 0-16,0 1-2 0,2-1-13 16,1 2 3-1,2 4 1-15,2 5 3 0,2 4-7 16,2 0-3 0,4 0 1-16,3 2-5 0,5-1-7 15,7 0-7 1,0-3 3-16,0-1-1 0,10-2-2 15,6-3 4-15,3-3 5 0,1 0-6 16,3 0 0 0,0 2-2-16,-1-3 1 0,1 0 1 15,3 1 2 1,0-5 1-16,3-3 6 0,2-3-4 16,3-5 4-1,2-3-13-15,-1-6 5 0,1-1-7 16,-5-6 2-1,-3-2-1-15,-3 0 0 0,-2 0 0 16,-1 0 1-16,-1-9 0 16,3-4-2-16,-3-3 0 15,-2-4 1-15,4-2 2 16,-1-6-2-16,2-5 0 16,-2 2 0-16,2-2-2 15,-3 1 0-15,-6-1 4 16,-2 2 28-16,-1 2-6 15,-2-4-6-15,-2-2-11 0,-4-2 8 16,0-2-3 0,-3 0-12-16,-1-3 8 0,0 1-7 15,0 0 0 1,0 3 0-16,0 1-2 0,-9 4 2 16,1 3 4-1,-3 1-3-15,2 5 4 0,-2 2-3 16,-1 2 0-1,0-1-1-15,-2 6-2 0,0-2 0 0,-2 0-1 16,-1 0-1-16,1 0 2 16,-1-3-1-16,1 2 1 15,1-3-2-15,-3-1 0 16,-1 5 4-16,1 0-4 16,-3 4-1-16,3 4 1 0,-3 7 0 15,-7 2-10 1,-10 12-12-16,-6 17-68 0,-4 5-156 15,6-5-264-15</inkml:trace>
  <inkml:trace contextRef="#ctx0" brushRef="#br0" timeOffset="191573.2979">30778 7749 854 0,'0'0'58'0,"0"0"-55"16,0 0 44-16,0 0 41 0,0 0-63 15,0 0-25 1,-13 0 0-16,19 5 8 0,3-1 10 16,5-1 8-16,3-3 0 15,5 0 14-15,4 0-14 16,-2 0-11-16,1-9-6 15,-7-2-1-15,-3-2-7 16,-6 0 0-16,-5 0 2 16,-4-4 2-16,0 0 1 15,0-2-3-15,-11-5-2 16,-8 3-1-16,-7-4 10 16,-3 9 0-16,1 2 11 0,3 8 11 15,4 6 3 1,1 0-23-16,1 16-4 0,1 11-5 15,0 5 7-15,6 4-3 16,5 0 7-16,7-2-8 16,0 0 5-16,9-6-2 15,12-4-4-15,6-7-3 16,4-8 0-16,5-5 0 16,-5-4 0-16,2 0-4 15,-4 0-6-15,-7-7-22 16,0-7-5-16,-4-2 5 15,-5-4-2-15,-2 1-7 16,-1-4 8-16,-4-3 14 16,-3 0-17-16,-3-1 19 15,0 3 7-15,0 1 5 0,0 7 3 16,0 2 0-16,0 2 0 16,0 4 0-16,0 8 0 15,0 0 0-15,0 0-3 16,0 5-8-16,0 11 9 15,0 9 1-15,2 2 2 16,5 0-1-16,-1-4 0 16,1-4 0-16,-1-6 0 15,-1-6-1-15,-2-6 1 16,3-1-1-16,1 0-2 16,-1-10-6-16,2-5 1 15,-2-3 5-15,0-2-1 0,-1 6 4 16,-2 3 0-16,0 5 0 15,-1 6 0-15,-1 0 2 16,4 6-1-16,0 19 16 16,-2 12 37-16,1 13-21 15,0 5 24-15,1 8-18 16,-1-1-14-16,-1-2-4 16,-3-3-14-16,0-6-1 15,0-7-1-15,-6-9-5 16,-1-7 0-16,-2-11 0 15,5-8-55-15,1-9-37 16,-1 0-41-16,1-9-100 16,2-18-377-16</inkml:trace>
  <inkml:trace contextRef="#ctx0" brushRef="#br0" timeOffset="192042.2673">31200 7325 1001 0,'0'0'11'0,"0"0"10"15,0 0 86-15,0 0-33 16,0 0-59-16,0 0-12 16,45-12 0-16,-33 49 8 15,-3 3 7-15,-6-2-10 16,2-5 1-16,-5-10-7 16,0-7-1-16,1-9 0 15,-1-4-1-15,0-3 5 16,2 0 2-16,1-10 12 15,4-16-18-15,0-7 2 16,4-8-3-16,2-1-1 16,-1 2-1-16,3 4 1 15,-3 12-1-15,-1 12 0 0,2 9-4 16,1 3-1-16,3 15 4 16,5 12 1-16,0 7 1 15,0 1 1-15,-1 5-1 16,-6-1-1-16,-8-2-173 15,-7-7-367-15</inkml:trace>
  <inkml:trace contextRef="#ctx0" brushRef="#br0" timeOffset="201604.8683">3238 11642 637 0,'0'0'53'16,"0"0"-4"-16,0 0 55 15,0 0-4-15,0 0-12 16,-39-73-40-16,38 66 6 16,-1 5 2-16,1 2-17 15,1 0 2-15,-2 0-22 16,-2 5-19-16,-7 22-14 16,-5 10 14-16,-1 10 6 15,-2 2-3-15,3 0 1 16,4-7-3-16,1-5 2 15,4-7-3-15,4-10 0 0,3-7 3 16,0-4-3-16,0-4 3 16,0-5-2-16,0 0 1 15,0 0 12-15,0-11 9 16,3-12-3-16,7-10-19 16,4-4 4-16,-4-4-4 15,2-4 2-15,0 1-1 16,-2-4 1-16,1 1-3 15,-2 6-2-15,4 7-1 16,-1 8 3-16,0 9 2 0,-6 7-2 16,3 10-4-1,2 0-3-15,3 16-8 16,3 18 13-16,4 12 2 0,-2 10 19 16,2-2-1-16,-3 1 13 15,-2-9-24-15,-4-3 1 16,-3-6-5-16,-4-4-1 15,-1-8 1-15,-1-8 1 16,-3-5-4-16,0-4 2 16,0-4-2-16,0 1-3 15,-3-3-98-15,-13-2-62 16,-5 0-152-16</inkml:trace>
  <inkml:trace contextRef="#ctx0" brushRef="#br0" timeOffset="201793.3759">3165 11918 729 0,'0'0'59'15,"0"0"36"-15,0 0 65 16,0 0-67-16,0 0-81 16,0 0-7-16,58-63-3 15,-34 51-2-15,1 2 1 16,-1 3-1-16,-6 4-6 15,-5 1-112-15,-8-3-195 0</inkml:trace>
  <inkml:trace contextRef="#ctx0" brushRef="#br0" timeOffset="202527.757">3350 11419 650 0,'0'0'8'0,"0"0"79"0,0 0 4 16,0 0 16-16,0 0-68 15,-91-75 14-15,76 66-27 16,-6-1-5-16,-4 3 0 16,-5 0-6-16,-9 4-6 15,0 3-2-15,-7 0-7 16,1 10 4-16,2 9-3 16,1 5 3-16,3 9-1 15,1 9 3-15,2 15 9 16,6 3 8-16,9-1-6 15,8 5-7-15,7-5-1 16,6 6-1-16,0-2-2 16,4 0 11-16,17 0 10 0,6-7-6 15,1-7 1-15,5-6-5 16,0-4-3-16,1-6 1 16,5-5-7-16,4-8 7 15,5-1-2-15,12-6 9 16,1-6-2-16,3-7-3 15,2 0-9-15,-8-7 2 16,0-10-5-16,-6-3-4 16,-7-5 1-16,-5 2 3 15,-7-8-2-15,-3 5 1 16,-12-4 1-16,-2-2 1 16,-5-5 3-16,-7-3-4 0,-4-4-2 15,0-4 9-15,-12-2-1 16,-10-5-6-16,-8-2 1 15,-6-1 0-15,-3-6-5 16,-5 4 8-16,2 2-3 16,-3 5-3-16,5 6 3 15,4 11-5-15,6 5 0 16,5 12-1-16,5 9 0 16,1 10-20-16,1 17-122 15,-3 28-124-15,-1 18-124 16</inkml:trace>
  <inkml:trace contextRef="#ctx0" brushRef="#br0" timeOffset="203137.1312">3178 11846 433 0,'0'0'58'15,"0"0"-28"-15,0 0 22 16,0 0-9-16,0 0 10 16,0 0 14-16,6-30 11 15,-6 28-9-15,0-2 23 16,0-2-27-16,0 2-16 15,-6 1-15-15,-1-3 5 16,1 2-18-16,-3-3 0 0,-3 1 0 16,0 3-5-16,0-4 0 15,-1 6 0-15,7-1 1 16,1 2 12-16,4 0-8 16,-4 0-19-16,5 10-1 15,-6 13-2-15,2 9 0 16,1 8 1-16,3 3 1 15,0 4 7-15,0 2-2 16,0-3-1-16,0-5-2 16,0-7-1-16,0-9-1 15,0-5-1-15,0-4-1 16,0-10 1-16,0-1 0 16,0-2-53-16,0-3-102 0,0 0-161 15</inkml:trace>
  <inkml:trace contextRef="#ctx0" brushRef="#br0" timeOffset="203637.1431">4100 11840 738 0,'0'0'49'15,"0"0"70"-15,0 0 54 16,0 0-89-16,0 0-6 16,0 0-9-16,-15 0-20 15,15 0-22-15,0 0-21 0,0 0-2 16,0 3-4-16,6 0 0 15,12 4 8-15,6 0 14 16,6-7 13-16,4 0-12 16,-1 0-6-16,0 0-13 15,-5 0 1-15,-7 0-4 16,-9 0-1-16,-5 0-5 16,-7 0-17-16,0 9-73 15,0 2-108-15,-16-2-127 16</inkml:trace>
  <inkml:trace contextRef="#ctx0" brushRef="#br0" timeOffset="204286.0712">5302 11433 1009 0,'0'0'45'0,"0"0"28"15,0 0 106-15,0 0-78 16,0 0-88-16,0 0-13 15,-10 38 0-15,23 11 0 16,-1 6 12-16,0-4 6 16,-3-4-8-16,0-2 2 15,-1-2-10-15,-4-3 7 16,-3-8-8-16,-1-2 1 16,0-7-1-16,0-6-1 0,0-4-21 15,0-7-79-15,0-6-50 16,-7 0-71-16,-2-19-304 15</inkml:trace>
  <inkml:trace contextRef="#ctx0" brushRef="#br0" timeOffset="204729.2885">5286 11520 879 0,'0'0'20'0,"0"0"77"0,0 0 7 16,30-86-58-16,-11 74-24 15,8 4-6-15,-3 4-5 16,3 4 5-16,1 0 0 16,-7 0-5-16,-2 7-8 15,-5 10-3-15,-8 5-5 16,-6 5 5-16,0 7 3 16,-17-1-3-16,-5-4 2 15,-5-2-2-15,8-7 0 16,5-11 1-16,8 0-1 15,3-7 0-15,3 0-5 0,0-2-2 16,9 3-14-16,12 0 19 16,10-2 2-16,-1 3 0 15,0 2 1-15,1 5 0 16,-8 3-1-16,-1 4 0 16,-7 1-2-16,-15 5-2 15,0-1 3-15,-10 4 1 16,-17 2 4-16,-3 1 1 15,-7-10-5-15,4 0 4 16,6-11-2-16,2-2 1 16,8-7-6-16,4 0-29 15,1-7-189-15,3-13-269 0</inkml:trace>
  <inkml:trace contextRef="#ctx0" brushRef="#br0" timeOffset="205385.4589">5487 11265 145 0,'0'0'491'0,"0"0"-468"16,-80-3 73-16,59 3-40 15,6 0-31-15,-3 0-19 16,0 7 2-16,-4 3-8 16,-5 3 7-16,-3 0 34 15,-3 0 8-15,-1 6-9 16,-2 2-9-16,0 6-1 15,-1 5 0-15,3 14 9 0,4 1-3 16,9 5-18-16,6-2 4 16,9 0 0-16,6 2-4 15,3-2-1-15,24 5 10 16,9-5-2-16,7 3-2 16,8-3 1-16,1-7-8 15,6-3-6-15,-3-5-6 16,1-4 0-16,-3-2 3 15,1-8-4-15,-2-2-1 16,-1-5 0-16,-2-8 4 16,-4-6-2-16,-11 0 3 15,-7-4 12-15,0-12 11 0,-5-7-3 16,-4-3-11-16,0-8 3 16,-3-5-13-16,-6-4 6 15,-3-13-7-15,-6 0-2 16,0-11 8-16,-9-5-8 15,-12-4 2-15,-7-4 4 16,-2 2 0-16,-3 7 3 16,-1 15 8-16,-5 14 6 15,0 12-15-15,-1 16-5 16,-2 8-6-16,-7 6-5 16,-2 23 0-16,-6 21-34 15,2 7-215-15,3 3-406 16</inkml:trace>
  <inkml:trace contextRef="#ctx0" brushRef="#br0" timeOffset="208988.9739">1418 13514 491 0,'0'0'454'0,"0"0"-439"16,0 0 90-16,0 0-33 15,0 0-37-15,0 0-23 16,0 0-12-16,-7-6-4 16,11 42 4-16,2 10 13 15,3 7 7-15,-1 8-4 16,-1-3 2-16,-1 2-8 16,-3-8-2-16,3-5-7 15,-3-13 5-15,-3-12-4 16,3-5 1-16,-3-7-1 0,0-8 2 15,0 1-1-15,0-3 2 16,0 0 16-16,0-3 53 16,0-14-28-16,-3-8-29 15,-6-9-10-15,1-13 1 16,1-4-3-16,1-12 4 16,0-2-5-16,6-5-4 15,0 7 0-15,0-3-1 16,5 11 1-16,11 5-3 15,2 8 1-15,4 13 2 0,2 2 1 16,1 5-1 0,-2 6 0-16,-1 6 0 15,-4 7-1-15,-3 3-2 0,-3 0-3 16,-3 20-4-16,-3 9 4 16,-3 14 6-16,-3 3-1 15,-3 4 1-15,-16 0 0 16,-4-5 2-16,1-6-2 15,-2-8-1-15,6-9 1 16,0-5-2-16,9-10 0 16,2-3-12-16,1-4 5 15,3 0 8-15,-2 0-6 16,1-11-23-16,-1 2 17 16,4 1-2-16,-1 2 5 15,2 6 8-15,0 0-7 0,0 4-14 16,8 18 13-16,10 8 10 15,4 7 0-15,2-2 1 16,3 2 1-16,-2 0 0 16,3-8 1-16,-1-5-3 15,-1-2-1-15,-4-2-5 16,0-3-123-16,-8-4-125 16,-4-7-286-16</inkml:trace>
  <inkml:trace contextRef="#ctx0" brushRef="#br0" timeOffset="209223.3521">1809 13726 1066 0,'0'0'16'0,"0"0"197"16,0 0-94-16,0 0-50 15,0 0-69-15,0 0-6 16,7 39 6-16,13 4 16 15,-2 3-4-15,-8 0-5 16,-1 4-1-16,-3-6-6 16,-3-8 0-16,-3-4-1 15,3-8-26-15,-3-7-189 16,0-13-279-16</inkml:trace>
  <inkml:trace contextRef="#ctx0" brushRef="#br0" timeOffset="210598.2904">2497 13684 506 0,'0'0'20'15,"0"0"78"-15,0 0 17 16,0 0-18-16,0 0 3 0,0 0-35 15,0 0-4 1,-27 0-3-16,27 0-29 0,0 0-6 16,0 0-9-16,0 0-7 15,10 0-4-15,15-4 13 16,10 0 39-16,11-5-15 16,8-4-9-16,4-1-22 15,-3 0 2-15,-4 5-6 16,-5 1-5-16,-13 3-1 15,-8 1 1-15,-13 4-3 16,-7 0-1-16,-5 0-39 16,0 0-42-16,-3 0 12 15,-14 3-54-15,-5 1-98 16,-2-2-291-16</inkml:trace>
  <inkml:trace contextRef="#ctx0" brushRef="#br0" timeOffset="210863.9088">2659 13531 702 0,'0'0'28'15,"0"0"102"-15,0 0 26 16,0 0-37-16,0 0-50 16,0 0-5-16,-18-56 12 15,18 56-30-15,0 0-42 0,0 14 1 16,3 11-5-1,5 12 14-15,5-1-1 0,-7 3-3 16,5 2-7-16,-6-2-1 16,1 1-2-1,-4-4 0-15,1 1-1 0,0-5-66 16,-3-5-125-16,0-8-163 16</inkml:trace>
  <inkml:trace contextRef="#ctx0" brushRef="#br0" timeOffset="211614.0027">3141 13501 1154 0,'0'0'14'15,"0"0"152"-15,0 0-62 16,0 0-76-16,0 0-28 16,0 0-1-16,0 82 1 15,10-32 4-15,1-3 7 16,-5 3-2-16,4 2 5 0,-7-2-2 15,0-8-6 1,-3-5-3-16,0-15-3 0,0-8 0 16,0-6 5-16,0-8-4 15,0 0 0-15,0 0 9 16,0 0 3-16,0-17 29 16,-9-7-34-16,-7-7-3 15,1-11-1-15,-6-3-1 16,5-13-3-16,-1-1 2 15,7-3-4-15,7-1 2 16,3 0-7-16,7 5 3 16,14 8 4-16,6 10 1 15,0 6 0-15,1 12-2 0,-4 8 1 16,-3 12 0-16,0 2-1 16,-2 2-2-16,1 19-2 15,-1 7-3-15,-7 3 8 16,-5 2 1-16,-7 3-1 15,0 1 0-15,-13 2 2 16,-15 0-1-16,-5-5-2 16,0-8-3-16,6-9-15 15,6-8 6-15,2-8 7 16,7 1 2-16,0-2-16 16,3 0 6-16,6 0 3 15,0 0 10-15,3 0-4 0,0 0 0 16,0 0-34-1,15 8 22-15,9 12 15 0,6 5 4 16,-2 6-2-16,2 5 0 16,1 0 1-16,-4 1 0 15,0-1-2-15,-6 3-2 16,-8-3-57-16,-4-2-129 16,-6-4-129-16</inkml:trace>
  <inkml:trace contextRef="#ctx0" brushRef="#br0" timeOffset="212176.5092">3505 13975 864 0,'0'0'166'16,"0"0"-81"-16,0 0 39 16,24-92-23-16,-8 70-55 15,2 5-23-15,3 5-14 16,-2 5 4-16,-2 7-3 0,-1 0-5 15,-2 9-1 1,-1 11-2-16,-4 9 3 0,-6 2-2 16,-3 5 1-16,0 1-2 15,-9 2-1-15,-15 1 0 16,-1-3 3-16,1-8-3 16,3-7 0-16,8-5 4 15,5-6-4-15,5-9 2 16,3-1-1-16,0 2-1 15,0-3-1-15,0 4-4 16,11-4 4-16,8 0 2 16,11 0 0-16,1 0 1 0,5 0-1 15,-3-4 1 1,1 0-3-16,-4 2 1 0,-3-4-2 16,-5 5 1-16,-5-3-3 15,-4 4 3-15,-7-3-2 16,0 3 0-16,-3 0-59 15,-3 0-86-15,0 0-86 16,0 0-346-16</inkml:trace>
  <inkml:trace contextRef="#ctx0" brushRef="#br0" timeOffset="213313.8093">4240 13733 810 0,'0'0'142'0,"0"0"-81"16,0 0 89-16,0 0-59 15,0 0-8-15,0 0-31 16,0 0-5-16,-46-15-5 16,46 10-25-16,18-2-8 15,16 0 14-15,11-3-4 16,7 0 2-16,5 1-8 16,-5 1-2-16,-4 0-8 0,-2 4 4 15,-13 0-7 1,-11 4 0-16,-5 0 0 0,-8 0-12 15,-2 0-7 1,-7 11-99-16,3-1-105 0,-3-7-310 16</inkml:trace>
  <inkml:trace contextRef="#ctx0" brushRef="#br0" timeOffset="215424.0621">5407 13522 1034 0,'0'0'19'0,"0"0"124"0,0 0-39 15,0 0-31-15,0 0-25 16,0 0-32-16,0 0-16 15,-21-33-10-15,28 66 10 16,5 9 6-16,-4 6 11 16,-5 3-3-16,1-1 5 15,-4 2-11-15,0-5-6 16,0-5 3-16,0-8-3 16,0-8 1-16,0-13 0 15,-4-2 4-15,1-8-2 16,3-3-2-16,0 0 8 0,-5 0 16 15,-1-20 11 1,-3-13-28-16,-4-11-9 0,4-11 0 16,-2-8-1-1,1-9 1-15,1-7 0 0,6 1-2 16,3-1-4 0,0 7 4-16,9 9 0 0,12 14 2 15,-3 8-3-15,6 16 2 0,-2 8 0 16,2 13-1-1,-3 4-1-15,3 1 1 0,-2 18-4 16,-3 5-5 0,-8 6 9-16,-8 3 1 0,-3 0 3 15,-6 6-3 1,-21 1-5-16,-1-4-11 0,-2-3-9 16,3-9-5-1,5-8 18-15,5-7-7 0,1-2-1 16,7-7 7-16,3 0-2 15,3 0 9-15,3 0 5 16,0 0-6-16,0 3-5 16,6 4-38-16,13 10 50 15,4 6 3-15,5 7-2 16,2 2 3-16,6 2 0 16,1 2-3-16,-6-3 2 15,-1 1-3-15,-6-2-3 0,-3 1-2 16,-8-4-1-1,-4-9-141-15,-3-6-108 0,-3-8-187 16</inkml:trace>
  <inkml:trace contextRef="#ctx0" brushRef="#br0" timeOffset="215938.1255">5784 13864 730 0,'0'0'278'15,"0"0"-240"-15,0-88 98 16,15 58-64-16,10 0-38 15,2 7-20-15,3 6 10 16,-2 11 2-16,-5 6-7 0,-1 0-13 16,-4 9-4-1,-6 13 5-15,-6 7-6 0,-6 9 3 16,0 2 0-16,-15 3 0 16,-9 0 0-1,2-10-2-15,2-5 1 0,4-8-2 16,7-11 0-16,6-4-1 15,0-5 1-15,3 0 2 16,0 0-2-16,0 0 0 16,0 0-1-16,0 0 0 15,3 0 0-15,18 2 3 16,6-2-1-16,10 0 1 16,2 0-2-16,-2 0-1 15,2-2 0-15,1-3 0 0,-7 1 2 16,-5-1 0-16,-8-3-2 15,-10 8 0-15,-4-3 0 16,-6 3-16-16,0 0-63 16,0 0-86-16,0 0-224 15</inkml:trace>
  <inkml:trace contextRef="#ctx0" brushRef="#br0" timeOffset="216438.087">6296 13587 1021 0,'0'0'10'16,"0"0"56"-16,0 0 4 16,0 0-32-16,0 0-35 15,0 0-2-15,37-9 4 16,-9 6 16-16,5 1 7 16,3 0 5-16,1-5-6 15,-4 4-6-15,-3-4-6 16,-8 4-12-16,-11 0-3 15,-5 3 0-15,-6 0-6 16,0 0-11-16,0 0-123 16,0 0-80-16,0 0-205 15</inkml:trace>
  <inkml:trace contextRef="#ctx0" brushRef="#br0" timeOffset="217203.7252">6897 13343 1062 0,'0'0'0'0,"0"0"0"0,0 0 7 16,25 73 64-16,-7-27-9 15,0 3-22-15,-2 1 3 16,-5 3-1-16,-2-4-14 16,-5 1-14-16,-4-4-7 15,0-7 3-15,0-12-6 16,0-6-1-16,0-12 6 16,0-3-4-16,0-6 2 15,0 0 2-15,-7 0 32 16,1-12 8-16,-6-12-32 15,-3-10-12-15,0-5 3 16,2-7-4-16,-1-10-2 16,1-7-2-16,7-6-2 0,6-7 1 15,0 0 0-15,0 7-6 16,10 6 6-16,8 8 1 16,0 10 2-16,-3 12 0 15,3 14-2-15,-6 5-2 16,-2 11 1-16,2 3-3 15,2 0-4-15,2 13-1 16,-4 8 0-16,1 8 8 16,-8-3 0-16,-2 7-1 15,-3 1 0-15,-8 2-7 16,-17 0-51-16,-2-5 2 16,-1-9 8-16,1-5-7 0,9-8 26 15,0-6-9 1,9-3 37-16,-1 0 1 0,7 0 2 15,0 0-3-15,3 0 0 16,0 0 3-16,0 0-9 16,6 11-11-16,16 8 20 15,5 11 4-15,6 7 6 16,3 2 11-16,-2-2 6 16,0-5-4-16,-1-3-3 15,-2-4-9-15,-4-5-2 16,-6-4-6-16,0-2 1 15,-9-5-4-15,1-3-3 16,-5 1-20-16,-5-4-181 0,0-3-246 16</inkml:trace>
  <inkml:trace contextRef="#ctx0" brushRef="#br0" timeOffset="217828.8117">7429 13696 1071 0,'0'0'49'16,"0"0"1"-16,0 0 96 15,-3-82-75-15,17 63-49 16,11 2-17-16,5 7-2 15,0 3-3-15,-5 7 0 16,2 0-1-16,-3 10 1 16,-6 9-1-16,1 8 2 0,-10 2-2 15,-9 4 4 1,0 4-4-16,-9-1 3 0,-15-3-2 16,-1-6 3-16,1-7-1 15,6-11-2-15,5-6 1 16,5-3 3-16,2 0 2 15,6 0-1-15,0 0-5 16,0-5-3-16,14-9-19 16,8 4-1-16,5 7 15 15,1 3 6-15,-1 0 1 16,-1 13-6-16,-1 13 7 16,2-2 0-16,-8 1 4 0,-7 0 1 15,-9 0 5 1,-3-4-6-16,-3 5 14 0,-22-2-2 15,-8 1 3-15,-9-1-7 16,-7-1-9-16,-5-4-3 16,-4-2-43-16,-2-7-154 15,2-10-317-15</inkml:trace>
  <inkml:trace contextRef="#ctx0" brushRef="#br0" timeOffset="221000.6504">8551 13472 831 0,'0'0'65'16,"0"0"-7"-16,0 0 53 15,0 0-32-15,0 0-28 16,0 0-16-16,0 0-7 16,0 0 3-16,-18-17-5 15,26 12-5-15,5-3 7 16,8-1-10-16,13-5 4 0,2 3-8 15,6-1-2-15,4-1-3 16,-1 2-4-16,-2 8-5 16,-6 0-2-16,-13 3 2 15,-3 0-6-15,-9 0-51 16,-6 0-84-16,-3 6-56 16,-3 5-51-16,0-5-225 15</inkml:trace>
  <inkml:trace contextRef="#ctx0" brushRef="#br0" timeOffset="221328.7634">8660 13633 649 0,'0'0'126'0,"0"0"-99"15,0 0 106-15,0 0-50 16,0 0-14-16,0 0-14 16,-12 0-5-16,12 0 6 15,0 0 1-15,0 0-9 16,0 0-18-16,0-4-6 16,18 1-13-16,16-6 5 15,11-1 8-15,7-2-2 16,-4 0-16-16,1 2-2 15,-10 5-4-15,-12 1-4 0,-5 4 0 16,-13 0-52-16,-9 0-106 16,0 7-69-16,-3 0-137 15</inkml:trace>
  <inkml:trace contextRef="#ctx0" brushRef="#br0" timeOffset="224845.2681">9992 13564 478 0,'0'0'234'16,"0"0"-234"-16,0 0 0 0,0 0 3 16,0 0 20-16,0 0-1 15,0 0-7-15,6-3 2 16,18 0 7-16,7 3-9 16,-1-4 9-16,3 4 4 15,2-3 5-15,4 0-12 16,3-1 0-16,4-3 27 15,-1 1-12-15,4 0-10 16,-1 3 2-16,1-5 7 16,4 2-11-16,9 3-3 15,5-5-4-15,2 0-8 16,1 0 2-16,6-1-2 0,3-1 6 16,3 0 3-16,3 0-5 15,0 3 2-15,0 0-1 16,-4 4-5-16,0 0 2 15,3-1-8-15,1-1 5 16,-1-3-3-16,4 2-4 16,0-7 3-16,0 2 2 15,0-1 1-15,-5-2-1 16,5 1 8-16,-1-1-7 16,1-1-6-16,0 2 2 15,-3-1 1-15,0 2-1 16,-5-2-2-16,1 3 0 15,-2 2 1-15,-3-2 3 0,0 1-2 16,2 4-1 0,4 0-2-16,-5 3 0 0,-2 3-2 15,-5-2 1-15,0 2 1 16,-5-3-2-16,3 3 1 16,-4 0 2-16,-1 0 0 15,-2 0-1-15,0 0 1 16,5 0-1-16,-5 0 2 15,1-2-2-15,-3-1 0 16,-4-1 1-16,0 1 1 16,0-2 3-16,3 3-2 15,2-1 0-15,1 0-3 16,-2-1 5-16,0 2-4 16,-2-1-1-16,5-5 3 0,0 5 1 15,9-3-3-15,-3 2 0 16,3 0 3-16,-1 2-4 15,-3-1 6-15,0 3-5 16,6-1 2-16,2 1-2 16,3 0 3-16,2 0-1 15,-1 0-1-15,-3 0-2 16,0 0 2-16,-4 0-4 16,-8 0 2-16,-2 0-5 15,0 0 5-15,-1-3 3 16,-2 3-3-16,0 0-2 15,-4 0 1-15,-3 0 2 16,-4 0-2-16,1 0 2 0,-3 0-1 16,-4 0 0-16,0 0 0 15,-5 0 0-15,-3 0 2 16,-1 0-2-16,-3 0 3 16,-7-4-3-16,-4 1 0 15,-6 3 1-15,0-3-1 16,-2 0 1-16,1 0 1 15,-6 2-2-15,0-3 2 16,-3-1-1-16,0 4 1 16,-2-2 0-16,-1 0-2 15,0 0-4-15,0-2-26 16,-16 5-142-16,-17-3-167 0</inkml:trace>
  <inkml:trace contextRef="#ctx0" brushRef="#br0" timeOffset="226454.7388">11112 14073 1018 0,'0'0'3'15,"0"0"83"-15,0 0 19 16,0 0-59-16,0 0-46 16,0 0-2-16,-9 30 2 15,25 12 4-15,1 5 9 16,1 4 11-16,-5-3-5 16,-2-2-7-16,-1-7 1 0,-7-7-8 15,0-7-2-15,-3-6 2 16,0-5-3-16,0-5 3 15,-3-1-1-15,-7-6 2 16,1-2 3-16,-5 0 8 16,-2-6-4-16,-5-10 3 15,6-11-8-15,-1-9 6 16,7-10-5-16,1-14-4 16,6-13-1-16,2-6-3 15,0-7 0-15,5 5-1 16,16 3 0-16,0 15-1 15,9 11-3-15,0 18 4 16,2 12 1-16,-3 9-1 0,-2 10 1 16,-8 3-3-16,-4 6-1 15,-3 11-6-15,-9 9 4 16,-3 6 3-16,0 6 0 16,-24 7 4-16,-1-5-2 15,-8 1 0-15,0-12-5 16,5-4-4-16,4-8-3 15,6-7 0-15,3-3-2 16,9-4-5-16,3-3 11 16,3 0 7-16,0 0 0 15,0 0 0-15,0 0-1 16,0 4-16-16,6 2-3 0,12 8 21 16,0 6 1-16,9 2 0 15,1 5 1-15,-1 2-1 16,-1-2-2-16,-3-1-1 15,-5-4 0-15,-8-3 1 16,1-1-42-16,-8-1-76 16,0-4-87-16,0-7-60 15,0-6-404-15</inkml:trace>
  <inkml:trace contextRef="#ctx0" brushRef="#br0" timeOffset="226735.9114">11482 14132 997 0,'0'0'11'0,"0"0"133"16,0 0-1-16,0 0-57 16,0 0-55-16,0 0-31 15,-3 5 0-15,9 33 14 16,6 5 21-16,-3 7-4 15,0-4-17-15,-6-3-5 16,1-4-3-16,-4-2-4 16,0-11 0-16,0 0-1 15,0-9-1-15,0-5-2 16,0-4-97-16,0-4-114 16,-4-4-205-16</inkml:trace>
  <inkml:trace contextRef="#ctx0" brushRef="#br0" timeOffset="227235.9961">11670 14272 688 0,'0'0'307'15,"0"0"-278"-15,0-80 94 16,15 53-48-16,7 4-41 16,5 6-11-16,0 7 2 15,-3 10 4-15,-2 0-7 16,-8 10-14-16,-4 11-7 15,-7 9 8-15,-3 6-6 16,0 0 3-16,-21 3 1 16,-1 4-6-16,-7-2 2 15,4-7-3-15,4-3 0 16,9-12 0-16,2-8 0 0,7-5 0 16,3-3 0-16,0-3 0 15,0 0 0-15,3 0 0 16,16 0 7-16,8 0-2 15,6-3-2-15,5-6-2 16,7 1 0-16,-3-1 0 16,-3 0-1-16,-6 5-3 15,-11 1-20-15,-4 3-108 16,-12-3-91-16,-6 1-203 16</inkml:trace>
  <inkml:trace contextRef="#ctx0" brushRef="#br0" timeOffset="227548.4192">12098 14215 1003 0,'0'0'7'0,"0"0"73"16,0 0-27-16,0 0-41 16,0 0-5-16,0 0 19 15,109-20 0-15,-73 7 7 16,7-3-1-16,-5 1-10 16,0-2-9-16,-5 8-6 0,-6-4-7 15,-5 6-3-15,-9 2-2 16,1 1-15-16,-11 4-85 15,-3 0-74-15,0 0-112 16</inkml:trace>
  <inkml:trace contextRef="#ctx0" brushRef="#br0" timeOffset="227782.8878">12268 14000 1039 0,'0'0'8'16,"0"0"135"-16,0 0-27 0,0 0-56 16,0 0-54-16,0 0 0 15,-12 11-6-15,24 24 13 16,0 8 7-16,-3 0 4 16,0 1-14-16,0 1-7 15,-2 2-3-15,-6-5-3 16,2-2-1-16,-3-10-155 15,0-13-166-15</inkml:trace>
  <inkml:trace contextRef="#ctx0" brushRef="#br0" timeOffset="228532.8007">12782 14004 1116 0,'0'0'16'0,"0"0"23"16,0 0 7-16,0 0-38 0,0 0 5 15,32 105 35-15,-26-55-11 16,-3 0 4-16,-2-4-18 16,-1-4-9-16,0-6-6 15,0-5 0-15,0-15-1 16,-3-3-1-16,-1-10 0 15,4-2 0-15,-6-1 10 16,-3 0 6-16,-4-11-9 16,-1-14-6-16,1-6-3 15,4-9-1-15,0-9-1 16,4-8-2-16,5-7-1 16,0-6-1-16,11 0 1 0,14 7-2 15,5 10 3-15,0 14 2 16,1 13-1-16,-1 12-1 15,-7 14 1-15,-1 0-1 16,-3 17-6-16,-1 10 2 16,-9 5 4-16,-3 2-2 15,-6 1 1-15,-6 2 0 16,-21-3 0-16,-4 1 1 16,-2-9-1-16,3-5-2 15,8-11-20-15,6-7 4 16,8-3 13-16,2 0 1 15,6 0 2-15,0 0-3 16,0-6-2-16,0 6-10 0,0 0-2 16,16 0 13-1,4 13 6-15,5 16 1 0,2 5 1 16,3 5 4-16,-4 1 0 16,3-5-3-16,-4-1-1 15,-5-4-1-15,-4-3 0 16,-7-5-5-16,-8-5-117 15,-1-11-208-15,0-6-414 16</inkml:trace>
  <inkml:trace contextRef="#ctx0" brushRef="#br0" timeOffset="229470.3289">13172 14310 706 0,'0'0'63'0,"0"0"114"16,0 0-43-16,0 0-51 0,0 0-21 16,-9-81-15-16,24 61 10 15,4 3-34-15,8 0-12 16,-5 4 6-16,4 2-14 16,-7 9 8-16,-2 2-1 15,2 2-4-15,-4 15 3 16,-6 10-2-16,-6-1 6 15,-3 5-6-15,0 1-1 16,-9 0-1-16,-15 2-1 16,-1-4 3-16,1 0-6 15,6-10 0-15,1-8-1 16,10-4 0-16,7-6 1 0,0-2-1 16,0 0 0-16,0 3-1 15,0-3 2-15,15 0 1 16,6 0 1-16,4 0-3 15,2 0 2-15,0 0-4 16,-3-3 2-16,3-3-7 16,-5-1-52-16,-1 1-88 15,-3-5-94-15,-5-1-180 16</inkml:trace>
  <inkml:trace contextRef="#ctx0" brushRef="#br0" timeOffset="229985.9696">13559 14235 917 0,'0'0'15'0,"0"0"120"15,0 0-10-15,0 0-45 16,32-81-20-16,-10 69-40 16,11-1-8-16,-3 6 6 15,1 7-8-15,2 0 3 16,-6 3 2-16,-5 17-8 16,-5 3 0-16,-8 4 0 0,-9-1-4 15,0 4 0-15,-9-4-3 16,-12-2 3-16,-4-5 3 15,5-9-4-15,7-7 0 16,4 1 0-16,6-4 1 16,3 0 5-16,0 0-2 15,6-13-6-15,14 3-4 16,6 0-1-16,-1 7 2 16,4 3 1-16,-7 3 2 15,2 13-6-15,-5 4 3 16,-2 1 3-16,-5 1 0 15,-5-2 4-15,-4-1-1 16,-3 1 5-16,-6 1 10 0,-16-1-7 16,-11-1 0-16,-10-7-4 15,-5 3-5-15,-10-5-2 16,-8-4-44-16,2-6-187 16,6 0-414-16</inkml:trace>
  <inkml:trace contextRef="#ctx0" brushRef="#br0" timeOffset="230736.0341">14097 14079 628 0,'0'0'398'0,"0"0"-380"15,0 0 123-15,0 0-76 16,0 0-56-16,0 0-7 16,0 0 21-16,101 10 18 15,-42-10-5-15,15-3-4 16,2-7-9-16,-3-4-1 15,-4 2-12-15,-11-5-5 16,-12 5 0-16,-10 0-1 0,-11 3-4 16,-11 3 1-16,-8 1-1 15,-6 5-5-15,0 0-43 16,-6 0-75-16,-18 0-77 16,-2 8-156-16</inkml:trace>
  <inkml:trace contextRef="#ctx0" brushRef="#br0" timeOffset="231001.659">14419 13905 993 0,'0'0'11'16,"0"0"82"-16,0 0 24 15,0 0-4-15,0 0-34 16,0 0-31-16,-9-69-39 15,9 87-8-15,6 16 9 16,6 12 26-16,-1 7 13 16,2 6-15-16,-4 4-19 15,1 3-11-15,-4-3-1 16,-2-10-3-16,1-7-5 16,-1-12-70-16,-2-14-176 15,-2-18-417-15</inkml:trace>
  <inkml:trace contextRef="#ctx0" brushRef="#br0" timeOffset="231845.4211">15169 13861 1203 0,'0'0'4'0,"0"0"-4"15,0 0 10-15,6 72 35 16,3-25 6-16,3 3-22 15,-6 6 3-15,-3-8-9 16,-3 0-10-16,0-9-2 0,0-9-8 16,-6-6 8-16,-4-9-1 15,2-8 1-15,2-4 4 16,1-3 5-16,1 0 1 16,-6-16-3-16,1-10-9 15,1-8-4-15,3-11 3 16,0-8-4-16,2-4-3 15,3-8 1-15,0-5 0 16,1-3-4-16,22 1 1 16,2 9-4-16,8 16 5 15,3 18 8-15,-4 12-8 16,1 10-1-16,-1 7 1 0,-4 8-4 16,-4 15 0-16,-7 7 0 15,-7 1 4-15,-7 10-1 16,-3-2-1-16,-13-1 0 15,-10 0-2-15,-13-4 4 16,-1-8-1-16,6-5-8 16,5-12-16-16,10-3 12 15,2-5-4-15,7-1-2 16,4 4 5-16,3-4 6 16,0 5-3-16,0 2-4 15,0 10 8-15,14 5 7 16,8 5 0-16,5 9 2 15,2-3-1-15,10 4 2 0,-3-4-2 16,0-1 1 0,-7-4-2-16,0-3 0 0,-9-2-4 15,-1-7-119-15,-6-8-208 16,-4-8-620-16</inkml:trace>
  <inkml:trace contextRef="#ctx0" brushRef="#br0" timeOffset="232423.5275">15675 14125 990 0,'0'0'5'16,"0"0"136"-16,8-72-33 15,14 52-30-15,0 8-47 16,5 2-13-16,-2 5-7 16,-1 5 7-16,-3 0-13 15,0 10 2-15,-4 7 2 16,-5 6 0-16,-5 7-4 15,-4-1-2-15,-3 5-1 16,-10-1-2-16,-10-6 1 0,-7-2 4 16,6-11-4-1,0-2-1-15,7-7-1 0,9-5-10 16,5 0-3-16,0 0 9 16,3-7-19-16,18-3-31 15,5 3 10-15,3 7 27 16,-3 0 18-16,0 0-5 15,-5 10 5-15,0 7 1 16,-4-1-1-16,-5 4 5 16,-2-3 21-16,-7-1 9 15,-3 1-4-15,-3 0-8 16,-22-2 5-16,-1 2-5 0,-7-3-14 16,-7-1-6-16,1-4 0 15,-2-2-3-15,3-3-24 16,7-4-104-16,1 0-109 15,15-8-278-15</inkml:trace>
  <inkml:trace contextRef="#ctx0" brushRef="#br0" timeOffset="232782.9312">16157 13984 840 0,'0'0'324'15,"0"0"-257"-15,0 0 104 16,0 0-65-16,0 0-67 16,0 0-23-16,13-29-4 15,-10 29-2-15,-3 5-6 16,6 15 0-16,0 14 15 15,1 8 5-15,2 5-4 16,-1 9 0-16,1-3-9 16,-3-3-4-16,1-5-1 15,-3-5-3-15,1-4-2 0,-4-6 1 16,2 3-2 0,-1-10 1-16,-1-3 0 0,3-7-1 15,-4-3 1-15,0-3-2 16,0-4-10-16,0 1-47 15,0-1-146-15,-13-3-187 16</inkml:trace>
  <inkml:trace contextRef="#ctx0" brushRef="#br0" timeOffset="236714.2429">9965 12491 1138 0,'0'0'8'16,"0"0"98"-16,0 0 10 15,0 0-70-15,0 0-46 16,0 0-3-16,0 0 3 16,21 109 13-16,-6-43 20 15,-4 6-9-15,-1-6-9 16,-7-3-1-16,-3-8-3 15,0-11 0-15,0-7-2 16,-3-11-1-16,-5-12 0 16,5-4 1-16,0-8 4 15,0-2 5-15,-4-2 10 16,1-20-9-16,-6-9-13 16,-3-10-3-16,0-8-2 15,2-11 0-15,1-13 0 0,1-8-1 16,4-3-4-16,7 0 4 15,3 6-1-15,18 13 1 16,7 12-1-16,2 17-1 16,-5 16 0-16,5 6-1 15,-6 12 3-15,0 2-1 16,0 2 1-16,-2 15-3 16,-9 9-5-16,1 1 7 15,-8 7 0-15,-6 2-1 16,-3 3-6-16,-18-5-16 0,-4-3 9 15,-5-7-11 1,3-7 16-16,0-4 5 0,3-6 0 16,5-1-2-16,10-3-6 15,0-3 7-15,6 0-3 16,3 7-19-16,0 3-9 16,0 9 17-16,15 8 20 15,7 7 0-15,5 5 0 16,3-5 1-16,1 0 0 15,2-6 0-15,-6 1-1 16,-3-8-3-16,-3-1-67 16,-5-2-104-16,-7-6-103 15,-6-4-247-15</inkml:trace>
  <inkml:trace contextRef="#ctx0" brushRef="#br0" timeOffset="237026.7425">10347 12646 1137 0,'0'0'19'0,"0"0"174"15,0 0-96-15,0 0-66 16,0 0-31-16,0 0 0 15,0 39 9-15,12 5 19 0,-2 2 8 16,-4 3-6-16,0-2-15 16,-5-5-1-16,-1-5-13 15,0-7-1-15,0-4 2 16,0-9-2-16,0-4-3 16,0-6-75-16,0-4-93 15,-1-3-167-15,-2-7-222 16</inkml:trace>
  <inkml:trace contextRef="#ctx0" brushRef="#br0" timeOffset="237558.081">10521 12801 1140 0,'0'0'10'15,"0"0"124"-15,-2-86-37 16,24 56-73-16,8 7-14 0,-2 7-2 15,2 7-6 1,-5 6 8-16,-1 3 3 0,-6 5-6 16,-3 15 2-16,-9 6 4 15,-3 7-6-15,-3 7-1 16,-3-4 2-16,-21 4-2 16,-4-3-1-16,-2-5-3 15,3-5 0-15,6-7-2 16,11-11-1-16,4-2 1 15,6-7 2-15,0 3-2 16,0-3-2-16,16 3 2 16,10-3 2-16,12 0 4 15,1 0 1-15,4 0-4 16,-4 0-3-16,-6-8-1 16,-2 0 1-16,-7-1 1 0,-3 1-1 15,-6 2 0-15,-3 0-3 16,-5 1-6-16,-4 5-54 15,0 0-88-15,-3 0-121 16,0-2-422-16</inkml:trace>
  <inkml:trace contextRef="#ctx0" brushRef="#br0" timeOffset="239417.0851">11218 12506 1154 0,'0'0'6'16,"0"0"72"-16,0 0 37 0,0 0-62 15,0 0-28 1,0 0-20-16,0 0-5 0,-9-45-12 16,24 84 12-1,0 8 14-15,1 6 2 16,-2 6 0-16,-1-3-5 0,-7-3-7 16,0-10 0-1,-3-10-3-15,-3-10 1 0,0-10-2 16,0-7 4-16,0-4 0 15,0-2 0-15,0 0 6 16,0-10 17-16,-6-14-9 16,-6-12-13-16,-1-7-3 15,3-14 1-15,3-5 2 0,-3-4-5 16,7-6 0 0,3 1 0-16,0-1 0 0,6 7-1 15,8 12 1 1,5 17-3-16,3 11-1 0,-4 16 4 15,0 6-3 1,2 3-1-16,0 9 0 0,-2 16-5 16,-3 4 2-1,-6 0 6-15,-6 10 1 0,-3-3-3 16,0 4-4-16,-21-3-42 0,0-7 15 16,2-8 2-1,2-8 24-15,4-7 3 16,7-4 5-16,3-3 0 15,3 0-8-15,0 0-9 16,0 2-4-16,0 3-6 16,0 7 11-16,0 8 11 0,9 4 5 15,7 9 0-15,4-1 4 16,2 4-1-16,2-2-3 16,1-1 0-16,-2 0 1 15,-4-7-1-15,-2 1-1 16,-1-4-126-16,-7-9-170 15,-2-8-294-15</inkml:trace>
  <inkml:trace contextRef="#ctx0" brushRef="#br0" timeOffset="240021.2463">11633 12722 700 0,'0'0'326'0,"0"0"-298"0,-14-76 126 15,14 56-49 1,0 1-49-16,17 2-45 0,8 3-8 16,-1 5 0-1,1 9 1-15,-1 0 0 16,-6 0-1-16,-4 6-3 0,-1 11-1 16,-7 2-4-16,-3 6 5 15,-3 3 0-15,0-2 0 16,-9 1 0-16,-8-10 2 15,7-3 0-15,4-8-2 16,3-3 0-16,3-3 3 16,0 0-3-16,0 0-5 15,3 0-16-15,16 0 0 0,7 0 18 16,4 0 3 0,1 7-1-16,-4 6 0 0,-2 3-4 15,-4 4 1 1,-9 3 1-16,-9-3 3 0,-3 0 0 15,-3 2 2 1,-18-1 2-16,-9-1 7 0,-4-7 1 16,3 0 2-16,-2-10-4 15,6-3 3-15,6 0-6 16,1 0-3-16,7-10-4 16,3-7-38-16,4-6-103 15,6-5-148-15,0-3-335 16</inkml:trace>
  <inkml:trace contextRef="#ctx0" brushRef="#br0" timeOffset="240286.9627">12016 12617 893 0,'0'0'105'0,"0"0"-4"15,0 0 56-15,0 0-37 16,0 0-66-16,0 0-24 16,0-30-4-16,0 39-19 0,0 20-5 15,6 12 18-15,3 5 22 16,1 4-8-16,1-1-17 16,-2-6-5-16,-2-1-6 15,-4-5-6-15,0-7 0 16,-3-4-8-16,0-3-86 15,0-9-118-15,-3-11-270 16</inkml:trace>
  <inkml:trace contextRef="#ctx0" brushRef="#br0" timeOffset="240771.2908">12614 12543 1241 0,'0'0'4'0,"0"0"115"15,0 0-12-15,0 0-53 16,0 0-34-16,0 0-13 15,12-20-2-15,21 18 19 16,13-1-14-16,8-1 3 16,1-4-5-16,1-1 0 15,-4 1 2-15,-10 0-7 16,-7 2-2-16,-11 1 3 16,-8 2-1-16,-7 0-3 15,-9 3-8-15,0 0-41 16,-9 8-174-16,-24-3-324 0</inkml:trace>
  <inkml:trace contextRef="#ctx0" brushRef="#br0" timeOffset="243021.3522">13708 12408 1111 0,'0'0'11'0,"0"0"44"16,0 0 66-16,0 0-72 16,0 0-49-16,0 0-13 15,0 83 13-15,19-17 6 16,-2 3-3-16,2-3 1 15,-3-6 1-15,-7-8-4 16,-3-12 1-16,-1-10-1 16,-5-13 3-16,0-11-2 15,0-3 2-15,0-3 3 0,0 0 2 16,-5-7 40-16,-7-12-35 16,-7-11-6-16,0-10-3 15,2-9-5-15,5-8 4 16,-2-9-5-16,7-2 3 15,4-7-1-15,3-2-1 16,0 1 0-16,12 5-1 16,9 12 1-16,2 13-2 15,3 16-3-15,-1 10 5 16,-2 10-1-16,-7 4-1 16,1 6 1-16,-4 0-11 15,-1 6 7-15,1 11 5 0,1 6-10 16,-5 0 10-16,-5 7 0 15,-4 4 0-15,0 1-3 16,-16-1 3-16,-8-1-19 16,-4-7-1-16,1-6-1 15,1-3 1-15,4-7 10 16,6-1-6-16,3-8 3 16,6-1 7-16,4 2 2 15,3-2 2-15,0 0 0 16,0 0-5-16,0 7-1 15,0 6-9-15,6 8 14 16,11 5 3-16,8 4 1 16,5-1 0-16,1 4-1 0,5-1 5 15,1-5-5-15,-4 0 0 16,-9-3-2-16,-3-5 2 16,-8 0 0-16,-7-5-3 15,-6 2-62-15,0-7-167 16,0-4-84-16</inkml:trace>
  <inkml:trace contextRef="#ctx0" brushRef="#br0" timeOffset="243552.6082">14176 12596 1095 0,'0'0'4'0,"0"0"40"16,12-78 0-16,18 61-25 15,1 3-19-15,6 8 7 16,-4 6 2-16,-4 0 1 0,0 10 0 16,-13 5-7-1,1 9 6-15,-14 2 1 0,-3 5-4 16,0 7-1-16,-24 0 0 16,-4 4-5-16,-8-1 1 15,3-10-1-15,4-9 0 16,6-7 3-16,8-5-2 15,8-4 0-15,0-2-1 16,7-1 0-16,0-2 0 16,0 2-8-16,10 0 8 15,9 0 4-15,8-3-3 16,1 0 2-16,5 0 2 16,3 0-5-16,3 0 0 15,-1-3 2-15,-2-3-2 0,0-2 0 16,-11 2-1-16,-4 3-8 15,-8 0-82-15,-7 3-93 16,-4 0-129-16</inkml:trace>
  <inkml:trace contextRef="#ctx0" brushRef="#br0" timeOffset="244177.5323">14711 12573 539 0,'0'0'573'0,"0"0"-565"15,0 0 123-15,0 0-50 16,13-86-62-16,13 71-18 16,1 4 0-16,-4 1-1 0,-1 6 1 15,-3 4 1-15,0 0 0 16,-2 0-1-16,-1 11 2 15,-6 6-2-15,-4 5-1 16,-6 4 0-16,0 4 6 16,-3 0-2-1,-10-6 3-15,-6-5-5 0,5-6 1 16,4-6 1-16,7-2-1 16,0-5 6-16,3 0-4 15,0 0-5-15,17 0 0 16,11 0 0-16,9 0 0 15,2 0-1-15,-4 0 1 16,-5 8 0-16,-4 6 0 16,-7 6-1-16,-6-1 1 15,-6-2 0-15,-7 5 1 0,0-1-2 16,-16 1 2-16,-10-2 6 16,-10 0-6-16,-4-4 4 15,-5 1-4-15,-4-1-1 16,-2-2-35-16,5-3-174 15,7-11-392-15</inkml:trace>
  <inkml:trace contextRef="#ctx0" brushRef="#br0" timeOffset="246206.8407">15663 12422 343 0,'0'0'729'0,"0"0"-721"0,0 0 116 15,-46-74-31 1,46 67-21-16,0 5-32 0,0 2-22 16,0 0-18-16,0 22-13 15,0 22 13-15,10 12 0 16,-4 13 17-16,-2 1 5 16,-2-2 1-16,-2-7-13 15,0-10-1-15,0-13-6 0,0-12 0 16,0-9 1-1,0-7-3-15,0-7 5 16,0-3-5-16,0 0 14 16,-3-16 16-16,-6-12-8 0,-1-12-15 15,1-9-8-15,-1-13 0 16,3-5 1 0,-2-8-1-16,5-2 0 0,4-5-1 15,0 3 0-15,0 7 1 16,14 8 0-16,8 18 3 15,0 7-3-15,5 15-2 16,-8 5 1-16,1 12 0 16,-1 7-4-16,-4 0-1 0,6 7 1 15,-7 16-1 1,-3 6-7-16,-3 5 12 0,-8 2-2 16,0 3-2-1,-11-5-21-15,-11 1-19 0,-4-11 25 16,3-3 5-1,1-9 6-15,2-5 4 0,0-1 1 16,7-5-2 0,4 2 2-16,2-3 3 0,4 0 0 15,3 2-2-15,0 5-7 16,0 13-5-16,10 4 15 16,5 9-3-16,12 3 4 0,3 0-1 15,1-5 0 1,5-2-1-16,0-3 0 15,1-2 1-15,-5-2 0 16,-3-5 0-16,-8 3-49 0,0-7-217 16,-12-7-54-16</inkml:trace>
  <inkml:trace contextRef="#ctx0" brushRef="#br0" timeOffset="246783.1122">16069 12560 727 0,'0'0'402'0,"0"0"-376"0,0-73 134 16,7 50-78-16,8 0-27 15,2 4-48-15,5 5-2 16,-2 7 1-16,0 3-5 16,-4 4-1-16,0 5-4 15,0 14-5-15,-5 4 8 16,-2 8-3-16,-6 0 4 15,-3 6 0-15,0 0 3 16,-17-5 4-16,-1-7-6 16,-2-11 3-16,10-6-2 15,1-5-2-15,9-3 0 16,0 0-2-16,0-3-14 16,9-10-17-16,16-1-13 15,5 4 17-15,3 5 10 0,0 5 13 16,-4 0 2-1,0 5 1-15,-6 12-2 0,-1 3 4 16,-8 4 1-16,-3 2 0 16,-7-3 5-16,-4 3-4 15,0 0 9-15,-19 1 10 16,-13-4 2-16,-4 0-8 16,-6-9-1-16,-4-2-9 15,4-7-2-15,0-2-2 16,7-3-53-16,7 0-107 15,9-13-152-15,3-15-405 16</inkml:trace>
  <inkml:trace contextRef="#ctx0" brushRef="#br0" timeOffset="247236.178">16596 12431 994 0,'0'0'34'0,"0"0"135"16,0 0-22-16,0 0-62 16,0 0-20-16,0 0-12 15,-1-29-13-15,1 29-23 16,0 0-17-16,0 20-2 16,0 18 2-16,10 13 17 15,2 11 12-15,2 2 0 16,-5-5-14-16,0-7-7 15,-1-9-4-15,-3-10 0 16,-4-10 0-16,-1-3-4 16,0-7 0-16,0-5 3 0,0-3-3 15,0-2-28 1,0-3-79-16,-7 0-196 0,-5-8-413 16</inkml:trace>
  <inkml:trace contextRef="#ctx0" brushRef="#br0" timeOffset="249777.1154">17784 13039 814 0,'0'0'7'0,"0"0"6"15,0 0 70-15,0 0-17 16,0 0-25-16,0 0-6 0,0 0-14 16,-20-10 1-16,20 10-1 15,0 0-6-15,0 0 3 16,0 0 3-16,0 0 6 15,0 0-5-15,0 0-5 16,0 0-6-16,0 0-5 16,0 0 0-16,0 0-3 15,0-3-3-15,2 3-2 16,16 0 0-16,13 0 2 16,15 0 3-16,20 0 8 15,18-3 3-15,17-1 3 16,9-1 5-16,10-3-15 15,4 2-4-15,-1-5-1 0,4 5-2 16,-11-1 2 0,-5 0-4-16,-17 2 4 0,-6-3-1 15,-9-1 1-15,-2-5-2 16,5-2 0-16,2-4 3 16,-3 1-3-16,-9-1 0 15,-4 3-2-15,-10 0 2 16,-12 4 0-16,-4 1-1 15,-13 3 1-15,-10 1 3 16,-8 3-3-16,-6 3 3 16,-1-1 1-16,-2 3-1 15,-1-1-3-15,-1 1-2 16,2-3 0-16,-2 3-4 16,0 0-5-16,1 0-64 0,2-3-23 15,5-4-146-15,1-5-125 16</inkml:trace>
  <inkml:trace contextRef="#ctx0" brushRef="#br0" timeOffset="251027.3889">20622 12698 1007 0,'0'0'8'0,"0"0"71"15,0 0-8-15,0 0-41 16,0 0-18-16,0 0-7 16,0 0-4-16,-13 0 1 15,20 0-1-15,13 0 14 16,3-5 24-16,6-3 20 16,-1-1-26-16,-4-1-17 0,-3 0-8 15,-7 0-2 1,-4 3-5-16,-7-3 2 0,-3 1 1 15,0-4-1-15,-3 2-2 16,-15-5 7-16,-7 2-7 16,-2-2-1-16,-4 6 7 15,1 3-5-15,5 7-2 16,2 0 4-16,3 7-4 16,2 20-6-16,1 6 6 15,6 9 0-15,8-1 0 16,3-2-1-16,0-3 1 15,17-7 3-15,5-5-3 0,6-7 1 16,7-4-1 0,-3-7 7-16,6-6-6 0,2 0 5 15,-4-3-6-15,0-13 1 16,-5-1-3-16,-4-3-2 16,-5-3-8-16,-2-2-3 15,-7-6-5-15,-3 2 7 16,-4-3 8-16,-6 7 2 15,0 6 3-15,0 2-1 16,-4 7-1-16,-5 3-2 16,-1 7 4-16,-2 0-1 15,-2 3-5-15,-1 17-2 0,2 10 5 16,2 3 2 0,8 0-2-16,3-4 3 15,0-7-2-15,0-7 2 0,10-5-3 16,3-7-4-16,0-3-2 15,4 0-17-15,-4-6-5 16,5-11-1-16,-1-2 4 16,-3-8 15-16,-2 4 7 15,-2 0 4-15,-4 6 2 16,1 4 2-16,-7 7 1 16,0 6 5-16,0 0-1 15,3 17-7-15,1 22 0 16,6 16 29-16,5 8 9 15,5 7 3-15,-4-4-7 16,0-3 3-16,-3-3-21 0,-5-9 0 16,-5-8-10-16,-1-14-3 15,-2-12-2-15,0-6 6 16,0-7-7-16,0-4 1 16,0 0-3-16,0-7-48 15,-3-13-118-15,-6-10-128 16,-1-9-403-16</inkml:trace>
  <inkml:trace contextRef="#ctx0" brushRef="#br0" timeOffset="251543.1222">21040 11991 1078 0,'0'0'0'0,"0"0"0"15,0 0 33-15,0 0-1 16,0 0-22-16,0 0-8 16,11-41 0-16,-4 47 4 15,0 17-3-15,2 6 9 16,3 8 12-16,-1-2-7 15,-2-3-10-15,2-7-3 16,-2-5 2-16,0-7-5 16,2-7 0-16,-8-6-1 0,0 0 4 15,-3 0 4-15,3 0 8 16,0-6 48-16,4-17-30 16,3-7-30-16,2-7-2 15,1-4 0-15,1-7-1 16,0-1-1-16,4 7-2 15,-6 8 2-15,-1 17 1 16,-2 8-1-16,1 9 0 16,0 0-1-16,5 15-3 15,6 13 4-15,-3 2 0 16,1 4 4-16,0-5-1 0,-2 3-3 16,-2-5-1-1,-6 0-3-15,-2-4-4 0,-2-4-89 16,-5-2-137-16,0-4-164 15</inkml:trace>
  <inkml:trace contextRef="#ctx0" brushRef="#br0" timeOffset="251965.0028">21662 12908 1086 0,'0'0'9'16,"0"0"10"-16,0 0-19 16,0 0-5-16,0 0-59 15,0 0-117-15,15 0-174 16</inkml:trace>
  <inkml:trace contextRef="#ctx0" brushRef="#br0" timeOffset="252465.1588">22223 12395 1312 0,'0'0'35'16,"0"0"-32"-16,0 0 63 16,0 0-13-16,0 0-36 15,0 0-17-15,-3-20 0 16,13 46 0-16,3 7 15 16,0 5 10-16,-4 1-1 15,-2 6-4-15,-4-5-9 16,-3 1-6-16,1-12-2 15,-1-7-2-15,0-5-1 16,0-7-2-16,0-3-2 0,0-3-92 16,0-4-102-16,0-4-91 15,-14-17-363-15</inkml:trace>
  <inkml:trace contextRef="#ctx0" brushRef="#br0" timeOffset="252840.126">22171 12351 1093 0,'0'0'22'0,"0"0"12"15,0 0 28-15,0 0-22 16,0 0-33-16,96-55-3 15,-52 55-2-15,1 14 9 16,-1 12-1-16,-2 6-1 16,-8 2 22-16,-4 5-1 15,-7 1-19-15,-14 0-1 16,-5-1-6-16,-4 1 0 16,-10-6-4-16,-19-5 2 15,-4-4 2-15,-2-11 2 16,-3-4-6-16,2-4 4 15,5-6 0-15,3 0-2 0,7 0-2 16,5 0-39-16,7-3-102 16,1-10-138-16,6-6-423 15</inkml:trace>
  <inkml:trace contextRef="#ctx0" brushRef="#br0" timeOffset="253808.9683">22623 12061 383 0,'0'0'303'0,"0"0"-300"16,0 0 83-16,-91-27-17 15,64 21-6-15,-3 3-22 16,-4 3-11-16,-7 0 9 0,-3 0-3 15,-1 6 9 1,1 4-3-16,4 4-10 0,4 3 5 16,7 5-7-16,-3 5-6 15,7 6-9-15,1 3-2 16,3 7-1-16,2 3 1 16,4 0 0-16,3-3 1 15,4 1-1-15,5 2-6 16,3-4 1-16,0 1 7 15,0 4-2-15,0-3-2 16,0-2 2-16,2-3 5 16,4-3-5-16,1-5 4 15,4-2-6-15,-2 1 1 16,3 0-2-16,2-4-2 16,2-1-2-16,4 3 8 0,3-6-6 15,3 3 9-15,3-3-11 16,4-2 3-16,-1-1 0 15,7-2-2-15,5-3-6 16,3 1 6-16,1-4-1 16,-2-5-3-16,-3 1-2 15,-5-7 0-15,-4 0 2 16,-3 0-1-16,-2 0-1 16,1 0 5-16,-4-13-5 15,4-3 0-15,2-2 4 16,-3-5-5-16,0-4 1 15,-3-4 3-15,-1-10-1 0,-3 2-3 16,-1-5 2-16,-6-2 0 16,-2 3 1-16,-2 2 2 15,-2-3-1-15,1 4 1 16,-4-2-1-16,1 5 5 16,0 1-4-16,-4 0-4 15,-3 0 9-15,0-1-10 16,0 0 10-16,0-6-9 15,-3 0 1-15,-7-3 0 16,0 7-1-16,-3 5-1 16,1 5 3-16,-6 3-2 15,1 6 3-15,-2 0-1 0,-2 4-1 16,-3-1 2-16,-3 0-4 16,-7 5 0-1,-8-2 0-15,-3 4-1 0,-5 6 1 16,-5 4-3-16,0 0-13 15,1 14-47-15,8 9-176 16,11-7-181-16</inkml:trace>
  <inkml:trace contextRef="#ctx0" brushRef="#br0" timeOffset="263175.9576">3717 15674 704 0,'0'0'10'0,"0"0"16"16,0 0 20-16,0 0 12 15,0 0-10-15,0 0-14 16,0 0 13-16,0 0 24 16,-54-32-9-16,38 30-21 15,-8 2-19-15,-3 0-11 16,-4 2-3-16,-2 10 2 15,-3 5-6-15,5 7 1 16,1 5 3-16,13 1-2 0,4 0 0 16,10-1 1-16,3-2-1 15,6-5 0-15,15-4 3 16,4-2-5-16,2-6 7 16,3-5-1-16,-2-5-10 15,2 0-1-15,-3 0-1 16,0-8-5-16,1-4-101 15,-4 0-88-15,-2-8-112 16</inkml:trace>
  <inkml:trace contextRef="#ctx0" brushRef="#br0" timeOffset="263880.1716">3660 15369 117 0,'0'0'570'16,"0"0"-564"-16,0 0 68 15,-91-35 4-15,70 33-41 16,2 2-2-16,1 0-19 15,-3 0 5-15,2 5-13 0,-1 9 9 16,-2 6 1-16,-2 6-10 16,0 2 2-16,0 8-1 15,-1 5 6-15,-2 0 0 16,5 4 7-16,1-1 0 16,6 2-3-16,6 0 10 15,7 0-12-15,2-3-5 16,0 1 4-16,17-2-12 15,5-5 5-15,2-1 4 16,7-2-1-16,2-3-3 16,3 0 3-16,3-4-5 15,4-2 3-15,2-2-3 16,-2-4 2-16,0-4-8 0,-1-5 6 16,3-10-7-1,-5 0 2-15,3-5 3 0,-1-10 2 16,-3-4-3-16,-3-6 7 15,-1 0-10-15,-5-3 5 16,-7-1-3-16,-1-5 0 16,-4-1 0-16,-9-1 0 15,-3-4 0-15,-6-4-1 16,0-1 4-16,0-1-3 16,-9 0 3-16,-12-4 2 15,-1 3-2-15,-4 0 17 16,-5 9-3-16,-3-3 3 0,-2 7-3 15,-3 3-10-15,-3 8 3 16,4 2-7-16,2 7 6 16,6 6-11-16,6 4-1 15,3 4-7-15,2 6-6 16,7 25-72-16,3 5-79 16,9 1-147-16</inkml:trace>
  <inkml:trace contextRef="#ctx0" brushRef="#br0" timeOffset="264442.603">4601 15800 949 0,'0'0'4'16,"0"0"59"-16,0 0 12 15,0 0-75-15,0 0 5 16,0 0 0-16,84 0 24 16,-38-7 7-16,-1-3-3 15,4 0-5-15,3 0-13 16,-4-2 3-16,1-1-7 0,-10 2-3 16,-3 2-6-1,-11 3-1-15,-4-2 1 0,-9 5-2 16,-2 0-2-16,-7 3-3 15,0 0-45-15,-3 0-52 16,0 0-76-16,0 0-97 16</inkml:trace>
  <inkml:trace contextRef="#ctx0" brushRef="#br0" timeOffset="264748.2945">4847 15598 88 0,'0'0'774'16,"0"0"-764"-16,0 0 157 15,0 0-70 1,0 0-55-16,0 0-24 0,-13-39-8 16,13 39-8-16,0 10 3 15,0 12 2-15,0 10 21 16,10 7 23-16,1 0-15 15,-2-2-21-15,4-2-4 16,-1-4-8-16,-1-2 0 16,-4-3-2-16,2-6 0 0,-6-3-1 15,0-2-1-15,-3-3-10 16,3-2-103-16,0-5-51 16,4-5-76-16,-4 0-335 15</inkml:trace>
  <inkml:trace contextRef="#ctx0" brushRef="#br0" timeOffset="265138.9786">5504 15420 1039 0,'0'0'19'15,"0"0"143"-15,0 0-40 16,0 0-77-16,0 0-45 16,0 0-3-16,0 21 3 15,3 15 6-15,1 6 22 16,2 1 6-16,0 0-4 15,0-3-17-15,6-4-2 16,-6-1-9-16,0-3 4 16,0-5-5-16,-3-2-1 15,-3-9 0-15,0-2 0 16,0-1-1-16,0-6-5 0,0 0-92 16,0-5-64-16,0-2-126 15,-6 0-128-15</inkml:trace>
  <inkml:trace contextRef="#ctx0" brushRef="#br0" timeOffset="265475.4351">5471 15483 883 0,'0'0'22'0,"0"0"68"15,0 0-7-15,46-72-42 16,-18 65-29-16,-1 7-6 16,-1 0 3-16,2 9-5 15,-4 15 14-15,1 6 8 16,-4 0-1-16,-3 2-9 16,-3 1-9-16,-3-4 1 15,-9-2-7-15,0 0-1 16,-3-4 0-1,-3 0 0-15,-14 1 0 16,-11-4 3-16,-2 3-3 16,-4-8-14-16,-3-1-69 15,1-4-62-15,6-3-76 0,2-7-318 16</inkml:trace>
  <inkml:trace contextRef="#ctx0" brushRef="#br0" timeOffset="266227.0821">5669 15192 732 0,'0'0'10'16,"0"0"17"-16,-88-39 52 15,60 32-3-15,1 1-43 16,0 6-19 0,-1 0 11-16,-2 4-11 0,-1 14 3 15,1 7-3-15,3 7 9 0,3 4 8 16,5 14-4 0,4 2-6-16,6 4-6 0,9 6 15 15,0-1-2 1,0-4 2-16,3-1 8 0,13-7-15 15,1-3-8 1,2-7 1-16,2-2-2 0,0-5-4 16,4-4 2-1,2 0-3-15,3-6 2 0,1 0 1 16,-1-5-8-16,3-7 2 0,0-1-5 16,-2-5 5-1,2-1-3-15,4-3 4 0,-1 0-2 16,1-12 4-1,-1-5-5-15,3-4 0 0,-2 1-2 16,-4-5-1 0,-5 2 5-16,-1-4 1 0,-9 0 3 15,0-3 7-15,-9-2 3 16,-3-5 2-16,-3-6-12 16,-3-4-8-16,0-8 7 15,-14-8-1-15,-11-3-2 16,-5-1-6-16,-4 9 11 15,-2 5-4-15,0 13-1 16,2 7 8-16,-2 10-6 16,-1 10-8-16,-5 13-1 15,-10 7-11-15,0 27-100 16,1 7-122-16,0-1-339 0</inkml:trace>
  <inkml:trace contextRef="#ctx0" brushRef="#br0" timeOffset="269537.3325">3912 13009 954 0,'0'0'8'16,"0"0"17"-1,0 0 60-15,0 0-43 0,0 0-40 16,0 0-2-16,0 0-1 16,-27 27 1-16,5 9 2 15,-3 7 4-15,-8 10 5 16,-3 6-7-16,-3 8 1 16,-4 2-5-16,6-4-4 15,1-9-15-15,12-9-97 16,9-7-24-16,3-11 1 15,6-5-209-15</inkml:trace>
  <inkml:trace contextRef="#ctx0" brushRef="#br0" timeOffset="269787.3348">3460 13878 250 0,'0'0'437'0,"0"0"-422"16,0 0 64-16,0 0-33 15,-43 77-26-15,34-57 4 16,0 2 10-16,-3 0-12 16,0 5-3-16,-6 3-1 15,-1 1-5-15,-2 4-13 16,0-1 0-16,3 2 0 16,-1 0-5-16,7-4-59 0,0-2-141 15,0-10-184 1</inkml:trace>
  <inkml:trace contextRef="#ctx0" brushRef="#br0" timeOffset="270037.3446">3114 14512 639 0,'0'0'23'15,"0"0"11"-15,0 0 38 16,-88 86-27-16,64-64-16 15,-1 3-21-15,6-6 4 16,-1-1 7-16,7-7 5 16,4 0-23-16,4-4-1 15,5-1-6-15,0-3-24 0,0 0-22 16,0-3-29-16,9 0-98 16</inkml:trace>
  <inkml:trace contextRef="#ctx0" brushRef="#br0" timeOffset="270709.3051">6011 12821 491 0,'0'0'493'0,"0"0"-484"16,0 0 91-16,0 0-56 15,0 0-31-15,0 0-8 16,-75 59 1-16,62-29 0 15,1 10-2-15,-6 3-3 16,0 7 1-16,-6 2-2 16,-4 7 0-16,-8 0-106 15,-1-1-125-15,1-13-281 0</inkml:trace>
  <inkml:trace contextRef="#ctx0" brushRef="#br0" timeOffset="270959.2537">5587 13654 579 0,'0'0'22'0,"0"0"49"16,0 0 7-16,0 0-43 16,0 0-14-16,-55 81-1 15,43-64-16-15,-4 3 0 0,2-1-4 16,-2 5-40-16,4-5-154 15</inkml:trace>
  <inkml:trace contextRef="#ctx0" brushRef="#br0" timeOffset="271209.2545">5438 14033 569 0,'0'0'30'0,"0"0"112"16,0 0-15-16,0 0-49 15,0 0-37-15,0 0-20 16,-15 63-2-16,5-50-12 16,-1 4-7-16,-5 3 0 0,4 2-8 15,1-6-182 1,1-2-315-16</inkml:trace>
  <inkml:trace contextRef="#ctx0" brushRef="#br0" timeOffset="271443.6106">5350 14354 188 0,'0'0'504'15,"0"0"-482"-15,0 0 59 16,0 0-37-16,0 0-39 16,0 0-5-16,-31 68-59 0,25-65-418 15</inkml:trace>
  <inkml:trace contextRef="#ctx0" brushRef="#br0" timeOffset="286922.5839">2370 17180 762 0,'0'0'1'0,"0"0"17"16,0 0 66-16,0 0-23 16,0 0-29-16,0 0 3 15,0 0 4-15,-15-26-7 16,15 23 11-16,0-3-6 15,0 1-14-15,0-3 8 16,0-1-9-16,0-3-9 16,9-1-10-16,6-3-2 15,7 3-1-15,5-4 0 16,0 4 0-16,1-2 0 16,-1 6 0-16,-6 3 0 0,-2 6 0 15,-5 0-3-15,-4 10 0 16,-4 13-2-16,-1 7 5 15,-5 6 5-15,0 7-1 16,-21 7 0-16,-3 7 0 16,-9 1-2-16,-4 0-2 15,4-9 0-15,2-6 2 16,4-14-2-16,7-7 0 16,4-10 4-16,10-4-4 15,3-6-3-15,3-2 3 16,0 0 3-16,0 0-3 15,0 0-1-15,0 0-5 16,0 0 1-16,0 0 1 0,9-5 4 16,6-2 1-16,3-1-1 15,4 1 0-15,8 3 0 16,6-6 0-16,7 1-1 16,-1-1 2-16,1 1 1 15,-3 5-2-15,-10-4-1 16,-5 5-3-16,-8 3-39 15,-8 0-53-15,-2 0-31 16,-4 3-56-16,-3 0-212 16</inkml:trace>
  <inkml:trace contextRef="#ctx0" brushRef="#br0" timeOffset="287797.591">3054 17169 992 0,'0'0'23'16,"0"0"-6"-16,0 0 96 16,0 0-82-16,0 0-29 15,0 0 6-15,-10 114-1 16,15-64 8-16,-1-4-9 16,-1 0 11-16,-3-1 0 15,0-5-6-15,0-9 2 16,0-8-7-16,0-6-4 15,-3-8 10-15,0-3-2 16,0-1 10-16,3-5-3 16,0 0 2-16,0 0 12 15,-6 0 20-15,0-14 0 0,-6-6-40 16,-4-10-10 0,2-5 3-16,1-1-2 0,2-8 2 15,5-1-3-15,2-2 1 16,4-3 0-16,0 4-2 15,3 0 0-15,9 6 0 16,7 0 0-16,2 4-1 16,3-2 0-16,0 9-1 15,-2 7-2-15,1 2 4 16,-7 4 0-16,-4 6-3 16,-2 3 3-16,-5 4 0 15,-4 3 0-15,1 0-3 16,-2 0-1-16,6 6-9 15,0 14 1-15,0 7 12 16,-2 7 2-16,-4 4-1 0,0 1-1 16,-4 2 1-16,-8-2-1 15,-2-6 0-15,-2-8 0 16,4-6-2-16,2-9 0 16,4 0-2-16,1-5-4 15,2-5-2-15,0 0 3 16,0 0-12-16,0 0 5 15,-1-4-18-15,1-2 5 16,3-1-16-16,0 5 29 16,0 2 9-16,0 0 0 15,0 0-8-15,19 15 13 16,2 9 3-16,6 6 2 0,-3-1-4 16,3 1 3-16,-2-4-1 15,-3 0-3-15,-2-2 1 16,1-3-1-16,-5-2 0 15,-4-5-5-15,3-2-30 16,-6-5-173-16,-3-4-113 16</inkml:trace>
  <inkml:trace contextRef="#ctx0" brushRef="#br0" timeOffset="288141.3225">3460 17299 1014 0,'0'0'11'16,"0"0"139"-16,0 0 15 16,0 0-102-16,0 0-44 15,0 0-3-15,-9-9-7 16,9 15-9-16,0 17 2 15,0 10 17-15,6 6 16 16,0 2-10-16,2-4-4 16,-1 2-9-16,-1-10-5 15,0-2-5-15,-3-4 2 0,0-4-3 16,-3-1-1 0,3-2 1-16,-3-6-1 0,0 2-6 15,3-4-106-15,0-5-99 16,1-3-227-16</inkml:trace>
  <inkml:trace contextRef="#ctx0" brushRef="#br0" timeOffset="288844.4013">4461 17310 894 0,'0'0'119'16,"0"0"-105"-16,0 0 131 15,0 0-44-15,0 0-57 16,0 0-31-16,0-13-4 15,0 13 0-15,3-1 5 0,0 1-7 16,-3 0 11 0,3-3-6-16,6 0 3 0,0 0-3 15,13-7 4-15,2 1-5 16,6-3-3-16,7 2-3 16,-4 1-4-16,4-1 0 15,-4 4-1-15,-6 2 0 16,0-1-2-16,-9 3 2 15,1 2-1-15,-4 0-1 16,0 0-5-16,-6 0-8 16,4 0-65-16,-4 0-60 15,-4 7-39-15,-2 3-47 0,-3 1-322 16</inkml:trace>
  <inkml:trace contextRef="#ctx0" brushRef="#br0" timeOffset="289156.8972">4494 17479 712 0,'0'0'35'0,"0"0"13"16,0 0 115-16,0 0-90 15,0 0-54-15,0 0-16 16,-12 2 9-16,33-2 41 0,9 0 22 15,1 0-13 1,9 0-11-16,2 0-19 0,-3-3-16 16,1 0-6-16,-4-3-1 15,-8 6-5-15,-1-3-3 16,-6-1 0-16,-2 4 1 16,-5 0-2-16,-1 0-6 15,-4 0-15-15,-1 4-123 16,-4 2-65-16,-4 0-265 15</inkml:trace>
  <inkml:trace contextRef="#ctx0" brushRef="#br0" timeOffset="299521.8066">6512 17687 206 0,'0'0'122'15,"0"0"-87"-15,0 0 37 16,0 0-4-16,0 0-35 16,0 0-11-16,0 0 0 15,-6 0 1-15,6 0 3 0,0 0-7 16,0 0-4 0,0 0 0-16,0 0 1 0,0 0-1 15,0 0-3-15,0 0-1 16,0 0-3-16,0 0-1 15,12 0 3-15,3 0 16 16,4 0 8-16,5-2-8 16,4-1-5-16,2-5-3 15,3 4-3-15,3-1-4 16,1 2-10-16,-1 1 7 16,0-1-5-16,1 1-3 15,-4 1 0-15,-2 0 1 16,2 1 0-16,-3-3-1 0,1 1 0 15,-1-1 4 1,0 3-2-16,4 0 1 0,2-2-2 16,3 2 3-16,7-3-1 15,-1-3 6-15,1 0 1 16,-1 1 4-16,4-4-7 16,-3 2-5-16,-4 4 2 15,3-5 1-15,-2 2-4 16,-4 3 2-16,-2-3-2 15,0 2 5-15,-4 0-4 16,3 1-1-16,-2 1 5 16,2 1-2-16,-3 1 0 0,0-3-1 15,5 0-2 1,-2 3 2-16,3-2-3 0,0 1 8 16,1-1-7-16,2 2 4 15,0-2-2-15,1-4 0 16,-3 2 0-16,-1-3-1 15,1 4 0-15,5-2-1 16,1 5-1-16,2-2 1 16,1 2-2-16,-1 0 2 15,-5 0-1-15,2-3 0 16,-2-2 0-16,-4 1 6 16,7-3-5-16,-4-3 3 15,0 2 1-15,4 4 3 16,-4-4-3-16,-2 0-2 15,3 4-2-15,-4-1 3 0,1 2-4 16,-4 3 4-16,3 0-4 16,0 0 3-16,4 0-6 15,-3 0 6-15,6 0-4 16,-1 0 2-16,-3 0-1 16,1 0 0-16,-4-3 1 15,4-3-1-15,2-1 0 16,1-1 1-16,2-3-1 15,4 2 0-15,0-1 0 16,-1 0 2-16,6 2 3 16,-2-1 0-16,-3 1-1 15,-1 1-2-15,1 0-1 0,0 1 0 16,-4 0-1-16,-2-1 0 16,-1 4 0-16,-2-6 3 15,-4 1-3-15,-3-1 2 16,4-2-2-16,-1 2 1 15,3-2-1-15,-1 1 4 16,4 0-2-16,-6 2-2 16,-2 1 3-16,-4 3-3 15,-9 1 3-15,3 3-2 16,-5 0 0-16,-1 0 2 16,-3 0-1-16,0 0 2 15,-3 0-2-15,-5 0-2 16,-1 0 1-16,-6 0-1 0,0 0 0 15,-2 0 0-15,-1 0 0 16,0 0 1-16,0 0 4 16,0 0-1-16,0 0-3 15,0 0 2-15,0 0-3 16,0 0-2-16,0 0-37 16,0 0-66-16,-3 3-61 15,-4-1-32-15,-5 3-377 16</inkml:trace>
  <inkml:trace contextRef="#ctx0" brushRef="#br0" timeOffset="312502.6086">6742 18103 861 0,'0'0'14'0,"0"0"85"16,0 0-19 0,0 0-34-16,0 0 3 15,0 0-24-15,0 0-4 16,0 0 15-16,-17-34 0 15,13 34 4-15,4 0-12 0,0 0-14 16,0 0-7-16,0 0-7 16,0 10-2-16,0 17-1 15,0 6 6 1,7 5 2-16,2 7 2 16,2-7 1-16,2 6-2 0,-1-3-2 0,-6 0-3 15,4 2 3 1,-8-9-2-16,1-2 1 15,-3-2-3-15,0-10 2 16,0 0 0-16,0-6 3 16,-3-6-5-16,0-4 2 0,-3-4 1 15,0 0 7-15,-3-14 2 16,-7-11-4-16,-4-15-7 16,1-6 4-1,-2-13-10-15,6-3 3 16,3 8 2-16,5-3 3 0,7 8-3 15,0 3-1-15,0-2-3 16,16 9 4-16,2 7 2 16,6 2-2-16,1 5-1 15,2 10-1 1,0 6 1-16,-5 4-7 0,1 5 7 0,-4 0-5 16,2 5-3-16,-9 9 7 15,-3 5 0 1,-2 4 1-16,-7 3 0 15,0 2 0-15,-10 0 1 16,-7-4 0-16,-2-1-1 0,0-9-11 16,5 2 7-16,-2-12 3 15,4 1-4-15,3-5 6 16,0 0 0-16,6 0 0 16,0 0 0-1,3 0 0-15,0 0-6 0,0 0-1 0,0 0-14 16,3 8-7-16,12 4 27 15,10 5 1 1,2 3 4-16,0 2 0 16,3-1 3-16,-3 5-5 15,1-1-2-15,-4 3 0 0,1 0-2 16,-4 1-25-16,-3-1-79 16,-5-4-75-16,1-7-92 15</inkml:trace>
  <inkml:trace contextRef="#ctx0" brushRef="#br0" timeOffset="312833.3874">7161 18235 966 0,'0'0'26'16,"0"0"47"-16,0 0 79 0,0 0-73 16,0 0-42-16,0 0-29 15,-21-20-8-15,21 29-1 16,0 14 1-16,0 7 39 16,6 6-9-16,1 0-4 15,-1-2-9-15,-1 3-10 16,1-1-5-16,0-7 1 15,-2-2-3-15,2-8 0 16,-3-2-2-16,-3-6-71 16,3-1-82-16,-3-7-129 15,0-3-208-15</inkml:trace>
  <inkml:trace contextRef="#ctx0" brushRef="#br0" timeOffset="313473.9949">7343 18345 852 0,'0'0'31'15,"0"0"48"-15,0 0 23 16,-11-77-44-16,11 63-43 16,11-2-15-16,1 7 2 15,4 2 1-15,-4 1-2 16,3 6 1-16,-3 0 2 16,4 0 2-16,-2 13 3 0,-1 3 13 15,-4 7 0-15,-6 6-8 16,-3 4-2-16,0 6-8 15,-9 4 8-15,-7 3-7 16,2-7-3-16,-2-10-1 16,7-10 2-16,-1-7 5 15,7-4 11-15,3-6-8 16,0-2-6-16,0 2-4 16,0-2-1-16,0 0-7 15,3 3 7-15,13-1 1 16,3-2 4-16,8 0-4 15,2-2 6-15,-1-8-4 16,6-4-2-16,-7 3 1 0,-3 3-2 16,-5 1-2-16,-5 4 2 15,-4 3-21-15,-4 0-79 16,-6 0-137-16,0 0-279 16</inkml:trace>
  <inkml:trace contextRef="#ctx0" brushRef="#br0" timeOffset="314161.5051">7911 18291 855 0,'0'0'46'16,"0"0"75"-16,0 0 39 0,0 0-102 15,0 0-31-15,0 0-10 16,-10-5-12-16,10 5-5 15,3 0-14-15,13 0 14 16,8-1 13-16,4 0 4 16,8-6 5-16,6-2-11 15,4 1-5-15,2 2 0 16,-2-1-3-16,-10 4-1 16,-8 3-4-16,-7 0-2 15,-9 0-13-15,-6 0-123 16,-6 0-59-16,0 0-27 15,0 3-131-15</inkml:trace>
  <inkml:trace contextRef="#ctx0" brushRef="#br0" timeOffset="314395.8808">8041 18185 932 0,'0'0'80'16,"0"0"-40"-16,0 0 143 15,0 0-71-15,0 0-63 16,0 0-49-16,-30-26-1 16,39 42-5-16,6 5 6 15,3 7 14-15,-2 3-10 16,-2 8 6-16,-1 4-4 0,-4 10-5 16,-3 1-2-16,-3-3-38 15,-3-10-170-15,0-18-315 16</inkml:trace>
  <inkml:trace contextRef="#ctx0" brushRef="#br0" timeOffset="315724.1676">8660 18126 972 0,'0'0'11'0,"0"0"34"15,0 0 15-15,0 0-60 16,0 0 0-16,24 76 21 16,-8-37-2-16,-1 4 17 15,-4 3-18-15,-1 4-4 16,-4-1-4-16,-3-8 0 16,0-6 0-16,-3-13 2 15,0-7 4-15,0-9 0 16,0-6 2-16,0 0 0 15,0 0 12-15,0-3 21 16,-9-17-17-16,-4-10-22 16,-4-9-10-16,-2-7 10 0,2-9-12 15,-5-3 1-15,6-1-3 16,2 1 1-16,11 7-2 16,3 1 2-16,0 8-2 15,6 9 1-15,5 9-1 16,5 7 3-16,3 4 0 15,-2 1 0-15,2 7-1 16,1 5-4-16,-1 0-1 16,0 8-1-16,-2 14 2 15,-1 1 5-15,-7 5 0 16,-3 2-1-16,-6 2 0 16,0 1 0-16,-6-3-1 0,-13-4-8 15,4-6-11-15,0-6 7 16,0-6 1-16,-1 0 0 15,5-4-8-15,2-1 1 16,3-3 12-16,6 0 7 16,0 0-2-16,0 0 0 15,0 2-11-15,0 8-13 16,6 1 12-16,10 10 14 16,7 7 2-16,2 1-1 15,2 3 5-15,3-1-2 16,-2-1 4-16,-1-5-2 15,-3-3-2-15,-6 0-3 16,-6-6 1-16,-2-1 0 0,-4-2-1 16,-1 0-5-16,-2 0-117 15,-3-3-118-15,0-10-103 16</inkml:trace>
  <inkml:trace contextRef="#ctx0" brushRef="#br0" timeOffset="316333.5576">9051 18360 1037 0,'0'0'11'0,"0"0"56"15,0 0 40-15,0 0-69 16,0 0-14-16,-24-83-20 15,34 71-1-15,4 1-2 16,2-2-1-16,2 3 2 0,3 3-2 16,-6 2 1-16,1 2-2 15,-2 3 0-15,-1 0-9 16,-1 15 6-16,-6 8-2 16,0 9 6-16,-6 7 7 15,0 13-3-15,0 1-2 16,-12 2-1-16,0-5 1 15,6-13-1-15,-4-15-1 16,7-5 1-16,0-10 0 16,3-2-1-16,0-5 0 15,0 0-4-15,0 0-3 16,0 0 6-16,0 0 2 16,13 0 6-16,5-11-2 0,6-3-2 15,4 2-2-15,5 0-1 16,-3 0 2-16,1 5-2 15,-10 0-1-15,-6 7-8 16,-9 0-44-16,-6 0-70 16,0 0-57-16,0 9-38 15,-6-1-106-15</inkml:trace>
  <inkml:trace contextRef="#ctx0" brushRef="#br0" timeOffset="317021.0576">9410 18301 846 0,'0'0'34'0,"0"0"170"16,0 0-84-16,0 0-70 15,0 0-42-15,0 0-5 16,14-65 0-16,8 58-3 16,-1 4-3-16,1 1 3 15,1 2 1-15,-1 0 3 16,-3 12-3-16,-5 7 8 16,-5 3-2-16,-5 2 3 15,-1-2-8-15,-3 4 3 16,0 2-2-16,-7-3 2 15,-5-4-2-15,1-5 4 0,4-6-2 16,4-9-2-16,3 0 0 16,0-1 0-16,0 0 2 15,0 0-5-15,0 0-8 16,10 0 8-16,7-4 0 16,5-2 0-16,2 4-1 15,-3 2-1-15,3 1-2 16,-2 17-2-16,-4 2 4 15,-3 1 2-15,-6 2 0 16,-6-3 3-16,-3 3-2 16,0-2 3-16,-9-1 6 15,-9 0 7-15,-3-6-2 0,-1-2-6 16,-5-1-4 0,-1-4 0-16,-2-7-5 0,0 0-38 15,2 0-101-15,8-18-203 16</inkml:trace>
  <inkml:trace contextRef="#ctx0" brushRef="#br0" timeOffset="317567.936">10038 18244 890 0,'0'0'10'15,"0"0"129"-15,0 0 4 16,0 0-109-16,0 0-30 15,0 0-4-15,-10 0 0 16,17 0-4-16,8 0 4 16,6 0 12-16,10 0 10 15,2-9 19-15,6 1-9 16,4 3-23-16,-4-5-3 16,-4 2-3-16,0 3 5 15,-8 1-8-15,-8 4 0 16,-9-3-1-16,0 3-4 15,-10 0-10-15,0 0-118 16,0 0-52-16,0 0 0 16,-10 0-135-16</inkml:trace>
  <inkml:trace contextRef="#ctx0" brushRef="#br0" timeOffset="317849.1921">10174 18086 850 0,'0'0'40'16,"0"0"3"-16,0 0 169 15,0 0-104-15,0 0-46 0,0 0-36 16,-15-30-12 0,15 30-14-16,6 20 2 0,3 7 25 15,0 10 20-15,4 3-17 16,1 4-7-16,-4 3-13 15,-1-3-7-15,0 1-3 16,-1-4-1-16,2-3-27 16,-4-7-103-16,-3-9-111 15,-3-19-193-15</inkml:trace>
  <inkml:trace contextRef="#ctx0" brushRef="#br0" timeOffset="318724.326">10563 18091 758 0,'0'0'19'16,"0"0"125"-16,0 0 34 16,0 0-104-16,0 0-52 15,0 0-13-15,0 19-8 16,8 13 39-16,2 3 2 16,-1 4 18-16,0-1-32 15,0-4 0-15,-4-2-15 16,2-3-7-16,-4-9-5 15,0-3 1-15,-3-6 0 0,0-9 2 16,0 1-1-16,0-2 0 16,0-1 2-16,0 0 3 15,0 0 5-15,0-2 9 16,-6-18 3-16,-9-6-17 16,3-7-8-16,-7-8 1 15,5-9 3-15,1-6-4 16,1-4 0-16,6-1-6 15,6 2 4-15,0 12-2 16,9 7 4-16,10 12 1 16,1 9-1-16,2 8-5 15,-1 9 1-15,1 2 4 0,-3 0-7 16,4 4-4 0,-4 13 6-16,-5 4 2 0,-8 3 2 15,-6-2 0-15,0 5-2 16,-9 0-7-16,-12-3-22 15,-4-1-26-15,-1-1-13 16,4-8 10-16,4-1 52 16,6-6 0-16,3-2-4 15,5 3 13-15,4-2-2 16,0 8-9-16,0 1 10 16,0 9-3-16,13-2 4 15,9 6 1-15,1-5 9 16,0-1 0-16,3 2 8 15,-6-4-14-15,2-4-1 16,0-1 0-16,-4-1 0 0,-3-2-2 16,-2-1-1-16,-2-3-10 15,-2-2-214-15,1-6-158 16</inkml:trace>
  <inkml:trace contextRef="#ctx0" brushRef="#br0" timeOffset="319365.0352">10896 18277 912 0,'0'0'14'0,"0"0"144"16,0 0-31-16,0 0-90 16,0 0 1-16,3-81-3 15,13 70-24-15,2 2 0 16,0 3-11-16,0 4 4 15,3 2-2-15,-2 0 0 0,-3 2 1 16,1 13 1-16,-5-1-2 16,-6 3-1-16,-6 1-1 15,0 3 1-15,-3 1 1 16,-15 5 0-16,-6-9 1 16,5-5 1-16,5-6-4 15,8-4-1-15,2-1 1 16,1-2 3-16,3 0-3 15,0 0-8-15,0 0-13 16,7 0-13-16,7 0 21 16,5 0 13-16,0 0 0 15,4 5-1-15,-3 7-1 16,-1 4-2-16,0 3-1 16,-7 9 5-16,0-6 2 0,-6 2 2 15,-6-2 1-15,0-2 1 16,-6-4 15-16,-12 5 6 15,-7-8-14-15,-5 3-2 16,-2-6-7-16,3-4-2 16,-1-2-2-16,6-4-17 15,0 0-84-15,2-17-61 16,8-10-157-16</inkml:trace>
  <inkml:trace contextRef="#ctx0" brushRef="#br0" timeOffset="319693.1711">11294 18236 1103 0,'0'0'20'0,"0"0"160"16,0 0-22-16,0 0-81 15,0 0-48-15,0 0 0 16,6-20-15-16,-6 20-11 16,0 0-3-16,1 25 0 15,4 8 3-15,4 9 24 16,-3 8-11-16,0 0-9 0,0 0 7 16,1-1-10-16,0-9 0 15,3-4-2 1,-4-7-1-16,-3 2-1 0,1-1-1 15,-4-9 0-15,0 4-37 16,0-5-75-16,-4-14-153 16,-5-6-270-16</inkml:trace>
  <inkml:trace contextRef="#ctx0" brushRef="#br0" timeOffset="320786.8692">10651 17234 609 0,'0'0'50'16,"0"0"-42"-16,0 0 72 15,0 0 1-15,0 0-40 16,0 0-12-16,-9-7 20 15,9 7 1-15,0 0-21 0,0 0-10 16,0 0-8 0,0 0 3-16,0 0 2 0,6 0-4 15,14 4-6-15,11 2 24 16,15-4 13-16,17-2-9 16,17 0-11-16,15-8-9 15,12-8-1-15,9-4-11 16,5-6-1-16,-4 5 1 15,0-4-2-15,-14 5 0 16,-6 3 0-16,-12 3 1 16,-12 4-1-16,-15 0 1 15,-13 3-1-15,-9 4 2 0,-11 0-2 16,-1 0 0-16,-9 3-3 16,-2 0 1-16,1 0 0 15,-1 0-2-15,-1 9-11 16,-6 5-125-16,-3-8-146 15,-3-2-451-15</inkml:trace>
  <inkml:trace contextRef="#ctx0" brushRef="#br0" timeOffset="324104.3406">6728 16762 356 0,'0'0'297'16,"0"0"-240"-16,0 0 57 0,0 0 36 15,0 0-52-15,0 0-43 16,0 0 5-16,-10-58-14 16,10 56-21-1,0 2-5-15,0 0-14 16,0 0-6-16,0 13-17 0,0 13 16 0,0 14 1 15,7 3 3 1,-1 2 1-16,3 2 0 16,-4-5-1-16,1-5-2 15,-2-3 1 1,-1-7-1-16,0-2-1 0,-3-5 1 0,0-3 0 16,0-7 0-16,0-6 0 15,0 1 4 1,0-5 0-16,0 0 4 15,0 0 5-15,-6-12 0 16,-4-7-3-16,-1-8-8 0,-5-10 4 16,4-8-1-16,-3-8-6 15,3-12-2-15,6 4 2 16,3-5 0-16,3 9-3 16,0 5 3-1,12 4 0-15,9 14-3 0,1 7 3 0,4 4 0 16,-4 9-2-16,2 4 1 15,-5 3-1-15,-2 7 1 16,-4 0-6-16,-4 0-3 16,0 11 4-16,0 9-1 15,-2 3 4-15,-4 7 0 16,-3-1 1-16,0 4-2 0,-6-3-4 16,-10-4-11-1,-3-4 0-15,-1-2 12 0,4-3-2 16,-1-5 1-16,1-2 3 15,4-2-4-15,2-5-1 16,7-3-2-16,3 0 11 16,0 0 0-16,0 0-3 15,0 5-4-15,0-3-8 16,0 8 0-16,10 7 16 16,5 2 3-16,1 3 1 15,4 6-1-15,-1-7-3 16,5 1 2-16,1-3 0 15,-2-2-1-15,-4-3 1 16,2 2-2-16,-6-5 0 16,-2 1 0-16,-2-2 0 0,-5 4-6 15,0-2-161-15,-3-1-68 16,-3-2-229-16</inkml:trace>
  <inkml:trace contextRef="#ctx0" brushRef="#br0" timeOffset="324732.2015">7073 16946 817 0,'0'0'10'0,"0"0"140"16,0 0-32-16,0 0-42 15,-21-72-39-15,21 58-28 16,15 3-2-16,0 2-6 15,1 6-1-15,1 3-3 16,-1 0 1-16,-1 3-1 16,3 14-3-16,-6 0 6 15,-5 6 1-15,-4 0 1 0,-3 3 0 16,0-6 3-16,0-3-2 16,-6-8 1-1,2-2-4-15,1-4 1 0,3-3 0 16,0 0-1-16,0 0-4 15,7 0-2-15,16 0 6 16,5 0 5-16,2 0-5 16,-2 0-4-16,2 0 4 15,-6 10 0-15,-2 2-4 16,-10 3 2-16,-3 0 0 0,-9 4 2 16,0 2 2-1,-12 3 2-15,-10-2 5 0,-8 0 5 16,-3-5-3-16,2-6-1 15,1-3 4-15,5-8-4 16,2 0-2-16,4 0-8 16,1-3-9-1,9-12-56-15,0-5-111 0,9-3-113 16</inkml:trace>
  <inkml:trace contextRef="#ctx0" brushRef="#br0" timeOffset="325122.8203">7407 16900 757 0,'0'0'82'15,"0"0"-31"-15,0 0 130 16,0 0-92-16,0 0-47 15,0 0-19-15,0-43 0 16,0 43 13-16,0-3-8 0,0 3-6 16,0 0-7-16,0 0-8 15,0 0-5-15,0 0-2 16,0 7-10-16,0 11 10 16,6 6 0-16,4 6 14 15,2 0-3-15,-4-1-2 16,-2 1 0-16,1 2-2 15,-1 0 0-15,-3-5-4 16,-3 0-1-16,0-2 3 16,0-6-3-16,0-5-2 15,0-4-3-15,0-1-31 16,3-8-105-16,3-1-81 16,2-3-131-16</inkml:trace>
  <inkml:trace contextRef="#ctx0" brushRef="#br0" timeOffset="326591.5933">7783 16656 818 0,'0'0'20'15,"0"0"168"-15,0 0-60 16,0 0-61-16,0 0-66 16,0 0 1-16,4 20-2 0,8 20 15 15,-1 6 2-15,2 0 8 16,2 0 6-16,-3-2-7 16,-3-3-7-16,-3-7-4 15,0-10-7-15,-3-7-5 16,1-8 1-16,-4-3 1 15,0-2 0-15,0-4-1 16,0 0 7-16,0 0 6 16,0 0 8-16,0-14 19 15,-7-6-37-15,-2-9 5 16,-3-5-10-16,-3-8 0 16,0-8-1-16,2-3 1 15,-1-7 0-15,8 2-1 0,6 2-3 16,0 8 4-16,3 6-3 15,17 12-1-15,2 3-1 16,2 15 1-16,-2 6 0 16,-2 6-3-16,2 6-1 15,-3 16 0-15,-2 6 4 16,-4 4 4-16,-7-2 0 16,-6 3-1-16,0 0-3 15,-10 1 4-15,-8-2-5 16,-6-3-12-16,2-7 1 15,5-4 1-15,1-10-10 16,7-6 10-16,3-2 8 0,1 0-36 16,-2 0 29-16,7 0 7 15,0 0 2-15,0 0-8 16,0 0 4-16,0 0-9 16,12 10 7-16,6 7 8 15,6 5 6-15,1 2-2 16,-1 3 0-16,4 0 0 15,-5-2-1-15,2 0 0 16,-4-3 0-16,-6-7 0 16,-2-1-22-16,-2-4-150 15,-5-6-45-15,-3-4-226 16</inkml:trace>
  <inkml:trace contextRef="#ctx0" brushRef="#br0" timeOffset="326951.0082">8215 16801 810 0,'0'0'15'16,"0"0"113"-16,0 0 58 16,0 0-101-16,0 0-38 15,0 0-31-15,-16-27-16 16,22 51 0-16,4 2 35 16,4 10 0-16,-5-5-7 15,1 2-5-15,-4-1-14 16,0-2-6-16,-3-1-1 15,-3-5 0-15,0-1-2 16,0-6-55-16,0-7-88 16,-3-5-130-16,-6-5-178 15</inkml:trace>
  <inkml:trace contextRef="#ctx0" brushRef="#br0" timeOffset="327482.3052">8405 16897 903 0,'0'0'24'0,"0"0"100"15,0 0 22-15,0 0-70 16,0 0-53-16,0 0-20 0,15-79-1 16,1 72-1-16,1 4-1 15,2 0 0-15,0 3-2 16,1 0 0-16,-1 13 1 16,-1 9 1-16,-3-1 1 15,-6 6 14-15,-6 1-7 16,-3 2 0-16,0 1-5 15,-12 4 0-15,-10-2-2 16,2 1 3-16,-2-10-1 16,8-7-3-16,4-6 1 15,7-7-1-15,3-4 3 16,0 2-3-16,0-2-3 16,3 0 0-16,18 0 3 0,7 0 2 15,8 0 6-15,3-2-4 16,-3-5-4-16,2-3 2 15,-5 3-2-15,0-1 0 16,-5 3 0-16,-8 0-1 16,-7 3-1-16,-4 2-24 15,-6 0-58-15,-3 0-82 16,0 0-83-16,0 3-240 16</inkml:trace>
  <inkml:trace contextRef="#ctx0" brushRef="#br0" timeOffset="329016.7732">9279 16762 632 0,'0'0'109'15,"0"0"-64"-15,0 0 110 16,0 0-53-16,0 0-64 16,0 0-17-16,-18 0 4 0,18 0-10 15,0 0-10-15,0 0 0 16,0 0-1-16,0 0 3 16,0 0-6-16,21-7 0 15,13 0 16-15,14-5 4 16,12-3 2-16,1 3-9 15,4-2-10-15,-5 4 4 16,-6 0-8-16,-2 1 0 16,-16 5 3-16,-11 1-3 15,-10 2-1-15,-12 1-1 16,-3 0-5-16,0 0-43 16,0 0-23-16,-14 7-33 0,-2 3-89 15,-3-3-128-15</inkml:trace>
  <inkml:trace contextRef="#ctx0" brushRef="#br0" timeOffset="329612.7071">9489 16566 682 0,'0'0'7'16,"0"0"81"-16,0 0 36 0,0 0 0 16,0 0-63-16,0 0-17 15,-25-46-1-15,25 46-14 16,-4 0-5-16,3 0-9 16,1 0-5-16,0 0 8 15,0 0 2-15,0 0-4 16,0 0-1-16,0-3 0 15,0 3 2-15,0 0-8 16,0 0-4-16,0 0-3 16,0 0 2-16,0 0-8 0,0 0 4 15,0 0 0-15,0 0-2 16,0 0 2-16,0 0 1 16,0 0-1-16,0 0 0 15,0 0 2-15,0 0-2 16,0 0 1-16,0 0-1 15,0 0-1-15,0 0 0 16,0 0-5-16,0 17-7 16,0 5 13-16,8 8 2 15,1 7-2-15,4 5 1 16,-1 2-1-16,-1-1 2 16,2 3 0-16,-1-7 0 15,-3-2-2-15,-2-8 0 0,-2-5 2 16,-2-5-2-16,-3-9 1 15,0-3 1-15,0-7-2 16,0 0 1-16,3 0 0 16,-3 0-1-16,3 0-1 15,-3 0-33-15,3 0-67 16,7 0-50-16,-1-7-148 16</inkml:trace>
  <inkml:trace contextRef="#ctx0" brushRef="#br0" timeOffset="331239.4069">10365 16547 1041 0,'0'0'12'16,"0"0"57"-16,0 0 3 15,0 0-68-15,0 0 2 16,13 79 4-16,4-30 26 16,-1 0 12-16,-4 1-27 15,-4 0-3-15,-4-5-4 16,-4-5-6-16,0-10-3 15,0-11-1-15,0-9 3 0,0-5 1 16,0-3 8-16,0-2 11 16,-9 0 9-16,0-8-11 15,-6-12-17-15,-2-11-4 16,1-6-3-16,0-5 0 16,0-10 2-16,2-4-3 15,2-8-5-15,9 2-3 16,3-4-16-16,0 6 13 15,15 7-7-15,9 11 10 16,-2 6 2-16,-2 15 4 16,2 11-1-16,2 7 2 15,-6 3-4-15,1 0-1 0,-1 20 3 16,-3 6 0-16,-6 4 3 16,-6 3-3-16,-3-1 0 15,-3 2-3-15,-12-1-7 16,-4-4-7-16,-5-5-7 15,6-7-12-15,0-4 11 16,3-4 21-16,2-4-2 16,2-4 0-16,8-1 9 15,0 0-1-15,3 0-6 16,0 0 5-16,0 0-8 16,0 0 2-16,6 14-8 15,8 7 16-15,8 5 0 16,2 4 6-16,1-1-1 0,2 1 2 15,-3 0-1 1,3-6 2-16,-8-2-7 0,2 0 0 16,-9-5 0-1,0-2-1-15,-7-4-2 16,-2-4-88-16,1-6-120 16,-4-1-106-16</inkml:trace>
  <inkml:trace contextRef="#ctx0" brushRef="#br0" timeOffset="331833.2498">10736 16670 1003 0,'0'0'38'0,"0"0"118"15,0 0-112-15,0 0-27 0,0 0-17 16,0 0 1-16,94-52-1 15,-67 52 1-15,-6 11 1 16,-3 6-2-16,-9 7 1 16,-6-2 2-16,-3 5 0 15,-3-1 3-15,-14-3-4 16,1-6 5-16,1-4-5 16,1-9 2-16,7-3 1 15,7 1-3-15,0-2 3 16,0 0-5-16,0 0 0 15,6 0-2-15,15-4-7 16,1 4 4-16,-2 0-2 16,5 0-1-16,-4 10 5 0,0 6 0 15,-3 4 2 1,-6-1 1-16,-5 1 0 16,-7 2 1-16,0-3 0 0,-13 1 0 15,-14-1 1-15,-5-5 9 16,0-4 3-16,-1-5-5 15,1-5-3-15,6 0 0 16,-1 0-6-16,3-3-12 16,6-14-97-16,2-2-132 15,10-8-240-15</inkml:trace>
  <inkml:trace contextRef="#ctx0" brushRef="#br0" timeOffset="332192.6274">11142 16670 515 0,'0'0'392'15,"0"0"-303"-15,0 0 87 16,0 0-80-16,0 0-36 15,0 0-21-15,0-27-8 16,-3 27-9-16,3 5-22 16,-3 20 1-16,0 6 16 15,3 6 8-15,0 3 6 0,0-1-10 16,9-2-1-16,0 0-10 16,4-4-5-16,-2-7-2 15,-2-4-3-15,-2-5 1 16,-4-3-1-16,0-4 0 15,-3-3-1-15,0 3-78 16,0-7-51-16,0-3-140 16,-3 0-231-16</inkml:trace>
  <inkml:trace contextRef="#ctx0" brushRef="#br0" timeOffset="333473.8506">11497 16645 809 0,'0'0'83'0,"0"0"-13"16,0 0 97-16,0 0-67 15,0 0-40-15,0 0-48 16,-12-45-12-16,20 77 0 16,8 11 29-16,3 11 11 15,-5-2-12-15,-4-1-8 16,-1-4-4-16,-3-2-8 16,-6-6-1-16,0-12-3 15,0-5-2-15,0-8-1 0,0-7 0 16,0-4 1-16,0-3 3 15,0 0 3-15,0 0 4 16,-3-3 5-16,-6-15-17 16,-1-5 3-16,-4-8-2 15,5-6-1-15,-4-10-1 16,1-6 1-16,0-8 0 16,3 0-12-16,9-4 1 15,0 7 2-15,0 9 6 16,6 6-1-16,12 11 2 15,0 8 1-15,2 7-3 16,6 5 2-16,-2 4 0 16,1 5 1-16,-5 3-2 0,-1 0 0 15,-4 13-3 1,-5 7 2-16,-2 4 0 0,-8 5 1 16,0 2-13-16,-7-2-1 15,-10 0-16-15,-1-7-5 16,0-3 7-16,2-3 15 15,4-7 6-15,3-4 5 16,-2-2-6-16,7-3 2 16,4 0-6-16,-3 0 0 15,3 0 3-15,0 0 12 16,0 5-9-16,0 3 0 16,7 4 8-16,10 5 1 15,2 3 0-15,-3 1 0 16,7-1 6-16,-1 0-4 0,1 0 3 15,-3 2-2-15,3 0-2 16,-5 0-1-16,-3 3-1 16,-6-1 1-16,-3-2-3 15,1 2-26-15,-7-12-136 16,0-5-90-16</inkml:trace>
  <inkml:trace contextRef="#ctx0" brushRef="#br0" timeOffset="334005.1044">11904 16685 874 0,'0'0'24'16,"0"0"17"-16,0 0 85 16,0 0-61-16,12-73-47 15,3 71-13-15,4 2 0 0,1 0 1 16,-1 16 7-16,-1 3 8 15,-3 1 0-15,-6 0-2 16,-2 1-2-16,-7 2-7 16,0 1-4-16,0 2 2 15,-16-3-3-15,4-1-4 16,-2-2-1-16,7-10 3 16,1-3-2-16,3-4 0 15,3-1-1-15,0 1 2 16,0-3-4-16,0 2-1 15,0 1 3-15,3-3 1 16,9 0 3-16,9 0 0 16,-3 0 0-16,6 0-1 0,2 0-3 15,3-8 0 1,-3 2-1-16,3-5-16 0,1 2-79 16,-5-4-99-16,-8 1-68 15</inkml:trace>
  <inkml:trace contextRef="#ctx0" brushRef="#br0" timeOffset="334473.8166">12250 16586 862 0,'0'0'8'0,"0"0"67"16,0 0 41-16,0 0-71 16,0 0-26-16,97-69-5 15,-75 69 10-15,1 0 8 16,-4 7-17-16,-5 9-5 16,-7 3 0-16,-7 5 7 15,0-1-9-15,0-2-3 16,-13-2-3-16,-1-3 3 15,-2-5-5-15,7-9 5 16,3-1-4-16,6-1 3 16,0 0-1-16,0 0-3 15,3-11-30-15,15-5-9 0,6 4 2 16,1 4 17-16,-1 8 9 16,-3 0 10-16,-4 0-1 15,0 11-2-15,-2 5 4 16,-3 4 0-16,0-1 7 15,-9-2 14-15,-3 0 3 16,0-3 8-16,-6 5-17 16,-18-2-3-16,-8-2-2 15,-6 6-10-15,-15-1-41 16,0-6-212-16</inkml:trace>
  <inkml:trace contextRef="#ctx0" brushRef="#br0" timeOffset="336270.8963">11603 17108 86 0,'0'0'440'0,"0"0"-435"0,0 0 13 16,0 0 48-16,0 0-15 15,0 0-32-15,0 0-3 16,-9-10 12-16,6 6-13 16,0 1 4-16,3 3 16 15,-4-2-13-15,3 2 1 16,1 0-9-16,0-3 8 16,0 3-4-16,0-4-9 15,5 3-9-15,10-4 2 16,11 1 1-16,9-3 2 15,14 1-1-15,7-1 15 16,18-2 1-16,11 0 12 16,3 1-4-16,6 1-16 0,3 0-11 15,0-3-1-15,-3 3 0 16,-6-2 3-16,-9 3-1 16,-5-1-1-16,1 0 1 15,-4-3 3-15,1 0 19 16,0 0 14-16,1 1-11 15,9-5-13-15,3 4 7 16,6-4-8-16,3 3-5 16,3-1 7-16,0 6-7 15,-3-2 5-15,-3 3-5 16,0-1-3-16,-6 2-4 16,0 2-1-16,-4-1 6 0,-1 1-6 15,-1 2 0-15,3 0 1 16,-2-3 2-16,7 0-2 15,1-1-1-15,0-1 0 16,0 1 0-16,-3 1 1 16,2 0 3-16,-2 0-3 15,6-1 1-15,-1 0 3 16,5 1 1-16,-5 0-2 16,1-3 9-16,-1 5-10 15,1-6 5-15,0 4-1 16,-2-3-2-16,-4 3-1 15,-1-1-4-15,1-1 1 16,2 3 1-16,4-4 0 0,-3 2 0 16,-1-1-2-16,1 0 1 15,-1 0 2-15,-2 0-2 16,0 3 0-16,-1-2 5 16,1-2-5-16,-5 1 0 15,-2 0 1-15,1 1-3 16,-9-1 1-16,6 0 0 15,-8-1 1-15,3 0 0 16,-7-2-1-16,0-1 0 16,-3 1 0-16,-7-2 3 15,4 1-1-15,-1 0 6 16,-5 1-8-16,3-1 6 0,-7 1-6 16,-1 3 1-16,1 1 0 15,1 1 1-15,2-2 2 16,-5 0-3-16,-3 1 1 15,-5 1 5-15,-11 1-7 16,-8-3 5-16,-4 2 1 16,-8 1 5-16,0 2-3 15,-7 0-1-15,3 0-4 16,-3-3-2-16,0 3-1 16,0 0-2-16,0 0-11 15,0 0-103-15,-10 0-137 16,-13 0 10-16</inkml:trace>
  <inkml:trace contextRef="#ctx0" brushRef="#br0">13026 16564 541 0,'0'0'31'0,"0"0"79"15,0 0-17-15,0 0-31 16,0 0-30-16,0 0-5 15,-3-10 33-15,3 10-7 16,0 0 0-16,0 0-8 0,-3 0-6 16,3 0-13-1,-4 0-1-15,4 0-9 0,0 0-10 16,0 0 0-16,0 0-6 16,0 0-1-16,0 0-2 15,19 0 3-15,7 0 10 16,17-7-2-16,9-3-1 15,6-3 1-15,6 0-1 16,0-1-7-16,-3 4 7 16,-4 0-1-16,-8 3 0 15,-16 4-6-15,-13-2 0 16,-14 5-6-16,-2 0 0 16,-4 0 0-16</inkml:trace>
  <inkml:trace contextRef="#ctx0" brushRef="#br0" timeOffset="337915.8586">13275 16295 695 0,'0'0'2'15,"0"0"35"-15,0 0 65 16,0 0-25-16,0 0 2 16,0 0-3-16,-12-41-15 15,12 41-7-15,0 0-20 16,0 0-26-16,0 16-7 15,6 16-1-15,8 7 18 16,5 8 11-16,-3 1-2 16,-3-3-4-16,1-2-8 15,-2-8-4-15,-6-1-5 16,-3-10-3-16,-3-1 2 16,0-5-4-16,0-1 2 0,0-5 0 15,-6-3-3 1,0-1-38-16,3-3-96 0,3-5-81 15,0 0-91-15</inkml:trace>
  <inkml:trace contextRef="#ctx0" brushRef="#br0" timeOffset="339431.5386">13831 16249 175 0,'0'0'671'15,"0"0"-669"-15,0 0 160 16,0 0-52-16,0 0-56 15,0 0-33-15,-7-70-21 16,14 90 3-16,5 14 13 16,3 9 31-16,0 6 5 15,-6 1-21-15,-1-4-13 16,-1-6-7-16,-1-8-5 16,-3-8-5-16,0-7 3 15,-3-7 2-15,0-7-4 0,0-3 4 16,0 0 3-16,0 0 13 15,0 0 4-15,0-10-8 16,-9-13-18-16,-2-4 2 16,-2-7-1-16,1-8 2 15,-1-8-5-15,-1-6 2 16,8-6-3-16,-1-4-5 16,7 0 3-16,0 3 0 15,14 10-3-15,9 13 5 16,-1 13-4-16,4 18 7 15,-4 6-6-15,2 3 5 16,-8 4-6-16,1 16 2 16,-5 9 4-16,-6 4 1 0,-6 1-2 15,0 5-1-15,-3-1 0 16,-16-3-4-16,-1-4-15 16,-6-4-9-16,7-7 11 15,3-9 15-15,5-5-9 16,5-3 14-16,6-3 1 15,0 0 3-15,0 0-4 16,0 0-10-16,0 0-6 16,0 3 13-16,4 2 0 15,9 7 1-15,3 5-1 16,0 8 3-16,10 3 4 16,-3 5-3-16,3 0-1 0,-4-2 1 15,1-2-3-15,-7 0 5 16,-2-9-6-16,-2-1 1 15,-5-9-88-15,-1-3-117 16,-3-7-67-16</inkml:trace>
  <inkml:trace contextRef="#ctx0" brushRef="#br0" timeOffset="339759.5813">14225 16310 939 0,'0'0'19'0,"0"0"75"0,0 0 50 16,0 0-62-16,0 0-29 16,0 0-36-16,0-24-7 15,0 43 2-15,9 8 31 16,3 6 16-16,-1 4-21 15,2 2-8-15,3 0-14 16,-7-2-10-16,1-3-3 16,1-2-2-16,-5-8-1 15,0-2 0-15,-6-6-2 16,0-8-52-16,0-3-46 16,0-5-54-16,0 0-73 15,-3-2-84-15</inkml:trace>
  <inkml:trace contextRef="#ctx0" brushRef="#br0" timeOffset="340377.2639">14477 16411 826 0,'0'0'5'16,"0"0"103"0,0 0 5-16,0 0-60 0,9-89-33 15,12 72-11-15,2-2 4 16,2 6 1-16,0 0 1 16,2 9 11-16,-5 2-2 15,-1 2-8-15,-5 0-6 16,-3 15-5-16,-3 6 3 15,-10 5 6-15,0 5 4 16,0 7-6-16,-21 1-6 16,-1-2-2-16,-4-4 0 15,4 0-4-15,-1-9 2 16,10-6-2-16,3-9 1 0,7-4 1 16,3-5-2-1,0 3 2-15,0-3-2 0,16 0 1 16,8 0 3-1,0 0 3-15,6-5-5 0,1-3 0 16,7 1 0 0,3 0-2-16,1 2 0 0,-5-2 1 15,-4 4-2-15,-9-1 1 0,-5 4-5 16,-4 0-47 0,-3 0-54-16,-6 0-115 0,-3 0-119 15</inkml:trace>
  <inkml:trace contextRef="#ctx0" brushRef="#br0" timeOffset="341737.5452">15056 16145 1037 0,'0'0'14'0,"0"0"82"16,0 0 9-1,0 0-54-15,0 0-43 0,0 0-8 16,-3 15-16-16,18 24 16 16,-1 11 31-16,2 1-13 15,-3 4-10-15,-4 1 5 16,-2-2-3-16,0-8-2 15,-5-10-1-15,-1-14-4 16,-1-8 0-16,0-9-2 16,0-3 4-16,0-2 1 15,0 0 6-15,0 0 16 0,0-17 23 16,-7-9-41 0,-3-10-6-16,-2-10-1 0,-5-8-3 15,4-5 1 1,0-7-1-16,7-4 0 0,0 2-1 15,6-5-5 1,0 3 3-16,6 10-5 0,11 15-5 16,5 19 12-1,0 11-2-15,-3 8-1 0,1 5-3 16,2 2-1-16,-1 9-1 0,-8 12 6 16,-1 7-1-1,-4 2-1-15,-8 7-16 0,0 3-7 16,-14 1-8-1,-5-2-6-15,-5-3 4 0,2-10 9 16,3-6 12 0,5-7 8-16,8-7 0 0,3-3 3 15,0-1-9-15,3-2 5 16,0 0-5-16,0 1-18 16,3 3 22-16,7 3 11 15,10 3 0-15,-2 7 2 16,5 3-2-16,6 3 0 15,-2-1 2-15,-4 0 0 16,3-2-1-16,-5 5-1 16,0-6-1-16,-9 1-1 15,-2 0 2-15,-6-6-111 16,-4-1-129-16,0-6-262 0</inkml:trace>
  <inkml:trace contextRef="#ctx0" brushRef="#br0" timeOffset="342316.5981">15465 16263 1052 0,'0'0'9'0,"0"0"125"16,0 0-28-16,0 0-57 16,0 0-42-16,0 0-7 15,39-52-2-15,-13 52 2 16,-4 0 1-16,1 2-1 15,-7 8-1-15,-6 4-3 16,-3-2 0-16,-7 8-3 16,0-1 6-16,0 5 1 15,-19-1 1-15,-1-2 0 16,2-5 1-16,7-6 1 16,7-6-3-16,1-2 2 15,3-2-2-15,0 0-13 0,6 0-12 16,18 0 21-16,4 0 4 15,8 0 0-15,-3 3 1 16,-5 8-1-16,-4-2-4 16,-9 4 3-16,0-1 0 15,-9 0 0-15,-6 1 1 16,0-1 1-16,-3 6 5 16,-20-5 8-16,-3 3 3 15,-7-5-8-15,-3 2 2 16,0-6-10-16,-1-2 1 15,6-2-2-15,1-3-23 16,9 0-78-16,4-3-72 16,10-13-87-16,7-7-366 0</inkml:trace>
  <inkml:trace contextRef="#ctx0" brushRef="#br0" timeOffset="342629.1724">15854 16170 994 0,'0'0'9'16,"0"0"52"-16,0 0 79 16,0 0-40-16,0 0-56 0,0 0-24 15,14-33-7-15,-11 56-8 16,3 8 43-16,1 8 30 15,-1 4-41-15,4 0-12 16,0-1-9-16,3 2-6 16,3-5-7-16,-4 0-2 15,-2-7-1-15,-1 0 0 16,-1-7-5-16,-1-4-24 16,-4-5-82-16,0-5-83 15,-3-10-143-15</inkml:trace>
  <inkml:trace contextRef="#ctx0" brushRef="#br0" timeOffset="343915.3615">16452 16295 798 0,'0'0'24'0,"0"0"65"16,0 0 42-16,0 0-69 15,0 0-33 1,0 0 3-16,3 0 16 0,-3 0 1 16,0 0-9-16,0 0 4 15,0 0-12-15,0 0-5 16,3 0 0-16,8 0-10 15,11 0-15-15,18-9 8 16,8-4 0-16,4-1 5 16,3 1-5-16,-4 0-5 15,-7 3 2-15,-9 7-7 16,-12-4-1-16,-14 7 0 16,-2 0 2-16,-7 0-2 15,0 0 0-15,0 0-14 16,0 0-88-16,0 7-89 0,0-4-39 15,0 0-327-15</inkml:trace>
  <inkml:trace contextRef="#ctx0" brushRef="#br0" timeOffset="344712.3186">17332 16078 1045 0,'0'0'21'15,"0"0"57"-15,0 0 17 16,0 0-72-16,0 0-19 16,0 0 8-16,33 96 27 15,-17-50-3-15,-3 7-7 16,0-1 8-16,-9-2-11 16,-1-4-6-16,-3-9-18 15,0-14 3-15,0-7 0 0,0-9 3 16,0-3-2-16,0-4 1 15,-7 0 4-15,-3 0 4 16,-3-17-8-16,-3-7-1 16,-7-5-4-16,7-10 0 15,-5-8-2-15,3-7 0 16,5-7 0-16,4-9-3 16,6-6 3-16,3-3 0 15,3 5-4-15,16 8-1 16,10 17 2-16,-1 10 3 15,-1 16-2-15,-2 10 1 16,-4 6-1-16,-8 7-5 16,7 0 3-16,-5 7-4 0,1 13 0 15,-4-1 7 1,0 7 0-16,-9-2 1 0,-3 2-2 16,0 5-1-16,-17 0-5 15,-2 2-15-15,-8-8-18 16,5-6 1-16,3-6-15 15,5-9 36-15,2-1 3 16,5-3-7-16,4 0 14 16,0 0 4-16,3 0 3 15,0 0-4-15,0 5-10 16,0 6-14-16,9 7 26 16,7 4 3-16,5 1 2 0,3 4-1 15,3-4 3 1,4 3 3-16,-1-4 0 0,-3-1-6 15,-2-1 0-15,-4 0 0 16,-9-1 0-16,-3-3-2 16,-6-1-55-16,-3-3-173 15,0-9-94-15</inkml:trace>
  <inkml:trace contextRef="#ctx0" brushRef="#br0" timeOffset="345259.129">17745 16157 558 0,'0'0'364'16,"0"0"-335"-16,0 0 131 15,0 0-74-15,15-82-44 16,6 68-29-16,-3 7-10 16,-1 1 0-16,-1 6-2 15,-5 0 2-15,1 6-3 0,2 15 0 16,-5 2 15-16,-2 3 15 15,-4 4-12-15,-3 6-14 16,0-3 4-16,-7-2-3 16,-13-2 1-16,-1-5-5 15,4-6 0-15,1-6 3 16,6-4-3-16,7-4-1 16,2-1 2-16,1 0-2 15,0-3 0-15,0 0 0 16,0 1-4-16,0 1-5 15,0 1 9-15,10 1 0 16,7-3 5-16,5 2 1 16,5-3 2-16,-3 0-6 0,3 0-1 15,-4-3 0 1,0-2-2-16,-8 0 0 0,-4 4-10 16,-5-2-105-16,-6-3-100 15,0-1-111-15</inkml:trace>
  <inkml:trace contextRef="#ctx0" brushRef="#br0" timeOffset="345837.2494">18127 16068 1074 0,'0'0'12'0,"0"0"45"16,0 0 8-16,53-80-39 15,-27 70-16-15,0 7-10 16,-3 3 4-16,-1 0-2 15,-2 11 5-15,-10 8 3 0,-1 1 3 16,-7-1-4 0,-2 7 0-16,0 2 3 15,-18 5-6-15,-8-7-1 0,3-4 0 16,-1-5-4-16,12-11 2 16,6-4-1-16,4 0-1 15,2-2 2-15,0 0-3 16,0 0 0-16,8 0-1 15,13 0 0-15,5 0 1 16,6 0-3-16,-7 0 0 16,1 7 0-16,-1 6 0 15,-1 4 2-15,-5 0-4 16,-2 2 5-16,-8-1 2 16,-2-3 10-16,-7 0-9 15,0-3 2-15,0-2 4 0,-10-1-2 16,-9-1 8-16,-3-2-9 15,-6-3-3-15,-3-3-3 16,-5 0-1-16,0 0-74 16,-1 0-101-16,6 0-163 15</inkml:trace>
  <inkml:trace contextRef="#ctx0" brushRef="#br0" timeOffset="347024.7598">18700 15833 1128 0,'0'0'10'0,"0"0"30"16,0 0-9-16,0 0-29 15,0 105 61-15,12-41 3 0,1 2-19 16,-1-3-7-16,0-10-9 15,-6-4-12-15,-3-9-12 16,-3-8 2-16,0-12-3 16,0-9-4-16,0-6 2 15,0-1 2-15,-3-4 4 16,-6 0 1-16,-5-13 7 16,1-9-13-16,-3-2 0 15,-1-6-1-15,2 0 4 16,2-15 24-16,-1-13-31 15,4-17-2-15,5-4-22 16,5-2 21-16,0 13-33 16,18 11-4-16,5 18 39 0,0 13-3 15,1 12 1-15,-3 11-2 16,2 3 2-16,0 0-5 16,0 17 0-16,-4 3 4 15,1 6 1-15,-8 0-3 16,-5-2 3-16,-3 2 0 15,-4-3-6-15,0 0-2 16,-16-3-25-16,0 0-8 16,-7-7-12-16,6-4 44 15,3-4-1-15,1-2-22 16,2-1 14-16,7-2-5 16,1 0-6-16,3 0 17 0,0 7 3 15,0 6 1 1,0 12 5-16,0 4 1 0,6 10 4 15,7 1 5-15,7-3 14 16,-1 0 7-16,2-6-9 16,0-7 0-16,-1-4-4 15,-1-4-5-15,-3-3-8 16,-1 1 0-16,0-4-2 16,-5-5-2-16,2-1-117 15,-5-4-135-15,-4 0-259 16</inkml:trace>
  <inkml:trace contextRef="#ctx0" brushRef="#br0" timeOffset="347618.5196">19080 16151 277 0,'0'0'804'0,"0"0"-782"16,0 0 120-16,0 0-50 15,7-76-36-15,4 59-28 0,7 3-10 16,-2 1-6-16,5 4-12 15,1 4 0-15,-4 5 1 16,-1 0-1-16,-5 5-4 16,1 7 2-16,-4 8-3 15,-5 4 1-15,-4 2 3 16,0 1-2-16,-4-1-3 16,-12-4 5-16,-2-5 1 15,0-4-4-15,6-6 4 16,3-3-1-16,5-4 1 15,4 0-5-15,0 0-6 16,0 0-12-16,0 0-24 16,11 0 19-16,6 0 9 0,4 0 13 15,-2 10 2-15,1 6 4 16,-4-2-1-16,-3 5 1 16,-3-1 0-16,-3 0 5 15,-7-1 1-15,0-3 15 16,-3 5 3-16,-20-2-2 15,-4-5-4-15,-2 2-11 16,-4-8-3-16,5-1-1 16,-2-5-1-16,1 0-4 15,10 0-31-15,-2-11-80 16,6-9-71-16,8-7-248 16</inkml:trace>
  <inkml:trace contextRef="#ctx0" brushRef="#br0" timeOffset="347993.5185">19528 15986 1057 0,'0'0'28'0,"0"0"129"15,0 0-20-15,0 0-57 16,0 0-33-16,0 0-5 16,10-34-10-16,-10 34-20 0,3 6-12 15,1 24-2-15,5 9 2 16,4 15 21-16,0 2 9 16,-3 3-9-16,2-1 0 15,-3-7-11-15,-1-1-6 16,-1-6 3-16,-4-7-5 15,0-8 3-15,-3-7-3 16,0-6-1-16,0-5-1 16,0-5 2-16,0-2-2 15,0-1 0-15,0-3-12 16,0 0-30-16,0 0-55 16,0 0-176-16,0-15-311 15</inkml:trace>
  <inkml:trace contextRef="#ctx0" brushRef="#br0" timeOffset="352861.5803">20590 16566 1035 0,'0'0'19'0,"0"0"30"16,0 0 50-16,0 0-57 16,0 0-31-16,0 0-5 0,0 0-3 15,-5 0-1-15,5 0 4 16,8 0 0-16,6 0 18 16,11 0 13-16,8-2-16 15,9-8 1-15,7 0-1 16,-2 0-13-16,0 0-1 15,-3 3-7-15,-4 2 0 16,-4 4-1-16,-8 1 1 16,-8 0-1-16,-7 0-8 15,-6 0-13-15,-4 3-111 16,-3 10-55-16,0 0-39 16,-7 3-225-16</inkml:trace>
  <inkml:trace contextRef="#ctx0" brushRef="#br0" timeOffset="353174.1271">20631 16791 851 0,'0'0'43'16,"0"0"20"-16,0 0 89 15,0 0-74-15,0 0-46 16,0 0-21-16,-31 3-1 15,31-3-6-15,13 0 4 16,13 0 26-16,16 0 29 0,7-3-20 16,9-6-12-16,-2 1-8 15,-3-1-15-15,-3 2 1 16,-4 0-4-16,-5 1-4 16,-7 2-1-16,-10 1 0 15,-9 1-1-15,-6-1-2 16,-6 3-40-16,-3 0-137 15,0 0-205-15,-7 0-419 16</inkml:trace>
  <inkml:trace contextRef="#ctx0" brushRef="#br0" timeOffset="354361.6039">22337 16041 94 0,'0'0'593'16,"0"0"-576"-16,0 0 74 15,0 0-13-15,0 0-2 16,0 0-16-16,-9-58-22 15,9 44-6-15,0 0-7 16,0-3 24-16,0-2 7 16,0-6-37-16,0 0-13 15,11 0 7-15,3 4 9 16,5 2-13-16,8-2-9 0,5 6 0 16,7 1 0-1,4 5 0-15,-4 5-1 0,-3 4 1 16,-4 0 0-16,-10 17-5 15,-6 12-4-15,-5 8 9 16,-11 8 2-16,0 11 0 16,-17 8 1-16,-9 5 4 15,-12 1-7-15,-1-7 0 16,0-5 0-16,-1-9 1 16,5-10-1-16,5-10 0 15,6-10 6-15,12-10-6 16,6-8 3-16,3 3-3 15,3-4 2-15,0 0-1 16,0 0-1-16,0 0-10 16,0 0 2-16,9 0 8 0,6 0 0 15,7-5 0-15,7 2 0 16,2 3-2-16,11 0 2 16,7 0 2-16,6 0-2 15,2-3 1-15,-9 3 4 16,-2-2 1-16,-15 1-5 15,-7-2 1-15,-12 3 0 16,-5-4-2-16,-4 4 1 16,-1 0 0-16,0-3-1 15,1 3-4-15,4-3-81 16,3 0-149-16,5-10-114 16</inkml:trace>
  <inkml:trace contextRef="#ctx0" brushRef="#br0" timeOffset="355111.6086">23373 15916 1064 0,'0'0'12'16,"0"0"35"-16,0 0 2 0,0 0-45 16,0 0 4-16,0 0 17 15,17 111 34-15,-11-63-21 16,-1 0-8-16,0-4-4 16,-5-2-12-16,0-8 0 15,0-8-9-15,0-7 1 16,0-5 1-16,0-9-1 15,0-2-3-15,-4-3 5 16,3 0 2-16,-2 0 9 16,-5-5 4-16,-3-12-8 15,-1-5-12-15,-5-11 3 16,4-6-4-16,-2-12-2 16,1-11 0-16,3-12 0 0,8 0 1 15,3-2-2-15,0 6 0 16,21 10-1-16,2 11 0 15,4 8-2-15,3 16 3 16,-3 8 1-16,-3 10 0 16,0 7-5-16,3 0-3 15,-2 20-2-15,-1 4 10 16,-6 6-1-16,-7-1 4 16,-8 1-5-16,-3 3 2 15,-3-4 0-15,-20 1-2 16,-9 0 2-16,-2-4 0 15,0-4 0-15,-3-5-19 0,7-6 11 16,6-7-17-16,3-4 16 16,8 0 6-16,4 0-4 15,6 0 2-15,-1 0-2 16,4 0 5-16,0 0-18 16,0 5-17-16,8 16 28 15,10 9 9-15,6 6 3 16,-3 3-2-16,6-2 0 15,1 0 0-15,3-5 3 16,2-5-3-16,0-5-1 16,-3-2 2-16,-3-9-2 15,-5-1-2-15,-4-1-42 16,-2-5-117-16,-4-4-133 16,-2 0-247-16</inkml:trace>
  <inkml:trace contextRef="#ctx0" brushRef="#br0" timeOffset="355424.113">23851 15936 1024 0,'0'0'20'0,"0"0"149"16,0 0-47-16,0 0-66 15,0 0-42-15,0 0-14 16,12-23-5-16,-2 48 5 0,4 12 42 16,1 7 2-16,0 5 0 15,0 1-17-15,0-11-13 16,-5-5-7-16,1-5-1 16,-4-9-5-16,-4-6-1 15,-1-5 1-15,-1-3-1 16,-1-5-4-16,0 2-89 15,0 0-52-15,0-3-153 16,-12 0-364-16</inkml:trace>
  <inkml:trace contextRef="#ctx0" brushRef="#br0" timeOffset="356222.3015">24202 16002 826 0,'0'0'18'0,"0"0"148"15,0 0-69-15,10-94-58 16,5 67-18-16,5 5-16 16,1 3 1-16,0 3 6 15,-4 5 6-15,0 8-2 16,-2 3-6-16,-3 0 6 16,-3 17-9-16,-1 13 10 15,-8 4 2-15,0 11-12 16,-3 2-4-16,-17-4 0 0,-4-1-2 15,-3-6-1-15,4-7 2 16,4-10-2-16,6-4 1 16,7-11 0-16,4-3 1 15,2-1 4-15,0 0-2 16,0 0-4-16,0 0-10 16,2 0 8-16,10 0 2 15,6 0 2-15,4 0-2 16,3 0 4-16,2 0-3 15,3 0 0-15,0 0 0 16,0 0-1-16,-5 0 0 16,-2 0-1-16,-4 0-52 0,-3 0-137 15,1-1-172-15</inkml:trace>
  <inkml:trace contextRef="#ctx0" brushRef="#br0" timeOffset="356987.9286">24833 15773 1089 0,'0'0'31'15,"0"0"-15"-15,0 0 23 16,0 0-27-16,0 0 32 0,46 88 41 15,-29-38-42-15,-3 1 8 16,-3 2-22-16,-3-3-3 16,-5-2-15-16,-3-7-2 15,0-5-2-15,0-10-4 16,0-9 1-16,-2-10-4 16,1-1 0-16,-4-6 3 15,2 0 1-15,-3 0-3 16,-4 0 11-16,-2-13-12 15,-5-11-2-15,4-6-6 16,-1-12-2-16,1-10 6 0,4-11 2 16,4-9-10-1,1-4-7-15,4-4-4 0,0 7 20 16,9 0-7-16,18 4 0 16,3 13 9-16,4 13-1 15,0 10 2-15,-2 13 0 16,-4 10 0-16,-9 8 0 15,-2 2-1-15,-1 0-6 16,-1 18-1-16,3 10 6 16,-3-2 2-16,-5 6 0 15,-7 2 1-15,-3-1-3 16,-8 4 2-16,-22-6-1 16,-11 3-15-16,-5-4-51 15,0-7 0-15,8-10 13 16,10-9 13-16,9-4 40 0,8 0 1 15,5 0 1-15,2 0 3 16,1 0 0-16,3 0 5 16,0 0-9-16,0 0-9 15,0 5-5-15,9 12 14 16,6 10 0-16,7 3 14 16,2 2 12-16,1 2-4 15,2 1-9-15,3-4 7 16,0-2-4-16,1-5 9 15,-1-8-5-15,3 0-2 16,-2-6 2-16,-4 1-8 16,2-5-10-16,-7-3 6 0,-5 0-8 15,-3-3-3 1,-6 4-3-16,0-4-81 0,-2 0-110 16,0 0-120-16</inkml:trace>
  <inkml:trace contextRef="#ctx0" brushRef="#br0" timeOffset="357698.7541">25516 15888 928 0,'0'0'12'0,"0"0"151"15,0 0-60-15,23-75-24 0,-12 62-8 16,4-3-42-16,2 5-16 16,-1 3-6-16,2 4-4 15,-1 1 3-15,2 3-6 16,3 0 0-16,2 15-1 15,-4 5 1-15,-4 7 3 16,-6 3-3-16,-8-1-3 16,-2 3 3-16,-3-5 0 15,-16 1-6-15,-1-11 2 16,-2-5 3-16,1-5-1 16,7-7 1-16,5 0-2 15,5 0 3-15,4 0-13 0,0-4-12 16,10-6-44-16,13 5 16 15,1 1 6-15,3 4 30 16,-2 0 12-16,-3 7 1 16,-2 5 3-16,-4 5 1 15,-2-1 0-15,-4-2 1 16,-6 2 2-16,-4 1 17 16,0-1 4-16,-14-3-1 15,-15 3 9-15,-7-2-14 16,-3-1-8-16,4-6-2 15,2-2-5-15,6-5 2 16,6 0-5-16,2 0-35 16,1 0-127-16,7-8-170 0</inkml:trace>
  <inkml:trace contextRef="#ctx0" brushRef="#br0" timeOffset="357995.6198">26059 15684 1140 0,'0'0'23'16,"0"0"64"-16,0 0 40 0,0 0-53 15,0 0-59-15,0 0-14 16,34 20-1-16,-20 17 35 15,-1 6 5-15,1 10 6 16,-4 1-31-16,0 0 0 16,-2-4-8-16,-2-4-5 15,-2-2-2-15,-4-5 0 16,0-1-8-16,0-4-123 16,-15-7-172-16,-5-10-449 15</inkml:trace>
  <inkml:trace contextRef="#ctx0" brushRef="#br0" timeOffset="360059.3955">21959 16866 476 0,'0'0'12'16,"0"0"-8"-16,0 0 55 15,0 0 31-15,0 0-39 16,0 0-13-16,-60 0 11 16,60 0-6-16,-1 0-27 15,1 0-8-15,0 0 0 16,-2 0-1-16,2 0 7 15,0 0 18-15,-1 0 3 0,-1 0 2 16,-1 0-4 0,2 0-2-16,1 0-8 0,0 0-11 15,0 0 4-15,0 0-6 16,0 0 0-16,0 0-8 16,0 0-2-16,12 0 0 15,15 0 7-15,5 0 3 16,14 0 3-16,5 0 1 15,5-2 14-15,7-1-4 16,7 2-7-16,8-5-2 16,6 4 13-16,-1-3 6 15,-8 5-21-15,-5 0-9 0,-6-3-4 16,2 0 7 0,-1-1-5-16,-1-1 4 0,-1 0-2 15,-2 2 5-15,4-1-3 16,3 2 7-16,4-1-4 15,-2-1 4-15,0 4-8 16,-6-3-3-16,5-2 4 16,-2 4-1-16,6 0 1 15,-5 1 4-15,-1-3 0 16,-2 3-2-16,-1-4 1 16,0 1-9-16,0 0 9 15,-3 3-5-15,-5 0-1 16,-1 0-3-16,-2 0 3 15,1 0-2-15,-2 0 0 16,5 0 5-16,0 0-6 0,-2-3 4 16,0 0 3-16,-6 2-1 15,-4-1-2-15,-3 2 4 16,2-5-2-16,4 2-1 16,7 0 7-16,3 0-7 15,-1 1-1-15,0 1-2 16,-1 1-1-16,-2-4 2 15,3-1 1-15,1 0-3 16,5 2 7-16,0-1-7 16,3 1 2-16,1 1-3 15,2-1 0-15,6 1 3 16,-2-3-2-16,-3 0-1 0,0 0-1 16,-8 1 1-16,0-2 0 15,2 2 0-15,3-2 1 16,3 2-1-16,5-3 0 15,1 4 2-15,1-3-1 16,1 5-1-16,3-1 0 16,-1-1 1-16,-1 3-1 15,6 0 0-15,0 0 1 16,2 0-1-16,-7 0 0 16,-7 0-1-16,-7 0-2 15,-5-5 3-15,0 2 2 16,0-1-1-16,-1 2 1 15,-3-1-2-15,-2-4 0 0,-6 4 12 16,-4 0 0-16,-8-1-8 16,-5 0 2-16,-9 1 5 15,-5 1-4-15,-4 1-2 16,-5 1-4-16,-5-3 6 16,-2 3-7-16,1 0 1 15,-3 0-4-15,0 0 3 16,0 0-3-16,0 0-46 15,-11 0-77-15,-14 0-123 16,-14 0-105-16</inkml:trace>
  <inkml:trace contextRef="#ctx0" brushRef="#br0" timeOffset="361490.5763">22737 17567 789 0,'0'0'48'0,"0"0"44"16,0 0 74-16,0 0-72 16,-42-89-21-16,39 73 16 15,-1 6-25-15,3 7-8 16,-1-1-25-16,2 4-19 16,0 0-12-16,0 24-15 15,0 17 5-15,0 13 10 16,0 5 15-16,3-3 1 0,3-3-10 15,-2-5-5-15,-2-4 1 16,-2-10 0-16,0-7-1 16,0-13 1-16,0-8 3 15,0-3-5-15,0-3 6 16,0 0 5-16,-3-2 4 16,-9-16 4-16,0-9-17 15,-6-7 0-15,3-7-2 16,-2-13 1-16,0-5-3 15,4-10 2-15,7-4-3 16,6 1-6-16,3 4 7 16,20 10-4-16,7 15 1 15,6 9-3-15,2 12 8 0,-2 9 2 16,-1 9-2-16,-5 4-6 16,-9 7 0-16,-3 15 0 15,-9 5-6-15,-8 2 3 16,-1 9 9-16,-10-4-16 15,-20 3-38-15,-5-6 9 16,3-7 30-16,2-12-8 16,6-4 16-16,8-8 1 15,7 0 10-15,4 0-6 16,4 0 2-16,1 0-17 16,0 0 3-16,0 0-7 15,0 0-1-15,6 3-2 0,10 13 17 16,9 3 7-16,6 5 2 15,4 5 4-15,1-5-3 16,0 3 0-16,-4-2-2 16,-6-4-2-16,-6-1 2 15,-6-2-2-15,-8-7-57 16,-1-1-73-16,-5-3-66 16,0-7-93-16</inkml:trace>
  <inkml:trace contextRef="#ctx0" brushRef="#br0" timeOffset="361796.0561">23073 17520 1082 0,'0'0'46'0,"0"0"-27"15,0 0 133-15,0 0-84 16,0 0-68-16,0 0-2 15,-3 27 2-15,17 4 34 16,-3 5 7-16,3-2-8 16,-1 0-18-16,-2-4-2 15,-4-1-7-15,-2-4-1 16,0-5-4-16,-3-7-1 16,-2-2-2-16,0-3-39 0,0-7-61 15,0-1-75-15,0 0-125 16,-2-7-74-16</inkml:trace>
  <inkml:trace contextRef="#ctx0" brushRef="#br0" timeOffset="362843.0283">23364 17595 275 0,'0'0'749'16,"0"0"-740"-16,0 0 129 15,0 0-74-15,0 0-51 16,18-73-13-16,1 68-1 16,-2 3 1-16,-3 2-3 15,0 0-4-15,-2 2 0 16,-3 12 6-16,-5 4-2 16,-2 6 3-16,-2 4 2 15,0-5 3-15,-5 3-1 16,-5-6-3-16,-2-5-1 15,1-1 2-15,2-4 1 0,2-3 1 16,3 0 2-16,2-7-4 16,2 3-2-16,0 0-3 15,0 1-3-15,0 3 2 16,9-6 4-16,4 4 2 16,7-2 6-16,2 0-7 15,7-3 7-15,0 0-7 16,3 0 3-16,-4 0-3 15,-4 0-1-15,-10 0 0 16,-6 0-2-16,-6 0-10 16,-2 0-124-16,0 0-97 15,0-11-49-15</inkml:trace>
  <inkml:trace contextRef="#ctx0" brushRef="#br0" timeOffset="363217.9465">23840 17570 797 0,'0'0'271'15,"0"0"-248"1,0 0 107-16,0 0-86 0,0 0-44 16,0 0 0-16,94-39 0 15,-50 27 2-15,3-2 12 16,3-1 6-16,-1 3-6 16,-5 3 3-16,-7-5 2 15,-4 4-13-15,-8 3-1 16,-4 2 0-16,-7 4-4 15,-7-3 0-15,-4 4 0 16,-3 0-2-16,0 0-5 16,0 0-102-16,-6 0-177 15,-13 4-56-15</inkml:trace>
  <inkml:trace contextRef="#ctx0" brushRef="#br0" timeOffset="363514.8565">24068 17408 590 0,'0'0'359'0,"0"0"-325"15,0 0 152-15,0 0-82 16,0 0-38-16,0 0-32 16,-8-39 0-16,8 39 5 15,0 0-15-15,0 0-13 16,0 8-11-16,2 11 4 15,7 8 12-15,3 8 24 0,6 2-17 16,-5 2-20-16,3 4 4 16,-3-3-7-16,-2-3 0 15,-3-6-30-15,-4-4-125 16,-4-10-105-16,0-11-248 16</inkml:trace>
  <inkml:trace contextRef="#ctx0" brushRef="#br0" timeOffset="364764.8606">24687 17382 394 0,'0'0'625'15,"0"0"-611"-15,0 0 75 16,0 0-53-16,0 0-36 16,0 0 0-16,4 87 31 15,-1-46 5-15,2 3 22 16,-4-2-27-16,-1-5-5 15,0-3-14-15,0-7-3 16,0-9-6-16,0-4 1 16,0-7-1-16,-1-4 2 15,1-3 6-15,-6 0-1 16,3 0 1-16,-2 0 5 16,-2-13-1-16,-5-11-5 15,-1-2-5-15,0-13-2 0,2-5-2 16,5-7-2-1,3-10 1-15,3-6-3 0,0-4-9 16,22 7 9-16,6 12 1 16,4 12 0-16,3 13 1 15,-2 15 0-15,-1 7-5 16,-1 5 2-16,-6 8-6 16,1 12 8-16,-7 7 0 15,-4-4 1-15,-8 5 1 16,-7 2-1-16,0-4-2 0,-10 5 2 15,-17-9-2 1,-4-3-10-16,-2-2-1 0,2-6-10 16,7-9 18-16,5 0 6 15,3-2-5-15,6 0 1 16,4 0-2-16,6 0 1 16,0 0 1-16,0 0-9 15,0 0-18-15,0 13 10 16,13 9 20-16,7 9 1 15,5 5 2-15,5-3 0 16,0 3 22-16,1-7-11 16,-1-2-6-16,-6-3-3 15,-3-4-4-15,-8-5 0 16,-4-4-3-16,-6-2-38 16,-3-6-109-16,0 2-131 0,0-5-168 15</inkml:trace>
  <inkml:trace contextRef="#ctx0" brushRef="#br0" timeOffset="365280.4714">25176 17624 919 0,'0'0'16'16,"0"0"64"-16,0 0 51 16,29-80-86-16,-12 70-38 15,4 7-7-15,-3 3 6 16,3 0-6-16,-3 8 0 15,-2 7 8-15,-4 1 2 16,-3 4 0-16,-6 1-2 16,-3 1-7-16,0-1 5 15,-18 2-5-15,-7-1-1 16,-2-1 2-16,3-8 0 0,0 0-1 16,8-3-1-1,5-6 0-15,7-1 1 0,2 0-1 16,2 0-2-16,0 4-7 15,0-2 4-15,9 2 5 16,9 0 7-16,0-3-5 16,6-1 2-16,3-3-3 15,1 0 3-15,2 0-2 16,0 0-2-16,-3-3-2 16,-6-1-22-16,-3-1-103 15,-8-2-124-15,-4-3-188 16</inkml:trace>
  <inkml:trace contextRef="#ctx0" brushRef="#br0" timeOffset="365874.2308">25588 17643 983 0,'0'0'13'15,"0"0"97"-15,0 0 40 16,0 0-67-16,0 0-61 15,0 0-15-15,101-73-1 16,-74 73 1-16,-3 0-4 16,1 8-1-16,-4 8 2 15,-6 1 4-15,-4-2-4 16,-10 2-2-16,-1 2-2 16,-4 1 0-16,-16 1 1 15,-7-4-1-15,-1-8-1 16,4-5 1-16,5-1 3 15,8-3 0-15,7 0 0 0,4 0 2 16,0 0-5-16,0 0-4 16,7 0-8-16,12-4-4 15,1-2 9-15,4 6 3 16,0 0 0-16,-2 0 1 16,-1 10 1-16,-2 3-3 15,-1 4 3-15,-4 0 2 16,-5-2 5-16,-2 2-4 15,-6-5 2-15,-1 1 5 16,0-3-6-16,-16 1-1 16,-9-3 2-16,-8-3-2 15,-9-2-2-15,-12-3 1 16,-8 0-43-16,-4 0-92 0,-1 0-145 16,9-8-443-1</inkml:trace>
  <inkml:trace contextRef="#ctx0" brushRef="#br0" timeOffset="366686.8197">26232 17537 1034 0,'0'0'23'16,"0"0"33"-16,0 0 43 16,0 0-83-16,0 0-16 15,121-39 2-15,-55 22 3 16,5 2 11-16,-1-2 7 16,-3 2 8-16,-11 3-18 15,-15 4-8-15,-15 2 0 0,-15 6-5 16,-9 0-8-16,-2 0-43 15,-12 0-105-15,-16 3-107 16,-8 2-94-16</inkml:trace>
  <inkml:trace contextRef="#ctx0" brushRef="#br0" timeOffset="367030.4869">26510 17302 949 0,'0'0'71'16,"0"0"-35"-16,0 0 143 0,0 0-75 16,0 0-80-16,0 0-24 15,-6-12-9-15,15 38 9 16,4 13 26-16,-1 8 19 16,-2 6-19-16,-1 1-16 15,-3 1 2-15,-1-4-6 16,-2-9-5-16,-2-7-1 15,5-7-6-15,-3-8-84 16,0-4-97-16,-2-16-188 16</inkml:trace>
  <inkml:trace contextRef="#ctx0" brushRef="#br0" timeOffset="367593.0834">26982 17325 1232 0,'0'0'12'0,"0"0"5"16,0 0-17-16,0 0 58 15,18 120 4-15,-10-70-43 16,-4 2 8-16,-2-4-4 15,-2-3-13-15,0-6-9 0,0-6 2 16,0-13 2-16,0-6-4 16,-3-11 6-16,1 0-2 15,1-3 2-15,-1 0 2 16,-1 0-1-16,-4-11 2 16,-4-7-1-16,-5-13-9 15,-2-8-1-15,-3-8-3 16,-1-5-8-16,4-10 7 15,2 2-5-15,3-6 8 16,10 5 2-16,3 7 0 16,8 1-1-16,17 12-2 15,10 9 1-15,2 10-1 16,4 10-1-16,-2 12 0 0,-3 0 2 16,-4 7-8-1,-9 13 5-15,-6 2 3 0,-7 3-4 16,-10-2 1-16,-1 6-3 15,-25 0-20-15,-6 1-30 16,-7-4 28-16,2-5-48 16,7-11 57-16,9 0-6 15,8-9 27-15,8 0 3 16,5 1-3-16,0 3 0 16,0 8-25-16,15 6 21 15,6 8 4-15,9 7 3 16,1 0-1-16,5 2 17 0,2-2 1 15,1-2-12-15,-1-2-8 16,-2-4 4-16,-7-3-4 16,-5-4-2-16,-8-8-106 15,-8-9-295-15</inkml:trace>
  <inkml:trace contextRef="#ctx0" brushRef="#br0" timeOffset="368280.5036">27397 17449 1033 0,'0'0'37'0,"0"0"121"0,0 0-76 16,0 0-67-16,0 0-11 16,98-67-2-16,-63 67 0 15,-4 12 0-15,-1 8 2 16,-6 7 1-16,-9 1 3 16,-9 1-6-16,-6-3-1 15,0 4 1-15,-14-7-2 16,-7-5 2-16,3-7-2 15,2-6 5-15,7-5-2 16,3 0 1-16,3 0-4 16,3 0-5-16,0-5-15 15,0 0-33-15,11-1 15 16,5 1 11-16,6 5 11 0,1 0 6 16,-1 0 4-1,1 14 1-15,0 2 4 0,-2 4-2 16,-4-3 3-16,-4 0 3 15,-7 1-1-15,-6-1 0 16,0-3 13-16,-6-4 2 16,-15 3 5-16,-7-3 3 15,-6-3-12-15,-2-1-6 16,-2-4-6-16,1-2 1 16,3 0-2-16,1 0-19 15,2-2-93-15,2-11-138 16,7-3-233-16</inkml:trace>
  <inkml:trace contextRef="#ctx0" brushRef="#br0" timeOffset="368686.7591">27937 17486 963 0,'0'0'31'0,"0"0"159"0,0 0-32 16,0 0-67 0,0 0-42-16,0 0-8 0,0-34-5 15,0 34-24-15,0 0-8 16,0 6-4-16,0 15-2 15,0 17 2-15,0 9 19 16,0 4 13-16,2 4-6 16,5-2-11-16,0-7-1 15,-1-4-9-15,2-5 1 16,-1-8-6-16,-5-2 1 16,-1-7 0-16,-1-3 2 15,0-5-3-15,0-2-1 16,0-3 0-16,0 0-29 15,0-1-79-15,-6-6-166 0,-1 0-240 16</inkml:trace>
  <inkml:trace contextRef="#ctx0" brushRef="#br0" timeOffset="407980.8376">24441 8520 486 0,'0'0'8'16,"0"0"-8"-16,0 0 2 15,0 0 4-15,0 0 14 16,0 0-14-16,0 0 2 15,0 0-5-15,-2-16 2 16,2 15-5-16,0-2 0 16,0 3 5-16,0 0 25 15,0 0 5-15,0 0-7 16,0 0 7-16,0 0-8 16,0 0 16-16,0 0 4 15,0 0 3-15,0 0 4 16,0-3-12-16,0 3-14 0,0 0-6 15,0 0-3 1,0 0-2-16,0 0-4 0,0 0 0 16,0 0 2-16,0 0-8 15,0 0 1-15,0 0-1 16,0 0-2-16,0 0 4 16,5 0-6-16,8 0 2 15,7 0 1-15,5 0-3 16,6 0-3-16,4 0 6 15,3 0-3-15,1 0 7 16,-2 0-6-16,2 0-3 16,1 0 2-16,-2 0-2 15,1 0 1-15,-2 0-1 16,1 0-1-16,-3-2 1 16,-1 2 0-16,0 0 0 0,1 0 0 15,2 0 0-15,2 0 5 16,0 0-4-16,1 0 0 15,3 0 2-15,0 0-2 16,3 0 0-16,-2 0 2 16,2-5-1-16,-4 2 7 15,-2-1 4-15,0-1-6 16,-4 4 4-16,0-1-10 16,1 0 2-16,2 2-2 15,-2 0-1-15,2 0-1 0,-1 0 0 16,2 0 0-1,-3 0-1-15,2 0 1 0,4 0 1 16,0 0 0-16,5 0 2 16,1 0 1-16,3 0-1 15,0 0-2-15,0 2 4 16,1 1-4-16,-1 4 1 16,2-5-1-16,-5 5 1 15,-1-4 1-15,0 0 1 16,-2 1-3-16,-1-2 6 15,1-1-2-15,-3-1 0 16,5 0 2-16,0 0-1 16,2 0-2-16,1 0 7 15,0 0-7-15,-1-3 8 16,0-1-6-16,-4 1 8 0,-1-4-9 16,-4 3-3-16,1-1 5 15,1 1-6-15,-1-3 3 16,0 4 0-16,0-3 3 15,-2 3-1-15,2 1-1 16,-2-3 0-16,-1 5 1 16,1 0 0-16,-3 0-4 15,1 0 1-15,1 0-1 16,1-3 2-16,-3 3 0 16,-1 0 1-16,-2 0-4 15,-4 0 4-15,0 0 1 16,-2 0-6-16,1 0 8 0,0 0-7 15,3 0 2-15,4 0-3 16,3 0 1-16,2 0 5 16,2 0-4-16,0 0-1 15,-1 0-1-15,-3 0-2 16,1 0 2-16,-2 0 2 16,-4 0-2-16,3 0-1 15,3 0 1-15,2 0 0 16,-1 0 2-16,0-1-1 15,-2 1 0-15,-2 0-1 16,5 0 1-16,-2 0 0 16,1 0-1-16,0 0 0 15,-2-2 3-15,-1 2-3 0,-1-1 2 16,1 1-2 0,-2 0 0-16,2 0 2 0,-2 0-2 15,-1 0 1-15,2 0 2 16,-2 0-3-16,-1 0-1 15,3 0 1-15,-1 1 3 16,1 2 2-16,1 0-5 16,-1 2 0-16,1-3 0 15,-1 1 0-15,0 0-3 16,-1 0 3-16,-2-2 0 16,0-1-1-16,-1 2 1 15,0 1 0-15,0 1 0 0,2-3 0 16,1 2 5-1,-1-3-5-15,1 2 0 0,-2-2 0 16,2 2 2-16,1-2-2 16,0 0 1-16,4 0 0 15,-3 0 3-15,4 0-3 16,-2 0 1-16,1 0 5 16,0 0-7-16,1 0 3 15,1 0 0-15,-2 0 2 16,-1 0-4-16,-2 0 1 15,1 0 2-15,2 0 3 16,2 0-2-16,0 0 0 16,1 0-4-16,-1 0 0 15,-3 0 4-15,-1 0 0 16,-2 0-1-16,-3 0-3 0,1 0 1 16,-1 0 2-16,3 0 0 15,5 0-3-15,-5 0 2 16,1 0-1-16,-1 0-2 15,2 0 4-15,-2 0-2 16,2 0 1-16,0 0-3 16,1 0 0-16,-1 0 3 15,0 1-2-15,-1-1 0 16,-1 0-2-16,-1 0 2 16,0 0 1-16,-1 0-2 15,-3 0 1-15,1 0 1 16,0 0-2-16,-5 0 1 0,6 0 1 15,-2 0-1-15,2 0 0 16,2-1 0-16,1-1-1 16,5 2-1-16,-2-2 1 15,-1 2-1-15,-5 0-1 16,-1 0 4-16,-3 0-5 16,0 0 4-16,1 0-2 15,5 0-1-15,0 0 2 16,4 0 0-16,0 0 0 15,3 0 1-15,-1 0 0 16,0 0-1-16,-3 0 0 16,-2 0 3-16,-1 0-3 15,0 0 0-15,1 0 5 0,0 0-5 16,-1 0 0 0,0 0 5-16,0 0-5 0,-1 0 5 15,-3 0-5-15,-4 0 0 16,-4 0 1-16,1 0 0 15,-1 0 0-15,1 0 0 16,-1 0-1-16,-4 0 2 16,1 0 0-16,-2 0 0 15,-2 0 4-15,3 0-2 16,0 0-2-16,-1 0-2 16,-1 0 3-16,2 0-3 15,-1 0 0-15,2 0 0 0,1 0 5 16,-1 0 2-1,3 0-6-15,-3 0 6 0,-3 0-6 16,-4 0 4-16,-3 0-2 16,-2 0 0-16,-3 0 1 15,4 0-2-15,-5 0 2 16,-1 0-1-16,1 0 0 16,-2 0 2-16,-2-3-2 15,-1 3-2-15,2 0 0 16,-2 0-1-16,0 0 4 15,1 0-3-15,-1 0-1 16,0-1 0-16,0 1 2 16,0-2-2-16,0 0-1 15,0 2-10-15,0-3-49 16,-19-6-184-16,-8-11-506 0</inkml:trace>
  <inkml:trace contextRef="#ctx0" brushRef="#br0" timeOffset="410640.2856">24715 8556 243 0,'0'0'1'0,"0"0"-1"16,0 0 4-16,0 0 11 16,0 0 7-16,0 0-3 15,0 0 1-15,-70-49 38 16,64 49-23-16,-1-1-25 15,2-1-3-15,2 2-5 16,-1 0-2-16,-1 0-1 16,-2 0-51-16,-4 0 2 15,4 0-20-15,-2 0-75 16,0 0 78-16,3 2 67 16,2-1 111-16,1-1-42 0,3 0-4 15,-5 0-22-15,2 0-29 16,-2 0-8-16,-2 0 14 15,3 0 31-15,1 0 11 16,0 0 14-16,0 0-3 16,0 0-7-16,0 0-23 15,1 0-5-15,-1 0-1 16,3 0-9-16,-1 0-8 16,-5 0 3-16,1-1-3 15,1-1 1-15,-4 1 1 16,1-2-6-16,-5 3-11 15,-2 0 0-15,-3 0-5 16,-1 0 1-16,-5 0-1 0,0 7 3 16,-4 2-3-1,-2-5 0-15,3 4-2 0,-3-3 4 16,4-1-1-16,-2 2 2 16,-2-2-3-16,4 2 2 15,-2-2 0-15,2 0 5 16,1 0-5-16,5 2-2 15,-1-2 2-15,1 0-1 16,4 1 0-16,-1-3 2 16,1-2-2-16,0 3 0 15,1-2 2-15,1-1-1 16,0 2-1-16,4-2-1 16,-3 1 4-16,4-1-2 15,5 3 0-15,2-3 4 0,1 0 5 16,0 0-4-16,0 0-4 31,0 0 0-31,0 0-1 16,0 0 8-16,0 0-2 15,0 0-1-15,0 0 0 16,0 0-1-16,0 3-3 16,0 1-3-16,0-4 0 15,0 6 3-15,0-3-1 16,0 0 4-16,0 2-4 0,0-2 2 15,0 0 5-15,0 3-3 16,0 5-2-16,0 2 5 16,3 4-3-16,0 5 3 15,-2 2 2-15,1 3 2 16,-2 2-5-16,0 3-5 16,0-1 6-16,0 5 6 15,0-4-3-15,0 1-5 16,0 0 1-16,0 1 2 15,0-1-1-15,-3-3 2 16,-2 5-2-16,2-1-1 16,0 2-1-16,0 5-2 0,3-5 2 15,0-1-5-15,0 3 4 16,0-6 0-16,0-2 0 16,0 0 1-16,0-2-4 15,2 0 3-15,2-5-1 16,-1 4-2-16,0-2 2 15,-1 1-4-15,-2-2 3 16,0 0 1-16,0 1-1 16,0-1-1-16,0-1 2 15,0 2 4-15,0-3-6 16,0-2 2-16,0-1-1 16,0-2 4-16,0 2-7 15,0 1 3-15,0-3 0 0,0 2-2 16,0 2 6-16,0-2-3 15,0 1-4-15,0 2 4 16,0-5-1-16,0 2 0 16,0-2 0-16,0 0-3 15,0 0 1-15,0 0 4 16,0 2-3-16,0 0 2 16,0 1-2-16,0 0 0 15,0 4-2-15,0-5-1 16,0 1 3-16,0 3-2 15,0-3 3-15,0 4-1 16,0-1-3-16,-3 3 4 0,0-2 1 16,0 1-1-1,0-2 0-15,1 1-2 0,1-2 1 16,1-5 3-16,0 1-5 16,0-2 4-16,0 4-4 15,0-4 0-15,0 4 1 16,0 2 0-16,0-1 1 15,0 6-2-15,0 1 1 16,0 2-2-16,0-3 1 16,0 2-1-16,0-5 3 15,0-2-2-15,4 2 5 16,1-5-2-16,-1-2 4 16,1 0 2-16,2 0-5 15,1 2 2-15,-4-2 0 16,2 3-6-16,0 0-1 0,-3 5 4 15,1 0 1-15,-2-3-5 16,-1-3 0-16,1 1 1 16,1-6 1-16,-3 2-1 15,3-3 0-15,-2 1 4 16,1-2-4-16,-1 1 3 16,1 1-2-16,-1-1 2 15,-1 1-2-15,4 2-2 16,-4 1 6-16,0-1-1 15,0 5-4-15,0-2 3 16,0-2-1-16,0 1-1 16,1-4 6-16,2 2-8 0,0-2 2 15,0-1 1-15,-2-3 1 16,1 4-4-16,-1-2 1 16,1 1 4-16,-1-2-5 15,1 5 2-15,-2 1-1 16,1-1-2-16,-1-3 2 15,0 1-1-15,0-4 3 16,2 0-3-16,-2-1 1 16,1-8-1-16,1 2 0 15,-2-3 1-15,1 0-1 16,-1 3-1-16,0-3 1 16,0 0-2-16,0 0-11 15,0 0-40-15,0 0-87 0,0 0-116 16,0 0-315-1</inkml:trace>
  <inkml:trace contextRef="#ctx0" brushRef="#br0" timeOffset="413015.6302">24000 11385 482 0,'0'0'24'15,"0"0"73"-15,0 0-50 16,0 0-15-16,0 0-6 15,0 0-8-15,0-7-6 16,0 7 3-16,0 0 13 0,0-3 1 16,0 1-8-1,0 0-1-15,0 2-8 0,0-3-1 16,0-1-2-16,0-2-1 16,0 3 4-16,2-1 6 15,-1 0-6-15,3 1-3 16,-4 3 1-16,1-3 6 15,-1 0 7-15,0 2 6 16,0-1 5-16,0-3-4 16,0 3 1-16,0 1 0 15,-6-1-13-15,-4 1-10 16,2-2 6-16,-1 0-3 16,2 3 0-16,0 0 0 15,2 0 0-15,0 0 2 16,4 0-8-16,1 0 5 0,0 0 2 15,0 0-4-15,0 0 2 16,0 0-3-16,0 0-6 16,0 0 0-16,0 0-1 15,0 0-3-15,0 3 3 16,0 13-2-16,0 2 2 16,0 2 0-16,0 5 2 15,0 8-1-15,0 1 2 16,0 9 1-16,0 0 1 15,1 2 4-15,1-4 1 16,1-1 0-16,2 2-3 16,-4-2 4-16,5 3-4 0,-3 3 2 15,0 2 4-15,-2-2-9 16,1 1 1-16,-1 3-2 16,-1-4-1-16,2 1 3 15,-2-5 0-15,0 0-4 16,0 0 4-16,0 0-4 15,0 0 0-15,0-1 1 16,0-1 0-16,0-1-2 16,-2-2 0-16,-1-1 2 15,2 0-1-15,-1 3 1 16,1 0-2-16,-1 3 1 16,1 0 0-16,-2-2-1 15,3-8 5-15,0-1-5 0,0-2 1 16,0-3-2-16,0 1 3 15,0 3-2-15,4-4 0 16,1 0 0-16,-1-2 1 16,-1 3 3-16,-1-5-4 15,-1 4 0-15,-1-2 0 16,0-1 0-16,0 0 0 16,0-1 0-16,0 3 2 15,0-3-2-15,0 6 4 16,-4-2-4-16,-1 4 0 15,1-1 0-15,-3-2 0 16,4 1 1-16,-4 2 0 0,4 1 1 16,0 1-1-1,2-2-1-15,-1 3 0 0,2-4 3 16,0 2-2-16,0-1-2 16,0 0 3-16,0 2-2 15,0-2 0-15,0 0 0 16,0 2 0-16,0 1 1 15,0 1-1-15,-3 2 0 16,2-4-1-16,-2 0 1 16,-1-3 1-16,2-3-1 15,-1 0 0-15,2-3 0 16,-1 3-1-16,-1 1 0 16,0 3 1-16,2-4 2 0,-2 4-2 15,0 0-1 1,3-1 1-16,-5 1 2 0,1-7-2 15,2-3 0-15,2 4-1 16,-1-7 2-16,1 0-1 16,0-3 1-16,0 0-1 15,0-3 0-15,0 5 0 16,0-4 0-16,0 2-2 16,0-3 2-16,0 1 0 15,0-2 0-15,0 0 1 16,0-1-1-16,0 1 1 15,0 0 0-15,0-1-1 16,0 5 0-16,0 0 0 16,0 0 0-16,0 2 3 0,0 1-5 15,0-5 2-15,0 2 0 16,0 2 1-16,0-7-1 16,0 6-1-16,-2-6 1 15,-1 4 2-15,0 1-1 16,0 2-1-16,0-2 0 15,0 2-1-15,0-2 2 16,0 1-1-16,2-4 0 16,-2-1 0-16,3 2 1 15,-1-1-1-15,1-5 0 16,0 4 0-16,0-4 0 16,0-2 0-16,0 3 0 15,0-5-1-15,0 5 1 0,0 1 0 16,0-6 2-16,0 2-4 15,0 2 4-15,0-4-3 16,0-2 2-16,0 6-1 16,0-6 0-16,0 2 0 15,0-2 0-15,0 3 0 16,0-3-1-16,0 1-12 16,0 2-11-16,0 2-34 15,-3 6-39-15,-4-5-119 16,-5 2-137-16</inkml:trace>
  <inkml:trace contextRef="#ctx0" brushRef="#br0" timeOffset="414992.7076">24584 9439 899 0,'0'0'3'16,"0"0"63"-16,0 0 50 15,0 0-45-15,-13-72-14 16,13 65-21-16,0 5-13 15,0 2-2-15,0 0-9 16,0 0 0-16,0 9-11 16,0 16 7-16,0 11 24 15,0 11-4-15,0 3-12 16,0 6-4-16,4-6-2 0,0-2 0 16,-1-4-8-16,-1-7-1 15,-2-6 8-15,0-7-9 16,0-4 7-16,0-11-5 15,0 1 1-15,0-6 1 16,0-4 0-16,0 0 8 16,0 0-1-16,0-6 30 15,-5-18-27-15,-5-5-9 16,1-13 1-16,0-16-3 0,-1-4-3 16,4-5 0-16,4 0-2 15,2 6 2-15,0 5-3 16,18 9 1-16,2 1 2 15,3 10 0-15,7 6-3 16,2 7 0-16,2 9 0 16,0 5 3-16,0 2-3 0,-2 7-1 15,-8 0-1-15,-5 0 3 16,-3 8 2-16,-10 8-6 16,-4 4-1-16,-2 5-2 15,-2 3 8-15,-17 0-6 16,-8 0 1-16,-1-2 2 15,-2-7-11-15,0-2 1 16,8-7 8-16,1-3-2 16,3-4 1-16,7-1 5 0,4-2 2 15,2 0-1-15,4 3-1 16,1 2-4-16,0 4-24 16,0 10 7-16,9 6 20 15,5 1 5-15,6 7-2 16,4-7 4-16,6 4-3 15,1-3-1-15,1-7 1 16,-4-1 0-16,-3-4-1 16,-5-3-2-16,-2 1-41 15,-6-4-77-15,-2-1-62 16,-4-6-64-16,-2-2-221 16</inkml:trace>
  <inkml:trace contextRef="#ctx0" brushRef="#br0" timeOffset="415352.1142">25112 9503 826 0,'0'0'12'0,"0"0"198"16,0 0-109-16,0 0-20 0,0 0-11 16,0 0-19-1,0-14-24-15,0 14-15 0,0 9-4 16,0 11-2-16,2 9 26 16,5 8 6-16,-1 3-10 15,1-4-7-15,1 3-8 16,-1-6-6-16,-1-3-3 15,-1-6-4-15,-5-2 1 16,0-5-1-16,0-1-1 16,0-6-11-16,0-6-37 15,0 2-86-15,3-6-35 16,3 0-90-16,1-17-215 16</inkml:trace>
  <inkml:trace contextRef="#ctx0" brushRef="#br0" timeOffset="415773.964">25616 9506 780 0,'0'0'70'0,"0"0"67"0,0 0 12 15,0 0-70-15,0 0-13 16,0 0-24-16,-9 0-13 16,9 0-4-16,1-3-1 15,15-5-9-15,7 2 0 16,12-5-2-16,4 5 0 15,4-5-5-15,-3 3 0 16,-3-1-5-16,-7 1-3 16,-4 0 0-16,-9 6-4 15,-8 1 0-15,-4 1-31 16,-5 0-55-16,0 0-43 16,0 3 11-16,-9 14-50 15,-7 0-48-15,-3-1-91 0</inkml:trace>
  <inkml:trace contextRef="#ctx0" brushRef="#br0" timeOffset="416133.3416">25650 9643 621 0,'0'0'27'16,"0"0"93"-16,0 0-16 15,0 0-26-15,0 0-30 16,0 0 14-16,-12 5 0 15,12-5-2-15,0 0-12 16,0 0 2-16,0 0-2 0,0 0-3 16,0 0-12-1,5 0 7-15,13 0-9 0,9 0-4 16,7 0 9-16,5 0-18 16,-1-8-3-16,1 2-13 15,-1-2 5-15,-1 0-6 16,-9 0 1-16,-8 2-1 15,-9 3 2-15,-6-1-3 16,-5 4-4-16,0 0-14 16,0 0-88-16,-10 10-67 15,-7 1-30-15,-2-5-409 16</inkml:trace>
  <inkml:trace contextRef="#ctx0" brushRef="#br0" timeOffset="422071.0839">27024 9218 848 0,'0'0'22'16,"0"0"51"-16,0 0 69 0,0 0-72 15,0 0-9 1,0 0-10-16,-20-78-9 0,20 69-8 16,0 4-2-16,0-3 8 0,0 4 0 15,0-1-9 1,0 3 3-16,0 1-9 16,0 1 0-16,0-2-12 15,0 2-2-15,0 0-10 16,0 0 2-16,0 0-3 15,0 5-8-15,5 17-9 0,1 15 17 16,2 10 0 0,2 4 3-16,-4 7-2 0,-2-10 0 15,1-1 0-15,-4-8-2 16,-1-8 0-16,0-5 1 16,0-8 3-16,0-7-3 15,0-2-5-15,0-5 5 16,0 0 5-16,0-4-3 15,0 0 7 1,-1 0 1-16,-7-17-1 0,1-12-5 16,-5-14-4-16,3-18 0 0,1-11 6 15,3-6-5 1,3-1-1-16,2 4-2 0,0 10 2 16,11 12 0-16,8 8-3 15,5 11-2-15,4 7 3 16,1 4-1-16,2 7 3 15,-1 3 0-15,-5 8 0 16,-1 5-4-16,-6 0 0 16,1 5 2-16,-5 14-3 15,-6 8-5-15,-8 10 9 0,0 5-4 16,-17 2 4 0,-13-2-2-16,-1-5-4 0,-2-5 4 15,3-9-6-15,5-6 0 16,5-11 9-16,8 1 1 15,5-6-1-15,2 2-2 16,2-3-2-16,3 0-5 16,0 4-5-16,0 1-4 15,0 3-16-15,0 10-2 16,9 6 33-16,8 6 3 16,5-1 5-16,3 2-5 15,2-5 0-15,2-2-3 0,0-5 1 16,0-3 0-1,-3 0 0-15,-3-6-43 0,-4 1-75 16,-5-3-73-16,-4-7-33 16,-5-1-91-16</inkml:trace>
  <inkml:trace contextRef="#ctx0" brushRef="#br0" timeOffset="422407.3976">27488 9273 864 0,'0'0'28'16,"0"0"111"-16,0 0 15 0,0 0-52 16,0 0-23-16,0 0-20 15,0-58-9 1,0 58-9-16,0 0-20 15,0 0-21-15,0 17-5 16,4 14 5-16,4 8 0 16,-1 2 5-16,1-2 0 15,1-7-4-15,-3-2-1 16,-2-5 1-16,1-5 0 16,-4-3-2-16,1-5-3 15,-2-5-19-15,0-1-73 0,0-4-40 16,0-2-48-1,0 0-108-15</inkml:trace>
  <inkml:trace contextRef="#ctx0" brushRef="#br0" timeOffset="422985.5371">27746 9327 821 0,'0'0'40'16,"0"0"60"-16,0-75 33 15,0 46-58-15,12 0-23 16,4 9-21-16,4 1-2 16,2 2-6-16,4 7 4 15,-1-1-1-15,0 5 1 16,0 4-10-16,-6 2 4 16,-3 0-16-16,-4 19-5 15,-5 5 2-15,-4 9-2 16,-3 6 0-16,-4 8 0 0,-19 1 0 15,-8-2 1 1,-6-5 5-16,1-5-6 0,3-6 2 16,9-8-2-16,9-8 1 15,8-7-1-15,7-2-1 16,0-2-2-16,0-3-2 16,13 0 5-16,16 0 3 15,7 0 10-15,5 0-11 16,1-8 3-16,0 1-1 15,-1 0-2-15,-3-2 1 16,-2 3-3-16,-5-2 0 16,-6 4-1-16,-6-1 3 0,-8 5-1 15,-8-4-1-15,-3 4-23 16,0 0-76-16,0 0-94 16,-7 0-181-16</inkml:trace>
  <inkml:trace contextRef="#ctx0" brushRef="#br0" timeOffset="423900.5856">28544 9068 960 0,'0'0'15'0,"0"0"132"16,0 0-48-16,0 0-23 16,0 0-44-16,0 0-14 15,24-32-12-15,-11 55-1 16,1 12 12-16,-1 9 1 15,-3 9-6-15,0 0-4 16,-4-4 1-16,-2-6 1 16,2-10-9-16,-5-8 0 15,2-10 1-15,-3-5-1 16,0-7-1-16,0-3 0 0,0 0 8 16,0 0-3-1,0 0 7-15,0-4 4 0,0-15 11 16,-4-11-26-16,-6-9 5 15,1-10 3-15,1-12-7 16,2-4-2-16,2-5 0 16,4 4 0-16,0 3 3 15,7 8-3-15,10 9 2 16,6 7-5-16,1 11 3 16,1 8-1-16,-3 10 1 15,-2 3-3-15,-2 7 2 16,-6 0 0-16,-1 0-1 15,-3 17-6-15,-6 2-1 16,-2 8 2-16,-6 5 1 16,-18 6-8-16,-7-2-24 0,-1-4 6 15,6-6 5-15,5-7 27 16,5-5 0-16,7-3-1 16,3 3 1-16,4-4-2 15,2 3-1-15,0 0 0 16,2 4-12-16,15 0 7 15,3 1 7-15,7 1 1 16,1 0 0-16,2 0 3 16,0-2-3-16,-4 0 1 15,0-2-2-15,-7-2 1 16,-4-4 0-16,-6-4 0 16,-4 1 0-16,-4-5-2 0,-1-1-84 15,0 2-81-15,0-2-99 16,0 0-177-16</inkml:trace>
  <inkml:trace contextRef="#ctx0" brushRef="#br0" timeOffset="424541.2402">29027 9117 998 0,'0'0'14'16,"0"0"89"-16,0 0-41 15,0 0-31-15,0 0-24 16,87-48 2-16,-60 48-3 0,-4 13-3 16,-3 6-1-16,-4 6 3 15,-8 1 1-15,-8 7-4 16,0 0-2-16,-8 1 0 15,-14-3 4-15,-3-4-3 16,4-11 2-16,1-9-1 16,11-1 2-16,6-6-2 15,3 0 4-15,0 0-1 16,0 0-5-16,14 0-4 16,11-10-2-16,5 0 3 15,1 1 0-15,-2 9-10 16,-6 0 5-16,-4 0 3 15,-5 9 5-15,-5 11-2 16,-4-1-4-16,-5 3 5 16,0-3-1-16,-12 4 4 0,-12 0 0 15,-3-3-1-15,-1-3 4 16,4-5-5-16,3-3 4 16,5-6-2-16,2-3-2 15,1 0-1-15,2 0-21 16,1-17-175-16,1-7-258 15</inkml:trace>
  <inkml:trace contextRef="#ctx0" brushRef="#br0" timeOffset="424947.4682">29589 9036 840 0,'0'0'34'16,"0"0"150"-16,0 0-64 16,0 0-36-16,0 0-18 15,0 0-10-15,8-25-5 16,-8 25-7-16,0 0-11 15,0 0-19-15,2 8-14 16,2 15 0-16,2 14 4 0,6 5 16 16,-2 5-3-16,4 0 4 15,-2-5-7-15,-3-3-5 16,1-8-4-16,-4-5 0 16,0-2-3-16,-1-7-1 15,-2 0 3-15,-2-2-4 16,-1-2-1-16,0 0-1 15,0-1-43-15,0-1-102 16,-10-4-94-16,-3-5-251 16</inkml:trace>
  <inkml:trace contextRef="#ctx0" brushRef="#br0" timeOffset="426916.2466">26711 9847 577 0,'0'0'26'15,"0"0"-19"-15,0 0 21 16,0 0 48-16,0 0-49 0,0 0-20 16,-22 5 3-1,22-3 0-15,0-1 10 0,0-1-4 16,0 0 6-16,0 0-6 15,0 3 12-15,0-3-5 16,0 3 16-16,1-3 2 16,11 3-8-16,6-3 21 15,9 4-12-15,9-4-5 16,5 0 2-16,7 0 0 16,7 0-15-16,2 0-12 15,1 0 4-15,0 0-4 16,-3 0-4-16,-2 0 0 15,-1 0-6-15,-2-4 0 16,1 4 2-16,1-6 2 16,-1 3-1-16,4-5-2 0,-1 5 3 15,4-3-3-15,3 3 0 16,1 0-1-16,0-1 2 16,-1 1-1-16,-1 0 1 15,-3-1 3-15,-2 1-2 16,0 3-1-16,-2 0 0 15,2 0 2-15,-3 0-5 16,-2 0 3-16,-3 0-3 16,0 0 2-16,1 0 2 15,1 0 4-15,2 0-1 16,1 0-2-16,0 0 1 16,2 0-5-16,-7 0 4 0,-1 0-2 15,-6 0-1-15,-2 0 1 16,3 0 3-16,1 0-2 15,5 0 1-15,1 0 3 16,1 0-3-16,0 0 6 16,-1 0-4-16,3 0-3 15,-1 0 3-15,5 0 2 16,1 0-3-16,-1 0-2 16,-3 0-3-16,-4 0-1 15,-3 0 1-15,-5 0-4 16,-1 0 1-16,-2 0 1 15,1 0 2-15,-3 0 1 16,3 0-3-16,2 0 0 0,-1 0 1 16,0 0 5-16,1 0-4 15,1 0 3-15,0 0-4 16,0 0 2-16,0 0 3 16,1 0-1-16,-1 0-2 15,1 0 1-15,3 0-3 16,1 0 5-16,2 0-4 15,-2 0-2-15,2 0 1 16,-3 0-1-16,4 0 1 16,-4 0 6-16,1 0-7 15,-4 0 1-15,-2 0-2 16,5-2 3-16,-2-3-1 0,1 3 4 16,1-1-3-16,0-1 5 15,-2 1-2-15,3-2-1 16,-2 0 0-16,0 2-3 15,-3-1 4-15,1-1-3 16,-1 0-2-16,3 2 3 16,2-3-1-16,-3 1 1 15,5-4-3-15,-2 6 1 16,0-2-1-16,-2-1 0 16,-1 3-1-16,-4 0 1 15,-2 0 4-15,-1-1-3 16,4 3 0-16,2-2-1 15,4 3 0-15,6-3-1 0,0 3-2 16,-4-2 3 0,-3 1-2-16,-6-1 2 0,1 1 0 15,0-3-4-15,1 4 4 16,2-3-1-16,-1 3 2 16,-2-2-1-16,-2-2 1 15,-2 0-1-15,-3 0 0 16,-2-1 1-16,-2 5 0 15,-2-3-1-15,-2-1 2 16,-5 1-2-16,-1 1 1 16,-3-3-1-16,2 2 0 15,-4 0 3-15,-1-1-2 16,-4 0-1-16,-1 1 2 16,-4 0-2-16,-1 3 0 0,-3 0-5 15,0 0-36-15,0 0-91 16,-21-6-141-16,-10-7-273 15</inkml:trace>
  <inkml:trace contextRef="#ctx0" brushRef="#br0" timeOffset="428510.0881">26815 10386 899 0,'0'0'185'15,"0"0"-172"-15,0 0 98 16,0 0-64-16,0 0-46 16,0 0-1-16,0 27-9 15,0 12 9-15,0 4 6 16,0 4-1-16,0-7-4 0,0-1 6 16,-1-6 9-1,-1-2-11-15,1-6 0 0,-1 0 5 16,1-11-7-16,-2-1 4 15,3-6 1-15,-2-2-8 16,2-3 5-16,0-2 0 16,-1 0 5-16,-1 0 7 15,-2 0 25-15,-2-12-26 16,-1-8-9-16,-3-6-4 16,1-6-1-16,-2-11 7 15,3 1-7-15,2-8 2 16,3-6 0-16,3 5-3 15,0 1-1-15,0 9 3 0,11 7-1 16,8 9 0 0,-1 2 12-16,4 6-11 0,4 4 0 15,-3 3-1-15,4 1-1 16,0 5 2-16,-1 4-2 16,-1 0-2-16,-6 0 1 15,-5 11-4-15,-3 4-1 16,-7 6-2-16,-4 1 6 15,0 2 1-15,-14 3-9 16,-7 2 9-16,-7 0-4 16,-2-3-9-16,2-4 5 15,1-5-2-15,6-5 4 16,8-4-6-16,2-3 3 16,5-2 1-16,3-3 7 0,3 3-3 15,0-3 0-15,0 1-11 16,0 4-18-16,0 5-6 15,3 4 33-15,11 6 6 16,1 0 4-16,5 3-3 16,4-1 0-16,-1-5 0 15,1-1 2-15,-4-2 2 16,-3-1-5-16,-4-3-3 16,-7-1 3-16,-1-2-79 15,-4-2-133-15,-1-2-90 16</inkml:trace>
  <inkml:trace contextRef="#ctx0" brushRef="#br0" timeOffset="428853.7636">27134 10498 990 0,'0'0'38'15,"0"0"138"-15,0 0-67 16,0 0-57-16,0 0-33 16,0 0-7-16,13-5-8 15,-6 27 11-15,0 5 18 16,4 9-6-16,-4-3-4 0,5-1-6 16,-4 1-9-16,-1-3-2 15,-2-6-4-15,-1-5-2 16,-1-1 0-16,-3-3 0 15,0-4-29-15,0-5-86 16,0 0-41-16,0-6-127 16,0 0-207-16</inkml:trace>
  <inkml:trace contextRef="#ctx0" brushRef="#br0" timeOffset="429447.5435">27403 10585 855 0,'0'0'11'15,"0"0"154"-15,6-87-71 0,4 65-41 16,7 1-15 0,2 2-19-16,4 5-8 0,0 2-7 15,1 5 3-15,-3 4 1 16,0 3 2-16,-3 0-1 15,-5 10-9-15,-3 10 2 16,-3 2-2-16,-7 4 8 16,0 8-6-16,-7 2 3 15,-13 1-3-15,-5 2-1 16,-2 1 8-16,1-6-9 16,7-5 0-16,3-9 0 15,6-5 5-15,7-8-5 16,3 0 1-16,0-1-3 15,0-2 2-15,0 3-3 16,10-4 3-16,7 0 1 0,8 0 5 16,4-3 7-16,3 0-5 15,1 0-1-15,-1 0-5 16,1-6 1-16,-5 3-3 16,-2 3 2-16,-4 0 1 15,-6 0-2-15,-7 0-1 16,-1 0 0-16,-5 0 0 15,0 0-6-15,-1 0-65 16,2 0-51-16,-4 3-132 16,0-3-265-16</inkml:trace>
  <inkml:trace contextRef="#ctx0" brushRef="#br0" timeOffset="430291.3574">28101 10453 771 0,'0'0'85'15,"0"0"-62"-15,0 0 114 16,0 0-71-16,0 0-39 16,0 0-18-16,0 0-1 15,-6 0 9-15,6 0 10 16,0 0 3-16,13 0 15 15,11-1 14-15,6-7-9 0,9-1-30 16,3 1-2 0,5-2-5-16,2-2-6 15,-4 3-1-15,-6-1-1 0,-6 1-1 16,-11 4-2-16,-7 0-2 16,-7 4 1-16,-7 1-1 15,-1 0-24-15,0 0-39 16,0 0-43-16,-10 0-10 15,-11 0-175-15</inkml:trace>
  <inkml:trace contextRef="#ctx0" brushRef="#br0" timeOffset="430728.7809">28268 10285 582 0,'0'0'108'0,"0"0"-50"16,0 0 64-16,0 0 5 16,0 0-33-16,-9-73-36 15,8 68 10-15,-1-4-3 16,-1 4-9-16,2 0-14 15,-1 2-2-15,2 3 11 16,0 0-23-16,-2 0-17 0,1 0-1 16,1 0-10-16,0 13-16 15,0 20 9-15,0 10 7 16,0 7 4-16,9-2-1 16,5-1 2-16,2-7 3 15,-4-1-7-15,1-2 1 16,-4-4-2-16,-4-1 0 15,-2-8 0-15,-3 0-1 16,0-5 0-16,0-5-2 16,0-2-13-16,-2-2-53 15,-4-3-29-15,0-7-67 16,0 0-103-16,1-3-288 0</inkml:trace>
  <inkml:trace contextRef="#ctx0" brushRef="#br0" timeOffset="431525.6949">28750 10338 1003 0,'0'0'11'16,"0"0"121"-16,0 0-41 0,0 0-58 15,0 0-32-15,0 0 5 16,13 34 15-16,-5 4 15 16,-1 5-6-16,-1 2-10 15,0 5 9-15,-2-4-13 16,-2 3-6-16,-2-5-7 15,0-7 2-15,0-7-4 16,0-8-1-16,0-5 2 16,0-8 0-16,0-1 1 15,0-6 3-15,0-2 7 16,-2 0-6-16,-8-7-3 16,0-12-4-16,-3-10-4 0,0-7-8 15,3-9-2-15,0-7-2 16,5-4 8-16,5-7-6 15,0 0 3-15,6 4 11 16,15 9-1-16,0 14 1 16,2 10-1-16,2 9-3 15,0 4 1-15,2 7 1 16,-4 6 2-16,0 0-1 16,-5 0-2-16,-3 16-4 15,-6-2 5-15,-5 6 1 16,-4 5-4-16,-1 1-2 15,-22 7 4-15,-8 3 1 16,-6 1-33-16,-4-6-10 0,5-2 0 16,8-12 12-16,9-5 14 15,8-4 19-15,6-5 1 16,2 3-1-16,3 1-4 16,0 0-15-16,0 6 10 15,14 4 9-15,5 0 1 16,4 0 3-16,1 0-1 15,1 4-1-15,1-4 2 16,-4 0 1-16,1-2 9 16,-1-1 2-16,0-1-1 15,-5-4-7-15,0-1 2 16,-4-3-7-16,-6-3-2 0,0 1-1 16,-4-1-16-1,-1-2-97-15,-2 0-112 0,0 0-185 16</inkml:trace>
  <inkml:trace contextRef="#ctx0" brushRef="#br0" timeOffset="432213.2326">29184 10698 763 0,'0'0'97'16,"0"0"-83"-16,0 0 114 0,0 0-46 15,31-81-48-15,-13 63-12 16,3-1-2-16,-1 7 6 15,2 2-8-15,-1 3-6 16,-5 7 5-16,-1 0-2 16,-3 0 1-16,-2 19-11 15,-2 3-1-15,-7 4 3 16,-1 4-3-16,0-1-1 16,-7 4-2-16,-13 0-1 15,-2 0 3-15,4-4-1 16,0-2-1-16,6-9 0 15,4-8-1-15,5-5 1 16,1-5 0-16,2 3-1 0,0 0-4 16,0-3-15-16,2 1 6 15,9-1 13-15,4 0 1 16,6 0 2-16,3 0 0 16,2-1-1-16,2-5-2 15,0 1 1-15,-1 0 0 16,-2 1-1-16,-6 3 0 15,-6 0-4-15,-7 1 5 16,-5-3-2-16,-1 3-26 16,0 0-83-16,0 0-113 15,-6 0 19-15</inkml:trace>
  <inkml:trace contextRef="#ctx0" brushRef="#br0" timeOffset="432916.366">29691 10611 964 0,'0'0'22'0,"0"0"104"16,0 0-19-16,0 0-71 15,0 0-6-15,0 0-12 16,33-72-11-16,-15 65-1 15,0 4-1-15,3 2-3 16,-2 1 5-16,0 0-4 16,1 11-1-16,-3 8 0 15,-3 2 5-15,-3 4 2 0,-4 2-6 16,-6-1-3 0,-1 7 2-16,-3-2-1 0,-16-3 0 15,-3-3 1-15,0-10-1 16,5-2 3-16,4-10 2 15,5 2-3-15,4-5-2 16,4 0 3-16,0 0 6 16,0 0-10-16,9-14-1 15,11 0-17-15,6-1-2 16,2 4 3-16,-1 2 7 16,-4 9-8-16,-3 0 17 15,-1 0 0-15,-5 9-1 16,-1 4 2-16,-4 7 0 15,-3 4 4-15,-3-4 4 16,-3 2-7-16,0 1 10 0,0-7-10 16,-12 1 8-16,-5-3-5 15,-2-4 3-15,-4-1-2 16,-3-5-1-16,0 3-2 16,-1-7 1-16,2 0-1 15,0 0 0-15,2 0-2 16,-1-11-51-16,2-5-107 15,3-4-241-15</inkml:trace>
  <inkml:trace contextRef="#ctx0" brushRef="#br0" timeOffset="433744.5124">30194 10503 809 0,'0'0'22'0,"0"0"48"16,0 0 33-16,0 0-57 16,0 0-28-16,0 0-3 15,0 0 13-15,-24 32-5 16,24-28 16-16,3-1-12 16,16-3-8-16,12 0 41 15,11 0-11-15,10-10-19 16,5-3-15-16,0 2-5 15,0 1-8-15,-5 5 5 16,-8 1-7-16,-9-2 2 16,-14 4-6-16,-10-1 1 15,-7 3-23-15,-4 0-37 0,0 0-9 16,-10 0-16-16,-12 0-137 16,-5 0-301-16</inkml:trace>
  <inkml:trace contextRef="#ctx0" brushRef="#br0" timeOffset="434088.2821">30402 10347 731 0,'0'0'168'0,"0"0"-129"0,0 0 148 16,0 0-82-16,0 0-17 15,0 0-51-15,-8-33-35 16,8 43 0-16,10 16-2 16,3 8 19-16,0 5 0 15,-2 2-12-15,-2-2 1 16,-4 0-5-16,-4 1-3 16,-1-1-1-16,0-3-15 15,0-3-50-15,-7 0-61 16,-5-9-116-16,-1-9-172 15</inkml:trace>
  <inkml:trace contextRef="#ctx0" brushRef="#br0" timeOffset="434822.7603">30962 10310 677 0,'0'0'392'0,"0"0"-380"16,0 0 122-16,0 0-62 15,0 0-63-15,0 0-1 0,4 66-7 16,2-15 26-16,2 8 0 15,-2-3 6-15,0 1-18 16,-2-5 5-16,1-2-10 16,-2-8-5-16,-2-9-2 15,2-6 0-15,0-8-3 16,-3-5 2-16,1-7-2 16,-1-1 3-16,2-5-2 15,-2-1 6-15,0 0 9 16,0-4-7-16,0-13-2 15,-3-9-5-15,-6-8 1 16,0-5-2-16,2-10-1 0,-2-11 3 16,3-6-1-1,4-13-2-15,2 6 0 0,0 3 0 16,2 14-1-16,11 14 1 16,2 12 0-16,4 10-3 15,4 3-3-15,1 10 5 16,3 5-1-16,-2 2 0 15,-4 0 0-15,-3 17-5 16,-5 8 3-16,-4-2 0 16,-4 4 2-16,-5 3-2 15,0 0 3-15,-12-1-6 16,-14 3 7-16,-5-4-1 16,-2-5-3-16,5-4-13 15,4-6 7-15,10-7 2 0,4 0 6 16,6-4-2-16,4-2 2 15,0 3-1-15,0-2-17 16,0 4-17-16,0 6 21 16,10 3 16-16,5 5 1 15,6 1-1-15,6 3 1 16,2-1-1-16,4 0 0 16,-3-3-1-16,0 0 0 15,-2-6 2-15,-2 4-1 16,-4-7 2-16,-4-1-2 15,-7-4 0-15,-5 0-1 16,-5-5-102-16,-1 0-89 16,0 0-110-16</inkml:trace>
  <inkml:trace contextRef="#ctx0" brushRef="#br0" timeOffset="435447.7833">31456 10539 737 0,'0'0'265'0,"0"0"-214"16,0 0 121-16,7-72-94 15,14 54-40-15,6 1-23 16,6 4-4-16,0 4-5 16,-2 9 8-16,-3 0-5 15,-6 0-2-15,-2 17-1 16,-7 3-3-16,-4 2-1 15,-9 4-1-15,0 1-2 16,-6 0 1-16,-17-1 0 16,-4-2-1-16,4-9-1 15,4-3 1-15,10-7 1 0,6-2 4 16,3-3-4-16,0 0-5 16,0 0-8-16,6 0-34 15,13 0-3-15,5-3 16 16,3 3 33-16,-3 0-4 15,-4 3 4-15,-3 10-1 16,-2 4 2-16,-5 4-2 16,0 1 2-16,-6 1 4 15,-4-4 5-15,0 6 3 16,-1-6-3-16,-19 4-3 16,-8-3-4-16,-5-3 7 15,-6-1-4-15,2-3-4 0,2-4-1 16,3-8 0-16,3-1-10 15,6 0-100-15,3 0-124 16,5-20-215-16</inkml:trace>
  <inkml:trace contextRef="#ctx0" brushRef="#br0" timeOffset="435932.1516">32043 10481 804 0,'0'0'123'0,"0"0"-13"15,0 0 50-15,0 0-51 16,0 0-29-16,0 0-15 16,2-20-9-16,-2 20-3 15,0 0-16-15,1 0-9 16,-1 0-4-16,0 0-10 16,0 0-1-16,2 6-13 0,1 20 0 15,1 13 1-15,4 11 12 16,-1 2 11-16,2 1-11 15,-3 0 0-15,0 0-2 16,2-10-5-16,-3-1 1 16,0-11-7-16,-1-5 3 15,-1-6-1-15,0-3 0 16,-1-8 0-16,-2 2-2 16,1-8 0-16,-1-1-1 15,0-1 0-15,0-1-14 16,0 0-40-16,0 0-21 15,-10 0-139-15,-11-3-245 16</inkml:trace>
  <inkml:trace contextRef="#ctx0" brushRef="#br0" timeOffset="439820.736">24597 11939 853 0,'0'0'40'15,"0"0"119"-15,0 0-35 16,0 0-45-16,0 0-12 16,0 0-17-16,0 0-30 15,-18-34-14-15,18 34-6 16,0 11-8-16,0 17 8 15,5 14 3-15,5 13 25 16,-2 5-12-16,-1-1-6 16,-1-10 0-16,0-8-3 15,0-6 0-15,-3-10-3 16,0-3 3-16,0-8-5 16,-3-5 1-16,0-6 3 15,0 0-1-15,0-3 1 0,0 0 2 16,0 0 7-16,0-6 4 15,-4-10-7-15,-7-8-9 16,1-12 1-16,-4-6-4 16,2-8 3-16,-1-6-5 15,9 0 4-15,2-1-4 16,2 5 0-16,6 5 1 16,12 8 1-16,4 5 0 15,2 4 1-15,-1 8-2 16,0 2 1-16,0 9-1 15,-5 2-6-15,-2 9 7 16,-1 0-9-16,-3 0 4 0,-2 10-5 16,-1 6 6-16,-1 11 0 15,-7-1 1-15,-1 4 2 16,-4 3 1-16,-16-3-10 16,-2 0-10-16,-2-7-9 15,6-6 7-15,0-8 11 16,6 1-3-16,5-7 5 15,1-3 5-15,3 0 0 16,3 0 4-16,0 0-4 16,0 0-9-16,0 4-10 15,0 2 4-15,2 7 7 16,11 4 12-16,3 5 1 16,5 2-1-16,4-2 2 0,4 2-1 15,-2-4 5 1,-1-3-5-16,-4-3-1 0,-5-2 0 15,-3 1 0-15,-2-2-13 16,-8 2-93-16,-2-3-70 16,-2-4-74-16,0-3-248 15</inkml:trace>
  <inkml:trace contextRef="#ctx0" brushRef="#br0" timeOffset="440430.134">25103 12247 610 0,'0'0'406'0,"0"0"-391"16,0 0 141-16,9-74-89 15,9 52-12-15,4 2-27 0,4 6-16 16,1 1-2-16,-1 6 0 16,-3 7 5-1,-7 0-13-15,-3 3 2 0,-5 14 0 16,-7 9-4-16,-1 11 2 15,0 4 0-15,-19 3-2 16,-7 3 2-16,-3 2-1 16,-3-5 0-16,6-5-1 15,2-11 1-15,10-11 0 16,4-9 0-16,7-4 5 16,3-4-3-16,0 0-3 15,0 0 0-15,3 0-1 16,15 0 1-16,5 0 5 15,7-4 0-15,3 1-4 16,3 0 6-16,3 1-5 0,-2 0-1 16,0 2 2-16,-4-3 4 15,-5 0-5-15,-5 2 1 16,-5-2 1-16,-6 1-4 16,-5-1 0-16,-2 3-2 15,-4 0 0-15,-1 0-44 16,3 0-74-16,2 0-68 15,1-5-87-15,1-2-400 16</inkml:trace>
  <inkml:trace contextRef="#ctx0" brushRef="#br0" timeOffset="440836.3564">25965 12130 1012 0,'0'0'33'0,"0"0"100"15,0 0-48-15,0 0-30 0,0 0-26 16,0 0-17 0,-21 1-3-16,21-1-6 0,0 0 11 15,3 0 8-15,14 0 11 16,10 0 8-16,5-10-9 16,8-1-16-16,-1-2-3 15,0 3-8-15,-3 1-2 16,-3 2-2-16,-9 1 0 15,-5 5-2-15,-9-1-1 16,-3 2-47-16,-6 0-27 16,-1 0-64-16,0 3-37 15,0 7-37-15,-12 2-212 16</inkml:trace>
  <inkml:trace contextRef="#ctx0" brushRef="#br0" timeOffset="441195.7289">26017 12265 805 0,'0'0'49'16,"0"0"26"-16,0 0 40 15,0 0-52-15,0 0-24 16,0 0-10-16,-20 11-7 16,30-8 15-16,2 0 7 15,6-3 13-15,3 0-9 16,6 0 0-16,4 0 8 15,2-3-25-15,2-4-11 16,3 1-9-16,-4 0 2 0,-1-2-9 16,-3 3 1-16,-7-2-3 15,-4 4-1-15,-6 3-1 16,-9 0-2-16,-4 0-19 16,0 0-77-16,0 6-70 15,-17 6-61-15,-2-5-632 16</inkml:trace>
  <inkml:trace contextRef="#ctx0" brushRef="#br0" timeOffset="447040.7361">24805 13583 623 0,'0'0'502'0,"0"0"-491"16,0 0 116-1,0 0-58-15,0 0-38 0,0 0-9 16,0 0-8-16,-14-32-5 15,14 32-9-15,0 0 0 16,0 13 0-16,0 10 4 16,0 13 4-16,0 8 10 15,0 7 12-15,2 7 9 16,5-2-10-16,1-3-19 16,2-5-4-16,-1-6 1 15,-3-8 0-15,0-7 2 16,-4-7-4-16,-1-6-2 15,1-5-1-15,-2-5 0 0,0-1 2 16,0-3 6 0,0 0-7-16,0-3 9 0,-5-11-9 15,-6-9 1 1,2-12-3-16,-4-9 0 0,1-9 0 16,0-10-1-1,5 1 1-15,2 3-2 0,5 8 1 16,0 9 0-16,0 5 1 0,5 5-1 15,10 1-3-15,-2 11 0 16,6 1 2-16,4 2 1 16,1 5 3-16,-2 2-3 15,-1 6 0-15,-8 4-1 16,-2 0-2-16,1 0 2 16,-5 0-5-16,-1 14 0 15,-1 6 0-15,-5 5-5 16,0-2 11-16,0 4 1 15,-14-4 0-15,1-6-1 16,-2-4 0-16,4-6 0 16,3-2-5-16,2-5 3 15,6 0 1-15,-2 0 0 0,2 0 0 16,0 0-5-16,0 0-5 16,0 4-3-16,0 0-4 15,0 9 1-15,2 4 14 16,8 5 3-16,3 5 0 15,4 0 2-15,1-2-2 16,3-4 0-16,2-2 0 16,2-2 5-16,-2-1-5 15,-2-3 4-15,-6-3-3 16,-2-3 3-16,-4 0-4 0,-2-2-2 16,-4 0-4-1,-2-2-74-15,3-3-72 0,-4 0-11 16,2 0-148-16,-2-6-286 15</inkml:trace>
  <inkml:trace contextRef="#ctx0" brushRef="#br0" timeOffset="447681.4131">25233 13834 973 0,'0'0'33'0,"0"0"51"16,0 0 47-16,-8-72-62 15,26 56-41-15,5 3-5 16,3 3-9-16,4 8-3 16,-4 2 1-16,-3 0 4 0,-3 14-7 15,-5 6 4-15,-6 4-2 16,-6 5-5-16,-3 2-6 15,-2 4 7-15,-16-1-5 16,-6-4 4-16,-1-8-4 16,7-5 0-16,8-7 0 15,5-10 0-15,4 0 3 16,1 0 2-16,0 0 2 16,1 0-8-16,14-12-1 15,6 4-1-15,4 1-3 16,-1 5 3-16,0 2-1 15,-1 0 0-15,-1 12-3 16,-3 5 5-16,-4 0-1 16,-6 2-3-16,-5 1 2 0,-4 3 1 15,0 1 1-15,-13 1 1 16,-6-6 1-16,-8 3 1 16,-2-3-3-16,-2-6 1 15,0 0-1-15,1-9 0 16,6 0-2-16,6-4-71 15,6-4-93-15,5-13-219 16</inkml:trace>
  <inkml:trace contextRef="#ctx0" brushRef="#br0" timeOffset="448400.3176">26138 13785 928 0,'0'0'62'16,"0"0"6"-16,0 0 48 16,0 0-69-16,0 0 5 15,0 0-7-15,-22 0-27 16,19 0-3-16,1 0-6 16,2 0 3-16,-1 0 14 15,1 0 9-15,0 0 1 16,0 0-1-16,24-6 0 15,10-8-12-15,12-1-11 16,7 0-10-16,0 3 0 16,-1 2 0-16,-7 1-2 15,-9 1 0-15,-12 5-1 0,-13-1-4 16,-6 4-42-16,-5 0-26 16,0 0-71-16,-9 12-31 15,-12 3-118-15,-3 4-349 16</inkml:trace>
  <inkml:trace contextRef="#ctx0" brushRef="#br0" timeOffset="448837.8059">26222 13934 717 0,'0'0'22'0,"0"0"70"16,0 0 12-16,0 0-41 16,0 0 14-16,0 0-24 15,-56 0 0-15,49 0 1 16,-2 4 3-16,0-1-13 16,0 0-3-16,-3 0-11 15,3 0-3-15,2 2-8 16,-1-2-4-16,4-1 2 15,1-2-5-15,2 0-2 16,1 1-2-16,0-1-4 0,0 0 3 16,0 0 1-16,13 0 15 15,15 0 9-15,12 0-9 16,11-1-7-16,7-6-8 16,3-2-6-16,-1 3-2 15,-2-2 4-15,-8 3-3 16,-10 1-1-16,-15 0 2 15,-12 4-2-15,-6 0-1 16,-7 0-3-16,0 0-6 16,0 0-32-16,0 4-95 15,-10-1-191-15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9T10:44:50.10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32177 9328 574 0,'0'0'9'15,"0"0"88"-15,0 0-17 16,0 0-13-16,0 0 4 16,0 0 14-16,0 0-7 15,-15 7-11-15,15 0-13 16,0-3-36-16,0 19-18 15,0 8 3-15,15 11-2 16,11 15 9-16,-8-6-7 16,8-4 0-16,-8-11 1 15,2-14 1-15,-2 0 5 16,2-13 6-16,-2-8 17 0,17-1 12 16,41-22 24-16,44-39 9 15,61-29-52-15,33-15-15 16,20-13-11-16,18 2-2 15,3 9-5-15,-7 17-86 16,-34 17-135 0,-50 6-329-16</inkml:trace>
  <inkml:trace contextRef="#ctx0" brushRef="#br1" timeOffset="52009.5968">27043 2152 522 0,'0'0'61'0,"0"0"53"16,0 0-81-16,0 0-21 15,0 0-8-15,0 0 5 16,0 0 23-16,-9 0 16 15,9 0 17-15,0 0-14 16,0 0-12-16,0 0-17 0,0 0-8 16,0 0 3-16,-8 0 4 15,8 0 2-15,0 0-7 16,0 0 1-16,0 0 5 16,0 0 1-16,0 0-5 15,0 0-1-15,0 0-6 16,0 0-3-16,0 0-3 15,0 0 0-15,0 0 2 16,0 0-1-16,0-3-1 16,0-2 10-16,0-5 8 15,17 1 3-15,-8-6-8 16,3 3-4-16,8-9 1 0,-11-1-4 16,9-7-1-16,-1-1-5 15,1-3 2-15,8-3-3 16,-8 1-1-16,-7 1 0 15,10-1-1-15,-12 5 2 16,-1 3-3-16,1 2 1 16,-9 5 1-16,0 1 4 15,0 6 4-15,0 3 4 16,0 1-1-16,0 3-10 16,0 3 2-16,0 2-2 15,0 1-3-15,0 0 1 16,0 0-2-16,0 0 2 15,0 0 1-15,0 0-3 0,0 0 0 16,0 0-4 0,0 0-3-16,18 0-2 0,17 0 9 15,-6 0 2-15,18 10-1 16,6 2 1-16,14-2-2 16,3 5-1-16,6-1 1 15,3-1 2-15,-3 1-2 16,0-2 0-16,-14-6 0 15,-15-3 1-15,0 0-1 16,-21-3 0-16,-8 0 1 16,-18 0 1-16,8 0-1 15,-8 0 7-15,0 0 0 0,0 0 2 16,0 0 7-16,0-16 5 16,-26-3-21-16,-18-4 3 15,3 2-2-15,-3 0 1 16,0 1 1-16,3 5-4 15,-3-7 1-15,9 5-1 16,-3-1 0-16,9-4 0 16,3 1 2-16,-1 2-2 15,10-1 0-15,8 1 3 16,0 4-3-16,-3 5 0 16,10 3 1-16,-4 0 1 15,6-2-1-15,-3 3 4 16,3-3-4-16,-9 2 0 15,9 2 1-15,0 0-2 16,0 5 1-16,0 0-1 0,0 0-2 16,0 0-1-16,0 0-1 15,0 0-2-15,9 0 1 16,23 0 4-16,12 0 0 16,11 6-2-16,19 9 3 15,2 2-1-15,-6 3 2 16,15-5-1-16,-15 2 0 15,-11-7 1-15,2 4-1 16,-23-2 0-16,0-6 0 16,-20 4 0-16,-9-8 2 15,-1-2-1-15,-8 0-1 16,0 0 6-16,0 0 5 0,0 0 2 16,0-22-7-16,-17-1-3 15,-10-11-3-15,-14 2 1 16,15 5 1-16,-9 2-1 15,9 7-1-15,8 1 0 16,-5 0-1-16,-4 4 2 16,10 0-2-16,-1-2 1 15,1-1 0-15,-1 0-2 16,9 2 0-16,9 2 0 16,-9 6 1-16,9 2-1 15,0 2 0-15,0 2 1 16,0 0-4-16,0 0 5 15,-11 0-3-15,11 0 2 0,0-5-1 16,0 1-2-16,0-7 4 16,0-4-2-16,29-3 0 15,-3-4 0-15,10 0 0 16,-10 2-1-16,6-2-8 16,-6 0 3-16,-8 4-1 15,0 5-1-15,-10 4 2 16,10 2 7-16,-1-4 1 15,7 0 0-15,2-9 0 16,1 4 1-16,-1-6-1 16,3 1 0-16,0 6 0 15,-2 1 0-15,-18 7-3 0,-1 7 3 16,1 0 2 0,-9 0-2-16,0 0 0 0,0-2-2 15,0 2 2-15,0 0 0 16,0 0 2-16,0 0-2 15,0 0-5-15,0 0-101 16,0 7-203-16</inkml:trace>
  <inkml:trace contextRef="#ctx0" brushRef="#br1" timeOffset="54605.0168">28185 1043 353 0,'0'0'69'15,"0"0"67"-15,0 0-94 16,0 0-22-16,0 0 29 16,0 0 8-16,0 0-4 15,0 0-8-15,0 0-13 0,0 0-11 16,0 0-7-16,0 0 0 16,0-5-3-16,0 0 6 15,0-8-2-15,9-1-2 16,8 1-1-16,1-2-3 15,2-4 1-15,9 2-6 16,-11 2 5-16,8-4-5 16,1 3 1-16,-1-4-4 15,6 0 2-15,3-1-3 16,0 1 3-16,-5-1-3 16,8-2 8-16,-12 0 0 15,0 3 5-15,1-4 6 16,5 6 2-16,-6 1-11 0,1 1-6 15,-10-3-1-15,10 3-1 16,5-3-2-16,-15 0 2 16,10 2 0-16,-19 4 1 15,1 3-1-15,-9 2 2 16,0 3 8-16,0 3 8 16,0 2-1-16,0 0-7 15,0 0-3-15,0 0 2 16,0 0-1-16,0 0-1 15,0 0-4-15,0 0 0 16,0 0-4-16,0 0 1 16,0 0-3-16,0 0 1 0,0 0 0 15,0 0 0-15,0 0-1 16,0 0 0-16,0 0 1 16,0 0 1-16,0 0 3 15,0 0-2-15,0 0 3 16,0 0 3-16,0 0 1 15,0 0 3-15,0 0-4 16,0 0-3-16,0 0-3 16,0 0-2-16,0 0 1 15,0 0-1-15,0 0 1 16,0 0-1-16,0 0 1 16,18 0 1-16,-1 8 5 15,15 9 5-15,4 1-1 0,8 3 4 16,5 2-1-16,-5 2-6 15,9 4 1-15,5 3 9 16,-5 5-5-16,-6-1 0 16,9-2-1-16,-13 2 1 15,-2-8-2-15,-5-5-8 16,-10-4 6-16,-9-9-5 16,1-2-2-16,-9-4-1 15,-9-1 0-15,0-3 2 16,0 0 4-16,0 0-2 15,0 0-3-15,0 0 5 16,0 0 0-16,0 0 3 0,0 0-5 16,0 0 3-1,0 0-7-15,0 0 2 0,0 0 2 16,0 0 1-16,0 0-5 16,0 0-2-16,0 0 2 15,0 3-3-15,-18 6 0 16,-17 8 0-16,9 9-7 15,-21 6 1-15,9 4 5 16,-6 2 3-16,6-1-4 16,9-5 3-16,11-9 1 15,9-3-1-15,1-8 0 16,8-6-3-16,0-1 0 16,0-5 0-16,0 1-5 15,0 2 2-15,8-1 5 16,10 1 2-16,8-3 0 0,6 0 0 15,-5 0 0-15,8 0-1 16,3-9 3-16,9-7 1 16,-3-2 0-16,-9-1-2 15,-3 6-1-15,-6 5-2 16,-8 0 2-16,-9 8 2 16,-1 0-2-16,1 0-4 15,0 0 4-15,0 0 1 16,0 0-1-16,-7 0-3 15,7 0 3-15,3 0 0 0,-3 0-2 16,-9 0 0 0,0 0 1-16,9 16 1 0,-9 7-2 15,0 4 4-15,0-2 1 16,0 6-3-16,-9-3-2 16,-12-1 2-16,10 3 0 15,2-3 3-15,0-2-5 16,0 1 5-16,0-3-3 15,9-5 0-15,0-4 0 16,0-6-3-16,0-3 3 16,0 0 0-16,0 1-1 15,0-3-1-15,0 4 2 16,0-1 0-16,0 2 0 16,9-1 0-16,0-5 1 15,9-2-1-15,5 0-3 0,3 0 3 16,1 0 4-1,8-2-3-15,-6-14 1 0,9-5 0 16,-3 3-1-16,0-4 0 16,-5 5 3-16,-1 6-3 15,-20 1-1-15,-1 6-4 16,1 2 4-16,-9 2 0 16,0 0 0-16,0 0-4 15,0 0 0-15,0 0-2 16,0 12 6-16,0 14 0 15,-9 0 2-15,-17 6 0 16,-15 0-1-16,6 1 0 0,0 3-1 16,0-1 1-16,-6-5-1 15,14-3 1-15,10-3-1 16,8-6 0-16,0 0-1 16,1 0 0-16,8 0 1 15,0-3 0-15,0 2-1 16,0 0 1-16,0-4 0 15,0-2 1-15,0-4 0 16,0-5-2-16,0-2 1 16,0 0 0-16,0 0-1 15,0 0-3-15,0 0 4 16,0 0 0-16,0 0 2 16,17 0 1-16,18 0-3 0,3-6 2 15,9-8-2-15,-3 1 1 16,-6-1 0-16,0 2 1 15,-12 4-1-15,-8 4-1 16,0 4 0-16,-10 0 0 16,-8 0 0-16,9 0 0 15,9 0-1-15,5 3 1 16,3 13 2-16,10 3-1 16,-1 5 1-16,6 7-1 15,-6 1 6-15,9-1-5 16,-15 0 4-16,18-8 5 15,-12 2 4-15,0-6 2 0,-3-4-10 16,-5 2 1-16,8-3-2 16,-9 0 3-16,-6 0-3 15,10-4-3-15,-13-1 1 16,-8-1 1-16,0-2-5 16,0 0-1-16,-9 5 1 15,0 11-46-15,0 0-142 16,-68-11-391-16</inkml:trace>
  <inkml:trace contextRef="#ctx0" brushRef="#br1" timeOffset="58716.4453">26991 2221 375 0,'0'0'92'0,"0"0"2"15,0 0-46-15,0 0 8 16,0 0-41-16,0 0-6 16,0 0-4-16,-50-32-5 15,50 32 0-15,0 0 0 16,0 0 0-16,0 0 3 16,0 0 7-16,0-3 7 15,0 3-5-15,0-2-2 16,0 1-3-16,0 1-2 0,3-4 4 15,8 4 7-15,-11-2-1 16,9 0 17-16,-9-1 21 16,0-2 20-16,0 1-32 15,0 0-13-15,0-1 5 16,0 3-3-16,0 2-2 16,0-3-12-16,0 3-9 15,0-2 0-15,0 2-4 16,0 0-3-16,0 0 1 15,0 0 1-15,0 0-1 16,0 0 0-16,0 0 0 16,0 0-1-16,0 0 0 15,0 0 0-15,9 0 0 16,-9 0 0-16,18 0 0 16,-1 0 1-16,9 0-1 0,-8 0 0 15,-6 2 1-15,8 1 0 16,-2-3-1-16,-9 0 2 15,-1 0 1-15,-8 0-2 16,0 0-1-16,0 0 0 16,0 0 3-16,0 0 6 15,0 0 9-15,0 0 21 16,0 0-8-16,0 0-2 16,0 0 4-16,0 0-20 15,0 0-12-15,0 2-1 16,-17 6-1-16,-1 2-6 15,-5 9 6-15,-4 1 0 0,1 8 1 16,-9 6-1-16,3 5 1 16,-3 0-1-16,0-1 0 15,-1 2 1-15,4-5 0 16,-3 1-1-16,9-5 3 16,-1-8-3-16,10-7 1 15,-4-8 0-15,18-4 3 16,-5-4-2-16,8 0 3 15,0 0-2-15,0 0-1 16,0 0-1-16,0 0-4 16,0 0 3-16,0 0-1 15,0 0-1-15,0 0 3 16,0 0 1-16,0 0-1 0,0 0 1 16,0 0-1-1,0 0 0-15,0 0-2 0,0 0-3 16,0 0 2-16,23 0 3 15,3 0 1-15,1 0-1 16,17 0 7-16,5-5-7 16,4-9 4-16,-6-1-4 15,9 5 0-15,-21 0 1 16,3 5-1-16,0 2 0 16,-3-2 0-16,9 3 0 15,6-1 0-15,-7-1 0 16,25 2 2-16,-7-6-2 0,-5 1 1 15,17-4 2-15,-11-6-2 16,5 2 2-16,-14-2 4 16,-13-2-3-16,-4 7-1 15,-28 6 3-15,-8 1 3 16,9 4 0-16,-9 1 8 16,0 0-11-16,0 0-6 15,0 0-3-15,0 0-4 16,0 0-1-16,0 0 2 15,0 0 5-15,9 11 1 16,9 2 1-16,-1 6-1 16,15 8 0-16,-5 5 0 15,8 1 1-15,-6 6 0 0,9 1-2 16,6-4 3-16,-9-8-4 16,-9-1 4-16,7-11-1 15,-16-5 0-15,1-6 0 16,-9-5 3-16,-9 0 4 15,0 0 3-15,8 0 5 16,1-20 5-16,9-7-16 16,-1-4-3-16,-2 3-2 15,-6-2 0-15,-1 3 2 16,-8-2 1-16,9 2-3 16,-9 1 0-16,0-1 1 15,9 5 0-15,0 3-2 0,0 1-1 16,-1 8 2-16,10-2 0 15,-9 11 1-15,-9-2-2 16,8 3 1-16,-8 0-4 16,0 0 3-16,0 0-3 15,0 0 1-15,9 0-2 16,3 0 0-16,26 9 5 16,-3 10 0-16,9 4 2 15,-3 2 0-15,3 2 4 16,0 5-1-16,-3-2 2 15,-15-1 3-15,0-2-6 16,1-1 5-16,-18-6-2 16,2-5-1-16,-2-4-5 0,3-6-1 15,-4 3 3 1,1-4 0-16,-9-3-1 0,0-1-4 16,9 0 4-16,-9 0-1 15,0 0 4-15,0 0 5 16,0 0 2-16,9-5 2 15,-9-11-8-15,9-4-1 16,8-1-5-16,-8-4-4 16,0-2 4-16,0 0 2 15,8-1 1-15,-8 1-3 16,5-3 0-16,-5 5-3 16,9 0 4-16,-9 3-1 0,-1 5 0 15,1 3 0 1,-9 9 1-16,0 4 0 0,9 1-1 15,-9 0-2-15,0 0-2 16,0 0-4-16,9 0-10 16,17 20 15-16,15 7 3 15,12 5 0-15,-9 0 3 16,14 3-2-16,-5-2 1 16,5-3-1-16,-5-3 3 15,-15-4 3-15,0-3-7 16,-11-8 3-16,-10-4 2 15,-8-4-5-15,0-4 1 16,-1 0 1-16,-8 0 1 16,0 0-1-16,0 0 3 15,0 0 0-15,0 0-1 0,0 0 2 16,0 0 1-16,0 0-1 16,9-3-4-16,0-7-2 15,3-1-3-15,17-5 1 16,-3 11 2-16,9-8-3 15,1 3-1-15,5 1 4 16,2-1 0-16,-7 3 0 16,5 3 0-16,-6-1-1 15,9 1 0-15,-9-1 1 16,6 3 0-16,-6-1-1 0,0 2 2 16,6-5-1-1,3 1 0-15,-9 4 0 0,-15-1 1 16,10-3-1-16,-4 3 0 15,0-3 1-15,-8 0-1 16,-1 2 1-16,1 2-1 16,5-2 0-16,4-2 0 15,-1 2 0-15,9-2 0 16,-14 2 1-16,8-1 0 16,-3-1 0-16,-17 5-1 15,9-3 0-15,-10 2 0 16,1 1 2-16,0 0-2 15,0-3 0-15,0 3 0 16,2 0 0-16,10-1-1 16,-4 1 0-16,10-3 1 0,-10-1 0 15,1 1 1-15,-7 2 1 16,-2-5-1-16,12 4 2 16,-12-1-3-16,-1 2 1 15,1 1 0-15,-9-4-1 16,9 4 0-16,0 0 0 15,-9 0-1-15,8 0 2 16,-8 0-3-16,0 0 3 16,9 0-1-16,-9 0 0 15,0 0 0-15,9 0-2 16,-9 0 1-16,0 0 1 16,0 0 0-16,0 0 2 0,0 0 2 15,0 0 2-15,0 0 6 16,0 0 10-16,0-3-1 15,0-2 0-15,-9-3-2 16,-8-7-12-16,-18-1 1 16,-6-7-4-16,-3-6 0 15,-9 0-1-15,-6-1-2 16,7 7-1-16,-24 6-6 16,-18 11-14-16,-20-5-133 15,-30-28-685-15</inkml:trace>
  <inkml:trace contextRef="#ctx0" brushRef="#br1" timeOffset="66378.1134">30383 1080 524 0,'0'0'80'0,"0"0"95"15,0 0-65-15,0 0-57 16,0 0 15-16,0 0-3 16,0 0-3-16,9-87-10 15,-9 78 30-15,0 3-7 16,0-5-20-16,0 5-18 16,0 0-4-16,0 2 0 15,0-5-12-15,0 6-4 0,0-1-5 16,0 3-2-16,0 1-6 15,0 0 5-15,0 0-9 16,0 0-3-16,0 5-14 16,0 18 17-16,0 8 0 15,0 9 1-15,0 0 0 16,0 1 0-16,0 3-1 16,0-1 1-16,0-4 1 15,0-8-2-15,0-3 2 16,0-12-1-16,-9-8-1 15,9-3 3-15,-9-2 0 16,9-3 1-16,-9 0 6 16,0 0 0-16,-14 0-6 0,5-5-2 15,1-8-1 1,-1-5 3-16,1-6-1 0,-1-7-1 16,9-8 0-16,1-2-1 15,8-4-1-15,0 3 0 16,0 2 0-16,0 0-1 15,0 2 0-15,35 0 1 16,-9 5-1-16,0 1 1 16,7 1 1-16,2 1-1 15,-9 2 0-15,9 2 0 16,-6 6 0-16,10 0-1 16,-13 8-1-16,0 3 2 0,-8 5-2 15,-7 4 0 1,-2 0-4-16,3 0-2 0,-3 13 2 15,-9 10-1-15,0 6 3 16,0 5 4-16,-21 1 0 16,-17 4-1-16,-14 0 1 15,2-8 0-15,6-2 0 16,0-7-1-16,3-4 1 16,15-11 0-16,-1 0-3 15,10-7 1-15,8 0 1 16,0 0 0-16,0 0 0 15,9 0 0-15,0 0 0 16,0 0 0-16,0 0-4 16,0 0-5-16,0 0-2 15,9 4 0-15,26 13 12 0,12 2-4 16,9 9 3-16,-4 6 1 16,-2 3 0-16,-6 0 0 15,-9 1 0-15,-6 1 0 16,-8-3 0-16,-12 0-3 15,-9 3-21-15,0-6-141 16,0-11-79-16,0-13-163 16</inkml:trace>
  <inkml:trace contextRef="#ctx0" brushRef="#br1" timeOffset="66737.4084">30889 1146 722 0,'0'0'111'16,"0"0"101"-16,0 0-93 15,0 0-50-15,0 0-9 16,0 0-16-16,-17-31-20 15,17 31-9-15,0 0-6 16,0 17-7-16,0 20 3 16,0 6 12-16,0 9 27 0,0 2-6 15,8-2-18-15,1-10-3 16,0-5-9-16,-9-12-1 16,9-6-5-16,-9-8-2 15,8-4 4-15,-8 0-8 16,0 0-13-16,0-7-191 15,0 0-154-15</inkml:trace>
  <inkml:trace contextRef="#ctx0" brushRef="#br1" timeOffset="67456.5755">31173 1201 670 0,'0'0'59'16,"0"0"132"-16,0 0-99 16,0 0-48-16,0 0-9 15,0 0-3-15,0-123-15 16,26 106-5-16,1 2 9 15,-1 3 5-15,6-2-3 16,3 5-1-16,-8 7-2 16,-1 2-15-16,-3 0-3 15,-5 5-2-15,0 19 0 16,-18 11 1-16,0 3 2 0,0 6 3 16,0-3 1-1,0 0 2-15,-18-3 7 0,-20-10-4 16,17 0 2-16,-14-9-3 15,9 1-9-15,17-10 2 16,-8-1-3-16,17-9 5 16,0 0-1-16,0 0-1 15,0 0 1-15,0 0 3 16,0 0-6-16,0 0-2 16,0 1-2-16,0-1-2 15,0 0-1-15,0 0 5 16,17 0-2-16,27-1 4 15,9-15-2-15,23 1 2 16,18 2 3-16,-15-4-5 16,5 4 0-16,-22 4 3 0,-21 2-3 15,-15 7 3-15,-17 0-3 16,-9 0 0-16,0 0-5 16,0 11-7-16,-26 7-155 15,-42-1-380-15</inkml:trace>
  <inkml:trace contextRef="#ctx0" brushRef="#br1" timeOffset="68942.1436">28635 2880 305 0,'0'0'475'0,"0"0"-342"15,0 0-9-15,0 0-120 16,0 0-4-16,0 0-2 16,-11 47 2-16,11-8 26 15,0 3 23-15,0-2-19 16,0 2-2-16,9-8-6 16,2-1 6-16,-11-7-20 15,12-8 1-15,-12-6-5 16,0-5-4-16,0-3 8 15,0-4-2-15,0 0 9 16,0 0 49-16,0-6-7 0,0-18-42 16,-21-4-11-16,1-4-2 15,2-5 5-15,-8 0-7 16,17-3 0-16,0-4 2 16,9 6 0-16,0-1-2 15,0 7-1-15,0 0 1 16,18 4-3-16,17 1 1 15,-8-3 2-15,13 10 1 16,-13 3-1-16,-1 7-2 16,-8 3 1-16,-1 3-4 0,7 3 2 15,-7 1 1 1,1 0 0-16,-1 0-7 0,1 4 5 16,-9 10 2-16,-9 4-1 15,0 3 1-15,0 2 2 16,0 3-2-16,-27-2 2 15,-8 0 0-15,-6-1 0 16,-3 0-1-16,9-3-12 16,-6-4-12-16,6 1 0 15,9-7-1-15,8 1 12 16,9-7-1-16,1-2 7 16,8-2 0-16,0 0 2 15,0 0 5-15,0 0 0 16,0 0-5-16,0 0 3 15,35 7 0-15,9 4 3 0,5 3 1 16,-5-1 1-16,0 4-2 16,-3-3-1-16,-14-1 1 15,-1-2 1-15,-8 5-1 16,-10-4-29-16,-8 4-211 16,0-7-123-16</inkml:trace>
  <inkml:trace contextRef="#ctx0" brushRef="#br1" timeOffset="69489.4706">29224 2889 717 0,'0'0'54'16,"0"0"177"-16,0 0-104 15,0 0-72-15,0 0-28 16,0 0-6-16,61-109-7 0,-20 97 2 15,-14 7 6-15,-1 4-10 16,-9 1-5-16,1 0-7 16,5 0 0-16,-14 0-2 15,0 19 1-15,-9 7 1 16,0 3-1-16,0 6 1 16,-29-4 1-16,-1-3 0 15,4-4 0-15,0-4-1 16,-1-8 2-16,19-2 0 15,-4-5-2-15,9-3 0 16,3-2 0-16,0 0 1 16,0 0 1-16,0 0-2 0,0 0-2 15,0 0 2-15,15 0 0 16,11-5 2-16,18-7-1 16,-6 0 0-16,9 3-1 15,-12-3 0-15,0 10-5 16,-15 2-32-16,-8 0-141 15,-12 0-202-15</inkml:trace>
  <inkml:trace contextRef="#ctx0" brushRef="#br1" timeOffset="70067.8275">29812 2867 678 0,'0'0'40'15,"0"0"150"-15,0 0-77 16,0 0-90-16,0 0 9 0,0 0 5 16,82-111-12-1,-56 109-1-15,1 2-9 0,5 0-9 16,-15 12-2-16,1 8-2 16,-18 11-2-16,0 2 3 15,0 4-2-15,-35 2 4 16,-15-7-5-16,15-12 4 15,0-9-2-15,17-7 0 16,18-4 6-16,-8 0 13 16,8 0 12-16,0-10-19 15,0-8-14-15,17-3-3 16,27 3-2-16,-9 4 2 16,15 4 1-16,-15 10 0 15,9 0-3-15,-3 5 0 16,-6 14 3-16,-9 3 2 0,1 4 2 15,-19-4-2-15,-5 2 1 16,-3-4-1-16,0-1 0 16,-20-3 0-16,-33 1 0 15,-14-2-1-15,-12 7 0 16,-6-6-44-16,-17-5-51 16,-7-5-184-16</inkml:trace>
  <inkml:trace contextRef="#ctx0" brushRef="#br1" timeOffset="71397.0219">26142 1881 697 0,'0'0'82'0,"0"0"102"0,0 0-122 15,0 0-47-15,0 0-14 16,0 0 0-16,-9 83 18 16,27-32 39-16,-4 4 4 15,-5 0-23-15,0-5-15 16,0 0-7-16,-9-9-6 15,0-6-1-15,0-13-6 16,0-8 1-16,0-9-2 16,0-5 12-16,0 0 27 15,0 0 30-15,-9-19-16 16,-20-12-44-16,-1-7-9 0,4-6-1 16,0-12-2-16,8-5 0 15,0-6-1-15,18 0 1 16,0 3 0-16,0 9-2 15,0 6 0-15,18 11 2 16,17 6-3-16,9 7-2 16,-3 7 4-16,-15 6 1 15,1 7 0-15,-10 5 0 16,1 0-6-16,-1 0-4 16,-8 14 6-16,-6 13 3 15,-3 5 1-15,0 7 1 16,-3-1-1-16,-23 1-2 0,-18 1 2 15,0-11 0 1,3-6 0-16,6-6-1 0,17-12 0 16,1-1 1-16,17-3-4 15,0-1-1-15,0 0-5 16,0 3-5-16,0 0-7 16,0 3 0-16,0 4 16 15,35 3 6-15,0 2 2 16,6 2-2-16,3-3 0 15,-9-1 0-15,-9-1-1 16,-14 2 0-16,0 1 1 16,-12 1-179-16,0-2-146 15</inkml:trace>
  <inkml:trace contextRef="#ctx0" brushRef="#br1" timeOffset="71975.2766">26467 1801 700 0,'0'0'146'0,"0"0"-3"16,0 0-77-16,0 0-23 15,0 0-6-15,0 0-10 16,35-76-13-16,0 72-1 16,-3 4-2-16,-6 0 0 15,10 0-7-15,-19 0 1 16,1 8-4-16,-10 9 4 15,-8 3-3-15,0 5 1 16,0-1-2-16,-26-4 1 16,0-7-1-16,8-3 0 15,9-8 1-15,1-2 0 16,8 0 2-16,0 0 2 0,0 0 2 16,0 0-8-1,0 0-7-15,17-2 0 0,18 2 4 16,0 0 1-16,6 0-2 15,-14 0 4-15,-1 17-1 16,-17 4 1-16,-9 5 0 16,0 0 0-16,0 1 0 15,-35 1 0-15,-9-9 1 16,3-1-2-16,-3-8 1 16,0-9 0-16,3-1 0 15,6 0-19-15,0-15-96 16,-3-8-125-16,17-4-620 0</inkml:trace>
  <inkml:trace contextRef="#ctx0" brushRef="#br1" timeOffset="72334.6575">26964 1561 567 0,'0'0'167'16,"0"0"16"-16,0 0-60 15,0 0-21-15,0 0-25 16,0 0 5-16,9-31 0 16,0 31-49-16,0 19-26 15,17 20-5-15,0 13 6 16,-5 6-1-16,8 10-6 16,-20 8-1-16,-9-8-106 15,-9-22-586-15</inkml:trace>
  <inkml:trace contextRef="#ctx0" brushRef="#br0" timeOffset="92443.1618">28922 699 249 0,'0'0'49'16,"0"0"13"-16,0 0 1 15,0 0 3-15,0 0 27 16,0 0-12-16,0 0-35 16,0 0-7-16,0-22-7 15,0 21 0-15,0 1-9 16,0-3 2-16,-9 3-5 0,9 0 1 16,-11 0-3-1,2 0 1-15,6 0 4 0,-6-1 7 16,9-4 20-16,-8 0 5 15,8 1-16-15,0 1-18 16,0 1 7-16,-9-1-2 16,9 3-4-16,0 0-10 15,0 0-1-15,0 0-7 16,0 0-1-16,0 0-2 16,0 0-1-16,0 0 1 15,0 0 4-15,0 0-2 16,0 0 10-16,0 0 12 0,0 0 2 15,0 0-10-15,0 0-9 16,0 0 1-16,0 0 1 16,0 0-2-16,0 0 0 15,0 0-3-15,0 0-1 16,0 0-2-16,0 0 0 16,0 0 1-16,0 11-2 15,0 1 1-15,0 7 1 16,0 9-1-16,0 4 3 15,0 0 2-15,0 4-2 16,0-3 1-16,0-2 1 16,0-4-2-16,0-4 1 15,0-6-1-15,0-6-1 0,0-1 1 16,0-4 1 0,0-5 0-16,0-1-2 0,0 0-4 15,0 0 6-15,0 0-1 16,0 0 0-16,0 0 4 15,0 0-7-15,0 0 0 16,0 0 1-16,0 0-1 16,0 0-1-16,0 0-1 15,0 0 2-15,0 0-3 16,0 0 2-16,0 0 0 16,0 3 0-16,0-3-1 15,0 2 0-15,-9-2 0 16,9 3-1-16,-9-2 1 15,9 2 0-15,-9-1 0 0,1 4-2 16,-10 1 0-16,0 3 2 16,-11 3 0-16,0 4 0 15,-15-2 3-15,9 6-6 16,-6-3 5-16,15-3-4 16,-10 2 3-16,10-3-3 15,6-2-3-15,8-1 4 16,3-3-1-16,0-3 0 15,9 0 1-15,0-5-6 16,0 4 3-16,0-1 2 16,0-1 1-16,0-1 1 15,18-1 3-15,14 4-3 16,3-4 5-16,9 0-4 0,-9 0-1 16,6 0 0-16,-6 0 0 15,-8 0 0-15,-10 0-1 16,15 1 0-16,-14 2 2 15,8 0-2-15,-8-2 2 16,0 2-2-16,-1-3 1 16,-14 2-1-16,3 3 1 15,-3 2-1-15,8 1-1 16,-2 2 1-16,0 0 1 16,0-3 2-16,-9 1-2 15,0-2 0-15,0 2 0 16,0 0 0-16,0 4 3 0,-9 2 1 15,-20 2-2-15,0 0-1 16,-15 0 0-16,8 1 0 16,-4 0-1-16,13-4 1 15,-8 1-1-15,17-4 0 16,1-3 1-16,-4 2-1 16,10-4-2-16,2 2 2 15,9 1-1-15,-9-1-2 16,9 0 1-16,0-3 2 15,0 0-1-15,0 0 0 16,0-3-2-16,0-1 0 16,0 3 2-16,0-3 2 15,27 0-1-15,13 0 1 0,-4 0 3 16,-1 0-3 0,6 0-1-16,-6 0 0 0,-9 0 0 15,1 0 0-15,-7 0 0 16,0 0 0-16,-2 0-2 15,0 0 1-15,-18 0 1 16,8 0-1-16,-8 0-3 16,0 16 2-16,-8 3 2 15,-28 2 2-15,-4 2-2 16,-4-4 1-16,8-6 0 16,7-1 1-16,18-5 0 15,-7-2-2-15,9-3-1 16,0 2 1-16,1-2-2 0,8-2 1 15,0 2 1-15,0 2-2 16,0-3 0-16,0 2 2 16,0 2-3-16,0-1 2 15,0-2 1-15,17 2 1 16,-8-2 0-16,0-2-1 16,0 3 0-16,-9 0 1 15,2 1-1-15,4 1-1 16,-3 1 1-16,3 3 2 15,9 2-2-15,-7-3 0 16,1 5 1-16,9 1-1 16,-1 7 1-16,10 3-1 0,-1 3-1 15,-3 3 1-15,-5-2 1 16,0-4 2-16,-10-4-2 16,1-10 2-16,0-1-3 15,-9-8 4-15,0-1 0 16,0 0 2-16,0 0 4 15,0 0 1-15,0 0 2 16,0 0 4-16,0 0 0 16,0 0-5-16,0 0-9 15,0 0-3-15,0 0-8 16,0 0-82-16,-9 0-233 16,-26-10-847-16</inkml:trace>
  <inkml:trace contextRef="#ctx0" brushRef="#br0" timeOffset="94288.5064">29042 2019 182 0,'0'0'245'0,"0"0"-89"15,0 0-47-15,0 0-76 16,0 0 6-16,0 0 14 16,9-15-23-16,-9 14-7 0,9 1 7 15,-9 0 1-15,0 0 7 16,0 0-9-16,9 0-2 15,-9 0-9-15,17-4-3 16,-8 1 3-16,0 2 2 16,8-3-4-16,-8 4-3 15,9 0-4-15,-15 0 0 16,17 0 4-16,6 0-1 16,-8 0 3-16,8 15-3 15,1 5-2-15,-10 5 0 16,7-1 1-16,-7 1 1 15,-8-1-3-15,9-4 3 16,-10-7-2-16,1-3 3 16,-9-2-3-16,9-6-5 15,-9-2 2-15,9 0 1 0,-9 0 2 16,0 0 4-16,0 0 3 16,0 0 6-16,8 0 8 15,-8-6-4-15,9-8-21 16,-6 1-2-16,3-1-1 15,3 1-2-15,-6 5-1 16,8-1 1-16,-11-1 1 16,0 3-1-16,9-1 0 15,0 1 0-15,0 1-1 16,-9-1 1-16,9 5 2 0,-9 2 0 16,0 0 0-1,0 0 2-15,0 0-5 0,0 0-1 16,8 0-4-16,-8 0-5 15,18 0 4-15,-1 13 6 16,1 2 1-16,-6 4-1 16,8 5 1-16,-2-1-1 15,-1-3 0-15,-8 4 1 16,9-5 0-16,-10-4 0 16,1-1 0-16,0-5 0 15,0-3-1-15,-9-2 0 16,9-1 2-16,-9 1-2 15,0-4 3-15,0 0 1 16,0 0 5-16,0 0 3 16,0 0 1-16,0 0 9 0,8-4 3 15,-5-8-20-15,9 4-4 16,-12-7 0-16,9 5 0 16,8-4-2-16,-8-2 1 15,0 5 0-15,0-1 0 16,-1 6 1-16,1 1-1 15,0 2 0-15,-9 3-1 16,0 0-1-16,0 0-4 16,9 0-2-16,0 0-9 15,2 3 10-15,10 8 7 0,-4 5 0 16,1-1 0-16,-1 5 1 16,1-3 0-16,0 1-1 15,-1-2 0-15,-8-6 0 16,0 0 1-16,5-7-1 15,-14-3 2-15,0 0 2 16,9 0 3-16,-9 0 4 16,9 0 1-16,0-7-6 15,8-3-3-15,1-3-3 16,-9 4 0-16,-1 6 0 16,1-2 0-16,0 5-2 15,-6 0 1-15,6 0-6 16,11 0 6-16,6 0-1 0,1 0 1 15,8 0 2 1,-6 0-1-16,18 0 0 0,6 0-1 16,5 0 1-16,4 12-1 15,5 1-2-15,-6 1 2 16,7-6 1-16,-16 2 0 16,1-5 0-16,-3-5 0 15,-6 0 3-15,-9 0-2 16,-3 0 2-16,-6 0-2 15,1 0 0-15,-10 0-2 16,-8 0 1-16,-6 0-5 16,-3 0-11-16,0 4-35 0,-12 1-222 15,-49-5-611 1</inkml:trace>
  <inkml:trace contextRef="#ctx0" brushRef="#br0" timeOffset="96666.2174">26853 2604 321 0,'0'0'259'0,"0"0"-130"15,0 0-1-15,0 0-49 16,0 0 6-16,0 0-34 16,-9-7-15-16,9 5-6 15,0 1-2-15,0 1-3 16,0 0 2-16,0 0 5 15,0 0-14-15,0 0-7 16,0 0-8-16,0 0-3 0,0 0-1 16,0-7-2-1,27-2 3-15,8 1 2 0,23-8 1 16,-5 0-1-16,-6-2 0 16,0-1-2-16,-4 1 5 15,-7 1 2-15,-4 4-1 16,-15 2 6-16,1-2-4 15,-1 8-3-15,-17 0 1 16,9 3-1-16,-9-1 3 16,9 2-7-16,-9-5-1 15,9 1 1-15,0 1-1 16,-9 0 2-16,8-1-1 16,-8 3 0-16,0 1 0 0,0 1 1 15,0 0 3 1,0 0 1-16,0 0-4 0,0 0-2 15,0 0-5-15,0 0-9 16,12 0 0-16,9 3 14 16,5 6 4-16,0 0-3 15,-8 3-1-15,-1-2 2 16,1 0-2-16,5 0 0 16,-5-3 1-16,-1-2-1 15,-8-2 0-15,-9-3 2 16,0 0 0-16,0 0 8 15,0 0 0-15,0 0 9 0,0-7-7 16,0-8-9-16,0-6 0 16,0-2-1-16,0 4-2 15,-17-5 1-15,8 6 1 16,9 1-1-16,-9 4-1 16,9 2 0-16,0 3-3 15,0 0 4-15,0 3-1 16,0-1 2-16,0 2-1 15,0-3 4-15,9 3-5 16,0-1-2-16,8 4 1 16,1 1-2-16,8 0 3 15,-5 0-4-15,17 0 4 16,-3 9-2-16,0 5 6 16,-15-4-4-16,18 2 0 15,-20-4-1-15,0-2 1 0,-1-3 0 16,-8-1 0-16,9-2 2 15,-10 0-1-15,-5 1 0 16,6-1 0-16,3 0-1 16,-4 0-1-16,1 0 1 15,0 0 0-15,0 0 1 16,8 0 0-16,-8 0 4 16,9-6-1-16,-1-5 0 15,1-5-4-15,-4 1 2 16,4-2 0-16,-9-1 3 15,0-1-2-15,-1 2 3 16,1 2-1-16,9 2 1 0,-9 6-5 16,-9 0 0-16,0 4 3 15,0 1 2-15,0 2 6 16,0-2-8-16,8 1-2 16,-8 1-2-16,9 0-3 15,9 0 2-15,-7 0-1 16,19-4 1-16,-13 4-4 15,1 0 4-15,-1 0 1 16,1 0-1-16,-1 0 1 16,7 0-2-16,-7 7 2 15,10 0 0-15,-10 2 2 16,10 0-3-16,-10-4 1 16,-8-3-1-16,6 2 1 0,-15-4 3 15,0 0-3-15,0 0 6 16,0 0-1-16,0 0 4 15,8-4 3-15,1-9-10 16,0-4-2-16,-9 2 2 16,0 5-3-16,9-4 2 15,-9 6 1-15,0 4-1 16,0-1-1-16,0 2 0 16,0 2 0-16,9 1 0 15,-9-4-1-15,0 0-2 16,8 0 0-16,1-3 0 15,17 0-1-15,15-1 3 0,-6-1-4 16,18 3 4 0,-3-3-2-16,-6 0 2 0,-9 2 0 15,-6 0 2-15,0 2-2 16,-11-7 2-16,0 2-1 16,8-2 6-16,-8-1-6 15,-1 1 0-15,6 2 0 16,-14 3 0-16,9-1 1 15,-9 3-1-15,-1 1 0 16,1 4 0-16,-9 0 1 16,0 0-1-16,0 0-9 15,0 0-160-15,-26-1-292 16</inkml:trace>
  <inkml:trace contextRef="#ctx0" brushRef="#br0" timeOffset="99229.5276">29464 409 666 0,'0'0'36'0,"0"0"131"15,0 0 9-15,0 0-93 16,0 0-18-16,0 0-14 16,0 0-21-16,0-26-10 15,0 26-15-15,0 0-5 16,0 19-2-16,0 11 2 16,0 2 8-16,0 1 6 15,0-1-7-15,0-5 1 0,0-1-4 16,0-5 2-16,0-7-3 15,0-4-1-15,0-4 0 16,0-4 1-16,0-2 0 16,0 0 3-16,0 0 4 15,0 0 6-15,0 0 25 16,-9-8 6-16,-9-9-35 16,-11-6-6-16,17-8 3 15,-5-1 1-15,-1-6-6 16,18-1-2-16,0-1-1 15,0 1 1-15,0 4-2 16,0 7 0-16,18 2 2 16,-1 3-1-16,10 2-1 0,5 3 0 15,-6 3 0-15,1 1 1 16,-1 2 0-16,-6 6-2 16,10 1 1-16,-21 4-3 15,-1 1-4-15,10 0-3 16,-9 0-1-16,-1 15 2 15,1 8 1-15,-9 6 8 16,0 7 1-16,-17 2 0 16,-27 0-1-16,3-6-1 15,-3-5-3-15,9-6 2 16,-6-7-2-16,14-5 1 16,10-5-3-16,8 0-6 15,0-4-6-15,9 0 10 16,0 0 6-16,0 0-4 0,0 0-12 15,0 0 7-15,0 0 7 16,9 0 1-16,17 0-3 16,15 0 0-16,3 15 4 15,9 2 1-15,-3 1 0 16,2 1 1-16,-16-2 0 16,5-7 0-16,-15-1-1 15,0-4-9-15,-8-1-97 16,-9-4-130-16,-1 0-137 15</inkml:trace>
  <inkml:trace contextRef="#ctx0" brushRef="#br0" timeOffset="99526.4221">29903 332 783 0,'0'0'113'16,"0"0"110"-16,0 0-140 16,0 0-56-16,0 0-25 15,0 0 3-15,0 29 4 16,0-3 6-16,0-3-1 16,9 8-8-16,-9-2-6 15,0 3 0-15,0-6-16 0,0-13-422 16</inkml:trace>
  <inkml:trace contextRef="#ctx0" brushRef="#br0" timeOffset="101293.7114">31079 2068 481 0,'0'0'369'0,"0"0"-349"16,0 0 52-16,0 0-67 16,0 0 0-16,0 0 4 15,-17 142-3-15,17-111 2 16,0-3 3-16,9-9 7 16,-9 3-5-16,0-9 9 15,0-3-3-15,0-4-5 16,0-2-4-16,0-4-3 15,0 0 2-15,0 0 11 16,0 0 56-16,0-6 13 16,0-18-68-16,0-4-6 15,-18-9-2-15,0-4-2 16,10-9 7-16,-10 0-10 16,18-2-3-16,0 10-2 0,0 8 1 15,0 6 5-15,0 5-2 16,18 7-5-16,-1 0 0 15,10 5 1-15,-1 4-2 16,-9 1-1-16,7 1 4 16,-7 5-4-16,1 0-2 15,8 0 1-15,-8 14-8 16,-1 7 6-16,4 8 3 16,-9-1 0-16,-12 1 0 15,0-2 1-15,0 1-1 16,-24-3 1-16,-11-8-1 0,0-2 0 15,9-6-2-15,5-5 0 16,4-4-4-16,14 0 0 16,-6 0 1-16,0 0-11 15,9 0 0-15,0 0 2 16,0 0-2-16,0 4 0 16,0 9-2-16,0 1 12 15,18 5 4-15,14 2 1 16,12-1 1-16,0 2 0 15,5 0 3-15,4-1-3 16,-9-5 0-16,-3 0-3 16,-15-4-4-16,-26-2-270 15,0-5-499-15</inkml:trace>
  <inkml:trace contextRef="#ctx0" brushRef="#br0" timeOffset="101778.0853">31688 2194 67 0,'0'0'776'16,"0"0"-657"-16,0 0 51 15,0 0-98-15,0 0-51 16,0 0-13-16,103-92-1 16,-60 92 0-16,-16 0 3 15,-1 0-4-15,-5 14-5 16,-1 6 2-16,-11 11 8 15,-9 4-5-15,0 4-4 16,-18-2 4-16,-23-2 0 16,-3-5 2-16,1-11-5 15,10-11 5-15,25 2 0 16,-1-10-1-16,9 0 9 0,0 0 11 16,0 0-7-16,0 0-15 15,0 0-5-15,0 0 6 16,11 0-5-16,36 0 6 15,24-1 0-15,13-13-3 16,10 0-4-16,3-4-6 16,-30-8-160-16,-23-8-719 15</inkml:trace>
  <inkml:trace contextRef="#ctx0" brushRef="#br0" timeOffset="103294.2704">25627 2743 674 0,'0'0'40'0,"0"0"62"15,0 0-3-15,0 0-47 16,0 0-26-16,0 0-11 16,0-9 5-16,0 18-9 15,0 28 3-15,0 15 58 16,0 10-16-16,0-2-16 15,0-4-22-15,0-10-10 16,0-12 2-16,0-10-6 16,0-14-1-16,0-5-2 15,-9-5 6-15,9 0 13 16,-9 0 54-16,-8-7 0 16,-1-23-50-16,-17-10-16 15,9-11-3-15,-7-11-4 0,16-6-1 16,-1-10 1-1,18 12 0-15,0 7 0 0,0 13-1 16,0 25 2-16,0 3-2 16,27 12 0-16,14-1 0 15,-6 2-2-15,9 3 0 16,2 2 2-16,10 0-3 16,-21 0 0-16,-6 0-2 15,1 2-1-15,-22 15 1 16,-8 5 0-16,0 15 2 15,-17 3 3-15,-50 9-1 16,-10-6 1-16,7-4-13 16,6-12-4-16,26-11 5 0,3-7-1 15,26-9 0-15,0 0 4 16,9 0 9-16,0 0 0 16,0 0-12-16,0 0 3 15,18 0 8-15,17 0-5 16,15 0 0-16,11 13 1 15,3 12 4-15,18 4 0 16,-6-1 1-16,-5-1 0 16,-22-1-1-16,-5 0-7 15,-17-5-39-15,-27-6-330 16</inkml:trace>
  <inkml:trace contextRef="#ctx0" brushRef="#br0" timeOffset="103841.6543">26133 2825 812 0,'0'0'56'15,"0"0"178"-15,0 0-163 16,0 0-57-16,0 0 2 15,0 0-6-15,102-84-3 16,-66 84 3-16,-16 0-10 16,9 17 0-16,-20 11-4 15,-9 7 4-15,0 1 5 16,-26 2-1-16,-24-7 1 0,6-11-2 16,18-8 5-1,8-8-3-15,7-1 1 0,11-3 19 16,0 0-11-16,0-6 7 15,46-7-21-15,-2 5-1 16,15 1-2-16,-7 7-3 16,-8 0 3-16,-3 3-5 15,-23 21 1-15,-9 4 3 16,-9 6 4-16,-18 6 1 16,-67 6 1-16,-17 2-2 15,-18-8-98-15,-9-19-502 16</inkml:trace>
  <inkml:trace contextRef="#ctx0" brushRef="#br0" timeOffset="133961.8333">27026 12069 771 0,'0'0'60'15,"0"0"88"-15,0 0-10 0,0 0-65 16,0 0-19-16,0 0-11 16,0 0 1-16,0 0-8 15,-35-117-3-15,35 113-2 16,0 4 1-16,0 0 0 15,0 0-12-15,0 0-12 16,0 0-8-16,-9 4-8 16,9 28 6-16,0 6 0 15,0 10 2-15,0 6 2 16,0-4-2-16,0-1 0 16,0-6 1-16,0-4 0 15,0-12 0-15,0-7 2 0,0-3-5 16,0-8 3-16,0-5-1 15,0 0 7-15,0-4-7 16,0 0 12-16,0 0-5 16,0-12 15-16,-18-16-10 15,-2-8-5-15,8-8 6 16,-6-3-12-16,1 2 0 16,8-2 2-16,9 0-1 15,0-2-2-15,0 2 1 16,0 4-4-16,0 1 4 15,0 5-1-15,18 3 0 16,8 2-4-16,-3 4 0 16,13 4 4-16,-1 3 4 0,-9 4-4 15,-5 7-5 1,-1 0 5-16,-11 3 0 0,0 7 0 16,8 0-12-16,-8 0-2 15,8 7 12-15,-8 12-4 16,-9 9 4-16,0 3 0 15,0 5 2-15,0-1 1 16,-35 2-1-16,0-10-2 16,-6-2 2-16,15-9-3 15,-1-4 0-15,10-8-11 16,8-4 7-16,0 0-3 16,0 0 8-16,-2 0-3 0,11 0-1 15,0 0-6 1,0 0 6-16,0 0-3 0,0 7-6 15,0 14-20-15,20 11 28 16,15 10 7-16,0 0 1 16,15-3-1-16,-6-7 0 15,0-1 2-15,-15-5-2 16,9-3-4-16,-20-2-12 16,-1-5-142-16,1 0-61 15,-18-6-92-15</inkml:trace>
  <inkml:trace contextRef="#ctx0" brushRef="#br0" timeOffset="134274.2525">27488 12058 488 0,'0'0'355'16,"0"0"-186"-16,0 0 17 15,0 0-93-15,0 0-48 16,0 0-35-16,0-10-10 16,0 10 0-16,0 15 6 15,0 12 23-15,0-1 10 16,0 2 4-16,0 2-17 16,9-2-12-16,0 4-6 15,-9-5-4-15,8-6-2 0,-8 2-2 16,0-3 0-16,0 7-9 15,0-5-141-15,0 0-86 16,-35-9-251-16</inkml:trace>
  <inkml:trace contextRef="#ctx0" brushRef="#br0" timeOffset="134868.1952">27825 12210 573 0,'0'0'141'0,"0"0"-2"15,0 0-34-15,0 0-3 16,0 0-16-16,0 0-23 16,-18-94-2-16,18 80 8 0,0 8-36 15,0 0-10 1,0 1-14-16,0 0-4 0,0 5-5 15,18-1-1-15,8 1-3 16,6 0 2-16,-5 0-4 16,-1 1-3-16,-8 19 4 15,-18 7-2-15,0 7 7 16,0 7 0-16,-36 8 4 16,-16-7-3-16,11-3-1 15,-3-9-3-15,17-13-8 16,10-6 9-16,5-2-4 15,9-7-1-15,3-2-11 16,0 0-8-16,0 5 9 16,0-5 11-16,32 0 6 15,-5 0 1-15,17 0 0 0,5 0 1 16,4 0-1-16,0 0-1 16,5 0 1-16,-14-5-1 15,-14 3 0-15,-1-1 0 16,-12 1-12-16,-8-2-114 15,0-4-79-15,-9-5-223 16</inkml:trace>
  <inkml:trace contextRef="#ctx0" brushRef="#br0" timeOffset="135071.2626">28691 12100 964 0,'0'0'63'0,"0"0"41"16,0 0-96-16,0 0-8 16,0 0-347-16</inkml:trace>
  <inkml:trace contextRef="#ctx0" brushRef="#br0" timeOffset="137463.2427">28966 11881 929 0,'0'0'55'0,"0"0"91"15,0 0-6-15,0 0-59 16,0 0-48-16,0 0-27 16,-64-31-6-16,64 62-21 15,0 12 21-15,11 21 11 16,7 6 0-16,-9 6-1 15,-9 1-1-15,9-6-6 16,-9-16 0-16,0-10-2 0,0-18 0 16,0-14-1-16,0-2 5 15,0-11-1-15,0 0 0 16,0 0 7-16,0 0 9 16,0-27 25-16,-9-10-29 15,-18-12-9-15,4-14-5 16,6-7 0-16,-1-6-1 15,0 0-2-15,18 9-1 16,0 3 1-16,0 10 1 16,27 0-1-16,11 7 0 15,9 4 2-15,-3 6-1 16,-6 10 1-16,8 5-1 0,-10 7 0 16,-1 3 0-1,6 3 0-15,-15 9-5 0,0 0-1 16,9 0-2-16,-14 0 1 15,-1 16 0-15,-2 15 4 16,-18 0 3-16,0 3 0 16,0 6-2-16,-38-4 2 15,-9 0-2-15,-6-9-1 16,4-1 2-16,14-11-2 16,-1-4-2-16,19-1 1 15,8-8-2-15,9 3-11 16,0-5-5-16,0 8-6 15,0 4 2-15,9 4 15 0,26 7 11 16,18 4 1-16,5 5 0 16,12-2-1-16,-2 3 2 15,-4-2-1-15,1-3-1 16,-22-1 1-16,-7-5-1 16,-4-4-6-16,-15-6-100 15,-17-5-113-15,0-7-140 16</inkml:trace>
  <inkml:trace contextRef="#ctx0" brushRef="#br0" timeOffset="137963.242">29713 12052 844 0,'0'0'29'16,"0"0"165"-16,0 0-93 15,0 0-58-15,0 0-21 16,52-121-20-16,-17 111 5 0,6 3 5 15,-6 7-4 1,-8 0 0-16,-10 0-6 0,-5 15-2 16,3 8 2-16,-12 9-1 15,-3 6 2-15,0 3-1 16,-3 7 0-16,-32-4-1 16,-9-8 0-16,9-13 1 15,5-3-2-15,19-16 2 16,11-1 1-16,0-3 1 15,0 0 3-15,0 0 1 16,0 0-8-16,0 0-3 16,11 0-1-16,19-3 4 15,13-7 4-15,1-4-2 16,-3 2-2-16,12 6 0 0,-18 1-5 16,6 5-17-16,-15 0-130 15,-17-4-190-15</inkml:trace>
  <inkml:trace contextRef="#ctx0" brushRef="#br0" timeOffset="138572.7688">30307 12003 736 0,'0'0'42'16,"0"0"146"-16,0 0-51 15,0 0-70-15,0 0-17 16,0 0-23-16,20-110-11 0,9 93 1 16,-11 8 3-16,8 4 1 15,-8 5-13-15,-1 0-8 16,4 0-7-16,-4 10 2 15,4 15 5-15,-21 4-3 16,0 3 3-16,0 5 2 16,-21-10 1-16,-8-1-1 15,12-11-1-15,-1-8 0 16,18-2 1-16,-9-5 5 16,9 0 4-16,0 0 1 15,0 0-12-15,9 0-6 16,26-12-1-16,-6 12 4 0,10 0-3 15,-4 0-6 1,-9 6 7-16,-14 10 2 0,2 10-3 16,-14 2 6-16,0 4 0 15,0-1 0-15,-44 1 0 16,-38 0 0-16,-8 0-47 16,-39-5-186-16,-17-15-346 15</inkml:trace>
  <inkml:trace contextRef="#ctx0" brushRef="#br0" timeOffset="140167.2513">26432 12966 353 0,'0'0'143'16,"0"0"-32"-16,0 0-16 0,0 0-43 15,0 0-12 1,0 0 6-16,0-6-2 0,8 6 18 16,-8 0-15-16,18 0-19 15,-1-4-8-15,10 4 5 16,17-5 0-16,5 0-7 16,22-2 1-16,5 2-9 15,9 0 1-15,2 0-2 16,16-1-2-16,-9-5 10 15,8 5 5-15,-14-3 2 16,14 1-5-16,1-1 3 16,-1 0 0-16,6 3 10 0,1 1-22 15,-7 1-6-15,9-3 5 16,1 2 0-16,-22 0-4 16,10-1-4-16,-6 6 1 15,-10-4-2-15,13 4 2 16,-3-8 2-16,8 4-2 15,9-8 5-15,-5 2-3 16,5 4-2-16,-9-3 3 16,-8 3-3-16,-6 0 0 15,5 1-2-15,-16 5 5 16,2-1-4-16,-3 1 0 16,0-5-1-16,-6 5 1 15,6-4 0-15,-6-1 0 0,15 4 3 16,-6-10-1-1,6 6 0-15,-9 0 0 0,3-5-1 16,-11 10-1-16,5-7-1 16,0 7 1-16,-12-5-1 15,7 1 0-15,-4-2 0 16,9-4 0-16,3-1 2 16,-5 0 0-16,13 3 0 15,-2-5-1-15,9 8 3 16,3-1-4-16,-6 2 0 15,5 4-1-15,1-4 1 16,-21 1 0-16,0 1 0 16,-11-1-1-16,-4 3 1 15,-5-7 1-15,5-1 1 0,-5 1-1 16,-3-3 2-16,3 5-1 16,-10-2-1-16,7-3 0 15,-6 4-1-15,3-3 5 16,9-3-4-16,-4 2-1 15,7 0 2-15,-7-7 2 16,4 7 0-16,8-2-1 16,-20 3 6-16,6-2-7 15,-15 3 3-15,0 0-3 16,-5 3-1-16,-1-1 1 16,-3 1-2-16,-8 1 1 15,-1 0-1-15,1 1 1 16,-9-2 0-16,2 5 0 0,10-2-1 15,-12-1 1-15,8 3-1 16,-8-2 1-16,0 2 0 16,0-4-1-16,-1 4 0 15,-8 0 0-15,9 0 0 16,0 0 0-16,-9 0 2 16,9 0-2-16,-9 0 1 15,0-4 1-15,3 4 1 16,-3 0-2-16,0 0 7 15,0 0 3-15,0 0-10 16,0 0-1-16,0 0-6 16,-47 4-35-16,-47 2-174 0,-26-6-473 15</inkml:trace>
  <inkml:trace contextRef="#ctx0" brushRef="#br0" timeOffset="143748.1593">27351 13404 1060 0,'0'0'38'0,"0"0"104"16,0 0-76-16,0 0-23 15,0 0-30-15,0 0-6 16,0 0 2-16,-24-21-9 16,24 22-4-16,0 24 4 0,0 14 0 15,0 10 4-15,0-2 1 16,0 1 1-16,0-6-5 16,0-10 1-16,0-10-2 15,0-12 2-15,0-3 0 16,0-4 2-16,0-3 3 15,0 0 6-15,0 0 6 16,-17-3 19-16,-1-21-19 16,0-8-13-16,-8-10-6 15,9-8 8-15,-1-6-8 16,3 1-2-16,10 3 2 16,5 3-1-16,0 6 1 0,5 11-1 15,28 0 0-15,2 7-2 16,0 8 3-16,-6 7 0 15,-8 4 0-15,-4 0-1 16,-8 6 0-16,0 0 0 16,-1 0-9-16,-8 22 4 15,0 4 4-15,0 2 1 16,0 4-2-16,-17-5 3 16,-18-6-1-16,3-6-3 15,-4 2-1-15,10-8-9 16,0-8 0-16,17 4-3 15,-6 1 1-15,10-5 4 16,5 4-1-16,0 0-17 0,0 10 0 16,5 6 26-1,19 6 4-15,11 1 0 0,0 7 0 16,15 2 0-16,-6-2 1 16,-9-3-1-16,-9 0-1 15,-5-7-47-15,-1-8-79 16,-11-7-145-16,-9-10-163 15</inkml:trace>
  <inkml:trace contextRef="#ctx0" brushRef="#br0" timeOffset="144060.6813">27737 13470 394 0,'0'0'551'0,"0"0"-402"15,0 0 39-15,0 0-106 16,0 0-68-16,0 0-14 16,-21 15-1-16,21 20 1 15,0 5 22-15,21-3 3 16,5-1-10-16,-8-13-6 16,-1 2-7-16,-8-10-2 15,0-3 0-15,0 4-1 16,-9-8-163-16,0-8-257 15</inkml:trace>
  <inkml:trace contextRef="#ctx0" brushRef="#br0" timeOffset="144435.6577">28003 13544 338 0,'0'0'565'0,"0"0"-449"15,0 0 54-15,0 0-97 16,0 0-24-16,0 0-14 16,62-96-11-16,-36 84-4 0,0 7-4 15,7 4-1-15,2 1-10 16,0 0-5-16,-9 1-5 15,6 21 3-15,-23 10 2 16,-9 3 1-16,0 5 0 16,-9 1 5-16,-40-8-6 15,-4-2 0-15,18-13 3 16,3-5-3-16,14-4 3 16,9-9-3-16,1 3 3 15,8-3-3-15,0 0 0 16,0 0-3-16,0 0-7 15,8 0 5-15,30 0 5 16,18 0 1-16,5 0 1 16,7 0-2-16,-4-10-5 15,9 4-136-15,-20-9-152 0,-12-6-372 16</inkml:trace>
  <inkml:trace contextRef="#ctx0" brushRef="#br0" timeOffset="144748.1643">28793 13580 873 0,'0'0'47'15,"0"0"48"-15,0 0-51 0,0 0-22 16,0 0 29-16,0 0 29 15,129-20-34-15,-67 8-13 16,5-3-15-16,-5-1-13 16,5 4-1-16,-14-4-4 15,-10 7-6-15,-2-1-38 16,-23 2-111-16,-9-6-110 16,-9 2-115-16</inkml:trace>
  <inkml:trace contextRef="#ctx0" brushRef="#br0" timeOffset="144966.9203">29121 13371 850 0,'0'0'131'0,"0"0"56"16,0 0-108-16,0 0-35 16,0 0-40-16,0 0 2 15,-17 50 6-15,17-8 65 16,17 7-34-16,10-4-9 15,-4-5-16-15,3-3-13 16,-8-5-4-16,-9 0-1 16,0-6-3-16,-9-14-160 15,-18-12-447-15</inkml:trace>
  <inkml:trace contextRef="#ctx0" brushRef="#br0" timeOffset="145717.1759">29800 13463 1138 0,'0'0'83'15,"0"0"144"-15,0 0-149 16,0 0-42-16,0 0-29 16,0 0-7-16,-17 7-17 15,26 40 17-15,8 10 5 16,-2-2 1-16,-6-3 1 16,-1-9-5-16,-8-16 0 15,0-6-1-15,0-10 0 0,0-11-1 16,0 0 6-16,0 0 15 15,-8-11 4-15,-22-25-1 16,1-8-21-16,-6-9 0 16,9-6-3-16,8-4 0 15,6-6-1-15,12 4 0 16,0 4 1-16,47 14-4 16,-3 10 1-16,15 12 3 15,-16 8-1-15,-7 12 1 16,2 5-1-16,-9 0-4 15,6 0 0-15,-17 5-6 16,-1 12 6-16,-8 8 3 16,-9 7 2-16,0 0 0 0,-35 5 0 15,-27-4 0-15,13-6-11 16,-4-10-17-16,18-3 3 16,3-8 9-16,14-6 11 15,9 0-1-15,0 0-3 16,9 0 2-16,0 0-8 15,0 6-11-15,0 0-6 16,18 8 8-16,11 4 24 16,27 3 0-16,-3 3 4 15,5-1-1-15,4-2-1 16,-16-3-2-16,1-3 0 16,-12 2-1-16,-8 2-46 0,-27-6-216 15,0-8-214-15</inkml:trace>
  <inkml:trace contextRef="#ctx0" brushRef="#br0" timeOffset="146154.7655">30400 13597 1032 0,'0'0'47'0,"0"0"136"16,0 0-63-1,0 0-79-15,0 0-10 0,0 0-12 16,65-96-12-16,-57 96-1 16,13 0-6-16,-12 0-4 15,8 11-3-15,1 14 6 16,-1 3 1-16,-8 8 1 15,-9-8 2-15,0-6-3 16,0-7 1-16,0 0-2 16,0-8 2-16,0-3 0 15,0 0 1-15,0-4 1 16,0 0-1-16,0 0 2 16,0 0-2-16,0 0 1 15,0 0-2-15,0 0-1 0,0 0-4 16,0 0-2-16,27 0-1 15,14 0 7-15,11-4-2 16,16-5-34-16,-16-8-101 16,-14 0-184-16</inkml:trace>
  <inkml:trace contextRef="#ctx0" brushRef="#br0" timeOffset="146686.244">31027 13485 954 0,'0'0'87'0,"0"0"89"16,0 0-35-16,0 0-91 15,0 0-40-15,0 0-10 16,0-43 0-16,17 43 0 16,10 0-2-16,-1 15-4 15,-6 8 6-15,1 9 0 16,-4 0 1-16,-17-5 1 16,0-6-1-16,0-6 0 0,0-3-1 15,-17-7 3 1,2-5 1-16,6 0 1 0,4 0 3 15,5 0 1-15,0-5-9 16,0-13-13-16,17 4-10 16,21 1 8-16,6 8 4 15,-9 5 10-15,6 0-10 16,3 6 3-16,-9 16 4 16,-17 5 4-16,-4-2 2 15,-14-1 0-15,0 1 0 16,-20 1 5-16,-27-5-6 15,-6-6 4-15,-5-3-1 16,-4-5 0-16,4-7-4 0,5 0-7 16,-5 0-110-16,14 0-89 15,0-19-155-15</inkml:trace>
  <inkml:trace contextRef="#ctx0" brushRef="#br0" timeOffset="146998.7026">31697 13533 862 0,'0'0'63'0,"0"0"67"16,0 0-33-16,0 0-55 16,0 0-7-16,0 0-6 15,129-16-3-15,-68 4-7 16,-2-4-3-16,-7 5-4 16,-2-4-9-16,-15 9-3 15,-8-3-1-15,-10 7-65 16,-17-2-114-16,0-2-85 15</inkml:trace>
  <inkml:trace contextRef="#ctx0" brushRef="#br0" timeOffset="147217.4467">31808 13349 828 0,'0'0'73'0,"0"0"151"15,0 0-104-15,0 0-84 16,0 0-31-16,0 0-3 15,-9 28 11-15,36 11 41 16,-10 7-2-16,1 2-4 16,-1-6-22-16,-8 7-15 15,-9-5-11-15,0-1 0 16,0-11-60-16,0-12-207 16,0-20-304-16</inkml:trace>
  <inkml:trace contextRef="#ctx0" brushRef="#br0" timeOffset="147779.978">32265 13307 1113 0,'0'0'59'0,"0"0"84"16,0 0-86-16,0 0-48 15,0 0 11-15,0 0 23 16,102 124 0-16,-84-70-12 0,-18-6-4 16,0-6-12-16,0-5-11 15,0-16 4-15,0-9-8 16,0-6 2-16,0-6-2 16,0 0 6-16,0 0 8 15,0-17 6-15,-18-15-16 16,1-5 1-16,-10-11-5 15,4-6 2-15,5-5-2 16,9-5 0-16,9 1-1 16,0-1-3-16,0 10 2 15,3 5 1-15,24 13 0 16,11 9-1-16,-12 12 2 0,0 2-2 16,-5 9 0-16,8 4-5 15,-2 0-4-15,-1 0 2 16,0 10 1-16,-8 12 3 15,-9-2 2-15,-9 3 2 16,0 1-7-16,0-1 0 16,-9-1-3-16,-18-7-23 15,1 2 8-15,17-1 21 16,-8-1 2-16,17 1-2 16,0 4 0-16,0-1 1 15,0 6 3-15,17-2 0 16,18-3 1-16,3 6 0 15,18-8-2-15,-12 2-5 16,6 2-81-16,-15-5-99 16,-9-8-182-16</inkml:trace>
  <inkml:trace contextRef="#ctx0" brushRef="#br0" timeOffset="148280.1643">32806 13463 957 0,'0'0'89'16,"0"0"102"-16,0 0-41 0,0 0-78 15,-9-118-36-15,12 107-15 16,27-1-2-16,-13 3-7 15,1 5-5-15,8 4-7 16,-8 0-1-16,11 0-6 16,9 0 1-16,-12 0 1 15,1 16 0-15,-10-1 3 16,-8 2 1-16,-9-6 0 16,0 4-6-16,0-9-10 15,0 3 4-15,-18-4-4 16,10-5 5-16,8 0 4 15,0 0-5-15,0 0-2 16,0 0-10-16,0 0-13 0,26 0 10 16,15 1 20-1,3 11 4-15,-9-2 4 0,-9 6 0 16,6 4 0-16,-14-2 0 16,0 3 0-16,-18-2 0 15,0-2 0-15,-9 3 2 16,-38-3 4-16,0 0-5 15,-14-11 1-15,2-1-2 16,-2-5-62-16,-7 0-130 16,16-1-108-16</inkml:trace>
  <inkml:trace contextRef="#ctx0" brushRef="#br0" timeOffset="148608.3209">33415 13235 1007 0,'0'0'124'0,"0"0"76"16,0 0-35-16,0 0-112 16,0 0-53-16,0 0 8 15,53 59-8-15,-30-1 19 16,-5 6-8-16,-10 5-10 15,-8 6-1-15,0-6-85 0,-17-21-540 16</inkml:trace>
  <inkml:trace contextRef="#ctx0" brushRef="#br0" timeOffset="162962.2357">27737 14835 717 0,'0'0'51'15,"0"0"133"-15,0 0-71 16,0 0-35-16,0 0-26 15,0 0-3-15,0 0-7 16,0-43 6-16,0 43-12 16,0-4-7-16,0 4-3 15,0 0-2-15,-12 0-22 16,12 0-2-16,0 0-7 16,-9 21-6-16,7 17 11 15,-7 5 2-15,0 10 1 16,0-1 1-16,0-5-1 0,1 4 2 15,-1-10-3-15,9-8 0 16,-9-12-2 0,0-4 3-16,9-4-1 0,-9-11 4 15,9-2 1-15,-8 0-3 16,-1 0 8-16,0 0 1 16,-14-17-2-16,14-8-5 15,-9-7 0-15,10-8 1 16,8 0 2-16,0-3-2 15,0-5-3-15,0 10 0 16,0-5 0-16,17 7-2 16,10 4 0-16,5 5 1 15,-6 4 0-15,9 4-1 0,-8-3 0 16,5 10-1 0,3 6 0-16,-9-3 1 0,1 4-1 15,-10 5-1-15,6 0 1 16,-14 0-4-16,9 0-1 15,-9 9-4-15,-1 14 5 16,-8 9 1-16,0 5 1 16,-8-2 3-16,-28 5-3 15,-13-8-2-15,5 0 4 16,0-5 1-16,3-5-6 16,15-12 5-16,8-1-2 15,9-9 3-15,9 4-2 0,0-4-5 16,0 0-6-16,0 4 0 15,0 0 0-15,0 5-6 16,9 1 19-16,17 7 2 16,10-2-1-16,13 2-1 15,-5 1 2-15,-6-4 0 16,0 3-1-16,-3-7-1 16,-8 7 0-16,-18 4-70 15,-9-6-119-15,0-8-242 16</inkml:trace>
  <inkml:trace contextRef="#ctx0" brushRef="#br0" timeOffset="163571.9201">28132 15039 541 0,'0'0'203'16,"0"0"-99"-16,0 0 37 15,0 0-54-15,0 0-30 16,0 0-8-16,0 0-38 16,53-54-6-16,2 37 6 15,10 2 9-15,-21 5 9 16,-3 5 0-16,-15 5-6 15,-8 0-3-15,-1 0-18 16,-8 15 2-16,-9 16-2 16,0 0 1-16,-9 9 4 15,-26 2-2-15,-15 2-4 16,6-3 3-16,0-3-4 0,12-13 0 16,15-8 0-16,-1-6 1 15,18-7 2-15,0-4 3 16,0 0-4-16,0 0-2 15,0 0 0-15,18 0 0 16,14 0 2-16,12-8-2 16,8-3 2-16,-2 3-2 15,3 0-2-15,-15 3-4 16,-9-2-150-16,-3 4-144 16,-26-6-355-16</inkml:trace>
  <inkml:trace contextRef="#ctx0" brushRef="#br0" timeOffset="164134.4259">28761 15019 703 0,'0'0'127'0,"0"0"55"15,0 0-29 1,0 0-58-16,0 0-46 0,0 0-14 16,-8-49-12-16,28 37-12 15,9 6 0-15,6-3-7 16,1 9 0-16,-10 0 4 15,6 0-8-15,3 0 0 16,-8 15-1-16,-10 12-4 16,-5 3 4-16,-12-3 2 15,0 5-1-15,0-9 2 16,-21-6-1-16,-5-7 2 16,17-5 0-16,9 0 1 0,0-5 7 15,0 0 7 1,0 0-5-16,0 0-6 0,0-10 1 15,18 0-8-15,8 5-5 16,6 5 3-16,-5 0-5 16,8 0 2-16,0 14-4 15,6 13 7-15,-24 1 2 16,1-1 1-16,-18 3-1 16,0-3-1-16,-9-4 0 15,-46-3 1-15,-10 3 2 16,-2-14-2-16,-12-2-1 15,3-7-85-15,5 0-87 16,4-22-182-16</inkml:trace>
  <inkml:trace contextRef="#ctx0" brushRef="#br0" timeOffset="164572.0573">29645 15262 803 0,'0'0'54'15,"0"0"154"1,0 0-174-16,0 0-34 0,0 0-121 16,0 0-311-16</inkml:trace>
  <inkml:trace contextRef="#ctx0" brushRef="#br0" timeOffset="165744.3259">30099 14938 761 0,'0'0'64'0,"0"0"130"16,0 0-80-16,0 0-55 15,0 0-1-15,0 0-12 16,35-33-3-16,-35 33-17 15,0 0-20-15,9 15-6 16,8 12 0-16,1 18 6 16,-6-3-2-16,2 6 1 0,1-6 0 15,-6-5-3 1,-9-10 0-16,0-1-2 0,0-13 2 16,0-5-2-16,0-6 2 15,0-2 2-15,0 0 3 16,0 0 4-16,0-10 9 15,-30-12-11-15,10-5-4 16,2-5 2-16,1-8 4 16,8-5 1-16,9-14-8 15,0 0 6-15,0-5-3 16,0 1-3-16,18 7-2 16,8 4-2-16,15 12 1 0,-6 11-1 15,-9 11-1-15,1 5 0 16,-7 6 1-16,9 7 3 15,-11 0-3-15,-9 0 0 16,8 0-2-16,-8 3-3 16,0 16-1-16,0 2 4 15,-9 6 1-15,0 5 1 16,-18 5-1-16,-35-5-1 16,12 0-6-16,-11-10 1 15,17-5 4-15,2-8 3 16,16 1 0-16,8-5-1 15,9-1 1-15,-9 4-5 16,9 3 0-16,0 4-3 16,0 0 6-16,0 3 1 15,9 2 0-15,20 6-2 0,9 1 3 16,6-4 1-16,-9 4-1 16,6-1 0-16,-14-7-2 15,-1-1-29-15,-8-1-72 16,-18-3-46-16,0-13-107 15,0-1-135-15</inkml:trace>
  <inkml:trace contextRef="#ctx0" brushRef="#br0" timeOffset="166401.3737">30760 15015 762 0,'0'0'33'0,"0"0"134"16,0 0-40-16,0 0-72 15,79-116-29-15,-38 96-2 16,-6-1-10-16,-8 10-1 15,-1 7 6-15,-17 4-2 16,3 0-14-16,-1 0-1 16,-11 0-1-16,0 13 0 15,0 5 3-15,0-2-3 16,0 5 3-16,0-11 1 16,0-1-3-16,0-1-1 0,0-8-1 15,0 0 1-15,0 0 1 16,0 0-2-16,0 0-1 15,18 5-3-15,8-1 4 16,9 7 3-16,-5 6-2 16,8 0 0-16,-12-2-1 15,-8 5 0-15,-10 3-1 16,-8-3 2-16,0 3-1 16,-17-7 0-16,-27-1 0 15,-6-5 3-15,-3-3 0 16,7-7-3-16,16 0 1 15,-5 0-1-15,0-1 0 16,6-21-57-16,8-3-111 0,13-2-145 16</inkml:trace>
  <inkml:trace contextRef="#ctx0" brushRef="#br0" timeOffset="166760.749">31551 14867 621 0,'0'0'196'0,"0"0"4"16,0 0-6-16,0 0-100 15,0 0 15-15,0 0-32 16,0-43-20-16,0 43-7 15,0 0-22-15,0 0-11 16,0 0-15-16,0 23-2 16,0 13 0-16,0 19 2 15,8 2 1-15,10 3 1 16,8-1-4-16,1-6 0 16,-4-6 0-16,-14 1-4 15,-9-20-166-15,-21-22-350 16</inkml:trace>
  <inkml:trace contextRef="#ctx0" brushRef="#br0" timeOffset="167980.2755">27737 15747 601 0,'0'0'94'15,"0"0"32"-15,0 0-36 16,0 0-37-16,0 0-32 16,0 0 12-16,0 0 7 15,17-51 20-15,-17 47-17 16,0 4-15-16,0 0-4 15,9 0-3-15,0 0-8 0,9 0-8 16,17 0-4 0,14 0 6-16,31 0 6 0,13 0 10 15,27 0 9-15,9 0-7 16,9 0-2-16,-10-4-2 16,1-1 0-16,-9-3-1 15,-9 1 2-15,-5 4-3 16,5-4-6-16,0 1-1 15,0 2 4-15,18 4 6 16,0 0-16-16,0 0 2 16,8 0-6-16,-8 0 3 15,0 0 2-15,-18 0-7 0,0 0 3 16,-14 0 1-16,5 0-4 16,1 0 1-16,-1 0 4 15,-11 0-3-15,17 0-1 16,-14 0-1-16,8 0 2 15,-14 0-2-15,6 0 1 16,-9 0-1-16,-12-5 4 16,17-1-4-16,-5 0-1 15,-3 6 1-15,18-5 0 16,2-1-2-16,9-3 2 16,1 3-1-16,-4-5 1 15,9 10-1-15,-6-8 1 16,-17 4 0-16,0-2 0 0,-15 2 0 15,-3 0 0-15,-15 4 1 16,-11-3 0-16,-6 4-1 16,-9-5 0-16,-18 0 1 15,-8 2-1-15,-6 3 3 16,-3 0 0-16,0 0-1 16,0-4-2-16,0 4-2 15,-9 0-39-15,-46 0-188 16,-27-9-371-16</inkml:trace>
  <inkml:trace contextRef="#ctx0" brushRef="#br0" timeOffset="168933.593">28837 16373 829 0,'0'0'51'16,"0"0"191"-16,0 0-125 15,0 0-53-15,0 0 7 0,0 0-34 16,0-42-15-16,0 52-22 16,0 29-6-16,0 9 6 15,0 10 6-15,0-3 3 16,0-8-7-16,0-12 2 15,0-3-3-15,0-10 5 16,0-10-2-16,0-6 1 16,0-6 0-16,0 0 1 15,0 0 5-15,0 0 10 16,0-6 32-16,0-21-13 16,0-12-34-16,-17-8-2 15,-1-5-4-15,-11-12-1 16,17-8 1-16,6 0 0 0,6 7-4 15,0 12 4-15,6 8 1 16,26 22-1-16,12-1-3 16,-8 4 2-16,4 9 0 15,4 0 0-15,9 11 2 16,-3 0-2-16,-6 0-1 16,0 11-3-16,-12 9-1 15,-6 7 3-15,-17 1-1 16,-9 3 2-16,0-4-1 15,-26-1-1-15,-15-9-6 16,6-2 10-16,-9-9-3 16,3-6 0-16,6 0 2 15,8 0 0-15,10 0 1 16,-1 0-4-16,18 0 4 0,0 6 0 16,0 0-11-16,0 9-15 15,0 7 26-15,0 10-4 16,18-1 3-16,8 5 1 15,9 4 1-15,6-3-1 16,-6-1 0-16,0-5 0 16,-17-7-3-16,-9-4-66 15,-9-5-98-15,0-7-108 16,0-8-193-16</inkml:trace>
  <inkml:trace contextRef="#ctx0" brushRef="#br0" timeOffset="169292.8809">29379 16416 868 0,'0'0'44'16,"0"0"216"-16,0 0-107 15,0 0-62-15,0 0-41 16,0 0-24-16,0-15-14 15,0 30-10-15,9 17 1 16,-1 7 11-16,1 7 3 0,0-7 1 16,3-3-8-1,-1-4-4-15,-2-9-4 0,0-3-1 16,-9-3-1-16,0-12-6 16,0 0-113-16,0-5-106 15,-18 0-186-15</inkml:trace>
  <inkml:trace contextRef="#ctx0" brushRef="#br0" timeOffset="169730.3889">29554 16619 797 0,'0'0'48'0,"0"0"243"16,0 0-193-16,0 0-38 15,0 0-3-15,0 0-32 16,82-122-1-16,-46 112 7 15,-13 3-8-15,3 7-9 16,-8 0-1-16,-1 0-6 16,1 12-7-16,0 15 1 0,-10 10 0 15,-8 6 3-15,0-2-1 16,0 8-1-16,-44-11-1 16,1-2 0-16,2-8 1 15,5-8-1-15,19-13 0 16,-1-2 2-16,18-5 1 15,0 0 2-15,0 0 1 16,0 0-7-16,0 0-2 16,0 0 2-16,9 0-4 15,26 0 4-15,24 0 6 16,2 0-4-16,-2 0-2 16,2 0 0-16,-8 0-4 15,-3-5-122-15,-33-19-224 16</inkml:trace>
  <inkml:trace contextRef="#ctx0" brushRef="#br0" timeOffset="170089.8853">30134 16564 848 0,'0'0'49'0,"0"0"111"16,0 0-69-16,0 0-58 15,0 0 20-15,0 0-9 0,85 4-3 16,-76-4 6-16,8 0-6 16,10 0-17-16,-1 0-6 15,12 0-10-15,9-12-5 16,-3 0-3-16,-9 1-3 15,6-5-68-15,-24 0-126 16,1 1-132-16,-18-2-380 16</inkml:trace>
  <inkml:trace contextRef="#ctx0" brushRef="#br0" timeOffset="170339.8938">30374 16329 810 0,'0'0'50'0,"0"0"240"15,0 0-175-15,0 0-57 16,0 0-29-16,0 0-23 16,-18 12-6-16,18 25 24 15,0 5 25-15,18 7 4 16,-9 1-23-16,0-1-10 16,-1-4-10-16,1-7-7 15,0-6-2-15,-9-10-2 16,0 0-5-16,0-12-123 15,-18-5-150-15,-26-5-496 16</inkml:trace>
  <inkml:trace contextRef="#ctx0" brushRef="#br0" timeOffset="171324.531">30640 16591 690 0,'0'0'63'0,"0"0"49"16,0 0 65-16,0 0-88 15,0 0-33-15,0 0 13 16,9-27-6-16,-9 27 0 16,0 0-4-16,0 0-27 15,0 0 1-15,0 0-7 16,0 0-19-16,0 4-6 0,0 16 3 15,0 15-3-15,0 10 5 16,0 3-5-16,0-5 4 16,0 1-1-1,0-8-3-15,0-4 0 0,0-5 0 16,0-13 0-16,0-8 0 16,0-6 1-16,0 0 3 15,-17 0 3-15,8-15 11 16,-21-17-10-16,10-13-2 15,-6-2 1-15,8-16-1 16,1-7 0-16,8-4 1 16,9-6 1-16,0 8 1 0,0 13-6 15,0 14 0-15,26 13-1 16,9 10 0-16,3-5-2 16,9 9-1-16,-3 8 2 15,-15-4-2-15,9 11 0 16,-11 3 0-16,-10 0 0 15,10 0-3-15,-16 8-1 16,4 7 3-16,-12 6-1 16,-3 2 0-16,0 2 1 15,0 2 1-15,-21-5 0 16,-5-5-1-16,0 0-1 16,-1-9-8-16,10-1 1 15,2-3 8-15,9-4 0 0,6 0-2 16,0 0-1-1,0 4-1-15,0 9-12 0,0 6 1 16,6 13 16-16,26 8 1 16,3-4-1-16,1 4-2 15,5-4 2-15,-6-9 0 16,-18-3-1-16,1-1-108 16,-18-8-94-16,0-15-218 15</inkml:trace>
  <inkml:trace contextRef="#ctx0" brushRef="#br0" timeOffset="171777.7638">31088 16604 1089 0,'0'0'67'16,"0"0"119"-16,0 0-120 16,0 0-42-16,0 0-14 15,0 0-1-15,67-55-7 16,-67 55-2-16,18 0-1 16,0 7-1-16,-1 9 2 15,9 3 1-15,-8 5 0 16,-3 1-1-16,-15-10 0 0,0 8 0 15,0-1 1-15,-12-2 1 16,-17 2-1-16,-6-1 1 16,-1 0 0-16,7-6-1 15,12 2 0-15,14-2-1 16,-6-3 0-16,9-1 1 16,0 1 0-16,0-3 1 15,0 2-2-15,9-7 3 16,11 3 4-16,9-7-5 15,15 0-2-15,0 0 0 16,15-17-15-16,2-13-135 16,-2-9-138-16</inkml:trace>
  <inkml:trace contextRef="#ctx0" brushRef="#br0" timeOffset="172293.6098">31624 16651 971 0,'0'0'35'16,"0"0"197"-16,0 0-149 15,0 0-58-15,0 0-16 16,0 0 1-16,193-52 2 16,-167 52-2-16,-17 20 1 15,-9 1-7-15,0 7-4 16,0 4 4-16,-44-5-2 16,-6-6-1-16,15-6 2 15,9-2 1-15,17-13-4 16,9 3 2-16,0-3 0 15,0 0 2-15,0 0-4 16,0 5-6-16,26 2 3 0,10 5 0 16,5 8 3-16,2 0 0 15,-7 3 0-15,-16 1 2 16,9 10-1-16,-29-7 1 16,0 4-2-16,0 1 2 15,-41-4-1-15,-20-4 4 16,-6-7-4-16,-12-11 3 15,2-6-4-15,-5 0-1 16,27 0-1-16,-7-11-34 16,21-16-120-16,6-10-85 15,18-5-385-15</inkml:trace>
  <inkml:trace contextRef="#ctx0" brushRef="#br0" timeOffset="172652.9901">31990 16442 671 0,'0'0'117'15,"0"0"53"-15,0 0 3 16,0 0-115-16,0 0-49 16,0 0 17-16,137-9 7 15,-78 4 4-15,2-7-5 16,-8 8-15-16,5-3-14 15,-23 3-3-15,-14 4-4 16,-6-5-69-16,-15 2-163 16,0-10-261-16</inkml:trace>
  <inkml:trace contextRef="#ctx0" brushRef="#br0" timeOffset="172902.9662">32230 16245 900 0,'0'0'42'16,"0"0"180"-16,0 0-132 15,0 0-74-15,0 0-13 16,0 0 34-16,0 111 32 16,0-55-10-16,-9 7-14 15,0-4-5-15,0-2-22 16,0-8-12-16,9-6-6 15,-8-16-1-15,-1-5-77 16,-12-18-192-16,10-4-562 0</inkml:trace>
  <inkml:trace contextRef="#ctx0" brushRef="#br0" timeOffset="173512.3913">32443 16306 1153 0,'0'0'67'16,"0"0"89"-16,0 0-126 15,0 0-29-15,0 0 23 16,35 174 17-16,-26-113-1 0,-9 2-12 15,0-12-11-15,0-2-9 16,0-17-6-16,0-9 1 16,0-15 1-16,0-6 0 15,0-2 3-15,0 0 2 16,-17-10 4-16,-1-17-9 16,-11-12-3-16,8-9 2 15,-5-9 0-15,8-3-3 16,1-16 0-16,17 2 4 15,0-11-4-15,0 9 0 16,9 9-4-16,26 13 1 16,3 22 2-16,9 10 1 0,-12 11 0 15,0 7 3-15,-3 4-3 16,3 0 0-16,0 4 0 16,-8 19-3-16,5 2 1 15,-15-1 0-15,-17 7 1 16,0-4 0-16,0 5-1 15,-32-8 2-15,-3-6-7 16,0-1-1-16,9-3 0 16,8-8 0-16,3 0 2 15,9 5-1-15,6 6-1 16,0 8 0-16,0 9 6 16,0 6-4-16,30 7 6 15,5-2-2-15,0-9 2 0,-9 3-1 16,7-12 1-16,-16-3-3 15,-8-2-105-15,-9-12-118 16,0-10-250-16</inkml:trace>
  <inkml:trace contextRef="#ctx0" brushRef="#br0" timeOffset="174090.4752">32900 16576 767 0,'0'0'54'15,"0"0"192"-15,0 0-106 16,0 0-48-16,0 0-37 16,0 0-10-16,111-124-13 15,-76 114-2-15,-14 1-8 16,-4 9-5-16,4 0-10 16,-4 4-7-16,-8 28 0 15,0 0 0-15,-9 8 2 16,0-5 0-16,0-3 0 0,-35-9-1 15,-12-8-2-15,18-6 1 16,2-9 0-16,18 0 4 16,1 0 0-16,8 0-4 15,0-4-11-15,0-2-9 16,0-3 10-16,26 4 5 16,18 5 2-16,-3 0 0 15,-6 0 2-15,9 9-1 16,-15 13-1-16,0-1 2 15,-11 12 0-15,-18-7 0 16,0 8 1-16,-9-3 1 16,-49-4 2-16,-21 2-1 0,-6-6-1 15,0-11-1-15,15-7 1 16,2-5-4-16,16 0-8 16,17-5-66-16,5-22-57 15,27-13-139-15,3-7-350 16</inkml:trace>
  <inkml:trace contextRef="#ctx0" brushRef="#br0" timeOffset="174481.1332">33491 16460 778 0,'0'0'170'16,"0"0"40"-16,0 0-19 16,0 0-92-16,0 0-29 15,0 0-12-15,9-8-23 16,-9 21-20-16,9 23-7 16,-9 14 11-16,8 3 4 15,-8 6-11-15,0-6-7 16,0-2-1-16,0-7-4 15,0-5-2-15,0-14-23 16,0-20-225-16,0-5-414 0</inkml:trace>
  <inkml:trace contextRef="#ctx0" brushRef="#br0" timeOffset="176137.9601">26689 15070 413 0,'0'0'452'16,"0"0"-284"-16,0 0 9 15,0 0-85-15,0 0-44 16,0 0-17-16,-12 0-13 16,12 0 3-16,0-4 3 15,0 4 0-15,21-5-5 16,5-1-2-16,18-7-5 16,0 10-7-16,15-9-1 0,-7 8-3 15,-2 0-1-15,-15 0-3 16,-9 4-30-16,-8 0-115 15,-18 0-103-15,0 0-198 16</inkml:trace>
  <inkml:trace contextRef="#ctx0" brushRef="#br0" timeOffset="176372.3378">26595 15262 704 0,'0'0'91'0,"0"0"62"0,0 0-27 16,0 0-40-16,0 0-38 16,0 0 16-16,120-12-4 15,-67-1-18-15,14 3-17 16,-5-3-20-16,-4 2-5 16,-14-4-17-16,-35 5-329 15</inkml:trace>
  <inkml:trace contextRef="#ctx0" brushRef="#br0" timeOffset="177279.2518">25041 14970 912 0,'0'0'79'0,"0"0"155"16,0 0-105-16,0 0-34 16,0 0-29-16,0 0-27 15,-8-23-26-15,8 23-13 16,0 17-8-16,-9 21 0 16,0 7 8-16,9 1 6 0,-9 2-5 15,9-11-1-15,0-10 0 16,0-5 1-16,0-12 0 15,0-5 0-15,0-5 0 16,0 0 2-16,0 0 6 16,0 0 6-16,-9-22-1 15,-14-10-11-15,5-6-2 16,1-15 1-16,-1-2-2 16,1-8 1-16,-1-5 2 15,18 0-5-15,0 1 4 16,0 8-2-16,0 10 4 15,0 9-2-15,27 13 2 0,-1 3 2 16,0 9-3-16,-8 7 2 16,5-1 0-16,4 9-5 15,-10 0 0-15,9 0-3 16,-8 0-2-16,0 14 5 16,-4 4-2-16,-5 1-4 15,-9 2 5-15,0-2-1 16,0 0 2-16,-20-3-6 15,-10 4 3-15,-5-3-3 16,0-7 6-16,-3 7-20 16,17-8 5-16,4-3 1 15,8 1 7-15,9 1 2 16,0-1-1-16,0 1-15 0,0 4 8 16,0 5 11-1,18 9 2-15,20 1 1 0,17 5 2 16,7 0-3-16,5 6-2 15,-5-10 2-15,-13-5 0 16,-14-4-1-16,-8-6-128 16,-18-10-168-16,-9-3-412 15</inkml:trace>
  <inkml:trace contextRef="#ctx0" brushRef="#br0" timeOffset="177810.5239">25489 14899 777 0,'0'0'57'15,"0"0"104"-15,0 0 2 0,24-123-109 16,28 97-4 0,1 11-33-16,5 3-1 0,-14 7 30 15,-9 5 2-15,-2 0-35 16,-7 11-8-16,-8 10-5 15,-10 9 0-15,-8-1 1 16,0 1 0-16,0-2-1 16,-26-5 1-16,-9-7 3 15,14-7 1-15,18-9-3 16,3 0 6-16,0 0 0 16,0 0 4-16,0 0-12 15,3 0 0-15,35 0-1 0,6 0-3 16,0 6 2-1,6 10-1-15,-6 0 3 0,-18 10-1 16,-17 2 1-16,-9 4 0 16,-18-1 1-16,-61 8-1 15,-41-2 3-15,-26 4-3 16,-15-18-167-16,15-19-587 16</inkml:trace>
  <inkml:trace contextRef="#ctx0" brushRef="#br0" timeOffset="178717.0961">24526 13854 312 0,'0'0'287'16,"0"0"-142"-16,0 0-15 15,0 0-36-15,0 0-27 16,0 0 11-16,-17 5-9 16,8-5 9-16,0 0 6 15,0 0-26-15,1 0-16 16,-7 0-17-16,6 0-5 16,0 5-5-16,1-1-2 15,-10 1 1-15,0-4 0 16,1 9-10-16,-9-8 1 15,2 8 2-15,7-5 0 0,8 2 0 16,0-7 4-16,9 0 2 16,0 0-2-16,0 0-4 15,0 0-7-15,9 0-9 16,58 0 9-16,53 0 8 16,35 0 6-16,44 0-2 15,15-7-4-15,26-3-7 16,0-1 0-16,-15 4-1 15,-11-7 0-15,-41 2 1 16,-53 2 1-16,-44 0-1 16,-32 9 1-16,-27-3 3 15,-17 4-3-15,0 0 1 16,0 0-2-16,0 0-1 0,0 0-3 16,0 4-29-16,-35 11-85 15,-18-9-133-15,-5-6-253 16</inkml:trace>
  <inkml:trace contextRef="#ctx0" brushRef="#br0" timeOffset="179139.0574">24930 14018 263 0,'0'0'395'0,"0"0"-321"16,0 0 49-16,0 0-79 16,0 0-15-16,0 0 0 15,-85 26 8-15,85-25 6 16,0 10 14-16,0-5-21 15,0 8-5-15,59 2-1 16,14-5 37-16,44-5 21 16,32-6-24-16,36 0-21 15,14-15-11-15,14-8-8 0,-8-4 3 16,-32-4-16-16,-36 8-8 16,-43 8 6-16,-41 3-7 15,-36 8-1-15,-17 4 2 16,0 0-3-16,-35 0-78 15,-41 7-243-15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5T11:18:38.19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11973 715 421 0,'0'0'153'15,"0"0"-109"-15,0 0 122 16,0 0-70-16,0 0-26 16,0 0-6-16,0 0-7 15,0 0-2-15,20-50-14 16,-18 47-11-16,-2 1 3 15,0 1-3-15,0-1-4 16,0 1 1-16,0 0-9 16,0-2 0-16,-2 3-8 15,-8 0-6-15,-9 0-4 16,-8 3-4-16,-9 11 4 0,-1 2 2 16,1 4-1-1,3 2 2-15,3 0-3 0,11-2 3 16,7-4-6-16,12-1 3 15,0-2-6-15,15-1 4 16,12-1 4-16,8 1-1 16,6 0 0-16,2 0 0 15,-4 5 0-15,0 3-1 16,-5 2 0-16,-7 0-1 16,-3 3 0-16,-11-2-1 0,-10 1-4 15,-3-1 6 1,0 2 1-16,-13-5 1 0,-9 1 3 15,-1-6-4-15,-4-3 3 16,2-2-1-16,1-6-1 16,3-2 0-16,-3-2 0 15,5 0-2-15,-5 0-33 16,6-3-71-16,-2-5-75 16,10-4-56-16,4-6-244 15</inkml:trace>
  <inkml:trace contextRef="#ctx0" brushRef="#br0" timeOffset="343.8188">12315 667 936 0,'0'0'15'0,"0"0"146"16,0 0-61-16,0 0-5 16,0 0-50-16,0 0-20 15,0-29-15-15,0 29-10 16,3 4-4-16,7 17 3 16,-1 12 1-16,7 6 20 15,-3 3 2-15,7 0-8 0,-4-1-2 16,-3-4-10-16,-3-1 4 15,-3-7-5-15,-4 1-1 16,-3-5 0-16,0-2 0 16,0-4-17-16,0-5-70 15,-3-2-49-15,-10-7-100 16,-1-5-151-16</inkml:trace>
  <inkml:trace contextRef="#ctx0" brushRef="#br0" timeOffset="562.7015">12171 951 151 0,'0'0'795'0,"0"0"-757"16,0 0 77-16,0 0-56 16,0 0-39-16,0 0-9 15,112-78-5-15,-67 65-1 16,1 1-2-16,-1 0-6 15,-5 3 3-15,0 3-45 16,-4 4-93-16,0 0-34 16,-7 2-118-16</inkml:trace>
  <inkml:trace contextRef="#ctx0" brushRef="#br0" timeOffset="1015.854">12732 802 666 0,'0'0'56'0,"0"0"38"16,0 0-7-16,0 0-8 16,0 0-36-16,-86-9-8 15,69 10-12-15,-5 13-3 16,2 5 2-16,4 3-5 16,0 6 3-16,6-5 2 15,9 0-7-15,1 1-5 16,0-6-2-16,6-2 0 15,9-4-7-15,4-2 4 16,-4-5-5-16,6-4-1 0,-5-1 0 16,4 0-28-1,-1-13-31-15,-3-5-18 16,-2-5 19-16,-5-1 5 0,-3-4 35 16,-6 2 19-16,0-2 1 15,0 4 15-15,0 4 39 16,0 8 9-16,0 4 5 15,0 6 12-15,0 2-56 16,0 0-25-16,0 5-3 16,10 12 3-16,7 8 12 15,2 0 8-15,-1 0-7 16,0-4-1-16,0 1-6 16,0-3-4-16,-3-3 0 15,-5-1-2-15,-1 0-55 0,-5-7-102 16,-4-6-197-16</inkml:trace>
  <inkml:trace contextRef="#ctx0" brushRef="#br0" timeOffset="1375.227">12860 813 993 0,'0'0'19'15,"0"0"82"-15,0 0-20 16,0 0-28-16,81-11 3 15,-52 28-28-15,3 5 6 16,-2 2 3-16,-4 1-4 16,0 1-11-16,-7-2-6 0,-5 0-14 15,-5-7 2-15,-5 0-4 16,-4-6 0-16,0-5-2 16,0-1 4-16,-13-5 2 15,-3 0 5-15,2-2-3 16,-1-15-1-16,-3-5 0 15,9-6-5-15,-1-4 0 16,7-4 0-16,3 1-5 16,0 1 5-16,3 5 2 15,13 0-2-15,-2 5 0 16,5 5-24-16,0 4-47 16,1 6-42-16,-7 4-150 0,-13 1-421 15</inkml:trace>
  <inkml:trace contextRef="#ctx0" brushRef="#br0" timeOffset="2000.2398">14130 671 1029 0,'0'0'24'0,"0"0"80"16,0 0 33-16,0 0-45 16,0 0-32-16,0 0-35 15,-10-52-25-15,10 71-12 16,10 14 12-16,3 14 17 15,-1 9 17-15,2 4 4 16,-1 0-16-16,-3-6-3 16,-4-4-17-16,-6-6 2 0,0-5-2 15,0-6-4-15,0-9 1 16,0-5-21-16,-10-8-65 16,-5-7-66-16,-9-4-145 15,-6-7-328-15</inkml:trace>
  <inkml:trace contextRef="#ctx0" brushRef="#br0" timeOffset="2468.9923">13915 955 1041 0,'0'0'13'0,"0"0"70"0,0 0 11 15,0 0-32-15,0 0-45 16,0 0-14-16,95-52 0 15,-56 43-2-15,0-4 1 16,3 2-2-16,1 1 0 16,-5-4-2-16,0 3-2 15,-4 1-25-15,-9 4 17 16,1 0-4-16,-10 1-3 16,-2 2 18-16,-8 3 1 15,-6 0 0-15,0 0-11 16,0 6 1-16,0 10 10 15,-3 5 2-15,-6 3 1 16,2 3-1-16,6-3 1 0,1 1 2 16,0-4 2-1,4-6 2-15,12-4 2 0,3-5 4 16,2-2 16-16,1-4-6 16,1 0 3-16,-4 0-7 15,-4-12 1-15,-3-2-2 16,-3-3 11-16,-6-2 0 15,-3 2 4-15,0-3-8 16,-12 1-17-16,-9 2-8 16,-1 7-2-16,-5 6 0 15,-5 4-32-15,7 0-104 16,-2 2-132-16,8-2-496 0</inkml:trace>
  <inkml:trace contextRef="#ctx0" brushRef="#br0" timeOffset="3672.1282">15205 739 963 0,'0'0'18'16,"0"0"147"-16,0 0-19 15,0 0-66-15,0 0-6 16,0 0-51-16,0 0-23 16,-16-24-14-16,16 53 14 15,7 12 23-15,2 1-7 16,0-2 0-16,-5-1-1 16,2-2-6-16,-3-5-8 15,0-6 3-15,-2-4-3 16,3-6-2-16,-4-6-26 0,3-3-89 15,-3-2-73 1,0-5-185-16</inkml:trace>
  <inkml:trace contextRef="#ctx0" brushRef="#br0" timeOffset="4031.5067">15108 744 943 0,'0'0'10'0,"0"0"45"16,0 0 21-16,68-77-26 0,-24 66-17 15,3 7-11 1,2 4 0-16,-2 0-2 0,-1 22-7 16,-4 9-7-16,-3 5 18 15,-9 3-12-15,-5 2-9 16,-7 1-3-16,-15-2 0 15,-3-1 1-15,-15 0-1 16,-19-3 0-16,-8-4-1 16,-4 0 1-16,-9-8 5 15,5-6 3-15,2-6-1 16,13-7 24-16,5-5 15 16,4 0-8-16,10 0-23 15,3-6-9-15,10-4-6 16,3-4-50-16,0-3-90 15,9-5-155-15,8-5-310 0</inkml:trace>
  <inkml:trace contextRef="#ctx0" brushRef="#br0" timeOffset="4515.8926">15809 970 927 0,'0'0'10'16,"0"0"65"-16,0 0 26 15,0 0-42-15,0 0-42 16,0 0-10-16,53-27-1 15,-47 19 0-15,-1-4 1 16,-4-1-2-16,-1-3-1 16,0-1 3-16,-12 0 0 15,-5 0 3-15,-4 2 5 16,3 6-1-16,2 4-2 16,-1 5 14-16,4 0-16 15,1 8-5-15,6 14-5 16,1 6 1-16,5 3 4 0,5 1 5 15,13-2-1 1,4-5 11-16,5-2-6 0,3-4 0 16,-2-3-4-16,2-5-3 15,-4-4-7-15,2-2 0 16,-4-5-5-16,-5 0-41 16,-6 0-24-16,1-9-18 15,-5-7-77-15,-6-5-54 16,0-6-258-16</inkml:trace>
  <inkml:trace contextRef="#ctx0" brushRef="#br0" timeOffset="4828.3974">16130 649 607 0,'0'0'275'15,"0"0"-154"-15,0 0 39 16,0 0-40-16,0 0-12 15,0 0-59-15,-3-37-22 16,3 37-15-16,0 0-12 16,0 4-1-16,0 15 1 15,8 9 31-15,4 7 10 16,4 1-14-16,0 1-2 16,-3 2-15-16,4-1-3 15,-5-5-4-15,-4 2-2 16,0-6-1-16,-5-2 0 15,-3-3-1-15,0-5-24 0,0-3-49 16,0-2-39-16,0-3-45 16,0-8-116-16,0-3-159 15</inkml:trace>
  <inkml:trace contextRef="#ctx0" brushRef="#br0" timeOffset="5140.9059">16458 667 1012 0,'0'0'19'16,"0"0"185"-16,0 0-87 16,0 0-50-16,0 0-53 15,0 0-11-15,27 26 1 16,-11 8 31-16,0 5-7 15,1 2 1-15,-5-3-3 16,-2-2-9-16,-1-1-12 16,-1-8-2-16,-2-1 2 15,0-6-4-15,-3-4 2 16,-3-4-3-16,0-2-6 16,0-3-37-16,0 1-53 15,-9-2-71-15,-14-6-104 16,-2 0-269-16</inkml:trace>
  <inkml:trace contextRef="#ctx0" brushRef="#br0" timeOffset="5344.0269">16374 909 756 0,'0'0'245'0,"0"0"-163"15,0 0 32-15,0 0-54 16,0 0-32-16,0 0-18 15,100-51-5-15,-69 46-4 16,1 3-1-16,-6 2-10 16,6 0-48-16,-5 0-59 0,4-2-83 15,2-2-39 1,3-3-327-16</inkml:trace>
  <inkml:trace contextRef="#ctx0" brushRef="#br0" timeOffset="5781.525">16949 791 716 0,'0'0'186'16,"0"0"-24"-16,0 0-53 16,0 0-16-16,0 0-32 15,0 0-20-15,-51-20-23 16,25 20-15-16,-2 5 2 16,0 12-1-16,-1 3 1 15,9 2-4-15,4 1 4 16,9-4-2-16,5 0 3 15,2-4-2-15,0-3-4 0,8 0 1 16,9-2-1-16,0-5 3 16,6-3 4-16,1-2-6 15,0 0-1-15,-1-5-15 16,3-11-7-16,-10-1-1 16,2-3 8-16,-4 1 4 15,-4-3-2-15,-7 2 13 16,-3-2 9-16,1 5 5 15,1 3 7-15,-2 5 14 16,0 7-8-16,0 2-1 16,0 0-24-16,0 0-2 15,4 9-13-15,4 8 13 0,4 2 11 16,3 0 0-16,7-6 5 16,6 1 3-16,10-4-3 15,1 0-14-15,1-7-2 16,0-2-35-16,-7-1-144 15,-6-7-319-15</inkml:trace>
  <inkml:trace contextRef="#ctx0" brushRef="#br0" timeOffset="7484.8483">11570 1613 666 0,'0'0'11'0,"0"0"6"16,0 0 50-16,0 0 11 16,0 0-29-16,0 0-17 15,-3-10-3-15,6 8 0 16,3-1-9-16,6 3 0 16,0 0-1-16,1 0-4 15,2 0-5-15,6 0-6 16,0 0 4-16,9 0 0 0,7 0 3 15,5 0-1 1,7 0 6-16,9 0 2 0,3 0 14 16,-1 0-7-16,4 0-15 15,-5-2-6-15,6 2 1 16,2 0-4-16,2 0 0 16,-2 0-1-16,3-2 0 15,-3-1 4-15,2 1-3 16,-2 0 4-16,-2-1-1 15,1 3-1-15,-5 0 1 16,2 0-4-16,-2 0 0 16,3 0 0-16,-1 0 2 0,-2 0-1 15,1 0-1 1,0 0 0-16,-4 0-2 0,3 0 2 16,2 0 1-16,1 0 1 15,1 0-2-15,7-3 0 16,-1-1 0-16,7 0 2 15,-3 0-2-15,2-1 3 16,-5 1 0-16,-5 1 2 16,-4 1 6-16,-2-1 9 15,-5 2-2-15,6 0-7 16,-1-1-2-16,-3 1-2 16,2 1-6-16,-5-2 1 15,-3 0-1-15,6-1 3 16,0 0-1-16,4-2 4 15,4 1-3-15,-1-1 3 0,2 0 3 16,-3 1-2-16,2 1-1 16,2-2 0-16,1 3-5 15,-4-1 0-15,0-1 5 16,-7 1-5-16,-3 1 1 16,0-1 0-16,0 3 5 15,7-2-3-15,-4-3 5 16,1 1-8-16,3-1 6 15,-1-1 1-15,3 2 0 16,6 0-2-16,1-2-3 16,4 1 3-16,-6 1-1 15,-5-2 1-15,-2-1 3 0,0 2 1 16,-1-4 5-16,-5-2 4 16,2 0-7-16,1 1-3 15,2 3 0-15,1 0-6 16,9 0-2-16,-1 2 0 15,0-2-1-15,-3-1 0 16,-4 3 0-16,-11-1 1 16,-4 0-2-16,-8 2 2 15,-14 1 1-15,-7 0 15 16,-9 1-5-16,-1 0 9 16,-6 2-11-16,-2-3 11 15,1 3-4-15,-1 0-9 16,-1 0 3-16,0 0-4 15,2 0-3-15,-2 0-1 16,1-2-3-16,-1 0-2 0,2 2 2 16,-1 0-1-16,-1 0 0 15,4 0-2-15,-4 0-3 16,0 0-23-16,0 0-40 16,0 0-153-16,-8 0-383 15</inkml:trace>
  <inkml:trace contextRef="#ctx0" brushRef="#br0" timeOffset="64906.3006">2986 2859 256 0,'0'0'341'0,"0"0"-314"15,0 0 66-15,0 0-47 16,0 0-26-16,0 0-11 15,0 0 9-15,0-17 7 16,0 14 29-16,0-1 3 16,-3-4 1-16,0 3-17 15,3-1 20-15,-3 3-14 16,3-2-6-16,0 2 22 16,0 0-26-16,0 3-3 15,-3 0-10-15,3 0-5 0,0 0-10 16,0 0-9-16,0 0-3 15,0 16-10-15,0 8 13 16,0 12 0-16,3 8 0 16,0 2 1-16,0 3 0 15,0-3 1-15,0-2 2 16,-3-6-2-16,0-5-1 16,0-6-1-16,0-2 0 15,0-7 1-15,0-3-2 16,-3-4 2-16,0-8 1 15,3-3-1-15,0 0 1 16,0 0-1-16,0 0 14 0,-3 0 1 16,0-9 69-16,0-13-57 15,-2-5-13-15,1-10-7 16,-2-6-8-16,3-5 1 16,0-4 0-16,3-2 0 15,0 0-2-15,0 6-4 16,0 3 5-16,6 6 1 15,6 9-1-15,0 5-1 16,1 4 1-16,2 4-1 16,0 5-1-16,0 2 1 15,3 1 0-15,-3 4-4 16,9 0 1-16,-8 5 2 16,2 0-2-16,3 0-1 0,-9 12-2 15,4 7-2-15,-4 3 3 16,-7 0 1-16,-2 4 0 15,-3 1-4-15,-6 2 7 16,-18 1 3-16,-6 1-3 16,-4-3-2-16,1-5-6 15,9-7-1-15,3-4-2 16,8-7 4-16,4 0 4 16,3-4-2-16,4-1 4 15,2 0 2-15,0 0 1 16,0 0 0-16,0 0-18 15,0 0 6-15,0 0 0 0,2 2-1 16,11 8 11-16,5 6 0 16,6 6 0-16,-3 2 1 15,7-1 0-15,-1 3 1 16,0-4 0-16,-5 1 0 16,-2-2 0-16,-7-3-5 15,-1 0 0-15,1-3-90 16,-7-2-24-16,2-4-91 15,-2-6-61-15</inkml:trace>
  <inkml:trace contextRef="#ctx0" brushRef="#br0" timeOffset="65248.6526">3432 3106 863 0,'0'0'16'15,"0"0"184"-15,0 0-65 16,0 0-49-16,0 0-40 16,0 0-13-16,0-22-4 15,0 25-25-15,0 20-2 16,0 12 0-16,0 11 9 15,0 2 29-15,0 4-22 16,0-5-6-16,-3-4-6 16,3-4 0-16,0-6-3 15,0-6-3-15,-2-4 2 0,1-3-2 16,-2 0-1-16,1-4-4 16,-2-11-274-16,-8-5-362 15</inkml:trace>
  <inkml:trace contextRef="#ctx0" brushRef="#br0" timeOffset="66311.1626">1220 1734 1045 0,'0'0'61'0,"0"0"-55"16,0 0 86-16,0 0 1 0,0 0-18 15,0 0-58 1,-33-51-17-16,33 78-16 0,6 15 16 16,7 14 6-16,-2 8-4 15,-5 3 1-15,4-3 0 16,-4-4 6-16,2-10-9 16,-2-8 1-16,0-8-1 15,-2-5 0-15,-3-9 0 16,1-6 0-16,-2-7-2 15,0-5-6-15,0-2-160 16,0-2-33-16,0-20-109 16</inkml:trace>
  <inkml:trace contextRef="#ctx0" brushRef="#br0" timeOffset="66686.1927">1432 1806 376 0,'0'0'485'0,"0"0"-413"16,0 0 82-16,0 0-86 15,0 0-66-15,0 0 4 16,-11 10-6-16,-7 9 5 16,-7 1 4-16,1 0-5 15,-3-3 6-15,3-4-3 0,2-4 2 16,7-1-2-16,5-3 0 15,4-4-3-15,4-1-4 16,2 0 1-16,0 0-1 16,0 3-4-16,2 5-7 15,11 3 11-15,5 3 8 16,4 3-3-16,2 0-3 16,4 2 2-16,-1-2-2 15,-1 3-2-15,-2-1-1 16,-2-5 1-16,-7-3 0 15,0-3-2-15,-6-5-24 16,-6-1-92-16,3-2-71 16,-2 0-94-16</inkml:trace>
  <inkml:trace contextRef="#ctx0" brushRef="#br0" timeOffset="67123.7481">1579 1818 879 0,'0'0'13'0,"0"0"98"16,0 0-33-16,0 0-69 15,0 0 5-15,0 0 20 16,33 85-4-16,-22-49-4 16,-3 1 1-16,-3-4-12 15,-2-5-10-15,-3-6-1 16,0-9-2-16,3-7-1 0,-3-2 2 15,0-4-2-15,0 0 5 16,0 0 15-16,0 0 69 16,0-9-10-16,0-10-52 15,0-6-22-15,0-4-6 16,0-3 1-16,0 1 6 16,0 4-7-16,6 6-5 15,9 4 4-15,-5 7 1 16,5 6-4-16,-3 4 4 15,4 0-9-15,1 17-2 16,-1 3 6-16,-1 5-3 16,0 3 4-16,-9 2 1 0,3-1 1 15,-6-2-2-15,0-2 1 16,-1-4-56-16,-1-6-54 16,5-1-30-16,1-11-143 15,1-3-207-15</inkml:trace>
  <inkml:trace contextRef="#ctx0" brushRef="#br0" timeOffset="67529.924">2103 1908 827 0,'0'0'11'0,"0"0"130"0,0 0-76 16,0 0-2-16,0 0-37 16,-81 10-17-16,65 9-3 15,4 3 4-15,0 4 4 16,9 3-1-16,3-3-3 16,0-3 5-16,0-4 0 15,13-3 6-15,1-5 2 16,5-5-13-16,-2-5 3 15,-1-1-8-15,4 0 7 16,-4-7-6-16,-4-10 5 16,1-2-5-16,-7-3-3 15,-1-4 24-15,-5-1-8 0,0 2-8 16,0 3-8 0,0 5-3-16,-6 6 0 0,-2 5-6 15,1 6-6-15,-5 0-106 16,0 0-157-16,-3 10-449 15</inkml:trace>
  <inkml:trace contextRef="#ctx0" brushRef="#br0" timeOffset="68214.2291">2355 1889 968 0,'0'0'91'0,"0"0"-70"16,0 0 99-16,0 0-41 16,0 0-59-16,0 0-20 0,-18-3-20 15,15 27 19 1,0 5 1-16,3 0 1 0,0-4 2 16,0-1 4-16,12-7 2 15,3 0 2-15,0-8-3 16,1-4-4-16,1-5 1 15,-1 0 4-15,2 0-2 16,-2-12-3-16,-2-4-4 16,-4-2-10-16,-4-4 2 15,0-2-2-15,-6 1 10 16,0 0-3-16,0 5 3 16,0 7 3-16,0 7-3 15,0 4 2-15,0 0-2 0,0 9-28 16,2 15 5-1,4 8 23-15,4 1 0 16,5-2-1-16,4-3 3 16,1-7 3-16,1-4 1 15,-2-7-2-15,-1-3 4 16,3-4 1-16,-5-3 6 0,-4 0 12 16,2-14 4-16,-4-3-10 15,-4-2 0-15,0-4 9 16,-6-3-5-16,0 1-12 15,0-4-3-15,-6 1-4 16,-5 1-5-16,-2 4-1 16,1 7-3-16,6 6-13 15,-1 8-80-15,4 2-9 16,-2 0-250-16,-2 11-157 16</inkml:trace>
  <inkml:trace contextRef="#ctx0" brushRef="#br0" timeOffset="68711.0667">2837 1769 986 0,'0'0'55'16,"0"0"93"-16,0 0-77 15,0 0-45-15,0 0-18 16,0 0 18-16,58 64-3 16,-40-28-3-16,-6 4-3 15,-2-2-6-15,-1-4-6 0,-3-8-2 16,-3-6-1 0,0-5 0-16,-3-9 0 0,0-3-1 15,0-3 0-15,0 0 6 16,0 0 8-16,0-5 14 15,0-10 17-15,0-10-38 16,0-3-1-16,0-8-5 16,0-3 1-16,0-3-1 15,0 2-2-15,12 4 0 16,0 9 2-16,1 8-2 16,2 11-3-16,3 8 1 15,3 0 0-15,3 13-3 16,3 11 2-16,-2 7-2 15,-1 5 3-15,-3 0-2 0,0 3 1 16,-9 1-5-16,-5 0-3 16,-7-3-159-16,0-5-216 15</inkml:trace>
  <inkml:trace contextRef="#ctx0" brushRef="#br0" timeOffset="69961.1268">974 2442 342 0,'0'0'123'0,"0"0"-106"16,0 0 144-16,0 0-90 0,0 0-13 16,-81-29-4-16,77 25-5 15,1 4 22-15,1-3-25 16,2 3-6-16,0 0-13 16,0 0-5-16,0 0-17 15,0 0-1-15,0 0 1 16,0 0-1-16,0 0-4 15,0 0 0-15,0 0-1 16,2 0 1-16,11 0 6 16,8 0 16-16,6 5 20 15,14 0 5-15,3-4-23 16,5 2 1-16,2-3 2 0,7 1-13 16,0-1-4-1,3 2 5-15,-1-2-1 0,1 0-7 16,-3 0-3-16,-1 3 3 15,-2-3-5-15,0 0 0 16,-2 0-1-16,0 0 0 16,4 0 0-16,1 0 3 15,0 0-4-15,-3 0-1 16,-8 0 1-16,-1 0-1 16,0 0 1-16,3 0 0 15,1 0 1-15,0 0-1 16,-2 0 1-16,0-3-1 15,-2 1 3-15,-3 1-1 0,0 0 2 16,-4-1 1 0,-3 2 4-16,3 0 2 0,-3 0 0 15,-1 0-4-15,1 0-5 16,0 0 8-16,3 0-6 16,1 0-1-16,-1 0-3 15,1-1 5-15,-2-4-3 16,0 3 1-16,1-1 1 15,3-1 2-15,1 1 0 16,-1-2-2-16,1 3-2 16,-4-3 4-16,-8 4-3 15,-4-1 2-15,-6 1 5 16,-6 0 6-16,-3-1 7 16,-5 2 0-16,-4-3 0 0,0 3-12 15,0-1 0-15,0 0-1 16,0 1-4-16,-1-2-6 15,-2 2-1-15,1 0 1 16,-1 0 1-16,0 0-1 16,0 0-22-16,0-1-67 15,0-1-142-15,0-5-208 16</inkml:trace>
  <inkml:trace contextRef="#ctx0" brushRef="#br0" timeOffset="70773.5954">4343 3341 872 0,'0'0'40'0,"0"0"95"16,0 0 18-16,0 0-92 0,0 0-37 15,0 0-7-15,-19-8-12 16,19 8 7-16,4 0 2 15,8 0-1-15,9-3 2 16,13-2 16-16,4 1-10 16,2-3 0-16,3 2-10 15,-1 1-8-15,-6 1 1 16,-5 0-1-16,-10 1-3 16,-3 2-2-16,-9 0-4 15,-6 0-62-15,-3 0-60 16,0 12-33-16,-6 0-104 15</inkml:trace>
  <inkml:trace contextRef="#ctx0" brushRef="#br0" timeOffset="71023.6802">4370 3522 11 0,'0'0'756'0,"0"0"-748"16,0 0 174-16,0 0-49 15,0 0-79-15,0 0-25 16,-33 4 4-16,38-3-10 16,11-1-14-16,8 0 57 15,6 0-13-15,7 0-25 16,5-1-6-16,-2-5 2 0,2 0-17 16,-5 1 1-1,-7 1-4-15,-3 1-3 16,-12 3-1-16,-9 0-12 0,-6 0-114 15,-3 0-210-15</inkml:trace>
  <inkml:trace contextRef="#ctx0" brushRef="#br0" timeOffset="73271.1538">5978 2924 1182 0,'0'0'30'16,"0"0"-30"-16,0 0 69 15,0 0-16-15,0 0-53 16,0 0-12-16,0 0 11 15,6 74 2-15,7-17 3 0,-2 4 0 16,-2-2-2 0,-6-3 3-16,4-7 0 0,-7-6-5 15,3-8 2-15,-3-9 1 16,0-12-2-16,0-6 1 16,0-6 0-16,0-2 12 15,0 0 11-15,0 0 17 16,0-17 18-16,-7-10-34 15,-2-10-26-15,-2-10 6 16,1-6 3-16,4-12-5 16,0-10-1-16,3-8-1 15,3-2-2-15,0 8-1 0,6 14 0 16,16 13-2 0,2 10 2-16,6 11 0 0,1 4 0 15,-1 9 0-15,0 7-1 16,-2 8 2-16,-5 1-4 15,-4 17-4-15,-1 11 0 16,-9 5 3-16,-6 1 0 16,-3 5 0-16,-3-3-1 15,-21 3-17-15,-4-3 7 16,-8-2-1-16,3-10 0 16,5-5 8-16,4-4 2 15,6-8 6-15,6-2 1 16,6-2-2-16,3 0-7 0,3 0 0 15,0 5-26-15,0 4-14 16,3 4 36-16,11 4 9 16,5 3 4-16,0 3 1 15,4 1 0-15,-1 1-1 16,5-1 0-16,-2 2 0 16,-1-3 0-16,-4-4-1 15,-1-1-53-15,0-5-73 16,-2-5-48-16,2-5-40 15,-7-6-325-15</inkml:trace>
  <inkml:trace contextRef="#ctx0" brushRef="#br0" timeOffset="73583.5751">6485 3107 853 0,'0'0'122'0,"0"0"-73"16,0 0 136-16,0 0-59 15,0 0-70-15,0 0-33 16,0-17-12-16,3 37-10 16,9 11 31-16,3 4 15 15,-3 3-24-15,4-1-6 16,-7-2-9-16,2-2-1 15,-5-5-4-15,-2-4-3 0,-1-4 1 16,-3-5-1-16,0-4-15 16,0-3-72-1,0-3-70-15,-7-5-91 0,-4-5-283 16</inkml:trace>
  <inkml:trace contextRef="#ctx0" brushRef="#br0" timeOffset="74177.4117">6764 3178 886 0,'0'0'8'16,"0"0"112"-16,0 0 14 16,-9-84-57-16,18 60-37 15,13 4-20-15,1 3-15 16,2 5-1-16,-1 8 4 15,-2 4-8-15,-2 0 2 16,-1 18-1-16,2 9 5 0,-9 4 0 16,-6 4-1-16,-6 3-1 15,0 3-3 1,-18 1-1-16,-9-2 3 0,-3-4-3 16,-1-6 0-16,7-14 2 15,12-7-2-15,5-8 2 16,7-1 2-16,0 0-3 15,0 0 7-15,0 0 1 16,0 0-2-16,7 0-5 16,5-6-1-16,6-2-2 15,3 5 1-15,0 1 0 16,1 1-1-16,1 0 1 0,-1 1-2 16,5 0 2-16,-2 0 0 15,2 0 0-15,1-5 0 16,-5 2 0-16,-1-1 1 15,-4 0-2-15,-6 1 1 16,-3 0-5-16,-5-2-95 16,-1-1-120-16,-3-5-352 15</inkml:trace>
  <inkml:trace contextRef="#ctx0" brushRef="#br0" timeOffset="74989.8431">7656 2963 1083 0,'0'0'6'0,"0"0"14"16,0 0 36-16,0 0 32 15,0 0-74-15,0 0-8 16,21 32-6-16,-9 10 31 16,-2 2-6-16,1 3-1 0,-5-2 10 15,-3-1-17-15,0-5-12 16,-3-6-2-16,0-8-1 15,0-11 0-15,0-7-1 16,0-4 0-16,0-3 3 16,0 0 6-16,-3-4 16 15,-3-13 10-15,-2-6-24 16,-5-8-9-16,4-6-2 16,0-10 0-16,-1-8 0 15,5-10 1-15,-1-10-1 16,6-4-1-16,0-6-1 15,3 7 0-15,18 13 0 16,1 12 1-16,8 16 0 0,-2 11 0 16,-2 10 1-16,1 10-1 15,-5 6 0-15,-1 0-6 16,-3 16 4-16,1 8 0 16,-8 4 1-16,-1 3-4 15,-10 4-2-15,0-1 0 16,-10 5-2-16,-17-1-15 15,-6-2-14-15,-1-4 8 16,4-7-15-16,3-7 42 16,6-6 0-16,5-5-14 15,8-4 15-15,5 1-7 16,3-4-3-16,0 1-7 0,0 3-2 16,0 4-10-16,0 4 28 15,11 5 3-15,8 3 7 16,4 1-6-16,-1 0 0 15,5-1-1-15,-2-1 0 16,-1 1 3-16,-3-4-1 16,3 0 0-16,-8-2 0 15,-1-3-2-15,-2 2 0 16,-5-2-9-16,-5 2-157 16,-3-3-66-16,0-2-198 15</inkml:trace>
  <inkml:trace contextRef="#ctx0" brushRef="#br0" timeOffset="75599.2239">8171 3030 894 0,'0'0'12'16,"0"0"132"-16,0 0-68 0,0 0-40 15,0 0-15-15,83-32-8 16,-62 32-3-16,-3 0-4 15,0 8-3-15,-6 3 2 16,1 3 0-16,-7 0-2 16,-3 4-3-16,-3 3 1 15,0 1-1-15,0-1 0 16,-3 0-10-16,-7-6-23 16,-2-2 2-16,1-4 5 15,-2-6 23-15,7 1 3 16,0-3 1-16,3-1 3 15,3 0-1-15,0 0 5 0,6 0-8 16,13-8-12-16,4 2 1 16,2 3-4-16,-4 3 8 15,1 0 7-15,-5 0-1 16,-4 12-2-16,-1 5 3 16,-6-1 23-16,-6 1 8 15,0-1-2-15,0-1-2 16,-9 1 3-16,-7-2-7 15,-2-3 2-15,-3 0 4 16,-1-7-5-16,5-1-14 16,-2-1 0-16,2-2-8 15,1 0-2-15,4-2-7 16,2-7-83-16,2-5-55 0,2-3-184 16</inkml:trace>
  <inkml:trace contextRef="#ctx0" brushRef="#br0" timeOffset="75911.7524">8690 2948 540 0,'0'0'534'16,"0"0"-466"-16,0 0 126 0,0 0-66 15,0 0-77-15,0 0-27 16,25-14-2-16,-10 28 8 16,0 11-12-16,1 7 3 15,-2 6 0-15,-2 6-1 16,-2-1-7-16,-4 2-10 16,-3-4 0-16,-3-2 0 15,0-5-3-15,0-2 0 16,0-3-20-16,-3-1-59 15,-13-6-131-15,-4-8-312 16</inkml:trace>
  <inkml:trace contextRef="#ctx0" brushRef="#br0" timeOffset="77474.3229">5222 3967 352 0,'0'0'328'16,"0"0"-315"-16,0 0 54 15,0 0 4-15,0 0 24 16,0 0-14-16,0 0-29 16,-14-8-7-16,14 8-16 0,0 0-6 15,0 0-6-15,0 0 3 16,0 0-1-16,0 0-9 16,6 0-2-16,14 0-4 15,14 0 3-15,9 0 6 16,9 0-3-16,8 0-3 15,7 0 2-15,8 2-1 16,7 0 1-16,9-2 1 16,0 0-4-16,0 0-3 15,3 0-1-15,0 0 1 16,-3-2-3-16,0-1 1 16,-3 3 2-16,-2 0-2 15,-1 0-1-15,-7 0 0 0,4 0 3 16,-2 0-2-16,1 0 0 15,4 0 1-15,3-2-4 16,-3-4 5-16,3 1-2 16,0-2-1-16,-1 2 1 15,1-3 2-15,-8 3 0 16,-1-1 4-16,-4 1-2 16,-8 5-2-16,1-3 4 15,-5 3-4-15,1 0 3 16,8 0-4-16,7 0 1 15,0 0-1-15,3-1 2 16,0-4-4-16,-1-3 0 0,2 2 0 16,5-2 3-16,0-1-3 15,-6 3 9-15,-1-4 5 16,0 3-8-16,3 0-2 16,-3 0 0-16,4 3-1 15,-3 0 3-15,6 1-5 16,-6-1 2-16,-3 0-2 15,-10-2 0-15,-8-1-1 16,-3 3 3-16,1-4-3 16,6 0 4-16,3-1 1 15,1 1 1-15,4 1-5 16,0 1 4-16,-3 1-3 16,2 2 0-16,-2 2-1 0,-9-1-1 15,-3 2 3-15,-7 0 0 16,-5 0-3-16,-10 0-1 15,-6-1 0-15,-8 1 1 16,-9 0 1-16,-6-1 0 16,-4-1-2-16,-3 2-4 15,0 0-16-15,-3 0-144 16,-24 2-77-16,-12-2-464 16</inkml:trace>
  <inkml:trace contextRef="#ctx0" brushRef="#br0" timeOffset="78552.4598">5817 4758 862 0,'0'0'127'15,"0"0"-98"-15,0 0 157 16,0 0-57-16,0 0-63 15,0 0-35-15,-43-29-31 16,43 49-13-16,1 18 12 16,11 13 1-16,-3 5 7 15,0 0 2-15,-3-3-5 16,0-5-3-16,-5-4 3 0,-1-10-1 16,0-6-2-16,0-8 6 15,0-6-7-15,0-6 0 16,0-4 12-16,-1-4-8 15,-5 0 11-15,-3 0 5 16,-3-18-4-16,-1-9-7 16,-1-7-2-16,1-12-2 15,7-9 1-15,0-11-4 16,6-11 1-16,0-4-2 16,3 3-1-16,19 12-1 15,8 14 1-15,1 14 0 16,5 7-3-16,0 8 0 15,-3 9 3-15,0 6-1 0,-5 8-2 16,-4 0 1 0,-5 9-7-16,-7 11 4 0,-4 5 4 15,-8 4-5-15,0 5 0 16,-20 2 5-16,-8 1-1 16,-5-1-11-16,-3-5 2 15,6-6 3-15,8-7 8 16,3-5-1-16,5-6 1 15,4-3 1-15,7-3-1 16,0-1 0-16,3 3 0 16,0 1-3-16,0-1-14 15,0 6-20-15,3 6 14 0,10 4 23 16,4 6-2-16,5-1 3 16,3-1-1-16,2-3 4 15,3 0-4-15,-5-3-1 16,-2-1 0-16,-7-3 0 15,-4-4 1-15,-3 0-24 16,-6-1-135-16,-3 0-29 16,0-6-63-16,0-2-405 15</inkml:trace>
  <inkml:trace contextRef="#ctx0" brushRef="#br0" timeOffset="78833.6556">6212 4857 632 0,'0'0'375'0,"0"0"-355"15,0 0 163-15,0 0-77 16,0 0-78-16,0 0-24 16,9 27 42-16,-3 2 23 15,2 5-31-15,-1-2-9 16,-4 4-15-16,0-5-8 15,0-2-2-15,-3-5-1 16,3-2-3-16,-3-5 0 16,0-3 0-16,0-4-18 15,0-5-77-15,3-1-54 16,-3-4-50-16,3-1-147 0</inkml:trace>
  <inkml:trace contextRef="#ctx0" brushRef="#br0" timeOffset="79116.0906">6452 4875 191 0,'0'0'662'15,"0"0"-659"-15,0 0 137 16,0 0-34-16,114-8-61 15,-74 2 1-15,-3 0-18 0,2-2-8 16,-6 2 2-16,0-1 1 16,-5 1-10-16,-1 2-11 15,-8 1-2-15,-5-1 2 16,-8 1-4-16,1 3-38 16,-7-3-71-16,0 1-108 15,-3-3-174-15</inkml:trace>
  <inkml:trace contextRef="#ctx0" brushRef="#br0" timeOffset="79381.6726">6654 4675 869 0,'0'0'19'0,"0"0"137"15,0 0 19-15,0 0-67 16,0 0-75-16,0 0-33 15,-14-7-1-15,17 27 1 16,8 8 22-16,-1 5 12 16,2 7 13-16,0-1-16 15,0-2-15-15,-3-3-10 16,0-3-4-16,-2-2-2 16,-1-2 0-16,-3-5-6 15,-3-1-82-15,0-4-72 16,0-7-144-16,0-7-335 0</inkml:trace>
  <inkml:trace contextRef="#ctx0" brushRef="#br0" timeOffset="80585.1216">6478 5095 788 0,'0'0'7'15,"0"0"183"-15,0 0-50 16,0 0-56-16,0 0-37 16,0 0-5-16,0 0-19 0,-12-35-4 15,15 28-15-15,10 0 1 16,2 1 2-16,0 2-5 16,0 2 0-16,-3 0-1 15,-2 2-1-15,1 0-1 16,-5 0 0-16,1 13 1 15,-7 2-2-15,0 6 1 16,0 2 2-16,-7 1 2 16,-10 1-2-16,1 1-1 15,-4-1 0-15,-2 0 1 16,-2 0 2-16,-1 0-1 16,7-5-2-16,3-3 0 15,6-8 2-15,6-3-2 0,3-5-3 16,0-1 2-1,0 0 1-15,0 0 0 0,18 0 8 16,6 0-3-16,6-1-3 16,4-10-2-16,6-1-22 15,-4 1-71-15,0-2-71 16,-5-4-198-16</inkml:trace>
  <inkml:trace contextRef="#ctx0" brushRef="#br0" timeOffset="81515.7349">7358 4596 1126 0,'0'0'1'16,"0"0"154"-16,0 0-51 16,0 0-55-16,0 0-49 15,0 0-8-15,-6 21 5 16,6 21 3-16,3 7 11 0,-3 9-5 15,0 0 4-15,0 0 3 0,0-7-8 16,0-10-3 0,0-10 0-16,0-7-1 0,0-8-1 15,0-7 1-15,0-4-1 16,0-4 0-16,0-1 3 16,0 0 4-16,0 0 8 15,-3-11 3-15,0-9-1 16,-3-9-8-16,1-12-9 15,-1-4 0-15,2-12 5 16,4-11-3-16,0-6-2 16,0-3 0-16,0 6 0 15,15 13 0-15,7 10 1 0,-4 9-1 16,6 14 0-16,1 6-1 16,-1 8 1-16,-6 8-2 15,0 3-1-15,-3 0-4 16,1 17 2-16,-5 7 2 15,-5 3-5-15,-2 4 6 16,-4 3 0-16,0 2-8 16,-18 1-5-16,-7-4-12 15,-2-4 7-15,-1-2-6 16,5-8 17-16,4-4 8 16,6-3-1-16,5-7 0 15,5-2 1-15,3-1-13 16,0-2 2-16,0 1-13 15,0 5 2-15,0 4 12 16,11 7 8-16,2 5 6 0,2 2-1 16,6 2-2-16,1 0-3 15,2-1 3-15,-3 1 1 16,3-2-1-16,-2-1 0 16,-2-2 0-16,-4-3-32 15,0-2-85-15,-7-3-118 16,-4-4-150-16</inkml:trace>
  <inkml:trace contextRef="#ctx0" brushRef="#br0" timeOffset="82008.4214">7735 4975 964 0,'0'0'4'0,"0"0"139"16,0-77-30-16,6 59-54 15,12 2-45-15,0 7-8 16,1 2 2-16,-2 6-5 15,-1 1 1-15,3 3 3 0,-5 21-5 16,2 4 8 0,-7 6 3-16,-9 0-4 0,0 4-5 15,0 2-1-15,-25 0-2 16,-2 1-1-16,-4-5 2 16,1-8 0-16,9-8-2 15,6-6-1-15,6-6 1 16,2-3 1-16,7-4-1 15,0-1-1-15,0 0-4 16,0 0-1-16,3 0 6 16,16 0 0-16,5 0 3 15,1 0-1-15,2-4-2 0,1-3 0 16,-2 2-9-16,-2 0-60 16,-5-2-22-16,-4 2-119 15,-3-2-112-15</inkml:trace>
  <inkml:trace contextRef="#ctx0" brushRef="#br0" timeOffset="82540.3206">8075 4939 968 0,'0'0'5'0,"0"0"107"16,0 0-4-16,72-74-76 16,-45 64-18-16,1 3 6 15,-7 4 4-15,-6 3-5 16,-2 3-6-16,-1 16-12 15,-7 8 14-15,-5 2-6 16,0 2-1-16,-8-1-8 16,-11 1 1-16,-4-6 6 15,4-5-6-15,7-7 0 0,5-7 0 16,7-4 5-16,0-2-5 16,0 0-1-16,0 0-2 15,13 0-10-15,9-3 1 16,8 0-28-16,-7 3 4 15,2 0 24-15,-4 3 8 16,-6 11-2-16,1 3 2 16,-5 2 3-16,-1 1-2 15,-1-1 2-15,-3 1 0 16,-6-2 0-16,0 1 0 16,0-3-1-16,-3-2 1 15,-13 1-8-15,-14 0 8 0,-9 0 4 16,-9-1-4-16,-10 0-95 15,-3-7-177-15,4-7-279 16</inkml:trace>
  <inkml:trace contextRef="#ctx0" brushRef="#br0" timeOffset="83243.4429">8684 4834 509 0,'0'0'161'0,"0"0"-141"15,0 0 77-15,0 0 14 16,0 0-12-16,0 0-12 16,42-39-3-16,-42 39-19 15,0 0 7-15,0 0-26 0,0 0-20 16,0 0-8-16,0 0-12 16,7 0-3-16,5 0-1 15,18 0-2-15,12-2 10 16,16-8 0-16,6-4 2 15,3-1 1-15,0 0-7 16,-9 3 0-16,-10 2-4 16,-15 3-2-16,-17 2-1 15,-8 5-2-15,-8 0-58 16,0 0-22-16,-17 0-86 16,-8 0-104-16,-2 0-14 15</inkml:trace>
  <inkml:trace contextRef="#ctx0" brushRef="#br0" timeOffset="83540.3295">8903 4579 916 0,'0'0'2'0,"0"0"83"15,0 0 65-15,0 0-57 16,0 0-33-16,0 0-16 16,-12-17 2-16,12 17-5 0,0 0-11 15,0 0-13 1,0 5-17-16,0 15 2 0,15 14-2 16,0 11 7-16,3 6-2 15,-4 4-1-15,2 0-1 16,-6-4-3-16,-4-4-7 15,-3-6-78-15,-3-11-60 16,0-6-90-16,0-16-128 16</inkml:trace>
  <inkml:trace contextRef="#ctx0" brushRef="#br0" timeOffset="84243.4687">9522 4550 1173 0,'0'0'2'15,"0"0"-2"-15,0 0 18 16,12 78 55-16,-3-27-20 15,1 8-17-15,1 2-9 16,-5-2-3-16,0-4-8 16,-6-11-8-16,0-12-4 15,0-6-4-15,0-12 3 0,0-7-3 16,0-3 2-16,0-4 1 16,0 0 7-16,0-6 9 15,-6-13-16-15,-6-10 5 16,0-8-6-16,0-12-1 15,3-10 2-15,-1-13 1 16,7-2-4-16,-1-4 0 16,4 4 4-16,0 9-1 15,14 9-3-15,4 13-4 16,6 11 3-16,1 10 1 16,2 6-1-16,-2 9-2 15,-5 6 2-15,2 1-5 0,-4 5 0 16,0 14 0-16,-9 5-2 15,-2 2 7-15,-7 4-4 16,0 1-12-16,-19 0-29 16,-7-2-9-16,3-8 5 15,5-5 5-15,3-8 34 16,6-3 10-16,3-1 2 16,0 2-2-16,3 3-2 15,3 3-15-15,0 4 14 16,0 7 4-16,0 3 0 15,12 6 3-15,7 1-3 16,4 2 0-16,2-2 2 16,5-6-2-16,3-5 4 0,-1-2-3 15,0-4-1 1,-5-4 0-16,-5-2 0 0,-8-5-50 16,-7 2-166-16,-7-7-124 15</inkml:trace>
  <inkml:trace contextRef="#ctx0" brushRef="#br0" timeOffset="84899.7119">10044 4732 924 0,'0'0'2'16,"0"0"141"-16,0 0-25 16,0 0-83-16,0 0-23 15,0 0-2-15,94-70 5 0,-70 71-1 16,-3 15-1-16,-4 4-2 16,-4 2-3-16,-6 3-3 15,-7 3-3-15,0 0-2 16,-13-3-2-16,-4-5-1 15,-5-6-5-15,5-5 8 16,10-5 7-16,1-3-2 16,6 1-5-16,0-2-21 15,0 0-5-15,3 0 18 16,9 0-3-16,9 0-1 16,-2 0 1-16,1 0-4 15,-4 5 14-15,1 8-7 0,-4 5 8 16,-1 1-3-16,-5-1 2 15,-1 2 1-15,-6-1 10 16,0-2 8-16,-3 0-1 16,-13-1 1-16,-8-1 5 15,3-1-5-15,-6-3-2 16,2-2-12-16,-5-2-1 16,2-3-3-16,1-1 0 15,4-3-74-15,4 0-71 16,6-4-106-16,7-16-243 15</inkml:trace>
  <inkml:trace contextRef="#ctx0" brushRef="#br0" timeOffset="85259.177">10460 4703 977 0,'0'0'7'0,"0"0"180"15,0 0-37-15,0 0-53 16,0 0-9-16,0 0-27 16,6-37-15-16,-6 37-27 0,0 0-5 15,0 12-14 1,0 17 0-16,0 13 2 0,0 6 11 15,0 3-3-15,3-1 1 16,4-3-6-16,7-4-2 16,-5-3-2-16,3-2-1 15,-4-9 2-15,-1-3-2 16,-1-4 0-16,-3-7-2 16,-3-3-27-16,0-3-58 15,-3-6-195-15,-15-3-278 16</inkml:trace>
  <inkml:trace contextRef="#ctx0" brushRef="#br0" timeOffset="90134.1552">2807 7103 946 0,'0'0'85'15,"0"0"-62"-15,0 0 139 16,0 0-43-16,0 0-46 16,0 0-34-16,0 0-28 15,0 0-11-15,-37-17-11 16,37 63 11-16,4 15 4 16,5 11 7-16,-3-2 4 15,-3-2 2-15,0-1-14 16,-3-8 4-16,3-9-6 15,-3-9 0-15,0-10 4 16,0-11-4-16,0-3 0 16,0-10 0-16,0-3 0 15,0-4 2-15,0 0 10 16,0-11 5-16,-3-15-8 0,-3-12-3 16,0-10-3-16,0-8-1 15,0-7-3-15,3-8 1 16,3-4 2-16,0-3-2 15,0 2-1-15,12 8-1 16,3 13 1-16,-3 16 2 16,6 11-2-16,-2 9 0 15,-7 9 0-15,3 6 0 16,-2 4 0-16,-2 0-4 16,4 2-6-16,1 15 4 15,1 7 0-15,-5 3 0 16,-2 9 5-16,-7 1-2 15,0 1-1-15,-7 1-24 0,-16-3-22 16,1-7-5-16,-5-2 15 16,5-10 17-16,2-5 11 15,1-2-19-15,7-7 10 16,0 0 1-16,6-3 3 16,3 0 7-16,3 0 9 15,0 3-2-15,3 2 2 16,16 1 0-16,4 10 1 15,4 6 0-15,3 9 1 16,1 2 0-16,2 1 1 16,1 3 11-16,-7-3 1 15,-2-1-11-15,-4-2 5 0,-6-1-8 16,-5-1-1-16,-5-3 0 16,-2-4-50-16,-3-6-175 15,0-11-136-15</inkml:trace>
  <inkml:trace contextRef="#ctx0" brushRef="#br0" timeOffset="90774.8611">3229 7620 1037 0,'0'0'14'15,"0"0"61"1,0 0 36-16,-15-81-51 0,21 64-44 16,16 5-12-16,2 2-1 15,2 10 3-15,-1 0 0 16,2 3-5-16,-5 16 3 15,-5 7 5-15,-4 5-3 16,-13 5 6-16,0 3-4 16,-9 7-4-16,-15-5-2 15,-1 1 1-15,-2-5-1 16,3-8-1-16,6-11 1 16,8-6 3-16,4-6-3 15,3-5 0-15,3-1-2 16,0 0 1-16,0 0 0 15,0 3-1-15,9-3 0 0,7 0 7 16,8 0-5-16,6 0-1 16,4-3 1-16,2-4-2 15,6 3 1-15,-5-1-4 16,0-1 3-16,-7 2 0 16,-6 1 1-16,-6 2 0 15,-9 1-1-15,-2 0-3 16,-2 0-105-16,-1 0-50 15,-2 0-178-15</inkml:trace>
  <inkml:trace contextRef="#ctx0" brushRef="#br0" timeOffset="91227.9694">4270 7424 1080 0,'0'0'26'16,"0"0"8"-16,0 0 139 15,0 0-92-15,0 0-51 16,0 0-12-16,-64 0-6 16,64 0-9-16,0 3 2 15,6-1-3-15,12 0 6 16,10-2 2-16,7 0 1 15,3 0-2-15,4 0-7 16,-3-4-1-16,1-3-1 16,-7 4 0-16,-8 0-1 0,-7 0 0 15,-6 2-29 1,-6 1-66-16,0 0-51 0,-6 3-53 16,0 4-80-16</inkml:trace>
  <inkml:trace contextRef="#ctx0" brushRef="#br0" timeOffset="91493.5419">4252 7610 615 0,'0'0'311'16,"0"0"-292"-16,0 0 149 16,0 0-51-16,0 0-67 15,0 0-40-15,-15 30 18 16,48-30 28-16,12 0-12 15,4 0-13-15,-4-9-19 0,1-1 1 16,-4 2-5-16,-6 1 1 16,-8 0-2-16,-1 3-6 15,-8 1-1-15,-7 0 0 16,-4 3-2-16,-4 0-74 16,-4 0-134-16,-4 0-150 15</inkml:trace>
  <inkml:trace contextRef="#ctx0" brushRef="#br0" timeOffset="93915.4417">5915 7054 1106 0,'0'0'11'0,"0"0"104"0,0 0 34 16,0 0-92-16,0 0-47 16,0 0-10-16,0 0-7 15,-22 66 7-15,35-7 11 16,-2 5 3-16,-2-2 10 15,-3 3-3-15,-2-4-14 16,-1-9 0-16,-3-8-3 16,0-13-1-16,0-10 2 15,0-5-3-15,0-8 0 16,0-5 2-16,0-3 5 16,0 0 14-16,0-7 6 15,-3-16-25-15,-7-8 3 16,1-11-7-16,1-12 1 0,-2-6 2 15,7-7-3-15,3-6 1 16,0-2-1-16,0 0 0 16,19 7 0-16,2 14 0 15,2 13-2-15,-1 14 1 16,-1 10 1-16,-3 7-4 16,-2 6 2-16,-1 4 0 15,0 0 2-15,0 0-7 16,1 19 4-16,-2 3 0 15,-4 4-3-15,-7 4 5 16,-3 3-3-16,0 1-8 16,-19-2-7-16,-8 0-3 0,0-9 7 15,-1-3-7 1,2-6 12-16,4-4 7 0,7-5-1 16,6-4-5-16,6-1 6 15,3 0-3-15,0 3-3 16,0 2-8-16,0 1-5 15,9 5 13-15,9 4 9 16,0 4 0-16,9 1 1 16,-2 7-1-16,2-4 0 15,3 2 0-15,-2-4 1 16,2-1 2-16,-5-1 7 16,-8-5-9-16,-1-4 2 15,-2 0-2-15,-4-6 0 16,-4 2-1-16,0-2-6 15,0 1-97-15,-3-2-119 0,0-3-120 16</inkml:trace>
  <inkml:trace contextRef="#ctx0" brushRef="#br0" timeOffset="94556.151">6412 7335 674 0,'0'0'338'16,"0"0"-334"-16,0 0 95 16,0 0-27-16,0 0-53 15,-9-79-11-15,27 61 7 16,0 7-2-16,1-3 1 0,5 4-1 15,0 5 2-15,0 3-3 16,1 2 10-16,-4 7-6 16,-3 14-11-16,-3 7 6 15,-9 2-5-15,-6 1 1 16,0 3-4-16,-6 2-2 16,-12 1 4-16,-4-1-5 15,-1-5 0-15,4-8 2 16,4-4-3-16,3-3 2 15,6-5 0-15,0-8 0 16,6 0-1-16,0 0 0 16,0-3 0-16,0 5 0 15,9-5 2-15,12 0-1 16,0 0 3-16,3 0 0 0,-2-5 0 16,2-1-2-16,1 0-2 15,-2-1 1-15,-4 3-1 16,0 1 0-16,-8 0 0 15,-2 0-3-15,-3 2-49 16,-2 1-35-16,2 0-62 16,-3-3-108-16,0-2-176 15</inkml:trace>
  <inkml:trace contextRef="#ctx0" brushRef="#br0" timeOffset="95181.0802">6873 7304 1068 0,'0'0'10'0,"0"0"145"16,0 0-32-16,0 0-87 16,0 0-31-16,0 0 1 15,91-66 3-15,-70 64 1 0,-2 2 7 16,1 0-6-16,-7 2-3 16,-1 9-1-16,-2 5-6 15,-4 1 7-15,-4 5-7 16,-2 2 3-16,0 2-2 15,-12 1 0-15,-6 0-1 16,-6-2 5-16,5-8-5 16,4-3 2-16,7-5-3 15,1-4 3-15,4-5 0 16,3 0 0-16,0 0-1 16,0 0-2-16,13-8-1 15,7-1-7-15,10-5-2 16,-2 4 6-16,-1 2 4 0,1 3 0 15,-1 5-2-15,-3 0 0 16,-2 0-1-16,-4 7 0 16,0 11 3-16,-3 0 2 15,-9 2-2-15,-2 0 4 16,-4 0 10-16,0-1 0 16,-19 0 4-16,-2 2 0 15,-7-1-5-15,-2-2-1 16,-6-2-9-16,-4-2 2 15,-8 1-3-15,3-5-2 16,4-4-29-16,5-3-112 16,6-3-213-16</inkml:trace>
  <inkml:trace contextRef="#ctx0" brushRef="#br0" timeOffset="97087.3424">7848 6991 1051 0,'0'0'7'15,"0"0"148"1,0 0-19-16,0 0-120 0,0 0-16 16,0 0 0-16,5 99 6 15,10-36 16-15,-2-1 1 16,-4-3 8-16,-4-1-2 16,-2-4-18-16,-3-3 3 15,0-7-11-15,0-8 1 16,0-14 0-16,0-5-2 15,0-10 0-15,0-5 2 16,0-2 1-16,0 0 5 16,-5 0-1-16,-4-22 1 0,3-5-6 15,-4-11-3 1,1-9 0-16,0-7 1 0,3-8-1 16,3-10-1-16,3-6 0 15,0 1 0-15,0 3 0 16,18 16 0-16,4 11 1 15,-2 16-2-15,2 12-2 16,-1 9 2-16,-3 3 0 16,-2 7-1-16,1 0-2 15,2 2 3-15,-3 12-4 16,-2 6 4-16,-2 1-5 16,-2 2 4-16,-10 5-6 15,0 4-2-15,-3 0-17 0,-16 7-2 16,-5-8 2-1,2-2 8-15,-1-6 3 0,1-10 5 16,10-2-6-16,0-5 15 16,6-4 1-16,3 0-9 15,3-2 2-15,0 0-7 16,0 0-8-16,0 5 3 16,9 3 14-16,6 7 4 15,3 5 1-15,4 5-2 16,5 3 3-16,-3 5 1 15,4-4 0-15,-2 2 1 16,-4-1-3-16,2-4 1 16,-9-2 0-16,4-4-1 15,-1-6-92-15,-3-6-78 0,3-8-107 16</inkml:trace>
  <inkml:trace contextRef="#ctx0" brushRef="#br0" timeOffset="97399.851">8411 7178 1062 0,'0'0'4'0,"0"0"167"15,0 0-44-15,0 0-102 16,0 0-18-16,0 0 17 0,19 46 50 15,-7-12-26-15,3 10-11 16,-3-1-7-16,-3 1-16 16,1-4-6-16,-4-3-3 15,-1-4-1-15,-2-7-3 16,-3-6 0-16,0-6-1 16,0-3-3-16,0-6-28 15,0-4-54-15,0-1-87 16,0 0-70-16,0-17-245 15</inkml:trace>
  <inkml:trace contextRef="#ctx0" brushRef="#br0" timeOffset="98071.7576">8764 7207 1014 0,'0'0'7'0,"0"0"63"16,0 0 53-16,-10-75-59 15,10 63-47-15,16-2-3 16,1 1-10-16,5 4 6 15,-1 3 0-15,1 6-5 16,1 0 0-16,-4 0-1 0,2 15-2 16,-6 4 2-1,-2 1-4-15,-4 8 2 0,-9-1-2 16,0 1 1-16,-16 3 0 16,-8-2-1-16,-10 4 0 15,1-2 0-15,0-3 1 16,8-6-1-16,8-8 3 15,4 0-3-15,7-7 0 16,6-2 0-16,0 2 0 16,0 1 1-16,3-5 1 15,15 0 2-15,7-3-3 16,8 0 3-16,-1 0 0 16,6 0-3-16,1 0 4 15,1-4-5-15,-4 2 3 16,3-1 0-16,-5-1-1 0,-4 3 3 15,0 1-3 1,-8 0-2-16,-4 0 0 0,-3 0 0 16,-2 0-8-16,-4 0-124 15,-6 1-160-15,-3-1-366 16</inkml:trace>
  <inkml:trace contextRef="#ctx0" brushRef="#br0" timeOffset="99569.261">5113 8148 741 0,'0'0'9'15,"0"0"-4"-15,0 0 35 16,0 0 29-16,0 0-33 15,0 0-16-15,-3-12 5 16,3 9 5-16,0 1 5 16,7 0-10-16,5-1 6 15,-1 1-10-15,8 2-14 0,2 0-1 16,3 0-1-16,10 0 10 16,5 0 1-16,9 0-3 15,4 0 11-15,9 0 2 16,12 0-5-16,6 0-6 15,6 0 0-15,0 0-4 16,3 0-2-16,-4-4 2 16,1 1-4-16,0-3-6 15,-5 5 4-15,-2-2 0 16,-2 3 3-16,0 0-1 16,3-3-2-16,-1 3-1 15,2-3 1-15,2 0-2 0,6 0-2 16,0-2 0-16,3 2-1 15,0-3 2-15,0 3-4 16,0-4 4-16,3 0 0 16,0 0 7-16,0 0-7 15,0-1 3-15,0 3-3 16,-6-1 0-16,-6 0 0 16,-1 1 7-16,-1-3 5 15,-2 4 13-15,-2-4-2 16,-9 3-13-16,-1-1 10 15,-2-4-8-15,4 3-7 16,4-3-7-16,0 2 4 16,-1-1-2-16,1 0-1 15,-2 1 4-15,0 0-4 16,0 2 0-16,-1-3 0 0,2 1 0 16,4 0 6-16,1 1-5 15,3-1-1-15,3-3 2 16,-3 1-1-16,0-3-2 15,-3 3 0-15,-1 4 4 16,-1-4 10-16,-2 3-9 16,-1 0 3-16,1 6 5 15,-5-2-5-15,2 0-7 16,-2 0 4-16,3 3 1 16,1-2-2-16,7 2-4 15,-3 0 16-15,13 0-6 16,0 0-6-16,-4 0 7 0,-1 2-1 15,-7-2-9-15,-9 0 4 16,-4 0 2-16,-8 0-5 16,-10 0 4-16,1 0 6 15,-10 0-5-15,-5-4 6 16,-4 1 0-16,-8 1 1 16,-2-1 1-16,-4 0 3 15,-4 2-4-15,-3-2-9 16,-3 3 0-16,0 0-5 15,-2 0 0-15,-1 0-8 16,0 0-43-16,0 0-15 16,-10 0-119-16,-22 0-238 15</inkml:trace>
  <inkml:trace contextRef="#ctx0" brushRef="#br0" timeOffset="101725.6131">5969 8863 769 0,'0'0'262'0,"0"0"-256"16,0 0 156-16,0 0-34 16,0 0-64-16,0 0-24 15,0 0-23-15,-52-42-17 16,52 68-4-16,9 18 4 16,4 12 9-16,-1 5 8 15,-1-1 4-15,-7-7-2 16,-1-2-10-16,-3-10-3 15,0-10 0-15,0-4-6 16,0-8 4-16,0-9 3 0,0-3-7 16,-7-4 4-16,4-3 7 15,-2 0-2-15,-1-10 7 16,-3-9-8-16,-1-11-8 16,4-6 2-16,-3-5 2 15,-3-5-2-15,3-7-2 16,3-7 2-16,3-6-1 15,3 0-1-15,0 1-1 16,9 8 0-16,13 12 1 16,-1 11 0-16,5 13 0 15,-1 9-3-15,2 5 0 16,-5 7 2-16,2 0-3 16,-6 0 1-16,-2 9-2 0,-2 8-1 15,-4 5 2-15,-4 3 0 16,-6 4 1-16,0 2 0 15,-10 5-12-15,-13-3-22 16,-8-3 3-16,1-7 21 16,5-6 4-16,4-8 3 15,6-1 6-15,6-7 1 16,3 0 0-16,3-1-1 16,3 0-2-16,0 0 2 15,0 0-7-15,11 6 3 16,8-1 3-16,5 4 1 15,4 7 0-15,-1 1-1 0,4 4 1 16,-4-3-3-16,-1 2 3 16,-4 0 0-16,-1-3 0 15,-9 2-5-15,1-2-62 16,-7 3-47-16,-3-1-73 16,0-2-69-16,0-3-225 15</inkml:trace>
  <inkml:trace contextRef="#ctx0" brushRef="#br0" timeOffset="102053.6945">6427 9003 714 0,'0'0'357'0,"0"0"-349"15,0 0 185-15,0 0-63 16,0 0-88-16,0 0-24 16,-5-20-16-16,7 43-1 15,4 10 39-15,3 6 6 16,-3 4-8-16,1 1-23 16,-1-2-4-16,-3-2-8 15,0-5-2-15,-3-7 0 16,2-8-1-16,-2-4 0 15,0-6 0-15,1-6-52 16,1-1-81-16,-2-3-93 0,3-5-140 16</inkml:trace>
  <inkml:trace contextRef="#ctx0" brushRef="#br0" timeOffset="104085.1764">6709 9059 979 0,'0'0'15'16,"0"0"175"-16,0 0-74 16,0 0-70-16,0 0-33 0,-9-78-5 15,24 66-3-15,-2 4 0 16,4-1-1-16,2 4-1 15,-1 0-1-15,3 2 2 16,1 3 2-16,-1 0-6 16,0 5 1-16,0 10 0 15,-2 7 0-15,-10 4 4 16,-3 6 5-16,-6 1-4 16,-3 4 4-16,-19 1 0 15,-14 0-2-15,0 1-4 16,-1 1-4-16,0-8 0 15,11-9 3-15,4-3 0 0,10-12 20 16,6-5 3-16,6-3-18 16,0 0 4-16,0 0-10 15,0 0 6-15,13 0-6 16,10-7 5-16,14-6-6 16,5 2-1-16,4 2 0 15,-1 2 2-15,4-3 0 16,-7 3-2-16,0 2-2 15,-11-2 2-15,-1 4 0 16,-8-2-5-16,-7 3 3 16,-3 2-42-16,-6 0-22 15,-3 0-61-15,0 0-64 16,-3 0-132-16</inkml:trace>
  <inkml:trace contextRef="#ctx0" brushRef="#br0" timeOffset="105663.4671">7677 9065 936 0,'0'0'2'15,"0"0"56"-15,0 0 67 16,0 0-59-16,0 0-40 16,0 0-10-16,0 0 5 15,-18-17-13-15,18 17 3 16,0 0 4-16,0 0-3 15,0 0-3-15,0 0-2 16,9-2-3-16,15-2 3 16,16-2 9-16,2-2 11 15,7-1-14-15,2 0 1 16,-2 1-8-16,0-1-4 0,-1 2-1 16,-8 2 1-16,-7 0-2 15,-12 2 1-15,-9 2-1 16,-6-1-6-16,-6 2-58 15,0 0-38-15,0 0-72 16,-3 0-100-16,-12 0-306 16</inkml:trace>
  <inkml:trace contextRef="#ctx0" brushRef="#br0" timeOffset="105929.0947">7848 8880 968 0,'0'0'99'0,"0"0"-87"15,0 0 160-15,0 0-53 16,0 0-77-16,0 0-13 16,-22-25-23-16,22 42-4 15,9 11 1-15,4 5 25 16,1 10-12-16,-2 0-4 15,-2 0-7-15,-4 1-4 16,-1-2-1-16,-2-2-32 16,-3-7-136-16,0-10-226 15</inkml:trace>
  <inkml:trace contextRef="#ctx0" brushRef="#br0" timeOffset="106819.7292">8654 8821 924 0,'0'0'409'0,"0"0"-388"15,0 0 5-15,0 0 14 16,0 0-38-16,-6 80 9 0,15-29 4 16,-3 0-3-1,1-1 1-15,-4-2-1 0,-3-4-4 16,0-12-3-16,0-8-2 15,0-12 0-15,0-7 2 16,0-3 1-16,-3-2 11 16,-1 0 10-16,-5-16-10 15,0-11-11-15,0-3-4 16,-3-10 1-16,3-8-2 16,0-3 2-16,2-10 1 15,7-9-2-15,0-6-1 16,7 1-1-16,19 1 0 0,2 14-5 15,2 15 7-15,-1 15-5 16,-3 13 2-16,-2 14 1 16,-5 3-1-16,-1 7-2 15,-3 17-8-15,0 4 6 16,-6 5 4-16,-5 1-1 16,-4 6-3-16,-4-1 2 15,-17 0-13-15,-9-2-33 16,0-7 6-16,-1-7 11 15,4-10 27-15,8-4 5 16,5-5 0-16,8-4-2 16,2 0-2-16,4 0 2 15,0 0-5-15,0 0 0 16,4 9-1-16,13 2 7 16,2 9-1-16,8 6 0 0,1 4 2 15,2 3 0-15,0-2 3 16,1-6-3-16,-5 1 1 15,-1-7 0-15,-4-5-1 16,-6-1 0-16,-2-6 0 16,-5-2-110-16,-5-3-119 15,-3-2-160-15</inkml:trace>
  <inkml:trace contextRef="#ctx0" brushRef="#br0" timeOffset="107350.8998">9057 9079 997 0,'0'0'58'16,"0"0"-39"-16,-6-73 129 15,19 48-66-15,11 5-67 16,3 3-9-16,-4 9-2 0,3 4 4 16,-8 4-4-16,0 1 1 15,-6 19 9-15,-2 8 5 16,-7 3 0-16,-3 5 1 15,-3 1-9-15,-16-1-4 16,-2 0-7-16,-3 1 2 16,-3-1-2-16,8-6 6 15,0-11-5-15,11-5-1 16,2-11 1-16,6-2 0 16,0-1 2-16,0 0-1 15,3 0-2-15,12 0 3 16,3 0 2-16,4 0-5 0,-1-4 0 15,3-3 0-15,0 3 4 16,3-2-3-16,-5-1-1 16,2 2-3-16,-3 1-37 15,-5-2-29-15,1 1-57 16,-4-1-130-16,-7-5-293 16</inkml:trace>
  <inkml:trace contextRef="#ctx0" brushRef="#br0" timeOffset="107882.1707">9446 9089 1029 0,'0'0'11'16,"0"0"114"-16,0 0 11 16,33-83-82-16,-5 70-49 15,5 3 14-15,0 10 8 16,-8 0-8-16,-1 6 0 16,-2 15-5-16,-8 1 15 15,-5 5-6-15,-9 3-9 16,0-1-7-16,-12 5-1 15,-15-4-2-15,2-5-2 0,2-8 0 16,4-4-1 0,11-6 6-16,1-7-5 0,7 0 2 15,0 0 2-15,4-9-6 16,13-8-8-16,8 0-7 16,5 4 0-16,-3 2-1 15,1 8 10-15,-1 3 5 16,-3 0-2-16,-3 11 0 15,1 5 0-15,-5 4 3 16,-4 3 0-16,-4 2 0 16,-3 2 3-16,-6-4 2 15,0 4 3-15,-12-6-7 16,-12-3 3-16,-10-4 1 0,-8-2-3 16,-13 3 4-16,-14-5-6 15,-13-1-65-15,-6-6-130 16,1-3-227-16</inkml:trace>
  <inkml:trace contextRef="#ctx0" brushRef="#br0" timeOffset="108507.1648">10086 8894 963 0,'0'0'32'15,"0"0"176"-15,0 0-56 16,0 0-82-16,0 0-21 16,0 0-24-16,-15-11-11 15,15 9-10-15,12 1 0 16,11-5 5-16,12-1 24 15,7 0-13-15,4-1 1 0,6-2-13 16,-4-1 1-16,1 1-4 16,-4 3-3-16,-5-2 3 15,-7 3-4-15,-7 1-1 16,-7 2 0-16,-6 0-8 16,-7 3-40-16,-3 0-61 15,-3 0-63-15,0 0-104 16,-16 0-238-16</inkml:trace>
  <inkml:trace contextRef="#ctx0" brushRef="#br0" timeOffset="108788.4334">10304 8710 714 0,'0'0'362'0,"0"0"-355"16,0 0 156-16,0 0-32 15,0 0-75-15,0 0-14 16,-26-34-8-16,26 36-16 16,0 15-15-16,6 10 23 15,1 7 9-15,6 4-13 16,0 3-9-16,-1 1-8 16,0 0-4-16,-3 0 0 15,-3-5-1-15,0-6-10 16,-6-2-51-16,3-8-77 0,1-6-92 15,-4-10-168-15</inkml:trace>
  <inkml:trace contextRef="#ctx0" brushRef="#br0" timeOffset="109539.5761">10881 8651 1116 0,'0'0'222'0,"0"0"-219"0,0 0 65 15,0 0-26-15,0 0-40 16,0 0 9-16,40 106 18 15,-24-52 8-15,1 7-12 16,-5-1 3-16,1-2-12 16,-10-9-8-16,2-6-6 15,-5-10-1-15,0-10 3 16,0-9-3-16,0-6-1 16,0-6 2-16,0-2 0 15,-8 0 4-15,-2-10-2 16,1-14 1-16,0-5-1 15,-5-11-4-15,7-7 0 0,-2-9 2 16,3-6-2-16,2-6 0 16,4-7-2-16,0 3-4 15,10 5 4-15,6 6 1 16,10 14 0-16,1 13-2 16,-2 12 2-16,-4 10 1 15,-6 6-2-15,1 6-2 16,-6 0 4-16,6 0-7 15,-3 15 4-15,-1 7 1 16,3 1 1-16,-9 7-2 16,-6 0-1-16,0-1-1 15,-3 2-20-15,-18-2-16 16,-4-5-13-16,-2-2 25 0,0-6 5 16,6-5 7-16,5-5 6 15,7-2 0-15,1-2 6 16,5 0-2-16,0 1-1 15,3 4-1-15,0 1 3 16,0 5 6-16,17 4 0 16,2 6 0-16,5 1 1 15,0 2 2-15,3 1-1 16,-2-1 3-16,-1-4 1 16,-6 0-5-16,3-5 9 0,-5-5-6 15,-1 1-2-15,-3-6-1 16,0-2-1-16,-3-1-10 15,4-4-107-15,-6 0-158 16,0-4-284-16</inkml:trace>
  <inkml:trace contextRef="#ctx0" brushRef="#br0" timeOffset="110227.0862">11395 8867 957 0,'0'0'7'0,"0"0"122"15,0 0 10-15,0 0-38 0,11-85-56 16,7 71-12-16,2 4-17 15,6 6-12-15,-7 4 5 16,1 0-7-16,-1 4 2 16,-5 15-1-16,-4 3 0 15,-4 4 1-15,-6 2 2 16,0 0-3-16,-10 4 0 16,-13-9-1-16,1 2-2 15,1-13 0-15,6-4 1 16,9-3 2-16,2-5 0 15,4 0-1-15,0 0-2 16,0 0-11-16,4-8-12 16,14-4-13-16,3 2 10 0,4 4 8 15,-5 3 11 1,-1 3 4-16,-6 0 0 0,4 9-5 16,-5 11 6-16,1 1 2 15,-6 1 7-15,-4-2 13 16,1 0 5-16,-4 0-3 15,0 0-7-15,-17-5 1 16,-2-1-8-16,-5-4 2 16,-1-3 0-16,2-4-5 15,-2-3 0-15,1 0-5 16,-1 0-38-16,1-8-50 16,6-4-87-16,3-9-155 0</inkml:trace>
  <inkml:trace contextRef="#ctx0" brushRef="#br0" timeOffset="110586.4512">11852 8665 723 0,'0'0'400'16,"0"0"-345"-16,0 0 153 0,0 0-81 16,0 0-57-1,0 0-36-15,1-14-6 0,3 26-19 16,-1 18-8-16,4 9 24 16,-1 11-10-16,3 3 9 15,1-2-9-15,-1 7-1 16,2-7 0-16,-4-1-2 15,-1-6-8-15,-3-5 3 16,-3-2-7-16,0-8 1 16,0-3-4-16,0-6-2 15,0-8-39-15,0-4-27 16,-3-8-148-16,-6-6-375 16</inkml:trace>
  <inkml:trace contextRef="#ctx0" brushRef="#br0" timeOffset="114117.5313">2829 11249 1100 0,'0'0'5'0,"0"0"33"15,0 0 33-15,0 0-15 16,0 0-24-16,0 0-20 15,0 0-9-15,-25-23-3 0,25 23 0 16,0 22 0-16,0 12 19 16,0 12 10-16,0 11-4 15,0 2 2-15,0 0-9 16,0 0-8-16,0-6-5 16,0-13-4-16,0-7 1 15,0-7-1-15,-3-10 1 16,-3-6-1-16,6-6 4 15,-3-1 3-15,0-3 6 16,0 0 18-16,-3-3-5 16,-4-16-16-16,-4-8-5 15,1-12-1-15,4-11-1 0,0-6-2 16,0-7-1-16,6-2 0 16,3-6 0-16,0-1-2 15,15 2 2-15,3 9-1 16,6 7 0-16,1 11 1 15,-6 16-4-15,1 8 7 16,-4 9-6-16,-2 7 2 16,2 3-4-16,-4 0-1 15,7 10-1-15,-5 8 4 16,-1 6-2-16,-7 5 3 16,-6 5-2-16,0 4-2 15,-12 3-1-15,-12-1 4 16,-4-4-9-16,1-5-2 0,5-9 0 15,2-3-8-15,7-12 19 16,1 0-3-16,7-3-6 16,4-4-9-16,1 0-2 15,0 0-2-15,0 0 9 16,0 0 2-16,0 3 2 16,6 3 7-16,6 5 4 15,7 4 0-15,-2 8-2 16,8 0 2-16,-1 4 1 15,-2-4 0-15,1 1 0 16,-4-1 5-16,0-3 1 16,-5-4-1-16,-5-3-1 0,1 0-3 15,-4 0-1-15,-1-3 0 16,-4 0-1-16,-1-3-23 16,2 6-123-16,-2-6-153 15,0 0-271-15</inkml:trace>
  <inkml:trace contextRef="#ctx0" brushRef="#br0" timeOffset="114789.4682">3135 11539 617 0,'0'0'567'0,"0"0"-566"16,0 0 140-16,-28-85-72 16,38 67-45-16,17 4-24 15,4 6 3-15,2 8-3 0,1 0 0 16,-4 16-1-16,-3 10 1 16,-9 8 5-16,-3 6 5 15,-11 2-4-15,-4 4-3 16,0-9 1-16,-16-2-3 15,-2-10 3-15,3-10-3 16,3-8 5-16,6-7-1 16,-1 0 9-16,7 0 0 15,0-16-8-15,0-4-6 16,16-5-1-16,8 4-11 16,3 5-11-16,-3 9 6 15,6 7 7-15,-5 0 5 16,2 12-1-16,-2 12 0 0,-7 6 5 15,-6-1-4-15,-6 1 5 16,-6 0 2-16,0-1 14 16,-22-2 3-16,-8-1 3 15,-6 1-2-15,-1-7 4 16,-7-3 4-16,0-3-11 16,-1-5-6-16,0-6-3 15,3-3-3-15,5 0-5 16,3 0-56-16,14-9-79 15,7-8-146-15,10-8-545 16</inkml:trace>
  <inkml:trace contextRef="#ctx0" brushRef="#br0" timeOffset="115242.5195">3878 11517 1270 0,'0'0'49'0,"0"0"-26"16,0 0 150-16,0 0-113 16,0 0-43-16,0 0-11 15,-27-17-5-15,30 17-1 16,16 0 4-16,7 0-2 15,8-3 2-15,5-4-2 16,1 0-1-16,-1 0 1 16,1 0 1-16,-4 2-3 15,-8 1 3-15,-7 0-3 0,-3 2 0 16,-6 2-46-16,-6 0-76 16,-6 0-95-16,0 7-167 15</inkml:trace>
  <inkml:trace contextRef="#ctx0" brushRef="#br0" timeOffset="115492.5176">3890 11671 881 0,'0'0'169'0,"0"0"-141"16,0 0 147-16,0 0-62 15,0 0-77-15,0 0-25 0,19 14 21 16,26-14 23-16,4-6-26 15,3-5 4-15,-4 2-10 16,-2 1-12-16,-4 3-3 16,-6-2 0-16,-9 3-8 15,-11 1 3-15,-10 3-3 16,-3 0-3-16,-3 0-25 16,-9 12-129-16,-18 3-99 15,-7-6-677-15</inkml:trace>
  <inkml:trace contextRef="#ctx0" brushRef="#br0" timeOffset="117857.605">5805 11168 827 0,'0'0'13'0,"0"0"88"16,0 0 52-16,0 0-45 15,0 0-43-15,0 0 0 16,0 0-22-16,-33-58-16 15,33 58-13-15,0 0-3 16,0 13-11-16,2 20 3 16,8 11 8-16,2 11 17 0,-3 1 1 15,3 4-23 1,-6-6 2-16,-3 1-3 0,0-9-4 16,-3-7 5-16,0-6-4 15,0-9 0-15,0-7 1 16,0-8 0-16,0-6-1 15,0 0 3-15,-3-3-2 16,0 0 6-16,-2-8 0 16,-2-16 1-16,-2-13-3 15,3-5-6-15,0-8 0 16,-4-7 1-16,5-4-2 16,4-6 1-16,1-3-1 15,0 4 0-15,6 4-1 16,10 6 1-16,5 13-1 15,0 7 1-15,6 8-3 0,-2 9 3 16,5 9-4-16,-2 3 2 16,-1 7-1-16,-2 3-3 15,-5 18 3-15,-1 5-5 16,-7 10 3-16,-6 0 3 16,-6 1-1-16,-4 5 1 15,-22-3-36-15,-4 2-5 16,-5-7-5-16,2-11 21 15,6-7-5-15,6-6 20 16,6-8 12-16,3-2-6 16,9 0-6-16,0 0-4 15,3 0 4-15,0 2 1 0,0 1 0 16,0 2 2-16,6 6 7 16,8 5 1-16,5 5 0 15,0 2 0-15,7 7 1 16,-1-4 3-16,-1 4-2 15,1-2 2-15,-4 0-3 16,-6-2 0-16,-4 1 2 16,-1-1-2-16,-7 0-22 15,0-3-141-15,-3-7-109 16,0-5-282-16</inkml:trace>
  <inkml:trace contextRef="#ctx0" brushRef="#br0" timeOffset="118498.3403">6227 11439 1046 0,'0'0'5'0,"0"0"132"16,0 0-6-16,-12-78-89 15,36 58-36-15,10 0-3 16,2 6-1-16,0 5-1 16,-3 9 1-16,-8 0-1 15,-4 17-2-15,-9 12 2 16,-6 5 4-16,-6 2-1 16,-3 4 0-16,-18-4-2 15,-3 0-1-15,-3-9 1 16,8-11 0-16,4-6 4 15,6-7-6-15,6-3 4 0,3 0 0 16,0 0 3-16,9-13-7 16,12-3-2-16,4 3-9 15,2 6-10-15,-3 4 9 16,1 3 11-16,-2 0 0 16,2 18-2-16,-4 3 1 15,-3 2 2-15,-5 3-1 16,-5-2 1-16,-8-1 0 15,0 0 1-15,-17-1 3 16,-11-2-1-16,-5-6 7 16,-4-1-2-16,1-2-6 15,2-8 1-15,1-3-2 0,9 0-2 16,2 0-29-16,8 0-69 16,5-14-73-16,2-3-138 15</inkml:trace>
  <inkml:trace contextRef="#ctx0" brushRef="#br0" timeOffset="118873.4097">6660 11308 302 0,'0'0'677'0,"0"0"-623"16,0 0 151-16,0 0-65 15,0 0-59-15,0 0-19 16,0-33-25-16,0 45-23 16,0 19-13-16,0 12 20 15,0 3 8-15,0 7-7 16,0-3-7-16,4 2-6 15,-1-5-4-15,3-1 0 16,-3-11-3-16,-3-2-1 16,0-9-2-16,0-7 2 15,0-7-2-15,0-4 0 16,0-6-25-16,0 0-24 0,0 0-45 16,0 0-60-16,3-12-129 15,0-9-259-15</inkml:trace>
  <inkml:trace contextRef="#ctx0" brushRef="#br0" timeOffset="119045.2293">7013 11517 926 0,'0'0'43'15,"0"0"-42"-15,0 0 14 0,0 0-15 16,0 0-164-16</inkml:trace>
  <inkml:trace contextRef="#ctx0" brushRef="#br0" timeOffset="121123.4327">7686 11176 1085 0,'0'0'15'0,"0"0"65"16,0 0 79-16,0 0-66 16,0 0-67-16,0 0-26 15,0 0-7-15,-18 46 7 16,27 4 7-16,-3 5 9 16,0-2 0-16,-3-6-3 15,1-1 0-15,-4-5-6 0,0-9-3 16,0-6-1-16,0-9-1 15,0-5 1-15,0-4 1 16,-4-5-2-16,1 0 3 16,-3-3-1-16,-3 0 3 15,-3-10-1-15,0-10 2 16,-4-5-2-16,4-9-1 16,-2-9-3-16,4-4-1 15,1-9-1-15,9-6 3 16,0-4-3-16,0-4 1 15,16 7 1-15,7 8-1 16,-1 9-2-16,2 13 1 0,-2 9 0 16,-2 11-1-16,-1 4 0 15,-1 8 0-15,0 1-1 16,1 1-2-16,-2 18-4 16,-1 12 5-16,-4 3 1 15,-3 3-2-15,-5 0 4 16,-4-2-2-16,0-2-3 15,-13-2 1-15,-6-5-5 16,-1-2-16-16,-2-10 13 16,7-5 9-16,-3-3-3 15,6-4-9-15,2 0 2 16,2-2 5-16,2 0 1 0,6 0 1 16,0 0-3-1,0 0 6-15,0 6-6 0,0 5-9 16,0 7 12-16,6 6 5 15,5 2 1-15,8 0 1 16,2 1 0-16,0-5 2 16,6 2-1-16,-2-4-1 15,2-6 2-15,-5-1-3 16,-2 0 0-16,-4-3 0 16,-1 0-3-16,0 0-124 15,-6-3-98-15,1-5-132 16</inkml:trace>
  <inkml:trace contextRef="#ctx0" brushRef="#br0" timeOffset="121795.2321">8108 11425 1082 0,'0'0'4'16,"0"0"140"-16,0 0-55 16,0 0-48-16,-12-81-32 15,33 72-4-15,3 2-4 16,4 3-1-16,-4 4 0 15,-2 0-1-15,-2 11 0 16,-4 12 1-16,-7 7 6 0,-4 7-3 16,-5 5 6-16,-5-3-6 15,-17 5 2 1,-1-5-1-16,-5-6-3 0,1-4 0 16,2-9 4-16,1-6-1 15,9-3 1-15,5-9 8 16,7 1-4-16,3-3-3 15,0 0-3-15,0 0-3 16,0 0 0-16,6 0 0 16,10 0 3-16,11 3-1 15,1-3 2-15,5 0-3 16,0 0 0-16,-2-3-1 16,2-2 0-16,-3-3-1 0,-5 4 1 15,-4-1-5 1,-9-1-45-16,-3 4-45 0,-2-1-45 15,-7 0-144-15,0 2-363 16</inkml:trace>
  <inkml:trace contextRef="#ctx0" brushRef="#br0" timeOffset="122373.444">8612 11383 1178 0,'0'0'7'0,"0"0"93"15,0 0-19-15,48-82-60 16,-18 70-13-16,1 2-3 16,2 6 0-16,-6 4 3 15,-2 0-2-15,-7 14 6 16,-3 2 1-16,-9 6-6 16,-6-2 2-16,0 8-3 0,-9-3 3 15,-12 0-4-15,-3-3 1 16,0-5-2-16,5-5-1 15,7-5 3-15,6-7-2 16,2 0 2-16,4 0 3 16,0 0-3-16,16-10-4 15,9 1-2-15,2-1-7 16,0 9 2-16,0 1 5 16,3 0-2-16,-2 3-4 15,-4 13 5-15,-2 5 1 16,-5 5-1-16,-4-2 1 15,-7-2 0-15,-3 2 1 16,-3-4 1-16,-9 0 5 0,-16 2 4 16,-5-5-7-16,-9 0-3 15,-1-4 0-15,-5 3-1 16,-1-5-89-16,-2-2-103 16,-1-8-229-16</inkml:trace>
  <inkml:trace contextRef="#ctx0" brushRef="#br0" timeOffset="124020.0352">4776 12319 508 0,'0'0'116'15,"0"0"-116"-15,0 0 77 16,0 0 28-16,0 0-34 16,0 0 20-16,-18-37-16 15,18 34-6-15,0 0-15 16,0 3-23-16,0 0-12 16,0-4 12-16,0 4-14 0,0-3 6 15,0 3-4-15,0 0-10 16,0-3 2-16,6-3-1 15,13-2-8-15,8 3-2 16,10 1 4-16,5-2-3 16,7 4-1-16,4 0 4 15,5-1-1-15,0 3 1 16,5 0 0-16,-2 0 1 16,-3 0 1-16,-3 0 3 15,-3 3-7-15,3 1 3 16,-2-1-3-16,5 0 6 15,0 1-4-15,6-1 2 0,-1-3-2 16,1 2 2-16,6-2-1 16,0 0 4-16,6 0-7 15,2 0 6-15,-1 0-2 16,-2 0 4-16,1-2 2 16,-3-1 6-16,-1-1-4 15,-1 4-4-15,1 0-3 16,-5 0 4-16,6 0-2 15,0 0-2-15,0 0-2 16,-1 0 2-16,-8 0-6 16,0 0 6-16,-4 0-3 15,1 0-2-15,3 0 7 16,2 0-1-16,2 0-1 0,-2 0-4 16,1 0-3-16,2 0 5 15,-1 0-2-15,4 0-2 16,-5 0 2-16,-1 0-3 15,-2 0 0-15,-3 0 5 16,2 0-4-16,-2 3 0 16,4-3 1-16,-2 0 0 15,1 0-1-15,-1 0-2 16,1 0 0-16,3 0 1 16,2 0 1-16,2 0-1 15,-5 0 1-15,-2 0 0 16,-1 0 2-16,1 0-3 0,-3-3 0 15,-4 0 1-15,1 0 1 16,-6-1 1-16,-4 1-3 16,4-4 7-16,3 5-4 15,8-6 3-15,4 5-4 16,2-1-2-16,-1 2 1 16,4-1-1-16,1 3 0 15,3-3 0-15,6 3 0 16,-3-2-2-16,0 2 2 15,-1 0 2-15,4 0-2 16,-2 0 1-16,-5 0-1 16,4 0 1-16,-6 0-1 15,3 0 4-15,2 0-3 0,-1 5-2 16,1-2 1 0,1-3 0-16,-2 0 0 15,4 0-6-15,-2 0 6 0,-5 0 0 16,4 0 2-16,0 0-2 15,2 0 1-15,5-3 2 16,-3-2-2-16,-4-1 1 16,4 5 0-16,-9-1-1 15,6-1 3-15,-8-1 4 16,-3 4-8-16,-3-4 1 16,-2 4 4-16,-2 0-2 0,-3 0 3 15,-7 0-4-15,-5-3 0 16,-7 3 3-16,-3-2-2 15,-9 1-1-15,-5-2-1 16,-9-1-1-16,1 1 1 16,-5 3 1-16,-3-3-2 15,0 3 2-15,-2-3-2 16,-1 3 0-16,0 0 0 16,-3-3-3-16,0 3-43 15,0 0-54-15,-10 0-172 16,-16-4-197-16</inkml:trace>
  <inkml:trace contextRef="#ctx0" brushRef="#br0" timeOffset="125910.6715">5474 12966 1008 0,'0'0'7'16,"0"0"98"-16,0 0-3 15,0 0-1-15,0 0-53 0,0 0-21 16,0 0-24-16,-33-39-3 16,42 75 0-16,6 15 2 15,1 10 16-15,-1 2 15 16,-4 0-4-16,-1-4-17 15,-7-7 2-15,0-6-4 16,-3-5-4-16,0-7-1 16,0-8-4-16,0-10 4 15,0-7-2-15,0-2 0 16,-3-7 1-16,0 0 2 16,-3 0 3-16,-1-14 3 15,-7-11-9-15,1-9 1 16,1-9-1-16,0-3-3 15,-3-10 0-15,6-4 2 0,0-2-4 16,9 0 5-16,0 2-2 16,3 4-1-16,15 10-1 15,3 5 1-15,-2 9 2 16,4 5-2-16,-1 11 0 16,2 9 0-16,-2 4-2 15,1 3-6-15,-1 3 8 16,2 17-6-16,-9 3 2 15,-2 4-3-15,-7 2 4 16,-1 1-1-16,-5 0-6 16,-8 4-16-16,-17-2-11 15,-8-3 17-15,-3-3 0 0,0-2 2 16,5-7 1-16,4-8 9 16,8-1 0-16,7-8 0 15,3 3-3-15,3-3-1 16,3 0 6-16,3 0 2 15,0 0-18-15,0 6-11 16,6 7 29-16,9 2 4 16,6 4 0-16,6 4 2 15,1-1-2-15,2 3 1 16,1-6 0-16,-4 3-1 16,-3-2 0-16,-2 3 0 15,-8-3-2-15,-5 0-39 16,-2-3-95-16,-4-1-69 0,0-3-41 15</inkml:trace>
  <inkml:trace contextRef="#ctx0" brushRef="#br0" timeOffset="126238.7994">5871 13198 1031 0,'0'0'12'16,"0"0"85"-16,0 0 66 0,0 0-70 15,0 0-52 1,0 0-34-16,0-30-3 16,10 46-1-16,2 10 16 0,4 4 3 15,-5 4 12-15,1 1-10 16,-2-1-13-16,-7-2-4 15,3-5-4-15,-3-7-3 16,-1 0 2-16,-1-7 0 16,-1-4-2-16,0-1-29 15,0-1-66-15,0-5-82 16,0-2-91-16,0 0-211 16</inkml:trace>
  <inkml:trace contextRef="#ctx0" brushRef="#br0" timeOffset="126739.1356">6139 13283 932 0,'0'0'120'16,"0"0"-83"-16,0 0 104 16,-6-92-94-16,24 69-34 15,3 6-5-15,6 8-7 0,-2 1-1 16,2 8 1-16,-2 0-1 16,-5 8 6-16,-4 12 6 15,-4 5-5-15,-9 1-5 16,-3 5 7-16,-6 5-2 15,-15-2-2-15,-6-2 3 16,-1-6-8-16,4-2 2 16,5-12 0-16,7-2 1 15,4-6 1-15,1-4 1 16,7 3-4-16,0-3-1 16,0 5-1-16,0 0 0 15,0 2 1-15,7 1 2 16,7-3-2-16,2-1 3 0,4-1 0 15,2-1-2-15,3-2 0 16,-1 0 0-16,3 0-1 16,-3 0 1-16,0 0-1 15,-2 0 0-15,-4 0-9 16,-6 0-35-16,-3 0-29 16,-6 0-75-16,-3 3-181 15</inkml:trace>
  <inkml:trace contextRef="#ctx0" brushRef="#br0" timeOffset="127442.1822">6833 13151 942 0,'0'0'36'0,"0"0"-6"15,0 0 104-15,0 0-76 16,0 0-34-16,0 0-24 15,-30 11 0-15,30-6 0 16,16-1 3-16,7 1 3 16,14-2 7-16,6-3 31 15,14 0 7-15,7-3-20 16,2-5-6-16,5-1-10 16,-1-2-8-16,-10 5-4 15,-12-4 0-15,-11 6-2 16,-19-3 3-16,-8 4-4 0,-10 3-4 15,0 0-26-15,0 0-72 16,-16 0-21-16,-8 0-122 16,-4 0-51-16</inkml:trace>
  <inkml:trace contextRef="#ctx0" brushRef="#br0" timeOffset="127723.5268">7095 12947 1041 0,'0'0'4'15,"0"0"46"-15,0 0 107 16,0 0-79-16,0 0-61 16,0 0-17-16,-6 3 0 15,21 20 6-15,6 13 14 16,0 3 12-16,0 5-6 15,-2 2-18-15,-7 0-6 16,-1 0 1-16,-7 1-2 16,-4-8-1-16,0-2-36 15,0-7-89-15,0-8-58 16,0-11-169-16</inkml:trace>
  <inkml:trace contextRef="#ctx0" brushRef="#br0" timeOffset="128473.4437">7647 12942 1149 0,'0'0'3'15,"0"0"40"-15,0 0-18 16,0 0-20-16,17 87 18 16,-7-34 17-16,-4 3 13 15,3 2-17-15,-6 0-5 0,4-3-9 16,-7-2-8-16,0-13 1 16,0-7-11-16,0-9 5 15,0-11-9-15,0-6 5 16,0-5-5-16,0-2 6 15,0 0 1-15,0 0 8 16,-3-12-8-16,-7-7-6 16,-2-12 0-16,0-2 4 15,-3-10-5-15,-1-6-2 16,4-11 0-16,-2 0-4 16,4-10-1-16,4 2 7 15,6 1-1-15,0 6 0 16,16 7 1-16,7 8 0 0,2 13 0 15,2 10-1-15,1 6-1 16,-4 11 1-16,1 6-1 16,-5 0-1-16,2 14-4 15,-1 8 0-15,-9 4 1 16,0 4 4-16,-6-1 0 16,-6 1-3-16,0 0 1 15,-12 2 3-15,-16 2-4 16,-5-4-39-16,0-5 10 15,2-5-12-15,4-9 20 16,12-5-6-16,3-6 20 16,12 0 10-16,0 0 2 0,0 4-5 15,0-1-3-15,5 4 1 16,11 9 7-16,9 4 1 16,2 4 0-16,3 2 1 15,1-1 1-15,2 3 4 16,-6-2 0-16,-2-2 2 15,-5-2 4-15,-1-1-1 16,-7-2-7-16,0-3-3 16,-6-2-2-16,0-5-3 15,-6-1-68-15,0-2-127 16,0-6-91-16,0 0-417 16</inkml:trace>
  <inkml:trace contextRef="#ctx0" brushRef="#br0" timeOffset="129020.3249">8020 13254 909 0,'0'0'17'0,"0"0"104"0,0 0 17 16,0 0-73-1,13-90-11-15,7 71-33 0,5 6 1 16,2 2-6-16,3 8-4 16,-5 3-5-16,-1 0 9 15,-3 10-3-15,-3 10-3 16,-6 3 11-16,-6 4-13 15,-2 2 2-15,-4 4-7 16,-13 0-1-16,-14-2 3 16,-1 0-5-16,-2-3 2 15,4-9-2-15,4-5 0 16,9-11 0-16,7 0 0 16,6-3 4-16,0 0-4 15,0 3-1-15,0-3 0 16,0 3-2-16,0 2 2 0,13-3 1 15,8 5 4-15,3-4 3 16,1 2-6-16,2-3 1 16,-5-2-2-16,1 0 0 15,2 0-1-15,-4 0 1 16,-6 0 0-16,3 0-19 16,-6-5-51-16,1-4-70 15,-4-1-128-15,-1-10-301 16</inkml:trace>
  <inkml:trace contextRef="#ctx0" brushRef="#br0" timeOffset="129582.9157">8485 13264 1001 0,'0'0'12'15,"0"0"157"-15,0 0-67 16,42-85-49-16,-12 57-30 16,0 9-6-16,4 2-8 15,-7 3 0-15,-2 12 4 16,-8 2 5-16,-1 2 2 15,-7 18 0-15,-2 7 0 0,-3 4-1 16,-4 0-8-16,-5 2-4 16,-13-3-3-16,-4-3-1 15,1-11 2-15,6-3-4 16,2-6 2-16,8-4-2 16,2-3-1-16,3 0 8 15,0 0-3-15,0-6-5 16,11-8-17-16,8 2-2 15,3 2 9-15,-2 6 0 16,-1 4 9-16,2 0-1 0,0 1-1 16,0 14 0-1,-2 5 1-15,-1 0 2 0,-3 3 1 16,0-6-1-16,-8 3 1 16,-1 1 5-16,-6-4-4 15,0-2 2-15,0-2 1 16,-13 1-5-16,-8-5-1 15,-12 4 1-15,-7-2 7 16,-11 1-7-16,-7-1-41 16,-9 2-71-16,6-7-184 15,10-5-420-15</inkml:trace>
  <inkml:trace contextRef="#ctx0" brushRef="#br0" timeOffset="130207.8568">9418 13159 1057 0,'0'0'7'0,"0"0"113"0,0 0-41 16,0 0-51-16,0 0-23 16,0 0-5-16,6 3 3 15,22-1 13-15,15-2 6 16,15 0 28-16,5-7-26 16,10-8-15-16,0-2 5 15,-1 0-8-15,-11 1-4 16,-12 6 2-16,-10 0-4 15,-17 6 1-15,-13 1-2 16,-4 0 0-16,-5 3-25 16,0 0-63-16,-21 3-66 15,-3 10-73-15,-3-7-55 0</inkml:trace>
  <inkml:trace contextRef="#ctx0" brushRef="#br0" timeOffset="130473.47">9732 12947 1016 0,'0'0'13'15,"0"0"65"-15,0 0 75 16,0 0-41-16,0 0-50 16,0 0-37-16,-28-37-21 15,28 47-3-15,9 14-1 16,6 12 23-16,3 7 6 0,1 6 9 15,-1 0-18-15,3 1-13 16,-6 5-3-16,-4-1-4 16,-1-1 0-16,-1-3-23 15,-2-11-138-15,-7-11-199 16</inkml:trace>
  <inkml:trace contextRef="#ctx0" brushRef="#br0" timeOffset="131395.4333">10723 12969 892 0,'0'0'311'15,"0"0"-307"-15,0 0-3 16,-9 84 36-16,12-33 22 0,13 9-17 15,-1-3-21 1,0-5-16-16,-6-1 3 0,-3-6-7 16,-6-12 7-16,0-7-6 15,0-12 0-15,-3-6 2 16,-6-8 8-16,-5 0 13 16,4 0 7-16,-3-22-19 15,1-4-1-15,-2-10-9 16,4-6 0-16,1-9-2 15,0-5 0-15,6-13 0 16,-1-4 0-16,4-2 1 16,0-3-2-16,19 10-2 0,5 5 0 15,4 18 2-15,-1 11-3 16,-3 15 3-16,3 11 0 16,-1 8-3-16,3 8 0 15,-2 17-6-15,-2 5 5 16,-4-1 1-16,-9 5 3 15,-9-1-6-15,-3 1 3 16,-15 5 1-16,-19-2 0 16,-5 2-14-16,0-9-4 15,1-7 11-15,9-7 0 16,8-6 7-16,5-7-1 16,10 0-3-16,0-3 0 15,3 0 0-15,3 0-9 16,0 0 1-16,0 6-3 15,12 5 13-15,7 6 3 0,8 5-1 16,-1 8 2-16,9-1 0 16,1 1 0-16,0-2-3 15,0-6 3-15,-5-2 0 16,-1-6 0-16,-8-2 0 16,-4-5-41-16,-9-1-155 15,-3-6-138-15</inkml:trace>
  <inkml:trace contextRef="#ctx0" brushRef="#br0" timeOffset="131973.5693">11275 13098 340 0,'0'0'668'0,"0"0"-647"16,0 0 162-16,0-75-82 16,13 54-54-16,14 2-34 15,4 0 0-15,2 8-3 16,0 5 3-16,-2 6-3 0,-4 0 4 15,-4 12-1 1,-4 12-1-16,-6 2 1 0,-10 4-11 16,-3 3 2-16,0-1 2 15,-16 2 2-15,-8-5-6 16,3-9 0-16,5-9 3 16,5-2-4-16,5-8 1 15,6-1-2-15,0 0 7 16,0 0-7-16,17-10 0 15,8-4-10-15,5 4 2 16,-4 7-1-16,3 3 5 16,-6 0 3-16,-1 8-3 0,-2 14 2 15,0 0 1-15,-5 2 0 16,-5 0 1-16,-3-2 2 16,-7-1 0-16,0 1 0 15,-7-3 4-15,-12 1 1 16,-11-6-1-16,-4-3-4 15,1-3 1-15,-7-3-2 16,7-5-2-16,-2 0-8 16,9 0-53-16,0 0-56 15,10-13-75-15,3-4-201 16</inkml:trace>
  <inkml:trace contextRef="#ctx0" brushRef="#br0" timeOffset="132426.6602">11870 13075 993 0,'0'0'4'0,"0"0"169"16,-6-72-49-1,6 52-32-15,0 3-20 0,0 7-13 16,0 7-2-16,3 3-21 16,-3 0-19-16,3 0-12 15,3 10 1-15,4 16 2 16,-1 18 19-16,3 7-2 15,0 12 1-15,0 0 6 16,-6 4-5-16,0-5-13 16,-1-1 1-16,-3-3-6 15,-1-8 1-15,-1-7-7 16,0-11-2-16,0-6 1 16,0-9 0-16,0-3-2 15,0-8 0-15,-1-2 0 16,1-4-22-16,0 0-32 0,0 0-21 15,0 0-57-15,0-16-259 16</inkml:trace>
  <inkml:trace contextRef="#ctx0" brushRef="#br0" timeOffset="142759.4313">11682 3679 266 0,'0'0'297'0,"0"0"-268"16,0 0 16-16,0 0 24 15,0 0-42-15,0 0-10 16,0 0 17-16,-11-24-1 16,11 24 13-16,0 0 20 15,0 0-8-15,0 0-2 0,0 0 2 16,0 0-4-16,-1 0-15 15,1 0-22-15,0 0 0 16,0 0-11-16,0 0-6 16,0 0 2-16,24 4-2 15,16 1 4-15,17-2 6 16,12-3-2-16,8 0 6 16,5 0 1-16,6-1-5 15,0-8 2-15,6-2-6 16,-6 3 8-16,-11-1-2 15,-8 4-1-15,-15-3 6 16,-17 4 3-16,-15-2 1 16,-8 4-10-16,-8 0 1 0,-6 1 8 15,0 1-6 1,3-2-14-16,-3-1-3 0,3 2-50 16,3 1-76-16,-3 0-68 15,7 0-77-15,-3-6-415 16</inkml:trace>
  <inkml:trace contextRef="#ctx0" brushRef="#br0" timeOffset="143142.786">13460 3413 842 0,'0'0'17'0,"0"0"152"16,0 0-5-16,0 0-58 15,0 0-10-15,0 0-30 16,0-21-33-16,0 21-18 15,0 8-10-15,0 14 2 0,0 7 18 16,0 4 0-16,0 0-9 16,4 0-3-16,3-1-2 15,3 1-10-15,-4-2 1 16,1-3-1-16,-4-1-1 16,-3-6-16-16,0-2-68 15,0-4-102-15,0-9-145 16,0-6-360-16</inkml:trace>
  <inkml:trace contextRef="#ctx0" brushRef="#br0" timeOffset="143995.3058">13642 3254 385 0,'0'0'311'15,"0"0"-282"-15,0 0 109 16,-97-41-33-16,70 33-29 15,-1 2-15-15,2 3-13 16,-2 2-10-16,1 1-9 0,-3 0-1 16,2 0-1-16,-2 0-2 15,1 4-5-15,3 6 9 16,-3 5-4-16,9 3-14 16,-5 8 1-16,8 5 1 15,2 5 6-15,-2 3-4 16,10 0 6-16,1 2 0 15,6 1-9-15,0 4 2 16,0 4 6-16,0 3 3 16,9-2-9-16,4-2-2 15,4-3-6-15,2-7 5 16,4-3-8-16,2-6 4 16,2-1-3-16,2-4 1 0,6-3-1 15,1-2 0-15,0-6-1 16,4-4-1-16,-3-6-2 15,2-4 3-15,4 0-3 16,-4 0 3-16,-3-11-2 16,-3-3 1-16,-4-3 0 15,0-2-2-15,-9-5 5 16,3-2-5-16,-8-5 3 16,2-5 0-16,-1-6-3 15,-7-1 0-15,1-6 0 16,-6-2 2-16,1 0-1 15,-5 2-1-15,0 2 2 0,0 4-1 16,-12-1 1-16,-4 2 1 16,-5 2 0-1,3 3 0-15,-6 4-2 16,-1 8 1-16,-1 3 7 16,4 3-4-16,-4 9 0 15,3 0-5-15,-3 8-1 16,3 2 1-16,-3 0-4 15,4 2 3-15,-2 12 0 16,5-1 1-16,3-3 0 16,7 0-1-16,4-1 1 0,2-2-3 15,0-3 3 1,3-1-6-16,0 0-15 0,0-1-40 16,0 1-93-16,0-3-117 15,0-5-443-15</inkml:trace>
  <inkml:trace contextRef="#ctx0" brushRef="#br0" timeOffset="145104.6937">12204 7754 773 0,'0'0'54'15,"0"0"-47"-15,0 0 112 16,0 0-19-16,-91-14-20 16,79 12-30-16,0 2-12 15,6 0 19-15,-3 0-10 16,3 0-3-16,-1 0-15 15,4 0-11-15,-3 0 1 16,3 0-1-16,-1 0-8 0,3 0 0 16,1 0-5-16,0 0-1 15,0 0-4-15,11 0 0 16,20 0 4-16,16 0 6 16,21 0 3-16,6-6 9 15,13-6 4-15,-2 2-7 16,-6 2-6-16,-14 1-3 15,-11 1 3-15,-17 2-6 16,-11 4-2-16,-17 0-4 16,-6 0-1-16,-3 0 0 15,0 0-1-15,0 0-9 16,0 0-41-16,0 10-61 0,0-5-105 16,0-5-154-16</inkml:trace>
  <inkml:trace contextRef="#ctx0" brushRef="#br0" timeOffset="145714.1351">13201 7576 1040 0,'0'0'66'0,"0"0"-50"15,0 0 126-15,0 0-59 16,0 0-62-16,7-81-15 16,21 70-5-16,5 2 3 15,-3 4-2-15,-2 5 4 16,-7 0-3-16,-3 8 6 16,-5 9-1-16,-7 8-2 0,-6 4 10 15,0 4 0-15,-8 0-1 16,-12 3-4-1,-3-4 0-15,1-4-7 0,1-1 0 16,5-7-2-16,4-7 1 16,3-3-1-16,6-6-1 15,3-3 4-15,0-1-5 16,0 0 0-16,0 0 2 16,9 0 1-16,13 0 2 15,1 0-3-15,3 0 2 16,3 0-3-16,-3-1-1 15,3-5-1-15,-8 1 1 16,-3-1 1-16,-4 3-1 0,-6-1-1 16,-3 4 1-16,-2-1-49 15,-3-5-68-15,0-4-111 16,0-6-345-16</inkml:trace>
  <inkml:trace contextRef="#ctx0" brushRef="#br0" timeOffset="146573.54">13503 7328 590 0,'0'0'95'0,"0"0"-90"15,0 0 74-15,-91-66 16 16,69 52-16-16,1 4-16 16,-6 1-13-16,-3 8-9 15,-4 1-3-15,-2 0-15 16,2 10-9-16,-5 10 3 16,3 4 1-16,0 5 1 15,8 9 1-15,1 6 0 16,0 2 18-16,5 2-9 15,7 4-9-15,0-5-5 16,10-2 0-16,4-2-2 16,1-2-3-16,0 1-3 0,7-3 2 15,10-2 5-15,-2 0-8 16,5-1 9-16,6-6-5 16,-3-2 0-16,8-3-5 15,3-5-4-15,5-1 8 16,3-2-7-16,4-5 5 15,-4-2-4-15,4-2 2 16,-6-5-3-16,0-3 1 16,0 0 6-16,-2-4-8 15,-5-9 4-15,-5 1 0 16,-1-5 0-16,-1 3-1 16,-1-4 4-16,-1 0 2 0,-2 0 2 15,-3-4-6-15,-2-4 10 16,-4-1-2-16,-3-5-1 15,0-5-6-15,-4-4-3 16,-2-3 0-16,-4-2-2 16,0-3 0-16,0 2-2 15,-4 2 4-15,-9 4-3 16,0 4 1-16,-3 6 2 16,-4 2 11-16,1 2-9 15,-8 2 5-15,5 2-8 16,-5 3 2-16,2 4-5 15,-1 5 0-15,-2 1 0 16,-2 4-1-16,0 2-2 0,-1 4 3 16,-6 0-1-16,4 0-1 15,0 0 2-15,8 0 1 16,5 4-1-16,10-1 0 16,7 0 1-16,0-3-1 15,3 0 0-15,0 0-1 16,0 0 0-16,0 0 0 15,0 0-1-15,0 0 2 16,0 0 0-16,0 0-1 16,0 4-24-16,0 2-73 15,-6 1-204-15,-6-7-327 16</inkml:trace>
  <inkml:trace contextRef="#ctx0" brushRef="#br0" timeOffset="147698.4889">13078 12213 582 0,'0'0'66'0,"0"0"10"16,0 0 31-16,0 0 8 15,0 0-18-15,0 0-27 16,0 0 0-16,-30-37-25 16,27 37 20-16,3 0-24 15,0 0-1-15,0 0 1 0,-3 0-4 16,3 0-6-16,-3 0-12 15,3 0-1-15,0 0-11 16,0 0-7-16,15 0 2 16,18 0 3-16,13 0 3 15,5 0-4-15,4 0 1 16,2 0-5-16,1 0 0 16,-6 0 0-16,-4-3-1 15,-12 0 1-15,-8 0 1 16,-7-4 0-16,-12 7-1 15,-2-3 0-15,-4 0-1 16,-2 0-6-16,2 2-66 16,3-6-58-16,7 1-108 0,-6-8-274 15</inkml:trace>
  <inkml:trace contextRef="#ctx0" brushRef="#br0" timeOffset="148276.6813">13906 11903 1145 0,'0'0'23'16,"0"0"115"-16,0 0-75 16,0 0-48-16,46-80-8 15,-17 71-4-15,6 2 1 16,-5 7 2-16,-4 0 0 15,-1 0 0-15,-11 12-4 16,-5 5 2-16,-2 7-3 16,-7 2-1-16,0 1 6 15,-17-1 0-15,-2-3-1 0,0-6-5 16,5-5 4-16,5-5-3 16,6 0-2-16,3-7 1 15,0 3-2-15,0 4-7 16,6 0 1-16,13-1 8 15,1 1-1-15,2 3 1 16,2 0-1-16,-9 3 1 16,-1 1-1-16,-4 1 0 15,-10 5-3-15,0-3 1 16,-7 3 1-16,-13-3 1 16,-12-1-7-16,0-7 8 15,-4 1 0-15,3-6 3 0,0-4-3 16,8 0-60-16,2 0-130 15,10-14-163-15</inkml:trace>
  <inkml:trace contextRef="#ctx0" brushRef="#br0" timeOffset="148932.9393">14195 11582 740 0,'0'0'15'15,"0"0"34"-15,-82-62 46 16,54 48 11-16,1 8-61 15,-5 6-19-15,0 0-3 16,-4 14 0-16,-7 12-3 16,1 6-6-16,-3 11 18 15,2 1-1-15,2 7 0 16,12 13 10-16,2 5-17 16,15 4 24-16,5-3-9 0,7-8-15 15,3-3 2 1,19-6-6-16,2-7-4 0,4-5-4 15,2-2-7-15,3-3 0 16,-1-10 3-16,6 1-7 16,-2-7 3-16,7-4 0 15,-1-6-1-15,4-6 1 16,-1-4 0-16,-2 0-2 16,-4-11-1-16,-7-1 2 15,0-7-1-15,-2-3 0 16,-5-3-2-16,5-6 1 15,-7-2 0-15,-1-4 2 16,-2-2-3-16,-4-6 4 16,-6-2-4-16,-1-6 4 15,-9-2-4-15,0-5 1 0,-6 4 0 16,-15 5 9-16,-4 2 30 16,0 13-22-16,-4 6-10 15,-1 4 6-15,-3 6-10 16,-2 7-4-16,-4 6 0 15,-6 7-4-15,-4 0-19 16,3 0-50-16,1 14-153 16,12-11-217-16</inkml:trace>
  <inkml:trace contextRef="#ctx0" brushRef="#br0" timeOffset="171070.6034">17869 2825 594 0,'0'0'173'16,"0"0"-168"-16,0 0 106 16,0 0-14-16,0 0-40 15,0 0-20-15,0 0 5 16,0-39-13-16,0 38 8 15,0 0-14-15,0-1 2 16,0 2 7-16,0-1-6 16,0 1-4-16,0 0 6 15,0 0-6-15,0 0-6 16,-3 0 0-16,3 0-2 16,0 0 3-16,0 0 12 15,0-1-7-15,0 1 0 16,0 0-2-16,0 0 1 15,0 0-8-15,0 0-13 16,0 2-10-16,-6 19-3 16,3 14 13-16,0 7 3 0,-2 7 1 15,1 3-2-15,-1 2 5 16,1-2-2-16,0-7 3 16,1-6-4-16,0-3-2 15,0-8-1-15,0-7-1 16,-2-3 1-16,5-7 1 15,0-4-2-15,0-3-2 16,0-3-35-16,0-1-68 16,0 0-49-16,0-5-69 15,0-16-222-15</inkml:trace>
  <inkml:trace contextRef="#ctx0" brushRef="#br0" timeOffset="171633.109">17857 2875 806 0,'0'0'5'0,"0"0"37"15,0 0 102-15,36-75-65 16,-23 61-33-16,-2 4-3 0,2 3 1 16,-9 4-17-16,5 3-3 15,0 0-16-15,8 11-6 16,-2 14 5-16,6 8 1 16,-1 5 0-16,0 1 2 15,-2-3-2-15,-2-3-5 16,-6-5-1-16,0-4-2 15,-4-9 1-15,-6-6 1 16,0-3 0-16,0-5 2 16,0-1-1-16,0 0 10 15,0 0 35-15,0-16-8 16,0-9-34-16,0-9-5 0,0-2-1 16,0-3 1-16,0 0 1 15,7 8-2-15,6 6-1 16,3 6 1-16,0 8 0 15,0 6-1-15,-3 5 0 16,4 0-4-16,-1 15-2 16,7 9 6-16,-7 6 1 15,3 2 1-15,1 0 0 16,-5 1 0-16,0-3-1 16,-6-1 0-16,-6-1-8 15,0-3-97-15,-3-3-62 16,0-10-182-16</inkml:trace>
  <inkml:trace contextRef="#ctx0" brushRef="#br0" timeOffset="172274.4424">18626 2839 998 0,'0'0'3'0,"0"0"114"16,0 0-6-16,0 0-63 15,0 0-20-15,0 0-26 16,-8-34-2-16,11 56 0 16,7 7 7-16,3 3 7 15,4 1-6-15,-4-6-1 16,5 0-1-16,2-7 2 15,-4-3-3-15,2-6-2 16,-3-4 2-16,-2-7-2 0,4 0 0 16,-8 0 3-16,2-10-2 15,-3-9 0-15,-2-5-4 16,-2-5-4-16,-4 0 2 16,0-2 2-16,0 2-1 15,-4 5 0-15,-2 7 2 16,1 8-1-16,2 6 4 15,3 3 2-15,0 3-6 16,0 18-10-16,0 6 10 16,8 4 1-16,4-2 2 15,3 0 3-15,1-5-5 16,4-5 3-16,-4-2-4 16,-3-2 1-16,4-3 0 0,-5-6-1 15,-3 0-33-15,1-3-92 16,-4-3-123-16,2 0-142 15</inkml:trace>
  <inkml:trace contextRef="#ctx0" brushRef="#br0" timeOffset="172524.5262">19051 2752 856 0,'0'0'91'16,"0"0"22"-16,0 0 62 15,0 0-95-15,0 0-76 0,0 0-3 16,6 47 44-16,4-11 5 16,-1 2-7-16,-2 1-8 15,0-1-10-15,-1-1-6 16,0-4-13-16,-3-5-5 16,0-6 0-16,2-3-1 15,-2-5-2-15,-3-4-77 16,3-5-52-16,0-5-100 15,-3 0-155-15</inkml:trace>
  <inkml:trace contextRef="#ctx0" brushRef="#br0" timeOffset="172774.4589">19278 2772 838 0,'0'0'169'0,"0"0"-94"15,0 0 47-15,0 0-86 16,0 0-10-16,0 0 56 16,29 90-31-16,-22-54-12 15,2 3-3-15,-2-4-6 16,-1-3-13-16,-3-3-10 16,1-7-5-16,-4-4 0 15,0-4-2-15,0-5 0 16,0-2-27-16,0-3-84 0,0-4-91 15,-16 0-154 1</inkml:trace>
  <inkml:trace contextRef="#ctx0" brushRef="#br0" timeOffset="173118.2068">19193 3000 293 0,'0'0'702'16,"0"0"-689"-16,0 0 83 15,0 0-34-15,0 0-31 16,111-49-20-16,-69 40-3 16,1-2 0-16,-6 2-5 0,-3-1 0 15,-2 3-3 1,-10-1 0-16,-5 2 2 0,-7 3-2 16,-6 3 0-16,-1 0 0 15,2 0-2-15,1 0-2 16,2 12 3-16,2 7 1 15,-1 1 3-15,1 1 7 16,-3 2-1-16,-1-2 1 16,0-2-3-16,1-2-4 15,-7-1-1-15,4-5 1 16,-4-4-3-16,0-2 0 16,0-4-28-16,0-1-91 15,0 0-138-15,-4-3-243 16</inkml:trace>
  <inkml:trace contextRef="#ctx0" brushRef="#br0" timeOffset="173329.5971">19559 2651 1007 0,'0'0'11'0,"0"0"122"16,0 0-88-16,0 0-45 16,0 0-1-16,0 0-97 15,21-8-207-15</inkml:trace>
  <inkml:trace contextRef="#ctx0" brushRef="#br0" timeOffset="174013.0713">19976 3003 1190 0,'0'0'5'16,"0"0"84"-16,0 0 3 0,0 0-61 15,0 0-29-15,0 0 0 16,5 40 12-16,7 1 12 16,-6 2 17-16,-2 3-10 15,-2 0-20-15,-2-6-4 16,0-5-6-16,0-8-2 16,0-10 5-16,0-5-5 15,0-7 0-15,0-3 1 16,0-2 4-16,-2 0 3 15,-5-12 0-15,-5-12-5 0,3-6 0 16,3-9-3 0,3-8 1-16,3-6-2 0,0-3-3 15,0-1-1-15,13 5-2 16,7 7 3-16,-1 12-3 16,4 9 5-16,-1 10 1 15,-1 9-3-15,-9 2-1 16,1 3 4-16,-1 0-7 15,-1 14 4-15,-1 6-1 16,-4 2 3-16,-5 5 0 16,-1 2-4-16,0 0 5 15,-14-2-1-15,-8-3-3 0,2-8-26 16,2-3-1 0,4-6-18-16,5-4-45 0,1-3-34 15,5 0-67-15,3-4-141 16</inkml:trace>
  <inkml:trace contextRef="#ctx0" brushRef="#br0" timeOffset="174365.5661">20285 2762 853 0,'0'0'16'0,"0"0"136"16,0 0-4-16,0 0-70 16,0 0-6-16,0 0-20 15,6-63-9-15,-3 63-2 16,-3 0-20-16,0 0-12 15,4 10-9-15,2 19 0 16,7 17 8-16,-2 8 23 16,0 3 0-16,-1-2-18 15,1-5-10-15,-8-7-2 16,3-5-1-16,-6-6-1 16,0-8-26-16,0-10-77 0,0-6-72 15,0-8-71-15,0-3-160 16</inkml:trace>
  <inkml:trace contextRef="#ctx0" brushRef="#br0" timeOffset="174740.6761">20499 2928 947 0,'0'0'59'16,"0"0"-39"-16,0 0 127 15,0 0-51-15,55 98-44 0,-38-69-3 16,2-5-20-1,0-5-14-15,0-4-3 0,-2-3-6 16,-3-7-1-16,0-5 2 16,4 0-1-16,-6 0 0 15,4-17-3-15,-2-3-3 16,-1-6-5-16,0-3-4 16,-2-3 3-16,1 4 5 15,-8 8 2-15,-1 7-1 16,-1 10 1-16,-2 3-1 15,0 9-2-15,0 23 2 16,0 15 25-16,-13 12 6 16,-6 8 5-16,-7 8-19 15,-7 6-7-15,-9 2-7 16,-6 5-3-16,-1-3-23 0,4-4-110 16,6-14-135-16,8-26-453 15</inkml:trace>
  <inkml:trace contextRef="#ctx0" brushRef="#br0" timeOffset="189251.9839">22571 2660 780 0,'0'0'13'0,"0"0"58"16,0 0 70-16,0 0-31 15,0 0-47-15,0 0-29 16,0 0 24-16,0-41-3 16,0 41-19-16,0 0-20 0,0 0-1 15,0 1-11-15,0 20-1 16,4 13-3-16,2 10 16 15,-2 3-6-15,4-3-2 16,-2 1-8-16,-1-5 4 16,0-4-4-16,-2-4-1 15,-3-7 1-15,0-1-1 16,0-8-26-16,0-2-81 16,0-4-58-16,-3-10-143 15,-5 0-472-15</inkml:trace>
  <inkml:trace contextRef="#ctx0" brushRef="#br0" timeOffset="190142.5662">22682 2433 667 0,'0'0'5'0,"0"0"26"16,0 0 46-16,0 0-18 16,-91-31 2-16,78 23 8 15,-2 1-18-15,3 3-4 16,-3 3-1-16,0-1-31 16,-1 2-8-16,-2 0 1 15,-5 7-4-15,-3 12 2 16,-7 9 4-16,0 7 2 15,-2 11 15-15,6 7-8 16,3 2-1-16,9 2-5 16,8-2 0-16,9-2 15 0,0-2-15 15,6 1-1-15,16 1-4 16,3-5-5-16,2-1 2 16,0-6-1-16,0-4-2 15,-5-6-1-15,4-6 1 16,-3-3 2-16,3-5-1 15,2-5 1-15,0-5-4 16,0-4 5-16,4-3-1 16,-1 0-2-16,4-3 0 15,-3-12 5-15,3-5-2 16,-2-3-4-16,-2-4 3 16,-3 1-2-16,-2-3-2 0,-6 0 5 15,-3 0-2-15,1-3-2 16,-5-1 2-16,2-1-2 15,-4-2 2-15,-4 0 2 16,-1-6 9-16,-4-1-3 16,-2-4 1-16,0-6-4 15,0 0-2-15,-11 0 3 16,-3 8 2-16,-3 5-1 16,-2 7-4-16,0 8 10 15,-3 3 1-15,3 5-10 16,1 5 3-16,-1 5-7 15,2 3-2-15,-4 4 2 16,-1 0 1-16,-1 0-4 16,-1 4 0-16,2 3 0 0,3 0 1 15,7-2-1-15,3 0-4 16,4-2 2-16,3-1-2 16,2 1-67-16,0-1-61 15,4-2-130-15,9 0-98 16</inkml:trace>
  <inkml:trace contextRef="#ctx0" brushRef="#br0" timeOffset="190814.4223">23990 2675 843 0,'0'0'51'16,"0"0"-23"-16,0 0 18 16,0 0 28-16,0 0-31 0,-101 91-15 15,71-54-5-15,-3 4 2 16,2 0 6-16,2-1-19 16,4-6-3-16,4-8 2 15,8-6-7-15,5-8 1 16,4-6-1-16,1-6-1 15,3 0 0-15,0 0 5 16,0 0 2-16,9-18-3 16,4-4-7-16,4-8 3 15,-5-6-3-15,1-7-7 16,-4-6-7-16,-2-2-3 16,-2-4-13-16,-3 1 7 0,-2 3 10 15,0 5 13-15,0 10 1 16,-11 13 6-16,-1 10 20 15,-1 10 6-15,-2 3-22 16,-3 5-6-16,0 24-2 16,3 9-1-16,7 9 7 15,8-1 6-15,0-2-6 16,19-3 4-16,7-4 0 16,9-7-1-16,5-2-5 15,-1-7-2-15,3 0-2 16,-10-6 1-16,-2-3-4 15,-8-2-2-15,-5-2 0 16,-7-2-115-16,-4-6-99 0,-3 0-60 16</inkml:trace>
  <inkml:trace contextRef="#ctx0" brushRef="#br0" timeOffset="191439.7996">24769 2727 891 0,'0'0'79'15,"0"0"-39"-15,0 0 78 16,0 0-29-16,0 0-48 15,0 0-30-15,31-73 3 16,-12 67 1-16,0 6 1 16,0 0 0-16,-1 0-4 0,-3 12-10 15,-5 5 6-15,-7 7-6 16,-3 5-1-16,-1 5 6 16,-22 2-3-16,-7 3-3 15,-5-4 2-15,5-4 1 16,6-5-3-16,8-9 0 15,5-6 2-15,6-6-3 16,5-1-2-16,0 3 0 16,0-4 2-16,11 0 1 15,11-1 5-15,8-2-2 16,3 0 5-16,3-5-6 16,0-6-2-16,-3 0 2 0,-8 1-3 15,-4 2 1-15,-9 1 0 16,-6 4-1-16,-5 0 1 15,-1-1-1-15,0 0-91 16,-1-4-138-16,-10-1-175 16</inkml:trace>
  <inkml:trace contextRef="#ctx0" brushRef="#br0" timeOffset="192221.2826">25013 2467 673 0,'0'0'74'16,"0"0"-49"-16,0 0 51 15,0 0 37-15,-100-70-54 16,75 62-14-16,-5 6-9 16,-3 2-14-16,-2 0-5 15,-7 0-4-15,3 15 12 16,2 4 9-16,1 10-14 0,2 5-6 16,0 5 4-1,4 6 17-15,1 1-19 16,8 0 5-16,5-1-11 0,8 2 0 15,7-1 1-15,1 3-4 16,0 1-1-16,5-1 3 16,7-1-5-16,4-4 2 15,5-3-1-15,3-7-2 16,3-3 1-16,2-4 1 16,6-5-2-16,-1-2 2 15,2-6-2-15,1-4 1 16,0-5 1-16,1-1-1 15,0-4-4-15,0 0 4 0,1-7 4 16,-7-8-6 0,3-4 5-16,-1-1-2 0,-2-6-4 15,1-3 5-15,-3-5-6 16,0-2 3-16,-6-1 3 16,-2-6-5-16,-2 0 5 15,-7-2-4-15,-1 3 6 16,-8 0 20-16,-4 0-12 15,0 0 1-15,-1-2-8 16,-15 1-1-16,-2-1 4 16,-5 2 2-16,0 4-3 15,-4 6-5-15,0 4 0 0,0 9-4 16,4 4 4 0,0 2 0-16,2 4-4 0,1 4 2 15,3 0 0-15,4 2-2 16,3 3-2-16,4 0-1 15,2 0-1-15,2 0 2 16,-1 0-6-16,0 0 0 16,0 0-2-16,-1 5-31 15,1 3-24-15,0-1-67 16,-2-7-163-16,2 0-553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1T09:22:35.5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4112 4053 673 0,'0'0'0'0,"0"0"37"15,0 0-37-15,0 0 127 0,0 0-127 0,0 0 66 16,0 0-66-16,0 0 70 0,0 0-70 0,0 0 39 15,0 0-39-15,0 0 45 0,0 0-45 0,0 0 50 16,0 0-50-16,-94-38 51 0,94 38-51 0,-23-5 83 16,23 5-83-16,-35-10 32 0,35 10-32 0,-44-5 37 15,44 5-37-15,-50-7 20 0,50 7-20 0,-61-2 20 16,61 2-20-16,-53 0 13 0,53 0-13 0,-50 0 10 16,50 0-10-16,-53 0 11 0,53 0-11 0,-43 0 19 0,43 0-19 0,-44 0 11 15,44 0-11-15,-59 2 13 0,59-2-13 16,-53 15 11-16,53-15-11 0,-58 12 12 0,58-12-12 0,-67 23 9 15,67-23-9-15,-62 26 8 16,62-26-8-16,-61 25 10 0,61-25-10 0,-68 32 12 0,68-32-12 0,-49 30 11 16,49-30-11-16,-44 35 3 0,44-35-3 0,-53 40 12 15,53-40-12-15,-41 41 13 0,41-41-13 0,-44 44 19 16,44-44-19-16,-44 45 23 0,44-45-23 0,-41 50 23 16,41-50-23-16,-38 47 15 0,38-47-15 0,-41 49 19 15,41-49-19-15,-26 55 13 0,26-55-13 0,-18 48 13 16,18-48-13-16,-14 47 10 0,14-47-10 0,-12 53 5 15,12-53-5-15,-6 53 11 0,6-53-11 0,-3 47 12 16,3-47-12-16,0 50 15 0,0-50-15 0,-6 44 14 0,6-44-14 0,0 44 8 16,0-44-8-16,0 38 7 0,0-38-7 15,0 39 9-15,0-39-9 0,0 42 6 0,0-42-6 0,0 44 9 16,0-44-9-16,9 42 5 0,-9-42-5 0,24 40 7 16,-24-40-7-16,17 45 7 0,-17-45-7 0,18 37 4 15,-18-37-4-15,26 42 6 0,-26-42-6 0,18 39 4 16,-18-39-4-16,26 40 6 0,-26-40-6 0,26 40 3 15,-26-40-3-15,24 38 7 0,-24-38-7 0,26 36 2 16,-26-36-2-16,26 32 0 0,-26-32 0 0,33 38 2 16,-33-38-2-16,35 32 5 0,-35-32-5 0,35 29 1 15,-35-29-1-15,44 25 3 0,-44-25-3 0,35 25 1 16,-35-25-1-16,41 22 7 0,-41-22-7 0,35 22 1 0,-35-22-1 16,44 18 5-16,-44-18-5 0,41 18 1 15,-41-18-1-15,44 16 4 0,-44-16-4 0,41 15 4 0,-41-15-4 16,35 17 0-16,-35-17 0 0,44 13 0 0,-44-13 0 0,49 10 0 15,-49-10 0-15,53 11 2 0,-53-11-2 0,53 9 2 16,-53-9-2-16,58 4 0 0,-58-4 0 0,62 7 4 16,-62-7-4-16,67 0 1 0,-67 0-1 0,62 0 3 15,-62 0-3-15,67 0 1 0,-67 0-1 0,70 0 1 16,-70 0-1-16,59 0 3 0,-59 0-3 0,61-4 1 16,-61 4-1-16,62-11 1 0,-62 11-1 0,49-9 0 15,-49 9 0-15,53-10 4 0,-53 10-4 0,50-13 3 16,-50 13-3-16,44-9 1 0,-44 9-1 0,52-15 1 0,-52 15-1 15,50-15 1-15,-50 15-1 0,44-16 2 16,-44 16-2-16,44-16 1 0,-44 16-1 0,41-16 3 16,-41 16-3-16,35-15 2 0,-35 15-2 0,35-19 1 0,-35 19-1 15,32-19 5-15,-32 19-5 0,35-20 7 0,-35 20-7 16,36-22 6-16,-36 22-6 0,35-21 5 0,-35 21-5 0,32-20 4 16,-32 20-4-16,26-23 4 0,-26 23-4 15,27-28 6-15,-27 28-6 0,32-31 3 0,-32 31-3 0,29-33 4 16,-29 33-4-16,23-32 4 0,-23 32-4 0,27-29 3 15,-27 29-3-15,9-31 5 0,-9 31-5 0,17-27 4 16,-17 27-4-16,9-28 4 0,-9 28-4 0,17-27 3 16,-17 27-3-16,9-31 5 0,-9 31-5 0,15-35 4 15,-15 35-4-15,9-36 7 0,-9 36-7 0,3-34 2 0,-3 34-2 16,5-36 3-16,-5 36-3 0,0-38 3 16,0 38-3-16,0-37 3 15,0 37-3-15,0-35 2 0,0 35-2 0,0-39 3 16,0 39-3-16,0-39 9 0,0 39-9 0,0-38 4 15,0 38-4-15,0-40 4 0,0 40-4 0,0-44 1 0,0 44-1 16,0-33 4-16,0 33-4 0,-17-34 4 0,17 34-4 0,-18-29 1 16,18 29-1-16,-23-31 2 0,23 31-2 15,-26-29 3-15,26 29-3 0,-27-27 4 0,27 27-4 16,-32-25 2-16,32 25-2 0,-26-23 2 0,26 23-2 0,-27-21 1 16,27 21-1-16,-26-20 1 0,26 20-1 15,-26-21 1-15,26 21-1 0,-24-20 1 0,24 20-1 0,-20-23 0 16,20 23 0-16,-32-23 0 0,32 23 0 0,-36-27 0 15,36 27 0-15,-26-25 0 0,26 25 0 0,-32-27 0 16,32 27 0-16,-35-22 0 0,35 22 0 0,-27-20-2 16,27 20 2-16,-35-16 0 0,35 16 0 0,-26-16-1 15,26 16 1-15,-32-16 0 0,32 16 0 0,-35-15 0 16,35 15 0-16,-35-12 0 0,35 12 0 0,-36-14 0 16,36 14 0-16,-41-17-1 0,41 17 1 0,-52-16 0 0,52 16 0 15,-50-22 0-15,50 22 0 0,-53-22 0 0,53 22 0 16,-49-27 1-16,49 27-1 0,-38-23 0 0,38 23 0 0,-41-22 2 15,41 22-2-15,-36-15 0 0,36 15 0 0,-26-14 0 16,26 14 0-16,-41-7-9 0,41 7 9 0,-53 0-34 16,53 0 34-16,-102 0-70 0,102 0 70 0,-138 36-157 15,138-36 157-15,-169 40-298 0,169-40 298 0</inkml:trace>
  <inkml:trace contextRef="#ctx0" brushRef="#br0" timeOffset="687.5092">3085 4565 659 0,'0'0'0'0,"0"0"95"0,0 0-95 0,0 0 213 16,0 0-213-16,0 0 132 0,0 0-132 0,0 0 82 16,0 0-82-16,0 0 61 0,0 0-61 0,0 0 65 15,0 0-65-15,-3 0 51 0,3 0-51 0,0 0 44 16,0 0-44-16,0 0 38 0,0 0-38 0,26 0 20 15,-26 0-20-15,67 0 25 0,-67 0-25 0,79 0 40 16,-79 0-40-16,103 0 17 0,-103 0-17 0,111 0 9 16,-111 0-9-16,102 0 10 0,-102 0-10 0,88-4 3 15,-88 4-3-15,79-4 1 0,-79 4-1 0,50-7 2 16,-50 7-2-16,35 0 1 0,-35 0-1 0,18-3-1 16,-18 3 1-16,0 0-13 0,0 0 13 0,0 0-74 0,0 0 74 0,0 0-95 15,0 0 95-15,-9-2-208 0,9 2 208 0,-44-3-463 16,44 3 463-16</inkml:trace>
  <inkml:trace contextRef="#ctx0" brushRef="#br0" timeOffset="890.6585">3471 4465 733 0,'0'0'0'0,"0"0"85"0,0 0-85 0,0 0 253 15,0 0-253-15,0 0 173 0,0 0-173 0,0 0 121 16,0 0-121-16,0 0 86 0,0 0-86 0,0 0 48 15,0 0-48-15,-12-22 12 0,12 22-12 0,0 0 0 16,0 0 0-16,0 22-5 0,0-22 5 0,12 37 0 0,-12-37 0 16,23 48 0-16,-23-48 0 0,18 62-7 0,-18-62 7 15,0 72-4-15,0-72 4 0,0 79-65 0,0-79 65 16,0 69-326-16,0-69 326 0</inkml:trace>
  <inkml:trace contextRef="#ctx0" brushRef="#br0" timeOffset="1281.3266">3486 5426 1015 0,'0'0'0'0,"0"0"130"0,0 0-130 0,0 0 198 15,0 0-198-15,0 0 97 0,0 0-97 0,0 0 44 16,0 0-44-16,0 0 30 0,0 0-30 0,0 0 34 15,0 0-34-15,35 0 21 0,-35 0-21 0,76 0 21 16,-76 0-21-16,88-4 32 0,-88 4-32 0,102-9 17 0,-102 9-17 0,102-9 5 16,-102 9-5-16,97-8 1 0,-97 8-1 15,76-1 0-15,-76 1 0 0,62 0-4 0,-62 0 4 16,32 0-58-16,-32 0 58 0,0 19-268 0,0-19 268 0,-24 28-548 16,24-28 548-16</inkml:trace>
  <inkml:trace contextRef="#ctx0" brushRef="#br0" timeOffset="3228.5185">688 4817 757 0,'0'0'0'0,"0"0"174"16,0 0-174-16,0 0 242 0,0 0-242 0,0 0 129 16,0 0-129-16,0 0 81 0,0 0-81 0,0 0 69 15,0 0-69-15,0 0 56 0,0 0-56 0,0-23 49 0,0 23-49 0,0 0 36 16,0 0-36-16,0 0 26 0,0 0-26 0,0 0 7 15,0 0-7-15,0 11 0 0,0-11 0 0,0 35-8 16,0-35 8-16,0 51 0 0,0-51 0 0,5 65 5 16,-5-65-5-16,18 69 7 0,-18-69-7 0,12 69 6 15,-12-69-6-15,8 70 6 0,-8-70-6 0,9 59 8 16,-9-59-8-16,6 58 1 0,-6-58-1 0,0 47 2 16,0-47-2-16,0 39 0 0,0-39 0 0,0 34 0 15,0-34 0-15,0 32-3 0,0-32 3 0,0 25 0 16,0-25 0-16,-15 23-2 0,15-23 2 0,-20 18-20 15,20-18 20-15,-32 6-92 0,32-6 92 0,-27 5-211 16,27-5 211-16,-35 0-399 0,35 0 399 0</inkml:trace>
  <inkml:trace contextRef="#ctx0" brushRef="#br0" timeOffset="3749.9922">1100 4993 733 0,'0'0'0'0,"0"0"173"0,0 0-173 0,0 0 147 16,0 0-147-16,0 0 174 0,0 0-174 0,0 0 91 0,0 0-91 15,0 0 54-15,0 0-54 0,0 0 52 16,0 0-52-16,18-27 54 0,-18 27-54 0,0 0 31 0,0 0-31 0,0 0 30 15,0 0-30-15,0 0 17 0,0 0-17 0,0 0 0 16,0 0 0-16,14 4-1 0,-14-4 1 0,9 18-1 16,-9-18 1-16,27 37 0 0,-27-37 0 0,26 41 5 15,-26-41-5-15,35 48 7 0,-35-48-7 0,32 50 10 16,-32-50-10-16,27 52 7 0,-27-52-7 0,26 49 11 16,-26-49-11-16,17 49 3 0,-17-49-3 0,24 43 3 15,-24-43-3-15,17 39 2 0,-17-39-2 0,12 35 3 16,-12-35-3-16,15 26 4 0,-15-26-4 0,0 16 2 15,0-16-2-15,9 10 1 0,-9-10-1 0,0 5 1 16,0-5-1-16,0 0 5 0,0 0-5 0,0 0 12 0,0 0-12 0,8 0 24 16,-8 0-24-16,0 0 38 15,0 0-38-15,18-30 29 0,-18 30-29 0,9-39 18 0,-9 39-18 0,26-55 2 16,-26 55-2-16,26-68 1 0,-26 68-1 0,24-76 2 31,-24 76-2-31,17-77 2 0,-17 77-2 0,18-76 0 0,-18 76 0 16,9-59 0-16,-9 59 0 0,17-52 0 0,-17 52 0 0,18-35 0 15,-18 35 0-15,9-19 0 0,-9 19 0 0,5-15 0 16,-5 15 0-16,3-5-1 0,-3 5 1 0,6 0-1 16,-6 0 1-16,0 0-1 0,0 0 1 0,9 0-33 15,-9 0 33-15,9 8-100 0,-9-8 100 0,0 12-385 16,0-12 385-16</inkml:trace>
  <inkml:trace contextRef="#ctx0" brushRef="#br0" timeOffset="5593.9542">3442 2328 593 0,'0'0'0'0,"0"0"71"16,0 0-71-16,0 0 124 0,0 0-124 0,0 0 85 16,0 0-85-16,0 0 44 0,0 0-44 0,0 0 16 15,0 0-16-15,0 0 17 0,0 0-17 0,-33 125 95 0,33-125-95 0,0 83 76 16,0-83-76-16,0 86 55 0,0-86-55 0,0 105 38 15,0-105-38-15,0 118 25 0,0-118-25 0,0 131 40 16,0-131-40-16,0 131 34 0,0-131-34 0,18 140 23 16,-18-140-23-16,9 133 15 0,-9-133-15 0,6 125 7 15,-6-125-7-15,0 116 5 0,0-116-5 0,0 108 6 16,0-108-6-16,0 94 1 0,0-94-1 0,0 78 3 16,0-78-3-16,0 67 0 0,0-67 0 0,0 55-2 15,0-55 2-15,0 46-2 0,0-46 2 0,0 38-8 16,0-38 8-16,-24 25-14 0,24-25 14 0,-17 17-104 15,17-17 104-15,-27 2-147 0,27-2 147 0,-26 0-244 16,26 0 244-16,-44-28-811 0,44 28 811 0</inkml:trace>
  <inkml:trace contextRef="#ctx0" brushRef="#br0" timeOffset="7223.9525">3462 2489 482 0,'0'0'0'0,"0"0"29"15,0 0-29-15,0 0 95 0,0 0-95 0,0 0 128 0,0 0-128 16,0 0 63-16,0 0-63 0,0 0 49 0,0 0-49 0,0 0 59 15,0 0-59-15,-120-36 33 0,120 36-33 0,-9 0 55 16,9 0-55-16,0-2 86 0,0 2-86 0,0 0 56 16,0 0-56-16,0 0 56 0,0 0-56 0,0-2 44 15,0 2-44-15,0-3 31 0,0 3-31 0,15 0 17 16,-15 0-17-16,79-4 3 0,-79 4-3 0,135-3 4 16,-135 3-4-16,199 0 0 0,-199 0 0 0,257-2 0 15,-257 2 0-15,310 0 1 0,-310 0-1 0,343 0 2 16,-343 0-2-16,386 0 1 0,-386 0-1 0,387 0 2 15,-387 0-2-15,371 0 2 0,-371 0-2 0,343 0 1 16,-343 0-1-16,298 0 1 0,-298 0-1 0,234 0 1 0,-234 0-1 16,173 0 4-16,-173 0-4 0,117 0 0 0,-117 0 0 15,62 0 12-15,-62 0-12 0,26-3 40 0,-26 3-40 0,9-1 38 16,-9 1-38-16,0-4 39 0,0 4-39 0,0 0 38 16,0 0-38-16,0 0 28 0,0 0-28 0,0 0 18 15,0 0-18-15,0 0 8 0,0 0-8 0,0 0 1 16,0 0-1-16,0 0 2 0,0 0-2 0,0 0 0 15,0 0 0-15,0 0 1 0,0 0-1 0,0 0 2 16,0 0-2-16,0 0 9 0,0 0-9 0,0 0 12 16,0 0-12-16,0 0 10 0,0 0-10 0,0 0 0 15,0 0 0-15,14 8-3 0,-14-8 3 0,27 29 0 16,-27-29 0-16,26 49 5 0,-26-49-5 0,26 67 3 0,-26-67-3 16,36 78 5-16,-36-78-5 0,32 103 13 15,-32-103-13-15,20 121 9 0,-20-121-9 0,15 136 9 0,-15-136-9 16,9 141 9-16,-9-141-9 0,0 130 2 0,0-130-2 15,0 113 5-15,0-113-5 0,0 99 6 0,0-99-6 0,0 81 2 16,0-81-2-16,0 67 3 0,0-67-3 0,0 55 0 16,0-55 0-16,0 38 3 0,0-38-3 0,0 26 5 15,0-26-5-15,0 17 5 0,0-17-5 0,0 5 0 16,0-5 0-16,0 0 0 0,0 0 0 0,0 0 4 16,0 0-4-16,0 0 3 0,0 0-3 0,0 0 11 15,0 0-11-15,0 0 5 0,0 0-5 0,0 0 6 16,0 0-6-16,0 0 0 0,0 0 0 0,0 0-4 15,0 0 4-15,-9 0-9 0,9 0 9 0,-67 10-15 16,67-10 15-16,-97 16-1 0,97-16 1 0,-129 20-2 16,129-20 2-16,-137 23-3 0,137-23 3 0,-129 30-1 0,129-30 1 15,-111 23 0-15,111-23 0 0,-103 22 1 0,103-22-1 16,-61 20 0-16,61-20 0 0,-41 17-1 0,41-17 1 16,-27 10 0-16,27-10 0 0,0 15-4 0,0-15 4 15,0 13-12-15,0-13 12 0,0 16 0 0,0-16 0 0,35 15 0 16,-35-15 0-16,77 16 6 0,-77-16-6 0,96 11 8 15,-96-11-8-15,120 8 4 0,-120-8-4 0,129 8 4 16,-129-8-4-16,143 4 2 0,-143-4-2 0,129 7 0 16,-129-7 0-16,120 8 4 0,-120-8-4 0,106 5 0 15,-106-5 0-15,93 12 0 0,-93-12 0 0,70 10-2 16,-70-10 2-16,50 8-1 0,-50-8 1 0,27 7 0 16,-27-7 0-16,17 7-1 0,-17-7 1 0,0 5-4 15,0-5 4-15,0 6-6 0,0-6 6 0,0 14-13 0,0-14 13 16,-44 20 0-16,44-20 0 0,-67 23 2 0,67-23-2 15,-103 31 2-15,103-31-2 0,-123 36 0 0,123-36 0 16,-155 43-1-16,155-43 1 0,-161 43-10 0,161-43 10 0,-164 43-9 16,164-43 9-16,-137 39-2 0,137-39 2 0,-103 31-1 15,103-31 1-15,-70 20-1 0,70-20 1 0,-50 11 0 16,50-11 0-16,-26 11 0 0,26-11 0 0,0 5 0 16,0-5 0-16,0 8-6 0,0-8 6 0,0 5-15 15,0-5 15-15,26 8 0 0,-26-8 0 0,71 6 8 16,-71-6-8-16,99 9 8 0,-99-9-8 0,123 7 6 15,-123-7-6-15,120 5 4 0,-120-5-4 0,129 5 4 16,-129-5-4-16,111 2 0 0,-111-2 0 0,103 0 0 0,-103 0 0 16,76 0 1-16,-76 0-1 0,44 2 1 0,-44-2-1 15,35 5 0-15,-35-5 0 0,17 12 0 0,-17-12 0 0,27 20-6 16,-27-20 6-16,23 31-9 0,-23-31 9 0,26 49 0 16,-26-49 0-16,27 65 2 0,-27-65-2 0,26 81 4 15,-26-81-4-15,26 86 3 0,-26-86-3 0,33 95 0 16,-33-95 0-16,26 98 13 0,-26-98-13 0,26 95 5 15,-26-95-5-15,18 100 20 0,-18-100-20 0,9 103 11 16,-9-103-11-16,14 113 17 0,-14-113-17 0,0 110 11 16,0-110-11-16,0 109 13 0,0-109-13 0,0 105 16 15,0-105-16-15,0 92 7 0,0-92-7 0,-14 87 5 16,14-87-5-16,-27 79 13 0,27-79-13 0,-26 64 6 0,26-64-6 16,-18 54 6-16,18-54-6 0,-17 38 3 15,17-38-3-15,-15 25 1 0,15-25-1 0,-9 20 2 0,9-20-2 16,-8 12 2-16,8-12-2 0,-18 9-2 0,18-9 2 0,-17 5-1 15,17-5 1-15,-36 0-44 0,36 0 44 0,-35 0-174 16,35 0 174-16,-41-31-670 0,41 31 670 0</inkml:trace>
  <inkml:trace contextRef="#ctx0" brushRef="#br0" timeOffset="8671.8054">3872 5990 896 0,'0'0'0'0,"0"0"36"0,0 0-36 0,0 0 175 16,0 0-175-16,0 0 120 0,0 0-120 0,0 0 33 0,0 0-33 0,0 0 24 15,0 0-24-15,0 0 11 0,0 0-11 0,0-20 5 16,0 20-5-16,0 0 10 0,0 0-10 0,0 0 11 16,0 0-11-16,-6 0 18 0,6 0-18 0,0 0 51 15,0 0-51-15,-9 0 61 0,9 0-61 0,-11 5 40 16,11-5-40-16,-15 27 17 0,15-27-17 0,-18 43 31 16,18-43-31-16,-17 54 21 0,17-54-21 0,-9 71 15 15,9-71-15-15,0 84 18 0,0-84-18 0,0 85 21 16,0-85-21-16,0 91 5 0,0-91-5 0,9 94 13 15,-9-94-13-15,9 91 5 0,-9-91-5 0,8 94 5 16,-8-94-5-16,0 91 2 0,0-91-2 0,0 89 0 16,0-89 0-16,0 75 3 0,0-75-3 0,0 63 2 0,0-63-2 15,-26 55 0-15,26-55 0 0,-18 38 1 0,18-38-1 16,-17 28 0-16,17-28 0 0,-9 19 0 0,9-19 0 0,-9 11 1 16,9-11-1-16,-6 5 0 0,6-5 0 0,0 0 1 15,0 0-1-15,0 0 1 0,0 0-1 0,0 0 0 16,0 0 0-16,0 0 0 0,0 0 0 0,0 0 0 15,0 0 0-15,0 0-8 0,0 0 8 0,6 0 0 16,-6 0 0-16,53 0 0 0,-53 0 0 0,76 0 0 16,-76 0 0-16,88-7 0 0,-88 7 0 0,102-16 2 15,-102 16-2-15,120-13-2 0,-120 13 2 0,120-17 0 16,-120 17 0-16,129-14 0 0,-129 14 0 0,120-13 0 16,-120 13 0-16,120-6 2 0,-120 6-2 0,120-11 0 0,-120 11 0 15,123-5 1-15,-123 5-1 0,117-10 0 0,-117 10 0 16,123-5 1-16,-123 5-1 0,120-9 0 0,-120 9 0 15,126-8 0-15,-126 8 0 0,123-11 1 0,-123 11-1 16,129-16 0-16,-129 16 0 0,143-12 3 0,-143 12-3 0,138-16 1 16,-138 16-1-16,137-14 0 0,-137 14 0 0,141-8 4 15,-141 8-4-15,137-10 0 0,-137 10 0 0,135-9 1 16,-135 9-1-16,137-15 0 0,-137 15 0 0,123-11 1 16,-123 11-1-16,112-10 1 0,-112 10-1 0,102-12 0 15,-102 12 0-15,85-11 2 0,-85 11-2 0,79-9 0 16,-79 9 0-16,76-11 3 0,-76 11-3 0,70-8 0 15,-70 8 0-15,59-7 0 0,-59 7 0 0,58-8-1 16,-58 8 1-16,44-4-2 0,-44 4 2 0,53-6 0 0,-53 6 0 16,44-5 2-16,-44 5-2 0,50-5 0 0,-50 5 0 15,49-8 2-15,-49 8-2 0,44-9 4 0,-44 9-4 16,53-10 1-16,-53 10-1 0,44-12 1 0,-44 12-1 16,41-1 0-16,-41 1 0 0,35-7-1 0,-35 7 1 0,35-7 0 15,-35 7 0-15,23-1 1 0,-23 1-1 0,21-7 2 16,-21 7-2-16,15-4 3 0,-15 4-3 0,8 0 0 15,-8 0 0-15,9 0 5 0,-9 0-5 0,0-5 6 16,0 5-6-16,0 0 7 0,0 0-7 0,0 0 1 16,0 0-1-16,0 0 6 0,0 0-6 0,0 0 3 15,0 0-3-15,0 0 5 0,0 0-5 0,0-1 2 16,0 1-2-16,0-3 12 0,0 3-12 0,0-4 5 16,0 4-5-16,0-7 12 0,0 7-12 0,0-8 3 0,0 8-3 15,-17-8 4-15,17 8-4 0,-9-2 1 0,9 2-1 0,-15-7 3 16,15 7-3-16,-12-7 0 0,12 7 0 0,-23-7 1 15,23 7-1-15,-18-11 1 0,18 11-1 0,-26-13 0 32,26 13 0-32,-26-19 0 0,26 19 0 0,-32-30 1 15,32 30-1-15,-36-32 3 0,36 32-3 0,-35-48 2 0,35 48-2 0,-44-64 0 16,44 64 0-16,-26-81 0 0,26 81 0 0,-23-90 0 16,23 90 0-16,-18-91-4 0,18 91 4 0,0-81-41 15,0 81 41-15,0-65-106 0,0 65 106 0,-9-66-422 16,9 66 422-16</inkml:trace>
  <inkml:trace contextRef="#ctx0" brushRef="#br0" timeOffset="10317.4818">8098 4394 907 0,'0'0'0'0,"0"0"85"0,0 0-85 0,0 0 234 16,0 0-234-16,0 0 145 0,0 0-145 0,0 0 97 16,0 0-97-16,0 0 37 0,0 0-37 0,0 0 25 15,0 0-25-15,0 0 32 0,0 0-32 0,-17-70 35 0,17 70-35 0,0 0 22 16,0 0-22-16,0 2 0 0,0-2 0 0,0 36-6 15,0-36 6-15,0 59 0 0,0-59 0 0,0 75 3 16,0-75-3-16,0 81 6 0,0-81-6 0,0 78 5 16,0-78-5-16,0 77 0 0,0-77 0 0,8 68 0 15,-8-68 0-15,9 58 0 0,-9-58 0 0,0 41 1 16,0-41-1-16,9 27 0 0,-9-27 0 0,0 17 1 16,0-17-1-16,9 6 0 0,-9-6 0 0,0 3-1 15,0-3 1-15,0 0-2 0,0 0 2 0,9 0-63 16,-9 0 63-16,8-14-190 0,-8 14 190 0,0-39-463 15,0 39 463-15</inkml:trace>
  <inkml:trace contextRef="#ctx0" brushRef="#br0" timeOffset="10817.4452">8338 4731 930 0,'0'0'0'0,"0"0"36"0,0 0-36 0,0 0 76 15,0 0-76-15,0 0 97 0,0 0-97 0,0 0 76 16,0 0-76-16,302 32 45 0,-302-32-45 0,93 1 40 16,-93-1-40-16,85 0 34 0,-85 0-34 0,70 0 22 15,-70 0-22-15,53 0 18 0,-53 0-18 0,32 0 16 16,-32 0-16-16,27 0 13 0,-27 0-13 0,0-4 20 16,0 4-20-16,0-10 37 0,0 10-37 0,0-15 29 0,0 15-29 15,0-21 8-15,0 21-8 0,-35-26 0 0,35 26 0 16,-36-32-4-16,36 32 4 0,-49-37 0 0,49 37 0 0,-44-38 0 15,44 38 0-15,-27-47 2 0,27 47-2 0,-8-34 0 16,8 34 0-16,0-35 0 0,0 35 0 0,0-27 0 16,0 27 0-16,26-22 0 0,-26 22 0 0,70-17-1 15,-70 17 1-15,68-10-1 0,-68 10 1 0,87-1-1 16,-87 1 1-16,76 0-2 0,-76 0 2 0,85 0-1 16,-85 0 1-16,71 21 0 0,-71-21 0 0,61 25 3 15,-61-25-3-15,41 30 6 0,-41-30-6 0,26 29 0 16,-26-29 0-16,9 32-4 0,-9-32 4 0,0 39-1 15,0-39 1-15,-9 41-3 0,9-41 3 0,-44 41 0 16,44-41 0-16,-43 37 3 0,43-37-3 0,-41 28 4 0,41-28-4 16,-27 24 0-16,27-24 0 0,-9 14 0 15,9-14 0-15,0 9-3 0,0-9 3 0,0 9 0 0,0-9 0 0,27 2 4 16,-27-2-4-16,76 4 10 0,-76-4-10 16,114 0 10-16,-114 0-10 0,138 0 10 0,-138 0-10 0,152-10 0 15,-152 10 0-15,172-28-49 0,-172 28 49 0,164-39-255 16,-164 39 255-16,147-48-1224 0,-147 48 1224 0</inkml:trace>
  <inkml:trace contextRef="#ctx0" brushRef="#br0" timeOffset="12853.3974">6998 2542 371 0,'0'0'0'0,"0"0"98"0,0 0-98 0,0 0 146 16,0 0-146-16,0 0 82 0,0 0-82 0,0 0 94 15,0 0-94-15,0 0 55 0,0 0-55 0,0 0 61 16,0 0-61-16,0 0 61 0,0 0-61 0,-6 0 50 15,6 0-50-15,0 0 26 0,0 0-26 0,0 0 3 16,0 0-3-16,0 0 4 0,0 0-4 0,0 0 1 16,0 0-1-16,0 0 0 0,0 0 0 0,0 0-1 15,0 0 1-15,0 0 0 0,0 0 0 0,14 0 2 16,-14 0-2-16,53 0 4 0,-53 0-4 0,103 0 26 0,-103 0-26 16,155 0 46-16,-155 0-46 0,213-4 43 15,-213 4-43-15,293-11 25 0,-293 11-25 0,351-12 28 0,-351 12-28 16,422-11 31-16,-422 11-31 0,448-15 16 0,-448 15-16 0,453-13 8 15,-453 13-8-15,466-10 9 0,-466 10-9 0,444-6 6 16,-444 6-6-16,404-3 5 0,-404 3-5 0,369-4 0 16,-369 4 0-16,310-2-2 0,-310 2 2 0,258-2 0 15,-258 2 0-15,196-4 2 0,-196 4-2 0,132-3 1 16,-132 3-1-16,76-3 2 0,-76 3-2 0,41-2 0 16,-41 2 0-16,11-4 0 0,-11 4 0 0,0-4 1 15,0 4-1-15,0 0 1 0,0 0-1 0,0-3 7 16,0 3-7-16,0-2 9 0,0 2-9 0,0 0 4 15,0 0-4-15,0 0 10 0,0 0-10 0,0-3 11 0,0 3-11 16,0 0 12-16,0 0-12 0,0 0 13 16,0 0-13-16,0 0 15 0,0 0-15 0,0 0 14 0,0 0-14 0,0-2 7 15,0 2-7-15,0 0 9 0,0 0-9 0,0 0 7 16,0 0-7-16,0 0 7 0,0 0-7 0,0 0 8 16,0 0-8-16,0 0 1 0,0 0-1 0,0 0 0 15,0 0 0-15,0 0 0 0,0 0 0 0,6 23-3 16,-6-23 3-16,18 54 0 0,-18-54 0 0,17 86 2 15,-17-86-2-15,9 113 11 0,-9-113-11 0,9 135 13 16,-9-135-13-16,0 148 26 0,0-148-26 0,0 146 21 16,0-146-21-16,0 144 22 0,0-144-22 0,0 121 23 15,0-121-23-15,0 108 20 0,0-108-20 0,0 80 19 0,0-80-19 16,-9 62 13-16,9-62-13 0,0 44 19 0,0-44-19 16,0 25 18-16,0-25-18 0,0 16 7 0,0-16-7 0,0 8 7 15,0-8-7-15,0 4 2 0,0-4-2 0,0 0 2 16,0 0-2-16,0 0 0 0,0 0 0 0,0 0-24 15,0 0 24-15,0-7-246 0,0 7 246 0,-17-36-1040 16,17 36 1040-16</inkml:trace>
  <inkml:trace contextRef="#ctx0" brushRef="#br0" timeOffset="13857.9113">12813 4045 428 0,'0'0'0'0,"0"0"73"16,0 0-73-16,0 0 179 0,0 0-179 0,0 0 125 0,0 0-125 0,0 0 79 15,0 0-79-15,0 0 97 0,0 0-97 0,0 0 43 16,0 0-43-16,-222-127 48 0,222 127-48 0,-79-17 61 16,79 17-61-16,-85-9 36 0,85 9-36 0,-105-6 28 15,105 6-28-15,-129 0 19 0,129 0-19 0,-144 0 15 16,144 0-15-16,-155 15 7 0,155-15-7 0,-155 27 9 15,155-27-9-15,-146 36 18 0,146-36-18 0,-147 49 30 16,147-49-30-16,-120 67 28 0,120-67-28 0,-111 87 28 16,111-87-28-16,-85 100 42 0,85-100-42 0,-70 112 42 15,70-112-42-15,-58 112 33 0,58-112-33 0,-36 114 36 0,36-114-36 16,-8 106 25-16,8-106-25 0,0 106 13 0,0-106-13 16,0 101 20-16,0-101-20 0,17 90 19 0,-17-90-19 0,62 85 25 15,-62-85-25-15,76 76 15 0,-76-76-15 0,85 69 16 16,-85-69-16-16,102 71 7 0,-102-71-7 0,114 58 0 15,-114-58 0-15,135 52 2 0,-135-52-2 0,146 44 4 16,-146-44-4-16,164 27 3 0,-164-27-3 0,173 20 1 16,-173-20-1-16,178 6 4 0,-178-6-4 0,173 0 2 15,-173 0-2-15,164 0 3 0,-164 0-3 0,137-11 5 16,-137 11-5-16,120-24 2 0,-120 24-2 0,112-24 3 16,-112 24-3-1,93-34 0-15,-93 34 0 0,79-39 4 0,-79 39-4 0,68-40 6 16,-68 40-6-16,52-51 11 0,-52 51-11 0,44-55 9 15,-44 55-9-15,24-63 3 0,-24 63-3 0,17-81 11 16,-17 81-11-16,9-91 2 0,-9 91-2 0,0-101 3 16,0 101-3-16,0-108 5 0,0 108-5 0,-18-103 4 15,18 103-4-15,-41-94 1 0,41 94-1 0,-52-79 5 16,52 79-5-16,-53-74 4 0,53 74-4 0,-76-63 4 16,76 63-4-16,-79-59 5 0,79 59-5 0,-85-57 5 0,85 57-5 15,-76-57 3-15,76 57-3 0,-79-54 1 16,79 54-1-16,-67-50 2 0,67 50-2 0,-53-45 1 0,53 45-1 0,-50-32 0 15,50 32 0-15,-52-22-2 0,52 22 2 0,-44-5-30 16,44 5 30-16,-59 0-77 0,59 0 77 0,-76 22-273 16,76-22 273-16,-88 37-550 0,88-37 550 0</inkml:trace>
  <inkml:trace contextRef="#ctx0" brushRef="#br0" timeOffset="14264.2506">12023 4684 855 0,'0'0'0'0,"0"0"90"16,0 0-90-16,0 0 156 0,0 0-156 0,0 0 204 15,0 0-204-15,-61-119 125 0,61 119-125 0,0-6 101 16,0 6-101-16,0 0 47 0,0 0-47 0,0 0 17 16,0 0-17-16,0 0 6 0,0 0-6 0,0 16 0 15,0-16 0-15,0 48 0 0,0-48 0 0,8 72 2 0,-8-72-2 0,18 85 13 16,-18-85-13-16,0 84 10 0,0-84-10 0,9 85 7 15,-9-85-7-15,0 70 5 0,0-70-5 0,0 55 1 16,0-55-1-16,0 42 1 0,0-42-1 0,0 33 0 16,0-33 0-16,0 21 0 0,0-21 0 0,0 14-11 15,0-14 11-15,0 4-100 0,0-4 100 0,0 0-249 16,0 0 249-16,0-13-375 0,0 13 375 0</inkml:trace>
  <inkml:trace contextRef="#ctx0" brushRef="#br0" timeOffset="14607.9277">11850 4487 968 0,'0'0'0'16,"0"0"30"-16,0 0-30 0,0 0 122 0,0 0-122 0,0 0 10 16,0 0-10-16,0 0 9 0,0 0-9 0,-111 132 24 15,111-132-24-15,-44 59 13 0,44-59-13 0,-50 53 19 16,50-53-19-16,-52 47 12 0,52-47-12 0,-32 34 18 15,32-34-18-15,-27 20 15 0,27-20-15 0,-17 8 11 16,17-8-11-16,0 0 22 0,0 0-22 0,0 0 26 16,0 0-26-16,0-8 34 0,0 8-34 0,0-32 74 15,0 32-74-15,0-47 23 0,0 47-23 0,0-57 5 16,0 57-5-16,0-60 12 0,0 60-12 0,0-61 6 16,0 61-6-16,41-47 9 0,-41 47-9 0,44-41 1 0,-44 41-1 15,61-26 1-15,-61 26-1 0,59-13 5 16,-59 13-5-16,76 0 0 0,-76 0 0 0,70 0-5 0,-70 0 5 0,85 13-1 15,-85-13 1-15,102 39-5 0,-102-39 5 0,106 45 0 16,-106-45 0-16,120 52 0 0,-120-52 0 0,120 62-4 16,-120-62 4-16,93 57-9 0,-93-57 9 0,70 37-268 15,-70-37 268-15</inkml:trace>
  <inkml:trace contextRef="#ctx0" brushRef="#br0" timeOffset="15420.5844">12076 5579 761 0,'0'0'0'0,"0"0"45"0,0 0-45 0,0 0 248 16,0 0-248-16,0 0 160 0,0 0-160 0,0 0 134 16,0 0-134-16,0 0 109 0,0 0-109 0,0 0 75 15,0 0-75-15,0 0 61 0,0 0-61 0,-9-52 34 16,9 52-34-16,-3 0 16 0,3 0-16 0,0 0 6 16,0 0-6-16,0 0 4 0,0 0-4 0,0 0 6 0,0 0-6 15,0 0 8-15,0 0-8 0,-6 0 1 0,6 0-1 16,-3 32 0-16,3-32 0 0,-14 52 0 0,14-52 0 0,0 75 6 15,0-75-6-15,0 92 5 0,0-92-5 0,0 93 7 16,0-93-7-16,0 94 10 0,0-94-10 0,0 86 9 16,0-86-9-16,0 75 2 0,0-75-2 0,0 67 5 15,0-67-5-15,0 55 2 0,0-55-2 0,0 43 0 16,0-43 0-16,0 40 0 0,0-40 0 0,0 34-2 16,0-34 2-16,0 24-4 0,0-24 4 0,0 23-42 15,0-23 42-15,-27 9-215 0,27-9 215 0,-35 0-519 16,35 0 519-16</inkml:trace>
  <inkml:trace contextRef="#ctx0" brushRef="#br0" timeOffset="16769.0098">6690 7054 521 0,'0'0'0'0,"0"0"28"0,0 0-28 0,0 0 48 16,0 0-48-16,0 0 118 0,0 0-118 0,0 0 88 0,0 0-88 0,0 0 66 15,0 0-66-15,0 0 72 16,0 0-72-16,44-35 72 0,-44 35-72 0,0 0 65 0,0 0-65 0,0 0 59 15,0 0-59-15,0 0 40 0,0 0-40 0,0 0 37 16,0 0-37-16,0 0 27 0,0 0-27 0,0 0 18 16,0 0-18-16,0 0 3 0,0 0-3 0,6 0 16 15,-6 0-16-15,18 0 13 0,-18 0-13 0,35-2 2 16,-35 2-2-16,67-5 9 0,-67 5-9 0,97-2 12 16,-97 2-12-16,120-6 16 0,-120 6-16 0,155-9 25 15,-155 9-25-15,170-1 25 0,-170 1-25 0,190-7 22 16,-190 7-22-16,205-2 16 0,-205 2-16 0,199-5 8 15,-199 5-8-15,205-5 6 0,-205 5-6 0,172-3 2 16,-172 3-2-16,161-8 1 0,-161 8-1 0,141-5 2 16,-141 5-2-16,120-6 2 0,-120 6-2 0,111-5 2 15,-111 5-2-15,102-4 1 0,-102 4-1 0,112-6 6 0,-112 6-6 16,102-6 12-16,-102 6-12 0,114-5 14 0,-114 5-14 16,109-4 12-16,-109 4-12 0,96-6 6 0,-96 6-6 0,94-7 2 15,-94 7-2-15,79-5 4 0,-79 5-4 0,67-5 1 16,-67 5-1-16,70 0 1 0,-70 0-1 0,68 0 0 15,-68 0 0-15,76 0 5 0,-76 0-5 0,79 0 1 16,-79 0-1-16,85 0 2 0,-85 0-2 0,93 0 3 16,-93 0-3-16,97 0 2 0,-97 0-2 0,102-2 1 15,-102 2-1-15,103-4 0 0,-103 4 0 0,93-5 0 16,-93 5 0-16,79-4 1 0,-79 4-1 0,68-4-1 16,-68 4 1-16,61 0 1 0,-61 0-1 0,53-3 4 15,-53 3-4-15,50-4 8 0,-50 4-8 0,44-1 10 0,-44 1-10 16,58-7 7-16,-58 7-7 0,62-7 12 0,-62 7-12 15,67-9 5-15,-67 9-5 0,53-9 6 0,-53 9-6 16,58-10 2-16,-58 10-2 0,44-8 4 0,-44 8-4 16,44-9 1-16,-44 9-1 0,41-7 0 0,-41 7 0 0,44-7 4 15,-44 7-4-15,44-8 0 0,-44 8 0 0,49-5 0 16,-49 5 0-16,53-3 2 0,-53 3-2 0,59-7 3 16,-59 7-3-16,44-1 3 0,-44 1-3 0,35-8 3 15,-35 8-3-15,35-3 6 0,-35 3-6 0,23-5 3 16,-23 5-3-16,18-1 4 0,-18 1-4 0,17-3 4 15,-17 3-4-15,9-2 2 0,-9 2-2 0,9-2 1 16,-9 2-1-16,9 0 1 0,-9 0-1 0,8 0 2 16,-8 0-2-16,9 0 2 0,-9 0-2 0,0 0 6 15,0 0-6-15,9-2 3 0,-9 2-3 0,9-5 7 16,-9 5-7-16,14 0 6 0,-14 0-6 0,18-3 4 0,-18 3-4 16,18-2 1-16,-18 2-1 0,17-3 0 0,-17 3 0 15,9-4 0-15,-9 4 0 0,9 0 0 0,-9 0 0 0,17-4 0 16,-17 4 0-16,9-2 5 0,-9 2-5 0,18-3 0 15,-18 3 0-15,26-4 1 0,-26 4-1 0,23-2-1 16,-23 2 1-16,18-5 1 0,-18 5-1 0,9-3 0 16,-9 3 0-16,8-1 1 0,-8 1-1 0,9-3 1 15,-9 3-1-15,0 0 1 0,0 0-1 0,0 0 6 16,0 0-6-16,0 0 9 0,0 0-9 0,0 0 8 16,0 0-8-16,0 0 6 0,0 0-6 0,0-3 7 0,0 3-7 15,0-6 12-15,0 6-12 0,0-9 15 0,0 9-15 16,0-14 18-16,0 14-18 0,-17-19 2 0,17 19-2 0,-18-31 11 15,18 31-11-15,-17-35 9 0,17 35-9 16,-24-40 3-16,24 40-3 0,-26-47 4 0,26 47-4 0,-18-47 1 16,18 47-1-16,-9-47 0 0,9 47 0 0,-8-42-1 15,8 42 1-15,0-35-4 0,0 35 4 0,0-29-34 16,0 29 34-16,26-27-110 0,-26 27 110 0,35-31-512 16,-35 31 512-16</inkml:trace>
  <inkml:trace contextRef="#ctx0" brushRef="#br0" timeOffset="29896.7412">14034 4481 650 0,'0'0'0'0,"0"0"110"0,0 0-110 0,0 0 183 16,0 0-183-16,0 0 104 0,0 0-104 0,0 0 76 15,0 0-76-15,0 0 82 0,0 0-82 0,0 0 99 0,0 0-99 0,0 0 72 16,0 0-72-16,-12-76 64 0,12 76-64 0,0-8 69 15,0 8-69-15,-15-4 50 0,15 4-50 0,0-4 39 16,0 4-39-16,0-3 25 0,0 3-25 0,0-2 15 16,0 2-15-16,0 0 12 0,0 0-12 0,0-3 12 15,0 3-12-15,0-2 12 0,0 2-12 0,0 0 11 16,0 0-11-16,-8 0 0 0,8 0 0 0,-9 30-4 16,9-30 4-16,-18 56-5 0,18-56 5 0,-17 80 0 15,17-80 0-15,-27 92 3 0,27-92-3 0,-17 95 0 16,17-95 0-16,-24 92 2 0,24-92-2 0,-26 84 0 15,26-84 0-15,-35 73 1 0,35-73-1 0,-26 62 0 0,26-62 0 16,-18 51 0-16,18-51 0 0,-18 43 1 0,18-43-1 16,-14 32 0-16,14-32 0 0,-18 19-1 0,18-19 1 0,0 14-6 15,0-14 6-15,0 5-62 0,0-5 62 0,-9 0-145 16,9 0 145-16,0-5-166 0,0 5 166 0,0-36-356 16,0 36 356-16</inkml:trace>
  <inkml:trace contextRef="#ctx0" brushRef="#br0" timeOffset="30521.792">14540 4596 627 0,'0'0'0'0,"0"0"162"16,0 0-162-16,0 0 216 0,0 0-216 0,0 0 139 15,0 0-139-15,0 0 68 0,0 0-68 0,0 0 30 16,0 0-30-16,0 0 19 0,0 0-19 0,6 12 3 16,-6-12-3-16,0 40 9 0,0-40-9 0,-9 52 37 15,9-52-37-15,-32 63 40 0,32-63-40 0,-26 61 37 16,26-61-37-16,-36 62 28 0,36-62-28 0,-17 57 18 16,17-57-18-16,-32 50 12 0,32-50-12 0,-18 42 11 15,18-42-11-15,-26 42 6 0,26-42-6 0,-9 29 8 16,9-29-8-16,-9 16 1 0,9-16-1 0,-9 12 4 15,9-12-4-15,0 3 3 0,0-3-3 0,0 0 10 16,0 0-10-16,0 0 26 0,0 0-26 0,0-21 59 0,0 21-59 0,0-34 17 16,0 34-17-16,0-53 6 0,0 53-6 0,9-62 0 15,-9 62 0-15,27-76 3 0,-27 76-3 0,26-79 0 16,-26 79 0-16,35-81 2 0,-35 81-2 16,32-85 0-16,-32 85 0 0,27-76 0 0,-27 76 0 0,26-68 1 15,-26 68-1-15,41-59 0 0,-41 59 0 0,35-50 0 16,-35 50 0-16,26-46-1 0,-26 46 1 0,35-32 0 15,-35 32 0-15,41-27 0 0,-41 27 0 0,27-16 3 16,-27 16-3-16,17-11 3 0,-17 11-3 0,18-3 2 16,-18 3-2-16,17 0 0 0,-17 0 0 0,18 3-1 15,-18-3 1-15,23 33-10 0,-23-33 10 0,18 52 0 16,-18-52 0-16,26 63 3 0,-26-63-3 0,18 78 6 0,-18-78-6 0,17 87 8 16,-17-87-8-16,18 85 7 0,-18-85-7 0,32 84 7 15,-32-84-7-15,27 74 7 0,-27-74-7 0,26 62 3 16,-26-62-3-16,26 52 0 0,-26-52 0 15,18 41 3-15,-18-41-3 0,17 40 1 0,-17-40-1 0,0 23 0 16,0-23 0-16,9 17-2 0,-9-17 2 0,6 9-1 16,-6-9 1-16,0 1-11 0,0-1 11 0,0 0-70 15,0 0 70-15,0 0-138 0,0 0 138 0,-15-5-283 16,15 5 283-16,-44-17-495 0,44 17 495 0</inkml:trace>
  <inkml:trace contextRef="#ctx0" brushRef="#br0" timeOffset="30771.7591">14487 4894 700 0,'0'0'0'0,"0"0"50"16,0 0-50-16,0 0 232 0,0 0-232 0,0 0 121 16,0 0-121-16,0 0 95 0,0 0-95 0,0 0 72 15,0 0-72-15,0 0 61 0,0 0-61 0,50-54 30 16,-50 54-30-16,53-13 29 0,-53 13-29 0,70-10 39 15,-70 10-39-15,85-17 41 0,-85 17-41 0,94-8 35 16,-94 8-35-16,93-10 34 0,-93 10-34 0,79-9 20 16,-79 9-20-16,62-4 0 0,-62 4 0 0,41 0-5 15,-41 0 5-15,17 0-33 0,-17 0 33 0,0 0-220 0,0 0 220 16,0 0-496-16,0 0 496 0</inkml:trace>
  <inkml:trace contextRef="#ctx0" brushRef="#br0" timeOffset="31949.2265">13542 4500 398 0,'0'0'0'0,"0"0"191"0,0 0-191 0,0 0 133 16,0 0-133-16,0 0 74 0,0 0-74 16,0 0 76-16,0 0-76 0,0 0 117 0,0 0-117 0,0 0 102 15,0 0-102-15,0-3 85 0,0 3-85 0,0 0 77 16,0 0-77-16,0-1 73 0,0 1-73 0,0-3 46 16,0 3-46-16,0 0 37 0,0 0-37 0,0-2 33 15,0 2-33-15,0 0 35 0,0 0-35 0,0-4 22 16,0 4-22-16,9-6 19 0,-9 6-19 0,35-6 20 15,-35 6-20-15,53-11 22 0,-53 11-22 0,49-12 13 16,-49 12-13-16,44-14 7 0,-44 14-7 0,50-14 6 16,-50 14-6-16,35-13 0 0,-35 13 0 0,44-14 7 15,-44 14-7-15,32-11 0 0,-32 11 0 0,18-9 7 0,-18 9-7 0,26-10 0 16,-26 10 0-16,9-9 3 0,-9 9-3 16,9-6 7-16,-9 6-7 0,0-6 13 0,0 6-13 0,0-7 7 15,0 7-7-15,0-8 8 0,0 8-8 0,0-9 9 16,0 9-9-16,0-7 3 0,0 7-3 0,0-7 8 15,0 7-8-15,0-5 8 0,0 5-8 0,0-4 8 16,0 4-8-16,0 0 7 0,0 0-7 0,0 0 5 16,0 0-5-16,0 0 6 0,0 0-6 0,0 0 9 15,0 0-9-15,0 0 3 0,0 0-3 0,0 0 0 16,0 0 0-16,0 0-1 0,0 0 1 0,0 0 0 16,0 0 0-16,0 0-2 0,0 0 2 0,0 0-5 0,0 0 5 0,-9 0-3 15,9 0 3-15,-9 16 0 0,9-16 0 0,-17 27 0 16,17-27 0-16,-18 32 1 0,18-32-1 0,-23 37 1 15,23-37-1-15,-27 42 1 0,27-42-1 0,-17 49 1 16,17-49-1-16,-18 53 3 0,18-53-3 0,-17 54 6 16,17-54-6-16,-9 55 4 0,9-55-4 0,-9 52 1 0,9-52-1 0,-9 53 3 15,9-53-3-15,-9 53 1 0,9-53-1 16,-14 50 1-16,14-50-1 0,-18 49 2 0,18-49-2 0,-9 51 2 16,9-51-2-16,-17 48 4 0,17-48-4 15,-9 55 7-15,9-55-7 0,-17 47 0 0,17-47 0 0,-18 48-1 16,18-48 1-16,-9 41 0 0,9-41 0 0,-9 35 0 15,9-35 0-15,-5 24 1 0,5-24-1 0,-3 22 2 16,3-22-2-16,-6 10 0 0,6-10 0 0,-3 8 0 16,3-8 0-16,0 4 8 0,0-4-8 0,0 3 1 15,0-3-1-15,-6 0 1 0,6 0-1 0,0 2 8 16,0-2-8-16,-9 0 0 0,9 0 0 0,0 0 0 16,0 0 0-16,-9 0-5 0,9 0 5 0,-17-9-36 15,17 9 36-15,-18-8-95 0,18 8 95 0,-35 0-283 0,35 0 283 16,-50-1-506-16,50 1 506 0</inkml:trace>
  <inkml:trace contextRef="#ctx0" brushRef="#br0" timeOffset="32574.2451">13440 5332 463 0,'0'0'0'0,"0"0"193"0,0 0-193 0,0 0 182 0,0 0-182 0,0 0 154 16,0 0-154-16,0 0 103 0,0 0-103 0,0 0 67 16,0 0-67-16,0 0 54 0,0 0-54 0,52 0 37 15,-52 0-37-15,15 0 34 0,-15 0-34 0,17 0 34 16,-17 0-34-16,36 0 23 0,-36 0-23 0,43 0 30 15,-43 0-30-15,50-4 33 0,-50 4-33 0,70-9 35 16,-70 9-35-16,77-5 22 0,-77 5-22 0,70-12 4 16,-70 12-4-16,85-9 4 0,-85 9-4 0,76-11 6 15,-76 11-6-15,61-12 2 0,-61 12-2 0,59-8 0 16,-59 8 0-16,35-8 1 0,-35 8-1 0,17-11 1 16,-17 11-1-16,9-5 8 0,-9 5-8 0,9-1 9 15,-9 1-9-15,0 0 22 0,0 0-22 0,0 0 11 16,0 0-11-16,0 0 0 0,0 0 0 0,0 0-7 0,0 0 7 15,-9 0-5-15,9 0 5 0,-50 0-11 0,50 0 11 16,-70 0-4-16,70 0 4 0,-76 0-14 0,76 0 14 0,-79 6-25 16,79-6 25-16,-76 7-3 0,76-7 3 15,-70 5 0-15,70-5 0 0,-68 10 0 0,68-10 0 0,-52 10 1 16,52-10-1-16,-41 10 1 0,41-10-1 0,-35 11 0 16,35-11 0-16,-35 6 4 0,35-6-4 0,-18 8-1 15,18-8 1-15,0 2 0 0,0-2 0 0,0 2 0 16,0-2 0-16,0 3 3 0,0-3-3 0,0 0 9 15,0 0-9-15,0 2 4 0,0-2-4 0,0 0 6 16,0 0-6-16,0 0 6 0,0 0-6 0,0 0 10 16,0 0-10-16,0 0 5 0,0 0-5 0,0 0 5 0,0 0-5 0,0 0 21 15,0 0-21-15,35 0 31 0,-35 0-31 16,62-7 31-16,-62 7-31 0,84-16 18 0,-84 16-18 0,94-18 4 16,-94 18-4-16,88-14 0 0,-88 14 0 15,85-16-12-15,-85 16 12 0,50-20-197 0,-50 20 197 0,26-27-469 16,-26 27 469-16</inkml:trace>
  <inkml:trace contextRef="#ctx0" brushRef="#br0" timeOffset="33574.2768">13972 4487 300 0,'0'0'0'0,"0"0"64"16,0 0-64-16,0 0 84 0,0 0-84 0,0 0 41 15,0 0-41-15,0 0 36 0,0 0-36 0,0 0 38 16,0 0-38-16,0 0 41 0,0 0-41 0,-61 4 47 15,61-4-47-15,-18 0 55 0,18 0-55 0,-23 5 20 16,23-5-20-16,-27 4 12 0,27-4-12 0,-17 2 1 16,17-2-1-16,-18 5 2 0,18-5-2 0,-17 0 1 15,17 0-1-15,0 1 5 0,0-1-5 0,-9 0 22 16,9 0-22-16,0 0 58 0,0 0-58 0,0 0 75 16,0 0-75-16,0 0 87 0,0 0-87 0,0 0 73 15,0 0-73-15,0 0 65 0,0 0-65 0,0 0 49 16,0 0-49-16,0 0 49 0,0 0-49 0,0 0 25 0,0 0-25 0,9-1 21 15,-9 1-21-15,0 0 15 0,0 0-15 16,0-5 26-16,0 5-26 0,9 0 14 0,-9 0-14 0,0 0 6 16,0 0-6-16,0 0 4 0,0 0-4 0,0-2 8 15,0 2-8-15,17-4 8 0,-17 4-8 0,9-5 18 16,-9 5-18-16,17-4 17 0,-17 4-17 0,18-6 21 16,-18 6-21-16,9-1 16 0,-9 1-16 0,9-4 30 15,-9 4-30-15,5 0 26 0,-5 0-26 0,0-1 26 16,0 1-26-16,0 0 21 0,0 0-21 0,0 0 18 15,0 0-18-15,0-2 19 0,0 2-19 0,3 0 9 16,-3 0-9-16,0 0 18 0,0 0-18 0,0 0 16 16,0 0-16-16,0 0 15 0,0 0-15 0,0 0 15 0,0 0-15 0,0 0 0 15,0 0 0-15,0 0 0 0,0 0 0 0,0 0-9 16,0 0 9-16,0 14-9 0,0-14 9 0,0 28-1 16,0-28 1-16,0 32 1 0,0-32-1 0,0 40 3 15,0-40-3-15,0 41 2 0,0-41-2 0,0 41 1 16,0-41-1-16,0 41 2 0,0-41-2 15,0 43 10-15,0-43-10 0,0 39 5 0,0-39-5 0,-8 40 0 16,8-40 0-16,-9 42 4 0,9-42-4 0,-9 39 7 16,9-39-7-16,-9 40 4 0,9-40-4 0,-9 42 4 15,9-42-4-15,-8 39 2 0,8-39-2 0,-9 33 4 16,9-33-4-16,-9 40 0 0,9-40 0 0,-17 32 6 16,17-32-6-16,-9 30 1 0,9-30-1 0,-9 22 1 15,9-22-1-15,-9 25 2 0,9-25-2 0,0 18 2 0,0-18-2 16,0 20 3-16,0-20-3 0,0 11 0 15,0-11 0-15,0 17 1 0,0-17-1 0,0 15 2 0,0-15-2 0,0 20 0 16,0-20 0-16,0 19 0 0,0-19 0 0,-6 20 0 16,6-20 0-16,0 18 0 0,0-18 0 0,-8 21 0 15,8-21 0-15,-3 18 1 0,3-18-1 0,-6 13 2 16,6-13-2-16,0 10 2 0,0-10-2 0,0 6 0 16,0-6 0-16,0 4 0 0,0-4 0 0,0 5-1 15,0-5 1-15,0 6 0 0,0-6 0 0,0 1-15 16,0-1 15-16,0 0-145 0,0 0 145 0,0-5-582 15,0 5 582-15</inkml:trace>
  <inkml:trace contextRef="#ctx0" brushRef="#br0" timeOffset="37569.0465">6766 3075 688 0,'0'0'0'0,"0"0"105"0,0 0-105 0,0 0 149 15,0 0-149-15,0 0 78 0,0 0-78 0,0 0 93 16,0 0-93-16,0 0 81 0,0 0-81 0,0 0 91 16,0 0-91-16,0 0 77 0,0 0-77 0,0-5 42 15,0 5-42-15,0-5 30 0,0 5-30 0,9-5 16 16,-9 5-16-16,0 0 11 0,0 0-11 0,0 0 4 15,0 0-4-15,0 0 0 0,0 0 0 0,9 0-1 16,-9 0 1-16,9 0-9 0,-9 0 9 0,17 0-6 16,-17 0 6-16,24 15-2 0,-24-15 2 0,35 27 2 15,-35-27-2-15,35 28 2 0,-35-28-2 0,35 32 2 16,-35-32-2-16,41 38 1 0,-41-38-1 0,35 36 0 0,-35-36 0 16,35 32-4-16,-35-32 4 0,27 34-1 0,-27-34 1 15,35 30-15-15,-35-30 15 0,17 22-115 0,-17-22 115 0,24 22-170 16,-24-22 170-16,17 10-288 0,-17-10 288 15,18 6-538-15,-18-6 538 0</inkml:trace>
  <inkml:trace contextRef="#ctx0" brushRef="#br0" timeOffset="38011.6325">7882 3063 526 0,'0'0'0'0,"0"0"149"16,0 0-149-16,0 0 133 0,0 0-133 0,0 0 90 15,0 0-90-15,0 0 97 0,0 0-97 0,0 0 86 16,0 0-86-16,0 0 62 0,0 0-62 0,-59-30 50 16,59 30-50-16,-9 0 51 0,9 0-51 0,0 0 48 15,0 0-48-15,-17 0 34 0,17 0-34 0,-27 0 8 0,27 0-8 16,-49 30 4-16,49-30-4 0,-71 40 0 15,71-40 0-15,-76 53 0 0,76-53 0 0,-76 59-2 0,76-59 2 0,-88 62-2 16,88-62 2-16,-76 61-39 0,76-61 39 16,-70 62-139-16,70-62 139 0,-44 50-272 0,44-50 272 0,-32 31-789 15,32-31 789-15</inkml:trace>
  <inkml:trace contextRef="#ctx0" brushRef="#br0" timeOffset="38611.0642">8423 3407 704 0,'0'0'0'0,"0"0"142"15,0 0-142-15,0 0 160 0,0 0-160 0,0 0 72 16,0 0-72-16,0 0 48 0,0 0-48 0,0 0 35 16,0 0-35-16,0 0 41 0,0 0-41 0,35 7 25 15,-35-7-25-15,18 22 23 0,-18-22-23 0,9 30 16 16,-9-30-16-16,0 35 13 0,0-35-13 0,0 39 11 15,0-39-11-15,0 37 20 0,0-37-20 0,0 44 11 16,0-44-11-16,0 41 14 0,0-41-14 0,-9 44 23 16,9-44-23-16,-18 38 23 0,18-38-23 0,-9 36 17 15,9-36-17-15,-8 34 18 0,8-34-18 0,0 27 16 0,0-27-16 16,0 24 19-16,0-24-19 0,0 21 2 16,0-21-2-16,0 15 2 0,0-15-2 0,17 15 0 0,-17-15 0 15,27 8 5-15,-27-8-5 0,43 5 6 0,-43-5-6 16,50 0 5-16,-50 0-5 0,53 0 5 0,-53 0-5 0,67 0 0 15,-67 0 0-15,53-18-21 0,-53 18 21 0,50-27-91 16,-50 27 91 0,20-32-183-16,-20 32 183 0,0-38-456 0,0 38 456 15</inkml:trace>
  <inkml:trace contextRef="#ctx0" brushRef="#br0" timeOffset="38861.2362">8698 3201 404 0,'0'0'0'0,"0"0"489"15,0 0-489-15,0 0 233 0,0 0-233 0,0 0 159 16,0 0-159-16,0 0 97 0,0 0-97 0,0 0 55 15,0 0-55-15,0 0 16 0,0 0-16 0,-6-15 0 16,6 15 0-16,-8 0-42 0,8 0 42 0,-3 0-393 16,3 0 393-16</inkml:trace>
  <inkml:trace contextRef="#ctx0" brushRef="#br0" timeOffset="40210.3046">15731 1315 768 0,'0'0'0'0,"0"0"89"16,0 0-89-16,0 0 164 0,0 0-164 0,0 0 78 16,0 0-78-16,0 0 26 0,0 0-26 0,0 0 18 15,0 0-18-15,0 0 59 0,0 0-59 0,0 0 69 16,0 0-69-16,-161 143 46 0,161-143-46 0,-61 52 58 15,61-52-58-15,-53 51 38 0,53-51-38 0,-50 56 22 16,50-56-22-16,-35 58 19 0,35-58-19 0,-17 58 11 16,17-58-11-16,-9 54 8 0,9-54-8 0,0 53 10 15,0-53-10-15,0 42 3 0,0-42-3 0,26 42 3 0,-26-42-3 0,44 35 6 16,-44-35-6-16,41 27 1 16,-41-27-1-16,44 20 2 0,-44-20-2 0,44 12 0 0,-44-12 0 0,50 5-5 15,-50-5 5-15,52 0-1 0,-52 0 1 16,53 0-35-16,-53 0 35 0,67-17-60 0,-67 17 60 0,62-38-115 15,-62 38 115-15,50-44-194 0,-50 44 194 0,26-55-382 16,-26 55 382-16</inkml:trace>
  <inkml:trace contextRef="#ctx0" brushRef="#br0" timeOffset="40491.5262">15921 920 179 0,'0'0'0'0,"0"0"787"15,0 0-787-15,0 0 195 0,0 0-195 0,0 0 156 16,0 0-156-16,0 0 68 0,0 0-68 0,0 0 41 15,0 0-41-15,0 0 26 0,0 0-26 0,-52-52 2 16,52 52-2-16,0 0 0 0,0 0 0 0,0 0-44 16,0 0 44-16,0 0-280 0,0 0 280 0,0 0-749 15,0 0 749-15</inkml:trace>
  <inkml:trace contextRef="#ctx0" brushRef="#br0" timeOffset="41022.7748">16609 1608 624 0,'0'0'0'0,"0"0"109"16,0 0-109-16,0 0 121 0,0 0-121 0,0 0 140 15,0 0-140-15,0 0 61 0,0 0-61 0,0 0 59 0,0 0-59 0,0 0 51 16,0 0-51-16,-26 7 66 0,26-7-66 0,0 0 78 16,0 0-78-16,0 0 65 0,0 0-65 0,35 0 37 15,-35 0-37-15,50 0 26 0,-50 0-26 0,61-8 29 16,-61 8-29-16,85-9 18 0,-85 9-18 0,94-10 11 15,-94 10-11-15,88-8 7 0,-88 8-7 0,76-7 0 16,-76 7 0-16,61-7-1 0,-61 7 1 0,41-1-16 16,-41 1 16-16,18 0-56 0,-18 0 56 0,0 0-80 15,0 0 80-15,0 0-101 0,0 0 101 0,0 0-176 16,0 0 176-16,-32 10-236 0,32-10 236 0,-44 13-472 16,44-13 472-16</inkml:trace>
  <inkml:trace contextRef="#ctx0" brushRef="#br0" timeOffset="41272.8091">16583 1878 639 0,'0'0'0'0,"0"0"54"16,0 0-54-16,0 0 128 0,0 0-128 0,0 0 117 16,0 0-117-16,0 0 74 0,0 0-74 0,0 0 79 15,0 0-79-15,0 0 82 0,0 0-82 0,-9 3 101 16,9-3-101-16,18 0 106 0,-18 0-106 0,58 0 69 15,-58 0-69-15,79-6 61 0,-79 6-61 0,103-10 50 16,-103 10-50-16,102-15 34 0,-102 15-34 0,103-13 16 16,-103 13-16-16,87-10 3 0,-87 10-3 0,76-8 0 15,-76 8 0-15,53-3-6 0,-53 3 6 0,35 0-96 16,-35 0 96-16,15 0-226 0,-15 0 226 0,0 0-376 0,0 0 376 0</inkml:trace>
  <inkml:trace contextRef="#ctx0" brushRef="#br0" timeOffset="41980.8778">18971 1377 818 0,'0'0'0'0,"0"0"42"15,0 0-42-15,0 0 211 0,0 0-211 0,0 0 33 16,0 0-33-16,0 0 15 0,0 0-15 0,0 0 6 16,0 0-6-16,0 0 4 0,0 0-4 0,-275-7 4 15,275 7-4-15,-61-12 27 0,61 12-27 0,-50-18 42 16,50 18-42-16,-44-23 57 0,44 23-57 0,-35-27 76 15,35 27-76-15,-27-31 46 0,27 31-46 0,-17-31 24 16,17 31-24-16,-6-32 16 0,6 32-16 0,0-29 15 16,0 29-15-16,0-29 1 0,0 29-1 0,0-28 3 15,0 28-3-15,32-27 0 0,-32 27 0 0,35-22 0 0,-35 22 0 0,44-20 0 16,-44 20 0-16,50-15 0 0,-50 15 0 0,53-10-5 16,-53 10 5-16,49-10-4 0,-49 10 4 0,53-4 0 15,-53 4 0-15,44 0-6 0,-44 0 6 0,41 0-1 16,-41 0 1-16,35 0-4 0,-35 0 4 0,27 3-6 0,-27-3 6 0,17 15-10 15,-17-15 10-15,18 21-6 0,-18-21 6 0,8 25-2 16,-8-25 2-16,0 30-1 0,0-30 1 0,0 36 0 16,0-36 0-16,0 42-2 0,0-42 2 0,-43 48 0 15,43-48 0-15,-62 49 1 0,62-49-1 0,-67 52 3 16,67-52-3-16,-71 47 1 0,71-47-1 16,-67 46 2-16,67-46-2 0,-53 33 0 0,53-33 0 0,-32 27 0 15,32-27 0-15,-17 23 1 0,17-23-1 0,-9 17 0 16,9-17 0-16,0 14-1 0,0-14 1 0,0 11-1 15,0-11 1-15,26 12 0 0,-26-12 0 0,50 17 0 16,-50-17 0-16,53 14 2 0,-53-14-2 0,58 16 0 16,-58-16 0-16,53 15 0 0,-53-15 0 0,44 17 0 15,-44-17 0-15,41 15 1 0,-41-15-1 0,26 17 2 16,-26-17-2-16,9 18 0 0,-9-18 0 0,9 20 0 0,-9-20 0 0,0 26-2 16,0-26 2-16,0 28 0 0,0-28 0 0,0 31 2 15,0-31-2-15,0 32 4 0,0-32-4 0,-27 35 0 16,27-35 0-16,-26 31 0 0,26-31 0 0,-32 32 0 15,32-32 0-15,-35 34-3 0,35-34 3 0,-35 30-89 16,35-30 89-16,-33 27-207 0,33-27 207 0,-35 18-533 16,35-18 533-16</inkml:trace>
  <inkml:trace contextRef="#ctx0" brushRef="#br0" timeOffset="42152.7962">18857 2453 859 0,'0'0'0'0,"0"0"247"16,0 0-247-16,0 0 149 0,0 0-149 0,0 0 128 15,0 0-128-15,0 0 0 0,0 0 0 0,0 0-5 16,0 0 5-16,0 0-255 0,0 0 255 0</inkml:trace>
  <inkml:trace contextRef="#ctx0" brushRef="#br0" timeOffset="44689.1268">16600 3916 710 0,'0'0'0'0,"0"0"32"0,0 0-32 0,0 0 179 16,0 0-179-16,0 0 113 0,0 0-113 0,0 0 60 16,0 0-60-16,0 0 39 0,0 0-39 0,0 0 36 15,0 0-36-15,0 0 29 0,0 0-29 0,0 0 17 16,0 0-17-16,0 0 18 0,0 0-18 0,9 0 6 16,-9 0-6-16,27 0 3 0,-27 0-3 0,32-2 3 0,-32 2-3 15,26-6 6-15,-26 6-6 0,35-11 5 0,-35 11-5 0,35-13 5 16,-35 13-5-16,24-14 3 0,-24 14-3 0,17-18 3 15,-17 18-3-15,18-23 5 0,-18 23-5 0,0-19 8 16,0 19-8-16,0-22 12 0,0 22-12 0,0-25 7 16,0 25-7-16,0-25 14 0,0 25-14 0,0-22 15 15,0 22-15-15,0-18 15 0,0 18-15 0,0-13 16 16,0 13-16-16,0-9 16 0,0 9-16 0,0-2 11 16,0 2-11-16,0 0 13 0,0 0-13 0,0 0 0 15,0 0 0-15,0 0-1 0,0 0 1 0,0 19-25 16,0-19 25-16,0 36-2 0,0-36 2 0,0 47 0 15,0-47 0-15,0 53 2 0,0-53-2 0,9 62 7 0,-9-62-7 16,8 59 9-16,-8-59-9 0,0 60 5 16,0-60-5-16,0 54 5 0,0-54-5 0,0 57 1 0,0-57-1 15,-8 46 2-15,8-46-2 0,-18 36 2 0,18-36-2 16,-17 30 0-16,17-30 0 0,-18 23 0 0,18-23 0 0,-9 11 0 16,9-11 0-16,-6 9 0 0,6-9 0 0,-8 4 1 15,8-4-1-15,0 0 0 0,0 0 0 0,-9 4-1 16,9-4 1-16,-9 0-2 0,9 0 2 0,-18 0-2 15,18 0 2-15,-26 9-7 0,26-9 7 0,-35 6-13 16,35-6 13-16,-50 9-20 0,50-9 20 0,-52 12-17 16,52-12 17-16,-68 11-13 0,68-11 13 0,-61 15-9 15,61-15 9-15,-50 10 0 0,50-10 0 0,-44 6 0 16,44-6 0-16,-26 9 0 0,26-9 0 0,-18 3 2 16,18-3-2-16,0 3 0 0,0-3 0 0,0 0-2 0,0 0 2 0,0 2-3 15,0-2 3-15,0 0-7 0,0 0 7 0,9 2 0 16,-9-2 0-16,35 0 7 0,-35 0-7 15,59 0 30-15,-59 0-30 0,70 0 19 0,-70 0-19 0,94 0 10 16,-94 0-10-16,84 0 8 0,-84 0-8 0,97-7 8 16,-97 7-8-16,76-4 7 0,-76 4-7 0,62-3 5 15,-62 3-5-15,41-5 4 0,-41 5-4 0,26 0 2 16,-26 0-2-16,9 0 2 0,-9 0-2 0,0 0 0 16,0 0 0-16,0 0-1 0,0 0 1 0,0 0-7 15,0 0 7-15,0 0-68 0,0 0 68 0,8 0-155 16,-8 0 155-16,9-1-345 0,-9 1 345 0</inkml:trace>
  <inkml:trace contextRef="#ctx0" brushRef="#br0" timeOffset="46475.2909">19150 3865 803 0,'0'0'0'0,"0"0"161"0,0 0-161 0,0 0 196 0,0 0-196 0,0 0 106 15,0 0-106-15,0 0 91 0,0 0-91 0,0 0 65 16,0 0-65-16,0 0 64 0,0 0-64 0,0-41 57 16,0 41-57-16,0 0 23 0,0 0-23 0,0 0 0 15,0 0 0-15,0 14-17 0,0-14 17 0,0 36 0 16,0-36 0-16,-9 50 1 0,9-50-1 0,-9 58 4 16,9-58-4-16,0 60 6 0,0-60-6 0,-14 58 0 15,14-58 0-15,-18 54 2 0,18-54-2 0,-9 49 0 16,9-49 0-16,-9 42 0 0,9-42 0 0,0 32-3 15,0-32 3-15,-8 31-64 0,8-31 64 0,0 21-162 16,0-21 162-16,-18 10-296 0,18-10 296 0,-17 0-510 16,17 0 510-16</inkml:trace>
  <inkml:trace contextRef="#ctx0" brushRef="#br0" timeOffset="46991.002">19536 3998 958 0,'0'0'0'0,"0"0"126"15,0 0-126-15,0 0 100 0,0 0-100 0,0 0 62 16,0 0-62-16,0 0 2 0,0 0-2 0,0 0 9 16,0 0-9-16,0 123 14 0,0-123-14 0,0 50 19 0,0-50-19 0,0 50 20 15,0-50-20-15,-9 46 23 0,9-46-23 16,-8 36 16-16,8-36-16 0,-9 26 12 0,9-26-12 15,-15 18 11-15,15-18-11 0,0 9 8 0,0-9-8 0,0 2 5 16,0-2-5-16,0 0 11 0,0 0-11 0,0 0 13 16,0 0-13-16,0 0 21 0,0 0-21 0,0-11 59 15,0 11-59-15,0-32 38 0,0 32-38 0,0-39 4 16,0 39-4-16,0-50 3 0,0 50-3 0,0-62 0 16,0 62 0-16,0-68 0 0,0 68 0 0,0-74 6 15,0 74-6-15,0-72 0 0,0 72 0 0,0-66-2 16,0 66 2-16,9-57 0 0,-9 57 0 0,32-47 13 15,-32 47-13-15,26-28 9 0,-26 28-9 0,36-23 14 16,-36 23-14-16,35-13 5 0,-35 13-5 0,32-1 1 0,-32 1-1 0,35 0 0 16,-35 0 0-16,35 1-2 0,-35-1 2 15,41 36-11-15,-41-36 11 0,35 45-3 0,-35-45 3 0,44 62 0 16,-44-62 0-16,26 64 11 0,-26-64-11 16,33 65 3-16,-33-65-3 0,17 65 1 0,-17-65-1 0,18 64 1 15,-18-64-1-15,9 57 0 0,-9-57 0 0,0 55 2 16,0-55-2-16,0 44 0 0,0-44 0 0,0 38-2 15,0-38 2-15,0 24 0 0,0-24 0 0,0 19-19 16,0-19 19-16,0 7-92 0,0-7 92 0,-27 1-178 16,27-1 178-16,-35 0-267 0,35 0 267 0,-50-8-533 15,50 8 533-15</inkml:trace>
  <inkml:trace contextRef="#ctx0" brushRef="#br0" timeOffset="47162.8793">19527 4190 664 0,'0'0'0'0,"0"0"305"0,0 0-305 0,0 0 157 16,0 0-157-16,0 0 146 0,0 0-146 0,0 0 38 16,0 0-38-16,0 0 17 0,0 0-17 0,0 0 20 15,0 0-20-15,182-37 24 0,-182 37-24 0,93-7 0 16,-93 7 0-16,103-10-19 0,-103 10 19 0,79-13-250 16,-79 13 250-16,58-27-823 0,-58 27 823 0</inkml:trace>
  <inkml:trace contextRef="#ctx0" brushRef="#br0" timeOffset="48292.598">16504 5426 776 0,'0'0'0'0,"0"0"144"15,0 0-144-15,0 0 124 0,0 0-124 0,0 0 155 16,0 0-155-16,0 0 55 0,0 0-55 0,0 0 41 16,0 0-41-16,0 0 14 0,0 0-14 0,0-80 16 15,0 80-16-15,26-10 12 0,-26 10-12 0,27-8 23 16,-27 8-23-16,43-9 15 0,-43 9-15 0,50-7 6 16,-50 7-6-16,44-3 9 0,-44 3-9 0,53-7 6 15,-53 7-6-15,41 0 5 0,-41 0-5 0,35 0 0 0,-35 0 0 16,17 10-2-16,-17-10 2 0,18 24-10 15,-18-24 10-15,0 40 0 0,0-40 0 0,0 50 1 0,0-50-1 0,-35 64 2 16,35-64-2-16,-76 64 5 16,76-64-5-16,-97 65 3 0,97-65-3 0,-93 52 2 0,93-52-2 0,-85 37 0 15,85-37 0-15,-53 27 2 0,53-27-2 0,-44 17 1 16,44-17-1-16,-23 10 2 0,23-10-2 0,-9 1 1 16,9-1-1-16,0 0 1 0,0 0-1 0,0 0 0 15,0 0 0-15,0 0-3 0,0 0 3 0,9 0 0 16,-9 0 0-16,49 0 0 0,-49 0 0 0,62-1 7 15,-62 1-7-15,76-5 8 0,-76 5-8 0,88-7 2 16,-88 7-2-16,76-3 2 0,-76 3-2 0,67-7 0 0,-67 7 0 16,53 0 2-16,-53 0-2 0,44 0 0 0,-44 0 0 15,26 0-6-15,-26 0 6 0,15 0-31 0,-15 0 31 0,0 7-125 16,0-7 125-16,0 10-215 0,0-10 215 16,0 6-495-16,0-6 495 0</inkml:trace>
  <inkml:trace contextRef="#ctx0" brushRef="#br0" timeOffset="50891.015">18714 5384 16 0,'0'0'0'0,"0"0"647"15,0 0-647-15,0 0 86 0,0 0-86 0,0 0 154 0,0 0-154 16,0 0 105-16,0 0-105 0,0 0 63 0,0 0-63 0,0 0 64 15,0 0-64-15,0 0 48 0,0 0-48 0,120-88 29 16,-120 88-29-16,49-15 29 0,-49 15-29 0,62-12 16 16,-62 12-16-16,50-7 12 0,-50 7-12 0,44-2 9 15,-44 2-9-15,35 0 3 0,-35 0-3 0,17 0 0 16,-17 0 0-16,9 9-8 0,-9-9 8 0,0 27-6 16,0-27 6-16,0 40 0 0,0-40 0 0,-9 48 5 15,9-48-5-15,-52 58 2 0,52-58-2 0,-68 57 0 16,68-57 0-16,-79 55 0 0,79-55 0 0,-76 45-5 15,76-45 5-15,-61 35-3 0,61-35 3 0,-36 22 0 16,36-22 0-16,-32 16 0 0,32-16 0 0,-8 4 1 16,8-4-1-16,0 5 1 0,0-5-1 0,0 0 1 15,0 0-1-15,0 0 0 0,0 0 0 0,17 0 2 16,-17 0-2-16,41 0 0 0,-41 0 0 0,62 0 2 0,-62 0-2 16,84-15 0-16,-84 15 0 0,88-17-3 0,-88 17 3 15,103-15-36-15,-103 15 36 0,93-21-89 0,-93 21 89 0,94-21-147 16,-94 21 147-16,88-25-235 0,-88 25 235 0,85-23-239 15,-85 23 239-15,61-31-263 0,-61 31 263 0,67-32-151 16,-67 32 151-16,44-28 0 0,-44 28 0 0,33-27 189 16,-33 27-189-16,26-16 240 0,-26 16-240 0,9-11 186 15,-9 11-186-15,0-8 140 0,0 8-140 0,0 0 156 16,0 0-156-16,0 0 116 0,0 0-116 0,0 0 50 16,0 0-50-16,0 0 1 0,0 0-1 0,0 14 0 0,0-14 0 15,-9 35 0-15,9-35 0 0,-18 43 11 16,18-43-11-16,-32 49 22 0,32-49-22 0,-26 54 19 0,26-54-19 15,-27 54 15-15,27-54-15 0,-17 46 23 0,17-46-23 16,-18 39 11-16,18-39-11 0,-8 30 8 0,8-30-8 16,0 19 5-16,0-19-5 0,0 13 8 0,0-13-8 0,-9 7 1 15,9-7-1-15,0 0 5 0,0 0-5 0,0 0 1 16,0 0-1-16,0 0 12 0,0 0-12 0,0 0 22 16,0 0-22-16,0-14 29 0,0 14-29 0,0-32 7 15,0 32-7-15,0-41 8 0,0 41-8 0,0-53 2 16,0 53-2-16,0-63 4 0,0 63-4 0,0-74 1 15,0 74-1-15,9-80 3 0,-9 80-3 0,17-73 2 16,-17 73-2-16,18-62 1 0,-18 62-1 0,17-38 12 16,-17 38-12-16,18-27 30 0,-18 27-30 0,17-17 27 15,-17 17-27-15,18-5 22 0,-18 5-22 0,9-4 15 0,-9 4-15 16,14 0 11-16,-14 0-11 0,27 7 1 0,-27-7-1 16,26 36 4-16,-26-36-4 0,44 47 9 0,-44-47-9 15,41 58 10-15,-41-58-10 0,35 64 14 0,-35-64-14 16,35 65 8-16,-35-65-8 0,26 59 4 0,-26-59-4 0,24 55 7 15,-24-55-7-15,17 47 0 0,-17-47 0 0,18 39 4 16,-18-39-4-16,9 28 0 0,-9-28 0 0,9 19 0 16,-9-19 0-16,8 13-2 0,-8-13 2 0,0 7-2 15,0-7 2-15,0 2-24 0,0-2 24 0,0 0-120 16,0 0 120-16,0 0-168 0,0 0 168 0,-8 0-353 16,8 0 353-16</inkml:trace>
  <inkml:trace contextRef="#ctx0" brushRef="#br0" timeOffset="51062.8908">19571 5668 899 0,'0'0'0'0,"0"0"104"15,0 0-104-15,0 0 180 0,0 0-180 0,0 0 52 16,0 0-52-16,0 0 39 0,0 0-39 0,0 0 65 16,0 0-65-16,258-14 36 0,-258 14-36 0,102-6 0 15,-102 6 0-15,97-8 0 0,-97 8 0 0,76-11-134 16,-76 11 134-16,35-27-715 0,-35 27 715 0</inkml:trace>
  <inkml:trace contextRef="#ctx0" brushRef="#br0" timeOffset="52036.424">16299 6489 845 0,'0'0'0'0,"0"0"43"16,0 0-43-16,0 0 145 0,0 0-145 0,0 0 93 16,0 0-93-16,0 0 16 0,0 0-16 0,0 0 7 0,0 0-7 15,0 0 11-15,0 0-11 0,258-93 9 16,-258 93-9-16,43 0 16 0,-43 0-16 0,33 12 15 0,-33-12-15 0,17 28 10 16,-17-28-10-16,9 35 2 0,-9-35-2 0,0 44 5 15,0-44-5-15,-9 47 3 0,9-47-3 0,-58 50 1 16,58-50-1-16,-53 44 5 0,53-44-5 0,-59 34 1 15,59-34-1-15,-35 23 1 0,35-23-1 0,-17 7 1 16,17-7-1-16,-9 2 1 0,9-2-1 0,0 0 4 16,0 0-4-16,0 0 0 0,0 0 0 0,18-4-5 15,-18 4 5-15,43-21-22 0,-43 21 22 0,59-9-14 16,-59 9 14-16,61-10-5 0,-61 10 5 0,59-3 0 16,-59 3 0-16,53 0-1 0,-53 0 1 0,44 0-4 15,-44 0 4-15,41 22 0 0,-41-22 0 0,26 36 0 16,-26-36 0-16,26 43 5 0,-26-43-5 0,9 42 8 15,-9-42-8-15,0 41 7 0,0-41-7 0,0 39 0 0,0-39 0 16,-18 32 3-16,18-32-3 0,-43 29 7 0,43-29-7 16,-59 21 3-16,59-21-3 0,-53 14 3 0,53-14-3 0,-58 9 1 15,58-9-1-15,-62 1 6 0,62-1-6 0,-58 0 1 16,58 0-1-16,-62 0 0 0,62 0 0 0,-52-9-34 16,52 9 34-16,-50-16-171 0,50 16 171 0,-35-26-320 15,35 26 320-15</inkml:trace>
  <inkml:trace contextRef="#ctx0" brushRef="#br0" timeOffset="54167.3758">19220 6413 430 0,'0'0'0'0,"0"0"89"16,0 0-89-16,0 0 83 0,0 0-83 0,0 0 40 16,0 0-40-16,0 0 35 0,0 0-35 0,0 0 46 15,0 0-46-15,0 0 68 0,0 0-68 0,50-5 55 16,-50 5-55-16,0 0 83 0,0 0-83 0,0-4 73 15,0 4-73-15,0 0 36 0,0 0-36 0,0 0 36 16,0 0-36-16,0 0 42 0,0 0-42 0,0 0 46 16,0 0-46-16,0 0 48 0,0 0-48 0,0 0 50 0,0 0-50 0,0 0 50 15,0 0-50-15,0-1 38 0,0 1-38 0,0-5 20 16,0 5-20-16,-41 0 22 0,41 0-22 0,-44 0 6 16,44 0-6-16,-62 0 3 0,62 0-3 0,-58 0 4 15,58 0-4-15,-62 10 2 0,62-10-2 0,-58 20 6 16,58-20-6-16,-53 29 8 0,53-29-8 0,-41 37 8 15,41-37-8-15,-35 47 12 0,35-47-12 0,0 48 8 16,0-48-8-16,0 54 6 0,0-54-6 0,0 47 3 16,0-47-3-16,41 43 5 0,-41-43-5 0,62 32 5 15,-62-32-5-15,76 27 8 0,-76-27-8 0,70 17 18 16,-70-17-18-16,67 9 4 0,-67-9-4 0,62 1 5 16,-62-1-5-16,44 0 4 0,-44 0-4 0,41 0 5 0,-41 0-5 15,26-5 7-15,-26 5-7 0,26-23 4 0,-26 23-4 16,18-31 9-16,-18 31-9 0,9-36 9 0,-9 36-9 0,0-42 20 15,0 42-20-15,0-54 16 0,0 54-16 0,0-56 9 16,0 56-9-16,-18-55 2 0,18 55-2 0,-35-46 0 16,35 46 0-16,-35-32 0 0,35 32 0 0,-24-15-1 15,24 15 1-15,-17-11-4 0,17 11 4 0,-9 0-18 16,9 0 18-16,0 0-103 0,0 0 103 0,0 0-220 16,0 0 220-16,-9 0-397 0,9 0 397 0</inkml:trace>
  <inkml:trace contextRef="#ctx0" brushRef="#br0" timeOffset="54714.3856">20370 6487 1088 0,'0'0'0'0,"0"0"51"0,0 0-51 0,0 0 122 16,0 0-122-16,0 0 60 0,0 0-60 0,0 0 4 16,0 0-4-16,0 0 1 0,0 0-1 0,-137 151 6 15,137-151-6-15,-53 59 12 0,53-59-12 0,-50 68 19 16,50-68-19-16,-44 58 24 0,44-58-24 0,-35 50 16 0,35-50-16 0,-26 40 6 16,26-40-6-16,-15 28 6 15,15-28-6-15,-9 21 6 0,9-21-6 0,0 13 1 0,0-13-1 0,0 5 0 16,0-5 0-16,0 0 2 0,0 0-2 0,0 0 0 15,0 0 0-15,0 0 12 0,0 0-12 0,0 0 15 16,0 0-15-16,0-23 21 0,0 23-21 0,0-34 2 16,0 34-2-16,18-45 1 0,-18 45-1 0,23-54 2 15,-23 54-2-15,18-65 0 0,-18 65 0 0,26-71-1 16,-26 71 1-16,27-73 0 0,-27 73 0 0,26-62 3 16,-26 62-3-16,23-51 3 0,-23 51-3 0,27-34 5 15,-27 34-5-15,17-25 17 0,-17 25-17 0,18-13 12 16,-18 13-12-16,17-9 27 0,-17 9-27 0,9 0 16 15,-9 0-16-15,9 0 10 0,-9 0-10 0,9 0 0 16,-9 0 0-16,17 19-7 0,-17-19 7 0,24 43-3 16,-24-43 3-16,35 54 0 0,-35-54 0 0,44 64 10 0,-44-64-10 0,32 73 9 15,-32-73-9-15,35 63 4 0,-35-63-4 0,26 55 4 16,-26-55-4-16,18 44 1 0,-18-44-1 0,18 32-1 16,-18-32 1-16,0 26 1 0,0-26-1 0,8 12-1 15,-8-12 1-15,9 11-2 0,-9-11 2 0,0 4-52 16,0-4 52-16,0 0-117 0,0 0 117 0,0 0-164 15,0 0 164-15,-9-8-355 0,9 8 355 0</inkml:trace>
  <inkml:trace contextRef="#ctx0" brushRef="#br0" timeOffset="54870.6098">20060 6836 915 0,'0'0'0'0,"0"0"98"0,0 0-98 0,0 0 191 15,0 0-191-15,0 0 121 0,0 0-121 0,0 0 53 16,0 0-53-16,0 0 34 0,0 0-34 0,0 0 30 15,0 0-30-15,181-22 43 0,-181 22-43 0,112-11 12 16,-112 11-12-16,128-12 0 0,-128 12 0 0,120-14-120 16,-120 14 120-16,94-25-452 0,-94 25 452 0</inkml:trace>
  <inkml:trace contextRef="#ctx0" brushRef="#br0" timeOffset="56359.9176">16094 10164 518 0,'0'0'0'0,"0"0"36"15,0 0-36-15,0 0 57 0,0 0-57 0,0 0 52 16,0 0-52-16,0 0 15 0,0 0-15 0,0 0 8 16,0 0-8-16,-17-125 46 0,17 125-46 0,0-15 76 15,0 15-76-15,0-16 100 0,0 16-100 0,-9-16 106 16,9 16-106-16,0-21 98 0,0 21-98 0,0-22 75 15,0 22-75-15,0-20 71 0,0 20-71 0,0-22 81 16,0 22-81-16,0-22 64 0,0 22-64 0,0-22 37 16,0 22-37-16,0-10 24 0,0 10-24 0,-9-10 16 0,9 10-16 15,0-3 15-15,0 3-15 0,-9 0 17 16,9 0-17-16,0 0 6 0,0 0-6 0,0 0 0 0,0 0 0 0,0 0-12 16,0 0 12-16,-9 13-16 0,9-13 16 0,-17 32-5 15,17-32 5-15,-18 54 0 0,18-54 0 0,-23 72 2 16,23-72-2-16,-26 86 2 0,26-86-2 0,-36 94 5 15,36-94-5-15,-26 100 3 0,26-100-3 0,-26 86 6 16,26-86-6-16,-18 76 0 0,18-76 0 0,-23 51 1 16,23-51-1-16,-9 37 3 0,9-37-3 0,-18 26 1 15,18-26-1-15,0 8 0 0,0-8 0 0,0 5 3 16,0-5-3-16,0 0 10 0,0 0-10 0,0 0 24 16,0 0-24-16,0 0 44 0,0 0-44 0,0-5 28 0,0 5-28 15,0-17 0-15,0 17 0 0,0-17 0 16,0 17 0-16,18-11 0 0,-18 11 0 0,35-17 0 0,-35 17 0 15,50-13-1-15,-50 13 1 0,61-14-4 0,-61 14 4 16,76-13-1-16,-76 13 1 0,103-11-1 0,-103 11 1 0,102-5-1 16,-102 5 1-16,106-7-1 0,-106 7 1 15,102-9-2-15,-102 9 2 0,103-2-5 0,-103 2 5 0,84-5-29 16,-84 5 29-16,62-4-48 0,-62 4 48 0,26 0-64 16,-26 0 64-16,18 0-100 0,-18 0 100 0,0 0-94 15,0 0 94-15,0 0-99 0,0 0 99 0,-9-4-113 16,9 4 113-16,-35-4-70 0,35 4 70 0,-35-8-49 15,35 8 49-15,-35-7 0 0,35 7 0 0,-41-15 1 16,41 15-1-16,-35-15 15 0,35 15-15 0,-36-21 26 0,36 21-26 16,-32-23 69-16,32 23-69 0,-35-21 70 15,35 21-70-15,-26-21 95 0,26 21-95 0,-27-10 88 0,27 10-88 16,-8-7 86-16,8 7-86 0,-9-5 73 0,9 5-73 16,0 0 44-16,0 0-44 0,0 0 8 0,0 0-8 0,0 22 0 15,0-22 0-15,0 42 0 0,0-42 0 16,0 59 3-16,0-59-3 0,0 70 15 0,0-70-15 0,26 74 20 15,-26-74-20-15,18 81 12 0,-18-81-12 0,9 75 4 16,-9-75-4-16,8 84 0 0,-8-84 0 0,0 76-44 16,0-76 44-16,-17 63-322 0,17-63 322 0</inkml:trace>
  <inkml:trace contextRef="#ctx0" brushRef="#br0" timeOffset="58911.8559">19100 10345 456 0,'0'0'0'0,"0"0"335"0,0 0-335 0,0 0 134 16,0 0-134-16,0 0 169 0,0 0-169 0,0 0 91 16,0 0-91-16,0 0 58 0,0 0-58 0,0 0 55 15,0 0-55-15,0 0 37 0,0 0-37 0,0-44 12 16,0 44-12-16,0 39 6 0,0-39-6 0,-9 42 0 15,9-42 0-15,0 57 16 0,0-57-16 0,-9 55 16 0,9-55-16 16,-17 47 9-16,17-47-9 0,-9 44 6 16,9-44-6-16,-9 37 1 0,9-37-1 0,-8 32 0 0,8-32 0 0,-9 22 0 15,9-22 0-15,-18 21-1 0,18-21 1 0,-9 11-53 16,9-11 53-16,-8 4-147 0,8-4 147 0,-9 0-244 16,9 0 244-16,-15 0-322 0,15 0 322 0</inkml:trace>
  <inkml:trace contextRef="#ctx0" brushRef="#br0" timeOffset="59318.1546">19003 10387 787 0,'0'0'0'0,"0"0"51"0,0 0-51 0,0 0 177 0,0 0-177 0,0 0 85 16,0 0-85-16,0 0 20 16,0 0-20-16,0 0 17 0,0 0-17 0,0 0 17 0,0 0-17 0,217 0 46 15,-217 0-46-15,76 32 42 0,-76-32-42 0,76 43 30 16,-76-43-30-16,70 38 17 0,-70-38-17 0,68 36 7 15,-68-36-7-15,61 39 5 0,-61-39-5 0,53 27 1 16,-53-27-1-16,50 20 2 0,-50-20-2 0,26 11 1 16,-26-11-1-16,18 9 0 0,-18-9 0 0,17 0-10 15,-17 0 10-15,0 0-28 0,0 0 28 0,0 0-13 16,0 0 13-16,0-3-3 0,0 3 3 0,0-27-66 16,0 27 66-16,0-27-43 0,0 27 43 0,-17-38-38 15,17 38 38-15,-18-47-24 0,18 47 24 0,-18-54 0 16,18 54 0-16,-26-69 1 0,26 69-1 0,-17-64 7 15,17 64-7-15,-15-67 26 0,15 67-26 0,-9-55 48 16,9 55-48-16,0-35 62 0,0 35-62 0,0-20 63 0,0 20-63 0,0-12 49 16,0 12-49-16,0-3 25 0,0 3-25 0,0 0 16 15,0 0-16-15,0 9 0 0,0-9 0 0,24 42-14 16,-24-42 14-16,35 59 0 0,-35-59 0 0,35 65 4 16,-35-65-4-16,26 69 8 0,-26-69-8 0,18 74 0 15,-18-74 0-15,8 65 0 0,-8-65 0 0,0 64-41 16,0-64 41-16,0 54-213 0,0-54 213 0,-35 27-428 15,35-27 428-15</inkml:trace>
  <inkml:trace contextRef="#ctx0" brushRef="#br0" timeOffset="59744.8986">20361 10446 830 0,'0'0'0'0,"0"0"141"0,0 0-141 0,0 0 98 16,0 0-98-16,0 0 118 0,0 0-118 0,0 0 56 15,0 0-56-15,0 0 20 0,0 0-20 0,0 0 6 16,0 0-6-16,-248 8 8 0,248-8-8 0,-27 27 7 15,27-27-7-15,-17 28 9 0,17-28-9 0,-9 39 11 16,9-39-11-16,0 35 16 0,0-35-16 0,0 29 14 16,0-29-14-16,18 27 8 0,-18-27-8 0,35 22 8 0,-35-22-8 0,44 15 6 15,-44-15-6-15,41 13 5 0,-41-13-5 0,35 3 7 16,-35-3-7-16,35 0 12 0,-35 0-12 0,32 0 6 16,-32 0-6-16,18-12 22 0,-18 12-22 0,26-23 11 0,-26 23-11 0,9-28 19 15,-9 28-19-15,8-38 17 0,-8 38-17 16,9-40 17-16,-9 40-17 0,0-42 15 0,0 42-15 0,0-36 5 15,0 36-5-15,0-27 0 0,0 27 0 0,0-12-15 16,0 12 15-16,-26-8-42 0,26 8 42 0,-18 0-104 16,18 0 104-16,-26 0-193 0,26 0 193 0,-32 0-402 15,32 0 402-15</inkml:trace>
  <inkml:trace contextRef="#ctx0" brushRef="#br0" timeOffset="60244.9003">20833 10434 1041 0,'0'0'0'0,"0"0"133"0,0 0-133 0,0 0 154 15,0 0-154-15,0 0 95 0,0 0-95 0,0 0 28 16,0 0-28-16,0 0 0 0,0 0 0 0,0 0-6 15,0 0 6-15,0 34 0 0,0-34 0 0,8 41 3 16,-8-41-3-16,18 49 11 0,-18-49-11 0,18 44 10 16,-18-44-10-16,17 42 5 0,-17-42-5 0,9 36 0 15,-9-36 0-15,9 28 6 0,-9-28-6 0,0 16 0 16,0-16 0-16,8 9 0 0,-8-9 0 0,0 5 2 0,0-5-2 0,0 0 1 16,0 0-1-16,0 0 8 0,0 0-8 0,0 0 11 15,0 0-11-15,0-5 19 0,0 5-19 0,0-27 5 16,0 27-5-16,0-37 3 0,0 37-3 0,0-47 1 15,0 47-1-15,9-47-1 0,-9 47 1 0,24-54 1 16,-24 54-1-16,26-48-1 0,-26 48 1 0,35-43-3 16,-35 43 3-16,35-31-2 0,-35 31 2 0,32-22-4 15,-32 22 4-15,36-6 4 0,-36 6-4 0,17 0 1 16,-17 0-1-16,26 0 2 0,-26 0-2 0,27 6 0 16,-27-6 0-16,41 32 0 0,-41-32 0 0,44 41 2 15,-44-41-2-15,52 39 8 0,-52-39-8 0,41 42 3 16,-41-42-3-16,35 44 6 0,-35-44-6 0,27 35 0 15,-27-35 0-15,17 34-6 0,-17-34 6 0,0 32-12 16,0-32 12-16,0 27-122 0,0-27 122 0,-17 16-294 16,17-16 294-16,-53 0-741 0,53 0 741 0</inkml:trace>
  <inkml:trace contextRef="#ctx0" brushRef="#br0" timeOffset="60635.5506">21684 10553 863 0,'0'0'0'0,"0"0"36"0,0 0-36 0,0 0 184 0,0 0-184 16,0 0 97-16,0 0-97 0,0 0 73 16,0 0-73-16,0 0 63 0,0 0-63 0,232-17 43 0,-232 17-43 0,17-6 32 15,-17 6-32-15,9-4 31 0,-9 4-31 0,0-5 56 16,0 5-56-16,0-12 42 0,0 12-42 0,0-9 38 15,0 9-38-15,0-16 11 0,0 16-11 0,0-22 2 16,0 22-2-16,0-21 3 0,0 21-3 0,-18-27 2 16,18 27-2-16,-17-22 4 0,17 22-4 0,-27-17 3 15,27 17-3-15,-17-15 8 0,17 15-8 0,-9-5 8 16,9 5-8-16,-15-5 12 0,15 5-12 0,0 0 6 16,0 0-6-16,-8 0 0 0,8 0 0 0,-9 10-1 15,9-10 1-15,-9 39-4 0,9-39 4 0,0 51 0 16,0-51 0-16,0 50 10 0,0-50-10 0,18 47 7 15,-18-47-7-15,85 38 24 0,-85-38-24 0,111 37 26 16,-111-37-26-16,137 22 22 0,-137-22-22 0,164 13 11 0,-164-13-11 0,164 4 1 16,-164-4-1-16,161 0 0 0,-161 0 0 15,129-7-71-15,-129 7 71 0,88-37-478 0,-88 37 478 16</inkml:trace>
  <inkml:trace contextRef="#ctx0" brushRef="#br0" timeOffset="163992.9553">3187 2460 409 0,'0'0'0'0,"0"0"69"16,0 0-69-16,0 0 122 0,0 0-122 0,0 0 95 15,0 0-95-15,0 0 23 0,0 0-23 0,0 0 21 16,0 0-21-16,0 0 19 0,0 0-19 0,0 0 31 0,0 0-31 16,9-41 46-16,-9 41-46 0,0 0 62 0,0 0-62 15,6 0 30-15,-6 0-30 0,0 0 21 0,0 0-21 0,0-2 27 16,0 2-27-16,0 0 17 0,0 0-17 0,3 0 32 15,-3 0-32-15,0 0 44 0,0 0-44 0,0 0 44 16,0 0-44-16,0 0 30 0,0 0-30 0,0 0 26 16,0 0-26-16,0 0 23 0,0 0-23 0,0 0 14 15,0 0-14-15,0 0 4 0,0 0-4 0,0 0 1 16,0 0-1-16,0 0 1 0,0 0-1 0,0 0 0 16,0 0 0-16,0 0 0 0,0 0 0 0,5 0 5 15,-5 0-5-15,0 0 19 0,0 0-19 0,3 0 31 16,-3 0-31-16,6 0 41 0,-6 0-41 0,0 0 36 15,0 0-36-15,0 0 23 0,0 0-23 0,0 0 12 16,0 0-12-16,0 0 3 0,0 0-3 0,0 0 1 0,0 0-1 0,0 0 0 16,0 0 0-16,9 0 0 0,-9 0 0 0,0 0 2 15,0 0-2-15,9 0 1 0,-9 0-1 0,26 0 0 16,-26 0 0-16,41 0 7 0,-41 0-7 0,53 0 4 16,-53 0-4-16,61 0 5 0,-61 0-5 0,68 0 4 15,-68 0-4-15,52 0 2 0,-52 0-2 0,62 0 2 16,-62 0-2-16,49 0 0 0,-49 0 0 0,50 0 1 15,-50 0-1-15,53 0 0 0,-53 0 0 0,61 0 2 16,-61 0-2-16,68 0 5 0,-68 0-5 0,61 0 3 16,-61 0-3-16,59 0 1 0,-59 0-1 0,61 0 4 15,-61 0-4-15,67 0 2 0,-67 0-2 0,62 0 3 16,-62 0-3-16,67 0 1 0,-67 0-1 0,62-4 2 16,-62 4-2-16,67-7 2 0,-67 7-2 0,53-8 1 0,-53 8-1 15,58-4 5-15,-58 4-5 0,53-5 1 0,-53 5-1 16,35-2 4-16,-35 2-4 0,50 0 0 0,-50 0 0 0,35 0 0 15,-35 0 0-15,35 0 0 0,-35 0 0 16,35 0 0-16,-35 0 0 0,35 0 0 0,-35 0 0 0,41 0 1 16,-41 0-1-16,59 0 2 0,-59 0-2 0,52 0 2 15,-52 0-2-15,71 0 0 0,-71 0 0 0,58 0 2 16,-58 0-2-16,70 0 1 0,-70 0-1 0,59 0 0 16,-59 0 0-16,61 0 1 0,-61 0-1 0,59 0 0 15,-59 0 0-15,44 0 0 0,-44 0 0 0,53 0 0 16,-53 0 0-16,41 0 0 0,-41 0 0 0,43 0 0 15,-43 0 0-15,41 0 1 0,-41 0-1 0,39 0 1 0,-39 0-1 16,40 0 0-16,-40 0 0 0,44 0 0 0,-44 0 0 16,50 0-1-16,-50 0 1 0,44 0 0 0,-44 0 0 15,62 0 0-15,-62 0 0 0,67 2 0 0,-67-2 0 16,67 0 2-16,-67 0-2 0,62 3 1 0,-62-3-1 0,61 0 0 16,-61 0 0-16,50 0 0 0,-50 0 0 0,44 0 0 15,-44 0 0-15,44 0 0 0,-44 0 0 0,32 0 1 0,-32 0-1 0,35 0 0 16,-35 0 0-16,41 0 1 0,-41 0-1 15,29 0-1-15,-29 0 1 0,41 0 0 0,-41 0 0 16,35 0 0-16,-35 0 0 0,35 0 1 0,-35 0-1 16,33 0 0-16,-33 0 0 0,26 0 0 0,-26 0 0 0,26 0-1 15,-26 0 1-15,32 0 0 0,-32 0 0 0,27 0-2 16,-27 0 2-16,26 0 2 0,-26 0-2 0,35 0-1 16,-35 0 1-16,27 0 0 0,-27 0 0 0,35 2-2 15,-35-2 2-15,23 3 0 0,-23-3 0 0,35 4-1 16,-35-4 1-16,27 1 0 0,-27-1 0 0,26 4 0 15,-26-4 0-15,26 4 0 0,-26-4 0 0,32 3 0 16,-32-3 0-16,27 1 0 0,-27-1 0 0,35 3 3 0,-35-3-3 0,35 0 0 16,-35 0 0-16,32 0-2 0,-32 0 2 15,35 0 0-15,-35 0 0 0,27 0 0 0,-27 0 0 0,23 0 1 16,-23 0-1-16,9 0 0 0,-9 0 0 0,9 0 0 16,-9 0 0-16,0 0 3 0,0 0-3 0,0 0 3 15,0 0-3-15,0 0 1 0,0 0-1 0,0 0 5 16,0 0-5-16,0 0 0 0,0 0 0 0,0 0 1 15,0 0-1-15,0 0 1 0,0 0-1 0,0 4-1 16,0-4 1-16,-18 8-48 0,18-8 48 0,-94 0-303 16,94 0 303-16,-137 0-1051 0,137 0 1051 0</inkml:trace>
  <inkml:trace contextRef="#ctx0" brushRef="#br0" timeOffset="166185.2225">3708 6964 309 0,'0'0'0'0,"0"0"16"0,0 0-16 0,0 0 12 16,0 0-12-16,0 0 42 0,0 0-42 0,0 0 53 0,0 0-53 15,0 0 77-15,0 0-77 0,0 0 102 0,0 0-102 16,3 4 55-16,-3-4-55 0,0 0 29 0,0 0-29 0,0 4 21 15,0-4-21-15,0 3 2 0,0-3-2 0,0 5 3 16,0-5-3-16,0 5 1 0,0-5-1 0,0 2 1 16,0-2-1-16,0 2 2 0,0-2-2 0,0 2 13 15,0-2-13-15,-3 0 27 0,3 0-27 0,-6 3 20 16,6-3-20-16,0 1 19 0,0-1-19 0,-3 0 15 16,3 0-15-16,-6 8 7 0,6-8-7 0,-8 4 8 15,8-4-8-15,0 3 11 0,0-3-11 0,0 2 20 16,0-2-20-16,-9 7 21 0,9-7-21 0,-9 7 31 15,9-7-31-15,0 1 30 0,0-1-30 0,-9 5 28 16,9-5-28-16,0 0 27 0,0 0-27 0,0 0 30 16,0 0-30-16,0 0 33 0,0 0-33 0,0 0 18 0,0 0-18 0,0 3 15 15,0-3-15-15,0 3 4 0,0-3-4 0,0 1 7 16,0-1-7-16,9 3 14 0,-9-3-14 0,26 2 26 16,-26-2-26-16,35 0 25 0,-35 0-25 0,41 0 21 15,-41 0-21-15,44 5 15 0,-44-5-15 0,59 0 15 16,-59 0-15-16,53 0 13 0,-53 0-13 0,67 0 17 15,-67 0-17-15,70 0 11 0,-70 0-11 0,85 0 17 16,-85 0-17-16,88 0 12 0,-88 0-12 0,93 0 10 16,-93 0-10-16,103 0 9 0,-103 0-9 0,102-7 5 15,-102 7-5-15,103-7 6 0,-103 7-6 0,96-8 6 16,-96 8-6-16,85-6 8 0,-85 6-8 0,88-9 12 16,-88 9-12-16,94-5 9 0,-94 5-9 0,85-7 15 15,-85 7-15-15,93-6 11 0,-93 6-11 0,97-5 4 0,-97 5-4 16,93-4 2-16,-93 4-2 0,85-5 1 0,-85 5-1 15,94-1 0-15,-94 1 0 0,79-4 1 0,-79 4-1 0,85 0 0 16,-85 0 0-16,76-3 2 0,-76 3-2 0,70-4 1 16,-70 4-1-16,68-4 0 0,-68 4 0 0,61 0 0 15,-61 0 0-15,62 0 1 0,-62 0-1 0,58 0 0 16,-58 0 0-16,53 0 0 0,-53 0 0 0,58 0 0 16,-58 0 0-16,53 0 0 0,-53 0 0 0,53 0 1 15,-53 0-1-15,49 0 0 0,-49 0 0 0,44 0 1 16,-44 0-1-16,50 0 0 0,-50 0 0 0,44 0 0 0,-44 0 0 15,44-2 0-15,-44 2 0 0,53 0 0 16,-53 0 0-16,49 0 0 0,-49 0 0 0,50 0-1 0,-50 0 1 0,53 0 0 16,-53 0 0-16,52 0-1 0,-52 0 1 0,59 0 1 15,-59 0-1-15,53 0 0 0,-53 0 0 0,52 0 3 16,-52 0-3-16,41 0 0 0,-41 0 0 0,53 0-2 16,-53 0 2-16,50-7-1 0,-50 7 1 0,52-7 0 15,-52 7 0-15,59-10 2 0,-59 10-2 0,53-6 0 16,-53 6 0-16,52-5 0 0,-52 5 0 0,53-2 0 15,-53 2 0-15,41 0 0 0,-41 0 0 0,35 0-1 16,-35 0 1-16,32 0-1 0,-32 0 1 0,27 0-2 16,-27 0 2-16,26 0-1 0,-26 0 1 0,35 0-1 15,-35 0 1-15,26 0 0 0,-26 0 0 0,27 0 0 16,-27 0 0-16,23 0 0 0,-23 0 0 0,18 0 1 16,-18 0-1-16,17 0 2 0,-17 0-2 0,18 0 1 0,-18 0-1 15,0 0 1-15,0 0-1 0,9 0 1 16,-9 0-1-16,0 0 1 0,0 0-1 0,0 0 1 0,0 0-1 0,0 0 5 15,0 0-5-15,0 0 0 0,0 0 0 0,0 0 2 16,0 0-2-16,0 0 1 0,0 0-1 0,0 0-1 16,0 0 1-16,8 0-2 0,-8 0 2 0,9 0 0 15,-9 0 0-15,9 0-1 0,-9 0 1 0,18 0-2 16,-18 0 2-16,14 0-2 0,-14 0 2 0,18 0-1 16,-18 0 1-16,26 0-1 0,-26 0 1 0,18-2-1 0,-18 2 1 0,17-2 0 15,-17 2 0-15,18-4 2 0,-18 4-2 0,17-7 1 16,-17 7-1-16,18-4 0 0,-18 4 0 0,6-1 0 15,-6 1 0-15,9-5 1 0,-9 5-1 0,0-2 2 16,0 2-2-16,8-3 4 0,-8 3-4 0,0-4 1 16,0 4-1-16,0-6 0 0,0 6 0 0,0-4 0 15,0 4 0-15,0-7 0 0,0 7 0 0,9-6 1 16,-9 6-1-16,0-5 0 0,0 5 0 0,0-5-1 16,0 5 1-16,0-7-2 0,0 7 2 0,0-5-1 15,0 5 1-15,0-10 0 0,0 10 0 0,0-5 3 0,0 5-3 16,-17-12 0-16,17 12 0 0,-9-10 2 0,9 10-2 15,-18-9 2-15,18 9-2 0,-17-9 1 0,17 9-1 16,-24-14 4-16,24 14-4 0,-17-8 0 0,17 8 0 16,-18-4 0-16,18 4 0 0,-17-5-3 0,17 5 3 0,-18 0 0 15,18 0 0-15,-9 0 4 0,9 0-4 0,-17 0 1 16,17 0-1-16,-18 0 1 0,18 0-1 0,-23 0 0 16,23 0 0-16,-18 0 0 0,18 0 0 0,-26 22 0 15,26-22 0-15,-27 25 0 0,27-25 0 0,-26 27 3 16,26-27-3-16,-32 32 4 0,32-32-4 0,-18 28 4 15,18-28-4-15,-17 29 6 0,17-29-6 0,-18 25 4 16,18-25-4-16,0 24 2 0,0-24-2 0,0 23 7 0,0-23-7 16,0 27 2-16,0-27-2 0,0 22 5 0,0-22-5 15,9 22 9-15,-9-22-9 0,26 10 1 0,-26-10-1 0,27 10 2 16,-27-10-2-16,32 7 3 0,-32-7-3 16,26 0 2-16,-26 0-2 0,35 0 8 0,-35 0-8 0,35 0 16 15,-35 0-16-15,44-7 25 0,-44 7-25 0,41-15 18 16,-41 15-18-16,35-27 14 0,-35 27-14 0,41-23 11 15,-41 23-11-15,27-30 9 0,-27 30-9 0,17-29 10 16,-17 29-10-16,18-30 12 0,-18 30-12 0,0-32 7 16,0 32-7-16,0-32 17 0,0 32-17 0,0-27 12 15,0 27-12-15,0-18 10 0,0 18-10 0,-35-19 7 16,35 19-7-16,-32-13 0 0,32 13 0 0,-44-5-6 16,44 5 6-16,-62 0-50 0,62 0 50 0,-67 0-238 0,67 0 238 15,-53-10-667-15,53 10 667 0</inkml:trace>
  <inkml:trace contextRef="#ctx0" brushRef="#br0" timeOffset="167466.4889">7326 2565 100 0,'0'0'0'0,"0"0"285"15,0 0-285-15,0 0 50 0,0 0-50 0,0 0 87 16,0 0-87-16,0 0 95 0,0 0-95 0,0 0 65 16,0 0-65-16,0 0 55 0,0 0-55 0,-9-14 56 15,9 14-56-15,0-3 28 0,0 3-28 0,0-1 30 16,0 1-30-16,0-2 37 0,0 2-37 0,0-5 42 16,0 5-42-16,0-7 49 0,0 7-49 0,0-6 41 15,0 6-41-15,0-7 54 0,0 7-54 0,-9-7 46 16,9 7-46-16,-9-9 24 0,9 9-24 0,-17-8 14 15,17 8-14-15,-24-7 12 0,24 7-12 0,-26-5 4 16,26 5-4-16,-26-1 2 0,26 1-2 0,-36-5 2 16,36 5-2-16,-35 0 2 0,35 0-2 0,-41-2 4 0,41 2-4 0,-44 0 6 15,44 0-6-15,-44 0 7 0,44 0-7 0,-43 0 11 16,43 0-11-16,-50 0 3 0,50 0-3 0,-35 13 8 16,35-13-8-16,-41 17 9 0,41-17-9 0,-35 21 1 15,35-21-1-15,-36 24 6 0,36-24-6 0,-26 27 7 16,26-27-7-16,-17 32 9 0,17-32-9 0,-9 32 15 15,9-32-15-15,-6 30 18 0,6-30-18 0,0 31 10 16,0-31-10-16,0 24 4 0,0-24-4 0,0 27 7 16,0-27-7-16,15 27 8 0,-15-27-8 0,26 24 9 15,-26-24-9-15,17 20 7 0,-17-20-7 0,27 14 3 16,-27-14-3-16,26 9 3 0,-26-9-3 0,24 7 3 16,-24-7-3-16,20 2 3 0,-20-2-3 0,15 7 7 15,-15-7-7-15,17 0 4 0,-17 0-4 0,27 0 9 0,-27 0-9 0,17 0 17 16,-17 0-17-16,35-16 26 0,-35 16-26 15,41-27 21-15,-41 27-21 0,35-31 10 0,-35 31-10 0,41-28 11 16,-41 28-11-16,30-31 10 0,-30 31-10 0,32-32 12 16,-32 32-12-16,26-30 13 0,-26 30-13 0,27-28 17 15,-27 28-17-15,17-31 27 0,-17 31-27 0,15-28 17 16,-15 28-17-16,3-28 29 0,-3 28-29 0,5-31 20 16,-5 31-20-16,0-22 14 0,0 22-14 0,0-20 14 15,0 20-14-15,0-15 5 0,0 15-5 0,0-9 0 16,0 9 0-16,0 0-7 0,0 0 7 0,-32 0-62 15,32 0 62-15,-44 0-315 0,44 0 315 0</inkml:trace>
  <inkml:trace contextRef="#ctx0" brushRef="#br0" timeOffset="171903.3889">1264 9654 769 0,'0'0'0'0,"0"0"62"0,0 0-62 0,0 0 189 16,0 0-189-16,0 0 87 0,0 0-87 0,0 0 57 16,0 0-57-16,0 0 53 0,0 0-53 0,0 0 31 15,0 0-31-15,0 0 57 0,0 0-57 0,0 0 61 16,0 0-61-16,-9-76 44 0,9 76-44 0,0-9 40 16,0 9-40-16,0-6 45 0,0 6-45 0,0-5 30 15,0 5-30-15,0-4 34 0,0 4-34 0,0 0 24 0,0 0-24 0,0-4 16 16,0 4-16-16,0 0 13 0,0 0-13 0,0 0 5 15,0 0-5-15,0 0 5 0,0 0-5 0,0 0 2 16,0 0-2-16,0 0 0 0,0 0 0 0,0 0-3 16,0 0 3-16,0 0-4 0,0 0 4 0,0 13-13 15,0-13 13-15,9 34-12 0,-9-34 12 0,32 53-2 16,-32-53 2-16,35 68 0 0,-35-68 0 0,50 82 3 16,-50-82-3-16,35 89 3 0,-35-89-3 0,35 87 0 0,-35-87 0 0,36 80 1 15,-36-80-1-15,26 69 1 0,-26-69-1 0,23 58 1 16,-23-58-1-16,18 44 0 0,-18-44 0 0,9 32 0 15,-9-32 0-15,8 22 2 0,-8-22-2 0,9 10 0 16,-9-10 0-16,9 4 0 0,-9-4 0 0,0 0 1 16,0 0-1-16,0 0 5 0,0 0-5 0,9 0 11 15,-9 0-11-15,9-9 12 0,-9 9-12 0,8-32 13 16,-8 32-13-16,18-50 11 0,-18 50-11 0,23-64 6 16,-23 64-6-16,27-74 0 0,-27 74 0 0,35-78 0 0,-35 78 0 15,35-81 3-15,-35 81-3 0,41-77 3 0,-41 77-3 16,35-73 0-16,-35 73 0 0,35-65 0 0,-35 65 0 0,35-49 0 15,-35 49 0-15,24-39 1 0,-24 39-1 0,26-31-1 16,-26 31 1-16,18-19 0 0,-18 19 0 0,17-16 0 16,-17 16 0-16,0-5-1 0,0 5 1 0,9 0-11 15,-9 0 11-15,0 0-80 0,0 0 80 0,0 10-272 16,0-10 272-16,0 20-492 0,0-20 492 0</inkml:trace>
  <inkml:trace contextRef="#ctx0" brushRef="#br0" timeOffset="172528.4074">2078 10521 881 0,'0'0'0'0,"0"0"32"0,0 0-32 0,0 0 187 16,0 0-187-16,0 0 99 0,0 0-99 0,0 0 61 0,0 0-61 0,0 0 44 16,0 0-44-16,0 0 30 0,0 0-30 0,-27-27 12 15,27 27-12-15,0 0 4 0,0 0-4 0,0 6 0 16,0-6 0-16,0 30 3 0,0-30-3 0,0 45 7 16,0-45-7-16,0 50 23 0,0-50-23 0,0 51 35 15,0-51-35-15,0 53 30 0,0-53-30 0,0 47 19 16,0-47-19-16,0 44 11 0,0-44-11 0,0 40 9 15,0-40-9-15,0 32 5 0,0-32-5 0,0 23 4 16,0-23-4-16,0 21 2 0,0-21-2 0,0 11 1 16,0-11-1-16,0 12 0 0,0-12 0 0,0 5-2 15,0-5 2-15,0 5-24 0,0-5 24 0,0 4-124 16,0-4 124-16,0 0-245 0,0 0 245 0,0 0-368 16,0 0 368-16</inkml:trace>
  <inkml:trace contextRef="#ctx0" brushRef="#br0" timeOffset="173153.4125">2224 10810 773 0,'0'0'0'0,"0"0"44"0,0 0-44 0,0 0 82 16,0 0-82-16,0 0 53 0,0 0-53 0,0 0 11 15,0 0-11-15,0 0 12 0,0 0-12 0,0 0 20 0,0 0-20 16,85 10 50-16,-85-10-50 0,35 0 80 16,-35 0-80-16,35 0 68 0,-35 0-68 0,41 0 29 0,-41 0-29 0,35-2 22 15,-35 2-22-15,27-8 24 0,-27 8-24 0,26-12 20 16,-26 12-20-16,23-10 8 0,-23 10-8 0,12-12 9 16,-12 12-9-16,9-11 9 0,-9 11-9 0,0-14 7 15,0 14-7-15,0-16 6 0,0 16-6 0,0-23 1 16,0 23-1-16,0-27 6 0,0 27-6 0,0-36 4 15,0 36-4-15,-3-32 3 0,3 32-3 0,-9-32 3 16,9 32-3-16,-6-22 8 0,6 22-8 0,0-22 15 16,0 22-15-16,0-15 15 0,0 15-15 0,0-17 2 15,0 17-2-15,24-11 1 0,-24 11-1 0,35-12 0 16,-35 12 0-16,35-9-2 0,-35 9 2 0,44 0-1 0,-44 0 1 16,50 0-3-16,-50 0 3 0,35 4-4 15,-35-4 4-15,44 23-4 0,-44-23 4 0,32 32 0 0,-32-32 0 16,17 32-6-16,-17-32 6 0,9 38-1 0,-9-38 1 15,0 33 0-15,0-33 0 0,0 37 2 0,0-37-2 0,-9 36 5 16,9-36-5-16,-32 32 5 0,32-32-5 0,-35 27 1 16,35-27-1-16,-26 26 1 0,26-26-1 0,-18 16 3 15,18-16-3-15,0 12 1 0,0-12-1 0,0 12 0 16,0-12 0-16,0 10-1 0,0-10 1 0,0 13-1 16,0-13 1-16,0 13-2 0,0-13 2 0,0 11 2 15,0-11-2-15,41 11 1 0,-41-11-1 0,44 5 3 16,-44-5-3-16,53 6 9 0,-53-6-9 0,67 0 10 15,-67 0-10-15,62 0 7 0,-62 0-7 0,58 0 5 16,-58 0-5-16,53 0 5 0,-53 0-5 0,35 0 4 0,-35 0-4 0,26 0 5 16,-26 0-5-16,18-2 0 0,-18 2 0 0,9 0 1 15,-9 0-1-15,8 0 0 0,-8 0 0 0,0 0-10 16,0 0 10-16,0-4-167 0,0 4 167 0,0-16-785 16,0 16 785-16</inkml:trace>
  <inkml:trace contextRef="#ctx0" brushRef="#br0" timeOffset="173752.0911">3237 10056 681 0,'0'0'0'0,"0"0"132"0,0 0-132 0,0 0 200 15,0 0-200-15,0 0 133 0,0 0-133 0,0 0 60 16,0 0-60-16,0 0 16 0,0 0-16 0,0 0 12 16,0 0-12-16,0-10 12 0,0 10-12 0,0 0 18 15,0 0-18-15,0-3 23 0,0 3-23 0,0-4 23 16,0 4-23-16,9-4 20 0,-9 4-20 0,43-7 20 0,-43 7-20 16,62-9 10-1,-62 9-10-15,67-8 11 0,-67 8-11 0,68-8 9 16,-68 8-9-16,70-11 2 0,-70 11-2 0,58-8 5 15,-58 8-5-15,44-4 2 0,-44 4-2 0,41-4 0 0,-41 4 0 16,27-5-5-16,-27 5 5 0,2 0-4 16,-2 0 4-16,6 0-70 0,-6 0 70 0,0 0-231 0,0 0 231 0,0 9-287 15,0-9 287-15,0 8-525 0,0-8 525 16</inkml:trace>
  <inkml:trace contextRef="#ctx0" brushRef="#br0" timeOffset="174142.7213">3281 10191 258 0,'0'0'0'0,"0"0"277"0,0 0-277 0,0 0 102 15,0 0-102-15,0 0 93 0,0 0-93 0,0 0 51 0,0 0-51 0,0 0 56 16,0 0-56-16,0 0 83 0,0 0-83 0,0 0 96 15,0 0-96-15,0 0 72 0,0 0-72 0,0 0 59 16,0 0-59-16,0 0 42 0,0 0-42 0,0 0 17 16,0 0-17-16,0 0 14 0,0 0-14 0,0 0 6 15,0 0-6-15,0 4 1 0,0-4-1 0,0 0 5 16,0 0-5-16,23 4 8 0,-23-4-8 0,53 0 25 16,-53 0-25-16,61 0 46 0,-61 0-46 0,76 0 49 15,-76 0-49-15,85 0 35 0,-85 0-35 0,70 0 30 16,-70 0-30-16,77-4 26 0,-77 4-26 0,52-11 16 15,-52 11-16-15,44-5 13 0,-44 5-13 0,24 0 10 16,-24 0-10-16,11-5 11 0,-11 5-11 0,6 0 4 16,-6 0-4-16,0 0 0 0,0 0 0 0,0 0 0 15,0 0 0-15,0 0-31 0,0 0 31 0,-17 17-227 0,17-17 227 0,-50 15-390 16,50-15 390-16</inkml:trace>
  <inkml:trace contextRef="#ctx0" brushRef="#br0" timeOffset="175408.5083">5016 9635 675 0,'0'0'0'0,"0"0"86"16,0 0-86-16,0 0 189 0,0 0-189 0,0 0 138 15,0 0-138-15,0 0 109 0,0 0-109 0,0 0 92 16,0 0-92-16,0 0 74 0,0 0-74 0,0 0 57 15,0 0-57-15,-11-62 67 0,11 62-67 0,0-4 58 16,0 4-58-16,-6 0 45 0,6 0-45 0,0 0 36 16,0 0-36-16,0-4 23 0,0 4-23 0,0 0 19 15,0 0-19-15,0 0 8 0,0 0-8 0,0 0 7 16,0 0-7-16,0 0 2 0,0 0-2 0,0 0 0 16,0 0 0-16,0 0 0 0,0 0 0 0,0 0-6 15,0 0 6-15,0 32-12 0,0-32 12 0,0 43 0 16,0-43 0-16,0 58 0 0,0-58 0 0,0 59 2 15,0-59-2-15,0 64 1 0,0-64-1 0,0 59 1 0,0-59-1 16,0 57 0-16,0-57 0 0,0 51 0 0,0-51 0 0,0 42 0 16,0-42 0-16,0 36 0 0,0-36 0 15,0 32 0-15,0-32 0 0,0 26 0 0,0-26 0 0,0 18-2 16,0-18 2-16,0 15-50 0,0-15 50 0,0 15-147 16,0-15 147-16,0 2-229 0,0-2 229 0,-18 0-464 15,18 0 464-15</inkml:trace>
  <inkml:trace contextRef="#ctx0" brushRef="#br0" timeOffset="176132.3993">5537 9628 740 0,'0'0'0'0,"0"0"36"15,0 0-36-15,0 0 182 0,0 0-182 0,0 0 118 0,0 0-118 0,0 0 76 16,0 0-76-16,0 0 51 0,0 0-51 0,0 0 38 15,0 0-38-15,0-15 44 0,0 15-44 0,0 0 35 16,0 0-35-16,0 0 23 0,0 0-23 0,0 0 16 0,0 0-16 0,0 11 5 16,0-11-5-16,9 27 9 0,-9-27-9 0,21 36 24 15,-21-36-24-15,32 44 32 0,-32-44-32 0,26 49 28 16,-26-49-28-16,41 47 20 0,-41-47-20 0,29 47 22 16,-29-47-22-16,32 43 11 0,-32-43-11 0,27 37 10 15,-27-37-10-15,26 34 9 0,-26-34-9 0,27 36 7 16,-27-36-7-16,17 27 8 0,-17-27-8 0,23 31 0 15,-23-31 0-15,18 16 6 0,-18-16-6 0,9 17 2 16,-9-17-2-16,17 10 1 0,-17-10-1 0,9 11 2 16,-9-11-2-16,0 4 0 0,0-4 0 0,0 0 3 15,0 0-3-15,9 0 4 0,-9 0-4 0,0 0 8 16,0 0-8-16,0 0 9 0,0 0-9 0,0 0 18 16,0 0-18-16,0 0 21 0,0 0-21 0,9-15 24 0,-9 15-24 15,14-27 12-15,-14 27-12 0,12-27 2 0,-12 27-2 16,15-28 1-16,-15 28-1 0,17-28 2 0,-17 28-2 0,9-31 1 15,-9 31-1-15,18-30 0 0,-18 30 0 0,8-32 1 16,-8 32-1-16,9-36-1 0,-9 36 1 0,9-38 5 16,-9 38-5-16,9-37 3 0,-9 37-3 0,9-43 2 15,-9 43-2-15,8-34 4 0,-8 34-4 0,15-35 5 16,-15 35-5-16,12-28 3 0,-12 28-3 0,5-28 4 16,-5 28-4-16,18-25 3 0,-18 25-3 0,9-21 1 15,-9 21-1-15,17-11 1 0,-17 11-1 0,0-9 0 16,0 9 0-16,9-8 1 0,-9 8-1 0,0 0 1 15,0 0-1-15,0 0 0 0,0 0 0 0,0 0-5 0,0 0 5 0,9 0-2 16,-9 0 2-16,0 0-3 0,0 0 3 16,0 0-21-16,0 0 21 0,9 9-185 0,-9-9 185 0,0 8-333 15,0-8 333-15</inkml:trace>
  <inkml:trace contextRef="#ctx0" brushRef="#br0" timeOffset="177887.216">6860 9998 389 0,'0'0'0'0,"0"0"318"0,0 0-318 0,0 0 98 0,0 0-98 0,0 0 166 16,0 0-166-16,0 0 101 0,0 0-101 0,0 0 40 16,0 0-40-16,0 0 25 0,0 0-25 0,-9-10 34 15,9 10-34-15,0-4 24 0,0 4-24 0,0 0 31 16,0 0-31-16,0 0 25 0,0 0-25 0,0 0 16 16,0 0-16-16,0 0 14 0,0 0-14 0,3 0 6 15,-3 0-6-15,41-4 5 0,-41 4-5 0,68-9 5 16,-68 9-5-16,79-10 13 0,-79 10-13 0,93-12 6 15,-93 12-6-15,85-12 2 0,-85 12-2 0,70-15 1 16,-70 15-1-16,71-5 0 0,-71 5 0 0,41-5-1 0,-41 5 1 0,26-5-3 16,-26 5 3-16,9 0-19 0,-9 0 19 0,0 0-123 15,0 0 123-15,0 0-345 0,0 0 345 0,-35 5-564 16,35-5 564-16</inkml:trace>
  <inkml:trace contextRef="#ctx0" brushRef="#br0" timeOffset="178215.3233">6930 10110 696 0,'0'0'0'0,"0"0"34"0,0 0-34 0,0 0 94 0,0 0-94 15,0 0 54-15,0 0-54 0,0 0 49 16,0 0-49-16,0 0 51 0,0 0-51 0,0 0 37 0,0 0-37 0,0 0 63 15,0 0-63-15,0 0 94 0,0 0-94 0,0 0 69 16,0 0-69-16,0 0 55 0,0 0-55 0,0 0 39 16,0 0-39-16,50 0 24 0,-50 0-24 0,53 0 15 15,-53 0-15-15,79-7 7 0,-79 7-7 0,76-6 9 16,-76 6-9-16,76-9 5 0,-76 9-5 0,70-6 3 16,-70 6-3-16,68-11 0 0,-68 11 0 0,52-6 1 15,-52 6-1-15,35-5 3 0,-35 5-3 0,24 0-3 16,-24 0 3-16,9 0-3 0,-9 0 3 0,0 0-31 15,0 0 31-15,0 0-218 0,0 0 218 0,-6 0-428 0,6 0 428 16</inkml:trace>
  <inkml:trace contextRef="#ctx0" brushRef="#br0" timeOffset="179246.5858">8116 9753 644 0,'0'0'0'0,"0"0"93"0,0 0-93 0,0 0 122 15,0 0-122-15,0 0 110 0,0 0-110 0,0 0 82 16,0 0-82-16,0 0 84 0,0 0-84 0,0 0 76 16,0 0-76-16,0 0 63 0,0 0-63 0,111-81 55 15,-111 81-55-15,0 0 33 0,0 0-33 0,0 0 20 16,0 0-20-16,0 0 8 0,0 0-8 0,0 10 0 15,0-10 0-15,0 36-9 0,0-36 9 0,0 45 0 16,0-45 0-16,-9 53 10 0,9-53-10 0,-9 58 4 16,9-58-4-16,-8 48 5 0,8-48-5 0,0 49 1 15,0-49-1-15,0 48 4 0,0-48-4 0,0 41 4 0,0-41-4 16,0 37 5-16,0-37-5 0,0 33 5 16,0-33-5-16,0 34 2 0,0-34-2 0,0 23 0 0,0-23 0 0,26 19 1 15,-26-19-1-15,26 16 4 0,-26-16-4 0,24 9 1 16,-24-9-1-16,26 2 2 0,-26-2-2 0,26 0 2 15,-26 0-2-15,36 0 3 0,-36 0-3 0,32 0 3 16,-32 0-3-16,29-2 0 0,-29 2 0 0,23-16-41 16,-23 16 41-16,9-24-186 0,-9 24 186 0,0-35-432 15,0 35 432-15</inkml:trace>
  <inkml:trace contextRef="#ctx0" brushRef="#br0" timeOffset="179527.8405">8160 9343 957 0,'0'0'0'0,"0"0"88"16,0 0-88-16,0 0 185 0,0 0-185 0,0 0 39 16,0 0-39-16,0 0 9 0,0 0-9 0,0 0 0 15,0 0 0-15,0 0-15 0,0 0 15 0,-12-15-88 16,12 15 88-16,0 0-310 0,0 0 310 0</inkml:trace>
  <inkml:trace contextRef="#ctx0" brushRef="#br0" timeOffset="179969.94">9070 9793 835 0,'0'0'0'0,"0"0"77"0,0 0-77 0,0 0 257 15,0 0-257-15,0 0 76 0,0 0-76 0,0 0 42 16,0 0-42-16,0 0 19 0,0 0-19 0,0 0 14 16,0 0-14-16,-9-4 10 0,9 4-10 0,0 0 6 15,0 0-6-15,15 15 0 0,-15-15 0 0,35 27 11 16,-35-27-11-16,53 39 14 0,-53-39-14 0,49 37 12 16,-49-37-12-16,53 37 10 0,-53-37-10 0,53 32 2 15,-53-32-2-15,41 27 1 0,-41-27-1 0,26 27 0 16,-26-27 0-16,18 21-4 0,-18-21 4 0,8 14-54 15,-8-14 54-15,0 1-185 0,0-1 185 0,0 0-309 16,0 0 309-16,0 0-827 0,0 0 827 0</inkml:trace>
  <inkml:trace contextRef="#ctx0" brushRef="#br0" timeOffset="180188.6869">9506 9736 804 0,'0'0'0'0,"0"0"80"0,0 0-80 0,0 0 229 15,0 0-229-15,0 0 113 0,0 0-113 0,0 0 1 16,0 0-1-16,0 0 1 0,0 0-1 0,0 0 14 16,0 0-14-16,-155 112 45 0,155-112-45 0,-41 42 36 15,41-42-36-15,-44 43 32 0,44-43-32 0,-35 33 9 16,35-33-9-16,-32 26 2 0,32-26-2 0,-27 24 0 16,27-24 0-16,-17 19 0 0,17-19 0 0,-9 11 0 0,9-11 0 0,-9 5-92 15,9-5 92-15,-9 0-217 16,9 0 217-16,-26 0-330 0,26 0 330 0</inkml:trace>
  <inkml:trace contextRef="#ctx0" brushRef="#br0" timeOffset="180376.1897">8812 9976 669 0,'0'0'0'0,"0"0"93"0,0 0-93 0,0 0 80 16,0 0-80-16,0 0 56 0,0 0-56 0,0 0 17 15,0 0-17-15,0 0 35 0,0 0-35 0,0 0 80 0,0 0-80 16,196 0 59-16,-196 0-59 0,94-5 20 16,-94 5-20-16,111-17 0 0,-111 17 0 0,106-21-63 0,-106 21 63 0,76-28-669 15,-76 28 669-15</inkml:trace>
  <inkml:trace contextRef="#ctx0" brushRef="#br0" timeOffset="181707.7758">10056 9719 762 0,'0'0'0'0,"0"0"60"0,0 0-60 0,0 0 239 16,0 0-239-16,0 0 93 0,0 0-93 0,0 0 50 15,0 0-50-15,0 0 10 0,0 0-10 0,0 0 5 0,0 0-5 16,-9-1 0-16,9 1 0 0,-8 31 5 16,8-31-5-16,-9 46 45 0,9-46-45 0,-9 59 52 0,9-59-52 0,-17 63 39 15,17-63-39-15,-9 67 20 0,9-67-20 0,-15 66 15 16,15-66-15-16,-9 55 8 0,9-55-8 0,-3 51 5 16,3-51-5-16,-5 39 3 0,5-39-3 0,0 32 5 15,0-32-5-15,0 19 1 0,0-19-1 0,0 8 2 16,0-8-2-16,0 5 3 0,0-5-3 0,0 0 3 15,0 0-3-15,0 0 4 0,0 0-4 0,0 0 11 16,0 0-11-16,0 0 22 0,0 0-22 0,0-5 64 16,0 5-64-16,-9-32 42 0,9 32-42 0,-9-43 8 15,9 43-8-15,-9-54 1 0,9 54-1 0,-9-63 2 16,9 63-2-16,-8-70 0 0,8 70 0 0,0-75 0 16,0 75 0-16,0-70 0 0,0 70 0 0,0-67 1 15,0 67-1-15,0-54 0 0,0 54 0 0,17-49 0 0,-17 49 0 0,27-37 0 16,-27 37 0-16,26-32 2 0,-26 32-2 15,32-30 0-15,-32 30 0 0,35-24 0 0,-35 24 0 0,44-23 0 16,-44 23 0-16,32-20 0 0,-32 20 0 0,35-12 0 16,-35 12 0-16,27-15 0 0,-27 15 0 0,26-1-2 15,-26 1 2-15,18-5-1 0,-18 5 1 0,14 0-5 16,-14 0 5-16,9 0-5 0,-9 0 5 0,18 0-9 16,-18 0 9-16,17 6-7 0,-17-6 7 0,9 26-6 15,-9-26 6-15,18 28-2 0,-18-28 2 0,0 35 0 16,0-35 0-16,0 39-1 0,0-39 1 0,0 33-6 15,0-33 6-15,-9 32 0 0,9-32 0 0,-27 27 0 16,27-27 0-16,-41 25-4 0,41-25 4 0,-43 17-6 0,43-17 6 16,-36 11-5-16,36-11 5 0,-26 9-13 0,26-9 13 15,-17 2-25-15,17-2 25 0,-15 0-15 0,15 0 15 0,-9 0-11 16,9 0 11-16,-9 0-22 0,9 0 22 0,0 5-10 16,0-5 10-16,0 0-10 0,0 0 10 0,0 0-15 15,0 0 15-15,0 8-10 0,0-8 10 0,-8 14-8 16,8-14 8-16,0 18 0 0,0-18 0 0,0 23 0 15,0-23 0-15,0 26-1 0,0-26 1 0,0 28 0 16,0-28 0-16,43 31 0 0,-43-31 0 0,41 27 1 16,-41-27-1-16,59 28 1 0,-59-28-1 0,53 20 7 15,-53-20-7-15,52 19 3 0,-52-19-3 0,68 13 1 16,-68-13-1-16,52 7 5 0,-52-7-5 0,50 4 9 16,-50-4-9-16,44 0 4 0,-44 0-4 0,26 0 8 0,-26 0-8 0,27 0 3 15,-27 0-3-15,17 0 0 0,-17 0 0 0,18 0 0 16,-18 0 0-16,14 0-2 0,-14 0 2 0,18 0-45 15,-18 0 45-15,0-4-293 16,0 4 293-16,0-11-752 0,0 11 752 0</inkml:trace>
  <inkml:trace contextRef="#ctx0" brushRef="#br0" timeOffset="182525.4785">6424 11971 366 0,'0'0'0'0,"0"0"465"0,0 0-465 0,0 0 150 16,0 0-150-16,0 0 188 0,0 0-188 15,0 0 70-15,0 0-70 0,0 0 56 0,0 0-56 0,0 0 27 16,0 0-27-16,0 0 10 0,0 0-10 0,-35 0 4 15,35 0-4-15,50 0 25 0,-50 0-25 0,61-8 50 16,-61 8-50-16,76-11 41 0,-76 11-41 0,70-8 12 16,-70 8-12-16,85-4 3 0,-85 4-3 0,62-4 0 15,-62 4 0-15,58 0-1 0,-58 0 1 0,27 0-106 16,-27 0 106-16,0 0-352 0,0 0 352 0,-9 4-789 16,9-4 789-16</inkml:trace>
  <inkml:trace contextRef="#ctx0" brushRef="#br0" timeOffset="182697.3558">6184 12261 808 0,'0'0'0'0,"0"0"78"0,0 0-78 0,0 0 89 0,0 0-89 0,0 0 82 16,0 0-82-16,0 0 21 0,0 0-21 0,0 0 45 16,0 0-45-16,0 0 63 0,0 0-63 0,307-20 16 15,-307 20-16-15,103-11 0 0,-103 11 0 0,79-16-15 16,-79 16 15-16,58-18-460 0,-58 18 460 0</inkml:trace>
  <inkml:trace contextRef="#ctx0" brushRef="#br0" timeOffset="183186.6146">7566 11823 891 0,'0'0'0'0,"0"0"138"0,0 0-138 0,0 0 223 16,0 0-223-16,0 0 117 0,0 0-117 0,0 0 73 16,0 0-73-16,0 0 45 0,0 0-45 0,0 0 26 15,0 0-26-15,-9-15 30 0,9 15-30 0,-9 0 9 16,9 0-9-16,0 0 0 0,0 0 0 0,0 15-1 16,0-15 1-16,0 32 0 0,0-32 0 0,0 39 7 0,0-39-7 0,0 47 2 15,0-47-2-15,0 54 3 0,0-54-3 0,0 57 4 16,0-57-4-16,0 59 3 0,0-59-3 0,9 55 0 15,-9-55 0-15,9 53 2 0,-9-53-2 0,8 42 0 16,-8-42 0-16,0 43 0 0,0-43 0 0,9 31 2 16,-9-31-2-16,9 24 0 0,-9-24 0 0,0 15 1 15,0-15-1-15,9 8-3 0,-9-8 3 0,8 4 0 16,-8-4 0-16,15 4-3 0,-15-4 3 0,21 0-8 16,-21 0 8-16,41 0-2 0,-41 0 2 0,52-4-10 15,-52 4 10-15,59-24-95 0,-59 24 95 0,52-31-222 16,-52 31 222-16,33-43-495 0,-33 43 495 0</inkml:trace>
  <inkml:trace contextRef="#ctx0" brushRef="#br0" timeOffset="183421.0477">7358 11380 1086 0,'0'0'0'0,"0"0"74"0,0 0-74 0,0 0 213 16,0 0-213-16,0 0 59 0,0 0-59 0,0 0 10 0,0 0-10 0,0 0 0 16,0 0 0-16,0 0-23 15,0 0 23-15,-15-27-179 0,15 27 179 0,-17 0-551 0,17 0 551 0</inkml:trace>
  <inkml:trace contextRef="#ctx0" brushRef="#br0" timeOffset="183895.2501">8338 11936 1073 0,'0'0'0'0,"0"0"48"0,0 0-48 0,0 0 167 16,0 0-167-16,0 0 81 0,0 0-81 0,0 0 24 16,0 0-24-16,0 0 0 0,0 0 0 0,0 0 2 15,0 0-2-15,59-5 0 0,-59 5 0 0,61 25 5 16,-61-25-5-16,62 28 4 0,-62-28-4 0,58 32 10 15,-58-32-10-15,44 32 2 0,-44-32-2 0,50 27 1 16,-50-27-1-16,26 27 0 0,-26-27 0 0,18 15-3 0,-18-15 3 0,9 17-12 16,-9-17 12-16,8 5-136 0,-8-5 136 15,0 0-200-15,0 0 200 0,0 0-236 0,0 0 236 0,0 0-288 16,0 0 288-16</inkml:trace>
  <inkml:trace contextRef="#ctx0" brushRef="#br0" timeOffset="184098.3523">8751 11897 690 0,'0'0'0'0,"0"0"120"16,0 0-120-16,0 0 281 0,0 0-281 0,0 0 150 16,0 0-150-16,0 0 97 0,0 0-97 0,0 0 38 15,0 0-38-15,0 0 3 0,0 0-3 0,-26 7 5 16,26-7-5-16,-18 36 5 0,18-36-5 0,-26 48 31 0,26-48-31 0,-41 50 25 16,41-50-25-16,-35 52 12 0,35-52-12 15,-36 49 2-15,36-49-2 0,-32 44 2 0,32-44-2 0,-26 28 0 16,26-28 0-16,-26 19-25 0,26-19 25 15,-18 11-142-15,18-11 142 0,-26 0-278 0,26 0 278 0,-27 0-607 16,27 0 607-16</inkml:trace>
  <inkml:trace contextRef="#ctx0" brushRef="#br0" timeOffset="184285.9009">8174 12085 792 0,'0'0'0'0,"0"0"104"0,0 0-104 0,0 0 124 16,0 0-124-16,0 0 115 0,0 0-115 0,0 0 16 0,0 0-16 16,0 0 20-16,0 0-20 0,0 0 70 0,0 0-70 0,249-27 46 15,-249 27-46-15,114-15 16 0,-114 15-16 0,111-17 0 16,-111 17 0-16,112-15-25 0,-112 15 25 0,85-16-443 16,-85 16 443-16</inkml:trace>
  <inkml:trace contextRef="#ctx0" brushRef="#br0" timeOffset="184864.0676">9661 11835 757 0,'0'0'0'0,"0"0"137"15,0 0-137-15,0 0 175 0,0 0-175 0,0 0 159 16,0 0-159-16,0 0 99 0,0 0-99 0,0 0 69 16,0 0-69-16,0 0 38 0,0 0-38 0,0-32 35 15,0 32-35-15,0 0 16 0,0 0-16 0,0 0 0 16,0 0 0-16,0 27-12 0,0-27 12 0,9 46 0 0,-9-46 0 0,9 55 7 16,-9-55-7-16,17 64 12 0,-17-64-12 15,24 63 9-15,-24-63-9 0,17 59 9 0,-17-59-9 0,9 49 2 16,-9-49-2-16,9 44 1 0,-9-44-1 0,0 24 0 15,0-24 0-15,9 23 0 0,-9-23 0 0,0 21-1 16,0-21 1-16,0 10-53 0,0-10 53 0,0 16-162 16,0-16 162-16,0 0-259 0,0 0 259 0,-9 0-543 15,9 0 543-15</inkml:trace>
  <inkml:trace contextRef="#ctx0" brushRef="#br0" timeOffset="185489.069">9927 12107 862 0,'0'0'0'0,"0"0"99"0,0 0-99 0,0 0 118 15,0 0-118-15,0 0 66 0,0 0-66 0,0 0 61 16,0 0-61-16,0 0 67 0,0 0-67 0,0 0 53 16,0 0-53-16,249-5 36 0,-249 5-36 0,44-2 33 15,-44 2-33-15,26-3 32 0,-26 3-32 0,24-7 25 16,-24 7-25-16,9-5 12 0,-9 5-12 0,8-5 13 15,-8 5-13-15,9-10 21 0,-9 10-21 0,9-17 12 16,-9 17-12-16,9-22 9 0,-9 22-9 0,0-25 7 16,0 25-7-16,0-38 2 0,0 38-2 0,0-39 0 15,0 39 0-15,0-47 3 0,0 47-3 0,0-42 0 16,0 42 0-16,9-44 0 0,-9 44 0 0,8-38 0 16,-8 38 0-16,18-32 0 0,-18 32 0 0,26-25 0 0,-26 25 0 0,32-15 1 15,-32 15-1-15,44-17 2 0,-44 17-2 0,59-7 0 16,-59 7 0-16,53-10-4 0,-53 10 4 0,58 0-3 15,-58 0 3-15,44 0-6 0,-44 0 6 0,35 0-8 16,-35 0 8-16,35 12-7 0,-35-12 7 0,24 22-6 16,-24-22 6-16,8 31-8 0,-8-31 8 0,3 32-2 15,-3-32 2-15,0 32 0 0,0-32 0 0,0 37 0 16,0-37 0-16,-3 32 3 0,3-32-3 0,-32 32 0 16,32-32 0-16,-17 26 5 0,17-26-5 0,-27 21 1 15,27-21-1-15,-8 15 1 0,8-15-1 0,-9 14 1 0,9-14-1 0,-9 13 0 16,9-13 0-16,0 13-1 15,0-13 1-15,0 11-2 0,0-11 2 0,0 11-1 0,0-11 1 0,0 10 0 16,0-10 0-16,26 6 3 0,-26-6-3 16,53 4 5-16,-53-4-5 0,59 0 11 0,-59 0-11 15,79 0 7-15,-79 0-7 0,76 0 12 0,-76 0-12 0,76 0 5 16,-76 0-5-16,70-4 5 0,-70 4-5 0,67-6 0 16,-67 6 0-16,71-10 8 0,-71 10-8 0,58-7 5 15,-58 7-5-15,53-4 4 0,-53 4-4 0,35-5 5 16,-35 5-5-16,26-2 8 0,-26 2-8 0,9-4 6 15,-9 4-6-15,6 0 3 0,-6 0-3 0,0 0 0 16,0 0 0-16,0 0-4 0,0 0 4 0,0 0-87 16,0 0 87-16,-26-5-349 0,26 5 349 0</inkml:trace>
  <inkml:trace contextRef="#ctx0" brushRef="#br0" timeOffset="187982.9959">4604 13950 266 0,'0'0'0'0,"0"0"509"0,0 0-509 0,0 0 73 16,0 0-73-16,0 0 181 0,0 0-181 0,0 0 65 15,0 0-65-15,0 0 37 0,0 0-37 0,0 0 23 16,0 0-23-16,0 0 16 0,0 0-16 0,5-23 10 15,-5 23-10-15,0 12 0 0,0-12 0 0,0 36 4 16,0-36-4-16,0 47 37 0,0-47-37 0,0 65 51 16,0-65-51-16,-32 71 33 0,32-71-33 0,-26 75 22 0,26-75-22 0,-26 79 17 15,26-79-17-15,-18 76 14 0,18-76-14 0,-6 68 11 16,6-68-11-16,0 58 6 0,0-58-6 16,0 45 6-16,0-45-6 0,0 37 4 0,0-37-4 15,24 25 4-15,-24-25-4 0,26 18 0 0,-26-18 0 0,35 9 9 16,-35-9-9-16,44 0 1 0,-44 0-1 0,41 0 3 15,-41 0-3-15,44 0 3 0,-44 0-3 0,50 0 3 16,-50 0-3-16,43-16 0 0,-43 16 0 0,36-24-25 16,-36 24 25-16,26-27-145 0,-26 27 145 0,0-34-305 15,0 34 305-15</inkml:trace>
  <inkml:trace contextRef="#ctx0" brushRef="#br0" timeOffset="188232.9853">4653 13571 998 0,'0'0'0'0,"0"0"62"15,0 0-62-15,0 0 177 0,0 0-177 0,0 0 96 16,0 0-96-16,0 0 41 0,0 0-41 0,0 0 12 15,0 0-12-15,0 0 0 0,0 0 0 0,-35-38-3 16,35 38 3-16,0 0-30 0,0 0 30 0,0 0-215 16,0 0 215-16,0 0-409 0,0 0 409 0</inkml:trace>
  <inkml:trace contextRef="#ctx0" brushRef="#br0" timeOffset="188629.1073">5376 14253 855 0,'0'0'0'0,"0"0"93"16,0 0-93-16,0 0 199 0,0 0-199 0,0 0 73 16,0 0-73-16,0 0 24 0,0 0-24 0,0 0 35 15,0 0-35-15,0 0 52 0,0 0-52 0,-9-5 42 16,9 5-42-16,33-10 32 0,-33 10-32 0,44-13 32 15,-44 13-32-15,61-10 26 0,-61 10-26 0,67-14 13 16,-67 14-13-16,71-16 4 0,-71 16-4 0,67-11 0 16,-67 11 0-16,61-4-2 0,-61 4 2 0,59-4-22 0,-59 4 22 0,26 0-210 15,-26 0 210-15,9 0-448 0,-9 0 448 0</inkml:trace>
  <inkml:trace contextRef="#ctx0" brushRef="#br0" timeOffset="188816.612">5265 14498 822 0,'0'0'0'0,"0"0"31"0,0 0-31 0,0 0 82 15,0 0-82-15,0 0 26 0,0 0-26 0,0 0 33 16,0 0-33-16,0 0 86 0,0 0-86 0,222-21 67 16,-222 21-67-16,85-17 23 0,-85 17-23 0,85-10 0 15,-85 10 0-15,70-14-1 0,-70 14 1 0,71-12-126 16,-71 12 126-16,49-15-412 0,-49 15 412 0</inkml:trace>
  <inkml:trace contextRef="#ctx0" brushRef="#br0" timeOffset="189097.7804">6269 14071 1020 0,'0'0'0'0,"0"0"98"0,0 0-98 0,0 0 207 16,0 0-207-16,0 0 113 0,0 0-113 0,0 0 50 16,0 0-50-16,0 0 21 0,0 0-21 0,0 0 9 15,0 0-9-15,0-15 0 0,0 15 0 0,0 20 0 16,0-20 0-16,0 33 0 0,0-33 0 0,0 53 13 16,0-53-13-16,0 53 11 0,0-53-11 0,0 50 5 15,0-50-5-15,0 47 3 0,0-47-3 0,0 44 1 16,0-44-1-16,0 41 0 0,0-41 0 0,0 32-8 0,0-32 8 0,0 27-140 15,0-27 140-15,0 21-223 0,0-21 223 16,0 5-369-16,0-5 369 0</inkml:trace>
  <inkml:trace contextRef="#ctx0" brushRef="#br0" timeOffset="189650.0289">6734 14084 987 0,'0'0'0'0,"0"0"80"0,0 0-80 0,0 0 167 16,0 0-167-16,0 0 131 0,0 0-131 0,0 0 22 0,0 0-22 0,0 0 5 15,0 0-5-15,0 0 2 0,0 0-2 0,-8 35 2 16,8-35-2-16,-18 43 26 0,18-43-26 0,-18 53 22 16,18-53-22-16,-17 50 15 0,17-50-15 0,-9 46 9 15,9-46-9-15,-9 35 5 0,9-35-5 0,0 27 5 16,0-27-5-16,0 15 2 0,0-15-2 0,0 9 3 15,0-9-3-15,0 8 3 0,0-8-3 0,0 0 1 16,0 0-1-16,0 0 5 0,0 0-5 0,0 0 12 16,0 0-12-16,0 0 20 0,0 0-20 0,0-12 17 15,0 12-17-15,0-32 5 0,0 32-5 0,0-42 6 16,0 42-6-16,0-55 0 0,0 55 0 0,0-70 5 16,0 70-5-16,0-73 1 0,0 73-1 0,9-77-1 15,-9 77 1-15,26-78 0 0,-26 78 0 0,33-65 0 0,-33 65 0 16,35-47 2-16,-35 47-2 0,26-39 5 0,-26 39-5 15,26-20 2-15,-26 20-2 0,24-12 3 0,-24 12-3 0,12-4 9 16,-12 4-9-16,0 0 17 0,0 0-17 0,0 0 11 16,0 0-11-16,8 0 3 0,-8 0-3 0,15 4 0 15,-15-4 0-15,35 27-3 0,-35-27 3 0,44 44 0 16,-44-44 0-16,50 47 5 0,-50-47-5 0,52 58 1 16,-52-58-1-16,53 59 5 0,-53-59-5 0,41 58 2 15,-41-58-2-15,35 55 1 0,-35-55-1 0,27 47 4 16,-27-47-4-16,23 43 1 0,-23-43-1 0,9 36 1 15,-9-36-1-15,3 34 1 0,-3-34-1 0,5 21 1 16,-5-21-1-16,3 17 0 0,-3-17 0 0,0 9 0 0,0-9 0 16,6 8-2-16,-6-8 2 0,0 0-53 15,0 0 53-15,0 0-99 0,0 0 99 0,0 0-176 0,0 0 176 0,0 0-256 16,0 0 256-16,-17-4-449 0,17 4 449 0</inkml:trace>
  <inkml:trace contextRef="#ctx0" brushRef="#br0" timeOffset="189837.5343">6810 14185 798 0,'0'0'0'0,"0"0"75"15,0 0-75-15,0 0 246 0,0 0-246 0,0 0 95 16,0 0-95-16,0 0 31 0,0 0-31 0,0 0 22 16,0 0-22-16,0 0 20 0,0 0-20 0,103-70 10 15,-103 70-10-15,67-8 1 0,-67 8-1 0,62-4 0 16,-62 4 0-16,76 0-15 0,-76 0 15 0,52 0-115 15,-52 0 115-15,27 0-608 0,-27 0 608 0</inkml:trace>
  <inkml:trace contextRef="#ctx0" brushRef="#br0" timeOffset="191118.9465">4244 15114 524 0,'0'0'0'0,"0"0"53"15,0 0-53-15,0 0 100 0,0 0-100 0,0 0 25 0,0 0-25 16,0 0 16-16,0 0-16 0,0 0 3 0,0 0-3 0,0 0 12 15,0 0-12-15,-97 10 39 0,97-10-39 0,-9 0 66 16,9 0-66-16,-14 0 80 0,14 0-80 0,-18 0 71 16,18 0-71-16,-18 5 59 0,18-5-59 0,-17 0 47 15,17 0-47-15,-9 0 24 0,9 0-24 0,-17 0 25 16,17 0-25-16,0 0 29 0,0 0-29 0,-9 0 14 16,9 0-14-16,0 0 6 0,0 0-6 0,0 0 11 15,0 0-11-15,0 0 6 0,0 0-6 0,0 0 6 16,0 0-6-16,0 0 19 0,0 0-19 0,0 0 7 15,0 0-7-15,0 0 8 0,0 0-8 0,0 0 1 16,0 0-1-16,44 0 4 0,-44 0-4 0,58 0 19 16,-58 0-19-16,88 0 42 0,-88 0-42 0,111 0 55 0,-111 0-55 0,129-6 26 15,-129 6-26-15,143-17 18 0,-143 17-18 16,147-13 10-16,-147 13-10 0,140-16 11 0,-140 16-11 0,138-16 10 16,-138 16-10-16,129-14 8 0,-129 14-8 0,125-13 12 15,-125 13-12-15,106-11 7 0,-106 11-7 0,102-8 6 16,-102 8-6-16,103-8 0 0,-103 8 0 0,96-5 2 15,-96 5-2-15,100-7 0 0,-100 7 0 0,88-3 2 16,-88 3-2-16,93-7 1 0,-93 7-1 0,85-6 4 16,-85 6-4-16,79-9 0 0,-79 9 0 0,94-12 1 15,-94 12-1-15,85-6 2 0,-85 6-2 0,87-14 3 16,-87 14-3-16,94-8 0 0,-94 8 0 0,94-9 1 16,-94 9-1-16,79-1 1 0,-79 1-1 0,93-9 0 15,-93 9 0-15,80-5-2 0,-80 5 2 0,67 0 0 0,-67 0 0 16,61-7 1-16,-61 7-1 0,50-5 6 0,-50 5-6 15,44 0 2-15,-44 0-2 0,41-4 5 0,-41 4-5 16,35-2 4-16,-35 2-4 0,44-5 5 0,-44 5-5 16,58-9 1-16,-58 9-1 0,53-3 0 0,-53 3 0 0,53-4 3 15,-53 4-3-15,50-5 2 0,-50 5-2 0,44-4 0 16,-44 4 0-16,49-2 3 0,-49 2-3 0,35-4 2 16,-35 4-2-16,27 0 7 0,-27 0-7 0,17 0 7 15,-17 0-7-15,18-5 2 0,-18 5-2 0,26 0 3 16,-26 0-3-16,27 0 3 0,-27 0-3 0,23-4 3 15,-23 4-3-15,18 0 1 0,-18 0-1 0,26 0 1 16,-26 0-1-16,17 0 3 0,-17 0-3 0,18 0 4 0,-18 0-4 0,9 0 3 16,-9 0-3-16,0 0 2 0,0 0-2 0,6 0 5 15,-6 0-5-15,0 0 6 0,0 0-6 0,3 0 5 16,-3 0-5-16,8 0 4 0,-8 0-4 0,6-4 6 16,-6 4-6-16,18-4 6 0,-18 4-6 0,9 0 7 15,-9 0-7-15,8 0 6 0,-8 0-6 0,0 0 7 16,0 0-7-16,0 0 7 0,0 0-7 0,0 0 13 15,0 0-13-15,0 0 8 0,0 0-8 0,0 0 2 16,0 0-2-16,0 0 0 0,0 0 0 0,0 0-2 16,0 0 2-16,-8 0-105 0,8 0 105 0,-44 0-345 15,44 0 345-15</inkml:trace>
  <inkml:trace contextRef="#ctx0" brushRef="#br0" timeOffset="221243.7876">10975 3156 275 0,'0'0'0'0,"0"0"68"0,0 0-68 0,0 0 98 16,0 0-98-16,0 0 86 0,0 0-86 0,0 0 39 0,0 0-39 15,0 0 28-15,0 0-28 0,0 0 26 16,0 0-26-16,0 0 8 0,0 0-8 0,0 0 29 0,0 0-29 0,-111-85 24 16,111 85-24-16,-9-4 28 0,9 4-28 0,-17-7 38 15,17 7-38-15,-9-7 34 0,9 7-34 0,-18-10 25 16,18 10-25-16,-17-5 24 0,17 5-24 0,-18-6 27 15,18 6-27-15,-17-8 15 0,17 8-15 0,-33-8 22 16,33 8-22-16,-26-8 16 0,26 8-16 0,-26-10 15 16,26 10-15-16,-27-9 32 0,27 9-32 0,-32-11 40 15,32 11-40-15,-35-9 22 0,35 9-22 0,-35-11 31 16,35 11-31-16,-26-10 25 0,26 10-25 0,-41-9 20 16,41 9-20-16,-27-8 9 0,27 8-9 0,-35-5 7 15,35 5-7-15,-26-7 2 0,26 7-2 0,-26-4 4 16,26 4-4-16,-41-4 5 0,41 4-5 0,-27-4 5 15,27 4-5-15,-41-5 7 0,41 5-7 0,-29 0 9 0,29 0-9 16,-32 0 0-16,32 0 0 0,-44 0 2 0,44 0-2 0,-32 0 0 16,32 0 0-16,-35 0 2 0,35 0-2 15,-36 0 0-15,36 0 0 0,-35 0 0 0,35 0 0 0,-32 0-1 16,32 0 1-16,-35 0 0 0,35 0 0 0,-35 2 0 16,35-2 0-16,-44 7 0 0,44-7 0 0,-32 4 0 15,32-4 0-15,-35 4 0 0,35-4 0 0,-35 2 3 16,35-2-3-16,-27 5 0 0,27-5 0 0,-23 4 0 15,23-4 0-15,-35 8 0 0,35-8 0 0,-27 8-1 16,27-8 1-16,-35 8 0 0,35-8 0 0,-26 11 0 16,26-11 0-16,-32 11 0 0,32-11 0 0,-35 10 0 15,35-10 0-15,-36 10-1 0,36-10 1 0,-26 10 0 0,26-10 0 0,-23 9 0 16,23-9 0-16,-27 9-1 0,27-9 1 16,-17 14-1-16,17-14 1 0,-27 10-2 0,27-10 2 0,-23 17-3 15,23-17 3-15,-26 22-1 0,26-22 1 16,-35 19 0-16,35-19 0 0,-27 24-1 0,27-24 1 0,-35 27 1 15,35-27-1-15,-23 29-1 0,23-29 1 0,-27 27 0 16,27-27 0-16,-17 23-2 0,17-23 2 0,-18 23-1 16,18-23 1-16,-17 19 0 0,17-19 0 0,-18 22-1 15,18-22 1-15,-9 18-1 0,9-18 1 0,0 20-2 16,0-20 2-16,-8 21-1 0,8-21 1 0,0 17 0 16,0-17 0-16,-6 21 1 0,6-21-1 0,-3 21 1 15,3-21-1-15,0 23 0 0,0-23 0 0,-6 22 1 0,6-22-1 0,0 23 0 16,0-23 0-16,0 26 0 0,0-26 0 15,0 25 2-15,0-25-2 0,0 25 2 0,0-25-2 0,0 26 2 16,0-26-2-16,0 29 1 0,0-29-1 0,0 30 0 16,0-30 0-16,0 32 3 0,0-32-3 0,0 32 0 15,0-32 0-15,0 32 3 0,0-32-3 0,6 25 3 16,-6-25-3-16,3 27 2 0,-3-27-2 0,14 25 4 16,-14-25-4-16,9 22 1 0,-9-22-1 0,9 23 7 15,-9-23-7-15,17 21 0 0,-17-21 0 0,18 15 0 16,-18-15 0-16,9 17 2 0,-9-17-2 0,9 14 0 15,-9-14 0-15,0 9-4 0,0-9 4 0,0 7-30 16,0-7 30-16,0 7-85 0,0-7 85 0,0 4-135 16,0-4 135-16,0 2-192 0,0-2 192 0,0 0-421 0,0 0 421 15</inkml:trace>
  <inkml:trace contextRef="#ctx0" brushRef="#br0" timeOffset="221603.163">8915 3845 437 0,'0'0'0'0,"0"0"31"15,0 0-31-15,0 0 142 0,0 0-142 0,0 0 86 16,0 0-86-16,0 0 56 0,0 0-56 0,0 0 57 0,0 0-57 0,0 0 60 15,0 0-60-15,14-65 69 0,-14 65-69 0,0 0 69 16,0 0-69-16,0 0 40 0,0 0-40 0,0 0 17 16,0 0-17-16,3 0 9 0,-3 0-9 0,15 0 0 15,-15 0 0-15,18 0-4 0,-18 0 4 0,26 0 0 16,-26 0 0-16,35 15 2 0,-35-15-2 0,41 15 1 16,-41-15-1-16,35 14 1 0,-35-14-1 0,35 17 2 15,-35-17-2-15,35 13 0 0,-35-13 0 0,27 16-5 16,-27-16 5-16,14 14-14 0,-14-14 14 0,18 10-82 15,-18-10 82-15,9 14-118 0,-9-14 118 0,0 6-146 16,0-6 146-16,8 0-229 0,-8 0 229 0</inkml:trace>
  <inkml:trace contextRef="#ctx0" brushRef="#br0" timeOffset="221842.574">9421 3763 389 0,'0'0'0'0,"0"0"157"0,0 0-157 0,0 0 107 0,0 0-107 0,0 0 108 16,0 0-108-16,0 0 32 0,0 0-32 0,0 0 29 15,0 0-29-15,0 0 59 0,0 0-59 0,24-30 65 16,-24 30-65-16,0 0 39 0,0 0-39 0,0 0 33 16,0 0-33-16,-15 15 6 0,15-15-6 0,-35 28 9 15,35-28-9-15,-35 34 9 0,35-34-9 0,-33 35 13 16,33-35-13-16,-35 41 3 0,35-41-3 0,-17 38 0 15,17-38 0-15,-18 37-2 0,18-37 2 0,-9 30-64 16,9-30 64-16,-17 19-473 0,17-19 473 0</inkml:trace>
  <inkml:trace contextRef="#ctx0" brushRef="#br0" timeOffset="233716.1701">4688 10860 19 0,'0'0'0'0,"0"0"179"15,0 0-179-15,0 0 77 0,0 0-77 0,0 0 69 0,0 0-69 16,0 0 90-16,0 0-90 0,0 0 100 0,0 0-100 15,0 0 69-15,0 0-69 0,0 0 63 0,0 0-63 0,-17-30 22 16,17 30-22-16,0-1 8 0,0 1-8 0,0-4 7 16,0 4-7-16,0 0 21 0,0 0-21 0,0 0 26 15,0 0-26-15,0-5 30 0,0 5-30 0,0 0 32 16,0 0-32-16,0-2 28 0,0 2-28 0,0-3 56 16,0 3-56-16,-9 0 51 0,9 0-51 0,0 0 38 15,0 0-38-15,0 0 24 0,0 0-24 0,0 0 3 16,0 0-3-16,0 3 1 0,0-3-1 0,0 27 0 15,0-27 0-15,0 34 1 0,0-34-1 0,9 43 2 16,-9-43-2-16,17 42 1 0,-17-42-1 0,18 36 3 16,-18-36-3-16,18 28 2 0,-18-28-2 0,23 16 6 0,-23-16-6 15,12 11 7-15,-12-11-7 0,14 5 15 0,-14-5-15 16,3 0 29-16,-3 0-29 0,15 0 46 0,-15 0-46 0,35-16 83 16,-35 16-83-16,61-53 65 0,-61 53-65 0,103-76 23 15,-103 76-23-15,137-97 0 0,-137 97 0 0,173-117 0 16,-173 117 0-16,187-123-31 0,-187 123 31 0,200-128-201 0,-200 128 201 0,187-118-411 15,-187 118 411-15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9T05:28:51.78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17095 4514 404 0,'0'0'23'15,"0"0"76"-15,0 0-3 16,0 0-79-16,0 0 9 15,0 0-10-15,0 0 2 16,-9-19-3-16,9 16 2 16,0-1 19-16,-3 0 14 15,3 0 4-15,-4 2 12 16,3-1-31-16,1 1 14 0,-2 0-5 16,2 1-24-16,-2-1 16 15,2 1-3-15,0 0-5 16,0 1 14-16,0-2-8 15,-2 2-2-15,2 0-5 16,-1 0-4-16,1 0-10 16,-2 0-7-16,2 0-1 15,0 0-5-15,0 7-8 16,0 14 8-16,0 7 4 16,0 8 7-16,0 4 0 15,0 6-4-15,-4 0-4 16,1-2 3-16,1-1-4 15,1-9-1-15,1-5-2 0,0-10 2 16,0-4 1-16,0-5 0 16,0-6-3-16,0-1 1 15,0-3 0-15,0 0 2 16,0 0 6-16,0 0 5 16,0-12 10-16,0-12-13 15,-2-8-9-15,1-6 0 16,-2-2 1-16,3 2-2 15,0-1 0-15,0 0-3 16,0-1 3-16,0 3 0 16,0-2-6-16,7 3 5 15,1 3 1-15,3-1-2 0,5 3 1 16,3 3-6-16,5 0 4 16,-2 6-5-16,4 2-1 15,-4 4-4-15,-5 8 8 16,-1 3 3-16,-7 5 1 15,-1 0-9-15,-1 14 0 16,-4 8 5-16,-3 8-7 16,0 0 12-16,0 1 0 15,-17-3 1-15,1-1 1 16,-7-6-2-16,3-1 0 16,-3-4 1-16,4-2-1 15,0-6 0-15,2-5-6 16,4 1-5-16,-2-1 0 15,0-1-11-15,4-1 15 16,7-1 1-16,1 0 2 0,3 2 2 16,0 3-10-16,0 2-20 15,0 5 10-15,0 3 22 16,6 2 2-16,9 2-2 16,6 0 0-16,-1-1 2 15,6-2 2-15,-2-2 0 16,3 3-3-16,-8-4 1 15,-5-1-4-15,-1 2-2 16,-10 1 0-16,-3 5-60 16,0 1-103-16,0-6-55 15,-12-6-261-15</inkml:trace>
  <inkml:trace contextRef="#ctx0" brushRef="#br0" timeOffset="359.3547">17420 4682 688 0,'0'0'183'0,"0"0"-85"15,0 0 86-15,0 0-76 16,0 0-53-16,0 0-8 15,0 0-10-15,0-40-12 0,0 40 2 16,0 0-12-16,0 0-11 16,0 1-4-16,0 15-10 15,0 7 10-15,4 3 3 16,1 3-1-16,-1 0 0 16,-1-3 0-16,1-4-2 15,-4-3-7-15,0-4 5 16,0 0 0-16,0-4 2 15,0-1-53-15,-4 0-94 16,-8-9-145-16,-1-1-459 16</inkml:trace>
  <inkml:trace contextRef="#ctx0" brushRef="#br0" timeOffset="1078.1075">17638 4548 842 0,'0'0'17'0,"0"0"125"15,0 0-37-15,0 0-84 0,0 0-21 16,0 0-7-16,-3 31 7 16,3 1 9-16,3 5-4 15,0 3 6-15,0 1 0 16,-3-7-6-16,0-2-1 16,0-8 0-16,0-9-1 15,0-5 1-15,0-6-3 16,0-2 0-16,0-2 4 15,0 0 6-15,0-5 14 16,0-16 55-16,-6-8-66 16,-2-11-10-16,3-10 6 15,-2-4-2-15,3-1-7 16,2 4 1-16,2 3-1 0,0 5-1 16,0 6-1-16,15 9 0 15,2 6-2-15,-1 7 3 16,-3 5-5-16,4 6-1 15,-2 4 5-15,-2 0-4 16,1 4-5-16,-1 13 1 16,-6 3 0-16,-2 1 1 15,-5 3-2-15,0 0 10 16,0-2 0-16,-12 0-1 16,-9-3 0-16,3-4 0 15,5-5-1-15,0-4 1 16,0-3 1-16,6-3-6 15,1 0-11-15,2 0 12 0,1 0 4 16,0 0-2-16,3 0 1 16,0 0-3-16,0 3-11 15,0 5-23-15,10 6 21 16,3 5 18-16,7 1 3 16,-4 1 1-16,5 0-3 15,0 2 1-15,-5-1-2 16,1 0-1-16,-5 2-3 15,-8 0-1-15,-4 1-139 16,0-6-117-16</inkml:trace>
  <inkml:trace contextRef="#ctx0" brushRef="#br0" timeOffset="1703.1438">17930 4894 648 0,'0'0'153'15,"0"0"-134"-15,0 0 98 16,0 0-62-16,33-83-38 16,-18 71 3-16,1 4-1 15,-5 4 4-15,-2 4-10 16,1 0-4-16,-7 1-4 15,1 13-1-15,-4 5 0 16,0 3 2-16,0 2 0 16,-7 1-2-16,-9-3 4 15,0 0-6-15,2-8-1 16,2 0 0-16,0-5 2 0,7-4-2 16,4-4 1-16,1-1 0 15,0 0-1-15,0 0 2 16,0 0-3-16,0 4-2 15,0-3 2-15,15 1 3 16,1-2 8-16,6 0-2 16,4 0 1-16,1 0-2 15,-5 0-4-15,4 0 0 16,-6-2 1-16,-2 1 4 16,-4 1-9-16,-8 0 0 15,-3 0-2-15,-3 0-61 16,0 0-276-16</inkml:trace>
  <inkml:trace contextRef="#ctx0" brushRef="#br0" timeOffset="2328.127">18476 4589 692 0,'0'0'33'0,"0"0"106"16,0 0 28-16,0 0-93 15,0 0-8-15,0 0-26 16,-3-10 9-16,3 10-8 15,0 0-9-15,0 0-5 16,0 0-2-16,0-6-1 16,13 0-6-16,16-6-13 0,2-1-3 15,6 2 0 1,1-2-2-16,-1 4 0 16,-3-2 2-16,-7 5-2 0,-9 1 0 15,-3 2-2-15,-8 2-27 16,-2 1-89-16,-2 0-103 15,-3 0-158-15</inkml:trace>
  <inkml:trace contextRef="#ctx0" brushRef="#br0" timeOffset="2812.5101">18515 4710 491 0,'0'0'30'0,"0"0"113"16,0 0-65-16,0 0-40 16,0 0-13-16,0 0 27 15,-10 0 29-15,10 0-10 0,-1 0 9 16,1 0-26-16,0 0-7 16,0 0-17-16,-3 0-10 15,3 0-3-15,0 0 1 16,0 0-1-16,14 0 11 15,11-5-4-15,11-4 1 16,6-2-3-16,4 0-10 16,-7 3-2-16,-5 1-3 15,-6 3-2-15,-10 3 2 16,-7 1-6-16,-5 0-1 16,-6 0-4-16,0 0-14 15,-6 5-79-15,-14 4-36 0,1-6-671 16</inkml:trace>
  <inkml:trace contextRef="#ctx0" brushRef="#br0" timeOffset="6836.9237">19599 4377 338 0,'0'0'114'16,"0"0"26"-16,0 0-30 16,0 0-9-16,0 0-24 0,0 0 63 15,0 0-46-15,-2-31-2 16,2 26-13-16,-1 0-14 16,1 4-21-16,-3 1 0 15,2 0-29-15,1 6-15 16,0 20-13-16,0 15 13 15,0 9 2-15,0 1 3 16,0-3-5-16,-2-5-1 16,1-5 1-16,1-8 2 15,-3-2 0-15,0-9-1 16,0-7-1-16,0-7-1 16,3-3 1-16,0-2 0 15,0 0 7-15,-3 0 3 16,-4-7 1-16,-3-13-3 15,0-8-5-15,1-5 1 0,2-6-2 16,4-5-2-16,3-5 4 16,0 2-2-16,7 0-2 15,8 2 0-15,9 5-4 16,1 6 4-16,2 5-3 16,-2 7 2-16,1 7-3 15,-3 6 4-15,0 4-1 16,-5 5-3-16,0 0-4 15,-9 12-6-15,1 10 6 16,-9 5 5-16,-1 0 2 16,0 0 0-16,-11 0-1 15,-15-1 1-15,-3 2-1 0,-4-6-1 16,1-2 0-16,10-8 1 16,1-5-7-16,8-4 1 15,4-1-8-15,3-2 10 16,6 0 2-16,-3 1 4 15,3 1-1-15,0 1-19 16,0 4 5-16,15 4 10 16,5 5 5-16,3 2 0 15,2 1 0-15,-1 1 0 16,1-1 0-16,2-1 1 16,-1-2-1-16,-1 0 1 15,-1 0-1-15,-5-2-2 16,-3 5-51-16,-3-2-149 0,-13-7-134 15</inkml:trace>
  <inkml:trace contextRef="#ctx0" brushRef="#br0" timeOffset="7133.774">19947 4548 880 0,'0'0'74'0,"0"0"13"16,0 0 92-16,0 0-69 0,0 0-46 15,0 0-41-15,0 0-10 16,0-34-13-16,3 38 0 16,3 14 0-16,2 5 5 15,1 2 1-15,-1 1 0 16,1-3-1-16,0 1-2 15,-5-3 1-15,1-4-3 16,-1 0 0-16,-2-7 0 16,-2 0-1-16,1-1 0 15,-1-4-5-15,0 1-154 16,0-6-36-16,0 0-193 16</inkml:trace>
  <inkml:trace contextRef="#ctx0" brushRef="#br0" timeOffset="7727.5936">20188 4616 764 0,'0'0'25'0,"0"0"65"15,0 0 85-15,0 0-110 16,0 0-38-16,24-83 9 16,-3 71-16-16,-2 5-9 15,1 2-3-15,-10 5-4 16,-1 0-3-16,-2 3-2 16,-5 16-7-16,-2 3 8 15,0 7 5-15,-10 2-3 16,-8 2-1-16,-2 0 2 15,4-2-3-15,3-7 1 0,3-6-1 16,6-7 0-16,2-3 0 16,2-2-2-16,0-3 2 15,0 0 0-15,0 2 0 16,13-2 5-16,7-2 2 16,6-1-3-16,5 0 1 15,3-3-2-15,1-8-3 16,-4-4-3-16,-3 3-59 15,-11-4-179-15,-13-2-327 16</inkml:trace>
  <inkml:trace contextRef="#ctx0" brushRef="#br0" timeOffset="8290.0417">20590 4189 410 0,'0'0'509'0,"0"0"-468"16,0 0 81-16,0 0-49 16,0 0-28-16,31-76-19 15,-10 68-14-15,1 1 8 16,-2 2 1-16,-3 5 0 15,-5 0 4-15,-3 0-18 16,-1 10-7-16,-5 7 0 16,-3 6 1-16,0 5 4 15,-11 3-2-15,-10 0-2 0,1-2 4 16,-2-6-1-16,8-6-3 16,1-6-1-16,9-5 5 15,1-4-3-15,2-1 3 16,1-1-2-16,0 0 3 15,0 0 3-15,1 0 2 16,23 0 6-16,15-4 14 16,6-9-10-16,4-1-19 15,2 0-2-15,-1 1-12 16,-2 1-104-16,-9-5-200 16</inkml:trace>
  <inkml:trace contextRef="#ctx0" brushRef="#br0" timeOffset="13151.997">21299 4545 674 0,'0'0'41'0,"0"0"113"16,0 0-6-1,0 0-74-15,0 0-5 0,0 0-15 16,0 0 7-16,12-74-16 16,-12 74-4-16,0-1-6 15,0 1-20-15,0 0-15 16,0 10 0-16,0 21 0 16,0 13 0-16,0 11 6 15,0 9 0-15,0 0-3 16,0-5 1-16,0-6-2 15,0-12-2-15,0-7 0 16,0-12-1-16,0-7 2 16,0-7-1-16,0-4 1 15,0-4 0-15,0 0 2 16,0 0 5-16,0-1 5 0,0-22 47 16,0-8-48-16,-3-14-2 15,0-12-1-15,3-6-2 16,0-5-2-16,0-1-2 15,0 5-3-15,2 7 2 16,10 7-2-16,6 9-2 16,2 4 2-16,5 11 0 15,1 3-1-15,3 6 1 16,-3 6 0-16,-5 5-2 16,-7 5 0-16,1 1-5 15,-9 2-4-15,-2 18-4 16,-4 10 5-16,0 7 10 0,-1 2-2 15,-20-1-1-15,1-2-4 16,-1-10 0-16,2-5 4 16,6-8 2-16,-4-3 0 15,8-6 1-15,2 1-2 16,2-3-7-16,4-2-3 16,-1 3-5-16,2-3 4 15,0 4 0-15,0 6-2 16,0 2 13-16,2 5 2 15,7 5 0-15,3 2 0 16,6 5 0-16,-3-1 1 16,4-5-1-16,3-1 0 15,-1-6 0-15,2-5 0 0,-3-4 0 16,1-2-4 0,-6 0-91-16,-6-5-172 0,-9 0-323 15</inkml:trace>
  <inkml:trace contextRef="#ctx0" brushRef="#br0" timeOffset="15277.0265">21827 4802 422 0,'0'0'63'15,"0"0"51"-15,0 0-27 0,0 0-36 16,0 0 5-16,0 0 12 16,0 0 14-16,0-20-9 15,0 18-10-15,-1-4-14 16,-1 1-2-16,1-1-5 16,-2 0-7-16,3-2-15 15,0-2 7-15,0 0-13 16,0-1-2-16,3 0-12 15,7 2-2-15,7-1 1 16,-1 1-2-16,4 6 3 16,-1-2-4-16,-3 5 0 15,-1 0 3-15,-6 0-6 16,-3 5-5-16,-1 7 0 0,-4 7-1 16,-1 6 8-16,0 2 5 15,-9 5 0-15,-8-2 2 16,-3-3 0-16,-1-1-2 15,4-6 0-15,3-5 0 16,5-4 1-16,4-3-1 16,0-2 0-16,2 0-1 15,3-4 1-15,0 1-2 16,0 1 1-16,0-3-2 16,0-1 2-16,11 0 1 15,9 0 8-15,8 0 4 16,7-5-10-16,1-4 2 0,-1 1-2 15,-4 0-4-15,-3 1 3 16,-8 2-2-16,-7 1 2 16,-8 3-3-16,-5 1-3 15,0 0-27-15,0 0-50 16,0 0-87-16,0 0-50 16,-3 0-250-16</inkml:trace>
  <inkml:trace contextRef="#ctx0" brushRef="#br0" timeOffset="15859.2752">22211 4775 935 0,'0'0'3'16,"0"0"89"-16,0 0-11 15,32-79-50-15,-2 62-21 0,3 6 5 16,-2 5-1-1,-1 3-2-15,-4 3 2 0,-7 3-1 16,-6 17-13-16,-7 3-3 16,-6 6 3-16,0 0 3 15,-3-1-2-15,-13-8 3 16,3-7-3-16,-1-3 1 16,7-3 1-16,2-7-2 15,4 0-1-15,1 0 3 16,0 0 0-16,0 0-3 0,21-7-3 15,0 1-12-15,9 2-7 16,-2 1 9-16,-1 3 4 16,-2 0 7-16,-4 6-4 15,-6 10 1-15,-4 1-2 16,-7 3 3-16,-4-1-2 16,0-1 6-16,-20 1 1 15,-3-5 5-15,-7 0 9 16,0-3 5-16,2-3 1 15,1-3-2-15,3-1-11 16,1-1-6-16,3 2-2 0,4-5-11 16,2 0-285-16</inkml:trace>
  <inkml:trace contextRef="#ctx0" brushRef="#br0" timeOffset="18156.2994">22776 4470 731 0,'0'0'24'16,"0"0"130"-16,0 0-38 16,0 0-32-16,0 0-28 15,0 0 0-15,0 0-14 16,15-36-24-16,-15 36-8 16,1 14-8-16,2 13 6 15,-1 12 23-15,1 12-14 0,-2 2-7 16,3 5-4-16,-1-4-3 15,0-6-2 1,-1-9-1-16,0-9 1 0,-2-12 0 16,0-5 2-16,0-7-2 15,0-4 3-15,0-2-2 16,0 0 2-16,0 0 9 16,0-6 8-16,-4-17 31 15,-9-10-43-15,1-13-3 16,2-8 2-16,4-5-6 0,2-5 4 15,4-3-3 1,0-1-2-16,7 0-2 0,12 12 0 16,7 7-2-16,-2 18 2 15,3 10-4-15,-2 7 5 16,-1 8-1-16,-2 6-2 16,-4 0 1-16,0 3 0 15,-4 15-6-15,-6 3 0 16,-8 4 0-16,0 6 5 15,-5 3 2-15,-20 1-1 16,-2-3-4-16,-1-6-6 16,4-8-1-16,7-7 7 15,6-5 5-15,7-3-12 16,1-3-1-16,3 0-4 16,0 0 0-16,0 2-1 0,0 1-9 15,0 5 7-15,6 2 19 16,8 6 2-16,4 2 1 15,5 1 1-15,0 3 0 16,0-3-2-16,1-2 1 16,-2 0 0-16,-1-3-1 15,-4-4-2-15,-3 2 0 16,-2-1-73-16,-6-5-142 16,-2-6-100-16</inkml:trace>
  <inkml:trace contextRef="#ctx0" brushRef="#br0" timeOffset="18734.431">23258 4576 956 0,'0'0'8'16,"0"0"88"-16,0 0 15 0,49-76-77 16,-19 68-11-16,1 5-18 15,-3 3 10-15,-2 0 5 16,-8 17-15-16,-3 1-5 15,-12 8-1-15,-3-2 1 16,0 5 6-16,-18-4-6 16,0-5 4-16,2-6 0 15,2-8-3-15,4-6 2 16,7 0 1-16,1 0 9 16,2 0 3-16,0-5-16 15,5-6-12-15,9 1 0 16,3 1 1-16,-1 7 6 15,-1 2 0-15,2 0-4 16,-5 9 5-16,-1 6 0 0,-2 4 1 16,-5-2 0-16,-4 2 2 15,0-2-2-15,0-1 3 16,-14-2 3-16,-4-5 2 16,-3-1-4-16,-1-4 3 15,-2-2-1-15,0-2-3 16,0 0 0-16,3 0-70 15,0 0-149-15,7-3-146 16</inkml:trace>
  <inkml:trace contextRef="#ctx0" brushRef="#br0" timeOffset="19140.7514">23798 4446 837 0,'0'0'15'16,"0"0"105"-16,0 0 22 15,0 0-36-15,0 0-43 16,0 0 5-16,0-37-12 15,0 36-5-15,0 0-16 0,0 1-14 16,0 0-6-16,0 0-5 16,0 0-10-16,0 21-1 15,3 14 1-15,3 11 8 16,0 5 4-16,3 2 3 16,-2-1-3-16,1-7-4 15,-2-6-3-15,1-6-4 16,-4-8 2-16,-2-4-1 15,-1-5-2-15,0-2 0 16,0-2 0-16,0-2 0 16,0-3-2-16,-6 2-100 15,-8-6-135-15,-9-3-297 16</inkml:trace>
  <inkml:trace contextRef="#ctx0" brushRef="#br0" timeOffset="21562.5863">19304 5559 270 0,'0'0'102'0,"0"0"-25"16,0 0 40-16,0 0-9 16,0 0-49-16,0 0-24 15,0 0-6-15,-29-5 0 16,29 5 1-16,0 0 0 16,0-3 15-16,0 3 1 15,0 0-8-15,0 0-13 16,0 0 1-16,3 0-10 15,9 0 9-15,9 0 2 16,6 0-8-16,10 0 2 0,9 0-1 16,8 0-2-16,6 0-3 15,1 0-10-15,6 0 3 16,2 0-4-16,3 0 2 16,2 0-6-16,-2 0 3 15,-5 0-3-15,0 0 0 16,-6 0 0-16,3 0 3 15,-1 0-3-15,1 0 2 16,1 0 2-16,1 0-3 16,4 0 1-16,3 0 3 15,8 0-2-15,-1 0 2 16,2 0-4-16,0 0 2 16,-1 0-3-16,0 0 5 0,-3 0-2 15,-3-1 4-15,-2 1-1 16,-1 0 1-16,0 0 0 15,-4 0-6-15,0 0 2 16,0 0-3-16,-1 0 2 16,0 0-2-16,4 0 5 15,3 1-4-15,-2-1-1 16,-3 0 2-16,2 0-2 16,-4 0 6-16,6 0 5 15,3 0 1-15,6-1-10 16,0-2 3-16,2 1-5 15,0 2-1-15,0 0 1 0,-2 0 0 16,-6 0 3-16,-4 0-1 16,-1 0-2-16,-1-3 1 15,-1-1 0-15,1 0-1 16,-3 0 0-16,2-1 0 16,4 1 1-16,5 4 2 15,0-1-3-15,0 1 1 16,0 0 0-16,-8-2-1 15,-1 1 2-15,-1 0-2 16,-6-2 4-16,-3 1 2 16,-7 0-3-16,-6-1 1 15,-5-2 0-15,-4 2-3 16,-6 1 10-16,-5 0-7 16,-7 0 9-16,-6 1 11 15,-2-1-1-15,-7 0-1 0,1 2-6 16,-4 0-4-16,-1 0 3 15,0 0 0-15,0 0-4 16,0 0-5-16,0 0-5 16,0 0-2-16,0 0-1 15,2 0-3-15,-2 0-1 16,0 0 0-16,0 0-39 16,0 0-50-16,0 0-37 15,-5 0-68-15,-14 0-86 16</inkml:trace>
  <inkml:trace contextRef="#ctx0" brushRef="#br0" timeOffset="23453.2412">19605 6386 736 0,'0'0'36'0,"0"0"56"16,0 0 69-16,0 0-56 15,0 0-19-15,0 0-24 0,-9-23-21 16,9 23-25-16,0 0-16 15,0 4-1-15,0 25-29 16,0 15 30-16,0 12 6 16,0 4 6-16,0-4-2 15,0-8-5-15,0-6 2 16,0-12-4-16,0-8-2 16,0-9 3-16,-3-6-2 15,3-4 2-15,0-3 4 16,-1 0-1-16,-2 0 12 15,-3-14 65-15,-3-11-53 16,-8-9-25-16,5-10-3 0,-2-9 12 16,3-5-11-16,5-8 4 15,4-4-8-15,2 3 1 16,8 4-1-16,14 9 0 16,5 16-3-16,3 9 2 15,-3 12-4-15,-5 9 1 16,-2 6 4-16,-4 2-6 15,-3 5-5-15,-2 14 1 16,-6 8-4-16,-5 5 10 16,0 5 0-16,-16-1 1 15,-7-3 3-15,-4-7-6 16,6-9-1-16,-3-3 6 16,8-8-3-16,4-1 2 0,0-3-15 15,7-1-8-15,2-1 13 16,3 0-14-16,0 1 5 15,0 2-9-15,0 6-12 16,9 5 29-16,11 6 13 16,0 4 0-16,9 1 0 15,-3 1 1-15,4 0-1 16,2-4 1-16,-7 1 1 16,1-4-2-16,-7-5 0 15,-5 1-11-15,-1-3-188 16,-9-7-68-16,-1-5-247 15</inkml:trace>
  <inkml:trace contextRef="#ctx0" brushRef="#br0" timeOffset="23734.4903">19979 6479 961 0,'0'0'150'0,"0"0"-90"16,0 0 134-16,0 0-86 16,0 0-52-16,0 0-37 15,0-32-16-15,0 37-3 16,0 14-2-16,2 8 2 0,1 6 9 16,3-1 0-1,0 0-1-15,-3-6-6 0,0-2 0 16,-2-4-1-16,1-3-1 15,-2-5-1-15,0 1 1 16,0-7-5-16,0 1-103 16,0-6-65-16,-3-1-112 15,-6-11-309-15</inkml:trace>
  <inkml:trace contextRef="#ctx0" brushRef="#br0" timeOffset="24265.7462">20229 6539 881 0,'0'0'134'0,"0"0"-103"15,0 0 104-15,14-82-73 16,9 65-26-16,-1 2-26 16,7 7-1-16,-4 4 6 0,-1 4-1 15,-8 0-5-15,-3 12-4 16,-7 5-5-16,-6 10-3 15,0 0 3-15,-7 8 5 16,-21-1-1-16,-5 3 0 16,-3-4-2-16,5-3-2 15,2-8 2-15,8-5-2 16,9-5 0-16,4-4-1 16,6-4 1-16,2-3-2 15,0-1-3-15,2 0 1 16,22 0 4-16,4 0 10 15,11-1-4-15,5-9-1 0,0-4-3 16,0 4-2-16,-3 4 0 16,-5 0 0-16,-5 6 1 15,-10 0-1-15,-9 0-9 16,-8 0-60-16,-4 8-50 16,-1 5-62-16,-17-5-163 15</inkml:trace>
  <inkml:trace contextRef="#ctx0" brushRef="#br0" timeOffset="25968.9122">21019 6402 776 0,'0'0'28'16,"0"0"122"-16,0 0-53 15,0 0-54-15,0 0-31 16,0 0-4-16,0 0-2 15,-10 0 1-15,10 0-2 16,0 0 1-16,0 0 7 16,9 0-7-16,14 0 7 15,10 0 25-15,7-7-8 16,5-2-15-16,-1 0-10 0,0-1-3 16,-3 4 0-1,-12 0-2-15,-5 1-1 0,-9 2-2 16,-9 2-16-16,-3 1-34 15,-3 0-27-15,0 0-72 16,-3-2-92-16</inkml:trace>
  <inkml:trace contextRef="#ctx0" brushRef="#br0" timeOffset="26312.6371">21167 6302 650 0,'0'0'14'15,"0"0"16"-15,0 0 37 16,0 0-6-16,0 0-32 16,0 0 28-16,16-34 37 15,-16 29-7-15,0 0-26 16,0 4 1-16,0-4-12 15,0 2-18-15,0 0-1 16,0 1-1-16,0 0-6 16,0 2-8-16,0 0-10 15,0 0-6-15,0 21-25 16,0 11 25-16,3 6 2 16,5 4 0-16,-2 0-2 0,2 0-1 15,-6-1 0-15,-2 1-50 16,-10-10-241-16,-20-9-645 15</inkml:trace>
  <inkml:trace contextRef="#ctx0" brushRef="#br0" timeOffset="27156.4208">21607 6251 655 0,'0'0'363'0,"0"0"-334"16,0 0 84-16,0 0-60 0,0 0-52 16,0 0 6-1,25 85 36-15,-18-37-4 0,-1 4-8 16,-3 0-11-16,1-3-11 15,-4-8-3-15,0-8-3 16,0-10-1-16,0-11-1 16,0-6 0-16,0-4 1 15,0-2 2-15,0 0 9 16,0 0 0-16,-8-9 45 16,-3-15-38-16,0-9-12 15,2-6-6-15,-1-7 3 16,7-12-4-16,3-3 4 15,0-2-3-15,0 8-2 16,16 6 1-16,3 14-5 0,1 10 4 16,0 8-1-16,3 8 0 15,-8 6 1-15,2 3-3 16,-1 0-4-16,-5 9 3 16,-2 8-8-16,-6 10 1 15,-3 0 5-15,-1 6 6 16,-18 1 0-16,-7-2-3 15,1-9-5-15,2-6-10 16,6-7 1-16,1-4 7 16,6-2-1-16,1-4-20 15,5 0 0-15,4 0-4 16,0 3-3-16,0-3 0 16,0 0 15-16,0 5-6 0,0 2 11 15,13 7 18 1,3 3 2-16,5 7-2 0,1 0 8 15,0 1-2-15,0-3 5 16,-1-2-3-16,-3-3-6 16,0-1 1-16,-6 1-3 15,-1-5-4-15,-3 2-66 16,-2-7-211-16,-6-7-223 16</inkml:trace>
  <inkml:trace contextRef="#ctx0" brushRef="#br0" timeOffset="27718.9026">21935 6578 852 0,'0'0'41'0,"0"0"59"0,0 0 59 16,0 0-91-1,22-75-46-15,4 58-13 0,2 3-6 16,-6 4 1-16,-7 7 6 15,-2 3-4-15,-3 0 2 16,-3 3-8-16,-2 13-4 16,-1 6 1-16,-4 3 3 15,0 1 2-15,-6 4 1 16,-7 0-3-16,-7-3 5 16,4-3-5-16,-1-7 1 15,4-3 2-15,5-5-3 16,3-7 0-16,5 1 0 0,0-2 0 15,0-1-2 1,0 2 0-16,0-2 2 0,7 0 6 16,9 0 0-16,7 0 0 15,3 0-3-15,-2 0-2 16,0-6-1-16,-1-2 2 16,-3 2-2-16,-1-2-2 15,0 2 1-15,-1 0-17 16,-6 1-25-16,-2 5-113 15,-5-3-112-15,-3-2-259 16</inkml:trace>
  <inkml:trace contextRef="#ctx0" brushRef="#br0" timeOffset="28281.4147">22302 6495 973 0,'0'0'46'16,"0"0"-31"-16,0 0 99 15,31-84-28-15,-6 75-61 0,-1 4-7 16,2 5-5-16,-4 0-1 16,-3 12 3-16,-4 9-4 15,-3 2 2-15,-4 3-7 16,-8 1-2-16,0-2-1 16,-4-5-2-16,-9-6 0 15,3-5 4-15,2-5-3 16,3-4 2-16,3 0-2 15,2 0 1-15,0 0 8 16,0 0-4-16,16-7-7 16,10-5-18-16,5 2 2 15,2 3 9-15,0 6 4 16,-5 1-1-16,-3 4-2 16,-5 14 0-16,-2 4-3 15,-12 4 8-15,-6 1 0 0,0 2 1 16,-16-2 6-16,-13 2 10 15,-10-6 1-15,2-2-6 16,-1-6-8-16,6-6 3 16,-1-1-5-16,7-8-1 15,3 0-28-15,3-3-262 16</inkml:trace>
  <inkml:trace contextRef="#ctx0" brushRef="#br0" timeOffset="29922.0511">22921 6350 675 0,'0'0'20'0,"0"0"7"15,0 0 57-15,0 0-22 16,0 0-10-16,0 0-14 16,0 0 0-16,-22 0 17 0,22 0-19 15,0 0-27-15,0 3 0 16,14-3 0-16,4 0 20 15,8 2 0-15,7-2-3 16,5 0-2-16,5 0-12 16,8 0 1-16,-3-8-4 15,-1 2-4-15,-9-1-5 16,-10 3 0-16,-12 0-1 16,-8 2-2-16,-5 2-49 15,-3-3-36-15,0-2-44 16,0-1-160-16</inkml:trace>
  <inkml:trace contextRef="#ctx0" brushRef="#br0" timeOffset="30265.805">23089 6261 670 0,'0'0'52'16,"0"0"116"-16,0 0-27 15,0 0-42-15,0 0-25 16,0 0-10-16,0-27-6 0,0 27-8 16,0 0-17-1,0 0-11-15,0 0-22 0,0 15-1 16,0 11 1-16,3 9 3 15,2 5 4-15,-1-1-6 16,-1-3 3-16,2-2-4 16,-2-5-1-16,2-5 1 15,-3-2-7-15,-2-5-161 16,0-9-93-16,-2-8-330 16</inkml:trace>
  <inkml:trace contextRef="#ctx0" brushRef="#br0" timeOffset="30937.6929">23520 6198 1053 0,'0'0'48'0,"0"0"-44"16,0 0 23-16,0 0 27 16,26 99 12-16,-14-49-43 15,-2 2 17-15,0-1-3 16,-4-6-21-16,-4-4-11 16,-2-10 4-16,0-10-7 0,0-5 1 15,0-8-1-15,0-5 0 16,0-3 5-16,0 0 3 15,-2 0 4-15,-7-14 6 16,-2-12-12-16,-3-6-4 16,-1-8-2-16,3-10 1 15,5-4 2-15,1-9 0 16,6 2 9-16,0 2-6 16,10 8-6-16,8 9 1 15,5 9-3-15,2 6 0 16,0 6 0-16,1 5-3 15,-4 10 3-15,-3 3 0 16,-2 3-3-16,-5 0 0 0,-3 9-9 16,-3 11 1-16,-6 4 2 15,0 2 6-15,-14-1 0 16,-9 0 0-16,-1-5-18 16,3-4 4-16,1-7 5 15,8 0 1-15,2-7 7 16,6 4 0-16,1 2-3 15,3 1-14-15,0 6 2 16,0 2 14-16,4 3-1 16,12 0 0-16,4 4 6 15,1-1 0-15,1-1 2 16,-1-3-1-16,-2-2 1 0,1-3-2 16,-4-2 1-1,0-3-1-15,-2-4-16 0,-2 2-183 16,-6-7-136-16</inkml:trace>
  <inkml:trace contextRef="#ctx0" brushRef="#br0" timeOffset="31529.9487">23925 6370 989 0,'0'0'24'0,"0"0"138"16,0 0-71-16,0 0-32 15,0 0-50-15,0 0-4 16,86-70 0-16,-65 70 4 16,-6 2-2-16,1 13-5 15,-7 4-2-15,-3 5-4 16,-6 1 1-16,0-1 3 16,-3-1 4-16,-9-6-1 15,1-7-2-15,4-7 1 16,3 2 2-16,4-3-2 0,0-2 2 15,0 0 2-15,0 0-6 16,0 0-7-16,1 0-18 16,13 0-9-16,2 0 25 15,3 0 1-15,-2 3-1 16,-1 11 3-16,-2 3 0 16,-5 2-1-16,-3-2 5 15,-6 0 0-15,0-2 2 16,-10 1 4-16,-13-5 1 15,-6-2 4-15,-2 2-7 16,0-8 2-16,1-3-3 16,3 0 0-16,5 0-1 15,6-14-85-15,5 2-154 0,8-8-93 16</inkml:trace>
  <inkml:trace contextRef="#ctx0" brushRef="#br0" timeOffset="31904.9457">24350 6350 233 0,'0'0'538'0,"0"0"-437"16,0 0 110-16,0 0-69 16,0 0-62-16,0 0 5 15,0-24-15-15,0 24-19 16,0 0-10-16,0 0-23 16,0 0-10-16,0 0-8 15,0 10-6-15,0 18 2 16,6 8 4-16,5 6 13 15,2 2 8-15,-3-8-13 16,3 1-2-16,-4-9 0 16,-3-3-4-16,0-6 2 15,-3-5-3-15,-1-5-1 16,-2 2 0-16,0-3-5 0,-5-4-151 16,-16-4-205-16</inkml:trace>
  <inkml:trace contextRef="#ctx0" brushRef="#br0" timeOffset="33237.9839">19294 5967 453 0,'0'0'110'0,"0"0"-14"16,0 0-26-16,0 0 3 15,0 0-31-15,0 0 5 16,-78 30 5-16,66-24 10 16,-2-2-22-16,2 3 5 15,1 3-13-15,-8 2-19 0,0 2-5 16,-6 9-3 0,-3 7 2-16,-2 9 2 0,1 21 0 15,7 16 8 1,6 13 28-16,10 13-23 0,6 4 13 15,9 1 1 1,25-6-15-16,17-1-10 0,7-8 8 16,10-10 0-1,11-7-4-15,2-12-2 0,-1-15-3 16,-2-9 6-16,-9-10 1 0,-13-5-3 16,-11-5 1-1,-9-4-6-15,-14-6-1 0,-7-4 1 16,-7-2-5-1,-5 0-3-15,-3-2 2 0,0 0-3 16,0-1-1 0,0 2-23-16,0-1-117 0,0-1-193 15,0-3-470-15</inkml:trace>
  <inkml:trace contextRef="#ctx0" brushRef="#br0" timeOffset="34539.2362">24450 5978 599 0,'0'0'89'0,"0"0"-6"15,0 0 65-15,0 0 8 16,0 0-48-16,0 0-34 16,0 0-21-16,-9-24-20 0,9 24-18 15,0 0-15 1,6 5-4-16,16 11 4 0,9 9 6 15,5 9-5 1,-1 11 1-16,-4 13 1 0,-4 7-2 16,-7 11 3-1,-9 9 0-15,-11-3-2 0,0 4-1 16,-15-6 1 0,-16-5 0-16,-11-11 1 0,-4-7-1 15,-8-9 0-15,-1-8 4 0,7-8-1 16,7-9 8-1,12-8-6-15,14-5-1 0,6-4-2 16,6-5-3 0,1 1-1-16,0-2 1 0,2 0 0 15,0 0-1 1,0-6-67-16,0-7-99 0,0-11-229 16</inkml:trace>
  <inkml:trace contextRef="#ctx0" brushRef="#br0" timeOffset="35249.28">24982 6072 792 0,'0'0'24'16,"0"0"128"0,0 0 20-16,0 0-61 0,0 0-34 15,8-77-26-15,12 62-33 16,3 1-13-16,2 4 3 15,1 1-5-15,-3 7 1 16,-2 2-3-16,-4 0-1 16,-2 2 0-16,-6 17-7 15,-3 7 2-15,-6 8 5 16,0 7 0-16,-20 8 3 16,-8 0-2-16,-5-2 0 0,3-7-1 15,5-9 1 1,7-10-1-16,7-8 0 0,7-3 1 15,1-6 1 1,3-2-2-16,0-1 1 0,0 1 1 16,3-2-1-1,15 0 5-15,10 0 3 0,5 0-7 16,7-2 3 0,1-6-4-16,2-2 2 0,2-2-1 15,-5 3-2-15,-3-3 1 0,-3 4 0 16,-8 1-1-1,-7 2-2-15,-7 3 0 0,-3 2-3 16,-9-3-36 0,0 2-138-16,-6-10-219 0</inkml:trace>
  <inkml:trace contextRef="#ctx0" brushRef="#br0" timeOffset="36194.2466">24357 5496 264 0,'0'0'55'0,"0"0"32"16,0 0 29-1,0 0-38-15,0 0-9 0,0 0-23 16,-29 0 28 0,24 0-2-16,2 0-18 0,-2-1-20 15,2 0-5-15,-1 1-2 0,-5 0-17 16,0 0 0-1,-3 0-5-15,-3 0 2 16,3 0 7-16,-1 0 11 16,4 0 19-16,3 0 3 15,3 0-14-15,3 0-14 16,0 0-9-16,0 0-9 16,0 0 1-16,6 0 1 15,22 0 7-15,17 0 36 0,19-5-2 16,12 0-24-1,9-3-10-15,-1 2-3 0,-4 1-5 16,-2-1 1 0,-8 0 0-16,-6 3 3 0,-13-2 4 15,-15 2 4 1,-16 0-3-16,-12 2-11 0,-8 1 0 16,0 0-1-16,0 0-120 0,-19 0-139 15,-6-9-634 1</inkml:trace>
  <inkml:trace contextRef="#ctx0" brushRef="#br0" timeOffset="42990.905">25942 5349 470 0,'0'0'28'16,"0"0"99"-16,0 0-45 15,0 0-31-15,0 0-1 16,0 0 3-16,0 0 25 16,-10 0-14-16,10 0-27 15,0 0-12-15,-1 0-12 16,1 0-10-16,-2 0-2 16,2 0-1-16,0 0 2 0,0 0-1 15,0 0-2-15,8 0-7 16,19 1 8-16,14 1 11 15,13-2 2-15,14 0 0 16,7 0-8-16,4-6-2 16,5-1 3-16,-2 0-6 15,1 0 9-15,-4 4 0 16,-7-1 6-16,-6 0 3 16,-8 0 2-16,-6-2 2 15,-9 1 9-15,-8 0-7 16,-8 2 1-16,-8 0-2 15,-10 3-11-15,-5-2-12 16,-2 2-1-16,-2 0-34 0,3 0-119 16,1 0-125-16,2 0-62 15</inkml:trace>
  <inkml:trace contextRef="#ctx0" brushRef="#br0" timeOffset="43608.7868">27826 4986 779 0,'0'0'26'0,"0"0"131"15,0 0-41-15,0 0-24 16,0 0-37-16,0 0-10 15,0-19-6-15,0 19-16 16,-1 0-22-16,-9 0-1 16,-7 17-3-16,-7 7 3 0,-2 5 0 15,0 4 8-15,3-4-7 16,4 1 4-16,3-4 0 16,6 1-5-1,3-8 3-15,6-2-3 16,1-6 0-16,0-2 1 15,0-4 1-15,0 1 1 16,8-1-1-16,4-2 4 16,4-1-2-16,5-2 5 15,7 0-7-15,2 0 3 0,4 0-2 16,2-5-1-16,-2 1-2 16,-4 0 0-16,-3-1-1 15,-9 2 0-15,-5 0 1 16,-5 0 0-16,-4 1 2 15,-1 1-4-15,-1 1-23 16,-2 0-33-16,0 0-51 16,0 0-75-16,0 0-34 15,0 0-145-15</inkml:trace>
  <inkml:trace contextRef="#ctx0" brushRef="#br0" timeOffset="43905.5835">27852 5204 610 0,'0'0'40'0,"0"0"66"0,0 0 9 16,0 0 17-16,0 0-39 15,0 0-22-15,-13-51 0 16,13 48-38-16,0 2 10 16,0 0-11-16,0 1-5 15,0 0-6-15,0 0-5 16,0 0-16-16,0 9-8 15,0 13 8-15,0 6 9 16,4 3 1-16,6 0-5 16,-1-1-1-16,0-4-4 15,-1-2 3-15,-4-3-4 16,-2-5 1-16,-2-3-7 0,0-6-21 16,0 1-116-16,0-8-85 15,0 0-226-15</inkml:trace>
  <inkml:trace contextRef="#ctx0" brushRef="#br0" timeOffset="45017.666">28005 4766 609 0,'0'0'20'0,"0"0"31"16,0 0 17-16,0 0-6 15,0 0-28-15,-85-39-18 16,66 37-6-16,-3 2 1 16,-2 0 17-16,-2 0 3 15,1 0 15-15,0 0-5 0,0 0-6 16,2 2-8-16,-1 6 1 16,2 0-7-1,3 3-3-15,0 3-9 0,0 3-4 16,-1 3-2-16,-2 3 8 15,3 4-2-15,-2 0 7 16,3 2 7-16,-1 2-7 16,-1 5-2-16,0 3 5 15,0 4 1-15,8-1-4 16,1-3-6-16,4-1 3 16,6-4 2-16,1-1-4 15,0-2 0-15,0 2-2 0,0-2-1 16,10 1-1-16,1-1 0 15,4-1 4-15,4 1 3 16,2-1 0-16,0-2-3 16,3 0-1-16,-2-1-5 15,0-5 3-15,-2-1-4 16,1-2-1-16,-1-3 4 16,-1-4 0-16,0-3 3 15,0-1-1-15,1-3 1 16,2-2 4-16,5 0-4 15,6-3-2-15,3 0 1 16,1 0-6-16,-3 0 0 0,-2-6-2 16,-4-5 2-16,-1 0-1 15,-2-1 0-15,-1-3-1 16,-2-2 6-16,-1-1-6 16,-2-3 1-16,-1-3 1 15,-3 3-3-15,0-1 7 16,-4 0-5-16,-4 0 8 15,1-2-1-15,-1-1-3 16,0 3 1-16,-1-1 0 16,1 4-1-16,-1-3 3 0,1 3-3 15,0-2-1 1,-1-2 0-16,-3-3-3 0,3 5 0 16,-3-1 0-16,0-1 0 15,-1 2 3-15,-1-1 0 16,-1 2-3-16,0 3-2 15,0-3 5-15,0 0-2 16,0 1-3-16,0-3 2 16,0 2-2-16,0 0 0 15,0 1 0-15,-9 0 0 16,2 4 1-16,-2-6 0 16,-4 1 1-16,-1 1 0 15,2-1-1-15,-1 0 0 16,2 3 0-16,3 0-1 15,-2 1 3-15,1 4-2 0,0-1-1 16,-4 4-2-16,-7 1-1 16,-11 2-2-16,-13 6 0 15,-15 0-32-15,-12 10-63 16,-10 0-193-16,3-7-943 16</inkml:trace>
  <inkml:trace contextRef="#ctx0" brushRef="#br0" timeOffset="52888.9792">17611 8349 972 0,'0'0'2'15,"0"0"107"-15,0 0-22 16,0 0-31-16,0 0-36 16,0 0 6-16,0 0 1 15,0 0-13-15,0-27 3 16,0 27-4-16,0 0-4 16,-3 0-9-16,3 13 0 0,-3 13 0 15,0 5 7-15,3 5 1 16,0 3 1-16,0-6-6 15,0 0 8-15,0-4-6 16,6-2-5-16,-3-4 0 16,-2-5 0-16,2-2 0 15,-1-6 0-15,-2-1-2 16,1 2-12-16,-1-5-157 16,0-3-87-16,0-3-186 15</inkml:trace>
  <inkml:trace contextRef="#ctx0" brushRef="#br0" timeOffset="53428.8739">17564 8431 995 0,'0'0'1'0,"0"0"68"16,0 0-27-16,41-73-33 15,-15 56 0-15,0 4-9 16,-3 5 6-16,-4 3 16 16,-7 5 7-16,-2 0-4 15,1 0-6-15,-2 17-14 16,5 3 5-16,1 9-1 16,2 0-4-16,-7 5-2 15,2-1-2-15,-6-4 3 16,-1-4-4-16,-5-5-2 0,0-6 2 0,0-7 0 15,0-3 6-15,0-4-2 16,0 0 2-16,0 0 6 16,0 0 3-16,-4-4 16 15,4-15-11-15,0-8-10 16,0-5 4-16,0-4-14 16,7 2 2-16,2 7-2 15,1 6-1-15,0 6 1 16,-2 9 0-16,1 3 2 0,0 3-4 15,-2 0 1-15,8 3-2 16,5 14 3-16,0 3 0 16,6 7 2-16,-8-2 0 15,3-1-2-15,-5-2-7 16,-7 2 5-16,0-5-7 16,-5-1-49-16,-1 1-41 15,-3-5-78-15,0-5-90 16,0-9-331-16</inkml:trace>
  <inkml:trace contextRef="#ctx0" brushRef="#br0" timeOffset="53897.6105">18154 8352 1041 0,'0'0'10'0,"0"0"91"15,0 0-31-15,0 0-65 16,0 0-3-16,0 0-2 16,49 37 11-16,-36-21-7 15,3-1 6-15,3-2-3 16,0-1-3-16,-2-1 10 16,-1-9-8-16,-3 1-4 15,1-3 2-15,-5 0-4 0,0 0 0 16,-1-5-10-1,-3-10-13-15,-2-2 13 0,-3-1-1 16,0-2 11-16,0 2-2 16,0 5 2-16,-5 3 3 15,4 6 14-15,-1 2-1 16,2 2-5-16,0 0-11 16,0 6-16-16,0 14 9 15,3 7 6-15,9 5 1 16,5-3 9-16,-2-1-2 15,6-6 6-15,-5-5-5 16,2-6-3-16,0-5 5 16,-3 0-10-16,-2-6 1 15,-2 0-3-15,-5 0-74 16,3-9-64-16,-2-14-109 0,-1-10-267 16</inkml:trace>
  <inkml:trace contextRef="#ctx0" brushRef="#br0" timeOffset="54147.6029">18609 8148 673 0,'0'0'322'15,"0"0"-227"-15,0 0 89 16,0 0-94-16,0 0-73 16,0 0-17-16,6-4 3 15,4 33 7-15,-1 5 26 16,1 5-13-16,1 4 0 0,-2-7-9 15,-2 0-8-15,-1-2-1 16,0-5-5-16,-2-5 0 16,-2-2 0-16,-2-6-4 15,0-5-57-15,0-5-113 16,0-6-105-16,4-3-121 16</inkml:trace>
  <inkml:trace contextRef="#ctx0" brushRef="#br0" timeOffset="54413.2608">18888 8197 1062 0,'0'0'66'16,"0"0"128"-16,0 0-110 0,0 0-54 15,0 0-28-15,0 0 0 16,11 38 18-16,-3 1 4 15,-2 7 7-15,0-1-10 16,-2 1-10-16,1-4-7 16,-2-5 3-16,-3-7-6 15,0-5-1-15,0-8 1 16,0-3-2-16,0-4-3 16,0-3-4-16,-3-1-130 15,-11-6-82-15,-1-3-168 0</inkml:trace>
  <inkml:trace contextRef="#ctx0" brushRef="#br0" timeOffset="54819.4899">18771 8417 896 0,'0'0'28'0,"0"0"127"15,0 0-59-15,0 0-52 16,0 0-36-16,0 0 6 15,101-15 2-15,-62 5-5 16,0 3-1-16,0-2-7 16,0 1 0-16,-8 1-3 15,-4 4 0-15,-8 0-1 16,-5 3 1-16,-8 0-1 0,-3 0-1 16,-3 0-14-16,1 6 5 15,1 11 11-15,-1 0 1 16,1 3 5-16,-1 1-5 15,1-1 0-15,-2-6 1 16,1 3-1-16,-1-4-1 16,0-6 4-16,0 2-4 15,0-5 0-15,0 4 0 16,0-5-5-16,-4-1-60 16,-8-2-171-16,-3-2-294 15</inkml:trace>
  <inkml:trace contextRef="#ctx0" brushRef="#br0" timeOffset="54991.3668">19090 8090 1032 0,'0'0'12'15,"0"0"183"-15,0 0-97 16,0 0-55-16,0 0-40 16,0 0-3-16,11-20-1 15,-10 20-110-15,-1 0-251 0</inkml:trace>
  <inkml:trace contextRef="#ctx0" brushRef="#br0" timeOffset="55756.9943">19404 8381 1142 0,'0'0'22'0,"0"0"145"15,0 0-93-15,0 0-52 16,0 0-22-16,0 0-1 0,4 76 1 16,5-27 13-16,-3 2-5 15,1 1 6-15,0-9-7 16,0-2-3-16,-4-12-1 15,-3-12-3-15,0-5 0 16,0-6 2-16,0-5-1 16,3-1 0-16,-3 0 5 15,0 0 3-15,0-1 7 16,0-17-3-16,-3-6-5 16,-7-12 4-16,2-7-3 15,3-7-2-15,5-5 0 16,0-1-5-16,6 5 1 0,14 8-2 15,-5 11-1-15,3 8-1 16,-3 9-4-16,-2 8 2 16,-3 3 2-16,0 4-4 15,0 0-3-15,-3 7-2 16,2 12 0-16,-3-2 7 16,-3 2-6-16,-3 5 2 15,0-7 5-15,-6 1-2 16,-9-5-1-16,-2-1 1 15,-2-4-20-15,5-3-8 16,-5-2-54-16,5-3-47 16,2 0-90-16,2-5-103 15</inkml:trace>
  <inkml:trace contextRef="#ctx0" brushRef="#br0" timeOffset="56006.997">19641 8081 953 0,'0'0'22'0,"0"0"180"16,0 0-57-16,0 0-75 15,0 0-62-15,0 0-2 16,30 36 18-16,-18 4 24 0,2 9-18 15,-2 2-11-15,-1-5-5 16,-4-4-11-16,-2 1-3 16,-5-9-1-16,0-3 1 15,0-3-6-15,0-9-109 16,-6-5-96-16,0-14-156 16</inkml:trace>
  <inkml:trace contextRef="#ctx0" brushRef="#br0" timeOffset="56366.3816">19821 8270 995 0,'0'0'7'16,"0"0"65"-16,0 0 32 0,52 79-29 16,-34-50-37-16,3-1-6 15,-2-6-4-15,-3-3-9 16,0-8-5-16,-4-1-7 15,3-10 1-15,0 0 0 16,4 0-4-16,1-15 1 16,3-7-5-16,0-3-5 15,-10-3-5-15,-1-1-4 16,-5 2 14-16,-4 8 2 16,1 7 0-16,-4 6 19 15,0 6 12-15,0 1-27 16,0 31-6-16,-20 22 0 0,-2 19 3 15,-10 13 3-15,1 3-4 16,0-2 4-16,-5-6-6 16,5-3-3-16,4-14-66 15,3-24-197-15</inkml:trace>
  <inkml:trace contextRef="#ctx0" brushRef="#br0" timeOffset="60647.946">20891 8313 675 0,'0'0'51'16,"0"0"83"-16,0 0 12 15,0 0-62-15,0 0-12 16,0 0-29-16,0 0-4 15,17-78 16-15,-7 67-23 16,-1-3-15-16,5 1-4 16,5 3-4-16,-2 0-3 15,4 6-5-15,-1 4-1 16,-3 0-2-16,-1 4-3 16,-6 18 0-16,-7 8-1 15,-3 10 4-15,-6 4 2 16,-20 4 5-16,-5 2-4 0,0-4 4 15,-2-8-3-15,8-9 0 16,5-8 0-16,8-9 0 16,8-5 0-16,1-4-2 15,3 1 1-15,0-3-1 16,0 1 3-16,0-2-1 16,3 0 0-16,15-3-2 15,9-8 5-15,2-2-5 16,9 3 0-16,6-1 0 15,0 2 0-15,2-1 0 16,-7 6-2-16,-6-2-5 16,-10 3-80-16,-8-4-57 0,-4 1-133 15,-11-5-265 1</inkml:trace>
  <inkml:trace contextRef="#ctx0" brushRef="#br0" timeOffset="61429.2032">21203 8037 736 0,'0'0'2'16,"0"0"37"-16,0 0 39 16,0 0-30-16,0 0-11 15,0 0 21-15,-84-62-19 16,71 59-15-16,-7 3-12 16,-2 0 10-16,-5 0-20 15,2 0-2-15,-8 6 4 16,6 5 0-16,-1-1 17 15,1 6 5-15,6 1-11 16,-8 5 5-16,6 8-10 16,-1 4 9-16,6 4 3 15,1 3-6-15,7-2 2 0,4 4 13 16,6-4-18-16,0 1 11 16,0 0-8-16,10 3 5 15,6-3 13-15,0-1-16 16,4 2-5-16,2-6-3 15,3 1-1-15,0-3-1 16,0 0-6-16,4-7 2 16,1-2 0-16,-1-4 0 15,3-3 1-15,1-5-5 16,-1-2 6-16,1-6-4 16,2-4 3-16,-2 0 0 15,1 0-2-15,0-12 5 0,0-5-5 16,-2 0-3-16,-7-2 0 15,1-3 6-15,-10 0-2 16,0-4-4-16,-2-4 7 16,-8-1-6-16,0 2 4 15,-5-3-5-15,-1-2 2 16,0-1 4-16,0-3-4 16,0 1 4-16,0-2-2 15,-4 0 2-15,-2 0 1 16,-8 3 4-16,2-2-9 15,-1 6 1-15,-5 2 2 16,3 6 1-16,-4 2 0 16,-5 1-5-16,-1 2 7 0,-5 5-6 15,-5 2 0 1,-4 2-4-16,1 7 1 0,-8 3-3 16,1 0 3-16,-1 18-7 15,7 7-98-15,10 1-91 16,16-6-227-16</inkml:trace>
  <inkml:trace contextRef="#ctx0" brushRef="#br0" timeOffset="62226.218">22405 8182 1102 0,'0'0'1'0,"0"0"48"15,0 0 38-15,0 0-72 16,0 0-15-16,0 0-3 15,-47 34 3-15,12-1 0 16,-3 0 4-16,-1-2 0 16,4-2-4-16,2-2 10 15,6-7-9-15,6-7 6 16,8-4 2-16,1-1-1 16,6-5 3-16,1-3-4 15,5 0-5-15,0 0 6 0,0 0 1 16,0 0 7-16,0-11 6 15,0-8-16-15,8-5-2 16,3-9-4-16,3-6 0 16,-2-4-1-16,1-6-9 15,-3-2-28-15,-4 2 21 16,-5 6 8-16,-1 11 9 16,0 6 0-16,-3 6 5 15,-9 9 5-15,-1 3 2 16,-1 8-5-16,0 0-3 15,-2 5-4-15,0 15-4 16,6 11-1-16,3 3 5 16,7 7 1-16,7 0 0 0,18-1 28 15,12-2-14 1,8-6-5-16,4-4-1 0,5-6-6 16,-2-5-3-16,-3-5 1 15,-4-5-1-15,-11 0 0 16,-8-4-1-16,-14-3-49 15,-6 3-48-15,-6-3-73 16,0 0-90-16,0 0-259 16</inkml:trace>
  <inkml:trace contextRef="#ctx0" brushRef="#br0" timeOffset="62835.5819">22935 8078 681 0,'0'0'303'0,"0"0"-231"16,0 0 94-16,0 0-76 16,0 0-59-16,0 0-24 15,48-46-4-15,-27 46 2 16,-3 0 2-16,2 10-5 15,-6 9 6-15,-2 1-5 16,-6 3-3-16,-6 6-2 16,0 1 2-16,-9 1 3 15,-13-4 1-15,0-5 0 16,2-8-4-16,9-9 5 16,3-1-4-16,5-4 2 15,3 0 0-15,0 0-3 0,0 0-7 16,11 0-7-16,6 3 14 15,8-2-1-15,-1 3 1 16,1 5 0-16,-8 4-1 16,-2 4-6-16,-3 2 4 15,-7 0-4-15,-5-1 2 16,0-1 5-16,-18-1 4 16,-5-4 1-16,-5-4 2 15,-1-3-5-15,1-5 3 16,1 0-5-16,7-3-94 15,3-16-137-15,7-10-302 16</inkml:trace>
  <inkml:trace contextRef="#ctx0" brushRef="#br0" timeOffset="63757.4543">23136 7903 761 0,'0'0'15'15,"0"0"89"-15,0 0-7 16,0 0-64-16,0 0-11 16,-90-36-16-16,72 34 0 15,2 2 12-15,1 0 18 16,-3 0-1-16,0 0-16 16,-2 0 9-16,0 9-5 15,1 0 0-15,-4 2-11 16,2-2 0-16,2 4-6 15,2 2 3-15,0-1-2 16,1 6 2-16,0 4 6 16,3 2 0-16,-2 4 4 15,4 3 15-15,2-1-20 0,2-2 0 16,6 3 4-16,-2-2-6 16,3 1 12-16,0-2-12 15,0 0 1-15,0-4 0 16,4 1-7-16,3-1 6 15,1-1-4-15,1 2 2 16,-2-3 6-16,7 3-7 16,-1-2-2-16,5-2 5 15,1-2-4-15,1-1 1 16,4-3 3-16,-1 2-6 16,3-9 1-16,-4 0-2 15,1-1-3-15,-1-5 8 0,-2-1-6 16,2-3-1-16,2 0 1 15,-5 0-1-15,0 0 2 16,4-3-3-16,-1-7-2 16,-1-1 3-16,1-1-2 15,1-1 3-15,-5-1-2 16,0-5 2-16,-1-2-2 16,-3-8-2-16,1 0 5 15,-3-4-5-15,-2-2 0 16,0 1 1-16,-2 0 0 15,-3 2 1-15,-1-2-1 16,1 3 1-16,-4 1 6 16,-1 0 2-16,0-2 2 0,0 3-4 15,0 0 4 1,-6-2-5-16,2 6 3 0,-7-3-9 16,1 0 5-16,1 1 1 15,-2 2-6-15,-1 0 5 16,-3 1-4-16,-2-1-2 15,-7 4 0-15,-3 4 0 16,-15 5-6-16,-14 12 0 16,-21 10-61-16,-17 22-140 15,-1-4-383-15</inkml:trace>
  <inkml:trace contextRef="#ctx0" brushRef="#br0" timeOffset="70322.7459">16501 9964 280 0,'0'0'459'0,"0"0"-404"15,0 0 81-15,0 0-57 16,0 0-8-16,0 0-12 15,0 0 1-15,0-13 14 16,0 13 9-16,0 0-28 0,0 0-16 16,0 0-12-16,0 0-12 15,0 0-11-15,0 0-4 16,-4 18-6-16,1 10 3 16,0 6 4-16,3 4-1 15,0 5 4-15,0-4-4 16,0 0 3-16,0-2-3 15,0-4 1-15,-3-2-2 16,0-4 3-16,0-7-3 16,3-5 3-16,-5-5 0 15,5-6-1-15,-2-2 1 16,2-2 2-16,-1 0 6 0,-1 0 2 16,-1 0 13-16,-1-3 1 15,-2-13-12-15,2-6-4 16,-2-9-6-16,0-6 2 15,3-8-6-15,3-8 1 16,0-3-1-16,0 6 0 16,6 0 0-16,6 11 0 15,5 6-2-15,2 9 2 16,-2 4 0-16,6 4-5 16,-4 0 4-16,7 2 0 15,-1 5 0-15,-1 2 0 16,-6 4 1-16,-4 3-4 15,-4 0 0-15,-4 3-11 16,-3 7 3-16,-3 7 6 16,0 6 1-16,0 1 3 0,-9 2-3 15,-14-1 5-15,1 2 2 16,-5-8-2-16,2-2-4 16,4-7 2-16,6 0-2 15,0-6 4-15,7-1-1 16,4-1-1-16,2-2 1 15,2 2-7-15,0 1-8 16,0 4-9-16,3 5 12 16,13 8 13-16,3 0 1 15,4 3-1-15,6 1 0 0,1-2 1 16,-5-2-2 0,1 0 2-16,-3-6 1 0,3 2-2 15,-10-6 0-15,-6 0 1 16,0-4-1-16,-7 0-53 15,-3 1-137-15,0-3-131 16,-16-1-103-16</inkml:trace>
  <inkml:trace contextRef="#ctx0" brushRef="#br0" timeOffset="70978.9859">16883 10304 931 0,'0'0'22'16,"0"0"170"-16,0 0-117 0,0 0-39 16,0 0-10-16,0 0-15 15,27-72 7-15,-11 67-11 16,-3 2-4-16,4 3-3 15,-5 0-7-15,1 11 5 16,1 5 2-16,-2 4-1 16,-8 8 0-16,-4 6 1 15,0 5 0-15,-13 2 5 16,-14-5-2-16,5-7-1 16,-7-5 0-16,10-11 2 15,2-3-1-15,8-3-2 16,5-4 1-16,4-3 2 15,0 0-1-15,0 0 0 0,0 0-3 16,0 0-3 0,0 0 3-16,4 0 0 0,10 0 3 15,7 0 6-15,1 0-4 16,5 0 6-16,6 0-8 16,-5 0 7-16,-1-4 1 15,-6 1-7-15,-3 0-3 16,-9 0 4-16,-2 3-4 15,-3 0 3-15,-4 0-4 16,0 0-63-16,0 0-117 16,0-3-293-16</inkml:trace>
  <inkml:trace contextRef="#ctx0" brushRef="#br0" timeOffset="71886.2397">17456 9928 1074 0,'0'0'107'0,"0"0"19"16,0 0-3-16,0 0-72 16,0 0-51-16,0 0-11 15,0 3 2-15,9 30 9 16,1 10 7-16,-1 3 18 0,-2-3-10 16,0 0 14-16,-3-9-20 15,-1-9-8-15,0-2 1 16,-3-9-2-16,0-8 0 15,0 1 3-15,0-6-2 16,0-1 5-16,0 0 3 16,0 0 4-16,0-10 8 15,0-10-17-15,-10-9-2 16,3-5 4-16,1-7-5 16,2-10 0-16,1-7 0 15,3-4-1-15,0 6-2 16,1 3 0-16,14 9 2 15,5 10-5-15,0 5 6 0,-1 11-2 16,-2 7-3-16,-2 5 4 16,-1 3-2-16,-1 3-6 15,2 0-1-15,-1 17 2 16,-1 5-9-16,-7 6 11 16,-5 4 1-16,-1 4 4 15,-6 0 0-15,-19-3-4 16,-3-5-14-16,1-9-11 15,8-7 0-15,3-4 20 16,9-8 9-16,-2 0 0 0,3 0 0 16,2 0-6-1,1-3-1-15,3 1 6 0,0-1-1 16,0 3-1-16,0 0-8 16,0 0-15-16,6 17-3 15,10 12 28-15,4 5 1 16,3 0 7-16,3 0-5 15,-3-3 0-15,6-7-1 16,-8-4-1-16,3-3 2 16,-8-9-1-16,1-4-2 15,-1-4-118-15,-9 0-280 16</inkml:trace>
  <inkml:trace contextRef="#ctx0" brushRef="#br0" timeOffset="72901.9099">17878 10207 583 0,'0'0'106'0,"0"0"24"16,0 0 5-16,0 0-35 15,0 0-19-15,0 0-16 16,25-53-37-16,-11 42-8 15,-1 3-1-15,-1-1-3 16,0 8-6-16,0-1-4 16,-2 2-6-16,-1 0-2 15,0 6 1-15,-2 11-1 16,0 2 4-16,-7 6 2 16,0 3-3-16,0-2 0 15,-17 1 4-15,1-4 2 16,1-7-6-16,1-8 3 0,8-5-3 15,3-3 4-15,3 0 3 16,0 0 0-16,0 0 4 16,0 0-12-16,9 0 0 15,11-5-4-15,2 0-8 16,1 5 5-16,-3 0 7 16,0 0-11-16,-5 10 10 15,-5 7-3-15,2 5 3 16,-1 1 0-16,-5 0 1 15,-2 1 0-15,-4-1 3 16,0-3-1-16,-17 0 3 16,-5-5 8-16,-5-1 4 0,2-1 2 15,-11-6-11-15,5-1-2 16,0-3-6-16,-5-3-3 16,-3 0-152-16,0 0-211 15</inkml:trace>
  <inkml:trace contextRef="#ctx0" brushRef="#br0" timeOffset="74019.7417">18771 9902 400 0,'0'0'345'15,"0"0"-287"-15,0 0 105 16,0 0-72-16,0 0-16 16,0 0-12-16,0 0-2 15,-9-14-1-15,9 14-17 16,0 0-10-16,0-3-2 16,0 3 9-16,0 0-12 15,0-2-6-15,0 0-17 16,16-4 2-16,14-1-5 0,11 0 3 15,4 1-5-15,-2-2 0 16,-4 5 0-16,-5 3 0 16,-7 0-1-16,-10 0-2 15,-8 0-8-15,-5 0-69 16,-4 0-47-16,0 7-49 16,0 3-46-16,-4 3-93 15</inkml:trace>
  <inkml:trace contextRef="#ctx0" brushRef="#br0" timeOffset="74457.2506">18797 10093 628 0,'0'0'89'0,"0"0"38"16,0 0-9-16,0 0-36 15,0 0-11-15,0 0-3 16,-3 0-13-16,3 0-9 16,0 0-9-16,0 0-4 15,0 0-8-15,0 0-2 0,0 0-5 16,13 0 0-16,5 0 9 15,10-1 3-15,7-5 3 16,5 2-16-16,-3-2-5 16,2-1-5-16,-3 3-4 15,-3-1-2-15,-4 1 2 16,-6 1-3-16,-10 0-3 16,-4 3 2-16,-8 0-8 15,-1 0-78-15,-1 3-107 16,-24 4-246-16</inkml:trace>
  <inkml:trace contextRef="#ctx0" brushRef="#br0" timeOffset="77829.2586">19668 9922 967 0,'0'0'31'16,"0"0"101"-16,0 0 15 15,0 0-74-15,0 0-42 16,0 0-7-16,0 0-12 0,0-32-12 16,-4 32 0-1,4 17-23-15,0 15 21 0,0 15 2 16,-3 7 32-16,2-1 0 15,-1-2-24-15,2-10-3 16,0-4 0-16,0-8-5 16,0-9 0-16,0-3 2 15,0-8-2-15,0-5-1 16,0-1 1-16,0-3 5 16,0 0 4-16,0 0-2 15,0 0 5-15,0-13 4 16,-8-8-10-16,0-9-2 15,1-9-1-15,1-10-3 16,-1-10 2-16,0-6-3 0,6-2 1 16,1 3 0-16,0 8 0 15,8 8 1-15,5 12-1 16,3 7-5-16,7 10 2 16,-1 6-5-16,5 4 4 15,-2 4 2-15,1 5-3 16,-3 0 2-16,0 11-7 15,-8 8 4-15,0 9 4 16,-12-2-6-16,-3 7 6 16,0 0 1-16,-23-1-15 15,-3-2-21-15,-7-2-10 16,4-11 17-16,7-5 24 16,7-7 1-16,7-1 5 0,4-4 8 15,1 0-3-15,3 0 1 16,0 1-5-16,0-1-1 15,0 0-2-15,0 3-19 16,0 6 3-16,12 5 13 16,9 5 5-16,4 3 2 15,5 3-2-15,3 1 0 16,-2-2 1-16,-4-1 2 16,-6-6-6-16,-6-4 2 15,-6-4-1-15,-5 0 2 16,-2-2-66-16,-2 0-151 15,0-5-87-15</inkml:trace>
  <inkml:trace contextRef="#ctx0" brushRef="#br0" timeOffset="78438.6589">20048 10278 814 0,'0'0'14'0,"0"0"156"15,0 0-73-15,0 0-43 16,13-85-10-16,1 70-22 16,1 2-6-16,-2 7 3 15,2-2-15-15,-1 6 3 16,-3 2 6-16,0 0-1 0,-1 0-12 15,1 12 0 1,-5 9-1-16,0 4-2 0,-6 9 2 16,0 6 1-1,-20 3 7-15,-5 0-5 0,-4-4 0 16,3-12-2-16,3-7 1 16,10-9 1-16,6-6 0 15,1-2-2-15,6-2 5 16,0-1-3-16,0 0-2 15,0 0-2-15,0 3-2 16,0-3 4-16,10 2 1 16,6 3-1-16,4-2 6 15,1-3-4-15,6 0 4 16,-4 0-6-16,3 0 1 16,-4-8 6-16,-2 3-7 0,-4-1 0 15,-6 3 0-15,-4-2-42 16,-3 2-65-16,-3-1-124 15,0-1-234-15</inkml:trace>
  <inkml:trace contextRef="#ctx0" brushRef="#br0" timeOffset="79048.0839">20405 10328 1009 0,'0'0'34'0,"0"0"69"16,0 0 6-16,0 0-61 15,0 0-22-15,31-74-22 16,-16 74-3-16,-3 0 0 16,4 0-1-16,-3 7 0 15,4 9 2-15,-10 6 2 16,-1 3-4-16,-6 4 0 0,0 4 0 16,-7-2 3-1,-9-4 0-15,-3-7 0 0,5-11-1 16,5-4 1-16,6-5 4 15,0 0-5-15,3 0 9 16,0 0-3-16,0 0-8 16,0 0-10-16,15-5-8 15,7 1 9-15,6-1 7 16,4 5-3-16,-6 0 2 16,1 0 2-16,-4 9-2 15,1 4 2-15,-11-1 0 16,-4 2-2-16,-6-1 2 15,-3 1-3-15,-6 2 4 16,-19 4 9-16,-14-1-8 0,-6 1 6 16,-1-3-4-16,-2-5-3 15,5-7-1-15,4-5-70 16,9 0-54-16,11-24-141 16,10-13-317-16</inkml:trace>
  <inkml:trace contextRef="#ctx0" brushRef="#br0" timeOffset="79688.6914">20645 9656 843 0,'0'0'154'16,"0"0"-67"-16,0 0 67 15,-16-75-90-15,18 55-18 16,15 1-32-16,-1 8-13 16,4 5 8-16,-4 4-4 15,0 2-1-15,1 0 5 16,-7 17-8-16,2 7 5 0,-8 2-6 16,-4 5 0-16,0 1 6 15,-13 5-3-15,-10 2-2 16,-5 1 5-16,0-5-4 15,6-4-1-15,1-12-1 16,10-5 0-16,5-7 3 16,3-4-2-16,3-3 4 15,0 0 0-15,0 0-4 16,18 0 0-16,14 0 7 16,12-14 1-16,7 5-5 15,0-2-4-15,-2 2-15 16,-9 9-126-16,-11-7-257 0</inkml:trace>
  <inkml:trace contextRef="#ctx0" brushRef="#br0" timeOffset="82003.2764">21393 10112 1091 0,'0'0'37'0,"0"0"70"0,0 0 23 15,0 0-86 1,0 0-18-16,0 0-26 0,0-20-1 16,0 37-13-1,0 13 14-15,3 9 17 0,2 7 6 16,-2 1-2-16,-2 0-11 16,-1-2-5-16,0-3 3 15,0-5-4-15,0-10-3 16,0-10 7-16,-1-5-8 15,-2-7 2-15,1-3 9 0,2-2-7 16,-3 0 13 0,0-10 20-16,-1-13-25 0,-2-16-2 15,-1-10-9 1,-1-9 0-16,2-7-1 0,0-3 3 16,2-7-3-16,4 7 0 15,0-1 0-15,7 12 0 16,10 14 0-16,3 6-2 15,1 11 2-15,0 9-2 16,0 7-3-16,0 5 0 16,-3 5 0-16,6 0 3 15,-5 8-3-15,-2 9-7 16,-3 4 9-16,-8 5-4 0,-6 1 0 16,0-1 4-1,-20 4-12-15,-9-2-19 0,-5-7 8 16,-1 0 10-1,6-9 5-15,6-2-10 0,10-6 14 16,5-4-2 0,4 0 7-16,4 0-1 0,0 3-7 15,0 0-18 1,0 7-8-16,6 4 22 0,10 5 14 16,7 7 3-16,0-3-3 0,6 4 0 15,-1-7 2 1,-1 0-2-16,2-1 0 0,-3-5-1 15,-2 0 1 1,0-2-109-16,-4-5-170 0,-7-1-200 16</inkml:trace>
  <inkml:trace contextRef="#ctx0" brushRef="#br0" timeOffset="82360.1739">21804 10193 1029 0,'0'0'23'0,"0"0"137"0,0 0-13 15,0 0-73 1,0 0-11-16,0 0-25 0,0-39-11 15,0 39-10 1,0 2-17-16,0 20 0 0,8 10 0 16,0 9 25-1,-1 2 3-15,3 1-12 0,-7-5-13 16,2-6 1-16,-2-7-3 0,-3-6 2 16,0-4-3-1,0-5-4-15,0-5-12 0,0-2-83 16,0-4-108-1,0 0-99-15,-3-17-264 0</inkml:trace>
  <inkml:trace contextRef="#ctx0" brushRef="#br0" timeOffset="83078.9314">22071 10297 778 0,'0'0'59'0,"0"0"39"15,0 0 41-15,0 0-59 16,-7-78-30-16,14 60-28 15,0-1-1-15,6 2 11 16,-1 1-10-16,5-1-5 0,-2 3-6 16,1 8 2-16,1 0-3 15,-1 3-8-15,-3 3-2 16,2 3 0-16,-3 17-3 16,-3 8 3-16,-5 3 2 15,-4 5 0-15,-2 0 4 16,-16 4-5-16,-6 1 7 15,-3 1-8-15,0-5 2 16,8-5 0-16,1-12-2 16,7-6 3-16,5-4-2 15,2-8-1-15,4 1 1 16,0-3 0-16,0 0-1 16,0 0 0-16,0 5-3 0,0-5 2 15,16 2 2-15,7-2 2 16,1 0 7-16,6 0-10 15,4 0 3-15,-2-7 1 16,1 2-3-16,0-2 1 16,-3-1 0-16,-3 3-1 15,-5-1 3-15,-2-2-3 16,-10 5 1-16,-4 0-2 16,-6 3-55-16,0 0-95 15,-7 0-116-15,-11 0-239 16</inkml:trace>
  <inkml:trace contextRef="#ctx0" brushRef="#br0" timeOffset="89622.73">22798 10007 1041 0,'0'0'34'15,"0"0"20"-15,0 0 63 16,0 0-65-16,0 0-33 15,0 0-19-15,0 0-6 16,0 0-5-16,-1 62 11 16,1-5 23-16,0 2-5 15,0 0-1-15,0-6-11 16,0-3 0-16,0-8-3 16,1-6-1-16,-1-12 5 15,0-6-5-15,0-9 5 16,0-4-2-16,0-5 1 0,0 0 8 15,0 0 12-15,0-9 13 16,-3-19-11-16,-7-11-22 16,-2-9 0-16,2-8 1 15,-4-5-1-15,4-6-2 16,2-7-4-16,2-2 0 16,6 4 3-16,0 9 0 15,0 7-2-15,15 13 0 16,5 6 0-16,-1 14-1 15,2 6-3-15,1 7 3 16,0 10 5-16,0 0-5 16,-2 4-9-16,0 13 8 0,-7 6-10 15,-7 3 10-15,-6 5-8 16,0 1 5-16,-10-3 2 16,-16 4-13-16,-3-6-16 15,0-7 11-15,6-6 0 16,3-5 12-16,5-6 2 15,9 0 3-15,5-3 2 16,1 0-4-16,0 4-3 16,0 0-13-16,0 9 2 15,12 4 19-15,8 3-1 16,9 2 1-16,4 4 4 16,1-2-4-16,-1-1 5 0,-2-3-5 15,-3-5 1-15,-4 0 2 16,-5-6-3-16,-6-1 0 15,-6-3-3-15,0-1 3 16,-4-1-8-16,0-1-97 16,0 1-108-16,-1-3-75 15,-2 0-338-15</inkml:trace>
  <inkml:trace contextRef="#ctx0" brushRef="#br0" timeOffset="90216.4857">23228 10076 1032 0,'0'0'10'15,"0"0"114"-15,0 0-36 16,0 0-55-16,0 0-16 16,38-73-11-16,-21 70-1 15,-1 3-1-15,0 0-1 0,-6 3 1 16,2 11-1-16,-3 5-1 15,-3 2-2-15,-5-2 0 16,-1 6 0-16,0-3 3 16,-9-2-3-16,-8-4 0 15,0-2 4-15,2-6-3 16,6-4 4-16,5-4-5 16,1 0 0-16,3 0-3 15,0 0-10-15,0 0-27 16,15 0-2-16,6 0 24 15,-1 0 7-15,0 0 4 16,-1 8-1-16,-1 4 3 16,-4 1 4-16,-4 1 1 0,-3-2-1 15,-5 4 3-15,-2-2 1 16,0 0 6-16,-7-1 2 16,-10 0 4-16,-7 1-5 15,-6-4-4-15,-2-2 3 16,-1-4-9-16,0-1 4 15,8-3-4-15,2 0-32 16,8-10-99-16,9-7-159 16,6-5-335-16</inkml:trace>
  <inkml:trace contextRef="#ctx0" brushRef="#br0" timeOffset="90653.9874">23722 9947 925 0,'0'0'42'16,"0"0"141"-16,0 0-87 15,0 0-20-15,0 0-12 16,0 0-16-16,2-37 9 15,-2 34-13-15,0 1-1 16,0 2-23-16,0-3 1 16,0 3 0-16,0 0-11 15,0 0 2-15,0 0-9 0,0 0 0 16,0 3-3-16,0 23-12 16,0 12 12-16,4 9 10 15,0 1-8-15,2-3 11 16,2-5-10-16,0-7-1 15,-2 0 5-15,-1-8-7 16,-1-4 0-16,-2-1 1 16,-2-4 2-16,0-2-3 15,0-4 3-15,0-5-3 16,0-3-1-16,1-2-53 16,3 0-73-16,-3 0-108 15,-1 0-226-15</inkml:trace>
  <inkml:trace contextRef="#ctx0" brushRef="#br0" timeOffset="92685.4097">19171 11006 426 0,'0'0'122'0,"0"0"-13"15,0 0-34-15,0 0 24 16,0 0 21-16,0 0-46 16,0 0-34-16,0 0-10 15,0 0-3-15,0 0 0 0,0 0 0 16,0 0-6-16,0 0 2 15,0 0-14-15,0 0 2 16,0 0 0-16,0 0 1 16,10 0 3-16,7-1-7 15,10-1 0-15,10 0 2 16,8-1 0-16,8 3-4 16,7-3 0-16,6 3-2 15,-2-1-2-15,1-1 0 16,4 2-1-16,2-3-1 15,1-2 0-15,0 2 1 16,-5-1-3-16,2 2 5 16,-1 2 0-16,4 0 0 0,-2 0-2 15,2 0 3-15,-1 0-3 16,1 0 1-16,-1 0 1 16,7 0 2-16,4 0 1 15,2 0-1-15,-6 0-4 16,6 0 2-16,-5 0-2 15,2 0-2-15,-4 0 3 16,-2 0 1-16,-2-3-3 16,1 3 3-16,0-4 0 15,-3 3 10-15,1 1-5 16,-5 0 0-16,2 0-1 16,-6 0 1-16,1 0-2 15,2 0 0-15,-2 1-6 0,1-1 4 16,-1 0-3-16,-2 0 5 15,0 0 3-15,-3 0-6 16,-1 0 6-16,1 0-5 16,-7 0-2-16,3 0 7 15,-1 0-9-15,2 0 0 16,9 0 5-16,-3 4-4 16,5-1 7-16,-3-3 3 15,-6 0-5-15,-7 0 13 16,0 2-13-16,-1-1 2 15,5-1 4-15,0 0-7 16,1 0 2-16,1 0-6 0,-4 0 1 16,-3 0 0-1,1 0-1-15,-1 0-2 0,0 0 2 16,2 0-1-16,-2 0 4 16,0 0-4-16,2 0 5 15,0 0-3-15,1 0-2 16,2 0 0-16,0 0 4 15,-2 0-3-15,-2 0-1 16,-5 0 1-16,-5 0 1 16,-3 0-2-16,-4 0 3 15,1 0-3-15,2 0 0 16,2 0 2-16,4 0-2 0,1 0 0 16,2 0 2-1,0 0-4-15,-1 0 3 16,-3-3-1-16,-4 0 4 0,1-1-4 15,-2 0-1-15,-1 1 1 16,-3 0 0-16,-2 0 6 16,-4-4-5-16,-5 3-1 15,1 2 6-15,-7-1-5 16,1-1 5-16,-7 4 0 16,-1-4-4-16,0 4 3 15,-3 0-2-15,-2 0-3 16,-1 0 5-16,1 0-2 15,-3 0 0-15,1 0 7 16,-1-3-5-16,-1 3 8 16,0 0-5-16,0 0 2 0,0 0-5 15,0 0-2-15,0 0 3 16,0 0-6-16,0 0 0 16,0 0 1-16,0 0 0 15,0 0-1-15,0 0-7 16,0 0-60-16,0 0-163 15,-17-10-304-15</inkml:trace>
  <inkml:trace contextRef="#ctx0" brushRef="#br0" timeOffset="97079.7264">19324 11740 857 0,'0'0'15'0,"0"0"58"16,0 0 30-16,0 0-44 15,0 0-20-15,0 0-19 16,0 0-12-16,-10-3-8 16,12 30 7-16,8 16 37 15,2 10-21-15,3 9 12 16,-5 2-18-16,-1-2 23 15,-1-9-24-15,1-7-13 16,-6-6 2-16,3-11-4 16,-6-8-1-16,0-6 6 0,0-7-3 15,0-3 4-15,0-5-3 16,0 0 13-16,0 0 25 16,0-10 13-16,-3-18-33 15,-7-6-15-15,-1-12-3 16,0-9-2-16,4-9-2 15,0-2-3-15,4-7 3 16,3 3-2-16,0 5-4 16,0 7 3-16,10 8 3 15,2 10 4-15,5 9-4 16,2 11-1-16,-5 11-2 16,1 9-8-16,2 0-2 15,-4 16 8-15,2 11-6 0,-4 2 4 16,-5 4 0-1,-6 4 3-15,0-2 0 0,-12-4-2 16,-12 0-6-16,-3-6 8 16,0-9 1-16,3-3-6 15,6-9 7-15,8-1 2 16,0-3-2-16,5 0 2 16,2 0 0-16,3 0-3 15,0 0 3-15,0-3-10 16,0 3-3-16,0 0-7 15,11 6-1-15,8 14 19 16,5 7 2-16,4 3 4 16,-1 3 0-16,0-3-4 15,-3-1 1-15,-2 1-1 0,-1-6 0 16,-9-2-1-16,0-4-40 16,0-4-52-16,-3 1-84 15,-6-13-88-15,1-2-358 16</inkml:trace>
  <inkml:trace contextRef="#ctx0" brushRef="#br0" timeOffset="97376.5981">19708 11942 1002 0,'0'0'40'16,"0"0"81"-16,0 0 41 16,0 0-76-16,0 0-35 15,0 0-13-15,-3-39-18 16,3 39-11-16,0 6-9 16,0 18-3-16,0 5 3 15,0 5 26-15,3 4-10 16,6-4-9-16,-6-1-5 15,0-8-2-15,0 0 2 16,-2-9-2-16,-1-3-1 16,2-3 0-16,-2-4-63 0,0 2-48 15,0-8-74-15,-3 0-169 16,-14 0-505-16</inkml:trace>
  <inkml:trace contextRef="#ctx0" brushRef="#br0" timeOffset="97985.9849">19918 12015 889 0,'0'0'13'16,"0"0"113"-16,0 0-2 15,0 0-71-15,5-76-37 16,12 63-8-16,6 5-2 15,-1 3-3-15,-1 5 2 16,0 0 4-16,-4 6-2 0,-3 14 0 16,-3 3-1-1,-7 4 2-15,-4 2-1 0,0 4-3 16,-16 3-1-16,-10-2-1 16,1-1 1-16,0-11-1 15,5-2 0-15,6-7-2 16,6-9 3-16,5 1-3 15,1-2 3-15,2-3 2 16,0 0-5-16,0 0-8 16,16 0 8-16,7 0 3 15,10 0 22-15,5-5-6 16,5-5-9-16,-6 2-6 16,-3 0-4-16,-4 2 0 15,-8 2 2-15,-9 0-2 16,-7 4 0-16,-2 0-29 0,-4 0-54 15,0 0-133-15,0-5-133 16</inkml:trace>
  <inkml:trace contextRef="#ctx0" brushRef="#br0" timeOffset="98446.17">20303 11801 712 0,'0'0'227'16,"0"0"-183"-16,0 0 96 15,0 0-101-15,0 0-23 16,0 0-11-16,-21 6-5 16,27-2 0-16,12-4 6 15,7 0 32-15,7 0-5 16,0 0-6-16,4-7-3 0,-1 0-3 15,-2-3-12-15,-2 3-2 16,2-2 3-16,1-1-4 16,-9 3-2-16,-2 0-3 15,-6 0 0-15,-6 4-2 16,-8 1-6-16,-3 2-70 16,0 0-31-16,0 0-115 15,-2 0-47-15</inkml:trace>
  <inkml:trace contextRef="#ctx0" brushRef="#br0" timeOffset="98805.5257">20443 11628 784 0,'0'0'42'0,"0"0"151"16,0 0-90-16,0 0-32 16,0 0-13-16,0 0-9 15,-3-36 5-15,3 33-24 16,0 3-4-16,0 0-4 16,0 0-12-16,0 3-10 15,0 17 4-15,2 14-4 0,7 8 28 16,0 10-2-16,0 2-2 15,1-2-13-15,-1-5-4 16,-1-7 2-16,2-11-9 16,-7-5 0-16,1-9 1 15,-2-5 1-15,1-3-4 16,-3 0-2-16,0-7-73 16,0 0-62-16,-3 0-86 15,-16-3-337-15</inkml:trace>
  <inkml:trace contextRef="#ctx0" brushRef="#br0" timeOffset="100645.8051">21016 11751 1022 0,'0'0'35'0,"0"0"113"16,0 0-74-16,0 0-22 15,0 0-26-15,0 0-26 16,0 0-5-16,-4-11-9 16,4 34 14-16,0 11 6 15,0 5 22-15,0 8-4 16,0-4-16-16,0-3 9 15,0-8-17-15,0-5 8 16,0-7-4-16,0-7-1 0,0-6 1 16,0-4 0-1,0-3-1-15,0 0 6 0,0 0-4 16,0 0 6 0,0-7 13-16,-3-13-13 0,-5-10-4 15,-1-5-7 1,0-11 1-16,3-5 2 0,2-7-3 15,4 1-1-15,0 1 1 0,4 2-5 16,15 1 4 0,4 12 1-16,4 7-2 0,-2 8-3 15,1 12 0 1,-7 11 3-16,-1 3 2 0,0 0-9 16,-6 17 2-1,-1 6-5-15,-6 7-1 0,-5 2 13 16,0 1-9-1,-16 0 3-15,-11-3-4 0,-3-1-15 16,2-4 18-16,4-9-10 16,9-7 4-16,6-5 13 15,7-4 0-15,2 0-1 16,0 0-5-16,0 4-13 16,0-1-9-16,2 3 6 15,10 4 22-15,7 7 4 16,2 5-2-16,2 1-1 15,2 0 2-15,-1 1-3 0,-4-4 1 16,2-3-1 0,-6 0 0-16,-1-1-1 0,0-3 1 15,-3 2-3 1,2-1-66-16,-1 0-117 0,-4-8-78 16</inkml:trace>
  <inkml:trace contextRef="#ctx0" brushRef="#br0" timeOffset="101222.0037">21379 12022 1047 0,'0'0'18'16,"0"0"123"-16,0 0-66 15,0 0-58-15,4-83-5 16,11 69-4-16,0 2-7 15,0 4 0-15,-2 3 1 16,-1 3 2-16,-2 2 7 0,0 0-7 16,0 5-1-1,0 11-3-15,-2 4-3 0,-7 7 2 16,-1 3 0 0,-3 5-2-16,-15 2 3 0,-6-4 0 15,2-4 1 1,1-8 1-16,8-5 1 0,2-10-3 15,3 0 2-15,5-5 0 0,3 3-2 16,0-4 0 0,0 0 0-16,0 0 0 0,0 0-7 15,0 0 3 1,11 0 4-16,6 0 2 0,4 0 4 16,2 0 0-1,2-4-3-15,-2 0-2 0,0-1 0 16,-4 1-2-1,-7 0 0-15,-4 4 0 0,-2-3-15 16,-6 3-49-16,2 0-50 16,-2 0-91-16,0-3-142 15</inkml:trace>
  <inkml:trace contextRef="#ctx0" brushRef="#br0" timeOffset="101878.2681">21663 11947 1053 0,'0'0'16'0,"0"0"65"15,0 0-22-15,0 0-37 16,0 0-21-16,0 0 2 16,80-25 0-16,-66 42 2 15,-2 0 4-15,-3 3-7 16,-3 0-1-16,-6 2-1 15,0-1 0-15,0-2 0 16,-9 1 4-16,-6-4-4 16,1-3 3-16,-2-3-3 0,9-6 1 15,0-2 5 1,7-2-5-16,0 0 4 0,0 0 4 16,0 0-5-16,0 0-4 15,11 0-4-15,8 0 4 16,1 0-1-16,3 0 1 15,-2 0-3-15,-1 17 1 16,0 0 2-16,-5 2 0 16,-5 1 2-16,-6 2 0 15,-4-5 6-15,0 0-8 16,-6 3 9-16,-13-6 3 16,-2-1 5-16,-4-2 10 15,2-5-13-15,1-3-4 0,2-3 5 16,3 0-11-16,2 0 1 15,5-3-5-15,0-8-40 16,0-5-99-16,4-8-273 16</inkml:trace>
  <inkml:trace contextRef="#ctx0" brushRef="#br0" timeOffset="102518.9337">22178 11743 953 0,'0'0'40'16,"0"0"81"-16,0 0-26 15,0 0-79-15,0 0-6 16,0 0-6-16,0 0-3 15,-16 8 3-15,16-5-4 16,0-3 6-16,0 0 2 16,0 0-1-16,0 0 12 0,0 0-3 15,0 3-1-15,16-3 6 16,10 0 8-16,12 0 10 16,8-6-18-16,6-8-15 15,4 2 2-15,-7 1-3 16,0-2-3-16,-7 8 0 15,-7-3-2-15,-10 5 0 16,-9-1-2-16,-8 2 2 16,-8 2-1-16,0 0-25 15,0 0-77-15,0 0-24 16,-17 6-120-16,-4 2-78 16</inkml:trace>
  <inkml:trace contextRef="#ctx0" brushRef="#br0" timeOffset="102862.6519">22390 11540 843 0,'0'0'38'0,"0"0"149"15,0 0-85-15,0 0-17 16,0 0-22-16,0 0 2 16,-5-47-9-16,5 44-17 15,0 3-14-15,0 0-14 0,0 0-7 16,0 3-4-16,0 18-5 16,0 11 5-16,12 11 26 15,2 7-4-15,0-1-3 16,2 3-16-16,-5-2 0 15,-2-4-3-15,-4-2 0 16,-4-5-57-16,-1-6-161 16,-6-16-232-16</inkml:trace>
  <inkml:trace contextRef="#ctx0" brushRef="#br0" timeOffset="104692.1783">22499 11869 362 0,'0'0'70'16,"0"0"23"-16,0 0-5 15,0 0-27-15,0 0 1 16,0 0-3-16,0 0 5 16,3-6 12-16,-3 3-24 15,0 3-1-15,0-5-13 16,0 3 0-16,0 2-1 15,0-3-5-15,0-1-3 16,-3 1-6-16,-3 0-10 16,3-1 4-16,0 1 0 0,0 0-4 15,-1 3 6 1,2-1 2-16,2-2 2 0,0 3 0 16,0 0-9-16,0 0 6 15,0 0-13-15,0 0-7 16,0 0-5-16,0 10-8 15,6 9 13-15,-2 5 9 16,2-3-7-16,-1 1 4 16,-1-5-5-16,-1 0 0 15,-1-7 1-15,2 0-2 16,-3-5 0-16,1 0-1 16,-1 0 1-16,1-2-2 0,-1 1-70 15,2-1-58 1,4 1-80-16,-4-4-194 0</inkml:trace>
  <inkml:trace contextRef="#ctx0" brushRef="#br0" timeOffset="105481.6646">22970 11744 1153 0,'0'0'14'0,"0"0"108"15,0 0-41-15,0 0-81 16,0 0-9-16,0 0 9 16,4 116 23-1,1-60-3-15,-1 0-8 16,-1-3-1-16,-3-3-1 16,0-11-1-16,0-10-4 0,0-12 0 15,0-6 4-15,0-6-1 16,0-5 1-16,0 0 2 15,-1 0 3-15,-4-5 22 16,1-15-9-16,-2-10-26 16,-1-6 1-16,2-10-1 15,2-12-1-15,3-7 2 16,0-8-2-16,0 1-12 16,15 2 2-16,5 8 10 15,-1 8 1-15,3 12 0 16,-4 18-1-16,0 11 0 15,-4 10-3-15,-1 3-5 0,-1 0 1 16,1 7-3 0,-2 13 2-16,-5 3 1 0,-6 3-10 15,0 7-7-15,-6-3-1 16,-20 4 16-16,-1-9-11 16,2-1-3-16,5-12 13 15,6-2-6-15,6-3 9 16,5-7 4-16,2 0 0 15,1 0 0-15,0 0-1 16,0 3-13-16,0 3-12 16,1 8 9-16,11 10 20 15,8 8 5-15,-1 4-4 16,4 4 1-16,0-2 6 16,3-6-3-16,2-6 6 15,-3-3 0-15,-2-6-3 0,-2-4-7 16,-8-6 2-16,-4 0-6 15,-2-4-35-15,-5 0-102 16,-2-3-86-16,0 0-185 16</inkml:trace>
  <inkml:trace contextRef="#ctx0" brushRef="#br0" timeOffset="106037.635">23346 11975 993 0,'0'0'58'16,"0"0"31"-16,0 0 24 16,18-79-70-16,-3 62-36 15,4 1 5-15,1 6 7 16,0 6-3-16,-2 4 2 16,-1 0-7-16,-4 1-9 15,-2 15-2-15,-8 4-5 0,-3 3 5 16,0 3 0-16,-11-2 1 15,-8 1 2-15,1-4 3 16,1-11-6-16,8 0 4 16,6-10-3-16,3 0-1 15,0 0-5-15,0 0-14 16,2 0-22-16,13 0 9 16,4-3 9-16,6-1 20 15,-3 4 0-15,0 0-3 16,-1 7 6-16,-5 7 0 15,-4 1 1-15,-6 2-1 16,-6-1 0-16,0 1 12 16,-5 2-5-16,-17 1-4 0,-9 0 1 15,-2-3 5-15,-1-4 1 16,2-2-10-16,4-6 5 0,4-5-5 16,3 0-43-16,9 0-130 15,8-16-166-15</inkml:trace>
  <inkml:trace contextRef="#ctx0" brushRef="#br0" timeOffset="106490.7721">23808 11821 993 0,'0'0'17'0,"0"0"153"16,0 0-78-16,0 0-22 15,0 0-20-15,0 0-12 16,0-34 16-16,0 32-8 16,0-3 8-16,0 5-21 15,0-3-8-15,0 0 4 16,0 3-18-16,0 0 6 0,0 0-9 15,0 0 0-15,0 0-8 16,0 0-7-16,0 23 2 16,7 10 5-16,4 13 0 15,0 4 3-15,0 3 13 16,-2-4-12-16,1-6-3 16,-6-4 0-16,-1-6 1 15,-3 0-2-15,0-8-6 16,0-3 2-16,0-8 4 15,0-1-1-15,-4-6-31 16,-3-2-68-16,-2-5-198 16,-7-2-364-16</inkml:trace>
  <inkml:trace contextRef="#ctx0" brushRef="#br0" timeOffset="107960.468">18877 11304 607 0,'0'0'9'0,"0"0"62"15,0 0-8-15,0 0-21 16,0 0-5-16,0 0 4 16,0 0 32-16,60-29-11 15,-60 29 4-15,0 0-7 16,0 0-18-16,-6 0-19 15,-15 0-13-15,-4 10-2 16,-11 12-7-16,-6 12 3 16,-7 15 7-16,0 28 5 15,4 18 17-15,3 19-1 16,16 11 2-16,18-1 12 16,8-1-17-16,24-11-10 15,22-10 7-15,9-13 2 16,16-15-18-16,4-8 3 15,3-7 0-15,-5-9-12 16,-3-4 1-16,-15-7 2 16,-4-3-3-16,-11-9 3 15,-4-7-3-15,-12-4 1 16,0-9 1-16,-10-7-2 16,0 0 0-16,1 0 8 15,-3-1-4-15,1-7 1 16,1-2-5-16,-8 6-43 0,0 1-49 0,-3 0-87 15,1-4-126-15</inkml:trace>
  <inkml:trace contextRef="#ctx0" brushRef="#br0" timeOffset="109111.6567">24166 11427 788 0,'0'0'187'16,"0"0"-183"-16,0 0 114 15,0 0-48-15,0 0-41 16,0 0-6-16,0 0-9 16,-10-47-5-16,20 47 2 15,8 5-3-15,5 17 12 0,7 14 9 16,3 7 4-16,2 17-11 16,1 6-3-16,0 6-4 15,-4 4 5-15,-3 0-18 16,-10 1-2-16,-12 1 2 15,-7-1 0-15,-6-8-2 16,-22-5 4-16,-8-13-3 16,-2-7 4-16,3-11 9 15,3-11 22-15,5-5 4 16,7-7-17-16,7-3-14 16,5-7-6-16,5 0-3 15,2 0 3-15,-1 0-2 0,1 0 5 16,1 0-3-1,-2 0-3-15,1 0-33 0,-2-7-77 16,3-10-121-16,0-12-214 16</inkml:trace>
  <inkml:trace contextRef="#ctx0" brushRef="#br0" timeOffset="109861.6936">24791 11351 1009 0,'0'0'112'16,"0"0"-72"-16,0 0 113 15,0 0-93-15,6-76-51 16,19 66-9-16,4-3 2 16,4 7-2-16,-5-1 0 15,0 6 2-15,-5 1-2 16,-2 0 2-16,-5 17-2 15,-9 7 0-15,-5 8 2 16,-2 8 5-16,-12 9-1 16,-15 4 5-16,-8 0-10 15,-6 1 2-15,2-8 3 0,5-10-6 16,9-10 0-16,8-13 5 16,10-6-3-16,5-7 5 15,2 0 3-15,0 0 9 16,0 0 0-16,0 0 2 15,20 0-1-15,8-9-11 16,8-6-5-16,4 2 6 16,2 1-4-16,1 1-4 15,-1-2-1-15,-2 6 4 16,-6-3-8-16,-7 7 4 16,-6 0-1-16,-3 0 0 15,-9 3 2-15,-3 0-5 0,-6 0-6 16,0 0-79-16,0 0-78 15,-6 6-202-15,-12-3-120 16</inkml:trace>
  <inkml:trace contextRef="#ctx0" brushRef="#br0" timeOffset="113909.4986">25825 10942 709 0,'0'0'32'16,"0"0"11"-16,0 0 35 15,0 0-22-15,0 0-18 16,0 0-15-16,0 0 7 16,-23 0 5-16,23 0 8 15,-1 0-3-15,1 0-11 16,-2 0 0-16,-1-3 3 15,3 3-10-15,-1 0 2 16,1 0-3-16,0 0-4 0,0 0-12 16,1 0-5-16,16-1-1 15,10-2 1-15,10 3 5 16,11-7-1 0,8 4 0-16,6 0-4 0,3-1 0 15,4-3 0-15,-1 4 0 16,0-3 4-16,-3 1-4 15,-5 0 1-15,-7 2 2 16,-5-1-3-16,-5 1 2 16,-4 1-1-16,-1 2-1 0,-2-5 2 15,5 2-1 1,1-4 2-16,7 3 2 0,1-4-5 16,5 1 2-16,1-3-1 15,-2 3-1-15,-2 0 0 16,-4 1-1-16,0 0-1 15,1-2 2-15,3-1-2 16,2 5 2-16,-1-2-4 16,-2 2 4-16,-2 1 0 15,-4 3-2-15,-5-2 2 16,-5 2 0-16,-9-5 1 16,-4 3-1-16,-3-1 1 15,-1-1 2-15,-2 1-2 16,0 2-1-16,0-3 2 15,-3 1-1-15,-3 1 0 0,-2 2 1 16,-5 0 3-16,0 0 14 16,-3 0 5-16,0 0-4 15,0 0-6-15,0 0-9 16,0 0-5-16,0 0-8 16,0 0-51-16,2 0-59 15,2 0-154-15,-1 0-52 16</inkml:trace>
  <inkml:trace contextRef="#ctx0" brushRef="#br0" timeOffset="114409.5026">28495 10578 693 0,'0'0'267'0,"0"0"-221"16,0 0 136-16,0 0-118 15,0 0-34-15,0 0-17 16,-10-10-11-16,10 10 2 15,1 0-1-15,12 0 8 16,5-3 7-16,9 0 3 16,3 2-11-16,0-5-6 0,0 2-2 15,-5 1-3 1,-6 0 1-16,-8 3-23 0,-8 0-87 16,-3 0-69-16,0 0-62 15,-18 0-257-15</inkml:trace>
  <inkml:trace contextRef="#ctx0" brushRef="#br0" timeOffset="114753.2136">28498 10578 739 0,'0'0'56'16,"0"0"52"-16,0 0-28 15,0 0-59-15,0 0 7 16,0 0 18-16,-36 65-19 15,36-51-3-15,0 3 0 0,1-4-9 16,11 3-2-16,5-1-9 16,1-3 3-16,3 5-1 15,1-2-5-15,-4-1 0 16,0 3 2-16,-6 2-1 16,-5-2 2-16,-4-3 2 15,-3 1 3-15,0-2-2 16,-3-2-6-16,-12 1 5 15,-7 3-2-15,-2-5-2 16,0-1 1-16,-1-6-3 16,1 1 0-16,0-4-57 15,-1 0-104-15,4-13-153 0</inkml:trace>
  <inkml:trace contextRef="#ctx0" brushRef="#br0" timeOffset="115596.9379">28761 10346 639 0,'0'0'63'0,"0"0"-38"15,0 0 69-15,0 0-47 16,0 0-29-16,-81-49-2 16,66 43 11-16,-3 3-10 15,-6 3-1-15,-3 0 14 16,-3 0-3-16,1 0 9 15,-3 0 12-15,2 11-15 16,1 4-2-16,-1 7 5 16,-2 5-4-16,6-1-10 0,-1 7 4 15,7 0-8 1,2 1 8-16,5-1-7 0,1 3-9 16,5 0 12-16,1 8 0 15,3-1-1-15,3 2 2 16,0-4-5-16,0-3-2 15,0-1-4-15,6-4-5 16,0-3 2-16,1-4 0 16,2 0 1-16,3-5 4 15,2 2-3-15,8-3-2 16,5-1-8-16,5-2 5 16,3 0 1-16,3-7-4 15,-2-1-3-15,-1 1 3 16,0-6-1-16,1-4 2 15,-3 0-3-15,0 0-1 0,-3 0 6 16,-3 0-5-16,-7 0 2 16,0-7 3-16,-4 0-4 15,0-3 1-15,0-6 3 16,3-1-2-16,-1-3 7 16,4-4-10-16,-1-4 4 15,-3-2 0-15,-2-4-5 16,-4 0 6-16,-1 0-2 15,-5 0 1-15,-2-4 10 16,-1 1-6-16,-1-2 1 16,1-2 0-16,-2 5-5 15,-1-3 1-15,0 2-3 0,0 0-2 16,0-2 3-16,-3 0-1 16,-7-2-1-16,-8 9 5 15,1 3-5-15,-6 5-1 16,-6 10-1-16,-5 5-2 15,-7 9-7-15,-5 0-46 16,-3 13-45-16,1 4-178 16</inkml:trace>
  <inkml:trace contextRef="#ctx0" brushRef="#br0" timeOffset="121140.4995">17842 13684 622 0,'0'0'15'16,"0"0"6"-16,0 0 74 16,0 0-2-16,0 0-15 15,0 0 11-15,0 0-1 16,-64-60-25-16,61 56-23 15,-3-2-9-15,4 1 6 16,1 3 17-16,1-1-18 0,0 3-1 16,0 0-11-1,0 0-9-15,-2 0-7 0,2 0-8 16,0 3-3-16,0 24-5 16,0 9 8-16,0 10 9 15,11 7-1 1,-2-3 6-16,1-5-2 0,-1-4-2 15,-2-8-9-15,-4-7-1 16,-1-1 1-16,-2-8 3 16,0-4-1-16,0-2-3 15,0-5-10-15,0-3-63 16,0-3-61-16,0 0-96 0,-2-6-103 16</inkml:trace>
  <inkml:trace contextRef="#ctx0" brushRef="#br0" timeOffset="121703.0237">17745 13634 874 0,'0'0'54'16,"0"0"-24"-16,0 0 51 15,0 0-25-15,0 0-39 16,0 0-3-16,33-76 3 15,-21 72-14-15,5 1 6 16,2 3-3-16,0 0 0 16,2 7-1-16,-3 13 8 0,1 6-5 15,-2 10 25-15,-3 0-15 16,-5 1-12-16,-4 0-6 16,-5 1 0-16,0-7 2 15,0-6-1-15,0-5-1 16,-8-9 6-16,2-3-4 15,2-8 0-15,-3 0 7 16,1 0 0-16,3-9 15 16,-4-14-9-16,6-9 0 15,1-5-4-15,0-7-10 16,5 2 2-16,7 0-1 16,5 5-1-16,3 4 2 0,-1 10 2 15,0 3 2-15,1 7 3 16,-5 10-7-16,3 3 5 15,0 9-6-15,2 15 0 16,3 5 11-16,-11 7-1 16,-3 3-4-16,-1 0-8 15,-4 3 1-15,-1-3-1 16,-3-6 0-16,0-4-33 16,0-7-41-16,0-8-15 15,0-3-103-15,6-11-69 16,1 0-177-16</inkml:trace>
  <inkml:trace contextRef="#ctx0" brushRef="#br0" timeOffset="122171.7776">18281 13657 975 0,'0'0'15'15,"0"0"71"-15,0 0 11 16,0 0-72-16,0 0-25 16,0 0 0-16,3 13 13 15,7 13 17-15,-3 1-5 16,4 2-5-16,0-2-7 0,2-7-1 16,-3-4-3-1,2-6-7-15,-2-1-1 0,0-9 4 16,0 0-4-16,-1 0 1 15,1-5 4-15,7-12-6 16,-2-10-1-16,1-6-9 16,2-1-7-16,-9 0-1 15,-2-4 1-15,-4 9 17 16,-3-1 5-16,0 14 1 16,0 3 12-16,0 6 31 15,0 7-10-15,0 0-39 16,0 7-9-16,0 15 2 15,0 7 7-15,6 8 14 16,8 1-2-16,-2-4 8 16,4 0-12-16,1-4-5 0,-1-4-2 15,0-2 0 1,1-7-1-16,-2-5-38 0,-2 1-69 16,4-9-86-16,-1-4-87 15</inkml:trace>
  <inkml:trace contextRef="#ctx0" brushRef="#br0" timeOffset="122437.3908">18794 13494 1098 0,'0'0'11'0,"0"0"111"16,0 0 3-16,0 0-77 15,0 0-44-15,0 0-2 16,-3-17-1-16,3 45 33 16,6 4 20-16,-3 11-16 15,4 3-13-15,-4-2-9 16,3 2-16-16,-2-3 2 16,-1-3-2-16,0-7-1 15,0-7-6-15,0-4-46 16,2-7-61-16,1-5-32 15,3-7-162-15,-3-3-103 16</inkml:trace>
  <inkml:trace contextRef="#ctx0" brushRef="#br0" timeOffset="122749.9157">19040 13544 1132 0,'0'0'29'0,"0"0"133"16,0 0-41-16,0 0-80 16,0 0-37-16,0 0-2 15,0 7 2-15,0 22 28 16,1 11 19-16,4 2-36 0,2 5-2 16,-3-1 2-16,1-3-12 15,0-7 1-15,-2-6-2 16,0-6-2-16,-3-4 0 15,0-3-3-15,0-8-27 16,0 1-63 0,0-4-65-16,0-1-66 0,-11-5-113 15,-4 0-387-15</inkml:trace>
  <inkml:trace contextRef="#ctx0" brushRef="#br0" timeOffset="123124.9057">18946 13762 961 0,'0'0'45'16,"0"0"85"-16,0 0-18 0,0 0-94 15,0 0-13-15,0 0-4 16,56-46 9-16,-30 40 14 16,0 2-3-16,3-3-11 15,4-3-7-15,-2 5-2 16,2-3 4-16,0 2-5 15,-5 3 1-15,-4-1-2 16,-5 0 3-16,-5 2-2 16,-5-1 0-16,-6 3 0 15,-2 0 4-15,1 0-1 16,1 0-3-16,1 0-7 16,3 13 7-16,1 4 4 0,0 5 12 15,-2 2-1 1,-2 1-4-16,-1-1-11 0,0-4 2 15,-2-4-4-15,-1-6 0 16,0-1-6-16,0-2-54 16,0-4-36-16,0-3-108 15,-1 0-104-15</inkml:trace>
  <inkml:trace contextRef="#ctx0" brushRef="#br0" timeOffset="123328.0244">19284 13418 803 0,'0'0'299'15,"0"0"-270"-15,0 0 51 16,0 0-52-16,0 0-28 15,0 0-2-15,0-26-39 16,0 26-137-16,-1 0-190 16</inkml:trace>
  <inkml:trace contextRef="#ctx0" brushRef="#br0" timeOffset="124187.4319">19645 13663 993 0,'0'0'69'15,"0"0"39"-15,0 0 23 16,0 0-88-16,0 0-43 15,0 0 7-15,23 26 14 16,-11 14 27-16,1 10 12 16,-1 0-23-16,0-1-23 15,-6-2-1-15,-3-11-2 16,-3-6-7-16,0-12 4 16,0-6-6-16,0-7 1 15,0-1 0-15,0-4 2 16,0 0 5-16,0 0-1 15,0-4 5-15,-6-13 13 16,-6-12-27-16,0-13 0 0,0-8 0 16,5-6 1-1,1-4-2-15,3 4 1 0,3 7-4 16,0 2 4-16,3 10 0 16,9 8 0-16,1 9 0 15,-1 11 0-15,0 2-2 16,-2 7 0-16,2 0-4 15,5 4-3-15,-4 11 2 16,-1 9-1-16,-5-2-3 16,-7 2 4-16,0 2-11 15,0-2 7-15,-17-2-12 16,-3-2-1-16,-4-3-20 0,2-4-35 16,1-7-14-16,2-3-28 15,-1-3-49-15,7 0-68 16,4-20-257-16</inkml:trace>
  <inkml:trace contextRef="#ctx0" brushRef="#br0" timeOffset="124499.9064">19879 13379 920 0,'0'0'55'16,"0"0"121"-16,0 0-73 16,0 0-69-16,0 0-15 0,0 0-1 15,26 7 21-15,-17 25 23 16,1 5 1-16,0 2-23 16,0 1-11-16,-1 1-13 15,-6-2-10-15,2-3-5 16,-3-6-1-16,-2 0-4 15,1-2-36-15,-1-7-61 16,3-4-62-16,2-14-112 16,2-3-119-16</inkml:trace>
  <inkml:trace contextRef="#ctx0" brushRef="#br0" timeOffset="124890.5532">20129 13548 216 0,'0'0'935'0,"0"0"-933"15,0 0 52-15,0 0-8 16,0 0 14-16,52 92-4 16,-34-62-18-16,-2-4-18 15,2-4-1-15,-6-5-6 16,-2-6-3-16,1-7-6 16,-2-4 3-16,-2 0-4 15,6-12 9-15,2-8-6 16,2-5-6-16,-5-5-4 15,-3 1 1-15,-2 4-1 16,-6 9 3-16,3 6 1 0,-4 5 6 16,0 5 2-1,0 0-8-15,0 2-9 0,-14 30-7 16,-5 29 16-16,-10 21 11 16,0 12 25-16,-3 1-4 15,1-6-14-15,3-2 3 16,1-9-8-16,5-11 0 15,6-18-12-15,6-16-1 16,4-14 4-16,5-11-4 16,-1-6 0-16,2 1-25 15,-1-3-46-15,1 1-89 16,-6-1-143-16,-3 0-280 0</inkml:trace>
  <inkml:trace contextRef="#ctx0" brushRef="#br0" timeOffset="127172.2477">21149 13518 912 0,'0'0'51'0,"0"0"106"16,0 0-50-16,0 0-56 15,0 0-19-15,0 0-5 16,0 0-6-16,7-63-9 16,5 55-2-16,6-1-5 15,4 1 2-15,2 3-5 16,3-1 4-16,-1 6-3 16,-1 0-3-16,-1 9-5 15,-8 10 4-15,-3 9-1 16,-7 2 0-16,-6 2 2 15,-1 4 3-15,-21-2 0 0,-5-1 0 16,4-11-2-16,2-5 7 16,8-7-5-16,7-9 1 15,3 2-2-15,3-3 1 16,0 0 8-16,0 0-11 16,6-6-10-16,9-8-13 15,2 4-14-15,2 1 20 16,-1 5-2-16,-3 4 6 15,-2 0 10-15,0 4-5 16,0 9 4-16,-5 7-2 0,-5-1 5 16,-3 1-1-1,0 0 1-15,-8 2 2 0,-14-5 4 16,-4-3-3-16,-9-1-4 16,-1-10-7-16,-1-3-59 15,5 0-29-15,0-7-169 16,9-13-154-16</inkml:trace>
  <inkml:trace contextRef="#ctx0" brushRef="#br0" timeOffset="128000.3821">21444 13349 660 0,'0'0'62'0,"0"0"-13"15,0 0 36-15,0 0 2 16,-92-55-41-16,68 44-5 15,-3 1 16-15,-2 0-6 16,3 4-25-16,-6 3-12 16,4 3 3-16,0 0-8 0,-1 0 2 15,3 3 1 1,0 11-5-16,0-2 10 0,1 7-9 16,1 3 7-16,2 0 3 15,6 7-11-15,1 4 12 16,6 4 0-16,1 6 4 15,7 0-3-15,1 6 3 16,0-3-10-16,0 1 13 16,1-2-17-16,5-4-4 15,2-4-4-15,-1-1 2 16,7-4 2-16,-2-2 1 16,4 1 4-16,4 2 1 15,2-7-8-15,2-1 6 0,-1-4 1 16,0-1-9-1,2-8 3-15,2 2 4 0,0-4-3 16,1-7-2-16,4-3-3 16,0 0 7-16,1-6-5 15,0-7 4-15,-1-1-2 16,-7-6-1-16,2 0 2 16,-8-2-3-16,1-2 1 15,-6-5 0-15,0-1 0 16,-1-7 2-16,-2-3-1 15,-5-3-4-15,-3 2 1 16,-3 0 2-16,0 2 8 16,0 3 5-16,-2 2-2 15,-11-2-2-15,-4 0-6 0,-1-1-1 16,-4 4-5-16,-3 0 6 16,-1 4-4-16,0 2 3 15,3 1-3-15,4 7 6 16,1 2-7-16,6 4 5 15,6 9-6-15,3 1 0 16,-4 3-19-16,-6 20-101 16,-6 16-90-16,-3 4-77 15</inkml:trace>
  <inkml:trace contextRef="#ctx0" brushRef="#br0" timeOffset="128875.8328">22087 13472 974 0,'0'0'19'0,"0"0"120"15,0 0-55-15,0 0-59 16,0 0-23-16,0 0-2 16,0 0 0-1,-6 33 11-15,-12 3 22 0,-6 6 1 16,-4 1-19 0,-3 4-3-16,-7-4 2 0,4-4-11 15,4-5-1 1,5-8 3-16,9-9 0 0,5-10 7 15,5-2-7-15,4-5-4 16,2 0 14-16,0 0-4 16,0-8 1-1,0-16-12-15,0-9 0 0,11-11-1 16,5-2-30 0,1-3-5-16,4-4-12 15,-6 3 2-15,-2 7 39 16,-7 8 7-16,-5 4 2 0,-1 11 1 15,0 4 1-15,0 10 7 0,-1 3 6 0,-4 3-17 16,1 0-4 0,-6 9-3-16,1 17 7 0,3 11 10 15,-1 5 18-15,7-2-2 16,2 1-7-16,21-5-7 16,11-7-1-1,0-2 0-15,5-7-9 0,1-1 5 16,-1-5-7-16,-6-4 0 15,-7-3-7-15,-3-4 6 16,-1 0-98-16,2-3-39 16,0 0-163-16</inkml:trace>
  <inkml:trace contextRef="#ctx0" brushRef="#br0" timeOffset="129235.8421">22805 13413 1075 0,'0'0'100'0,"0"0"3"0,0 0 60 16,0 0-77-16,0 0-49 0,0 0-15 16,0-24-10-1,0 24-12-15,0 24-5 0,0 10 5 16,0 8 27-16,0 3-2 16,-5-1-14-16,2-5-5 15,3 1-5 1,0-8 1-16,-2-5-4 0,2-5 2 15,0-5-3-15,-1-4-26 16,1-5-93-16,-2-5-90 16,1-3-194-1</inkml:trace>
  <inkml:trace contextRef="#ctx0" brushRef="#br0" timeOffset="130227.3839">22952 13210 749 0,'0'0'18'16,"0"0"75"-16,0 0-12 16,0 0-35-16,0 0-1 15,0 0 22-15,-95-65-13 16,69 62-16-16,3-1-1 16,-2 4-15-16,-3 0-11 15,-3 0 5-15,1 0-9 16,0 7 5-1,2 2 1-15,1 1 6 0,2 5-7 16,4-1 2-16,3 3-14 16,2 3 9-16,-1 4-6 15,1 2 6 1,0 3 9-16,2 5 5 0,2-2-4 16,2 6-5-1,4-4-6-15,3 0-1 0,-1 3 6 16,4-1-7-16,0-3 1 15,0 0-1-15,0-3-6 16,10-1 10-16,-6-2 0 16,5 0 2-16,-2-5-2 15,2 2-5-15,5-4 12 16,-1 3-13-16,3-4 4 16,3-2-6-16,1 3 3 15,3-1-1-15,-4-2-4 16,3-1 1-1,-1-2 4-15,-1-3-4 0,1-2 4 0,-1-3-4 0,2-1 1 16,0-3 11-16,2-2-12 16,-1 0 3-16,1 0 3 15,-4 0-7-15,4 0 2 16,-5-2 4-16,0-6-5 16,4 1-1-16,-3-3 0 15,-1-2 1-15,0-1 4 16,-5 2-4-16,0-6 9 15,0-2-4-15,-1-5 9 16,2-8-3-16,1-2-9 16,-2-2-2-16,-1 5 9 15,-2 6-2-15,-2 5 1 16,-1 3 0-16,0 1-5 16,-3 2 9-16,-2-1-5 15,1 1 0-15,-2-6-2 16,-1 1 1-16,1-5-1 15,-2-2-4 1,0-4-1-16,0 1 7 0,-2-1-6 16,-4 4 0-16,-2-1 0 15,1 7 0-15,0-3 3 16,-2 6-2 0,1-2 2-16,1 0-1 0,-8-1-4 15,3 3 1-15,-3 1-1 16,0 6-4-16,-10 6-3 15,-16 4 4-15,-15 4-40 0,-16 18-64 0,5-1-246 16,11-18-673-16</inkml:trace>
  <inkml:trace contextRef="#ctx0" brushRef="#br0" timeOffset="133258.9663">15967 14825 926 0,'0'0'181'0,"0"0"-165"16,0 0 113-16,0 0-50 15,0 0-36-15,0 0-19 16,0 0-21-16,-12-59-3 16,12 76 0-16,6 15 0 15,0 15 15-15,-3 7 2 16,2 7 19-16,-5-1-20 0,3 3-1 16,-3-6 2-1,3-5-15-15,-3-10 7 0,4-5-7 16,-4-13 0-16,0-7 8 15,0-5-10-15,0-6 2 16,0-6 7-16,0 0-4 16,0 0 5-16,0-6 13 15,-7-10-5-15,-6-14-13 16,1-7-2-16,1-8-2 16,-4-9 1-16,3-8-2 15,3-8 0-15,3-10 0 16,6-4 1-16,0 8-1 15,7 12 0-15,16 15-1 16,0 9 0-16,5 14 1 0,-3 9-6 16,2 10 6-16,-4 7-1 15,3 7-1-15,-5 20-1 16,0 5 1-16,-4 5 2 16,-8 2-4-16,-9 1 2 15,0 6 1-15,-10-5 1 16,-15 2 2-16,-8-11-1 15,-3-10 0-15,2-7-1 16,7-8-2-16,3-7-1 16,5 0-1-16,7 0-3 15,1-7 6-15,5-3-3 16,3 2-4-16,3 2 2 16,0 6-11-16,0 0-2 0,11 0 14 15,10 17 3-15,1 9 2 16,5 1 1-16,3 3 0 15,1-1 1-15,2-2-2 16,-6 0 0-16,-4-1-4 16,-1-3 4-16,0 3-5 15,-3-4-129-15,1-2-77 16,-4-10-126-16</inkml:trace>
  <inkml:trace contextRef="#ctx0" brushRef="#br0" timeOffset="133587.005">16361 15109 681 0,'0'0'379'16,"0"0"-317"-16,0 0 104 15,0 0-77-15,0 0-54 16,0 0-25-16,0 0-9 16,-3 3 12-16,13 35 35 15,3 8-1-15,0-1-10 16,-1-1-7-16,-2-7-20 16,-3-8-4-16,-2-6-5 15,-4-9 2-15,-1-4-2 0,0-1-1 16,0-5-8-16,0-4-110 15,0 0-108-15,-10-7-175 16</inkml:trace>
  <inkml:trace contextRef="#ctx0" brushRef="#br0" timeOffset="134308.2299">16690 14891 1178 0,'0'0'16'0,"0"0"120"16,0 0-95-16,0 0-38 15,0 0 6-15,18 113 45 16,-7-66-2-16,-8-1-29 15,0 0-5-15,0-7-6 16,-3-2 0-16,0-8-6 16,0-8-4-16,0-5 2 15,0-10 1-15,0-2-5 16,0-4 3-16,0 0 0 16,0 0 5-16,0 0 2 0,0-4-1 15,-6-15-3-15,0-12-5 16,-3-9 1-16,1-8-2 15,1-10-1-15,1-6-1 16,3-6 0-16,3-5-2 16,0 5 1-16,0 14-1 15,9 16 4-15,0 18-1 16,3 8-1-16,-3 9 0 16,0 2 2-16,4 3-4 15,4 6 1-15,2 16-4 16,0 11 2-16,1 6 3 15,-13 1 4-15,-5 6-2 0,-2-3 0 16,-6-6-5-16,-20-2 2 16,0-11-10-16,1-5 2 15,2-8-17-15,3-8 18 16,7-3-7-16,0 0 12 16,7-6-1-16,-2-4 4 15,5 3-1-15,3 4 2 16,0 3-2-16,0 0-9 15,0 0 3-15,3 3-1 16,14 17 8-16,0 3-1 16,6 3 3-16,-2 3 0 15,6-1 2-15,-4-3 0 16,3 0 0-16,-3-5-2 0,-1-6 0 16,-3-2-1-1,-1-4 0 1,0-1-68-16,-4-7-192 15,-1 0-280-15</inkml:trace>
  <inkml:trace contextRef="#ctx0" brushRef="#br0" timeOffset="134886.4293">17074 15201 830 0,'0'0'365'16,"0"0"-302"-16,0 0 77 15,0 0-87-15,12-72-34 16,4 59-18-16,6 3 2 16,1-1-3-16,-5 11-3 0,0 0 3 15,-6 0-6 1,2 14 2-16,-4 6 3 0,-4 8 1 16,-6-2 6-16,0 4-2 15,-3 0 0-15,-17-4 5 16,1-4-9-16,1-8 8 15,7-7-7-15,7-4 5 16,2-3-2-16,2 0 1 16,0 0 1-16,0 0-6 15,5 0-3-15,12-3-7 16,5-1 7-16,-2 4 1 16,3 0 0-16,-4 7-4 0,1 7 2 15,-7 4 4-15,-1-2 0 16,-8 4 0-16,-4-3 0 15,0 3 0-15,-9-3 3 16,-11-1 0-16,-10 1 0 16,-5-4-2-16,-7-4 7 15,-11 3-8-15,-8-4-8 16,-12-4-143-16,6-4-290 16</inkml:trace>
  <inkml:trace contextRef="#ctx0" brushRef="#br0" timeOffset="135620.8676">18083 15157 1087 0,'0'0'94'16,"0"0"-11"-16,0 0 21 15,0 0-59-15,0 0-26 16,0 0-18-16,-8 0 1 16,29 0 4-16,13 0 12 0,12 0 9 15,10-7 7 1,3-3-13-16,-11 3-12 0,-2 3-3 15,-14-1-5-15,-9 4-1 16,-7 1-1-16,-6 0-12 16,-7 0-71-16,-3 0-61 15,0 0-111-15,-8 6-120 16</inkml:trace>
  <inkml:trace contextRef="#ctx0" brushRef="#br0" timeOffset="135886.487">18151 15327 518 0,'0'0'385'0,"0"0"-330"16,0 0 67-16,0 0-74 16,0 0-34-16,0 0-4 15,12 0 37-15,18 0 40 16,9 0-6-16,10-5-28 15,0-2-16-15,3-6-7 16,-4 2-3-16,4-1-9 16,-7 1-1-16,-8-2-11 15,-12 6-3-15,-8 4-3 16,-14 3-10-16,-3 0-46 16,-7 3-154-16,-18 4-115 15</inkml:trace>
  <inkml:trace contextRef="#ctx0" brushRef="#br0" timeOffset="137387.9313">18027 15420 395 0,'0'0'129'0,"0"0"-21"16,0 0-28-16,0 0-47 15,0 0-24-15,0 0 17 0,0-23 38 16,0 23 24-16,0-3-11 16,0 3-14-1,0 0-9-15,0 0-16 0,0-3-3 16,0 0 4-16,0 2-12 16,0-3-1-16,0 1-1 15,0 3 11-15,0-2-1 16,0 2-12-16,0-1-14 15,0 1 3-15,0 0-6 16,0-3-2 0,0 3 0-16,6-8-1 15,15 3-3-15,7-2-3 16,11 0-7-16,6-6-8 0,4 1-157 16,-3-8-148-16</inkml:trace>
  <inkml:trace contextRef="#ctx0" brushRef="#br0" timeOffset="145820.3926">19252 15090 144 0,'0'0'877'0,"0"0"-861"16,0 0 110-16,0 0-63 15,0 0-30-15,0 0-12 16,0 0 3-16,0 0 20 15,0-46-1-15,0 43-2 16,0-1 1-16,0 4-10 16,0-3-7-16,0 3-4 15,0 0-15-15,0 0-6 16,0 0-2-16,0 10-15 16,3 16 6-16,0 13 8 15,4 11 6-15,-4 3 4 0,-3-3-7 16,0 0 1-1,0-8-1-15,0-9-1 0,0-7 1 16,0-6 0-16,-3-6 1 16,-4-3-2-16,4-6 2 15,0-4 2-15,3-1 1 16,0 0-1-16,0 0 6 16,-7 0 2-16,3-6-3 15,-5-18 0-15,-3-6-7 16,5-8-2-16,-2-6 1 15,3-3-2-15,3 1 2 16,3-1 0-16,0-1 2 16,9 0 0-16,9-1-2 15,5 9-4-15,4 1 4 16,2 6 1-16,-4 4-1 0,5 8-7 16,-6 8 5-16,0 3 1 15,-7 7-3-15,-1 3 2 16,-9 0-4-16,-1 3-4 15,-5 11-4-15,-1 6 9 16,0 5-9-16,-7 5 11 16,-19 1-3-16,0 1 3 15,-4-9-7-15,6-6-14 16,6-4 10-16,8-7 10 16,1-3 1-16,1 1 2 15,4-1-6-15,2-3 4 16,2 3 3-16,-1 1-11 0,1 6 3 15,0 9 5-15,0 6 3 16,0 7-2-16,12 3 4 16,0 2-2-16,4-5 0 15,1 3 1-15,0-6-1 16,-2-6 1-16,5-2 0 16,-8-5-2-16,-2-6 1 15,-3-3 0-15,-4-3 0 16,-1 1-3-16,-2 0-130 15,0-3-97-15,0-2-199 16</inkml:trace>
  <inkml:trace contextRef="#ctx0" brushRef="#br0" timeOffset="146429.6917">19586 15299 673 0,'0'0'413'0,"0"0"-400"16,0 0 112-16,0 0-71 16,0 0-45-16,10-78-9 15,8 70-2-15,3 4 2 16,-5 2 0-16,1 2-3 16,-5 0 3-16,-4 6 2 15,1 7 0-15,-6-1 0 16,-3 5 0-16,0 3 0 15,-6 0 2-15,-14 3 4 16,-1-7 8-16,3-3-1 16,9-6-7-16,2-7 4 15,3 3-5-15,4-3 0 16,0 0 0-16,0 0-7 0,0 0-8 16,0 0-12-16,14 4 11 15,1 6 7-15,4 2-2 16,-2 3 4-16,-1 2-2 15,-3 1 4-15,-2-4-5 16,-8 2 3-16,-3-2 0 16,0-1 1-16,-10-3-1 15,-12 2 5-15,2-2 1 16,-7-3-4-16,2-3 0 16,-1-4-2-16,3 0-36 15,6 0-79-15,5-7-78 16,9-12-125-16</inkml:trace>
  <inkml:trace contextRef="#ctx0" brushRef="#br0" timeOffset="146757.8467">19888 15288 983 0,'0'0'50'0,"0"0"111"16,0 0-51-16,0 0-56 0,0 0-18 15,0 0 2-15,5-9-3 16,-5 9-18-16,0 0-13 16,0 23-2-16,0 7 16 15,0 9 45-15,1 1-24 16,4-7-28-16,1 0-3 15,-3-6-8-15,0-5 2 16,-3-6-1-16,0-6-1 16,0-3 0-16,0 0-9 15,0-4-129-15,-3-3-131 16,-14 0-186-16</inkml:trace>
  <inkml:trace contextRef="#ctx0" brushRef="#br0" timeOffset="147382.8313">20044 14872 954 0,'0'0'54'15,"0"0"45"-15,0 0-17 16,0 0-18-16,0 0-50 15,43-72-7-15,-24 59 0 16,7 6-2-16,-4 0 24 16,-6 4-1-16,1 3-5 15,-8 0-13-15,-1 6-5 16,-2 11 0-16,-4 5-5 16,-2 12 9-16,-3 3-6 15,-18 2 7-15,-3-2-5 16,2-8 0-16,-1-3 0 0,7-9-5 15,6-7 2-15,4-3 0 16,6-4 4-16,-3 0-6 16,3-3 0-16,0 1-1 15,0 2 3-15,16-1-2 16,13-2 5-16,6 0 2 16,10 0-4-16,0-2 1 15,-1-5-1-15,-2 1-3 16,-4 5-2-16,-5-2 2 15,-2 0 1-15,-7 3-1 16,-8 0 0-16,-7 0-2 16,-4 0 2-16,-5 0-11 15,0 0-66-15,-4 6-172 0,-18 4-129 16</inkml:trace>
  <inkml:trace contextRef="#ctx0" brushRef="#br0" timeOffset="148945.5563">20989 15183 987 0,'0'0'28'0,"0"0"132"15,0 0-18-15,0 0-61 16,0 0-42-16,0 0-10 15,0 0-21-15,-19-63-8 16,19 89-23-16,0 18 23 0,0 11 5 16,3 8 6-16,0-5 11 15,0-7-15-15,0-5-5 16,0-9 4-16,-2-11-6 16,-1-9 2-16,0-4-1 15,0-10 1-15,0 0 6 16,0-3-4-16,0 0 0 15,0 0 15-15,-3-12 25 16,-7-12-30-16,-3-10-5 16,0-5-7-16,4-14-2 15,3-3-1-15,6-9-3 16,0-1-1-16,6 6 5 0,16 7 0 16,4 10 1-1,6 4-1-15,5 12-3 0,-3 7 0 16,-1 10-1-16,-6 10 2 15,-8 0-5-15,-3 0 5 16,-3 14-7-16,-9 5-9 16,-4 4 14-16,0 1-2 15,-4 3 4-15,-18-2-4 16,-1-2-24-16,2-6-18 16,4-7 27-16,6-3 21 15,1-3 2-15,4-1-2 16,5-3-1-16,-1 2 0 15,1-2-2-15,1 3-1 16,0 5-2-16,0 4-9 16,0 5 10-16,0 10 5 0,6-1 0 15,8 7 1-15,2 0-1 16,-1-4 0-16,3 1 0 16,-5-3-1-16,0 2-2 15,-4-1-73-15,1-6-62 16,-7-5-131-16,2-8-311 15</inkml:trace>
  <inkml:trace contextRef="#ctx0" brushRef="#br0" timeOffset="149242.4738">21319 15327 60 0,'0'0'1135'0,"0"0"-1131"16,0 0 127-16,0 0-84 16,0 0-47-16,0 0-10 15,1 39 10-15,7-5 16 16,-5 2 12-16,-3 5 26 16,0-5-22-16,0-4-9 15,0-4-13-15,0-10-1 16,0-4-7-16,0-7-2 15,0-4 1-15,0 0 0 16,0-3-2-16,0 0-24 0,0 0-106 16,0 0-65-16,0-3-165 15,0-14-367-15</inkml:trace>
  <inkml:trace contextRef="#ctx0" brushRef="#br0" timeOffset="149851.9963">21470 15470 1027 0,'0'0'8'0,"0"0"106"16,0 0-41-16,0 0-57 16,16-76-14-16,-3 69-2 15,4 3-3-15,-5 4 3 16,-1 0 2-16,0 0-2 15,0 11 0-15,-5 6 2 16,2 6 3-16,-5 6 3 0,-3-2-7 16,0 2 4-16,-11 2-5 15,-8-5 4-15,0-4-4 16,-1-5 2-16,3-3 1 16,5-6 14-16,5 0-8 15,1-5-4-15,6-3 1 16,0 0-2-16,0 0 2 15,0 0-4-15,0 0-2 16,6 0 0-16,11 0 1 16,9 0 5-16,3 0 2 15,4-3-5-15,2-5 1 16,-7 3-1-16,2-2-3 16,-7 2 8-16,2 0-7 0,-1 2 2 15,-10 0-2-15,0 2-1 16,-7 1 2-16,-3 0-4 15,-2 0 2-15,-2 0-3 16,0 0-51-16,0 0-138 16,-15 0-407-16</inkml:trace>
  <inkml:trace contextRef="#ctx0" brushRef="#br0" timeOffset="151383.2476">22127 15162 608 0,'0'0'597'0,"0"0"-594"15,0 0 83-15,0 0-37 16,0 0-49-16,0 0-2 0,3 93 2 16,3-36 9-16,0 2-2 15,1-4 2-15,-1-8-1 16,-2-8-3-16,-1-12-2 15,-3-10-3-15,0-7 0 16,3-7 0-16,-3-3 7 16,0 0-1-16,0 0 14 15,0 0 35-15,0-17-14 16,-3-12-28-16,-8-4-12 16,-1-13 1-16,3-7 5 15,3-13-7-15,2-4-4 16,4-3 4-16,0 3-1 0,4 9 0 15,13 11-1 1,7 14-5-16,-2 12 6 0,5 8-3 16,-2 7 4-1,-1 5-1-15,-2 4-3 0,-2 4 0 16,-5 10-7-16,-2 8 6 16,-6 3 1-16,-7 2 3 15,0 0-7-15,-7 3 5 16,-18-1-28-16,-2-3 2 15,2-5-12-15,4-8 21 16,9-6 15-16,6-2 4 16,3-5 1-16,1 1 1 15,2 2 1-15,0-3-2 16,0 0 0-16,0 0-6 16,0 4 1-16,0 5-16 0,0 5 18 15,9 9 3-15,7 4 1 16,3 5 0-16,6-2-1 15,3-1 1-15,3-2 2 16,2-8-3-16,-3-1 0 16,-2-5 0-16,-5-4-5 15,-8-3-6-15,-6-2-140 16,-3-4-130-16,-6 0-191 16</inkml:trace>
  <inkml:trace contextRef="#ctx0" brushRef="#br0" timeOffset="151898.8449">22634 15288 968 0,'0'0'30'0,"0"0"67"15,0 0 37-15,28-75-79 16,-14 69-42-16,4 0-10 0,-3 4 0 16,3 2 0-16,-6 0-2 15,-2 5-1-15,-3 10-1 16,-3-1 0-16,-4 8 1 15,0 2 0-15,-17 5 0 16,-8 1 9-16,-5 1-8 16,0-6-1-16,6-6 1 15,6-7 2-15,9-4-1 16,5-7-1-16,4 1-1 16,0-1 0-16,0-1 0 15,0 4 0-15,0-4-1 16,17 3 1-16,3-3 8 0,9 0-5 15,-1 0 4-15,3 0-5 16,1-8-1-16,-3 2 0 16,-2 0-1-16,-6-2-3 15,-4 5-17-15,-5 1-81 16,-4-1-109-16,-3-1-219 16</inkml:trace>
  <inkml:trace contextRef="#ctx0" brushRef="#br0" timeOffset="152601.9763">23043 15243 476 0,'0'0'363'16,"0"0"-261"-16,0 0 77 15,0 0-88-15,0 0-23 0,0 0-4 16,8-61-10-16,-1 52-18 16,2-1-23-16,1 6-11 15,4-1 1-15,-1 4-3 16,2 1 1-16,-1 0-2 16,3 10-1-16,-2 10-3 15,0 6 3-15,-7 1 2 16,-8 2 2-16,0 1-2 15,-9-3 0-15,-12-2 0 16,-1-9 1-16,3-2 1 16,5-8 2-16,6-2-2 15,5-4 2-15,3 0 3 16,0 0-2-16,0 0 3 0,5 0-8 16,11-7-3-16,10 4 1 15,3-3-5-15,3 6 7 16,-2 0 0-16,-5 6-4 15,-3 8 0-15,-5 2 0 16,-3 2 1-16,-7 1 3 16,-4-2 0-16,-3-1 1 15,-8 1 0-15,-14 1 6 16,-7-1 16-16,-6-4 1 16,0-3-2-16,4-6 9 15,3-4-9-15,10 0-4 16,4 0-9-16,4 0-5 0,3 0-3 15,-4 0-1 1,0 0-27-16,-3 0-180 0,0-6-318 16</inkml:trace>
  <inkml:trace contextRef="#ctx0" brushRef="#br0" timeOffset="156168.3093">18591 16157 469 0,'0'0'1'0,"0"0"-1"16,0 0 8-16,-87 0 70 15,72 0 8-15,5 0-31 16,4 0-13-16,-1 0-5 15,0 0 0-15,6 0-8 16,1 0 3-16,0 0 6 16,0 0-9-16,0 0-13 15,0 0 4-15,0 0-3 0,0 0 1 16,0 0-4-16,0 0 4 16,11 0-5-16,2 0 13 15,6 0 5-15,7 0-10 16,7 3-4-16,2-1-7 15,-4 1 0-15,-2-1-8 16,-8 1-2-16,6-1-2 16,5 0 2-16,17-2 42 15,10 0 4-15,3 0-10 16,2 0-4-16,5 0-23 16,1-3-3-16,6-1-1 15,6 4 2-15,5-5 0 16,0 3 5-16,-6 2-7 0,0-3-1 15,-2 0 3 1,2 1-6-16,-8 2 7 0,-3 0-6 16,-9 0 1-16,-3 0-2 15,-4 0-1-15,0 0 1 16,1 0-1-16,-5 0 0 16,1 0 2-16,3 0-1 15,-2 0-1-15,5 0 2 16,2 0-1-16,8 0 6 15,4-1-3-15,1 0 3 16,0 1-4-16,-3 0-1 16,2-2 2-16,3 2-3 15,0-3 0-15,2-1 0 16,-6 3 2-16,-5-2 1 0,-9 0 0 16,-4 2-4-16,-4-1 0 15,-3-1 6-15,-2-1-3 16,-3 3 4-16,1-2-3 15,-2 1 0-15,0 2 1 16,2 0-4-16,2 0 3 16,6-3 1-16,7 1-3 15,3 2 10-15,4-2 8 16,0-2-1-16,-4 1-9 16,2 3-5-16,7 0 5 15,-1 0-10-15,6 0 2 16,-2 0-4-16,-3 0 4 15,-7 0-2-15,-5-6 4 0,-2 2-4 16,-5 1 3-16,-3-4 0 16,0 1-3-16,-1-2 3 15,3 3 0-15,2 1-3 16,-4 1 9-16,6-4-8 16,-6 4 5-16,8-1-6 15,-1-2 4-15,-2 4-3 16,4-3 1-16,-1 3-2 15,4-2 0-15,5 1-1 16,-2-2 1-16,-1 3 2 16,-7-4-2-16,-6-1 0 15,-7 0 0-15,2 0 0 0,-4 2 2 16,3-3 0-16,2 5-1 16,0 3 0-16,3 0-1 15,1 0 1-15,-3 0-1 16,-2 0 0-16,0 0 0 15,-3 0 0-15,1 0 0 16,3 0 0-16,1 0 0 16,2 0 0-16,-8 0 0 15,-2 0 0-15,-7 0 3 16,-9 0-3-16,-4 0-2 16,-6 0 1-16,2 0 2 15,-3 0 1-15,0 0 0 16,-3 0 1-16,-3 0 0 0,0 0-1 15,-2 0 12 1,2 0-10-16,-3-3 4 0,0 3 3 16,0 0-9-16,0 0-2 15,2 0 4-15,-2 0-4 16,0 0 1-16,0 0-2 16,0 0-2-16,0 0 0 15,0 0-74-15,0 0-137 16,0 0-221-16</inkml:trace>
  <inkml:trace contextRef="#ctx0" brushRef="#br0" timeOffset="157746.6539">18738 16811 645 0,'0'0'113'0,"0"0"-37"16,0 0 69-16,0 0-48 15,0 0-41-15,0 0-3 16,-4-53-10-16,4 46-5 16,0 4-14-16,0-1-8 15,0 3 12-15,0 1-12 16,0 0-14-16,0 8-2 15,0 20-11-15,0 13 11 0,0 13 8 16,0 8 3-16,1-1-3 16,-1-6-6-16,2-9 3 15,-2-9-5-15,0-10 0 16,0-5 1-16,0-5 0 16,-5-1 4-16,-2-9 3 15,1-4-2-15,0-3 7 16,2 0 5-16,-2 0 1 15,-7-12-7-15,0-12-6 16,3-7-2-16,-2-11 0 0,-3-4-3 16,7-7-1-1,4 0 2-15,4 4-2 0,0 9 0 16,0 3 3-16,9 0 0 16,9 5-3-16,-2 2-1 15,5 4 1-15,0 3-4 16,4 4-2-16,1 2 5 15,1 6 1-15,-4 2-6 16,0 9 4-16,-8 0-3 16,-5 0 1-16,0 7-6 15,-5 6 1-15,0 10 5 16,-5 2 2-16,0 2 2 16,-14 5-1-16,-8 3-2 15,-7-6 3-15,3-4-2 16,0-8 2-16,10-7-3 0,1-3-16 15,7-7 11-15,5 2 1 16,2-1 3-16,1-1 3 16,0 0 0-16,0 5-6 15,0-1-10-15,9 9 5 16,9 3 12-16,3 3 2 16,6 1 8-16,-2 1-10 15,2 1 0-15,-8-2 0 16,1 5 2-16,-7 0-1 15,-3 0-1-15,-2 2 0 16,-4-7-4-16,1-2-2 16,-2 0-100-16,0-7-77 0,3-11-28 15,3 0-151-15</inkml:trace>
  <inkml:trace contextRef="#ctx0" brushRef="#br0" timeOffset="158027.9489">19083 16956 804 0,'0'0'18'15,"0"0"90"-15,0 0 47 16,0 0-49-16,0 0-35 16,0 0-6-16,-3-29-27 15,3 29-25-15,0 17-5 16,0 7 20-16,-4 10 29 0,4 3-13 15,0-3-27-15,0-3-5 16,0-4-10-16,0-7-2 16,0-3 1-16,0-4-1 15,0-3 0-15,0-3-1 16,0-4-44-16,0 0-104 16,0-3-42-16,0 0-131 15,-9-5-256-15</inkml:trace>
  <inkml:trace contextRef="#ctx0" brushRef="#br0" timeOffset="158621.6304">19252 17014 906 0,'0'0'9'0,"0"0"90"15,0 0 18-15,0 0-75 16,-8-77-27-16,16 67-11 0,2 2 3 15,0 2-1-15,2 2-5 16,5 3 9-16,-5 1 1 16,4 0-3-16,-2 8-2 15,-4 9-3-15,-1 0 1 16,-9 6-4-16,0 3 3 16,0 8 1-16,-13-2-4 15,-9 4 0-15,2-5-3 16,-3-4 6-16,7-7-3 15,3-4 0-15,5-12 0 16,6 1 0-16,1-2 0 16,1-3 1-16,0 0-1 0,0 0-3 15,0 0 0-15,8 0-2 16,6 0 5-16,9 0 6 16,7 0-4-16,0 0 2 15,1 0-2-15,-1-3-2 16,-7 3 3-16,-2 0-3 15,-7 0 0-15,-6 0 1 16,-1 0 1-16,-7 0-2 16,3 0-3-16,0 0-5 15,0 0-12-15,4 0-141 16,3 0-100-16,2 0-415 16</inkml:trace>
  <inkml:trace contextRef="#ctx0" brushRef="#br0" timeOffset="159029.2543">19741 16944 747 0,'0'0'298'0,"0"0"-271"16,0 0 103-1,0 0-66-15,0 0-32 0,0 0-16 16,-28-8-13-16,28 8 5 16,0 0-8-16,0 0 4 15,10 0-2-15,15 0 1 16,12-6 6-16,13 3 5 15,3-4-6-15,3 0-4 16,-7 3-2-16,-7 2-1 16,-11-5-2-16,-7 5 0 15,-12 2-1-15,-8 0 0 16,-4 0-16-16,0 0-40 16,0 0-50-16,-9 0-125 0,-10 0-31 15</inkml:trace>
  <inkml:trace contextRef="#ctx0" brushRef="#br0" timeOffset="159310.7762">19875 16801 730 0,'0'0'234'0,"0"0"-226"16,0 0 125-16,0 0-70 15,0 0-23-15,0 0-4 0,-19-50 0 16,19 50-9-16,0 2-25 16,0 24 4-16,0 8 5 15,6 10 26-15,2 2 6 16,3-2-33-16,-1 4-7 16,1-4 0-16,-5-2-3 15,0-5-1-15,-3-7-4 16,-3-9-129-16,0-6-167 15</inkml:trace>
  <inkml:trace contextRef="#ctx0" brushRef="#br0" timeOffset="160201.3351">20352 16815 1120 0,'0'0'15'15,"0"0"36"-15,0 0 13 16,0 0-64-16,0 0 2 15,0 0-2-15,-7 79 11 16,10-40 17-16,1 5 3 16,0 1-15-16,0-5 0 15,-4-4-9-15,0-11-6 16,0-8 5-16,0-9-5 16,0-5 5-16,0-3 3 0,-5 0 4 15,1 0 9-15,-2 0 10 16,-5-9-17-16,1-13-7 15,-7-9-3-15,4-10-2 16,1-5-3-16,5-6-3 16,1 0 2-16,6 1-2 15,0 5 0-15,0 0 3 16,15 10 0-16,5 7-1 16,4 4 0-16,3 5-3 15,-6 11 2-15,0 2 2 0,-7 7-7 16,-4 0 2-1,0 3-1-15,-2 14-1 0,4 4-8 16,-9 1 15-16,-3 2 0 16,0 1 0-16,0-1 1 15,-15-1-2-15,-3-3 0 16,-5-4-10-16,1-3-19 16,6-6 15-16,1-4-17 15,6-1 3-15,3-2 25 16,3 0 3-16,0 0 0 15,3 0 0-15,0 0-3 16,0 5-5-16,0 5 0 16,0 3 4-16,10 8 5 15,5 8 1-15,8 0 0 16,0 1 0-16,3-7 1 0,-5 2-1 16,1-3-2-16,-3-5 1 15,-3-1-3-15,-3-10 2 16,-6 0-1-16,-4-3-31 15,0-3-140-15,0 0-99 16,-1 0-303-16</inkml:trace>
  <inkml:trace contextRef="#ctx0" brushRef="#br0" timeOffset="160842.2603">20632 17091 893 0,'0'0'127'15,"0"0"-90"-15,-8-76 66 16,8 56-79-16,12 2-13 16,4 4-11-16,3 4 0 0,4 3 1 15,-10 5 0-15,0 2-1 16,0 0 0-16,-1 0 0 15,1 12 6-15,-3 5 1 16,0 5-2-16,-6 2 0 16,-4 2-1-16,0 8-4 15,-12-5 0-15,-9 0 2 16,-5-1 0-16,1-6 0 16,4-5 0-16,8-9 0 15,4-3-2-15,5-4 12 0,2 0-3 16,2 1-7-1,0-2-2-15,0 0 0 0,0 0-1 16,0 3-1-16,5-3 0 16,8 3 2-16,4 1 0 15,3-1 1-15,2 1 2 16,2-3-3-16,-4 1 0 16,1 1 2-16,-5-3 0 15,1 0-1-15,-8 0-1 16,1 0 2-16,-4 0-1 15,-2 0-2-15,2 0-17 16,4 0-145-16,3-5-108 16,-1-7-487-16</inkml:trace>
  <inkml:trace contextRef="#ctx0" brushRef="#br0" timeOffset="161404.8872">21023 17045 1114 0,'0'0'17'0,"0"0"51"15,0 0-12 1,0 0-34-16,0 0-11 0,0 0-10 16,87-59-1-16,-75 59 2 15,-3 13 0-15,-2 7-1 16,1 0 5-16,-8 3-4 16,0-3-2-16,0-1 1 15,-9 0-1-15,-3-8 9 16,-1-5-1-16,4-1 12 15,-1-2-4-15,7-3-11 16,2 0 8-16,1 0-3 16,0 0-3-16,0 0-6 15,0 0-1-15,8 0-1 16,2 0 1-16,6 0-6 16,7 0-3-16,-7 9 3 0,2 8 1 15,-1 2 4-15,-6-1 1 16,-3 1-1-1,-7-2 1-15,-1-5 2 0,0-2-1 16,0 0 4-16,-16 1 13 16,-4-2 11-16,-5 0-12 15,-2-1-10-15,1-2 4 16,-3 0-11-16,-1 2 0 16,1-1-47-16,-1-2-150 15,5-5-229-15</inkml:trace>
  <inkml:trace contextRef="#ctx0" brushRef="#br0" timeOffset="162179.5141">21648 16911 1042 0,'0'0'25'16,"0"0"79"-16,0 0-45 16,0 0-43-16,0 0-16 15,0 0 0-15,-3 0-4 16,16 0 4-16,6 0 2 15,11 0 38-15,6-3-7 16,6 2-2-16,0 1-14 16,-1-4-11-16,-4 4 2 15,-3 0-7-15,-4 0-1 16,-7-3-1-16,-9 3-2 16,-8 0-1-16,-6 0-13 0,0 0-61 15,0 0-31-15,-4 0-165 0,-14 0-194 16</inkml:trace>
  <inkml:trace contextRef="#ctx0" brushRef="#br0" timeOffset="162445.2066">21807 16781 1020 0,'0'0'8'16,"0"0"160"-16,0 0-54 0,0 0-43 15,0 0-21 1,0 0-18-16,-3-19-7 0,3 19 6 16,0 6-14-16,0 17-2 15,11 8 14-15,3 7 3 16,2 0-7-16,-2 5-21 16,0-1-3-16,-1-1 0 15,-9 0 3-15,-2-5-8 16,-2-6-41-16,0-9-143 15,-3-11-228-15</inkml:trace>
  <inkml:trace contextRef="#ctx0" brushRef="#br0" timeOffset="163601.5868">22430 16781 1130 0,'0'0'67'0,"0"0"-45"16,0 0 31-16,0 0-44 15,0 0 15-15,8 110 33 16,-4-60-27-16,3 1-20 0,-1-1-4 16,-6-3-3-16,0-8-1 15,0-13-1-15,0-11 1 16,0-6 0-16,0-6 4 16,0-3-3-16,0 0 3 15,0 0 7-15,0 0 0 16,0-3 25-16,-4-18-4 15,-5-13-27-15,2-8-2 16,-6-15-5-16,3-4-5 16,3-5 3-16,2-1-20 15,5 8 8-15,0 7 9 16,0 9 5-16,11 10-3 16,8 5 0-16,5 8 1 0,6 4 2 15,-6 7-2-15,0 8-5 16,-5 1 2-16,-1 7-4 15,-3 10 0-15,-3 5 0 16,-2 6 9-16,-10 2 0 16,0-1-2-16,-9-2 2 15,-10 2 0-15,-10-6 1 16,2-3-4-16,5-10 3 16,6-1-6-16,2-9 5 15,5 0 2-15,2 0-1 16,2 0 2-16,1 0 1 15,3 0-2-15,1 0-1 0,0 0-2 16,0 0 0-16,0 2-17 16,0 13 5-16,7 5 13 15,6 4 1-15,7 2 3 16,-1 0-3-16,7-3 2 16,-4 1 0-16,2-7-2 15,-2 1-2-15,1 0 2 16,-6-3-2-16,-2 2-2 15,2 0-33-15,-7 2-160 16,-1-9-118-16</inkml:trace>
  <inkml:trace contextRef="#ctx0" brushRef="#br0" timeOffset="164164.6336">22819 16916 1005 0,'0'0'35'0,"0"0"117"0,0 0-65 15,0 0-37-15,0 0-33 16,0 0-13-16,55-50-1 16,-44 50-2-16,3 0-1 15,-1 8 0-15,-1 6 4 16,-1 5 3-16,-5-2-7 16,-2 5 0-16,-4-1-1 15,-4-1 1-15,-12-5 0 16,0-5 5-16,-1-7-4 15,7-3 5-15,4 0-2 16,0 0 2-16,5 0 2 16,1 0-7-16,0 0-1 15,0 0-17-15,1 0 4 0,12 0-4 16,3 0 7 0,0 4 4-16,-1 11-3 0,0 4 6 15,-5 2 3-15,-2 0 1 16,-3-3 4-16,-5 0-5 15,0-4 1-15,-1-2 4 16,-18-1 1-16,-7-1 16 16,-7-1-5-16,-2-1-15 15,2-8-2-15,3 0-4 16,5 0-100-16,4 0-27 16,9-11-170-16,9-5-238 15</inkml:trace>
  <inkml:trace contextRef="#ctx0" brushRef="#br0" timeOffset="164602.2759">23200 16877 1029 0,'0'0'52'16,"0"0"63"-16,0 0 44 16,0 0-85-16,0 0-20 15,0 0-16-15,-8-17 3 16,5 17-3-16,3 0-19 0,0 0-7 16,0 0 2-16,0 0-8 15,0 0 1-15,0 0-3 16,0 0-1-16,0 0 0 15,0 0-3-15,0 11-7 16,0 12 7-16,0 3 5 16,5 12 0-16,1 3 3 15,4 5-1-15,-3 3 1 16,0-3-1-16,-3-8-6 16,-1-6 3-16,-1-5-4 15,-1-8 0-15,1-2 0 16,0-3 2-16,-2-8-4 15,0 0 2-15,0-1-3 0,0 1-90 16,-4-6-285-16,-13-6-760 16</inkml:trace>
  <inkml:trace contextRef="#ctx0" brushRef="#br0" timeOffset="165738.8822">18365 16554 262 0,'0'0'418'16,"0"0"-371"-16,0 0 36 16,0 0-13-16,0 0 7 15,0 0-26-15,-65-14-15 0,46 28 17 16,-7 8-23-16,-2 12-10 16,-3 15 3-16,1 21 65 15,5 19-68-15,12 17-7 16,12 9 23-16,1 3-3 15,34-7-18-15,17-16 3 16,14-9 8-16,16-18-10 16,13-12-10-16,11-6 12 15,2-11-17-15,0-7 8 16,-3-3-6-16,-6-6 5 16,-11-3-7-16,-15-5 0 15,-18-3 1-15,-20-6-1 16,-16 0 1-16,-11-3-2 0,-4-3 3 15,1 0 1-15,-4 0 5 16,0 0-5-16,0 0-4 16,3 0-10-16,4 0-73 15,0 0-183-15,4-8-192 16</inkml:trace>
  <inkml:trace contextRef="#ctx0" brushRef="#br0" timeOffset="166988.8933">23266 16549 875 0,'0'0'32'15,"0"0"-8"-15,0 0 101 0,0 0-70 16,0 0-37-16,0 0-7 16,0 0 13-16,-16-12-2 15,16 12-9-15,0 3-8 16,16 11 1-16,9 8 20 16,6 12 17-16,11 9-10 15,0 8-9-15,4 7-7 16,-5 10 1-16,-2 5-5 15,-7 11-3-15,-9 3 1 16,-12 7-7-16,-11-8-3 16,-1-7 4-16,-26-9-5 15,-5-11 1-15,-2-6 3 16,-3-14 0-16,2-12 6 0,2-7 31 16,4-7-14-16,6-7-8 15,8-3-11-15,4-3 0 16,5 0-3-16,-1 0-3 15,3 0 1-15,2 0-2 16,-1 0-1-16,1 0-38 16,2-3-31-16,0-11-52 15,0-8-86-15,0-8-271 16</inkml:trace>
  <inkml:trace contextRef="#ctx0" brushRef="#br0" timeOffset="167801.6329">23825 16627 682 0,'0'0'325'0,"0"0"-315"15,0 0 87-15,0 0-43 16,0 0-45-16,0 0-2 15,0-20-3-15,7 8 0 0,2 3 18 16,3-1 3-16,2 0-4 16,-3 3-1-16,0 4-7 15,-1 3-10-15,0 0-3 16,3 0-2-16,-1 20-5 16,-1 7 6-16,-3 6 1 15,-8 4 6-15,0 5-5 16,-8 1-1-16,-14 0 7 15,-3-12-6-15,5-6 0 16,4-11 7-16,5-8 17 16,7-2 13-16,0-2-15 15,4-2-9-15,0 0-3 16,0 0-6-16,0 0 3 0,0 0-8 16,0 0 4-16,5 0-1 15,14 0 0-15,9 0 1 16,8 0 2-16,5 0-4 15,1 0 2-15,-1-2-2 16,-3 0-1-16,-2 0 2 16,-3-1-2-16,0-2 2 15,-5 0-1-15,-3 1-1 16,-7 1 1-16,-6 0-4 16,-7 3 1-16,-5 0-9 15,0 0-47-15,0 0-100 16,-17 0-272-16</inkml:trace>
  <inkml:trace contextRef="#ctx0" brushRef="#br0" timeOffset="169317.3679">25500 15945 951 0,'0'0'39'0,"0"0"-32"15,0 0 97-15,0 0-52 16,0 0-37-16,0 0-6 16,0 0 1-16,-3-22 3 15,3 22-1-15,0 0-4 16,0 0 0-16,0 0-4 16,0 0-1-16,0 0 0 15,3 0 0-15,16 0-2 0,14 5 10 16,15 3 9-1,14-4 26-15,11-2-7 0,7-2-24 16,2 0-4-16,2 0-3 16,1 0-8-16,-2 0 2 15,-6 0 1-15,-10-4-3 16,-7-1 2-16,-10 0-1 16,-5 2 2-16,-3-3-2 15,-2 0 1-15,-1 1 7 16,3 3-6-16,-3-1 2 15,1-1-4-15,2 4-1 16,1-3 2-16,6 3-2 0,5 0 0 16,3 0 0-16,2 0 0 15,-4 0 3-15,-5-5-3 16,-9 2-4-16,-5-2 4 16,-6 1 1-16,-3-5 0 15,-2 5 5-15,-1-3 1 16,0 1 16-16,-1 3-6 15,2-3-7-15,-1 2-2 16,-1 1-5-16,0-1 1 16,-2 1-1-16,-5 0-2 15,-5-1 2-15,-4 4-3 16,-4-3 1-16,-3 3 5 16,0 0-2-16,0 0-4 15,0 0-3-15,0 0-1 16,0 0-32-16,-1 0-149 0,-8 0-60 15,1-7-182-15</inkml:trace>
  <inkml:trace contextRef="#ctx0" brushRef="#br0" timeOffset="169911.2229">27983 15444 907 0,'0'0'18'16,"0"0"28"-16,0 0 56 16,0 0-81-16,0 0-20 15,0 0 2-15,-70 46 0 16,45-20 10-16,-4 8 35 16,-1-2 16-16,1 4-13 15,2 0-3-15,5 1-22 0,6-3 8 16,5 2-17-16,8-4-7 15,3 2 3 1,0-4-5-16,0-4 1 0,11-1-1 16,2-5-6-16,0-6-1 15,0-7 2-15,-1-4 0 16,2 0 2-16,-2-3 1 16,2 0-3-16,-1 0 7 15,0-3-6-15,-1-7 1 16,-5 1-3-16,-1-1 8 15,-3-2-2-15,-3 1-6 16,0-1 0-16,0 3 12 0,-1-4-7 16,-13 4-3-1,-3 2-4-15,-2 0-3 0,0 4-8 16,4 3-30-16,2 0-75 16,4 0-63-16,4 0-233 15</inkml:trace>
  <inkml:trace contextRef="#ctx0" brushRef="#br0" timeOffset="170927.287">27991 15179 141 0,'0'0'559'0,"0"0"-512"0,-100-16 28 15,65 16 4-15,5 0-22 16,5 0-9-16,1 13-4 16,2 3-19-16,-1 4-2 15,-2 9-8-15,-2 5 23 16,2 6 16-16,0 2-19 15,3 5-13-15,3-1 13 16,2 1-9-16,3 1-10 16,2 2 0-16,3 0 15 15,5 0-13-15,2-7 2 16,2-1-2-16,0-2-5 16,0-1 0-16,0 1 1 15,2 1-4-15,7-2-6 0,-1-1 6 16,3-4-7-16,1-4 4 15,1-7-3-15,1-4 0 16,4-2 3-16,0-6 1 16,6 0 3-16,4-2 4 15,6-3-8-15,5-2 8 16,-2-3-11-16,-3-1 5 16,-2 0-4-16,-5 0-2 15,-2 0 1-15,-2 0-2 16,3-8 3-16,3-1 9 15,2-4-7-15,0 2-5 16,-1 1 3-16,2-3-5 0,-4-4 7 16,0 0-7-1,-3-2 2-15,1-2 0 0,-3-1 3 16,-3-5-1-16,-1 1 3 16,-2-1-2-16,-1 1 1 15,-1 1-4-15,-1 3-1 16,-2 0 8-16,-2-2-9 15,-4 1 9-15,0-2-5 16,0 4-2-16,-1-2 2 16,-2-1 3-16,-1-2-6 15,-2 3 7-15,0-3-3 16,0 2 1-16,0 2-4 16,-7-2-2-16,-2 1 8 0,0 0-6 15,-3 4-1 1,2-5 5-16,-3 4-5 0,-1-3-1 15,-1 4 0-15,-3-1 1 16,-1 3-1-16,-1 0 0 16,-4-2 0-16,-1 6-3 15,-2-4 2-15,2 4 1 16,2-3 0-16,2 5 0 16,2-2 0-16,0 6-3 15,-2 4-8-15,-4 3-22 16,-8 17-76-16,-5 0-261 15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21T11:52:01.1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9849 940 760 0,'0'0'52'0,"0"0"39"0,0 0 31 16,0 0-43-16,0 0-28 16,0 0-18-16,0 0-7 15,-6-12 5-15,6 12 10 16,0 0-17-16,0 0-1 15,0 0-15-15,0 0-8 16,10 0-1-16,5 3-4 16,9 11 5-16,5 1 0 15,3 4 3-15,1 0-3 16,-5 0 0-16,-1-1 0 0,-3-1-2 16,-6-4-2-16,-5 0-66 15,-4-6 1-15,-4 1-62 16,-2-3-6-16,0-5-19 15,-3 0-71 1,0-3-34-16</inkml:trace>
  <inkml:trace contextRef="#ctx0" brushRef="#br0" timeOffset="220.0309">10144 985 549 0,'0'0'115'0,"0"0"33"16,0 0 55-1,0 0-69-15,0 0-50 0,0 0-3 16,0 0-34-1,-15-40-26-15,5 40-21 0,1 20-8 16,-9 7 8 0,-3 6 2-16,-3-2-2 0,5-3 1 15,2-7 0 1,4-2-1-16,4-6 0 0,3-4-15 16,0-4-82-16,-2-3-67 0,1-2-102 15,-8 0-306 1</inkml:trace>
  <inkml:trace contextRef="#ctx0" brushRef="#br0" timeOffset="390.0109">9798 1071 981 0,'0'0'21'16,"0"0"127"-1,0 0-91-15,0 0-43 0,94-41 4 16,-33 21-4-16,0 3-10 15,2 5-4-15,-8 0-59 16,-22 1-271-16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9T05:31:50.937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4819 1920 718 0,'0'0'15'0,"0"0"108"16,0 0 36-1,0 0-45-15,0 0-35 0,0 0 7 16,0 0-22-1,-3-53-8-15,0 53-15 0,3 0-12 16,-4 0-29-16,-4 14-9 16,-7 17 9-1,-1 7 5-15,-8 7 3 0,6 0-7 16,-3-1 0 0,2-2 2-16,7-5-1 0,3-6 2 0,-3-6-4 15,9-7 0 1,-3-8 2-16,6-3-2 0,0-6 1 15,0-1 8 1,0 0-2-16,0 0 1 16,0 0-4-16,9-4 2 0,9-6-6 15,7-1 0 1,5 2 0-16,6 1 0 0,4-4 0 16,8 4 0-16,-2-4-1 15,0 3-3 1,-7 3 3-16,-12 0-3 0,-8 3-15 15,-13 1-23-15,-4 2 15 16,-2-3 4-16,0 0 0 0,-8-3-76 16,-8 1 22-1,1-4 44-15,0-1 25 0,0 0 8 16,2-4 5-16,-2 0 1 16,0 3 0-1,3 0 24-15,0 3 1 0,5 3 29 16,2 3-15-1,5 1 15-15,0 1-28 0,0 0-32 16,0 14-14-16,0 10 14 16,12 4 11-16,3 1-6 0,-3 2 8 15,3-2-7 1,-3 0-5-16,-2 1-2 16,-7-2-2-16,-3-12-125 15,-3-12-431-15</inkml:trace>
  <inkml:trace contextRef="#ctx0" brushRef="#br0" timeOffset="973.6028">4998 1639 734 0,'0'0'10'16,"0"0"68"-16,0 0-4 15,0 0 8-15,0 0-21 16,0 0 3-16,-82-63-39 16,66 58 13-16,-1 4-1 0,-5 1-16 15,1 0 0-15,-6 0-12 16,-3 0 2-16,0 11 1 15,-1-2-1-15,1 5 7 16,0 3-3-16,2 4 6 16,4 6-2-16,2 4-9 15,1 7-3-15,6 4 8 0,6 4-7 16,0 0 7-16,6-1 0 16,3-1 3-16,0-2-9 15,0-1 0-15,2 0 4 16,8 0 1-16,5-3-4 15,0 0 6-15,0-2-1 16,1-3-6-16,2 1 1 16,0-7-6-16,6-1 4 15,0-4-4-15,6-2 0 16,1-3 4-16,3-3-4 16,-1-3 0-16,-2-2 1 15,-4-2-4-15,-4-3 2 16,-4-2-3-16,0-2-3 15,-2 0 0-15,2 0 3 16,-2-3 15-16,2-8-8 16,3-4-5-16,-2 1 4 15,2-1-4-15,-1-2-1 16,-3 3 2-16,0-3-3 0,-3-2 3 16,-2-1-1-1,-4-1 1-15,0-1-2 0,-3-2 1 16,-3-1 1-16,0-1 1 15,-3-1-1-15,0 1 1 16,0-3 1-16,0-1 2 16,0 0 0-16,0-4-4 15,-6-1 2-15,-1-1 2 16,-4-2-2-16,-1 0-2 16,-1 0 0-16,1 3-1 15,-3 2 1-15,3 4 0 16,0 2-1-16,-3 6 1 0,0 3-3 15,0 6-1-15,-4 3-4 16,4 5 1-16,-6 4 4 16,0 0-9-16,0 4-30 15,5 11-140-15,4-6-168 16,3-4-542-16</inkml:trace>
  <inkml:trace contextRef="#ctx0" brushRef="#br0" timeOffset="1582.9984">5832 2172 499 0,'0'0'361'0,"0"0"-269"16,0 0 85-16,0 0-77 15,0 0-41-15,0 0-38 16,-8-12-13-16,8 12 1 16,0 0-8-16,14 0 8 15,14 0 31-15,8 0-2 16,13 0-12-16,8-8-3 0,7 1-13 16,-3-3-4-16,-3 1-4 15,-4 1-1-15,-9-1-1 16,-11 2 0-16,-13 1-2 15,-9 5-3-15,-12-2-30 16,0 0-27-16,-12 1-59 16,-12-4-238-16,-7-2-103 15</inkml:trace>
  <inkml:trace contextRef="#ctx0" brushRef="#br0" timeOffset="1848.7997">6097 1970 105 0,'0'0'738'16,"0"0"-657"-16,0 0 116 15,0 0-65-15,0 0-30 16,0 0-75-16,-16-28-27 16,16 50 0-16,7 12 0 15,5 5 20-15,-1 5 1 16,-1 1 1-16,2-5-4 15,-3-1-10-15,3 0-4 16,-6-6-3-16,0 0-1 16,-3-9-1-16,0 0-6 15,-3-9-160-15,0-8-131 16,3-7-390-16</inkml:trace>
  <inkml:trace contextRef="#ctx0" brushRef="#br0" timeOffset="2176.999">6833 1864 990 0,'0'0'8'16,"0"0"134"-16,0 0-46 16,0 0-60-16,0 0-30 15,0 0-6-15,3-3-1 16,10 3 1-16,2 0 6 16,9 0 47-16,4 0-16 15,5 0-16-15,0-1-17 16,-2-7-4-16,-4 1-2 15,-8 2-11-15,-11 0-149 16,-8-2-215-16</inkml:trace>
  <inkml:trace contextRef="#ctx0" brushRef="#br0" timeOffset="2536.3211">6858 1881 851 0,'0'0'3'0,"0"0"43"16,0 0 45-16,0 0-51 15,-42 80-21-15,42-63 5 16,0-2-4-16,0-2 2 16,6-2-6-16,11-1-1 15,5-1 18-15,5-1-6 16,-2 1-19-16,-1 1-8 0,0 1 0 15,-3 2 4-15,-5 1-4 16,-1 0 0-16,-7 2 0 16,2-1 0-16,-10-1 0 15,0 2 2-15,0-3-1 16,-15 0 5-16,-10-2 7 16,2 0-8-16,-8-3 4 15,1-2-9-15,2-5-13 16,-2-1-162-16,9-5-137 15</inkml:trace>
  <inkml:trace contextRef="#ctx0" brushRef="#br0" timeOffset="3411.8101">7079 1679 408 0,'0'0'104'16,"0"0"77"-16,0 0-88 15,0 0-32-15,0 0-10 16,-91-32 3-16,61 32-2 16,2 0-14-16,-5 0-6 15,3 0-6-15,2 7-3 16,1 1-7-16,4 3 0 16,-2-1-1-16,6 4 9 15,-1 1-7-15,1 4-9 16,4 2 2-16,0 4-8 15,3 6 4-15,2 1 4 16,4 2 4-16,-2 2-5 16,5 2 12-16,0 1 1 0,3 1 2 15,0-2 2 1,0-1 1-16,6-1-15 0,5-3-2 16,-2 1-1-16,4-1 2 15,2-2-5-15,3-2 5 16,1-1-3-16,1-3-2 15,5-3 10-15,-1 1-4 16,4-5 2-16,-1-1-5 16,6-3 4-16,-5-6 2 15,-1 1-4-15,0-4-5 16,-3-3 8-16,-2 0-13 16,5-2 4-16,-2 0 1 0,2-9-1 15,-1-3 9 1,-4-5-8-16,2 1-2 0,-5-1 4 15,-4-3-3-15,3-4-1 16,0-2-1-16,-2-6 7 16,-2-2-7-16,-1-3 0 15,-4-3-2-15,-3-1 2 16,0 1-2-16,-4 4 0 16,1 2 4-16,-3 1 5 15,0 3 1-15,0-1 1 16,0 3-4-16,0 3 0 15,0-2 3-15,0 0-6 16,0 3 9-16,0 4-8 16,0 0 0-16,0 2 2 15,-6 1-7-15,-5 2 3 0,-1 3-4 16,-4-1 0-16,-8 2-1 16,-1 5-4-16,-8 3 3 15,-12 3-5-15,-4 0-25 16,-9 16-55-16,1 4-230 15,6-6-438-15</inkml:trace>
  <inkml:trace contextRef="#ctx0" brushRef="#br0" timeOffset="4081.8552">7907 2181 226 0,'0'0'535'15,"0"0"-443"-15,0 0 77 0,0 0-43 16,0 0-39 0,0 0-39-16,0 0 2 0,0-10-9 15,0 10-18 1,13-2-11-16,9-1 0 0,11-1 7 16,3-3-9-1,6 3 6-15,4-2-7 0,2-1-1 16,1 1-8-16,-7 0 0 15,-9 1-1-15,-11 3-3 16,-6 1-10-16,-11 1-54 16,-5 0-68-16,0-2-1 15,-18-1-259-15</inkml:trace>
  <inkml:trace contextRef="#ctx0" brushRef="#br0" timeOffset="4342.0908">8117 1976 940 0,'0'0'46'15,"0"0"178"1,0 0-103-16,0 0-79 0,0 0-42 16,0 0 2-1,-9 55 9-15,9-13 34 0,0 4 10 16,3 1-12-16,7 0-13 0,4-6-12 15,-2-5-8 1,1-4-6-16,-2-5-4 0,-2-4-2 16,-9-3 1-1,0-6-75-15,0-7-239 0,-14-7-549 16</inkml:trace>
  <inkml:trace contextRef="#ctx0" brushRef="#br0" timeOffset="4932.416">9003 1802 882 0,'0'0'23'0,"0"0"158"0,0 0-51 15,0 0-23 1,0 0-65-16,0 0-35 0,-40 11-4 15,23 16 5-15,-2 5-7 0,4 2 12 16,3 2 9 0,3-2 4-16,6 0 8 0,3-1-11 15,0 0-6 1,0-3-4-16,6-1-6 0,6-2 0 16,0-2-3-1,3-2-1-15,-2-6-2 0,-2 0 3 16,1-7-3-1,-2-5 2-15,-1-3-3 0,0-2 4 16,6 0 4-16,-3-1 4 16,1-10-3-16,-7-1-9 15,-1-1 5-15,-5-3-4 16,0-1 7-16,0-3-7 16,-8 4 0-16,-8-1-1 15,4 7-1-15,0 3 0 16,0 5-5-16,0 2-6 15,-7 0-7-15,-2 16-92 0,3 1-80 16,0-3-225 0</inkml:trace>
  <inkml:trace contextRef="#ctx0" brushRef="#br0" timeOffset="6026.9963">9100 1492 579 0,'0'0'59'0,"0"0"60"0,0 0-28 16,0 0 0-1,-85-10-3-15,67 10-22 0,-3 3-8 16,-3 7-6-1,-1 4-17-15,-2 0-6 0,2 2-4 16,-5 4 2 0,2 0 9-16,2 4-13 0,2 0-5 15,-1 3-2 1,4 4-1-16,0 3 3 0,5 2-3 16,2 3-5-16,4 5 2 15,1-1 1-15,0-1 1 16,6-1-3-16,-1-3-2 15,1-1-2-15,3-2 0 16,0-3-2-16,0 0-3 0,0 1 4 16,0-3 1-1,0-1 4-15,3 2 4 16,4-1-8-16,2 0 5 0,3-2-8 16,-2-4 3-1,4-1 0-15,-1-2-7 0,2-3 4 16,3 0 2-1,-3 1-4-15,4-2 8 0,1-1 1 16,-1-4-1-16,2 2 0 16,0-3-3-16,3 1-4 15,1-2 4-15,2-5-6 16,1-3 5-16,-1-2-3 16,3 0-3-16,-5 0 6 0,5-4-5 15,-3-4 4 1,0-7-2-16,0 1-2 0,-2-3 1 0,2-3-3 15,-2-1 3-15,-1-3 2 16,0-1-3-16,-3-2 0 16,-2-2 4-16,-6-4-2 15,4-3 5-15,-8-1-3 16,0 0-1-16,2 2 2 16,-1 3-5-16,-4 4 7 15,3 1-6-15,-2-1 2 16,2 5 2-16,-6-5 0 15,2 2-1-15,-5 0 4 16,0-3-9-16,0 0 6 0,0 0-3 16,0-3-1-16,-8 1 1 15,2 2-2-15,-4 0 0 16,4 2 1-16,0 5 0 16,0 3 0-16,-2 1 2 15,1 3-4-15,1-1 0 16,3 0 0-16,-3 1 0 15,-3-2 0-15,-1 0 0 16,-4-2 0-16,-2 0 0 16,-2 2 0-16,0-3-1 15,-1 3 0-15,-1 0 1 16,-2 3-1-16,-2 2-1 16,-14 11-5-16,-9 1-2 0,-14 15-33 15,-17 20-29-15,-2 4-111 16,11-9-507-16</inkml:trace>
  <inkml:trace contextRef="#ctx0" brushRef="#br0" timeOffset="13089.5982">1548 3730 808 0,'0'0'320'15,"0"0"-296"-15,0 0 87 16,0 0-31-16,0 0-76 15,0 0-4-15,0 0-15 16,-16 17 15-16,16 10 6 16,0 4 21-16,0 7-1 15,0 5-12-15,0 5 4 16,0 2-1-16,0 0-4 16,0-2-4-16,0-7-6 15,0-4 1-15,0-9-3 16,0-6 2-16,-2-8-3 15,1-5 2-15,-2-7 2 0,1 1-1 16,2-3 6-16,-3 0 18 16,0-5 40-16,0-13-19 15,-6-12-43-15,2-9-3 16,-1-8 3-16,1-10-1 16,2-4-3-16,2-2 3 15,3 4-4-15,0 2-1 16,0 5 0-16,11 4-2 15,4 6 3-15,9 7 0 16,-2 8 0-16,-3 7 0 16,-1 10-2-16,-6 6 1 15,0 4-4-15,0 9-3 16,0 17 7-16,-3 10 0 0,-6 5-1 16,-3 0 1-16,0 1-3 15,-9-4-3-15,-12-5-2 16,-1-5 7-16,-1-4 2 15,1-9 0-15,4-3-1 16,9-8-1-16,3-4 2 16,6 0 7-16,0 0-7 15,0 0-3-15,0 0-10 16,0 0-10-16,0 3 7 16,0 5-7-16,9 9-2 15,7 6 22-15,1 8 4 16,5-1-1-16,-1 2 3 0,0-2-3 15,3-4 0 1,-3-1-6-16,1-5-119 0,-1-3-80 16,-3-7-78-16,-6-10-250 15</inkml:trace>
  <inkml:trace contextRef="#ctx0" brushRef="#br0" timeOffset="13464.6185">1918 4039 937 0,'0'0'17'0,"0"0"164"16,0 0-21-16,0 0-54 15,0 0-9-15,0 0-39 16,-30-39-2-16,30 38-20 16,0 1-23-16,0 0 3 15,0 0-16-15,0 0-1 16,0 17-5-16,0 6 6 16,10 9 3-16,-2 6-3 15,1-1 0-15,-3-1 5 16,0-5-5-16,1-2 2 15,-4-4-2-15,-3-4-4 0,0-3 3 16,0 1-6-16,0-3-86 16,0-7-154-16,-13-9-260 15</inkml:trace>
  <inkml:trace contextRef="#ctx0" brushRef="#br0" timeOffset="14450.3469">2301 3742 959 0,'0'0'81'0,"0"0"132"15,0 0-75-15,0 0-87 16,0 0-48-16,0 0-3 0,-3 63 0 16,6-10 11-16,0 6 4 15,-3 3 0-15,0-2 5 16,0-4-14-16,0-11-2 15,-3-11-3-15,0-12 3 16,0-11-2-16,-1-5 3 16,4-4-4-16,0-2 10 15,0 0 10-15,-3-6 39 16,0-16-26-16,0-8-32 16,0-9-1-16,0-8 3 15,0-4-4-15,3-11 3 16,0-4-3-16,0-2 0 0,0 4-4 15,12 8 0-15,7 9 4 16,2 8 0-16,-3 10-1 16,4 7-1-16,-1 10 2 15,-3 3-5-15,0 9 2 16,-3 0 1-16,0 9-5 16,-3 11 7-16,-6 7-7 15,-6 6-2-15,0 2 2 16,-15 0-19-16,-9-2 12 15,-3-7-19-15,2-5 26 16,8-4 4-16,1-5-4 16,7-6 2-16,6-2 3 15,0-4 0-15,3 0-1 0,0 0-16 16,0 4-4 0,0 6-5-16,0 5 7 0,9 7 21 15,7 3 1-15,1 1 0 16,5 4 1-16,2 1-2 15,0-4 0-15,-3 1 0 16,1-3 0-16,0-4 0 16,-8-2-1-16,-2 0-23 15,0-5-136-15,-11-4-161 16</inkml:trace>
  <inkml:trace contextRef="#ctx0" brushRef="#br0" timeOffset="15090.8942">2679 4241 472 0,'0'0'446'0,"0"0"-394"15,0 0 129-15,0 0-92 16,0 0-20-16,-8-88-45 15,22 72 12-15,2 0-12 16,-1 5-12-16,-2 4-2 16,-2 6 2-16,-1 1-10 15,-1 0-1-15,2 15 0 16,0 8-1-16,-6 5 3 16,-5 3-1-16,0 4-2 15,-9 1-1-15,-9 0 1 16,-6 0 2-16,-1-5-2 0,2-4 4 15,4-7-1-15,6-8-2 16,7-7-1-16,4-3 2 16,2 0-1-16,0-2 2 15,0 0-3-15,0 0-2 16,0 0-1-16,2 0 3 16,14 1 0-16,6-1 7 15,1 0-3-15,7 0-1 16,-2-1-3-16,-1-4 3 15,-2 3-3-15,-4-1-1 16,-6 1 1-16,0 2-2 16,-9 0 2-16,-3 0-2 15,0 0-1-15,-3 0-50 0,6 0-107 16,-6 0-253 0</inkml:trace>
  <inkml:trace contextRef="#ctx0" brushRef="#br0" timeOffset="15653.4292">3235 3993 688 0,'0'0'184'16,"0"0"-109"-1,0 0 130-15,0 0-113 16,0 0-52-16,0 0-14 0,-21 6-6 16,21-5-7-16,0-1 2 15,0 0-1-15,0 0 17 16,0 0 2-16,9 0-17 15,13 0-5-15,14 0 30 16,9 0 6-16,4-2-24 16,5-4-17-16,-2-2 0 15,-4 5-3-15,-2-2-3 16,-7 2 1-16,-6 2 0 16,-11 0-1-16,-4 0 0 15,-9-2-9-15,-5 3-60 16,-1 0-78-16,-1 0-122 0,-2 0-106 15</inkml:trace>
  <inkml:trace contextRef="#ctx0" brushRef="#br0" timeOffset="16005.5121">3465 3846 809 0,'0'0'55'0,"0"0"154"15,0 0-101-15,0 0 4 16,0 0-58-16,0 0 15 16,-11-30-5-16,11 27-16 15,0 3 5-15,0 0-18 16,0 0-17-16,0 8-18 15,0 19 4-15,0 12-4 16,9 12 12-16,2 2-3 16,2-2-5-16,-1-5 0 15,-2-5-1-15,-1-7-3 16,-4-8 0-16,-5-3-3 16,0-5-44-16,0-7-175 15,-6-11-203-15</inkml:trace>
  <inkml:trace contextRef="#ctx0" brushRef="#br0" timeOffset="18516.3498">4203 3817 989 0,'0'0'9'0,"0"0"123"16,0 0-12-16,0 0-11 16,0 0-39-16,0 0-10 0,0 0-24 15,-31-54-22-15,31 57-14 16,0 19-12-16,0 15 12 16,4 16 5-16,2 4 2 15,0 6-6-15,0-2 6 16,0 0-5-16,0-4 3 15,-5-10-3-15,-1-11 0 16,2-11-2-16,-2-7-1 16,0-8 1-16,0-5 1 15,0-2 0-15,0-3 3 16,0 0 5-16,0 0 2 16,0-15 9-16,-3-9-12 15,-6-8-4-15,3-8 2 0,0-7-6 16,0-6 1-16,-1-10-1 15,4-3 1-15,0-2-2 16,3 3 0-16,0 10 1 16,13 7 0-16,2 10-3 15,6 8 2-15,1 8 0 16,1 8-6-16,-4 5 6 16,2 6 0-16,-6 3-3 15,1 0 4-15,-1 9-7 16,0 8 0-16,-3 7 6 15,-3 1-2-15,-9 5-2 16,0 3 4-16,-12 5-3 16,-16-4 0-16,-5-1-6 0,3-8 2 15,5-6 2-15,8-7 6 16,10-6 1-16,1-3 2 16,6-3-2-16,0 0-1 15,0 0 0-15,0 0-1 16,0 0-4-16,0 4-5 15,0 8-10-15,13 6 13 16,1 9 7-16,5 5 1 16,-1 2-1-16,9-2 0 15,1-2 2-15,2-6 0 16,0-4-2-16,-5-8-3 16,-1-3 3-16,-9-5-2 0,1-3-54 15,-8-1-119 1,-8 0-155-16,0-1-286 0</inkml:trace>
  <inkml:trace contextRef="#ctx0" brushRef="#br0" timeOffset="19282.0366">4676 4137 597 0,'0'0'361'0,"0"0"-294"16,0 0 116-16,0 0-103 16,0 0-13-16,0 0-49 15,19-83-10-15,-1 74-2 16,0 2 3-16,0 4-6 16,0 3 7-16,-2 0-7 15,4 10-1-15,-4 9-4 16,-4 9 3-16,-6 4-1 15,-6 4 2-15,0 3 0 16,-18 0 1-16,-9-2-2 0,-4-3-1 16,1-8 3-16,6-8-3 15,9-7 1-15,5-4 5 16,4-4-5-16,3-2-1 16,3-1 0-16,0 0 0 15,0 0-1-15,0 0 0 16,0 0-3-16,0 0 0 15,9 0-2-15,10 0 6 16,8 0 8-16,6 0-6 16,-2 0 3-16,5-1-4 15,-3-2-1-15,-2-1 3 16,-7 1 0-16,-2-1 0 16,-8 3-2-16,-8-1-1 0,-3 2 0 15,1 0-24 1,-4-4-96-16,0-4-120 0,0-12-531 15</inkml:trace>
  <inkml:trace contextRef="#ctx0" brushRef="#br0" timeOffset="20078.9828">5186 3832 1153 0,'0'0'8'15,"0"0"169"-15,0 0-91 16,0 0-58-16,0 0-28 15,0 0-11-15,9 50 11 16,7-9 14-16,-5 9-1 16,-5 5 1-16,0-4 0 15,-6-1-3-15,0-6-4 16,0-8-1-16,0-7-5 16,0-7 3-16,0-10-1 15,0-5-3-15,0-6 1 0,0-1 4 16,0 0 6-16,0 0 4 15,-3-12 9-15,0-13-10 16,-3-9-12-16,-2-8 2 16,2-11-3-16,-1-7 3 15,1-6-2-15,3-5-2 16,3 0-1-16,0 2 1 16,0 5-1-16,3 13 1 15,10 7-2-15,1 15 2 16,2 10-6-16,-1 6 5 15,3 6 0-15,-3 5 1 16,1 2-9-16,-2 3-2 0,-5 14 8 16,1 7-3-16,-7 5 0 15,-3 2 6-15,0 4-4 16,-6 2 1-16,-13-4-19 16,-5-2-15-16,-1-3 15 15,2-9 5-15,5-4 12 16,3-5-4-16,8-4 5 15,4-3-16-15,0-2 3 16,3 1-13-16,0 1-4 16,0 0 16-16,0 4 14 15,0 3-1-15,0 1 5 16,6 9 1-16,12 4-1 16,1 1 0-16,5 1 3 0,0-2-3 15,1-1 2 1,-1-3 1-16,-3-3 1 0,-3-2 4 15,-2-3-7-15,-4-4 3 16,-4-1-4-16,-5 0-5 16,-3 0-35-16,0-2-135 15,0 0-123-15,-3-5-360 16</inkml:trace>
  <inkml:trace contextRef="#ctx0" brushRef="#br0" timeOffset="20782.2355">5575 4059 967 0,'0'0'48'15,"0"0"65"-15,0 0 29 16,0 0-50-16,0 0-62 16,18-75-26-16,6 64-3 15,0 9 0-15,1 2-2 16,-2 1-4-16,2 18-6 16,-7 6 11-16,-3 4 2 15,-5 0-2-15,-7 2 6 16,-3-2-6-16,0 0 2 15,-16-4 4-15,-4-3-5 16,1-6 4-16,7-8 0 0,5-4-4 16,5-4 6-16,2 0 1 15,0 0 1-15,0-3 3 16,5-8-12-16,14 0-16 16,3 2-10-16,-2 1 4 15,4 7 14-15,-2 1 2 16,-1 1-2-16,-3 13 0 15,-2 5 4-15,-4-1 4 16,-6 2-6-16,-4-1 6 16,-2 3-1-16,-2-2 3 15,-16 1 3-15,-7-3 2 16,-5-2 7-16,-6-4-1 16,5-4-4-16,-5-4 1 0,-1-4 0 15,1 0-10-15,5 0-5 16,1-7-130-16,12-5-166 15</inkml:trace>
  <inkml:trace contextRef="#ctx0" brushRef="#br0" timeOffset="21382.6024">6296 4118 927 0,'0'0'40'0,"0"0"125"15,0 0 5-15,0 0-88 16,0 0-45-16,0 0-24 16,-12-1 3-16,12 1 0 15,0 0-1-15,0 0-2 16,0 0 0-16,0 0 4 16,0 0-11-16,0 0-6 15,9 0 4-15,16 0-4 16,18-4 16-16,8-2-8 15,6-1 2-15,-2 0-3 16,-3 1-7-16,-4-2 1 0,-5 3 2 16,-10-2-2-16,-5 2-1 15,-8 0 0-15,-4 2 0 16,-7 1-2 0,-6 1-3-16,0 1-43 0,-3 0-86 0,0 0-75 15,-3 0-173-15</inkml:trace>
  <inkml:trace contextRef="#ctx0" brushRef="#br0" timeOffset="21773.4545">6533 3970 756 0,'0'0'7'16,"0"0"198"-16,0 0-48 15,0 0-53-15,0 0-2 16,0 0-25-16,-9-25-12 16,9 25-19-16,0 0 6 15,0 0-21-15,0 0-8 16,0 0 5-16,0 0-16 15,0 0-5-15,0 5-7 16,0 17-11-16,3 12 11 16,6 7 11-16,1 3-10 15,-1-3 10-15,-4-2-9 16,1-3-1-16,-3-5 2 0,-3-2-3 16,0-7 0-16,0-2-2 15,0-1-29-15,0-8-97 16,-3-11-246-16</inkml:trace>
  <inkml:trace contextRef="#ctx0" brushRef="#br0" timeOffset="24618.0284">7383 4091 1014 0,'0'0'25'16,"0"0"116"-16,0 0 39 16,0 0-89-16,0 0-23 15,0 0-28-15,0 0-17 16,0 0-20-16,-6-39-3 16,6 63-17-16,0 12 17 15,0 9 17-15,3 2 1 16,3-1-9-16,-4-5 0 15,5-4-1-15,-4-6-8 16,-3-6 1-16,3-6 3 16,-3-8-4-16,0-5 3 15,0-4-2-15,0-2-1 16,0 0 6-16,0 0-1 0,0 0 5 16,0-13 13-1,-6-10-17-15,-6-10-3 0,3-4 1 16,3-11-3-16,3-5 4 15,3-9-3-15,0-6-2 16,6-3 1-16,11 7 1 16,2 9-4-16,3 13 2 15,-2 14-1-15,-4 13 0 16,-4 7-3-16,0 6 2 16,-3 2 0-16,3 7-3 15,4 11 3-15,-5 6 0 16,-8 7 0-16,-3 1 1 0,0 4-3 15,-20 0-1-15,-11-3-11 16,1-8 10-16,0-5 3 16,5-8-5-16,9-7 6 15,2-2 1-15,8-3 2 16,6 0 0-16,-3 0 0 16,3 0-1-16,0 0 0 15,0 2-6-15,0 2-12 16,0 11-12-16,6 6 19 15,9 5 11-15,3 4 0 16,1-3 1-16,1-1-1 16,5-4 0-16,2-2 1 15,-2-3-1-15,-5-6 0 0,-1-1-52 16,-1-2-119 0,-6-7-72-16,-6-1-179 0</inkml:trace>
  <inkml:trace contextRef="#ctx0" brushRef="#br0" timeOffset="25008.6741">7741 4224 966 0,'0'0'105'16,"0"0"-1"-16,0 0 65 15,0 0-69-15,0 0-34 16,0 0-29-16,0-73 1 16,0 73-15-16,0 0-18 15,3 2-5-15,6 18 9 16,3 9-9-16,0 7 25 15,1 6-11-15,-1-3 2 16,-1-2-3-16,-1-4-13 16,-4-5 4-16,0-6-3 15,-3-3 2-15,0-7-3 16,-3-2 0-16,0-3-3 0,0-2-3 16,0-2-73-1,-3-3-118-15,-12-3-196 0</inkml:trace>
  <inkml:trace contextRef="#ctx0" brushRef="#br0" timeOffset="25836.9652">8251 4004 1234 0,'0'0'1'0,"0"0"65"16,0 0 47-16,0 0-33 16,0 0-68-16,0 0-12 15,3 24 0-15,6 19 9 0,3 6 13 16,-6 2-8-16,0-4 7 16,-6-3-12-16,0-10-6 15,0-8 2-15,0-10-4 16,0-7 2-16,0-4-1 15,0-4-2-15,0-1 9 16,0 0 2-16,0 0-3 16,-3-17 13-16,-10-6-20 15,2-8 5-15,2-7-3 16,-1-6-3-16,10-7 2 16,0-11-2-16,0-8 0 15,16-2-5-15,8 2 4 0,6 12 1 16,1 15 0-1,-4 11-7-15,-2 12 2 0,-5 11 4 16,-1 9 1-16,-2 0-1 16,-1 9-10-16,-4 14 11 15,-5 3-1-15,-7 3 1 16,0 2-4-16,-16 1 2 16,-14 2 2-16,-1-3 0 15,1-3-6-15,3-6 2 16,5-8-2-16,10-5 0 15,1-2-5-15,8-5-2 16,3 1-15-16,0 1 5 16,0 2-6-16,0 2 1 15,0 3 28-15,0 4 0 16,11 2-3-16,1 4 4 0,4 2-1 16,4 2 0-16,2-2 1 15,5-6 0-15,-2-1 1 16,5-3-2-16,-2-4 3 15,-4 0-3-15,-6-5 1 16,-6 0-1-16,-6 1-1 16,-3-1-16-16,-3 4-151 15,0-1-26-15,0-5-88 16</inkml:trace>
  <inkml:trace contextRef="#ctx0" brushRef="#br0" timeOffset="26430.9891">8770 4233 1112 0,'0'0'2'0,"0"0"105"16,0 0 14 0,0 0-62-16,60-73-49 0,-35 70-4 15,-2 3-1-15,-4 3 3 16,2 19-2-16,-6 5 2 15,-9 5 3-15,-6-1-11 16,0 2 4-16,-15 0 1 16,-12-5-3-16,-1-5 1 15,1-7-2-15,9-7 0 16,6-3 2-16,9-6 0 16,3 0 5-16,0 0-1 15,3-12-7-15,15-2-21 16,7 3-6-16,2 3 8 15,-2 7 13-15,1 1-1 0,-6 7 1 16,0 15-1-16,-5 2 7 16,-3 0 2-16,-3 3 1 15,-6-5 7-15,-3 1 5 16,0-4-7-16,-15-1 0 16,-9 1 7-16,-6-5-9 15,-7 0 0-15,-3-4 0 16,-2-3-5-16,-7-4 4 15,0-3-5-15,4 0-90 16,3 0-134-16,8-17-287 16</inkml:trace>
  <inkml:trace contextRef="#ctx0" brushRef="#br0" timeOffset="27102.9494">9686 4112 699 0,'0'0'39'0,"0"0"166"16,0 0-39-16,0 0-48 15,0 0-22-15,0 0-10 16,-25-30-18-16,25 26-6 16,-3 2-13-16,3 1-24 15,-3 1-1-15,3 0-7 16,0 0-14-16,0-1-3 16,9-5-2-16,17 0 2 15,12-4 3-15,5 0-1 0,2 2-3 16,-5 2 1-1,-4-2 0-15,-3 4 2 0,-8 1-2 16,-7 0-1-16,-3 3-4 16,-6 0-2-16,-3 0-70 15,-3 6-71-15,-3 6-61 16,0-1-126-16,-12-2-544 16</inkml:trace>
  <inkml:trace contextRef="#ctx0" brushRef="#br0" timeOffset="27430.9985">9603 4255 804 0,'0'0'15'16,"0"0"179"-16,0 0-36 15,0 0-83-15,0 0-36 16,0 0-8-16,-17 0 17 15,17 0-9-15,0 2-17 16,0-1 4-16,12 1-4 16,18-2 46-16,9 0-22 15,13 0-16-15,3 0-8 16,5-7-13-16,-5 1 0 16,-7 2-6-16,-8-1-1 15,-9 5 2-15,-11-3-4 16,-10 2 0-16,-7 1-1 0,-3 0-51 15,-16 0-220-15,-20 0-343 16</inkml:trace>
  <inkml:trace contextRef="#ctx0" brushRef="#br0" timeOffset="30009.2308">9592 4151 511 0,'0'0'158'0,"0"0"-158"15,0 0 40 1,0 0 0-16,0 0-5 0,0 0-13 15,0 0 1-15,-22-34 10 16,19 34-12-16,0-4 50 16,0 1-21-16,-4 0-6 15,3 1-6-15,-3 0-1 16,4 1-12-16,-3-1 5 16,3 2-3-16,3 0 2 15,0 0 1-15,0 0-20 16,0 0 8-16,0-1 6 15,0 1-5-15,0 0 0 16,0 0-3-16,0-3-2 0,3-1-14 16,24-7 8-1,11-8 3-15,21-1 2 0,5-4-10 16,2 5-3-16,-8 4-107 16,-15 1-223-16</inkml:trace>
  <inkml:trace contextRef="#ctx0" brushRef="#br0" timeOffset="31198.0265">11441 3783 959 0,'0'0'129'16,"0"0"-98"-16,0 0 145 16,0 0-98-16,0 0-39 15,0 0-39-15,0 0-3 16,-10 28 3-16,16 20 29 16,-3 9-5-16,0 5 3 15,-3-1-10-15,0-4-3 16,0-10-6-16,0-7-6 15,0-11 2-15,0-12-3 16,0-5-1-16,0-9 7 16,0-1-6-16,0-2 2 0,0 0 14 15,0 0 8 1,-6-16 18-16,-4-10-38 0,1-10-3 16,0-8 3-1,3-9-3-15,6-8-2 0,0-6-2 16,0 4 2-1,15 0-2-15,10 6 2 0,5 10-1 16,-3 11 0-16,-2 14 0 0,-2 13 1 16,-4 9-7-1,2 0 7-15,-3 11-4 0,-5 12-2 16,-6 5 5 0,-5 2 1-16,-2 3-7 0,-3 1 6 15,-22 0-2 1,-8 0-6-16,-9-2-2 0,2-7-9 15,6-9 10 1,14-7 10-16,7-5 2 0,7-4-1 16,6 0-1-16,0 0 0 15,0 2-7-15,0 1-18 16,3 8-9-16,9 6 23 16,8 5 11-16,6 3 1 15,1 3-1-15,1-2 0 16,-1-2 0-16,-3 0 0 15,0-5-4-15,-5 1 3 16,-5-5-100-16,-7-1-42 0,-4-2-167 16,-3-7-110-1</inkml:trace>
  <inkml:trace contextRef="#ctx0" brushRef="#br0" timeOffset="31538.0944">11821 4023 1157 0,'0'0'1'16,"0"0"177"-1,0 0-77-15,0 0-29 0,0 0-49 16,0 0-14-1,-3-15-2-15,3 35-3 0,10 7 24 16,-1 11 12-16,0 6-15 16,-2-3-7-16,0-2-7 15,0-1-8-15,-4-8 1 16,-3-2-4-16,0-9 3 16,0-4-3-16,0-3 0 15,0-7 0-15,0-1-38 16,0-4-99-16,0 0-111 15,-6-7-150-15</inkml:trace>
  <inkml:trace contextRef="#ctx0" brushRef="#br0" timeOffset="32078.3641">12071 4166 1052 0,'0'0'3'0,"0"0"89"15,0 0 34 1,21-84-58-16,3 73-42 0,-1 5-21 16,6 6 15-16,-2 0 0 15,-2 0-5-15,-5 16-3 16,-4 1 0-16,-7 3-12 16,-9 3 5-16,0 3-2 15,-12 2 2-15,-18 1 4 16,-4 0-7-16,0-5 0 15,8-8-1-15,7-4 0 16,7-4 4-16,6-5-4 16,4-3 0-16,2 2-1 15,0 1-3-15,0-1-1 0,8 0 4 16,13 1 2 0,6-1 14-16,4-2-8 0,5 0 4 15,-3 0-6 1,1 0-1-16,-7-7-3 0,-3 0 0 15,-5 2-2 1,-7-1 0-16,0 2-11 0,-6 2-83 16,-3-6-73-16,0-6-228 0</inkml:trace>
  <inkml:trace contextRef="#ctx0" brushRef="#br0" timeOffset="32913.606">12604 3841 1190 0,'0'0'3'0,"0"0"138"16,0 0-40-16,0 0-52 15,0 0-44-15,0 0-5 0,10 25 0 16,2 15 16-16,0 10 11 15,0 7 1-15,-6-2-6 16,-3-2-9-16,0-4-5 16,-3-7-2-16,0-7-6 15,0-7 6-15,0-7-5 16,0-9-1-16,0-7 2 16,0-2-1-16,0-3 8 15,0 0-3-15,0 0 1 16,0-15 3-16,-3-9-9 0,3-9 0 15,-3-7 1 1,3-11-2-16,0-7 2 0,0-6-2 16,0-3 1-16,0 5-3 15,6 2 4-15,7 6-2 16,2 8 0-16,3 11 0 16,0 9-5-16,0 11 1 15,-3 6 2-15,-2 4 0 16,0 5 2-16,1 0-1 15,-5 5-2-15,0 10 0 16,-6 4-5-16,-3 3 5 16,0 2-5-16,0 1-1 15,-12 1-3-15,-7 0-6 16,-4-3 3-16,4-4 1 16,-5 0 3-16,6-2-4 0,0-3-5 15,6 1 0-15,2-1 1 16,1 1 14-16,6-1-4 15,3 3 7-15,0 3-2 16,3 2 2-16,12 0 0 16,9 1 4-16,4-3 1 15,2 4-3-15,-1-4 1 16,3-1 1-16,-5 0 0 16,-5-6-2-16,-9-1-1 15,-2-3 1-15,-5-1 0 16,-6-2-144-16,0-3-181 15,-3-3-463-15</inkml:trace>
  <inkml:trace contextRef="#ctx0" brushRef="#br0" timeOffset="35101.422">13133 4238 703 0,'0'0'13'0,"0"0"122"16,0 0-2-16,0 0-63 16,0 0-4-16,0 0-11 0,0 0 4 15,-19-3 1-15,19 2-8 16,0 1-14-16,0-4-7 15,0-2-2-15,0-3-22 16,12-4-6-16,4 2-2 16,2 0 0-16,3 1-7 15,3 3 6-15,-2 4 1 16,-7 3 0-16,0 0-4 16,-6 6-5-16,-6 15 5 15,-3 5 1-15,0 8 4 16,-15 3 1-16,-12 1 2 15,-5 0 0-15,0-4-1 0,-1-6-2 16,6-5 0-16,8-9 2 16,10-6 0-16,3-4-4 15,6-2 1-15,0-2-5 16,0 0 2-16,0 0-8 16,15 0 9-16,7 0 3 15,8-3 2-15,0-3 1 16,-2 1-3-16,2-3 4 15,-3 3-7-15,-6 1 3 16,-8-1-3-16,-6 5-4 16,0 0-75-16,-7-1-11 15,0 1-20-15,0-2-63 16,0-5-257-16</inkml:trace>
  <inkml:trace contextRef="#ctx0" brushRef="#br0" timeOffset="35648.3109">13481 4226 725 0,'0'0'346'0,"0"0"-300"16,0 0 124-16,0 0-108 15,0 0-53-15,49-77-9 16,-20 69 1-16,3 7 3 16,-2 1-1-16,-5 9 0 15,-5 15-2-15,-7 7 0 16,-10 3 2-16,-3 2 2 15,-6-1-4-15,-18-5 5 16,2-9-5-16,1-6 6 16,9-9-5-16,6-4 2 15,6-2 2-15,0 0 5 16,0 0-1-16,6-9-10 16,10-6 0-16,10-2-4 0,-4 7 1 15,5 3 0-15,-7 3 2 16,2 4-3-16,-6 0-1 15,-2 4-1-15,-1 10-1 16,-7 3 7-16,-3 1 0 16,-3 3 1-16,0 1-2 15,-15 2 1-15,-12-4 0 16,-10 0 0-16,-4-4-1 16,0-4-31-16,-2-3-44 15,7-6-60-15,3-3-98 16,14-1-149-16</inkml:trace>
  <inkml:trace contextRef="#ctx0" brushRef="#br0" timeOffset="36398.3119">13988 3899 1114 0,'0'0'41'16,"0"0"6"-16,0 0 81 15,0 0-128-15,0 0 6 16,0 0-6-16,25 111 26 15,-16-56 3-15,-3 1 2 16,-2-2-18-16,-4-8 3 16,0-3-12-16,0-8 2 15,0-9-4-15,0-9-2 16,-6-3 5-16,0-7 0 16,3-4-1-16,-1-3 3 15,1 0-1-15,-7-5 7 16,-2-14-8-16,-2-7-3 0,4-8 5 15,1-6-6-15,2-9-1 16,4-7 3-16,3-10-3 16,0-4 3-16,7 3-3 15,11 6-4-15,3 13 4 16,4 14 0-16,-2 7 0 16,2 9-1-16,-1 7-4 15,-2 3 5-15,-5 8-2 16,-4 0 1-16,-1 0 0 15,-6 15-14-15,-1 6 11 16,-5 4 3-16,0 1-1 16,-8 1-7-16,-13-2 9 15,-9-2-6-15,-3 0-11 16,5-7 9-16,4-2-4 16,8-3 7-16,4-5-4 0,9-3-6 15,-1-1 6-15,4 4 0 16,0 2-16-16,0 6 16 15,7 4 9-15,8 6 0 16,4 4 0-16,5 3 0 16,-2-1 3-16,1-3-2 15,0-4-1-15,0-4 1 16,-4-4 2-16,1-1-1 16,-7-5-2-16,-3-1-4 15,-5 1-70-15,-4-1-138 16,-1-6-92-16</inkml:trace>
  <inkml:trace contextRef="#ctx0" brushRef="#br0" timeOffset="36960.8473">14389 4167 1001 0,'0'0'30'0,"0"0"58"15,0 0 57-15,4-74-79 16,16 60-44-16,5 5-14 15,1 1-8-15,-3 8 3 16,3 0 4-16,-7 0-6 16,-2 12 1-16,-4 5-2 15,-4 4 0-15,-9 4 0 16,0-2 2-16,-19 5-1 16,-10-6 3-16,-1-3-3 15,5-7 4-15,6-7-2 16,8-4-1-16,8-1 0 0,3 0 7 15,0 0-9-15,0 0-2 16,10 0-22-16,9 0-1 16,0 0 11-16,2 0 5 15,-3 0 1-15,-4 11 0 16,2 5 6-16,-6 1 1 16,-7 1 1-16,-3-2-4 15,0 4 3-15,-10-1 1 16,-15-2 1-16,-4-1 3 15,-8-5-3-15,5-5-1 16,10-3 0-16,2-3-45 16,10 0-54-16,7 0-90 15,3-12-137-15</inkml:trace>
  <inkml:trace contextRef="#ctx0" brushRef="#br0" timeOffset="37304.6563">14721 4045 1027 0,'0'0'18'16,"0"0"182"-16,0 0-62 15,0 0-79-15,0 0-34 0,0 0-14 16,13-3-6-16,0 26 24 16,-3 5 19-16,7 5-17 15,-5 1 5-15,1-2-25 16,-4 0 4-16,2-4-3 16,-2-5-11-16,-5-2 3 15,2-1-4-15,-6-4 4 16,0-3-5-16,0-5 1 15,0-2-43-15,-6-1-67 16,-1-5-94-16,-4 0-185 16</inkml:trace>
  <inkml:trace contextRef="#ctx0" brushRef="#br0" timeOffset="37976.7129">15446 3534 726 0,'0'0'22'16,"0"0"85"-16,0 0 63 15,0 0-67-15,0 0-38 16,0 0-10-16,2-14 11 16,-2 14-18-16,0 0-17 15,0 0-14-15,-9 0-4 16,-7 14-4-16,-8 11-4 16,-5 8 3-16,3 7 5 0,1 7 19 15,5 1-5 1,4 6-12-16,5 2 2 0,5 2-2 15,6 0 0-15,0-1 9 16,0-3-12-16,4-4 1 16,13-4-1-16,-2-2-4 15,4-4 0-15,1-4-4 16,0-5-2-16,3-1 3 16,-7-5-4-16,4-3 1 15,-5-2 0-15,1-3 1 16,2-5-3-16,-3 0 0 15,-1-3 3-15,2-3-2 0,-4-2 3 16,-2-1-6-16,-6-3 2 16,-2 0 0-16,-2 0-24 15,0 0-68-15,-2 0-130 16,-18 0-383-16</inkml:trace>
  <inkml:trace contextRef="#ctx0" brushRef="#br0" timeOffset="45264.481">15871 3841 981 0,'0'0'13'15,"0"0"129"-15,0 0-4 0,0 0-74 16,0 0-26-16,0 0 0 16,0 0-22-16,0 0-16 15,-20-28-1-15,20 53-3 16,6 15 4-16,2 8 20 15,1 7-12-15,-2-4 0 16,-1-1-8-16,1-6 1 16,-4-7 5-16,-3-8-6 15,0-6-1-15,0-8-1 16,0-4 4-16,0-6 3 16,0-2-4-16,0-3 0 15,0 0 6-15,0 0 1 0,-3-3 7 16,-7-14-6-16,0-10-7 15,3-8 8-15,2-8-10 16,5-10 0-16,0-5 4 16,0-7-4-16,19 2-4 15,3 2 4-15,5 8-2 16,2 9 2-16,3 8-7 16,-2 11 7-16,-7 9-3 15,2 4-2-15,-9 9 4 16,-6 3-4-16,0 0-6 15,-3 17 9-15,-4 7-9 16,-3 5 4-16,-10 5 7 16,-16 3-6-16,-6-2-30 0,-1-7-2 15,4-4 21-15,5-9 15 16,8-6 2-16,7-1 0 16,3-4 0-1,6-1-4-15,0 1-9 16,0 2-17-16,0 3 5 15,12 7 25-15,8 3-2 16,6 9 2-16,3 5-1 16,3 2 2-16,1 0-2 15,0-4-1-15,-7-3 2 16,0-3 0-16,-8-4 0 0,-2-3-22 16,-5-2-89-16,-8-4-115 15,-3-4-16-15</inkml:trace>
  <inkml:trace contextRef="#ctx0" brushRef="#br0" timeOffset="45561.3593">16342 4032 1091 0,'0'0'4'15,"0"0"135"-15,0 0 18 16,0 0-117-16,0 0-30 16,0 0-9-16,3 16 2 15,4 15 43-15,-1 7-11 16,1-1-8-16,-2-2 0 16,-2 0-20-16,-2-7-2 15,1-6-4-15,-2-5 3 16,0-5-4-16,0-4 1 15,0-6-5-15,0 1-10 16,0-3-99-16,0 0-68 16,0 0-152-16</inkml:trace>
  <inkml:trace contextRef="#ctx0" brushRef="#br0" timeOffset="46139.6028">16585 4191 525 0,'0'0'505'16,"0"0"-473"-16,0 0 135 16,-20-77-82-16,20 58-47 15,8 0-15-15,7 5-7 16,1 2-7-16,2 7 2 16,0 2-1-16,-2 3 0 15,1 3 4-15,0 16-11 16,0 4 2-16,-5 3 11 15,-6 4-14-15,-6 0 2 16,0 2-3-16,-12 1 0 16,-11-4 7-16,0 0-8 0,-4-7 0 15,9-8 3 1,4-5-3-16,8-8 1 0,5 2 0 16,1-3-1-16,0 0 0 15,0 1-4-15,0 3-2 16,7-1 6-16,13 1 1 15,-1 0 3-15,7-2-1 16,-1-2-3-16,5 0 3 16,0 0-2-16,-2 0 0 15,2-3 4-15,-10 0-4 16,-4 2 0-16,-7 0-1 16,-5 1-2-16,-4 0 1 15,3 0-77-15,-3-2-136 16,3-9-222-16</inkml:trace>
  <inkml:trace contextRef="#ctx0" brushRef="#br0" timeOffset="46686.6363">17065 3963 851 0,'0'0'23'15,"0"0"198"-15,0 0-101 16,0 0-53-16,0 0-14 15,0 0-14-15,-6 4-7 0,6-4-20 16,1 0 7-16,18 0 7 16,13 0 10-16,5-4 1 15,10-9-14-15,5-3-11 16,1-1 1-16,1 2-10 16,-4 0 0-16,-12 3-1 15,-8 6 0-15,-14 0-2 16,-6 2-1-16,-6 3-3 15,-4-1-24-15,0 2-48 16,0 0-56-16,-4 0-68 16,-13 0-134-16,-2 0-410 0</inkml:trace>
  <inkml:trace contextRef="#ctx0" brushRef="#br0" timeOffset="47015.0228">17274 3780 902 0,'0'0'13'16,"0"0"177"-16,0 0-69 16,0 0-58-16,0 0-15 15,0 0 9-15,0-26-7 16,0 26-22-16,0 0 1 0,0 0-17 15,0 8-11-15,-3 18 2 16,-3 13 12-16,6 12 12 16,0 4-9-16,0 1-8 15,0-6 0-15,9-4-8 16,0-7 0-16,-2-7 2 16,-1-8-3-16,-3-5-2 15,-3-3-25-15,0-7-109 16,0-7-94-16,0-2-306 15</inkml:trace>
  <inkml:trace contextRef="#ctx0" brushRef="#br0" timeOffset="47796.3705">17911 3813 1258 0,'0'0'19'0,"0"0"62"16,0 0 0-16,0 0-67 15,0 0-11-15,3 110 17 0,0-61 10 16,-3 2-5-16,0 1-5 15,0-3-11-15,0-3 2 16,0-6-8-16,0-6-1 16,-6-8 1-16,1-8-3 15,3-10 0-15,1-2 2 16,1-5-2-16,-2 1 2 16,2-2 5-16,0 0 1 15,-3 0 7-15,-1-12-8 16,0-10-4-16,-2-8 1 15,0-12-4-15,3-7 4 16,3-10-4-16,0-9 0 16,0-2 1-16,6 4-1 0,10 6 0 15,4 9-1 1,3 9 2-16,0 9-2 0,-1 9 1 16,1 10 0-16,-3 8 0 15,-3 6-1-15,1 0-1 16,-6 20 0-16,-1 8-1 15,-1 5 2-15,-10 0-1 16,0 1 1-16,-5-4-2 16,-17-2-1-16,-4-5 1 15,1-4 2-15,1-10-1 16,6-3-2-16,8-5 4 16,0-1-2-16,2 0 0 15,2 0 2-15,3 0-2 16,1-3 0-16,1 2 3 0,1 0-2 15,0 1-3-15,0 0-8 16,0 5-5-16,0 17 4 16,1 8 13-16,8 5 2 15,5-4-2-15,2 1 2 16,5-3-2-16,3-6 1 16,1-3 4-16,2-5-4 15,2-2 3-15,-3-2-3 16,0-2-1-16,-4-3-95 15,-5-4-208-15,-14-2-374 16</inkml:trace>
  <inkml:trace contextRef="#ctx0" brushRef="#br0" timeOffset="48437.0083">18361 4137 951 0,'0'0'17'16,"0"0"172"-16,0 0-82 16,0 0-22-16,0 0-43 15,4-78-22-15,13 67 2 16,-2 0-8-16,4 2-8 15,1-1 7-15,-1 6-10 16,5 4 0-16,-3 0 1 16,3 7-4-16,-5 14 2 0,-5 4-2 15,-4 1 3 1,-10 4-5-16,0 0 2 0,-15 0 0 16,-13 3 9-16,-5-3-8 15,-2-5 3-15,9-7-2 16,9-6-1-16,7-5 0 15,8-4 0-15,1-1-1 16,1-2 0-16,0 3 0 16,0-3-1-16,0 0 1 15,4 0-1-15,16 0-1 16,0 0 4-16,9 0 0 16,-5-5-2-16,6-3 1 0,-5 1-2 15,-1 0 2 1,-8 3 0-16,-2-1-1 0,-5 4-19 15,-6-1-53-15,-3 2-42 16,0-2-98-16,0-2-98 16</inkml:trace>
  <inkml:trace contextRef="#ctx0" brushRef="#br0" timeOffset="49007.9203">18755 4092 1085 0,'0'0'9'0,"0"0"110"16,0 0-17-16,0 0-48 16,0 0-34-16,0 0-11 15,65-75-4-15,-39 74-4 16,-3 1 7-16,2 0-7 16,-6 5 7-16,2 16 1 15,-11 2 2-15,-2 4-4 0,-7-1-2 16,-1 2 1-16,-6-1-5 0,-13-3 2 15,-7-3 0-15,1-4-1 16,6-5 1-16,10-7-2 16,3-4 2-16,6-1-1 15,0 0 5-15,0 0-3 16,3 0-4-16,12 0-4 16,6-3-13-16,-1 3 16 15,0 0-12-15,1 3 13 16,-8 11-5-16,4 4 5 0,-8 3-2 15,-2-2 1 1,-7 2 1-16,0-3-3 0,0 1 3 16,-23-2 0-16,-3-3 3 15,-7-1-1-15,-2-6-2 16,6-5-22-16,-1-2-59 16,8 0-8-16,5-16-99 15,10-10-164-15</inkml:trace>
  <inkml:trace contextRef="#ctx0" brushRef="#br0" timeOffset="49445.6003">19262 3872 1005 0,'0'0'11'15,"0"0"168"-15,0 0-39 16,0 0-54-16,0 0-39 15,0 0-29-15,0-6-1 0,4 6-7 16,13 0 4 0,11 0 9-16,10 0-8 0,5-3 5 15,2 0-7-15,4 1-5 16,-7-3 0-16,-4 2-5 16,-4-1-2-16,-8 0 0 15,-5 0 0-15,0 1 3 16,-9 0-4-16,-4 1 0 15,-3 0 0-15,-2 2 0 16,-2 0-48-16,-1 0-88 16,0 0-117-16,0 0-172 15</inkml:trace>
  <inkml:trace contextRef="#ctx0" brushRef="#br0" timeOffset="49742.4773">19454 3696 912 0,'0'0'42'16,"0"0"60"-16,0 0 36 16,0 0-52-16,0 0-8 15,0 0-23-15,-1-32-14 16,5 47-29-16,1 16 12 15,1 14 34-15,-3 5-20 16,-2 5-6-16,2-1-14 0,-2-4-11 16,2-2-5-16,1-9-1 15,-4-3-1 1,3-6-2-16,-3-7-86 0,0-17-251 16,0-6-752-16</inkml:trace>
  <inkml:trace contextRef="#ctx0" brushRef="#br0" timeOffset="52149.1303">20099 3918 1105 0,'0'0'57'0,"0"0"-24"16,0 0 147-16,0 0-99 15,0 0-28-15,0 0-39 16,0 0-14-16,-23 6-14 15,16 41 14-15,-2 14 9 16,1 5-3-16,3-6-1 16,5-5 4-16,0-8-6 15,0-8-2-15,0-8 6 0,0-9-7 16,0-7-2 0,0-7 2-16,0-5 0 0,0 0 4 15,0-3 3-15,0 0 2 16,0-6 8-16,-3-14-7 15,-3-10-10-15,-1-6 4 16,1-7-3-16,-1-10 4 16,6-6-5-16,1-8 1 15,0-5 0-15,0-2 0 16,14 5-1-16,3 11 0 16,2 10-1-16,4 12-1 15,-1 10 0-15,1 9-2 16,-1 7 2-16,-1 5 1 0,-3 5-5 15,-4 0 3 1,-1 18-13-16,-10 8 12 0,-3 5-1 16,0 1-5-16,-22 0 1 15,-4-3-37-15,-6-3 7 16,4-6 24-16,3-6 9 16,7-7 5-16,6-2 1 15,4-2 0-15,5-2 0 16,2 0-11-16,1 5-8 15,0 7-14-15,0 5 29 16,6 7 2-16,10 5 2 16,7 4 0-16,5 0 4 15,2-3-4-15,4-2 3 0,4-6-2 16,-3-3 1-16,1-6 3 16,-9-5-5-16,-12-1-1 15,-8-6-11-15,-7 1-118 16,0-2-107-16,-4-1-38 15</inkml:trace>
  <inkml:trace contextRef="#ctx0" brushRef="#br0" timeOffset="52758.5125">20477 4085 788 0,'0'0'198'0,"0"0"-145"16,0 0 116-16,-4-75-89 16,20 64-37-16,5 3-23 15,2 5-17-15,4 3 4 0,-1 0 5 16,1 4-1-16,-4 12-8 16,-7 1 7-16,-4 0-9 15,-9 3-1-15,-3-3 0 16,-5 4 0-16,-15 0 4 15,-7-4-1-15,2-4-3 16,8-7 6-16,5-3-6 16,8-3 3-16,4 0 5 15,0 0-4-15,4 0-4 16,14-4-18-16,4-2-6 16,-1 2 13-16,2 4 4 15,0 0 6-15,-3 11-8 16,-4 3 8-16,-4 3 1 0,-8 2-6 15,-4-2 6 1,0 2-5-16,-23-2 5 0,-9-3 3 16,-4-2-2-16,4-5 0 15,-2-1-2-15,12-6-8 16,6 0-68-16,7 0-51 16,5-11-160-16,1-7-329 15</inkml:trace>
  <inkml:trace contextRef="#ctx0" brushRef="#br0" timeOffset="53149.0608">20876 3918 958 0,'0'0'55'15,"0"0"162"-15,0 0-69 16,0 0-78-16,0 0-10 16,0 0-16-16,-10-22-16 15,10 22-17-15,0 7-11 16,0 14 2-16,0 10 16 15,7 7 2-15,0 1-5 0,1 0-1 16,-2 0-1-16,2-3-10 16,-2-7 1-16,1-4-4 15,-7-4 2-15,0-4-4 16,0-5 5-16,0-2-6 16,0-2-43-16,0-4-94 15,-8-4-148-15,-4-4-379 16</inkml:trace>
  <inkml:trace contextRef="#ctx0" brushRef="#br0" timeOffset="53820.9585">20897 3364 783 0,'0'0'12'16,"0"0"179"-16,0 0-63 15,0 0-70-15,0 0-42 16,0 0 3-16,56-7-5 16,-23 25-1-16,7 12 5 0,2 14-2 15,2 13 20-15,-4 12-8 16,-6 6 10-16,-7 2-6 16,-9 3-14-16,-9 2 4 15,-9 4-3-15,0-2-8 16,-27-2 2-16,-9-6-12 15,-4-11 2-15,0-11 2 16,1-12-2-16,4-12 0 16,5-7 17-16,10-9 13 15,7-6-6-15,6-3-10 16,6-4-14-16,-1-1 7 16,2 0-10-16,0 0 7 15,0 0-5-15,-1 0-2 16,1 0 0-16,0 0 0 0,0 0-1 15,-2 0-33-15,-2 0-118 16,-2-3-155-16,0-17-378 16</inkml:trace>
  <inkml:trace contextRef="#ctx0" brushRef="#br0" timeOffset="56243.6033">11018 5322 762 0,'0'0'23'0,"0"0"-3"15,0 0 41-15,0 0 42 16,0 0-74-16,0 0-12 16,-6 0 6-16,6 0 18 15,0 0 3-15,0 0-12 16,0 0-4-16,0 0-4 16,0 0-9-16,0-2-9 15,13 2 0-15,13-3-6 16,7 0 2-16,10-1 4 15,8-1-5-15,10 0 6 16,1-1 0-16,7 0 5 16,1 1 4-16,-7 2-12 15,-2 2 2-15,-6-1-5 16,-4 2-1-16,-2 0 3 16,5 0-3-16,4-1 0 15,9-4 5-15,-1 0-3 16,1-2-2-16,6-2 6 15,-6 0-5-15,8-2 8 16,0 2-3-16,6 1-4 16,0-1 9-16,1 4-10 0,-2-1-1 0,1 3 8 15,1-2-8-15,-3 2 0 16,-3-2 4-16,3 1-3 16,2 1-1-16,-6-1 1 15,2 1 1-15,-1 2-1 16,-8-3 1-16,7-1 3 15,-1 0 0-15,7-5 2 16,-3 0 5-16,-2 0-12 16,-3 1 7-16,-4 1 1 15,-1 2-8-15,-4 1 7 16,-1 0-3-16,-5 2 1 16,-7 2-5-16,4-1 0 15,2 2 2-15,1-1 0 16,0 1-1-16,0-3 0 15,2-1 2-15,-2 1-1 16,6-1 5-16,5 0-1 16,2 2 4-16,10-2-1 15,1 3-9-15,3-1 8 16,-5 1-4-16,-4 1 1 16,-12-2 2-16,-8 0 6 15,-17-1 15-15,-11-1 1 16,-7 2 3-16,-9-1-5 15,-3 3-6-15,-6-5-4 16,-3 5-2-16,1 0-5 16,-1 0-8-16,0 0 1 0,0 0-3 0,0 0 0 15,0 0-16-15,0 3-81 16,0 7-176-16,0-4-113 16</inkml:trace>
  <inkml:trace contextRef="#ctx0" brushRef="#br0" timeOffset="58079.8533">15273 5045 305 0,'0'0'397'0,"0"0"-390"15,0 0-5 1,0 0 64-16,0 0-25 0,0 0 5 15,-13 0 10-15,13 0 13 16,0 0-2-16,0 0-22 16,0 0-19-16,0 0-6 15,0 1-11-15,0-1-4 16,0 2-2-16,0-1-3 0,0 1 1 16,0 1 2-1,13 3 6-15,13-2 14 0,10 2 10 16,10-1-12-1,8-2-7-15,9 0 4 0,8 0-8 16,6-2-5 0,7 1-1-16,-1-2 9 0,1 0-13 15,0 0 4-15,1-9 6 0,-5-3-7 16,2 2 16 0,-4 0-7-16,4 3 0 15,-3-3-5-15,3 7-2 16,-6-3 0-16,-3 3-3 0,-1 3 1 15,-4-4-2 1,1 3 0-16,-5-1 1 0,-1 1 1 16,-5 1-1-1,-2 0 0-15,2 0 3 0,4-1-3 16,3 1 1-16,6 0-3 16,1 0-1-16,2-2 0 15,-4 1 2-15,3-1 0 16,1-1 1-16,2-1-2 15,-2-3 4-15,-3 4 3 16,1-4 12-16,-1 4 1 16,8-3-7-16,-2 5-5 15,3-2-6-15,0 1-1 0,3 0-2 16,-1 2 1 0,-2 0-3-16,-5-3 3 0,-2 3 0 15,-8 0 0 1,-1 0 2-16,-2-3-1 0,-1 0 0 15,1 0 0 1,0 3 0-16,0-1 6 0,3 1-6 16,2-2 10-1,2 2 1-15,-3-2-10 0,-6-1 3 16,-7 3 0-16,-5-2 3 0,5 1 6 16,-4 1-2-1,2-2-3-15,2-1 4 0,4 1-2 16,-1 0-6-1,6-3 3-15,-1 3-4 0,3 1 8 16,3-1-11 0,0 2 3-16,5 0 4 0,-8 0-7 15,2 0-1 1,-2 0 0-16,5 0 0 0,-7 2 1 16,-1-2-1-16,-7 0 0 15,-7 0-2-15,-5 0 2 16,-6 0 1-16,-3 0-1 15,-2 0-1-15,-1-5 1 16,2 1 4-16,1-3-4 16,0 0-1-16,3 0 1 15,0 1 1-15,2 2-1 16,-1 0 0-16,3 1 1 0,-1 0 0 16,3 1-1-1,2-3 2-15,0 1 2 0,0 0-7 16,-2 0 3-1,-1 1 0-15,-5-2 3 0,-3 1-3 16,-4 1 3 0,-7-1-2-16,2 1 0 0,-3 0 1 15,3-1-2 1,-2 4 1-16,7 0 2 0,4-3-2 16,-4 3 2-16,3 0-1 0,-7-2 0 15,-9 2 0 1,-7 0-2-16,-6 0 2 0,-1 0 8 15,-2 0-9 1,0-2 4-16,0 2-5 0,-5-3-17 16,-19 2-80-1,-14-12-342-15</inkml:trace>
  <inkml:trace contextRef="#ctx0" brushRef="#br0" timeOffset="60222.9775">13334 5884 1183 0,'0'0'2'15,"0"0"70"-15,0 0 57 16,0 0-85-16,0 0-39 16,0 0-5-16,0 0-12 15,-16 7 6-15,16 33 6 16,3 12 6-16,0 6 11 16,-3-3-4-16,0 0-2 15,0-7-2-15,0-7-7 16,-6-7 9-16,0-8-6 15,2-5-4-15,-2-9 11 16,0-4-9-16,6-5 7 0,-4-1-4 16,4-2-5-1,-1 0 16-15,-2-10 9 16,-3-15-15-16,-1-8-2 0,1-8-9 16,0-8 7-16,0-7-4 15,3-1-2-15,3-7 0 16,0 0-1-16,0 8-2 15,15 4-1-15,4 12 6 16,5 8-7-16,0 11 3 16,3 5-3-16,-4 7 3 15,6 4-5-15,-5 5 2 16,1 0-3-16,-2 19 3 16,-7 1-2-16,-7 10 0 15,-8 1 3-15,-1 3-1 16,-7 2-2-16,-18-2-21 0,-5-5 7 15,-3-8 0-15,8-7 6 16,5-3 12-16,4-6-2 16,7-1 3-16,3-2-1 15,6-1 0-15,0-1 1 16,0 0-16-16,0 2-4 16,0 6-7-16,3 6 24 15,9 8 3-15,5 7 1 16,5 5 0-16,0 2 0 15,5 0 2-15,-2-2-2 16,2-1 0-16,-6-6 0 16,0-2-2-16,-2-8-48 0,-2-5-129 15,-1-4-125-15,-7-8-265 16</inkml:trace>
  <inkml:trace contextRef="#ctx0" brushRef="#br0" timeOffset="60535.5574">13776 6123 1120 0,'0'0'11'0,"0"0"77"0,0 0 90 16,0 0-97-16,0 0-50 15,0 0-16-15,0-16-1 16,3 32-3-16,6 7 23 16,-2 7 9-16,4 2-16 15,-2 4-10-15,-3-2-8 16,-3-1-3-16,1-3-4 16,-4-4-2-16,0-4 1 15,0-3-2-15,0-4-1 16,0-2-54-16,0-7-78 15,-4-3-125-15,-2-3-140 16</inkml:trace>
  <inkml:trace contextRef="#ctx0" brushRef="#br0" timeOffset="61113.779">14019 6241 991 0,'0'0'3'15,"0"0"143"-15,0 0-33 16,-3-82-45-16,16 65-47 16,10 4-2-16,-3 2-7 15,2 4-2-15,-2 6-1 16,0 1 3-16,-8 3-5 16,-2 12-7-16,-1 9 1 15,-8 6 3-15,-1 4 2 16,-7 5-1-16,-15 1-3 15,-5-4 4-15,-6-1-5 16,5-9-1-16,4-7 3 16,9-7-3-16,8-5 1 0,4-5 1 15,3-2 3-15,0 0-5 16,0 1-5-16,3-1-5 16,13 0 10-16,11 0 1 15,2 0 5-15,3 0-6 16,-2 0 5-16,-1 0-5 15,0 0 2-15,-6 0-2 16,-1 0 2-16,-9-1-2 16,-3-1 3-16,-3 0-3 15,-4 2-1-15,0 0 1 16,-3 0-78-16,3 0-101 16,4 0-158-16,-1-12-381 15</inkml:trace>
  <inkml:trace contextRef="#ctx0" brushRef="#br0" timeOffset="61598.2432">14692 6070 1062 0,'0'0'84'15,"0"0"-75"-15,0 0 162 16,0 0-98-16,0 0-59 16,0 0-10-16,-18-10-4 15,18 10 2-15,15-4-1 16,7 1 13-16,14-5 7 16,6-3 4-16,10-3-12 0,4 0-5 15,1 0 5 1,-1 0-4-16,-7 2-6 15,-3 0-2-15,-7 3 1 0,-11 1-1 16,-8 2-2-16,-10 3 3 16,-7 2-4-16,-3 1-10 15,0 0-52-15,0 0-41 16,-9 1-125-16,-17 5-191 16</inkml:trace>
  <inkml:trace contextRef="#ctx0" brushRef="#br0" timeOffset="61895.0362">14938 5871 969 0,'0'0'1'15,"0"0"142"-15,0 0-20 16,0 0-37-16,0 0-21 15,0 0-7-15,-6-35-12 16,6 35-20-16,0 0-8 16,0 11-14-16,0 17 0 15,0 12 23-15,0 6 0 16,6 5-4-16,3 0-16 16,3-1-7-16,-3-2 2 15,-3-4-2-15,-3 0-51 0,-3-15-176 16,0-12-244-16</inkml:trace>
  <inkml:trace contextRef="#ctx0" brushRef="#br0" timeOffset="64127.3769">14959 5825 309 0,'0'0'94'0,"0"0"-54"16,0 0 56-16,0 0-36 15,0 0-13-15,0 0 36 16,0 0-3-16,3-29 3 15,-3 27 7-15,0-1-14 16,0-2-19-16,0 1-10 16,0 1-15-16,0-2 0 15,0 2-12-15,0 0 3 16,0 1 25-16,0-2-9 16,0-3-12-16,0 4-8 15,0-3 9-15,0 3-11 16,-3-2-2-16,3 2-1 0,0-2 4 15,-4 4-2-15,4 1 3 16,0 0-2-16,0 0-14 16,0 0-3-16,0 0-10 15,0 7-8-15,0 17 12 16,4 12 6-16,5 10 0 16,0 10-9-16,-6 4-153 15,-3-7-141-15,0-11-361 16</inkml:trace>
  <inkml:trace contextRef="#ctx0" brushRef="#br0" timeOffset="65330.4368">14952 5721 505 0,'0'0'115'0,"0"0"-78"15,0 0 83-15,0 0-66 16,0 0-22-16,0 0-9 16,0-14 17-16,0 14 1 15,0 0 10-15,0 0 18 16,0-3-23-16,0 3-6 16,0 0 1-16,0 0-12 15,0 0-2-15,0 0-4 0,0 0-9 16,0 0 6-16,0 0 1 15,0-2 4-15,0 2 7 16,0-2-2-16,0 1 1 16,0-2-14-16,0 3-4 15,0-1 10-15,0 1 0 16,0 0-5-16,-1 0-8 16,1 0-10-16,-3 0 1 15,0 0-1-15,-1 7-9 16,-2 12 9-16,0 14 0 15,0 9-3-15,6 11 2 16,0 6-6-16,9-1-71 0,14-4-67 16,2-12-121-16,-1-17-394 15</inkml:trace>
  <inkml:trace contextRef="#ctx0" brushRef="#br0" timeOffset="66370.3233">16030 5950 780 0,'0'0'474'0,"0"0"-464"15,0 0 122-15,0 0-75 0,0 0-57 16,0 0 1 0,12-13 2-16,-2 51 1 0,-3 7 6 15,-4 2 5-15,1-3-6 16,-4-1 0-16,0-6-4 15,0-3-3-15,-8-8 0 16,3-5-1-16,-1-8 0 16,3-6 0-16,1-6-1 15,2-1 10-15,-3 0-7 16,-3 0 9-16,0-15-1 16,-7-6-10-16,2-7 6 15,2-10-3-15,3-1-1 0,-1-9-2 16,7-10 1-1,0-7-2-15,7-2 0 0,11 0-2 16,9 9 2-16,-4 15-1 16,6 12 0-16,-2 9-2 15,-6 9 2-15,-1 7-3 16,-3 5 1-16,-2 1 1 16,-2 1-4-16,-2 15 2 15,-5 4 2-15,-6 6-1 16,0 3 2-16,-13 2-6 15,-10 1-14-15,-9 1-26 16,3-3 5-16,2-10 24 16,5 0 5-16,3-6 4 15,5-1-10-15,5-4 4 16,3-1-12-16,6 1 1 0,0 2 10 16,0 1 5-16,3 7 8 15,9 1 3-15,5 7-1 16,6-1 1-16,-1 0-1 15,4-2 1-15,-1-2 0 16,2 2 2-16,-2-4-2 16,2-3 0-16,-1-3-1 15,-7-2 0-15,-3-4-14 16,-2-2-159-16,-8-4-80 16,-3-2-459-16</inkml:trace>
  <inkml:trace contextRef="#ctx0" brushRef="#br0" timeOffset="66933.0486">16449 6154 1132 0,'0'0'4'0,"0"0"72"16,0 0 60-16,0 0-69 15,15-84-48-15,9 70-13 16,1 8-2-16,2 1-3 15,-2 3 1-15,-2 2 0 16,-1 2-2-16,-1 16-4 16,-11 5 4-16,0 4-1 15,-8 1 2-15,-2 2-1 16,-10 9 0-16,-17-3 1 16,-7-2 1-16,1-4-1 15,0-7-1-15,11-9 0 16,5-4-1-16,7-6 1 0,7-4 2 15,3 0-2-15,0 0 2 16,0 0-2-16,0 0-10 16,3 0 4-16,15 0 6 15,5 0 3-15,6 0 0 16,3 0 0-16,3-1 1 16,-2-6-4-16,-8 1 0 15,-1 2 4-15,-8-3-4 16,1 5-3-16,-5 1-6 15,-5-1-52-15,0 2-60 16,-5-4-159-16,-2-2-303 16</inkml:trace>
  <inkml:trace contextRef="#ctx0" brushRef="#br0" timeOffset="67620.8723">16890 6154 869 0,'0'0'14'0,"0"0"164"16,0 0-64-16,0 0-59 15,0 0-25-15,90-81 13 16,-57 71-9-16,1 3-25 16,-9 7 10-16,1 0 8 15,-7 6-10-15,-2 14-4 0,-7 5-6 16,-10 6-4-16,0 2 1 16,-13 1-1-16,-12-1 4 15,-5-5-4-15,4-12 1 16,6-7 0-16,10-5-3 15,8-3 2-15,2-1 4 16,0 0-5-16,3 0-2 16,16-5-11-16,7-4-24 15,3 4 6-15,-3 3-2 16,0 2 21-16,-8 2 5 16,0 13-3-16,-2 6 4 15,-6 2 1-15,-4 5 2 0,-6 0 1 16,0-1 3-16,-16-4-1 15,-13 1 3-15,0-7-2 16,-8-5 3-16,2-4 1 16,3-8-5-16,-4 0-2 15,0 0-7-15,3-3-134 16,8-16-170-16,4-6-423 16</inkml:trace>
  <inkml:trace contextRef="#ctx0" brushRef="#br0" timeOffset="68089.5971">17430 6089 631 0,'0'0'452'0,"0"0"-419"0,0 0 185 15,0 0-115-15,0 0-69 16,0 0-27-16,-10-13-6 16,36 12 7-16,12-4-4 15,7 2 8-15,1-4-10 16,-1 0 3-16,-2 0 3 16,-3-3-6-16,-2 3 7 15,-4 0-6-15,-9 1 2 16,-2 1-2-16,-7 1-3 15,-10 4 0-15,-6 0-3 16,0 0-38-16,0 0-32 16,-3 0-85-16,-16 0-103 15,-10 0-118-15</inkml:trace>
  <inkml:trace contextRef="#ctx0" brushRef="#br0" timeOffset="68402.1785">17605 5842 942 0,'0'0'5'0,"0"0"169"16,0 0-42-16,0 0-37 15,0 0-20-15,0 0-13 0,0-37-28 16,0 48-19-16,0 18-4 15,3 17 20-15,1 7-1 16,1 3-10-16,-2 3 20 16,1-5-30-16,0-1-7 15,3-7 5-15,-1-7-8 16,-3-8 2-16,0-9-7 16,-3-2-2-16,0-8-84 15,0-4-147-15,0-8-212 16</inkml:trace>
  <inkml:trace contextRef="#ctx0" brushRef="#br0" timeOffset="69183.9671">18322 5954 210 0,'0'0'1119'15,"0"0"-1114"1,0 0 81-16,0 0-44 0,0 0-37 15,0 0-1-15,0 67-4 16,0-18 11-16,0 4-2 16,0 0 5-16,-4-2-2 15,2-6-10-15,1-10 4 16,-1-8-3-16,1-11-3 16,1-5 2-16,0-6-1 15,-2-4 6-15,1-1 3 31,-2 0-6-31,-3-10 11 16,-3-11-15-16,-5-8 3 0,2-6-2 0,-1-8 2 16,6-7-3-16,-2-6 0 15,9-8 0-15,0-8 0 0,9-4 0 32,11 0 2-32,9 9-4 15,-4 18 2-15,5 17-6 16,-1 13 5-16,-4 11 0 15,2 5-3-15,-8 3 4 16,-2 6-3-16,0 18 1 16,-5 5 1-16,-3 9 1 15,-8 2 0-15,-1-2 2 16,-7-1-3-16,-15-6 1 16,-7 0-1-16,-2-12 0 15,6-5-38-15,1-5 21 16,13-7 9-16,4-2-10 0,4 0 14 15,3 0 2-15,0 0-4 16,0 0-1-16,0 3-12 16,0 5-11-16,0 7-3 15,0 8 32-15,0 3 2 16,6 3 1-16,7 3-1 16,4-2 1-16,1 0 3 15,3-3-1-15,-3-4-1 16,2-2-2-16,3-2 3 15,-5-5-3-15,3-1-23 16,-7-6-135-16,-3-7-195 16</inkml:trace>
  <inkml:trace contextRef="#ctx0" brushRef="#br0" timeOffset="69746.4881">18706 6113 771 0,'0'0'338'15,"0"0"-291"-15,0 0 102 16,0 0-54-16,62-77-53 16,-33 65-22-16,-1 5-2 15,-1 4-15-15,-8 3-1 16,-2 0 1-16,-6 7-1 16,-2 8 0-16,-4 8 3 15,-5 0-1-15,0 4 2 16,-8-4-3-16,-15 4-1 15,-4-4-1-15,-2-7 3 16,10-7-4-16,3-4 7 16,6-5-5-16,7 0-2 0,3 0 0 15,0 0-6 1,0 0-4-16,9 0-18 0,7 0 15 16,1 0 8-16,3 0 3 15,-4 5 2-15,0 7-3 16,0 1 3-16,-6 2 0 15,-3 0 0-15,-2 1 0 16,-5 0 8-16,0 1-8 16,0-4 2-16,-19 3-1 15,-10-3 1-15,-2-2 0 16,-3-1 0-16,-5-3-4 16,3-2-79-16,4-4-65 15,6-1-58-15,8-2-165 16</inkml:trace>
  <inkml:trace contextRef="#ctx0" brushRef="#br0" timeOffset="70168.3523">19132 6017 877 0,'0'0'163'0,"0"0"-104"15,0 0 82-15,0 0-32 0,0 0-56 16,0 0-10-16,22-17 0 16,-22 17 6-16,0 0-13 15,0 0 3-15,0 0-7 16,0 0-11-16,0 0-7 15,0 6-11-15,0 14-2 16,0 16 7-16,4 8 3 16,-1 4 3-16,0 3-3 15,0 2 2-15,4-4-1 16,-1-6 0-16,-2-4-6 16,2-6 5-16,-1-6-10 15,-2-6 0-15,3-5 0 0,-6-6 0 16,0-3-2-1,0-2-36-15,0-5-53 0,-17 0-247 16,-6-25-846-16</inkml:trace>
  <inkml:trace contextRef="#ctx0" brushRef="#br0" timeOffset="71340.7201">13015 5538 768 0,'0'0'38'16,"0"0"146"-16,0 0-25 16,0 0-70-16,0 0-33 0,0 0-18 15,0 0-18-15,0 0-7 16,-52 36 15-16,24 0 5 16,1 13-8-16,-1 16 5 15,1 24 2-15,9 18-8 16,4 19 1-16,10 9-4 15,4-9-12-15,7-1-2 16,29-15-5-16,9-14 2 16,17-13 5-16,16-11-8 15,10-10 1-15,6-8 5 16,0-6-6-16,4-6 0 16,-2-7 1-16,-2-8-1 0,-8-6-1 15,-11-5 0-15,-17-5 3 16,-19-5-2-16,-13-1 0 15,-10-2 2-15,-6-3-3 16,-4 3-1-16,0-3-4 16,5 0-66-16,5 0-64 15,0 0-56-15,7-23-247 16</inkml:trace>
  <inkml:trace contextRef="#ctx0" brushRef="#br0" timeOffset="72434.4746">18826 5498 659 0,'0'0'49'16,"0"0"-4"-16,0 0 48 15,0 0-38-15,0 0-15 16,0 0-10-16,0 0 42 16,-6-28 16-16,6 25-13 15,0 1-7-15,0-1 6 16,0 2-28-16,0-2-6 15,0 3 0-15,0 0 3 16,0 0-16-16,5 0-18 16,26 0-9-16,15 0 2 0,15 1 3 15,7 12-3 1,-6 6 1-16,-2 7 8 0,-6 11-9 16,-9 9-2-16,-8 11 7 15,-9 12 2-15,-9 9 3 16,-9 4 2-16,-10 3-4 15,0-1-2-15,-16 2-7 16,-13 0-1-16,-10 1 0 16,-7-4-5-16,-6-9 5 15,1-11 3-15,-2-10-3 16,7-12 0-16,11-12 1 16,2-7-1-16,9-7 1 15,9-6 0-15,6-5-1 16,2-3 4-16,4-1-4 15,0 0-2-15,0 0-36 0,-1-5-41 16,3-8-74-16,-2-6-168 16,3-6-374-16</inkml:trace>
  <inkml:trace contextRef="#ctx0" brushRef="#br0" timeOffset="73309.8087">19742 5589 991 0,'0'0'10'16,"0"0"101"-16,0 0 19 0,0 0-31 16,0 0-62-16,39-73-26 15,-12 68 0-15,-3 2-7 16,3 3 2-16,-8 0 4 15,-3 1-6-15,-2 13 5 16,-7 5 0-16,-2 6-1 16,-5 3 3-16,0 4-3 15,-9 4 0-15,-12-3-2 16,-4 6-1-16,-1-4-4 16,1-6 0-16,4-7 1 15,9-8 0-15,5-7-2 16,5-7 1-16,2 3 0 15,0 1 1-15,15-1 2 0,15-1 10 16,6-2-2-16,10 0-1 16,2 0-11-16,1 0 2 15,2 0-5-15,-5 0 5 16,-1 0-2-16,-2-2 2 16,-14 2 2-16,-2-3-2 15,-9-1-2-15,-4 4-2 16,-5 0 2-16,-6 0 0 15,0 0-4-15,0 0-7 16,-2 0-79-16,-1 4-65 16,0 1-92-16,-3-5-151 15</inkml:trace>
  <inkml:trace contextRef="#ctx0" brushRef="#br0" timeOffset="74188.2119">19950 2941 723 0,'0'0'73'0,"0"0"-72"15,-88 34 14-15,53-3 8 16,2 8-2-16,1 5-4 16,0 4-8-16,1 3 11 15,-5-1 13-15,-5 4-16 16,-4 2-10-16,-12 6-7 15,-9 4-2-15,-7 4-29 16,2-4-74-16,6-11-92 16,12-9-128-16</inkml:trace>
  <inkml:trace contextRef="#ctx0" brushRef="#br0" timeOffset="74391.3387">18781 4000 554 0,'0'0'130'0,"0"0"-124"16,-84 39 40-16,60-23-9 15,2 4-19-15,-3 4-15 16,-3 1 3-16,-3 5-6 16,-6 3 0-16,-5 1 0 15,-3 0-8-15,-6 0-89 0,1-4-220 16</inkml:trace>
  <inkml:trace contextRef="#ctx0" brushRef="#br0" timeOffset="74610.9059">17820 4603 733 0,'0'0'11'15,"0"0"53"-15,0 0 33 16,-85 39-42-16,79-32-55 16,-2 3 0-16,-1 7-25 0,0 2-40 15,-4 3 11-15,-8 0-22 16,-1 0-55-16,-4-6-171 16</inkml:trace>
  <inkml:trace contextRef="#ctx0" brushRef="#br0" timeOffset="75298.4187">20351 5141 682 0,'0'0'351'15,"0"0"-344"-15,0 0-7 16,-42 89 43-16,27-52-11 16,2-1-13-16,-2-3-1 15,-3 1 3-15,-1-1-16 16,-4-2 1-16,-2 0-6 15,-2-1-31-15,-2-4-71 0,4-2-84 16,3-8-94-16</inkml:trace>
  <inkml:trace contextRef="#ctx0" brushRef="#br0" timeOffset="75548.5021">19908 5900 509 0,'0'0'18'15,"0"0"75"-15,-52 78 6 16,38-49-46-16,2-2-34 16,5-5 4-16,2 1-10 0,4-1-11 15,1-5 4-15,0 0-6 16,0-3-2-16,-3-2-78 15,0-2-88-15,0 1-78 16,-6-2-75-16</inkml:trace>
  <inkml:trace contextRef="#ctx0" brushRef="#br0" timeOffset="75657.794">19782 6242 350 0,'0'0'136'0,"0"0"6"16,0 0-61-16,0 0-15 15,0 0-22-15,0 0-18 16,-14 68-26-16,5-64-19 15,-1-4-433-15</inkml:trace>
  <inkml:trace contextRef="#ctx0" brushRef="#br0" timeOffset="85456.2737">22847 4610 638 0,'0'0'34'16,"0"0"49"-16,0 0 15 15,0 0-60-15,0 0-19 16,0 0 3-16,0 0 21 15,0 0 24-15,-14 0-19 16,14 0-12-16,0 0 2 16,0 0 5-16,0 0 5 15,0 0 12-15,21 0-23 16,13 0 4-16,11-3-12 0,8-4-9 16,4 0-10-16,3 3-3 15,-4-1-5-15,-4 0 1 16,-10 0-3-16,-15 3 0 15,-12 2-1-15,-9 0-13 16,-6 0-63-16,0 2-53 16,-13 16-60-16,-9 0-108 15</inkml:trace>
  <inkml:trace contextRef="#ctx0" brushRef="#br0" timeOffset="85784.3919">22834 4992 915 0,'0'0'17'16,"0"0"13"-16,0 0 67 16,0 0-66-16,0 0-22 15,0 0 37-15,12 40 21 16,3-35 8-16,9-2-10 15,6-3-8-15,6 0 0 16,6-1-22-16,7-9-4 16,-3 1-13-16,2-2-4 15,-2 2-1-15,-7 2-11 16,-10 2-2-16,-6 3 0 16,-11 2-7-16,-5 0 1 0,-2 0-41 15,-3 12-53-15,0 7-53 16,-2-4-123-16,0-8-389 15</inkml:trace>
  <inkml:trace contextRef="#ctx0" brushRef="#br0" timeOffset="88675.2073">24056 3867 1079 0,'0'0'5'16,"0"0"23"-16,0 0 108 16,0 0-36-16,0 0-53 15,0 0-20-15,0 0-19 16,-24-42-8-16,24 65 0 15,0 15 0-15,0 11 14 16,1 9-3-16,2 6 2 16,0-4-10-16,-1-3 0 15,-2-7 3-15,0-11-5 16,0-6 1-16,0-8-1 16,0-5 3-16,0-6-3 15,0-6 0-15,0-3 2 16,0-5 3-16,-2 0-5 0,-2 0 14 15,-5-4 25-15,-3-14-26 16,1-10-8-16,-2-8 4 16,3-12-6-16,1-6 2 15,3-9-1-15,5-4-3 16,1-4-2-16,0 1 1 16,14 9-1-16,7 7 0 15,2 10-3-15,2 11 3 16,-1 8 0-16,-2 13 0 15,-5 8 0-15,-3 4-3 16,-2 0-5-16,-1 16 1 16,-2 9 3-16,-6 3 1 0,-3 4 0 15,0 4 3-15,-13-1 0 16,-12-1-7-16,-8-3-9 16,-2-3 9-16,1-6 1 15,5-4 2-15,8-3 4 16,5-7-1-16,8-2-7 15,4-3 3-15,4 0-5 16,0 2-8-16,0 4 1 16,0 6 16-16,15 5-1 15,4 7 2-15,8 4-2 16,1 3 6-16,-2 0-4 16,-1-1 0-16,-2 0 0 15,-7-4-2-15,-4 3-3 0,-1-5-26 16,-7-4-87-1,0 3-15-15,-1-9-94 0,-1-7-37 16</inkml:trace>
  <inkml:trace contextRef="#ctx0" brushRef="#br0" timeOffset="88940.8276">24335 4124 1137 0,'0'0'8'0,"0"0"82"16,0 0 73-16,0 0-106 15,0 0-54-15,0 0 3 0,-3 19 9 16,10 20 21-16,1 3-6 16,-2 2-9-16,-3-1-17 15,-2-4 2-15,-1-3-3 16,0-8-3-16,0-5-1 15,0-6-5-15,-3-4-80 16,-1-7-67-16,-2-6-114 16,0-2-179-16</inkml:trace>
  <inkml:trace contextRef="#ctx0" brushRef="#br0" timeOffset="89456.458">24533 4299 700 0,'0'0'283'0,"0"0"-262"16,0 0 132-16,-3-75-83 16,19 58-34-16,3 3-8 0,1 3 12 15,4 4-8-15,0 5-11 16,2 2 10-16,-3 0-5 16,-3 0-9-16,-5 15-5 15,-5 4-9-15,-10 7 5 16,0 8-7-16,-15 2 4 15,-15 6-1-15,-4-4-2 16,0-7-1-16,5-4 3 16,9-10-3-16,9-7 1 15,6-3-2-15,5-4-3 16,0 0 0-16,0 0-1 16,17-1 4-16,10-1 3 15,10-1-3-15,9 0 5 16,1-1-2-16,3-10-2 15,-2 0-2-15,-6 0 2 0,-11 1-1 16,-10 4 4-16,-11 3-4 16,-5 1-7-16,-5 2-71 15,0 0-111-15,-5 0-194 16</inkml:trace>
  <inkml:trace contextRef="#ctx0" brushRef="#br0">25297 3875 1037 0,'0'0'9'16,"0"0"158"-16,0 0-28 15,0 0-81-15,0 0-47 16,0 0-11-16,-2 3 0 15,2 33 1-15,4 14 24 16,-3 9-9-16</inkml:trace>
  <inkml:trace contextRef="#ctx0" brushRef="#br0" timeOffset="91097.1009">25689 4207 1020 0,'0'0'8'16,"0"0"112"-16,0 0-1 15,-12-73-65-15,34 57-46 16,4 7 0-16,-1 5-4 16,1 4-4-16,-6 0 0 15,-1 1 3-15,-3 17 0 0,-6 7 5 16,-4 1-2-1,-6 6 8-15,0 3-11 0,-22 2 0 16,-13 3 6-16,-6-2-6 16,0-3-2-16,4-5-1 15,9-9 0-15,10-6 2 16,9-7-2-16,7-4-3 16,2 1 2-16,0-2 0 15,2 0 1-15,13 2 4 16,6-4-3-16,6-1 3 15,2 0-1-15,1 0-2 16,0 0 0-16,-5-1-1 16,-3-4-2-16,-3-1-32 15,-6 2-63-15,-1-3-92 0,-7-3-118 16</inkml:trace>
  <inkml:trace contextRef="#ctx0" brushRef="#br0" timeOffset="91628.3559">26075 4253 978 0,'0'0'32'16,"0"0"113"-16,0 0-69 15,85-61-46-15,-59 54 9 16,-5 4 4-16,-5 3-7 16,-4 0-18-16,-3 9-4 15,-5 10-5-15,-4 4 5 16,0 2-4-16,-19 2-5 15,-6-3 0-15,-2-3-5 16,4-9 5-16,9-5-4 16,6-4 0-16,7-2 1 0,1-1 4 15,0 0-6-15,7 0 0 16,11-7-9-16,3 2 0 16,0 5 2-16,-2 0 0 15,-1 0 3-15,0 12 2 16,-4 3 2-16,-1 5-4 15,-6 0 8-15,-4 0-4 16,-3 1 3-16,0-2 2 16,-9 1 3-16,-15-2-6 15,-7-1 1-15,-5-4-1 16,-5 1-2-16,-1-5-10 16,0-3-120-16,2-6-83 15,9 0-201-15</inkml:trace>
  <inkml:trace contextRef="#ctx0" brushRef="#br0" timeOffset="92617.0919">25295 4020 843 0,'0'0'17'0,"0"0"86"16,0 0 62-16,0 0-94 0,0 0-13 16,0 0 2-16,9-64-16 15,-1 61-8-15,-2 3-10 16,-2 0-7-16,1 10-11 0,-1 23-4 16,3 13 17-16,-2 8 0 15,1 4-3-15,-1-3-8 16,1-1 1-16,-1-6-11 15,-2-4 5-15,0-7-4 16,-3-7-1-16,2-9 7 16,-2-10-7-16,0-6 0 15,0-5 5-15,0 0 0 16,0 0 6-16,0-5-5 16,-2-13 3-16,-5-7-2 15,-2-9-7-15,2-7 0 16,-1-6 5-16,2-7-5 15,-3-6 2-15,3-6-2 0,2-4-1 16,1 3 1-16,3 9 4 16,0 13-1-16,3 11-3 15,9 12 0-15,6 2-1 16,2 7-4-16,3 4 1 16,2 2 6-16,1 7-4 15,-3 0 0-15,3 7-6 16,-7 15 7-16,-1 5 1 15,-7 3-5-15,-11 6 5 16,0-1-4-16,-11 2-1 16,-16-4 5-16,-4-4 0 15,-4-4-9-15,1-8 2 0,4-5 2 16,5-7-4-16,6-2 8 16,7-3-5-16,4 0 6 15,4 0 3-15,4 2-3 16,0 2-3-16,0 6-17 15,4 6 5-15,14 10 15 16,6 4 3-16,4 0-2 16,2 3-1-16,3-3 0 15,-2-4-3-15,-1 1 3 16,-3-4-100-16,-9-9-172 16,-9-14-407-16</inkml:trace>
  <inkml:trace contextRef="#ctx0" brushRef="#br0" timeOffset="94430.1065">26699 3981 702 0,'0'0'32'0,"0"0"53"15,0 0 83-15,0 0-44 16,0 0-38-16,0 0-5 15,-4-75 6-15,4 72-25 16,0 3 5-16,0 0-51 16,0 9-16-16,0 21 4 15,0 16 12-15,0 11 4 0,0 3-4 16,0-2-8-16,0 0 0 16,0-8-6-16,0-8 1 15,0-8-2-15,-3-8 4 16,-2-10-7-16,2-5 2 15,0-4 0-15,0-7 6 16,-2 0-2-16,-2 0 6 16,-3-19-5-16,-1-8-4 15,1-6 3-15,1-10-3 16,3-4 2-16,4-9-3 16,2-8 0-16,0-7 6 15,6-5-6-15,14 1 0 16,1 9-3-16,3 13 3 15,-1 15 0-15,0 15-2 16,-4 11 2-16,0 9 0 0,1 3-1 16,-4 9-4-16,-2 19-3 15,-7 5 5-15,-5 7 2 16,-2-1-1-16,-8 3-4 16,-17-1-12-16,-7-3-25 15,-2-8-2-15,4-6 18 16,8-10 4-16,10-5 16 15,6-6 3-15,6-3 4 16,0 1-12-16,0-1-18 16,0 3-8-16,9 4 18 15,6 7 19-15,3 9-2 16,3 7 3-16,0 4 0 0,2-1 1 16,0 0-1-16,-2-2-1 15,0-3 0-15,-4 0 1 16,-3-5-75-16,-6-6-162 15,-7-12-241-15</inkml:trace>
  <inkml:trace contextRef="#ctx0" brushRef="#br0" timeOffset="94977.1596">27030 4196 1020 0,'0'0'13'0,"0"0"96"15,0 0 19-15,0 0-52 16,61-86-24-16,-34 71-21 16,0 5-14-16,-3 4-4 15,-3 5 3-15,-6 1-9 0,-5 4 7 16,-4 13-11 0,-6 5-1-16,0 7 1 0,-16 1-2 15,-11-3 1-15,-3-4 4 16,3-7-5-16,11-7 0 15,5-4 1-15,7-3-1 16,4-2-2-16,0 1 0 16,0-1-20-16,13 3 7 15,9 1 6-15,3 5 8 16,-2 0 0-16,-2 5-4 16,-4 2 3-16,-6-1 0 15,-5 2-2-15,-3 0 2 16,-3 0 0-16,0 2-2 0,-13-2 3 15,-11-3 0-15,-3 0 3 16,-4-8-3-16,0-2-1 16,4-4-6-16,3 0-76 15,7-2-42-15,3-12-112 16,6-8-184-16</inkml:trace>
  <inkml:trace contextRef="#ctx0" brushRef="#br0" timeOffset="95320.8375">27465 4065 223 0,'0'0'791'15,"0"0"-750"-15,0 0 137 16,0 0-44-16,0 0-61 16,0 0-23-16,13-35-4 15,-10 35-18-15,0 15-19 16,2 14 10-16,0 11 11 16,-1 9-5-16,1 3-2 15,-2 0-9-15,0-3-10 16,-2-2 0-16,-1-7-4 15,0-6 0-15,0-7-5 0,0-7-64 16,0-12-187-16,-3-8-317 16</inkml:trace>
  <inkml:trace contextRef="#ctx0" brushRef="#br0" timeOffset="98299.6761">23853 4998 730 0,'0'0'19'0,"0"0"-16"16,0 0 20-16,0 0 12 0,0 0-27 16,0 0-8-1,0 0 8-15,-45 11-5 0,36-5 13 16,2-1 12-16,-2 0 21 15,3-2 9-15,5-2-23 16,-3-1 5-16,4 0-2 16,0 0-19-16,0 0-3 15,0 0-1-15,0 0-10 0,0 0-1 16,4 0 0 0,6 0 1-16,9 0 10 0,16 0 31 15,12 0 4 1,14 0-11-16,13 0-7 0,8-1-1 15,6-7-16 1,-2 1-11-16,5 2 0 0,-3 0-1 16,-10 5-2-1,-9-3-1-15,-13 1 2 0,-10 2-7 16,-4-3 5-16,1 0 0 0,0-1 3 16,8-1-3-1,4-3 4-15,11 2 0 0,9-4-2 16,11 5 4-1,7 0-3-15,-2-2-3 0,-3 4 10 16,-4 0-5 0,-4 0-2-16,-1 2 3 0,-6 1-6 15,-6 0 3-15,-9-2-3 16,-7 2-3-16,-4-2 3 16,1-1 0-16,3 0 1 15,3 0 0-15,1-2-1 16,3 2-1-16,3 0 1 15,-1-2 0-15,-2 1 6 16,0 1-5-16,0 2 3 16,-1-2 5-16,0 2-8 15,-2 1-1-15,0-2 1 16,-1 2 3-16,3-2 0 0,4 2-1 16,-3-3 4-1,0-1 9-15,-3-1-3 0,-3-3 10 16,-1 2-7-1,3 0-6-15,-1-2 4 0,4 4-12 16,1-1 9 0,0 1-7-16,-2 4-1 0,-3 0-1 15,-2 0-2-15,-3 0 4 0,3 0-5 16,-1 0 5 0,0 0-4-16,-4 0 4 0,-9 0-1 15,-9 0 0 1,-8 0 2-16,-7-3 4 0,-1 2 9 15,-3-1-4 1,0 1-4-16,2-2 0 0,3 3-6 16,1-3 2-1,5-4 1-15,0 6-6 0,0-3 0 16,-2 0 2-16,-5 4-2 16,-4 0-1-16,-3-1 0 15,-4 1 5-15,-1 0-3 16,-1 0-1-16,0 0 7 15,0 0-6-15,0 0 3 16,0 0-2-16,0 0-2 16,0 0-1-16,3 0 0 15,-3 0 0-15,0 0 1 0,0 0 0 16,0 0-1 0,0 0 0-16,0 0 2 0,0 0-4 15,0 0 0 1,0 0-20-16,-9 0-78 0,-16 6-204 15,-13-5-137 1</inkml:trace>
  <inkml:trace contextRef="#ctx0" brushRef="#br0" timeOffset="99977.0509">24094 5835 1154 0,'0'0'7'15,"0"0"115"-15,0 0 0 0,0 0-97 16,0 0-25-16,0 0-11 16,-14 73 11-16,14-8 8 15,0 5 13 1,-5 0-12-16,-2-1 5 0,-2-10-8 0,-2-9-1 15,4-11-2 1,2-12 5-16,1-7-7 16,2-8 2-16,-2-5 2 0,4-4-3 15,0-2 3-15,-3-1 9 16,-1 0 1 0,-5-19 10-16,-4-12-21 0,-1-12 1 15,0-10-3-15,2-10-1 16,3-12 0-16,6-8-1 15,3-5 3 1,0 3-7-16,17 13 8 0,7 20-4 16,1 18 0-16,0 11 0 15,4 10-7-15,-1 7 5 16,0 5-2-16,-3 1 2 0,-3 4 0 16,-5 10-1-1,-4 5 1-15,-9 4-3 16,-4-1 0-16,0 3 2 0,-9-2 2 15,-13 1-11-15,-3-5 2 16,-1-4 1 0,-3-1 9-16,4 0-11 15,1-1 8-15,5-1-4 0,4-1-1 16,6 5 2-16,2-1-2 16,7 4-7-1,0 6 12-15,0 3-4 0,7 4 4 0,10-1 3 16,3 1 1-1,6-6-1-15,0-4 2 16,2-1-2-16,-5-3 0 0,1-2-5 16,-5-3-21-16,0 0-123 15,-5-5-71 1,-3-8-169-16</inkml:trace>
  <inkml:trace contextRef="#ctx0" brushRef="#br0" timeOffset="100289.383">24396 6017 1127 0,'0'0'4'0,"0"0"116"0,0 0 24 16,0 0-88-16,0 0-30 15,0 0-10 1,0-30-6-16,7 55-4 16,2 13 24-16,5 1 15 0,-4 3-22 15,-2-2-5-15,-1 1-16 16,0-2-1 0,-4-8 2-16,-1-6-3 0,-1-8 0 0,-1-5-1 15,0-2-21 1,0-6-88-16,0 1-77 15,-4-5-67-15,-9 0-131 0</inkml:trace>
  <inkml:trace contextRef="#ctx0" brushRef="#br0" timeOffset="100807.9319">24669 6140 963 0,'0'0'16'0,"0"0"87"16,0 0 41-16,0 0-98 0,0 0 8 15,16-84-28-15,4 71 0 16,-1 1 4-16,4 5-14 15,-3 0 2-15,3 7-4 16,-4 0-6-16,-1 7-2 16,-6 11-3-16,-3 3-3 15,-6 5 0-15,-3 3 2 16,-6 4 0-16,-17 1-2 16,-6 2 1-16,-1-2 4 15,1-6-3-15,9-4 0 16,8-14-3-16,3-1 1 15,9-5 0-15,0-3-2 16,0 2-4-16,0-1 6 0,12 3 1 16,6-3 0-1,9-2 3-15,5 0-3 0,7-2 1 16,0-9 2-16,-3 2-3 16,-3-2 2-16,-11 3-1 15,-7 2-2-15,-6 3 0 16,-8 1 0-16,-1-1-4 15,0 3-44-15,0 0-108 16,0 0-130-16,-1-8-179 16</inkml:trace>
  <inkml:trace contextRef="#ctx0" brushRef="#br0" timeOffset="101214.1017">25134 5949 1030 0,'0'0'11'15,"0"0"73"-15,0 0 34 16,0 0-79-16,0 0-30 16,0 0-7-16,-16 0 3 0,26 2 22 15,8 0 14-15,9-2-2 16,6 0-6-16,7 0-7 16,-1-11-8-16,3 0-5 15,-4-3-7-15,-3 4-4 16,-6 0-1-16,-7 4 0 15,-8-4-1-15,-6 7 0 16,-5 0-40-16,-3 2-42 16,0 1-55-16,-2 0-81 15,-11 0-126-15</inkml:trace>
  <inkml:trace contextRef="#ctx0" brushRef="#br0" timeOffset="101479.7285">25297 5839 513 0,'0'0'332'0,"0"0"-285"16,0 0 142-16,-15-74-72 15,15 61-62-15,0 2 38 16,1 6-20-16,1 4-8 16,-2 1-8-16,0 0-27 15,3 0-22-15,1 20-2 16,3 13 14-16,1 11 3 15,1 5-7-15,0 2-11 16,3-2-5-16,-3-5 0 0,-3-4-1 16,-4-6-23-1,-2-2-105-15,-2-11-135 0,-13-11-206 16</inkml:trace>
  <inkml:trace contextRef="#ctx0" brushRef="#br0" timeOffset="102182.9053">25688 5808 749 0,'0'0'528'0,"0"0"-527"15,0 0 38-15,0 0 10 16,16 97 10-16,-7-43-18 16,-1 3-12-16,0-3-5 15,-5-4-3-15,-3-5-16 16,0-6 4-16,0-11-8 16,0-9 0-16,-4-9 4 15,1-5-5-15,2-5 4 16,-2 0 4-16,-5 0-1 15,-1-9 4-15,-6-11-11 16,2-7-3-16,-1-5 1 16,4-8 1-16,4-6 1 15,4-12 0-15,2-13 1 0,0-4-1 16,14 0 0-16,7 8 0 16,4 14 4-16,2 14-3 15,1 9-1-15,-2 9 0 16,-1 9-2-16,-3 7 2 15,-1 5 0-15,-1 0 0 16,-3 12 2-16,-1 7-2 16,-3 1-3-16,-9 2 2 15,-4 1-2-15,0 4 2 16,-20 0-2-16,-12 2-2 16,-4-3-5-16,0-4-12 0,7-7 5 15,5-4 2-15,9-8 3 16,6-3-1-16,5 0 6 15,4 0 7-15,0 0-2 16,0 5-7-16,0 4 1 16,10 6-6-16,5 11 14 15,4 2 3-15,2 3-2 16,2-1 0-16,0-5 3 16,0 0-1-16,-1-6 2 15,-1-1-5-15,-2-2 0 16,-4-1 1-16,0 1-1 15,-6-4-67-15,-1 2-127 16,-4-8-201-16</inkml:trace>
  <inkml:trace contextRef="#ctx0" brushRef="#br0" timeOffset="102792.2417">26127 6072 773 0,'0'0'315'0,"0"0"-273"16,0 0 108-16,0 0-69 16,60-75-55-16,-37 65-7 15,1 3 0-15,-1 2 2 16,-2 5-8-16,-4 0 1 15,4 0-10-15,-2 11 0 16,-3 4 0-16,-1 9-3 16,-7 1 3-16,-8 4-4 0,0 8 0 15,-24-1 1 1,-10 3 0-16,-5 2-2 0,-1-7-1 16,8-8-1-16,10-11 3 15,7-5 0-15,9-1 0 16,3-5-3-16,3 0 2 15,0-2-3-15,0 5 0 16,3-3 4-16,14-1 1 16,5-3 4-16,6 0-4 15,2 0 3-15,0 0-4 16,-2-3 1-16,0-3 2 16,-2-1-2-16,-4 0-1 0,-4 4 0 15,-6 0-3-15,-2 3-44 16,-5 0-94-16,-2-4-91 15,-3-2-150-15</inkml:trace>
  <inkml:trace contextRef="#ctx0" brushRef="#br0" timeOffset="103317.1048">26602 6107 1082 0,'0'0'7'15,"0"0"84"-15,0 0-13 16,100-48-52-16,-78 45-6 15,-4 3 20-15,-6 0-15 16,-3 9 1-16,-6 8-11 16,-3 8-5-16,0 0-1 15,-16 5-3-15,-4-1-2 16,-4-3 1-16,2-8-3 16,7-7 4-16,6-5-3 0,6-4-3 15,3-2 8-15,0 0-7 16,0 0-1-16,9 0 3 15,9 0 0-15,3 0-3 16,-2 0-5-16,-1 1 2 16,-4 12 3-16,0 4-6 15,-4 5 6-15,0-2-2 16,-6 0 2-16,-4 3 2 16,0-2-2-16,-3-1-1 15,-15-6 1-15,-5 1 0 0,-4-5 2 16,-6-3-2-1,-1-5-3-15,-1-2-21 0,1 0-55 16,3-3-43-16,4-13-151 16</inkml:trace>
  <inkml:trace contextRef="#ctx0" brushRef="#br0" timeOffset="103773.6177">26955 5841 1125 0,'0'0'13'0,"0"0"25"15,0 0 90-15,0 0-62 16,0 0-51-16,0 0-4 0,8-16-6 15,16 16 21 1,7-3-1-16,7-1-2 0,3-1-2 16,2-3-4-16,2-1-13 15,-5 2 3-15,-2 0-3 16,-7 0-3-16,-10 3-2 16,-9 1 1-16,-9 2-41 15,-3 1-68-15,-8 0-65 16,-14 0-165-16,-6-4-177 15</inkml:trace>
  <inkml:trace contextRef="#ctx0" brushRef="#br0" timeOffset="104023.7086">27133 5687 897 0,'0'0'18'15,"0"0"192"-15,0 0-63 16,0 0-43-16,0 0-35 15,0 0-25-15,-18-28-18 16,18 28-10-16,0 4-15 16,0 16-1-16,0 12 23 0,0 7-3 15,2 6-4-15,2 1 1 16,3 3-15-16,-1-6 1 16,0-5-6-1,-1-6 0-15,-2-5-90 0,-1-6-115 16,-2-13-176-16</inkml:trace>
  <inkml:trace contextRef="#ctx0" brushRef="#br0" timeOffset="104726.9819">27489 5716 1189 0,'0'0'38'0,"0"0"106"16,0 0-117-16,0 0-8 16,25 76 34-16,-20-26-10 15,-3 6-11-15,-2-1 5 16,0-2-14-16,0-4-18 15,0-8 4-15,0-5-5 16,0-6-3-16,-4-10 0 0,1-4 1 16,1-12-1-16,0-2 2 15,2-2-2-15,0 0 4 16,-1-2-2-16,-1-14-3 16,-2-9 0-16,1-9-3 15,-2-6 2-15,2-6 1 16,0-9 1-16,3-11-1 15,0-4 0-15,3-3 0 16,15 5 0-16,8 8 0 16,1 11 0-16,-2 14 0 15,2 10-1-15,-5 8-1 16,1 8-1-16,-4 6 3 16,-3 3 0-16,-2 9-3 15,-4 13-5-15,-5 7 5 16,-5 3-3-16,0-1 2 0,-5-2-1 15,-17 0-5-15,-2-5-16 16,-5 1-3-16,3-11 4 16,5-1 13-16,7-6 6 15,7-3 2-15,4-4-2 16,3 0 2-16,0 3-1 16,0 3-10-16,0 8-3 15,0 12 15-15,0 7 3 16,0 6 0-16,10-2 0 15,4-1 1-15,2-3 0 16,1-3-1-16,2-6 1 16,-1-2-2-16,-2-3-59 0,-4-4-84 15,-3-8-136-15,-6-7-295 16</inkml:trace>
  <inkml:trace contextRef="#ctx0" brushRef="#br0" timeOffset="105258.4786">27871 6039 1064 0,'0'0'18'0,"0"0"134"16,0 0-32-16,59-83-59 15,-36 63-22-15,4 6-16 16,-3 3-8-16,-6 11-8 16,-2 0-1-16,-5 4-3 15,-4 15 2-15,-4 8 7 16,-3-1-8-16,0 4 3 15,-7-1-7-15,-15-2 0 16,-4-4-6-16,-1-6 5 0,5-7 2 16,9-5 9-1,7-2-8-15,4-3-2 0,2 0-5 16,0 0-8-16,2 0 4 16,11-2-26-16,2 0 27 15,1 2 7-15,-2 0-4 16,-1 5 0-16,-3 12 2 15,0 5 3-15,-6-2-2 16,-2 4 3-16,-2-4-1 16,0 0 2-16,0 0 0 15,-14-2 2-15,-8-1-4 16,-4-3-8-16,-3-4 7 16,-4-3-73-16,-2-5-43 0,3-2-69 15,3-2-149-15</inkml:trace>
  <inkml:trace contextRef="#ctx0" brushRef="#br0" timeOffset="105617.7792">28225 5860 1139 0,'0'0'28'0,"0"0"156"0,0 0-69 15,0 0-81-15,0 0-21 16,0 0 9-16,22 68 17 16,-16-26-3-16,-3 5-19 15,3-1 10-15,0 4-10 16,-1-1-7-16,2-3 4 15,-3 1-10-15,1-5 0 16,-2-3 4-16,0-5-8 16,-3-4 0-16,0-7-2 15,0-1-9-15,-5-5-43 16,-17 0-153-16,-8-10-216 16</inkml:trace>
  <inkml:trace contextRef="#ctx0" brushRef="#br1" timeOffset="131224.0363">25152 3551 478 0,'0'0'34'0,"0"0"-14"16,0 0 27-16,0 0-12 15,0 0 0-15,0 0-14 0,0 0-11 16,-6 0 7-1,6 0 5-15,0-1-3 0,-1-1-5 16,1 2-11-16,0 0-3 16,0-2-1-16,7-1-64 15,13-3-62-15,6-2-88 16</inkml:trace>
  <inkml:trace contextRef="#ctx0" brushRef="#br1" timeOffset="131427.5126">25802 3500 235 0,'0'0'324'0,"0"0"-307"16,0 0 103-16,82 0-44 15,-50 3-35-15,2 1-23 16,2 2-18-16,1 1-3 15,2-2-19-15,-2-1-105 16,1-3-277-16</inkml:trace>
  <inkml:trace contextRef="#ctx0" brushRef="#br1" timeOffset="131630.6335">26871 3672 589 0,'0'0'11'16,"0"0"-10"-16,89 7-2 16,-59-5-16-16,-2 1-171 15</inkml:trace>
  <inkml:trace contextRef="#ctx0" brushRef="#br1" timeOffset="131927.5123">27652 3777 459 0,'0'0'16'0,"0"0"60"16,0 0 2-16,0 0-20 15,89 39-42-15,-68-27-7 0,-1 2-9 16,1 0-10-16,-2 0-34 15,-2-1-102-15,-3 1-221 16</inkml:trace>
  <inkml:trace contextRef="#ctx0" brushRef="#br1" timeOffset="132130.6459">28074 4163 233 0,'0'0'100'0,"0"0"-25"16,0 0 2-1,0 0 8-15,0 0-52 0,0 0-21 16,8 58-4-16,-7-50 1 16,4-3-5-16,-1 3-4 15,0 0-14-15,-1 4-226 16</inkml:trace>
  <inkml:trace contextRef="#ctx0" brushRef="#br1" timeOffset="133380.6561">28524 4956 422 0,'0'0'17'0,"0"0"19"15,0 0 33-15,0 0 19 16,0 0-26-16,0 0-18 16,13 67 4-16,-13-61-1 15,0 5-8-15,0 8-17 16,0 6-10-16,-3 6-8 16,-11 8-4-16,-4 1-89 15,-1-1-190-15</inkml:trace>
  <inkml:trace contextRef="#ctx0" brushRef="#br1" timeOffset="133583.7803">28472 5984 421 0,'0'0'1'0,"0"0"1"16,-16 81 0-16,13-53-1 0,0 2-2 16,0-1-5-1,0 4-148-15</inkml:trace>
  <inkml:trace contextRef="#ctx0" brushRef="#br1" timeOffset="133896.5426">28440 6656 237 0,'0'0'165'0,"0"0"-104"15,0 0 38-15,0 0-17 16,9 87-19-16,-6-68-37 0,-2-4-2 15,-1 1-16-15,0 1-1 16,-4 0-2-16,-10 5-5 16,-8 4 1-16,-5 8-2 15,-1 1-5-15,2-1-59 16,5-1 63-16,3-4 4 16,3-1-4-16,-4-3-2 15,-2-3-61-15,3-5-120 16,-3-3 161-16,-1-11-74 15</inkml:trace>
  <inkml:trace contextRef="#ctx0" brushRef="#br1" timeOffset="134099.5857">27722 7278 623 0,'0'0'41'0,"0"0"76"16,-92 30-48-16,62-20 32 15,-4 0-79-15,-8 4-14 16,-4-2-8-16,-4 1-2 16,-5 0-24-16,-3-2-47 15,-8-2-34-15,-7-2-100 16,-8-7-359-16</inkml:trace>
  <inkml:trace contextRef="#ctx0" brushRef="#br1" timeOffset="135208.9889">25208 3629 226 0,'0'0'50'0,"0"0"72"16,0 0-17-16,0 0-59 16,0 0-25-16,0 0 9 15,-7-3 32-15,7 3 3 16,0 0-17-16,0 0-21 15,-3 0-20-15,-1 9-6 16,-4 15-2-16,-3 5 2 16,-4 8-2-16,-6 5-8 15,0-2-197-15</inkml:trace>
  <inkml:trace contextRef="#ctx0" brushRef="#br1" timeOffset="135490.2241">24887 4533 17 0,'0'0'70'15,"0"0"-45"-15,-35 76 22 16,22-53 4-16,1-1-11 16,-3-5 8-16,-1 3-8 0,-4-3-29 15,1 0-4-15,-4 0-7 16,4-2-38-16,3-3-119 16</inkml:trace>
  <inkml:trace contextRef="#ctx0" brushRef="#br1" timeOffset="135724.6863">24458 5073 408 0,'0'0'5'15,"0"0"10"-15,0 0 6 0,0 0 11 16,0 0-2-16,0 0 6 16,-40 79-14-16,15-58-12 15,-11 2-10-15,0-3-14 16,-1 2-191-16</inkml:trace>
  <inkml:trace contextRef="#ctx0" brushRef="#br1" timeOffset="136005.8559">23787 5412 219 0,'0'0'320'0,"0"0"-300"15,0 0 15-15,0 0-13 16,0 0-16-16,0 0 0 15,-52 75-4-15,41-53 2 16,-3 3 0-16,-1 0-3 16,-3 0 1-16,0 1 0 15,2 0-1-15,-2-2-1 16,4-2-43-16,1 0-72 16,6 0-2-16,0 4 52 15,4 1-26-15</inkml:trace>
  <inkml:trace contextRef="#ctx0" brushRef="#br1" timeOffset="136193.3621">23617 6103 340 0,'0'0'66'0,"0"0"60"16,0 0-64-16,0 0-22 15,26 79 22-15,-25-56-8 16,-1 7-32-16,0 3-2 15,0 6-15-15,0 0-5 16,-3-1 0-16,-7-3-111 16,1-7-260-16</inkml:trace>
  <inkml:trace contextRef="#ctx0" brushRef="#br1" timeOffset="136427.7374">23760 6614 757 0,'0'0'8'15,"0"0"47"-15,0 0 0 16,0 0-20-16,97 68-25 16,-77-51-9-16,-4-3 4 15,4 3-5-15,-4 0-5 0,2 3 2 16,-3 1-23-16,1 4-171 15,-4 1 159-15,0 1-268 16,-3-1 137-16</inkml:trace>
  <inkml:trace contextRef="#ctx0" brushRef="#br1" timeOffset="136630.8939">24071 6995 213 0,'0'0'1'16,"0"0"60"-16,0 0 49 15,0 0 4-15,95 62-47 16,-69-55-4-16,-4 3-2 15,1-2-48-15,-1 2-10 16,-2 4-3-16,-4 2-10 0,-3 1 0 16,-4-2-14-1,2-1 12-15,-4 0 11 0,2-4 1 16,4-3 2-16,7-2 4 16,2-2-6-16,6-3 0 15,5 0-75-15,1 0-290 16</inkml:trace>
  <inkml:trace contextRef="#ctx0" brushRef="#br1" timeOffset="137271.8233">25456 7490 672 0,'0'0'1'0,"0"0"-1"16,0 0-1-16,0 0-30 16,0 0-36-16,86 0 27 15,-63 2 38-15,3 1-1 16,2-3 3-16,2 0 3 15,0 0-1-15,-2 0-1 16,2 0 0-16,-3 0-1 16,-5 0 8-16,1 4 9 15,-3-3 46-15,1 2 6 16,2 0-21-16,2 1-9 16,3-2-5-16,4 3 45 15,-1-2 8-15,-1-1-81 0,1 1 38 16,-1-1-4-16,0-2 3 15,-5 0-19-15,-4 0-15 16,-6 0-8-16,-6 0 1 16,1 0-2-16,1 0-5 15,2 0-17-15,2 0-38 16,3 0 11-16,-2 0 9 16,2 0 13-16,2-3-17 15,1-1-38-15,1 0-94 16,0-5-210-16</inkml:trace>
  <inkml:trace contextRef="#ctx0" brushRef="#br1" timeOffset="137600.128">26647 7470 318 0,'0'0'124'0,"0"0"-119"15,0 0 31-15,0 0-18 16,0 0-5-16,91-20-5 15,-73 20-8-15,1-1 18 16,2 1 32-16,0 0 33 16,3 0-38-16,-1 0-14 15,0 1-1-15,-2 2-4 16,-2-2 0-16,0 1-1 16,0-2 5-16,-2 0 8 15,1 0-1-15,0 0 8 16,0 0 8-16,-1 0 3 15,3 0-8-15,1 0-16 0,-1 1-1 16,-1-1 1-16,-2 0-17 16,-4 0-15-16,-3 0-9 15,-2 0-49-15,1 0-121 16,-2 0-122-16</inkml:trace>
  <inkml:trace contextRef="#ctx0" brushRef="#br1" timeOffset="139021.9438">27514 3266 757 0,'0'0'124'0,"0"0"-69"15,0 0 41-15,0 0-67 16,0 0-21-16,0 0-2 16,0 0 33-16,56-27 0 15,-16 10-3-15,7-3-14 16,5 0-14-16,4-3 10 15,4-6 16-15,0 0 0 16,-3-2-19-16,-5 0 2 16,-6 1-12-16,-10 4-3 15,-10 5-2-15,-7 4 0 0,-11 6-1 16,-6 8-40-16,-2 1-15 16,0 2-43-16,-2 0-68 15,-16 9-114-15,-2 4-61 16</inkml:trace>
  <inkml:trace contextRef="#ctx0" brushRef="#br1" timeOffset="139396.9375">27734 3372 505 0,'0'0'44'15,"0"0"-20"-15,0 0 38 16,0 0-18-16,0 0 11 16,0 0 22-16,0 0 30 15,3 0-9-15,5 0-25 16,1-1-13-16,4-6-15 16,3-2-15-16,4-3-8 15,3-3-8-15,7-1-2 16,5-4 6-16,0-1-6 15,4-2 0-15,1 2 4 16,-2 1-5-16,-2 1 4 16,-5 2-5-16,-7 5-1 0,-8-1-1 15,-2 6 2-15,-8 3 3 16,-5 3 3-16,1-1-8 16,-2 0-8-16,0 2-3 15,0 0-10-15,0 0-103 16,0 0-98-16,1 0-159 15</inkml:trace>
  <inkml:trace contextRef="#ctx0" brushRef="#br1" timeOffset="140195.009">28672 2789 1073 0,'0'0'49'16,"0"0"116"-16,0 0-113 16,0 0-51-16,0 0-1 15,0 0-5-15,20 29 5 0,-16 9 3 16,-2 6 17-16,-1 4-4 16,-1-4-4-16,0-5-5 15,0-8-7-15,0-6 1 16,0-11 4-16,0-6-4 15,0-7 1-15,0-1 0 16,0 0 3-16,0 0 8 16,0-12 4-16,0-10-14 15,-3-9 2-15,0-10-1 16,0-10-3-16,3-8-1 16,0-8 0-16,0-8-1 15,13-6 1-15,4-2-1 0,4 10 1 16,1 16 3-1,1 18 1-15,-1 14-3 0,-3 11 2 16,-1 7 2-16,-3 4-3 16,-1 3-2-16,-3 0-1 15,-2 6-7-15,-2 10-5 16,-7 11 12-16,0 5-3 16,-13 3 4-16,-10 4-9 15,-4-9-33-15,3-3 4 16,6-7 25-16,5-8 8 15,7-5-6-15,4-5-5 16,2-2-6-16,0 1 12 16,0 2 5-16,0 7-4 0,0 4 8 15,0 8 1-15,6 7 1 16,5 4-1-16,4 1 1 16,2 0 0-16,3-2-1 15,4-4 1-15,2-3 0 16,3-4 4-16,-2-1-5 15,-6-4 0 1,-4-5-1-16,-9-3-106 16,-8-5-243-16,0-3-462 0</inkml:trace>
  <inkml:trace contextRef="#ctx0" brushRef="#br1" timeOffset="140836.0396">29271 2884 881 0,'0'0'24'16,"0"0"62"-16,0 0 52 15,23-85-55-15,-9 68-24 16,4 4-16-16,-1 3-15 16,2 0-6-16,0 4-5 15,-1 1-3-15,0 5-11 16,-2 0 6-16,-1 2-9 15,0 13 0-15,-5 2 0 16,-5 7 0-16,-5 0 0 16,-5 5 2-16,-19 2-2 15,-5-4 0-15,3-5-4 16,5-7 5-16,10-9-1 0,6-3 0 16,5-3 0-16,0 0 0 15,0 0-7-15,18 0 0 16,8 0 6-16,6 3 2 15,1 4 0-15,-4 5-1 16,-6 0-4-16,-2 5 2 16,-8 2 0-16,-7 1 2 15,-6 1-1-15,0 2 6 16,-14-4-5-16,-16 2 4 16,-5-4 8-16,-4-2 9 15,0-3 7-15,3-3 3 16,7-4 5-16,8-2-5 15,8-3 0-15,5 0-2 0,4 0-18 16,2 0-4-16,-2 0-7 16,-3 0-6-16,-4 0-105 15,-8-3-296-15</inkml:trace>
  <inkml:trace contextRef="#ctx0" brushRef="#br0" timeOffset="150770.995">1387 9075 792 0,'0'0'282'0,"0"0"-236"16,0 0 100-16,0 0-48 16,0 0-67-16,0 0-23 15,0 0 0-15,59-43-1 16,-51 40-2-16,-8 2 1 0,0 1-6 16,0 0-2-16,0 0-62 15,-9 4-148-15,-12 3-197 16</inkml:trace>
  <inkml:trace contextRef="#ctx0" brushRef="#br0" timeOffset="151005.3829">1666 9402 845 0,'0'0'1'16,"0"0"-1"-16,0 0 0 16,0 0-58-16,-85 16-223 15</inkml:trace>
  <inkml:trace contextRef="#ctx0" brushRef="#br0" timeOffset="151177.3368">1272 9469 987 0,'0'0'17'16,"0"0"32"-16,0 0-13 15,0 0-36-15,0 0-129 16,0 0-87-16</inkml:trace>
  <inkml:trace contextRef="#ctx0" brushRef="#br0" timeOffset="152207.2652">2558 9134 1044 0,'0'0'28'0,"0"0"103"15,0 0 21-15,0 0-94 16,0 0-45-16,0 0-13 16,0 20-6-16,3 20 6 15,0 10 14-15,1 5-2 16,-1-1 4-16,0-8-8 15,-3-3 0-15,0-11-3 16,0-11-3-16,0-5 2 16,0-9-1-16,0-3 3 15,0-4 11-15,0 0-4 0,0 0 25 16,0-7 7-16,0-16-24 16,-6-11-13-16,-1-13-8 15,4-11 0-15,3-12 0 16,0-3 2-16,0-6 0 15,13 4-2-15,8 8 1 16,3 11-1-16,3 20 0 16,-5 13-8-16,-2 9 8 15,-4 11-5-15,3 3-5 16,-4 20 4-16,-4 14 2 16,-4 7 3-16,-7 2-1 15,-3 4 0-15,-18-4 1 16,-4-10-27-16,1-3 14 15,-1-10 12-15,5-6 0 16,4-8-1-16,4-6 0 0,3 0 2 16,2 0 0-1,2-7-5-15,-1-2-19 0,6 2 20 16,0 6-13-16,0 1 14 16,0 0-6-16,0 0-12 15,18 17 17-15,3 6 5 16,7 8 3-16,-1-2-1 15,3 4 1-15,0 0-3 16,-2-3-3-16,-4 2-8 16,1-2-98-16,-8-4-116 15,-4-9-137-15</inkml:trace>
  <inkml:trace contextRef="#ctx0" brushRef="#br0" timeOffset="152566.6041">3008 9303 1100 0,'0'0'26'0,"0"0"182"15,0 0-75-15,0 0-81 16,0 0-52-16,0 0 4 16,-12 53-4-16,23-10 29 15,-2-4-12-15,-2-5 0 16,-1-3-8-16,0-3-1 15,-3-8-8-15,0-4 0 16,0-2-2-16,-3-5-147 16,0-9-214-16</inkml:trace>
  <inkml:trace contextRef="#ctx0" brushRef="#br0" timeOffset="154207.2853">3575 8959 971 0,'0'0'35'0,"0"0"75"15,0 0 55-15,0 0-72 16,0 0-32-16,0 0-18 15,0-40-8-15,0 40-5 16,0 0-19-16,0 0-11 16,0 4 0-16,0 22-2 15,6 8 2-15,3 9 16 16,6 3-4-16,-6-3-2 0,3-1-7 16,-2-1 1-16,-4-7-1 15,3-5 0-15,-4-8-3 16,-4-10 0-16,2-1 1 15,-3-6-1-15,0-4 5 16,0 0-5-16,0 0 2 16,0 0 9-16,-6-5-3 15,-9-14 5-15,-1-3-10 16,1-15-3-16,-3-3 7 16,6-10-2-16,-1-5-2 15,4-5-2-15,4 2 0 16,5 3-1-16,0 9 2 0,3 10-6 15,15 6 4 1,3 7-3-16,6 8 2 16,6 3-2-16,-5 7-2 0,5 5 5 15,-3 0-2-15,-2 12-2 16,-1 12-3-16,-8 5 4 16,-7-2 3-16,-10 3-4 15,-2 2 1-15,-8-2 0 16,-17 0-1-16,-2-2-1 15,-1-7-8-15,1-8 12 16,10-6 0-16,1-3 0 16,7-1 1-16,3-3-4 15,3 0 5-15,3 0-4 16,0 0-3-16,0 0-8 16,0 7 0-16,3 5-21 0,12 9 20 15,6 9 11-15,1 6 8 16,-2 3-2-16,-1 0-2 15,3 2 1-15,-5-5 0 16,-1 0-1-16,-7-6-19 16,-3-4-133-16,-3-9-105 15,-3-10-149-15</inkml:trace>
  <inkml:trace contextRef="#ctx0" brushRef="#br0" timeOffset="154754.2208">4075 9343 1042 0,'0'0'16'16,"0"0"57"-16,0 0 41 0,52-89-52 16,-30 75-47-1,-2 6-4-15,-4 6 17 0,-4 2-7 16,0 0-11-16,-6 17 2 15,-3 7-3-15,-3 4-5 16,0 3 5-16,-12 2-3 16,-9-2-5-16,-1 1 6 15,1-2-7-15,3-8 2 16,5-2 1-16,2-6 1 16,5-4-2-16,3-4-1 15,3 1-2-15,0 0 1 16,0-2 0-16,9 2 2 15,12 0-1-15,7-4 6 16,2 0 0-16,3-3-6 16,1 0 4-16,-4 0-2 0,-5 0-2 15,-5 0-2-15,-4 0-3 16,-4 0-10-16,-3 0-16 16,-6 7-45-16,-3 2-82 15,0 1-119-15,-15-3-296 16</inkml:trace>
  <inkml:trace contextRef="#ctx0" brushRef="#br0" timeOffset="155566.7753">4931 9203 834 0,'0'0'14'0,"0"0"167"16,0 0-73-16,0 0-35 15,0 0-41-15,0 0 8 16,-33-18-6-16,33 18-17 15,0 0-4-15,0-1-3 16,0 1 6-16,0 0 5 16,0-2-7-16,6 2-13 0,9 0 6 15,10 0 4-15,11 0 10 16,3-1-15-16,4-6 1 16,-1 7-3-16,-6-6-1 15,1 3-3-15,-10-5 0 16,-6 8 0-16,-5-3-7 15,-10 3-67-15,-3 0-50 16,-3-2 4-16,0-2-97 16,-9 0-234-16</inkml:trace>
  <inkml:trace contextRef="#ctx0" brushRef="#br0" timeOffset="155879.2908">5052 9072 681 0,'0'0'140'15,"0"0"-106"-15,0 0 151 16,0 0-82-16,0 0-42 16,0 0-18-16,0-43 29 15,4 42-8-15,-4 1-20 16,0 0 8-16,0 0-15 15,0 0-11-15,0 4-26 16,3 20-6-16,0 9 6 0,6 9 12 16,-3 4-9-16,4 1-1 15,-2-2-2-15,1-1 0 16,0-7-41-16,-5-5-139 16,-4-12-124-16,0-16-407 15</inkml:trace>
  <inkml:trace contextRef="#ctx0" brushRef="#br0" timeOffset="156629.2876">5535 9096 1199 0,'0'0'20'16,"0"0"58"-16,0 0 1 0,0 0-73 15,0 0-4-15,27 81 13 16,-14-26 7 0,-2-1 19-16,-4-1-19 0,-2-4-4 15,-1-12-9-15,-4-10-7 16,0-10 2-16,0-11 4 16,0-3-4-16,0-3 2 15,0 0 3-15,0 0 3 16,-10-13 5-16,-4-13-9 15,-2-7-6-15,4-10-1 16,-3-10 1-16,6-5 1 16,3-9-2-16,3-4-1 15,3-1 0-15,6 11-4 16,16 7 0-16,1 13-1 16,4 18 1-16,-5 12 4 0,0 9 0 15,-5 2-2-15,2 16-8 16,-1 12 8-16,-6 5 1 15,-6 4 0-15,-6 1-1 16,0-1 2-16,-12-7-7 16,-9-2 0-16,-4-8-13 15,7-9-2-15,0-5 12 16,9-5-2-16,-1-1 7 16,4 0 2-16,1 0-4 15,2 0-5-15,3 0 6 16,0 0-1-16,0 0-7 15,0 2-1-15,0 13 0 0,9 10 15 16,6 5 1-16,0 7-1 16,3-2 0-16,0-4-2 15,6 2 2-15,-2-8 0 16,3-1-1-16,-1-5-59 16,2-5-210-16,-1-11-328 15</inkml:trace>
  <inkml:trace contextRef="#ctx0" brushRef="#br0" timeOffset="157269.9233">5902 9456 916 0,'0'0'14'15,"0"0"125"-15,0 0-37 16,0 0-71-16,60-84-13 16,-41 75-5-16,0 6-1 15,-5 3 16-15,-5 0-16 16,4 9-5-16,-7 14 2 15,-3 4 5-15,-3 2 5 16,0 7-1-16,-3-2-15 16,-12-1 2-16,-4 0-1 15,-2 0-2-15,6-10 2 16,-1-4-4-16,5-8 1 16,8-5 1-16,0-2-2 0,3-4 5 15,0 2-1-15,0-2-4 16,0 0-9-16,6 0 5 15,9 0 4-15,6 0 0 16,6 0 0-16,4-2 2 16,2-5-2-16,0-1 0 15,-2-1 1-15,-4 2-1 16,-8 1-2-16,-5 0 1 16,-5 3 2-16,-2 0-2 15,-7-1-70-15,0 1-22 16,0-7-158-16</inkml:trace>
  <inkml:trace contextRef="#ctx0" brushRef="#br0" timeOffset="157973.2566">6378 9092 1120 0,'0'0'9'16,"0"0"52"-16,0 0-21 0,0 0 25 16,3 119-6-16,3-64-22 15,4 3-7-15,-4-7-3 16,0-7-14-16,0-8-3 15,-4-13-7-15,-1-3 2 16,2-10-4-16,-3-6 1 16,0-2 3-16,0-2 0 15,0 0 7-15,0-8 2 16,0-12-9-16,-6-10-5 16,-3-4-3-16,0-8 3 15,3-9 0-15,-1-9 0 16,1-5 0-16,6 1-1 0,0 6-1 15,0 12 0-15,6 12 1 16,10 8-5-16,-1 11 3 16,0 6 0-16,3 4-2 15,3 2 3-15,-5 3-2 16,-1 0 0-16,0 15 1 16,-3 4 0-16,-3 6 2 15,-6-2-1-15,-3 0-3 16,-3 4 4-16,-15-4-4 15,-6-1-9-15,2-5-8 16,-2-4-5-16,6-7 16 16,5-3-5-16,5-3 11 15,2 0 5-15,3 0 1 0,0 0-1 16,3 0-7 0,0 0-9-16,0 2-15 0,0 10 6 15,0 7 21-15,9 11 4 16,9 1 1-16,0 5 5 15,7-7 8-15,-1-1-2 16,3-6 6-16,-2-2-16 16,-5-4 1-16,-1-5-3 15,-4-1-2-15,-6-5-69 16,-3-1-135-16,-6-4-199 16</inkml:trace>
  <inkml:trace contextRef="#ctx0" brushRef="#br0" timeOffset="158582.725">6731 9382 340 0,'0'0'685'0,"0"0"-652"15,0 0 125-15,33-75-51 16,-15 61-70-16,3 4-24 15,1 6 6-15,2 4 3 16,-9 0-7-16,4 2-5 16,-8 13-3-16,-2 6 1 15,-2 1-8-15,-7 2 2 16,0-2-2-16,-13-2 1 16,-1-3 4-16,-2-8-4 15,7-2 4-15,3-6-2 16,3-1 1-16,3 0 2 15,0 0-6-15,0 0-7 0,0 0-8 16,6 0-2 0,12 5 0-16,0-1 17 0,4 6 0 15,-5 4-2-15,-4 3 2 16,-4-3-2-16,0 1 1 16,-6 2 0-16,1-2 0 15,-4-1 1-15,0 0 1 16,-4-2 1-16,-11-1 0 15,-9-2 2-15,-7 0 0 16,-5-2-4-16,-10 1-11 16,-2 1-103-16,-1-4-157 15,4-5-370-15</inkml:trace>
  <inkml:trace contextRef="#ctx0" brushRef="#br0" timeOffset="159363.9888">7380 9174 870 0,'0'0'39'0,"0"0"61"15,0 0 45-15,0 0-94 16,0 0-37-16,0 0-7 0,-15-14 8 16,15 11-2-16,0 3-4 15,0 0 9-15,0 0 1 16,0 0 3-16,0 0-8 16,9-2-12-16,15-5 12 15,15 3 16-15,10-5-8 16,2 2-13-16,1-3 2 15,0 6-8-15,-4-1 0 16,-5 3-2-16,-16 1 0 16,-6-1-1-16,-14 2 0 15,-4 0-12-15,-3 0-41 0,0 0-54 16,-13 0-101 0,-9 0-223-16</inkml:trace>
  <inkml:trace contextRef="#ctx0" brushRef="#br0" timeOffset="159692.1243">7517 9000 791 0,'0'0'21'0,"0"0"140"15,0 0-3 1,0 0-72-16,0 0-25 0,0 0 27 16,0-24-22-16,0 24-22 15,0 0-19-15,0 0-25 16,6 26 0-16,-1 4 0 16,4 14 18-16,4 1 8 15,2 2-8-15,0-2-11 16,-3-4-1-16,1 1-4 15,-4-8-1-15,-4-4-2 16,-2-5-25-16,-3-8-123 16,0-8-107-16,0-9-232 15</inkml:trace>
  <inkml:trace contextRef="#ctx0" brushRef="#br0" timeOffset="160473.5279">8157 9029 1229 0,'0'0'26'16,"0"0"-17"-16,0 0 70 16,0 0-68-16,0 0-9 15,14 80 18-15,-1-34 6 16,-1 3 4-16,-6 4 3 15,0-3-22-15,-6-8 1 16,0-13-7-16,0-10-1 16,0-10 1-16,0-6 0 15,0-3 3-15,0 0 3 16,-6 0 1-16,0-10 1 16,-3-17-6-16,-7-6-7 0,2-10 5 15,1-9-2 1,1-4-3-16,4-6 0 0,5-5 1 15,3-3-1-15,0 1 0 16,17 10-4-16,5 14 2 16,5 14-1-16,-2 14 0 15,1 7 1-15,-1 8-3 16,-1 2 0-16,-5 5 2 16,-2 19-7-16,-4 2 8 15,-10 5 1-15,-3 1-1 16,0 0-2-16,-16-2 2 0,-4 0-1 15,-5-4-6-15,-2-10-26 16,5-5 13-16,8-5 7 16,1-6 2-16,7 0 12 15,3 0 0-15,0 0-10 16,3-3-24-16,0 0 22 16,0 3 7-16,0 0-2 15,0 0-14-15,0 17 0 16,6 6 22-16,10 3 2 15,-2 6-2-15,5-1 5 16,1-2-2-16,2 1 0 16,-3-2 2-16,1-6-5 15,-4-3 0-15,-4-2-79 16,-4-10-178-16,-1-7-222 0</inkml:trace>
  <inkml:trace contextRef="#ctx0" brushRef="#br0" timeOffset="160801.5742">8541 9182 966 0,'0'0'47'0,"0"0"176"15,0 0-52-15,0 0-78 16,0 0-29 0,0 0-20-16,0-25-25 0,0 30-19 15,3 18 4-15,7 10-1 16,-1 6 12-16,3 1-8 16,0-4 3-16,-3-9-8 15,-3-5 0-15,-3-5-2 16,1-5 0-16,-4-1-10 15,0-5-79-15,0-3-185 16,-4-3-276-16</inkml:trace>
  <inkml:trace contextRef="#ctx0" brushRef="#br0" timeOffset="161551.7217">8943 9069 1315 0,'0'0'12'0,"0"0"28"0,0 0 24 15,0 0-55-15,0 0-5 16,20 79 10-16,-14-33 12 16,4 4 5-16,-4-1-6 15,-3 1-7-15,-3-11-12 16,0-5 0-16,0-11 2 16,0-7-7-16,0-10 1 15,0-3 0-15,0-3 1 16,0 0 5-16,0-2 2 15,-6-13-2-15,0-10-8 16,-1-9-2-16,-2-7-2 16,1-10-2-16,2-8 1 15,-1-1 1-15,7-3-4 16,0 2 6-16,0 1 1 0,4 7 0 16,13 7-1-16,2 13-3 15,-1 10 0-15,6 6 2 16,-2 11-1-16,-1 5 4 15,0 1 0-15,-3 4-5 16,-3 13 1-16,-2 5 1 16,-7 5 1-16,-6 2 2 15,0-2-8-15,0-1 4 16,-19 0 1-16,-2-6 2 16,0-3-8-16,-1-7 1 15,5-7 6-15,4 0 1 16,7-3-8-16,0 0-20 15,3 0-1-15,3 0 6 0,0 0-14 16,0 0 18-16,0 3-11 16,0 5 2-16,0 8 17 15,3 4 12-15,9 6 3 16,7 3-3-16,2 1 5 16,3 0-1-16,0 3-1 15,1-7-2-15,-7 1-1 16,0-7-2-16,-7-4-90 15,-7-9-278-15</inkml:trace>
  <inkml:trace contextRef="#ctx0" brushRef="#br0" timeOffset="162114.4074">9369 9310 1056 0,'0'0'17'0,"0"0"139"0,0 0-33 16,52-89-66-16,-30 75-35 16,2 5-16-16,-6 9 4 15,-2 0 3-15,-2 0-10 16,-1 17 5-16,-1 0-5 16,-6 5 1-16,-6 3-4 15,0-1 0-15,-3 2 1 16,-12-5 0-16,-8-2 1 15,7-6-2-15,0-6 0 16,7-2-1-16,4-2 4 16,5-3-6-16,0 0-9 15,0 2-19-15,0-2-2 16,14 0-3-16,2 9 10 0,3-1 2 16,4 7-7-1,-11 2 22-15,3 4 9 0,-3 2 0 16,-6 0 0-16,1-1 3 15,-4 2 5-15,-3-4 1 16,0-4 4-16,-3-3-10 16,-13-2 8-16,-11-1-5 15,-12-1-1-15,-19 2-2 16,-12-5-3-16,-3-3-158 16,1-3-239-16</inkml:trace>
  <inkml:trace contextRef="#ctx0" brushRef="#br0" timeOffset="162802.2091">10353 9097 736 0,'0'0'181'0,"0"0"-85"16,0 0 82-16,0 0-123 15,0 0-20-15,0 0 5 16,9 0 13-16,1-3-10 16,10 1-8-16,5-3-10 0,11 0 8 15,4-2-13-15,8-3-5 16,-2 4-1-16,-7 0-8 16,-7-1-2-16,-9 3-1 15,-11 1-3-15,-6 3-6 16,-6 0-30-16,0 0-101 15,-12 0-91-15,-10 10-83 16,-5 0-254-16</inkml:trace>
  <inkml:trace contextRef="#ctx0" brushRef="#br0" timeOffset="163114.7941">10353 9252 784 0,'0'0'8'15,"0"0"111"-15,0 0-5 16,0 0-57-16,0 0-22 16,0 0-6-16,6 2 11 15,10-2 25-15,11 0 15 16,1 0-30-16,8 0-13 15,3-2-1-15,0-6-13 16,4 4 10-16,-4-1-12 16,-8 2-16-16,-10-2-5 15,-6 5 2-15,-9 0-4 0,-2 0-30 16,-4 0-89-16,0 10-55 16,-7-3-202-16</inkml:trace>
  <inkml:trace contextRef="#ctx0" brushRef="#br0" timeOffset="164521.3553">11366 8893 1200 0,'0'0'10'0,"0"0"126"16,0 0-19-16,0 0-111 15,0 0-6-15,0 0 0 16,13 88 8-16,-1-33 18 0,0 5 2 16,-3 1-9-1,-3-3-10-15,-3-4 1 0,-3-7-6 16,0-13 0-16,0-12-1 16,0-8-3-16,0-11 6 15,0 0-5-15,0-3 4 16,0 0 5-16,0-4 3 15,0-16-1-15,-9-12-11 16,-5-8-1-16,4-9 3 16,1-5-3-16,0-5-1 15,-1-6 1-15,7-4-1 16,3 0 1-16,0 2-3 16,13 11-3-16,8 16 6 15,3 10-6-15,1 11 5 16,-1 10-9-16,-3 6 10 0,3 3 0 15,-8 8-4-15,1 12-3 16,-7 3 5-16,-7 7-4 16,-3 0 3-16,0-1-18 15,-13-2-16-15,-11 2 3 16,-2-9-8-16,4-4 15 16,-2-8 7-16,12-3 12 15,2-4 6-15,7-1-1 16,3 0 3-16,0 3-14 15,0 0-16-15,0 7-18 16,0 7 26-16,6 8 22 16,8 6 1-16,6 2 2 0,-2-2-2 15,6-2 3-15,1-2-4 16,-5-4 0-16,2-1 2 16,-4-5-2-16,-3-1-30 15,-9-4-184-15,-2-7-146 16</inkml:trace>
  <inkml:trace contextRef="#ctx0" brushRef="#br0" timeOffset="164818.4033">11761 9082 1048 0,'0'0'39'0,"0"0"103"16,0 0 34-16,0 0-125 15,0 0-42-15,0 0-5 16,0 46 21-16,4-6 24 16,0 7-6-16,3 1-15 15,-1-4-16-15,0-4-2 16,-3-7-7-16,1-11-2 15,-1-5 0-15,-3-5-1 16,0-5-16-16,0-6-77 0,0-1-98 16,0 0-160-16</inkml:trace>
  <inkml:trace contextRef="#ctx0" brushRef="#br0" timeOffset="165427.9613">12041 9237 1007 0,'0'0'54'16,"0"0"52"-16,0 0 43 16,27-80-74-16,-11 68-54 15,7 2-17-15,0 3-3 16,2 5 6-16,0 2 3 15,2 0 6-15,-4 2-1 16,-3 15-3-16,-8 3-4 16,-6 5-3-16,-6 5 1 0,-3 4-2 15,-22 2-1-15,-5 1 2 16,-3-4-4-16,5-8 3 16,8-8 2-16,4-5-5 15,7-4 0-15,3-4 1 16,6-2-2-16,0 1-3 15,0 1-3-15,9-3 6 16,13-1 2-16,8 0 8 16,6-1-7-16,3-9 7 15,-2-4-10-15,-1 5 0 16,1-4-1-16,-4 4 2 16,-5-2-1-16,2 2 3 15,-6 2-3-15,0 1-3 0,-4 2-1 16,-4 0-50-1,-6 4-46-15,-7 0-114 0,-3-3-236 16</inkml:trace>
  <inkml:trace contextRef="#ctx0" brushRef="#br0" timeOffset="165959.3022">13139 9058 756 0,'0'0'360'0,"0"0"-347"16,0 0 82-16,0 0-95 16,0 0-19-16,0 0-166 15,0 0-63-15</inkml:trace>
  <inkml:trace contextRef="#ctx0" brushRef="#br0" timeOffset="166783.9412">13509 8970 1323 0,'0'0'10'0,"0"0"37"16,0 0-6-16,0 0-39 16,0 0-2-16,24 95 21 15,-18-45-2-15,0 0 6 16,-3 3-4-16,0-5-14 16,-3-4 1-16,0-15-3 15,0-15-3-15,0-7 5 16,0-4-3-16,0-3 7 15,0 0 12-15,-3-13 4 16,-3-13-12-16,0-8-11 0,-3-7-2 16,-3-5 3-1,6-3-5-15,0-6-1 0,0-8 0 16,6-3 2-16,0-1-1 16,15 4 0-16,6 14 0 15,1 14 0-15,1 11 0 16,2 11-4-16,-4 6 1 15,-3 7-6-15,1 0 1 16,-4 6 2-16,-3 8-2 16,-5 5 6-16,-5 4 1 15,-2 2-3-15,0 1 0 16,-21 1-31-16,-6-2-19 16,-1-2 0-16,1-9 15 15,11-5 26-15,3-5 12 16,9-1 1-16,4-2 2 0,0 1-2 15,0 9-11-15,0 4-33 16,0 7 43-16,4 7 1 16,12 3 1-16,3 4-1 15,2-3 2-15,0 1 0 16,6-5 1-16,-1-2-2 16,3-4-1-16,-4-3 0 15,-1-4-4-15,-3-5-41 16,-6-8-171-16,-6-3-270 15</inkml:trace>
  <inkml:trace contextRef="#ctx0" brushRef="#br0" timeOffset="167362.1455">13997 9218 1189 0,'0'0'3'15,"0"0"143"-15,0 0-79 16,49-73-56-16,-20 59-9 16,3 11 2-16,-5 3-4 15,-9 0 10-15,-5 3-9 16,-2 14 1-16,-11 6-2 15,0 4-3-15,0 5 3 16,-21-1 2-16,0-6 4 16,-2-8-5-16,9-7 3 15,8-6 1-15,6-4 0 0,0 0 1 16,0 0-6-16,0 0-7 16,16 0-5-16,-1 0-3 15,9 0 5-15,-4 0 8 16,2 0-2-16,-5 9 1 15,-1 4 2-15,-3 1-1 16,-4 1 2-16,-6-3 0 16,-3 0 2-16,0 4 3 15,-18-2-2-15,-15 3 1 16,-13 2-4-16,-12 1-2 16,-11-7-184-16,-1-6-353 15</inkml:trace>
  <inkml:trace contextRef="#ctx0" brushRef="#br0" timeOffset="169812.6151">2913 10819 1026 0,'0'0'30'0,"0"0"26"16,0 0 64-16,0 0-41 16,0 0-47-16,0 0-18 15,0 0-10-15,-15-14-3 16,15 14 2-16,0 0-2 15,-3 0-2-15,0 0-71 16,-6 11-194-16,-7-1-81 16</inkml:trace>
  <inkml:trace contextRef="#ctx0" brushRef="#br0" timeOffset="170093.8763">3098 11060 837 0,'0'0'69'0,"0"0"37"15,0 0-40-15,0 0-57 16,0 0-9-16,0 0-29 16,-5 0-12-16,-1 0 1 15,3 0-58-15,-7 0-63 16,1 0-283-16</inkml:trace>
  <inkml:trace contextRef="#ctx0" brushRef="#br0" timeOffset="170328.3283">2644 11153 844 0,'0'0'230'0,"0"0"-195"15,0 0 59-15,0 0-65 0,0 0-20 16,0 0-8-16,-6-2-2 16,6 2-14-16,0 0-145 15,0 0-158-15</inkml:trace>
  <inkml:trace contextRef="#ctx0" brushRef="#br0" timeOffset="171156.4993">3836 10737 1380 0,'0'0'6'16,"0"0"15"-16,0 0 57 0,0 0-63 15,0 0-15 1,0 0-9-16,21 49 9 0,-2-2 11 16,-5 5 11-16,-5 5-9 15,1-2-3-15,-7-5-3 16,-3-7 0-16,3-14-3 16,-3-6-3-16,0-12 2 15,0-4-3-15,0-4 0 16,0-3 12-16,0 0-3 15,-6 0 11-15,-7-15 2 16,-2-7-16-16,-6-7-3 16,0-8-2-16,3-8 0 15,-1-9 4-15,8-6-4 16,7-12-1-16,4 3 0 16,3 3 0-16,19 10 0 0,5 10 0 15,3 9 0-15,0 13-2 16,0 8 2-16,-5 12-1 15,-4 4-2-15,-2 0-4 16,-4 17 1-16,-3 6 4 16,-5 6 0-16,-7 2 1 15,0 6-4-15,-16 2 0 16,-9 0-15-16,-8-5-13 16,0-11 12-16,11-7 6 15,7-5 8-15,9-9 7 16,4-2 0-16,2 0 1 15,0 0-1-15,0 0-16 0,0 0-7 16,0 1 3-16,8 8-4 16,7 2 21-16,4 9 3 15,2 2 0-15,0 5 2 16,3 2-2-16,-5 1 2 16,3-2-2-16,-5-2 0 15,-1-4 2-15,-1-2-2 16,-3-3-119-16,3-1-58 15,-3-9-133-15,0-7-301 16</inkml:trace>
  <inkml:trace contextRef="#ctx0" brushRef="#br0" timeOffset="171422.1428">4304 10843 1082 0,'0'0'13'16,"0"0"158"-16,0 0-10 16,0 0-98-16,0 0-62 15,0 0 8-15,20 45 20 16,-2-8 21-16,-2-1-25 16,-4 4-3-16,0-4-7 15,-5 0-13-15,-2-6 1 16,-5-7-3-16,0-6-1 0,0-1-49 15,0-7-85-15,-6-4-104 16,-9-5-201-16</inkml:trace>
  <inkml:trace contextRef="#ctx0" brushRef="#br0" timeOffset="171970.2064">4588 11047 1079 0,'0'0'16'15,"0"0"142"-15,3-79-29 16,10 53-79-16,2 3-24 16,9 6-10-16,3 7-11 15,-2 3-4-15,5 7 2 16,-6 0-3-16,-3 14-2 16,-5 12 2-16,-7 1 0 15,-6 7 2-15,-3 1 0 0,-9 4 0 16,-15 1-1-1,-7-4 0-15,-2-4 3 0,8-7-2 16,4-9-1-16,9-10 4 16,9-2-1-16,3-4 0 15,0 0-3-15,0 0-1 16,0 0-5-16,9 0-6 16,10 0 11-16,8 0 6 15,0 0-4-15,4 0-1 16,-1 0-1-16,-4-1-1 15,-4-2 0-15,-3 0 2 16,-8 3-1-16,2-2 3 16,-4 2-6-16,-6-1-3 0,0 1-48 15,-3 0-77-15,0 0-119 16,0 0-214-16</inkml:trace>
  <inkml:trace contextRef="#ctx0" brushRef="#br0" timeOffset="172728.7949">6409 10769 627 0,'0'0'195'15,"0"0"-124"-15,0 0 137 16,0 0-106-16,0 0-41 15,0 0 7-15,0 0-13 16,-39 0-8-16,36 0-2 16,0 0-11-16,3 0-1 15,0 0-5-15,0 0 1 0,0 0-12 16,0 0-13-16,0-2-4 16,23-3-4-16,17-1 4 0,11-6 8 15,10-2-4 1,3 2 2-16,-3 0-2 0,-4 2 0 15,-8 4-4-15,-13 2-1 16,-14 4-2-16,-14 0-42 16,-8 0-90-16,-8 4-49 15,-23 13-62-15,-8 0-137 16</inkml:trace>
  <inkml:trace contextRef="#ctx0" brushRef="#br0" timeOffset="173025.5878">6373 10931 769 0,'0'0'97'0,"0"0"-23"16,0 0 115-16,0 0-76 16,0 0-28-16,0 0-48 15,-31 0-8-15,31 0-18 16,6 0-10-16,19 0 13 15,8-3 28-15,9-7 6 16,4-3-14-16,3 2-16 16,-1-1 1-16,-5 5-8 15,-1-3-3-15,-9 6 0 16,-5 1-7-16,-10 3-2 0,-12 0 1 16,-3 0-49-1,-3 7-78-15,0 8-47 0,-19-3-208 16</inkml:trace>
  <inkml:trace contextRef="#ctx0" brushRef="#br0" timeOffset="174084.1291">8226 10701 1066 0,'0'0'16'0,"0"0"97"0,0 0-3 16,0 0-50-16,0 0-60 15,0 0-5-15,0 0 5 16,12 104 19-16,1-44 16 16,-4-3-8-16,-1-4-2 15,-1-10-6-15,-7-8-13 16,0-8 1-16,0-10-3 15,0-7 5-15,0-5 0 16,0-3 6-16,0-2-10 16,0 0 7-16,0 0 5 0,-10-21 6 15,-4-2-18 1,-2-10-4-16,-1-3-1 0,-2-8 3 16,0-8-2-1,8-4-2-15,5-7-1 0,6 1-6 16,0-5 7-1,11 10-1-15,14 8 0 0,2 10-1 16,-2 13 2 0,2 13 1-16,-2 7-4 0,-2 6 3 15,-4 0-2-15,-2 11 0 0,-1 9-3 16,-7 7 2 0,-2-1 1-16,-7 5 3 0,0-3 0 15,-10 0-8 1,-8-9-15-16,-6 1 4 0,-1-7 7 15,1-2-14 1,9-6 2-16,0-4 20 0,6-1-2 16,3 0 3-1,-1 0 2-15,4 0-2 0,3 0-3 16,0 0-3-16,0 11-20 16,7 6 14-16,8 8 14 15,6 8 2-15,4-4 4 16,-2 4-5-16,-1-3 2 15,2-6-2-15,-2-5 0 16,1-3 1-16,-7-5 0 16,-2-5-2-16,-1 1-82 15,-7-3-123-15,3-4-121 0</inkml:trace>
  <inkml:trace contextRef="#ctx0" brushRef="#br0" timeOffset="174384.2263">8690 10810 1109 0,'0'0'13'16,"0"0"205"-1,0 0-83-15,0 0-64 0,0 0-37 16,0 0-21-1,0-5-5-15,0 29-8 0,6 8 24 16,-2 6 3 0,-1 1-12-16,0-5-12 0,3-1 2 15,-6-8-4-15,3-2-1 16,0-9 0-16,0-1-18 16,2-9-99-16,-1-4-153 15,-4 0-243-15</inkml:trace>
  <inkml:trace contextRef="#ctx0" brushRef="#br0" timeOffset="175064.5973">9043 10597 1241 0,'0'0'34'16,"0"0"-3"-16,0 0 28 0,0 0-14 15,36 97 35-15,-22-51-26 0,2 3-15 16,-4-2-12 0,-2-5-17-16,-4-6 0 0,-1-6-6 15,-5-6 1 1,0-8-4-16,0-6 5 0,0-6-6 15,0-1 0 1,0-3 3-16,0 0 3 0,-4-3 2 16,-6-11-8-1,0-12 0-15,-2-7-1 0,-3-7 1 16,3-9-1-16,3-5 1 0,3 2-1 16,6 3 0-1,0 2 1-15,0 5 0 16,15 5 0-16,3 4 1 15,0 6-2-15,4 8 1 16,2 7-2-16,-3 3 2 16,3 3-1-16,-2 6 0 15,-1 0 0-15,-3 6-5 0,-3 11 0 16,-3 4 4-16,-6 8 1 16,-6 0-1-16,0 5-1 15,-18-1-6-15,-9-4-8 16,0-5-5-16,-1-8 10 15,7-5 7 1,9-8 0-16,3-1 2 0,6-1-1 16,-1-1-1-1,4 0 5-15,0 2-11 0,0 2-5 16,0 7-9-16,10 3 25 0,8 3 0 16,3 5 1-1,7 0 0-15,-1 1 1 0,0 0 0 16,1-5-2-1,-5-3 2-15,-1-2-2 0,-9 0-102 16,-8-5-217 0,-5-6-320-16</inkml:trace>
  <inkml:trace contextRef="#ctx0" brushRef="#br0" timeOffset="175680.3139">9641 10902 1009 0,'0'0'47'15,"0"0"93"-15,0 0 24 16,0 0-70-16,0 0-29 15,-10-70-42-15,23 60-16 0,1 4 4 16,-1 3-9 0,2 3-2-16,0 0 0 0,3 16 0 15,-5 6 2-15,1 5 0 16,-11 4 0-16,-3 2 2 16,0 0-2-16,-17 0 3 15,-5-1-5-15,-5-5 3 16,2-7-1-16,4-4 2 15,6-9-2-15,6-3 4 16,6-1-6-16,-1-1 2 16,4-2-2-16,0 3-3 15,0-2-12-15,7-1 15 16,14 0 0-16,12 0 3 16,4 0 0-16,2 0-3 0,-2 0 0 15,-1-4-2-15,-3 2-12 16,-3-1-55-16,-5 1-13 15,-8 0-70-15,-4-4-138 16,-7 2-364-16</inkml:trace>
  <inkml:trace contextRef="#ctx0" brushRef="#br0" timeOffset="176774.1683">10311 10786 829 0,'0'0'34'0,"0"0"185"16,0 0-140-16,0 0-38 0,0 0-23 16,0 0-5-16,0-32 5 15,0 30 19-15,0 2 25 16,0 0-4-16,0 0-3 16,0 0-8-16,0 0-12 15,0 0-9-15,0 0-15 16,0 0-11-16,0 0-9 15,9 0 1-15,15 0 3 16,7-5 5-16,11 1 8 16,7-7-6-16,-1 3 3 15,2-2-5-15,-1 0 0 16,-8 2-4-16,-8-1-43 0,-14 6-36 16,-5 0-30-16,-14 3-70 15,0-4-85-15,-6 4-194 16</inkml:trace>
  <inkml:trace contextRef="#ctx0" brushRef="#br0" timeOffset="177024.1668">10490 10592 1043 0,'0'0'16'15,"0"0"160"-15,0 0-53 0,0 0-64 16,0 0-35-16,0 0-10 16,-7-10-6-16,7 29-4 15,0 11 37-15,10 7 20 16,-1 5-34-16,3 5-11 16,0 1-12-16,0 0-3 15,1-7-1-15,-1 0-75 16,-4-12-178-16,-8-12-324 15</inkml:trace>
  <inkml:trace contextRef="#ctx0" brushRef="#br0" timeOffset="179727.4979">11188 10833 1033 0,'0'0'120'0,"0"0"-61"16,0 0 120-16,0 0-99 15,0 0-38-15,0 0-24 16,-7-44-18-16,7 51-13 16,0 19 13-16,3 13 0 15,4 5 22-15,-1 3 3 16,-3-1-12-16,0-7-4 15,-3-2-2-15,0-7-4 16,0-11 1-16,0-6-1 16,0-7-1-16,0-5 4 15,0-1 0-15,0 0 2 16,0 0 8-16,-6-9-1 16,-3-11-5-16,-4-7-10 0,2-7 0 15,-2-8 4-15,1-8-3 16,3-6 3-16,0-7-4 15,9-3 0-15,0 5 0 16,0 3-3-16,18 5 3 16,1 11-1-16,-2 9 1 15,2 12-4-15,-4 11 4 16,-3 10 0-16,3 0-8 16,-2 5 2-16,4 14 2 15,-4 4 3-15,-1 7 0 16,-9-4 0-16,-3 4 1 15,0-4-1-15,-6-2-12 16,-13-4 1-16,-1-3-4 0,-2-5 9 16,1-5-8-16,6-1 4 15,-1-3 8-15,5-2-16 16,5-1 3-16,-1 2 1 16,7 1-4-16,0 5-8 15,0 8 3-15,0 11 16 16,16 9 6-16,8 0 2 15,3 0 6-15,4 1-6 16,2-7-1-16,0-5 1 16,-1-1 4-16,3-11-4 15,-8-6-22-15,-2-4-158 16,-8-3-197-16</inkml:trace>
  <inkml:trace contextRef="#ctx0" brushRef="#br0" timeOffset="180274.3859">11512 11036 507 0,'0'0'630'0,"0"0"-611"15,0 0 90-15,33-92-49 16,-5 70-44-16,-1 8-11 16,-2 5 1-16,-4 7 2 15,-6 2 8-15,-5 2 1 16,-3 17-9-16,0 5 0 15,-7 2 3-15,0 7 10 16,-3 1-11-16,-18 1-5 16,-1-1-1-16,-1-4-2 15,-2-8-2-15,7-2 0 0,3-7 1 16,9-9 2 0,2-1-2-16,4-1 0 0,0-2-1 15,0 0-4-15,0 2-2 16,7-2 4-16,11 2 2 15,12-2 5-15,3 0-3 16,1 0-2-16,3-4 4 16,-4-2-1-16,-5-1-2 15,-1 2-1-15,-11-2 0 16,1 6 0-16,-8 0 0 16,-6 1-1-16,0 0 1 15,-3 0-47-15,0 0-106 16,0-6-174-16,-12-3-616 15</inkml:trace>
  <inkml:trace contextRef="#ctx0" brushRef="#br0" timeOffset="180993.1448">12055 10624 736 0,'0'0'533'16,"0"0"-481"-16,0 0-52 15,0 0 27-15,0 0-21 16,0 0 19-16,-6 116 5 15,6-67 11-15,3 1-13 16,0-4-7-16,-3-6-7 16,0-10-2-16,0-10-5 15,0-6-3-15,0-8 5 16,0-4-4-16,0-2 11 16,0 0-5-16,0-2 9 15,0-15-7-15,-6-4-11 16,-1-8 6-16,-1-8-7 15,-1-5 2-15,6-11-3 16,0 0 1-16,3-4 0 0,0-3-1 16,6 6-1-16,10 4-4 15,4 6 2-15,-1 13 3 16,2 6 0-16,-6 9-14 16,-2 10 14-16,1 3 0 15,-5 3 0-15,4 0-3 16,-7 0 1-16,0 17-3 15,-3 4 3-15,-3 3-2 16,0 3-1-16,-3-1 0 16,-12 1 0-16,-4-5-24 15,1-4 15-15,3-5-2 0,3-1 9 16,0-5-6-16,6-1-2 16,3-5-3-16,0 5 4 15,3 4 1-15,0 4 2 16,0 6 2-16,3 10 8 15,10 4 1-15,10 3 0 16,-3-3 0-16,6-4 1 16,-5-2 1-16,6-7-2 15,-8-2 0-15,1-6 0 16,-1-2-72-16,-1-8-170 16,-6-3-195-16</inkml:trace>
  <inkml:trace contextRef="#ctx0" brushRef="#br0" timeOffset="181571.3137">12471 10880 1071 0,'0'0'87'0,"0"0"15"16,0 0 32-16,0 0-72 0,0 0-50 16,61-87-7-16,-39 76-4 15,1 3-1-15,-9 8 0 16,2 0 0-16,-6 0 0 15,-1 5-5-15,-3 15 2 16,-3 0 3-16,-3 7 0 16,0 2 0-16,-6-2 0 15,-13-4 4-15,2-6 1 16,4-7-2-16,7-7 0 16,0-1 6-16,6-2-7 15,0 0-2-15,0 0-1 16,0 0-22-16,6 0-8 15,10 0 10-15,4-2 3 0,2 2 11 16,-1 0 0-16,-6 0-1 16,-2 12 1-16,1 2 7 15,-1 3 0-15,-4-4 0 16,-6 1 6-16,-3-3-5 16,0 0 6-16,0-5 2 15,-6 1-2-15,-17 3-2 16,-9-4 6-16,-13 5-11 15,-14-1-4-15,-7 3-64 16,-4-4-139-16,1-5-210 16</inkml:trace>
  <inkml:trace contextRef="#ctx0" brushRef="#br0" timeOffset="182243.1578">13169 10779 963 0,'0'0'51'0,"0"0"58"15,0 0-4-15,0 0-45 16,0 0-35-16,0 0-15 16,-6 0-7-16,6 0-2 15,0 0-1-15,0 0 2 16,0 0 2-16,0 0 6 16,18 0 4-16,12 0 11 15,10 0 7-15,5-5-8 16,1-2-9-16,2-3-12 15,1 2-1-15,-7-1 0 0,-10 1-1 16,-6 2-1-16,-10 1-1 16,-7 2-6-16,-6-1-43 15,-3 3-55-15,0 1 11 16,0 0-103-16,-16 0-166 16</inkml:trace>
  <inkml:trace contextRef="#ctx0" brushRef="#br0" timeOffset="182477.6128">13330 10654 665 0,'0'0'289'0,"0"0"-203"16,0 0 99-16,0 0-82 16,0 0-38-16,0 0-31 15,-22-20-8-15,22 26-24 16,0 18-2-16,10 6 40 15,3 11 1-15,4 0-9 16,1 5-15-16,-5-3-10 16,1 0-7-16,-4-4 0 15,-10-2-53-15,0-7-143 16,0-14-150-16</inkml:trace>
  <inkml:trace contextRef="#ctx0" brushRef="#br0" timeOffset="183212.0495">13890 10643 1327 0,'0'0'25'16,"0"0"-9"-16,0 0-7 15,7 75 36-15,-1-29-9 16,-3 3-10-16,-3 1-4 0,0-2-4 16,0 2 2-16,0-6-10 15,0-6-2-15,0-7-3 16,-6-12-2-16,3-2-1 15,-2-10-1-15,3-7 3 16,2 0 0-16,0 0-1 16,-1 0 10-16,-2-10 0 15,-1-14-10-15,1-12-1 16,-3-10-2-16,3-8 0 16,3-11 1-16,0-7-1 15,0-3-3-15,3-3 2 16,14 6-9-16,5 9 9 15,3 10 1-15,-1 14-2 0,-2 15-5 16,-5 14 2-16,-4 8 4 16,-1 2-3-16,2 9 2 15,-1 18-6-15,-1 4 8 16,-8 10 0-16,-4-1-1 16,0-4 1-16,-7-3-2 15,-15-4-2-15,-4-5-2 16,1-11-11-16,1-3-8 15,8-10 20-15,3 0 4 16,6 0-7-16,1 0-7 16,3-2-3-16,3-2-15 15,0 4 9-15,0 0 8 0,0 0-15 16,0 0 5 0,6 20 25-16,11 6 1 0,2 4 2 15,4 6 13-15,3-7-9 16,-4 2 0-16,4-4-5 15,-2-2 3-15,-5-5-2 16,-4-1-4-16,-1-5-5 16,-1-4-119-16,-4-6-123 15,-3-4-222-15</inkml:trace>
  <inkml:trace contextRef="#ctx0" brushRef="#br0" timeOffset="183462.0937">14289 10747 1236 0,'0'0'17'0,"0"0"197"15,0 0-95-15,0 0-76 16,0 0-28-16,0 0-10 16,3 15 3-16,4 12 6 15,2 6 6-15,2 3-12 16,-2-2 0-16,0-4-2 15,-6 0-6-15,1-7 0 16,-4-6-16-16,0-1-62 16,-3-6-143-16,-7-7-208 0,-2-3-467 15</inkml:trace>
  <inkml:trace contextRef="#ctx0" brushRef="#br0" timeOffset="184134.1822">14601 10525 1264 0,'0'0'57'16,"0"0"58"-16,0 0-45 15,0 0-25-15,28 93 11 16,-17-44-19-16,-1-2-18 15,-4 1-2-15,-3 0-5 0,-3-5-11 16,0-2 2-16,0-4-1 16,0-7 2-16,-6-7-4 15,3-10 0-15,-1-5 0 16,1-5 0-16,0-3 0 16,0 0 0-16,-4 0 0 15,1-2 2-15,-1-15-6 16,3-14 3-16,-2-5-3 15,3-14 3-15,3-6 0 16,0-11-1-16,0-1-4 16,3-6-2-16,8 6 7 15,5 2 1-15,3 10-2 0,-3 11 0 16,7 11-2-16,2 12 3 16,2 5 0-16,-2 8-6 15,-2 4 7-15,-4 5-2 16,-2 0 0-16,-1 19 0 15,-7 10-1-15,-2 1 2 16,-7 4-1-16,0-1-3 16,-22 1 1-16,-11-5-24 15,-2-3-4-15,2-10-15 16,8-6 9-16,11-4 29 16,8-6 9-16,0 0 1 15,6 4 2-15,0-4-3 16,0 7-6-16,0 10-11 0,3 5 17 15,12 11 1 1,4 0 3-16,5-4-3 0,3-1 7 16,-2-3-3-16,-2-5-1 15,-1-3-4-15,-1-1 4 16,-3-6-7-16,-2-3 3 16,1 0-77-16,-1-7-188 15,-4 0-376-15</inkml:trace>
  <inkml:trace contextRef="#ctx0" brushRef="#br0" timeOffset="184712.5718">15124 10704 1150 0,'0'0'10'0,"0"0"67"15,0 0 33-15,0 0-49 0,0 0-39 16,0 0-16-16,87-47 0 16,-74 67 3-16,1 10 0 15,-5 6 13-15,-6 0-11 16,-3 4-9-16,0-6 1 16,-12-5-3-16,-11-6 2 15,4-6-2-15,-2-11-3 16,5-3-1-16,7-3 3 15,6 0-3-15,3-3-9 16,0-14-25-16,23 0-1 16,9 3 5-16,4 2-1 15,-4 7 10-15,0 5 18 0,-2 0 7 16,-7 2 1-16,0 18-1 16,-5 3 13-16,-5 0 23 15,-2 1-2-15,-8-4-14 16,0-1-1-16,-3-2 12 15,-6-3-19-15,-18-2-8 16,-17 1 5-16,-9 1-7 16,-14-8-2-16,-15-2-190 15,-7-4-350-15</inkml:trace>
  <inkml:trace contextRef="#ctx0" brushRef="#br0" timeOffset="186991.9509">7614 11704 615 0,'0'0'40'16,"0"0"-3"-16,0 0-7 15,0 0 25-15,0 0-10 16,0 0-5-16,0 0 19 15,5 0-2-15,4 0 3 16,4 0-7-16,-1 0-24 0,9 0-10 16,1 0 5-16,7 0-12 15,8 0 0-15,5 0 5 16,7 0-7-16,9 0 9 16,6 0-4-16,14-6 19 15,7 1-5-15,0 0-1 16,-2-2-15-16,1 2-4 15,4-3-3-15,0 2 0 16,0-1-1-16,-3 3 7 16,-3-1-8-16,0 1-4 15,3-3 7-15,3 1-3 16,-3-1 3-16,3-3 6 16,6 3 4-16,0-3 1 0,6 0 1 15,7-3-3-15,4 1 0 16,2 0-13-16,8 3 4 15,-8 0 1-15,-5 9-7 16,-10-1 1-16,-1 1 1 16,-6 0-2-16,0 0 0 15,-6 0 0-15,-1 0 1 16,-10 0-4-16,1 0 0 16,2 0 2-16,-2 0-2 15,-2-3 2-15,-6-3 0 0,-6 3-4 16,2-4 4-16,4 3 7 15,-1 4-2-15,5-3 2 16,-2 3-2-16,1 0-3 16,3 0 2-16,3 0 0 15,6 0-3-15,0 0 1 16,-4 0-2-16,-4 0-1 16,-5 0 1-16,-5 0 0 15,-5 3-4-15,0-3 3 16,-4 0 1-16,-4 0 3 15,4 0 0 1,-5 0 0-16,4-3 2 0,-1 3-5 16,2-3 2-16,0 3-1 15,3 0 2-15,2 0-3 16,-2 0 1-16,-3 0 3 16,-1 0-4-16,-2 0 1 15,1 0 1-15,6 0-2 16,-4 0 1-16,2 0 1 0,2-3 3 15,7 3-2-15,-1-4-2 16,6 1 2-16,-4 3 0 16,3 0-2-16,-2 0-1 15,3 0 5-15,-6 0-5 16,3 0 1-16,-3 0 0 16,-4-4-1-16,2 1 1 15,-2 0 2-15,-2-4-2 16,3 3-1-16,-4-1 1 15,-3-3-1-15,2 6 0 16,0-2-1-16,-2-2 0 16,7-2 1-16,3 5 0 15,5-3-1-15,3-2 0 16,-3 2 1-16,-1 0 2 16,-1-4-1-16,-6 3 0 0,0 0-1 15,-7-1 3-15,-4-3 1 16,-5 5-3-16,-4-1 6 15,1 0-1-15,2 0 0 16,1-2 0-16,-1 2-3 16,1 4-2-16,2-4 0 15,1 3-1-15,-4-2 1 16,4 3 0-16,-1 3 4 16,-2 0 1-16,-7-1-5 15,-6 0-1-15,-7-3 4 0,-3 1-4 16,-11 3 4-1,-1-2 5-15,-6 0-4 0,-4 2 1 16,-1 0-1-16,0-3-4 16,0 3-1-16,0 0-23 15,-23 0-85-15,-16 0-223 16,-13 0-480-16</inkml:trace>
  <inkml:trace contextRef="#ctx0" brushRef="#br0" timeOffset="188007.5863">11555 12458 134 0,'0'0'907'0,"0"0"-898"15,0 0 170-15,0 0-67 0,-33-73-21 16,33 71-24-16,0 2-45 16,0 0-7-16,0 0-11 15,0 2-4-15,0 21 2 16,0 7-2-16,3 12 24 15,0 1 1-15,-3 4-7 16,0 3-12-16,0-4-1 16,0 0-5-16,0-12 0 15,-6-8 0-15,-1-11 0 16,1-8 0-16,3-7 5 16,0 0-4-16,0 0 9 15,-5-7 0-15,2-15-7 0,2-12-3 16,1-12 0-1,3-10 0-15,0-6-2 0,0-8 2 16,0 1 0-16,10-4-2 16,10 4-2-16,2 6 2 15,5 13-5-15,-1 11 7 16,3 15-4-16,-6 11 2 16,2 8 0-16,-4 5 1 15,-3 0 1-15,-5 2-3 16,-6 14-3-16,-4 4-2 15,-3 1 3-15,-1 4-19 16,-17 3-16-16,-8-2 2 16,0-4 4-16,-4 2 6 15,5-7-13-15,4-5 30 16,9-2-20-16,3-6 6 0,6 2-2 16,3-5-15-16,0 8 13 15,0-3 15-15,0 11 6 16,15 3 7-16,6 4 1 15,4-1 2-15,5 2-2 16,1-3 1-16,2-3 5 16,0 1 4-16,-4-1-3 15,-3 1-4-15,-13 0-3 16,-3 0-1-16,-10-1 1 16,0 1-117-16,-5-3-189 15</inkml:trace>
  <inkml:trace contextRef="#ctx0" brushRef="#br0" timeOffset="188585.7178">11980 12557 1106 0,'0'0'16'15,"0"0"67"-15,0 0 23 0,69-87-64 16,-35 64-30-16,5 7-7 16,-2 7 0-16,-4 4 4 15,-9 5 1-15,-3 4 1 16,-8 16-5-16,-7 9-5 15,-6 5 4-15,-3 5-1 16,-21 5 4-16,-1-5-7 16,-2-9 8-16,12-7-7 15,2-14 1-15,10-4-2 16,3-5 5-16,0 0 2 16,0 0 1-16,0-5-9 15,16-7-3-15,6-1-8 0,7 6 6 16,-2 2 1-1,-2 5 3-15,-4 0-2 0,0 15 1 16,-4 4 1-16,0 1 1 16,-8 4-2-16,-3-2 2 15,-6-1 4-15,0 4 7 16,-6 2-4-16,-16-4 1 16,-8 1 0-16,-3-4 1 15,2-8 1-15,-2-2 6 16,3-3 6-16,5-5-6 15,8 3 2-15,4-5-13 16,4 3-4-16,3-3-1 16,-2 3-48-16,2-3-182 15,-1 0-212-15</inkml:trace>
  <inkml:trace contextRef="#ctx0" brushRef="#br0" timeOffset="190930.2886">16783 11202 1046 0,'0'0'36'15,"0"0"169"-15,0 0-88 16,0 0-33-16,0 0-55 16,0 0-16-16,0 0-4 15,33-20-6-15,-5 14 8 16,5 2-4-16,3-3-3 16,7 1-1-16,-1 0 0 15,-3-1-3-15,-8 4 0 16,-4 0-4-16,-7 2-10 15,-4 1-155-15,-9 0-97 16,-7 0-115-16</inkml:trace>
  <inkml:trace contextRef="#ctx0" brushRef="#br0" timeOffset="191195.9013">16796 11361 1038 0,'0'0'23'16,"0"0"66"-16,0 0 19 15,0 0-39-15,0 0-39 16,0 0-17-16,-7 0 1 0,10 0 1 16,12 0 17-1,7 0 8-15,10 0 7 0,8 0-25 16,2 0-18-16,-4-3 0 15,2 0-4-15,-4 3-14 16,-4 0-100-16,-10 0-201 16,-10-4-250-16</inkml:trace>
  <inkml:trace contextRef="#ctx0" brushRef="#br0" timeOffset="192884.6279">18079 10467 1132 0,'0'0'40'0,"0"0"116"0,0 0-36 15,0 0-45 1,0 0-24-16,0 0-33 0,0 0-17 15,-25-37-1 1,25 71-18-16,0 10 18 0,6 9 7 16,3 0 8-1,-5-3-9-15,2-7-2 0,-3-3-1 16,-2-11 0-16,-1-6-2 0,0-10 1 16,0-9-1-1,0-1 3-15,0-3 3 0,0 0 4 16,0 0 2-1,-1-14 0-15,-12-8-6 0,-5-12-5 16,-3-9-2 0,2-12 0-16,0-11 0 0,6-11-1 15,9-1 0 1,4 3-4-16,0 11 0 0,7 14 5 16,12 16 1-16,4 9 2 15,-7 14-3-15,4 5-3 16,-4 6-2-16,-1 0-5 15,3 17 4-15,-6 6 4 16,-2 3-2-16,-4-3-1 16,-6 8-2-16,0-5-16 15,-9 1-14-15,-10-2 10 16,-4-5 2-16,6-7 10 0,5-6 7 16,6-5 2-1,0-1 1-15,4-1-1 0,2 0-1 16,0 0-2-1,0 0 0-15,0 0 1 0,0 8-4 16,0 5-5 0,0 7 2-16,17 6 15 0,-2 4 1 15,12-5-1 1,-1-4 0-16,7-5-2 0,2-2 1 16,1-4 1-16,-3 0 0 0,2-2-1 15,-8-1-156 1,-9 0-147-16</inkml:trace>
  <inkml:trace contextRef="#ctx0" brushRef="#br0" timeOffset="197747.2985">18609 10594 991 0,'0'0'49'0,"0"0"17"15,0 0 57-15,0 0-54 16,0 0-9-16,0 0-27 0,0 0 1 15,-8-43 1-15,8 37-5 16,0 0 21-16,0-1-3 16,0 3-6-16,0-2-4 15,0 6-17-15,0-3 4 16,0 3-17-16,0 0 0 16,0 0-3-16,0 0-5 15,0 0-1-15,0 0-5 16,0 20-1-16,1 9 0 15,6 12 6-15,-1 1 1 16,0 5 4-16,2-5-3 16,-2-3 3-16,0-5-3 15,-1-4-1-15,-4-10-3 16,-1-3 0-16,0-8 2 16,0-1-23-16,0-3-85 0,0-5-194 15,-1-10-424-15</inkml:trace>
  <inkml:trace contextRef="#ctx0" brushRef="#br0" timeOffset="198403.6425">19008 10575 850 0,'0'0'165'0,"0"0"-118"16,0 0 91-16,0 0-70 16,0 0-32-16,0 0-8 15,0-7 30-15,0 7-9 16,0 0-3-16,0-3-10 0,8 0-19 15,14-1-9-15,13-5-4 16,5 2 0-16,0-3 0 16,-3 6-3-16,-5-2 2 15,-2 6 0-15,-8 0-3 16,-3 0 0-16,-5 0-1 16,-7 0 1-16,-1 0 0 15,-2 0-8-15,-2 0-70 16,-2 0-70-16,0 0-85 15,0 0-106-15</inkml:trace>
  <inkml:trace contextRef="#ctx0" brushRef="#br0" timeOffset="198669.1947">19158 10410 1131 0,'0'0'17'0,"0"0"76"16,0 0 30-16,0 0-82 16,0 0-33-16,0 0-3 15,-5 3-3-15,5 20 2 16,1 13 25-16,6 3 8 16,-1 1-6-16,1 1-22 15,0-5-4-15,-1 0-5 0,-1-10-1 16,-2-2-94-1,0-6-73-15,-3-10-153 0,0-8-349 16</inkml:trace>
  <inkml:trace contextRef="#ctx0" brushRef="#br0" timeOffset="199356.9209">19580 10435 1304 0,'0'0'13'0,"0"0"37"16,0 0-16-16,0 0 9 15,25 104 18-15,-16-61-25 16,-1-1-6-16,-1-2-9 15,-1-3-3-15,-6-6-12 16,0-6-2-16,0-8 2 16,0-5-6-16,0-5 6 15,0-7-2-15,0 0-2 16,0 0 4-16,0 0 1 16,0 0-4-16,0-14 6 15,0-8-6-15,-3-8 0 16,-7-10-1-16,3-4 2 0,0-9-4 15,2-9 1-15,5-5-1 16,0 0 0-16,0 3 0 16,3 11 0-16,13 7-1 15,0 8 1-15,0 10 0 16,4 7 0-16,-6 6-1 16,-2 8-3-16,1 0 1 15,0 7 2-15,-4 0 0 16,4 0-10-16,-2 14 8 15,-2 6-2-15,-9 4 2 16,0-2 2-16,0-2-7 16,-6-3-34-16,-12-1 11 15,4-7 1-15,4-5 16 0,-2 0 11 16,7-1 1 0,1-3-5-16,2 2-10 0,2-1 8 15,0 5-10-15,0 8 0 16,0 6 10-16,0 12 6 15,8 8 3-15,7-1 2 16,1-2-2-16,3-3 1 16,1-5 0-16,-2-6-1 15,0-3 0-15,-5-3 0 16,-2-5-3-16,-3-2-175 16,-5-3-211-16</inkml:trace>
  <inkml:trace contextRef="#ctx0" brushRef="#br0" timeOffset="199981.8589">20047 10685 1122 0,'0'0'10'15,"0"0"97"-15,0 0 23 16,0 0-54-16,0 0-15 15,0 0-18-15,-12-84-11 16,24 70-11-16,4 2-13 16,5 2-7-16,-5 4-1 15,2 6-2-15,-1 0-1 16,-3 3-3-16,-2 17 6 16,-3 5-2-16,-1 5 2 15,-8 4 0-15,0-1 0 16,-17 0 2-16,-6 3 0 0,-6-7-2 15,4-5 0-15,2-4 5 16,9-11-4-16,5-1 2 16,2-3-3-16,6-4 0 15,1 1 2-15,0-2-2 16,0 0-4-16,5 0-7 16,11 1 11-16,8-1 0 15,4 0 1-15,4 0 3 16,-3 0-4-16,0 0-1 15,-2-3 1-15,-5 2 0 16,-3-2 0-16,-1 1-3 16,0 2-4-16,-5 0-7 0,1 0-30 15,-5 0-26-15,-5 0-34 16,-2 0-73 0,-2 0-153-16</inkml:trace>
  <inkml:trace contextRef="#ctx0" brushRef="#br0" timeOffset="200810.0608">20726 10430 894 0,'0'0'24'0,"0"0"164"15,0 0-63-15,0 0-43 16,0 0-24-16,0 0-5 15,0 0-4-15,-31-16-22 16,31 16-12-16,0 0-11 16,0 0-2-16,0 0-2 0,17-1 0 15,13-6 5-15,13 4 8 16,3-3-10-16,8-2 2 16,-1 2-2-16,-2-3-3 15,-2 2 5-15,-10-3-4 16,-9 6 0-16,-11-2-1 15,-10 2-6-15,-6 1-8 16,-3 1-96-16,0 2-42 16,0 0-114-16,-10-5-397 15</inkml:trace>
  <inkml:trace contextRef="#ctx0" brushRef="#br0" timeOffset="201075.6111">20901 10268 1060 0,'0'0'10'15,"0"0"147"-15,0 0-19 16,0 0-49-16,0 0-46 16,0 0-13-16,-7-27 1 15,7 27-27-15,1 20 3 16,11 9 5-16,-1 7 6 15,2 10 2-15,-4 5-17 16,-2 2 1-16,-1 3-4 16,-4-8-83-16,-2-14-213 15,0-14-492-15</inkml:trace>
  <inkml:trace contextRef="#ctx0" brushRef="#br0" timeOffset="203173.7725">21798 10319 1134 0,'0'0'16'16,"0"0"120"-16,0 0-22 15,0 0-72-15,0 0-32 16,0 0-10-16,0 0-5 16,0 0-4-16,-13 50 9 15,13 0 22-15,4 3 0 16,-1 0-4-16,0-3-6 16,-3-11-7-16,0-6-2 15,0-12 5-15,0-5-7 0,0-10 1 16,0-2 9-16,0-4-7 15,0 0 7-15,0 0 1 16,0 0 10-16,0-7 8 16,-3-9-14-16,-8-12-13 15,-1-8 3-15,2-12-6 16,0-13 3-16,4-2-3 16,-1-3 0-16,7 8-1 15,0 7-1-15,0 6 4 16,13 8-1-16,4 5-1 15,6 9-1-15,-2 6 0 16,1 10 0-16,-1 3-1 0,-2 4-4 16,-5 0 5-16,-2 4-11 15,-2 12 8-15,-6 8-3 16,-4 1-15-16,0 4-4 16,-7-4-16-16,-9-6-19 15,-4-5 23-15,5-5 21 16,1-4 17-16,4-2 3 15,4-1-3-15,3-1 1 16,3-1-2-16,0 3 1 16,0 4-11-16,0 6-7 15,0 9 17-15,0 5 1 16,12 4 0-16,3 1 0 0,0 6-1 16,5-9 2-16,-7 1-2 15,3-8 1-15,-4-2-1 16,0-3-6-16,-4 0-122 15,-2-4-68-15,0-8-82 16</inkml:trace>
  <inkml:trace contextRef="#ctx0" brushRef="#br0" timeOffset="203423.7775">22097 10505 806 0,'0'0'345'16,"0"0"-304"-16,0 0 140 16,0 0-123-16,0 0-52 15,0 0-3-15,5 14 3 16,6 12 38-16,-3 7-2 16,-2 3-17-16,-3 4-11 15,-3-4-7-15,0-2 1 16,0-9-8-16,0-5-6 15,0-6-50-15,-4-4-93 16,1-10-130-16,1-10-223 16</inkml:trace>
  <inkml:trace contextRef="#ctx0" brushRef="#br0" timeOffset="204057.1776">22339 10240 1192 0,'0'0'40'0,"0"0"-34"15,0 0 24-15,0 0 70 16,60 113-51-16,-47-60-8 16,-1 5 8-16,-8-3-17 15,-4-6-15-15,0-10-10 16,0-12-3-16,-4-7 1 15,-1-14-1-15,0 1-1 16,3-7 11-16,-1 0-6 0,-1 0 4 16,-2-16-3-16,-3-11-5 15,-5-10-4-15,2-8 2 16,-1-14-2-16,6-7 1 16,0-4-2-16,6 1 1 15,1 6-1-15,0 9-3 16,11 11 4-16,6 7 2 15,1 7-2-15,5 9 0 16,2 3 0-16,-3 7-1 16,-2 3-1-16,-1 5-5 15,-4 2 6-15,0 0-9 16,-1 6 4-16,-7 10 4 16,-3 1 0-16,-4 3 0 0,0 0-1 15,-8 7 0-15,-14-1 2 16,-3-4-25-16,-2-5-1 15,5-3 9-15,4-6 3 16,6-3 7-16,6 2 7 16,2-2-3-16,1 6-12 0,1 2 3 15,2 5 7-15,0 7 3 16,8 5 3-16,11 6 0 16,2 1 0-16,3-4-1 15,1 1 1-15,0-9 0 16,-1-5 2-16,-4-1-5 15,-2-5-12-15,-6-4-159 0,-8-7-246 16</inkml:trace>
  <inkml:trace contextRef="#ctx0" brushRef="#br0" timeOffset="204526.1232">22725 10525 1080 0,'0'0'27'16,"0"0"66"-16,0 0 39 15,47-89-90-15,-22 72-32 16,2 4 0-16,0 4-7 16,-11 6 10-16,-1 3 7 15,-8 0 0-15,-1 3-9 16,-2 10-5-16,-4 7-2 16,0 2 6-16,-10 4-7 15,-9 1 6-15,-4 0-5 0,3-8-2 16,4 0-1-1,3-7 0-15,7-5 0 0,5-4 0 16,1 2-1-16,0-1-2 16,4 5 2-16,17-2 6 15,7-3 1-15,8-1 0 16,2-3-1-16,1 0 2 16,4-3-8-16,0-7 0 15,2-1-78-15,-13-4-150 16,-13 0-439-16</inkml:trace>
  <inkml:trace contextRef="#ctx0" brushRef="#br0" timeOffset="205159.9239">21620 11087 1006 0,'0'0'32'15,"0"0"24"-15,0 0 52 16,0 0-58-16,0 0-32 15,0 0-15-15,-4-7 3 16,4 7 2-16,-2 0 0 16,2 0 6-1,0 0-3-15,0 0 24 0,0 0-7 16,0 0-19-16,9 0-8 16,23 0 8-16,20 0 30 15,23-4 19-15,22-5-17 16,16-1-11-16,12 0-6 15,1-2-14-15,4-2 0 16,2-1-4-16,-6 4 1 16,-11 1 3-16,-7 2-9 15,-21-1 1-15,-13 2 3 16,-21 4 1-16,-15 0-5 16,-14 0-1-16,-12 3-1 0,-9 0-2 15,-3 0-90-15,0 9-101 16,-3 5-99-16,-14-8-381 15</inkml:trace>
  <inkml:trace contextRef="#ctx0" brushRef="#br0" timeOffset="205972.4789">21980 11648 1101 0,'0'0'12'16,"0"0"125"-16,0 0-18 15,0 0-67-15,0 0-31 16,0 0-7-16,0-39-5 0,0 59 2 16,0 13 18-1,-3 9 12-15,-4 5-17 0,6 3-3 16,-2-2-9-16,-3-8 0 15,0-3-12-15,2-7 2 16,-1-10-3-16,2-7 6 16,0-6-1-16,2-5-3 15,-1-2 4-15,1 0 3 16,-6 0-3-16,-3-17-5 16,0-8-2-16,-2-9-4 15,2-8 1-15,0-9 3 16,3-7-6-16,3-8-3 15,4-7-1-15,0 1-3 16,3 2 10-16,15 10 5 0,7 13-2 16,2 11 2-16,-2 17 0 15,-2 9-2-15,-3 10-1 16,4 0 2-16,-4 7-3 16,1 12 2-16,-5 5 0 15,-9 2 2-15,-5-1 0 16,-2 0-1-16,-5 2 2 15,-11-8-3-15,-1-6 2 16,0-2-11-16,5-8 6 16,-2-1-7-16,7-1 3 15,4-1 6-15,1 0 0 16,2 0-3-16,0 0-6 16,0 0-5-16,0 6 5 0,3 4 0 15,13 7 12-15,1 5 2 16,5 1-2-16,4 1 1 15,4 0-1-15,-3-5 0 16,3 0 0-16,0-7 0 16,-8-3-5-16,0-4-158 15,-7-1-73-15,-3-4-115 16</inkml:trace>
  <inkml:trace contextRef="#ctx0" brushRef="#br0" timeOffset="206597.4436">22460 11651 1119 0,'0'0'19'0,"0"0"166"16,0 0-76-16,0 0-52 15,20-72-41-15,0 68-14 0,2 4 2 16,2 0-2-16,-3 4 0 15,0 12 4-15,-2 7 0 16,-6 3-1-16,-10 3-5 16,-3-1 3-16,0-2 4 15,-17-2-7-15,-2-11 0 16,-1-3 4-16,5-7 3 16,1 0-3-16,8-3-3 15,3 0 5-15,3 0-1 16,0 0-5-16,6 0-2 15,11-6 0-15,12 3-2 16,0 3 2-16,3 0-4 16,-2 0 5-16,-4 6 1 0,-6 8-8 15,-4 5 8 1,-7 0-1-16,-6 2 1 0,-3 5 0 16,-4 1 5-16,-20 0 5 15,-6-1-4-15,-3-3 2 16,4-4 0-16,-1-6 17 15,9-6-3-15,0-3-2 16,7-1 0-16,6-3-6 16,5 0-6-16,-2 0-6 15,0 0-2-15,1 0-8 16,-5 3-77-16,-3-3-307 16</inkml:trace>
  <inkml:trace contextRef="#ctx0" brushRef="#br0" timeOffset="212974.6445">24023 10863 313 0,'0'0'199'16,"0"0"-197"-16,0 0 30 16,0 0 28-16,0 0-1 15,0 0-23-15,0 0 0 16,-3-10 14-16,-1 6-13 15,-1-2 5-15,1 2-10 16,-4 4 3-16,-2-3 21 16,1 3-27-16,1 0-3 15,-3 0 6-15,1 0-7 16,1 0-6-16,1 0 7 16,2 0-4-16,3 0 1 0,0 3-8 15,3-3-8-15,0 3 8 16,0-2-12-16,3-1-1 15,22 3 12-15,18-3 34 16,26 0 17-16,15-13-19 16,18-1-8-16,13 0-13 15,3 2 4-15,3 5-21 16,-2 0 2-16,-9 2-8 16,-8-2 0-16,-8 4 2 15,-12-1-3-15,-13 1 0 16,-13 0-1-16,-14-2 5 0,-15 3-4 15,-14 1 2 1,-8-2-3-16,-4 0 8 16,-1 3-8-16,0 0-4 0,0 0-33 15,0 0-105-15,-7 0-111 16,-13 0-439-16</inkml:trace>
  <inkml:trace contextRef="#ctx0" brushRef="#br0" timeOffset="214803.3419">25978 10453 969 0,'0'0'29'0,"0"0"56"16,0 0 39-16,0 0-63 16,0 0-19-16,0 0-36 15,-19-17-6-15,19 17-13 16,12 0 13-16,9 8 4 15,12-3 5-15,8-5 6 16,4 0 15-16,3 0-17 16,-6-2 5-16,-6-6-17 15,-11 4 5-15,-9-1-3 0,-10 5-3 16,-6 0 2 0,0 0 5-16,0 0 6 0,0 0-4 15,-9 0 2-15,-4 0-10 16,-2 6-1-16,-1 14 0 15,0 2 0-15,0 15 1 16,1 3 6-16,3 4-4 16,3 0 2-16,6 0-3 15,3-4 2-15,0-5-4 16,0-4 2-16,0-11-1 16,0 0 0-16,0-7 0 15,0-1-1-15,0-5 0 16,0-3-13-16,0-2-80 15,0-2-67-15,0 0-83 0,0-3-61 16,-7-14-294-16</inkml:trace>
  <inkml:trace contextRef="#ctx0" brushRef="#br0" timeOffset="215006.4918">26099 10737 267 0,'0'0'627'16,"0"0"-614"-16,0 0 152 15,0 0-83-15,0 0-23 16,0 0-30-16,0 0-19 16,12-50-8-16,12 37 1 0,4-1-3 15,2 1 0 1,-3 0 0-16,-3 0-7 0,-5 3-192 16,-7-1-149-16</inkml:trace>
  <inkml:trace contextRef="#ctx0" brushRef="#br0" timeOffset="215997.8754">26347 10244 903 0,'0'0'19'15,"0"0"56"-15,0 0-5 0,0 0-23 16,0 0-25-16,0 0-6 16,-80-49 5-16,61 47 15 15,-3 2-10-15,-5 0-15 16,-3 0 2-16,-4 0-3 15,1 8 9-15,0 1 5 16,1 3 0-16,0 3-4 16,4 5-4-16,1 3-5 15,2 4-4-15,3 4-2 16,0 3 2-16,3 4-5 16,3 4 2-16,4 1 1 15,4 1 1-15,5-1 9 0,2-1-8 16,1 2 13-1,0-2 0-15,0-3-11 0,0 1 2 16,6 0-3-16,4-4-4 16,7 1 3-16,-4-4-2 15,6-4-2-15,-2 2 1 16,4-3-4-16,1-1 8 16,2-1-3-16,2-2 0 15,2-5 2-15,2 1-4 16,1-3 2-16,2-5 0 15,-3 0-5-15,1-2 5 16,-3-4-4-16,1-4 1 16,-1-2 5-16,-1 0-5 0,-2 0 6 15,2-5-1 1,0-6-1-16,-1-3-2 0,0-1-3 16,-1 1 1-16,-2-2 4 15,-4 0-4-15,-4-4 5 16,0-3-7-16,-3-4 6 15,-1 1 2-15,0-4 0 16,-2 1-6-16,-1 2 9 16,-1-1-8-16,-4 2-3 15,0-2 8-15,-2-3-1 16,-1-2-3-16,0-2 6 16,0-3-4-16,0-4 3 15,-6-1-3-15,-7-6 1 16,-2-1 0-16,-4 1 0 0,-3 3 0 15,-7 5 1-15,1 5-3 16,1 12 7-16,-3 6-10 16,0 4-1-16,-4 11-1 15,-3 3-4-15,-7 13-21 16,1 19-66-16,7-1-183 16,10-9-669-16</inkml:trace>
  <inkml:trace contextRef="#ctx0" brushRef="#br0" timeOffset="271080.3404">30201 8470 519 0,'0'0'105'0,"0"0"-52"0,0 0 42 16,0 0-48-16,0 0 26 15,0 0-25-15,0 0-6 16,2-19 26-16,-2 16-14 16,0-1 9-16,0-1-19 15,0 2 7-15,0-2-9 0,-2 2-5 16,1-1-9-16,-1 2 4 16,2 0-11-1,0 1 7-15,0 1-5 0,0 0-8 16,0 0 0-1,0-2-5-15,0 2-5 0,0 0 1 16,0 0-6-16,0 0-1 16,0 3-3-16,0 16 2 15,5 12 2-15,1 13 1 16,-3 6 0-16,0 6 1 16,0 3 4-16,1-2-4 15,-3-5 0-15,2-4-1 16,-1-7 3-16,-1-7-4 15,2-6 1-15,-1-6 1 0,-1-5-1 16,-1-5-1 0,0-7 0-16,0 0 1 0,0-3 1 15,0-2 0 1,2 0 0-16,-2 0 0 0,0 0 1 16,0 0-1-1,0 0 0-15,0 0-2 0,0 0 1 16,0 0-1-1,0 1-6-15,-12 6 2 0,-9 0 2 16,-3 1 1-16,-1-1 0 0,1 0 0 16,-3 3 0-1,0 0 1-15,0 3 0 0,1-3 1 16,-1 4-1 0,5-1-1-16,5-4 1 0,4 1 0 15,7-3-1 1,4-2 1-16,2 2-2 0,0 0-1 15,0-1 0 1,16-1 3-16,3 2-5 0,6-5 10 16,5 1-7-16,3 1 2 15,4-4 0-15,1 0 0 16,1 0 1-16,-1 0-1 16,-4 1 0-16,-6 1 1 15,-5-1-3-15,-7-1-2 16,-7 3-2-16,-5-1 5 15,0-1-3-15,-4 1 1 16,1-1 0-16,-1-1-3 0,0 7-1 16,0-1 0-16,0 5 1 15,-12 3 6-15,-9 1-3 16,-3 2 3-16,-4 2 0 0,-2-2 0 16,0 0 0-16,-1-1 1 15,0-2 0-15,2 2 0 16,5-2-1-16,3-2 0 15,4 1 0-15,2-1 1 16,3 0-2-16,4-2 1 16,2-4 0-16,5-1 0 15,1 0-2-15,0-1 0 16,0 1 2-16,0-1-1 16,0 3 1-16,6-1 0 15,6 0 0-15,1-1-2 16,6-2 2-16,6 0 0 15,3-3 6-15,2 0-5 16,4 0-1-16,-4 0 1 16,-3 0-3-16,-7 0 4 0,-7 0-4 15,-3 0-1-15,-7 0 3 16,-2 0-2-16,-1 0-2 16,0 3-1-16,0 5-5 15,-3 1-2-15,-13 7 11 16,-7 0 1-16,-2 4 0 15,-3 0-3-15,1 0 0 16,2-3-6-16,4-5 9 16,4-2 0-16,6-3-3 15,3 0 2-15,5 1 1 16,2-6 3 0,1 5-3-16,0-4-5 15,0 4 4-15,0-4-1 0,9 4 2 16,2-5 0-16,1 5 2 15,5-3 2-15,-4-2-1 16,2 4-3-16,-3-1-4 16,-3-2 4-16,0-1 0 15,-3-1 4-15,-2 5-4 16,-1-1 0-16,2 4 0 16,-1 2-6-16,1 1 6 0,-1 5 3 15,1 0 5-15,1 2-2 16,-3 8 11-16,1 2-3 15,-2 0 8-15,-1 2-3 16,1 1 2-16,-2 2 5 16,1-4-5-16,1 2-5 15,0-5 2-15,0-1-8 16,1-4-2-16,0-2-2 16,1-3-2-16,-1-3 3 15,1-4-3-15,-3-3-2 16,1 2 0-16,-2-6-2 15,1 4 1-15,-1-6-1 16,0-1 0-16,0 0-1 0,0 0-54 16,0 0-123-16,-1-3-199 15</inkml:trace>
  <inkml:trace contextRef="#ctx0" brushRef="#br0" timeOffset="273235.9676">30613 9372 926 0,'0'0'32'0,"0"0"119"0,0 0 7 16,0 0-86-16,0 0-47 15,0 0-17-15,0 0-8 16,-17-12-8-16,17 32 8 16,3 9 2-16,5 7 4 15,1 5 3-15,-5 1 4 16,-1-3 4-16,-1-2-7 15,-2-7-7-15,0-1 5 16,0-10-7-16,0-2 4 16,0-4-4-16,0-7 0 15,0-5 6-15,0-1-3 16,0 0-2-16,0 0 5 0,0 0 25 16,-3-13 19-16,-2-11-31 15,-2-5-13-15,6-6-2 16,1-10 1-16,0-8-5 15,0-5 1-15,1-5 3 16,11 7-5-16,1 6 0 16,3 11 0-16,3 12 1 15,1 4-1-15,1 7-3 16,0 2 3-16,-1 8 2 16,-3 6-2-16,-5 0-2 15,-2 0-4-15,-3 4-9 16,-4 12 8-16,-3 7 1 15,-2 3 6-15,-19 3 0 0,-5 2 1 16,-4-4 2-16,0-8-3 16,8-4 0-16,7-6-3 15,3-4 2-15,4-2-1 16,5-1 1-16,0-2-10 16,3 1 4-16,0 3-10 15,0 6-2-15,0 7 4 16,2 5 15-16,10 5-1 15,7 1 1-15,3 0 1 16,4-5-1-16,-4 1 0 16,4-4-1-16,-7-4 1 15,-1-3-3-15,-3 1 2 0,-3-1-125 16,-4-2-70-16,-3-8-130 16,-2-3-439-16</inkml:trace>
  <inkml:trace contextRef="#ctx0" brushRef="#br0" timeOffset="273564.0974">31078 9484 978 0,'0'0'30'0,"0"0"133"0,0 0 1 15,0 0-68 1,0 0-37-16,0 0-24 0,0-15 0 16,0 15-18-16,0 12-13 15,0 15-1-15,0 9 16 16,0 3 11-16,0-3-15 16,0-2-8-16,6 0-4 15,5-5 2-15,-1-5-3 16,-3-4 2-16,0-8-4 15,-3-1-3-15,1-5 3 16,-4-1 0-16,5-3-4 16,-6-2-152-16,0 0-262 15</inkml:trace>
  <inkml:trace contextRef="#ctx0" brushRef="#br0" timeOffset="277517.6776">30288 10281 400 0,'0'0'127'15,"0"0"-29"-15,0 0-21 16,0 0-60-16,0 0-12 16,0 0 0-16,0 0 4 15,0-7 13-15,0 7 12 0,0 0-7 16,0 0 2-16,0 0 0 15,0 0 13-15,0 0 14 16,-2-3-11-16,2 3 3 16,-1-1-3-16,1-1-4 15,-2-1 3-15,0-1-15 16,2 4 12-16,-2-1-6 16,0-1 0-1,1 1-8-15,-1-2 9 16,-1 3-3-16,2-3 1 15,-2 3-8-15,0-2 1 0,0 1 11 16,1-3-26 0,2 4-2-16,0 0-4 0,0 0-4 15,0 0-2-15,0 0 0 16,0 0 1-16,0 0-1 16,0 0 0-16,0 0-1 15,0 0 0-15,3 0-1 16,16 10 2-16,13 7 3 15,7 6 0-15,7 4-3 16,3 5 2-16,-1 4 1 16,-3-2-3-16,-3-4 2 15,-1-7-2-15,-5-4 1 16,-5-9-1-16,-5-3 0 16,-10-4-2-16,-9 1 2 15,-5-4 0-15,-2 0 1 0,0 0 1 16,0 0 2-16,0 0-3 15,0 0-2-15,0 0 1 16,0 0 0-16,0 0 1 16,0 0-1-16,0 0 1 15,0 0-1-15,0 0 0 16,0 0 0-16,0 0 0 16,0 0 1-16,0 0-4 15,0 0 2-15,0 3-4 16,0 6-6-16,-15 11-1 15,-7 9 10-15,-8 9 4 16,1 1-4-16,4 0 1 0,1 0 0 16,7-7 2-16,3-6-1 15,5-3 1-15,5-6-2 16,4-7 0-16,0 0-2 16,0-8 0-16,10-2-1 15,8 0 1-15,12 0 3 16,7-16 0-16,5-4 2 15,1-6-2-15,3 6-8 16,-4-4 0-16,-6 2-1 16,-3 2 3-16,-11 6 6 15,-6 2 0-15,-3 2-1 16,-3 3 1-16,-4 3 0 16,-2 1-1-16,-1 3 1 0,-1 0-2 15,1 0-5 1,1 0-3-16,0 0 0 0,1 17 3 15,-2 7 0-15,-3 5 3 16,0 8 4-16,0 1 0 16,0 2 0-16,-12-2 0 15,2-4-1-15,2-4 2 16,0-2-1-16,3-8 0 16,5-4 0-16,0-6 0 15,0-1-2-15,0-6 3 16,5 0-1-16,6-1 0 15,4-2 2-15,8 0 4 16,2-5-5-16,3-4 1 16,1-1-1-16,-1-3-1 0,-4-4 0 15,0 0 0-15,-2 1 3 16,-3-1 1-16,-3 4-4 16,-3 0 1-16,-4 5-1 15,-5 3 1-15,-1 2-1 16,-1 2 4-16,-2-2-2 15,0 3-4-15,0 0 2 16,0 0-3-16,0 0-9 16,0 9-7-16,0 16 8 15,0 4 11-15,0 8 1 16,0-4 0-16,0-1 2 16,0-6-3-16,0 2 0 15,1-6 0-15,5-2-1 0,2-3 3 16,-1-4-2-16,-1-4 2 15,0-1-2-15,0-5 0 16,0-1 2-16,-2 0 1 16,1-2 2-16,4 0 2 15,3-2 0-15,1-11-1 16,5 1-6-16,-1-1 1 16,-1 1 1-16,-2 0-2 15,-3 2 0-15,-2 1 1 16,-4 4-1-16,-2 0 1 15,-2 5 1-15,-1-3-1 16,0 3 3-16,0 0-4 0,0 0 0 16,2 0-6-1,2 3-9-15,5 9 6 0,3 5 9 16,6 3 0-16,0 0-2 16,7 0 2-16,5-4 7 15,6 1-4-15,4-3 7 16,0-2 6-16,-1 5-2 15,-1-4-3-15,-4-1-6 16,-6-1 3-16,-1-1-7 16,-3 0 1-16,-8-1 1 15,-4-5 1-15,-4-1-4 16,-4 4 0-16,-1-3 0 16,-3-1-4-16,0 3-1 0,0 3-34 15,-16-4-139 1,-11-3-254-16</inkml:trace>
  <inkml:trace contextRef="#ctx0" brushRef="#br0" timeOffset="278799.1596">30641 11463 575 0,'0'0'29'15,"0"0"-1"-15,0 0-21 16,0 0 12-16,0 0-12 0,0 0 3 16,-6 0 8-1,6-2 15-15,0-3 10 0,0 2 34 16,-3-3 20-16,0 3-22 16,2 2-5-16,-2-3-30 15,1 1-21-15,1 3 7 16,1 0-5-16,0 0-4 15,0 0-6-15,0 0 5 16,0 0 4-16,0 0 3 16,0 0 2-16,-2 0 9 15,2 0-3-15,0-2 1 16,0 2-12-16,0 0-4 16,0 0 0-16,0 0-6 0,0 0 1 15,0 0 2-15,0 0 1 16,0 0-3-16,0 0 1 15,0 0-4-15,0 0-8 16,0 0 1-16,0 0-1 16,0 2-11-16,0 22 4 15,0 5 7-15,0 11 1 16,5 3-1-16,-2 3 3 16,3-2-3-16,-3-8 3 15,-2-7-2-15,-1-2 0 16,0-8-1-16,0-5 2 15,0-7-2-15,0-1 2 0,0-5-1 16,0-1 3 0,0 0 3-16,-3 0 0 0,-4-16 4 15,-1-12-11-15,0-11 0 16,2-14 1-16,1-7 0 16,2-6-1-16,3 0-2 15,0 7-7-15,4 13 0 16,11 8 6-16,2 13-4 15,2 5 7-15,-1 10-2 16,3 4 2-16,-3 6-3 16,0 0-3-16,-4 0 0 15,0 16-5-15,-5 6 3 16,-6 6 0-16,-3 5 7 16,-4 2-1-16,-14-4 1 15,-8-9-4-15,2-5-3 0,2-7 8 16,3-7-3-16,2 0-4 15,4-3 1-15,4 0-7 16,0 0-4-16,6-6 6 16,1 6 11-16,2 0-11 15,0 0-14-15,10 3 1 16,13 11 22-16,6 6 2 16,5 6 0-16,4 0 1 15,-5 0-1-15,-1 1-1 16,-8-1-1-16,-5 2-55 15,-4-6-142-15,-8-8-172 16</inkml:trace>
  <inkml:trace contextRef="#ctx0" brushRef="#br0" timeOffset="279361.6221">30993 11685 921 0,'0'0'19'16,"0"0"156"-16,0 0-85 16,0 0-34-16,12-73-31 15,6 62-13-15,-3 8 15 16,1 3-9-16,-2 0-7 16,-1 11-6-16,-4 15-5 15,-3 3 4-15,-4 5-1 16,-2 3 4-16,-2-1-2 15,-13-3-4-15,-6-1 0 0,3-5 1 16,2-7-2-16,7-7 1 16,3-9 0-16,3-1 0 15,3-3 4-15,0 0-1 16,0 0-2-16,0 0 2 16,4 0-3-16,13 0 2 15,7-10 2-15,0 3-5 16,1 0 1-16,-1-3-1 15,1 1 1-15,1 2-1 16,-3 0 0-16,-3 0-2 16,-1 1 2-16,-2-1 0 15,-7 4-1-15,-4 1-77 16,-3 2-83-16,-3 0-154 16,-3 5-193-16</inkml:trace>
  <inkml:trace contextRef="#ctx0" brushRef="#br0" timeOffset="282347.0598">28576 11618 574 0,'0'0'28'0,"0"0"30"16,0 0 20-16,0 0-35 16,0 0-16-16,0 0 28 0,-11 7 35 15,8-6-34-15,0 1-13 16,0-1 3-16,0 2-9 15,-1-3-11-15,1 3-5 16,0-3 1-16,0 4-9 16,1-1 0-16,1-1-5 15,-1 0 2-15,2-2 2 16,0 0 13-16,0 0 4 16,0-7 9-16,14-17 13 15,11-9-20-15,9-3-27 16,5-7 0-16,1 4 1 15,-2 5-5-15,-9 4 2 0,-5 5 1 16,-8 8-1-16,-7 6 7 16,-2 2 7-16,-4 6-1 15,-2-4 0-15,1 3-7 16,-2-2 4-16,1 6-7 16,1-7-5-16,-2 4 1 15,1 2 0-15,-1-1-1 16,0 1 3-16,0-2-2 15,0 3 0-15,0-3 3 16,0 3-3-16,0-1 2 16,0 0-2-16,0 1-1 15,0-2 0-15,0 2 0 16,0 0 1-16,0 0-1 0,0 0-6 16,0 0 2-1,0 0 0-15,0 0-5 0,6 0 4 16,3 0 0-16,6 4 5 15,4 3 2-15,3-1 2 16,2-3-2-16,-3 1 0 16,-1-4-1-16,-8 0 0 15,-2 0-1-15,-4 0 0 16,-2 0 11-16,1 0-5 16,3-11 3-16,-1-4-5 15,2-2-2-15,-3-3-2 16,0-3 0-16,-5 1 1 0,-1-3-1 15,0 0 2 1,-3-1 0-16,-9-1 0 0,-4 0-2 16,-1 4 1-16,4 6-1 15,4 4 2-15,2 3 1 16,2 1-2-16,-1 2-1 16,2 0 1-16,1 2-1 15,0 1 1-15,1 0-1 16,2 4 4-16,0-3-5 15,0 3 1-15,0 0-2 16,0 0-4-16,0 0-5 16,0 0 0-16,12 6 6 15,9-1 5-15,4 3 1 0,5 0-1 16,3-2 2 0,-1-2-2-16,-3-1 0 0,-3 2 0 15,-6-1 0-15,-6-3 0 16,-2-1 0-16,-3 0 1 15,-3 0-1-15,0 0 2 16,0 0-2-16,2 0 6 16,-3 0-4-16,0-5 0 15,-2 0 2-15,-2 1-3 16,2-2 0-16,-1 1 0 16,-2-1-1-16,0-2 7 15,0 0-5-15,0-1 0 16,0-5 0-16,0 3 0 15,-6-5-2-15,0 3 1 0,-2-4 1 16,-1-4-2-16,2-4 0 16,-2-1 0-16,-1-4-2 15,0 0 2-15,3 1 0 16,1 7 0-16,0 2 1 16,5 6-1-16,-1 4 0 15,2 4-4-15,0 5 4 16,0-2-4-16,0 3 1 15,5 0-3-15,9 0 0 16,9 4-1-16,5 13 3 16,5-1 0-16,3 4 3 15,3-4 2-15,0 3-1 16,-1-6 1-16,-7-3-1 0,-5-3-2 16,-10 0 1-16,-7-7 1 15,-2 0 1-15,-3 0 1 16,-1 0 9-16,0 0-1 15,1-14-7-15,1-5-3 16,-1-4 1-16,-2 0-2 16,0-1 0-16,-2 2-1 15,0 5 1-15,0 4 1 16,0 3-3-16,0-1 3 16,0 3 0-16,0-2 0 15,0 1 2-15,0-2-2 16,0-3-2-16,0 4 2 0,5-3-3 15,1 3 2-15,3 0 0 16,1-4 1-16,2 1-1 16,2-1 0-16,-1 2 0 15,2-2 1-15,3-2 2 16,-1 4-2-16,3-5 0 16,1-4 0-16,3 4 1 15,-3-2-1-15,0 2-1 16,-2 0 1-16,-2 2 3 15,-3 2-3-15,0 2 1 16,-5-1-1-16,1 2 1 16,-2 1-1-16,-1 0 1 15,1 0-1-15,2 0 1 0,-1 2-1 16,2-1-2 0,0 3 1-16,1-2 0 0,3 0 1 15,-4 1 0-15,3 0 0 16,-1-2 0-16,2 1-1 15,1-5 2-15,-3 2-1 16,2-3 2-16,-3 2-2 16,0 2 0-16,-3 2 1 15,-3 0-1-15,0 1 0 16,-2-1 1-16,-1 4-1 16,0 3 1-16,-1-1 0 15,-2 0-2-15,0 1 2 16,0 0-1-16,0 0 0 15,0 0 0-15,0 0 0 0,0 0 3 16,0 0-3-16,0 0 3 16,0 0-2-16,0 0 0 15,0 0-1-15,0 0 0 16,0 0 0-16,0 0 0 16,0 0 0-16,0 0 0 15,0 0-1-15,0 0-2 16,0 0 1-16,0 0-14 15,0 0-37-15,0 0-10 16,0 0 10-16,0 0 17 16,0 0 0-16,0 0 3 15,0 2-3-15,0 4-120 16,-8-6-270-16</inkml:trace>
  <inkml:trace contextRef="#ctx0" brushRef="#br0" timeOffset="283836.5225">28529 10386 1016 0,'0'0'66'0,"0"0"-53"0,0 0 135 15,0 0-90 1,0 0-58-16,0 0-14 0,0 0-3 16,-16 66 17-1,26-16 9-15,-1-1-4 0,-3-8 1 16,-1-5 1-16,-5-4 7 0,0-6-2 15,0-8-2 1,0-4-3-16,0-6-6 0,0-7 6 16,0-1-3-1,0 0 5-15,0 0 4 0,-5-1 7 16,-4-18 19 0,-4-7-33-16,1-8 0 0,0-9-5 15,2-6 0-15,2-4 2 16,2-2-3-16,4 1 2 15,2 4-2-15,0 11 0 0,3 9 1 16,13 4-1 0,4 0-1-16,2 6 1 0,2 0 0 15,-3 6 0 1,-3 8-2-16,-6 3 2 0,-3 3-4 16,-3 0-8-1,-1 12-8-15,-5 10 8 0,0 7 10 16,-5 3 1-16,-13-1-1 15,0-5-3-15,0-7-5 16,1-3 7-16,5-5 1 16,1-2 1-16,1-6-8 15,4 2-12-15,1-2-10 16,2-3 3-16,2 0 15 16,1 3 0-16,0 1 2 15,0 5-10-15,9 8 14 16,8 5 7-16,8 5 0 15,5 3 3-15,5-4-3 0,1 1 0 16,-3-1 0 0,-2-2 0-16,-7 1-69 0,-11-4-180 15,-8-5-218 1</inkml:trace>
  <inkml:trace contextRef="#ctx0" brushRef="#br0" timeOffset="284436.6192">28830 10367 900 0,'0'0'37'0,"0"0"139"16,0 0-48-16,0 0-73 0,0 0-39 15,0 0-8 1,36-59-3-16,-17 59 1 0,0 0-2 16,-3 0-4-1,-6 6 0-15,-4 8-9 0,-6 5 1 16,0 8 5 0,-16 2 3-16,-11-2 3 0,3-5 0 15,5-10 3 1,8-7-5-16,8-5 2 0,3 0-3 15,0 0-2-15,0-2-23 0,18-9-5 16,3 4 14 0,3 5 13-16,3 2-2 0,-2 2-3 15,-2 16 1 1,1 1 5-16,-8 3-1 16,-6 2 3-16,-10-1 3 15,0 2 0-15,-23 4 8 0,-16 0 0 16,-10 4-1-16,-7-3-10 15,-4-1 0-15,-4-10-114 16,3-19-603-16</inkml:trace>
  <inkml:trace contextRef="#ctx0" brushRef="#br1" timeOffset="293428.0456">30146 8067 395 0,'0'0'13'16,"0"0"49"-16,0 0-17 15,0 0-16-15,0 0-5 16,0 0 5-16,0 0 31 16,0 0-9-16,21-45-2 15,-21 41-1-15,1-2-1 16,-1 0-5-16,2-2-9 15,-1 2 17-15,1 0-3 16,-2 1-21-16,0-1-3 16,0 3 3-16,0 0 1 15,0-1 3-15,0 3 1 0,0-2 7 16,0 0-10-16,0 1-7 16,0 0-3-16,-2 1 5 15,1 1-15-15,-1-1 7 16,2 1-5-16,0 0-10 15,0 0 0-15,0 0-1 16,0 0-15-16,0 4 14 16,0 12 2-16,0 4 0 15,0 10 3-15,0 2-2 16,0 11 1-16,2 0 0 16,8 7 0-16,2-4 1 15,-3 4-3-15,2-4 0 0,0 0 1 16,-2-2-1-16,-4 4-9 15,-5-1-178-15,-5 0-167 16</inkml:trace>
  <inkml:trace contextRef="#ctx0" brushRef="#br1" timeOffset="295022.24">31806 11328 516 0,'0'0'28'16,"0"0"43"-16,0 0-35 0,0 0-21 15,0 0 15-15,0 0-1 16,-9-17 6-16,8 14 16 16,-2 0-7-16,1 2-9 15,-1-2 1-15,2 3 13 16,-1-3-14-16,-1 3-5 15,3 0-1-15,-1 0-5 16,1 0-6-16,0 0 6 16,0 0 7-16,0-1 6 15,0 1-6-15,0 0 13 16,0 0-6-16,0 0-10 0,0 0-16 16,0 0-6-1,0 0-6-15,3 4 0 0,14 10 0 16,8-1 9-16,10 3 12 15,6 1-5-15,2 0 10 16,0-1-8-16,-6 4-13 16,-4-1 1-16,-7 1-5 15,-4-2 4-15,-10-3-5 16,-3-1-1-16,-6 0-5 16,-3-5 6-16,0-3 0 15,0-2-2-15,0-4-1 16,0 0-93-16,-11-7-231 15</inkml:trace>
  <inkml:trace contextRef="#ctx0" brushRef="#br1" timeOffset="296381.5896">28144 11909 375 0,'0'0'91'16,"0"0"-48"-16,0 0 52 15,0 0-51-15,0 0-35 16,0 0-7-16,-52 26 1 16,34-19 2-16,0 3-1 0,0-3-4 15,2 0 8 1,4 2 21-16,2-3-18 0,1 2 7 15,1-1-14-15,-1 2 0 16,0 1-4-16,-1 0 0 16,-1 0 5-16,0-1 18 15,-2-2 13-15,2 0 11 16,2-1-11-16,3-2 19 16,0 0-27-16,1-1-19 15,1 0-1-15,1-3 3 16,3 0 4-16,0 0 5 15,0 0 9-15,0 0-5 16,0 0-4-16,0 0-1 0,0 0 4 16,0 0 0-16,0 0 10 15,0 0-8-15,10-7-3 16,8-10 5-16,9-9-3 16,9-6-17-16,11-5 5 15,5-3-9-15,3 1 2 16,-5 2-5-16,-9 1 0 15,-10 3 0-15,-7-1 2 16,-2 4-2-16,-5 4 0 16,-3 4-2-16,-2 2 2 15,0 10-4-15,-4 3-22 16,1 0-17-16,1 7-26 0,0 0-32 16,3 0-57-1,1 0-74-15,-3-3-278 0</inkml:trace>
  <inkml:trace contextRef="#ctx0" brushRef="#br1" timeOffset="300930.8016">30255 8015 231 0,'0'0'121'16,"0"0"-58"-16,0 0 53 0,0 0-5 15,0 0-30-15,0 0-24 16,0 0-8 0,0-16 15-16,0 12-10 15,0 4-9-15,0-3-6 0,0 0 13 16,-2-3-3-16,1 2-18 15,1 0 8 1,-3 1-21-16,2 1 6 0,-1 1-5 16,1-3 2-16,1 4 7 15,-2 0-3 1,1 0-9-16,1 0-1 0,0 0-3 0,0-1 14 16,0-1-6-1,0 1 4-15,0 1 5 16,0 0-7-16,0 0-12 15,0 0-2-15,0 0-4 0,0 0-4 16,0 8-16 0,1 9 16-16,18 6 2 15,8 7 2-15,6 5 8 0,10 9-1 16,6 6-4-16,8 6 3 16,1-4 0-1,-1-3-3-15,-8-3-3 0,-10-10-4 0,-9-4 0 16,-8-6 5-1,-6-6-4-15,-3-5 0 16,-6-8 1 0,-1 2-1-16,-3-8 1 0,-2 2-2 0,-1-3 0 15,0 0 1 1,0 0 2-16,0 0-3 16,0 3 0-16,0-3 0 0,0 0 0 15,0 0 0-15,0 1-1 16,0 1 1-1,2 0-1-15,-1 1 1 0,1-1-1 16,-1-1 2-16,-1 2-2 16,0-3-1-16,0 3-2 15,0 2 4 1,0-3-1-16,0 4 1 0,0-2 3 16,0 3-2-16,0 0-1 15,0-2 1-15,0 3-1 16,0 1 0-16,0 1-1 0,0 0 1 15,0 0 3 1,0-1-3-16,0 2 0 16,0-2-2-16,3 4 1 0,3-5 0 15,2 0 0-15,4-3-5 16,4-3 2 0,10-2 4-16,11 0 1 15,12-9 2-15,3-5-1 0,-1 1-3 16,-5 3 1-16,-10 0 0 15,-8 7 0 1,-10 0 1-16,-6 3-2 0,-7 0-1 0,-2 0-3 16,-3 0 0-1,0 3-8-15,0 10 9 16,0 8 4-16,0 9 3 0,-12 6-1 16,-5 3-1-16,4-2 2 15,1-4-2 1,5-4 3-16,4-6-3 0,1-3-1 0,2-3 0 15,0-2-2 1,0-4 2-16,0 2-2 16,5-3 2-1,3 0-6-15,0-3 6 0,-1 0 1 16,2-1-1-16,2-4-1 16,-1 1 1-16,5-3 0 15,3 0 3-15,6 0-1 0,3-8-1 16,1-2 0-16,2 3-1 15,-5-3 2 1,-4 7-2-16,-3-1 3 0,-6 4-2 16,-6-3-1-16,0 3-1 15,-2 0 0-15,-1 0-1 0,2 0 1 16,-1 0-9 0,1 3 10-16,-2 9-7 0,-3 0-8 15,0 7 12-15,0 8 3 16,0 2 2-16,-9 2-1 15,-6-2-1-15,-1-2 1 16,0-5-1-16,2-5 0 16,2 0 2-16,0-4 0 15,4-2 0-15,4-3-2 16,1-4-2-16,0 1 2 16,0 0 0-16,1-2 1 15,-2 1-2-15,4-2 2 16,0 5-4-16,0-6 2 15,0 1-11-15,9-2 10 16,9 0-1-16,7 0 6 0,8 0 5 16,7 0-4-16,-1-10-4 15,-2 5 0-15,-2-2 0 16,-9 2 0-16,-6 3 1 16,-7-1 0-16,-7 3 0 15,-3 0-1-15,-3 0-3 16,0 0 0-16,0 0-2 15,0 0 2-15,0 0 3 16,0 0-9-16,0 10 7 16,-9 5-1-16,-1 6 3 15,-3 2-1-15,0 0-4 16,4 1 1-16,1-6-1 0,2-4 4 16,3-4 1-16,1-4 0 15,2-5 0-15,0 1-3 16,0 3-2-16,0-2-4 15,0 0 4-15,2 1 5 16,7-2 4-16,1-2-3 16,-1 0 0-16,6 0 2 15,0 0-3-15,7-3 2 16,3-3 1-16,0 1-3 16,0 0 0-16,-4 2 0 15,1-4 0-15,-4 0 1 16,-3 3-1-16,-6-2 2 15,-6 6 5-15,-3 0-1 0,0 0 28 16,0 0-9-16,0 0-16 16,0 0 2-16,0 0-10 15,0 0-1-15,0 0 4 16,0 0-3-16,0 0 1 16,0 0-2-16,0 0 2 15,0 0-2-15,0 0 0 16,0 0-2-16,0 0-1 15,0 7-2-15,0 12 0 16,0-1 5-16,0 4 0 16,0-1 4-16,0 1-2 15,0 1 3-15,3-2-3 0,3 1 3 16,1 4 2-16,1-2-2 16,-1 5-2-16,1 3 6 15,-1-1-4-15,0 6 0 16,-1-1 6-16,1 0-8 15,0-3 4-15,-1 0-4 16,-3-5-1-16,1 1 2 16,-2 1-4-16,1-1 0 15,0-2 1-15,1-1 1 16,3 0-1-16,-2 0-1 16,1-3 4-16,0 5 1 15,2-3-4-15,-3-1 0 16,1-1 2-16,-1-2-3 0,-1-2 2 15,2 1-2 1,2-1 1-16,-1 0-2 0,2-2 1 16,0 3 0-16,1-1 0 15,1-2 3-15,-2 7-1 16,1-2-2-16,1 2 0 16,-2 0 0-16,3 4 1 15,-3 0-1-15,0-2 2 16,-1 3-2-16,0-2 1 15,1-1-1-15,3-2 1 16,-3 1-1-16,1-3-1 16,1 0 1-16,-5-2 1 0,1-1 0 15,2 4-1 1,1-3 0-16,4 1 0 0,-2 1-1 16,3-2 0-16,-2 3 1 15,1-3 1-15,-4 0-1 16,-2 0 1-16,2 4-1 15,-4-5 2-15,-1 0-1 16,1-2-1-16,-3 0 0 16,4-1 0-16,-3 1 1 15,2 0 0-15,2 3-1 16,-2-1 0-16,3 1 0 16,-2 0 0-16,-2-3 0 15,-2-1 0-15,0-3 0 16,1 0 1-16,0 0-1 15,1 1 0-15,-1-1 0 0,1 2 0 16,0-1 0-16,-1 2 0 16,2-2 0-16,-2 3 0 15,1 0 2-15,-1 3-2 16,-1-6-1-16,0 0 0 16,-1-3 1-16,-1-4 1 15,1-2 0-15,1 3-1 16,1-5 0-16,-1 2 0 15,0-1-2-15,0 0 2 16,0-1 0-16,-1 0 1 16,1 4-1-16,1 0-1 15,-1-1 1-15,3 2 2 0,-3-2-2 16,0 0 0-16,0 1-1 16,-2-1 2-16,1-2-1 15,-1-1 2-15,1 1-2 16,0 1 0-16,-2 0 0 15,0 0 0-15,0 2-2 16,0-1 0-16,0-2 3 16,0 3-1-16,0 2 0 15,0 2 5-15,0-2-5 16,0 2 0-16,0-5 0 16,0-2-1-16,0-1 1 15,0-3 0-15,0 0 3 16,0 0-1-16,-4 0-2 0,-2 0 0 15,-4-3 4 1,-3-1-4-16,-1-2-1 0,-2 2 1 16,1-3 0-16,-1 1 0 15,-1-1 0-15,2 0 1 16,-3 1-1-16,2-1 0 16,-2 1 0-16,0-1 0 15,0 0 0-15,6-3 2 16,-1 1-3-16,2-1 1 15,4 0 0-15,-2 1 2 16,2 1-2-16,0-1 2 16,0 6-1-16,-2-1-1 0,2 0 3 15,-1 1-2-15,2 0 1 16,-2 3-2-16,-2-3 1 16,1-1-1-16,-4 4 0 15,1 0 0-15,-3 0-1 16,3 0 3-16,2 0-1 15,4-3 0-15,0 2 2 16,1-2-3-16,2 1 8 16,2-1-7-16,-2 2 8 15,1-1-3-15,2 1 0 16,-3-3 3-16,3 4-9 16,-1 0 3-16,1 0-3 15,-2 0-2-15,2 0 0 16,0 0-4-16,-1 0-18 0,1 0-29 15,-9 0-175-15,-3 0-445 16</inkml:trace>
  <inkml:trace contextRef="#ctx0" brushRef="#br1" timeOffset="302415.6804">32366 11635 231 0,'0'0'62'16,"0"0"-24"-16,0 0-4 15,0 0 28 1,0 0-6-16,0 0 6 0,0 0 21 16,44-17-21-16,-41 14-14 0,0 3-11 15,-3 0-9 1,0-3 7-16,0 3 18 0,0 0 10 15,0 0-7 1,0 0-24-16,0 0-5 0,0 0 2 16,0 0-2-1,0 0-9-15,0 0 1 0,0 0-9 16,0 10-7 0,0 14 4-16,0 15 7 0,0 20 16 15,0 8 19-15,3 5-6 16,0 7 12-16,0-10-28 15,2-6-3-15,-1-14-12 16,3-8 4-16,-4-16 5 16,-1-8-5-16,-1-10-11 15,-1-3 6-15,0-4 1 16,0 0 0-16,0 0 4 16,0 0-5-16,0 0-2 0,0 0-4 15,0 0-5 1,0 0-2-16,0 0-43 0,0 0-126 15,0-7-194 1</inkml:trace>
  <inkml:trace contextRef="#ctx0" brushRef="#br1" timeOffset="304095.894">27934 12140 113 0,'0'0'447'0,"0"0"-422"16,0 0 93-16,0 0-63 16,0 0-30-16,0 0-10 15,31-17 4-15,-25 15-5 16,2-2 12-16,-4 1 3 16,-2-1 6-16,1 1 10 15,-2 0-8-15,1 0-6 16,1-1 10-16,0-1-12 15,0 0-14-15,4 0-11 16,-1 1-1-16,3-3-3 16,0-2 3-16,1 1-1 0,1-5 2 15,-1 0-2-15,4 0 9 16,-1 3-3-16,3-6 1 16,1 3 0-16,4-4-5 15,3-3 0-15,-1 3 1 16,-1-2-5-16,0 2 1 15,-1 0-1-15,-3 3 4 16,-1 2-3-16,1 2-1 16,-1 0 0-16,-1 1 0 15,1 2 0-15,-3-3-1 16,0 0 1-16,-1 0 0 16,-2 1 0-16,2-5 1 15,4-3 1-15,1-2-1 0,4 5-1 16,2-2-2-16,6-1 1 15,-1 1 2-15,4-4-1 16,0 3 2-16,-2-3-3 16,-2 1 1-16,-2 0 0 15,-1 2 0-15,1-3 9 16,3 6 3-16,0 2 7 16,0-2-6-16,-6 7-3 15,-5 3-4-15,-6 3-6 16,-7-3 1-16,-4 4 1 15,-2 0-2-15,0 0 5 16,0 0 0-16,0 0-5 16,-8 4-18-16,-6 11-94 15,-7 5-99-15,0-3-296 16</inkml:trace>
  <inkml:trace contextRef="#ctx0" brushRef="#br1" timeOffset="305166.8851">28041 12058 711 0,'0'0'22'0,"0"0"0"15,0 0 42-15,0 0-36 16,0 0-11-16,0 0-7 16,-1 0 37-16,1-3 11 15,1-1-13-15,5-2 1 0,-1 2-12 16,-1-2-1-16,2 2-10 15,2-2-7-15,-2-1-7 16,4-3-2-16,3-4 6 16,3-4-5-16,6-2-2 15,3-3-3-15,2-4 1 16,-1 1 0-16,-3 1-1 16,-2 6-3-16,-3 2 1 15,-3-1 0-15,-1 2 1 16,0-1 5-16,4 0 9 15,-1-4-6-15,3-1 1 16,2-5-5-16,1 1-2 16,1 0 1-16,-2-2 1 0,-2 6-4 15,-2 3 6-15,-2-1-8 16,-2 0 4-16,-1 3-1 16,0 0-3-16,1 4 1 15,1 1 1-15,-2-2 1 16,-1 3-5-16,-1 2 4 15,1-1-2-15,1 0 0 16,2 0 4-16,3 1-4 16,-2-1-3-16,2 0 3 15,-4 0 1-15,-3 3 2 16,-5 0-2-16,-1 4-1 16,-2 0 0-16,-2 0 4 0,3-2-2 15,0 3-1 1,-3 2 3-16,2-3-4 0,0-1 0 15,2 1 0-15,-2 3-4 16,1 0 3-16,-1 0 1 16,-1 0 0-16,-2 0-1 15,0 0-3-15,0 0-1 16,0 0-6-16,0 0 7 0,0 0-1 16,0 0-1-16,0 0 1 15,-2 0-1-15,-11 20 6 16,-11 6-2-16,-7 10-26 15,-11 8-98-15,-10 5-160 0</inkml:trace>
  <inkml:trace contextRef="#ctx0" brushRef="#br1" timeOffset="305791.8918">28475 11735 726 0,'0'0'21'0,"0"0"-16"15,0 0 48-15,0 0-3 16,0 0-33-16,0 0-3 0,-3 0 11 16,3-5 7-16,0 0 22 15,0-2-11-15,5-6-29 16,4-2-3-16,9-4-7 16,4-1 0-16,8-6 3 15,3-7-6-15,3 3 1 16,-1-2-2-16,0 5 1 15,-5 4 2-15,-5-3 3 16,-6 6-5-16,-5 0 0 16,-7 6 1-16,-3 2 5 15,-4 2 23-15,0 3-6 16,0 4-4-16,0 3-13 16,-2 0-7-16,-18 10-3 0,-16 25-13 15,-17 23-16-15,-15 19-132 16,-4 7-89-16</inkml:trace>
  <inkml:trace contextRef="#ctx0" brushRef="#br1" timeOffset="307470.2015">28024 12085 413 0,'0'0'297'15,"0"0"-280"-15,0 0 57 16,0 0-25-16,0 0-26 16,0 0-13-16,-19-5 0 15,18 5 9-15,-3 0 20 16,1 0-6-16,-5 0-20 16,-1 0-6-16,-3 7-3 15,0 7 6-15,2-1-8 16,0-4 4-16,4 2-3 15,2-4-1-15,3-1-1 16,-1-3 4-16,2-2-5 16,0 2 0-16,0-3 1 0,0 0 2 15,0 0 10 1,0 0 15-16,0 0 19 0,0 0-22 16,8-4-13-16,3-6-7 15,0-4-4-15,-2 5 0 16,-1-1 3-16,-1 4-4 15,-1-1 0-15,-1 3 1 16,-1 1-1-16,-2 1 3 16,-1 2-3-16,-1 0 0 15,0 0-4-15,0 0-4 16,0 0-1-16,0 2 5 16,-4 12 3-16,-5 6 1 15,-3 0 3-15,0-1 0 16,1-6-2-16,1-2-1 15,4-5 1-15,3 0 2 0,3-6-3 16,0 0 3-16,0 0 4 16,0 0 1-16,0 0 16 15,0-3-6-15,2-10-4 16,5 0-7-16,6-7-6 16,-2-4 3-16,2 5-4 15,-1 0 1-15,-3-1-1 16,-3 6 1-16,-3 2-1 15,-2 4 0-15,-1 2-2 16,0 6-3-16,0 0 3 16,-10 0 1-16,-6 6-3 15,-5 11-3-15,-3 3 5 16,4-3 2-16,3-5 0 0,5-2 0 16,4-3 1-16,5-4-1 15,2-3-1-15,1 0 1 16,0 0 0-16,0 0 0 15,0 0 1-15,0 0 2 16,0 0 2-16,0-3-3 16,10-10 0-16,4-1-2 15,3 2-2-15,0-1 2 16,-1 2 0-16,-2 4 0 16,-5 2 2-16,-3 1-4 15,-5 4 0-15,-1 0 0 16,0 0-4-16,0 0-2 0,0 0-2 15,0 6 8-15,-3 8 1 16,-9 9 1-16,0-1 0 16,-2-1-1-16,0-1 1 15,2-7 0-15,3-4 1 16,5-1 0-16,1-8-1 16,3 2 1-16,0-2 2 15,0 0-2-15,0 0 3 16,0 0 8-16,0-3-7 15,0-10-2-15,0-1-3 16,3 2 0-16,7-2-1 16,3 4-4-16,1 4-4 0,1 2-75 15,-3 1-177-15,-5 1-281 16</inkml:trace>
  <inkml:trace contextRef="#ctx0" brushRef="#br1" timeOffset="309806.2456">28017 12247 706 0,'0'0'107'0,"0"0"-106"16,0 0 87-16,0 0 12 15,0 0-38-15,0 0-17 16,-65-7-22-16,57 7-9 15,3 0 3-15,2 0 4 16,1 0 1-16,2 0-4 16,0 0-16-16,0 0-2 15,12 0-19-15,21 0 19 16,19 0 19-16,22 0-2 16,16-7 1-16,7-8-4 15,8-2-5-15,3-4 2 16,1 1-6-16,-6-3-2 0,-9 0 1 15,-12 1 2-15,-9-2 0 16,-13 4 9-16,-13 3 14 16,-12 4-7-16,-14 6-9 15,-11 4-6-15,-7 0 1 16,-3 3-2-16,0 0-3 16,0 0-1-16,0 0 1 15,0 0-3-15,0 0-2 16,0 10-5-16,0 6 5 15,0 8 1-15,6 6 1 16,6 5 0-16,0 2 0 16,6 2 0-16,0 2-1 0,4-6 1 15,3-5 1-15,-1-3-1 16,2-2-2-16,1-7-8 16,-1-5 10-16,0-3 1 15,-1-3 1-15,-3-7 2 16,-2 0 0-16,-1 0-1 15,-5-7 1-15,-1-3 2 16,-5-3-1-16,-1-5-1 16,-2-4 2-16,-2-5-4 15,1-2 4-15,-1-7-4 16,1 0-2-16,1-1 0 16,-1 4 0-16,3 3 2 15,1 6-4-15,0 6 5 0,-2 4-3 16,0 10 0-1,0 1 0-15,2 3 0 0,3 0-2 16,5 10 2-16,6 10 1 16,4 6 4-16,6 7 3 15,1-3-3-15,5 6 9 16,-4-2-8-16,1-4-2 16,-6-4-1-16,-6-7 3 15,-8-5-2-15,-4-4-1 16,-3-4-1-16,-3-5 3 15,-2 2-4-15,-2-3 2 0,1 0-1 16,-1 2 1-16,1-2 0 0,-2 0 6 16,3 0-4-1,1-2 3-15,2-15 0 0,1-3-7 16,0-6 0-16,-3 0 3 16,1-6-4-16,2-2 0 15,-3 1-3-15,2 5 6 16,3 5-2-16,-1 5-1 15,1 1 2-15,-3 10-2 16,0 0-3-16,0 7 1 16,2 0-10-16,5 11 6 15,4 12-9-15,4 9 13 16,3 5 2-16,1-4 2 16,2 1 1-16,0-5 3 15,-2-3 5-15,1-6-4 0,-1-4 6 16,-1-2 1-16,-2-4-3 15,-3-2-9-15,-3-6 0 16,-3 0 4-16,-2-2-4 16,-5 0 1-16,-2 0 1 15,-1 0-3-15,-1-9 5 16,-2-1-6-16,0-3 0 16,0-4-2-16,-2-3 2 15,-7 1 0-15,-1 2 2 16,2 1-1-16,4 10 1 15,1-2-2-15,3 5 0 16,0-1-1-16,0 4-7 16,13-2 2-16,14-1 6 0,9-2 3 15,6 2-2-15,1 0 3 16,5 3-4-16,4-3 1 16,2-4 0-16,-1 3-1 15,4-2 0-15,-4-4 1 16,-1 4-2-16,-2-5 1 15,-2 5-1-15,-5-5 2 16,-2 6-4-16,-3-4 4 16,-4 4-1-16,1-1 5 15,-4 2-2-15,2 1 1 16,-2 1-3-16,-3 0 3 16,-2-1-4-16,-6 3 0 0,-1 0 3 15,0 0-3-15,-2 0 1 16,3 0-1-16,1 0 0 15,2 0 1-15,2 0 0 16,-1 5 2-16,-2-3-4 16,-4-2 4-16,-2 3-1 15,-2-3-1-15,-1 0 4 16,2 0 2-16,3 0-6 16,-3 0 6-16,3 0-3 15,-3 0-3-15,0 0-1 16,-3-3 0-16,0 3 2 15,-2 0 0-15,1-2 1 16,2 2-2-16,-1 0 2 16,3 0-2-16,1-2 1 15,5-1 0-15,1 3-1 0,4-2 3 16,1-1-3-16,3 1 0 16,1 0 0-16,-4 2 0 15,-2 0-1-15,-6 0 1 16,-2 0-1-16,2 0 0 15,-1 0 0-15,-1 0 0 16,0 0-1-16,0 0 4 16,1 0-4-16,-2 0 1 15,5 0 0-15,0 0 0 16,0 0 0-16,3 0-1 0,-2 0 0 16,-1 0 2-1,-2 0-1-15,1 0 0 16,-5 0 0-16,4 0 1 0,-1 0-1 15,-2 0 0-15,1 0 0 16,-2-3 0-16,-1 3 1 16,-1-3 4-16,-3 3-4 15,2 0 0-15,-2 0-1 16,-2 0 0-16,-2 0 0 16,-3 0 0-16,0 0 1 15,-3-1 0-15,0 1-1 16,1 0 3-16,-1 0-3 15,0-3 6-15,2 3 2 16,1 0 2-16,1 0-4 16,1 0-4-16,-1-3 4 0,3 3-1 15,-2 0-3-15,-2 0-1 16,-2 0 0-16,1-1 2 16,-2 1-2-16,0 0-1 15,0 0 0-15,0 0 0 16,0-2-2-16,0 2-9 15,-9 0-39-15,-13 0-148 16,-8-8-575-16</inkml:trace>
  <inkml:trace contextRef="#ctx0" brushRef="#br1" timeOffset="311384.6365">30179 7919 287 0,'0'0'38'0,"0"0"9"16,0 0 40-1,0 0-55-15,0 0-4 0,0 0 5 16,0 0-13-16,15-11-7 15,-15 11 3-15,0 0 1 16,0 0-17-16,-3 0 0 16,-2 0-1-16,4 0 2 15,-1 0-1-15,2 0 18 16,-3 0-1-16,-1 0-12 16,-5 6-5-16,-3-4-40 15,-2-2-308-15</inkml:trace>
  <inkml:trace contextRef="#ctx0" brushRef="#br1" timeOffset="314400.4351">27946 11942 318 0,'0'0'16'0,"0"0"-10"16,0 0 9-16,0 0-13 15,0 0-2-15,0 0 3 0,0 59-3 16,-2-49 8 0,-6 4 57-16,-2 0-16 0,1 2-28 15,-1 0-6-15,4-2-7 16,-1-5-5-16,4 1-1 15,-2-4-1-15,2-4 2 16,0 3-2-16,2-5 3 16,-2 4 48-16,1 1-31 15,-1 0-12-15,3 1 15 16,0-2-6-16,0-2-10 16,0 2 5-16,0 0 3 15,0-1 19-15,0-3 8 16,0 0 8-16,0 0-7 15,0 0 4-15,0 0 5 0,0 3-27 16,0-3-8-16,0 0-3 16,0 3 3-16,0-3-5 15,0 7 5-15,0-3 2 16,0 1 5-16,0-1-9 16,-1 0 9-16,-1-1 1 15,1-1-6-15,-1-1 4 16,2-1-6-16,0 0 0 15,0 0-1-15,0 0 1 16,0 0 10-16,0 0 8 16,0 0-4-16,0 0-5 15,0 0-1-15,0 0-2 16,0 0-1-16,0-10-8 0,0-3-2 16,0-7-8-16,0-4 1 15,5-5-4-15,-1-1 1 16,1-9 1-16,2-7-4 15,1-3 1-15,-1-2 0 16,2-5 3-16,3-3-1 16,-3 3 6-16,-1-4 0 15,-1 4 0-15,-3 4-1 16,-2-2-2-16,-2 1 4 16,0-2 2-16,0-2-8 15,0 1 3-15,1 1-2 16,4 4 0-16,1-1 2 0,1 2-6 15,2 4-1 1,-3-1 1-16,0 5 4 0,-1 2 0 16,2 9 8-16,-1 2-9 15,0 3 10-15,0 6-6 16,0 4-4-16,1 3-2 16,-1 1 2-16,2 4-2 15,-1 2-3-15,5-1 1 16,-4 0 0-16,2 1 0 15,0-1 0-15,-2 0 0 16,-1 1 0-16,-3 2 2 16,-1 1-1-16,-2 3 0 15,-1 0-1-15,2 0-1 16,-2 0 0-16,0 0 1 16,0 0 0-16,0 0 1 0,0 0 0 15,0-3-1-15,0 3 3 16,0-3-3-16,0-1 2 15,0 0-2-15,0 1 0 16,0 3 0-16,0 0 1 16,0-3 0-16,0-3-1 15,0 1 0-15,0 0-1 16,0-5 0-16,0 3 2 16,0 0-1-16,1-3 2 15,-1 5 0-15,0-2-2 16,2 0 0-16,-2-3 0 15,2 0 0-15,0-4 0 0,-1 5 0 16,2 2 2-16,-1 1-2 16,-1 2 0-16,-1 1-1 15,2 0 1-15,-2-4 0 16,0 3 0-16,1 1 2 16,-1 0 0-16,0-4-2 15,0 1 1-15,2 0-1 16,-1 1 0-16,-1-1-1 15,2-2 1-15,-1-1 1 16,1-2-1-16,1 2 0 16,-2-1 1-16,1 2 1 15,-1-3-2-15,-1 8 0 16,3-3 0-16,-3 3 0 16,0-2 1-16,0 2-1 15,0-3 1-15,3-5 0 0,-1 2 0 16,2-4-2-16,-1 4 2 15,0 1-3-15,0 4 3 16,-1-1-1-16,-2 5 1 16,1-2-1-16,-1 2 0 15,0-1 0-15,0 1 0 16,0 0-2-16,0 0 4 16,2 0-2-16,-2-2 0 15,0 2-1-15,0-2 1 16,0 2 2-16,0 0-2 15,0 0 0-15,0 0-1 0,0 0 2 16,1-3-1-16,1 2 0 16,-1-5 3-16,3-4-2 15,-1 1-1-15,2-5-2 16,-2 1 2-16,1-1 2 16,-2 5 0-16,0-4-2 15,-2 3 0-15,0-4 0 16,1 1 3-16,-1-4-3 15,2 0-2-15,-1-2 2 16,1-1 2-16,1 3-2 16,1 1 0-16,-3 4 0 15,2 2 0-15,-1 0 0 16,-1 6-1-16,-1-2 1 16,0 2 3-16,0 2-3 0,0-6 0 15,0 4 0-15,0-4 0 16,0-3 0-16,2 5-1 15,-2-5 2-15,0 5-3 16,0-1 2-16,0 1 0 16,0 3 1-16,0-2-1 15,0 0 1-15,0 4-1 16,0-2-2-16,0 3 2 16,0-3 0-16,0 3 0 15,0 0-2-15,0 0 1 16,0 0 1-16,0 0 0 15,0 0-1-15,0 0 0 0,0 0-1 16,0 0-3-16,0 0-6 16,0 3 0-16,0 11 7 15,0 6 4-15,0 2 2 16,-3 6-1-16,-2-2 1 16,-2 6-1-16,1 2-1 15,0 2 1-15,1 3-1 16,1 0 0-16,-1-6 1 15,1-6-1-15,3-5 0 16,-2-5 0-16,1 0 1 16,-2-1-1-16,1 1 1 15,-2-3-1-15,2 3 0 16,0-2 0-16,-3 0 0 0,2-1 0 16,-2 3 0-1,-2-2 0-15,-1 4-1 0,-4 1 1 16,-2-1 1-16,-4 5-1 15,1-5 0-15,3 1-1 16,4 3 1-16,1 0 0 16,4 4 0-16,3 1-2 15,1 1 2-15,2 0-1 16,0 0-4-16,0 2-6 16,2-1-15-16,7-1-9 15,1 1-40-15,1 0-44 16,-7-4-66-16,-4-3-249 0</inkml:trace>
  <inkml:trace contextRef="#ctx0" brushRef="#br1" timeOffset="318182.164">28296 9934 472 0,'0'0'87'16,"0"0"-40"-16,0 0 31 15,0 0-45-15,0 0-4 16,0 0 8-16,0 0 14 16,-16 0 24-16,16 0 20 15,0 0-21-15,-2 0-8 16,2 0-20-16,-4 0-10 15,1-3-22-15,-3 3 1 0,-1-3-4 16,-3 2 7-16,-4-2-12 16,-1 1 3-16,-8 2 3 15,-2-3-7-15,-2 1-4 16,-1-4 9-16,1 0 3 16,8-5 12-16,1 2-1 15,4-1-12-15,3-1-5 16,1 5 2-16,3-5-9 15,-2 5 2-15,0-3-2 16,-1 2 0-16,-1 0 3 16,2 2-2-16,2 0 6 15,2 3-1-15,2 0 3 16,2 1 1-16,1 1-4 0,0-4-3 16,0 1-3-16,9-2 0 15,15 0-3-15,8-2 5 16,12 4-2-16,8-1 0 15,8 1 0-15,4-3 1 16,1-2-1-16,-2-4-1 16,-8 1-3-16,-7 5 4 15,-12-1 0-15,-11 6 1 16,-10-1-1-16,-6 2-1 16,-2-1 1-16,-4-2 2 15,-1 3-2-15,-2-2 3 16,0-1-3-16,0-2-5 0,-2 2-14 15,-14-3-10-15,-8 3 4 16,-5-5 10-16,-4 3 11 16,0-4 4-16,-2-2 0 15,3 0 0-15,0 1 0 16,4 1 0-16,0 3 0 16,1 3-1-16,0-1 1 15,4 0 1-15,3 1 3 16,2 0-6-16,6 3 4 15,4-3 0-15,4 3 0 16,2-1 13-16,2-2-3 16,0 3-12-16,0-4 0 15,17 1-1-15,10-3 1 16,7-4 2-16,9-3-2 16,3-1 0-16,8 2 4 0,3 0-3 15,-1 1-1-15,-5 2 1 16,-3 0-1-16,-9 4 0 15,-11 0 1-15,-6-1-1 16,-8 6 0-16,-6-3 0 16,-4 3 1-16,-3 0 0 15,-1-1-1-15,0 1 1 16,0 0 1-16,0-2-2 16,0-1 0-16,-15-1-1 15,-5-3-5-15,-8 5 4 16,-5-6-2-16,-6 2 1 15,-2-5 3-15,0-2 1 0,3-3-1 16,5-1 1-16,2-1-1 16,1 0 0-16,4-1 2 15,3 2-2-15,4 0 1 16,4 3 1-16,6 3-1 16,3 3 5-16,3 2-3 15,0 1 1-15,3 0-4 16,0 5 7-16,0-3-4 15,0 3-3-15,1-1-7 16,16-2 5-16,10 3-1 16,7 0-2-16,7 0 4 15,4 0 0-15,5 0 1 16,-1 0 0-16,-1 0 0 0,-5 0 0 16,-8 0 0-16,-9 0 1 15,-8 0-1-15,-9 0 0 16,-4 0 1-16,-3 0-1 15,-2 0 1-15,0 0 2 16,0 0-2-16,0 0-1 16,0 0-1-16,0 0 1 15,0-3 0-15,0-2-7 16,0-4 4-16,-2-4-7 16,-9-3 5-16,-1-1-3 15,-6-3-6-15,0 1 5 16,-1-1 6-16,-2 6 2 0,4-1 0 15,3 5 1-15,1 0 4 16,2 0-4-16,0 7 0 16,4-4-2-16,1 6-2 15,0-2 2-15,2 3 1 16,2-3-1-16,-1 3 0 16,3 0 4-16,0 0-2 15,0 0 1-15,0-3 1 16,0 3-2-16,0 0-5 15,15 0-1-15,6 0 4 16,6 0 0-16,5 3 1 16,7 4 1-16,1 0 0 15,2-4 1-15,-2-3 1 16,-4 0 1-16,-5 0-1 16,-7-1 2-16,-6-8-3 0,-4-1 1 15,-7 3 4-15,-2 0-5 16,-2 1 3-16,-3-1 2 15,0 3-6-15,0 2 2 16,0-1-2-16,0 3 0 16,0 0 0-16,0 0-4 15,0 0 3-15,0 0 1 16,0 0 0-16,0 0 0 16,0 0 2-16,0 0-2 15,0-1 3-15,0-1-3 16,0 0 4-16,0-3 3 15,0-2 4-15,0-1-9 0,0-1 2 16,0-4-4-16,6 4 4 16,4-2-4-16,2-2 2 15,2 1 2-15,2-2-4 16,2 0 0-16,-2-2 0 16,2 1 2-16,-4-2 0 15,0 0-2-15,-2 0 5 16,-1 1 2-16,1 2-7 15,-3 0 10-15,0-2-8 16,1 7 4-16,-1-4-3 16,2 1 2-16,0 0 1 15,1-1 0-15,2-1-1 16,-4 2 1-16,-1-2-1 0,3 1 3 16,-3-1-2-16,0 2 5 15,1 2-8-15,-2-1 5 16,1 1-4-16,-2 2 1 15,4-2-3-15,-4 1-1 16,5-2 4-16,3 1-4 16,-1 0 3-16,2-1 0 15,0-2-2-15,1 1 3 16,-2 1 0-16,-1-3 0 16,2 0 3-16,-3 2-3 15,2-1-1-15,0 1 2 16,0-1-3-16,2 0 1 0,-1 2 0 15,0-2 0-15,-1 3 0 16,1 0-3-16,-1-4-1 16,1 2 4-16,-2-1-1 15,2-1-1-15,-2 1 6 16,-1 1-8-16,1 1 3 16,-1 3-2-16,-1-1 1 15,0-1-1-15,3 1 0 16,-3-1 4-16,3 0-4 15,-3 0 0-15,1 1 4 16,-1-2-4-16,-1 2 0 16,0 1 1-16,-2 4 2 15,2-1-2-15,-1-2-1 0,2 1-1 16,0-1 2 0,0 3-2-16,-2-2 2 0,4 2 0 15,-4-3-2-15,-1 1 1 16,3 0-1-16,0-2 2 15,1-1-2-15,1-1 6 16,1 4-4-16,-3-2 1 16,-2 2-3-16,3-3 1 15,0 2-1-15,0 0 0 16,2-2 1-16,1 1-1 16,-1-2 1-16,1 1-1 15,-2 1 0-15,-3 0 3 16,2 2-3-16,-4-1 1 15,0 0 0-15,3 2 0 0,-3-3 0 16,2 0 2-16,-2-1-3 16,2 2 0-16,1 3 0 15,-2-2 0-15,1 2 1 16,-1-2-1-16,1 2 1 16,-4-1-1-16,1-1 1 15,0-1 0-15,-2 3-2 16,1 0 3-16,-3 1-1 15,-1 0 0-15,0 0-2 16,3 2 1-16,-3-2 0 16,0 3 0-16,-2-3 1 15,-1 3-1-15,0 0 2 16,0 0-1-16,2 0 5 0,-2 0-3 16,0 0-1-16,0 0-2 15,0 0-5-15,0 0 3 16,0 0 1-16,0 0 1 15,0 0-5-15,0 0 5 16,0 0 0-16,0 0-3 16,0 0 1-16,0 0 2 15,0 0-2-15,0 0 3 16,0 3-1-16,3 7 3 16,0 0-1-16,3 4-2 15,3 2-2-15,-2 4 2 16,-1 5 0-16,-3 0-2 0,-3 5-63 15,0 2-142-15,-24-8-285 16</inkml:trace>
  <inkml:trace contextRef="#ctx0" brushRef="#br1" timeOffset="320041.7009">31547 8274 1104 0,'0'0'14'0,"0"0"134"16,0 0-15-16,0 0-75 15,0 0-46-15,0 0-12 16,0 0-7-16,-3 12-5 15,7 23 12-15,2 5 11 16,1 9-1-16,-4-3 8 16,2-5-7-16,-4-1-3 15,1-2-2-15,-2-10-2 16,0 1 1-16,0-12 0 16,0-3-3-16,0-9 5 15,0-4-5-15,0-1 1 16,-2 0 6-16,-2 0-1 0,-1-4 2 15,-3-15-4-15,2-7-2 16,0-8-1-16,3-7 4 16,1-9-4-16,2-6 0 15,0-2-3-15,2-8 0 16,11 8 1-16,6 7 0 16,2 10-1-16,0 9 0 15,0 10 0-15,-2 6 0 16,0 5 0-16,-2 2 0 15,-3 5-1-15,-1 4-2 16,-2 0 3-16,-4 7-12 16,2 10 1-16,-8 6 4 0,-1 5-5 15,-3 3 11-15,-16 2-1 16,-5 0 0-16,-2-4-1 16,0-5 1-16,5-9-10 15,0-4-6-15,6-3 4 16,4-6 0-16,4 1-1 15,6-3 4-15,1 0-13 16,0 3-9-16,0 8 2 16,0 5 12-16,1 11 17 15,12 3 2-15,4 5 1 16,4-2-1-16,0 3 1 16,5-2 0-16,-1-5 2 15,0-3 0-15,0-5-3 0,-2-1-7 16,1-8-174-1,-3-7-152-15,-8-5-500 0</inkml:trace>
  <inkml:trace contextRef="#ctx0" brushRef="#br1" timeOffset="320354.2905">31996 8485 1001 0,'0'0'45'15,"0"0"87"-15,0 0 53 0,0 0-101 16,0 0-26-16,0 0-43 16,-17-8-15-16,13 37 3 15,-1 10 19-15,2 6 6 16,2 1 4-16,1-3-16 15,0-3-8-15,0-8-1 16,1-5-6-16,1-8-1 16,-2-8 2-16,0-4-2 15,0-4-69-15,0-3-128 16,-8-4-233-16</inkml:trace>
  <inkml:trace contextRef="#ctx0" brushRef="#br1" timeOffset="320885.5343">32165 8571 421 0,'0'0'593'15,"0"0"-555"-15,0 0 124 16,0 0-71-16,33-84-45 16,-1 75-33-16,-3 9-2 15,0 0 10-15,-7 5-3 16,-2 18 1-16,-7 7 2 15,-6 4-3-15,-7 5-6 16,-1 1-6-16,-21 4 5 16,-10-5-10-16,-4 0 4 15,2-5 3-15,0-11-7 16,10-7 2-16,8-7-1 16,8-5 1-16,7-4-3 15,1 0 0-15,0 0 0 0,12 0 1 16,21 0 1-1,11 0 18-15,10-7 1 0,1-3-8 16,2 1-8-16,-4-1 0 16,-3 5-5-16,-10 0 1 15,-10 2-3-15,-15 3 2 16,-8 0-7-16,-7 0-32 16,0 0-80-16,-19 6-76 15,-6-5-308-15</inkml:trace>
  <inkml:trace contextRef="#ctx0" brushRef="#br1" timeOffset="329282.6342">29733 13084 1016 0,'0'0'19'16,"0"0"26"-16,0 0 81 15,0 0-95-15,0 0-21 16,0 0-7-16,0 0 2 16,-12-6-3-16,12 6 2 0,0 0 5 15,0 0 7 1,0 0-6-16,0 6-5 0,0 22 0 15,0 5 6-15,0 10 14 16,0 3-4-16,0 3-8 16,6-6 9-16,0 0-6 15,1-7-14-15,-4-6 2 16,0-6-1-16,-1-11-1 16,-2-4 0-16,0-6-2 15,0-3 0-15,0 0 15 16,0 0 3-16,0 0 37 15,0 0-10-15,-5-12-24 16,-6-10-13-16,-2-6-5 16,3 2-3-16,1-7 1 0,3 6 1 15,2-5 0-15,2 1-2 16,2-8 1-16,0-4-2 16,0-10 0-16,8 4-7 15,6-4 5-15,1 10-6 16,0 13 9-16,-3 6 0 15,-1 7-1-15,-1 8-1 16,-4 1 2-16,-1 3 0 16,-2 5 0-16,-2 0-1 15,2 0-10-15,1 0-5 16,4 17 1-16,-1 2 9 16,-1-2 2-16,-1-1 4 15,-2-2 0-15,-3-4 0 0,0-3-2 16,0-1 0-16,0 2-1 15,-11 4 2-15,-7 1-1 16,-4-1-4-16,1 2-12 16,2-1-9-16,2 1 12 15,3-2 3-15,2 2 2 16,1 0 6-16,4-1-4 16,5 1-1-16,2-5 2 15,0 2 4-15,2-2-9 16,14 1-7-16,9 0 19 15,8 0 1-15,8 2 0 16,5 2 0-16,0 5 2 0,2-5-3 16,-6 3 0-16,-7-2 2 15,-3 0-2 1,-8-3-2 0,-7-5 2-16,-6-1 0 15,-4-3 0-15,-2-3 0 0,-2 1-2 16,-2-1-108-16,-1 0-151 15,0-4-107-15</inkml:trace>
  <inkml:trace contextRef="#ctx0" brushRef="#br1" timeOffset="330267.1636">30235 13287 763 0,'0'0'210'15,"0"0"-148"-15,0 0 118 16,0 0-116-16,0 0 1 15,0 0-28-15,-17-66-25 16,17 52-2-16,7-2-1 16,3 1-5-16,3 3 4 15,0 2-3-15,-3 4 0 16,4 3 1-16,-4 3-4 0,4 0-2 16,2 0-1-1,2 14-2-15,-3 6-2 0,-5-1 4 16,-2 6-6-16,-8 6 4 15,0-2 4-15,-14 7-1 16,-8 0 0-16,-1-2 2 16,1-5-3-16,3-5 1 15,5-4 0-15,4-5 1 16,3-4-1-16,5-8 1 16,1 3-1-16,1-5 1 15,0-1-3-15,0 0-1 16,0 0 3-16,14 0 4 15,6 0 5-15,5 0-3 16,2-9 0-16,0-1-4 0,-3 0 0 16,-8 3-1-16,-1 3 1 15,-6 1-2-15,-4 0 0 16,-4 3-1-16,1 0-11 16,-2 0-24-16,1 0-81 15,1 0-58-15,3 0-57 16,-2 0-167-16</inkml:trace>
  <inkml:trace contextRef="#ctx0" brushRef="#br1" timeOffset="330876.6226">30595 13198 761 0,'0'0'450'0,"0"0"-441"0,0 0 137 16,0 0-85 0,0 0-39-16,0 0-21 0,46-50-1 15,-10 50 0-15,-2 6-8 16,-3 11 1-16,-5 3 5 16,-10-3-4-16,-5 2 2 15,-5 1 2-15,-6 4-1 16,0-2 3-16,-12-1 1 15,-8-2 2-15,-2-3 9 16,3-7-8-16,7-1-2 16,4-8 8-16,7 0-6 15,1 0 7-15,0 0-1 16,3 0-10-16,18-3 7 0,10-7-6 16,5 3-1-1,-2 4-4-15,-3 3 0 0,-5 0 1 16,-5 6 0-16,-5 3 0 15,-7 2-3 1,-6-1-1-16,-3 3 6 0,0 3 1 16,-15 4 4-16,-12-1 0 15,-6-2 3-15,-5 0-4 16,-3-1-3-16,-2-2 0 16,-6-7-152-16,4-7-244 15</inkml:trace>
  <inkml:trace contextRef="#ctx0" brushRef="#br1" timeOffset="332299.0635">27258 9011 1188 0,'0'0'10'16,"0"0"63"-16,0 0 69 15,0 0-83-15,0 0-30 16,0 0-21-16,0 0-8 16,-28-28-9-16,28 56-7 15,8 14 16-15,5 12 10 16,0 7 11-16,0 3-4 0,0-3-6 16,-3-1 0-16,0-11-11 15,-2-13 6-15,-4-16-6 16,-2-6 2-16,-1-8 2 15,-1-6-1-15,0 0-3 16,0 0 14-16,0-3-2 16,-9-16-6-16,-8-18-1 15,-3-13-5-15,-2-9 5 16,-1-11-4-16,5-5-1 16,4-3-1-16,8 3-1 15,4 10 0-15,2 4 2 16,5 17-2-16,12 6 1 15,3 9-1-15,1 10 4 0,1 7-4 16,-2 7 2-16,-1 5-2 16,-4 0 0-16,0 9-8 15,-5 11-5-15,-5 6 3 16,-5 6 10-16,0 5 0 16,-14 1-1-16,-10-3 2 15,-2-5-5-15,0-3-7 16,5-9-3-16,2-4 12 15,5-7-8-15,4 0-3 16,6-4 0-16,4-3 8 16,0 3-6-16,0 1-6 15,0 5-2-15,10 2 14 0,8 5 6 16,9-2 1-16,4 1 0 16,5-1 3-16,1-4-2 15,-1 3-1-15,-5-2 0 16,-8-1-3-16,-4-5-119 15,-4 2-72-15,-8-7-122 16</inkml:trace>
  <inkml:trace contextRef="#ctx0" brushRef="#br1" timeOffset="332814.7061">27510 8893 1115 0,'0'0'19'0,"0"0"36"15,0 0 46-15,0 0-44 16,0 0-45-16,0 0-6 15,82-62 0-15,-62 62-3 16,-5 9-2-16,-6 8-1 16,-2 0-7-16,-7 6 7 0,0 0 6 15,-7 1-3-15,-7-7 4 16,2-5-4-16,3-7-1 16,6-5 4-16,3 0 1 15,0 0-7-15,0 0-5 16,0-12-23-16,14 2-20 15,2 1 22-15,5 4 14 16,0 5 2-16,0 0 6 16,1 2 1-16,0 10-2 15,-6 5 3-15,-3 0-1 16,-9 3-7-16,-4 2 10 16,-1 2 0-16,-20-1 8 15,-7-3 2-15,-1-8-2 0,3-5 0 16,3-4-4-1,1-3 1-15,-2 0-5 0,0 0-95 16,4-10-248-16,4-5-488 16</inkml:trace>
  <inkml:trace contextRef="#ctx0" brushRef="#br1" timeOffset="333189.74">27862 8710 317 0,'0'0'693'0,"0"0"-668"16,0 0 167-16,0 0-60 15,0 0-64-15,0 0-23 16,-20-29-33-16,20 33-8 16,0 21 1-16,6 11-5 15,8 12 68-15,1 2-10 16,3 0-30-16,-3 0-14 0,1-8 1 15,-5-2-14-15,-4-4-1 16,-4-2-2-16,-3-19-98 16,0-15-462-16</inkml:trace>
  <inkml:trace contextRef="#ctx0" brushRef="#br0" timeOffset="343645.4454">1162 13819 382 0,'0'0'41'16,"0"0"132"-16,0 0-66 0,-83 47-56 16,58-30 33-16,6 0 17 15,2 0-10-15,4-4-14 16,4 0-20-16,6-1-13 15,3 3-25-15,0-1-10 16,0-1-2-16,9-1-4 16,12-2 3-16,4 1 5 15,6-1 0-15,1 3-4 16,-1 4-4 0,-1 2 0-16,-6-1 4 0,-2 4-7 15,-7 0 0-15,-9 2 1 0,-6-4 4 16,0 6 4-1,-3-4 2-15,-15 0-4 0,-4-3 4 16,1-3-5 0,0-2 1-16,-4-7-1 0,-2-1 4 15,4-6-6 1,-5 0 2-16,4 0-4 0,-1-11 0 16,6-1-2-16,5 2-25 0,8-4-88 15,6 2-134 1,0-1-86-16</inkml:trace>
  <inkml:trace contextRef="#ctx0" brushRef="#br0" timeOffset="343945.4901">1352 13989 951 0,'0'0'32'16,"0"0"182"-16,0 0-74 15,0 0-84-15,0 0-56 16,0 0-3-16,6 32 3 16,5 3 3-16,-2 2 4 15,4-1 6-15,-4 1-3 16,-1-5-4-16,-1-1-2 16,-1-9-3-16,-3-5 2 0,-3-1-3 15,0-6 1 1,0 0-2-16,0-7-1 0,0-3-150 15,0 0-34 1,-13-13-315-16</inkml:trace>
  <inkml:trace contextRef="#ctx0" brushRef="#br0" timeOffset="344196.883">1352 13676 1025 0,'0'0'20'0,"0"0"149"0,0 0-44 15,0 0-54-15,0 0-50 16,0 0-10-16,-16-69-11 16,16 69-5-16,0 0-113 15,0 13-222-15,0 4-128 16</inkml:trace>
  <inkml:trace contextRef="#ctx0" brushRef="#br0" timeOffset="345587.6544">1617 14059 981 0,'0'0'14'0,"0"0"125"0,0 0-49 15,0 0-25-15,0 0-48 16,0 0-17-16,-11-13-10 16,28 33 10-16,-4 7 0 15,2 9 17-15,0 6-3 16,-6 2-4-16,-3-4-7 16,-3-8 0-16,1-8 1 15,-4-5-3-15,0-8 0 16,0-2 1-16,0-9 2 15,0 0-3-15,0 0 13 16,0-9 37-16,0-16 12 16,0-11-56-16,-4-9-5 0,4-2-2 15,0-2-1-15,0 3 1 16,4 3-2-16,11 12-4 16,-2 12 5-16,-2 8 1 15,1 11-6-15,4 0 3 16,4 11-7-16,7 12 4 15,-2 4 6-15,2 2 1 16,-8-3-1-16,-7 3-6 16,-4 2 6-16,-7-8-2 15,-1 1 5-15,0-11-5 16,0-3 3-16,0-4-1 16,0-6 5-16,-3 0 2 15,-3 0 8-15,-3-10 0 0,-1-16-9 16,-1 0 0-16,5-8-4 15,5-2-2-15,1 6 0 16,0 1-4-16,6 5 1 16,6 7-1-16,4 5 1 15,2 9 2-15,-3 3-6 16,1 0 4-16,4 10-3 16,-1 9 0-16,0 4 2 15,-5 1 2-15,-2 2 0 16,1 0 0-16,-5-2 0 15,-2 1-1-15,-3-1-1 16,-3-1-12-16,0-3-107 0,0-3-37 16,1-4-105-16,-1-9-126 15</inkml:trace>
  <inkml:trace contextRef="#ctx0" brushRef="#br0" timeOffset="345868.9258">2131 13991 1060 0,'0'0'120'15,"0"0"79"-15,0 0-141 16,0 0-48-16,0 0-7 16,0 0 0-16,30 85 19 0,-14-49-3 15,-2 1-4-15,-1-2-1 16,-7-1-7-16,2-7 0 15,-4-4-7-15,-4-11-1 16,0-2-3-16,0-6-53 16,0-4-137-16,0-3-175 15</inkml:trace>
  <inkml:trace contextRef="#ctx0" brushRef="#br0" timeOffset="346134.5536">2100 13799 1147 0,'0'0'17'0,"0"0"141"15,0 0-108-15,0 0-33 16,0 0-17-16,0 0-72 15,-33-37-235-15</inkml:trace>
  <inkml:trace contextRef="#ctx0" brushRef="#br0" timeOffset="346853.2826">2459 13663 639 0,'0'0'50'16,"0"0"100"-16,0 0 23 15,0 0-60-15,0 0-35 16,0 0 1-16,-7-70-12 16,7 70-22-16,0 0-17 0,0 4-28 15,0 23-10-15,9 22 10 16,7 21 8-16,1 12 2 16,-1 14 1-16,-1-8-2 15,1-4-3-15,-2-18-4 16,-5-10-1-16,-2-11 0 15,-4-8-1-15,0-10 0 16,-3-7-1-16,0-7 3 16,0-6-6-16,0-5 3 15,0-2-19-15,0 0-172 16,0 0-65-16,0-9-346 16</inkml:trace>
  <inkml:trace contextRef="#ctx0" brushRef="#br0" timeOffset="347431.5424">2898 14036 896 0,'0'0'44'0,"0"0"99"15,0 0-22-15,0 0-67 16,0 0-3-16,-94-39-18 16,76 39-10-16,-3 3-3 15,-1 18-13-15,2 8-2 16,4 0 5-16,7 7-4 15,6 0 3-15,3-5-5 16,3-1 3-16,12-8 0 16,4-5 4-16,2-6-4 15,0-3-1-15,-3-6 1 16,1-2-4-16,-1 0-2 16,-3-14-2-16,-3-6-9 15,-4-3-33-15,-1-8-8 16,-4 1-18-16,-3-2 30 0,0-1 20 15,0 0 0-15,-2 7 19 16,-3 10 5-16,2 6 8 16,1 7 35-16,2 3-4 15,0 0-44-15,0 18 2 16,12 9-2-16,3 0 28 16,4 3-10-16,-4-1 11 15,0-2-17-15,0-2-12 16,-5 0 0-16,-4-3 0 15,-6-2-24-15,0-3-206 16,-6-10-281-16</inkml:trace>
  <inkml:trace contextRef="#ctx0" brushRef="#br0" timeOffset="347759.8948">2959 13975 1193 0,'0'0'13'0,"0"0"134"15,0 0-39-15,0 0-44 16,95-11-15-16,-56 34-10 16,-6 4-20-16,-3 2-13 15,-11 4-4-15,-5 6-1 16,-11 0-1-16,-3 2 0 16,0-7 4-16,0-12-2 15,-6-8 0-15,1-11-2 0,-1-3 5 16,-4 0-1-16,-2-13 3 15,0-11-3-15,3-6-2 16,3-6-1-16,3 0 0 16,3 0-1-16,0 2 0 15,0 5 0-15,6 0-3 16,5 8 2-16,0 1-17 16,-3 7-21-16,4 4-69 15,1 5-94-15,-5 0-220 16</inkml:trace>
  <inkml:trace contextRef="#ctx0" brushRef="#br0" timeOffset="348197.3206">3284 13654 1006 0,'0'0'12'0,"0"0"117"15,0 0 28-15,0 0-54 16,0 0-45-16,0 0-25 16,-12-37-23-16,12 46-10 15,3 22 4-15,14 16 2 16,2 8 24-16,0 5 3 16,-2 1-18-16,2-3-7 15,-5-9-4-15,-4-6-3 16,-1-4-1-16,-6-10 0 15,0-5 0-15,-3-7-57 16,0-7-136-16,0-10-125 16,0 0-414-16</inkml:trace>
  <inkml:trace contextRef="#ctx0" brushRef="#br0" timeOffset="348525.5339">3441 13955 855 0,'0'0'196'0,"0"0"-193"15,0 0 101-15,0 0-9 16,94 88-41-16,-60-58-7 16,-3-5-11-16,-1-6-12 15,-6-4-8-15,-3-5-1 16,-5-6-4-16,-1-4 0 16,-4 0 4-16,5-7-7 0,-1-10 6 15,0-9-11-15,-3-1-2 16,-2-9 0-16,-5 0 1 15,-5-3-1-15,0 6 3 16,0 8-2-16,0 16 5 16,0 9 29-16,-2 17-36 15,-8 33-9-15,-5 25 9 16,-4 21 6-16,-8 16 1 16,-9 13-3-16,-9 9-4 15,-7 3-1-15,0 2-6 16,-2-3-310-16,5-17-614 15</inkml:trace>
  <inkml:trace contextRef="#ctx0" brushRef="#br0" timeOffset="349790.1358">941 14701 611 0,'0'0'38'16,"0"0"-18"-16,0 0 12 16,-94-17 34-16,85 15-5 15,0-4-18-15,3 4 15 16,3-1-16-16,0 3 9 16,0 0-14-16,0 0-6 15,3 0 2-15,-3 0-12 16,3 0-9-16,0 0 0 0,0 0-2 15,0 0-3 1,0-1 3-16,0 1-7 0,0 0 6 16,0 0-6-16,0 0 3 15,0 0-3-15,0 0-1 16,3 0 5-16,17 1 24 16,8 4 12-16,15-2-16 15,12-3 11-15,9 0-3 16,5 0-7-16,7-5-3 15,5-5-14-15,-4 0-10 16,2 3 7-16,-4-3-4 16,-5 1 2-16,-1 1-6 15,-2 0 1-15,12 0 8 16,-2-1-5-16,4-2-2 16,1-3-2-16,-9 2-2 0,0-1 0 31,-6 4 2-31,-6-1 1 0,-7 3-1 0,-6 4 0 15,-5 1 0-15,-4 2 0 16,-3 0 0-16,1-2 0 16,3-1 1-16,-1-4-1 15,0 0 3-15,-1-3-3 16,1 1 0-16,-3 2 2 16,-3 4-2-16,0 0-1 15,0-1-1-15,-2 0 2 16,2-1-1-16,7 1 5 15,0-5-7-15,2 2 3 16,3-3 0-16,-8 3 2 16,-7 2-2-16,-11 0-2 0,-8 2 2 15,-5 3 1 1,-5 0 1-16,-1 0-2 0,0 0 1 16,0 0-2-16,0 0-2 15,0 0-1-15,6 3-19 16,-3 10-52-16,3 4-87 15,-3-4-258-15</inkml:trace>
  <inkml:trace contextRef="#ctx0" brushRef="#br0" timeOffset="350071.3862">4036 14479 1457 0,'0'0'0'0,"0"0"-6"16,0 0 6-16,0 76 6 16,0-33-3-16,0 9-3 15,-24 11 2-15,-15 14-2 16,-10 2-248-16,-6-10-332 15</inkml:trace>
  <inkml:trace contextRef="#ctx0" brushRef="#br0" timeOffset="351408.8709">5132 14149 1183 0,'0'0'8'0,"0"0"114"16,0 0-49-1,0 0-32-15,0 0-41 0,0 0-12 16,0 0 12-16,2 99 1 16,14-43 2-1,-7 1 2-15,-6-2-3 0,0-5 1 16,-3-10-3-16,0-10 3 16,0-11-1-16,-3-9 2 0,0-5 2 15,0-5 2 1,-6 0 8-16,-4-15 34 15,-1-11-40-15,-2-11-2 0,-1-13-6 16,1-6 4 0,4-16-1-16,5-7-5 0,7-5-2 15,0-8-2 1,13 8 2-16,11 6-1 0,4 15 2 16,-2 20-2-16,-4 21 0 15,-1 12 1 1,-3 10-1-16,-3 0-6 0,-3 20-9 15,-5 13 1-15,-4 6 16 16,-3 7 1-16,-3 7-1 0,-13 1-4 16,-11-5 2-1,2-4-5-15,-2-9-16 16,4-5 2-16,4-14 2 16,5-4 11-16,4-10 2 15,7 0 1-15,0-3 6 0,3 0-1 16,0 0-5-1,0 0-47-15,9 3-8 0,12 8 42 16,7 5 19-16,8 4 1 16,0-1 1-1,4 2-2-15,-7-1 1 0,1-1 1 16,-4 1 1 0,0-1-2-16,-5 1-2 0,-2-4 1 0,-7 6-88 15,-4-3-171 1,-3-2-150-16</inkml:trace>
  <inkml:trace contextRef="#ctx0" brushRef="#br0" timeOffset="352003.2135">5529 14297 916 0,'0'0'12'16,"0"0"158"-16,0-76-84 16,21 53-61-1,1 4-17-15,1 5 9 0,2 8 6 16,-4 6-5-16,-3 16-6 16,-2 13 4-16,2 12 6 15,-12 8 2-15,-3 1-14 16,-3 2 2-16,0-2-8 0,-13-4-2 15,-1-2 0 1,-2-10 1-16,1-6-2 16,0-11-1-16,6-11 6 0,0-2-1 15,3-4 0 1,3 0 4-16,-1 0 0 0,1-5-3 16,3 0-4-16,0-6-2 15,0 2 0-15,0-2-3 16,10 2 3-16,8-1-1 15,6 0 1-15,1 6 0 16,5-2-1-16,3 0-1 16,1 3 2-16,-1 3-2 15,-3 0-5-15,-5 0 2 0,2 0-45 16,-9 0-95 0,-3 3-144-16,-6-3-289 15</inkml:trace>
  <inkml:trace contextRef="#ctx0" brushRef="#br0" timeOffset="352613.1676">6121 14337 1072 0,'0'0'13'0,"0"0"91"0,0 0 0 16,0 0-65-1,-13-77-15 1,32 60-18-16,2 3-5 0,-3 3 4 16,6 7-4-16,-5 4 1 0,-4 0-2 15,3 15-10 1,-9 11 6-16,-3 6-2 0,-6 5 6 16,0-2 1-16,-6-1 0 15,-6-7 0-15,-3-8 1 16,6-6-1-16,3-6 2 15,2-3-1-15,4-4 3 16,0 0 4-16,0-4-9 16,16-9-14-16,8-3-49 15,1 2 22-15,5 8 19 16,-6 6 16-16,0 0-5 16,1 17-1-16,-1 8 4 0,-9 2 5 15,-3 0 3 1,-12 3 4-16,0-1 4 15,-12-2 12-15,-13-1-2 0,-5-7 9 16,3-6 14-16,-10-4-13 16,1-6-10-16,0-3-10 15,2 0-8-15,4-8-15 16,6-14-157-16,5-6-254 16</inkml:trace>
  <inkml:trace contextRef="#ctx0" brushRef="#br0" timeOffset="353050.7511">7089 14195 963 0,'0'0'68'0,"0"0"105"15,0 0-19-15,0 0-94 16,0 0-8-16,0 0-27 16,3 0-13-16,24 0-2 15,7-10-2-15,5 4 3 16,0-5-11-16,1 2 5 16,-4 1-1-16,-8 2 1 15,-8 0-3-15,-4 4-2 16,-7-1-2-16,-3 1-27 15,-4 2-78-15,-2 0-138 16,0 5-118-16,-14 9-336 16</inkml:trace>
  <inkml:trace contextRef="#ctx0" brushRef="#br0" timeOffset="353347.5734">7109 14391 840 0,'0'0'82'0,"0"0"-22"16,0 0 75-16,0 0-101 16,0 0-17-16,0 0-8 15,-11 2 14-15,14-2 35 16,11 0-9-16,5 0 16 16,8-2-15-16,1-6-16 15,5 1-9-15,0 2-10 0,-2 0-1 16,-1 3-5-1,-5-1-4-15,-4 1-4 0,0 2 2 16,-3 0-3-16,-6 0-1 16,1 0 0-16,-4 0-7 15,-1 0-37-15,2 0-115 16,-4 5-167-16</inkml:trace>
  <inkml:trace contextRef="#ctx0" brushRef="#br0" timeOffset="355129.0229">4877 16636 927 0,'0'0'15'0,"0"0"89"15,0 0 10-15,0 0-19 16,0 0 6-16,0 0-53 16,0 0-12-16,-43-67 1 15,43 71-37-15,0 23-23 16,10 18 20-16,7 14 3 16,-1 0 4-16,1 5-3 15,-4-5 1-15,-4-6-1 16,0-6-1-16,-3-14 3 15,1-9-3-15,-4-8 0 16,-1-6 0-16,-2-7 0 0,0-1 1 16,0-2 4-16,0 0 8 15,0-5 3-15,-12-16-7 16,-3-8-8-16,-1-7 1 16,-1-14 1-16,-2-6 0 15,2-13 0-15,1-6-3 16,10-2 0-16,3 4-3 15,3 7 1-15,3 10 0 16,12 11 0-16,9 11 1 16,-2 13-2-16,-1 7 2 15,-3 12-2-15,3 2-3 16,-6 7-2-16,1 16-6 16,-1 4 4-16,-6 9 5 15,-6 6 2-15,0-2 3 0,-3 4 0 16,0-5-3-16,-9-6 1 15,-6-4-2-15,0-4-4 16,-4-6-15-16,1-5 1 16,0-4-3-16,5-5-14 15,-1-2 16-15,8-3 18 16,0 0-1-16,6 0 4 16,0 0 1-16,0 0-10 15,0 0 2-15,0 0 2 16,9 3-6-16,12 8 7 15,6 6 6-15,0 2-1 16,4 3 1-16,-4 0 0 0,0-3 3 16,-5 1-3-16,-1 0-2 15,-9-1 1-15,3-2 0 16,-5 0-9-16,-1 2-121 16,-4-8-135-16,1-5-283 15</inkml:trace>
  <inkml:trace contextRef="#ctx0" brushRef="#br0" timeOffset="355738.3716">5350 16724 1144 0,'0'0'17'15,"0"0"109"-15,0 0-62 16,0 0-21-16,0 0-41 15,0 0 0-15,40-68-2 0,-14 68 0 16,-4 0 0-16,-4 3-1 16,-3 13-4-16,-9 4-10 15,-2 0 6-15,-4 6 9 16,0-2 0-16,-13-1 5 16,1-6-2-16,0-7 0 15,3-5-1-15,6-3-1 16,0 0 0-16,3-2-1 15,0 0-8-15,0 0-49 16,0 0-36-16,15 0 26 16,6 3 62-16,4 0-1 15,2 4-3-15,0-3 8 0,-3 4-2 16,-6 3 2 0,-6 0-1-16,-5 1-4 0,-7 3 0 15,0 4 6-15,-18 1 11 16,-4-1 5-16,-2 0 12 15,-3-7 13-15,3-2-12 16,2-5-11-16,4-1 0 16,-3-1-4-16,0-3-14 15,3 0 0-15,5 0-30 16,4 0-132-16,6 0-219 16</inkml:trace>
  <inkml:trace contextRef="#ctx0" brushRef="#br0" timeOffset="356097.8353">5747 16692 1173 0,'0'0'21'16,"0"0"121"-16,0 0 16 16,0 0-66-16,0 0-47 15,0 0-10-15,-30-55-7 16,30 55-14-16,0 0-14 0,0 3-3 16,0 19-9-16,13 12 10 15,4 11 0-15,2 2 4 16,-5 0 0-16,2 1 4 15,-4-2-5-15,3-2-1 16,-6-8-2-16,0-3 0 16,-2-6 0-16,-1-5-1 15,-3-2-21-15,0-8-71 16,5-10-214-16,-5-2-401 16</inkml:trace>
  <inkml:trace contextRef="#ctx0" brushRef="#br0" timeOffset="356754.1905">6806 16801 699 0,'0'0'297'16,"0"0"-156"-16,0 0 41 15,0 0-71-15,0 0-22 16,0 0-30-16,-33-29-26 16,33 28-17-16,0 1 9 15,0-3-10-15,0-2-10 16,18 0-4-16,10-2 5 15,11-3-3-15,6 5-1 16,1 0-2-16,-4 3-4 16,-5-1 4-16,-3 3-1 15,-7 0 0-15,-9 0-2 16,-6 0-30-16,-3 0-62 16,-3 0-90-16,-3 0-93 0,-3 0-144 15</inkml:trace>
  <inkml:trace contextRef="#ctx0" brushRef="#br0" timeOffset="357097.9466">6836 16990 189 0,'0'0'705'0,"0"0"-679"15,0 0 130-15,0 0-87 0,0 0-11 16,0 0-11-16,-24 0 29 16,24 0-6-16,0 0-22 15,0 0-8-15,13 0-7 16,11 0-3-16,9-7 3 16,7-6 1-16,9-1-8 15,-2-5-3-15,0 1-16 16,-3 2 3-16,-7 1-4 15,-3 4-3-15,-11 3-3 16,-7 5 0-16,-10 3-1 16,-6 0-1-16,0 0-18 15,0 0-54-15,0 8-111 0,-16 1-78 16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22T05:24:35.640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21667 13403 388 0,'0'0'178'15,"0"0"-48"-15,0 0-53 16,0 0-37-16,0 0-1 16,0 0-10-16,0 0 6 15,0 0 1-15,-35 0 20 16,35 0 6-16,0 0-16 15,0 0-4-15,0 0-6 16,0 0-15-16,0 0-6 16,0 0-9-16,0 0 3 15,0 0 7-15,0 0 12 16,0 0 0-16,0 0-3 0,0 0-6 16,0 0-11-16,0 0 0 15,0 1-5-15,0 11 3 16,0 2 0-16,0-8 2 15,0 0 0-15,0 0-1 16,0-1 2-16,0 4 8 16,0 2-5-16,0 1 4 15,0 8-6-15,0 3 0 16,8 9 0-16,1 0-1 16,0 0-1-16,0 0-4 15,0-11 1-15,-1 0 0 16,1-4-3-16,0 4 4 0,0-6-4 15,5 2-2 1,-5-2 1-16,-9-3-1 0,9 2 1 16,0-8 0-16,-9 1 0 15,0-7-1-15,0 4 2 16,0-4-2-16,0 0 4 16,0 0-2-16,0 0 3 15,0 0-2-15,0 0-2 16,0 1-1-16,0-1 0 15,0 0 0-15,0 5 0 16,-33-1 5-16,-10 2-5 16,-10 11 0-16,3-3 0 15,-3-1 0-15,-5 9 1 16,-4 1-1-16,1 1 0 16,11 3 0-16,6-6-2 0,9 5 0 15,12-11 2-15,5-3-2 16,9-6-2-16,1 3 3 15,-1-4 1-15,9-4 0 16,0 6-1-16,0-4-3 16,0 4-5-16,0-2 3 15,26 3 4-15,6-6 2 16,12 4 4-16,9-6-1 16,-3 0 0-16,-6 0-1 15,0 0 0-15,-12 0-2 16,-6 0 0-16,9 0 0 15,0 0 0-15,6 0 0 0,12 0 0 16,-9 0 1-16,-3 0-1 16,-6 0-2-16,-17 0 2 15,-1 0 0-15,-8 0-2 16,0 0-2-16,-1 6-1 16,-8 4-1-16,9-5-9 15,-9 6 12-15,0 0 3 16,0-7 1-16,0 8 0 15,-17-1-1-15,-18 2 1 16,-9 4 2-16,-15 1-2 16,6 2-1-16,-14 6 2 15,6-3-2-15,2-1 2 16,15 0-1-16,-8-2-1 0,2 0 0 16,15-1 2-16,0-4-2 15,8-6 0-15,18 3 0 16,-5-8-1-16,14-4-3 15,0 0-1-15,0 5-1 16,0-4 3-16,0 4 2 16,0-1-2-16,32-4 3 15,29 0 0-15,7 0 4 16,11 0-4-16,6 0 1 16,-15 0 0-16,-3 0 0 15,-14 0-1-15,-3-4 0 16,-15 4 1-16,-18 0-1 0,10 0-1 15,-10 0 0-15,-2 0-1 16,-6 0-1-16,-1 0 2 16,-8 0-2-16,9 0-2 15,-9 0 4-15,0 0 1 16,0 0 4-16,0 0 2 16,0 0-1-16,0 0 0 15,0 0-3-15,0 0-1 16,0 4-1-16,0 9-4 15,0 8-1-15,0 5 5 16,0 8 0-16,0-3 1 16,0 5-1-16,9-2 2 15,-9 2 2-15,9-4-2 0,0 2 2 16,-1-7 4 0,1 5 0-16,0-5-1 0,0-8 5 15,-1 2-1-15,-8-5 0 16,0-4-1-16,0-8 4 15,0 1 0-15,0-5-4 16,0 0-5-16,0 1-5 16,9 8-2-16,-9-9-71 15,0-19-504-15</inkml:trace>
  <inkml:trace contextRef="#ctx0" brushRef="#br0" timeOffset="3844.4549">22448 14121 684 0,'0'0'88'16,"0"0"64"-16,0 0-67 15,0 0-22-15,0 0-2 16,0 0-4-16,0 0-13 15,0-22 8-15,0 22 3 16,0 0-14-16,0 0-6 16,0 0-6-16,0 0-6 15,0 0 3-15,0 0-1 16,0 0 5-16,0 0-6 16,0 0-7-16,0 0-9 15,0 0-7-15,0 20-1 16,0 14-1-16,0 7 1 15,0 12 0-15,0-3 1 16,0 3-1-16,0-6 1 0,0-3 0 16,9-12 0-16,-9-5-1 15,0-12 0-15,0-4 3 16,0-11-3-16,0 0 5 16,0 4-1-16,0-4 2 15,0 0 0-15,0 0 4 16,-18-4-6-16,-8-17-1 15,0-1-2-15,2-1 2 16,7-1-3-16,-1-3 2 16,9-5-1-16,1-3-1 15,-1-5 3-15,9 2-2 0,0-9 0 16,0 0-1 0,9-8 0-16,8 7 2 0,10-1-2 15,-4 6 0-15,3 7 2 16,-8 5-2-16,-1 9 1 15,1 0-1-15,8 5 0 16,-2 2-2-16,11 2 0 16,-18 4 2-16,10-1-1 15,-10 5 1-15,1 5 0 16,5 0-3-16,-5 0-2 16,-9 0 3-16,8 0-2 15,-8 5 1-15,0 5-3 16,0 6 3-16,-1 0 3 15,-8 1-4-15,0 4-2 16,0-1 4-16,0-2 2 0,-35 7 1 16,-9-2-1-16,3 1 0 15,-3-1-2-15,1-1-6 16,10-7-5-16,7-3 5 16,8-7-4-16,10-1 5 15,-10-3 0-15,9 3 4 16,9-3 1-16,-8-1 0 15,8 7 1-15,0-4-3 16,0 2-3-16,0 2 3 16,0 1 4-16,0 0-1 15,0 3-2-15,8 6 3 16,36-7 0-16,15 11 0 0,2-1 4 16,1-4-2-16,-4 7 0 15,-23-8-1-15,0 2 0 16,-11-2-2-16,-7 7 1 15,-8-5-3-15,0-2-38 16,-9 1-189-16,0-10-138 16</inkml:trace>
  <inkml:trace contextRef="#ctx0" brushRef="#br0" timeOffset="4250.646">23274 14107 753 0,'0'0'154'0,"0"0"20"16,0 0-89-16,0 0-17 15,0 0 7-15,0 0 0 16,-27 0-12-16,27 0-17 15,0 0-5-15,0 0-14 16,0 0-5-16,0 0-6 16,0 0-6-16,0 8-6 15,0 13-3-15,0 17 1 0,0 5 0 16,0 5 6-16,0 6 0 16,0-7 2-16,0 0-2 15,9-4 3-15,0 1 1 16,0-3-6-16,-9-9-4 15,0-4 0-15,0-6-1 16,0-9-1-16,0-1-1 16,0-5-16-16,0-7-146 15,-53-7-345-15</inkml:trace>
  <inkml:trace contextRef="#ctx0" brushRef="#br0" timeOffset="6500.6627">21980 15167 24 0,'0'0'469'16,"0"0"-324"-16,0 0-65 15,0 0-49-15,0 0-9 16,0 0 5-16,-21 4 12 15,21-4 8-15,0 0 1 16,0 0-14-16,0 0 1 16,0 0 8-16,0 0-6 15,0 0-16-15,0 0-2 16,0 0-7-16,0 0 1 0,0 0 5 16,0 0-1-16,0 0 7 15,0 0-4-15,0 0-2 16,0 0-4-16,0 0 7 15,0 0 15-15,0 0-4 16,0 0-5-16,0 0 1 16,0 0-12-16,0 0-4 15,0 0 3-15,0 0-9 16,9-10-6-16,32-1 5 16,3 1-4-16,9-7-1 15,-3 0 2-15,-7 2-2 16,-16 1 0-16,-4 3 3 15,-14 6 2-15,-9 3 7 0,0 2 9 16,0 0-5-16,0 0-10 16,0 0-1-16,0 0-4 15,0 0-1-15,0 0 3 16,0 0-1-16,0 0 5 16,0 0-4-16,0 0 8 15,0 0 7-15,0 0-3 16,0 0-14-16,0 0-1 15,0 0 0-15,0 0-1 16,0 0-1-16,0 0 2 16,0 0 0-16,0 0 1 15,0 0 1-15,0 0-1 0,0 2-1 16,0 19-4-16,0 15 2 16,0 13 1-16,0 2 1 15,0 4 0-15,0 0 0 16,0-2 0-16,0-11-1 15,0-4 1-15,9-11-1 16,0-3 0-16,-1-7-1 16,1-11-1-16,0-1-2 15,0-5 4-15,-1 0 1 16,-8 0 1-16,9 0 3 16,-9 0 2-16,9 0 4 15,0 0-2-15,8-11-1 16,16-10-5-16,-7 6-2 0,18-6 0 15,-3 6 0 1,-6-4 0-16,0 4 0 0,-9 0 1 16,1 9-1-16,-13-5 0 15,4 5-1-15,-1 2 1 16,1 4-4-16,0-5 2 16,-10 5 1-16,1 0-1 15,0 0 0-15,-9 0-5 16,9 0-3-16,-1 20 10 15,16 6 0-15,-7-3 2 16,10 9 0-16,-10-5-2 16,-8 0 0-16,0 4 1 0,-9 1-1 15,0-1 2 1,0-4-1-16,0-4 1 0,0-6-2 16,0-9 0-16,0-1 0 15,0-7-1-15,0 0 1 16,0 0 0-16,0 0 3 15,0 0 1-15,9 0-3 16,-9 0 2-16,8 0-2 16,10-7-1-16,5-1 0 15,-5-4 0-15,17-3 0 16,0 2-1-16,-3-2 0 16,-5 3 2-16,-1 3-1 15,-17 4 0-15,0 5-1 16,-9 0-1-16,0 0-1 15,0 0-2-15,8 0-10 0,10 9 11 16,0 14 4-16,5 2 0 16,-5 3 1-16,8 4-1 15,-9-8 1-15,1-6-1 16,-9-1 0-16,8-7 1 16,-2 0-1-16,-6 2 0 15,8-8-1-15,-8 1 0 16,9-4 1-16,-10 4 1 15,1-5-1-15,9 0-1 16,-1 0 1-16,7 0 0 16,2 6 0-16,9-6 0 15,0 6 0-15,15-1-1 0,3 5 1 16,-1 0-1-16,-11 2 1 16,3 0 0-16,0 1 0 15,-12-3 1-15,4-1-1 16,-10 6 0-16,0-2 0 15,15 4-1-15,-14 0 0 16,-1-7 0-16,-9 1-2 16,-8 1 0-16,-9-7-24 15,0-5-110-15,-17 0-141 16</inkml:trace>
  <inkml:trace contextRef="#ctx0" brushRef="#br0" timeOffset="7563.2403">22226 16325 778 0,'0'0'118'0,"0"0"107"15,0 0-125-15,0 0-28 16,0 0-6-16,0 0-29 16,0 0-37-16,0 28-5 15,0 20 5-15,0 16 8 16,9 4 6-16,5 3 0 15,-5-12 6-15,0-2-3 16,0-18-8-16,-1-4-1 16,1-13-2-16,-9-12-4 15,9-2 0-15,-9-8 3 0,0 0 3 16,0 0 8-16,0 0 4 16,0-23 4-16,-35-9-22 15,3-5-2-15,5-5 3 16,-8-7 0-16,9 2-3 15,8-1 0-15,18 5-2 16,0-5 1-16,0 3-2 16,9 5 3-16,26-2 0 15,-9 2 0-15,10 4-3 16,5-1 4-16,-6 14-1 16,0 2 0-16,-3 1 0 15,-14 12 1-15,-1 5-1 16,1 3 0-16,-10 0-6 0,1 3-6 15,0 19 5 1,0 1 6-16,-9 9-4 0,0 0 5 16,0 4 6-16,-27-5-5 15,10-4 0-15,-18-3 1 16,11-3-2-16,7-6 0 16,-1-4 3-16,9-5-3 15,1-6-5-15,8 0-2 16,0 0-5-16,0 0-11 15,0 0-3-15,0 0 10 16,0 0-3-16,0 4 6 16,8 2 3-16,36 10 10 0,6-5 0 15,3 11 0 1,5-1 0-16,-14-1 0 0,9-2 0 16,-21 3 0-16,-6 6-2 15,-17-7-32-15,-9 6-165 16,0-8-102-16,0-13-275 15</inkml:trace>
  <inkml:trace contextRef="#ctx0" brushRef="#br0" timeOffset="8078.7859">22870 16556 797 0,'0'0'101'0,"0"0"70"16,0 0-100-16,0 0-50 16,0 0 1-16,0 0 34 15,76-81 15-15,-41 66-4 0,0 7-26 16,-3-1-22 0,-14 9-2-16,-9 0-9 0,-1 0-8 15,1 9-6-15,0 14 2 16,0 15 4-16,-9-2 4 15,0 3-1-15,0 4-2 16,0-2-1-16,-18-8 6 16,1-2-4-16,8-15-1 15,9-9 0-15,0-3 0 16,0-4 0-16,0 0-1 16,0 0 2-16,35 0-1 15,18-11 6-15,23-9 1 16,9-12-1-16,-6-5-7 0,-12-7-90 15,-50-7-343-15</inkml:trace>
  <inkml:trace contextRef="#ctx0" brushRef="#br0" timeOffset="10235.0764">19296 16583 620 0,'0'0'158'0,"0"0"7"15,0 0-78 1,0 0-12-16,0 0-26 0,0 0-29 16,0 0-4-16,0 0 1 15,0 0-7-15,0-11-5 16,26-5 0-16,10-7 4 15,13-8 8-15,13-2 1 16,14-9 3-16,-6-1-7 16,-3-3-4-16,-5 1 4 15,-12 9-11-15,-15-4 2 16,0 8-1-16,-18 8 12 16,-2 1 5-16,-6 3 4 15,-9-2-8-15,9 12-2 16,-9-7-2-16,8 2-10 15,-8-7 1-15,0 6-4 0,9-5 1 16,-9 4 1-16,0 6 2 16,0 2 21-16,0 6 14 15,0-2-9-15,0 5-8 16,0 0-14-16,0 0-3 16,0 0-5-16,0 0-4 15,9 0-7-15,17 13-5 16,1 14 16-16,14 5 0 15,3 4 3-15,-1-4-3 16,7-4 2-16,3-8-1 16,-9-5 1-16,-12-2-1 15,-14-4 0-15,-10-9 1 0,-8 0-2 16,9 0 2-16,-9 0 4 16,0 0 2-16,0 0 1 15,0-14-2-15,0-4-2 16,0-7-2-16,-17-3 2 15,-10 2-2-15,4-7 0 16,-4 1 0-16,10 0-3 16,-9 0 1-16,8 0 1 15,0 7-2-15,13 2 0 16,-4 2 2-16,0 6-1 16,9-7-1-16,-9 7 3 15,9 3-3-15,0-3 3 16,0 7-2-16,0 4 0 0,0 4 0 15,0 0-1-15,0 0-4 16,0 0-2-16,9 0-10 16,41 21 16-16,11-3 0 15,15 13 1-15,27-4 2 16,-7-6-3-16,7 1 0 16,-10-6 2-16,-31-7-2 15,-21-2 0-15,-24-4 0 16,-17 2 0-16,9-5 3 15,-9 0 2-15,0 0-2 16,0 0 9-16,0-5-8 16,0-14 2-16,0-2-5 15,-9-2 3-15,1 8-4 16,8-2-2-16,-9 1 1 0,9 1-5 16,0 2 4-16,0 0 0 15,0-1 0-15,17-6-3 16,10 0 2-16,17-9 2 15,5 4 1-15,4-2 0 16,0 5-3-16,-12 1 2 16,3 0 1-16,-18 11 0 15,6-3 0-15,-5 0 0 16,-1-1 0-16,9-6 0 16,6-5 0-16,3 2 1 15,9-3-1-15,-12-1 0 16,-6 7 0-16,9-3 0 15,-9 7 0-15,6 5 1 0,-6-6-1 16,9 2 0-16,5-2 0 16,-5 7 0-16,0-7 0 15,-3 2 0-15,3-2 2 16,-9 2 0-16,-11 0-2 16,-7 9 0-16,1 2 1 15,-9-1-1-15,-1 3 0 16,1-2 0-16,0 4 0 15,0-6 0-15,8 1 0 16,-8 4 0-16,0-4 1 16,5 5-1-16,-14 0 0 15,9-4 0-15,-9 4-2 0,0 0-2 16,9 0 3-16,-9 0 1 16,0 0-3-16,0 0 6 15,0 0-3-15,0-5 3 16,0 5 1-16,0 0 0 15,0 0 1-15,0 0-5 16,0 0-5-16,-67 5-228 16,-36-5-601-16</inkml:trace>
  <inkml:trace contextRef="#ctx0" brushRef="#br0" timeOffset="11219.4705">19176 15396 868 0,'0'0'171'0,"0"0"14"16,0 0-68-16,0 0-42 15,0 0-10-15,0 0-22 16,0-27-23-16,0 27-20 15,0 12-3-15,0 15-2 0,18 14 5 16,17 12 2-16,-3-3 0 16,-6 7-1-16,1-10 0 15,-10-7-1-15,1-8-1 16,-9-8 0-16,-9-10 0 16,0-5 2-16,0-9 0 15,0 0 5-15,0 0 3 16,-9 0 6-16,-26-15-2 15,-9-17-3-15,-15-13-5 16,7-7 0-16,-16-17-3 16,16 4-2-16,16 1 3 15,13 12-6-15,14 15 0 0,9 2 2 16,0 3 1-16,0 0 0 16,32 1 7-16,12 4-6 15,0-4-1-15,6 4 2 16,-15 7-1-16,0 4 3 15,-8 10-4-15,-13 1-4 16,-5 5 2-16,0 0-6 16,-9 0 2-16,9 11 3 15,-9 5 3-15,0 9-5 16,0 8 5-16,0 3 0 16,-27-4-1-16,4 0-2 15,-4-9-3-15,1-1-2 16,9-6-2-16,-1-7-4 0,9-2 4 15,0-2-4-15,9-5-3 16,0 0 2-16,0 0 3 16,0 0-3-16,0 4-2 15,18-4 14-15,17 5 3 16,18-4 2-16,5 4-2 16,4 7 1-16,5-3 0 15,-5 8-1-15,-4 4-1 16,-14 5 1-16,-18 5-2 15,-17 9-30-15,-9-3-149 16,0-6-103-16,0-20-330 16</inkml:trace>
  <inkml:trace contextRef="#ctx0" brushRef="#br0" timeOffset="11813.3655">19753 15230 758 0,'0'0'112'0,"0"0"82"16,0 0-137-16,0 0-47 15,0 0 4-15,0 0 7 16,137-96 20-16,-87 85 0 16,3 2-9-16,-12 4-8 15,-15 5-11-15,-17 0-2 16,0 0-11-16,-9 20 1 15,0 12-1-15,0 5 10 16,-36 0-3-16,13-14-5 16,5-4-2-16,1-11 1 15,17-3 0-15,0-5 0 0,0 0 6 16,0 0 1-16,0 0-8 16,0-13-4-16,44-6 4 15,6-9 2-15,2 8-2 16,-2 8 2-16,-15 9-2 15,-9 3-5-15,-17 3 0 16,0 19 3-16,-9 12 2 16,0 6 0-16,0-2 2 15,-35-1 1-15,-9 2 2 16,-15-7-1-16,7-7-1 16,2-2-2-16,-3-14-1 15,9-9-6-15,-5 0-199 16,14-20-436-16</inkml:trace>
  <inkml:trace contextRef="#ctx0" brushRef="#br0" timeOffset="17298.1034">21582 13517 441 0,'0'0'169'0,"0"0"-42"16,0 0-85-16,0 0-16 16,0 0-4-16,0 0-2 15,0 0 8-15,-9-37 48 16,0 35 6-16,9-3 5 15,-8 2-17-15,-1-4-13 16,9 6-25-16,-9-4 4 0,0-4-17 16,0 3-12-1,1-5-4-15,-1 1 11 0,0-2 2 16,-8-3 5-16,2-7 4 16,-3-1-10-16,1-1 6 15,-1 1-1-15,1-4-13 16,-1-3 1-16,1-4-4 15,-1-8 3-15,3 4-3 16,-2-14 1-16,-1 5 10 16,1-7 6-16,-10 10-3 15,10 2-8-15,-1 10 6 16,9 4-10-16,-5 3-1 0,14 7 0 16,-9-2-5-16,9 8 1 15,0 3 0-15,0-3-1 16,0 7-1-16,0 0 1 15,0-5 3-15,0 5-3 16,0-2 0-16,0 1-2 16,0 1-1-16,0 1 3 15,0-1 0-15,0 5 1 16,0-1-1-16,0 1 0 16,0-4-2-16,0 4 4 15,0-3-2-15,0 3 0 16,0-4-3-16,0 4 3 15,0 0 0-15,0 0-1 0,0 0 0 16,0 0 1-16,0 0 0 16,0 0 0-16,0 0 0 15,0 0-5-15,0 0 3 16,0 0-1-16,0 0 3 16,0 0-5-16,0 0 5 15,0 0-1-15,0 0 0 16,0 0 0-16,18 0-4 15,-13 0 1-15,13 7-1 16,-18-2 4-16,9-5 1 16,-9 5 2-16,9-5 0 15,-9 0-1-15,8 0 1 0,-8 0-2 16,0 4 0 0,9-2 0-16,-9 1 2 0,0-2-3 15,9-1 2-15,-9 0-2 16,0 0 2-16,0 0-1 15,9 0 0-15,-9 0 1 16,0 0 0-16,8 0 0 16,-8 0 0-16,0 0-1 15,9 0 0-15,-9 0 1 16,0 0 0-16,0 0 0 16,0 0-1-16,9 5 0 15,-9-5 0-15,9 0 0 16,0 0 0-16,-1 0 3 15,7 4-5-15,3-1 4 16,-1-3-1-16,9 10-1 0,1-5-4 16,14 5 4-16,3 6 0 15,8-5-1-15,-2 6 1 16,12-7 0-16,5 7 1 16,3 4-1-16,-3-5 0 15,-5 4 0-15,-4-5 0 16,-5-2 1-16,-9-3-1 15,6 7 0-15,-6-2 1 16,8 7-1-16,7 5 0 16,26 0 0-16,-6 5 0 15,14-2 0-15,1-1 0 16,-15-3 0-16,-3-11 0 0,-23 2 0 16,-3-7 1-16,-15-5-1 15,-9 2 1-15,-8-7 0 16,-1 5-1-16,-8 0 1 15,0-1-1-15,-3-3 0 16,2-1 0-16,1 5 0 16,-9-5-1-16,0 0 1 15,0 0-2-15,0 0 2 16,0 0 6-16,0 0 0 16,0 0-2-16,0 0 1 15,0 0-2-15,0 0 1 16,0 0 0-16,0 0-1 15,0 0-1-15,0 0 0 16,0 0-2-16,0 0-1 16,0 0 0-16,9 0 0 0,-9 0-4 15,0 0 1-15,0 0-3 16,18 0 1-16,-1 0 4 16,18 0 2-16,6-10 0 15,21-7 1-15,-10 2-1 16,16 2 1-16,-7 0-1 15,-20 2 0-15,-6 3 0 16,-8 0 0-16,-19 8 1 16,-8 0-1-16,0 0 0 15,0 0-1-15,0 0-5 16,0 4-9-16,0 13 3 16,0 10 10-16,0 0 2 0,0 10 4 15,0 3-3-15,-26 4 2 16,8-1-3-16,1 6 1 15,8-12-1-15,9-5 0 16,0-10-1-16,0-6-1 16,0-5 2-16,0-6-3 15,9-2 1-15,0-3 2 16,8 5 3-16,-8-5-2 16,9 0 3-16,8 0-4 15,-3 0 2-15,12 0-2 16,1-8 5-16,-1-4-2 15,14-4-3-15,-5 0 1 16,3 0 0-16,9-5 0 0,-4 11-1 16,-11-7 0-16,-14 12 0 15,-10 0 0-15,-8 5 0 16,-9 0 1-16,9 0-2 16,-9 0 0-16,0 0-4 15,9 5-7-15,-1 17 10 16,1 5 2-16,0 5 1 15,3 3-1-15,-1 10 0 16,-2-3 2-16,-9 2-2 16,0 10 0-16,0-8 0 15,-20 7 0-15,-1 0 0 16,-5-9 0-16,0-2 2 0,17-10-2 16,0-9-1-16,9-9 0 15,0-8-1-15,0-2 1 16,0-4-1-16,0 0 2 15,0 0 3-15,0 0 2 16,0 0-5-16,9 0 6 16,17 0-4-16,0-9 0 15,33-6-1-15,2-1 0 16,7 0-1-16,11-7 3 16,-12 7-2-16,-5 5-1 15,-21 3-1-15,-24 8-1 16,-8 0 1-16,0 0 1 15,-9 0-2-15,0 0 1 0,0 0-4 16,0 0-8-16,0 0 6 16,0 15 5-16,-18 5 2 15,-23 12 0-15,-3 0 0 16,-17 5 0-16,2-5 0 16,15-9 0-16,9-3 0 15,12-8 0-15,14-7 0 16,9-5-1-16,0 0-1 15,0 7-3-15,0-3 1 16,0 0 2-16,0-2 2 16,0-2-1-16,9 0 0 15,23 0 0-15,3 0 1 0,18-10 4 16,5-7 5 0,-5-2-9-16,6 6 2 0,-7 3-2 15,-8 3 0-15,-12 7 0 16,-5 0-3-16,-10 0 0 15,10 0 2-15,-1 22-2 16,15 13-1-16,3 9 4 16,0 3 1-16,5 8 3 15,-13-6-4-15,-1-5 0 16,-9-8 3-16,-3-9 0 16,4 5 2-16,-10-6 4 15,10 0-3-15,-1 1 3 16,-8 11-5-16,14-6-2 15,-15 6 5-15,10-2-2 16,-10 8 1-16,1-3-2 0,-1 3 0 16,7-6 1-16,2 3 2 15,9-10 5-15,0 3-8 16,6-3 6-16,-6 1-8 16,9-4 3-16,-11 4-1 15,10-1 2-15,-16 7 0 16,8 4-1-16,6 2 4 15,-6-1-9-15,9 9 4 16,6-4 1-16,-6 0-4 16,-1-1 1-16,-2-2 0 15,-5-3-1-15,-1-4 3 16,-9-6 1-16,6-1 3 0,-14-7-2 16,8-4-1-16,0-4-2 15,1-1-1-15,-4 6 1 16,4 2-3-16,-1-3 1 15,0 7 0-15,1 0-1 16,-10 7 0-16,7-11 2 16,-7 5-1-16,1-7-1 15,-1-6 1-15,1 2-1 16,-9-6 1-16,8-4-1 16,-14 3 0-16,3-6 1 15,-3 2 0-15,-3-1-1 16,12 2 1-16,-12 2-1 15,0-9 1-15,0 6-1 0,0-6 0 16,0 0-2 0,0 5-3-16,0 5 5 0,-15-3 3 15,-20 3-1-15,0 5 1 16,-9-8-2-16,12 1 0 16,-12 0-1-16,9 1 2 15,-15-2-2-15,-12 1 0 16,4 0 2-16,-4-4-2 15,10 3 0-15,-7-3 1 16,6-4-1-16,12 0 0 16,-2 0 3-16,-1 0-1 15,3 0-1-15,6 0-1 0,-9 0 0 16,-6 0 0 0,6 4 0-16,0 1 0 0,-6-2 0 15,6-3 1-15,1 0-1 16,10 0 1-16,-11 0-1 15,9 5 0-15,-11-5 0 16,7 4 0-16,-4 7 0 16,-4-7 0-16,17 4 0 15,-5-3 0-15,9-5 1 16,-9 4-1-16,3-3 0 16,-3 4 2-16,-1-5-4 15,-13 5 4-15,5-5-2 16,9 0 0-16,-15 0 0 15,15 0-1-15,0 0-1 16,8 0 3-16,-5 0-1 0,-3 0 0 16,9 0 0-16,-1-5-3 15,1-5 1-15,3 5 2 16,-4-3 2-16,1-1 0 16,8 3 1-16,1 2-1 15,8-1 0-15,-11-3 0 16,17 4 0-16,-6 4-2 15,0-4 3-15,9 4-2 16,-9-2 1-16,0-3-2 16,9 1 2-16,-17-1 0 15,8-3 0-15,-8 0-1 16,-10 1 1-16,4-1 0 0,5 0-2 16,-8-3 3-16,17 3-2 15,-17-5 1-15,8 4 0 16,9 3-2-16,-11 0 1 15,17 1 1-15,-6-1-2 16,0 6 1-16,9 0-1 16,-8-4 5-16,-1-1-3 15,0 4-1-15,0 1 0 16,1 0-1-16,8 0 0 16,0 0-3-16,0 0-12 15,0-11-77-15,0-21-351 16</inkml:trace>
  <inkml:trace contextRef="#ctx0" brushRef="#br0" timeOffset="18376.7806">25085 13409 963 0,'0'0'67'16,"0"0"135"-16,0 0-107 15,0 0-55-15,0 0-2 16,0 0-7-16,0 0-2 16,-26-37-10-16,26 42-14 15,0 22-3-15,0 11 15 16,0 5 5-16,17 5 2 15,10-1-10-15,-4-3-11 16,-5-7 1-16,-1-2-2 16,-8-7 1-16,-9-7 0 15,9-6 2-15,-9-7 0 16,0-4-3-16,0-4 2 0,0 0 2 16,0 0 6-1,0 0 1-15,0-9 8 0,-9-14-9 16,-17-12-10-16,-6-9 2 15,-4-10-3-15,10-1 3 16,0-4-3-16,8 2 1 16,9-2-2-16,-2 7 1 15,11 4 2-15,0-1-1 16,0 12-1-16,20 5 0 16,15 0-1-16,-17 11 0 15,8 2 1-15,-8 6-1 16,-6 6 0-16,-1 3 0 15,-2 4 0-15,0 0-2 0,8 0 0 16,10 19-2-16,8 9 2 16,6 4 1-16,-6 0-1 15,-9 1 2-15,1-2-1 16,-27-7 1-16,0-1-10 16,0 1 10-16,-9-3 4 15,-26-6-2-15,0 2 3 16,2-7-5-16,7 2-3 15,0-7 3-15,-1 0-9 16,1-1-3-16,3-3 6 16,5 4 1-16,9-5 3 15,0 5 2-15,9-5 0 0,0 0-3 16,0 6 2-16,0 0-8 16,0 9-6-16,18 12 14 15,23 7 0-15,3 6 1 16,17-2 0-16,-2-1-1 15,-15 0 1-15,-3-5 2 16,-15-5-2-16,-17-3-3 16,-9-9-65-16,0-7-261 15,0-8-618-15</inkml:trace>
  <inkml:trace contextRef="#ctx0" brushRef="#br0" timeOffset="19111.4253">26036 13639 582 0,'0'0'64'0,"0"0"98"16,0 0-19-16,0 0 6 15,0 0-68-15,0 0 11 16,-23-47 16-16,14 47-33 16,9-1 4-16,0 1-24 15,-9 0-14-15,9 0-15 0,0 0-15 16,0 0-6-1,0 0 1-15,0 0-1 0,0 0-4 16,0 0 5-16,0 0 2 16,0 0-1-16,0 0-2 15,0 0-3-15,0 0-2 16,0 0 0-16,0 0-2 16,0 0 2-16,0 0-1 15,0 0 1-15,-8 0 0 16,8 0 1-16,-9 16-1 15,0 10 0-15,0 6 0 16,1 8 2-16,8 6-2 0,0 7-5 16,0 7 5-1,0-6 1-15,0-1 1 0,8-12-2 16,1-14 1-16,-9-4 2 16,9-8-4-16,-9-8 1 15,0-4 0-15,0-3 2 16,0 0-1-16,0 0-1 15,0 0 0-15,0 0 0 16,0 0-43-16,0-3-128 16,0-19-227-16</inkml:trace>
  <inkml:trace contextRef="#ctx0" brushRef="#br0" timeOffset="19845.8778">26511 13736 757 0,'0'0'96'0,"0"0"116"15,0 0-111-15,0 0-52 16,0 0-13-16,26-117-15 15,-3 105 6-15,4 2 5 16,-1-3 0-16,0 3 1 16,9-4-10-16,6 6-4 15,3 0-2-15,-9 6-3 16,6 2-5-16,-14 0-6 16,-1 6-3-16,-8 26 0 15,-18 7 4-15,0 3 4 0,0 10-2 16,-18-5-3-1,-26-3 0-15,3-1-1 0,6-10-1 16,0-12 3-16,17-4-4 16,-8-4 1-16,11-1 0 15,7-5-1-15,-10 2 1 16,18-5-1-16,-9-1 0 16,9-3 0-16,0 0 0 15,0 0 0-15,0 0-1 16,0 0-2-16,0 0-2 15,9 0 5-15,41 0 1 16,11 0 6-16,24-11 6 16,6-5 4-16,8 4-4 15,-5 3-6-15,-24 7 7 0,-20-2-1 16,-24 4 2-16,-8 0 4 16,-9 0-10-16,-9 0 3 15,0 0-9-15,0 0-3 16,0 0-2-16,0 0-7 15,0 0-52-15,-53 0-117 16,-32 0-428-16</inkml:trace>
  <inkml:trace contextRef="#ctx0" brushRef="#br0" timeOffset="21298.96">20824 12164 229 0,'0'0'560'0,"0"0"-468"16,0 0 40-16,0 0-67 15,0 0-48-15,0 0-14 16,-24 0-2-16,24 0 7 16,0 0 8-16,0 0 4 15,0 0-6-15,9 0-2 16,23-9 13-16,12-2-4 16,9-1-16-16,-12-3-5 15,-6 5 0-15,-17 0 4 16,-1-2-3-16,-17 6 4 15,0-4 5-15,0-6 10 0,0 1 9 16,-9-1-11-16,-17-3-9 16,9 0 2-16,8 6-1 15,0 0 7-15,0 7-4 16,9 2-1-16,0 0 4 16,0 4-3-16,0 0-1 15,-9 0-6-15,9 0 3 16,0 0-5-16,0 0-4 15,0 8-10-15,0 16 5 16,0 16 5-16,9 7 3 16,9 2 2-16,-1 3 0 15,-8-10-5-15,9-2 2 0,-18-4 3 16,8-4-5-16,-8 0-4 16,0-4 2-16,0-1-57 15,-8 0-170-15,-19-18-157 16</inkml:trace>
  <inkml:trace contextRef="#ctx0" brushRef="#br0" timeOffset="21611.4414">20841 12464 660 0,'0'0'120'0,"0"0"26"0,0 0-46 15,0 0-47-15,0 0-33 16,0 0-3-16,-8 0-6 16,8 0 1-16,0 0 7 15,0 0 20-15,17 0 8 16,27-4 38-16,15-12-24 16,11-2-37-16,15-2-12 15,-15 8-7-15,-11 4-2 16,-16 1-3-16,-25 7-2 15,-9 0-7-15,-9 0-17 16,0 22-77-16,0-6-145 16,-18-5-798-16</inkml:trace>
  <inkml:trace contextRef="#ctx0" brushRef="#br0" timeOffset="23330.3878">26777 16763 299 0,'0'0'0'0,"0"0"-4"15,0 0-181-15,0 0 185 16,0 0 70-16,0 0 75 16,0 0 17-16,50-47 7 15,-50 47-68-15,0-6-53 16,0 6-8-16,0-5 1 0,0 4 22 16,0 1 18-1,0-4 10-15,0-1-29 0,0-7 0 16,8 6-22-16,1-9 0 15,9-2-16-15,8 0-2 16,0 2-12-16,1-2 0 16,5 2 4-16,3 2 1 15,9 1-5-15,-12 5-4 16,3 2 3-16,0 5-6 16,-8 7-3-16,-10 30-10 15,-2 21 10-15,-15 12 7 16,0 8-3-16,-15-1-4 0,-20-9 2 15,-9-9 1 1,9-15-2-16,12-17-1 0,-4-7 2 16,19-8 1-16,-1-12 0 15,9 0 0-15,0 0 1 16,0 0 2-16,0 0-3 16,0 0-2-16,0 0 2 15,0-1 2-15,0-10 2 16,0 6 2-16,9-1-2 15,8-3-3-15,13 1-3 16,16 0-1-16,7 1 1 16,14-5-1-16,21 4 0 15,32-8 2-15,27-5-1 16,31-2 5-16,-14-4-1 16,-18 1-5-16,-34 11 0 0,-45 3 1 15,-32 7-1-15,-35 5-6 16,0 0-82-16,-35 0-148 15,-76 0-475-15</inkml:trace>
  <inkml:trace contextRef="#ctx0" brushRef="#br0" timeOffset="26408.6278">19407 16581 131 0,'0'0'222'16,"0"0"-77"-16,0 0-22 15,0 0-62-15,0 0-42 16,0 0-6-16,0 2-3 16,0-2 39-16,0 0 14 15,0 0 11-15,0 0 33 16,0 0-15-16,0 0-18 16,0 0-13-16,0 0-24 15,-8 0 15-15,8 0-18 16,-9 5-20-16,-6-2-10 0,-2 2 1 15,8 3-2 1,-9 7-1-16,9 2-1 0,-8 9-2 16,-1 1-2-16,1 11 2 15,-10-2 1-15,-5 12 1 16,-3 7-1-16,0 7-1 16,-6 4 1-16,-3 6 3 15,0 4-3-15,-6-4 0 16,7-9-2-16,-1 1 1 15,3-12 0-15,6-9 1 16,-1-3 0-16,1-4 0 16,3-10 0-16,6-1 1 15,-9 3-1-15,8-1-1 16,-5 0 1-16,15 3 0 16,-1-6-3-16,0 1 3 0,10-2 0 15,-1-8-1 1,0-4 4-16,9-5-3 0,-9-2 0 15,9-4 0-15,0 0 2 16,0 0 0-16,0 0-2 16,0 0 0-16,0 0 1 15,0 5 1-15,0-5-2 16,0 0 3-16,0 0-3 16,0 0 2-16,0 0-2 15,0 0 0-15,0 0-1 16,0 0-1-16,0 0 2 15,0 0-4-15,0 0 3 0,0 0-1 16,0 0 2 0,0 0 3-16,0 0 0 0,0 0 1 15,0 0 0-15,9 0-4 16,35 0 2-16,23 0-1 16,21-9 3-16,15-8-2 15,-1-6 0-15,9 3-1 16,0 4-1-16,4 5 1 15,-4-2-3-15,9 5 4 16,-18-3 0-16,-17 3-2 16,-32 1 0-16,-18 6-2 15,-26 1 2-15,-1 0 2 16,-8 0 0-16,6 0 1 0,-6-4 4 16,18-1-7-1,-9 5-5-15,8-7 5 0,-8 7 0 16,-9 0 0-16,0 0 0 15,0 0 3-15,0 0-3 16,0 0 6-16,0 0-2 16,0 0-4-16,9 0-2 15,0 12-12-15,8 15 7 16,18 13 7-16,-11 10 2 16,11 8 0-16,-9-3-3 15,0-3 1-15,-2-5 0 16,-7-7 1-16,1-8-1 15,-9-10 3-15,0-12-4 16,8-1 2-16,-17-9 1 0,9 0-2 16,-9 0 0-16,0 0 1 15,9 0 2-15,-1 0 1 16,10-16 2-16,5-9-5 16,4-8-1-16,-1-1 0 15,0-6 1-15,10-3 2 16,-4-1-3-16,-6 1 1 15,9 5-1-15,-17 6 0 16,14 5 0-16,-14 7 0 16,-1 8 0-16,1 4 0 15,-10 1-1-15,10 7 1 16,-9-4 0-16,0 4-3 16,8 0 0-16,7 0 0 0,2 0 1 15,18 19 0-15,14 9 2 16,-5 3 0-16,8 14 2 15,7-3 0-15,-7 7 1 16,7-5 2-16,-7 1-5 16,-2-12 4-16,2 4-3 15,-11-11 0-15,-6-8 2 16,-18-5-1-16,-8-9 0 16,5-4 1-16,-14 0-1 15,0 0 4-15,8 0 3 16,1 0 2-16,-1-17-5 15,1 0-3-15,-1-4-2 0,7-5-1 16,-7-1 1-16,1-10 2 16,-1-2-2-16,1-4 2 15,8 0-2-15,1 2-1 16,-4 4 0-16,12 10 0 16,-8 6 0-16,-10 6 0 15,1 7 1-15,-10 8 2 16,-2 0-3-16,3 0-2 15,9 0-1-15,17 4 1 16,9 20 2-16,14 11 2 16,12 5 0-16,7 6 0 15,7-7 3-15,-5-7-4 16,-2-9 6-16,-16-3-5 16,-20-12 0-16,-6 0 0 15,-26-8-1-15,0 0 0 0,-9 0 11 16,0 0 3-16,0 0 16 15,0-12-17-15,0-8-10 16,0 4-4-16,0-6 0 16,8 10-1-16,1-9-1 15,9 5 1-15,-1-4 0 16,16 3 0-16,10-3-1 16,10 2 0-16,14-4 1 15,12 3 0-15,15 3-2 16,0 0 3-16,-1 0 0 0,13 1 0 15,-4-2 2 1,1 0-1-16,-1 2-1 0,-5-2 0 16,-4 2 1-16,10-2 0 15,-1 1 1-15,1 5 0 16,2 0-1-16,-3 7 0 16,-8-1 1-16,0 2-1 15,-6 3 2-15,5-5 5 16,10 1-5-16,-1-7 9 15,3-1-5-15,-2 4-2 16,-1-7 1-16,10 2-2 16,-10 4-4-16,3 3 1 15,-2-5-3-15,-10 6 3 16,-14-7-1-16,-2 2 2 16,-1-5 7-16,-6-2 1 0,6 2-2 15,3-2 2-15,6 2-1 16,0-3-3-16,-6 9-3 15,-12 1-1-15,-5 3-2 16,-13 2 1-16,-22 3-1 16,-19 0-1-16,-8 0 0 15,0 0-1-15,-8 0-8 16,-48-7-24-16,18-10-152 16,3-18-240-16</inkml:trace>
  <inkml:trace contextRef="#ctx0" brushRef="#br0" timeOffset="27533.7771">26174 16118 480 0,'0'0'82'15,"0"0"78"-15,0 0-52 16,0 0-28-16,0 0-5 0,0 0 1 16,0-49-2-16,0 44-36 15,0 4 6-15,0-4-9 16,9 1 20-16,-9 4 33 16,0 0-23-16,0 0-11 15,0 0-12-15,0 0-3 16,0 0-12-16,0 0-15 15,0 0-1-15,0 0-11 16,0 0 6-16,0 0-6 16,0 9 4-16,9 18-3 15,8 13 2-15,1 7 7 16,-1 11-5-16,10 13 8 16,-10-8-2-16,7 5 0 0,-7-3-7 15,1 1 1-15,-1-11-1 16,1-1-2-16,-9-11 8 15,-1-4 2-15,1-7-1 16,-9 0-4-16,9-5-4 16,6 3 2-16,-7-3-5 15,1-4 1-15,9-2 1 16,-18-1 1-16,8-9-1 16,-8 1-2-16,0-4-1 15,0 0 1-15,0 1 2 16,0 1-1-16,0-1 1 15,0-1-2-15,0-3 0 0,0-3 1 16,0 2 0-16,0 0-1 16,0 4 2-16,0 1-2 15,0 2 0-15,0 6 3 16,-8 4-4-16,-1-1 2 16,0-2-1-16,0-8 4 15,1 5-3-15,-4-8-1 16,9 1-2-16,3 1 1 15,-6-6 1-15,6 2 1 16,-3-3 0-16,3 3-1 16,-9 3 3-16,9-8-1 15,0 8-2-15,0-8 1 16,-8 0-1-16,8 0 2 16,0 0 0-16,0 0 0 15,0 0 2-15,0 0-4 0,0 0 1 16,-9 0-5-16,0 0-1 15,0 0-7-15,0 0 1 16,1 0-8-16,-1 0-7 16,9 0 12-16,-9-4 9 15,0 4-1-15,-8 0-1 16,-7 0 7-16,-2 0-11 16,-18 0-50-16,-32 0-329 15</inkml:trace>
  <inkml:trace contextRef="#ctx0" brushRef="#br0" timeOffset="28924.6846">23007 18403 857 0,'0'0'50'0,"0"0"58"16,0 0-66-16,0 0 1 16,9 170 7-16,23-116-4 15,-5-7-13-15,-1 2-1 16,-9-9-1-16,1-9-12 15,-9-11-9-15,-9-3-1 16,0-11-2-16,0 3 2 16,0-9 1-16,0 0-5 15,0 0 9-15,0-9 20 0,-35-18-10 16,0-7-3 0,-9-13-7-16,-6 5 1 0,6-11 3 15,3 2 2 1,6 0 3-16,26-8-7 0,9 6-16 15,0 0 0-15,0 11-1 16,26-2 1-16,15 5 1 16,-5 1 7-16,7 7-3 15,-10 11-3-15,-16 8 6 16,1 1-3-16,-1 7-4 16,1 4 1-16,-1 0-4 15,-8 0-6-15,18 6 5 16,-13 19-3-16,4 3 6 15,-9 4 3-15,-9 0-3 0,0-7-1 16,0-1-1-16,-9-6-4 16,-23-1-2-16,5-5 6 15,10-1-11-15,-1-6 2 16,1-1-4-16,8-2-6 16,9 3 6-16,0-1-3 15,0 0 6-15,0 8-2 16,0 8 2-16,0-2 12 15,0 8-2-15,26-3 5 16,9-8-3-16,6 0 0 16,21-8 0-16,-10-3 1 15,7 0 2-15,-15 4-1 16,-15-4-1-16,-8 3-1 0,-21 1-13 16,0 5-188-16,0-9-253 15</inkml:trace>
  <inkml:trace contextRef="#ctx0" brushRef="#br0" timeOffset="29440.4872">23669 18399 765 0,'0'0'38'16,"0"0"177"-16,0 0-95 15,23-118-77-15,3 101 16 16,1 11 14-16,-1 6-17 15,-8 0-27-15,-1 0-19 16,7 23-4-16,-7 4-1 16,-8 13 3-16,-9 0-1 15,0 1-1-15,0 3-2 16,0-13-2-16,-26-11-1 16,2-1-1-16,-2-11 2 0,8-3 2 15,10-5 1-15,-1 0-1 16,0 0-1-16,9 0-3 15,0 0-1-15,0 0-5 16,0 0-4-16,0 0 0 16,0 0 7-16,26 0 1 15,18 0 2-15,-3 0 0 16,21-13 0-16,-4 2 0 16,4-5-20-16,-4 4-52 15,-5-4-34-15,-18 5-136 16,-17 1-297-16</inkml:trace>
  <inkml:trace contextRef="#ctx0" brushRef="#br0" timeOffset="29972.0777">24459 18258 886 0,'0'0'52'0,"0"0"167"16,0 0-145-16,0 0-48 15,0 0-8-15,143-121 26 16,-108 110-7-16,1 6-6 15,-10 5-11-15,-6 0-6 16,10 0-13-16,-13 9 0 16,1 14 2-16,-9 4 2 15,-9 5-1-15,0 5 0 16,-9-5 3-16,-26-5-4 16,5-6-2-16,19-5 2 15,2-13-3-15,9 1 1 16,0-4 3-16,0 0-4 0,0 0 0 15,0 0-6-15,9 0 0 16,32 0 6-16,11 0 1 16,-5 0 3-16,9 0-4 15,-12 4 0-15,-6 12-1 16,-9 0 1-16,-3-1 1 16,-17 6 0-16,-9 1 2 15,0-6 1-15,-17 10 3 16,-51 2 5-16,-28 4-8 15,-42-1-4-15,-49 8-5 16,-21-7-122-16,-6-18-264 16</inkml:trace>
  <inkml:trace contextRef="#ctx0" brushRef="#br0" timeOffset="31893.9795">21134 12683 651 0,'0'0'111'0,"0"0"38"16,0 0-67-16,0 0-45 15,0 0-24-15,0 0 20 16,0-11 16-16,0 11-4 16,0 0-17-16,0 0-6 15,0 0-11-15,0 0 1 16,0 0 1-16,0 0 13 16,0 0 46-16,-17-4-16 15,-10-7-34-15,-14 3-9 16,-11 0-10-16,-16-2 4 0,-20 4-5 15,-14 2 2-15,0 4 0 16,-10 0-4-16,7 0 1 16,3 0-1-16,8 0 1 15,18 0-1-15,14 0 3 16,18-4 2-16,12-1 5 16,6 5-3-16,0-3 6 15,8 3-6-15,0 0-1 16,1 0-3-16,-7 0 1 15,7 0-3-15,-9 0 0 16,8 0 0-16,-8 0-1 16,8 0 3-16,-5 0 1 15,5 0-1-15,1 0 2 0,-1 0-3 16,9 0 1 0,9 0-3-16,-9-5 1 0,9 5-1 15,0 0 0-15,0 0 0 16,-8 0 0-16,8 0 2 15,-9 0-2-15,9 0 1 16,-9 0-1-16,9 0 2 16,0 0-1-16,0 0 0 15,0 0-1-15,0 0 0 16,0 0 0-16,0 0-1 16,0 0-1-16,0 0 2 15,0 0-1-15,0 0 1 0,0 0 0 16,0 0 1-1,-9 0-1-15,9 0 4 0,-8 0-2 16,-16 21-2-16,-11 15 0 16,0 14-2-16,-6 12 2 15,6-3-1-15,8-4 1 16,1-8-1-16,17-5 1 16,-8-10 2-16,8-5-2 15,0-3 0-15,-5-9 0 16,5 1 1-16,0-2-1 15,0-8 1-15,0-2 1 16,9 1-1-16,-8-5 0 16,8 0 7-16,0 0-8 15,0 0-1-15,-9 0-105 16,-9 0-364-16</inkml:trace>
  <inkml:trace contextRef="#ctx0" brushRef="#br0" timeOffset="33440.8726">17253 17272 542 0,'0'0'170'16,"0"0"-38"-16,0 0-51 16,0 0-26-16,0 0 3 15,0 0 26-15,0 0-28 16,-9 0 0-16,9 0 15 15,0 0-6-15,0 0-29 16,0 0-18-16,0 0-9 16,0 0-9-16,0 0-4 15,0 0-6-15,18 9 2 16,23 2 8-16,12 1 3 16,8 3-3-16,-2 2 3 0,-7-3-3 15,16-2 0-15,-7-1 0 16,24-1 1-16,0 0 3 15,11-3-2-15,-2 2-1 16,0-8 0-16,-24 10 0 16,-12-5 1-16,-5 3-1 15,-12 4-1-15,-6-5 2 16,0-1 0-16,1-3-2 16,-10 0 1-16,-3-4-1 15,-5 0 2-15,-1 0 0 16,-8 4-2-16,9 4 0 15,-1-1 0-15,7 1 0 16,-7 5 0-16,-8-4 1 0,0-3 1 16,0-6-2-1,-1 0 2-15,-8 0 0 0,0 0 3 16,0 0 0-16,0 0-1 16,0 0-1-16,0 0-2 15,0 4-1-15,0 9-37 16,-17 2-264-16</inkml:trace>
  <inkml:trace contextRef="#ctx0" brushRef="#br0" timeOffset="37347.9942">17329 17245 482 0,'0'0'164'16,"0"0"-83"0,0 0-54-16,0 0-5 15,0 0-3-15,0 0 5 0,0 0 11 16,0-31-16-16,0 24-2 15,0 7 8-15,0 0 33 16,0 0 9-16,0 0-12 16,0 0-24-16,0 0-14 15,0 0-13-15,0 0-2 16,0 0 5-16,0 0 2 16,0-2 14-16,0-1-5 15,0 3-2-15,0-5-3 16,0 5 3-16,0-7-7 15,9 3-1-15,-9-8 1 16,9-9 3-16,8-5 2 0,-8-8 15 16,0-6-12-16,0-7-3 15,0 3-4-15,5 0-1 16,-14 1-4-16,0 2 9 16,0-7-2-16,0-1 1 15,0-5-5-15,0 2-7 16,0 2 1-16,0 2-1 15,3 1 1-15,3-2 0 16,3 0 0-16,8 2-2 16,-8-1 1-16,9-11-2 15,-1 0 2-15,1-3-2 16,-1 3 2-16,-2 6 0 0,-6 10 2 16,-6 0 7-16,2 15 3 15,-5 1 10-15,0 1-3 16,0-6 0-16,0 0-11 15,0-1-6-15,9-4 0 16,-9 12-1-16,9 8 0 16,-9 11 2-16,0 6 6 15,0 0 8-15,0 0 0 16,0 0-5-16,0 0-9 16,0 0-1-16,0 0-2 15,0 0 0-15,0 0 0 16,0 0-1-16,0 0 1 15,9 0-1-15,-9 0-4 0,0 0 1 16,0 0 3-16,0 0 3 16,0 0-2-16,0 0 0 15,0 0 0-15,9 0-1 16,-1 0-12-16,10 13 2 16,8 2 10-16,15 1 1 15,-14 0 0-15,8-5 0 16,-18-2-2-16,1-9 2 15,-9 0-2-15,-9 0 3 16,8 0-3-16,-8 0 2 16,0 0 3-16,0 0-3 15,0 0 0-15,0 0 0 16,0 0 1-16,0 0-1 0,0 0 2 16,0 0 4-1,0 0-3-15,0 0 2 0,-17-4-3 16,-9-9-2-16,-10-2-1 15,-5-2 3-15,-2 2-2 16,-1-1 2-16,0-5-3 16,-6 6 1-16,15-7-3 15,8 12 3-15,10-2-1 16,2 2 0-16,7 5 1 16,-1 0-1-16,-9-3 0 15,9-1 1-15,1-1 1 16,-10-3-1-16,9 3-1 0,-8-4 0 15,-1 3 2 1,12 6-2-16,6-2 2 0,0 7-1 16,0 0-1-16,0 0-1 15,0-4 1-15,0 4-5 16,6-8 0-16,38 0 4 16,18 1 0-16,5-1 1 15,12-5 0-15,-3-2 1 16,0 3-1-16,-6-2 1 15,-2 2-1-15,-7 7 1 16,-11 4-1-16,-15-4 0 16,-9 5 1-16,-8 0 0 15,-18 0 0-15,0 0 2 16,0 0-2-16,0 0 1 16,0 0 6-16,0-4-3 0,-9-1-2 15,-35-7 2-15,-14 2-3 16,-21-16-2-16,-15 3 0 15,0-5 0-15,15 3 0 16,3 3 1-16,23 6 0 16,13 5 0-16,22 1 3 15,0 4-4-15,10 1 0 16,-1 1-3-16,0-1 3 16,9-2-2-16,-9 2 2 15,9 0 0-15,0 4 1 16,-9-4 0-16,9 5-1 15,0 0 0-15,0 0 0 0,0 0 1 16,0 0-1-16,0 0-2 16,0 0-3-16,9-4 0 15,44-4 4-15,14-1 1 16,4 5-1-16,13 4 0 16,-13 0 0-16,-4 0 1 15,9 0 1-15,-14 0-1 16,-10 0 0-16,-11 0 1 15,-14 0-1-15,-1 0 1 16,-17 0-1-16,-1 0 0 16,1 0 2-16,-9 0-1 15,0 0 0-15,0 0 1 16,0 0 2-16,0 0 1 0,0-6-4 16,-26-7 0-16,-9-6 0 15,-9-2-1-15,-6-2 0 16,-11-4 0-16,2-4 0 15,-2 4 0-15,2 0 2 16,15 11-2-16,9 0 1 16,0 1 3-16,3 2-4 15,5-2-2-15,1-5 2 16,0 0 0-16,8-4 2 16,-5 8-3-16,14 5 1 15,9 1 0-15,0 5 0 16,0 5 0-16,0 0-3 0,0 0 2 15,0 0 1 1,0 0-2-16,9 0-5 0,49 0 1 16,30 0 2-16,15 0 3 15,8 0 1-15,0 11 0 16,-17-5 0-16,-7 3 0 16,-19-4 0-16,2-5 1 15,-20 0-1-15,-6 0 0 16,-9 0 1-16,-18 0 0 15,-8-5 0-15,-9 1 0 16,0 4 2-16,0 0 4 16,0 0-1-16,0-5-5 15,-26-1 1-15,-9-5-2 0,8 1 0 16,1 4-1-16,8-5 1 16,10 6-1-16,2-5 1 15,-3-2-4-15,9-4 4 16,0-4-1-16,0-4 0 15,0 1 1-15,0-4 0 16,0-1 0-16,23 2-1 16,-5 3 0-16,8-3 1 15,1-1 0-15,-1 0 0 16,-8 3 0-16,5-3 0 16,-6 5 2-16,1 4-2 15,-9 3 0-15,0-2 1 0,-1-4-1 16,10-2 0-16,0-6 0 15,14 6 1-15,-6-2-1 16,-8-2 0-16,8 10 0 16,-8 2 0-16,-10-2 1 15,1 7-1-15,9-1 0 16,-4-6 1-16,-5-4 1 16,17 1-1-16,1 2-1 15,-10-3-1-15,15 5 1 16,-14 8 3-16,-9-4-3 15,0 7 1-15,-1-1 0 16,1 2-1-16,-9-8 2 16,9 2-2-16,0-7 5 15,0-5-4-15,8 2 2 16,-8-7-1-16,8-1 0 0,-2 7 0 16,-6 6-1-16,0 3 1 15,-1 8 1-15,1-8 2 16,0 2-2-16,-9 0-1 15,9-1-2-15,0-1 1 16,-1-2-1-16,10 2 1 16,-9-3-1-16,-1-2 0 15,16 2 1-15,-15 3 2 16,8-3 4-16,-8-6-3 16,-9 5-1-16,9-7 1 15,0 3 0-15,-1-2-2 16,1 7 0-16,-9 3-1 0,9 2 0 15,-9 5 0-15,0 0 2 16,0 4-1-16,0-5 0 16,0 6-1-16,0-6-1 15,0-3 0-15,9-8-1 16,-1-3 1-16,1 3 0 16,0-2 1-16,9 0-1 15,-4 11 0-15,-5-4 0 16,-9 7 1-16,0-2-1 15,9 3 1-15,-9 0 0 16,0 0 0-16,0-4 1 16,9-4-1-16,-9-4 1 0,8 7-1 15,-8-8-1-15,9 7 1 16,0-2-1-16,-9 2 1 16,9 5 3-16,-9-1-3 15,8-5 1-15,-8 5 0 16,9-3-2-16,0-1 1 15,0-1-1-15,-9 4 0 16,9-2 2-16,-9 5 0 16,0 0 5-16,5 1 7 15,-5 3 0-15,0 0-2 16,0-5-2-16,0 5-5 16,0 0-3-16,0-2 1 15,0 2-1-15,0 0-2 16,0 0 2-16,0 0-2 15,0 0 0-15,0 0-8 0,0 0-72 16,0 0-101-16,-32 0-1033 16</inkml:trace>
  <inkml:trace contextRef="#ctx0" brushRef="#br0" timeOffset="38636.1493">16401 14253 392 0,'0'0'448'15,"0"0"-315"-15,0 0 27 16,0 0-45-16,0 0-4 15,0 0-22-15,-120-47-7 16,103 42-26-16,8 5 5 16,3-3-30-16,3 3-10 15,3 0-4-15,0 0-5 16,0 0-12-16,0 0-3 16,0 12-10-16,0 25 12 15,3 13 1-15,29 14 3 0,12-5-3 16,0-2 0-16,-3-8 1 15,3-11 1-15,-18-1-1 16,1-6 0-16,-21-4-1 16,2-6 0-16,-8-6 0 15,0-7 1-15,0-8 0 16,0 0 2-16,0 0 0 16,-8 0-3-16,-25-17 0 15,-10-10 0-15,-10-9 0 16,3-10 0-16,-11-5 0 15,11-7 0-15,6-9-1 16,9-5 1-16,17 0-3 0,4 0 3 16,11 8-1-1,3 10 1-15,0 5 3 0,0 6-3 16,0 11 0-16,0 5 1 16,0 2-1-16,3 8 0 15,6 7 0 1,-4 5 0-16,13 0 0 0,-1 5-1 15,10 0-8 1,8 10 5-16,6 17 2 0,-6 0 1 16,-17 14-2-1,-1 3 0-15,-17 3 0 0,0 2-2 16,0-5-4-16,0-9-2 16,-26-3-5-16,-9-9 6 15,8-8 3-15,-5 1-1 16,-3-15-7-16,0 4-2 15,9-5 2-15,2 0-5 16,7 0 10-16,8 0 8 16,0 0-1-16,9 0-4 15,0 0-2-15,0 0-9 0,18 0 5 16,31 0 13 0,4 4 2-16,9 2 0 0,-4 11 0 15,4-3-1 1,-13-1 4-16,-5 1 1 0,-9-2-3 15,6 4-1 1,-6 0-2-16,-8-1-1 0,-1 1 0 16,-3 7-17-1,-14-3-152-15,0 1-83 0,-9-15-237 16</inkml:trace>
  <inkml:trace contextRef="#ctx0" brushRef="#br0" timeOffset="39266.1862">17031 14003 704 0,'0'0'87'0,"0"0"85"16,0 0-30-16,0 0-33 0,0 0-30 16,0 0-2-1,-79-37-51-15,79 19-1 0,0-7 14 16,0 3-9-1,17 1-2-15,18 0-5 0,-2 4-11 16,2 7-8 0,0 4 0-16,9 2-3 0,-3 4-2 15,-6 0-7-15,-9 0 5 0,-8 19 3 16,-9 4 6 0,-9-1-5-16,0 8 8 0,0-7-4 15,0-3-4 1,-18-4 1-16,9-9-2 0,0-7 1 15,9 4-2 1,0-4-2-16,0 0-1 0,0 0-15 16,18 0-6-1,32 0 25-15,2 0 0 0,16 0 1 16,-16 0 0-16,-8 0-1 16,-12 0-1-16,-14 0 1 15,-9 21 1-15,-9 11 2 16,0 13 7-16,-9-3-5 15,-41 6-5-15,-2-12 4 16,-1-4-1-16,3-17-1 16,-3-2-2-16,13-13-15 15,4 0-71-15,-8-5-91 0,9-18-140 16,12-9-597 0</inkml:trace>
  <inkml:trace contextRef="#ctx0" brushRef="#br0" timeOffset="39656.2167">17640 13612 817 0,'0'0'163'0,"0"0"62"0,0 0-77 16,0 0-19 0,0 0-40-16,0 0-30 0,-44-15-21 15,44 15-16-15,0 0-3 16,0 0-5-16,0 0-5 16,0 0-9-16,0 15-2 15,44 29 2-15,23 8 0 16,3 8 5-16,-11-6-1 15,2-3-1-15,-11-6-2 16,-24-13 3-16,1 0-4 16,-19-11 5-16,1-6-1 15,-9 2-4-15,9-13-1 16,-9-4-3-16,0 0-65 0,0 0-290 16</inkml:trace>
  <inkml:trace contextRef="#ctx0" brushRef="#br0" timeOffset="103978.3035">7911 14077 615 0,'0'0'139'0,"0"0"-62"0,0 0-60 15,0 0 19 1,0 0 8-16,0 0 11 0,0 0 26 16,0 0 3-1,23-47-4-15,-23 47-13 0,0 0-9 16,0 0-18-16,0 0-8 15,0-1 1-15,0-6 3 16,0 7 7-16,0-4-7 16,0-1-7-16,0-1-12 15,0 2 2-15,-8-4-4 16,8 3 3-16,0 1 2 16,-9 4-5-16,9 0-4 15,0-4-3-15,0 4-4 16,0 0-3-16,0 0-1 15,0 0-3-15,0 16-6 0,0 21-2 16,0 12 10 0,0 14 2-16,0-4 0 0,0 5 1 15,0-7-2 1,0-7 0-16,0-7 4 0,0-3-4 0,0-12 0 16,0-1 1-16,0-10-1 15,0-12 0-15,0-1 1 16,0-4 0-16,0 0 1 15,0 0 3-15,0 0 0 16,-6 0-1-16,-6-21-4 16,-5-5 0-16,-7-12 0 15,7 0 1-15,-1-7-1 16,9-1 0-16,9-7 0 0,0 0-2 16,0-2 2-1,0 4 1-15,0-2-1 0,0 9 0 16,0 8 0-16,27 4-1 15,-10 5-1-15,18 0 1 16,-2-1 1-16,2 2 2 16,-9 3-1-16,15 4-1 15,-15-2 1-15,9 10-1 16,-8-2 0-16,5 9-1 16,-12 4 1-16,-5 0-2 15,3 0-3-15,-10 0 2 16,10 21 1-16,-9 2 0 0,-9 9 2 15,0 9-4 1,0 3 3-16,-18-1 1 0,-26 5 1 16,-5-6-1-16,5-3 2 15,3-14 0-15,6-8-1 16,8-9 0-16,1-8 0 16,8 0 1-16,-5 0-2 15,2-3-4-15,-2-7-3 16,5 8 7-16,10-2 0 15,8 4 0-15,0 0 0 16,0 0-4-16,0 0-2 16,0 11-4-16,0 10 4 15,0 10 5-15,26 6 2 0,15-5-1 16,-6 0 0 0,9-5 2-16,0-4-2 0,-12 2 1 15,3-2 0-15,-8-3-1 16,-10 7-1-16,-11 5-29 15,-6-5-282-15,0-12-195 16</inkml:trace>
  <inkml:trace contextRef="#ctx0" brushRef="#br0" timeOffset="104587.7206">8432 14467 703 0,'0'0'197'0,"0"0"-3"15,0 0-93-15,0 0-42 16,0 0-16-16,0 0 12 16,-24 0-4-16,24-11 12 15,0 0-11-15,0-10-23 0,0 6-8 16,24-6-10-16,-7 6-4 15,10 3-2-15,-10 7 0 16,-8 3-4-16,0 2-1 16,0 0-1-16,-1 0-7 15,1 15 5-15,-3 13 3 16,-6 11 2-16,0 2 4 16,0-3-2-16,-23 4-2 15,-4-3 2-15,1-7-3 16,0-1 0-16,2-4 1 15,4-5-1-15,5-7 0 16,6-5-2-16,9-3-1 0,0-7 1 16,0 4-4-16,0-4-2 15,0 0 3-15,0 0 0 16,32 0 4-16,4 0 6 16,8-9 2-16,-1-3-6 15,-10 1-2-15,-7 2-4 16,-8-3-124-16,-18 1-164 15,0-5-540-15</inkml:trace>
  <inkml:trace contextRef="#ctx0" brushRef="#br0" timeOffset="105103.4521">8698 14206 649 0,'0'0'167'15,"0"0"6"-15,0 0-80 16,0 0-45-16,0 0-11 16,0 0 42-16,0 0 8 15,9 0-3-15,-9-5-29 16,9 5-21-16,0 0-13 15,-1-3-10-15,10-1-11 16,8 0 2-16,15-8 0 16,-6 8 0-16,18-8-2 15,-3 1 0-15,-6-4 3 16,8 5-3-16,-19-7 2 0,2 11-1 16,-9-8-1-16,0 2 0 15,1 2-2-15,-13 5-27 16,-5 5-82-16,-9 0-46 15,0 0-114-15,0 0-154 16</inkml:trace>
  <inkml:trace contextRef="#ctx0" brushRef="#br0" timeOffset="105509.7493">8938 14003 669 0,'0'0'115'15,"0"0"52"-15,0 0-57 16,0 0-37-16,0 0 13 15,0 0 1-15,0-37 8 16,0 30-12-16,-6 3-16 16,6-1-28-16,0 3 4 15,0-3-11-15,0 1-11 0,0 0-5 16,-3 0-6 0,3 4 0-16,0 0-2 0,0 0-2 15,0 0-6-15,0 17-6 16,3 21-3-16,21 20 9 15,11 7 1-15,-18 4 2 16,-8 1-3-16,-9 1-6 16,0-8-66-16,-26-16-218 15,-36-20-577-15</inkml:trace>
  <inkml:trace contextRef="#ctx0" brushRef="#br0" timeOffset="108556.9977">9515 14162 749 0,'0'0'114'15,"0"0"84"-15,0 0-72 16,0 0-46-16,0 0-4 15,0 0-17-15,-18-19-7 16,18 19-2-16,0 0 1 16,-9 0-15-16,9 0-21 0,0 0-9 15,0 4-6 1,0 23-4-16,0 9 3 0,0 11 1 16,0 2 0-16,0-5 2 15,0 3-2-15,9-8 2 16,-9-8 0-16,9-10-2 15,-9-4 2-15,0-8-2 16,0-8 5-16,0-1-2 16,0 0-2-16,0 0 11 15,0 0-1-15,-9-21 4 16,-26-22-6-16,-15-3-5 16,6-13-4-16,18-8 3 15,3-2-3-15,20 2 0 16,3 0 1-16,0 4 2 0,11 5 0 15,22 4-2-15,11 12 0 16,-1-2 2-16,-2 8-2 16,3 4 0-16,-9 5 0 15,-2 3-1-15,-16 9 1 16,1 7-1-16,-9 8 0 16,-9 0 0-16,0 0-1 15,0 0-2-15,0 0-3 16,0 4-4-16,0 24 6 15,0 7 4-15,0 8 4 16,0 1-4-16,-27-2 2 16,-8 1-3-16,3-12 1 15,-3-8-4-15,17-3 3 0,1-8-6 16,17-7 6 0,0-5-4-16,0 0 2 0,0 0-2 15,0 0-1-15,0 0-4 16,0 4 0-16,0 2-2 15,8 16 12-15,28 5 1 16,16 5-1-16,7 5 1 16,-7 2 0-16,-2-3-1 15,-15-9-1-15,-8-3 0 16,-10-1 1-16,-8-1-14 16,-9-2-187-16,0-13-110 15,0-7-385-15</inkml:trace>
  <inkml:trace contextRef="#ctx0" brushRef="#br0" timeOffset="109150.8327">9986 14350 828 0,'0'0'109'0,"0"0"106"0,0 0-104 16,0 0 10-16,0 0-65 15,0 0-14-15,-18-76-11 16,27 66 0-16,18-6-15 15,8 10-6-15,9-3-2 16,5 1 0-16,-14 8-4 16,1 0-3-16,-4 0-2 15,-6 17-4-15,-8 6-3 16,-18 9 6-16,0 0 2 16,0 5 3-16,-41-6 7 15,-3-8-5-15,9-2-4 16,0-11 0-16,20-5 0 0,3-1-1 15,6 3 0 1,6-6-1-16,0 4-6 0,0-1-1 16,24 2 4-16,20 5 4 15,0-5 1-15,14 9 3 16,-14-4-4-16,0 4 0 16,-12 8 0-16,-29-2 0 15,-3 11-5-15,-3-1 5 16,-64 7 5-16,-3-1-2 15,-7-11 3-15,-7-10-5 16,13-14 1-16,4-2 3 16,6-7-5-16,2-24-8 15,6-7-87-15,12-5-138 0,6-4-488 16</inkml:trace>
  <inkml:trace contextRef="#ctx0" brushRef="#br0" timeOffset="109650.8436">10536 14119 569 0,'0'0'253'16,"0"0"-93"-16,0 0-9 15,0 0-76-15,0 0-36 16,0 0-4-16,0 0 5 16,-17 0-1-16,8 0-15 0,0 7-8 15,0-2-6 1,3-2-2-16,6-3 11 0,0 0 1 16,0 0 9-16,0 0-14 15,41-8 10-15,30-14 18 16,14-5 6-16,17 0-26 15,0-1-15-15,-23 9-5 16,-11 2-2-16,-33 13 3 16,-26 2-4-16,-9 2-5 15,0 0-28-15,0 0-92 16,-18 10-103-16,-17 3-206 16</inkml:trace>
  <inkml:trace contextRef="#ctx0" brushRef="#br0" timeOffset="109947.7121">10735 13927 685 0,'0'0'99'16,"0"0"95"-16,0 0-55 15,0 0-67-15,0 0-7 16,0 0 14-16,-35-41-7 15,35 41-10-15,-9 0-6 16,9 0-19-16,0 0-12 16,0 0-4-16,0 0-21 15,0 10-2-15,0 21-6 0,9 8 8 16,26 8 7 0,0 7-5-16,-2-2-1 15,-7-1-1-15,-26 4 0 0,0-6-61 16,-26-17-418-16</inkml:trace>
  <inkml:trace contextRef="#ctx0" brushRef="#br0" timeOffset="111072.8357">11473 14071 741 0,'0'0'188'15,"0"0"69"-15,0 0-85 16,0 0-63-16,0 0-37 16,0 0-44-16,17-15-25 15,1 35-3-15,8 23 0 16,1 16 0-16,-4 11 7 15,-5 1-3-15,-1-4-2 16,-8-17 3-16,0-9-2 16,-9-13 1-16,0-13-2 15,0-9 1-15,0-6-2 0,0 0 9 16,-9 0 4 0,-35-26 0-16,-15-7-11 0,7-21 1 15,-1-9 2-15,3-13-6 16,24-4-1-16,8 1 1 15,18 14 0-15,0 13 0 16,27 9 0-16,8 6 4 16,15 5-3-16,2 5 2 15,-2 4 1-15,-6-3 0 16,-9 11 2-16,-9 3-3 16,-2 1 1-16,-12 7-1 15,-7 4-3-15,4 0-4 0,0 0 0 16,0 15 1-16,-9 12-1 15,0 10 2-15,0 2 2 16,-9-2 2-16,-26-5-1 16,-6-1 0-16,6-10 1 15,3-6-2-15,5-2 2 16,1-4-1-16,8-8-1 16,1 4 0-16,-1 1-3 15,9-6 0-15,9 0-6 16,0 0 8-16,0 4-5 15,0-2 1-15,0 7-6 16,0 4-5-16,18 7 14 16,17 10 2-16,15-2 3 0,-6 4-3 15,-9-1 0 1,6-8 0-16,-21-1-1 0,-5-7 1 16,-6 6-1-16,-9-3-18 15,0 0-185-15,0-4-226 16</inkml:trace>
  <inkml:trace contextRef="#ctx0" brushRef="#br0" timeOffset="111572.8705">11809 14361 785 0,'0'0'114'0,"0"0"113"16,0 0-100-16,0 0-67 15,0 0-29-15,0 0 26 16,50-113-3-16,-24 98-20 16,18-1 4-16,-11 5-6 15,2 11-15-15,-9 0-7 0,0 0-10 16,-8 4 0 0,-3 24 0-16,-15 4-3 0,0 10 3 15,0 2 4-15,-6 5 3 16,-29-9-3-16,-1-8-3 15,19-4 3-15,-1-18-4 16,10 1 2-16,8-11-2 16,0 0 0-16,0 0 0 15,0 0-2-15,0 0-2 16,17 0 4-16,18 0 2 16,18-6-1-16,-3-5 3 15,11-4-4-15,-11-12-66 0,-15-7-197 16,-17-11-333-16</inkml:trace>
  <inkml:trace contextRef="#ctx0" brushRef="#br0" timeOffset="112229.1361">12392 14013 1035 0,'0'0'182'0,"0"0"-15"15,0 0-114-15,0 0-42 16,0 0-6-16,0 0 22 16,17 86 11-16,-8-34 8 0,9 7-22 15,-4 1-7 1,-5-11-6-16,-9-7-5 0,3-10-2 16,-3-7-1-16,0-10 1 15,0-7-1-15,0-8-1 16,0 0 2-16,0 0 1 15,0 0 2-15,0-12 6 16,-26-24-8-16,-9-11 1 16,-1-25-4-16,1-8-1 15,3 1 0-15,15 9-1 16,8 7 0-16,9 8 2 16,0 8-2-16,17-6 2 15,33 5-2-15,-6 1 4 16,9 3-2-16,-4 7 1 0,-5 10 1 15,-17 10 0-15,-1 7 0 16,-11 5-3-16,-12 5-1 16,11 0-3-16,-14 0 0 15,9 30 0-15,-9 4 1 16,0 8 2-16,0 7 0 16,-23-9 0-16,-21 5-1 15,0-9 0-15,9-8 0 16,2-6 1-16,7-9-1 15,17-5 0-15,9-4 0 16,0 1 0-16,0-3-3 16,0-2 1-16,0 5-5 15,0-1 1-15,0 3-1 0,0 7 8 16,18 4 0-16,14 2 0 16,3 6 0-16,0-3 0 15,0 4 1-15,-2 0-1 16,-16-1 1-16,1 1-1 15,-1 0-1-15,-17-3-82 16,0-2-134-16,0-12-174 16</inkml:trace>
  <inkml:trace contextRef="#ctx0" brushRef="#br0" timeOffset="112760.3841">12840 14109 912 0,'0'0'103'0,"0"0"154"16,0 0-133-16,0 0-68 16,0 0-22-16,58-134-4 15,-23 114 5-15,-8 8-6 16,-1 8-5-16,-11 4-14 0,-7 0-6 16,1 0-4-16,9 11 0 15,-1 14-1-15,-8 7 1 16,-9 0-1-16,0 0 3 15,0-4-2-15,-26-6 5 16,8-12-2-16,1-5 0 16,8-5-1-16,9 0 0 15,0 0 1-15,0 0-3 16,0 0-13-16,0-10-1 16,35-1 8-16,-9 3 4 0,9 8-3 15,-8 0 1 1,-4 0 2-16,-14 8 1 0,0 13-6 15,-9 5 0 1,0 13 6-16,-27 8-1 0,-31 2 0 16,-21 8-7-16,-24-14-136 15,1-4-119-15,-1-15-166 16</inkml:trace>
  <inkml:trace contextRef="#ctx0" brushRef="#br0" timeOffset="113291.6401">11326 14750 667 0,'0'0'75'15,"0"0"57"-15,0 0-26 0,0 0-47 16,0 0-15-1,0 0 0-15,-52 17-15 0,52-17-10 16,0 0-2-16,3 5 2 16,46-5 4-16,54 0 74 15,34 0 12-15,36-12-40 16,41-8-18-16,26-8-24 16,3 1-4-16,5 1-14 15,-25 3 1-15,-27 4-6 16,-50 3 1-16,-40 4-4 15,-48 4 2-15,-23 4-2 16,-26 4 4-16,-9 0 14 16,0 0-12-16,0 0-6 15,0 0-1-15,0 0-9 16,-35 12-32-16,-50-5-219 0,-11-2-481 16</inkml:trace>
  <inkml:trace contextRef="#ctx0" brushRef="#br0" timeOffset="114541.8186">12055 15245 1078 0,'0'0'95'15,"0"0"147"-15,0 0-144 16,0 0-42-16,0 0-31 15,0 0-12-15,0-25-4 16,0 25-9-16,0 25-7 16,0 20 7-16,12 9 2 0,3 8 5 15,2-7-2 1,-8-4-4-16,0-6 1 0,-9-9 0 16,0-9 0-16,0-6 2 15,0-10-1-15,0-5-1 16,-9-6 2-16,-9 0 2 15,4 0 3-15,-13-10-4 16,-8-18 1-16,0-8-4 16,3-19 2-16,-3-13-3 15,0-2 1-15,8 1-1 16,19 5 0-16,8 11 2 16,0 9 0-16,0 7 4 15,17 6-5-15,18 4 1 16,0 3 0-16,-2 1-2 0,10 4 1 15,-7-2-1-15,-10 12-1 16,-11 3 1-16,2 0-1 16,-8 6 0-16,8 0-3 15,10 17-1-15,-1 19 2 16,6 8 2-16,-14 3 0 16,-9-3 0-16,-9-2-3 15,0-3 1-15,0-12-2 16,-18-12-3-16,-5-2 7 15,-12-10 2-15,8-3-2 16,1 0 0-16,-9 0 0 16,3 0-2-16,14-12-2 15,0 6 4-15,10 1 2 0,8 1-2 16,-9 4 0-16,9 0 0 16,0 0-2-16,0 0-6 15,0 24 2-15,26-1 6 16,15 9 0-16,-6-5 2 15,18 0-4-15,-3-1 2 16,2-3 0-16,-8-6 0 16,-3-2 0-16,-14 1 0 15,-10-7-1-15,-8-2 0 16,-9-7-136-16,0 0-189 16,0 0-214-16</inkml:trace>
  <inkml:trace contextRef="#ctx0" brushRef="#br0" timeOffset="114901.1874">12720 15305 819 0,'0'0'138'0,"0"0"94"16,0 0-62-16,0 0-55 16,0 0-14-16,0 0-38 0,-18-47-19 15,18 43-13-15,-9-5 3 16,9 9-6-16,0 0-3 16,0 0 0-16,0 0-7 15,0 0-18-15,0 13 0 16,0 23-12-16,24 14 12 15,11 14 5-15,-9-2 1 16,-8-3-3-16,-18-4 0 16,0-8-3-16,0-10 0 15,0-9 0-15,-35-1-8 16,-15-22-84-16,-29-10-346 16</inkml:trace>
  <inkml:trace contextRef="#ctx0" brushRef="#br0" timeOffset="124495.9633">7615 16826 618 0,'0'0'187'0,"0"0"-8"15,0 0-33-15,0 0-73 16,0 0-14-16,0 0 20 15,0 0-17-15,-14-42 19 16,14 37-14-16,-9-5-18 16,0 8-13-16,0-6-9 15,-8 1-9-15,-1 3-5 16,9-7-5-16,-5 10-3 16,5-3 6-16,6 4-5 0,3-5 9 15,0 5-6-15,0 0-2 16,0 0-5-16,0 0 3 15,0 0-5-15,0 0-4 16,0 0 0-16,0 9-3 16,0 22 1-16,0 20 6 15,0 11 0-15,0 3 0 16,0 0 1-16,0 3-1 16,0-4 0-16,0-9 4 15,0-7-7-15,-9-12 4 16,0-8-1-16,4-13 1 15,-4-4 0-15,9-10-1 0,0-1 0 16,0 0 2 0,0 0 4-16,-9-8-1 0,0-16-5 15,1-19 1-15,-1-1 0 16,0-8-1-16,0-3-4 16,9 2 4-16,0 2 1 15,0 2-1-15,0 4-1 16,0-1 0-16,18 3 1 15,8-1 0-15,6 7 1 16,-5-1-1-16,8-3-2 16,-9 1 2-16,15 8 0 15,-6 5 0-15,-8 4 0 16,8 6 0-16,-18 10-1 16,-2 3 1-16,2-2-2 15,-8 6-1-15,18 0 0 0,-1 10-2 16,0 14 1-16,18 3 2 15,-12 9 2-15,-5-4 0 16,-19 4 0-16,-8 2-1 16,0 0-3-16,0-7 2 15,-35 1 2-15,-9-4-1 16,-5-13 1-16,5 2-1 16,3-13-1-16,-3 1-3 15,0-4-4-15,3-1 9 16,6 0-6-16,0 0 6 15,17 0-1-15,1 0 0 16,11 0-1-16,6 0-4 0,0 9 1 16,0 8-3-16,0 6 5 15,0 9 0-15,6 0 6 16,29 0-5-16,9-5 2 16,14 4 0-16,4-5 1 15,-4-3 1-15,-14-8-1 16,-18 2 1-16,1-8-1 15,-13 3-1-15,-5-6-1 16,-9 4-16-16,0-7-185 16,0-3-72-16,0 0-199 15</inkml:trace>
  <inkml:trace contextRef="#ctx0" brushRef="#br0" timeOffset="124902.1909">8183 17053 762 0,'0'0'184'0,"0"0"31"16,0 0-103-16,0 0-20 15,0 0-27-15,0 0 8 16,-26-74 17-16,20 74-28 16,3 0-17-16,3 0-18 0,-6 0-6 15,6 0-20-15,0 0-1 16,0 23-5-16,0 17 5 16,0 11 0-16,0-2 2 15,9 6 1-15,0-7-1 16,-1-1 0-16,-2-3 2 15,3-12-2-15,0-2-2 16,-9-11 0-16,0-9 0 16,0-1-2-16,0-9-41 15,0 0-74-15,0-11-161 0,-9-31-391 16</inkml:trace>
  <inkml:trace contextRef="#ctx0" brushRef="#br0" timeOffset="125292.8274">8476 17026 865 0,'0'0'209'0,"0"0"-58"16,0 0-104-16,0 0-14 15,0 0 2-15,0 0 10 16,-9-5 6-16,9 5-9 16,0 0-7-16,0 0-16 15,0 0-2-15,0 0-6 16,0 0-7-16,35-7 4 15,24 3 3-15,2-8 1 16,1 1-12-16,-13 6 0 16,-5 2 0-16,-17-5-1 15,-13 8-8-15,-5 0-36 16,-9 0-44-16,0 0-39 16,0 0-55-16,0 0-170 0</inkml:trace>
  <inkml:trace contextRef="#ctx0" brushRef="#br0" timeOffset="125605.3238">8587 16875 828 0,'0'0'190'0,"0"0"-34"15,0 0-84-15,0 0-11 16,0 0 4-16,0 0 8 15,-9-25-14-15,9 25-14 0,0 0-20 16,0 16-21 0,0 15-3-16,0 7 19 0,0 6-1 15,9-2-6-15,0 3-7 16,8-1-1-16,1-7-4 16,-9-4 1-16,-1-6-2 15,-8-5 0-15,0-2-1 16,9-13-68-16,-9-2-164 15,0-5-155-15</inkml:trace>
  <inkml:trace contextRef="#ctx0" brushRef="#br0" timeOffset="126261.6095">9085 16807 787 0,'0'0'432'0,"0"0"-246"15,0 0-96-15,0 0-77 16,0 0 8-16,0 0 41 16,35 133-10-16,-35-71-25 15,0-3-10-15,0 1-3 16,0-6-5-16,0 0-5 15,0-19 0-15,0-7-2 16,0-7 0-16,0-15-1 0,0-1 0 16,0-5-1-16,-9 0 2 15,0 0 7-15,-8-23-5 16,-10-17-4-16,-5-16-2 16,14-11 1-16,-8-10 0 15,17 3 1-15,9 5-3 16,0 9 2-16,0 13 1 15,0 5 0-15,27 10-1 16,8 5 1-16,0 6 0 16,-3 4 0-16,-6 8 1 15,1 1-1-15,5 8 1 16,-6-4-1-16,-8 4-2 16,-1 0 1-16,1 0-1 15,-9 4 1-15,-9 18-4 16,0 5 3-16,0 5-1 0,-27 8 3 15,-14-5 0-15,-11 4-1 16,8-14-5-16,12-10 1 16,5-2 3-16,10-9 2 15,17-4-2-15,0 5 1 16,0-5-2-16,0 1 1 16,0 4-5-16,0 7-5 15,32 9 12-15,3 0 0 16,9 9 2-16,6 2-2 15,-6 0 0-15,-9-5 0 16,0-4 0-16,-9-1 0 16,-2-7 0-16,-7-3-20 0,1-3-77 15,-9-3-123-15,-9-6-168 16</inkml:trace>
  <inkml:trace contextRef="#ctx0" brushRef="#br0" timeOffset="126871.056">9412 17190 943 0,'0'0'193'0,"0"0"-45"15,0 0-74-15,0 0-20 16,0 0-18-16,0 0-6 16,33-129 7-16,-13 121 3 15,3 1-8-15,13 3-16 16,-10 4-10-16,9 0-6 15,-3 11 0-15,-5 10 0 16,-10 11 0-16,-17 4 1 0,0-3 6 16,0 6-5-16,-35-4 2 15,0-7-1-15,3-13-1 16,14-3 0-16,1-12 0 16,17 0 0-16,0 0 6 15,0 0-3-15,0 0-4 16,0 0-1-16,0 0-9 15,17 0 1-15,24 0 8 16,12 0-3-16,-1 0-1 16,-2 9 3-16,-6 14-3 15,-18 7 4-15,-17-3-1 16,-9 12 2-16,0-3-1 16,-52 0 4-16,-16-2-2 0,-11-9-1 15,3-12 2-15,6-13 0 16,3 0-1-16,-1-6 0 15,16-26-2-15,8-7-54 16,17-8-101-16,19-5-124 16,2-7-436-16</inkml:trace>
  <inkml:trace contextRef="#ctx0" brushRef="#br0" timeOffset="127324.0924">10012 16957 768 0,'0'0'162'15,"0"0"35"-15,0 0-98 16,0 0-3-16,0 0-11 16,0 0-22-16,-32 0-15 0,32 0-13 15,0 5-26-15,0-1-4 16,0-4-3-1,0 5 1-15,0-4-3 0,0 6 5 16,0-7-2-16,41 0 1 16,29 0 4-16,15-8 10 15,9-1-8-15,-15-2-7 16,-21-1-2-16,-22 12-2 16,-28-4-5-16,1 4-10 15,-9 0-30-15,0 0-70 16,-9 0-130-16,-35 0-207 15</inkml:trace>
  <inkml:trace contextRef="#ctx0" brushRef="#br0" timeOffset="127620.9698">10109 16839 682 0,'0'0'332'0,"0"0"-109"15,0 0-67-15,0 0-93 16,0 0-5-16,0 0-7 16,-26 0-8-16,26 0-21 15,0 0-16-15,0 24-6 16,0 11 4-16,32 7 7 16,-6 12-2-16,0-2-2 15,-8 3-4-15,-9-8-3 16,-9-5-2-16,0-10-128 0,0-13-143 15,-35-15-196-15</inkml:trace>
  <inkml:trace contextRef="#ctx0" brushRef="#br0" timeOffset="128292.8923">10762 16791 830 0,'0'0'339'0,"0"0"-112"16,0 0-114-16,0 0-77 16,0 0-17-16,0 0 6 15,41 89 11-15,-24-45-12 16,1 11-5-16,-10 0-9 15,1 0-2-15,-9-6-3 16,0-7-4-16,0-8 1 16,0-15 0-16,0-7 2 15,0-3-4-15,0-9 1 16,0 0 0-16,0 0 7 16,0-5-4-16,-26-22 0 0,0-15-2 15,-7-11-1-15,7-17 0 16,8-15-1-16,10-1 0 15,8 3 0-15,0 12-2 16,0 11 4-16,32 24-4 16,-6 8 2-16,1 8-1 15,-1 8 1-15,0 4 0 16,6 0 0-16,-5 8 5 16,-1 0-4-16,9 0-1 15,-8 12-2-15,-4 20 0 16,-14 4 2-16,-9 2 0 15,0 4 1-15,-41-3-2 16,-12-4 2-16,12-11-2 0,6-3-3 16,0-12-4-16,9-3 6 15,8-6-2-15,9 0-4 16,3 4 8-16,6-4 0 16,0 0-2-16,0 0 0 15,0 8-2-15,0 7-9 16,0 7 11-16,33 5 1 15,2 9 2-15,6-4-4 16,-6-1 6-16,0-3-6 16,0-2 4-16,-17-9-2 15,-1-7 1-15,-8-4-41 16,0-1-86-16,-3-5-82 0,2 0-144 16</inkml:trace>
  <inkml:trace contextRef="#ctx0" brushRef="#br0" timeOffset="128542.8539">11250 16955 385 0,'0'0'694'0,"0"0"-475"16,0 0-56-16,0 0-109 15,0 0-29-15,0 0-3 16,-8 27 13-16,16 10 8 15,10 5-12-15,5 3-16 0,-14-9-2 16,9 2-4 0,-10-13-7-16,1-6 1 0,-9-6-3 15,9-5-6-15,-9-8-87 16,0 0-181-16,0-23-170 16</inkml:trace>
  <inkml:trace contextRef="#ctx0" brushRef="#br0" timeOffset="129167.9477">11575 16748 938 0,'0'0'223'16,"0"0"-49"-16,0 0-82 15,0 0-55-15,0 0 37 0,53 142-15 16,-36-77-17-16,-17-1-15 15,0 1-7-15,0-11-9 16,0-6-5-16,0-20-5 16,0-9 1-16,0-7 0 15,-8-12-1-15,8 0 0 16,-9 0 2-16,-9-8 4 16,-8-15-5-16,0-17-1 15,-7-7 3-15,7-19-5 16,0-6 1-16,8-5-1 15,9-1 0-15,9 7 1 16,0 13 0-16,0 21-1 0,18 5-2 16,8 9 2-16,1 1 1 15,5 12 0-15,-6 1 3 16,1 1-4-16,-1 4 2 16,9 4-1-16,-9 0 0 15,-2 0 0-15,2 16-2 16,-17 7 1-16,0 1 1 15,-9 8-1-15,0 2 0 16,-27-7 1-16,-8-6 0 16,-6 1 0-16,15-14-5 15,0 1-2-15,8-6 6 16,9-3 1-16,9 0 0 16,-9 0-1-16,9 5-4 15,0 5-1-15,0 14-3 16,0 1 7-16,0 12 0 0,27 1 2 15,8-1 0-15,9 2 0 16,6-7 2-16,-15-7-3 16,6-7 1-16,-15-3 0 15,0-10-1-15,-8-5-20 16,-1 0-134-16,10-11-170 16,8-25-424-16</inkml:trace>
  <inkml:trace contextRef="#ctx0" brushRef="#br0" timeOffset="129667.8972">12108 16951 756 0,'0'0'128'0,"0"0"141"16,0 0-151-16,0 0-30 15,0 0-26-15,0 0-4 16,61-133-21-16,-11 114-10 16,-6 4 3-16,-9 7-5 0,-9 1-4 15,-2 7-14-15,-7 0-7 16,1 10-1-16,0 18 1 15,-10 8 4-15,-8 2-1 16,0-6 1-16,0-6-2 16,-8-8-1-16,-10-9 2 15,9-4 0-15,9-5 1 16,0 0 2-16,0 0 0 16,0 0-1-16,0 0-5 15,0-5-5-15,27 1 0 16,8 4 4-16,6 0-3 15,3 0 4-15,-18 10-3 16,6 20 0-16,-20-3 2 0,-12 10 2 16,0-2-3-16,-44 2 2 15,-35-1-1-15,-15-5-74 16,-17-7-105-16,-9-12-54 16,-18-12-278-16</inkml:trace>
  <inkml:trace contextRef="#ctx0" brushRef="#br0" timeOffset="130074.1527">10492 17576 866 0,'0'0'147'15,"0"0"69"-15,0 0-123 16,0 0-68-16,0 0 1 16,0 0 40-16,234-5-10 15,-114 5-3-15,36 0-11 16,31 0-11-16,21-12-10 15,14-3-10-15,1-2-3 0,-10-3-6 16,-23 8 0 0,-26 6-1-16,-52 6-1 15,-42 0 0-15,-47 0-1 0,-23 0-4 16,0 2-3-16,-67 23-19 16,-27 3-102-16,-11-1-116 15,-15 3-178-15</inkml:trace>
  <inkml:trace contextRef="#ctx0" brushRef="#br0" timeOffset="130777.4382">10984 18056 1004 0,'0'0'127'0,"0"0"117"15,0 0-99-15,0 0-76 16,0 0-44-16,0 0-14 16,-18 0-9-16,36 42 15 15,-9 13 7-15,0 9-8 16,-9 4-8-16,0-5-4 15,0-3-1-15,-18-16-1 16,0-12-2-16,1-15 2 0,17-7-1 16,-9-5-1-16,9-5 3 15,0 0 0-15,-9-5 3 16,-8-27-4-16,2-12-2 16,6-15-1-16,1-9 1 15,5-8 0-15,3-7-4 16,0 7 1-16,0 0-4 15,26 17 6-15,9 8 0 16,0 7 1-16,0 12-3 16,-2 10 6-16,-16 7-4 15,9 14 2-15,-8 1-2 16,17 0 1-16,6 16-3 16,12 16 3-16,-9 10 1 0,-12 1 1 15,-15-4-2-15,-17-2 1 16,0-5 0-16,0-5-1 15,-49-2 0-15,-13-9-2 16,10-8-20-16,-7-4-1 16,15-4-9-16,9 0-1 15,3 0 24-15,14 0 3 16,9 0 6-16,9 0 0 16,0 0-7-16,0 4-16 15,0 19 10-15,9 9 13 16,18 9 3-16,14-3 10 15,2 4 1-15,1 0 8 0,6-6-13 16,-15-8 3-16,9-11-12 16,-18-6 4-16,-2-7-4 15,2-4-25-15,1 0-163 16,-10 0-203-16</inkml:trace>
  <inkml:trace contextRef="#ctx0" brushRef="#br0" timeOffset="131277.6857">11602 18340 866 0,'0'0'98'15,"0"0"83"-15,0 0-71 16,0 0-47-16,0 0-22 16,0 0-11-16,155-114 7 15,-129 114 1-15,9 0 2 16,-3 0-9-16,-5 12-16 15,-1 20-1-15,-8-1 0 16,-18 13-8-16,0 3-1 0,-18 0-1 16,-35-2-1-16,1-13 0 15,2-7-1 1,15-15 1-16,8-1-1 0,10-9-1 16,2 0 7-16,15 0-3 15,0 0-2-15,0 0-3 16,0 0-3-16,0 4-8 15,35-4 11-15,24 4 0 16,26-4 11-16,3 0 8 16,-4 0-17-16,1 0 3 15,-14 0-5-15,-13 0-2 16,-40 0-106-16,-18-12-399 16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9T05:45:03.168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2495 1325 853 0,'0'0'8'15,"0"0"44"-15,0 0 25 16,0 0 21-16,0 0-35 0,0 0-18 15,0 0-5 1,-9-41-3-16,9 40-7 0,0 1 1 16,0 0-8-1,0 0-8-15,0 0-7 0,0 0-8 16,0 19-8 0,0 11 8-16,11 9 2 0,-3 9 2 15,0 3-3-15,-2-1 0 0,0-3 2 16,-3-7-3-1,0-9 2-15,-3-4-2 0,0-7 0 16,0-3-1 0,0 0 0-16,0-6-10 0,0-2-100 15,-9-2-29 1,0-7-93-16,-6 0-140 0</inkml:trace>
  <inkml:trace contextRef="#ctx0" brushRef="#br0" timeOffset="273.3979">2486 1402 744 0,'0'0'6'0,"0"0"47"15,0 0-4-15,0 0-5 16,0 0-25-16,0 0-15 15,61-72-1-15,-44 65 2 16,-1 0 9-16,5 1 4 16,-3-1-2-16,0 2-4 15,-3 3-5-15,-2 0-7 16,-4 1 0-16,0 1-3 16,-2 0-30-16,-5 1-100 15,-2 13-81-15,-7 5-397 16</inkml:trace>
  <inkml:trace contextRef="#ctx0" brushRef="#br0" timeOffset="476.5482">2483 1598 534 0,'0'0'54'0,"0"0"-32"15,0 0 52-15,0 0-26 16,0 0-25-16,0 0-13 15,88-42 0-15,-61 34 1 16,-6 0-4-16,1 5 2 16,-4-2-9-16,-3 5-2 15,-6 0-77-15,-9 0-134 0</inkml:trace>
  <inkml:trace contextRef="#ctx0" brushRef="#br0" timeOffset="710.9007">2513 1760 506 0,'0'0'98'0,"0"0"-96"16,0 0 41-16,0 0-3 16,0 0 60-16,0 0-56 15,79 0-18-15,-52 0-2 16,3 0-10-16,3-4-9 0,-5 1-5 15,0 1 0 1,-7 0-27-16,-4 2-92 0,-10-1-191 16</inkml:trace>
  <inkml:trace contextRef="#ctx0" brushRef="#br0" timeOffset="945.3595">2823 1475 817 0,'0'0'8'16,"0"0"103"-16,0 0-27 0,0 0-40 15,0 0-25 1,82-8-5-16,-55 41 1 0,0 5 0 16,0-2 1-16,1-2-10 15,-4-3-2-15,3-5-4 16,-5-3 0-16,1-2 0 15,-4-9-35-15,-3-3-80 16,-8-8-53-16,-2-1-108 16</inkml:trace>
  <inkml:trace contextRef="#ctx0" brushRef="#br0" timeOffset="1164.1116">3105 1495 762 0,'0'0'9'15,"0"0"149"-15,0 0-28 0,0 0-77 16,0 0-52 0,0 0 3-16,-58 57 5 0,40-22-1 15,-3 5 4-15,-1-4-6 16,5 0-3-16,-2-2 2 16,4-4-5-16,5-4-2 15,2-5-6-15,4-8-137 16,2-10-100-16</inkml:trace>
  <inkml:trace contextRef="#ctx0" brushRef="#br0" timeOffset="1335.9881">3374 1668 936 0,'0'0'13'16,"0"0"-1"-16,0 0-12 16,0 0-323-16</inkml:trace>
  <inkml:trace contextRef="#ctx0" brushRef="#br0" timeOffset="2039.0356">2183 2106 723 0,'0'0'58'0,"0"0"-44"16,0 0 25-16,0 0 43 15,0 0-38-15,0 0-34 16,-7 3-3-16,10 1 10 16,18 2 19-16,19-4 17 15,21 0-11-15,30-2 2 16,20 0-18-16,18 0-7 15,7-2 11-15,1-1-7 16,-4 1-3-16,-15 2-3 16,-12 0-6-16,-15-1-9 15,-18 1 7-15,-21 0-1 0,-15 0 6 16,-17 0-13-16,-10 0-2 16,-4 0-3-16,-3 6-22 15,-3-6-179-15,-6 0-432 16</inkml:trace>
  <inkml:trace contextRef="#ctx0" brushRef="#br0" timeOffset="4976.9052">3763 2980 575 0,'0'0'6'15,"0"0"-2"-15,0 0 11 16,0 0 29-16,0 0 2 16,0 0-28-16,0 0-8 15,0 0 4-15,-3 0 14 0,3 0 10 16,0 0-8-16,0 0-4 16,0 0-2-16,0 0-8 15,0 0-7-15,18 0 7 16,9 0 6-16,13 0-3 15,11 0-4-15,7 0-8 16,12 0 4-16,0 0-3 16,2 0-5-16,5 0 0 15,4 0-3-15,4 0 0 16,3 0 0-16,0 0 0 16,3 0 0-16,3 0 0 15,0 3-1-15,3-1 0 16,1 1 0-16,-4 1 1 0,-3-1 0 15,-3 2 0-15,-4 0 0 16,4 2-1-16,-2-4 1 16,-1 0 0-16,0 0-1 15,-10-3-3-15,4 0 2 16,-6 0 1-16,3 0 1 16,-3 0-3-16,3 0 3 15,-1 0 0-15,-1 0-1 16,4 0 1-16,1-1-7 15,-3 1-4-15,3 0 4 16,-1 0 2-16,4 0 5 16,-2 0 1-16,-2 0-1 0,1 0-1 15,-9 0 1 1,-1 0-1-16,-4 0 0 0,-4 0 1 16,-10 0 0-16,-8-2 0 15,-7 1 1-15,-6-2-1 16,-11 1 7-16,-5 2-1 15,-5-3 2-15,-9 3 0 16,3 0-1-16,-3 0 0 16,0 0-7-16,0 0-16 15,0 0-141-15,0 0-237 16</inkml:trace>
  <inkml:trace contextRef="#ctx0" brushRef="#br0" timeOffset="7921.0756">7547 3023 879 0,'0'0'2'16,"0"0"69"-16,0 0-5 15,0 0-8-15,0-75 6 16,0 66-12-16,0 1-31 15,3 5 1-15,-3-1-1 16,3 2 19-16,-3 2-22 16,0 0-7-16,0 0-11 15,3 0-4-15,3 12-10 16,5 14 14-16,5 6 2 0,0 4 1 16,-2 0-3-16,5 1 1 15,-7-4 0-15,2-4-1 16,-1-7 0-16,-7-2 0 15,0-8 0-15,-3-5 1 16,-3-2-1-16,0-5 0 16,0 0 2-16,0 0 10 15,0 0-1-15,0-10 3 16,0-9-8-16,0-8-4 16,0-5 0-16,0-6-2 15,0-5 1-15,0 1 0 16,0 2-1-16,0 8-1 15,0 5 1-15,4 5 0 16,8 8 2-16,-1 4-4 0,2 6-1 16,-1 4-9-16,9 0 5 15,1 20 3-15,1 12 2 16,2 7-3-16,-4 5 5 16,-3 2 2-16,3-5-2 15,-5-2 0-15,-1-7-1 16,3-1 1-16,-3-7 0 15,-2-6 0-15,-4-5 0 16,-3-6 0-16,-4-4 0 0,-2-2 0 16,0-1 3-16,0 0 4 15,3-1 7-15,3-18 2 16,4-7-15-16,2-7 0 0,1-5-2 16,-2-3 0-1,1-1 0-15,4 1 1 16,-2 3 0-16,5 6 0 0,-3 8-1 15,-2 8 1-15,-5 8-1 16,1 6-3-16,-4 2-4 16,5 0-2-16,5 9 5 15,2 8 3-15,3 1 0 16,1-1 2-16,1-1 0 16,-1-6 0-16,5-3-3 15,7-4 3-15,6-3 2 16,11 0-2-16,12 0-1 15,4-3 1-15,9-2-1 16,-6 2 1-16,0 2-2 16,-13 1 0-16,-11 0 2 0,-10 0-1 15,-9-2 2-15,-5 2-1 16,-7 0 1-16,-6 0-1 16,0 0 0-16,-9 0 0 15,0 0-13-15,0-4-181 16,-27-10-340-16</inkml:trace>
  <inkml:trace contextRef="#ctx0" brushRef="#br0" timeOffset="8671.1863">7878 2167 601 0,'0'0'15'0,"0"0"95"16,0 0-17-16,0 0-10 15,15-80 2-15,3 67-48 16,0 4-17-16,9 3 2 16,-2 3-7-16,2 3 4 15,0 0-7-15,-6 14-9 16,-5 8-3-16,-5 7 0 0,-11 5 3 15,0 5-3-15,-11 2 0 16,-14-2 0-16,-2 0 1 16,-6-4-1-16,-1-3 2 15,1-3-2-15,6-3 2 16,2-8 1-16,10-4-3 16,6-9 1-16,3-2 0 15,6-3-1-15,0 0 4 16,0 0 1-16,0 0-5 15,15 0-2-15,13 0 2 16,8-8 1-16,3 3 0 16,7-1 0-16,-1 3 0 0,1 2 0 15,2 1 2-15,-2 0-1 16,-7 0-1-16,-8 0-1 16,-7 0 0-16,-15 0-2 15,-3 3 0-15,-6 6-36 16,0-1-165-16,-9-5-303 15</inkml:trace>
  <inkml:trace contextRef="#ctx0" brushRef="#br0" timeOffset="11162.8864">8596 2241 539 0,'0'0'64'16,"0"0"32"-1,0 0 8-15,0 0-2 0,0 0-23 16,0 0-38-1,0 0-12-15,3 0-11 0,13-2-10 16,4 0 9-16,5-1-7 16,2 3 0-16,1 0-5 15,2 0-2-15,-3 0 2 16,-5 0-4-16,-7 0 1 16,-3 0-2-16,-9 0 0 15,0 0-1-15,-3 0 2 16,0-4 6-16,0-1 6 15,0-5-9-15,0-4 0 16,-6-3-3-16,2-1-1 16,-1-5 1-16,2-1 1 0,3-3 3 15,0-2 6 1,6 0-7-16,9 0-4 0,7 5 2 16,-2 2 0-1,-1 9 0-15,-3 4 0 0,1 3-2 16,-5 6-1-1,1 0-1-15,-2 0 1 0,-5 13-3 16,-3 10 4 0,-3 3-1-16,0 7 1 0,-9 1 0 15,-2 0-1-15,-2-2 0 0,4-6 2 16,3-2-2 0,3-4 1-16,3-8 0 0,0-1-1 15,0-5 0 1,0-1 1-16,15-5 0 0,5 0 1 15,9 0-1 1,7-8 2-16,0-1-2 0,1-2 0 16,0 2 1-16,-4 0-1 15,-3 2 0-15,-5 2 0 16,-8 4 0-16,-8 1-2 16,-2 0-3-16,-4 0-51 15,-3 10-52-15,0 2-57 16,0-3-225-16</inkml:trace>
  <inkml:trace contextRef="#ctx0" brushRef="#br0" timeOffset="13601.3793">8927 2984 385 0,'0'0'146'16,"0"0"-142"-16,0 0 28 0,0 0 36 15,0 0-14 1,0 0-28-16,0 0-3 0,-6 0 10 16,6 0-3-16,0 0-6 15,0 0 4-15,0 0 12 16,0 0 12-16,0 0-24 16,0 0-15-16,0 0 4 15,12 0-7-15,18 0-3 16,19-3 19-16,12-1-4 15,14-1 0-15,16 3-5 16,10 0-5-16,11 2-4 16,6 0-8-16,1 0 0 0,2 0 1 15,-11 0-1-15,-11 0-3 16,-22 0 3-16,-14 0-3 16,-23 0 3-16,-13 0-2 15,-12 5-1-15,-6-3-8 16,-9-2-10-16,0 2 1 15,0-2 11-15,0 0-8 16,0 0-26-16,3 0-25 16,0 0-43-16,3 0-74 15,0 0-50-15,0 0-125 16</inkml:trace>
  <inkml:trace contextRef="#ctx0" brushRef="#br0" timeOffset="13913.8817">10301 2948 349 0,'0'0'34'15,"0"0"76"-15,0 0-13 0,0 0-7 16,0 0-13-16,0 0-32 16,-20-39-13-16,7 39 6 15,-5 0-26-15,-3 5-6 16,-1 12 5-16,2 7 34 16,4-2-4-16,10 2-20 15,6-2-4-15,0-3-4 16,0-2-5-16,18-5 11 15,9-6-2-15,1-6-2 16,5 0 2-16,-3-1-5 16,-5-13-5-16,-7-1 2 15,-6-2-6-15,-9 0 7 0,-3-2 19 16,-3 0 4-16,-21 0-19 16,-7 2-14-16,-2 6 0 15,-3 5-6-15,8 6-19 16,7 0-97-16,9 3-129 15</inkml:trace>
  <inkml:trace contextRef="#ctx0" brushRef="#br0" timeOffset="14688.6425">10605 2227 984 0,'0'0'8'0,"0"0"16"16,0 0 36-16,0 0-19 15,0 0-24-15,0 0-16 16,-34 32-1-16,23 9 0 15,-2 3 2-15,1-4-1 16,3-1 1-16,-3-7 1 16,6-1 0-16,0-7 0 15,3-7-1-15,3-5-1 16,-3-9 2-16,3 0-3 0,0-3 3 16,0 0 1-1,0-3 14-15,0-19 24 0,0-9-36 16,6-6 4-16,-3-6 5 15,0-3-5-15,0-6-1 16,0-2 8-16,4 2-10 16,1 2 0-16,4 10 12 15,1 3 3-15,0 7-13 16,4 8 6-16,-5 5-8 16,-3 6 10-16,-1 6-11 15,2 5-2-15,2 0-4 16,4 14-4-16,-2 16 0 15,5 9 4-15,0 6 4 0,-2 3-3 16,-1-2-1 0,-3-2 0-16,1-6 0 0,-5-4 0 15,-3-5-1-15,-3-6 2 16,-3-4 0-16,0-7-1 16,0-3-3-16,0-4 3 15,0-2-14-15,0 0-54 16,0-3-12-16,0 0-22 15,0 0-33-15,0-8-121 16,-9-5-112-16</inkml:trace>
  <inkml:trace contextRef="#ctx0" brushRef="#br0" timeOffset="14860.4327">10620 2338 590 0,'0'0'25'0,"0"0"92"0,0 0-22 15,0 0-9-15,0 0 41 16,-82-42-27-16,82 36-31 15,0-3-34-15,19-1-23 16,14-5-12-16,6 1 1 16,10 2-2-16,2 6-8 15,1-1-165-15,-3-2-150 16</inkml:trace>
  <inkml:trace contextRef="#ctx0" brushRef="#br0" timeOffset="18001.5237">10341 3017 480 0,'0'0'26'15,"0"0"49"-15,0 0 3 16,0 0-34-16,0 0 0 16,0 0-10-16,-15-25-11 0,15 20-2 15,0-1 11-15,0 2 31 16,0-1 2-16,0 0-15 16,3 1-6-16,-3 1-11 15,0 2 2-15,0 1 8 16,0-1-18-16,0 1-2 15,0 0-8-15,0 0-15 16,8 4-1-16,8 17-3 16,3 14 4-16,14 11 3 15,3 6-2-15,6 3 7 0,10 0-5 16,-3-1 0 0,2-4 0-16,-2-2-1 0,-10-3 1 15,1-4-2-15,-13 0 4 16,0-6-4-16,-8-4 1 15,-1-3-2-15,-6-6 0 16,-3-8 0-16,-3-4 1 16,-2-3 0-16,-4-7-1 15,0 3 0-15,0-3 1 16,0 0 1-16,0 0 3 16,0 0 0-16,0 0-1 15,0 0-4-15,-7 8-5 16,-8 3 2-16,-8 8-12 15,-3 6 6-15,-1 3 8 16,-4 2 0-16,1 1 1 0,3-3 0 16,6 0 0-16,0-5 0 15,12-3 0-15,3-1-3 16,2-5-1-16,4-3 2 16,0-2 1-16,13-5 1 15,11-4 0-15,4 0 1 16,8-4 3-16,6-12-1 15,4-3-2-15,8-3 1 16,1 0-2-16,5-2 0 16,-5 7 0-16,-9 6-1 15,-10 5 1-15,-11 6-1 16,-11 0 1-16,-5 0-5 0,-9 10 2 16,0 8-1-16,0 7 4 15,-14 3 0-15,-8 4-1 16,-4 5 0-16,-3 1 0 15,-4 2-3-15,0 2 2 16,2-4-1-16,-2 0 6 16,3-2-2-16,5-7-1 15,9-2-1-15,8-5 1 16,5-5-3-16,3-5 0 16,0-2-3-16,0-6 5 15,13 1 2-15,7-5-1 16,5 0 2-16,5 0 1 15,6-7-3-15,4-3 3 0,-1-2-3 16,7 2 3-16,-8 1-2 16,3 1-1-16,-11 4 1 15,-8 1 0-15,-5 3-1 16,-7 0 0-16,-4 0 0 16,0 0-5-16,-6 8 1 15,0 9-3-15,0 9-12 16,-9 8-5-16,-10 8-10 15,-8 3 9-15,-3 2-14 16,2-7 30-16,5-9 9 16,7-8 5-16,7-10-5 15,6-6 3-15,3-4-3 0,0 0 3 16,0-3-2 0,15 0 1-16,9 0 7 0,4-2-1 15,5-6 5-15,0-1-5 16,-2 4-2-16,-4-1-1 15,-1 6 6-15,-3 0 5 16,-2 0-3-16,0 6-6 16,1 11-3-16,5 7 2 15,1 8 3-15,8 9 9 16,0 6-6-16,0 12-2 16,0-1-1-16,-5-2-3 15,-4-6 1-15,-4-8 0 16,-6-10-3-16,-2-6-2 15,-9-8 5-15,0-7 0 16,-5-2 2-16,-1-9-5 0,0 5-2 16,0-5-1-16,0 0-1 15,0 5-10-15,0 2-103 16,-4-3-137-16,-17-4-112 16</inkml:trace>
  <inkml:trace contextRef="#ctx0" brushRef="#br0" timeOffset="18720.2789">11652 4001 701 0,'0'0'142'15,"0"0"-128"-15,0 0 150 16,0 0-58-16,-23-80-62 16,23 61 4-16,0 0-32 15,4 2-4-15,6 4 1 16,2 2-5-16,0 4-5 15,6 4-2-15,-6 3-1 16,4 0-2-16,-2 14-1 16,-1 15 0-16,-7 12 3 15,-3 10 1-15,-3 10-1 0,-6 3-1 16,-14-5 1 0,4-10 0-16,0-11-1 0,7-14 1 15,1-11 2-15,4-6-1 16,1-4 0-16,3-3 0 15,0 0 3-15,0 0 2 16,0 0-4-16,0 0-2 16,3 0 2-16,15-10-2 15,7-2-1-15,8-2 1 16,3-1 3-16,3 2-2 16,0 1 1-16,3-1 1 15,-4 4 4-15,-5 0-3 16,-10 5 1-16,-3 1-5 15,-8 2 1-15,-2 1-4 16,-7 0 0-16,-2 0-10 0,-1 8-94 16,-1 6-106-16,-21-4-357 15</inkml:trace>
  <inkml:trace contextRef="#ctx0" brushRef="#br0" timeOffset="22240.5591">14634 1279 918 0,'0'0'12'16,"0"0"-12"-16,0 0 77 15,0 0-42-15,0 0-35 16,0 0 0-16,0 0 1 16,-50 115 29-16,40-54-15 15,1-4-1-15,3-2-1 0,-4-15-1 16,4-5 0-16,1-8 3 15,-1-8-4-15,6-8-3 16,-2-8-1-16,2-3-2 16,0 0 19-16,-3 0 22 15,2-17 52-15,-2-12-57 16,3-17-36-16,0-8 6 16,0-13-4-16,0-3 1 15,0-2-1-15,6 6-5 16,4 11 1-16,6 13 4 15,-3 9-1-15,2 11 2 16,0 9-6-16,-3 9-2 0,5 4 0 16,2 5-1-16,1 21-2 15,6 11 0-15,0 7 3 16,0 8 0-16,-1 2 2 16,1-3-1-16,-6 2 0 15,3-7-2-15,-11-5 1 16,-1-9 0-16,-4-6 0 15,-7-9-3-15,0-6 1 16,0-1-1-16,-3-3-45 16,-15-1-42-16,-7-6-56 15,-5 0-149-15,-8-3-336 16</inkml:trace>
  <inkml:trace contextRef="#ctx0" brushRef="#br0" timeOffset="22427.9763">14568 1453 827 0,'0'0'6'16,"0"0"26"-16,0 0 30 16,0 0-19-16,82-53 5 15,-40 41-25-15,7 5-8 16,-1 2-5-16,1 2-6 16,-4 1-1-16,-2 2-3 15,-7 0-13-15,-5 0-126 16,-7 0-60-16,-11-5-305 15</inkml:trace>
  <inkml:trace contextRef="#ctx0" brushRef="#br0" timeOffset="22631.1034">15046 1250 746 0,'0'0'6'0,"0"0"134"16,0 0 1-16,0 0-35 15,0 0-49-15,0 0-42 16,-4-21-15-16,4 41 0 15,0 8 0-15,8 5 9 16,-2 9-2-16,3 3-3 16,1 2-4-16,-4-2 1 15,0-3 1-15,-3-6-4 16,-3-9-25-16,0-4-62 16,0-10-106-16,0-6-75 15</inkml:trace>
  <inkml:trace contextRef="#ctx0" brushRef="#br0" timeOffset="22896.7418">15211 1221 881 0,'0'0'2'0,"0"0"97"15,0 0 34-15,0 0-40 16,0 0-70-16,0 0-23 15,3 8 0-15,0 26 9 16,1 9 15-16,0 10 6 0,-2 2-8 16,2-1-17-16,3-4 0 15,-1-6-3-15,0-5-4 16,4-10-1-16,-4-1-67 16,-2-13-171-16,-4-15-448 15</inkml:trace>
  <inkml:trace contextRef="#ctx0" brushRef="#br0" timeOffset="23912.6757">16163 1364 888 0,'0'0'11'0,"0"0"36"16,0 0 37-16,0 0-33 16,39-76-9-16,-6 62-8 15,9 4-10-15,6 3 6 16,1 7-5-16,2 0 0 15,-4 6-8-15,-8 12-9 16,-4 4-5-16,-8 5 1 16,-12-1-4-16,-4 3-2 15,-9 0 1-15,-2 3 1 16,0-6-1-16,-13-1 1 16,-9-5 1-16,2-7 3 0,1-5 1 15,0-8 2 1,8 0 6-16,2-4 4 0,3-18 10 15,2-9-15-15,4-9-5 16,0-10-7-16,7-2-1 16,12 1-1-16,4 3 2 15,2 9-1-15,2 9-3 16,-4 10 1-16,0 10-10 16,-7 7-17-16,-1 3-31 15,-1 0-74-15,-5 13-109 16,1-1-115-16</inkml:trace>
  <inkml:trace contextRef="#ctx0" brushRef="#br0" timeOffset="24334.5474">16907 1425 932 0,'0'0'3'16,"0"0"-3"-16,0 0 28 15,97-47 10-15,-71 33-17 16,0 0-9-16,-13 1-6 0,-3-1 6 16,-10 1 15-1,0-1-2-15,-8 2-13 0,-10-3-7 16,-9 5 5-16,-1 1-2 15,1 3 8-15,5 5 7 16,0 1-4-16,8 0-5 16,2 9-6-16,0 8-3 15,9 5-1-15,3 2-2 16,0 0 2-16,8-2 2 16,14 0 1-16,5-5-1 15,1-3 0-15,5-4-2 16,0-3-4-16,2-4 0 15,2-1 0-15,1-2-42 16,1 0-76-16,0-5-60 0,4-15-57 16</inkml:trace>
  <inkml:trace contextRef="#ctx0" brushRef="#br0" timeOffset="24631.4271">17384 1138 854 0,'0'0'5'0,"0"0"110"15,0 0 27-15,0 0-69 16,0 0-58-16,-81 2-13 16,80 22-1-16,1 1-1 15,0-1-2-15,14-2 2 16,8-2 0-16,5-1 2 16,4 0-2-16,-1 1 1 0,0-3-2 15,-10 0 3 1,-5 0-4-16,-4-3 2 0,-11 0-1 15,0 0 1-15,-17 1 6 16,-9 0-5-16,-10 0 6 16,-6-6-1-16,-3-2-4 15,6-4-2-15,7-3-1 16,2 0-12-16,4 0-57 16,12-3-92-16,8-13-83 15</inkml:trace>
  <inkml:trace contextRef="#ctx0" brushRef="#br0" timeOffset="24881.4394">17644 1180 1059 0,'0'0'10'0,"0"0"68"15,0 0-38-15,0 0-33 16,0 0 44-16,46 80-16 15,-33-47-12-15,0 1-14 16,-5 0-7-16,0 3 3 16,-8-4-5-16,0-5-1 15,0-5 0-15,0-5-29 16,-10-6-63-16,-6-9-89 0,0-3-134 16</inkml:trace>
  <inkml:trace contextRef="#ctx0" brushRef="#br0" timeOffset="25084.5961">17644 919 1078 0,'0'0'5'16,"0"0"79"-16,0 0-22 15,0 0-48-15,0 0-10 16,0 0-4-16,3-47-97 0,-3 47-201 16,0 3-233-16</inkml:trace>
  <inkml:trace contextRef="#ctx0" brushRef="#br0" timeOffset="25537.7001">18218 1124 908 0,'0'0'51'15,"-87"14"-51"-15,47-1 82 16,6 4-1-16,2 0-47 16,15 0-14-16,6-3-7 15,11-3-8-15,0 0-4 16,1 1 3-16,22 2-4 16,2 3 0-16,11 3 1 15,0 1-1-15,0 3 3 16,-7 1-3-16,-5-2 0 15,-9-3 0-15,-6 0 1 0,-9-3-1 16,0-3 1-16,-16 2 1 16,-17 0 2-16,-4-4 1 15,-3-3-4-15,4-6-1 16,6-3 2-16,9 0-4 16,3-9-5-16,7-11-51 15,6-12-120-15,5-7-101 16</inkml:trace>
  <inkml:trace contextRef="#ctx0" brushRef="#br0" timeOffset="25803.4912">18447 1020 1031 0,'0'0'8'16,"0"0"96"-16,0 0-39 15,0 0-34-15,0 0 17 16,0 0-9-16,83 114-3 16,-67-68 5-16,-2 0-21 15,-4 2-8-15,-10-6-7 16,0-2-1-16,0-5-2 16,0-7 0-16,0-3-2 15,-6-6 0-15,-6-4-46 16,-2-1-88-16,0-14-80 15,-9 0-255-15</inkml:trace>
  <inkml:trace contextRef="#ctx0" brushRef="#br0" timeOffset="26381.6231">18352 1279 963 0,'0'0'14'16,"0"0"18"-16,0 0 49 15,0 0-31-15,0 0-26 16,85-24-1-16,-31 12-16 16,2 2-3-16,6-2-4 15,-1 0-4-15,0 0-15 16,-1 3-40-16,-11-2-30 16,-7 4 33-16,-11 0 20 0,-4 1 21 15,-12 2 15 1,-5 2 2-16,-7-1 25 0,-3 1 43 15,0 0 24-15,-2 2-40 16,-17 0-49-16,-11 0-1 16,-2 4-2-16,-7 13 4 15,1 5 10-15,7 2 1 16,9 3 3-16,4-2-7 16,13-3-8-16,5-1 2 15,0-2-6-15,14-5 5 16,5-1-4-16,7-6-1 15,2-3 0-15,2-4 3 0,-2 0-4 16,-1-4-20-16,-3-8-31 16,-5-5 0-16,-3-3 13 15,-3-2 7-15,-4-3 19 16,-4-3 11-16,0 3 1 16,-4 3 23-16,1 5 9 15,-1 9 5-15,-1 5 12 16,2 3-7-16,-1 0-42 15,4 3-2-15,2 14 2 16,4 8 3-16,1 1 3 16,1 3-2-16,0-3 0 15,0 1-4-15,0 2 1 16,-4-2-3-16,-3-1-24 16,-6-7-137-16,0-14-191 15</inkml:trace>
  <inkml:trace contextRef="#ctx0" brushRef="#br0" timeOffset="26819.3308">19167 1160 1003 0,'0'0'13'0,"0"0"22"15,0 0 54-15,46 87-4 16,-31-50-35-16,2 2-19 15,0 1-5-15,-5 2-12 16,-5-5-4-16,-2-7-5 0,-2-8-3 16,-3-10-1-16,0-6 1 15,0-6 2-15,0 0 5 16,0-8 10-16,0-18-9 16,0-8-10-16,0-8-5 15,0-4 3-15,4 3-1 16,7 1-1-16,-2 6 1 15,5 5 2-15,5 7 1 16,1 8-3-16,3 6-2 16,-5 4 4-16,2 6-2 15,3 0-1-15,-7 7 3 16,7 15-6-16,-7 2 6 16,0 2 1-16,1 2 1 0,-2-2-1 15,-1-2 0-15,-1 1-2 16,-3-3 0-16,-1-3-44 15,0-3-61-15,2-6-78 16,2-7-105-16</inkml:trace>
  <inkml:trace contextRef="#ctx0" brushRef="#br0" timeOffset="27084.917">20009 1126 920 0,'0'0'13'16,"0"0"109"-16,0 0-49 15,-79-16-36-15,54 26-14 16,-5 13-6-16,1 8 2 16,6 0-5-16,8 2 3 15,0-2-1-15,12-4-5 16,3 0-5-16,0-3-5 15,10-2 1-15,11-6-2 16,3-3-3-16,3-6-77 16,0-7-111-16,-2-3-163 15</inkml:trace>
  <inkml:trace contextRef="#ctx0" brushRef="#br0" timeOffset="27506.7538">20138 1255 986 0,'0'0'6'16,"0"0"7"-16,0 0 73 15,0 0-2-15,82 9-32 16,-50-9-34-16,1 0-3 16,2 0-3-16,-6-3-6 15,-2-6-5-15,-5-3-1 16,-5-1 0-16,-11-1-9 15,-3-3 0-15,-3 1-5 16,0-1 2-16,-6-2 2 0,-14 2 7 16,-3 0 3-16,-1 3 0 15,-2 3 5-15,-1 5 1 16,7 6 1-16,-6 0 0 16,7 14 0-16,-4 10 1 15,6 7 14-15,5 5 3 16,9 1-1-16,3-1 6 15,0 0-10-15,12-6-4 16,10 0-2-16,3-5-2 16,7-3-7-16,-1-5-2 15,5-5-3-15,1-5-1 16,5-5-112-16,-6-2-59 16,-5-7-162-16</inkml:trace>
  <inkml:trace contextRef="#ctx0" brushRef="#br0" timeOffset="27897.3814">20837 1126 920 0,'0'0'7'0,"0"0"146"15,0 0-52-15,0 0-25 16,0 0-10-16,0 0-33 15,-49-25-24-15,25 25-7 0,-4 9-1 16,-2 8 4-16,8 0 3 16,9-1-6-16,7 4-2 15,6-3 1-15,0 4-1 16,23-4 0-16,8 3 2 16,5-3-2-16,0 2 0 15,-6 0-17-15,-4 1-9 16,-7 0 8-16,-6-1 5 15,-7-3 3-15,-6 1 8 16,0-5-1-16,-6 3 2 16,-17 0 0-16,-3-3 1 15,-7 0 0-15,-8 0 1 16,-6-3-1-16,-3 4-71 16,-3-3-123-16,2-7-100 0</inkml:trace>
  <inkml:trace contextRef="#ctx0" brushRef="#br0" timeOffset="28897.3987">22581 1252 785 0,'0'0'7'16,"0"0"94"-16,0 0 27 15,0 0-33-15,-93-58-38 16,62 55-18-16,-4 3 1 15,-2 0-13-15,-1 3 4 16,2 14 9-16,3 10-18 16,8 2-3-16,7 3-7 15,12 1-7-15,6-1 0 16,0-1-4-16,13-2 2 0,7-5-3 16,6-2 0-1,6-7 0-15,-1-3 2 0,0-9-2 16,-2-3 0-16,-5 0-5 15,-2-18-12-15,-6-4-10 16,-2-4 11-16,-7-6 12 16,-4 0-4-16,-3-3 8 15,0-2 2-15,0 0 1 16,-9 3 3-16,1 6 12 16,1 9 9-16,6 11-6 15,-1 6 8-15,2 2-23 16,0 5-6-16,0 21-15 0,6 11 15 15,8 6 1 1,1 6 0-16,2-1-1 0,3 2 0 16,-2-5 0-16,3-4 1 15,-6-7-1-15,1-6-1 16,-2-8-59-16,-9-6-106 16,-2-11-152-16</inkml:trace>
  <inkml:trace contextRef="#ctx0" brushRef="#br0" timeOffset="29241.1811">22748 1231 1054 0,'0'0'4'16,"0"0"2"-16,99 8 81 0,-55 17-4 15,-2 7 1-15,-2 4-25 16,-7 3-14-16,-10 4-18 15,-10-1-21-15,-10 0-1 16,-3-3-2-16,-3-12-2 16,-15-10-1-16,3-8 1 15,3-9 4-15,0 0-1 16,3-19 9-16,4-15-5 16,2-14-7-16,3-10 3 15,0 0-3-15,3 1 0 16,11 10-1-16,5 7-2 15,-1 8 1-15,3 9 0 0,-2 6-2 16,0 8-2-16,0 2-41 16,-2 7-52-16,-1 0-50 15,-2 0-129-15,-5 7-69 16</inkml:trace>
  <inkml:trace contextRef="#ctx0" brushRef="#br0" timeOffset="29663.1111">23388 1385 892 0,'0'0'5'0,"0"0"59"0,0 0 60 16,102-16-49-16,-69 3-31 15,-4 4-26-15,-11-3-11 16,-5 0-2-16,-10-1 5 16,-3-3-1-16,0 1 4 15,-14-5-12-15,-11 0 4 16,-2 0 3-16,0 3 4 16,4 7 37-16,5 6-9 15,-3 4-14-15,2 3-13 16,2 20-10-16,-1 10 6 15,6 9 6-15,8 1 0 16,4 1 3-16,7-6-3 0,18-1 0 16,10-6 5-16,8-7-6 15,8-9-3-15,8-10 2 16,4-5-6-16,0 0-2 16,-7-11-5-16,-11-7-16 15,-10-1-92-15,-16-1-85 16,-18-4-244-16</inkml:trace>
  <inkml:trace contextRef="#ctx0" brushRef="#br0" timeOffset="30272.4144">24891 1177 1014 0,'0'0'7'0,"0"0"129"16,0 0 17-1,0 0-97-15,0 0-50 0,0 0-1 16,-7 28-5-16,7 7 25 15,0 5-5-15,3-1-6 16,1 1-4-16,-1-2-5 16,-3-6-2-16,0-5-3 15,0-6 2-15,0-6-2 16,0-1-55-16,0-11-94 16,0-3-122-16,-4-9-191 15</inkml:trace>
  <inkml:trace contextRef="#ctx0" brushRef="#br0" timeOffset="30475.5391">24791 886 1137 0,'0'0'0'15,"0"0"27"-15,0 0 43 16,0 0-51-16,0 0-19 16,0 0 0-16,14-38-38 15,-14 41-210-15,-2 2-47 16</inkml:trace>
  <inkml:trace contextRef="#ctx0" brushRef="#br0" timeOffset="31069.3769">25289 1239 1183 0,'0'0'2'16,"0"0"55"-16,0 0-11 15,0 0 0-15,108-45-12 16,-83 60-20-16,1 16-7 15,-4 10 10-15,-4 8-4 16,-9 2-2-16,-8 2-3 16,-1-3-5-16,0-8 4 15,-9-15-4-15,-1-10 0 16,2-10-1-16,4-3 2 0,-1-4 4 16,-2 0 11-1,-3-22 10-15,2-11-17 0,3-9-8 16,5-8-2-16,0-6 1 15,4 1-3-15,9 6-1 16,6 8-3-16,4 12 0 16,-2 9-6-16,3 11 6 15,-2 9-2-15,-1 0 4 16,-2 12-6-16,0 11 4 16,2 8 4-16,-1 2-2 15,1 3 2-15,-2-2-1 16,-2-2-1-16,-3 1-48 0,-3-1-53 15,2-5-6 1,-1-3-104-16,0-12-171 0</inkml:trace>
  <inkml:trace contextRef="#ctx0" brushRef="#br0" timeOffset="31819.2982">26336 1402 1119 0,'0'0'0'0,"0"0"-1"16,0 0 1-16,0 0 14 15,0 0 20-15,0 0 0 16,103-10-15-16,-59 12-7 16,-1-1-2-16,2 1 1 15,-2-2-4-15,-7 0 1 16,-7 0-2-16,-6-5-1 16,-7-6 6-16,-2 0 1 15,-5-4 12-15,-3-4 13 16,-2-2-17-16,1-5 1 15,-1-6-2-15,-1-6-3 0,1-6 4 16,2 0-9-16,5-2-7 16,5 12 5-16,2 6-6 15,2 8-3-15,0 9-4 16,3 5 3-16,1 5 0 16,1 1-1-16,-1 0-1 15,0 11-2-15,-3 8 3 16,-2 5-2-16,-3 1 2 15,-7 1 0-15,-6 4-4 16,-3 1 5-16,-1 3-6 16,-20-1 3-16,-6-2 2 15,3-1 1-15,2-8-1 16,6-4 0-16,10-5 2 0,4-1-1 16,2-4-3-1,2-1-3-15,18 3 6 0,12-3 0 16,5-2 1-16,8 1 0 15,0-4-3-15,5-2 3 16,3 0-6-16,3 0 6 16,4 0-1-16,0 0 0 15,-5-2 1-15,-6 0 0 16,-10 0 0-16,-9 0 4 16,-11 2-4-16,-9-1 5 15,-7 1 3-15,-1 0-2 16,-2 0 0-16,0 0-6 0,0 0-8 15,0 5-88 1,0-1-195-16</inkml:trace>
  <inkml:trace contextRef="#ctx0" brushRef="#br0" timeOffset="36855.7322">8317 5061 797 0,'0'0'14'15,"0"0"-11"-15,0 0 39 16,0 0-38-16,0 0-3 15,0 0-1-15,0 0 7 16,0 2 9-16,0-2 22 16,0 0 10-16,0 0-9 15,0 0-5-15,3 0 1 16,9-9 6-16,7-13 2 0,11-10-7 16,6-12-21-1,4-8-4-15,5-4-9 0,-3-4 1 16,-1 2 1-16,-5 4 2 15,-3 6 0-15,-6 6 2 16,-5 6-5-16,-10 3 2 16,3 5 5-16,-6 5-1 15,0 2-1-15,0 3-2 16,-2 2-2-16,1 3-1 16,-5 3-1-16,0 3 0 15,0 3 0-15,-3 4 1 16,0 0-1-16,0 0-2 15,0 0-1-15,0 0-12 16,6 4 2-16,4 13 11 0,5 5-3 16,3 1 3-16,0-2 0 15,6-1 1-15,1-4-1 16,-1-4 1-16,1-1-1 16,-5-6 3-16,-1-2-3 15,-7-3 1-15,0 0 0 16,-9 0 0-16,0 0-1 15,-3 0 6-15,0 0 0 16,0-11 5-16,0-3-6 16,0-5-3-16,0-5-2 15,0-7 0-15,-3-4 1 16,-6-2-1-16,-3 0 0 16,0 3 2-16,-1 7 3 0,4 3-5 15,4 3 1-15,-1 4 1 16,3 5-1-16,3 4 1 15,0 3-2-15,-4 3-3 16,4 0 2-16,0 2-5 16,0 0-4-16,10 0-5 15,10 7 11-15,8 11 4 16,2 3 0-16,7 3 0 16,-1-3 0-16,1-4-1 15,5-5 1-15,-2-2 1 16,-7-5 1-16,-6-2-2 15,-12-1 0-15,-6-2 0 0,-2 0 0 16,-7 0 0 0,0 0 3-16,0 0 10 0,0 0 8 15,0-10 8-15,0-6-26 16,0-5-1-16,-7-1-2 16,-2-3 1-16,-8-3-1 15,-2-1 0-15,0-2 5 16,-1 0-8-16,1 3 6 15,1 0-3-15,6 6 1 16,3 5-1-16,3 6 0 16,2 6 1-16,4 2 0 15,0 0-1-15,0 0-2 16,0 1 0-16,0-1-2 0,0 2-5 16,7-4-1-1,11 0 8-15,9-1 1 0,9 0 0 16,4-3 1-16,0 1-2 15,2-4 0-15,1-4 2 16,-1-3 0-16,-3-4 2 16,-2-2 0-16,-6 0-2 15,-4-4-1-15,-4 1 1 16,-4-1 2-16,0-2-1 16,-2 3 2-16,-4 1 0 15,-1 0-2-15,6 0 0 16,-3 2-1-16,4 0 0 0,-2 2-1 15,2 4 0-15,-2-1 1 16,-4 1 0-16,-1 2 0 16,1 1 1-16,-2-1-1 15,1 2 1-15,-2-1 0 16,-1-1-1-16,2 2 0 16,2-3 0-16,-1 2 0 15,4 1 0-15,-2-2 0 16,-1 6 0-16,2-3 1 15,-3 3-1-15,0 0-1 16,0 0 1-16,-2 2 0 16,1-2 1-16,1 0-1 15,-2 1 0-15,2-3 1 0,0 0 0 16,-3-1-1 0,0 1 1-16,0 1-1 0,1 0 0 15,1 2-1-15,-2 0 1 16,-2 0 1-16,2 2-1 15,0-2 0-15,-5 2 0 16,7 0 0-16,-2-3 0 16,0 2 0-16,1-3 1 15,4-1-2-15,-1 2 2 16,-1 2-1-16,-3-1 0 16,-1 3-1-16,2 0 1 15,-4 3 0-15,-3 1 2 16,-3 1 0-16,0 1 1 15,0 1 6-15,0 0-7 0,0 0-2 16,0 0-9-16,0 1-64 16,0 8-112-16,0-4-161 15</inkml:trace>
  <inkml:trace contextRef="#ctx0" brushRef="#br0" timeOffset="38616.5672">8275 3834 1002 0,'0'0'4'15,"0"0"5"-15,0 0 82 16,0 0-8-16,0 0-74 16,0 0-9-16,0 0-1 0,-24 44 1 15,11-13 9-15,-2 2 1 16,-3 4 0-16,0 0 2 16,2 1 1-16,5-4-4 15,1-5-8-15,4-5 1 16,0-7-1-16,3-4-1 15,3-6 4-15,0-3-4 16,0-3-3-16,0 1 3 16,0-2 1-16,0 0 0 15,12 0-1-15,4 0 2 16,11 0 0-16,6-12 0 16,1-3-2-16,8-3 2 15,4-1-2-15,3 0-3 0,-1 1 3 16,-2 1-6-16,-7 1-2 15,-9 3-8-15,-8 6-18 16,-8 4-17-16,-11 0-50 16,-3 3-25-16,0 0-50 15,-9 0-316-15</inkml:trace>
  <inkml:trace contextRef="#ctx0" brushRef="#br0" timeOffset="38866.5139">8433 3973 961 0,'0'0'1'0,"0"0"134"16,0 0 2-16,0 0-56 15,0 0-46-15,0 0-35 16,-10-9-4-16,10 29 4 15,7 10 13-15,2 6 17 16,2 2-9-16,-1 3-5 16,-1 0-15-16,0-4 5 15,1 2-6-15,-2-5-39 16,-2-12-172-16,-6-15-279 0</inkml:trace>
  <inkml:trace contextRef="#ctx0" brushRef="#br0" timeOffset="44166.064">8387 5039 525 0,'0'0'11'16,"0"0"110"-16,0 0-66 15,0 0-11-15,0 0-15 16,0 0 19-16,0 0 28 16,0-13-8-16,0 13-29 15,0 0-2-15,0 0-9 16,-3 0-10-16,3 0-8 0,-6 0-8 15,0 0-2-15,0 13 6 16,-9 6-2-16,3 4 4 16,-4 7-3-16,-4 7-3 15,-2 0 2-15,1 3 4 16,-1-5-5-16,4-4-3 16,3-5 1-16,3-7 1 15,3-5 0-15,-1-3 0 16,5-6 12-16,-1-1 4 15,6-2-3-15,0-2 10 16,0 1-12-16,0 1 1 16,-3-2-10-16,3 0 4 15,0 0-8-15,0 0 1 0,0 0 4 16,0 0-2-16,0 0-3 16,0 0 4-16,0 0 3 15,0 0-5-15,0 3 5 16,0-3-6-16,0 0-2 15,0 0-1-15,20 0 2 16,18-10 0-16,9-6-1 16,14 0 0-16,7 0 1 15,4-1-2-15,6 0 2 16,-4 2 0-16,1 3 0 16,-4 3-3-16,-2 4 5 15,1 3-3-15,3 0 2 0,-6 2 3 16,-10 0-4-16,-15 0 0 15,-11 0-1-15,-1 6 1 16,-5 1 0-16,-4-4 1 16,-6-1-4-16,-9-1 7 15,-3-1-6-15,-3 0 4 16,0 0-1-16,0 0 11 16,0 0-3-16,0 0 13 15,0 0 5-15,0 0-12 16,0 0-3-16,0 0-10 15,0 0-1-15,0 0-1 16,0 0-2-16,0 6-10 16,0 7-7-16,0 7 17 0,4 8 0 15,1 3 1 1,4 1 1-16,3-2 0 0,1-5 3 16,1 0-4-1,-1-8 2-15,-1 0-1 0,-3-4 0 16,3-5 0-16,-6-3 0 15,0-4 1-15,-6-1 0 16,3 0 0-16,0 0 4 0,1 0 2 16,5-6 6-16,2-8-2 15,2-3-7-15,-1-5 1 16,0-5 0-16,6 2-1 16,-2-3-2-16,-1-1 4 15,0 4-6-15,0 3 5 16,-3 2 0-16,0 4 6 15,-3 5 0-15,-3 2-8 16,1 6-2-16,-4 3 1 16,0 0-2-16,3 0-4 15,5 0 1-15,8 17 1 16,3 6 2-16,1 4 0 16,4 2 0-16,1 3 0 15,-1-3 2-15,-2 1-2 16,-4-2 0-16,-3-2 0 0,-2-4 0 15,-2-2 1-15,-1-3-1 16,-4-7 0-16,-3-6 0 16,-3-1 0-16,-3-3 1 15,0 0 0-15,1 0 0 16,3 0 3-16,0 0 5 16,5-7 6-16,3-12 0 15,4-4-12-15,-2-4-1 16,-1-6 0-16,-1-3 0 15,3-1-1-15,-3 1 0 16,0 4 0-16,1 5 1 16,1 4-2-16,-4 6-1 0,-1 3 1 15,-3 8 0-15,0 2-1 16,-3 4 0-16,9 0-10 16,0 16 1-16,7 14 6 15,1 4 4-15,2 3 1 16,-1-1-1-16,-3-3 1 15,3-4-3-15,-2-5 4 16,-4-4-1-16,3-3-1 16,-6-8-1-16,-2 1 1 15,-4-8 1-15,-3-1 1 16,-3-1-2-16,1 0 2 16,1 0 2-16,3 0 4 15,1-3-1-15,1-9-4 0,-1-4-3 16,0 2 0-1,0 2 0-15,-3-3 0 0,3 6 1 16,3-2-3-16,0 3 0 16,3 0 2-16,4 1-8 15,5 2 6-15,3 0 0 16,6 3 1-16,4 0 0 16,2-1 0-16,2-1 1 15,10 4 1-15,-2-3-1 16,7 3 2-16,-8-2-2 15,-1 2-3-15,-4 0 1 16,-2 0 2-16,2-1 0 0,-4-2-1 16,3 2 1-1,7-2 0-15,-4-1 0 0,-4 1 1 16,4 3-1-16,-6 0 0 16,-6 0 0-16,-2 0 0 15,-8 0 0-15,2 0 0 16,-4 0 0-16,0 0 0 15,1 0 2-15,2 0-2 16,-6 0 0-16,3 0 1 16,-3 0-1-16,1 0 0 15,-2 0 0-15,-1 0-2 16,-1 3 3-16,1-3-2 16,4 4 0-16,-5-1 1 15,5-2 0-15,3 3 1 16,-2-2-2-16,0 1 1 0,0-3 0 15,1 0 0-15,-1 0 1 16,0 0-1-16,0 0 1 16,4 0-2-16,-7 0 1 15,3 0 0-15,-3 0 0 16,-5 0 1-16,4 0-1 16,-5 0 0-16,1 0 0 15,-1 0-1-15,0 0 1 16,6 0 0-16,-3 0 0 15,1 0 0-15,1 0 0 16,-2 0 0-16,-2 0 1 16,-1 0-1-16,-2 0 0 0,0 0 0 15,0 0 0-15,-4 0 0 16,0 0-2-16,0 0 2 16,3 0 0-16,0 0 0 15,1 0 0-15,-4 0 0 16,5 0 0-16,1 0-1 15,-3 0 1-15,4 0 2 16,-7 0-1-16,3 0-1 16,-5 0 3-16,2-3 0 15,-1 3-1-15,-1 0 0 16,3-2 0-16,-4 2 2 16,0 0 1-16,0 0 7 15,0-4 9-15,0 1 13 0,0-5-1 16,-11-1-33-1,-1 1 3-15,-4-1 0 0,2-2 5 16,1 0-3-16,1-5-1 16,-5 1-2-16,7-1 3 15,-6-4-4-15,7 5 0 16,-5-5 2-16,4 2-2 16,-2-2 0-16,3-1-1 15,-1 0 5-15,-1 0-4 16,2-2 4-16,2 1-2 15,-2 2 4-15,3 0-6 16,-1 3 3-16,3 3 4 0,0 4-1 16,1 1-5-1,3 4 4-15,-3-1-6 0,3 2 0 16,0-1 0-16,0 0-1 16,0 0-5-16,0 3-7 15,0-2-66-15,0-4-256 16</inkml:trace>
  <inkml:trace contextRef="#ctx0" brushRef="#br0" timeOffset="46035.8635">10238 4567 949 0,'0'0'4'16,"0"0"60"-16,0 0 47 16,0 0-70-16,0 0 14 15,0 0-36-15,0 0-12 16,-12-21-6-16,-4 23 4 16,-4 10-2-16,-5 8 13 15,-2 3 16-15,5 2-5 16,-2 6-7-16,6 8-3 15,0 2 3-15,12 2-13 16,3-1-1-16,3-5-3 16,0-6-3-16,12-1 3 15,3-5-2-15,3-3 1 0,-4-5-2 16,6-3 0 0,-5-2 0-16,-3-4-1 0,3-3 1 15,-6-2 4-15,-3-3-4 16,1 0 4-16,-1 0 3 15,-3 0 3-15,5-3 4 16,-2-9 1-16,-2-3 1 16,-1-4 0-16,-3-1-1 15,0-3-9-15,-3 3-1 16,-10 3 3-16,5 7 1 16,-1 5-9-16,5 3-5 15,1 2-41-15,-3 2-150 16,-6 9-320-16</inkml:trace>
  <inkml:trace contextRef="#ctx0" brushRef="#br0" timeOffset="49228.3313">8199 5429 531 0,'0'0'45'0,"0"0"67"0,0 0-52 15,0 0-40 1,0 0-8-16,0 0-4 16,0 0 16-16,0-15 17 15,0 13 30-15,0 2-1 16,0 0-16-16,0 0-2 15,0 0-13-15,0 0-6 16,0 0-6-16,0 0-5 16,0 0-9-16,0 0 1 0,0 0-1 15,0 0 8-15,0 0 0 16,0 0-4-16,0 0-3 16,0 0-2-16,0 0-2 15,0 0-3-15,0 0-6 16,3 0-1-16,15 0 0 15,13 9 1-15,11 9 1 16,10 10 3 0,11 8 5-16,4 9-1 15,6 11 1-15,-3 10-4 0,-4 9 0 0,-8 5-1 16,-6-2-1-16,-7-6-3 16,-9-13 0-16,-5-14 1 15,-4-11-2-15,-3-6 0 16,-2-8 0-1,-7-7 1-15,0-5-1 16,-9-2 0-16,0-3 2 16,-3-3 0-16,-3 0-2 15,0 0 2-15,0 0 2 0,0 0 3 0,3 0-3 16,-3 0-1-16,0 0-2 16,0 0-1-1,0 0 0-15,0 0-1 16,0 5-6-16,0 4-10 15,0 11-17-15,-12 9 30 16,-6 8-6-16,-3 3 1 16,-3 1 7-16,2-2 2 15,4-8 0-15,3-2 0 16,9-8 0-16,3-5-4 0,3-4-2 16,0-6 0-16,0-1 2 15,3-4-3-15,9-1 5 16,9 0 2-16,4-12 4 15,8-12 3-15,6-5-2 16,4-5 2-16,2 1-4 16,4 3-2-16,-1 3 1 15,-5 8-2 1,-10 5 0-16,-12 8-1 16,-8 4 1-16,-7 2-6 0,-6 0-1 0,0 5 4 15,0 18 3-15,-3 7 0 16,-13 6 2-16,1 5-1 15,-6 3-1-15,0 0 0 16,-3-1-3-16,-1-4 3 16,1 0 2-16,2-8-2 15,8-5 0-15,2-6 1 16,2-6-1-16,7-2-2 16,3-1-2-16,0-1 0 15,0 0 3-15,13-2 0 0,0-3 0 16,10-5 1-1,4 0 0-15,4 0 1 16,8-7 6-16,0-10-4 0,4-3-2 16,-1-1 1-16,-3 0-1 15,-1 1 1-15,-5 0-1 16,-3 5 1-16,-9 1-4 16,0 7 3-16,-9 2-2 15,-5 3-1-15,-4 2-1 16,-3 0 0-16,3 0-1 15,-3 0-1-15,6 0 3 16,5 11 2-16,2 6 0 16,5 2 1-16,6 6-1 15,4 7 0-15,5 3 1 16,0 5-1-16,7 6 0 0,-6-7 0 16,-1-8 7-16,-6-3-3 15,-6-10 12-15,-3-5 1 16,-6-4-6-16,-2-1-6 15,-4-4-5-15,-6-3 4 16,3-1-3-16,-3 0-1 16,0 0-43-16,0-3-42 15,0-12-258-15</inkml:trace>
  <inkml:trace contextRef="#ctx0" brushRef="#br0" timeOffset="50041.6248">8245 6607 911 0,'0'0'2'0,"0"0"5"0,0 0 82 16,0 0-68-16,0 0-14 15,0 0 0-15,-55 11 1 16,42 9 11-16,2 7 13 16,2 2 0-16,2 10-13 15,7 5 11-15,0 1-15 16,0 5 3-16,13-3 9 15,11 1-15-15,4-7-4 16,2-2-3-16,6-4-1 16,3-7 1-16,0-2-1 0,2-8 0 15,-5-4 1 1,0-4-5-16,-6-6 5 0,-5-1-2 16,-8-3 0-16,-4 0 4 15,-7 0 1-15,0 0 2 16,-3-8 19-16,0-9 2 15,1-7-16-15,-4-5-7 16,0 0-3-16,-4-4 1 16,-14 2-3-16,-6 4 2 15,-4 7-1-15,1 10 3 16,2 6-6-16,2 4-1 16,1 14-11-16,4 13 4 15,9 7-25-15,6 6-61 16,3-5-60-16,0-15-298 0</inkml:trace>
  <inkml:trace contextRef="#ctx0" brushRef="#br0" timeOffset="54115.7369">10001 6978 678 0,'0'0'2'0,"0"0"-2"16,0 0 35-1,0 0-32-15,0 0 1 0,0 0 12 16,0 0 34 0,-3-30 12-16,3 30 23 0,-3-1-10 15,-3-1-3 1,0 1-18-16,0-1-13 0,3 1-8 15,-5-2-14-15,7 3-4 16,-2 0-6-16,3 0 1 16,0 0 7-16,0 0 5 15,0 0-4-15,-3-2 0 16,3 2 2-16,-3 0 6 0,3 0 1 16,-3-2-5-1,-3-1-3-15,3 0 1 16,-1 0-6-16,1 2 1 15,0-1 4-15,0 1-4 16,3 1 0-16,0 0-1 0,0 0 1 16,0-2-1-1,0 2-4-15,0 0-1 0,0 0-4 16,0 0-5 0,0 0-1-16,0 3-9 0,13 17-3 15,11 8 13 1,13 6 1-16,5 7 3 0,-3 0-4 15,4-4 2-15,-7 0-2 0,-5-5 2 16,-7-6-2 0,-6-8 0-16,-6-6-2 0,-6-6 1 15,-3-3 2 1,-3-2-1-16,0-1 1 0,0 0 2 16,0 0-3-1,0 0 2-15,0 0-2 0,0 0 1 16,0 0 0-1,0 0 2-15,0 0-1 0,0 0-2 16,0 0 0-16,0 0-2 16,0 0 2-16,3 0 3 15,-3 0-3-15,0 0-5 0,3 0 2 16,0-6 3 0,3-5 0-16,1-1 1 0,0-2-1 15,6-3-1 1,0-3 0-16,5-4 1 0,6-4 0 15,1-5 1 1,5 2 3-16,0-3-4 0,1 3 0 16,-1 1-1-16,-3-1 0 15,-5 4 0-15,-2 0 1 16,-1 3 0-16,-4 1-1 16,3 5-2-16,-3 1 2 15,4 3-2-15,-4 5 1 16,-3-1-3-16,-6 6 3 15,0 3 0-15,1 1-6 16,-4 0-3-16,8 8 2 0,5 15 4 16,7 5-1-1,-1 3 5-15,5 0 1 0,-2-5 0 16,2-7 0-16,-6-2-1 16,-3-6 1-16,-3-5 0 15,-8-3 0-15,-1-3 0 16,-3 0 2-16,0 0-2 15,-3 0 3-15,0 0 1 16,4-7-1-16,3-4 3 16,0-8-4-16,-1 0-2 15,-3-2 1-15,-3-6 1 16,0-2-2-16,0 2 0 16,0-4 0-16,0 0 4 0,0 1-4 15,0-1-1 1,0 3 1-16,0 2 1 0,-3 2 0 15,0 8 1-15,3 3-2 16,0 6 0-16,0 3-2 16,0 1 5-16,0 1-5 15,0 2 2-15,0 0-3 16,0 0-1-16,0 0-6 16,12 0 2-16,12 2 6 15,7 5 1-15,2 3 1 16,6 0 0-16,-2-3 0 15,3-4 0-15,-1 3 0 0,-6-6 0 16,0 0 1 0,-8 0 1-16,-7 0-1 0,-3-6-1 15,-5-4 4-15,-3 0 1 16,3-9 1-16,-4-4 1 16,1-2-5-16,-4-7-1 15,-3 0 0-15,0-6 1 16,0-5-2-16,-10-2 0 15,-6 2 0-15,2 6 2 16,5 4-1-16,0 7-1 16,1 3 1-16,5 4-1 15,2 0-1-15,1 2-1 16,0 0 0-16,0 0 1 16,4-3 1-16,10 4-2 15,-5-1 1-15,7 1 1 0,-5 1 0 16,5-1-1-16,-4 0 0 15,6 3 1-15,0-3 0 16,2-1-1-16,3 0 1 16,-2 3 0-16,3-2 0 15,-2 2 0-15,-5 2 2 16,-1-1-1-16,-3 2-1 16,1-4 0-16,-2 1 2 15,1-1-2-15,-1-2 1 16,3-1-1-16,-3 2 1 15,0 2-1-15,-1-1 0 16,2 5 0-16,3-1-1 0,-4 1 0 16,6-2 1-16,0 0 0 15,3 1 0-15,-2 0 0 16,-6 1 0-16,4-2-1 16,-8 3 1-16,0 1 0 15,-3 2 0-15,1 2-2 16,1-3 2-16,-2 3 1 15,3-4-1-15,1 1 0 16,0 0-1-16,3-3 1 16,3 0 0-16,-1-3-2 15,0-1 0-15,0 0 2 16,1 0 0-16,-2 0 0 16,-1 3 0-16,-1 3 0 0,-2 0 1 15,-3 5-1-15,0 0 0 16,-7 3 0-16,3-2 0 15,-3 2 0-15,0 0 1 16,0 0-1-16,0 0-1 16,0 0-4-16,0 0-3 15,0 0-60-15,3 0-141 16,-3 0-157-16,0 0-471 16</inkml:trace>
  <inkml:trace contextRef="#ctx0" brushRef="#br0" timeOffset="55803.4669">11534 6812 93 0,'0'0'927'16,"0"0"-926"-16,0 0 45 16,0 0 74-16,0 0-65 15,0 0-53-15,0 0-2 16,-12-10-2-16,35 10 2 16,9 0 2-16,7 5 2 15,3 1-2-15,0-1-1 16,4-2 0-16,-1-2 2 15,-2-1-2-15,-7 0 1 16,-14 0 1-16,-10 0-3 16,-8 0 0-16,0 0 2 15,-4 0 7-15,0-1 23 0,0-2 8 16,0-2-32 0,-5 4 3-16,2 1-2 0,0 0-9 15,0 0-5-15,-6 8 0 16,-7 17-9-16,-4 8 13 15,4 11 1-15,0 4 1 16,3 3 0-16,3 2 3 16,-3-1-4-16,1-3 1 15,0-8-1-15,3-8 1 16,3-11-2-16,0-8 1 16,3-8 0-16,3-3 0 15,0-3 0-15,0 0-90 0,0 0-28 16,0-6-98-1,-3-11-307-15</inkml:trace>
  <inkml:trace contextRef="#ctx0" brushRef="#br0" timeOffset="56069.0988">11633 7127 972 0,'0'0'12'16,"0"0"52"-16,0 0 102 15,0 0-78-15,0 0-48 16,0 0-21-16,37-39-18 16,9 21 3-16,7-1-3 0,3 2 0 15,-5 3 2 1,-2 3-3-16,-10 1-1 0,-10 5 1 16,-6 2 0-16,-11-1 0 15,-6 4-2-15,-2 0-10 16,-4 4-22-16,0 9-69 15,-4 3-78-15,-11-8-278 16</inkml:trace>
  <inkml:trace contextRef="#ctx0" brushRef="#br0" timeOffset="61132.1565">3518 7749 440 0,'0'0'2'0,"0"0"4"16,0 0 55-16,0 0 44 16,0 0-45-16,0 0-32 15,0 0-1-15,-4 0 4 16,4 0 0-16,0 0-6 16,0 0-1-16,0 0 11 0,0 0 10 15,0 0 16 1,-2 0-10-16,2 0 1 0,-1 0-17 15,1 0-19-15,-2 0 1 16,2 0-3-16,0 0 3 16,0 0 4-16,0 0-14 15,0 0-4-15,3-5-2 16,11 2-1-16,14 0 1 16,2 2 0-16,6-1-1 15,7 2 3-15,5-3-3 16,1 3 2-16,6 0 5 15,3-3-3-15,-1 3 0 0,0 0 1 16,1 0-1 0,-3 3 6-16,2 0-5 0,-2 2 0 15,9-4 1-15,0-1 0 16,2 0-3-16,4 0 2 16,-3 0-3-16,-3-1-1 15,0-4 0-15,-1-1 3 16,1 1 3-16,-4-1-2 15,1-1 8-15,0 0-5 16,5 3-2-16,-2-1 1 16,4-1-5-16,-2 0 0 15,-5 2 5-15,-3-1-3 16,-5 0 0-16,2 1 4 16,0 3-4-16,5 1 8 15,-2 0-9-15,0 0 6 0,0 0-8 16,-1 0-1-16,1 0 1 15,-1-3-1-15,1 2 1 16,0-5 1-16,-1 6-1 16,-2-3 2-16,0 0 2 15,-4 0 0-15,1 3 0 16,-3 0 6-16,2-2-7 16,3-1-3-16,1 3 5 15,0-2-3-15,0 2-2 16,-7 0 0-16,1 0 0 15,-1 0 2-15,-2 0-1 16,-1 0 1-16,1 0-2 0,-1 0-1 16,-2 0 3-16,-1 0-3 15,4 0-3-15,-1 0 3 16,4 0 0-16,-1 0 3 16,1 0-3-16,0 0 2 15,-4 0 0-15,-2 0 0 16,-1 0 2-16,-3 0-1 15,1 0 1-15,-1 0 0 16,0 0-1-16,1 0 2 16,0 0-2-16,-1 0 0 15,-3 0-3-15,0 0 6 16,-5 0-3-16,-1 0 3 16,0 0-4-16,-5 0 2 0,5 0 0 15,0 0-2-15,4 0 4 16,3 0-4-16,-1 0-2 15,3 0 3-15,-3 0-3 16,-2 0 0-16,2 0 2 16,-2 0-5-16,0 0 3 15,-1 0 0-15,0 0 1 16,-3 0 5-16,4 0 1 16,2 0-5-16,-3 0 2 15,7 0-3-15,-1 0 3 16,-2 0-3-16,-4 0 1 15,0 0 1-15,-2 0-2 0,-4 0 1 16,3 0 2-16,-2 0 0 16,5 0 2-16,0 0-1 15,1 0 3-15,-1-3-4 16,-3 3-1-16,-2 0 2 16,-4-1-1-16,-2 1-2 15,-1-2 0-15,-3 2 6 16,0-1-1-16,0-2 3 15,1 0-6-15,5 1 0 16,-3-3 0-16,3 1-4 16,-2 1 0-16,2 0 0 15,-3 1 0-15,0-1 2 16,1-1-2-16,2 1 2 16,-3 0-2-16,6-1 2 15,-1 1 0-15,6 3-1 0,-2-4-1 16,-2 4 2-16,-1-3-1 15,0 0-1-15,-2 2 0 16,-2-1 2-16,2-1 1 16,-4-2-3-16,1 5 2 15,1-2 0-15,2-2 0 16,2 4-1-16,1-3 1 16,-1 3-1-16,-1-3 2 15,3 3-3-15,-5-4 1 16,0 4 3-16,0-1-3 15,-2 1 1-15,-1-2 1 16,-3 2-3-16,1-1 1 0,-2 1 0 16,2 0-1-16,-1-2 0 15,0 1 1-15,-2 1-1 16,-2-3 0-16,-1 3 0 16,-7 0 2-16,3 0-2 15,-6 0 0-15,3 0 0 16,-5 0 0-16,7 0 0 15,-2 0 1-15,3 0-1 16,-3 0 0-16,4 0 0 16,-1 0 0-16,-1 0 1 15,-2 0-1-15,-2 0 0 16,-1 0 1-16,-3 0-1 16,0 0 0-16,0 0 0 15,0 0 1-15,3 0 0 16,-3 0-1-16,3 0 2 0,0 0-2 15,-3 0 1-15,3 0 0 16,-3 0-1-16,0 0 1 16,0 0 2-16,0-3 3 15,0 0 11-15,0-1-4 16,0-3-4-16,0-3-2 16,0-2-7-16,0 1 3 15,0-5 3-15,-6-3-5 16,0-2 2-16,3-2-3 15,-4-4 2-15,4-4-2 0,0 0 1 16,3 5-1 0,0 5 2-16,0 5-2 0,0 6-4 15,0 0 4-15,3 5-31 16,-3 1-26-16,0-1-175 16,-11-6-416-16</inkml:trace>
  <inkml:trace contextRef="#ctx0" brushRef="#br0" timeOffset="63241.7666">4152 2344 1048 0,'0'0'0'15,"0"0"0"-15,0 0 66 16,0 0-12-16,0 0-3 15,0 0-33-15,0 0-13 16,-16-20-2-16,16 20 0 16,0 0 3-16,6 0 2 15,12 0 3-15,7 4 0 16,11 14-7-16,13 6 3 16,5 6 5-16,4 1-3 15,0 0 1-15,-4 0-9 0,-5-2-1 16,-4-3 1-16,-8-3 0 15,-10-2-2-15,-6-3 1 16,-12-4-28-16,-6-4-21 16,-3 2-42-16,0-7-51 15,-3-3-39-15,-9-2-269 16</inkml:trace>
  <inkml:trace contextRef="#ctx0" brushRef="#br0" timeOffset="63523.0975">4655 2268 861 0,'0'0'25'16,"0"0"22"-16,0 0 41 16,0 0-57-16,0 0-16 15,-88 20-12-15,57 16-1 16,-8 6 1-16,0 1 8 15,-4 4 2-15,4-5-1 16,6-6 5-16,5-5 4 16,11-6-10-16,1-6 1 15,7-2-11-15,-1-5-1 16,4-2 0-16,3 0-2 0,1-3 1 16,1 2-125-1,-2-6-91-15,-2-3-287 0</inkml:trace>
  <inkml:trace contextRef="#ctx0" brushRef="#br0" timeOffset="64554.3586">3651 7008 1188 0,'0'0'0'15,"0"0"0"-15,0 0 75 16,0 0-4-16,0 0-53 15,0 0-18-15,-9-24-18 16,33 40 18-16,10 4 0 0,2 5 5 16,6 0-7-16,1 1 4 15,-4 0-2-15,0-4 3 16,-5-1-3-16,-7-4 0 16,-3-1 0-16,-8-4-3 15,-4-4-1-15,-4-2-41 16,-4-2-39-16,-1-3-64 15,-2-1-75-15,1 0-143 16</inkml:trace>
  <inkml:trace contextRef="#ctx0" brushRef="#br0" timeOffset="64804.2843">4146 6997 893 0,'0'0'6'0,"0"0"107"16,0 0-45-16,0 0-53 16,0 0-13-16,0 0 1 15,-85 74 2-15,66-45-4 16,2 0 0-16,1-1-1 16,4-3-3-16,5-5 1 15,4-3-74-15,3 2-48 16,0-8-29-16,0-7-173 15</inkml:trace>
  <inkml:trace contextRef="#ctx0" brushRef="#br0" timeOffset="65132.4901">4069 7173 792 0,'0'0'13'0,"0"0"135"16,0 0 2-16,0 0-67 15,0 0-18-15,0 0-14 16,-14-13-4-16,14 13-29 16,-4 0-15-16,-2 3 1 15,-3 13-3-15,-3 12 6 16,-3 3 16-16,3 6-5 0,2 3 3 16,7 2-2-1,3 1-3-15,0-7-4 0,0-2-4 16,0-7-4-16,0-7 4 15,3-8-5-15,0-2 2 16,-3-7-4-16,0-3 9 16,0 0-4-16,0 0-3 15,0 0 6-15,4 0-9 16,-4 0 0-16,6 0-62 16,0-6-124-16,-3-11-319 15</inkml:trace>
  <inkml:trace contextRef="#ctx0" brushRef="#br0" timeOffset="70335.6433">14422 2931 677 0,'0'0'39'0,"0"0"139"16,0 0-19-16,0 0-25 15,0 0-49-15,0 0 5 16,0 0-40-16,-15-36-7 15,15 36-19-15,-4 0-24 16,4 10-2-16,0 22-4 16,0 12 6-16,4 12 20 0,2 1-5 15,0-2-5-15,3-4-1 16,-1-5-4-16,0-8-5 16,0-6 2-16,-2-7-2 15,-3-6 0-15,4-7 0 16,-7-4-4-16,0-4-17 15,3-4-66-15,-3 0-38 16,0 0-25-16,0 0-88 16,0-12-58-16</inkml:trace>
  <inkml:trace contextRef="#ctx0" brushRef="#br0" timeOffset="70601.2037">14416 2973 1019 0,'0'0'2'16,"0"0"32"-16,0 0 106 15,0 0-73-15,0 0-38 16,9-73-24-16,15 61 2 16,1-6 15-16,2 3-6 15,-1-1 4-15,6 0-3 16,-2 2-3-16,1 1-8 15,-1-1-3-15,-5 6-3 16,1 3-1-16,-7 5-64 0,-5 0-81 16,-11 8-135-1,-3 13-21-15</inkml:trace>
  <inkml:trace contextRef="#ctx0" brushRef="#br0" timeOffset="70960.7083">14461 3120 724 0,'0'0'26'0,"0"0"104"16,0 0-15-16,0 0-68 15,0 0-22-15,0 0-22 16,71-24 9-16,-35 15-1 0,0-4-4 16,6 1 5-1,-2 2 1-15,2 0-3 0,-1 3 2 16,-4 3-7-16,-2 1 0 15,-8 3-2-15,-9 0 0 16,-2 0-1-16,-2 0-2 16,-1 10 1-16,-1 2 1 15,2 5 10-15,2 0-1 16,-2 3 8-16,-2 1-8 16,1-2 0-16,-6-4-1 15,-4-1-5-15,0-2-1 16,-3-5-1-16,0-1-2 15,0-4 2-15,0 0-3 16,-3 1-95-16,-7-3-149 16,-4-9-298-16</inkml:trace>
  <inkml:trace contextRef="#ctx0" brushRef="#br0" timeOffset="71164.0117">15020 2743 897 0,'0'0'216'0,"0"0"-193"16,0 0 105-16,0 0-88 16,0 0-38-16,0 0-2 0,-6-30-62 15,9 30-172-15,-3 0-277 16</inkml:trace>
  <inkml:trace contextRef="#ctx0" brushRef="#br0" timeOffset="71797.7341">15302 3050 1062 0,'0'0'73'15,"0"0"-53"-15,0 0 17 16,0 0 5-16,0 0-26 0,0 0-11 16,55-35-4-1,-31 55 3-15,-6 8 4 0,3 5 4 16,-9 1 1-16,-2 2-4 15,-10 0-2-15,0-7-5 16,0-6-2-16,0-8 6 16,0-9-4-16,0-1-1 15,0-5 9-15,0 0-6 16,0 0 18-16,0 0 29 16,0-17 7-16,0-8-50 15,0-8-2-15,0-3 0 16,4-3-6-16,11 2 0 15,5 7-2-15,-3 10 1 0,2 8-3 16,-6 7 0 0,0 5 0-16,4 2-6 0,-2 18 6 15,5 8 0-15,2 3 3 16,-3 1-1-16,-1 0 0 16,-3-1-6-16,-2-4-39 15,-4-5-34-15,-1-7-25 16,-2-7-137-1,1-8-195-15</inkml:trace>
  <inkml:trace contextRef="#ctx0" brushRef="#br0" timeOffset="72274.991">16085 3020 1034 0,'0'0'86'0,"0"0"-80"16,0 0 56-16,-81-26-10 15,55 26-28-15,-7 11-10 16,4 9-9-16,7 2-3 16,4-2 8-16,6 0-6 15,5-1 0-15,7-5-3 16,0-2 4-16,0-2 0 0,1-3 2 15,12-4 0 1,6-3-4-16,1 0 4 0,6-13-7 16,2-8-23-16,-1-6-8 15,-6-4 10-15,-3-6 10 16,-6-8 11-16,-8-8 3 16,-4-8 9-16,0-7 39 15,0-2 10-15,-10 7-13 16,4 14 9-16,3 16 12 15,0 20-16-15,3 10-20 16,0 3-32-16,0 23-1 16,0 19-15-16,6 20 15 0,6 13 1 15,4 7 0-15,2 3 0 16,-5 1-1-16,-1-6-145 16,-10-12-116-16,-2-19-384 15</inkml:trace>
  <inkml:trace contextRef="#ctx0" brushRef="#br0" timeOffset="76616.7846">17192 2888 535 0,'0'0'333'0,"0"0"-323"15,0 0 139 1,0 0-60-16,0 0-66 0,0 0-18 16,0 0-5-16,-9-5-8 15,9 7 8-15,0 5 1 16,0 1 7-16,9-1 7 16,4-2 6-16,4 0 4 15,5-5 4-15,2 0-2 16,1 0-15-16,-2-5-3 15,-7-5-2-15,-1-3-4 16,-3-1 1-16,-6-2 0 16,-6-1-2-16,0 0 1 0,-11 0 9 15,-11 3-3-15,-10 2 0 16,3 7-5-16,-4 5 11 16,1 0-11-16,6 8 3 15,0 16-3-15,6 9-4 16,3 6-3-16,9 1 3 15,8-3 4-15,0-7-4 16,11-4-1-16,16-6 1 16,12-6 1-16,10-7 4 15,10-7 0-15,9 0 1 16,0-5-6-16,4-11 0 16,-5-4-33-16,-6 0-30 15,-11-2-14-15,-15 0-14 0,-15 3 49 16,-7-4 36-1,-13 3 6-15,0-2 4 0,-10 2 21 16,-10 6 17-16,1 4-18 16,-5 7 16-16,3 3-13 15,-5 4-21-15,3 17-6 16,0 8 0-16,8 0 0 16,7 0-3-16,8-4 2 15,0-3-1-15,4-5 2 16,9-3 2-16,10-3 0 15,2-8-1-15,5-3 3 16,0 0-4-16,-5-8-11 16,1-7-20-16,-6-5 0 15,-8-4 11-15,-4-1 17 0,-5-1 3 16,-3 5 4-16,0 5 13 16,0 5 38-16,-3 7-26 15,-2 4 6-15,4 0-35 16,-1 17-2-16,-1 20-9 15,3 14 11-15,0 4 0 16,0 2 2-16,0-2-2 16,0-4 1-16,6-8-1 15,5-8 0-15,-2-9 2 16,0-10-1-16,1-6 1 16,1-6 2-16,1-4-2 15,4 0 10-15,2-8-3 16,0-14 1-16,1-6-10 0,-2-7 0 15,-4-4 0-15,-3-9-7 16,-1-1 3-16,2 1 3 16,-2-1 1-16,1 9 0 15,3 4 2-15,3 11-2 16,-6 8 0-16,2 8 4 16,-3 8-4-16,3 1-2 15,3 15-2-15,-1 19-7 16,5 6 11-16,1 3 3 15,3 0 5-15,-4-5 1 16,2-7-3-16,3-6 3 16,-2-6-1-16,-1-7-7 0,-2-5 7 15,-3-5-5 1,-2-2 6-16,0 0-3 0,1-13 2 16,0-7-4-16,-4-5-2 15,1-6-1-15,2-3-1 16,-8-3-3-16,-2 5 2 15,-1 4 1-15,-1 8 3 16,-1 7-3-16,1 6 1 16,-2 7-1-16,1 0-1 15,2 6-20-15,7 17 9 16,3 8 10-16,0 4 2 16,8-2 2-16,1-7-2 15,3-6 0-15,-2-6 2 0,3-7 1 16,-3-7 2-1,3 0 0-15,-3-4 2 0,-1-13-5 16,-5-6 3-16,-3-2-5 16,-4-6 0-16,-5-5-4 15,-2 0-16-15,-3 0 20 16,0 6 0-16,0 7 1 16,0 14 0-16,0 4 0 15,0 5-1-15,6 2-9 16,4 17-9-16,5 8 17 15,6 2 1-15,-3 0 2 16,3-7-1-16,-5-2 0 16,-4-6-1-16,-2-4 0 15,1-4 1-15,-5-5-2 0,-6-1-47 16,0 0-186-16,-6-15-237 16</inkml:trace>
  <inkml:trace contextRef="#ctx0" brushRef="#br0" timeOffset="76819.9659">18687 2523 1161 0,'0'0'8'16,"0"0"89"-16,0 0-65 0,0 0-32 15,0 0-13 1,0 0-171-16,39-9-608 0</inkml:trace>
  <inkml:trace contextRef="#ctx0" brushRef="#br0" timeOffset="77738.7693">19056 2816 25 0,'0'0'865'0,"0"0"-858"16,0 0 195 0,0 0-86-16,-12-78-43 0,12 75-27 15,7 3-30-15,9 0-16 16,6 27 0-16,5 10 3 16,-5 14 0-16,1 6 3 15,-7-2 2-15,-3-3-6 16,1-10-2-16,-2-9 0 15,-2-9-1-15,0-10 2 16,-5-7-2-16,-2-6 2 16,-3-1 1-16,0 0 8 15,1-10 11-15,1-11 6 16,-1-9-21-16,3-5-5 0,-1-6 1 16,-3-6-2-1,0-2 1-15,3 2-4 0,1 1 5 16,3 9-2-1,2 8 1-15,0 7-1 0,5 7-1 16,1 8-8 0,4 5-44-16,5 2-25 0,-5 0-69 15,4 12-148 1,-6 2-258-16</inkml:trace>
  <inkml:trace contextRef="#ctx0" brushRef="#br0" timeOffset="78499.2767">19700 2864 1031 0,'0'0'7'0,"0"0"15"16,0 0 62-16,-100 4-55 15,80 16-20-15,2 3-6 16,9 3 0-16,6-3 0 16,3-3-1-16,0-3-1 0,10-5 7 15,10-3-7 1,3-6 2-16,3-3 2 0,-4 0-5 15,4-7-12 1,-4-9-44-16,-4-4-25 0,-6-2-4 16,-6-3 38-1,-6-1 39-15,0 1 8 0,0 2 27 16,-8 5 39-16,1 9 16 0,0 4-21 16,3 5-25-1,4 0-36-15,0 17-1 0,0 12-1 16,0 8 2-1,0 0 0-15,17-5 3 0,1-4-2 16,9-8-1 0,-1-5 4-16,4-5-3 0,2-8 4 15,-3-2 1 1,3 0-2-16,-2-7-3 0,-5-8-1 16,-4-6-45-16,-8-3-44 15,-7-2-30-15,-6-11 47 16,0-5 37-16,-3-8 32 15,-10-9 3-15,-4-7 30 16,5-9 45-16,2-3 0 16,6 7-7-16,1 16 19 15,3 18-33-15,0 21 8 16,0 10-3-16,0 6-32 16,3 0-26-16,8 22-1 15,1 23-7-15,5 16 7 0,-7 13 14 16,1 8 19-1,0-6-20-15,-1-1-3 0,-1-4-3 16,-1-7-3 0,-2-12-4-16,-1-4 1 0,-1-14-3 15,1-7 2 1,-1-7-34-16,4-8-130 0,-1-12-166 16</inkml:trace>
  <inkml:trace contextRef="#ctx0" brushRef="#br0" timeOffset="78939.2251">20372 2988 800 0,'0'0'5'0,"0"0"1"16,0 0 67-16,0 0 29 16,0 0-46-16,0 0-22 15,71-21-12-15,-60 5 3 16,-2-1-9-16,-6-3-1 16,-3 0 4-16,0-3 1 0,-2 1 0 15,-15-2-4 1,-2 7 9-16,-1 5 10 0,-2 5 15 15,5 7-19 1,-4 0-6-16,6 21-18 0,2 11-6 16,0 9 7-1,10 0 0-15,3-1 0 0,0-3 0 16,20-3 3 0,2-5-3-16,7-6-2 0,1-4-1 15,-1-8-2-15,1-5-3 0,2-6 0 16,-6 0-105-1,3-6-60-15,-10-15-203 0</inkml:trace>
  <inkml:trace contextRef="#ctx0" brushRef="#br0" timeOffset="79335.4212">20654 2799 1094 0,'0'0'6'16,"0"0"34"-16,0 0-7 15,0 0-23-15,0 0 51 16,37 112-28-16,-22-72 6 16,1 1-1-16,-2-7-7 15,-7-3-14-15,-4-4-6 16,0-7-7-16,-3-7 1 0,0-7-4 16,0-5-1-16,0-1 6 15,0 0 4-15,0-14 2 16,0-12-9-16,-3-6-3 15,3-7 0-15,0-7-1 16,3 1 0-16,9 4-5 16,5 6 5-16,2 11-3 15,-2 10 1-15,0 9 2 16,-1 5-1-16,3 6-4 16,-3 18 0-16,3 5 1 15,1 4 4-15,-4 1 0 16,-3 0 0-16,4-2-1 0,-10-2 1 15,2-5-4-15,-6-6-127 16,-3-8-99-16,0-11-112 16</inkml:trace>
  <inkml:trace contextRef="#ctx0" brushRef="#br0" timeOffset="79616.6703">21197 2488 1156 0,'0'0'12'15,"0"0"110"-15,0 0-26 16,0 0-81-16,0 0-12 16,46 99 19-16,-33-35 0 0,0 6 11 15,0 0-8-15,-7-2-5 16,-2-2-7-16,-2-7-9 15,-2-9-4-15,0-10 2 16,0-10-1-16,0-10-2 16,0-7-1-16,0-9-77 15,0-4-90-15,0 0-66 16,-6-18-280-16</inkml:trace>
  <inkml:trace contextRef="#ctx0" brushRef="#br0" timeOffset="79882.3069">21103 2902 1095 0,'0'0'8'15,"0"0"62"-15,0 0 18 16,0 0-35-16,0 0-23 16,0 0-19-16,102-24 2 15,-51 16-2-15,6-3-5 16,1-2 1-16,0-1-4 15,-4 1-2-15,-6 2 1 16,-8 1-2-16,-11 5-3 16,-7 1 1-16,-9 3 0 15,-7 1-7-15,-2 0-14 16,-4 0-69-16,0 11-15 0,0-1-171 16</inkml:trace>
  <inkml:trace contextRef="#ctx0" brushRef="#br0" timeOffset="80710.7724">22356 3052 959 0,'0'0'4'16,"0"0"115"-16,0 0-10 0,29-87-60 15,5 78-23-15,4 6-12 16,-1 3-2-16,1 0-1 16,-4 19-3-16,1 3 1 15,-2 5 1-15,-5 2-2 16,-5 0-2-16,-4-1-3 16,-6-1-3-16,-5-6 0 15,-5-5-1-15,-3-8 1 16,0-4 0-16,0-2 4 15,0-2 3-15,0 0 4 16,-1 0 2-16,-6-14-1 16,1-8 9-16,1-3 11 0,3-8-19 15,2-3-5 1,0-5-2-16,10-1-3 0,6 1 1 16,4 5-4-16,6 7-1 15,0 7 1-15,-1 10-7 16,-1 5-3-16,-1 7-42 15,2 0-35-15,-3 10-47 16,-5 5-125-16,-4 1-210 16</inkml:trace>
  <inkml:trace contextRef="#ctx0" brushRef="#br0" timeOffset="81085.9644">23007 3071 896 0,'0'0'3'16,"0"0"5"-16,0 0 31 15,87-29 22-15,-51 20-28 16,-2-1-9-16,-9 0 3 16,-10-3-6-16,-6 0 6 15,-9-2 2-15,0-1-1 16,-21 1-20-16,-6 2 5 15,1 2 21-15,-1 8 3 16,3 3 10-16,0 0-18 16,2 11-13-16,4 10-15 15,4 8 4-15,7 1-2 0,5 3 0 16,2-1-2-16,0-2 1 16,14-5 1-16,3-1-1 15,5-5 3-15,1-4-3 16,6-5-2-16,5-4-2 15,5-5-50-15,6-1-31 16,1-1-40-16,-1-15-102 16,-8-5 24-16,-3-6-124 15</inkml:trace>
  <inkml:trace contextRef="#ctx0" brushRef="#br0" timeOffset="81367.1691">23455 2942 547 0,'0'0'141'15,"0"0"15"-15,-32-79 20 0,21 73-26 16,8 6-65-16,-4 0-50 15,3 11-32-15,-1 12-2 16,5 5 0-16,0 3 2 16,5 2-3-16,15-2-1 15,3-2 1-15,6-1 1 16,-2-3 1-16,-7-5-2 16,-3-4 1-16,-5-2-1 15,-11-4 0-15,-1 0 1 16,-10 0-1-16,-21-1 3 15,-10-1 3-15,-8-3 0 16,4-5-3-16,5 0-3 16,8 0 0-16,9-15-32 0,6-6-67 15,13-4-148 1,4-6-217-16</inkml:trace>
  <inkml:trace contextRef="#ctx0" brushRef="#br0" timeOffset="81585.9054">23656 2902 991 0,'0'0'22'0,"0"0"23"15,0 0 92-15,33 79-59 16,-20-37-17-16,-1 2-24 16,2-4-8-16,-5-3-9 15,-3-3-15-15,-3-3 1 16,-3-5-4-16,0-5-1 0,-5-3-1 15,-5-10-3-15,-7-6-115 16,4-2-55-16,-2-18-207 16</inkml:trace>
  <inkml:trace contextRef="#ctx0" brushRef="#br0" timeOffset="81773.4721">23695 2641 1153 0,'0'0'18'15,"0"0"27"-15,0 0 79 0,0 0-80 16,0 0-34-16,0 0-10 16,74-43-23-16,-66 43-187 15,-8 0-592-15</inkml:trace>
  <inkml:trace contextRef="#ctx0" brushRef="#br0" timeOffset="82695.3577">24215 2937 910 0,'0'0'18'0,"0"0"59"15,0 0 67-15,0 0-56 16,-101-15-50-16,62 34-16 16,5 2-2-16,4 0-12 15,11-1-2-15,8 0-6 16,11-4-1-16,0 2 0 16,12 1 2-16,18-1-1 15,9 1 4-15,1-2-3 16,-3 1-2-16,-5 0 0 15,-8 1-3-15,-8 1 4 16,-7-6-1-16,-8-1 0 0,-1-1-7 16,-7-1 8-16,-20 0 4 15,-9-5 2-15,-5-3-2 16,-4-3-1-16,2 0 0 16,4-1-3-16,7-13 4 15,9 0-4-15,8-6-14 16,1-4-96-16,10-5-160 15,4-7-52-15</inkml:trace>
  <inkml:trace contextRef="#ctx0" brushRef="#br0" timeOffset="82929.6626">24298 2784 953 0,'0'0'67'16,"0"0"-11"-16,0 0 46 0,0 0-64 15,0 0 41-15,44 110-14 16,-30-51-30-16,0 0 0 16,0-4-5-16,-2-5-2 15,-5-5-19-15,-5-5-5 16,-2-1 0-16,0-6-4 16,-11-6 0-16,-2-7 0 15,-2-7-18-15,-3-6-118 16,-2-7-116-16,-2-10-298 15</inkml:trace>
  <inkml:trace contextRef="#ctx0" brushRef="#br0" timeOffset="83476.6134">24175 3080 1042 0,'0'0'10'0,"0"0"50"16,0 0 10-16,0 0-46 15,114-30-15-15,-52 22-3 16,10-1-1-16,-2-1-1 16,2-1 1-16,-5-1-5 15,-9-1-1-15,-9-1-4 16,-13 1 3-16,-11-2 2 16,-11 1 0-16,-10 0 2 15,-4 2 3-15,-3 4 0 0,-13 3 1 16,-7 5 11-16,-3 0-5 15,-3 10 1-15,1 13-4 16,4 3-3-16,3 6-2 16,6-3-4-16,9-2 6 15,5-4-5-15,1-5 2 16,0-4 3-16,10-4-1 16,3-4 1-16,5-3-2 15,0-3 6-15,0 0-10 16,2-9 3-16,-3-6-3 15,1-5-29-15,-3-6-7 16,-3-3 8-16,2-2 15 0,-8 3 10 16,-2 4 3-16,-1 7 1 15,-1 8 7-15,-2 6 16 16,0 3 16-16,4 0-40 16,2 17-10-16,3 10 10 15,3 2 3-15,3 5 2 16,0-4-3-16,0-2 1 15,-3-4 0-15,-2 1-3 16,-6-6 0-16,-4 1-2 16,0-4-75-16,-13-8-191 15,-6-8-350-15</inkml:trace>
  <inkml:trace contextRef="#ctx0" brushRef="#br0" timeOffset="83914.0357">24990 2884 995 0,'0'0'63'16,"0"0"-62"-16,0 0 61 15,0 0 24-15,83 88-39 16,-62-46-17-16,-1 1 7 16,-3-2 10-16,-3-2-10 15,-6-5-20-15,-5-5-8 16,-3-10-8-16,0-8 2 15,0-9-2-15,0-2-1 16,0 0 6-16,0-5 9 16,0-17-8-16,0-10-7 0,0-4-2 15,0-8 1 1,5-1-1-16,7 1-2 0,3 4 4 16,3 10 0-16,4 5 0 15,2 10-1-15,1 9-3 16,2 6 4-16,-3 1-4 15,0 21-1-15,-2 8 3 16,-5 4 1-16,-1 0-1 16,-4 2 0-16,0-2 2 15,-3-3 0-15,2 0 3 16,-1-7-3-16,-1-4-4 16,1-6 1-16,7-6-145 15,2-5-76-15,1-3-140 0</inkml:trace>
  <inkml:trace contextRef="#ctx0" brushRef="#br0" timeOffset="84117.1776">25801 2852 960 0,'0'0'30'0,"0"0"37"15,-103-13 62-15,64 42-83 16,2 8-31-16,4 6-4 15,9 1-6-15,12-2-1 16,9-6 3-16,3-3-6 0,5-6 1 16,13-6 3-16,9-7-5 15,7-6-15-15,6-8-167 16,-1-2-192-16</inkml:trace>
  <inkml:trace contextRef="#ctx0" brushRef="#br0" timeOffset="84554.75">25962 3020 609 0,'0'0'443'0,"0"0"-442"16,0 0 27-16,0 0 14 16,0 0 11-16,0 0 8 15,51 3-38-15,-26-3 0 16,0 0-9-16,-3-5-4 0,-2-4-5 15,-6-3-1-15,-2-2-1 16,-8-4-2-16,-4 1 5 16,0-7-2-16,0-2-2 15,-16 1-1-15,-1 2 1 16,-3 6 3-16,0 9 28 16,-4 8-8-16,-3 0-5 15,-4 19-12-15,-7 17 2 16,2 10 1-16,7 5 3 15,11-2 0-15,14-4 3 16,4-6 1-16,10-5 4 16,18-7-4-16,8-3 0 0,7-7 10 15,5-10-10-15,6-5-11 16,3-2 0-16,-4-2-3 16,-3-10 0-16,-7-2-3 15,-12 3-1-15,-11 0-4 16,-7 6-45-16,-9 2-51 15,-4 0-75-15,0-3-203 16</inkml:trace>
  <inkml:trace contextRef="#ctx0" brushRef="#br0" timeOffset="85554.7659">27310 2585 1064 0,'0'0'8'0,"0"0"62"16,0 0 83-16,0 0-36 15,0 0-95-15,0 0-22 16,0 0-7-16,-11 73 7 16,12 13 14-16,-1 6 1 15,0-4-3-15,0-7 8 0,0-9-7 16,0-11-5-16,0-14-6 16,0-10-2-16,0-13 1 15,0-12 0 1,0-7 0-16,0-5-1 0,0 0 3 15,0-3 8-15,0-18 5 16,0-9-16-16,0-10 0 16,15-8 0-16,6-6-7 15,3-1-17-15,4 5 10 16,0 13 2-16,1 14 10 16,-7 16-1-16,2 7-1 15,-6 17-4-15,1 19-2 16,-2 11 6-16,-4 3 2 0,-4-2 2 15,-6-9 0 1,-3-5-3-16,0-7 1 0,-21-8 0 16,-6-7 2-16,-3-7 2 15,-3-5 1-15,2 0-1 16,1-15-1-16,3-4 2 16,5-5-3-16,9-2-41 15,6-2-58-15,7 0-58 16,1 2-113-16,20 5-13 15</inkml:trace>
  <inkml:trace contextRef="#ctx0" brushRef="#br0" timeOffset="86164.0575">27889 3045 967 0,'0'0'15'0,"0"0"136"16,0 0-75-16,0 0-28 16,0 0-27-16,0 0-18 15,36-53 3-15,-36 36-3 16,0-3 2-16,-16-1-1 16,-5-1 6-16,-5 5 7 15,4 5 28-15,5 6-13 16,1 6-10-16,6 1-11 15,-1 26-11-15,5 10 0 0,5 9 0 16,1 5 1-16,6-1 1 16,18-5 4-16,6-3 3 15,4-8 1-15,6-5-1 16,-3-8 1-16,1-6-3 16,-2-8 4-16,-4-7-1 15,0 0-7-15,-4-11 9 16,-4-11-6-16,-5-6-4 15,-4-5 0-15,-7-9-2 16,-7-8-1-16,-1-7 1 16,0-9 0-16,-12-7 2 15,-2-7 1-15,0 7-2 0,5 10 0 16,-1 17 6-16,7 20 9 16,0 15 10-16,3 11-18 15,0 1-8-15,0 31-22 16,4 21 18-16,6 17 4 15,2 6 0-15,0 2 2 16,-3-6-2-16,2-5 3 16,0-8-4-16,-3-8 2 15,-2-4-2-15,-3-8 0 16,-3-11 0-16,0-8-4 16,0-7-102-16,-8-11-101 15,-12-2-166-15</inkml:trace>
  <inkml:trace contextRef="#ctx0" brushRef="#br0" timeOffset="86789.0758">28000 3000 1076 0,'0'0'8'0,"0"0"74"16,0 0 5-16,0 0-74 15,104-38 2-15,-46 32-7 16,5-2-1-16,-1 2 0 15,1-2 1-15,-6 0-8 16,-8 3 2-16,-6 1-1 16,-11 1-1-16,-9 1 0 0,-9-1-1 15,-6 2 1-15,-5 1 0 16,-3 0-4-16,0 4-12 16,0 18 13-16,0 7 3 15,0 3 0-15,0 4 3 16,0-3-3-16,0-1 0 15,8-7 0-15,6-5 2 16,3-6 2-16,0-7-1 16,2-4 0-16,1-3 6 15,-4 0-1-15,0-6-2 16,0-9-5-16,-5-4 2 16,-3-3-1-16,-2-4-2 15,-3-4 0-15,-2-5 2 16,1-2-2-16,1 7 0 15,-2 9 5-15,-1 8-4 0,2 9 3 16,-2 4 2-16,0 0-6 16,2 22-19-16,2 12 19 15,3 8-1-15,4 1 1 16,6-4 0-16,3-8 4 16,2-5-2-16,1-10 0 15,-5-5 1-15,1-9 5 16,-1-2 12-16,1 0 38 15,1-10-22-15,-3-9-3 16,-3-4-6-16,-5-5 3 16,-4-6-17-16,-5-4-3 15,0-2-10-15,0 3 6 0,-3 4-6 16,-6 7 0-16,-4 12-6 16,-3 9-18-16,0 5-98 15,-7 0-125-15,3 3-235 16</inkml:trace>
  <inkml:trace contextRef="#ctx0" brushRef="#br0" timeOffset="87195.4051">29186 3037 968 0,'0'0'6'0,"0"0"11"0,0 0 82 16,0 0 3-16,0 0-62 15,0 0-21-15,78 5-10 16,-70-5 1-16,1-8 8 16,-5-6-7-16,1-5-4 15,-5-2 7-15,0-3-14 16,0 2 2-16,0 2 4 15,0 6 22-15,-5 8 28 16,-1 3-22-16,-9 3-7 16,-4 6-20-16,-2 16-5 0,-3 7-1 15,7 3-1-15,6 2 7 16,8 0-3-16,3-3-2 16,0-1 6-16,14-5 4 15,6-5-1-15,4-5-6 16,4-6-1-16,7-5-4 15,4-4-22-15,2-2-157 16,-7-19-267-16</inkml:trace>
  <inkml:trace contextRef="#ctx0" brushRef="#br0" timeOffset="88008.0687">29563 3003 922 0,'0'0'2'16,"0"0"3"-16,0 0 87 16,0 0 10-16,0 0-22 15,0 0-38-15,73 17-21 16,-54-17-10-16,-2 0-11 16,-2-6 6-16,-8-10-4 15,-1-4-2-15,-6-3 0 16,0-4-5-16,0-3 2 15,-6 1 3-15,-6 2 3 16,-3 8-1-16,6 9 32 16,2 6 33-16,-5 4-46 15,-5 13-21-15,-6 17 2 0,-4 9 0 16,3 4 8-16,7 3-6 16,6-1 6-16,8-3-6 15,3-5 5-15,0-3 1 16,13-3-4-16,7-5 3 15,3-4-8-15,7-5 6 16,1-7-5-16,2-5 0 16,0-5-4-16,-1 0-7 15,-3-12-88-15,-2-8 17 16,-6-4 8-16,-6-6-10 16,-3-3 42-16,-6-7 38 15,-3-5 2-15,0-2 7 16,0 4 39-16,2 10 40 0,-2 11 13 15,-1 14-33 1,-1 7-22-16,1 1-25 0,-1 0-19 16,4 20-9-16,0 10 9 15,1 4 5-15,1 3 6 16,-4-2-6-16,0-3 4 16,0-1 1-16,-3-3-5 15,0-4-2-15,0-4-2 16,0-7 0-16,0-6-1 15,0-4 3-15,0-3-2 16,0 0 7-16,0 0 4 16,0-14 8-16,0-8-17 0,3-5-3 15,4-5 4-15,5-2-2 16,3 0 2-16,4 5 1 16,1 4 3-16,-1 9-1 15,1 7-1-15,-2 8-5 16,-1 1-1-16,2 8-2 15,0 17-1-15,-1 5-2 16,-2 4 5-16,0 1 0 16,-3-1 2-16,-3-2-4 15,-1 0 2-15,-6-5-2 16,-3-4-118-16,0-11-192 16,-15-12-783-16</inkml:trace>
  <inkml:trace contextRef="#ctx0" brushRef="#br0" timeOffset="88867.6471">30860 2777 1093 0,'0'0'8'0,"0"0"88"16,0 0-41-16,0 0-55 15,0 0 1-15,0 0-1 16,26 111 11-16,-1-61 9 16,8 4 22-16,4-1 4 15,5-2-11-15,6 1-25 16,-3-5-3-16,-2-5-1 15,-2-7-4-15,-11-5-2 0,-10-11 0 16,-7-7-1-16,-8-7-9 16,-5-5-99-16,0 0-13 15,0 0-73-15,-8-19-210 16</inkml:trace>
  <inkml:trace contextRef="#ctx0" brushRef="#br0" timeOffset="89180.1635">31285 2889 805 0,'0'0'6'0,"0"0"112"0,0 0 29 16,0 0-89-16,0 0-52 15,0 0-6-15,-41 16 0 16,7 10 7-16,-7 6 16 15,-9 3 12-15,-4 4-2 16,0 0-6-16,0 1-9 16,7-2-5-16,5-4-8 15,7 0-2-15,7-4-2 16,4-2-1-16,8-7-1 16,4-6 1-16,6-6 0 15,5-4 0-15,1-2-41 16,0-3-111-16,0-2-104 0,3-17-250 15</inkml:trace>
  <inkml:trace contextRef="#ctx0" brushRef="#br0" timeOffset="89930.4524">32087 2832 993 0,'0'0'2'0,"0"0"-2"16,0 0-2-1,0 0 2-15,-82 63 28 0,31-24-3 16,-1 2 8-16,-1-3-12 16,7-6 0-16,3-4-11 15,6-5-3-15,7-9 4 16,9-4-2-16,9-5-5 16,7-3-1-16,5-2-3 15,0 0 7-15,0-6 10 16,16-12-17-16,6-8-12 15,2-4-1-15,1-5-1 16,-1-10-13-16,4-5-10 16,-2-8 3-16,-7-1 26 15,-4 5 7-15,-8 5 1 16,-7 15 3-16,0 14 35 0,-18 7 28 16,-5 10-31-16,-7 3-20 15,-3 14-7-15,2 20-5 16,-1 14 0-16,7 10 2 15,8 5-4-15,13 5 4 16,4-5 3-16,13-7 1 16,20-3-6-16,9-7 6 15,6-5-4-15,-1-2-5 16,-3-5 1-16,-2-3 1 16,-2-7-2-16,-9-2 1 15,-4-9-1-15,-9-4-64 16,-8-8-84-16,-7-1-176 0</inkml:trace>
  <inkml:trace contextRef="#ctx0" brushRef="#br0" timeOffset="90274.2061">32394 2723 1096 0,'0'0'9'0,"0"0"91"16,0 0-85-16,0 0-15 15,0 0-1-15,0 0 1 16,31 87 11-16,-6-48-4 16,2 1 4-16,0-3-6 15,-2-1-3-15,-2-6-1 16,-2-2-1-16,-4-8 0 16,-6-3-3-16,-3-5-157 15,-2-10-155-15</inkml:trace>
  <inkml:trace contextRef="#ctx0" brushRef="#br0" timeOffset="90555.7792">32889 2839 920 0,'0'0'26'15,"0"0"117"-15,0 0-105 16,0 0-26-16,0 0 10 16,-106 66 22-16,67-37-9 15,2 0-20-15,4-4-4 16,8 0-4-16,5-5-5 0,7-3 0 16,7-4-2-16,3-2-3 15,3-1 3-15,0-3-83 16,2-4-114-16,9-3-87 15</inkml:trace>
  <inkml:trace contextRef="#ctx0" brushRef="#br0" timeOffset="90852.6621">32650 3071 644 0,'0'0'139'0,"0"0"-45"15,0 0 80-15,0 0-74 16,0 0-39-16,0 0-34 15,-11-8-21-15,11 8-4 16,-4 14 2-16,1 15 12 16,-1 7 28-16,-2 10 17 15,-1 5-3-15,2 1-18 16,-1-2-12-16,2-7 0 16,-1-2 0-16,2-10-10 15,0-3-4-15,-1-9-2 16,2-5-2-16,1-5-2 15,1-6-3-15,0-2 2 16,0 0 1-16,0-1-6 16,0 0 2-16,0 0-4 15,0-9-54-15,0-15-300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9T07:49:23.074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17186 7275 601 0,'0'0'2'15,"0"0"25"-15,0 0 5 16,0 0-31-16,0 0-1 16,0 0 0-16,0 0 14 15,0 0 1-15,0 0 24 0,0 0 21 16,0 0-31-1,0 0-12-15,0 0-4 0,0 0-7 16,0 0 3-16,0 3 1 16,0-3 3-16,0 0 0 15,0 0 3-15,0 0 4 16,0 0 9-16,0 0-2 16,3 0-7-16,4-3-12 15,6-7 1-15,10-10 25 16,3-9 7-16,6-8-10 15,4-3-14-15,0-1 1 16,-4 0 2-16,0 8-3 16,-2 4 5-16,-7 1-12 15,0 6 5-15,-8 2-8 0,-3 4-1 16,-1-1-6-16,-1 3 5 16,-7 8-3-16,3-1-2 15,-2 1 2-15,-3 3-1 16,1 0-1-16,-1-1 6 15,1 4-6-15,-2 0 0 16,1-3 0-16,-1 3 4 16,0 0-3-16,0 0-1 15,0 0 0-15,0 0-3 16,0 0 1-16,3 0 2 16,2 0-1-16,6 0-3 15,8 0 4-15,0 12 4 16,8-1-3-16,3 5 0 0,-2-2 3 15,5 1-3-15,-9-2-1 16,1-4 3-16,1-4-1 16,-7 1-1-16,-6-5 0 15,1 1-1-15,-8-2 2 16,-3 0-2-16,0 0 2 16,-3 0 1-16,0 0 6 15,0 0-2-15,0-3 6 16,0-10-3-16,0-5-9 15,-9-6 2-15,-9 0 0 16,-1-5 0-16,-3 3-2 16,2-4-1-16,-1 1 2 0,3-1-2 15,2 2 0 1,0 5 0-16,3 3 1 0,6 5-1 16,1 3 0-16,3 4 1 15,0 1-1-15,3 3 2 16,-3 1-2-16,3 1 2 15,0 1 0-15,0 1 0 16,0-3-2-16,0 3 0 16,0 0 0-16,0 0 0 15,0 0-6-15,15 0 4 16,4 0 1-16,8 0 1 16,-2 4 3-16,7 1-2 15,2 6 1-15,-1-3-1 0,-2 2 1 16,-1-1-2-16,-4 0 0 15,-3 2-1-15,-2-5 2 16,0 0-2-16,-9 1 1 16,-2-3-1-16,1-2 1 15,-8-1 2-15,0-1-2 16,-3 0 2-16,3 0-2 16,-3 0 9-16,0 0-2 15,0 0 2-15,0-9-5 16,-3-2-1-16,-14-4-2 15,2-1 1-15,-2 0-2 16,-2-1 0-16,2 2 1 16,-4-2-1-16,6 1 0 15,-1-2 0-15,0-1 0 0,0-3 0 16,3 1 0-16,1 1 0 16,0 0 0-16,1 0 1 15,4 4-1-15,0 0 0 16,4 6-2-16,0 0 4 15,3 4-3-15,0 0 1 16,0 4 0-16,0-1 0 16,0 3-1-16,0 0-2 15,0 0-1-15,3 0-10 16,14 3 6-16,9 10 5 16,5 5 2-16,6 0 1 15,2 3 0-15,3 3 1 16,-3 0-1-16,-4 0-3 0,-2-4 3 15,-4-1-3-15,-6-4 7 16,-4-5-4-16,-5-5 0 16,-6-2 0-16,-2-2 0 15,-3-1 3-15,-2 0-1 16,-1 0 2-16,0 0 12 16,0-9-6-16,0-9 4 15,-6-6-13-15,-6-1 1 16,-2 2-1-16,-2-4 0 15,0-2-1-15,3 5 0 16,-4-1 3-16,5 4-3 16,5 2 0-16,-3 2 0 0,7 1-3 15,0 3 2 1,0 1 0-16,3-2-2 0,0 2 3 16,0-1-1-16,0 1 1 15,0-1 0-15,3-1-4 16,7-3 3-16,2 0-3 15,3-2 4-15,3-3 1 16,-1 2-1-16,2-3-3 16,0-2 3-16,-3 1 2 15,7 3-2-15,-4-1-2 16,5-2 2-16,-5 1 2 16,7-1-2-16,-3-2-2 0,3 6 2 15,-5 0 0 1,3 0 0-16,-5 1 0 15,1-1 0-15,-4 3 0 0,0-2 0 16,4 2 0-16,-6 3 0 16,1-2 0-16,2 0 0 15,-4 1 0-15,3-2 0 16,0-2 0-16,0 4 0 16,0-4 1-16,1 2-1 15,-2 1-1-15,1 1 1 16,-2 0 0-16,0 3 0 15,-3 0 0-15,0 1 1 16,-1 0-1-16,0-2 0 16,1 1 0-16,0-2 0 15,2-2 1-15,-3 3 0 0,-1-2-1 16,-2 4 3-16,2-1-3 16,2 1-3-16,-2 0 3 15,0-1-1-15,-1 4 1 16,0-1 0-16,0 2 0 15,-5-1 0-15,3 1 0 16,-1-3 0-16,3 3 1 16,-2-2-1-16,0 1 0 15,-2 1 0-15,4-2 0 16,-5 6 0-16,0-4 0 16,0 6 0-16,0-2 1 15,-3 2-1-15,0-3 0 16,1 1 2-16,1-2 2 0,-1 2-1 15,-1 1 2-15,2-1-2 16,-2 1-1-16,0 2-2 16,0 0-2-16,0 0-2 15,0 0-16-15,1 0-30 16,-1 0-9-16,0 0 6 16,0 0 4-16,0 0-41 15,0 0-203-15</inkml:trace>
  <inkml:trace contextRef="#ctx0" brushRef="#br0" timeOffset="3138.6992">19011 5286 345 0,'0'0'36'0,"0"0"91"16,0 0-63-1,0 0-35-15,0 0-1 0,0 0 10 16,0 0 14-1,0-23-7-15,0 20-12 0,0 3-13 16,0-1 7 0,0-1 8-16,0-1 17 0,0 3-12 15,0-4-9 1,0 4 6-16,0 0 9 0,-1-1-9 16,1 1-15-16,-2 0-6 15,2 0-5-15,0 0 1 16,0 0-2-16,0 0 5 15,-1 0 6-15,1 0-2 16,0 0 1-16,0 0-6 16,0 0-1-16,0 0 1 15,0 0-5-15,0 0-1 16,0 0-3-16,0 0-4 16,0 0-1-16,0 1-1 15,15 12 1-15,-3 4 6 0,5 7 6 16,5 6 2-1,-2 4-3-15,6 4 4 0,2 4-5 16,0 2-3 0,4-1 9-16,-3 3-12 0,1-3 1 15,2 1 0 1,-6 0 0-16,-1-6 5 0,-3-4-7 16,-1-5-1-16,-6-6 3 0,-1 0-3 15,-3-8-2 1,-3-3 4-16,-1-7-2 0,-4-1-2 15,-2-2 4 1,1-2-1-16,-2 0-1 0,0 1 1 16,0-1-3-1,0 0 7-15,0 0-6 0,0 2 0 16,0-2-1-16,0 0 0 16,0 0 3-16,0 0-3 15,0 0 0-15,0 0 2 16,0 0-2-16,0 0 1 15,0 0-2-15,0 0-2 16,0 5 3-16,0 1-12 16,0 5 11-16,-2 1 0 15,-5 4 1-15,-7 4 4 16,2-3-4-16,-2 3-2 16,-1 2 2-16,-5-1 3 0,7-1-3 15,0-3 1-15,3-8-1 16,7-1-1-16,3-2-4 15,0-3-1-15,0 4-7 16,8-4 7-16,10 2 4 16,0-1 2-1,9-4 1-15,-2 3 0 0,2-3 0 16,3 0 1-16,-1 0-1 0,0-3-1 16,4-4 0-1,1 0 0-15,0-1 0 0,4 2 0 16,-5-2 0-1,-5 4 0-15,-1-2 0 0,-7-1 0 16,3 5 1 0,-8 0-1-16,1 0-2 0,-2 2 2 15,-5 0-1 1,-5 0-2-16,-1 0-5 0,-3 4-9 16,0 9 7-16,-2 7 10 15,-15 5 0-15,-9 5 2 16,-2 0 1-16,0 2-3 15,-4 2 5-15,6-2-3 16,3 1-2-16,7-6 1 0,2-1-1 16,7-3 0-16,2-6-1 15,4-3-1-15,1-2-2 16,0-1 4-16,0-1 0 0,0-4-2 16,0 0-2-16,7-1 1 15,7-2 3-15,-2-3 0 16,5 2 2-16,9-2-2 15,0 0 2-15,6 0 0 16,1 0 0-16,-2-5-1 16,-3 3-1-16,-2 0 0 15,-11 2 2-15,-3 0-2 16,-5 0-2-16,-4 0 1 16,-2 0-4-16,-1 7 2 15,0 5-1-15,0 2 4 16,0 3 1-16,-4 0-1 15,-9 1 0-15,-2 3-2 0,-5 1 0 16,0-1 2 0,-5 4 0-16,2-2 0 0,-3 0-1 15,6-1 3-15,0-3-1 16,4-2-1-16,7 0 0 16,0-5-1-16,5 2 0 15,4-2-1-15,0-3-1 16,0-1 1-16,0-2 1 15,7-3-1-15,6-2 2 16,5-1 0-16,2 3 11 16,2-3-2-16,2 2 1 15,-5 0 0-15,4 1 5 0,-6 4-3 16,6 2-1 0,-5 1-4-16,2 3 6 0,3 1-1 15,-2 1-4-15,1 2 4 16,0 2-3-16,0 2 3 15,-6 2 5-15,0 4 0 16,2 2-5-16,-3 0-2 16,-2-2-3-16,0-4 0 15,-2-2 4-15,1-4-6 16,5-2 4-16,-5 2-2 16,2-1-1-16,2 1 3 15,0 1-6-15,0 3 1 16,1 4 0-16,-4 1 0 15,0-2 0-15,-2 1-1 16,0-9-2-16,-4-3 0 0,-6-2 3 16,1-8-3-16,-2 0 0 15,0-3 1-15,0 4-1 16,0-4 0-16,0 0-1 16,0 0 0-16,0 0-12 15,0 4-30-15,0 1-101 16,0-2-92-16,-3-3-326 15</inkml:trace>
  <inkml:trace contextRef="#ctx0" brushRef="#br0" timeOffset="7802.8147">17280 7285 159 0,'0'0'67'15,"0"0"1"-15,0 0-43 16,0 0-17-16,0 0 67 15,0 0 21-15,0 0-21 16,-6-29-25-16,6 29-3 16,0 0-14-16,0 0-15 15,0 0-6-15,0-2 1 16,0 2 16-16,0-1 8 16,0 1 8-16,0-1-6 15,0-2 10-15,0 3-3 16,0-3-22-16,-3 2-11 15,3-3 2-15,-3 1-7 0,0 3-2 16,-2-2-3-16,-1 1 6 16,3-1-2-16,-1-2 4 15,-1 4-2-15,4-2 6 16,-2-1 4-16,3 3-1 16,0-3 0-16,0 1-7 15,-3 2 3-15,3 0-9 16,0 0-5-16,-3 0 0 15,0 5-6-15,-4 9 0 16,-4 10 5-16,-1-1 2 16,-1 3 1-16,-6 2 2 15,0 4-3-15,-6 5 3 16,-3 2-1-16,-2 3 8 0,-1-3-6 16,-2 3 2-16,-3-4-1 15,3-1-1-15,2-3-5 16,5-9 2-16,6-5 0 15,6-6 3-15,6-6-3 16,4-2 5-16,4-4-2 16,0 1-5-16,0-3 1 15,0 0 1-15,0 0 1 16,0 0 3-16,0 0 1 16,0 0 9-16,0 0 4 15,0 0 0-15,0 0 7 16,0 0-4-1,0 0-7-15,-1 0-3 0,1 0-7 16,-2 0 9-16,1 0-6 0,1 0 7 16,0 0 1-16,0 0 0 15,0 0 3-15,-3 0-5 16,3 0-1-16,-3 0 2 16,3 0-4-16,-3 0-10 15,3 0 3-15,0 0-2 16,0 0-6-16,0 0 0 15,0 0 3-15,0 0 2 16,0 0-2-16,0 0-3 16,0 0 3-16,0 0-1 15,10 0-1-15,19-3 2 0,8-2 3 16,10 0-3-16,9-1-6 16,5 0 1-16,11-5 5 15,9 5-3-15,6-5 3 16,1 2-1-16,-7 2-1 15,-9-2 0-15,-7 4 0 16,-13 2 1-16,-13 0 0 16,-13 3 1-16,-7 0-1 15,-9 0 1-15,-6 0-2 16,-2 0-1-16,1 0-1 16,-2 0 0-16,2 0 2 15,2 0 1-15,4 0 0 0,0 0-1 16,0 0 0-16,-2 0-1 15,2 0 2-15,-3 0 1 16,-1 0 0-16,1 0 0 16,-6 0 0-16,3 0 0 15,-3 0 0-15,3 0-2 16,1 0 0-16,-1 0-4 16,3 1 1-16,1 8-4 15,1 2 6-15,4 3 2 16,-3 3 2-16,0 3-2 15,4-2 2-15,1 3 0 16,-1 0 0-16,0 6-1 16,0-1 0-16,3 0 1 0,-6 1-1 15,3-2 0-15,0-4 0 16,-7-3 0-16,4-5 0 16,-6-1 0-16,2-4 2 15,-3-2-2-15,0-3 0 16,0-3 3-16,-1 0-2 15,4 0 2-15,-3 0 1 16,3-4 4-16,3-10-5 16,1-6-2-16,0-1 2 15,3-7 0 1,0 0-1-16,-1-2-4 16,6 2 3-16,-6-1-2 15,2 2 2-15,0 1-1 16,1 1 0-16,-5 4 0 15,-1 8 0-15,0 0 0 16,-1 2 0-16,-2 6-1 16,-3 0 1-16,0 3 0 0,0 1 0 15,-3 1-1-15,0 0-2 16,1 0-10-16,4 3 8 16,2 11-1-16,3 3 6 15,3 8 0-15,0 1 0 16,-3 5 2-16,2-1 2 15,2-4-1-15,-4 4 2 16,2-7-2-16,-5 2-2 16,-1-4 3-16,1-4 1 15,0-6-2-15,-4-1-2 16,0-5 1-16,0-1 3 16,0-2-4-16,1-1 2 0,-1-1-2 15,0 0 0 1,4 0 2-16,0 0 3 0,2 0-2 15,-2-7 2-15,6-6-6 16,3 0 2-16,0-5-2 16,-1-5 0-16,0 1-5 15,0-4 4-15,-2 2-2 16,-3-2 3-16,0 1 1 16,-3 0 0-16,-1 2-2 15,-3 1 2-15,1 2 0 16,1-1 1-16,-2 8-2 15,4 0 0-15,-4 3 0 16,1 3 0-16,3 1 0 0,-4 4-1 16,0 0 0-16,-3 2 0 15,3 0 0-15,1 0-11 16,5 2 3-16,1 13 2 16,7 8 6-16,-4 4 1 15,3 3 3-15,3 1 2 16,-3 1-1-16,0 1-1 15,1-1 2-15,-1-1-1 16,-1-5 2-16,-1-4-4 16,-1-2 11-16,-1-1-8 15,0-8-2-15,-6-3 1 16,3-2 0-16,-6-4-3 0,1-2 4 16,-1 0 0-16,0 0 2 15,3 0 1-15,1-8 0 16,3-6-5-16,0-5-1 15,-1-6-1-15,0 3-1 16,-2-4-1-16,4 2-1 16,-5 1-6-16,1 3 4 15,-2 6-2-15,2 1 1 16,-3 5 4-16,1 2-2 16,0 2-3-16,-2 3 2 15,0 1 3-15,7 0-1 16,0 0-4-16,8 0 5 15,8 0 0-15,4 0 0 0,4 0 2 16,3 0-2-16,-1 1 2 16,3 0-1-16,-3 1 4 15,2-1-4-15,-1-1 1 16,1 0 0-16,1 0 0 16,1 0-1-16,-1 0 2 15,-2 0-2-15,-3 0 0 16,2 0 0-16,0-1-1 15,-5-2-1-15,2-1 0 16,0 4 2-16,0-3 2 16,-2-1-1-16,0 4-1 15,1-2 1-15,-6 2-1 0,3 0 3 16,-1 0-3 0,2 0 0-16,0 0 1 0,-5 0 1 15,1 0-1-15,-3 0-1 16,0 0 3-16,-7 0-3 15,0 0 1-15,1 2 0 16,-7 2 2-16,5-1-1 16,2 1-1-16,-5 0 1 15,5 1-1-15,3-2 1 16,-2-2 1-16,3 0-1 16,-3 1-2-16,2 0 2 15,0 0-1-15,-2-1 1 16,3-1-2-16,-4 0 3 15,-2 0-2-15,2 0-1 16,-5 0 3-16,-2 0-1 0,4 0 0 16,-5 0 5-16,0 0-6 15,1 0 6-15,-1 0-6 16,2 0 1-16,-4 0 0 16,0 0-2-16,1 2 0 15,-2 0 0-15,1-2 1 16,-4 0 0-16,2 3-1 15,-5-1-1-15,3-1-1 16,-3-1 1-16,6 1 1 16,-5 1 0-16,4-1 0 15,-1-1 0-15,0 0 2 16,-1 0-2-16,0 3 0 0,-1-3 3 16,1 0-1-16,-3 0-1 15,1 0-1-15,-1 0 1 16,2 0 2-16,-2 0-2 15,0 0 10-15,0 0-5 16,0 0 1-16,0 0-3 16,0 0 4-16,0 0-1 15,0 0 1-15,0 0 0 16,-3-6-5-16,-3-3 6 16,-3-2-6-16,2-2-2 15,1 1 4-15,0-5 3 16,-5 0-6-16,4-1-1 15,-1-1 0-15,2-2 3 0,-1-1-3 16,0 4-1-16,-3 1-2 16,4 0 2-16,0 3 2 15,1 1 1-15,0 0-1 16,1 3 3-16,1-1-1 16,0 2-2-16,-3 0 0 15,1 1-2-15,1-4 2 16,1 3-6-16,0-2 8 15,1 0-2-15,-1 2 1 16,0 1 0-16,0 0 1 16,0 1-1-16,0 3 1 15,2-2-4-15,-2 3 4 0,3-1-2 16,0 0 0-16,-4 1-2 16,4 0 0-16,0 0 1 15,-3 2-1-15,3-2 0 16,0-1-2-16,-3 1 1 15,3 1 1-15,0 1 0 16,0-1 0-16,0 2-1 16,0 0-2-16,0 0 1 15,0 0 1-15,0 0-1 16,0 0-2-16,0 0-7 16,0 0-10-16,0 0 3 15,0 0-9-15,0 0 1 16,0 0 6-16,0 0 8 15,0 0 4-15,0 0-18 16,-4 0-45-16,1 0-71 0,-3 0-104 16,-4 0-350-16</inkml:trace>
  <inkml:trace contextRef="#ctx0" brushRef="#br0" timeOffset="8233.02">20266 7380 502 0,'0'0'81'16,"0"0"55"-16,0 0-4 15,0 0 3-15,0 0-10 0,0 0-46 16,0 0-5-16,0-23-34 16,3 23-40-16,3 0 0 15,1 17-5-15,9 3 4 16,3 6 0-16,0 0-87 0,-6-11-275 16</inkml:trace>
  <inkml:trace contextRef="#ctx0" brushRef="#br0" timeOffset="18144.1188">20369 6110 722 0,'0'0'245'15,"0"0"-240"-15,0 0 96 16,0 0 0-16,0 0-48 16,0 0 6-16,0 0-17 15,0-33-15-15,0 33-10 0,0 0-5 16,0 0-9-16,0 13 1 16,0 13-3-16,3 9 6 15,-2 5 5-15,1 10 3 16,-1 0-6-1,-1-5-8-15,0 1 8 0,2-9-9 16,-2-6 1-16,0-9 0 16,0-3 4-16,0-7-4 15,0-7 1-15,0-2-2 16,0-3 10-16,0 0 1 16,0 0 17-16,0-3 31 15,-3-16-41-15,-3-9-11 16,-3-10 3-16,-2-7-7 15,4-9-2-15,4-9-1 0,3 4 1 16,0-3-2-16,1 1 2 16,15 2-1-16,3 2 0 15,3 5-2-15,2 12 2 16,-3 11 0-16,3 9 0 16,-2 7 0-16,-1 5-3 15,-9 6 0-15,0 2 0 16,-4 0-4-16,2 19 0 15,-7 5-2-15,-3 8 6 16,0 8-1-16,-17-1-3 16,-10 3 6-16,-4-3-2 15,-2-6-8-15,5-4 9 0,1-9-18 16,8-7 10-16,10-7 0 16,1-4-6-16,4-2 14 15,2 0 2-15,2 0-4 16,0 0-1-16,0 0-18 15,0 1 11-15,0 3 2 16,6 6 5-16,8 9 5 16,2 1 0-16,4 6 0 15,0-1 0-15,6 4 1 16,-8-3-1-16,4 1 0 16,-3-4 0-16,-2 0 0 15,1-2-59-15,-8-6-78 16,-1-1-75-16,-3-4-54 0,-6-7-266 15</inkml:trace>
  <inkml:trace contextRef="#ctx0" brushRef="#br0" timeOffset="18456.6089">20706 6277 822 0,'0'0'40'0,"0"0"178"16,0 0-64-16,0 0-54 0,0 0-29 15,0 0-26 1,7-36-21-16,-5 49-18 0,3 11-2 16,1 5 37-16,1 8-12 15,-4-2-8-15,0-3-13 16,-2-3-5-16,1-3 1 15,1-6-4-15,-3-1 0 16,0-2-2-16,0-2-44 16,-9-1-92-16,-12-6-140 15,0-8-489-15</inkml:trace>
  <inkml:trace contextRef="#ctx0" brushRef="#br0" timeOffset="19097.2474">21015 6330 750 0,'0'0'38'16,"0"0"148"-16,0 0-66 15,0 0-30-15,0 0-32 16,16-76-30-16,-4 64-13 15,6 2 1-15,-3-1-4 16,2 5-7-16,0 1-3 16,1 3-2-16,0 2 0 15,-8 0-4-15,2 8 3 16,-3 8-4-16,-5 3 4 16,-4 5-2-16,0 3 2 15,-13 2 1-15,-9 4 2 16,-7-2 2-16,1-3-2 0,3-1-1 15,1-7 1 1,9-4-2-16,5-10 6 0,7 0-6 16,3-6-2-16,0 0 2 15,0 0 1-15,16 0 0 16,11 0 5-16,4 0-3 16,2-3 0-16,0 0-3 15,-4 0 3-15,1 0-3 16,-4 3 0-16,-4 0 0 15,1 0 0-15,-11 0 0 16,1 0-1-16,-6 0-3 16,-2 0-9-16,-5 2-101 0,0 2-170 15,-6-4-489-15</inkml:trace>
  <inkml:trace contextRef="#ctx0" brushRef="#br0" timeOffset="20347.2865">18375 8533 534 0,'0'0'513'16,"0"0"-488"-16,0 0 34 15,0 0-15-15,0 0-44 16,0 0 0-16,0 90 24 16,0-42-1-16,0 0 10 0,3-2-8 15,-3-3 0-15,0-4-4 16,0-5-14-16,0-9-4 15,0-8 0-15,0-4 5 16,0-5 7-16,0-5 2 16,0-3 2-16,0 0 4 15,0 0 20-15,0-8 2 16,-3-12-33-16,3-6-5 16,0-10-4-16,0-3-2 15,0-5 1-15,0-8 0 0,0-2-1 16,0-2-1-1,7 1-1-15,8 9 1 0,5 5-1 16,2 15 1-16,5 4-3 16,-7 7 2-16,1 6 0 15,-4 6-1-15,0 3 0 16,-1 0-8-16,-6 2 0 16,-1 12 2-16,-9 8 1 15,0 6-3-15,0 1 1 16,-19 5-9-16,-8-1-9 15,1-1 9-15,1-8 1 16,2-5 1-16,7-5 14 16,9-9-2-16,4-4 4 15,0 3 2-15,3-4-2 16,0 0-14-16,0 0-15 0,0 0 22 16,0 0-1-16,9 0 5 15,5 0 1-15,5 0-3 16,0 7 2-16,5 11 0 15,1 2 2-15,2 1 0 16,-2-2 1-16,1-2 3 16,-4 2 0-16,-1-8-1 15,-9 2 0-15,0-6-2 16,-2 3-8-16,-5-3-163 16,-5-6-169-16</inkml:trace>
  <inkml:trace contextRef="#ctx0" brushRef="#br0" timeOffset="20941.0814">18794 8777 776 0,'0'0'10'0,"0"0"131"16,0 0-23-16,22-75-60 15,-10 63-33-15,6 1-18 16,-2 3 2-16,0 5-2 16,0 3-1-16,-3 0-2 15,-1 11 0-15,0 9 1 16,-6 3 6-16,-3 4 2 16,-3 1 1-16,0 0-6 15,-12 0 0-15,-8 0-3 16,0-3-3-16,0-5 0 15,4-3-1-15,4-4-1 0,0-5 1 16,7-3 0-16,4-5 1 16,1 1-2-16,0-1 0 15,0 0 1-15,0 0 1 16,4 0 2-16,13 0 2 16,4 0 1-16,3 0-4 15,1-3-1-15,2-5 0 16,-2 1-2-16,-1-2 0 15,-5 6 0-15,1 0 0 16,-11 3 0-16,-2 0-17 16,-1 0-102-16,-5 0-100 15,-1 0-102-15</inkml:trace>
  <inkml:trace contextRef="#ctx0" brushRef="#br0" timeOffset="21534.781">19204 8771 884 0,'0'0'8'0,"0"0"151"16,0 0-84-16,0 0-58 16,0 0-13-16,0 0 0 15,67-64-1-15,-49 64-1 16,0 0 2-16,-8 5-1 15,2 10 3-15,-6 6 3 16,-5-1 1-16,-1 3-8 16,0 1 3-16,-9-3 0 15,-4-2-3-15,6-7 6 0,-2-5-1 16,5-4 1 0,3 0 0-16,1-3 0 0,0 0 4 15,0 0 1-15,1 0-10 16,18 0 0-16,4-6 0 15,4 1-3-15,-5 5 0 16,0 0-2-16,-2 5-1 16,0 5 1-16,-7 7 1 15,-4-1 1-15,-6 0 1 16,-3 4 4-16,0 3 5 16,-19 1 2-16,-8-2 4 15,-7 2-1-15,-2-5-13 16,-1-2 2-16,4-5-2 15,-1-5-2-15,1-2-1 0,-2-5-81 16,-1 0-251-16</inkml:trace>
  <inkml:trace contextRef="#ctx0" brushRef="#br0" timeOffset="22956.6891">16702 6297 392 0,'0'0'416'16,"0"0"-359"-16,0 0 168 15,-26-95-133-15,23 74-15 16,0 2 15-16,0 9-25 16,3 4-19-16,0 5-16 15,0 1-12-15,0 0-8 0,0 0-12 16,0 23-9 0,0 11 9-16,12 13 4 0,2 6 0 15,6 2 2 1,-2 1-4-16,2-3-2 0,-1-7 2 15,-6-9 1-15,-3-11-2 16,1-6-1-16,-11-11 0 16,0-2 0-16,0-6 0 15,0-1 0-15,0 0 14 16,0-8-5-16,-15-12-5 16,0-8-1-16,-6-8-3 15,2-9 0-15,-2-8 0 16,-2-8 0-16,3-5 1 0,6-2-1 15,4 3-7-15,7 2 7 16,3 6-2-16,0 7 2 16,11 11 0-16,8 10-3 15,3 8 3-15,2 9 0 16,-3 9 0-16,3 3-4 16,-5 3-1-16,-4 14-4 15,0 9-3-15,-9 4 4 16,-6 3-9-16,0 4-12 15,-6-4 4-15,-15-4-8 16,-1-4 4-16,0-8 22 16,5-6-8-16,2-8 13 0,3-1-6 15,7-2-3 1,2 0 7-16,3 0-12 0,0 0-12 16,0 0 16-16,0 3 3 15,0 2-4-15,20 4 13 16,1 8 0-16,9 0 0 15,7 3 0-15,-2-1-2 16,3-2 2-16,-5 0 0 16,-5-2 1-16,-4-1-3 15,-9-4 2-15,0 3-29 16,-12-2-190-16,-3-5-81 16</inkml:trace>
  <inkml:trace contextRef="#ctx0" brushRef="#br0" timeOffset="23519.1639">17121 6142 986 0,'0'0'6'0,"0"0"145"15,0 0-44-15,0 0-78 0,0 0-20 16,13-70-5-16,7 58-1 16,6 5 0-16,-3 0 2 15,-1 7-1-15,-3 0 1 16,-3 0-5-16,-2 13-2 15,-8 3 1-15,-3 5-1 16,-3-1 1-16,0-4 1 16,-3 0 5-16,-6-10-5 15,3-1 4-15,2-5-1 16,4 0 4-16,0 0-7 16,0 0-4-16,0 0-3 15,13 0-4-15,6-2 0 16,4 2 5-16,-3 0 1 0,3 0 1 15,-5 12 1-15,-2 1 0 16,-2 3 1-16,-10-2 0 16,-4 3 2-16,0 0 1 15,-12 0 3-15,-10 0 6 16,-6-2 5-16,2-6 3 16,-4-6-10-16,5-3-1 15,-2 0-6-15,5 0-1 16,3-7-68-16,8-6-93 15,5-6-112-15,6 3-469 16</inkml:trace>
  <inkml:trace contextRef="#ctx0" brushRef="#br0" timeOffset="23909.793">17556 5854 888 0,'0'0'15'0,"0"0"179"16,0 0-29-16,0 0-60 15,0 0-33-15,0 0-14 0,-22-32-11 16,22 32-24-16,0 0-17 16,0 8-6-16,6 16 0 15,13 13 17-15,1 3 12 16,6 2-5-16,-3-1-12 16,3-5-1-16,-8-4-7 15,0-3-2-15,-6-5-1 16,-3-2-1-16,-5 2-27 15,-4-5-119-15,-6-4-201 16</inkml:trace>
  <inkml:trace contextRef="#ctx0" brushRef="#br1" timeOffset="33312.2846">18944 5280 255 0,'0'0'26'15,"0"0"50"-15,0 0 36 16,0 0-54-16,0 0-39 16,0 0-3-16,0 0-10 15,15 0 8-15,-12 0 17 0,1 0 2 16,3 0 7-16,-4-3-5 15,3 2-3-15,-3-1 10 16,1 2-9-16,-3-3-6 16,1 3-10-16,-2-2 4 15,1 0-3-15,1 1 3 16,-1-1-5-16,1 1-2 16,-1-2-1-16,1 2 13 15,-2-1 25-15,0-1-1 16,0 3-12-16,0-4 0 15,0 4-3-15,0-1-13 16,1-2-5-16,1-2-6 16,-1 2-2-16,1-2 1 0,-1 0 2 15,-1 1 24 1,2 1-9-16,-2 0 2 0,0 1 3 16,0 2-9-16,0-3-1 15,0 3 0-15,0 0-9 16,0 0-12-16,0 0-1 15,0 0-4-15,0 10-9 16,0 8 9-16,0 12 4 16,0 4 1-16,-5 7 0 15,-1-1-1-15,-3 7 1 16,-2-1 1-16,-3 3-2 16,-1-3 0-16,5-3 0 0,-2-7 1 15,1-7-1-15,5-2 0 16,2-6 0-16,1-5 1 15,1-2-1-15,2-7 0 16,-1-2 0-16,1 0 0 16,0-3 0-16,0-2 0 15,0 3 1-15,0-3-1 16,0 0 0-16,0 0 0 16,0 0 2-16,0 0-1 15,0 0-1-15,0 0 2 16,0 0-2-16,-2 0 0 15,2 0-1-15,0 0 1 16,0 0-3-16,-1 0-1 16,1 0 3-16,0 0 0 15,0 0 1-15,0 2-3 0,0-1 0 16,0 0 1-16,0 2 2 16,0 2-4-16,0 0 3 15,0 0 0-15,-4 2-4 16,-2 3 1-16,-4 5-5 15,-4 1-1-15,-4 3 3 16,-3 1-3-16,-1 3 2 16,2-3 4-16,2-3 1 15,5-1 0-15,-1 0 3 16,8-7-1-16,3 0 1 16,3-3-3-16,0 1 1 15,0 0-3-15,3-2 3 0,11 5 1 16,-2-5 0-16,4 0 1 15,4 2 0-15,-3-1 1 16,1 0 0-16,2-4-1 16,-4 3 0-16,4-2 2 15,-3-2-2-15,-2 2 0 16,5 0 0-16,-10-3 0 16,2 5 0-16,-2-2 0 15,-3 2 0-15,-1-1-1 16,-3 4-4-16,1 1-2 15,-4 2 4-15,0 3 2 16,0-1-1-16,-10 4 2 16,-6 3 0-16,-3-4 0 0,-3 4 0 15,1-3 1 1,-3-3 0-16,2 2 0 0,4-2 0 16,-2-5-1-16,6 4 0 15,2-2 0-15,2-2 0 16,3-3-1-16,3 2-2 15,2-2 3-15,1-3-1 16,1-3 0-16,0 4 0 16,0-4 0-16,0 3 1 15,0 0-1-15,0 0 1 16,4-2 0-16,9 2 3 16,3-3 1-16,4 2-1 0,6 0-1 15,-4-1 1 1,1 1-1-16,-4-1-1 0,2 2-1 15,-6-2 3-15,1 2-2 16,-5-1-1-16,-5 2 1 16,-3-3 0-16,-3-1-2 15,0 2-1-15,0 0 2 16,0 2-3-16,-6 5 3 16,-11 2 3-16,-8 2-2 15,-5 1-1-15,1 0 0 16,0 0 0-16,-1-1-1 15,5-1 1-15,-2 0 0 16,9-2 0-16,0-3 0 16,7 0-1-16,6-2 1 15,-1-1-2-15,3-2-1 0,3 0 1 16,0 2-4-16,0-3 3 16,0-1 2-16,0 2 0 15,0-2 1-15,3 0 2 16,3 2 1-16,7-1-2 15,4-1 2-15,-4 2-1 16,-1 0-1-16,1-1-1 16,-2 2 3-16,1 1 3 15,-2 3 2-15,2 0-1 16,3 0 0-16,-3 3 4 16,-2 0-1-16,2 2-1 15,-1 2 0-15,-2 0-2 0,-2 1-1 16,-1 4-1-16,-2 2 1 15,1 1 5-15,-2 1 6 16,-2-1 3-16,2 0 0 16,2-5-3-16,-2-1-2 15,0 1-6-15,0-4-2 16,0 3 3-16,0-2-5 16,1-1 0-16,1-3-2 15,-2 0 0-15,1 1-1 16,-3-6 1-16,1 2-3 15,-2-4 1-15,0 2-1 16,0-5 0-16,0 3-52 16,0-3-165-16,0-3-303 0</inkml:trace>
  <inkml:trace contextRef="#ctx0" brushRef="#br1" timeOffset="36393.4295">18976 6978 292 0,'0'0'116'15,"0"0"-25"-15,0 0 28 0,0 0-64 16,0 0-22-16,0 0-2 16,0 0 10-16,0 0-6 15,0 0 0-15,0 0 8 16,0 0-1-16,0 0-2 16,0 0-5-16,0 0-12 15,0 0-8-15,0 0-3 16,0 0-8-16,0 0 2 15,0 0 0-15,0 0 7 16,0 0 9-16,0 0-5 16,0 0-1-16,0 0-2 15,0 0-4-15,0 0 1 0,3 0-3 16,-3 0-1-16,0 0-3 16,0 0 0-16,3 0-1 15,4 0-2-15,-4 4 0 16,1 1 0-16,2 5 1 15,2 7-1-15,4 3 0 16,-3 10 1-16,0 2-1 16,-2 1 0-16,0 1-1 15,-2 1 1-15,-2-4 0 16,-2-3 0-16,3-3-1 16,-1-5 0-16,0-4 0 15,0-6 2-15,1-3-1 16,-4-4 0-16,3-2-1 0,0-1 1 15,0 0 4 1,3 0 6-16,3-8-5 0,3-5-2 16,0-3-2-16,4 2-1 15,1-2-1-15,0 2 1 16,1-1-1-16,-1 1 0 16,-5 4 0-16,-1 1-1 15,-6 3 2-15,-2 5 0 16,-2-3-1-16,-1 4 1 15,2 0-2-15,-1 0-1 16,3 0-3-16,2 0-1 16,-2 0 4-16,-1 11 0 0,1 3 1 15,-1 3 1-15,2 5 0 16,-4 0 0-16,1 4 0 16,-1-2 0-16,-1 2 0 15,0-4 0-15,0-5-2 16,0-3 5-16,0-4-3 15,0-3 0-15,0-1-2 16,3-4 2-16,0-2 0 16,4 0 4-16,3 0 2 15,2-6-2-15,4-7 3 16,1-4-6-16,0 0 2 16,1 2-3-16,-1 1-3 15,-3 0 3 1,-2 3 1-16,1 0 1 15,-3 1-2-15,0-2 0 16,1-2 0-16,1 4 0 16,-3 2 0-16,-2 3 0 15,-1 1 0-15,-2 3 0 16,-1 0-1-16,-1 1 1 16,-1 0-1-16,1 0-3 15,1 0 1-15,1 9 1 0,3 4 1 16,-3 4 1-1,2-1 0-15,-2 5 0 0,2-1 1 16,-1-1-1-16,-2 1 0 16,0-1-1-16,1-9 1 15,-3 1 3-15,1-5-3 16,3-4 0-16,-5 0 1 16,0-2 1-16,3 0 3 15,0 0 0-15,0 0 1 16,4-8-1-16,2-5-5 15,0 1 0-15,2 2 0 16,-4 1 1-16,-4 1-1 16,0 1 2-16,1 4-1 15,-1-1-1-15,3 1 0 16,2 0 0-16,2 0-1 0,4 2 1 16,-1-2 1-16,2 3 0 15,3 0 1-15,-3 0-1 16,6 0 4-16,-5 7 5 15,3-1 3-15,4 1-3 16,-5 2 4-16,3 2-5 16,1-2 0-16,2 1 0 15,-2-3-1-15,4 4-3 16,-1-1-1-16,-1-1 1 16,-2 2-1-16,1-2 2 15,-6 2-4-15,0-2 2 16,1 0-2-16,-1-2 0 0,2 1 3 15,1-2-4-15,3 1 3 16,-2-5-1-16,3 5-1 16,-5-4 1-16,0 3-3 15,1-2 1-15,-8 3-1 16,-1-4 1-16,2 3-2 16,-7 1 2-16,4 0-2 15,-1 0 2-15,-2 0-1 16,7 2 0-16,-5-3 0 15,-2 1 1-15,5-1-1 16,-2-2 0-16,3-1 2 16,-2 1-1-16,-2-1-1 15,0 0 0-15,2 2 2 0,-5-3-4 16,0 4 0 0,-3-3 2-16,1 4 0 0,2-3-1 15,-3 0-1-15,-2-2 2 16,-1 1 0-16,0-3 0 15,0 0 0-15,0 4 0 16,0-4 1-16,2 0-2 16,-2 0 3-16,0 0-1 15,0 0-1-15,0 0-1 16,0 0-2-16,0 0 3 16,0 0-1-16,0 0-30 15,0 1-49-15,0 1-54 0,-3-2-163 16,-13 0-299-1</inkml:trace>
  <inkml:trace contextRef="#ctx0" brushRef="#br1" timeOffset="38972.9229">16872 7795 400 0,'0'0'53'0,"0"0"30"15,0 0 15-15,0 0-50 16,0 0-24-16,0 0-3 15,0 0 10-15,-7 0 9 16,7 0 2-16,-4 0-4 16,1 0 0-16,0 0 7 15,0-2-14-15,-4-1-8 16,4 3-7-16,0 0 0 0,2 0 4 16,1 0-7-16,0 0-3 15,0 0 2-15,0-2 0 16,0 2-3-16,0 0 2 15,0-2 5-15,0 1-5 16,0-3-7-16,6 1-2 16,18-4-1-16,9-3 2 15,9-2-1-15,7-5-1 16,2 0 0-16,7-5-1 16,1-3-2-16,6-3 2 15,-3-1 0-15,-4 0 5 16,-4 0-3-16,-10 1-1 0,-11 6 2 15,-7 2 0-15,-11 7 0 16,-8 4 6-16,-2 1 11 16,-4 4-3-16,2-1-8 0,-2 2-4 15,-1 1-4-15,2 0 1 16,-1 1-2-16,1-2 1 16,-1 3-1-16,3 0 0 15,-1 0-1-15,0 0 0 16,6 0-7-16,2 0 4 15,4 13 4-15,5-2-1 16,-1 2 1-16,4-2 1 16,-4-2 0-16,5 1 1 0,-6 0-2 15,3-3 0-15,-5-2 0 16,-3-2 1-16,-1 1 0 16,2-4-1-16,-8 0 0 15,1 0 3-15,-1 0 1 16,0 0-1-16,-2 0 0 15,-1-9 0-15,1-3 0 16,-4-6-1-16,0 1 0 16,0-6-2-16,0 0 3 15,0-4-3-15,0 1 0 16,0 2 0-16,0 2 0 16,3 2 1-16,0 0-1 15,3 4 0-15,-2 1 0 0,2 3 1 16,0 2 0-16,0 2-1 15,0 2 0-15,3 4 0 16,0 2 0-16,1 0 0 16,6 0-3-16,3 10 3 15,0 6 0-15,5 1 0 16,-5-1 0-16,4 1 4 16,-1-1-4-16,-1 1 0 15,-3-3 2-15,-2-2 0 16,-2-2-1-16,-1-3 0 15,-7-1 2-15,0-3-3 16,-2 0 1-16,-1-3 0 0,-1 0 0 16,-1 0 3-16,5 0 2 15,-1-5 4-15,1-6-1 16,0-2-3-16,-3-1 3 16,1-1-8-16,-1-5 4 15,3 3-5-15,-3-6 1 16,1 1 0-16,2-2-1 15,1 1 2-15,0 4-1 16,-4 2-1-16,3 6 0 16,-2 2 4-16,-1 5-2 15,0 0-1-15,0 4-1 16,2 0-7-16,7 0 4 0,-3 0 2 16,7 11 1-1,1 6-2-15,5 2 2 0,2 5 0 16,-2-3 2-16,0 0-1 15,1-3-1-15,-3-6 1 16,-1-2 0-16,-5-3 1 16,-2-4-2-16,2-3 4 15,-8 0-1-15,-2 0 5 16,1 0 6-16,-1 0 12 16,2-10 0-16,0-1-12 15,2-5-8-15,-5 7-4 16,3-2 0-16,-3 2-1 15,0 1-1-15,0 2 0 16,1 1 0-16,-1-2 1 16,0 0-1-16,1 1 0 0,2 3 1 15,1-2-1-15,0 1-2 16,-4 1 1-16,3 2 0 16,0-3-1-16,0 2 2 15,0-1 0-15,-1 1 0 16,5-2 2-16,-4-1-1 15,3 0 0-15,1-1 0 16,2-1-1-16,6 0 0 16,-6-2 0-1,4-1 0-15,1 0 2 16,-3-1-2-16,1 1 1 0,-1-1 0 16,-2 0 1-1,0 2-2-15,1-1 1 0,-2 3 2 16,2-3-2-16,-3 2-1 15,-1-1 0-15,5 2 0 16,-8 2 1-16,3-3-1 16,-2 6 1-16,0-2 0 15,-2 1 1-15,3-2-2 16,-5 2 0-16,3 3-1 16,-1-2 1-16,0 1 0 15,-2-2 1-15,0 0-1 16,0 3 0-16,0-1 1 15,1 0-1-15,4-5 1 16,-2 4 0-16,3-4-1 16,-2 0 0-16,2-2 1 0,-2 5-1 15,0 0 0-15,-4 2 1 16,-3-1 0-16,0 2 2 16,0 0 2-16,0 0 4 15,0 0 2-15,0 0-3 16,0 0-4-16,3 0-1 15,-3 0-3-15,0-2 1 16,0-1 1-16,3 1 1 16,0 1 2-16,1-1-3 15,-4 2-1-15,0-2-1 16,0 2-1-16,0 0-43 16,-13 0-151-16,-19 2-386 0</inkml:trace>
  <inkml:trace contextRef="#ctx0" brushRef="#br1" timeOffset="45832.522">19119 6491 794 0,'0'0'0'0,"0"0"35"16,0 0 39-16,0 0-48 15,0 0-18-15,0 0-4 16,0 0 9-16,0 0 15 0,0 0 15 16,0 0-6-16,0 0-2 15,0 0-17-15,0 4-11 16,0 9 2-16,0 5-1 15,0 5 18-15,0 2-6 16,0 2-2-16,3 0-11 16,-3-1 3-16,3-3-3 15,-3-1-1-15,0-3 1 16,0-5-3-16,0-4-3 16,0-5 5-16,0-2-2 0,0-3 0 15,0 0-1 1,0 0 8-16,0 0 18 0,0 0 33 15,0-10-21-15,0-6-33 16,0-4-3-16,-3-5-2 16,0-4 1-16,3-6-4 15,0-6 0-15,0-2 0 16,0-2 0-16,3 1 1 16,4 5-1-16,5 6-1 15,1 6 0-15,4 1 0 16,-1 9 0-16,4 2 1 15,-7 4-1-15,3 3-1 16,0 3 2-16,-3 5-1 16,-4 0-7-16,0 2 1 15,-5 15 2-15,2 5 0 0,-6 3 2 16,0 1 2-16,0-1-1 16,-12-1-3-16,-4-3 5 15,-4-2-1-15,-2-2-1 16,3-4-5-16,-1-2 2 15,7-2-2-15,0-5 2 16,0-2-6-16,6 0 0 16,3-2-5-16,1 0 9 15,3 0 0-15,0 0 7 16,0 0-6-16,0 0 2 16,0 8-10-16,4 1 12 15,8 6-2-15,2 2 4 0,-1 1 1 16,2-1 0-16,3 0 3 15,-6-1-3-15,-2-2-1 16,2-2-1-16,-1-1-16 16,-5 0-101-16,2-2-96 15,-3-6-93-15</inkml:trace>
  <inkml:trace contextRef="#ctx0" brushRef="#br1" timeOffset="46091.3295">19385 6559 667 0,'0'0'130'16,"0"0"-25"-16,0 0 110 16,0 0-122-16,0 0-17 15,0 0-34-15,4-25-13 16,-1 33-29-16,6 11 2 15,0 7 17-15,2 2 0 16,0 0-10-16,1 0-7 16,-6 0 1-16,0 0-3 15,-3-1-22-15,-3-1-169 16,0-9-162-16</inkml:trace>
  <inkml:trace contextRef="#ctx0" brushRef="#br1" timeOffset="47388.2262">19323 7487 902 0,'0'0'30'0,"0"0"82"16,0 0 5-16,0 0-78 0,0 0-37 15,0 0-1-15,-12 25-1 16,11-1 2-16,-2-1 4 15,-3 0 4-15,3-2 0 16,3-1 3-16,-8-3-4 16,5 0-1-16,0 0-4 15,0-6 0-15,2-5-2 16,1-2 0-16,0-1-1 16,0-3 4-16,0 0 0 15,-2 0 9-15,-1 0 29 16,2-3-3-16,-2-10-18 15,-2-4-20-15,1-3 2 0,0-1-2 16,1-4-3-16,0-1 4 16,3 1-6-16,0-1 4 15,0 4-2-15,6 3 1 16,4 2-2-16,3 0-1 16,4 3 0-16,-1 5 0 15,2 2 2-15,-1 7-1 16,-1 0 0-16,-3 0-1 15,-2 0-1-15,-5 7 3 16,0 2-5-16,-6 7-1 16,0-1 3-16,0 2-1 15,-20 1-7-15,1-1-15 16,-4-4-10-16,3 0 17 0,5-6 0 16,1-3 10-16,7-4 9 15,2 3-2-15,4-3 3 16,1 0 0-16,0 0-1 15,0 0-1-15,0 3-1 16,7 3-11-16,13 8 14 16,0 3 2-16,5 1 2 15,1-1-3-15,0 0-1 16,-3-3 0-16,0-2 0 16,-8 3 0-16,-1-4-61 15,-7-7-246-15,-1-4-545 16</inkml:trace>
  <inkml:trace contextRef="#ctx0" brushRef="#br1" timeOffset="47950.7198">19641 7604 843 0,'0'0'20'0,"0"0"122"15,0 0 16-15,0 0-105 16,0 0-28-16,0 0-15 16,49-45-5-16,-37 45 1 15,-1 0 0-15,2 0-3 16,-6 0-1-16,1 0 2 16,-1 0-3-16,-4 6-1 15,-2 2 0-15,-1 1 0 16,0 5 0-16,-3-2 0 15,-7 1 4-15,-2-2-3 0,2 2 0 16,-2-4 3-16,3-1-3 16,3-1-1-16,0-2 1 15,3-1 1-15,2-1 0 16,1-1-2-16,0 0 0 16,0-2 2-16,0 0-1 15,0 0 0-15,16 0 5 16,14-4 1-16,6-12-2 15,6 2-4-15,0-2-1 16,0 6 0-16,-3 3-5 16,-5 7-50-16,-11 0-53 15,-11 0-198-15</inkml:trace>
  <inkml:trace contextRef="#ctx0" brushRef="#br1" timeOffset="49396.8484">17885 6958 821 0,'0'0'25'16,"0"0"122"-16,0 0-18 15,0 0-87-15,0 0-24 16,0 0-13-16,18-16-4 15,-7 39 3-15,-2 7 21 16,1 8 6-16,-3 1-1 16,-1 1-9-16,-3-6-9 15,0-3-8-15,-1-9 2 16,-2-6-6-16,2-7 5 16,-2-6-5-16,0-2 4 15,0-1 12-15,0 0 7 16,0-1 21-16,0-16-19 15,0-3-18-15,-2-7-4 16,-3-4 0-16,2-5-3 16,2-3 2-16,1-4-3 15,0 4 1-15,0 2 0 0,0 8 0 16,7 5 0-16,4 4-1 16,1 4-5-16,-5 5 6 15,5 2-1-15,-5 5 3 16,0 1-6-16,-1 3 1 15,-2 0-2-15,-1 0 0 16,1 0-3-16,-1 6-1 16,-1 2 2-16,-2 2-1 15,0-1-6-15,0-1-2 16,-3-2 3-16,-3 0 1 16,-1-3-4-16,1 4 4 15,-2-3-7-15,3-1 7 16,2 0 3-16,0 1 3 15,-1 1 2-15,3 3 3 0,-1 1 0 16,2 3 1-16,0 2-4 16,0 0 3-16,12 3 1 15,5-1 1-15,0-2-1 16,9-1 0-16,-5-1 3 16,3 0-3-16,-2-4-6 15,-6 0-84-15,-2-5-202 16,-11-3-440-16</inkml:trace>
  <inkml:trace contextRef="#ctx0" brushRef="#br1" timeOffset="49959.3325">18258 6931 846 0,'0'0'27'0,"0"0"135"15,0 0-69-15,0 0-60 16,0 0-20-16,65-79-12 16,-43 72 5-16,-5 4-4 15,-1 3 3-15,-6 0 3 16,-3 0-8-16,-4 0 6 16,-1 4-5-16,-2 8-1 15,0 2 2-15,-8 3-1 16,-6 0 4-16,-3-4-3 15,5-4-2-15,8-4 3 16,1-4-3-16,3 1-3 16,0-2-15-16,0 0 4 15,7 2 6-15,14-2 7 0,4 0 1 16,4 4 0-16,-4 1 0 16,-1-2 1-16,-8 4-2 15,-4-2 1-15,-1 0 0 16,-11 6 0-16,0 2 1 15,-15 0-1-15,-13 3 11 16,-5-2-4-16,-2 2-4 16,-2-4-3-16,0-2-31 15,1-8-203-15,2-2-532 16</inkml:trace>
  <inkml:trace contextRef="#ctx0" brushRef="#br1" timeOffset="56131.2626">23043 5416 855 0,'0'0'8'0,"0"0"76"0,0 0 55 16,0 0-67-16,0 0-14 15,0 0-18-15,0 0-8 16,0 0 2-16,-11-30 1 16,11 30-3-16,0 0-2 15,0 0-10-15,0 0-5 16,0 0-6-16,0 0-2 15,0 0-2-15,0-1 0 16,0 1 1-16,0 0 3 16,0-2-2-16,0 2 5 15,-1-1-1-15,1-1-5 16,0 2 1-16,0-2-6 16,0 2-1-16,0 0 2 0,0 0 0 15,0 0 2-15,0-3-3 16,0 3-1-16,0 0 2 15,0 0-2-15,-2 0-2 16,-3 10-14-16,-7 19-8 16,-6 15 24-16,-8 15 0 15,-7 3 0-15,0 5 1 16,-5-1-1-16,5-8 1 16,10-9-1-16,4-9 0 15,8-15 0-15,6-9 0 16,1-2 0-16,4-8 5 15,0-4-5-15,0 0 0 0,0-2 1 16,0 0 0-16,0 0 6 16,0 0-4-16,0 0 6 15,0 0-8-15,0 0 5 16,0-4-4-16,0-6 0 16,0-9-2-16,10-3-2 15,3-6 2-15,3-2 2 16,1-2-2-16,2-2 1 15,-3-2-1-15,-2 0-1 16,0-1 1-16,-3-1 2 16,-1 1 0-16,-3 6 3 15,-1 2-4-15,-1 9 1 16,-1 3-2-16,2 3 2 0,-3 2-2 16,2 3 2-1,-1 3-1-15,-1-1 1 0,0 2-2 16,0 3 2-16,-1 2-2 15,3 0-4-15,3 0 2 16,4 7-4-16,9 13 4 16,4 5 0-16,8 6 2 15,4 2 1-15,5-1 0 16,4-1 2-16,-1-4-3 16,0-1 1-16,-6-1-1 15,-8 2 0-15,-3 1-1 16,-6-4-1-16,-2-1 2 0,-5-5 0 15,-5-3 0 1,1-5 0-16,-11-2 0 0,1-5 0 16,1 0 0-16,-2 0-1 15,0-3-1-15,0 0 0 16,0 4-1-16,-2 2 3 16,-10-2 3-16,-1-1-2 15,1-1 5-15,-1-2-6 16,-1 0 1-16,-4 0 0 15,-6 0-1-15,-7 0-1 16,-6 0-7-16,-7 0-3 16,-2 0 9-16,1 0-9 15,2 0 5-15,4 0 3 0,5 0 1 16,3 0 2 0,1 0 0-16,5 0 0 0,-2 0 0 15,4 0-1-15,8 0 1 16,4 5 0-16,5-3-1 15,1 1 1-15,4 0-2 16,-2-2 1-16,3-1-2 16,0 0 3-16,0 0-2 15,0 3 1-15,0-1-1 16,0-2 0-16,0 3-10 16,0 2-7-16,3 2-120 15,-2 0-140-15,-1-7-349 16</inkml:trace>
  <inkml:trace contextRef="#ctx0" brushRef="#br1" timeOffset="57303.1527">23975 5644 727 0,'0'0'19'16,"0"0"114"-16,0 0 23 16,0 0-79-16,0 0-39 15,0 0-7-15,-25 0-6 16,25 0-11-16,3 0-13 16,18 0 3-16,12 0 29 15,8 0-2-15,13 0-11 16,3 0-4-16,1 0-9 15,-2 0 3-15,-5 0-4 16,2-1-4-16,-7 1-1 0,-8 0 2 16,-2 0-1-16,-6 0-3 15,-9-2 1-15,-7 1-1 16,-7 1 1-16,-4-1 0 16,-3-1-2-16,0-1-14 15,0-2-40-15,-9-3-37 16,-13 0-24-16,-4-2 31 15,-4 0 32-15,-4-2 23 16,6 1 26-16,1 0 5 16,5-1 4-16,5 0 9 15,7 0 25-15,4 2 10 16,3 0 0-16,3 3-11 0,0 2 20 16,0-2-11-16,1 5-22 15,8 2-8-15,6 0-12 16,2 0-3-16,5 0-1 15,3 7 4-15,3 4-4 16,2 2 2-16,0-1-1 16,-3 1 1-16,-4 0-1 15,-3 6 0-15,-8 0-1 16,-9 4 1-16,-3 1-1 16,-6 3 0-16,-13 2 6 15,-4 0-6-15,4-1-3 16,6-2-43-16,2-2-95 0,7-7-115 15</inkml:trace>
  <inkml:trace contextRef="#ctx0" brushRef="#br1" timeOffset="57881.28">25033 5386 688 0,'0'0'156'0,"0"0"-122"15,0 0 143-15,0 0-83 16,0 0-15-16,0 0-42 15,-12-25-25-15,12 25-12 16,0 2-7-16,15 10 1 16,7 8 6-16,5 5 0 15,5 0 1-15,3 0 6 16,-2 1-5-16,-2-2-1 0,-4-2-1 16,-4-3 0-16,-6-2-1 15,-8-4-5-15,-4-4-124 16,-3 0-87-16,-2-6-17 15</inkml:trace>
  <inkml:trace contextRef="#ctx0" brushRef="#br1" timeOffset="58146.939">25458 5423 768 0,'0'0'7'15,"0"0"61"-15,0 0 93 16,0 0-64-16,0 0-59 16,0 0-38-16,-12-7 3 15,-3 24 1-15,-3 3-2 16,3 1-2-16,2 0 2 16,5 0 0-16,2 0-2 15,3-1 0-15,2-3-3 16,1-3-49-16,0-2-168 15,0-6-116-15</inkml:trace>
  <inkml:trace contextRef="#ctx0" brushRef="#br1" timeOffset="58428.2035">25367 5610 513 0,'0'0'112'0,"0"0"59"0,0 0-43 15,0 0 10-15,0 0-61 16,0 0-30-16,0-15-12 15,0 15-28-15,0 8-3 16,0 16-2-16,0 8 14 16,0 2 12-16,0 6 34 15,4-1-38-15,7 2-8 16,2-7-5-16,1-1 9 16,-2-5-13-16,-1-4 8 15,-1-5-11-15,-4-3-1 16,-3-3-2-16,-3-1-1 15,0-4-1-15,0-1-2 0,-5 0-153 16,-9-7-220 0</inkml:trace>
  <inkml:trace contextRef="#ctx0" brushRef="#br1" timeOffset="59709.4255">23197 6984 1060 0,'0'0'7'16,"0"0"16"-16,0 0 91 15,0 0-99-15,0 0-15 16,0 0-7-16,-14 78 7 16,11-23 8-16,2 5-2 15,-10-1 6-15,5-4-3 16,-1-3 4-16,-1-9-9 16,1-9-2-16,4-5-1 15,0-11 2-15,-1-7-1 0,4-3 5 16,-4-7 4-1,3-1 22-15,-2 0 36 0,0-9 5 16,-4-16-37-16,1-8-28 16,1-10-2-16,5-3-2 15,0-10-1-15,0-1 2 16,5-12-2-16,12 2 0 16,7 2-3-16,4 9-1 15,1 14 0-15,3 12 0 16,-2 10 0-16,-1 7-6 15,0 3 5-15,-3 8 0 16,-3 2-7-16,-3 0-2 16,-4 8-1-16,-7 8 4 0,-2 4 5 15,-7 3 2-15,0 4-1 16,-13 10 1-16,-14-1-1 16,-6 0 0-16,-4-4-11 15,-1-8-1-15,5-4 6 16,6-4-1-16,8-9 7 15,6 0-3-15,7-4-11 16,2-2-11-16,4-1 11 16,0 0 8-16,0 0 2 15,0 0-5-15,0 0-14 16,0 3 10-16,11 7 4 16,6 7 5-16,4 3 5 0,1 6 0 15,2-1 1 1,-5 2-2-16,3-1 1 0,-1 1-1 15,-3-4 0-15,0-1 0 16,-4-2-93-16,2-6-109 16,-2-4-104-16</inkml:trace>
  <inkml:trace contextRef="#ctx0" brushRef="#br1" timeOffset="59975.0532">23625 7282 834 0,'0'0'155'0,"0"0"-89"16,0 0 135-16,0 0-82 16,0 0-60-16,0 0-33 15,12-34-26-15,-6 44-3 16,4 17 3-16,2 6 7 15,0 3 1-15,-1 4-2 16,-1-6-1-16,-3-4-2 16,-1-4-3-16,-3-6 0 15,0-4-1-15,-3-3-2 16,0-3-9-16,0-4-192 16,0-6-185-16</inkml:trace>
  <inkml:trace contextRef="#ctx0" brushRef="#br1" timeOffset="60287.5566">24047 7229 940 0,'0'0'88'0,"0"0"-19"16,0 0 93-16,0 0-83 0,0 0-55 15,0 0-19-15,80-22 1 16,-45 17 2-16,-2 1-2 16,-5-1-1-16,-4 2-4 15,-6 3 0-15,0 0-1 16,-11 0-2-16,-1 0-7 15,-4 0-26-15,-2 0-171 16,0 6-96-16</inkml:trace>
  <inkml:trace contextRef="#ctx0" brushRef="#br1" timeOffset="60566.7566">24013 7393 840 0,'0'0'35'0,"0"0"63"0,0 0 26 16,0 0-54-16,0 0 5 15,0 0-23-15,107-2-9 16,-68-6-23-16,-3 5 0 16,-4 0-8-16,-3 0-9 15,-6 3 3-15,-3 0-5 16,-2 0-1-16,-3 0-6 15,-6 0-8-15,-5 7-132 16,-4-2-95-16,0-5-334 16</inkml:trace>
  <inkml:trace contextRef="#ctx0" brushRef="#br1" timeOffset="71454.2051">24866 6948 868 0,'0'0'15'15,"0"0"142"-15,0 0-46 16,0 0-53-16,0 0-19 16,0 0-23-16,0 0-7 15,-6-24-2-15,6 24 0 16,0 0 9-16,0 0-3 15,0 9-3-15,0 16-6 16,0 11 19-16,7 4 20 0,2 8-19 16,2-1-7-1,-1 7-5-15,-1-1-8 0,1-4 5 16,-4-2-6-16,-3-8 0 16,1-7-2-16,-3-7 2 15,-1-7 0-15,0-6 0 16,0-3 0-16,0-2-2 15,0-3 5-15,0-4 3 16,0 0 5-16,0-3 18 16,0-18-8-16,-6-6-16 15,0-11-1-15,-2-6-5 16,3-6 4-16,2 0-1 16,3-5-1-16,0 4 0 0,0 0-1 15,11 5 3-15,1 8-6 16,3 12 8-16,0 6-8 15,1 7-1-15,1 4 1 16,-1 4 0-16,0 2 2 16,-3 3-2-16,-1 0-8 15,0 6 1-15,-2 7 0 16,-1 4 6-16,-3 0-3 16,-4 2 2-16,-2-1-3 15,0 1 0-15,-5 1 2 16,-9-3-3-16,-3-1-1 15,0-3-1-15,1-7 2 0,4-3 2 16,2-2-1-16,4 1 1 16,1 0 3-16,4 1 0 15,-2 0-5-15,1 3-8 16,1 5 1-16,1 8 7 16,0 0 2-16,0 5 3 15,3 1 0-15,9-3 0 16,4 1 1-16,1 0 0 15,3-3 0-15,1 3 0 16,-1-7-1-16,-4 1 1 16,-2-2-2-16,-3-1-70 15,-3 0-94-15,-4-1-112 16,-1-11-156-16</inkml:trace>
  <inkml:trace contextRef="#ctx0" brushRef="#br1" timeOffset="72063.6367">25488 7308 957 0,'0'0'49'16,"0"0"153"-16,0 0-79 15,0 0-37-15,0 0-36 16,0 0-19-16,-11-26-25 16,11 26-6-16,0 10-7 15,0 13 7-15,0 9 3 16,0 4 14-16,0 1 6 16,2-4-13-16,1-5 0 15,1-3-2-15,-1-6-6 16,-1-5-2-16,-1 0-2 15,-1-5 1-15,0-6-46 16,0 5-94-16,0-6-64 0,-4-2-204 16</inkml:trace>
  <inkml:trace contextRef="#ctx0" brushRef="#br1" timeOffset="72626.1431">25667 7325 775 0,'0'0'98'16,"0"0"-29"-16,0 0 85 16,0 0-70-16,0 0-45 15,0 0-24-15,57-71-5 16,-40 70 2-16,-2 1 0 0,-1 0-5 15,-5 5 2 1,1 12-7-16,-4 3 2 0,-3 4 3 16,-3 2-1-16,0 3 4 15,-6-3-5-15,-12 2 2 16,-3-3-1 0,2 0 0-16,-2-6-4 0,3-4 1 15,8-3-2-15,5-7 3 16,5-2-1-16,0 1-1 15,0-4 3-15,12 3-5 16,18-3 8-16,10 0 14 16,5 0-1-16,-2-6-15 15,-6 0 3-15,-2 1-9 16,-7 2 2-16,-4 1-2 16,-4 1 1-16,-6 1-1 0,-3 0-8 15,-8 0-61-15,-3 1-103 16,-5 2-276-16</inkml:trace>
  <inkml:trace contextRef="#ctx0" brushRef="#br1" timeOffset="74502.8694">26501 6919 1082 0,'0'0'174'0,"0"0"-169"16,0 0 133-16,0 0-67 15,0 0-66-15,0 0-5 16,0 0-16-16,6 51 16 0,7 10 8 16,-1 1-7-1,-5 1 4-15,-2-7-1 0,-2-3-1 16,-3-10 0-16,0-4-2 15,0-8-1-15,0-9 0 16,0-8 0-16,-6-4 2 16,0-7-2-16,3-3 3 15,0 0 4-15,-3 0 4 16,-3-19 11-16,0-8-4 16,-2-7-9-16,5-8-5 15,2-5 0-15,4-7 2 16,0-10 0-16,3-8-3 0,11-1-2 15,6 5-1 1,3 13-3-16,5 11 2 0,1 12 1 16,-1 6-1-16,-3 10-1 15,-4 4 0-15,-4 8 1 16,-6 4-2-16,0 0-3 16,-4 2-1-16,-4 12-5 15,-1 9 7-15,-2 3-9 16,0 9 3-16,-15 0 4 15,-6-1-7-15,0-3-7 16,-3-4 7-16,0-5 13 16,2-1-4-16,7-6-6 15,2-5 8-15,7-6-9 16,3-1-9-16,3-3 10 16,0 0 0-16,0 0-10 0,0 7-5 15,0 7-6-15,0 6 16 16,7 8 16-16,5 3 0 15,2 3 0-15,3-1 1 16,9-7 0-16,1-3-1 16,3-4 3-16,-2-2 4 15,-6-4-4-15,-1-3-3 16,-7 0 0-16,-3 0-12 16,-5 0-132-16,-6-5-164 15,0-3-277-15</inkml:trace>
  <inkml:trace contextRef="#ctx0" brushRef="#br1" timeOffset="75096.6018">27026 7193 1098 0,'0'0'9'15,"0"0"70"-15,0 0 32 0,0 0-47 16,0 0-48-16,0 0-11 15,79-40-4-15,-53 47 7 16,-3 8-2-16,-8 0-5 16,-5 2 0-16,-4 0-1 15,-6 2-1-15,0 0-1 16,-6-3 2-16,-9 0 0 16,-1-6 5-16,4-3-4 15,4-3 0-15,4-4 3 16,1 0-1-16,3 0-3 15,0 0-8-15,3 0-23 16,12 3 16-16,4 1 12 0,2 2-1 16,2 6-8-16,-4 2-2 15,-2 3 12 1,-4-2 2-16,-6 2-1 0,-4-6 0 16,-3 3-2-16,0-3 0 15,-15 0 3-15,-13 0 4 16,-5-3 8-16,-4-3 9 15,3-1-3-15,1-4-1 16,3 0-7-16,6-3-7 16,8-5-3-16,4 2-41 15,7-5-100-15,5 0-209 16</inkml:trace>
  <inkml:trace contextRef="#ctx0" brushRef="#br1" timeOffset="75346.6044">27552 7139 1101 0,'0'0'49'0,"0"0"62"15,0 0 68-15,0 0-89 16,0 0-50-16,0 0-30 15,34 24 11-15,-19 15 17 0,2 7-1 16,-4 1-20 0,-1 5-10-16,-6-2-4 0,-5-3-3 15,-1-2-2-15,-3-5-52 16,-19-6-133-16,-5-18-301 16</inkml:trace>
  <inkml:trace contextRef="#ctx0" brushRef="#br1" timeOffset="76502.8904">24588 7925 487 0,'0'0'182'15,"0"0"-97"-15,0 0 20 16,0 0-1-16,0 0-57 16,0 0-16-16,5-14 3 15,-2 11 20-15,3 3-16 16,4 0-11-16,2 0 5 15,7 0-8-15,8 0-12 0,9 0 4 16,11 0-7 0,9 0-4-16,14 0-5 0,6-2 2 15,8-1 5-15,4-3 1 16,3 3 10-16,1-5 6 16,-1 5-10-16,2-3 3 15,2 6-6-15,-2-2-8 16,1 2-2-16,-6 0-1 15,-3 0 1-15,-1 0-1 16,0 0 1-16,3 0-1 16,-2 0 1-16,-2 0-1 15,5 0 1-15,2 0 0 16,-1 0-1-16,2 0 1 16,0 2-1-16,2 4 0 15,1 0 4-15,-7 0-4 0,-3-2-3 16,-2 0 2-16,0-1 1 15,3-3 0-15,-1 2 1 16,2 1-1-16,1 2 0 16,-2-2 1-16,-6 0 1 15,-5 0-2-15,-5-3 1 16,-6 6-1-16,-3-5 0 16,-1 2 1-16,-2-2 6 15,-4 2 0-15,-3 1 11 16,-7-2-8-16,-4 5-7 15,-5-3 4-15,-4 1-1 16,-8-2-4-16,-8-2 4 0,-4-1 10 16,-7 0 4-16,-1 0 3 15,-2 0-6-15,0 0-1 16,0 0-12-16,0 0-4 16,0 5-15-16,-14-1-101 15,-7-4-153-15,-12 0-446 16</inkml:trace>
  <inkml:trace contextRef="#ctx0" brushRef="#br1" timeOffset="86033.0085">24521 8567 1050 0,'0'0'71'16,"0"0"-45"-16,0 0 154 16,0 0-99-16,0 0-29 15,0 0-9-15,0 0-16 16,-16-27-11-16,16 27-3 0,0 0-11 16,0 7-2-1,0 16-3-15,0 8 3 0,0 8 7 16,0 9 0-1,0 2-4-15,3-1 1 0,-3-1-3 16,1-6 1 0,-1-5-1-16,0-7 0 0,0-4 0 15,0-4-1-15,0-7 2 0,0-7 1 16,0-4-2 0,0-4 0-16,0 0 2 0,0 0 1 15,0 0 11 1,0-13 11-16,0-10-12 0,0-8-9 15,0-7-3 1,0-7-1-16,0-3 2 0,0-5-1 16,0-3-2-1,5 0-1-15,10 3 1 0,4 0 0 16,4 7 0-16,0 10-3 16,0 9 2-16,-1 10 1 15,-5 4 0-15,0 10-3 16,-3 2 0-16,-1 1-5 15,-2 1 0-15,-2 13 5 16,-5 5 3-16,-4 7 0 16,0-3 0-16,-9 7-3 15,-15 0 3-15,-5-4-1 0,-3-1-6 16,1-6-4 0,7-7 2-16,4-5 3 0,7-4 5 15,7-3 0 1,3 0 1-16,3 0-3 0,0 0 1 15,0 0-6 1,0 4-12-16,0 2-9 0,0 7 2 16,15 7 27-1,3 2 0-15,4 0 1 0,4 0 0 16,2 1-1-16,2-6 3 0,0 0-3 16,-2-4-3-1,-4 1 1-15,1-3-54 0,-4 0-133 16,-3-5-66-1,-8-2-188-15</inkml:trace>
  <inkml:trace contextRef="#ctx0" brushRef="#br1" timeOffset="86352.9521">24978 8739 1020 0,'0'0'14'0,"0"0"181"16,0 0-29-16,0 0-87 0,0 0-23 16,0 0-32-1,-18-37-24-15,18 47-13 0,0 10 13 16,6 6 13-1,3 4 2-15,-6-4-1 0,3-2 0 16,-2-5-6 0,-1-2-6-16,0 0-2 0,0-5 1 15,0-1-2-15,-3-3-7 0,0 1-111 16,0-4-106 0,0-5-164-16</inkml:trace>
  <inkml:trace contextRef="#ctx0" brushRef="#br1" timeOffset="87091.2119">25280 8778 919 0,'0'0'11'16,"0"0"191"-16,0 0-73 15,0 0-37-15,0 0-35 0,-6-79-26 16,11 68-11-16,4 1-12 16,2 1 3-16,3 3-10 15,0 2 3-15,0 1-4 16,2 3-3-16,-2 0 2 16,0 0-1-16,-2 9-3 15,-5 8 2-15,-2 3 3 16,-5 7 0-16,0 0 1 15,-14 5 2-15,-14 1-3 16,-5 1 1-16,-4-6 0 16,7-5-1-16,9-7 2 15,6-6-2-15,8-6 0 16,4-1 0-16,3-3 1 0,0 0-1 16,0 0-1-1,0 0-3-15,4 0-4 0,18 0 8 16,13 0 2-16,5-6 2 15,5 4 0-15,-3-6-3 16,-3 7 0-16,-1-2-1 16,-5 1-2-16,-6 2 2 15,-9 0-1-15,-5 0-69 16,-11 0-179-16,-2 0-212 16</inkml:trace>
  <inkml:trace contextRef="#ctx0" brushRef="#br1" timeOffset="88011.5812">25001 8724 366 0,'0'0'119'16,"0"0"-36"-16,0 0 70 0,0 0-98 15,0 0-19 1,0 0 11-16,-5-12-28 0,5 11 33 16,0 0 36-16,0 1 13 15,0 0-36-15,0 0-15 16,0 0-23-16,0 0-9 15,0 0-1-15,0 0 7 16,0 0-6-16,0 0-7 16,0 0-3-16,0 0 5 15,0-3 7-15,0 3 9 16,-2 0 5-16,1-5-10 16,-2 5-7-16,0-3 2 15,1 2 3-15,-1-1-5 16,2 1 2-16,1-1-7 0,-2 2 3 15,2-3-1-15,0 3 0 16,0 0 3-16,0 0-3 16,0 0-3-16,0 0-1 15,0 0-1-15,0 0-7 16,0 0-2-16,0 0 0 16,0 5-5-16,0 12 4 15,0 12-1-15,0 12 4 16,0 3-2-16,3 4 3 15,0 1-2-15,0 1 1 16,3-11-2-16,1-6-1 0,2-9 1 16,1-8-2-1,-4-4 4-15,-1-5-2 0,0-2 0 16,-2-5 1-16,-2 2 1 16,-1-2-1-16,2 0 1 15,-2 0-2-15,1 0-53 16,2 0-121-16,-1-15-139 15</inkml:trace>
  <inkml:trace contextRef="#ctx0" brushRef="#br1" timeOffset="88665.7991">25972 8701 954 0,'0'0'37'0,"0"0"13"15,0 0 111-15,0 0-115 16,0 0-10-16,0 0-7 0,-11-3-10 31,11 3-7-31,3-2-2 0,14 1-2 16,7-1 6-16,4-1 8 0,7 3-10 15,-1-4-2-15,5 0-6 16,-1 1-1-16,-3 0-1 16,-2 0 2-16,-6-2-3 15,-9 0 0-15,-4 3-1 16,-7 1 0-16,-4 0-3 15,-3 1-66-15,0 0-77 16,0-3-43-16,-8-1-154 16</inkml:trace>
  <inkml:trace contextRef="#ctx0" brushRef="#br1" timeOffset="88946.9959">26119 8547 808 0,'0'0'62'16,"0"0"54"-16,0 0 72 16,0 0-99-16,0 0-10 15,0 0-14-15,-3-50-13 16,3 50 4-16,0 0-22 16,0 0-18-16,0 14-16 15,3 11 6-15,2 10 7 16,3 6 3-16,1-1-8 15,0 6-6-15,1-5 0 16,-2-5-2-16,-2-3-12 16,-4-3-88-16,-2-5-96 15,0-11-137-15</inkml:trace>
  <inkml:trace contextRef="#ctx0" brushRef="#br1" timeOffset="89665.7391">26517 8632 1192 0,'0'0'15'0,"0"0"-2"15,0 0-4-15,4 73 53 16,2-32-9-16,0 4-2 16,0 2 7-16,-1-1-30 15,-2 1-6-15,-3-9-10 16,0-5-6-16,0-13-1 16,0-10 3-16,-3-3-2 15,2-4 2-15,-1-3-3 16,2 0 13-16,-2 0 6 15,-1-13 13-15,0-10-28 16,-1-10-4-16,-1-7-1 16,4-7 1-16,1-8-2 0,0-8 0 15,0-6 5 1,13-1-8-16,8 3 4 0,4 12-4 16,1 13-2-16,-2 13 1 15,0 8 2-15,-4 11-2 16,-3 3 0-16,-2 7-1 15,-6 0-2-15,0 2-1 16,1 15 2-16,-4 5 1 16,-3 0 2-16,-3 4-4 15,0 3 2-15,-15-2 2 16,-12 0-7-16,-7-4-8 16,-3-4-12-16,3-5 13 0,5-4-2 15,10-4 9 1,2-5 0-16,10 2-1 0,4-3 3 15,3 0-13-15,0 0-6 16,0 3 7-16,0 4-5 16,4 5 11-16,8 5 11 15,3 3 0-15,3 2 0 16,5 0 0-16,2 0 2 16,0 1 3-16,0-3-5 15,-3-3 1-15,-5-2-1 16,-3-4-4-16,-4 1-4 15,-4-4-189-15,-4-2-110 16,-2-6-467-16</inkml:trace>
  <inkml:trace contextRef="#ctx0" brushRef="#br1" timeOffset="90284.6813">26920 8901 850 0,'0'0'36'16,"0"0"48"-16,0 0 96 16,0 0-88-16,18-86-35 0,-5 70 2 15,1 4-11-15,0 0-19 16,0 5-15-16,-1 0-4 16,-2 4-10-16,-1 2 0 15,2 1-1-15,0 0 0 16,1 4-4-16,-1 13 0 15,-1 4 5-15,-3 1 0 16,-6 4 0-16,-2 1 0 16,-2 2 0-16,-18 4-3 15,-9-5 1-15,-2-3 2 16,-2-7 0-16,6-6 2 16,7-3-2-16,6-5 0 0,7 0 0 15,2-4 3-15,4 0-3 16,1 0 0-16,0 0-1 15,0 0-5-15,0 0-1 16,10 0 1-16,10 0 6 16,7 0 3-16,4 0 0 15,-1 0-2-15,-2 0 0 16,-3 0 0-16,-1 0-1 16,-6 0 0-16,-2 0-1 15,-2 0 1-15,-5 0 0 16,-5 0-65-16,-2 0-97 15,-2 0-148-15,0-4-282 16</inkml:trace>
  <inkml:trace contextRef="#ctx0" brushRef="#br1" timeOffset="90858.5637">27336 8826 1030 0,'0'0'30'16,"0"0"59"-16,0 0 62 15,0 0-61-15,0 0-67 16,40-75-17-16,-19 73-1 16,-3 1-3-16,1 1-2 15,-4 0 1-15,1 3-1 16,-2 14 0-16,-2-3 0 16,-5 5 4-16,-5-2-3 0,-2 3 3 15,0 3-3-15,-19 0-1 16,-7-1 1-16,1-5 3 15,-1-4-2-15,9-5 1 16,8-5-1-16,7-1 1 0,2-2 2 16,0 0 6-16,0 0-5 0,18-5-6 15,11-7-2-15,3 3-3 16,4 5 3-16,-5 4 1 16,-4 0-1-16,-4 8-2 15,-4 9 2-15,-2 3-1 16,-4 2 3-16,-6 3 0 15,-4-4 3-15,-3 3 0 16,0-4 4-16,-3 0-5 16,-15-5 0-16,-6 2-2 15,-6-8-1-15,-7-3-1 16,-10-5-48-16,-10-1-95 16,-6-4-196-16</inkml:trace>
  <inkml:trace contextRef="#ctx0" brushRef="#br1" timeOffset="91690.2277">27886 8775 11 0,'0'0'913'0,"0"0"-878"16,0 0 146 0,0 0-121-16,0 0-57 0,0 0 0 0,0 0-3 15,114 0 6 1,-64-1-2 0,2-2 4-16,2 0 2 0,-4 3 4 0,-3-3 12 15,-8-1-10 1,-9 4 1-16,-11-3-3 15,-8 3-6-15,-8 0-6 16,-3 0-2-16,0 0-5 0,0 0-52 16,-9 0-85-1,-15 0-225-15</inkml:trace>
  <inkml:trace contextRef="#ctx0" brushRef="#br1" timeOffset="91978.1682">28089 8646 853 0,'0'0'21'0,"0"0"64"0,0 0 106 16,0 0-93 0,0 0-43-16,0 0 10 15,-3-26-15-15,3 26-11 0,0 0 0 16,0 0-7-1,0 0-19-15,0 20-11 16,9 13-2-16,3 10 25 0,0 2-9 16,0 5-10-16,-2-4-3 15,-4-3-3-15,-3-1-1 16,-3-1-63 0,0-5-101-16,-1-7-132 0,-11-15-336 0</inkml:trace>
  <inkml:trace contextRef="#ctx0" brushRef="#br1" timeOffset="92770.4267">28593 8678 686 0,'0'0'437'15,"0"0"-402"-15,0 0 90 16,0 0-106-1,0 0-9-15,0 0 1 0,33 116 26 0,-15-63 3 16,-8 0-9 0,-2-3-10-16,-7-7-15 15,-1-8 3 1,0-10-8-16,0-9 5 0,0-6-5 0,-1-7 1 16,-2-3 2-1,-3 0 5-15,-5 0 10 16,-3-17 2-16,-3-9-13 0,-1-2-2 15,2-10 1-15,2-4-5 16,4-12 3 0,3-5 7-16,7-5 1 0,0-2-3 15,5 0-7-15,13 6-3 16,6 12-2-16,3 11 2 16,1 11-1-1,-2 11 1-15,-4 9-2 0,1 6 1 16,-1 0-5-16,0 17-1 15,-4 4 7-15,-7 8-2 16,-6-2-1-16,-5 2 1 0,-3 0 0 16,-17-1 1-1,-7-6-4-15,0 2-16 16,2-11-8-16,7-6 10 0,4-2-4 16,7-4 3-16,2-1-5 15,4 0 2 1,1 0 8-16,0 0 9 15,0 3-2-15,0 2-1 0,0 6-8 16,3 4 16 0,7 4-1-16,8 2 2 15,4 1 0-15,1 1 3 0,2 0-3 0,2-3 1 16,-2 0-2 0,-2-1 1-16,-5-2 0 15,-3-3-56-15,-8-1-169 0,-7-4-152 16</inkml:trace>
  <inkml:trace contextRef="#ctx0" brushRef="#br1" timeOffset="93343.7264">29012 8894 981 0,'0'0'45'15,"0"0"168"-15,0 0-89 16,35-76-64-16,-17 59-35 0,3 7-17 15,-2 4-1-15,-1 6-1 16,3 0-3 0,-4 2-1-16,-3 15-2 0,-3 5 2 0,-6 5 0 15,-5 1-1 1,0 2-1-16,-14-2-1 16,-9-3 1-1,-1-8 3-15,5-6 1 0,7-8-3 0,5-1 3 16,5-2-4-1,2 0 12-15,0 0-12 16,0-4-5-16,12-6-17 0,6 3 0 16,1 1 1-16,0 6 8 0,-2 0 7 15,-2 0 0-15,-3 11 1 16,-3 5 0-16,-2-1-1 16,-2 2 6-16,-5 2 0 15,0-5 0-15,-2 3-1 16,-20 1 1-16,-7-4 1 15,-2-1 3-15,-3-6-2 16,4-4 0-16,5-3 0 16,1 0-2-16,6 0-57 15,5-10-94-15,3-5-137 0,6-5-243 16</inkml:trace>
  <inkml:trace contextRef="#ctx0" brushRef="#br1" timeOffset="93750.0607">29433 8847 918 0,'0'0'63'15,"0"0"136"-15,0 0-74 0,0 0-47 16,0 0-9-16,0 0-6 16,7-29-4-16,-7 29-14 15,0 0-15-15,0 0-12 16,0 0-11-16,0 0-2 16,0 0-5-16,2 20-3 15,4 6 3-15,0 10 0 16,3 6 6-16,0 2 1 15,-2-1-1-15,2 0 2 16,-3 0-5-16,-3-4 0 16,-3-3 0-16,0-3-2 15,0-5-2-15,0-5 1 16,-2-4-8-16,-8-9-88 0,0-6-181 16,-4-4-335-16</inkml:trace>
  <inkml:trace contextRef="#ctx0" brushRef="#br1" timeOffset="94781.2417">28430 7925 317 0,'0'0'28'15,"0"0"29"-15,0 0 0 16,0 0-25-16,0 0-18 16,0 0 17-16,-28-19 36 15,23 18 1-15,-1-1-14 16,-2 2 9-16,2 0-22 0,0 0 7 16,-1 0-4-16,1 0-9 15,0 0-5-15,1 0 0 16,2 0 7-16,1 0 6 15,1 0 0-15,-2 0-10 16,0 0 0-16,-1 0 7 16,2 0-7-16,2 0 0 15,0 0-4-15,0 0-10 16,0 0-7-16,0 3-12 16,12 5 3-16,16-3 12 15,16-1 10-15,17-4-1 16,18 0-4-16,12 0-7 0,10 0 1 15,4 0-9-15,-1 0-3 16,-4 0 2-16,-7 0-2 16,-10 0-1-16,-7 0 1 15,-9 0-1-15,-7 0-1 16,-12 0 2-16,-14 0-1 16,-12 0 0-16,-12 0-1 15,-9 0 0-15,-1 0-6 16,0 0-55-16,0 0-178 15,-17 0-243-15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22T05:28:38.779"/>
    </inkml:context>
    <inkml:brush xml:id="br0">
      <inkml:brushProperty name="width" value="0.05292" units="cm"/>
      <inkml:brushProperty name="height" value="0.05292" units="cm"/>
      <inkml:brushProperty name="color" value="#C0000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1779 10008 602 0,'0'0'108'16,"0"0"16"-16,0 0-8 0,0 0-69 16,0 0 1-16,0 0 13 0,0 0-15 15,0 0 16 1,-20-10 12-16,20 10-3 0,-6 0-22 16,6-2-7-1,0 2-10-15,0 0-3 0,0 0-6 16,0 0-13-1,0 0-10-15,0 7-7 0,-9 29-3 16,0 13 10 0,1 5 2-16,8 5 0 15,0-1-2-15,0 1 1 16,0 0 1-16,0-14-1 0,0-5 0 16,0-13 0-16,0-12-1 15,0 1 1-15,0-15-1 16,0-1 2-16,-9 0 4 15,9 0 6-15,-9 0 40 16,-17 0-22-16,-1-23-20 16,-8-7 1-16,-6-12-9 15,-3-7 3-15,12 0-5 16,6-10 1-16,8 9-1 16,18-5-1-16,0-6 0 15,0 4 1-15,0-1-1 16,24 9 1-16,2 0 1 15,9 7-1-15,0-2 1 0,6 8-1 16,-6-3 0 0,9 9 0-16,0 3-1 0,-3 5 1 15,3 0 1-15,-3 7-1 16,-12 6-2-16,-5 2 2 16,-7 7 0-16,1 0-3 15,-1 0 0-15,1 4-1 16,5 22 1-16,-11 2 2 15,3 9 1-15,-12 5 2 16,-3-3-2-16,0 4 0 16,0-5 0-16,-12-2 0 15,-23-4 0-15,-6 0 1 0,0-2-1 16,-3-11 0-16,9-3 0 16,-9-7 0-16,18-4 0 15,-10-3 0-15,4 2-1 16,6 7 0-16,0-10-5 15,2 4 3-15,12-1 2 16,-2-2 1-16,5 1-2 16,9-2 2-16,0 4-3 15,0 7-4-15,0 3 2 16,0 2 3-16,41 5 2 16,3 5 0-16,14 0 3 15,-5 1-3-15,9 7 0 16,-1 2 0-16,-11-1 3 0,-9 2-2 15,-6 1 0 1,-9-2-1-16,-8 3 0 0,-9-1-2 16,8-6 2-16,-17-1-89 15,0-11-193-15,0-20-197 16</inkml:trace>
  <inkml:trace contextRef="#ctx0" brushRef="#br0" timeOffset="406.2872">2309 10332 666 0,'0'0'123'16,"0"0"91"-16,0 0-113 16,0 0-21-16,0 0 11 15,0 0-11-15,-6-41-15 16,6 41-13-16,0 0-9 16,0 0-16-16,0 0-24 15,0 10-3-15,24 17 0 16,19 10 9-16,10 7-2 15,6 4 2-15,8-2-1 0,-6-8-4 16,-8 4 0 0,-3-13-2-16,-15-8 0 0,0-1-2 15,-11-2 1-15,-13-1-1 16,-2-8-4-16,-3 2-115 16,-6-7-85-16,0-4-47 15,0 0-76-15</inkml:trace>
  <inkml:trace contextRef="#ctx0" brushRef="#br0" timeOffset="781.3457">2809 10446 419 0,'0'0'133'0,"0"0"29"15,0 0-72-15,0 0-2 16,0 0 1-16,-11-119-36 15,5 108 11-15,3 7 9 16,-3-2-3-16,3 1-7 16,-3 5 11-16,-2 0-19 15,8 0-20-15,-9 0-12 16,-9 5-23-16,-8 22-4 16,-6 22 4-16,-21 10 0 15,9 4 2-15,3 1-2 16,-3-3 1-16,9-10 3 0,9-7 0 15,2-7-1 1,7-10-2-16,-1-5 3 0,1-12-3 16,8 0 2-16,0-3-2 15,0-2-1-15,1 0 0 16,8 5-1-16,-9-3-3 16,0 6-88-16,9-2-108 15,0-7-114-15,0-4-246 16</inkml:trace>
  <inkml:trace contextRef="#ctx0" brushRef="#br0" timeOffset="1203.2469">3169 10387 803 0,'0'0'129'0,"0"0"99"16,0 0-128-16,0 0-28 15,0 0-45-15,0 0-12 0,-17-22 1 16,17 22-4-16,0 0-7 16,0 10-4-16,9 7 1 15,32 13 7-15,3 2 1 16,-9-2-1-16,14-1-1 16,-13-1-5-16,-10-6-1 15,9 0-1-15,-9-5 0 16,-8-2-1-16,-3 1-2 15,-15 0-76-15,0-8-200 16,0-8-247-16</inkml:trace>
  <inkml:trace contextRef="#ctx0" brushRef="#br0" timeOffset="1703.3069">3641 10409 205 0,'0'0'80'16,"0"0"-2"-16,0 0 51 16,0 0-58-16,0 0 22 15,0 0-10-15,0-93-5 16,0 83-4-16,0 0 37 0,0 5 5 15,0 5-58 1,0-5 9-16,0 5-17 0,-9 0-2 16,9 0-13-16,0 0-7 15,0 0-7-15,-9 0-6 16,0 0-6-16,-5 20-8 16,-4 17 2-16,6 2 0 15,4 15 1-15,8 4 3 16,0 1 3-16,0-2-1 15,0-2 5-15,0 3 1 16,0-10 0-16,0-1 9 16,0-8-2-16,0-1-10 0,0-1-1 15,0-5 2 1,0 0-8-16,11-5-5 0,-5 0 7 16,3-5-6-16,-6-2 0 15,-3-4 0-15,0-5-1 16,0 0 1-16,0-2-2 15,0-2-1-15,0-7-131 16,-3 0-174-16,-3-20-559 16</inkml:trace>
  <inkml:trace contextRef="#ctx0" brushRef="#br0" timeOffset="2234.6547">4893 10439 680 0,'0'0'172'16,"0"0"7"-16,0 0-15 16,0 0-128-16,0 0-12 15,0 0 6-15,-32-5 7 16,32 5-10-16,0 0-6 16,0 0-4-16,0 0-5 15,0 0 3-15,0 0-3 16,35-4 1-16,15-4 23 15,20-5 3-15,-2 3-23 16,8-2-12-16,-24 7-4 0,-17 0-6 16,-8 5-11-16,-27 0-114 15,0 5-217-15</inkml:trace>
  <inkml:trace contextRef="#ctx0" brushRef="#br0" timeOffset="2437.8742">4896 10617 791 0,'0'0'119'0,"0"0"-43"15,0 0 26 1,0 0-63-16,0 0 3 0,0 0 62 16,76 0 25-16,-26 0-29 15,12-7-52-15,8-8-43 16,-3 0-5-16,-8-7-99 15,-33-10-502-15</inkml:trace>
  <inkml:trace contextRef="#ctx0" brushRef="#br0" timeOffset="3219.2163">6295 10125 730 0,'0'0'101'0,"0"0"81"15,0 0-91-15,0 0-57 16,0 0-6-16,0 0-16 15,-146-50 22-15,111 26 26 16,8 3-10-16,4-6-5 16,6 5 7-16,8 2-12 15,9 3-22-15,0-5-3 16,0 2-2-16,23-2-12 16,12 0 1-16,9 0-2 15,0 7 0-15,-3-2 3 16,-6 13-6-16,-9 2 2 0,-2 2-6 15,-7 0 2 1,1 6 0-16,-9 17 5 0,0 7 0 16,-9 2 1-16,0 1 0 15,0 9 0-15,-15-3 3 16,-20-3-3-16,0-4-1 16,8-5 0-16,1 0 1 15,11-5-1-15,7-5-1 16,8-7 1-16,0 0 0 15,0 1-1-15,0-2 0 16,14-2 2-16,21-3-1 16,9 0 8-16,0-1-5 0,-3 2 4 15,-6 4-5-15,-8-3-1 16,-1 11-1-16,-11-2-1 16,2 12 1-16,-8 5 0 15,-9 7 3-15,0 3 0 16,0 1-2-16,-18 0 0 15,1-7-1-15,-7-4 0 16,-2-5 0-16,0-5-67 16,-1-10-233-16,10-12-498 15</inkml:trace>
  <inkml:trace contextRef="#ctx0" brushRef="#br0" timeOffset="3406.7225">6834 10892 1196 0,'0'0'70'16,"0"0"99"-16,0 0-119 16,0 0-50-16,0 0 0 15,0 0-338-15</inkml:trace>
  <inkml:trace contextRef="#ctx0" brushRef="#br0" timeOffset="47752.1928">2508 3056 132 0,'0'0'271'16,"0"0"-143"-16,0 0 7 16,0 0-51-16,0 0 17 15,0 0 9-15,0 0-57 16,-18 3-24-16,18-3-7 15,0 0-13-15,0 0-9 16,0 0-1-16,0 0-4 16,0 0 3-16,41 1 2 15,12 2 4-15,17 1-3 16,24-1 1-16,8-3 3 16,27 0-5-16,9 0 2 0,8-3 0 15,0-16-2-15,-8-1 0 16,-18 0 1-16,-26-3 3 15,-18 3 0-15,-32 3 7 16,0 0 1-16,-18 12-8 16,-11 5-4-16,-15 0-7 15,0 1-109-15,0 25-76 16,0 4-563-16</inkml:trace>
  <inkml:trace contextRef="#ctx0" brushRef="#br0" timeOffset="48486.7526">2540 3156 525 0,'0'0'182'16,"0"0"24"-16,0 0-48 16,0 0-42-16,0 0-13 0,0 0-18 15,-6-32-22-15,6 32-28 16,0 0-35-16,0 0-8 15,0 27-8-15,0 11 16 16,0 11 0-16,15 7-5 16,3 3-171-16,-10-9-119 15,10-9-192-15</inkml:trace>
  <inkml:trace contextRef="#ctx0" brushRef="#br0" timeOffset="48674.1688">2704 3842 339 0,'0'0'50'15,"0"0"47"-15,0 0-78 16,0 0-19-16,0 0-60 15</inkml:trace>
  <inkml:trace contextRef="#ctx0" brushRef="#br0" timeOffset="48877.3826">2695 4163 139 0,'0'0'237'16,"0"0"-139"-16,0 0-36 15,0 0-49-15,0 0-13 16,0 0-129-16</inkml:trace>
  <inkml:trace contextRef="#ctx0" brushRef="#br0" timeOffset="49064.8912">2704 4597 332 0,'0'0'340'16,"0"0"-340"-16,0 0-9 15,0 0-174-15</inkml:trace>
  <inkml:trace contextRef="#ctx0" brushRef="#br0" timeOffset="49815.1824">1674 5034 91 0,'0'0'670'16,"0"0"-659"-16,0 0 97 16,0 0-91-16,0 0-14 15,0 0 2-15,-26-14 29 16,20 14 44-16,3 0 18 16,3 0-32-16,0 0-30 15,0 0-13-15,0 0-12 16,0 0-9-16,0 0-2 15,9 0-11-15,52-1 13 0,41-16 3 16,36-15 5 0,43-7-2-16,16-6 3 0,28-4-7 15,21 6-1-15,20 9 2 16,-5 5-3-16,-24 6-3 16,-56 10 0-16,-52 4 1 15,-50 7-4-15,-35 2-58 16,-30 0-40-16,-14 7-64 15,-8 5-23-15</inkml:trace>
  <inkml:trace contextRef="#ctx0" brushRef="#br0" timeOffset="50377.7599">2698 5399 621 0,'0'0'135'16,"0"0"12"-16,0 0 18 15,0 0-93-15,0 0-16 16,0 0-19-16,-26 0-4 0,26 0 3 16,0 0-6-16,0-3-18 15,23-9-6-15,30-3-5 16,32-3 0-16,11-1 4 15,7 1-3-15,-1 5-2 16,-26 4-4-16,-32 4-2 16,-17 5-41-16,-19 0-77 15,-8 0-38-15,0 0-77 16,-26 9-454-16</inkml:trace>
  <inkml:trace contextRef="#ctx0" brushRef="#br0" timeOffset="51377.6945">2757 5544 547 0,'0'0'167'0,"0"0"-51"16,0 0 5-16,0 0-60 16,0 0 2-16,0 0 2 15,0-16-9-15,0 16-5 16,0 0-5-16,0 0-12 15,0 0-4-15,0 0 3 16,0 0-26-16,0 0-7 16,0 17-26-16,9 22-18 15,14 13-41-15,6 0-74 16,3-5-126-16,-14-4-164 16</inkml:trace>
  <inkml:trace contextRef="#ctx0" brushRef="#br0" timeOffset="51596.4835">3134 6177 501 0,'0'0'14'16,"0"0"9"-16,0 0-17 15,0 0-6-15,0 0 0 16,0 141-56-16,0-106-26 0,0-2 63 16,0 1-15-16</inkml:trace>
  <inkml:trace contextRef="#ctx0" brushRef="#br0" timeOffset="51799.5928">3175 6955 374 0,'0'0'11'15,"0"0"50"-15,0 0-20 16,12 116-36-16,-6-86-5 0,3-2-9 16,-6-6 6-16,-3 5 3 15,0 2 0-15,0 6-97 16</inkml:trace>
  <inkml:trace contextRef="#ctx0" brushRef="#br0" timeOffset="52284.1876">3161 7722 110 0,'0'0'25'15,"0"0"-25"-15,0 0-11 0,0 0-32 16,0 0 32-16,0 0 11 16,52 113 137-16,-46-104-74 15,12 3-2-15,-9-1-37 16,-1-2-7-16,1 3-5 16,-9-2-1-16,0 3-3 15,0-4 9-15,0 1-16 16,0-5 2-16,0 3 20 15,0-6 6-15,0 0-23 16,0 3-5-16,0 1-1 16,18 5 0-16,5-5 0 15,-2 3 2-15,5 4 9 0,-3-4 27 16,-5 1 10-16,8-6 30 16,-2-2-20-16,2-2-14 15,9 0 8-15,9 0-24 16,15-6-23-16,2-5-2 15,6-4 0-15,-5 4-3 16,-1-3 0-16,-2 1 0 16,2-4 1-16,7 2-1 15,-7-2 1-15,-2 1-1 16,-7-4 2-16,-11 9-2 16,-32-1-4-16,-9 12-72 15,-15-4-403-15</inkml:trace>
  <inkml:trace contextRef="#ctx0" brushRef="#br0" timeOffset="53003.0053">2189 5653 280 0,'0'0'351'0,"0"0"-219"16,0 0 6-16,0 0-29 15,0 0-41-15,0 0-14 16,0-19 13-16,0 10-19 16,0-5 0-16,0-5-32 15,44-6-16-15,32 2-8 16,12-1-44-16,14-6-263 16</inkml:trace>
  <inkml:trace contextRef="#ctx0" brushRef="#br0" timeOffset="54268.5818">1194 4131 870 0,'0'0'161'0,"0"0"-6"16,0 0-113-16,0 0-15 15,0 0 3-15,0 0-3 16,-9-26-6-16,9 26-1 15,0 0-5-15,0 0-6 16,0 0-9-16,0 0-4 16,0 18 4-16,9 8-1 0,23 10 2 15,-3 8-1 1,4 0 4-16,-7 7-2 0,9-5-1 16,-9-5-1-16,7-4 0 15,-16-10 2-15,1-6-2 16,-1-9 1-16,-8-5 0 15,-3-4-1-15,-3-3 3 16,-3 0 7-16,0 0-1 16,0 0 10-16,0 0 8 15,6-7 5-15,-3-17-1 16,5-7-20-16,7-9-11 16,-12-5 1-16,3 0 1 15,-3 3-2-15,3-1 1 16,-6 8 0-16,8 5-1 15,1 5 1-15,-9 9 4 0,0 4-4 16,0 8 0 0,9-3 9-16,-9 4 9 0,0 1-7 15,0 0-4-15,0 2-8 16,0 0 0-16,9 0-19 16,-1 0-163-16,-8 0-363 15</inkml:trace>
  <inkml:trace contextRef="#ctx0" brushRef="#br0" timeOffset="55503.4469">6339 2766 555 0,'0'0'149'15,"0"0"-32"-15,0 0-28 0,0 0-33 16,0 0-12 0,0 0 10-16,0 0 8 0,-17 0-5 15,17 0-10-15,0 0-14 16,-3 0 5-16,-3 0 9 15,6 0-5-15,0 0-2 16,0 0 7-16,0 0-14 16,0 0-7-16,0 0-7 15,0 0-7-15,0 0-11 16,0 0-1-16,0 0-12 16,14 2 8-16,30 5 4 15,18-1 5-15,5-1 2 16,3-1-3-16,-11-1-1 15,-15 2-2-15,-12-3-1 16,-23 7-4-16,-9 18 0 0,-24 21-9 16,-46 27-1-1,-15 29-112-15,-8 7-151 0,5-8-333 16</inkml:trace>
  <inkml:trace contextRef="#ctx0" brushRef="#br0" timeOffset="56581.7499">5839 3968 778 0,'0'0'88'0,"0"0"94"16,0 0-70-16,0 0-33 15,0 0 0-15,0 0-34 16,-41-20 1-16,41 18 8 15,-3 2 7-15,-3 0-9 16,6 0-23-16,-3 0-3 16,-3 0-13-16,6 0-8 15,0 0-5-15,0 4-3 16,0 24-13-16,-9 7 16 16,9 10 2-16,0-7-2 15,0 2 1-15,0-5-1 16,0-3-2-16,0-2-16 15,0-2-129-15,0-9-91 0,-8-11-228 16</inkml:trace>
  <inkml:trace contextRef="#ctx0" brushRef="#br0" timeOffset="56941.3137">5400 4032 588 0,'0'0'183'16,"0"0"-44"-16,0 0-59 15,0 0-42-15,0 0 18 16,0 0 9-16,128-68-4 16,-57 40-26-16,14 3-14 15,-6 0-14-15,-3 6-7 16,0 8-4-16,-32 9-158 0,-18 2-191 15</inkml:trace>
  <inkml:trace contextRef="#ctx0" brushRef="#br0" timeOffset="57347.5869">5505 4438 489 0,'0'0'346'0,"0"0"-135"16,0 0-47-16,0 0-79 15,0 0-34-15,0 0-3 16,146-76 4-16,-43 53-19 15,26-5-17-15,8 5-15 0,18 0-1 16,0 3-132 0,-20-8-319-16</inkml:trace>
  <inkml:trace contextRef="#ctx0" brushRef="#br0" timeOffset="60312.354">9465 3480 139 0,'0'0'447'16,"0"0"-332"-16,0 0-38 16,0 0-47-16,0 0-19 15,0 0-4-15,0 0 3 16,0-10 28-16,0 10 56 15,0-4 7-15,0 4-14 16,0-3-14-16,0 3-25 16,0 0-24-16,0 0-13 15,0 0-8-15,0 0-3 16,0 0-9-16,0 22 9 16,0 5 7-16,0 6-4 15,6 10 4-15,3 1 1 16,-1 3 3-16,10-2-3 15,0 1 4-15,-1-6-1 16,-8-5 5-16,8-10-2 0,-8-9-13 16,-3-8 8-16,-6-5-7 15,0 1 12-15,3-4 9 16,-3 0 5-16,6 0 0 16,6 0-7-16,11 0-16 15,12-9-5-15,27-13-3 16,5-6-133-16,9-7-126 15,3-7-315-15</inkml:trace>
  <inkml:trace contextRef="#ctx0" brushRef="#br0" timeOffset="61077.9069">10923 3107 28 0,'0'0'682'0,"0"0"-595"16,0 0 80-16,0 0-63 15,0 0-20-15,0 0 10 16,-112-4 1-16,112 3-13 16,0-2 0-16,0 3-22 15,0 0-24-15,0 0-9 16,-8 0-7-16,8 0-9 0,0 0-2 15,0 0-7 1,0 0 1-16,0 0-3 0,0 0-4 16,0 8-4-16,0 26 4 15,0 2 4-15,17 5 0 16,1 1 0-16,17 0 0 16,-12-2 0-16,-14 3 1 15,-9-4-1-15,0 7 0 16,-59-3 2-16,-25 6-1 15,-22-8-2-15,4-5-73 16,8-19-141-16,24-17-251 16</inkml:trace>
  <inkml:trace contextRef="#ctx0" brushRef="#br0" timeOffset="63953.6301">11335 5883 572 0,'0'0'140'16,"0"0"-28"-16,0 0-18 15,0 0-8-15,0 0-6 16,0 0-4-16,0 0-21 0,0-15-35 16,0 15-3-1,0-4 2-15,0 4 3 0,0 0 4 16,0 0-8-16,0 0 5 16,0 0 0-16,0-3 3 15,0 3 0-15,0 0 0 16,0 0-9-16,0 0-9 15,0 0-8-15,0 0-11 16,0 23-5-16,0 4 16 16,0 10 1-16,0-10 0 15,0-1-1-15,18-10 0 16,-9-9 1-16,8 5 2 16,1-8-2-16,-1 1 3 15,7-3-1-15,11 0 0 16,26-2 7-16,7 0-6 0,25-9-4 15,-5-12-129 1,-12-1-258-16</inkml:trace>
  <inkml:trace contextRef="#ctx0" brushRef="#br0" timeOffset="65078.7592">8587 6087 655 0,'0'0'164'0,"0"0"-16"16,0 0-45-16,0 0-38 16,0 0-5-16,0 0-8 0,0-1-1 15,0 1-11-15,0 0-23 16,0 0 0-16,0 0-3 16,0 0-2-16,0 0-2 15,0 0-10-15,0 0 0 16,18 10 1-16,8 4 1 15,6-1 0-15,-6-5-1 16,1-1 2-16,-10-4-1 16,1-2 1-16,-1-1 6 15,7 0-4-15,-4 0 12 16,4-11 11-16,2-11-1 16,0-10-14-16,10-5 0 0,-10 2-13 15,-11-4 0-15,2 6-2 16,-8 3-26-1,0 7-102-15,-9 7-172 0,0 9-597 16</inkml:trace>
  <inkml:trace contextRef="#ctx0" brushRef="#br0" timeOffset="67548.3146">8288 5384 195 0,'0'0'28'16,"0"0"7"-16,0 0 15 15,0 0 39-15,0 0 6 16,0 0-10-16,0-21-30 16,0 21-29-16,0 0-7 0,0 0 3 15,0 0 8-15,0 0 9 16,0 0-4-16,0 0-4 16,0 0-5-16,0 0-3 15,0 0-6-15,0 0-4 16,0 0-8-16,0 0-3 15,0 0 7-15,0 0 18 16,0 0 2-16,0 0-4 16,0 0-6-16,0 0-2 15,0 0 1-15,0 0 0 16,0 0 3-16,0 0 4 16,0 0-1-16,0 0 7 15,0 0-4-15,0 0-13 0,0 0-6 16,0 0-5-16,0 0 6 15,0 0-1-15,0 0 0 16,0-4 3-16,0 4 4 16,0 0-2-16,-3 0-2 15,3 0-2-15,0 0 3 16,0 0-1-16,0 0-1 16,0 0 6-16,0 0 2 15,-5 0 2-15,5 0-5 16,0 0 0-16,-3 0-9 15,3 0 4-15,0 0-10 16,-6 0 5-16,6 0-5 0,0 0 1 16,0 0-1-16,0 0 0 15,0 0-1-15,0 0-4 16,0 0-5-16,0 0-22 16,0 13-90-16,0 6-36 15,0-2-142-15,0-9-530 16</inkml:trace>
  <inkml:trace contextRef="#ctx0" brushRef="#br0" timeOffset="68657.7707">11988 5270 295 0,'0'0'39'15,"0"0"-16"-15,0 0 21 16,0 0-23-16,0 0 39 16,0 0 62-16,0 0-25 15,0 0-37-15,0 0-7 16,0 0-36-16,0 0-10 16,0 0-3-16,0 0-4 0,0 0 1 15,0 0-1-15,0 0 0 16,0 0 2-16,0 0-1 15,0 0 26-15,0 0 11 16,0 0-6-16,0 0 2 16,0-1-16-16,0 1-10 15,0 0-3-15,0 0-3 16,0 0 2-16,0 0-3 16,0 0 4-16,0 0 4 15,0 0 31-15,0 0 2 16,0 0-11-16,0 0-2 15,0 0-9-15,0 0-13 0,0 0-7 16,0 0 1 0,0 0-1-16,0 0 0 0,0 0-1 15,0 0 0-15,0 0 0 16,0 0 1-16,0 0-2 16,0 0 1-16,0-5-63 15,0-4-227-15</inkml:trace>
  <inkml:trace contextRef="#ctx0" brushRef="#br0" timeOffset="98005.3795">23426 11385 493 0,'0'0'90'16,"0"0"39"-16,0 0-64 16,0 0-22-16,0 0 8 15,0 0 3-15,0 0-12 16,0 0-3-16,0 0-17 15,0 0-4-15,0 0 8 16,0 0 6-16,0 0 1 16,0 0-2-16,-12 0 5 15,9 0-7-15,3 0-2 0,0 0-9 16,0 0-8 0,0 0-7-16,0 0 2 0,0 0-1 15,0 0 2-15,0 0 8 16,0 0-7-16,0 0-7 15,15 0 1-15,29-5 1 16,17-5 4-16,6-7-3 16,4 7-3-16,-13 0-1 15,-14 3-5-15,-9 7-115 16,-32 0-121-16,-3 0-435 16</inkml:trace>
  <inkml:trace contextRef="#ctx0" brushRef="#br0" timeOffset="98458.7533">23274 11721 475 0,'0'0'237'16,"0"0"-123"-16,0 0 18 15,0 0-84-15,0 0 1 16,0 0 19-16,0 0-11 16,0 0 9-16,0 0 3 15,0 0-23-15,8 0-24 0,60-4-6 16,17-12 16-1,29-6-5-15,6 7-15 0,-9-2-12 16,-9 2-1-16,-26-2-240 16</inkml:trace>
  <inkml:trace contextRef="#ctx0" brushRef="#br0" timeOffset="101725.0267">3442 12469 379 0,'0'0'216'0,"0"0"-123"0,0 0 11 16,0 0-40 0,0 0-17-16,0 0-12 0,-15-11 11 15,15 11 9-15,-9 0 2 16,9 0-21-16,0 0-17 16,0 0-10-16,0 0-6 15,0 0-3-15,0 0-1 16,0 0 0-16,0 0 1 15,0 0-1-15,0 0 1 16,0 0 0-16,0 0-2 16,0 0 2-16,9 0 0 15,14 0 0-15,-2 0 5 16,11-4-2-16,3-1 0 16,18 0 6-16,23-6 6 15,26 0 8-15,27-5-8 16,26-8 4-16,24-6-5 0,-15 3 0 15,0 0-7-15,-9 7-2 16,-26 3-1-16,-1 2 2 16,-16-1-3-16,-10 11-1 15,3-6 6-15,7-1-7 16,-1 8 4-16,9-11-2 16,-9 3 0-16,9 2-1 15,9-4 1-15,8 1-2 16,10-5-1-16,17-1 2 15,0-3 0-15,-4 0-2 16,-4 0-2-16,-10 2 1 0,-8 4 0 16,-27 0 1-16,-18 8 0 15,-17 0-1-15,-32 6 1 16,-17-1 0-16,-1-3-1 16,6 2 3-16,-11 0-2 15,11-4 3-15,3 1-3 16,6-1 0-16,-6-5-2 15,-8 4 2-15,-10 4-1 16,-17-2-9-16,0 2-147 16,-44-10-505-16</inkml:trace>
  <inkml:trace contextRef="#ctx0" brushRef="#br0" timeOffset="103256.5904">7823 11904 669 0,'0'0'110'15,"0"0"83"-15,0 0-43 16,0 0-53-16,0 0-14 15,0 0-27-15,-61-32-28 16,61 32-12-16,0 0-8 16,0 0-2-16,0 0 0 15,0-5 4-15,0 5 13 16,0 0 9-16,0 0 6 16,0 0 3-16,0 0-17 0,0 0-13 15,0 0-11-15,0 5-1 16,0 22-18-16,17 14 19 15,10 3 3-15,8 3-2 16,0-3 0-16,-9-7-1 16,-2 2-2-16,-7-14 2 15,1-5 3-15,-10-5-3 16,-8-7 0-16,9-4 1 16,-9-4 0-16,0 0 0 15,0 0 2-15,0 0-1 16,0-4 9-16,0-17-11 15,0-11 8-15,0-2-8 0,0-8 2 16,0 5-2-16,0 6 3 16,9 4-3-16,-9 3-1 15,18 5-1-15,-4 7 3 16,-11 1-1-16,6 3 0 16,-3 1 0-16,-3 7-4 15,-3 0 3-15,5 0 0 16,4 0-13-16,9 0 4 15,17 17 8-15,9 4 4 16,-3 3 0-16,3 3-2 16,5 1-1-16,-5 10 1 15,0-5 0-15,9 4 0 16,-12 3 0-16,3 0 1 0,-9-8 0 16,-12-10-1-1,-5-8 0-15,0-13 1 0,-18-1 0 16,0 0 1-16,0 0 7 15,0 0 2-15,0-1-2 16,0-25-5-16,0-7-4 16,0-8 1-16,0-7-2 15,0 5 2-15,0-5-1 16,0 6 2-16,0 12-4 16,0 6 1-16,0 8 0 15,0 4 1-15,8 9-5 16,1-4 4-16,0 7-7 15,17 0-1-15,9 0 5 16,6 10 1-16,18 2 2 0,-6 0 1 16,8 1 0-16,-2-11 2 15,2 3-2-15,6-5 0 16,4 0 0-16,13 0 1 16,13-12 0-16,11-3-1 15,12 3 0-15,-6 4-2 16,6-1 2-16,-17 6-2 15,-27 2-1-15,-23 1 3 16,-27 0 0-16,-8 0-1 16,-10 0 0-16,-2 0 0 15,-6 0 1-15,0 0-19 16,0 0-185-16,-58-11-306 16</inkml:trace>
  <inkml:trace contextRef="#ctx0" brushRef="#br0" timeOffset="104006.7319">7806 11055 715 0,'0'0'166'16,"0"0"-16"-16,0 0-18 15,0 0-90-15,-9-119-18 0,26 83-1 16,10 0-7-16,-1 2 2 15,6 7 11-15,-5 7-2 16,-10 3 18-16,9 7-16 16,1 4-15-16,5 6-10 15,3 0-4-15,9 0-5 16,9 21 1-16,-12 9 3 16,-6 6 0-16,-18 1-1 15,-17 11 2-15,0-1-1 16,-17 7 2-16,-45-5 0 15,-5-7 0-15,5-6 0 16,4-9 1-16,14-10 1 0,18-3-3 16,8-13 1-16,12 4-2 15,6-5-3-15,0 0 0 16,0 0 0-16,0 6-1 16,24-6 2-16,37 0 3 15,15 0 1-15,30 0 3 16,5 0-4-16,15 0 1 15,-12 0 1-15,-20-11-1 16,-18 10 0-16,-32-4 0 16,-27 5-1-16,-8 0-2 15,-9 0-4-15,0 0-99 16,-35 5-357-16</inkml:trace>
  <inkml:trace contextRef="#ctx0" brushRef="#br0" timeOffset="105261.3604">9772 11944 287 0,'0'0'335'0,"0"0"-211"16,0 0-26-1,0 0-23-15,0 0-37 0,0 0-21 16,0 0-2-16,0 0-3 16,0 0 12-16,0 0 12 0,0 0 5 15,0 0 0 1,0 0-8-16,0 0 3 0,0 0-13 15,0 0-14 1,0 0 0-16,0 0 0 16,0 0 3-16,0 0-6 0,0 0-4 15,0 0-2 1,0 0 1-16,0 0 1 0,0 0-2 16,0 0-1-16,27-3 0 15,17-7 1 1,14 0 0-16,27-3 1 0,12-2-1 15,14-6 2 1,9-1-2-16,17 6-1 0,-8-5 1 16,9 4 0-16,8-3 1 15,0 2 0-15,-2-4 2 0,-4 3-1 16,-5 3 1 0,-3 4 5-16,-7 1-2 15,-10-3 0-15,-4 8 1 0,0-5-1 16,-9 6-4-1,-17 0-1-15,-14 5 0 0,-28-5-1 16,-19 5-1-16,-15 0 1 16,-9 0 1-16,0 0 7 0,0 0-8 15,-27 0-33 1,-22 5-169 0,-4-5-442-16</inkml:trace>
  <inkml:trace contextRef="#ctx0" brushRef="#br0" timeOffset="106835.0795">10358 3075 51 0,'0'0'198'16,"0"0"-90"-16,0 0 0 16,0 0-17-16,0 0-55 15,0 0 42-15,0-22-19 16,0 22-19-16,0-1-18 15,0-3-10-15,0 4 1 16,0-1 10-16,0 1 27 16,0-4-4-16,0 4-17 15,0 0-6-15,0 0 14 0,0 0-6 16,0-1-2 0,-9 1 9-16,9-2-6 0,0 0-6 15,0-1 5-15,-9 0-9 16,9-4 0-16,-9 2 19 15,1-3-12-15,-1 4-12 16,0 2-8-16,9-3-2 16,0 5 14-16,0 0-5 15,0-3-5-15,-9 3 0 16,9 0-8-16,0 0-3 16,0 10-11-16,0 20 1 15,0 12 10-15,0 7 0 0,0-1 0 16,0-4-2-16,0 5-3 15,0-4-131-15,0-6-105 16,-35-8-188-16</inkml:trace>
  <inkml:trace contextRef="#ctx0" brushRef="#br0" timeOffset="108069.9119">10314 3525 600 0,'0'0'94'15,"0"0"59"-15,0 0-50 16,0 0-41-16,0 0-15 16,0 0-8-16,-35-8-8 15,2 8-15-15,-2 4-12 16,-17 8 1-16,11 0 4 15,-3 5 9-15,9-2-6 16,17 0-6-16,-8 0-6 16,20 2 1-16,3-3-2 15,3-3 0-15,0-4-3 0,0-5 1 16,0-2 2-16,0 0 1 16,18 0-1-16,17 0 1 15,9 0 6-15,-1-9-5 16,-2 7 1-16,-5-1-1 15,-1-2-1-15,-3 5 0 16,-15 0 1-16,-8 0-1 16,0 0-1-16,-9 0-3 15,0 0 0-15,0 3 0 16,0 13 3-16,0 0-5 16,0 3-6-16,0-6 7 15,0-3-1-15,0 6 4 0,-9-8 2 16,-17 5 0-16,0 4 0 15,-24 1 1-15,6 1-1 16,0-2-3-16,-6 1 1 16,24-4-4-16,0-3 3 15,11-1 1-15,12-5 1 16,-3-1 0-16,3 2-2 16,3-1 0-16,0 2 1 15,0-2 2-15,3-3-2 16,21 1 2-16,11-1 0 15,9-2 3-15,14 0-2 16,4 0 10-16,5 0-2 16,-14 0-5-16,5 0 1 0,-23 0-5 15,-17 0-1 1,-1 0 1-16,-8 0 0 0,-9 0-3 16,0 0 1-16,0 0 1 15,0 7 1-15,0 2 1 16,0 5 0-16,-35-1 0 15,-9 6-1-15,-14-2 0 16,5-1-6-16,-6 0 1 16,15-1 1-16,18-8 4 15,9 3-2-15,8-5 0 16,9 1-5-16,0-3 5 16,0 0 2-16,26-3-3 0,18 1 3 15,0 2 1 1,-3 4 4-16,3 2-4 0,-18 0 0 15,9-2-1-15,-20 4 2 16,2 5 1-16,10 4 1 16,-10 7 5-16,1 4 10 15,-1-3-2-15,1-1 6 16,-9-6 4-16,-3-3-6 16,2-7-2-16,-8-7 0 15,0 1-9-15,0-1-8 16,0 0-2-16,0-4-178 15,0-10-721-15</inkml:trace>
  <inkml:trace contextRef="#ctx0" brushRef="#br0" timeOffset="109742.3858">8142 5202 134 0,'0'0'313'0,"0"0"-234"15,0 0 31-15,0 0-25 16,0 0-49-16,0 0-4 15,-9 0 6-15,9 0 0 16,0 0 9-16,0-1-14 0,27-12-4 16,5-5-6-1,21-4-13-15,5-5-2 0,12-10-6 16,-2 0-1-16,2-7 0 16,-3 7 0-16,-5 0-1 15,-18 7-2-15,-3 5 0 16,-6 0-1-16,6 3-7 15,-6 0 3-15,9 2-2 16,-3-1 8-16,3 0 1 16,-1 6 0-16,7 3 0 15,-23 1 0-15,-1 9 0 16,-17 2 0-16,-9 0-9 16,0 0 9-16,0 0 2 15,0 0 4-15,0 0-1 0,0 0-3 16,0 0-1-16,0 0 3 15,0 0 4-15,0 0 0 16,0 0-7-16,0 0-1 16,0 0 0-16,0 0 0 15,0 0-1-15,0 0 1 16,0 0 0-16,0 0 3 16,0 0 2-16,8 0-5 15,1 0 1-15,18 11 2 16,-1 6-3-16,-3-2 3 15,12 2-1-15,-8-7 0 16,-1-3 4-16,6-2-1 16,-14-5-3-16,-9 5 0 0,-1-5-1 15,1 0 1-15,-9 0 3 16,9 0 1-16,0-5 7 16,0-13-7-16,-1-6-1 15,1 3-1-15,0-6-3 16,-9-5 3-16,0-7 2 15,0 4 7-15,0 1 7 16,0 4 5-16,0 7-15 16,0 8-4-16,15 9 1 15,-7 0-1-15,-5 4-3 16,3 2 1-16,-6 0-3 16,0 0 0-16,9 0-1 0,0 2 0 15,17 19 2-15,9 1-2 16,6 3 1-16,-6-3 0 15,0 0-1-15,-8-12 0 16,5 2 0-16,-20-7 0 16,-4-5 0-16,-2 0 0 15,-6 0 3-15,0 0 0 16,9 0-2-16,0 0 0 16,8-5 1-16,1-12-2 15,8-1 1-15,-8-6-1 16,-1 2-1-16,-2-4 1 15,3 0 1-15,-10 2 1 16,10 1-2-16,-1-1 1 0,-8 3 0 16,0-1-1-16,9 6 0 15,-4 1-1-15,4-1 1 16,8 6-2-16,0 4 1 16,1-3-1-16,8 3 0 15,6-2-1-15,12-1 2 16,5-2 0-16,4-4-1 15,-1 3 0-15,6-7 2 16,1 0 1-16,-7 2-1 16,6 2 0-16,-14 7-2 15,-27 3-42-15,-26 3-243 16</inkml:trace>
  <inkml:trace contextRef="#ctx0" brushRef="#br0" timeOffset="111894.9284">10510 4381 286 0,'0'0'110'0,"0"0"38"16,0 0-21 0,0 0-14-16,0 0-22 0,0 0-3 15,0 0-19 1,0 0-11-16,0-25-12 0,0 23-5 16,0 0 10-1,0-3-24-15,0 4 3 0,0-3 25 16,0 1-19-16,0-5 2 15,-6 8 10-15,3-2-16 16,3 2 5-16,0 0-9 16,0-3-11-16,0 3-9 15,0 0-1-15,0 0-6 16,0 0-1-16,0 0-10 16,0 5-9-16,18 22 14 15,17 4 5-15,0 4 1 0,6-3-1 16,-6-1 0-1,0 0 0-15,0 1 0 0,-8-5 0 16,-4-2 2 0,-5-3-2-16,-10-5 0 0,10-3-2 15,-9-6 4 1,-9-7 0-16,0-1-2 0,0 0 0 16,0 0 4-1,0 0 0-15,0 0 6 0,0 0-3 16,0 0-5-16,0 0 1 0,0 0-2 15,0 0-1 1,0 0 0-16,0 0-1 0,0 0-9 16,0 3-12-1,0 3-1-15,-27 7-2 0,1 9 10 16,-6 2 14 0,-3 7-1-16,8-2 2 0,10 1-1 15,-1-3 0-15,9-4-1 16,9-5 2-16,0-6-3 15,0-6 0-15,0-3-2 16,0-3 2-16,0 0 0 16,18 0 1-16,17-12 2 15,18-5 6-15,-3-1-5 16,2 3 0-16,-11 6-2 16,-6 0 1-16,-8 2-3 15,-10 0 3-15,1 2 3 16,-1-7-3-16,7 6 2 0,-7-3-2 15,1 1 2 1,-9 4 0-16,-1 4-2 0,-8 0 0 16,0 0-1-1,0 0 1-15,0 0-3 0,0 0 2 16,0 0-3 0,0 0-2-16,0 0 1 0,0 7 4 15,-8 13 1-15,-19 7 1 0,1 5 1 16,-6 0-2-1,5 3 0-15,10-5 1 0,-1-1-1 16,10-11-1 0,8-2-1-16,0-10 2 0,0-6-2 15,0 0 0 1,0 0 0-16,0 0 2 0,0 0-1 16,0 0-2-1,0 0 2-15,0 0 0 0,8 0 2 16,10 0 2-16,8 0-3 15,1-10 4-15,8-3-2 16,-3-1 1-16,-6-2-1 16,1 5-2-16,5-4 1 15,-15 7 0-15,1 1-1 16,-1 5-2-16,-8 2 2 16,-9 0 3-16,9 0-3 15,-9-3 0-15,0 3-1 0,0 0 1 16,0 0-2-1,0 0 1-15,0 0-5 0,0 0 0 16,0 0 3 0,0 3 2-16,0 8 2 0,9 5 1 15,0 0-2 1,8 0 0-16,7 8 0 0,2-9 0 16,9-2 1-1,-9-6-1-15,15-2 1 0,-6-5 2 16,1 0-3-16,-1 0 6 0,6 0-1 15,3 0-4 1,8 7 4-16,16-4-4 0,-7 9 0 16,6-4 0-1,-5 4-1-15,5 10-1 0,-14 10-2 16,-12 7-6 0,-32 2-148-16,-9-7-397 0</inkml:trace>
  <inkml:trace contextRef="#ctx0" brushRef="#br0" timeOffset="114213.3315">12436 11615 61 0,'0'0'379'0,"0"0"-251"16,0 0-3-16,0 0-31 15,0 0-3-15,0 0 2 0,0 0-39 16,0 0-11-1,14-31-2-15,-14 31-6 0,0 0 6 16,0 0 7-16,0-2-7 16,0 2-8-16,0 0-2 15,0 0-13-15,0 0-11 16,0 0-7-16,0 0 2 16,0 0 0-16,0 0-2 15,0 0 7-15,0 0 30 16,0 0 10-16,0-3-1 15,0 3-3-15,0 0-9 16,0 0-15-16,0 0-12 0,0 0-1 16,0 0 2-16,0-1 8 15,0 1 2-15,0 0-1 16,0 0-4-16,0 0-6 16,0 0-7-16,0 22-5 15,0 19-5-15,0 14 10 16,27 9 1-16,-1-1-1 15,9-4 0-15,6-5 0 16,-15 0 0-16,1-9 0 16,-1-5 0-16,-17-8 0 15,0-10 1-15,-1-7-1 16,-8-4 0-16,0-7 1 0,0-2-1 16,0-2 1-1,0 0 1-15,0 0-1 16,0 0 2-16,0 0-3 0,0 0-2 15,0 3-1-15,0-3-1 16,0 0-7-16,0 0-2 16,0 7-4-16,-26 9-3 15,-27 7-8-15,-14 1 14 16,-3 8-2-16,-6 0 14 16,14 1 1-16,-5-2 1 15,23-3 1-15,3-1-1 16,15-7-1-16,17-3 0 15,9 2-1-15,0-6-4 0,0-3 4 16,0 2 2 0,0-2 0-16,9-5-2 0,8 6-4 15,24-5 3-15,3-6 3 16,24 0 0-16,11 0 2 16,5-6 1-16,10-5-1 15,-15 6-1-15,-9-5-1 16,-20 10-1-16,-15 0 0 15,-17 0-3-15,-18 0-1 16,9 0-2-16,-9 5 3 16,0 10 0-16,0 11-2 15,-27-3 1-15,-25 4 2 16,-16 5 1-16,-2 0-2 16,-15 4 4-16,9 2 0 15,-3-5 1-15,26-1-1 0,4-11 0 16,31-5 0-16,0-9 0 15,18-6-2-15,0-1-1 16,0 0-9-16,18 0-10 16,26 0 22-16,14 0 2 15,-5 0 2-15,0 0-3 16,-12 0 1-16,-15 0-2 16,-8 0-1-16,-1 0 0 15,-2 0-2-15,-3 12 2 16,2 16 1-16,4 13 3 15,-1 9-1-15,1 9 1 16,8 5-2-16,-2-1 1 0,-7 3 1 16,-8-11 1-16,0-9 6 15,0-10 9-15,-1-9 5 16,-8-5-6-16,0-12-7 16,9 1-1-16,-9-5-4 15,9-6 0-15,-9 0-3 16,0 0 0-16,0 0-2 15,0 5-1-15,0-5-50 16,0 0-286-16</inkml:trace>
  <inkml:trace contextRef="#ctx0" brushRef="#br0" timeOffset="115588.8916">10700 14397 721 0,'0'0'34'0,"0"0"58"15,0 0-24-15,0 0-44 0,0 0-5 16,0 0 10-16,-44 23 16 15,44-19 22-15,0 1-2 16,-9-5-20-16,9 4-4 16,0-1-13-16,0-3-7 15,0 0-4-15,0 0-5 16,0 0-3-16,0 0 2 16,36 0 10-16,31-16 32 15,3-7-5-15,24-13-14 16,-6-3-17-16,5 2-4 15,-23 0-9-15,-20 10 4 16,-23 7-3-16,-10 4-5 0,-8 9 7 16,-9 3 4-16,0 4 4 15,0 0-13-15,0 0-2 16,0 0-2-16,0 0-5 16,0 0 1-16,0 0 0 15,6 0-1-15,3 0 4 16,2 0 2-16,4 16 1 15,11-5 2-15,9 9-2 16,9-3 0-16,-3 2 0 16,3 4 0-16,0-1 0 15,-12-5 0-15,-5-2 1 16,-10-3-1-16,1-8 1 16,-10 0-1-16,1-4 0 0,-9 0 4 15,9 0 2-15,-3 0-6 16,3-15 9-16,-1-2-4 15,-5-8-3-15,3-2-2 16,-6-5 2-16,0-16 3 16,0 1-4-16,0-2 1 15,0-6-2-15,0 6 0 16,0 9 0-16,0 8 0 16,0 10 0-16,0 17 0 15,0 0 0-15,0 5-1 16,0 0-3-16,0 0-3 15,0 0-3-15,9 0 2 0,17 0 2 16,18 15 6 0,6 7 0-16,20-2 1 0,-11 3-1 15,2-3 0-15,1-3 1 16,-13-8-3-16,-13-3 5 16,-4-6-1-16,-21 0-1 15,-5 0 3-15,-6 0 6 16,0-15-1-16,0-13-6 15,0 1-2-15,0-3-1 16,0 3 0-16,0 0-1 16,9 0 2-16,0 5-1 15,0 2 0-15,8 2-1 0,-8-4 1 16,9 3 0 0,-10 3 0-16,19 1-5 0,-1-7 5 15,6 0-3-15,21-1 3 16,-3-3-1-16,11 5-3 15,-2-1 4-15,-7 1 0 16,1 10-1-16,-12-6 1 16,3 9 1-16,0-3-1 15,-12 3 2-15,3-5 0 16,0 6 0-16,-17-3-1 16,5 0-1-16,-11 5 3 15,-6-1-3-15,3 0 0 16,-1 1 0-16,1 0 0 15,9 0-7-15,-1 0 3 16,-17 4-138-16,0-15-300 0</inkml:trace>
  <inkml:trace contextRef="#ctx0" brushRef="#br0" timeOffset="117276.6859">12881 13548 309 0,'0'0'31'0,"0"0"6"16,0 0 64-16,0 0-28 15,0 0 66-15,0 0-3 16,8-36-11-16,-8 34-23 0,0 2-19 15,0-5-29-15,0 5-1 16,0 0-5-16,0 0 13 16,0 0-17-16,0 0-18 15,0 0 0-15,0 0 7 16,0 0 7-16,0 0 4 16,0-4-7-16,0 4-17 15,0 0-8-15,0 0-12 16,0 11-6-16,27 21-3 15,17 16 9-15,14-1 3 16,12 6-2-16,6-9 0 16,-5-8 0-16,-4-4 2 15,-14-10-3-15,-21-7 1 16,-6-9-1-16,-17 1 2 16,0-7-2-16,-9 0 1 0,0 0 6 15,0 0 0-15,0 0-1 16,0 0 2-16,0 0-5 15,0 0-3-15,0 0 0 16,0 0 2-16,0 0-2 16,0 0-2-16,0 0-1 15,0 0-4-15,0 0-1 16,26-1-9-16,15-10 17 16,12-4 5-16,-1 3-4 15,7 1 1-15,-24 7-2 16,-9 4 1-16,-8 0-1 15,-3 0-3-15,-4 0-4 0,4 4 6 16,-6 14-1-16,8 7 2 16,-8 8-1-16,0 5 1 15,-9 7-1-15,0 5 1 16,0-1-1-16,0 4 1 16,0-2 0-16,0-7 0 15,0-7 0-15,0-14 0 16,0-8-1-16,0-3 1 15,0-12 0-15,0 0-1 16,9 0 1-16,-9 0 0 16,0 0 0-16,8 0-3 15,10 0 2-15,14-12 0 16,3-8 2-16,18-7 1 0,6-5-2 16,2 0 0-16,6 1 0 15,-23 7 0-15,0 4 4 16,-20 10-3-16,-16 5-1 15,-5 5 1-15,-3 0 0 16,0 0-2-16,0 0-1 16,0 19-9-16,0 14 11 15,0 14 2-15,0 3-1 16,6-3 0-16,-6 0-1 16,9-13 0-16,0-7 1 15,-9-6-1-15,8-6 0 16,1-3-2-16,9-3 2 0,-9-3 0 15,8-1 2 1,1-1-1-16,8 3 0 0,-3-6-1 16,4-1 1-16,-1 0 1 15,0 0-2-15,15 0 2 16,3 0-2-16,9-8 3 16,14 8-3-16,12 0 0 15,-3 0-1-15,9 0-2 16,-6 0 3-16,6 8 1 15,-9 1 0-15,-5-4-1 16,-4 1 1-16,-6-6 0 16,-11 6 0-16,-24-6 2 15,-8 0-2-15,-18 0 0 16,0 0 0-16,0 6-1 16,0 3-64-16,-26 2-314 0</inkml:trace>
  <inkml:trace contextRef="#ctx0" brushRef="#br0" timeOffset="119684.0294">10899 14373 455 0,'0'0'124'0,"0"0"-29"16,0 0-36-16,0 0-36 15,0 0 5-15,0 0 7 16,-9 0 12-16,6 0 12 16,3 0-2-16,0 0-13 15,0 0-11-15,-5 0-24 0,-4 20 12 16,-9 5 7-16,1-2-7 16,-10 4 5-16,-8 3-1 15,-23 2-1-15,-4 2-6 16,-5 3-9-16,-3-6 5 15,2-4-1-15,16-1 9 16,17-9 3-16,11-11 8 16,15-2-19-16,9 2-14 15,0-6-2-15,0 5-3 16,0 1 4-16,0 0 1 16,0 3 0-16,0 4 0 15,0 2-56-15,0 1-123 0,-8-7-245 16</inkml:trace>
  <inkml:trace contextRef="#ctx0" brushRef="#br0" timeOffset="121293.7595">13080 12528 270 0,'0'0'224'0,"0"0"-122"16,0 0 40-16,0 0-36 15,0 0 39-15,0 0-6 16,-18-70-43-16,9 61-22 15,0 6 23-15,9 3-23 16,0-2-15-16,-8 2-25 16,8 0-13-16,0 0-21 15,0 10-4-15,0 32-20 16,0 17 24-16,0 11 1 16,17 0 1-16,10-7-1 0,-10-5-1 15,1-14 0 1,-10-12-2-16,-2-13 4 0,-6-11-2 15,0-3 4-15,0-5 1 16,0 0 9-16,0-5 1 16,-26-16-8-16,-24-13-3 15,6-14-4-15,-5-10-1 16,13-2 0-16,1-9 0 16,18 2 1-16,8 1 0 15,9 7 1-15,0 1 1 16,0-1-2-16,18 11 1 15,8-5-1-15,18 13 0 16,-9 5 0-16,6 8-1 16,-6 12 0-16,-9 3-2 0,1 7 1 15,-19 4 0-15,-2 1-7 16,-6 0 2-16,9 0-2 16,0 16 1-16,0 11 8 15,8 10-1-15,-17 1 2 16,9 11-1-16,-9-7 0 15,0 2 0-15,0-7-4 16,0-5-19-16,-18-7-12 16,-8-10 11-16,3-7 7 15,-4-2 17-15,1-6 1 16,8 0 3-16,10 0-2 16,-1 0 3-16,9 0 0 15,0 0-5-15,0 0-7 0,0 0-3 16,0 0-3-16,0 9-5 15,26 8 11-15,18 10 7 16,6 0 3-16,-6 3-2 16,14-3-1-16,-14-3 0 15,-9-4 0-15,-8-4 1 16,-10-5 3-16,-8 5-4 16,-3-1-69-16,-6-3-176 15,0-7-139-15</inkml:trace>
  <inkml:trace contextRef="#ctx0" brushRef="#br0" timeOffset="121840.7399">13764 12540 685 0,'0'0'123'0,"0"0"44"16,0 0 23-16,0 0-88 0,0 0-1 15,0 0-12-15,-58-54-9 16,49 54-24-16,9-5-6 15,-9 5-18-15,1 0-15 16,8-5-1-16,-9 5 1 16,0-3-9-16,9 3 4 15,0 0 0-15,0 0-8 16,0 0 8-16,0 0-12 16,0 0 4-16,0 0-2 15,0 0-4-15,0 0 3 16,0 0-2-16,0 8-5 15,0 24-4-15,0 20 8 0,0 8 2 16,18-1 1 0,-10 5-1-16,10-7 0 15,-9-7 1-15,-1-7-1 0,1-7 0 16,-9-10 1-16,0-8-1 16,0-9 0-16,9-3 0 15,-9-6 0-15,0 0 1 16,0 0-1-16,0 0-3 15,0 0-48-15,0 0-117 16,-9-27-442-16</inkml:trace>
  <inkml:trace contextRef="#ctx0" brushRef="#br0" timeOffset="122575.1467">14537 12572 721 0,'0'0'114'15,"0"0"78"-15,0 0-102 0,0 0-38 16,0 0 1-16,0 0 4 16,0-2 12-16,0 2-28 15,0 0-26-15,0-5-9 16,0 2 2-16,26-10-5 16,36-2 6-16,23-6-2 15,17-11-2-15,4 5-3 16,-4 4-2-16,-17 5-14 15,-32 6-177-15,-36 12-298 16</inkml:trace>
  <inkml:trace contextRef="#ctx0" brushRef="#br0" timeOffset="122965.8541">14710 12693 544 0,'0'0'140'15,"0"0"-4"-15,0 0-76 16,0 0-21-16,0 0 4 15,0 0 26-15,-9 0 37 16,9 0-17-16,0 0-13 0,-9 0-13 16,9 0-18-16,-6 0-8 15,3 0-16-15,3 0-2 16,0 0-3-16,0 0-3 16,0 0 1-16,0 0 0 15,0 0-4-15,9 0-4 16,44-9 2-16,23-3-5 15,21-3-3-15,14 6-9 16,-35-5-280-16</inkml:trace>
  <inkml:trace contextRef="#ctx0" brushRef="#br0" timeOffset="130929.6224">16041 12206 282 0,'0'0'442'0,"0"0"-355"16,0 0 40-16,0 0-60 15,0 0 7-15,0 0 0 16,0 0 0-16,-8-40-13 16,8 40 0-16,0 0-23 15,0 0-7-15,-9 0-3 0,9 0-15 16,-9 0-13-16,-8 25-8 15,-16 12 8-15,-2 8 1 16,-9 7-1-16,-5 2 0 16,5 0 0-16,0-1-1 15,17-11 1-15,4-5-1 16,14-8 0-16,9-9 1 16,0-9-2-16,0-7-1 15,0-2-3-15,0-2 6 16,0 0-2-16,0 0 2 15,27 0 0-15,14-6 4 16,2-10-4-16,16 6-1 16,2-4 1-16,7 1 0 0,2-4-1 15,-8 2 1 1,-13 3 0-16,-14 2 1 0,1 0-2 16,-22 3-6-16,4 2-92 15,-18 5-28-15,8 0-31 16,-8 0-83-16,0 0-292 15</inkml:trace>
  <inkml:trace contextRef="#ctx0" brushRef="#br0" timeOffset="131257.8953">16068 12476 539 0,'0'0'163'16,"0"0"-26"-16,0 0-3 0,0 0-22 15,0 0-29-15,0 0-1 16,0-62 23-16,0 54-46 16,0 8-17-16,0 0-9 15,0 0-9-15,0 0-7 16,0 0-17-16,0 0-4 16,0 7-14-16,0 11 3 15,0 5 15-15,0 4 3 16,0 5-2-16,17 0 0 15,-17 0 2-15,9-5-3 16,-9-2 0-16,0-10 2 16,0-2-2-16,0-2-1 15,0-7-36-15,0 3-122 0,0-3-14 16,0-4-140-16</inkml:trace>
  <inkml:trace contextRef="#ctx0" brushRef="#br0" timeOffset="131476.6443">16583 12518 767 0,'0'0'259'16,"0"0"-163"-1,0 0 12-15,0 0-88 0,0 0-20 16,0 0-16-16,-9-27-132 16,-8 27-351-16</inkml:trace>
  <inkml:trace contextRef="#ctx0" brushRef="#br0" timeOffset="132039.3453">16890 12202 768 0,'0'0'65'0,"0"0"73"0,0 0-65 15,0 0-37 1,0 0-17-16,0 0-2 0,27-100 12 15,-10 95-3-15,1-2-3 16,8 7 4-16,0 0-2 16,1 0-13-16,-4 17-10 15,-5 15-2-15,-18 5 1 16,0 17 2-16,0-2 0 16,-41 3-2-16,-3-6 1 15,0-13 0-15,9-9 1 16,20-12-3-16,-2-3 2 15,17-7-2-15,0-5 1 16,0 0 1-16,0 0 0 16,0 0 0-16,0 0-2 15,17 0 0-15,24 0 3 0,29-8 10 16,15-5-9-16,9 2-4 16,11-1-2-16,-29 3-129 15</inkml:trace>
  <inkml:trace contextRef="#ctx0" brushRef="#br0" timeOffset="132804.9883">15234 13222 159 0,'0'0'373'0,"0"0"-323"16,0 0 122-16,0 0-89 16,0 0-5-16,0 0-32 0,-76-26-14 15,76 26-12 1,0 0 7-16,-9 0 12 0,9 0 7 15,0 0 1-15,-9-1 8 16,9 1-9-16,0 0-3 16,0-4-2-16,0 4-19 15,0 0-11-15,0 0-11 16,9 0-9-16,58-5 9 16,38-7 2-16,39 2 2 15,29-1 7-15,26-11-7 16,32 1 8-16,18-2-6 15,8-1-5-15,9 1 2 16,10-2-1-16,8 8-2 16,-18-3 0-16,-35 8-3 15,-44 2 3-15,-67 5-1 0,-49 5 1 16,-45 0-1-16,-8 0 1 16,-18 0 2-16,0 0-2 15,0 0 4-15,0 0-4 16,0 0-88-16,-9-12-145 15</inkml:trace>
  <inkml:trace contextRef="#ctx0" brushRef="#br0" timeOffset="139040.716">15983 13587 655 0,'0'0'121'0,"0"0"43"15,0 0-32-15,0 0-53 0,0 0-21 16,0 0-12 0,0 0-13-16,0-35 7 0,0 35 4 15,0 0-3-15,0 0-2 16,0 0-9-16,-3 8-22 15,-29 23-8-15,5 7-1 16,-8 10 1-16,9-1 0 16,17-3-1-16,-5-12 1 15,14 0 0-15,0-10-1 16,0-12 1-16,0-1-2 16,0-8 2-16,0-1-1 15,0 0 1-15,0 0 0 0,0 0 0 16,0 0 0-1,23 0 1-15,21-5 0 0,9-10 3 16,14-3-4-16,21 1 1 16,-12-2-1-16,9 2 0 15,-24 2 0-15,-11 2 0 16,-15 5-4-16,-26 8-16 16,0 0-60-16,-9 0-75 15,0 0-94-15,-9 0-24 16</inkml:trace>
  <inkml:trace contextRef="#ctx0" brushRef="#br0" timeOffset="139290.7588">16205 13715 681 0,'0'0'69'0,"0"0"145"15,0 0-74-15,0 0-69 16,0 0-27-16,0 0-17 15,-17-17-13-15,17 17-3 16,0 7 1-16,0 12 22 16,0 12 39-16,9 8-32 15,-1-6-24-15,10 8-3 16,5-8-7-16,-14 5-6 16,0-2-1-16,-9-4-9 15,0-4-207-15,0-19-287 16</inkml:trace>
  <inkml:trace contextRef="#ctx0" brushRef="#br0" timeOffset="139681.3559">16738 13751 511 0,'0'0'216'15,"0"0"-82"-15,0 0 53 16,0 0-91-16,0 0-28 15,0 0 1-15,9-4-15 16,0-3-24-16,5 3 2 16,21-4-14-16,9-5-1 15,15-4 5-15,2 2-13 16,1-2-3-16,5 2-3 16,-23 9-3-16,-3 0-3 15,-32 6-16-15,-9 0-157 16,0 0-174-16,-27 0-316 15</inkml:trace>
  <inkml:trace contextRef="#ctx0" brushRef="#br0" timeOffset="139931.4386">16925 13580 613 0,'0'0'152'0,"0"0"18"15,0 0 21-15,0 0-122 16,0 0-17-16,0 0-16 15,-35-9 9-15,35 9-8 16,0 0 0-16,0 0-9 16,0 0-16-16,0 13-6 15,0 15 13-15,0 9 11 16,9 2-20-16,9 5-7 0,-1-8-1 16,9 5-2-16,-8-9-1 15,0-5-30-15,-1-9-165 16,-17-8-169-16</inkml:trace>
  <inkml:trace contextRef="#ctx0" brushRef="#br0" timeOffset="140493.8609">17552 13624 714 0,'0'0'59'0,"0"0"118"16,0 0-56-16,0 0-37 16,0 0-30-16,0 0-20 15,8-107-6-15,1 107 5 0,9 0-10 16,-9 0-16 0,8 0 0-16,1 3 0 0,-1 19-4 15,1 7-1-15,-18 7 1 16,0 13-1-16,0 0 3 15,-18 1-5-15,-26-5 4 16,18-18-4-16,0-7 0 16,11-3 2-16,-2-17-1 15,17 4 0-15,0-4 6 16,0 0-1-16,0 0 1 16,0 0-4-16,0 0-3 15,0 0-3-15,17 0-3 16,15 0 5-16,12 0 1 0,9 0-3 15,-12-4 3-15,-6-1 0 16,0 0-3-16,0-7-56 16,-11 2-144-16,-7-12-233 15</inkml:trace>
  <inkml:trace contextRef="#ctx0" brushRef="#br0" timeOffset="140759.5691">18052 13708 636 0,'0'0'184'16,"0"0"-161"-16,0 0 27 0,0 0-8 16,0 0 7-16,0 0 23 15,111 0 4-15,-70-3-25 16,-6-10 4-16,9 2-11 15,-8-4-23-15,4 10-4 16,4-5-11-16,-8 4-6 16,4-5-3-16,-4 6-2 15,-10 0-18-15,-8 3-145 16,-18-8-126-16,0 4-505 16</inkml:trace>
  <inkml:trace contextRef="#ctx0" brushRef="#br0" timeOffset="141009.4883">18319 13544 740 0,'0'0'76'0,"0"0"125"16,0 0-93-16,0 0-57 16,0 0 5-16,0 0-6 15,-18-2-16-15,18 4-23 16,0 25 8-16,0 3 24 15,18 7-9-15,-1 2-18 16,-2-1-10-16,2-2-3 16,1 0-3-16,-9-4 0 15,-1-4 0-15,-8-11-155 0,0-12-177 16</inkml:trace>
  <inkml:trace contextRef="#ctx0" brushRef="#br0" timeOffset="141587.7075">18910 13448 669 0,'0'0'120'0,"0"0"37"15,0 0-69-15,0 0-11 16,0 0-17-16,0 0 8 16,0-17-22-16,-9 17-1 15,-9 0-15-15,1 17-18 16,-15 8 10-16,5 7 2 15,1 0-9-15,8 5 3 16,10-4-3-16,-1 5-3 16,9 0-1-16,0-6-2 0,17-2-4 15,10-3 0 1,8-4 0-16,6 1-2 0,-6-2-1 16,0-4-1-16,-9-8 0 15,-2 1-1-15,-7-5 1 16,-8-6-1-16,0 0 5 15,0 0-4-15,-9 0 4 16,0 0 0-16,9 0 2 16,-1 0 2-16,-8-12 4 15,0-3-5-15,0-7-3 16,0 0 10-16,0 1-9 16,0-5 4-16,-8 9-8 15,-19 2 1-15,-14 11-3 16,-3 0-7-16,9 4-31 0,0 4-67 15,-6 19-88-15,-3 1-178 16</inkml:trace>
  <inkml:trace contextRef="#ctx0" brushRef="#br0" timeOffset="142103.3363">19270 13032 732 0,'0'0'140'0,"0"0"19"16,0 0 9-16,0 0-101 15,0 0-14-15,0 0-5 16,0 0-8-16,-9 0 3 16,35 0-3-16,1-13-6 15,17 4-19-15,5-3-1 16,4-3-10-16,-3-2-3 15,2 7-1-15,-8 5-12 16,-11 0-133-16,-25 5-206 16,-8 0-378-16</inkml:trace>
  <inkml:trace contextRef="#ctx0" brushRef="#br0" timeOffset="142322.0839">19279 13213 741 0,'0'0'209'16,"0"0"-90"-16,0 0 0 15,0 0-94-15,0 0 6 16,0 0 59-16,43-2-9 16,-7-8-13-16,13 0-34 15,4 0-17-15,6 3-17 16,2 7 0-16,-26-5-40 0,-26-1-542 15</inkml:trace>
  <inkml:trace contextRef="#ctx0" brushRef="#br0" timeOffset="146181.919">20912 11961 730 0,'0'0'27'0,"0"0"85"16,0 0-57-16,0 0-15 0,0 0 14 15,0 0 7 1,0 0-11-16,0 0-10 0,-97-5-2 16,65 5-14-16,-12 5-7 15,0 9 4-15,12-1-9 16,6 5-3-16,17-2-1 16,9 5 1-16,0 5-9 15,0-5 0-15,9 5 5 16,40-3-4-16,13 4 2 15,5-6-2-15,-5-6 2 16,5-3-3-16,-14-3 6 16,-10-2-4-16,-10-3-2 15,-16 3 0-15,-8 3 2 16,0 0-2-16,-9 2-1 16,0 8 1-16,0 6 2 0,0-3-2 15,-27-3 2-15,-14-8 3 16,6 0-3-16,9-12-1 15,0 4 5-15,2-4-4 16,7 0 6-16,8 0-2 16,0 0-6-16,9-16-2 15,0-6-8-15,0 2 1 16,0-7 9-16,0 0-7 16,9 0 7-16,17-1 0 15,-2 3 0-15,-7-2 1 16,1 7-1-16,-1-2 0 15,1 0 5-15,-9 5-4 0,-1 7 3 16,-8 0 1-16,0-2 10 16,0 6 10-16,0-3-1 15,-8-3-8-15,-19-3-5 16,-8 5-6-16,9-3-4 16,-6 4-1-16,5 4-1 15,1 5-8-15,0 0-77 16,-7 0-206-16</inkml:trace>
  <inkml:trace contextRef="#ctx0" brushRef="#br0" timeOffset="146979.0809">20517 12763 214 0,'0'0'434'16,"0"0"-358"-16,0 0 17 15,0 0-65-15,0 0 21 16,0 0 2-16,-44-15 0 16,35 15 22-16,9 0 12 15,0 0-14-15,-9 0-28 16,9 0-11-16,-9 0-12 16,9 0-10-16,-8 0-9 15,-1 0 0-15,0 0 0 16,9 0 1-16,-15 0-2 15,15 0 3-15,0 0 1 0,0 0 4 16,0 0-8-16,15 0-6 16,64 0 6-16,50-5 4 15,43-17 10-15,33-10 6 16,18-8-7-16,-7 0-8 16,16 3 4-16,-19 5-8 15,-14 5 3-15,-61 5 0 16,-36 12-1-16,-52 5 0 15,-24 2-3-15,-17-1-3 16,-9 4 3-16,0 0-7 16,0 4-115-16,-17 4-212 15</inkml:trace>
  <inkml:trace contextRef="#ctx0" brushRef="#br0" timeOffset="148698.2243">20850 13222 602 0,'0'0'142'15,"0"0"-39"-15,0 0 66 16,0 0-87-16,0 0-27 15,0 0 2-15,-35-21-1 16,35 16 8-16,0 5-8 16,0 0-12-16,0 0-3 15,-6-1 5-15,6 1-10 16,-9 0-13-16,9 0-6 0,0 0-4 16,0 0 2-16,0 0-4 15,0 0 2-15,0 0-6 16,0 0-5-16,0 0 0 15,0 0-1-15,0 0-1 16,0 12-15-16,0 9 13 16,0 17 2-16,0 5 0 15,0-3 0-15,0 0 0 16,15-8 2-16,-6-5-2 16,0-2 0-16,-9-9 0 15,0 0 3-15,0-1-2 16,0-2-1-16,0-2-62 0,0-7-145 15,0-4-184-15</inkml:trace>
  <inkml:trace contextRef="#ctx0" brushRef="#br0" timeOffset="149558.039">21228 13270 149 0,'0'0'402'0,"0"0"-295"15,0 0 38-15,0 0-66 16,0 0 31-16,0 0-34 16,-59-57-8-16,59 51-18 15,0 0-4-15,0 0-19 16,0-3-8-16,0-8-6 15,18 2-9-15,14-3 2 16,3-1-4-16,0 3-2 16,0 1 0-16,6 3 0 15,-14 10-1-15,-10 2-2 0,-8 0-3 16,9 0 2-16,-10 14 2 16,-8 10 1-16,0 12 2 15,0 4 2-15,0 2-2 16,-8 0 0-16,-19-3-1 15,1-8 0-15,0 0 2 16,2-8-1-16,7-8 1 16,-1-8-2-16,18 3 0 15,-9-10 1-15,9 0-1 16,0 0 0-16,0 0 0 16,0 0-1-16,0 0 0 0,0 0-3 15,0 0 3-15,18-5 1 16,23-7 0-16,-6-3 0 15,18 4 0-15,5-6 0 16,12 0 1-16,6-2-3 16,3 10 3-16,-11-3-1 15,-24 5 0-15,-12 7 1 16,-23-4 3-16,-1 4 2 16,-8 0-5-16,0 0-1 15,0 0 0-15,0 0-13 16,0 0-140-16,0 0-175 15</inkml:trace>
  <inkml:trace contextRef="#ctx0" brushRef="#br0" timeOffset="150105.01">22878 12695 503 0,'0'0'278'16,"0"0"-188"-16,0 0 76 0,0 0-101 15,0 0-30 1,0 0 0-16,0 0-1 0,0 0 4 16,0 0-19-16,0 0-7 15,0 0-2-15,33-2-6 16,11-8 4-16,17-7-2 15,-2-1-5-15,2 1-1 16,-2 3-1-16,-24 6-13 16,-18 8-166-16,-17 0-172 15</inkml:trace>
  <inkml:trace contextRef="#ctx0" brushRef="#br0" timeOffset="150308.229">22928 12864 601 0,'0'0'105'16,"0"0"-33"-16,0 0-4 16,0 0-5-16,0 0 62 15,0 0-30-15,138-4-30 16,-86-5-32-16,-2-3-27 16,-6 7-6-16,-18-5-34 15,-17-2-436-15</inkml:trace>
  <inkml:trace contextRef="#ctx0" brushRef="#br0" timeOffset="151011.3623">23771 12534 638 0,'0'0'94'16,"0"0"25"-16,0 0 10 15,0 0-84-15,0 0-5 16,0 0 16-16,9-76-10 16,17 59 9-16,-2 4 1 0,-7 2-23 15,-8 3-11-15,9 5-9 16,-10-2-6-16,1 5-7 16,9 0 0-16,-10 13-6 15,10 17 6-15,-3 7 1 16,-15 0 2-16,0 7-3 15,0-4 0-15,0-1 0 16,-33-8 2-16,7-4 1 16,0-5-1-16,17-7 0 15,0-3-1-15,0-8 0 16,9 2-1-16,0-1 1 16,0-5-1-16,0 6-1 0,0-6 1 15,0 0 0-15,27 0 4 16,8 0 4-16,23 0-1 15,-5-6-3-15,3-5 1 16,-1 1-5-16,-11-1 0 16,-3 6 0-16,-23 5-3 15,-1 0-9-15,-8 0-101 16,-9 0-141-16,0 0-314 16</inkml:trace>
  <inkml:trace contextRef="#ctx0" brushRef="#br0" timeOffset="151323.8553">23771 13110 573 0,'0'0'136'0,"0"0"10"15,0 0-24-15,0 0-43 16,0 0-22-16,0 0-19 16,-9 0-16-16,36-6-5 15,14-11 8-15,11 2 6 16,1-2-9-16,-3 4-4 0,2 3-10 16,-11 3 1-1,-5 1-7-15,-1 6-2 0,-9 0-3 16,-5 0-6-16,-1 0-78 15,-20 0-298-15</inkml:trace>
  <inkml:trace contextRef="#ctx0" brushRef="#br0" timeOffset="151886.2808">23917 13383 690 0,'0'0'95'15,"0"0"20"-15,0 0-8 16,0 0-76-16,0 0-3 16,0 0 12-16,9-27-4 15,3 16-12-15,17 6-7 16,-2 4 3-16,8-4-3 16,-9 5-2-16,6 0-7 0,3 0-3 15,-8 18 4 1,-10 7-7-16,-8 2 1 0,-9 11-1 15,0-7-2-15,-35 6 2 16,-9-10-1-16,-6-7 2 16,24-8-2-16,8-7 0 15,18-4 4-15,0-1 5 16,0 0 2-16,0 0-2 16,0 0-4-16,9 0-6 15,26-10-1-15,6 5-2 16,3-3 3-16,0 8 0 15,-3 0 1-15,-15 0 3 16,-8 0-4-16,-9 8 1 16,-9 7 4-16,0 7 1 15,-27 5 3-15,-49 5-2 0,-26 4-7 16,-45-8-105-16,-8-16-315 16</inkml:trace>
  <inkml:trace contextRef="#ctx0" brushRef="#br0" timeOffset="176200.6885">13200 14735 364 0,'0'0'222'0,"0"0"-97"0,0 0-28 16,0 0-32 0,0 0 24-16,0 0-17 0,0 0-8 15,-18-27 2-15,18 27-9 16,0-5-14-16,-9 4 20 16,9-6-24-16,-9 3 0 15,9-1-3-15,0-1-4 16,0 2-2-16,-8 4-9 15,8-5-1-15,0 5 4 16,0-3-5-16,0 3-7 16,0 0-4-16,-9 0-4 15,9 0-4-15,0 0-2 16,0 3-10-16,0 21-2 16,-9 14 14-16,-6 5 4 15,7 1-1-15,-4 3-2 0,6-8-1 16,-3-2 2-16,9-5-1 15,0-7-1-15,0-6 1 16,0 1 0-16,-8-9-1 16,8-2 2-16,0-7-2 15,0 3 0-15,0-5 0 16,0 0 2-16,0 0 1 16,0 0 2-16,0 0 3 15,0 0 0-15,-9 0 1 16,9 0 3-16,-9-11-4 15,-9-5-4-15,10-4-1 16,-1-4-1-16,0-7 1 0,0-7-3 16,1 2 0-16,8-2 0 15,0 2 1-15,0 0-1 16,0 0 0-16,0 9 1 16,0-4-1-16,8 0 0 15,1 8 1-15,17-1-1 16,-8 1 0-16,0 7 1 15,-1 1-2-15,1 6 1 16,-4 1 0-16,4 8-2 16,-9 0-1-16,-1 0-1 15,10 0 0-15,0 0 1 16,-1 4 0-16,7 17 1 16,-7 2 1-16,-8 4 1 0,0 5 0 15,-1 0 0-15,-8 4 0 16,0-4 1-16,0-4-1 15,0-3 0-15,-17-6 0 16,-7-4-3-16,-11 1 3 16,9-5 1-16,-9-7-1 15,11 1 2-15,-2-1-2 16,9-4 0-16,-1 0-1 16,0 0 1-16,10 0 0 15,8 0 1-15,0 0-1 16,0 0 0-16,0 0-3 15,0 0-7-15,0 0 0 0,0 12-1 16,17 4 11-16,10 0 0 16,14 12 1-16,-6-3-1 15,17 2 1-15,-8-3 0 16,-3-1-1-16,3 5 1 16,-9-7 0-16,-3 2-1 15,-5-3-1-15,-18-4-1 16,-1 1-84-16,-8-11-200 15,0-6-280-15</inkml:trace>
  <inkml:trace contextRef="#ctx0" brushRef="#br0" timeOffset="176888.173">13595 15106 631 0,'0'0'53'16,"0"0"107"-16,0 0-97 15,0 0 32-15,0 0-21 16,0 0-21-16,-27-45 18 15,27 31-18-15,18-1-10 16,17-2-7-16,-3 4-8 16,3 6-2-16,-8 4-17 15,-10 3 1-15,1 0-10 16,-9 3 2-16,5 21 1 16,-14 7-2-16,0 10 2 0,0 2 1 15,-41 1-2 1,-3-2-2-16,0 0 0 0,12-14 1 15,15-6 0-15,-1-12 1 16,18-6 3-16,0-4 0 16,0 0 2-16,0 0 2 15,0 0-6-15,0 0 2 16,0 0-5-16,44 0 0 16,6 0 7-16,11 0-3 15,15 0 5-15,0-4 0 16,-5-1 10-16,-4 0 12 15,-14 2-8-15,-18-1-13 16,-9 0-4-16,-17 4-4 16,-3 0 1-16,-6 0-3 0,0 0-3 15,0 0-111-15,-15 0-262 16</inkml:trace>
  <inkml:trace contextRef="#ctx0" brushRef="#br0" timeOffset="180138.7099">22387 11013 709 0,'0'0'87'0,"0"0"114"0,0 0-112 15,0 0-19-15,0 0 9 16,0 0 18-16,0 0-40 16,-32-49 0-16,23 44 5 15,9 4 0-15,0-3-25 16,-9 4-17-16,9 0-8 15,0 0-11-15,0 0-1 16,0 25-12-16,0 24 4 16,0 10 8-16,0 4 2 15,9 7-1-15,0-15-1 16,8 0 0-16,-11-11 1 16,3-11-1-16,-9-6 0 15,0-17 1-15,0-3 0 0,0-4-1 16,0-3 3-1,0 0 9-15,0 0-5 0,0-10 7 16,0-22-14-16,-24-4 4 16,-11-14-2-16,0-9-1 15,9-9 4-15,8-1-4 16,4 4-1-16,14 5-3 16,0 2 3-16,0 3 4 15,23 5-4-15,12 5 0 16,-9 4 0-16,1 4 1 15,-10 7-1-15,7 6-3 16,-7 8 3-16,1 5 1 0,-1 6-1 16,-17 1 0-16,9 4-3 15,0 0 2-15,0 0-13 16,8 13 8-16,7 10 3 16,-7 9 1-16,-8 10 0 15,-9 7-1-15,0 4 3 16,-26-3-10-16,-24-5-27 15,15-8 11-15,9-14 22 16,2-13-2-16,7-3 9 16,8-4-8-16,0-3 5 15,9 0 0-15,0 0 2 16,0 0 1-16,0 0-3 16,0 0-1-16,0 0 1 0,0 0-1 15,0 0-6 1,0 12-17-16,9 10 7 0,32 8 17 15,11 4 2-15,1 2-1 16,-3-4 0-16,-6-5 2 16,0-1-3-16,-12-5 0 15,-6-6 0-15,-17-1-4 16,-9-4-177-16,0-10-214 16</inkml:trace>
  <inkml:trace contextRef="#ctx0" brushRef="#br0" timeOffset="180763.7796">22679 11044 828 0,'0'0'79'16,"0"0"153"-16,0 0-121 16,0 0-60-16,0 0-39 15,0 0-3-15,9-112 4 16,18 100-2-16,-1-2 9 16,15 3-6-16,-6 7-3 15,0-3 3-15,-9 7-1 16,-2 0-4-16,-7 0-5 15,1 4-1-15,-18 19-3 16,0 4 0-16,0 9 4 0,-9 3 3 16,-32 3-3-1,-11 2-2-15,-1-8-2 0,-6 0 0 16,24-8 2-16,9-13-2 16,8-3 0-16,18-12-1 15,0 5-2-15,0-5 1 16,0 0 1-16,0 0-1 15,27 0 2-15,25-10 4 16,24-12 8-16,3 0-1 16,-2 6-4-16,-1-6-7 15,-6 9-2-15,-26-1-58 16,-32-3-488-16</inkml:trace>
  <inkml:trace contextRef="#ctx0" brushRef="#br0" timeOffset="199593.5802">25618 10441 535 0,'0'0'219'0,"0"0"-53"15,0 0-49-15,0 0-28 16,0 0-4-16,0 0 4 15,0 0-10-15,-18-19-24 16,1 19-14-16,-1 0-9 16,1 0-8-16,-1 0-13 0,-14 4-5 15,-12 11-3-15,9 1 0 16,-15 13 0-16,15 5 0 16,0-1-1-16,0 9 6 15,11 2 0-15,7-3-4 16,-1 8 2-16,9-2-3 15,1 6 1-15,8-5-1 16,0-5-2-16,0-4-1 16,0-7 1-16,8-5-1 15,10-5 3-15,8-7 0 16,-2 2-2-16,2-7 1 16,-8-5-1-16,8-5 2 0,-8 0-3 15,2 0 8-15,18 0-8 16,-12-5 5-16,1-14-3 15,-1 0 1-15,-14-2-3 16,0 3 7-16,-4-2-6 16,-8-1 3-16,0 4-4 15,0 2 2-15,0-2-1 16,-8 2-1-16,-25-1 1 16,7 5-1-16,-9 2-6 15,17 5 2-15,-11 4 0 16,17 0-4-16,-5 0-12 15,8 13-47-15,0 9-37 16,-8 10-60-16,8 0-90 0,-9-2-132 16</inkml:trace>
  <inkml:trace contextRef="#ctx0" brushRef="#br0" timeOffset="199828.0381">25796 10932 630 0,'0'0'247'15,"0"0"-11"-15,0 0-136 0,0 0-57 16,0 0-33-16,0 0-4 15,27-17-6-15,-27 17-48 16,-9 0-234-16</inkml:trace>
  <inkml:trace contextRef="#ctx0" brushRef="#br0" timeOffset="200343.9424">26338 10595 826 0,'0'0'200'0,"0"0"-60"16,0 0-58-16,0 0-42 15,0 0 12-15,0 0-8 16,0-33-9-16,0 33-7 16,0 0-28-16,0 0-2 15,9 16-9-15,35 12 11 16,5-1 4-16,4 11-3 16,0-6 0-16,5 3-1 15,-5-2 1-15,-12-3 0 16,-15-1-2-16,-8-2-2 0,-9-7-59 15,-9-2-36 1,0-7-40-16,0-8-89 0,0-3-158 16</inkml:trace>
  <inkml:trace contextRef="#ctx0" brushRef="#br0" timeOffset="201312.9671">26235 10729 502 0,'0'0'95'16,"0"0"38"-16,0 0-39 15,0 0-27-15,0 0 6 0,0 0-6 16,9-72 0 0,0 64-32-16,17-3-14 0,7 2-7 15,10-3-7-15,10 2-6 16,-3 5 4-16,3 5-2 15,-4 0 1-15,-5 0-1 16,0 0 9-16,-3 0 10 16,-15 15-6-16,-8 10 2 15,0-2-2-15,-10 9 1 16,-8 0-2-16,0 0-2 16,0 0 0-16,-35 4 2 15,0-1-2-15,-6-4-3 16,-3-2-4-16,0-2-2 15,3-4-2-15,15 3 0 0,-9-10-2 16,17-4 2-16,10 0 2 16,-4-8 0-16,12 0 6 15,0-2 4-15,0 1 0 16,0-1-5-16,0-2-6 16,0 5-3-16,0 0-7 15,0 10 7-15,29-3 0 16,-3 4 8-16,1-5-6 15,8-4 6-15,15-6 1 16,2-1 12-16,24 0 10 16,3-15 0-16,6-6-13 15,0 2-10-15,-15 2 0 16,-2 2-3-16,-24 3-1 0,-9 7-2 16,-23 5 0-16,-4 0-2 15,-8 0-1-15,0 5-14 16,0 27-55-16,-3 7-124 15,-41-8-175-15</inkml:trace>
  <inkml:trace contextRef="#ctx0" brushRef="#br0" timeOffset="202141.168">24749 11686 637 0,'0'0'110'16,"0"0"35"-16,0 0-43 16,0 0-48-16,0 0-11 15,0 0-5-15,0 0-15 16,0-7-7-16,0 7-2 15,0 0 0-15,0 0 9 16,0 0 4-16,0-1 6 0,0 1 16 16,0-4-9-16,0 3-17 15,26-8-14-15,35-3-5 16,24 1-1-16,27-10 9 16,43 1 2-16,26-2 7 15,24-4 4-15,26-3-10 16,0-1-5-16,-5 7-6 15,-13 4-1-15,-22 2-2 16,-22 7 1-16,-22 3-2 16,-10 7 1-16,-17 0 0 0,0-5 0 15,-14 5-1 1,14 0 2-16,-9 0 2 0,9-1 0 16,0-8-2-16,-9 4-1 15,-17-7 3-15,-24 3-3 16,-11-2 1-16,-15 4 4 15,-18-2 9-15,-9 4 7 16,-8-1 3-16,-9 6-5 16,0-5-5-16,0 5-7 15,0 0 1-15,0 0-9 16,-9 0-9-16,-61 0-155 16,-50 14-261-16</inkml:trace>
  <inkml:trace contextRef="#ctx0" brushRef="#br0" timeOffset="203016.1">25779 11931 655 0,'0'0'140'0,"0"0"11"16,0 0-49-16,0 0-28 15,0 0-23-15,0 0 10 16,0-17-10-16,0 17 2 0,-15 0-20 16,6 0-29-16,-17 12-4 15,0 18-1-15,-9 7 1 16,2 1-1-16,7 1 0 15,0-2 1-15,8-5 0 16,9-5 0-16,9-10-1 16,0-7-1-16,0-5 1 15,0-1-1-15,0-4 0 16,0 0 0-16,0 0 2 16,0 0 1-16,18 0 4 15,17 0-1-15,6-9-2 16,21-8 2-16,5 0 4 15,-6 1-5-15,-5 0 4 0,0 5-5 16,-21-3-2-16,0 12 0 16,-12-2-1-16,-14 4-3 15,-9 0-69-15,0 0-77 16,0 0-93-16,0 4-135 16</inkml:trace>
  <inkml:trace contextRef="#ctx0" brushRef="#br0" timeOffset="203250.6633">25867 12058 330 0,'0'0'486'0,"0"0"-330"0,0 0-12 16,0 0-57-16,0 0-35 16,0 0 25-16,-18-20-24 15,18 20-14-15,0 5-19 16,0 27-18-16,0 5 11 15,0 15 6-15,0-2-8 16,0-3-7-16,0 2-1 16,9 0-3-16,-9-12 0 15,9-2-8-15,-9-8-106 16,0-16-140-16,0-11-392 16</inkml:trace>
  <inkml:trace contextRef="#ctx0" brushRef="#br0" timeOffset="203610.0529">26432 12147 767 0,'0'0'138'16,"0"0"46"-16,0 0-109 0,0 0-41 16,0 0-22-16,0 0 9 15,79-23 42-15,-21 6 6 16,4 6-34-16,-4-5-20 15,-5 6-4-15,-9 3-10 16,-15 2-1-16,-9 5-1 16,-11 0-16-16,-9 0-169 15,0 0-118-15,0 0-253 16</inkml:trace>
  <inkml:trace contextRef="#ctx0" brushRef="#br0" timeOffset="203844.4113">26648 11961 761 0,'0'0'108'0,"0"0"122"0,0 0-110 15,0 0-59-15,0 0-31 16,0 0-15-16,-9-5-5 16,9 33 26-16,0 4 18 15,9 10-18-15,9 2-16 16,-10 1-11-16,7 1-5 15,-6-5-4-15,-9 7-7 16,0-10-166-16,0-16-167 16</inkml:trace>
  <inkml:trace contextRef="#ctx0" brushRef="#br0" timeOffset="204375.6589">27213 12011 805 0,'0'0'78'15,"0"0"132"-15,0 0-116 16,0 0-36-16,0 0-35 16,0 0 28-16,-15-63 10 15,39 46-4-15,2 7-13 16,9-2-21-16,-8 2-6 16,5 10-8-16,-15 0-9 15,1 0-7-15,-9 9-3 16,-1 14 6-16,-8 9 2 15,0 4 2-15,-8 3 0 16,-27-7-3-16,-15 5-9 16,15-10 3-16,8-6 4 0,10-10 4 15,-4 2 0 1,18-5 0-16,3-2-3 0,0-3-3 16,0-1-2-16,0-2 8 15,0 4 1-15,33-4 1 16,2 0 4-16,9 0 1 15,5 0 0-15,-5-6-1 16,-9-3-4-16,-8 1 0 16,-13 5-2-16,-5 3 0 15,-9-2 0-15,0-1-136 16,0-2-185-16,0-6-695 16</inkml:trace>
  <inkml:trace contextRef="#ctx0" brushRef="#br0" timeOffset="204657.0009">27652 12053 902 0,'0'0'128'15,"0"0"-19"-15,0 0-71 16,0 0-27-16,0 0 16 15,0 0 17-15,70 0-12 16,-38 0 12-16,12-10-13 16,3 5-19-16,9-7 5 15,-3 2-9-15,-4 0-7 0,-14 3 0 16,-8 3-2-16,-18 2 0 16,-9 2-96-16,0 0-98 15,-9 0-180-15</inkml:trace>
  <inkml:trace contextRef="#ctx0" brushRef="#br0" timeOffset="204938.2532">27825 11904 803 0,'0'0'126'16,"0"0"61"-16,0 0-58 0,0 0-51 15,0 0 7 1,0 0-25-16,-9-22-21 0,9 22-22 16,0 5-17-16,0 17 0 15,18 9 8-15,14 5 5 16,-15-1-9-16,10 7-4 16,-10 1 0-16,-8-5-11 15,-9 4-158-15,0-7-57 16,0-16-157-16</inkml:trace>
  <inkml:trace contextRef="#ctx0" brushRef="#br0" timeOffset="205422.5734">28451 11785 650 0,'0'0'128'16,"0"0"57"-16,0 0-61 15,0 0-41-15,0 0-17 16,0 0 2-16,-26-21-6 15,8 21-33-15,9 8-26 0,-23 20-3 16,6 12 3-16,0 2 4 16,8 7 1-16,9-4 9 15,9-1-3-15,0-6 2 16,0-6-4-16,9 2-4 16,26-7-2-16,-9-4-3 15,7-1-1-15,-7-12 0 16,0-5 0-16,1-2 1 15,-1-3 3-15,-3 0 1 16,-5 0-1-16,-9-12 8 16,-1-3-8-16,-8-8 5 15,0 2-4-15,0-5 1 0,-8 11-2 16,-33 3-2-16,6 6-4 16,-9 6-6-16,-6 0-32 15,15 0-92-15,0 6-149 16,8-6-578-16</inkml:trace>
  <inkml:trace contextRef="#ctx0" brushRef="#br0" timeOffset="205875.676">29309 11438 697 0,'0'0'227'0,"0"0"-14"0,0 0-68 16,0 0-43-16,0 0-54 15,0 0-14-15,-12 0-8 16,12 0-3-16,20 0 9 15,7-4-12-15,17-6-5 16,5-2-8-16,-5 6-6 16,0-3-1-16,-3 4-13 15,-14-7-162-15,-19 8-225 16</inkml:trace>
  <inkml:trace contextRef="#ctx0" brushRef="#br0" timeOffset="206078.8053">29309 11438 687 0,'0'99'47'15,"0"-95"50"-15,0 1-7 16,0-5-14-16,26 0 9 16,0 0-5-16,9 0-8 15,6 0-12-15,3 0 0 16,9-13-35-16,-3 3-23 15,-6 1-2-15,-18 5-7 16,-17 4-125-16,-9 0-209 16</inkml:trace>
  <inkml:trace contextRef="#ctx0" brushRef="#br0" timeOffset="207156.9703">30453 10590 810 0,'0'0'135'16,"0"0"85"0,0 0-101-16,0 0-42 0,0 0-32 15,0 0 6-15,0 0-13 16,-26-54-3-16,26 54-18 16,0 0-17-16,0 12-8 15,0 15 6-15,0 10 2 16,0 5 2-16,0 5 2 15,0-4 1-15,0 10-3 16,0-3 0-16,8-2-1 16,-8-1-1-16,0-3 1 15,0-7-2-15,0 0 1 0,0-10-10 16,0-2-89-16,-8-14-54 16,8-8-52-16,0-3-86 15</inkml:trace>
  <inkml:trace contextRef="#ctx0" brushRef="#br0" timeOffset="207672.57">30675 10797 725 0,'0'0'47'15,"0"0"128"-15,0 0-70 16,0 0-82-16,0 0-9 15,0 0 12-15,9-94 16 16,9 83-10-16,8-1 0 16,-2 8-18-16,2 2-6 15,0 2-5-15,-8 0-2 16,-9 2-1-16,-1 14 1 0,-8 11-1 16,0 5 3-16,0 5 1 15,-26 4 2-15,-9-2-5 16,-12-1-1-16,18-3 4 15,-6-7-4-15,17-6 2 16,9-8-2-16,9-6 2 16,0-5-2-16,0-3 1 15,18 0 0-15,26 0 7 16,6-3-4-16,11-14-3 16,6 6-1-16,-5 0-3 15,-18 6-43-15,-12 5-78 16,-23 0-276-16</inkml:trace>
  <inkml:trace contextRef="#ctx0" brushRef="#br0" timeOffset="208141.4097">30315 11392 573 0,'0'0'96'0,"0"0"-43"16,0 0-31-16,0 0 25 15,0 0-2-15,0 0 31 16,0 0 26-16,0 0-15 16,0 0-23-16,0 0-17 15,33 0-19-15,28-12 48 16,15-3-25-16,21-1-19 0,-4 0-4 15,1 5-6 1,-15 0 0-16,-12 6-13 0,-14 1-5 16,-32 4-1-16,-10 0-3 15,-11 0-11-15,0 0-58 16,0 4-76-16,-20 7-53 16,-9-2-279-16</inkml:trace>
  <inkml:trace contextRef="#ctx0" brushRef="#br0" timeOffset="208578.8425">30207 11791 769 0,'0'0'144'0,"0"0"48"0,0 0-70 15,0 0-29-15,0 0-10 16,0 0-7 0,0-19-37-16,0 19-23 0,0 15-16 15,0 21 0-15,0 13 7 16,0 5 3-16,0-5 0 16,0-8-4-16,0-4-5 15,0-5-1-15,0-6 1 16,0-3 0-16,0-6-1 15,0 3-75-15,-3-8-174 16,-6-8-145-16</inkml:trace>
  <inkml:trace contextRef="#ctx0" brushRef="#br0" timeOffset="209688.5734">31226 11546 814 0,'0'0'122'16,"0"0"32"-16,0 0-66 16,0 0-45-16,0 0 4 15,0 0 31-15,-9 0-22 16,9 0-7-16,9-5-20 16,20-6-13-16,18-1-4 15,-3-3-5-15,5 0-6 16,-5 3-1-16,-9 7-27 15,-5 0-180-15,-24 5-214 16</inkml:trace>
  <inkml:trace contextRef="#ctx0" brushRef="#br0" timeOffset="209891.7812">31226 11546 878 0,'-27'150'139'0,"27"-150"-5"16,27 0-56-16,40-5 8 15,3-7-33-15,6 2-47 16,-11 5-6-16,-18-7-164 16,-47-3-1046-16</inkml:trace>
  <inkml:trace contextRef="#ctx0" brushRef="#br1" timeOffset="228646.1107">30585 11855 4 0,'0'0'324'15,"0"0"-161"-15,0 0-18 16,0 0-33-16,0 0-27 16,0 0 14-16,0 0-15 15,0-20-4-15,0 15-15 16,0 3-9-16,0-3-7 16,0 5-1-16,0-5-2 15,0 5-13-15,0-1-4 16,0-3 3-16,0-6-2 15,0 7-4-15,0-6-6 0,0 5-4 16,0 4-3-16,0-6-4 16,0 1 1-16,0-7-6 15,0 1 0-15,6-6-3 16,17 2-1-16,3 0 1 16,-8 3-1-16,-1 4 0 15,1 1-1-15,0 6-1 16,-1 1-1-16,7 0-2 15,-7 1-4-15,1 25-1 16,-1 2-2-16,-17 15 12 0,0-1 3 16,0 12 0-1,-35-5 2-15,-3-9-1 0,0-6-4 16,12-7 1-16,-1-11-1 16,10-2 0-16,8-8 2 15,-3 5-1-15,9-10 0 16,-3 4 1-16,4-1-2 15,2 1 1-15,-9-4 0 16,9 4-1-16,-9-5-1 16,0 6-2-16,9-2 3 15,-9-2 0-15,9-2-2 16,0 5 1-16,0-5 1 16,0 0-1-16,0 0-2 15,0 0-4-15,18 0 2 16,23 0 5-16,20 0 9 0,7-7-7 15,-16-3 2-15,1 5-2 16,-21 0-1-16,-5 0-1 16,-10 0 0-16,-8 5 0 15,0-1 1-15,0 1-1 16,-1 0-3-16,-8 0-83 16,9 0-191-16,-9 0-312 15</inkml:trace>
  <inkml:trace contextRef="#ctx0" brushRef="#br1" timeOffset="229630.4212">31890 11353 641 0,'0'0'180'16,"0"0"-23"-16,0 0-76 16,0 0-29-16,0 0-21 15,0 0 0-15,0 0 10 16,0 0-10-16,0 0-14 16,0 0-11-16,6 0 5 15,26 0 17-15,12-6 9 16,-9-8-16-16,-6 3-15 0,1 4-2 15,-4-2-1-15,-17-2 1 16,0 4 5-16,-9-2-2 16,0-3 5-16,0-2-1 15,0 2-9-15,0-3 5 16,0-2 2-16,0 7 11 16,0-12-1-16,-9 12 2 15,0-7 3-15,0 6 2 16,0 2 0-16,9 2-6 15,-8 3-8-15,8 4-4 16,-9 0-6-16,9 0 6 16,0 0-8-16,0 0-1 0,0 0-8 15,0 20-15-15,0 17 24 16,0 13 2-16,0 9 6 16,0 0-7-16,0-1-1 15,0-1 2-15,0-10 0 16,0-7-2-16,0-4 2 15,0-13-1-15,0-1 1 16,0-7-1-16,0-5-2 16,0 0 1-16,0-3-4 15,0-2-100-15,0 0-130 16,0-5-154-16</inkml:trace>
  <inkml:trace contextRef="#ctx0" brushRef="#br1" timeOffset="230130.4635">31990 11791 559 0,'0'0'235'15,"0"0"-94"-15,0 0-69 0,0 0-21 16,0 0-2-16,0 0-13 16,-36 0-11-16,36 0 16 15,0 0 11-15,-8 0-12 16,8 0 11-16,0 0-10 15,0 0-5-15,0 0-8 16,-9 0-1-16,9 0-8 16,-9 0-1-16,9 0-8 15,0 0 3-15,0 0 2 16,0 0-3-16,0 0-3 16,0 0-9-16,35-15 4 15,18-1-3-15,14 0 2 16,-2 0 0-16,-10 5-3 0,-2 7-1 15,-27 0 1-15,-8 0 0 16,-4 4 0-16,-14 0-9 16,9 0-46-16,-9 0-93 15,0 0-119-15,0 0-511 16</inkml:trace>
  <inkml:trace contextRef="#ctx0" brushRef="#br1" timeOffset="232365.2083">23083 15497 635 0,'0'0'152'0,"0"0"44"15,0 0-61-15,0 0-17 16,0 0-14-16,0 0-21 15,-58-64-21-15,40 61-19 0,18-4-5 16,-9 7-18 0,9 0-13-16,0 0-7 0,0 0-5 15,0 0-9-15,0 10 3 16,0 18 11-16,0 13 3 16,0 9-3-16,0 9 0 15,9 10 0-15,15-2 1 16,-7 5 0-16,-8-13-1 15,0-2 0-15,-9-14 0 16,0-16-1-16,0-5 2 16,0-17 0-16,0 0-1 15,0-5 4-15,0 0 3 16,0 0 5-16,-9-15-1 16,-23-17-11-16,-3-12 1 15,8-11 1-15,1-7-1 0,8-3 5 16,10 1-6-16,8 7 3 15,0-2-3-15,0 6-1 16,26-1 1-16,0-1 0 16,9-3 1-16,6 6 1 15,-5 7-2-15,-1 5 1 16,9 1-1-16,-12 18 0 16,-6 0-1-16,0 9 0 15,-8 7 0-15,0 5-2 16,-7 0-5-16,1 12-4 15,-3 20-1-15,-9 9 13 16,0 7 0-16,0-1 5 0,0 3-5 16,-21-3 1-16,-8-4-1 15,-6-4 0-15,0-7-3 16,3-8-2-16,-4-6-12 16,10-13 6-16,9 0-10 15,8-5 19-15,0 0 1 16,9 0-4-16,-9 0 1 15,9 0-2-15,0 0-1 16,0 0 0-16,0 6-3 16,0 0-2-16,0 3-3 15,0 3 14-15,0 3 1 16,27 6 0-16,8 3 1 16,0 3 0-16,15 1 2 0,-7 7-2 15,1-3 1 1,-3 0 1-16,3-5-1 0,-17-2-3 15,5-1 3 1,-6-4-4-16,-8-4 0 0,-1-1-1 16,-8-6-76-16,0-6-174 15,-9-3-226-15</inkml:trace>
  <inkml:trace contextRef="#ctx0" brushRef="#br1" timeOffset="232943.3174">23660 15868 788 0,'0'0'78'16,"0"0"120"-16,0 0-130 16,0 0-29-16,50-145 2 15,-15 122 22-15,0 11-1 0,-9 4-24 16,-2 8-31-16,-7 0-7 15,-8 0-1-15,9 20-2 16,-18 3 3-16,0 9 4 16,0 5-4-16,0-6 4 15,-18 6-1-15,0-14-1 16,10-7-2-16,-1-12 0 16,9 1 1-16,0-5-1 15,0 0-5-15,9 2 1 16,26 3 4-16,9 3 2 15,5 4-2-15,-5 3 0 16,-9 7 0-16,-8-4-3 0,-13 8 2 16,-14 0-3-16,0 7 4 15,0 3 0-15,-41-2 3 16,6-9-2-16,-9-5 0 16,3-8-1-16,-2-7 0 15,-1-5 0-15,-6 0-16 16,6-9-53-16,9-19-80 15,-6 1-224-15</inkml:trace>
  <inkml:trace contextRef="#ctx0" brushRef="#br1" timeOffset="233302.6908">24579 15641 383 0,'0'0'536'0,"0"0"-304"15,0 0-77-15,0 0-43 0,0 0-48 16,0 0-6 0,-9-15-23-16,9 9-13 0,18-5-11 15,31-4-8-15,13-1-1 16,14-5-2-16,-15 8 0 16,7 4-4-16,-24 5-51 15,-18 4-159-15,-26 0-162 16,0 9-414-16</inkml:trace>
  <inkml:trace contextRef="#ctx0" brushRef="#br1" timeOffset="233458.9469">24664 15823 559 0,'0'0'318'0,"0"0"-137"15,0 0-49-15,0 0-79 0,0 0 52 16,0 0-24-16,205-68-48 15,-135 50-31-15,24-7-2 16,-24-7-429-16</inkml:trace>
  <inkml:trace contextRef="#ctx0" brushRef="#br1" timeOffset="243538.3043">25814 15214 228 0,'0'0'471'16,"0"0"-311"-16,0 0-22 15,0 0-59-15,0 0-5 16,0 0-18-16,0 0 1 15,0-26 5-15,0 25-7 16,0-4-2-16,0 5-10 16,-9 0-7-16,-8 0-13 15,-4 0-17-15,-8 0-6 16,-6 16 1-16,8 0 1 16,-11 0-2-16,18 4-2 15,-6 3 2-15,-10 0 1 16,19 9-1-16,-9-1 0 15,2 6 0-15,7 5 0 0,-1-3 0 16,18-4 0-16,0 0-1 16,0-3 1-16,0 0 0 15,0-6-2-15,26-5 0 16,7 4 2-16,-7-1 4 16,0 1-4-16,1-10-1 15,-1 4 1-15,-6-6 1 16,1 0 2-16,-12-9-5 15,-1-4 2-15,1 0-1 16,0 0 1-16,0 0 11 16,8 0-3-16,-8-14 3 15,0 2-7-15,0-3-2 0,-1 3 1 16,-8 1 1-16,0-6-3 16,0 2 2-16,0-2 4 15,0 2-6-15,0-1 9 16,0 5 3-16,-8-4 1 15,-10 5-6-15,-8-1 2 16,8-1-5-16,-8 3-4 16,-6 9-1-16,-12 0 0 15,0 0-10-15,-15 21 5 16,7 5 2-16,-4 1-37 16,36 3-19-16,11-11-68 15,9-11-151-15,17-8-180 16</inkml:trace>
  <inkml:trace contextRef="#ctx0" brushRef="#br1" timeOffset="243835.1928">26253 15668 773 0,'0'0'298'0,"0"0"-75"16,0 0-113-16,0 0-68 15,0 0-36-15,0 0-6 16,-9 0-6-16,0 0-86 15,-8 0-202-15,-1-3-762 16</inkml:trace>
  <inkml:trace contextRef="#ctx0" brushRef="#br1" timeOffset="244460.249">26622 15337 731 0,'0'0'115'0,"0"0"109"0,0 0-91 16,0 0-49-16,0 0-12 16,0 0-7-16,-27-36-16 15,27 36-20-15,-8 0-20 16,8 0-9-16,0 8-2 15,-9 20 2-15,-9 11 1 16,4 8 2-16,-4-5 0 16,1 1-1-16,-1-4 0 15,0-2-2-15,10-10 1 16,-1-1-1-16,9-11 2 16,0-9-2-16,0 1 0 15,0-7 0-15,0 0 1 16,0 0 0-16,0 0 3 0,0 0-1 15,0 0-1-15,17 0 1 16,19 0-1-16,-1 0 0 16,14-9-2-16,-5-4 1 15,15 1 0-15,2 1-1 16,-17-4 0-16,15 3 0 16,-24-2-6-16,-9 7-43 15,-8-3 0-15,-4 9 3 16,-14-3-22-16,0 4-31 15,0 0-133-15,0 0-52 16,-23 0-426-16</inkml:trace>
  <inkml:trace contextRef="#ctx0" brushRef="#br1" timeOffset="244678.9423">26751 15557 693 0,'0'0'133'0,"0"0"61"16,0 0-45-16,0 0-40 15,0 0 4-15,0 0-24 16,-18-37-20-16,9 37-18 16,9 0-23-16,0 0-10 15,-9 0-9-15,9 0-9 16,0 15-2-16,0 17 2 16,0 12 4-16,0 10-2 15,18 1 0-15,0 4-2 16,-1 8-4-16,-17-14-180 15,0-10-318-15</inkml:trace>
  <inkml:trace contextRef="#ctx0" brushRef="#br1" timeOffset="245319.5806">25273 16420 712 0,'0'0'122'16,"0"0"54"-16,0 0-99 15,0 0 0-15,0 0-5 16,0 0-5-16,-9 7-17 16,9-6-26-16,0-1-10 15,0 0-13-15,52 0 4 16,33 0-1-16,35 0 9 15,27-8 6-15,17-7-4 16,26-6-3-16,-3-2-4 16,-5 0-4-16,-4 1-2 0,-32-1 1 15,-17 8-1-15,-38-1-1 16,-27 5 1-16,-20 5 6 16,-17 1 15-16,-13 0-7 15,-14 5-8-15,0-1-8 16,0 1-5-16,0 0-45 15,0 0-193-15,-23 17-183 16</inkml:trace>
  <inkml:trace contextRef="#ctx0" brushRef="#br1" timeOffset="245804.0398">25987 16818 801 0,'0'0'131'15,"0"0"82"-15,0 0-126 0,0 0 1 16,0 0-9-16,0 0 4 16,0-11-11-16,0 11-18 15,-9 0-16-15,9 0-21 16,0 0-10-16,0 4-7 15,0 28-3-15,0 6 2 16,0 9 1-16,0-4 0 16,0 0 1-16,0-4 0 15,0-3 0-15,0-4 3 16,0 0-3-16,0-5-1 16,0-2 0-16,0-8-1 15,0-2-4-15,0-7-132 16,-18-8-125-16,-8 0-222 0</inkml:trace>
  <inkml:trace contextRef="#ctx0" brushRef="#br1" timeOffset="246507.2758">26347 16987 406 0,'0'0'471'16,"0"0"-309"-16,0 0-16 15,0 0-74-15,0 0-33 16,0 0 14-16,-18-36 0 16,18 20 4-16,0-1-22 15,0-3-15-15,9 2-4 0,17-4-7 16,-8 12-1-16,8 1 1 15,-2 4-9-15,2 5 0 16,-9 0-3-16,10 5-3 16,-1 19-9-16,-17 10 9 15,0 4 6-15,-9 6 4 16,0-4-3-16,-27 2 4 16,-8-10-3-16,9-4-1 15,0-11 1-15,2-2-1 16,15-3 0-16,-8-2-1 15,8 5 1-15,-9-8-1 16,18 1 1-16,-8-8-1 0,8 2-1 16,0-2 1-1,0 0 2-15,0 0-2 0,0 0 9 16,0 0 1-16,8 0-1 16,28-5 0-16,22-11-7 15,12 0-1-15,6-1 1 16,-14-3-1-16,-4 8 3 15,-22 7-3-15,-10-1-2 16,-17 6 3-16,-9 0-3 16,0 0 1-16,0 0-8 15,0 0-16-15,0 0-38 16,0 5-125-16,0-5-243 16</inkml:trace>
  <inkml:trace contextRef="#ctx0" brushRef="#br1" timeOffset="247121.682">27292 16475 588 0,'0'0'146'0,"0"0"28"0,0 0-62 16,0 0-25-1,0 0-3-15,0 0-7 0,-18 11-9 16,18-11-12 0,0 0-8-16,0 0-11 0,0 0-4 15,0 0 4 1,36-17-17-16,13-4-5 0,13-11-6 15,5 0-4 1,-5 4-2-16,-16 1-3 0,1 7-1 16,-29 10-15-16,-9 10-141 0,-9 0-162 15,-18 10-319 1</inkml:trace>
  <inkml:trace contextRef="#ctx0" brushRef="#br1" timeOffset="247331.7809">27292 16475 856 0,'59'144'119'0,"-59"-144"91"0,0 4-121 16,0-4-20-16,0 0-25 16,26 0 19-16,18 0-7 15,3-8-24-15,17-8-23 16,-2 0-9-16,-4 5-21 15,-23-5-285-15</inkml:trace>
  <inkml:trace contextRef="#ctx0" brushRef="#br1" timeOffset="248622.4243">28012 15643 778 0,'0'0'74'0,"0"0"49"0,0 0-73 15,0 0-6-15,0 0 19 0,0 0 12 16,-18-18-19 0,18 9 19-16,0-8-23 0,0 6-13 15,0 1-8 1,0-6-13-16,0 1-10 0,27 3-1 15,-1 2-4 1,-8-3-2-16,8 5-1 0,-5 6-1 16,8 2-1-16,-3 0 0 15,1 0-5-15,-10 23-1 16,1 9-1-16,-10 5 8 16,-8 12 2-16,0 4 1 15,-17 3 1-15,-27-1-3 16,0-7 3-16,3-4 1 15,6-8-4-15,9-13 2 16,8-8-2-16,0-6 5 16,18-1-4-16,-11-3 1 15,11-1 1-15,0-4 0 0,0 0-3 16,0 0-1 0,0 0 1-16,0 0 2 0,0 0 2 15,11 0-4 1,33 0 8-16,9-9 2 0,6-8 3 15,2 2-11 1,-2 3 0-16,-15 1-2 0,-18 7-6 16,-9 4-8-16,-8 0-73 0,-6 0-128 15,-3 0-245 1</inkml:trace>
  <inkml:trace contextRef="#ctx0" brushRef="#br1" timeOffset="249131.537">28761 15531 754 0,'0'0'115'15,"0"0"84"1,0 0-85-16,0 0-46 0,0 0-35 16,0 0 5-16,0-19-15 15,0 19-8-15,0 0-15 16,0 19-1-16,-8 17 1 16,-10 2 5-16,0 5-4 15,-8 1 4-15,8 1-3 16,10-7 0-16,-16 1-1 15,10-9 1-15,11-6-2 16,-6-9 2-16,0-3-2 16,9-8 2-16,0 0 3 0,0-4 3 15,0 0 3 1,0 5 6-16,0-5-4 0,0 0-5 16,0 0-4-16,27 0 2 15,22 0 2-15,-5-5-6 16,15-7 0-16,2-1-3 15,-14 3 2-15,9-3-1 16,-12 4 0-16,-18-3-4 16,-3 7-31-16,-5-5-53 15,-9 5-36-15,-9 5-102 16,0-1-46-16</inkml:trace>
  <inkml:trace contextRef="#ctx0" brushRef="#br1" timeOffset="249350.2573">28931 15766 700 0,'0'0'100'16,"0"0"75"-16,0 0-45 16,0 0-26-16,0 0-22 15,0 0 6-15,-50-34-14 16,50 34-3-16,0 0-17 16,-8 0-30-16,8 0-21 15,0 5-3-15,0 18-6 16,0 14 6-16,0 12 4 15,17 0-3-15,6 2 0 16,-14 4-1-16,-9-2-81 16,0-11-311-16</inkml:trace>
  <inkml:trace contextRef="#ctx0" brushRef="#br1" timeOffset="249897.1542">27974 16321 670 0,'0'0'132'16,"0"0"14"-16,0 0-36 16,0 0-56-16,0 0-18 15,0 0 2-15,91 0 13 16,-24-5-14-16,21-5-13 0,-3-3 4 16,0-2-11-16,11-1-2 15,-11-1-5-15,0 2-3 16,-6-2-2-16,-12 2-2 15,-14 2 0-15,-18 3-2 16,-3 1 4-16,-14 4-3 16,-9-3-1-16,-1 5-1 15,1 3-11-15,-9 0-104 16,0 0-211-16,0 8-197 16</inkml:trace>
  <inkml:trace contextRef="#ctx0" brushRef="#br1" timeOffset="250256.5467">28322 16636 862 0,'0'0'92'16,"0"0"136"-16,0 0-129 16,0 0-19-16,0 0-27 15,0 0 28-15,-17 0-15 0,17 0-36 16,0 0-24-16,0 19-6 16,0 4-2-16,0 15 2 15,0 5 6-15,0-3-1 16,9 0-4-16,-1-8 1 15,-8-5 6-15,0-1-4 16,0-5-3-16,0-4-1 16,0 0 0-16,0-2 0 15,0-3-5-15,0-4-134 16,0-8-73-16,0 0-127 16</inkml:trace>
  <inkml:trace contextRef="#ctx0" brushRef="#br1" timeOffset="250912.8263">28691 16803 805 0,'0'0'43'0,"0"0"127"0,0 0-116 16,0 0-13-16,0 0-4 15,0 0 38-15,-9-83-23 16,18 68 5-16,0 5-28 15,8-2-14-15,1 1-4 16,0 2-3-16,2 1-6 16,0 8-1-16,-2 0-1 15,0 0 0-15,-10 0-8 16,1 0-1-16,0 13 2 16,-9 8 7-16,0 6 3 0,0 5 2 15,0 4 1 1,-35-2-5-16,0-2 1 0,3-2-2 15,5-12 1-15,10-4 1 16,-1-8-2-16,18-6 2 16,0 6-2-16,0-6 0 15,0 0 1-15,0 0-1 16,0 0-2-16,0 0 2 16,0 0 1-16,0 0 2 15,26 0 4-15,10-6-4 16,4 0-3-16,4-3 1 15,9-4-1-15,6 4 4 16,2 3-3-16,-2-6 0 16,-15 3 6-16,-9 3 3 15,-12 1 6-15,-14 1 4 0,0 4-8 16,-9 0-8-16,0 0-4 16,8-13-21-16,-8-2-253 15</inkml:trace>
  <inkml:trace contextRef="#ctx0" brushRef="#br1" timeOffset="251553.5943">29446 16353 830 0,'0'0'160'0,"0"0"59"16,0 0-146-16,0 0-5 0,0 0-31 15,0 0 17-15,53-60-7 16,-36 51-18-16,10 3-7 16,-4-5-12-16,4 6-4 15,16-12-2-15,-7 6-2 16,13-6-2-16,-5 8 0 16,-9-1-16-16,6 5-138 15,-14 5-133-15,-27 0-237 16</inkml:trace>
  <inkml:trace contextRef="#ctx0" brushRef="#br1" timeOffset="251741.1705">29525 16452 859 0,'0'0'73'15,"0"0"91"-15,0 0-120 16,0 0-3-16,0 0 47 15,0 0 6-15,129 0-41 16,-70-9-20-16,2-6-24 16,6 3-7-16,-5-3-2 15,-18-6-208-15</inkml:trace>
  <inkml:trace contextRef="#ctx0" brushRef="#br1" timeOffset="252491.4711">30324 16185 754 0,'0'0'85'0,"0"0"144"15,0 0-139-15,0 0 4 16,0 0-23-16,0 0-5 16,-17-47-5-16,17 35-10 0,0-1-12 15,17 3-15 1,7-7-10-16,11 0-10 15,9 6 0-15,-6 2 0 0,0 8-3 16,-3 1 1-16,-9 0-2 16,-8 10-7-16,-15 18-3 15,-3 8 10-15,0 8 2 16,-3 7 5-16,-41-2-6 16,0 1 0-16,-6-5 0 15,6-10 0-15,18-11 0 16,8-7 0-16,-2-11 0 15,17-1 0-15,3-1 0 16,0-4 4-16,0 0-4 16,0 0 1-16,0 0-2 15,0 0 2-15,15 0-2 0,29 0 9 16,8-9 2-16,24-1-3 16,-3-7-3-16,9 6 1 15,3-1-6-15,-23-1 4 16,-12 6-3-16,-15 3 1 15,-18 0 0-15,-8 4 0 16,-9 0-1-16,0 0-1 16,0 0-8-16,0 0-94 15,-26-9-393-15</inkml:trace>
  <inkml:trace contextRef="#ctx0" brushRef="#br1" timeOffset="254702.7895">10647 13612 756 0,'0'0'33'0,"0"0"51"0,0 0 4 16,0 0-17 0,0 0-5-16,0 0 16 0,0 0-22 15,0-52 20 1,0 44-21-16,0 4-33 0,0-2-8 15,0-8-6 1,0 3-5-16,18-5-7 0,8-5 0 16,9 11 2-16,-8-3 0 0,-4 4-1 15,-5 9-1 1,-9 0-10-16,8 0 0 0,1 5-1 16,-1 22 2-1,-8 5 9-15,6 8 4 0,-15 5-4 16,0 3 2-1,0-1 0-15,-24-7-2 0,-2-4 2 16,0-10 0 0,8-10-1-16,0 1 2 0,4-7-2 15,5 0-1-15,0 0 0 0,0-3 0 16,9 2 0 0,0-2-2-16,0-1 2 0,0-1-2 15,0-5 1 1,0 0-2-16,0 0-2 0,0 0 5 15,18 0 5 1,32-17 5-16,11 0-1 16,15-8-7-16,18 3-1 0,-15 7 1 15,-3 3-2 1,-32 6 0-16,-9 1-2 0,-20 5 2 16,-12 0-1-16,3 0-2 15,-6 0 2-15,2 0-7 16,7 0 7-1,-3 5-9-15,-6-3-165 0,0-2-319 16</inkml:trace>
  <inkml:trace contextRef="#ctx0" brushRef="#br1" timeOffset="257553.7007">14350 13548 697 0,'0'0'78'0,"0"0"6"15,0 0-49 1,0 0-5-16,0 0 16 0,0 0 28 15,0 0 14-15,0 0-9 16,0 0-25-16,0 0-20 16,0 0-19-16,0 0-4 15,0 0-11-15,0 0 1 16,0 0-2-16,26 0 2 16,6-4-1-16,-14-7 4 15,8 3-1-15,-17-5-1 16,9 2 4-16,-10-1 1 15,-8 3-3-15,9-1 3 16,-9-3-3-16,0 9 8 16,0-7 11-16,0 0-10 0,0 6 5 15,0-6-3-15,0 0 23 16,-9 1-19-16,1 3-1 16,-1 3 2-16,9-2 2 15,0 6-5-15,0 0-9 16,-9 0 0-16,9 0-8 15,0 0-7-15,0 7-7 16,0 18-8-16,0 19 22 16,0 4 8-16,35-1-7 15,-9 6-1-15,-2-3-2 0,-7-9 2 16,-8-9-2 0,0-1-7-16,-9-9-84 15,0-4-34-15,0-4-101 0,0-8-204 16</inkml:trace>
  <inkml:trace contextRef="#ctx0" brushRef="#br1" timeOffset="257960.1163">14496 13886 707 0,'0'0'105'16,"0"0"62"-16,0 0-70 16,0 0-29-16,0 0-23 15,0 0-17-15,-44 0-5 16,35 0 0-16,9 0 7 15,0 0-3-15,-8 0 0 16,8 0 1-16,-9 0-11 16,3 0-4-16,3 0-10 15,-3 0 0-15,3 0-2 16,3 0-1-16,0 0-2 0,0 0 2 16,0 0 3-16,0 0 9 15,0-2 13 1,35-8-3-16,27 0-7 0,14-1-15 15,21-1 0-15,-21 3-50 16,-32 4-469-16</inkml:trace>
  <inkml:trace contextRef="#ctx0" brushRef="#br1" timeOffset="262382.9668">10323 14920 342 0,'0'0'184'0,"0"0"-52"16,0 0-57-16,0 0-17 15,0 0-15-15,0 0 4 16,0 0 1-16,0-21-27 16,0 21-1-16,0 0 4 15,0 0 7-15,0-5 23 16,0 1 9-16,0 4-14 0,0-7-8 16,0 3-17-16,0-1 2 15,0-2-11-15,0-2 7 16,0 9 6-16,0-6-3 15,0 6 15-15,0-5-2 16,-9 1-5-16,9-4-22 16,0 4-6-16,0 4-2 15,-9 0 6-15,9 0 3 16,0 0 9-16,0 0-5 16,-9 0 5-16,9 0-2 15,0 0 2-15,0 0-3 16,0 0-4-16,0 0-7 0,0 0 6 15,0 0-8 1,0 0 3-16,0 0-4 0,0 0 4 16,0 0 2-16,0 0 6 15,0 0-6-15,0 0-1 16,0 0-3-16,0 0-1 16,0 0-1-16,0 0-2 15,0 0 3-15,0 0-5 16,0 0 0-16,0 0 1 15,0 0-1-15,0 0-1 16,0 0-5-16,53 16-4 16,14 16 8-16,21 4 2 15,6 2 1-15,-1 4 0 16,19 2-1-16,-1 10 0 16,12 3-2-16,-3 11 0 0,-9-1-4 15,-17-3 6-15,-10-11 2 16,-31-10-2-16,-9-11 0 15,-21-12-1-15,-14-9 1 16,0-7 1-16,-9-4 0 16,9 0 3-16,-9 0 3 15,0 0-3-15,0 0 1 16,0 0-2-16,0 0-1 16,0 0 7-16,0 0-8 15,0 0-1-15,0 0 1 16,0 0-1-16,0 0 0 15,0 0 0-15,0 0 0 16,0 0 0-16,0 0 0 0,0 0 1 16,0 0-1-16,0 0-2 15,0 0-7-15,0 0 3 16,0 13-13-16,-27 23 9 16,-5 8 10-16,-12 3 7 15,18-3-5-15,0-3-2 16,11-8 0-16,3-1 0 15,12-5 0-15,0-1 0 16,0-10-1-16,0 0-4 16,0-8 4-16,0-8-2 15,0 4 2-15,0-4-1 16,0 0 1-16,0 0 1 16,9 0 2-16,17-23 0 15,10-9 2-15,22-5 1 0,-5 0-4 16,8 6-1-16,7-1 0 15,-25 5-2-15,10 5 4 16,-21 12-4-16,-23 3 2 16,0 3 0-16,-9 4 0 15,0 0-7-15,9 0 2 16,-9 0-4-16,17 15-2 16,-8 8 9-16,9 7 1 15,-10-3 1-15,-8 5 0 16,0 6-1-16,0 0 1 0,0 5 0 15,0 9 5 1,0-9-5-16,0 6 0 0,0-12 1 16,0-5-1-16,0-10 0 15,0-14-6-15,0-4 6 16,0-4 1-16,0 0-1 16,0 0 0-16,0 0 0 15,0-8 1-15,18-8-1 16,5-4 3-16,12-8 0 15,9 7 0-15,-3 0-6 16,-6 0 3-16,9-1 0 16,6-1 1-16,-15 0-1 15,9 6 1-15,-9-2 0 16,-11 6 2-16,-16 13-6 16,1-2 4-16,-9 2-2 0,9 0-6 15,0 2-4-15,8 19 11 16,18 11 2-16,6 0-1 15,3 6 2-15,15 9-3 16,2-5 0-16,7 6 1 16,-7-9 2-16,9 1-3 15,-11-6 2-15,2-7-1 16,-11-6 1-16,-6-4-1 16,0-4 1-16,-21-11 2 15,4 5 0-15,-1-4 2 0,-8-3-1 16,-10 5 2-1,1-5-5-15,0 0-1 0,-9 0-1 16,0 2-1-16,0-2-1 16,0 0 2-16,0 0-2 15,0 0-3-15,0 0-26 16,0 0-141-16,0 0-453 16</inkml:trace>
  <inkml:trace contextRef="#ctx0" brushRef="#br1" timeOffset="265411.8049">13173 16497 502 0,'0'0'148'15,"0"0"-81"-15,0 0-30 16,0 0 15-16,0 0 14 16,0 0 46-16,0 0-21 15,-9 0-12-15,1 0-16 16,8 0-21-16,0 0-5 0,0 0-11 15,0 0 5 1,0 0-10-16,0 0-3 0,0 0-9 16,0 0-2-1,0 0-1-15,0 0 5 0,0 0 3 16,0-11-2 0,0-10-4-16,35-7-6 0,17-13 3 15,16-7-5-15,-1-2 4 0,3-8-4 16,-8 3 0-1,-4 4 1-15,-5 3-1 0,-12 10 3 16,-6 6-2 0,-17 11 1-16,-1 4 1 0,-8 6-2 15,6 2 0 1,-7 6-1-16,1-6 0 0,-9 5-1 16,9 2 1-1,-9-3 0-15,9 5 1 0,-9-4 1 16,0 4-2-16,0 0 1 15,0 0-1-15,0 0 0 16,0 0-3-16,0 0 2 16,9 0-11-16,17 11 0 15,9 10 12-15,6-2 3 16,3 9-2-16,0-7 0 16,6-3 0-16,-7-3-1 15,1 0 0-15,-9-13 1 0,-11-2 2 16,2 0-1-1,-17 0-1-15,0 0 5 0,0 0-1 16,-9 0 1 0,0 0 0-16,8 0 4 0,-8-17-4 15,0-10-2 1,0 6 0-16,0-5-2 0,0-1-1 16,0-5-1-1,0 4 1-15,0-7-1 0,0 1 4 16,0-3-3-16,0 4 0 0,0 6-1 15,0-3 1 1,0 3 2-16,0 3 7 0,0-1 2 16,0 10 2-1,0 8-1-15,0-3-6 0,0 5-1 16,0 5-5 0,0 0 4-16,0 0 2 0,0 0-6 15,0 0-1-15,0 0-1 16,0 0-7-16,0 0-1 15,27 0 4-15,5 11 5 16,21 0 0-16,5 10 2 16,4 0-2-16,5 4 0 15,3 4 0-15,0-9 0 16,-11 0-1-16,-6-8 2 16,-12-6-1-16,-15-1 1 15,-9-5 0-15,-8 0 0 16,0 0 2-16,0 0 3 0,-9 0 0 15,0-20 0 1,0-12-1-16,0-8-4 0,0-2 0 16,0-6-1-1,0 2 1-15,0 3-1 0,0 4 1 16,0-3-1-16,0 9 0 16,0-4 0-16,0 1 0 15,0 4 0-15,0 1 0 16,0-3 2-16,0 9-1 15,-9-3-1-15,0 2 1 0,0 9-1 16,9 2 0-16,-8 3 0 16,8 2 0-16,-9 5 1 15,9 0-1-15,0-2 0 16,-9 3 0-16,9-1 0 16,0 3-2-16,0-2 1 15,0-1-2-15,0-3 1 16,0 0 1-16,9 1 1 15,8-9-1-15,1 5 2 16,8-10-1-16,-2 6 0 16,-7-6 0-16,1-2 1 15,-1 2 0-15,-8-4-1 16,0 7 1-16,0-3 1 0,0 2-2 16,-1 2 0-16,-8-2 0 15,9 6 1-15,-9 3 0 16,0 3 0-16,0-3-1 15,0-7 0-15,6 6 1 16,-3-6-1-16,6-2 0 16,5 2-1-16,4-6 0 15,-1-1 1-15,10 3 0 16,-10 4-1-16,-8 5 1 16,0 4 2-16,-9 1-1 15,9 5 1-15,-9-2-2 16,0 4 12-16,0-4-6 0,0 4 4 15,0-5-7-15,0-1 1 16,0-5-3-16,0 5-1 16,0 2 3-16,0-1-3 15,0 5 0-15,0 0-5 16,0-2 5-16,0-2 0 16,0 4 0-16,0 0 0 15,0 0-1-15,0 0 0 16,0-6 1-16,0 1 2 15,0-1-2-15,6 2 0 16,-4-1-3-16,-2 4 6 16,0-6-1-16,0 7 1 15,0 0-3-15,0 0 9 16,0 0-9-16,0 0-5 16,0 0-5-16,0 8-12 0,-2 1-170 15,-48-3-497-15</inkml:trace>
  <inkml:trace contextRef="#ctx0" brushRef="#br1" timeOffset="266974.3216">13164 16497 450 0,'0'0'147'0,"0"0"-32"0,0 0-35 15,0 0-11-15,0 0-3 16,0 0 36-16,0 0-24 16,-26-49-24-16,26 44 6 15,-9-1-1-15,9 2 11 16,-6-1-3-16,4 4 0 16,-7-6-19-16,3 3-7 15,3 0-11-15,-3 4-6 16,-3 0-6-16,9 0-4 15,-8 0-6-15,8 0-8 16,0 0-2-16,0 31-10 16,0 27 12-16,0 22 0 15,8 11 2-15,25 0-1 16,-7 4 0-16,0-2 0 16,-8-10 1-16,-9-11-1 0,-1-15 0 15,-8-18 0-15,0-12 2 16,0-15-2-16,0-4 0 15,0-8-1-15,0 0 0 16,0 0-9-16,-35-16-187 16,-50-12-928-16</inkml:trace>
  <inkml:trace contextRef="#ctx0" brushRef="#br1" timeOffset="268989.9966">3108 17476 817 0,'0'0'43'0,"0"0"-30"15,0 0-4-15,0 0 28 16,0 0 4-16,0 0-12 15,-9 0 0-15,9 0-4 16,0 0-1-16,0 0 3 16,0 0-8-16,0 0-7 15,0 0-8-15,0 8-2 16,27-3 6-16,-1 1 5 0,24-2 16 16,2-4 7-16,24 0 7 15,-5 0-8-15,22 0 0 16,10 0-7-16,11 0-8 15,21 0 0-15,5-4-8 16,12-2-2-16,3 1-1 16,0-3 2-16,1 0 2 15,-10 4-2-15,-3 4 1 16,-5-5-6-16,-1 3 1 16,1-3-2-16,8 2 0 15,-8-6 0-15,8 5 3 16,-17 0-6-16,0 4 2 0,0-7 6 15,-9 7-3-15,8-8 5 16,1 0-2-16,0 4 2 16,-9-8-2-16,9 2-2 15,-1 0 0-15,10-1-4 16,0-6 1-16,8 7-4 16,0-6 7-16,-8 6-8 15,-9-3 5-15,-1 3-2 16,1 1 3-16,0-4-1 15,0 5 5-15,-9 1-2 16,9-5-3-16,8 8-2 16,-8 0 1-16,8 4-3 15,-8 0 1-15,-18 0 0 16,1 0-1-16,-19-5 4 16,4 3-4-16,5-3 4 0,-8 5-1 15,17-3 1-15,0-6-1 16,-5 1 0-16,14 1-2 15,0-3 2-15,-9 4-4 16,-9-3 2-16,-5 3-2 16,-12-6 2-16,0-2 5 15,0 8-2-15,-6-6 0 16,6 3-3-16,11-4 2 16,-2 4 1-16,-1-1 2 15,1 5-4-15,-15-3-3 16,-3 8 0-16,3-4 1 15,-11 4 2-15,8-4-2 0,-6 4 0 16,-3 0 0-16,-5-2 1 16,8-3 0-16,-12 1 2 15,-5 0-2-15,6 0 2 16,-7-1-1-16,1 2 0 16,-3-2 3-16,2 3-5 15,-2 2 2-15,-6 0-3 16,15 0 1-16,-15 0-1 15,17 0 2-15,-2 0-1 16,-16 0 0-16,10 0-1 16,-12 0 1-16,-6 0 0 15,-8 0 1-15,5 0-2 16,-15 0 1-16,10-5 0 0,8 5 2 16,0 0-3-16,-3-4 1 15,3 4-1-15,0 0 2 16,-11 0-1-16,-7-4-1 15,-8 4 0-15,-9 0 1 16,9-4 2-16,-9 4-3 16,0 0 1-16,9-4 1 15,8 4-1-15,1 0-1 16,-1-4 1-16,1 4 0 16,5-5 0-16,-14 5 0 15,-9-2 0-15,0 2 1 16,0 0 3-16,0 0 8 0,0 0-2 15,0 0-3-15,0 0-4 16,0 0-4-16,0 0-6 16,-41 0-26-16,-47 0-123 15,-38-16-701-15</inkml:trace>
  <inkml:trace contextRef="#ctx0" brushRef="#br1" timeOffset="270333.9486">1691 12386 842 0,'0'0'130'0,"0"0"107"15,0 0-108-15,0 0-16 16,0 0-33-16,0 0-12 15,-61-61-27-15,61 61-18 16,0 0-9-16,0 0-7 16,0 0-7-16,0 0-2 15,26 27-8-15,45 15 3 16,31 5 7-16,9 3 3 0,0 4-1 16,9-5 0-1,-23-12 1-15,-21 0-3 0,-14-7-2 16,-30-12-3-16,-15-3-9 15,-8-3-101-15,-9-7-51 16,0-5-65-16,0 0-251 16</inkml:trace>
  <inkml:trace contextRef="#ctx0" brushRef="#br1" timeOffset="270646.6136">2233 12298 907 0,'0'0'127'0,"0"0"82"16,0 0-119-16,0 0-38 15,0 0-16-15,0 0-4 16,-53 0-24-16,18 39-3 16,-23 23-5-16,-1 15 2 15,-11 2 0-15,8 7-1 16,4-11-1-16,5-11 4 15,18-7 0-15,3-15 4 16,14-3 5-16,9-18-7 16,9 1-4-16,0-5 0 15,0-8-2-15,0-3-1 16,0 5-1-16,0-5-43 16,0-1-233-16,-8-5-262 0</inkml:trace>
  <inkml:trace contextRef="#ctx0" brushRef="#br1" timeOffset="271537.3466">1296 17472 869 0,'0'0'102'16,"0"0"46"-16,0 0-2 15,0 0-74-15,0 0-44 0,0 0 2 16,0 0 7-16,-17-23 5 16,17 23-1-16,0 0-28 15,0 0-13-15,0 0-5 16,35 0-7-16,15 15 12 15,11 5 3-15,6 8-1 16,4-2-2-16,-4-1 0 16,-6 3-2-16,1 5-3 15,-4-1 5-15,-14-5-1 16,-3-3 3-16,-14 3-4 16,-1-5-2-16,-8 1-100 15,-1-13-101-15,-17-10-145 16</inkml:trace>
  <inkml:trace contextRef="#ctx0" brushRef="#br1" timeOffset="271802.9723">2207 17368 908 0,'0'0'33'0,"0"0"125"16,0 0-76-16,0 0-65 16,0 0-17-16,0 0-2 0,-85 37 2 15,58 0 0 1,10 5 0-16,-1 1 0 0,4 1 1 16,14-3-1-16,0-9-6 15,0-1-120-15,0-12-76 16,0-10-11-16,0-5-255 15</inkml:trace>
  <inkml:trace contextRef="#ctx0" brushRef="#br1" timeOffset="272131.0998">2166 17699 514 0,'0'0'220'0,"0"0"-63"15,0 0 23-15,0 0-58 16,0 0-13-16,0 0-2 16,-9 0-28-16,6 0-17 15,3 0-20-15,0 0-26 16,0 0-16-16,0 25-6 16,0 17 6-16,0 23 2 15,26 10-1-15,18 10 9 16,-3-5 11-16,-3-10-7 15,-6-11 2-15,-5-6-8 16,-10-17 0-16,-2-9-3 16,-6-10-3-16,-9-10 0 15,3-7-2-15,-3 0-11 0,0-39-309 16</inkml:trace>
  <inkml:trace contextRef="#ctx0" brushRef="#br1" timeOffset="341463.6994">10735 15631 384 0,'0'0'110'0,"0"0"55"16,0 0-78-1,0 0-49-15,0 0 31 0,0 0 19 16,0 0-21-16,0 0 7 16,76-74-3-16,-76 69-14 15,0 5 6 1,0 0-16-16,0 0-14 0,0 0-10 15,0 0-5-15,0 0-6 0,0 0 0 16,0 0-8 0,0 0-4-16,-26 0 0 0,11 0-2 15,-5 10 2 1,-12 6 0-16,5-1 0 0,10 3 0 16,-10 8 1-1,4-5 0-15,5 13 0 0,1-6-1 16,-1 4 0-16,10 3 0 0,8-3 0 15,-9 4 2 1,9 0 2-16,0 0-2 16,0 0-1-16,0 2 0 15,9-2 0-15,8-4 2 16,9-5-1-16,-2-1-1 16,-7-10 3-16,10-1 1 15,-10-2-4-15,-8-2 2 16,9-7 1-16,-1 5-2 15,7-6-2-15,-13 2 2 0,4-1 0 16,3-4 3 0,-1 0-2-16,-8 0 1 0,8 0-1 15,1 0 0 1,0 0 1-16,-1 0 2 0,7-9 0 16,-7 1-3-1,1-7-2-15,-1 3 1 0,-8-3 2 0,0-6 4 16,-9 5-7-16,0 0 9 15,0 5 2-15,0-4 5 16,0 5-1-16,-9-7-9 16,0 7-1-16,-8-1 0 15,-1 0 0-15,1 1-1 16,-7 5 0-16,-11-3-4 16,0 8-1-16,0 0-2 0,-9 0-1 15,-6 17-1 1,6 6 0-16,12 3-4 0,6 1 1 15,17 1-116-15,9-18-158 16,0-10-608-16</inkml:trace>
  <inkml:trace contextRef="#ctx0" brushRef="#br1" timeOffset="343307.7596">15184 15535 427 0,'0'0'115'0,"0"0"23"0,0 0-74 15,0 0-40-15,0 0 21 16,0 0 20-16,0 0 8 16,0 0-16-16,0 0-24 15,0 0-14-15,0 0-15 16,15 0-1-16,11-4 1 16,27 2 16-16,14-7 31 15,12-7-11-15,-3 5-29 16,3-5-4-16,-20 4 0 15,-16 4-4-15,-16 0-1 16,-10 4 0-16,-11-1 0 0,-6 5 2 16,0 0 2-16,0 0-2 15,0 0 4-15,0 0-2 16,-6 0-5-16,-20 17-1 16,0 6 0-16,-1 9 0 15,10 8 0-15,8 2 1 16,-9 12-1-16,18 5 5 15,-8 9-4-15,2 1 0 16,3-3 2-16,3-9 0 16,-6-2 0-16,6-13 1 15,-9-3 4-15,9-8-7 16,0-4-1-16,0-3 0 16,0-7 0-16,-9-6-1 15,9 1-11-15,-17-12-203 0,-1 0-121 16</inkml:trace>
  <inkml:trace contextRef="#ctx0" brushRef="#br1" timeOffset="343620.2719">15371 16005 513 0,'0'0'121'0,"0"0"22"16,0 0-59-16,0 0-18 16,0 0-10-16,0 0-17 15,27-63-3-15,31 39 15 16,4 9-11-16,5-5-13 15,3-2-5-15,-3 1-8 16,-14 9-5-16,-9 3-5 16,-26 4-4-16,-4 5-10 15,-14 0-16-15,-6 5-252 16</inkml:trace>
  <inkml:trace contextRef="#ctx0" brushRef="#br1" timeOffset="372935.922">4765 7776 201 0,'0'0'78'16,"0"0"-43"-16,0 0 0 15,0 0-3-15,0 0-6 16,0 0 2-16,0 0 20 16,26 0-7-16,-17 0 11 15,-9-2 4-15,0-1-16 16,0 3 3-16,0 0-18 15,0 0-15-15,0 0-3 16,0 0 1-16,0 0-6 16,0 0 9-16,0-1 3 0,0 1 15 15,0 0 18-15,0 0 3 16,0 0-23-16,0 0-3 16,0 0-7-16,0 0-7 15,0 0 0-15,0 0 0 16,0 0 7-16,0 0-6 15,0 0 7-15,0 0-6 16,0 0 9-16,0 0 9 16,0 0-15-16,0 0-5 15,0 0 0-15,0 0-10 16,0 0 0-16,17 0 0 16,10-4 0-16,22-5 3 0,13 1-2 15,14 1-1 1,12-8 2-16,5 3-1 0,10-3-1 15,-10 0 1-15,-14 3 0 16,-8 1-1-16,-22 2 0 16,-13 4 0-16,-19 2 1 15,-2-1 0-15,-12 4 1 16,-3 0 6-16,0 0-6 16,0 0 0-16,0 0-1 15,0 0 2-15,0 0-3 16,0 0 0-16,0 0 1 15,0 0 1-15,0-5 8 16,0 5 29-16,0 0-9 16,0 0 0-16,0 0-6 15,0-1-12-15,0 1-2 0,0 0 1 16,0 0 6-16,0 0-2 16,0-3 2-16,0 3-2 15,0 0-2-15,0 0-2 16,0 0-9-16,14 0-2 15,4 0-7-15,8 14-2 16,9 13 8-16,6 8 2 16,-6-1 0-16,9 0 0 15,-11-4 0-15,-7-2-1 16,-9-9 1-16,1-5-1 16,-9-5 0-16,0-2 2 15,-9-3 0-15,0-4-2 0,0 0 8 16,8 0 4-16,-8 0 13 15,0-4 31-15,0-14-23 16,0-9-26-16,0-8-1 16,-8-2-5-16,-10 1 0 15,9-2 0-15,9-1 0 16,0 0 3-16,0-2-2 16,0 9 0-16,0 5-1 15,0 5 1-15,0 7 0 16,0 2 0-16,9 4 0 15,-9 4-1-15,0 5 0 16,0 0-1-16,0 0 0 16,9 0-2-16,0 0-3 0,-1 0-2 15,10 15 6 1,17 12 1-16,-3 5 1 0,3 6 0 16,1 3 0-16,-1 1 1 15,-3 3-1-15,-6-3 0 16,-8 2 1-16,-1-7-2 15,1-6 0-15,-9-8 2 16,-1-3-2-16,-2-10 1 16,-6-5-1-16,3-4 0 15,-3-1 1-15,0 0 2 16,0 0 4-16,0 0 0 16,0 0-3-16,0-5 8 15,0-12 8-15,0-11-19 0,0-4 3 16,0-3-4-16,-9-4-1 15,6-1 1-15,3-5 4 16,0-3-4-16,0 1 0 16,0-1 0-16,3 2 0 15,12 6 0-15,-6 7-2 16,8 8 5-16,-8 1-2 16,0 9-1-16,-9 0-3 15,9 11 3-15,-9-2 1 16,0 6-1-16,0 0 0 15,0 0-2-15,0 0 2 16,17 10-6-16,7 20-3 0,2 14 9 16,18 10 1-1,0 1 0-15,9 3-1 0,-4-3 4 16,1-4-4-16,-6 3-4 16,-18-10 4-16,9-8 1 15,-17-9-1-15,-3-5 2 16,-4-6-2-16,-5-12-1 15,-3 4 1-15,-3-8 2 16,0 0-1-16,0 0 2 16,0 0 2-16,0 0 0 15,0 0-3-15,0-16 5 16,0-12-7-16,0-4 1 0,0-5 2 16,0 1-3-1,0 0 0-15,0 4-3 0,0 5 3 16,0 3 4-16,0 12-4 15,0 2-3-15,0 3 2 16,0 7 1-16,0 0-1 16,0 0 1-16,0 0-7 15,0 0 2-15,0 0-1 16,0 3 6-16,23 12-1 16,30-1 1-16,14 0 0 15,21-6 1-15,15-8 1 16,17 0 0-16,0 0-2 15,0-6-2-15,9-7 2 16,-18-1 0-16,-15 5 2 16,-28 1-2-16,-10 4 0 0,-32 4 0 15,-8 0 0-15,-9 0 0 16,-9 0 0-16,9 0-4 16,-9 0 2-16,0 0-6 15,0 0-89-15,0 0-110 16,-18 0-162-16</inkml:trace>
  <inkml:trace contextRef="#ctx0" brushRef="#br1" timeOffset="373873.5995">5935 8560 390 0,'0'0'274'0,"0"0"-160"15,0 0 34-15,0 0-29 16,0 0-53-16,0 0 9 16,0-93 1-16,0 75-13 15,9-1 1-15,-3 6-28 16,3 3-24-16,-1 3-8 16,1 2 4-16,18 0-8 15,-1 0-4-15,6 3 3 16,-6 2-4-16,10 0 0 15,-10 20 0-15,0 16-3 16,-11 6 7-16,-15 11 1 16,0 6 2-16,-9-6-1 0,-32-3 3 15,-12-9-2-15,4-9 5 16,5-10-2-16,3-7 1 16,12-3 2-16,5-7-2 15,15 0-1-15,9-5-1 16,0 0-2-16,0 0 5 15,0 0 2-15,0 0-2 16,0 0-1-16,0 0-2 16,0 0-4-16,0 0-2 15,0 0-4-15,33 0 3 16,19 0 3-16,33 0 2 16,3 0 7-16,23-10-3 0,-8 2 4 15,-10-1-3-15,-31 4-3 16,-10 0 3-16,-25-2-3 15,-18 7 1-15,-4 0 0 16,-5 0-4-16,0 0-1 16,0 0-20-16,-58 0-297 15,-18 0-542-15</inkml:trace>
  <inkml:trace contextRef="#ctx0" brushRef="#br1" timeOffset="390233.7828">6047 17585 381 0,'0'0'27'0,"0"0"33"15,0 0 1-15,0 0 3 16,0 0-1-16,0 0-34 16,0 0-14-16,-62-46-5 15,53 45 21-15,9-6 24 16,0 7-20-16,0 0-15 16,0-4-8-16,0 4 0 15,-9 0 15-15,1 0 7 16,-1 0-10-16,-6 0-14 15,4-4 4-15,2 4-3 16,-6 0 21-16,6 0-7 0,9-2-3 16,-8 2 4-1,8 0 1-15,-9 0 0 0,0 0 4 16,0 0-11-16,-8 0-9 16,2 0 7-16,3 0-7 15,-2-5-2-15,11 5 2 16,-3 0-3-16,6 0-2 15,0 0-6-15,0 0-2 16,0 0-5-16,50-4 7 16,26-4 3-16,20-12 2 15,33-5 1-15,17-2-4 16,10-5 5-16,5 0-3 0,-15 0-1 16,-9 9-3-1,-25 2 1-15,-24 1-2 0,-39 9 1 16,-14 6-1-16,-17 3 1 15,-9 2-1-15,0 0-3 16,-9 0 0-16,0 0-2 16,0 0 3-16,0 0 3 15,0 0 0-15,0 0 1 16,0 0 2-16,0 0 2 16,0 0 8-16,0 0-4 15,0 0 5-15,0 0 12 16,0 0-5-16,0 0-18 15,0 0-3-15,0 0 0 16,8 15-13-16,1 12 13 16,6 12 0-16,2-1-1 0,1-1 1 15,-1 5 1-15,1-3-1 16,8-3 2-16,-2-4 0 16,-4-5 0-16,-5-5-2 15,-6-6 0-15,-1-5 0 16,-8-6 3-16,0-5 0 15,0 0 2-15,0 0 6 16,0 0 17-16,0-24 35 16,0-7-46-16,0-10-15 15,-8-4-1-15,-7 3 3 16,15-6-4-16,0 5-3 16,0-4 3-16,0 5 2 15,15-2 0-15,11 1-2 0,0 1 0 16,6 4-1-16,-11 2 1 15,-6 8 0-15,-7 3 1 16,10 10-1-16,-18 3 4 16,9 7-4-16,-9 3 1 15,0 2-2-15,0 0-3 16,9 0-9-16,8 23 7 16,1 9 5-16,8 10 1 15,-3 7 2-15,4 4 1 16,-1 6 5-16,-8-8-3 15,5 4 4-15,-2-6 0 16,-7-9-4-16,4 0 2 0,-1-8-1 16,1-5 0-16,-9-7-5 15,-1-9 0-15,-8-10-1 16,0-1 0-16,0 0 2 16,0 0 7-16,0 0 6 15,0-12 7-15,0-9-14 16,0-18-4-16,0 8-3 15,0-10-1-15,0 3 1 16,0 0-1-16,0-4 1 16,0-6 3-16,0 1-4 15,0 3 0-15,0 1-2 16,9 5 2-16,0 2 0 16,6 2 0-16,-7 9 0 0,1-3 4 15,-6 13-5 1,6-1 1-16,-3 11 0 0,-6 3 1 15,0 2 1-15,0 0-2 16,0 0-6-16,9 2-5 16,8 30 6-16,1 12 5 15,17 11 2-15,6 5-1 16,-6 5 0-16,18-2-1 16,-10-8 2-16,-2-3-2 15,3-10 1-15,-12-8 1 16,-5-9 0-16,-10-10 1 15,-8-3-3-15,-9-12 3 0,9 0-2 16,-9 0 3 0,0 0 6-16,0-4 3 0,0-24 0 15,0-3-11-15,0-8-2 16,0 2 0-16,0 5 1 16,0 5-1-16,0 5 0 15,-9 7 0-15,9 3 1 16,0 12-1-16,0 0 0 15,0 0-1-15,0 0-2 16,0 0-1-16,0 0 1 16,62 0 0-16,14 0 3 15,35 0 2-15,18 0-1 16,17 0-1-16,0 0 1 16,10-8 0-16,-1-4-1 0,-18-3 2 15,-26 3-2-15,-34 2 1 16,-10 4 0-16,-41 2 0 15,-8-1-2-15,-9 5 2 16,-9 0-3-16,0 0-1 16,0 0-4-16,-9 0-156 15,-67 0-115-15,-27 0-586 16</inkml:trace>
  <inkml:trace contextRef="#ctx0" brushRef="#br1" timeOffset="391109.1533">7504 18340 87 0,'0'0'366'0,"0"0"-277"16,0 0 58-16,0 0-82 0,0 0-7 15,0 0-2-15,0 0 45 16,-6-32-29-16,3 25-8 16,-3-3-8-16,6 0-22 15,0-7-5-15,0 6-6 16,0-4-7-16,0-2-8 15,33 0-1-15,11 2-5 16,8 3-2-16,7 3 1 16,-7 9 3-16,-8 0-4 15,-11 9-2-15,-16 18-1 16,-8 18 3-16,-9 4 11 16,-26 1 11-16,-36 1-3 15,-14 2-14-15,0-4 2 0,6-7-3 16,11-10-2-16,15-7-1 15,12-2 2-15,6-12 0 16,17-2-2-16,0-9 2 16,9 0-3-16,0 0 10 15,0 0-1-15,0 0-4 16,0 0 2-16,0 0-5 16,44-9-1-16,15-7 1 15,25 4 0-15,36-3-2 16,9-1 0-16,3 1 0 15,-12 3 0-15,-26 0-1 16,-36 8 1-16,-23 4 2 0,-17-4-2 16,-18 4-1-16,0 0 0 15,0 0-91-15,0-12-232 16</inkml:trace>
  <inkml:trace contextRef="#ctx0" brushRef="#br1" timeOffset="394234.7751">15380 17523 881 0,'0'0'10'16,"0"0"66"-16,0 0 15 16,0 0-49-16,0 0-29 15,0 0-4-15,0 0-1 16,0 0-2-16,-18 40 22 15,18 21 23-15,0 7-18 16,9 6-6-16,0 3-6 16,0-10 3-16,0-3-7 0,-9-9-3 15,0-6-3-15,0-10-2 16,0-11 0 0,0-5-2-16,0-6-3 0,0-8 0 15,0-9-2-15,0 0 8 16,0 0 22-16,0-9 42 15,-9-23-50-15,-18-8-16 16,-8-7-8-16,-6-11 0 16,6-12 2-16,9 2 1 15,17-2-3-15,0 0 0 16,9 2-1-16,0 9 1 16,9 4-3-16,26 6 2 15,9 7 1-15,6 6-1 16,-6 8 5-16,8 3-8 15,-11 8 7-15,-14 7-7 0,-1 5 3 16,-8 5 0-16,-1 0-4 16,10 0-4-16,-4 15 3 15,3 11 1-15,-17 6 3 16,-9 11 1-16,0 0-1 16,-17 0-1-16,-27 4 3 15,-6-14 1-15,-3 1 1 16,18-15-1-16,-6-3-1 15,15-4-1-15,8-4 1 16,1-8-1-16,8 0-1 16,3 0 4-16,6 0-5 15,0 0 1-15,0 3-3 16,0 2 0-16,0 4 3 0,0 6-14 16,15 19 11-16,29 4 5 15,8 10 0-15,-2-5 1 16,3-3-1-16,-4 0 0 15,-5-8 0-15,0 0 0 16,-3-7-1-16,-6-2-3 16,-8-4-182-16,-19-6-57 15,-8-13-227-15</inkml:trace>
  <inkml:trace contextRef="#ctx0" brushRef="#br1" timeOffset="394609.7801">16006 17895 671 0,'0'0'18'0,"0"0"107"16,0 0 30-16,0 0-82 15,0 0-27-15,0 0-13 16,-32-25-15-16,32 25-12 0,0 8-3 16,32 16 4-16,21 3 31 15,14 3-9-15,-5-3-5 16,14 1-5-16,-15-3-9 15,-2-8-4-15,-15 5-5 16,-9-2-1-16,-18-5 0 16,1-2-1-16,-12 2-45 15,-6-11-154-15,0-4-91 16</inkml:trace>
  <inkml:trace contextRef="#ctx0" brushRef="#br1" timeOffset="394906.6546">16463 17838 710 0,'0'0'59'0,"0"0"123"16,0 0-92-16,0 0-37 16,0 0-53-16,0 0 15 15,-164 96 15-15,106-39 30 16,-4-2-14-16,9-3-10 15,4-1-7-15,13-6-8 16,10-7-10-16,9-6 0 16,2-11-8-16,6 0-2 15,0-6 0-15,1-3-1 16,-10 0-62-16,0-1-58 0,-8-6-143 16,-9-5-57-16</inkml:trace>
  <inkml:trace contextRef="#ctx0" brushRef="#br1" timeOffset="395265.951">16650 17851 818 0,'0'0'12'0,"0"0"163"16,0 0-111-16,0 0-6 15,0 0-27-15,0 0 2 16,-58-30-18-16,58 30-8 16,0 0-6-16,0 15 0 15,8 8 4-15,28 5 5 16,5 3 10-16,11 1 1 15,7 0 8-15,-7 0-12 16,1-5-6-16,-12-2-7 16,-6-1 0-16,-8-9-4 0,-10 1-1 15,-8-7-16 1,-3-2-116-16,-6-7-143 0,0 0-241 16</inkml:trace>
  <inkml:trace contextRef="#ctx0" brushRef="#br1" timeOffset="395656.6086">17183 17851 445 0,'0'0'304'0,"0"0"-215"15,0 0 99-15,0 0-130 0,0 0-8 16,0 0-15-1,-32-8-17-15,23 8-3 0,0 0-8 16,0 0 0-16,9 0 4 16,0 0 22-16,0 0 0 15,0 0-5-15,0 0-16 16,0 20-7-16,0 19 0 16,0 9 0-16,0 11 7 15,0 5-7-15,0 4 11 16,0 2-4-16,0 0 10 15,0-3-8-15,0-7 3 16,0-7-4-16,9-20-1 16,-9-3-6-16,9-13 1 15,-9-7 3-15,0-1-7 0,9-9 0 16,-9 0-3-16,0 0 2 16,6 0-4-16,-6 0-47 15,0 0-123-15,0-12-136 16</inkml:trace>
  <inkml:trace contextRef="#ctx0" brushRef="#br1" timeOffset="396094.0815">17683 17667 801 0,'0'0'74'16,"0"0"142"-16,0 0-116 16,0 0-35-16,0 0-20 0,0 0-3 15,-26-7-19-15,26 3-2 16,0 4-11-16,23-11 0 16,4 6-9-16,17 0 5 15,8-2-2-15,-11 3-2 16,-5-2-1-16,-10 6 0 15,0 0-1-15,-11 0-4 16,2 0-24-16,-17 0-289 16,0 0-263-16</inkml:trace>
  <inkml:trace contextRef="#ctx0" brushRef="#br1" timeOffset="396406.5849">17751 17863 646 0,'0'0'39'16,"0"0"79"-16,0 0-67 16,0 0-31-16,0 0-2 15,0 0 31-15,0 0 26 16,0 0 6-16,0 0-29 15,0 0-9-15,0 0-13 16,0 0-9-16,0 5 8 16,35-5 19-16,15 0-3 15,-6 0-11-15,17 0-19 16,-11-5-10-16,11-5-4 0,-11 4-1 16,3-3-22-16,-27-9-360 15</inkml:trace>
  <inkml:trace contextRef="#ctx0" brushRef="#br1" timeOffset="405047.9449">19047 17499 682 0,'0'0'43'16,"0"0"63"-16,0 0 1 15,0 0-75-15,0 0 4 16,0 0 14-16,0 0 15 16,-26-27 1-16,17 23 4 15,0 4-4-15,1 0-22 16,-16 0-25-16,-11 0-12 16,0 0-3-16,-9 0-3 15,-14 0 3-15,14 16 0 16,-6 4 1-16,6 3 5 15,0 9 0-15,12-5-3 16,6 3-3-16,17-6 6 0,0 3 3 16,9-7-7-16,0 3-1 15,26 1 0-15,15-2 3 16,3 1-1-16,9 2 1 16,-3-1-2-16,-6 1-3 15,-1 0 0-15,-10-1-1 16,-7 1 3-16,-8 2-3 15,-10-7 0-15,-8 3 1 16,0 3-2-16,0-3 4 16,-35-3-3-16,-15 4 1 15,-2-11 0-15,-1-3-1 16,-5-6 0-16,5-4 0 16,12 0 0-16,-3 0-2 0,18 0 0 15,8-7-3 1,9-5 0-16,9-4-1 0,0-3 4 15,0-5-7-15,18-14 7 16,26 6-1-16,14-3 1 16,-5-2 1-16,-9 10-1 15,6-5-6-15,-15 0 6 16,0 0 1-16,-3-3 0 16,3 3-1-16,-17 8 0 15,-1-3 1-15,-8 4 1 16,-9 2 1-16,0 0 2 15,0 1-1-15,0 3-1 16,0 1-3-16,-9-6 1 16,-17 5 0-16,8-2 4 0,-8 3-1 15,3 1-3-15,5-2 2 16,1 10-3-16,-1 3-1 16,9 4-5-16,-17 0-7 15,-6 21-45-15,-21 21-65 16,0 12-80-16,-14-1-188 15</inkml:trace>
  <inkml:trace contextRef="#ctx0" brushRef="#br1" timeOffset="405376.0822">19202 17969 784 0,'0'0'185'16,"0"0"-72"-16,0 0 45 15,0 0-125-15,0 0-17 16,0 0 6-16,0-10-16 16,0 10-6-16,0 0-47 15,0 0-100-15,0 0-136 0,-17 0-431 16</inkml:trace>
  <inkml:trace contextRef="#ctx0" brushRef="#br1" timeOffset="406016.9654">19691 17464 786 0,'0'0'59'16,"0"0"141"-16,0 0-120 16,0 0-29-16,0 0 14 15,0 0-20-15,-35-22-10 16,26 22-17-16,-5 0-10 15,-13 26 0-15,-8 5 10 16,9 9 4-16,0 12 4 16,2 9-13-16,7-3 5 0,17 5-5 15,0-8 5-15,0-5-5 16,0-1-3-16,17-11-3 16,15 5 1-16,-5-12-1 15,8-7-5-15,-9-5 2 16,6-3-1-16,-14-9-2 15,8-2 1-15,-17-5 0 16,9 0 1-16,-10 0 3 16,10 0 3-16,-9 0-2 15,5-7-1-15,4-10-1 16,-9-3-2-16,-1 0 2 16,1-3-3-16,-9-3-1 15,0-2 1-15,0 1-1 0,0 3 0 16,0 3 0-16,0 2 2 15,0 4 2-15,-26-1 2 16,8 7-2-16,-14 9-5 16,-12 0-3-16,0 0-2 15,-5 15-5-15,-4 10-21 16,18 3-46-16,3 0-48 16,23-8-80-16,9-9-215 15</inkml:trace>
  <inkml:trace contextRef="#ctx0" brushRef="#br1" timeOffset="406610.8741">20121 17585 834 0,'0'0'104'16,"0"0"76"-16,0 0-125 0,0 0-33 15,0 0-6-15,0 0-12 16,18-22-3-16,23 13 2 16,12 3 2-16,5-3 10 15,4 1 4-15,-10 8-7 16,-11-4-1-16,-14 4 0 16,-19 0-6-16,1 0-2 15,-9 0 0-15,9 0-3 16,-9 0-3-16,0 0 2 15,0 4 0-15,0 19 1 16,0 3 11-16,0 6 12 16,0 8-1-16,-9 0-4 0,-8 7-5 15,-1 2 2-15,1 1-10 16,-7-1 6-16,7-2-5 16,8-7-5-16,-9 4 5 15,9 1-4-15,1-5 0 16,-10-6-2-16,9-3 0 15,-8-5-1-15,17-16-1 16,0-2-3-16,-9-3-45 16,9-5-25-16,-9 0-8 15,3-5-65-15,-11-18-314 16</inkml:trace>
  <inkml:trace contextRef="#ctx0" brushRef="#br1" timeOffset="406829.5721">20171 18035 532 0,'0'0'208'0,"0"0"-111"15,0 0 52-15,0 0-113 16,0 0-19-16,0 0 14 16,208-108 2-16,-132 87-2 15,3 2-18-15,-3 7-11 16,-23 5-2-16,-30-2-182 15</inkml:trace>
  <inkml:trace contextRef="#ctx0" brushRef="#br1" timeOffset="407501.5118">20961 17887 320 0,'0'0'394'16,"0"0"-319"-16,0 0 93 0,0 0-118 15,0 0 8-15,0 0-16 16,-93 0-7-16,93 0-14 15,0 0-11-15,0 4-5 16,44 0 6-16,5-2 24 16,22 3 3-16,5-5 10 15,-15 0-10-15,-2 0-22 16,-24 0-6-16,-9 0-5 16,-17 0-1-16,-9-7 7 15,0 3-1-15,0-12-1 16,0-6 3-16,0-3-1 15,0-9-10-15,0-4 1 0,0-11-2 16,0 2 2-16,0-1-4 16,0 6 0-16,0 3 2 15,26 7 0-15,15 9-5 16,12 4 4-16,-9 4-1 16,-3 5 2-16,-6 5 0 15,-9 3-3-15,-8 2-2 16,5 0-3-16,-14 17 6 15,0 17 2-15,0 6 2 16,-9 3-2-16,0 6 4 16,0-5-4-16,0-9 4 15,0-3-4-15,0-12 0 16,0-8 8-16,8-1-8 16,10 1 4-16,8 2-4 15,15-2 3-15,30-6-1 0,5 3 5 16,20-9-6-16,-2 0 1 15,0 0-2-15,-24 0 1 16,-3 0 0-16,-23 0 0 16,-18 0 0-16,-2 0-1 15,-24-4 0-15,9 4-15 16,-9 0-133-16,0-7-235 16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9T05:47:39.776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1918 1376 744 0,'0'0'24'0,"0"0"71"16,0 0 32-16,0 0-15 0,0 0-39 15,0 0-29 1,0 0 6-16,0 0-2 0,-12-24-30 16,12 24-11-16,0 7-7 15,1 17-15-15,4 12 15 16,1 7 10-16,-3 4 7 16,3-3-8-16,1 4-3 15,1-11-1-15,-1-2-5 16,-4-6 0-16,2-7 2 15,-5-5 0-15,0-5-2 16,0-5-3-16,0-1-2 16,0-3-107-16,0-3-40 15,-2 0-92-15,-7-11-351 16</inkml:trace>
  <inkml:trace contextRef="#ctx0" brushRef="#br0" timeOffset="250.0759">1901 1414 850 0,'0'0'7'0,"0"0"126"16,0 0-23-16,0 0-50 16,0 0-42-16,0 0-1 15,53-67-1-15,-28 56 2 16,2 0 0-16,-2 2-8 15,-1 3-5-15,-3 4-5 0,-3 0-2 16,-3 2-6-16,0 0-64 16,-6 0-81-16,-6 7-68 15,-3 2-201-15</inkml:trace>
  <inkml:trace contextRef="#ctx0" brushRef="#br0" timeOffset="468.8276">1927 1545 669 0,'0'0'25'0,"0"0"10"15,0 0 34-15,0 0-1 0,0 0-9 16,0 0-30-16,106-11-9 16,-81 5-10-16,3 1-2 15,-5 0-5-15,1 1-3 16,-8 4 0-16,-4 0-38 15,-9 0-110-15,-3 3-20 16,0 8-154-16</inkml:trace>
  <inkml:trace contextRef="#ctx0" brushRef="#br0" timeOffset="687.7038">1970 1748 536 0,'0'0'26'0,"0"0"26"0,0 0 23 15,0 0-35-15,0 0-21 16,0 0-7-16,3 29 11 16,15-18 28-16,0-7-15 15,1 3 14-15,5-4-22 16,4-2 4-16,1-1-21 16,3 0-5-16,1 0-6 15,-3 0-8-15,-2-9-152 16,-8 0-89-16</inkml:trace>
  <inkml:trace contextRef="#ctx0" brushRef="#br0" timeOffset="969.0639">2268 1478 701 0,'0'0'278'16,"0"0"-238"-16,0 0 99 15,0 0-70-15,0 0-32 16,0 0-37-16,14-8 0 16,8 20 4-16,2 4-4 15,3 6 11-15,-3 1-10 16,0 3 3-16,-2-1-3 16,2 1-1-16,-6-2 1 15,-2-5-2-15,-4 1-6 16,-4-6-30-16,-3-2-72 15,-3-5-65-15,1-7-61 0,-3 0-196 16</inkml:trace>
  <inkml:trace contextRef="#ctx0" brushRef="#br0" timeOffset="1187.8029">2541 1481 498 0,'0'0'266'0,"0"0"-199"16,0 0 86-16,0 0-32 15,0 0-58-15,0 0-56 16,-28-19-6-16,9 41-1 16,-8 12 16-16,-6 7 9 15,2 6-7-15,-2 1-11 0,3-3 4 16,5-8-2-16,8-8-9 16,7-8 1-16,4-5-2 15,3-4-3-15,3-5-33 16,0-5-197-16,3-2-350 15</inkml:trace>
  <inkml:trace contextRef="#ctx0" brushRef="#br0" timeOffset="1359.7084">2795 1642 762 0,'0'0'388'0,"0"0"-367"15,0 0 46-15,0 0-52 16,0 0-15-16,0 0-213 16</inkml:trace>
  <inkml:trace contextRef="#ctx0" brushRef="#br0" timeOffset="4811.2365">5256 3030 556 0,'0'0'99'16,"0"0"13"-16,0 0 10 16,0 0-41-16,0 0-26 15,0 0-5-15,0 0 7 16,-6-16-18-16,6 16 0 0,0 0-8 15,0 0-4-15,0 0-7 16,0 0 61-16,0 0-79 16,0 9-2-16,0 15-1 15,0 13 1-15,0 14 3 16,0 9 2-16,0 4-2 16,0 0 5-16,0-3-6 15,0-6 1-15,0-5-3 16,0-2 1-16,0-7 2 15,3-3 1-15,0-5-4 16,-3-6 0-16,3-10 1 16,-3-2-2-16,0-7-2 15,0-4 3-15,0-3 2 0,0-1-2 16,0 1 5-16,0-1-5 16,0 0 0-16,0 2-2 15,0 1 1-15,-18 5-6 16,-12 4 6-16,-16 5 1 15,-2 3-2 1,-1-4 2-16,3 1 0 0,10-2 0 16,11-4 0-16,8-1-1 15,8-4 1-15,5 1-1 16,4-4-3-16,0 3-1 16,7 2-3-16,13 1 8 15,14-1 5-15,11-2-2 16,4-3 1-16,2 2-4 15,1-3 0-15,0 0 0 0,-4 1-2 16,-5 0 0-16,-7-1 2 16,-14 3 0-16,-5-1 0 15,-8 2-4-15,-2-2-1 16,-7 1-4-16,0 4-9 16,0 3 8-16,-7 1 1 15,-13 6 9-15,-8 1 1 16,-5 2 3-16,-10 1-4 15,-5 0-1-15,-1-1 1 16,1-1 0-16,2 2 4 16,4-3-3-16,-1-1 0 15,10 1-1-15,5-1 0 16,8 1-1-16,4-4 0 16,10 1 1-16,3-3-3 15,3 0-1-15,0-5-3 0,9 2 4 16,12-2 3-16,7-2 0 15,11-2 5-15,3 1-2 16,10-3-3-16,6-1 2 16,-3 5-1-16,2-3-1 15,-11 1 0-15,-10-1-1 16,-12-4 1-16,-11 3 0 16,-7-2-5-16,-6 1-4 15,0 2-6-15,-3 5-7 16,-19 8 0-16,-11 5 18 15,-16 7-7-15,1 3-14 16,5-5 10-16,4-4 7 0,14-4 4 16,4-5 3-16,12-1 1 15,3-6 0-15,6-4-2 16,0 1-2-16,0-1 1 16,12 0 3-16,9-2 4 15,4 2 2-15,2-3-2 16,-2 1 3-16,-5 1-3 15,-1-1 4-15,-10 0 0 16,0 2-6-16,-3-3 7 16,-3 3-6-16,-3 2 2 15,6 7-2-15,-3 8 7 16,0 10 3-16,3 11 10 16,-6 8-10-16,3 13 8 0,-3 6 6 15,0 10-7-15,0 11 7 16,0 3-9-16,-3 4-8 15,-3-6 33-15,6-10-18 16,0-7-2-16,0-15 23 16,0-10-29-16,0-11 9 15,0-7-9-15,0-5-8 16,0-5-2-16,0-9-2 16,0-8-3-16,0-3-1 15,0 0-1-15,0 0-17 16,0 0-103-16,-6-10-363 15</inkml:trace>
  <inkml:trace contextRef="#ctx0" brushRef="#br0" timeOffset="5748.7432">4358 4062 837 0,'0'0'32'0,"0"0"121"16,0 0-15-16,0 0-77 16,0 0-18-16,-109 12-4 15,75 10 0-15,4 5-16 16,5 4-9-16,4-2-3 16,12 0-1-16,6 0-2 0,3-4-2 15,6 1 1-15,19 1-7 16,8-1 10-16,13-3-9 15,8 4 5-15,4-5-3 16,-1 2-2-16,-8-4-1 16,-13-1-1-16,-14-2-2 15,-8-2 0-15,-13-1-3 16,-1-1-10-16,-15 1 15 16,-16 0 1-16,-6-8 0 15,1-2 1-15,3-4 2 16,2 0 2-16,4-12 1 15,9-5-6-15,3-5 5 0,12 0 0 16,3-2-10-16,0-2 4 16,19 1-7-16,4 1 4 15,11-3 5-15,0-1-1 16,-1 0 1-16,0-1 0 16,-5 2 3-16,-8-1 0 15,-4 5 5-15,-11 1 5 16,-5 4-1-16,0 3 3 15,-17 5-14-15,-8 6 2 16,-11 4-4-16,-10 0-9 16,-6 21-9-16,-1 1-136 15,9-11-318-15</inkml:trace>
  <inkml:trace contextRef="#ctx0" brushRef="#br0" timeOffset="8109.7579">4255 4140 263 0,'0'0'146'0,"0"0"-34"16,0 0-3-16,0 0-37 15,0 0-22-15,0 0-9 16,0 0-5-16,-9-2 3 0,6 2 13 16,0-1 22-1,3 1-26-15,-3-3-19 0,-4 3-3 16,4-2-11 0,0 2-2-16,0-2 0 0,0 2-1 15,3-1 10 1,0-1-3-16,0 2 10 0,0-1-6 15,0-1-4 1,0 2-4-16,0-1 1 0,0-1-3 16,0 1-2-16,0-1-3 0,3-2-8 15,6-1-3 1,4-2 1-16,4 1 1 0,-1 1-2 16,8 2-2-1,-6 0 4-15,4 3 0 0,-4 0-8 16,-3 0 4-1,1 2 4-15,-5 13-7 0,-2 6-19 16,-6 7-62-16,-3 1-65 16,0-2-123-16</inkml:trace>
  <inkml:trace contextRef="#ctx0" brushRef="#br0" timeOffset="11805.473">5269 3052 495 0,'0'0'119'16,"0"0"-80"-16,0 0 58 16,0 0-17-16,0 0-44 15,0 0-13-15,0 0 26 16,0 0-10-16,-7-10-7 16,7 10 2-16,0 0 4 0,0 0-2 15,0 0-14-15,0 0 9 16,-3 0 6-16,0 0-1 15,3 0-10-15,-3 0-7 16,3 0-3-16,-3 0 0 0,3 0-10 16,0 0-1-1,0 0 5-15,0 0-10 0,6 0 0 16,18 0-12-16,18 0 12 16,19 0 5-16,18 3 2 15,12 0-6-15,6-1 9 16,10-2-10-16,1 0 0 15,-1 0 0-15,-4-7-1 16,-6-2 1-16,-18-2 0 16,-15 3 3-16,-15 2-2 15,-19 1-1-15,-12 2 0 16,-8 0 2-16,-8 3 0 16,-2 0 4-16,0-1 14 0,0 1 1 15,0-2-5 1,0 1-8-16,0 1-6 0,3 0-2 15,-3 0 0-15,0 0 0 16,0 0-1-16,0 0-3 16,0 0 0-16,3 0-5 15,3 15-6-15,3 10 15 16,4 8 0-16,-2 4 0 16,5 3-1-16,-4 1 1 15,6 0 1-15,3-4-1 16,3-1 0-16,1-5 1 15,-1-4 0-15,-6-4-1 0,1-7 0 16,-8-6 0-16,-1-4 1 16,-7-5-4-16,0-1 6 15,0 0 2-15,0-4-2 16,3-11 0-16,4-9 0 16,-2-5-3-16,-2-3 4 15,-3-2-4-15,0 0 2 16,0 3-1-16,0 0 0 15,1 4 1-15,-1 2 1 16,3 7-2-16,-3 2 2 16,3 7 4-16,-1 2 1 15,-2 3-4-15,4 4-4 16,2 0-1-16,3 0-2 16,3 17-3-16,7 6 5 15,1 10 1-15,2 3 0 0,2 1 0 16,1-1 0-16,-1-2 3 15,-5-4-6-15,-5-4 4 16,-1-4-3 0,-4-5 3-16,-1-6-1 15,-4-6 0-15,-4-2 1 16,0-3-1-16,-3 0 0 16,0 0 4-16,0 0 5 15,0 0-3-15,0 0 5 16,0-12-2-16,0-9-9 15,0-4 1-15,0-3-1 0,3-3 1 16,0 1-1-16,3 3 1 16,4 0-2-16,1 4 1 15,-2 3 0-15,1 5-2 16,-4 5 0-16,0 4-1 16,2 5 3-16,-5 1-2 15,4 0-1-15,5 1-4 16,0 17 3-16,12 5 4 15,1 4 3-15,5-1-3 16,3 0 1-16,-2-2 3 16,5-2-4-16,-3-6 3 15,0-1-2-15,-2-2 4 0,-1-7-2 16,-8-3 1-16,-7-3-1 16,-6 0 1-16,-3 0 3 15,-3-2 5-15,0-8 10 16,0-4-1-16,-3-3-16 15,4-5-3-15,-4 0-2 16,0 1 1-16,0 1 0 16,3 3-2-16,0 6 0 15,2 2 1-15,4 0-1 16,7 2-8-16,11 1 1 16,15 2 2-16,16 3 4 15,12 1 0-15,9 0 4 16,6 0-2-16,6 0 2 0,3 1 2 15,-3 2-2 1,0-3-2-16,-7 0-2 0,-10 0 1 16,-8-3 1-16,-11-1 3 15,-13 0-2-15,-14 1 6 16,-7 2-4-16,-15-2-2 16,-3 1-1-16,-3 1 0 15,0-2-40-15,-15-4-123 16,-25-8-210-16</inkml:trace>
  <inkml:trace contextRef="#ctx0" brushRef="#br0" timeOffset="12508.6054">7186 1984 762 0,'0'0'11'0,"0"0"116"16,0 0 18-16,0 0-34 15,0 0-45-15,0 0-3 16,0-50-7-16,0 50-28 16,0 5-28-16,-3 19 4 15,-10 13-3-15,-7 9 4 0,-2 14 3 16,-5-2 0-16,2 0-3 16,8-7-2-16,1-8 1 15,4-7-4-15,5-8 1 16,4-5-2-16,3-6 2 15,0-6-1-15,0-5 3 16,0-2-3-16,3-4 0 16,13 0 0-16,9 0 1 15,8-2 0-15,12-6-1 16,4-2 3-16,11-2-3 16,4 2 1-16,3-3 1 15,-4 0-2-15,-2 3 1 16,-9-1-1-16,-10 2 0 0,-9 0 0 15,-11 5 0 1,-10 1 0-16,-6 0 4 0,-6 3-4 16,0 0-6-16,0 0-49 15,0 0-81-15,-6 0-123 16,-9 0-37-16</inkml:trace>
  <inkml:trace contextRef="#ctx0" brushRef="#br0" timeOffset="12821.0341">7468 2230 811 0,'0'0'57'16,"0"0"130"-16,0 0-71 15,0 0-26-15,0 0-23 16,0 0-17-16,-3-29-16 15,3 29-23-15,3 16-9 16,8 13 19-16,-1 15 25 16,-1 10-10-16,0 8-2 15,-2-1-16-15,-1-2-6 16,-1-7-6-16,-4-10-3 16,1-8-1-16,-2-6-2 15,0-5 0-15,0-5-7 16,3-6-115-16,0-12-165 15,-3-9-651-15</inkml:trace>
  <inkml:trace contextRef="#ctx0" brushRef="#br0" timeOffset="17173.3568">4343 5600 845 0,'0'0'9'16,"0"0"126"-1,0 0 1-15,0 0-51 0,0 0-22 16,0 0-2 0,0 0-31-16,-49-50-20 0,40 54-10 15,-6 27-4-15,-7 13 4 16,-8 10 6-16,3 4-2 15,2-3 2-15,5-6-5 16,7-8 4-16,4-7-4 16,6-10 3-16,3-9-1 15,0-7-2-15,0-5 0 16,0-3 4-16,0 0-2 16,0 0 10-16,0-9 38 15,0-20 12-15,3-9-45 16,6-11-15-16,0 0 2 0,4-6 5 15,-2-4-4 1,2 0-2-16,-4 4 1 0,6 10-5 16,0 8 0-1,0 12 1-15,-2 9-1 0,-1 10-1 16,0 6-5 0,6 9-3-16,3 19 4 0,4 12 3 15,-5 8 2 1,-1 5 3-16,-1 4-2 0,-9 2 2 15,0-3-3-15,-6-6-2 0,0-8 2 16,-3-9 0 0,0-10 3-16,0-7-2 0,0-8-1 15,0-3-23 1,0-5-38-16,0 0-21 0,0 0-26 16,-3-3-28-1,-3-14-164-15,-6-9-221 0</inkml:trace>
  <inkml:trace contextRef="#ctx0" brushRef="#br0" timeOffset="17443.4516">4161 5805 758 0,'0'0'21'16,"0"0"89"-16,0 0 70 15,0 0-95-15,0 0-27 0,0 0-28 16,-9 0-12 0,9 0-9-16,0 0-6 0,12 0 3 15,9-3 22 1,12-5 22-16,4-1-13 0,6-1-18 16,-4 1-11-1,-6 1-6-15,-6 4-2 0,-12 3-3 16,-5 1-102-16,-4 0-120 0,-6 0-127 15</inkml:trace>
  <inkml:trace contextRef="#ctx0" brushRef="#br0" timeOffset="19677.7394">9109 2244 882 0,'0'0'12'0,"0"0"119"16,0 0-6-16,0 0-44 16,0 0-35-16,0 0-5 15,-24-34-9-15,24 34-15 16,0 9-17-16,0 21 0 15,0 14 22-15,0 8 7 16,0 2-2-16,0-2-16 16,3-5-1-16,-3-3-5 15,3-7-3-15,-3-4 0 0,0-5-1 16,0-5 1-16,0-6-4 16,0-5-4-16,0-5-70 15,2-2-58-15,2-5-94 16,-1-5-57-16</inkml:trace>
  <inkml:trace contextRef="#ctx0" brushRef="#br0" timeOffset="20334.0879">9109 2285 863 0,'0'0'5'16,"0"0"58"-16,0 0 41 15,0 0-48-15,0 0-46 16,49-80-6-16,-16 69 2 15,1 4 10-15,-1 7 4 16,-3 0-2-16,-8 4-7 16,-5 15-5-16,-7 8-1 0,-7 2-2 15,-3 2 6 1,0 2 0-16,-13-3-6 0,-11 2 2 16,0-5-1-16,-6-4-3 15,0-3 4-15,8-6-1 16,1-4-2-16,6-4 1 15,9-5-1-15,2-1 0 16,4 0 3-16,0 0 6 16,0 0-3-16,19-9-6 15,11-4-2-15,3 0 0 16,7 3-1-16,0 5 0 16,-1 5 0-16,-3 0 0 15,0 4 1-15,-11 10-3 0,-4 1 1 16,-12 7 2-1,-9 2 4-15,0 5-3 0,-15 5 2 16,-18 2 1-16,-13 0 0 16,-2-4 7-16,-4-3-4 15,6-9 17-15,7-8 12 16,6-3-5-16,11-6-11 16,5-3-2-16,7 0-8 15,7 0-2-15,3 0 4 16,0-3-12-16,0-6-2 15,0-3-24-15,0 1-91 16,3-2-117-16,-3-2-390 16</inkml:trace>
  <inkml:trace contextRef="#ctx0" brushRef="#br0" timeOffset="24334.6564">8670 3166 351 0,'0'0'75'0,"0"0"59"15,0 0-28-15,0 0-56 16,0 0-6-16,0 0-9 0,0 0 6 15,0 0-15-15,-4-39 1 16,4 36 37-16,0 0-11 16,0 2-21-16,0-2-3 15,0 3-8-15,0-1-4 16,0-2 5-16,0 0-5 16,0 3 5-16,0-1 0 15,0-2 5-15,-3 1-6 16,3 2 2-16,0-1 2 15,0 1-8-15,0 0-2 16,-3 0-15-16,3 21-5 16,-3 18 5-16,3 19 7 15,-3 17 19-15,0 9-12 0,3 9-6 16,0 4-1 0,0-3-3-16,6-3 3 0,3-7-6 15,-5-9-1-15,-1-5 5 16,-3-9-4-16,0-7 1 15,0-12-2-15,0-8 0 16,0-9 1-16,0-7-1 16,0-4 0-16,0-5 1 15,0-4-1-15,0-1 0 16,0-1 0-16,0-3 1 16,0 2-1-16,0-2 2 15,0 0-2-15,0 0 0 16,0 0 0-16,-7 5-8 15,-2 2-8-15,-9 6 12 0,-6 3 0 16,-9 6-2-16,-5 2-1 16,-4 2 7-16,0 4 1 15,2-1-1-15,7-5-1 16,8 0 1-16,5-2 1 16,4-5 1-16,10-2-2 15,3-5 0-15,3-3-9 16,0 0 1-16,12-4 7 15,18-2-3-15,5-1 2 16,13 0 2-16,4 0 2 16,2 0 3-16,-3-2-4 15,-2 0-1-15,-7 2 1 16,-10 0-1-16,-6 0 0 0,-7 0-4 16,-11 9-1-16,-5 2 5 15,-3 3-9-15,0 6 9 16,-24 3 2-16,-8 4-1 15,-9 2-2-15,-8 3 2 16,-8 2-1-16,-4 1 0 16,-3-1 1-16,-2-5 2 15,2 1-1-15,9-8 0 16,10-5 0-16,18-4-2 16,11-6 0-16,13-4-1 15,3 0-1-15,0-1-9 16,0 1-2-16,16 0 10 0,12-2 2 15,5-1 1-15,9 0 2 16,4 0 4-16,5-1-3 16,4-7-2-16,2 3-1 15,-2-3 4-15,-3 1-4 16,-7 2 0-16,-15 2 4 16,-8 2-4-16,-13 1 0 15,-9 0 0-15,0 0 0 16,0 0-3-16,0 0 1 15,-3 0-4-15,-9 9 6 16,-7 6 1-16,-5 1-1 16,-1 1 0-16,-2 2-1 15,4 1 2-15,4 2-2 0,7 2 1 16,5 2-1 0,7 5-1-16,0 3 2 0,10 4 1 15,8 2-1-15,6 2 0 16,1 0 3-16,-4 0 7 15,-6 0 0-15,-2-1 4 16,-7-1-1-16,-6-3-1 16,0-3 1-16,0-7-3 15,0-6-3-15,-10-7-2 16,7-6 0-16,0-5 0 16,3-2-4-16,0-1 4 15,0 0 1-15,0 0-6 16,0-8-24-16,0-14-132 15,0-12-139-15,0-9-375 0</inkml:trace>
  <inkml:trace contextRef="#ctx0" brushRef="#br0" timeOffset="24694.0346">9173 4548 264 0,'0'0'903'0,"0"0"-903"16,0 0 83-16,0 0 31 15,0 0-51-15,0 0-53 16,0-17-10-16,0 46 0 15,0 15 20-15,0 9 5 16,0 6 0-16,0 0-4 16,0-6-6-16,0-6-3 15,0-9-9-15,0-11 1 16,0-5-1-16,0-5-2 16,0-3 1-16,0-4-2 15,0-4-6-15,0-2-79 16,0-2-76-16,0-2-112 0,0-7-138 15</inkml:trace>
  <inkml:trace contextRef="#ctx0" brushRef="#br0" timeOffset="25272.3407">9504 4659 913 0,'0'0'25'0,"0"0"30"15,0 0 80-15,0-79-50 16,18 61-47-16,6 2-26 16,3 5-4-16,3 4 6 15,-2 5 13-15,-4 2-11 16,-5 3-10-16,-4 14 1 16,-7 7-4-16,-4 2 0 15,-4 2-1-15,-4 7 7 16,-19 2-3-16,-10 4-1 15,-2 0-4-15,-4-5 1 0,6-6 3 16,0-7-3-16,11-3-1 16,7-5 2-16,6-6-2 15,6-4 0-15,3-2-1 16,0-3-4-16,3 0-1 16,21 0 5-16,9 0 10 15,8-8-9-15,5-7 1 16,7 1 0-16,-1-3-2 15,-1 2 0-15,-2 3 0 16,-10-2 1-16,-8 7-3 16,-7 1 4-16,-12 4-4 15,-2 2-10-15,-5 0-73 16,-5 0-58-16,-5 5-144 0,-20-2-450 16</inkml:trace>
  <inkml:trace contextRef="#ctx0" brushRef="#br0" timeOffset="29663.4829">8663 5506 28 0,'0'0'40'16,"0"0"52"-16,0 0 12 15,0 0-44-15,0 0 38 16,0 0 21-16,0 0-43 16,0 0-37-16,21-22-14 15,-21 22 13-15,0-2 3 16,0 2 10-16,0 0 1 16,0 0-10-16,0-1-1 15,-3 1-30-15,-8 0-11 0,-2 0-6 16,1 0 6-16,-1 0 0 15,5 0 0-15,2 0 1 16,3 0-1-16,3 0 1 16,0 0 6-16,0 0 15 15,0 0 22-15,0 0-20 16,0-2-14-16,0-1 0 16,3 1-4-16,0 0-6 15,-3 0 2-15,3 2 0 16,-3 0 6-16,0 0 8 15,0 0 9-15,0 0-2 16,0-3-4-16,0 3-2 0,3 0-5 16,-3 0-1-1,0-2-5-15,3 2 5 0,-3 0 4 16,2 0 7-16,-2 0 4 16,0-1 2-16,0 1-7 15,0 0-2-15,0 0 0 16,0 0-6-16,0 0-2 15,0 0-3-15,0 0-3 16,3 0-5-16,4 0-1 16,2 6 1-16,-3 11 2 15,3 9 1-15,-2 11-3 16,-7 6 10-16,0 7 3 16,0 3 6-16,0 4-5 0,-10-1-1 15,1-5-3 1,0-6-6-16,3-8 4 0,-1-8 1 15,2-5-3-15,2-10 3 16,3-2-2-16,0-7-2 16,0 0 0-16,0-3-3 15,0-1-2-15,0-1 0 16,0 0 0-16,0 0-1 16,0 2-44-16,0-2-56 15,3 0-99-15,0-11-283 16</inkml:trace>
  <inkml:trace contextRef="#ctx0" brushRef="#br0" timeOffset="33115.4179">5305 5704 401 0,'0'0'22'16,"0"0"25"-16,0 0 69 15,0 0-80-15,0 0-9 16,0 0 28-16,3 0 14 16,-3 0-13-16,0 0-5 15,0 0 14-15,0 0-14 16,0 0 0-16,0 0-5 16,0 0-8-16,0 0-21 15,-6 0-11-15,-1 0 0 16,1 0-1-16,0-2 12 15,0 0-8-15,6 1 13 16,0-2 11-16,0 3 12 0,0 0-10 16,0 0-17-16,0 0-1 15,0 0-6-15,0 0-3 16,0 0 9-16,0 0-6 16,0 0-5-16,0 0-3 15,0 0-3-15,0 0-2 16,-3 4-6-16,3 25-2 15,-3 21 10-15,0 21 3 16,-3 13-1-16,-3 7 9 16,3-3-7-16,-3-3-3 15,-1-9-1-15,2-14 0 16,-1-4 3-16,2-13-3 16,4-12 0-16,0-5 0 0,3-8 1 15,0-8-1-15,0-5 2 16,0-4-2-16,0-2 1 15,0-1-1-15,0 0 0 16,0 0 0-16,0 0 5 16,0 0-2-16,0 0-3 15,0 0-1-15,0 0 1 16,0 0 0-16,0 0 1 16,0 0-1-16,0 0 0 15,10 0-1-15,13-4-2 16,5-4 1-16,12-3-1 15,8 2-9-15,9-2-18 0,13 0 13 16,15 0-1-16,12-1-8 16,1-1 2-16,-1 0 18 15,-9 1 6-15,-10 4 0 16,-14 1 4-16,-15 5-3 16,-13 0-1-16,-9 2 2 15,-5 0-1-15,-5 0-1 16,-7-1 0-16,-4 1 0 15,-3 0-1-15,-3 0 1 16,0 0 0-16,0 0 1 16,0 0 0-16,0 0 2 15,0 0 1-15,0 0-4 16,0-2 3-16,0 2-1 16,0 0-1-16,0 0 0 15,0 0 1-15,0 0-1 0,0 0-1 16,3 0-2-16,0 0-9 15,3 14 6-15,4 8 5 16,1 6 2-16,1 5 2 16,4-2 3-16,2 3-2 15,-3-4-2-15,1-2-1 16,1-2 3-16,-4-8-4 16,-4-4 1-16,0-4-2 15,-6-5 0-15,2 0 0 16,-4-5 2-16,-1 0 1 0,0 0 2 15,0 0 8 1,3-13 1-16,-2-7-14 0,1-3 0 16,4-7 3-16,-3 0-3 15,3-2-2-15,-3-2-1 16,3 3-2-16,1 1 5 16,1 2 0-16,-2 3 0 15,0 3 2-15,4 6-1 16,-4 7-1-16,0 3 5 15,-3 4-2-15,-3 2-3 16,3 0-3-16,6 4-1 16,0 17 4-16,0 4 6 15,7 11 1-15,-2-3-1 16,2 4 2-16,-1-3-4 16,0-3-1-16,-3-4-2 15,0-4 1-15,-2-4 0 0,-2-5-1 16,-2-4-1-1,-3-4 0-15,0-3 1 0,-3-2 2 16,0-1 0-16,0 0 3 16,4 0 1-16,-1-7 3 15,0-10-10-15,3-5 1 16,0-7-2-16,0-5-3 16,4-2-10-16,-2-4-1 15,1 5 5-15,1 1 9 16,-1 10 1-16,-1 6 0 15,-2 7 1-15,-3 5 0 16,-3 3 1-16,4 3 4 16,2 0-6-16,0 13-6 0,6 12 6 15,6 9 9-15,1 2 1 16,-2-2-6-16,2-3 4 16,-1-2-2-16,3-5-3 15,-5-7 1-15,-1-3-2 16,-4-6-1-16,-4-2 0 15,-1-4 2-15,-3-1-3 16,-3-1 2-16,0 0 2 16,3 0 2-16,3-3-4 15,0-8 1-15,6-3-6 16,3 2 0-16,-2 1-6 16,4 1 6-16,2 3-4 15,0 1 3-15,4 3 4 16,7-1-1-16,4 1 1 15,9 1 0-15,5-1 0 0,4 2 1 16,8-1-1-16,4 2 1 16,2 0-1-16,2 0 0 15,-4 0-2-15,-4 0 2 16,-9 0 0-16,-2 0 5 16,-4 0-4-16,-5 0 8 15,-1 0 1-15,-5-2 0 16,-1-2 0-16,0 1-3 15,-2 1-1-15,3 2 1 16,2-1 0-16,3-1 0 16,0 1-3-16,-1 1 6 15,-2 0-9-15,-9 0 5 0,-3 0-6 16,-3 0 4-16,1 0-2 16,-2 0 0-16,-1 0 0 15,0 0-1-15,-2 0-1 16,2-2 0-16,-2 2 4 15,2 0-4-15,0-1 2 16,4 1-1-16,-1-3 1 16,2 3-2-16,-2 0 1 15,-2 0 0-15,-1 0 1 16,-8-2 0-16,-1 2 0 16,-4 0 4-16,-3 0-2 15,-3 0 2-15,0 0 6 16,0 0-2-16,0 0-4 0,0-3-3 15,3 3-2-15,0 0 0 16,0 0 1-16,3-2-2 16,1 2 3-16,-4-3-3 15,2 3 1-15,-5 0 1 16,0 0 0-16,3 0 0 16,-3 0 6-16,0-1 6 15,0-2 0-15,0-2 3 16,0-3-8-16,0-4-6 15,0-1-1-15,-8-4-2 16,-2 3 4-16,1-5-3 16,0 2 2-16,0 0-3 0,0-2 2 15,3 5 1-15,0-5-3 16,3 1 2-16,0-1-1 16,0 2-1-16,3 0-1 15,0 0 1-15,0 3 0 16,0 0 2-16,0 1-2 15,0 4 0-15,0-2 1 16,3 2-1-16,-3 1 3 16,0-3-1-16,3 2-1 15,-3-1-1-15,3 0 0 16,0 2 1-16,0-1-1 16,0 1 0-16,2 1-2 15,-2-2 3-15,1 4-1 16,-4-1 2-16,3 0-1 15,-3 3 0-15,3-1-1 0,-3 1 1 16,3 2 0-16,-3-2-1 16,0 3 0-16,0-3-1 15,0 3 1-15,0 0 0 16,0 0 0-16,0 0-1 16,0 0 0-16,0 0 0 15,0 0 0-15,0 0 0 16,0 0-1-16,0 0 1 15,0 0-7-15,0 0-12 16,0 0-54-16,-9 0-86 0,-15 3-51 16,-1 3-253-1</inkml:trace>
  <inkml:trace contextRef="#ctx0" brushRef="#br0" timeOffset="33678.1161">8615 5811 460 0,'0'0'45'0,"0"0"40"15,0 0 6-15,0 0-48 16,0 0 11-16,0 0-19 15,0-15 16-15,0 15-7 16,0 0 0-16,0 0-1 16,0 0-9-16,0 10-17 15,0 16 36-15,0 13 22 16,0 7-34-16,0 3-20 16,0-1-16-16,0-3-2 0,0-3-3 15,0-1-30-15,-3-9-170 16,-4-11-270-1</inkml:trace>
  <inkml:trace contextRef="#ctx0" brushRef="#br0" timeOffset="35693.9053">6436 7212 932 0,'0'0'16'0,"0"0"172"15,0 0-61-15,0 0-31 16,0 0-33-16,0 0-17 16,0-42 0-16,0 42 0 15,0 0-14-15,0 0-18 0,0 0-9 16,0 12-5-16,0 19-3 15,0 13 3-15,0 7 17 16,0 5-3-16,3-3-7 16,0-6 1-16,0-8-5 15,0-6 1-15,1-7-2 16,-1-6 0-16,-3-6-2 16,0 0 4-16,0-9-4 15,0 3-10-15,0-6-62 16,0-2-102-16,0 0-161 15,0-15-417-15</inkml:trace>
  <inkml:trace contextRef="#ctx0" brushRef="#br0" timeOffset="36272.1749">6748 7339 1008 0,'0'0'8'16,"0"0"120"-16,0 0-22 16,-14-86-27-16,14 69-27 15,8 5-35-15,11 0-13 16,11 3-4-16,-2 5 1 16,5 4 3-16,-5 0-1 15,-1 11-3-15,-6 8-1 16,-6 6-1-16,-6 3 1 15,-9 5-7-15,0 4 8 16,-12 4 2-16,-21-1 0 0,-4 0-2 16,-5-5 3-1,5-4 0-15,7-12-2 0,9-5 0 16,9-7 1-16,9-4-1 16,3-3 3-16,0 0-4 15,0 0-3-15,12 0-4 16,18 0 7-16,15 0 5 15,7-6-1-15,6 0-2 16,-1-2-1-16,-2 2-1 16,-7-1 2-16,-2 3-2 15,-10 1-3-15,-11 0 1 16,-8 3-1-16,-10 0-61 16,-7 0-140-16,-4 7-148 15</inkml:trace>
  <inkml:trace contextRef="#ctx0" brushRef="#br0" timeOffset="39575.7569">8681 3094 229 0,'0'0'18'16,"0"0"-13"-16,0 0 49 0,0 0 57 16,0 0-8-1,0 0-20-15,0 0-19 0,0 0-7 16,40-13-24-16,-40 13 5 15,0 0 1-15,0 0 2 16,0 0 4-16,0 0-11 16,0 0-21-16,0 0-8 15,0 0-2-15,0 0 5 16,-3 0 0-16,-3 0 4 16,3 3 0-16,-3 0-1 15,-1 0-4-15,4 0 4 16,0-2 5-16,3 1 4 15,0-2 0-15,0 0-5 16,0 2-15-16,13 4 3 0,14 0 0 16,15 2 6-16,16 1 3 15,15-6-1-15,15 1 1 16,21-3-3-16,24-1 6 16,16 0-5-1,22 0 0-15,12-10-5 0,2 1-5 16,-4-1 0-16,-15 0 1 0,-11 1 3 15,-12-2-2 1,-10-1 5-16,-2 0-1 0,-10-3-6 16,-9 1-1-16,-7 4 0 15,-11 0 1-15,-10 1 1 16,-15 4 0-16,-11 1-1 16,-16 3 0-16,-12 1-1 15,-11 0 1-15,-10 0 0 16,-6 0-1-16,-2 0 2 15,1 0-2-15,-2 0 2 16,0 0 1-16,1 0-2 16,2 0-1-16,2 0 1 15,1 0-1-15,6 8 0 16,4 9 1-16,1 8 4 0,5 5-4 16,2 9 7-16,1 3 0 15,2 1-4-15,4 1 1 16,5-2-3-16,-3-7 1 15,3-6 5-15,-4-5-4 16,-3-5 2-16,-10-6-3 16,-5-6-2-16,-4-2 5 15,-7-3-4-15,0-2 0 16,-3 0 3-16,0 0 6 16,0-2 5-16,6-13 9 15,-3-6-21-15,3-5-2 16,-1-2-1-16,2-6 2 15,-4-2-1-15,0 0 5 0,0 1 0 16,0 2 2-16,3 4 13 16,4 5-4-16,-6 2-7 15,6 7 7-15,-4 3-12 16,0 6 6-16,-2 3-5 16,-1 3-6-16,0 0-6 15,6 8-1-15,9 15 6 16,-3 8-1-16,4 4 4 15,1 2 0-15,-1 0 4 16,2-2-6-16,0-3 3 16,3-4 0-16,-2-1 0 15,2-6-1-15,-9-5-1 16,-1-3 1-16,-5-6-2 16,-2-4 1-16,-1 0 0 15,-2-3-1-15,-1 0 2 0,0 0 1 16,0 0 2-16,3-3-2 15,1-10 3-15,10-3-4 16,-5-5-1-16,4-4 0 16,1-7-1-16,-1-3 2 15,-3-2-2-15,4 1 0 16,-5 4 2-16,-2 5-1 16,0 6-1-16,-3 8 0 15,-1 7-1-15,-3 3 1 16,1 3-2-16,2 0-6 15,3 0-2-15,7 4 9 16,7 9 1-16,4-1-1 0,5 1 1 16,10-4 0-16,6 0 2 15,10-2-2-15,8-3 0 16,-1-1 1-16,10-3 0 16,4 0-1-16,0 0 4 15,3 0-4-15,0 0 0 16,-4-2-2-16,-1 1-1 15,1 0 1-15,4 1 2 16,-2 0 1-16,-2 0-1 16,-5 0 1-16,-12 0-1 15,-7 0 0-15,-8 0 1 16,-13 0-1-16,-13 0 1 16,-7 0-1-16,-10 0 0 0,-3 0-3 15,0 0 1-15,-10 0-84 16,-19 0-128-16,-20-14-303 15</inkml:trace>
  <inkml:trace contextRef="#ctx0" brushRef="#br0" timeOffset="41491.013">11876 1914 861 0,'0'0'8'0,"0"0"13"16,0 0 72-16,0 0-18 0,0 0-30 16,19-72-39-16,11 63-6 15,3 0 2-15,1 6 1 16,-1 3 3-16,-3 2 7 15,-8 15-8-15,-9 7-3 16,-5 4 2-16,-8 5-1 16,0 1-3-16,-24-1 6 15,-5 0-2-15,-3-5-3 16,2-7 4-16,5-6-1 16,7-5-2-16,9-5 1 15,9-5-3-15,0 2-1 16,0-2-3-16,19 0-7 0,11 0 11 15,9 0 1-15,3 0 0 16,-2 7-2-16,-6 6 0 16,-1 4 1-16,-9 3-1 15,-6 2 1-15,-12 3-3 16,-6-3 1-16,-3 1 1 16,-18-1 1-16,-12-2 1 15,-4-1-1-15,-5-4 6 16,0-3 5-16,0-4 0 15,10-4-4-15,2-4-3 16,8 0-4-16,2 0 0 16,1 0-24-16,10-6-148 15,9-9-177-15</inkml:trace>
  <inkml:trace contextRef="#ctx0" brushRef="#br0" timeOffset="41968.7385">12523 1939 642 0,'0'0'324'16,"0"0"-306"-1,0 0 118-15,0 0-57 0,0 0-40 16,0 0-31-16,0-11-8 15,-10 31 1-15,-10 10 6 16,-5 6 2-16,-2 1 1 16,-2 1 11-16,6-4-2 15,2-2-10-15,9-3-5 16,3-6-3-16,6-5 2 16,3-5-3-16,0-5 1 15,0-2-1-15,15-3 2 16,3-3 1-16,7 0 0 0,5 0-1 15,3-4-2-15,1-8 3 16,2 3-3-16,-3-2 0 16,6 0 0-16,-4-1 3 15,4 1-4-15,-3 0 1 16,-3 1 0-16,-5 3-2 16,-1 1 4-16,-12 1-4 15,-8 4-38-15,-3-1-37 16,-4 2-36-16,0 0-63 15,-3 0-52-15,-14 0-113 16</inkml:trace>
  <inkml:trace contextRef="#ctx0" brushRef="#br0" timeOffset="42234.4061">12632 2102 737 0,'0'0'13'0,"0"0"67"15,0 0 86-15,0 0-49 16,0 0-21-16,0 0-19 16,-3-58 9-16,3 58-33 15,0 0-24-15,0 23-28 16,0 12 21-16,0 12 36 16,0 3-20-16,3 0-18 15,3-3-8-15,6-2 1 16,0-6-12-16,-3-5 1 15,-2-1 0-15,-4-7-2 0,-3 2-4 16,0-4-146-16,-6-14-177 16,-13-10-508-16</inkml:trace>
  <inkml:trace contextRef="#ctx0" brushRef="#br0" timeOffset="47938.4982">14055 3191 544 0,'0'0'11'16,"0"0"15"-16,0 0 82 15,0 0-36-15,0 0-27 16,0 0-8-16,0 0-15 0,0 0-1 16,12-35 15-16,-11 34 11 15,2 0 2-15,-2-1 7 16,1-1-2-16,-2 2 10 15,0-2-12-15,0 2-6 16,0 1-1-16,0 0-13 16,0 0 5-16,0 0-21 15,0 0-7-15,0 0-6 16,0 5-3-16,1 22 0 16,1 18 2-16,-1 19 12 15,3 18 6-15,-4 15 1 16,0 12 2-16,3-1-3 0,0-6-11 15,3-13-3-15,1-16-1 16,-1-12-2-16,-3-8 4 16,1-12-4-16,-2-4 3 15,-1-14-5-15,-1-5-1 16,0-7 4-16,0-4-2 16,0-4-1-16,0 0 0 15,0-3-1-15,0 0 1 16,2 0 3-16,-2 0 0 15,0 0-2-15,0 0-2 16,0 2-4-16,0-1-14 16,0 6-8-16,-15 2-11 15,-14 8 24-15,-7 0-26 0,-3 3 30 16,0-2-3-16,3 0 12 16,1-4 4-16,9-1-4 15,3-4 1-15,10 1-1 16,6-4 0-16,4-1 0 15,3 1-2-15,0-1-3 16,6 4 0-16,11-5 5 16,12 2 3-16,7-4-3 15,6 1 3-15,7-3-2 16,0 0 3-16,-1 0-4 16,-2 0 1-16,-7 0-2 15,-8 0 2-15,-4 0-1 16,-11 4 0-16,-7 0 0 0,-9 2-6 15,0 6-2 1,0 5-2-16,-16 4 6 0,-9 4 0 16,-11 1 4-16,-6 2 0 15,-7 2-1-15,-6-2-4 16,-8 3 4-16,2-1 1 16,0-4 2-16,10 3-1 15,1-6 0-15,15 0 0 16,8-6-1-16,12-4-1 15,5-4-1-15,10 0 0 16,0-2-5-16,16-4 0 16,14 1 7-16,7-1 4 15,9-1-2-15,5-1-1 0,0-1 0 16,0 0 0-16,-2 0 2 16,-7 0-3-16,-4 0 1 15,-11 0 0-15,-11 0 0 16,-6 4-1-16,-6-1-1 15,-4-3-2-15,0 4 0 16,0 6-8-16,0 2 0 16,-21 10 6-16,-7 2 4 15,-5 0-6-15,-6 3-13 16,-1-2 14-16,5 3 4 16,9-6 2-16,3-2 1 15,10-4-1-15,4-3 0 0,3-2 0 16,6-1-1-16,0-1-4 15,3-2-1-15,16 0 6 16,10-4 0-16,4-3 2 16,3 0 2-16,-1 0-3 15,-2 0 2-15,-7 0 0 16,-4 0 8-16,-2 0 9 16,-3 0-3-16,-8 0-4 15,-3 0 0-15,0 0-2 16,1 3-4-16,-3 7-1 15,3 4-2-15,-1 8 8 16,-3 7 18-16,0 8-5 16,0 7 5-16,1 4-13 15,-1 9-2-15,-3 5 9 0,0 8-5 16,0 2 3-16,0 8-7 16,0 8 2-16,0 2-3 15,-3 5 5-15,-1-9-14 16,1-7 2-16,0-9-1 15,3-10 1-15,0-7-6 16,0-10 0-16,0-9 1 16,0-9 0-16,0-11-2 15,0-6 3-15,0-4 0 16,0-3-3-16,0 2-6 16,0-2-12-16,0-1-16 15,-6 0-80-15,-18-15-210 16,-9-16-497-16</inkml:trace>
  <inkml:trace contextRef="#ctx0" brushRef="#br0" timeOffset="48844.8813">12747 4503 659 0,'0'0'1'16,"0"0"36"-16,0 0 41 15,0 0-32-15,0 0-5 16,0 0 61-16,-11 1 14 15,11-1-32-15,0 0-14 16,0 0-12-16,0 0 6 16,0 0-21-16,0 0-36 15,8 0-7-15,10-6 0 0,5 5 3 16,3 1-3-16,-2 0 0 16,-6 20-8-16,-8 8 7 15,-7 4-4-15,-3 4 5 16,-6 3 0-16,-23 0 1 15,0-5 0-15,-4-7 2 16,8-7-3-16,4-10 3 16,12-4-1-16,6-6 1 15,3 0 2-15,0 0-5 16,0 0-5-16,18 0-4 16,9 0 9-16,2 0 4 15,6 0-4-15,-5 4 0 16,-4 11-2-16,0 5 1 0,-6 3 0 15,-4 1 0-15,-6 2 0 16,-10-1 1-16,0 0-3 16,-10 0 3-16,-16 0 0 15,-11-2 2-15,-8 3 5 16,-4-2-6-16,-2-7 8 16,9-5-9-16,7-5 11 15,8-7-9-15,5 0-1 16,9 0-2-16,6 0-12 15,7-10-84-15,0-1-94 16,3-7-235-16</inkml:trace>
  <inkml:trace contextRef="#ctx0" brushRef="#br0" timeOffset="49298.2106">13324 4646 856 0,'0'0'16'0,"0"0"139"15,0 0-20 1,0 0-43-16,0 0-36 0,0 0-11 15,-91-25-22-15,69 42-10 16,-1 8-1-16,7 10 3 16,4 2 2-16,8 5 10 15,4-6-9-15,0-4-6 16,19-6-10-16,3-6 3 16,2-8-2-16,-3-2 2 15,0-9-2-15,-2-1-2 16,-2 0 13-16,-1-12 1 15,-3-10-2-15,-4-5 7 16,2-7 1-16,-11-5-7 16,0-3-4-16,0 4-6 15,-3 6-3-15,-14 9-2 0,1 8-4 16,-10 10-11-16,0 5-73 16,-13 10-90-16,-10 6-274 15</inkml:trace>
  <inkml:trace contextRef="#ctx0" brushRef="#br0" timeOffset="50032.8209">12678 4596 287 0,'0'0'52'0,"0"0"-40"16,0 0 32-16,0 0-5 16,0 0 35-16,0 0-2 15,-43-9-3-15,43 9 0 16,0 0-2-16,0 0-12 0,0 0-17 15,0 0 5-15,0 0 4 16,0 0-8-16,0 0-6 16,0 0 10-16,0 0 0 15,0 0-15-15,0 0-1 16,0 0-2-16,0 0-3 16,0 0-5-16,0-1 2 15,0 1 1-15,0-2 15 16,0 2 2-16,0-5 6 15,0-2-5-15,7-2-25 16,7-4-4-16,5 2-9 16,4-2 5-16,8 1-4 15,-1 1 1-15,3 3-2 16,-2 0-2-16,-4 7-3 0,-11 1-136 16,-16 0-214-16</inkml:trace>
  <inkml:trace contextRef="#ctx0" brushRef="#br0" timeOffset="53642.5446">14228 6456 306 0,'0'0'26'0,"0"0"42"15,0 0 35-15,0 0-3 16,0 0-39-16,0 0-16 16,0 0-5-16,-23-6 6 0,22 5-6 15,-2 1-23-15,-3 0 3 16,3 0-1-16,-7 0-7 16,4 0 6-16,-1 0 9 15,3 0 10-15,1 0 7 16,0 0 8-16,3 0-10 15,0 0-13-15,-1 0 1 16,-1 0-5-16,2 0-7 16,0 0-7-16,0 0 6 15,0 0-11-15,0 0 12 16,0 0-6-16,0 0 0 16,0 0-8-16,0 0-4 0,13 0 1 15,20 0 6-15,19-4-1 16,22 1 3-16,14 1 2 15,15 1-4-15,18-1-1 16,13 1-5-16,11-2-1 16,7 0 1-16,-9 1 3 15,-19-3-4-15,-16 1 5 16,-18-2-4-16,-15 2 2 16,-17-2-3-16,-15 3 0 15,-18-1 3-15,-8 2-3 16,-8-1 0-16,-9 1 2 15,0 0 5-15,0 0 1 16,0 1 13-16,0-2-9 0,0 1-10 16,0 1-1-1,0 1-1-15,0 0 0 0,0 0 0 16,0 0-1-16,0 0-5 16,3 0 1-16,0 0-4 15,7 8 4-15,4 9 4 16,2 8 1-16,0 3 1 15,10-1-1-15,-1 2 1 16,5-4-1-16,-3-3 0 16,-1-3 1-16,3 0-1 15,-7-5 1-15,1-4-1 16,-6 0 0-16,-1-3 0 0,0-4 1 16,-1 1-1-1,0-4 2-15,-3 0-2 0,1-2 1 16,-1-13 0-16,2-2 2 15,-1-6-3-15,0-2 0 16,0-6 0-16,0 2 0 16,0-5 0-16,-3 1 0 31,3 0 0-31,0 5 0 16,-4 3 0-16,0 6 0 15,-1 9 3-15,-1 0-1 16,-4 6 4-16,0 4-1 15,0 0 5-15,0 0-9 16,3 3-1-16,5 14 0 0,5 9 6 16,3 3 4-1,0 2 3-15,1 1-5 0,3-1 9 16,3 2-4-16,-3-3-3 16,2-2-5-16,-5 0-1 15,0-5 4-15,-7-6-6 16,0-4 1-16,-3-4-1 15,-7-4-1-15,0-2 0 16,0-3 2-16,-3 0-1 16,0 0 3-16,3 0 5 15,0 0-5-15,1-3 0 16,2-11-4-16,3-2 1 16,1-9-1-16,7 0-1 15,0-6 0-15,2-3-1 0,1 3 1 16,3 1 0-16,-5 6-1 15,-1 5 0-15,2 6-1 16,-5 2 2-16,0 3-1 16,1 2 1-16,-9 3-1 15,0 3 0-15,-3 0-1 16,0 0-2-16,-2 0-2 16,5 2 4-16,0 6 0 15,0 2 2-15,5 0-1 16,2-1 1-16,3-3 2 15,13-3-2-15,11-3 1 16,11 0-2-16,8 0-3 16,13-7-3-16,5-3 1 0,11 2-11 15,9 2 8 1,8 2 5-16,-5 4 4 0,-2 0 2 16,-4 0-1-16,-7 0-1 15,-15 1 0-15,-4 2 6 16,-10-1-5-16,-7-2 0 15,-7 0 3-15,-11 0 13 16,-11 0-10-16,-9 0-5 16,-7 0-2-16,-6 0 0 15,0 0-8-15,-3 0-81 16,-30-12-165-16,-21-10-460 16</inkml:trace>
  <inkml:trace contextRef="#ctx0" brushRef="#br0" timeOffset="55142.8326">16206 7153 805 0,'0'0'19'16,"0"0"169"-16,0 0-29 16,0 0-46-16,0 0-26 0,0 0-9 15,0-55-33 1,0 55-26-16,0 17-17 0,3 17 1 16,3 15 40-16,0 5-8 15,1-1-7-15,-1-1-10 16,0-2-8-16,-3-7-9 15,1-6 5-15,0-10-6 16,-1-5 2-16,-3-5-2 16,0-8 0-16,0-6-12 15,0 2-38-15,0-3-71 16,0-2-48-16,0-2-29 16,4-19-260-16</inkml:trace>
  <inkml:trace contextRef="#ctx0" brushRef="#br0" timeOffset="55705.3083">16517 7246 1066 0,'0'0'5'0,"0"0"40"16,0 0 37-16,0 0-36 16,0 0-25-16,45-76-18 15,-12 74 2-15,0 2-4 16,-4 0 4-16,-3 10 0 15,-7 7 5-15,-2 0-5 16,-14 0-5-16,-3 7 1 16,0-3 10-16,-20 0-5 15,4-5 0-15,-7-3-2 16,9-6 2-16,5-5 0 16,6 0 1-16,3-2-7 15,0 0 7-15,0 0-7 0,16 0-19 16,14-10 16-16,6 6-9 15,-2 2 0-15,0 2-2 16,-2 6 11-16,-6 16 3 16,-3 5-3-16,-14 7 3 15,-8 2 12-15,-1-2 26 16,-17 0-7-16,-15-3-7 16,-4-4-5-16,-3-5 11 15,4-8 15-15,2-5-10 16,4-4-8-16,6-5-17 15,-4 0-7-15,5 0-3 16,2-2-116-16,1-13-267 16</inkml:trace>
  <inkml:trace contextRef="#ctx0" brushRef="#br0" timeOffset="59112.2179">14110 3175 667 0,'0'0'23'15,"0"0"-9"-15,0 0 49 16,0 0 25-16,0 0 0 0,0 0-34 16,0 0 10-16,0 0-16 15,-38-15-11-15,37 14-2 16,-2 1-9-16,3 0-2 16,-1 0-10-16,-1-3 1 15,2 3-9-15,0-1-3 16,0 1 1-16,0 0 4 15,0 0-8-15,0 0-2 16,12 0-16-16,18-1 13 16,18-1 5-16,18 2 5 15,9-1-2-15,12-1-3 16,10-1 0-16,12 1 1 0,6-4 0 16,9 0 0-1,-10-2-1-15,-3-3 1 0,-14-4-2 16,-17 1 2-16,-11 0 6 15,-14 0-2-15,-9 3 18 16,-7 0 0-16,-9 2-8 16,-6 1-1-16,0 3-5 15,-8-1-5-15,-3 3-1 16,1 0-2-16,-2 3-1 16,-3 0 0-16,2 0-2 15,2 1-3-15,-1 19-1 16,1 9 4-16,0 8 2 15,1 3 0-15,-2 2 0 16,2 1 0-16,2-6 1 16,0-2 0-16,0-6-1 0,1-4 0 15,-2-8 1-15,-4-5-2 16,-2-5 1-16,-2-3 0 16,-1-2 1-16,-6-2-1 15,3 0 0-15,1 0 4 16,-1 0-4-16,4-5 4 15,4-10 0-15,4-7-3 16,-3-2 0-16,2-4 0 16,2-3 1-16,0-5-2 15,-3-1 0-15,7-4 1 0,-2 0-1 16,-1 5 0 0,3 9 0-16,-8 8 0 0,-2 10 0 15,-3 6 0-15,0 3 0 16,-1 0-2-16,0 3-4 15,8 16 4-15,1 10 2 16,8 8 3-16,-3 4 4 16,5 0-2-16,2-3-3 15,-1-3 5-15,0-7-3 16,-1-3-1-16,-1-6-1 16,-5-5 1-16,4-2 0 15,-8-7 0-15,-2 0-3 16,-4-4 3-16,-1-1-2 15,-4 0 2-15,2 0 1 16,0-3-1-16,0-11 5 0,0-4-3 16,1-3-2-16,1-1-2 15,-5-7 0-15,0-3 2 16,3-5-2-16,-3-3-1 16,4 1-2-16,-1 5 2 15,1 10 2-15,-2 9-2 16,-1 8-2-16,0 7-3 15,3 0 0-15,2 8-9 16,3 14 12-16,6 6 1 16,1 4 1-16,-1-4-2 15,6-1 4-15,1-3-2 16,2-6 4-16,3-2-4 0,-4-8 2 16,2-3 1-16,-8-5 2 15,3 0-3-15,-8 0 2 16,-1-5-2-16,-1-7 3 15,-7 0-1-15,1-2 2 16,-4-3-2-16,-3 0-4 16,0-1 1-16,0-2-1 15,0 0 1-15,0 3-1 16,0-1 0-16,0 6 0 16,0 5 0-16,10 0-5 15,13 2-1-15,12 0-2 16,9 0 8-16,13 2 0 15,4 1 0-15,3 0-2 0,9-1 1 16,-1 2 1 0,3 1 0-16,2 0 1 0,-6 0-3 15,-2 0 2-15,-11 0 0 16,-7 3 1-16,-5 5-1 16,-7-1 0-16,-6 0 0 15,-4-1 4-15,-3-2-4 16,-10-3 2-16,-2 2-1 15,-8-3-1-15,-3 1 0 16,-3 1-16-16,0-2-104 16,-3 0-137-16,-23-2-474 15</inkml:trace>
  <inkml:trace contextRef="#ctx0" brushRef="#br0" timeOffset="60846.8641">15962 2092 809 0,'0'0'9'15,"0"0"38"-15,0 0 65 16,0 0-52-16,0 0-13 0,0 0-25 16,45-75-15-16,-16 65-1 15,1 5 4-15,-2 4-2 16,2 1 3-16,-2 0-2 16,-4 11-2-16,-4 8 3 15,-4 4-9-15,-10 4 6 16,-6 5 0-16,0 4-4 15,-24 2 10-15,-7-1-5 16,-5-5-7-16,1-5 1 16,9-10 2-16,6-6 2 15,10-6-5-15,7-4 2 16,3-1 1-16,0 0-4 16,3 0-4-16,20 0-9 15,9 0 13-15,7 0 3 16,1 10-3-16,-4 4-1 0,-11 5-1 15,-2 4 2-15,-4 3 0 16,-9 0 0-16,-6 1 0 16,-4-3-1-16,0-1 1 15,-20-1 8-15,-9-5 1 16,-7 0 1-16,1-4 2 16,-5-4 0-16,4-4 2 15,4-4-1-15,6-1-6 16,5 0-4-16,6 0-2 15,6-5-1-15,6-5-40 16,3-6-90-16,0-4-155 16,16-2-256-16</inkml:trace>
  <inkml:trace contextRef="#ctx0" brushRef="#br0" timeOffset="61287.0084">16716 2268 793 0,'0'0'18'0,"0"0"123"16,0 0-9-16,0 0-46 15,0 0-23-15,-102-41-31 16,80 41 0-16,-8 5-7 16,2 14 4-16,4 3-5 15,5 6-5-15,5 2-2 16,9 2 3-16,5-1-7 16,3-2-1-16,16-4 2 0,7-6-14 15,3-7 9 1,1-7-9-16,-1-5 2 0,0 0 11 15,-4-3 1-15,-4-14 1 16,-5-5 3-16,-2-3-4 16,-8-5 9-16,-6 1 2 15,0-2-12-15,-6 0-13 16,-12 4 1-16,-1 9-2 16,0 8-7-16,-4 10-63 15,-6 0-152-15,3 0-383 16</inkml:trace>
  <inkml:trace contextRef="#ctx0" brushRef="#br0" timeOffset="65771.636">17763 3037 224 0,'0'0'81'0,"0"0"-50"15,0 0 76 1,0 0-35-16,0 0 5 0,0 0-33 16,0 0-3-1,-6-16-12-15,4 15-1 0,1 1 1 16,-1 0-8-16,1 0-5 0,-1 0-8 15,1 0 1 1,-2 0 2-16,-4 0-1 0,4 0 0 16,-3 0 7-1,-2 0-10-15,3 0 1 0,1 0 2 16,3 0 3 0,1 0 4-16,0 0-4 0,0 0-1 15,0 0 2-15,4 0 0 16,16 3 0-16,11-3 16 15,18 0 11-15,11 0-19 16,7 0-11-16,9 0 0 16,-3 2 1-16,6-1-10 15,-1 1 2-15,-7 0-1 16,-5-2-3-16,-15 0 2 16,-8 0-1-16,-10 0 6 15,-14 0 3-15,-4 0 1 0,-8-4-1 16,-3 3-1-16,-4-1 0 15,3 0 1 1,-3 1 1-16,0-1 0 0,0 1 0 16,0-1-3-1,0 2-2-15,0 0 1 0,0 0-2 16,0 0 2-16,0 0-1 16,0 0-4-16,0 0 5 15,0 0-3-15,0 0-4 16,0 0 0-16,0 10-3 15,4 15 3-15,-4 12 16 16,0 11-7-16,0 15 18 16,0 5-6-16,0 7-3 15,0 6-3-15,0 2-6 16,0-1 3-16,0-5 3 16,0-6-4-16,0-9 1 15,3-6-3-15,0-3-2 0,0-3-5 16,0-5 2-16,-3-7 1 15,1-7-5-15,1-10 1 16,-2-7-1-16,1-6 2 16,1-4-2-16,-2-4 1 15,1 1 2-15,-1 1-1 16,0-2 1-16,0 1 2 16,0-1-3-16,0 2-2 15,0 2-4-15,-13 6-3 16,-14 2 3-16,-8 6 4 15,-7 3-7-15,-10 3 7 16,-1-1 5-16,-1 2-5 0,2-3 1 16,6-1-1-16,8-1 1 15,12-2-2-15,8-4-1 16,10-5-2-16,8 2 0 16,0 0-1-16,5-3 1 15,22 3 4-15,8-5 3 16,11 0 1-16,6-1-2 15,0-2-1-15,0 0-1 16,-1-2 1-16,-2-1 1 16,-2 0-2-16,-5 0 1 15,-4 0-1-15,-7 2 0 16,-9 1-4-16,-10-1 4 16,-6 4-6-16,-6 2 3 15,0 5 0-15,0 2 3 16,-16 2-1-16,-10 0-4 0,-6 4 5 15,-7-1-1-15,-10-3-2 16,-6 6 2-16,-11 0-1 16,-1 1 2-16,-5 2 0 15,1-1-1-15,8-1 0 16,13-7 1-16,16-3-1 16,13-3 1-16,10-5 0 15,8-1-6-15,3-1 6 16,0 2-9-16,14-1 8 15,21 1 0-15,17-2 2 16,7-1 7-16,9-2-6 16,-4 1-2-16,-3-1-1 0,-4 1 0 15,-5-2 1-15,-7 3 6 16,-6-1-6-16,-10 2 0 16,-9-1 0-16,-14 0 0 15,-3 4-5-15,-3-1-4 16,-6 7 5-16,-18 4 4 15,-9 1 1-15,-4 0-1 16,-2 2-2-16,-7-2 1 16,1 2-2-16,-4 0 2 15,4-2 1-15,2 0 0 16,4-3-1-16,10-4 1 16,13-2-1-16,12-4 0 15,4-1-1-15,0 2-9 0,16-2 4 16,15-2 7-16,10-2 1 15,2 0 0-15,2 0 1 16,-3 0 0-16,-6 0-2 16,-4 0 0-16,-9 0 1 15,-4 0 2-15,-9 0 3 16,-3 0-1-16,-4 0 3 16,1 9-3-16,2 6 3 15,-3 7 3-15,0 7 2 16,-3 7 3-16,3 3-7 15,-3 5 5-15,0 4 5 16,0 2-6-16,0 1-4 0,0-1-2 16,0 2 4-16,0 1-1 15,0-4 11-15,0 1-12 16,-6-3-5-16,3 1 2 16,0-2 3-16,3-5-7 15,0-6 3-15,0-7 1 16,0-5-2-16,0-5-1 15,0-1 2-15,0-3-4 16,3-2 3-16,-3-1-3 16,0 0 2-16,0 1-2 15,0 3-1-15,0 0 2 16,0 1-2-16,0-2 0 16,0-1 1-16,0 1-1 15,0 0 0-15,0-1 0 16,0-2 2-16,0-1-1 0,0 0-1 15,0 0 0-15,0 0 0 16,0 3 1-16,0 1-1 16,0 2 0-16,0-1-1 15,3-1 2-15,-3 1-1 16,0-5 0-16,0-2 0 16,0-4 0-16,0 0 0 15,0-1 1-15,0 0-1 16,0-2 1-16,0 1-1 15,0-2 1-15,0 1-2 0,0 1 1 16,0-1 0 0,0-1-1-16,0 4 1 0,0-4 0 15,0 0 1-15,0 3 0 16,-3-3 0-16,0 0 1 16,3 0-2-16,-3 0 0 15,-4 0 0-15,2 0 2 16,-3 0 0-16,1 0-2 15,-2 0-1-15,-1 0 1 16,0 2 0-16,1-1 0 16,-1 2 1-16,0-2-1 15,0 1 0-15,-1-1 1 16,0-1-1-16,1 0 0 16,-10 0 0-16,1 0 3 15,0 0-4-15,-7 0 1 0,2 0 0 16,1 0 0-16,1 0 1 15,3 0-1-15,6 0 1 16,-2 0-1-16,4 0-1 16,3 0 0-16,2 0-1 15,0 0 2-15,0 0-1 16,-2 2 1-16,1-2 0 16,1 5 0-16,-2-3 0 15,4-1 0-15,1 2 0 16,-4 0 0-16,7-3 0 0,-3 0-2 15,3 0 1 1,0 0 1-16,-3 0-1 0,3 0 0 16,0 0-7-16,0 0-27 15,0 0-36-15,0 0-60 16,0-3-74-16,13-17-297 16</inkml:trace>
  <inkml:trace contextRef="#ctx0" brushRef="#br0" timeOffset="66459.2619">19116 4725 596 0,'0'0'385'0,"0"0"-358"0,0 0 147 16,0 0-34-1,0 0-45-15,0 0 0 0,-40-63-37 16,40 63-35-16,0 0-19 15,0 6-4-15,0 26-8 16,0 17 8-16,0 13 21 16,-3 7-7-16,0 0-2 15,-5-3 0-15,5-2-6 16,0-5 2-16,1-10-4 16,1-12-4-16,1-11 2 15,0-7-2-15,0-8 0 16,0-5-1-16,0-4-45 15,0-2-104-15,0-4-68 16,3-20-174-16</inkml:trace>
  <inkml:trace contextRef="#ctx0" brushRef="#br0" timeOffset="66881.3197">19277 4722 952 0,'0'0'16'15,"0"0"23"-15,0 0 9 16,0 0 16-16,101-24-22 16,-61 19-22-16,-1-2-11 0,-1-1-4 15,-10-2 3-15,-6 4-3 16,-8 1 2-16,-7 0 7 15,-6 4-2-15,-1 1 21 16,0 0 19-16,0 0-19 16,0 1-31-16,0 21 4 15,-4 11-2-15,-3 12 12 16,-1 8-2-16,4 3 12 16,1 0 8-16,0 1-6 15,3-3-7-15,0-7-15 16,0-4 9-16,0-8-14 15,0-9 6-15,0-6-6 0,0-8-1 16,0-5 0-16,0-4-2 16,-3-3-50-16,-4 0-42 15,-1 0-71-15,-4-18-174 16</inkml:trace>
  <inkml:trace contextRef="#ctx0" brushRef="#br0" timeOffset="67115.7159">19363 5045 308 0,'0'0'677'0,"0"0"-591"15,0 0 68-15,0 0-96 16,0 0 5-16,100-45-32 0,-48 34-6 16,-1 5-11-1,-5-2-4-15,-4 2-6 0,-3-4 1 16,-9 8-3-16,-11 1 0 15,-6-1-2-15,-6 2-3 16,-7 0-22-16,-3 5-131 16,-18 6-32-16,-4-8-412 15</inkml:trace>
  <inkml:trace contextRef="#ctx0" brushRef="#br0" timeOffset="73747.5695">5192 6512 287 0,'0'0'53'0,"0"0"-21"16,0 0 6-16,0 0-24 16,0 0-9-16,0 0 13 15,0 0 17-15,0 0 9 16,3-1 38-16,-3 1 9 15,0 0-17-15,0 0-34 16,0 0-6-16,0 0-6 16,0 0-1-16,0 0 8 15,0 0 7-15,0 0-1 0,0-2-6 16,0 1-11 0,0-1 2-16,0 2 5 0,0 0-5 15,0 0-8-15,0 0-7 16,0 0-9-16,0 0 0 15,0 0-2-15,0 0-11 16,0 14 7-16,9 12 4 16,1 12 3-16,1 14 10 15,2 15 1-15,2 10 5 16,-3 9-8-16,0 10 1 16,0 9 0-16,-2 2 2 15,-1 4-4-15,-6 2 8 16,0-3-7-16,-3 0 0 15,2-4 7-15,-1 0-2 16,1-5-5-16,1-4 1 0,0 1 1 16,4-1 0-16,2-5 1 15,0-1-2-15,6-10-7 16,-6-4 2-16,0-11-5 16,4-8 1-16,-4-11 0 15,-1-11-2-15,-1-6-1 16,-1-6 0-16,-3-9 1 15,0-8 0-15,-3 1-1 16,0-6-25-16,0-2-32 16,0 0-46-16,0 0-22 15,0-11-201-15</inkml:trace>
  <inkml:trace contextRef="#ctx0" brushRef="#br0" timeOffset="76685.2764">5393 8838 433 0,'0'0'54'0,"0"0"94"15,0 0-59 1,0 0-42-16,0 0-16 0,0 0-15 16,0 0 3-16,-3-3-1 15,3 3-5-15,0 0-2 16,0 0 9-16,0 0 10 16,0 0 3-16,0 0-5 15,0 0-11-15,0 0-5 16,0 0-1-16,0 0-3 15,15 0 2-15,15 3 8 16,19 2-1-16,12-2 11 16,14-2-11-16,13-1-1 15,9 0-7-15,12 0 1 16,4 0-2-16,8 0-5 0,-6 0 1 16,3-1-1-16,-5-1-2 15,2 2 3-15,1 0-2 16,1 0 6-16,2 0 0 15,5 0-5-15,4-2-2 16,0-2 6-16,2 4-7 16,7-2-1-16,-4 1-1 15,10 1 4-15,11-2 3 16,7-3-4-16,9 2-2 16,5-4-5-16,-1 3 6 15,2-3-1-15,-3-1 2 16,-1 3 1-16,-4-1-1 15,1 0-1-15,-2 2 1 0,0 4-1 16,-3-1 0-16,-9 1-1 16,-6 0 1-16,-5 0 3 15,-8 0-2-15,-4-3 0 16,-11 0 0-16,-11-7 1 16,-10 3 1-16,-3-6 1 15,-8 4 4-15,2 1-5 16,0 2 8-16,-4 0 0 15,-5 1 9-15,-10-1-7 16,-7 0-8-16,-8 1-1 16,-7 0-1-16,-9 1 2 15,-14 1-5-15,-11 1-1 0,-6-1 1 16,1 1-3-16,-5 0-7 16,3 2-33-16,0 0-72 15,-1 0-146-15,-2-8-252 16</inkml:trace>
  <inkml:trace contextRef="#ctx0" brushRef="#br0" timeOffset="78154.5533">11691 8682 641 0,'0'0'8'0,"0"0"20"15,0 0 35-15,0 0 10 16,0 0-18-16,0 0-20 15,0 0 0-15,-20-9-4 16,20 9-2-16,0 0-12 16,0 0-5-16,0 0-4 15,0 0-1-15,0 0-7 16,0 0 0-16,11 0 0 16,11 0 6-16,14 8 11 0,15-3 2 15,17-1 14 1,13 1-4-16,13-2-3 0,8-3-2 15,15 0-7-15,10 0-8 16,9-2-4-16,7-4 0 16,0-2-3-16,-4 2 1 15,1 1 2-15,-10-1-5 16,4 1 1-16,-6 1 0 16,-1 0 3-16,3 1 6 15,1 3-8-15,-4 0 2 16,2 0-1-16,4 0 0 15,6 0 1-15,1 0-4 16,6 0 1-16,4 0-1 0,2 3 0 16,5 8-2-16,-4-3 1 15,2 0 2-15,-6 1 4 16,-6-4-5-16,-1 1 0 16,-14-3 0-16,-8 2 1 15,-7-1 1-15,-5 1 2 16,-7 0-1-16,-7 0 7 15,-6-2-2-15,3-3-1 16,-3 0 9-16,6 0-9 16,0 0 5-16,0 0-1 15,0-2-5-15,0-4-4 16,3-3 15-16,5-1-1 0,3 4-11 16,4 0 2-16,-3-3 3 15,1 1-5-15,-2 0-1 16,3 3 3-16,-2 1-4 15,5-1 1-15,3 0 4 16,-1 2 10-16,-9-4 11 16,-9 3-19-16,-11-5-7 15,-13 1 3-15,0-1-4 16,-3 4 3-16,-2-3 3 16,-7 5-7-16,-4-1 1 15,-5-1 1-15,-6-1-1 16,-5 2 2-16,-4 0-4 15,-9-1 6-15,-3 3-1 0,-11-1 1 16,-3 2-4 0,-5-1 0-16,0 1-1 0,0 1-1 15,-4 0 0-15,0 0-5 16,0 0-11-16,0-2-111 16,-14-4-59-16,-8-11-215 15</inkml:trace>
  <inkml:trace contextRef="#ctx0" brushRef="#br0" timeOffset="81187.3484">18658 2984 204 0,'0'0'62'16,"0"0"-61"-16,0 0 1 16,0 0 12-16,0 0 21 0,0 0 25 15,0 0-21-15,-81 10 6 16,80-10 8-16,-5 0-14 15,0 0-21-15,-1 1-9 16,-4 1-1-16,2 1 4 16,-1 0 16-16,-2-1 6 15,4 2 0-15,-2 1-5 16,2-1-8-16,1-1-10 16,-2-1 17-16,2 1-11 15,3-3 4-15,3 2 12 16,1-2-16-16,0 0 1 15,0 0 1-15,0 0 7 0,0 2-16 16,8 2-9-16,8 0 17 16,14 0 14-16,7-1 0 15,13 0 6-15,15-1 1 16,10 1-12-16,20 0-4 16,17 0 2-16,12 0-9 15,7-2 0-15,-5-1-14 16,-6 0 11-16,-17 0 2 15,-14 0-6-15,-14 0-4 16,-13 0 0-16,-11 0 0 16,-6 0-2-16,-9 4-3 15,-3-4 0-15,-8 2 1 16,2-1-1-16,-6-1 0 0,6 1 3 16,-2 1-1-1,0 1 1-15,-1 0-3 0,-4 2 4 16,-7 0-4-16,-3 0-1 15,-2 4 1-15,1 1 0 16,-6 4 0-16,0 4 1 16,-3 5 1-16,0 4 7 15,0 4 12-15,0 6 1 16,0 6 1-16,0 6-8 16,0 2 3-16,0 6-2 15,0 5-10-15,4 5 2 16,5 4-2-16,1-2-4 0,-1-3 7 15,-2 2-2 1,-4 0-2-16,0 1 2 0,-3 3 5 16,0-1-8-16,0-4 5 15,0 2-3-15,0-4 9 16,4 0-3-16,-3-2-2 16,5-3 3-16,2 1-12 15,1 0 9-15,3 3-6 16,-3 2 1-16,-5-3 2 15,1 1-6-15,-2 1 5 16,-3 4-3-16,0 1-1 16,0-1 6-16,0-2-7 15,1-1-1-15,2-4 1 0,0-2 2 16,-2-1 0 0,-1 1 1-16,0-1 1 0,0 0-2 15,0 0 3-15,0 2 1 16,0 1-1-16,0 4-4 15,-1-3 1-15,-2-3-1 16,0 3 1-16,0-2-1 16,2 3 1-16,-2-2-1 15,1 1 2-15,1-6-4 16,-1-1 2-16,2-1-2 16,0-4 0-16,0 1 4 15,0-2-4-15,0-2 0 0,0-1 0 16,0-5 2-1,0-4 0-15,0 0-1 0,2 3-1 16,1 3 0-16,-2-3 1 16,-1 3-1-16,0-8 1 15,0 4 1-15,0-4-2 16,-3 3 0-16,-1-1 0 16,-5 0 0-16,0 3 3 15,1 2-3-15,1 3 0 16,-1-4 0-16,4-1 1 15,-3-5 0-15,1-3 0 16,-2 2-1-16,3-1 1 16,1-5-1-16,0-3 0 15,-1 1 1-15,2-2-2 16,0 1 4-16,2 0-2 0,-5 0-1 16,3 1 1-16,-5-1-1 15,5-1 0-15,0 2-2 16,2-2 2-16,-4 1 1 15,1-4 0-15,-1-2-1 16,-1-1 0-16,1 1 1 16,-1 1-1-16,-1 1-1 15,4-6 1-15,0-2 0 16,0 3 0-16,2-1 0 16,-1 1 0-16,2 0 2 15,-1 0-1-15,1-1 0 16,0-3-2-16,0-1 0 0,0-1 0 15,0-2 1-15,-3-1 1 16,2 0-1-16,-1-1 2 16,-1 0-4-16,2 3 3 15,-1 0-1-15,2 0 0 16,-1 0 2-16,-1 0-4 16,2 3 2-16,-1-3 0 15,-1-3 0-15,2 3 0 16,-1-4 0-16,1 5 0 15,0-3 0-15,0-2 2 16,0-1-4-16,0 1 2 16,0-5 0-16,0 2 0 15,0-3 1-15,0 0-1 0,-3 0 0 16,3 0 0-16,0 2 0 16,-3 1 0-16,-6-1-5 15,0 1 5-15,-2 3 1 16,-3-3-1-16,-2 2-1 15,-1-2 0-15,-1 2 0 16,-3-1 1-16,2 4 3 16,2-3-3-16,1-1-4 15,1-1 4-15,-5 1 0 16,1-1 0-16,-4 0-2 16,-3 4 1-16,-3 0 1 15,0-1-3-15,-4 0 1 0,3 1 2 16,2-1 0-1,1 0-2-15,1-1 4 0,1 2-2 16,4-5 0-16,0 3 0 16,1-4 0-16,1-1 0 15,-4 0-3-15,-4 0 0 16,0 0 3-16,2 0-2 16,7 0 3-16,-6 0-2 15,5 0 1-15,-3 2-1 16,5 0 1-16,3 4-1 15,-1-2 1-15,5 3-2 16,0-1 3-16,0-2-1 16,1-2 1-16,2 5-1 0,-2-6 0 15,2 5 2 1,1-3-1-16,-6-3 2 0,4 4-2 16,1-1 5-16,2 0-4 15,1-2-2-15,4-1 7 16,-3 3-3-16,3-3-1 15,0 0-1-15,0 0 2 16,0 3-4-16,0-3 5 16,0 0-3-16,0 0-3 15,0 0 4-15,0 0-3 16,0 0 0-16,0 0-2 16,0 0 1-16,0 0-3 15,-4 3-20-15,1 4-70 16,-3-3-160-16,-4-4-256 0</inkml:trace>
  <inkml:trace contextRef="#ctx0" brushRef="#br0" timeOffset="83615.008">8445 6483 696 0,'0'0'6'16,"0"0"29"-16,0 0 37 0,0 0-6 15,0 0-5 1,0 0 5-16,0 0-10 0,-45-4-2 15,45 4-22 1,0 0-9-16,0 0 0 0,0 0 2 16,0 0-4-16,0 0-11 15,0 0 0-15,0 0-4 16,0 0-6-16,5 0-7 16,29 0 3-16,23 2 4 15,22-2 11-15,23 0-1 16,18 0-2-16,10-9 9 15,10 4-10-15,5 0 1 16,1 5 1-16,0 0-8 16,-6 0-1-16,-13-3-2 15,-12-3 2-15,-18 0 0 0,-21-2 1 16,-22 1-1 0,-23 3 8-16,-13-1-5 0,-9 5 1 15,-9 0 16 1,0 0 4-16,0 0-4 0,0 0-19 15,0 0-2 1,0 0-6-16,3 0-28 0,3 0-77 16,1 0-5-16,-4 0-138 0,-3-1-119 15</inkml:trace>
  <inkml:trace contextRef="#ctx0" brushRef="#br0" timeOffset="83995.0333">10304 6357 854 0,'0'0'7'16,"0"0"141"-16,0 0-14 16,0 0-44-16,-81-27-49 15,57 27 1-15,-1 6-21 16,-2 15-17-16,6 4 3 15,0 4 5-15,8 2-6 16,7-3 2-16,6-3 3 16,0-3-2-16,10-3-8 0,10-4 3 15,5-5 1 1,2-3-2-16,1-7 5 0,-1 0-1 16,0 0 1-1,-9-10-2-15,-2-5 20 0,-5-2 8 16,-5 0 6-1,-6-1-1-15,0-2-14 0,0 1-8 16,-14 0-17 0,-2 5-6-16,-5 6-5 0,-3 8-109 15,-6 0-125-15,2-2-400 0</inkml:trace>
  <inkml:trace contextRef="#ctx0" brushRef="#br0" timeOffset="84888.8211">12678 6409 315 0,'0'0'50'0,"0"0"57"0,0 0 37 15,0 0-52-15,0 0-8 16,0 0-17-16,-33 0 43 16,30 0-9-16,0 0-23 15,0 0 5-15,2 0-27 16,-5 0-11-16,3 0-11 15,-3 0-13-15,6 0 1 16,0 0-6-16,0 0-2 16,0 0-13-16,3 0-1 15,27 0 0-15,15 0 12 16,23 0 1-16,4 0-1 16,1 0 5-16,3 0-13 0,-5 2 3 15,7 0 4-15,-3-2-4 16,-8 4-7-16,0-4 3 15,-6 0-4-15,-3 0 2 16,-3 0 1-16,1 0-1 16,-10 0-1-16,-1 0 0 15,-7-6 0-15,2 1 2 16,-2-1 4-16,1 0-6 16,-2 1 0-16,-6 1 0 15,-1 0-2-15,-4 2 2 16,-7 1 0-16,-9 1 5 15,-3 0-5-15,-5 0-1 16,-2 0-4-16,0 0 2 16,0 0-1-16,0 0-4 0,-13 0-45 15,-5 0-66-15,-5 0-68 16,6 0-122-16</inkml:trace>
  <inkml:trace contextRef="#ctx0" brushRef="#br0" timeOffset="85857.7864">13961 6503 100 0,'0'0'173'16,"0"0"-116"-16,0 0 27 15,0 0 0-15,0 0 31 16,0 0-33-16,-33-36-39 16,30 30-20-16,0 2 10 15,0 0 12-15,-1 3-16 16,-2-2-6-16,3 1 11 15,0 0 18-15,0-1-17 16,0 3 4-16,3 0 1 0,-4 0-10 16,3 0-17-1,-1 0-7-15,2-2-4 0,-1 2 0 16,-2-1 0-16,0 1-2 16,2-2 0-16,-1 1 0 15,2 1 0-15,0-3 4 16,0 3-2-16,0 0 0 15,0 0 5-15,9-1-2 16,11-3-3-16,8 4 0 16,5-3-1-16,3 1 1 15,1 2-1-15,-2-1-1 16,1-2 6-16,-4-3-4 16,-2 2 3-16,-5-2-1 15,-8 3 0-15,-7 0-1 0,-1 2 3 16,-9 1-1-16,0 0-5 15,0 0 0-15,0 0-28 16,-19 0-91-16,-11 1-151 16</inkml:trace>
  <inkml:trace contextRef="#ctx0" brushRef="#br0" timeOffset="86748.5967">12599 6361 378 0,'0'0'36'16,"0"0"92"-16,0 0 1 15,0 0-77-15,0 0-4 16,0 0 5-16,40-17 5 15,-38 14 19-15,-2-2 5 16,0 2-11-16,0 0-25 16,0 0 22-16,0 0-14 15,-2 0-20-15,-5-1-13 16,-5 3-5-16,-4 1-7 16,-1 0-9-16,-5 5 3 15,1 15 1-15,3 2 3 0,5 6 3 16,6 1 3-16,7 1 0 15,0-2-1-15,4-3-5 16,15-3-1-16,-3-6-1 16,7-6-1-16,-1-3-1 15,-2-7 6-15,2 0 8 16,-4 0 7-16,0-15 2 16,-5-6-1-16,-3-1-4 15,-3-6-9-15,-7 3-7 16,0-3 12-16,0 1-12 15,-7 2-2-15,-6 5-3 16,-6 9-6-16,-11 11-18 16,-9 0-136-16,-16 10-260 0</inkml:trace>
  <inkml:trace contextRef="#ctx0" brushRef="#br0" timeOffset="87436.0244">10187 6903 937 0,'0'0'47'16,"0"0"-9"-16,0 0 109 15,0 0-34-15,0 0-44 16,0 0-29-16,-4-48-18 16,4 48 4-16,0 0-10 15,0 0-11-15,0 3-5 0,0 17-8 16,7 14 8-16,13 11 10 15,2 1 4-15,5 4-2 16,4-5 0-16,2-4-3 16,0-5-3-16,-7-8-3 15,0-2 2-15,-11-6-5 16,-3-6 0-16,-6-5 0 16,-3-3-7-16,-3-2-89 15,0-4-66-15,0 0-50 16,0-4-56-16</inkml:trace>
  <inkml:trace contextRef="#ctx0" brushRef="#br0" timeOffset="87732.9117">10486 6950 871 0,'0'0'26'0,"0"0"194"16,0 0-111-16,0 0-63 15,0 0-23-15,0 0-14 16,-78 50-2-16,45-5 10 16,-1 8 9-16,-9-2 3 15,-2 2-6-15,-1-7-9 16,7-9 5-16,6-11 2 16,4-2 1-16,15-5-8 0,5-3-10 15,6-3-4-15,3-5-3 16,0 1-1-16,0-1 3 15,6-2-27-15,7-3-71 16,4-3-72-16,-1 0-187 16</inkml:trace>
  <inkml:trace contextRef="#ctx0" brushRef="#br0" timeOffset="88248.5474">11813 6953 956 0,'0'0'22'0,"0"0"33"15,0 0 128-15,0 0-72 16,0 0-69-16,0 0-26 16,-25-15-16-16,25 22 0 15,19 10 1-15,8 5 8 16,12 5 5-16,7 4 4 16,-1-1 15-16,4 1-13 15,-4-2-14-15,-5 2 0 16,-5-4-2-16,-3-1-3 15,-13-4-1-15,-2-6-5 16,-8-3 1-16,-9-6-57 0,0-6-70 16,0-1-44-16,0 0-119 15,3-17-459-15</inkml:trace>
  <inkml:trace contextRef="#ctx0" brushRef="#br0" timeOffset="88623.7984">12321 6953 138 0,'0'0'831'0,"0"0"-807"15,0 0 154-15,0 0-71 16,0 0-31-16,0 0-40 16,-23-31-21-16,23 31-4 0,-3 0-11 15,-6 0 0-15,-3 9 0 16,-3 5 0-16,-4 3 4 15,3 5-1-15,2 7 4 16,2 11 1-16,3 10 5 16,1 10 1-16,8 6 8 15,0 7 6-15,0-4-1 16,3-7-2-16,5-5-7 16,1-8-5-16,-3-13 3 15,0-9-1-15,1-5-2 16,-4-6 1-16,-2-5-7 15,-1-8 2-15,0 3-3 16,0-6-5-16,0 0 2 0,0 0-3 16,0 0-16-1,0 0-103-15,0-12-216 0</inkml:trace>
  <inkml:trace contextRef="#ctx0" brushRef="#br0" timeOffset="90796.3444">22309 1738 1181 0,'0'0'13'0,"0"0"14"0,0 0 94 16,0 0-53 0,0 0-19-16,0 0-10 0,0 0-39 15,-25-31-4-15,25 76-1 16,7 24 5-16,7 13 3 15,-7 4 0-15,1 2-1 16,-4-8 4-16,-4-7 0 16,0-13-5-16,0-12-1 15,0-10 0-15,0-10 2 16,0-6-2-16,2-9-3 16,2-4-8-16,-3-6-95 15,-1-3-98-15,0-10-149 0</inkml:trace>
  <inkml:trace contextRef="#ctx0" brushRef="#br0" timeOffset="91046.4917">22311 1763 182 0,'0'0'866'15,"0"0"-860"-15,36-90 53 16,-11 64-1-16,6 0-5 15,4 3-19-15,-1 2-13 16,-1 3-4-16,-3 6-7 16,-8-1 2-16,-4 5-2 15,-8 0-6-15,-2 5-4 16,-5 3 0-16,-3 0-12 0,0 0-46 16,0 11-169-16,0 5-84 15</inkml:trace>
  <inkml:trace contextRef="#ctx0" brushRef="#br0" timeOffset="91421.5174">22381 1889 761 0,'0'0'14'16,"0"0"4"-16,0 0 31 15,0 0-29-15,0 0 37 16,0 0 54-16,121-15-47 0,-72 1-30 15,1-1-12-15,0 0-10 16,-3 3 1-16,-5 0-7 16,-9 5-6-16,-8 0 0 15,-7 4 0-15,-7 0 0 16,-8 2-4-16,-2 1 4 16,-1 0 1-16,0 0-1 15,0 3-4-15,2 15 3 16,2 9 1-16,1 2 13 15,4 5 4-15,-6 1 5 16,3-2-8-16,-2 0-2 16,2-7-7-16,-2-3-2 15,-1-7-3-15,-1-6 2 0,-2-4-1 16,0 0-1 0,0-1-51-16,-5-5-134 0,-11 0-102 15</inkml:trace>
  <inkml:trace contextRef="#ctx0" brushRef="#br0" timeOffset="91624.8864">22860 1406 1212 0,'0'0'2'0,"0"0"44"16,0 0-15-16,0 0-31 0,0 0-4 16,0 0-37-16,-20-17-167 15,8 30-263-15</inkml:trace>
  <inkml:trace contextRef="#ctx0" brushRef="#br0" timeOffset="92109.3483">23230 1726 1132 0,'0'0'2'0,"0"0"-2"15,0 0 6-15,56 88 24 16,-41-52 5-16,-6 0-15 16,-4 3-5-16,-5-1-3 15,0-8-5-15,0-4 2 16,0-9-4-16,-10-7 5 16,7-3-2-16,0-7-3 15,-1 0 10-15,1 0 10 16,-1-16 5-16,1-7-18 15,3-7-10-15,0-7 3 0,0-5-4 16,9-3 2-16,12-1-1 16,2 9-2-16,6 6 0 15,-1 7 0-15,-1 12 0 16,-3 9-2-16,1 3-1 16,1 6 0-16,-3 16-3 15,3 8 4-15,-5 7 2 16,-1 1 2-16,1 3-2 15,-7-2 0-15,1-3 0 16,-8-5-3-16,1-4-70 16,3-10-123-16,8-9-128 15</inkml:trace>
  <inkml:trace contextRef="#ctx0" brushRef="#br0" timeOffset="92593.9311">24166 1734 1175 0,'0'0'2'16,"0"0"113"-16,-97-20-14 16,64 20-64-16,0 19-20 15,2 8-7-15,7 4-8 16,7-1 2-16,11 1-2 0,6-3-2 15,0-5 2-15,9-1-2 16,14-8 0-16,4-5 3 16,5-4-1-16,0-5 4 15,1 0-2-15,-1-16-4 16,-7-8 0-16,-6-5-2 16,-7-8 1-16,-7-5 2 15,-4-12 0-15,-1-12 2 16,0-11 1-16,-10-5 8 15,-2 2 16-15,2 12 9 16,0 20 6-16,6 17 3 16,1 17-11-16,3 12-19 0,0 2-9 15,0 13-7 1,3 23-9-16,14 20 7 0,-1 19 1 16,1 12 1-16,-1 4 6 15,0-1-6-15,-3-3 0 16,0-7-3-16,-9-8-1 15,-4-8-20-15,0-13-109 16,0-24-166-16,0-27-605 16</inkml:trace>
  <inkml:trace contextRef="#ctx0" brushRef="#br0" timeOffset="93609.538">25732 1721 1192 0,'0'0'19'0,"0"0"7"15,0 0 121 1,0 0-98-16,0 0-49 0,0 0-6 16,-8 100 6-16,8-20 17 15,0 6-2-15,0 0-5 16,0-13-4-16,0-12-4 16,0-16-1-16,0-14 1 15,0-13 4-15,0-8-3 16,0-5 1-16,0-5 3 15,0 0 22-15,-2-3 19 16,-2-16 0-16,-4-12-41 16,0-11-7-16,4-10 6 0,1-13-4 15,3-14 1-15,0-10-1 16,7-7-1-16,13 0 2 16,8 6-3-16,7 12-2 15,2 19 2-15,-1 17 0 16,1 15 1-16,-1 13-1 15,-2 5 0-15,-5 8-4 16,-4 1 3-16,-3 4-4 16,-5 19-6-16,-4 8 6 15,-12 10 3-15,-1 7 1 16,-17-1 1-16,-15-3-2 16,-4-9-3-16,-1-8 2 0,1-8-2 15,5-7 0-15,6-7 5 16,7-2 0-1,6-3-7-15,4 0 0 0,1 0-5 16,3 0-7-16,1 0 15 16,-1 0 2-16,3 0-15 15,1 8-4-15,0 12-5 16,0 10 26-16,5 9 0 16,12 2-5-16,7 2 5 15,12-3-1-15,6-7 1 16,7 1 0-16,0-8 0 15,2-4 0-15,-5-2 0 16,-6-4-4-16,-5-5-108 16,-7-2-101-16,-4-9-131 15</inkml:trace>
  <inkml:trace contextRef="#ctx0" brushRef="#br0" timeOffset="93922.0407">26450 1937 1131 0,'0'0'6'0,"0"0"61"16,0 0-1-16,0 0-44 15,0 0-11-15,116 0 6 16,-73 29-2-16,2 5 6 0,4 0 8 15,-1 5 2-15,1-3-10 16,-4-7-10-16,-2 0-5 16,-7-8-4-16,-8-2-2 15,-7-8 1-15,-10-4-2 16,-7-5-11-16,-4-2-117 16,0 0-1-16,0 0-88 15,-6-14-342-15</inkml:trace>
  <inkml:trace contextRef="#ctx0" brushRef="#br0" timeOffset="94203.2959">26991 1912 917 0,'0'0'7'0,"0"0"125"15,0 0 1-15,0 0-68 16,0 0-33-16,0 0-28 15,-83 4-2-15,41 27-2 16,-7 9 11-16,-2 4 16 16,2 1 5-16,4 0-13 15,5-3 0-15,7-3-11 16,9-4 1-16,9-9-8 16,6-4 0-16,6-6-1 15,3-4-1-15,0-4-7 0,0-2-107 16,0-6-54-1,2 0-204-15</inkml:trace>
  <inkml:trace contextRef="#ctx0" brushRef="#br0" timeOffset="94515.881">27160 1888 1030 0,'0'0'8'0,"0"0"138"16,0 0-75-16,0 0-53 16,0 0-13-16,0 0-4 15,74 58 14-15,-36-21 0 16,8-3 5-16,4 0 1 15,0-5-8-15,-4-5-7 16,-7-5-5-16,-11-4 1 16,-10-5-2-16,-9-6-6 15,-7-4-134-15,-2 0-85 16,0 0-70-16</inkml:trace>
  <inkml:trace contextRef="#ctx0" brushRef="#br0" timeOffset="94859.7919">27605 1898 846 0,'0'0'19'0,"0"0"108"16,0 0-5-16,0 0-17 16,0 0-27-16,0 0-33 15,-10-18-40-15,-3 36 1 16,-8 11 11-16,0 3 6 15,6 7 1-15,2 6 1 16,5 4-3-16,7 5 0 16,1-2-1-16,0-4-2 0,0-3-9 15,6-5-2-15,2-7-2 16,0-5-3-16,-3-3-3 16,-4-5 3-16,1-5 0 15,-2 0-1-15,0-4 2 16,0-1-2-16,-2 0 2 15,-7-2-3-15,1-1-1 16,1-2-16-16,4-3-117 16,3-2-134-16,0-6-262 15</inkml:trace>
  <inkml:trace contextRef="#ctx0" brushRef="#br0" timeOffset="95047.2987">28416 2435 1231 0,'0'0'96'16,"0"0"-96"-16,0 0-17 16,0 0-155-16,0 0-534 15</inkml:trace>
  <inkml:trace contextRef="#ctx0" brushRef="#br0" timeOffset="96516.2364">22344 3631 1039 0,'0'0'8'15,"0"0"126"-15,0 0-38 16,0 0-17-16,0 0-15 0,0 0-48 16,0 0-11-16,-54 49-1 15,24 14-1-15,-1 1 1 16,6-2-3-16,2-10 1 15,4-11 1-15,6-10-3 16,6-12 0-16,4-10 0 16,3-5 0-16,0-4 0 15,0 0 0-15,0 0 2 16,0-9 6-16,0-8 5 16,10-9-5-16,3-10-5 15,-3-6-3-15,3-12 3 16,-2-8 0-16,4-7-1 0,-2 4-2 15,2 4 1-15,2 14 3 16,-3 16-3-16,1 13 0 16,-1 11 1-16,-2 7-2 15,3 0-4-15,6 21-6 16,1 8 0-16,6 8 10 16,2 7 2-16,1-1 1 15,-1 4 0-15,-3 1-1 16,-6-4-1-16,-3-6-1 15,-8-7 1-15,-5-9-2 16,-3-5 1-16,-2-5 0 16,0-2-4-16,-2-1-42 0,-12-3-102 15,-5-4-88-15,-5-2-154 16</inkml:trace>
  <inkml:trace contextRef="#ctx0" brushRef="#br0" timeOffset="96719.4284">22278 3817 961 0,'0'0'12'0,"0"0"16"15,0 0 60-15,0 0-64 16,0 0-19-16,0 0-3 16,106-70 6-16,-49 53 0 15,-2 3-1-15,1-2-4 0,-4 3-3 16,-11 3 0-1,-10 3-35-15,-12 0-201 0,-10 3-32 16</inkml:trace>
  <inkml:trace contextRef="#ctx0" brushRef="#br0" timeOffset="96953.8279">22690 3616 580 0,'0'0'59'15,"0"0"121"-15,0 0 7 16,0 0-67-16,0 0-56 15,0 0-25-15,-3-7-22 16,3 22-15-16,0 4 18 16,1 9 43-16,9 2-27 0,-1 3-11 15,2 0-10-15,-1 0-10 16,-4-1-4-16,-1-4 1 16,-2-5-2-16,-3-4-34 15,0-5-136-15,0-10-125 16,1-4-259-16</inkml:trace>
  <inkml:trace contextRef="#ctx0" brushRef="#br0" timeOffset="97189.2193">22912 3512 1114 0,'0'0'16'16,"0"0"140"-16,0 0-77 0,0 0-71 15,0 0-6-15,0 0 19 16,28 92 25-16,-14-50-6 16,2 5-14-16,-4 5-4 15,-1-3-4-15,-3-4-17 16,-3-4 4-16,-2-12-5 16,-2-3 0-16,-1-5-92 15,0-6-107 1,0-11-149-16,0-4-567 15</inkml:trace>
  <inkml:trace contextRef="#ctx0" brushRef="#br0" timeOffset="97673.7298">23675 3652 1236 0,'0'0'7'0,"0"0"2"0,0 0 1 16,0 0 1-16,90-7 12 31,-45 30 0-31,4 11-6 16,-6 5 10-16,-6-3-5 15,-11 1-6-15,-11-8-14 16,-11-6 4-16,-4-4-4 16,0-8 3-16,-9-7-1 15,-4-4 5-15,4 0 8 16,0-8-1-16,0-14 9 15,5-7-14-15,1-10-5 0,3-4 4 16,0-6-8 0,3 3 1-16,11 3-1 15,6 10-2-15,4 7-1 0,3 6 1 16,-2 8-6-16,-1 8-1 16,-5 4-50-16,4 0-72 15,-4 0-85-15,1 0-159 16</inkml:trace>
  <inkml:trace contextRef="#ctx0" brushRef="#br0" timeOffset="98048.8136">24254 3720 986 0,'0'0'11'0,"0"0"9"15,0 0-4-15,0 0 19 16,84-36-8-16,-58 23-22 16,-7-1 1-16,-9 2-1 15,-10-2 0-15,0-2 1 16,-19-1-3-16,-10 0-1 16,-1 3 4-16,1 6 17 15,5 4 38-15,6 4-3 16,3 0-18-16,4 5-30 15,5 15-3-15,1 9-3 16,5 0-3-16,0 5 3 16,10 2 2-16,10-5-5 0,3-2 5 15,6-3-6-15,5-7 3 16,6-7-3-16,0-6 0 16,2-6-3-16,0 0-125 15,-2-11-44-15,-2-12-103 16,-4-6-242-16</inkml:trace>
  <inkml:trace contextRef="#ctx0" brushRef="#br0" timeOffset="98330.3061">24670 3510 827 0,'0'0'62'16,"0"0"171"-16,0 0-109 16,0 0-60-16,0 0-48 0,0 0-16 15,-64 47 0 1,64-19 0-16,11 1 0 0,11-1 5 15,5-2-4-15,0 2 0 16,1 0-1-16,-2-5 1 16,-6 1 0-16,-5-4 0 15,-6-4 2-15,-7-6 2 16,-2 0 2-16,-12-2 15 16,-16-2 0-16,-7-1-15 15,-2-5-2-15,2 0-5 16,6 0-1-16,5-12-40 15,6-11-64-15,6-8-115 0,8-10-274 16</inkml:trace>
  <inkml:trace contextRef="#ctx0" brushRef="#br0" timeOffset="98549.0387">24909 3510 597 0,'0'0'514'0,"0"0"-503"15,0 0 49-15,36 85 55 16,-21-45-40-16,1 1-22 16,1 0-25-16,-3-2-8 15,-1-4-10-15,-10-6-4 16,-3-6-5-16,0-3-1 16,-3-10-5-16,-13-3-81 15,-1-7-75-15,0-14-100 0,1-18-378 16</inkml:trace>
  <inkml:trace contextRef="#ctx0" brushRef="#br0" timeOffset="98752.2824">24955 3263 1126 0,'0'0'87'0,"0"0"-33"15,0 0 81 1,0 0-88-16,0 0-32 0,0 0-15 16,15-12-6-16,-9 12-10 15,-6 1-287-15,0-1-440 16</inkml:trace>
  <inkml:trace contextRef="#ctx0" brushRef="#br0" timeOffset="99551.3354">25542 3498 1056 0,'0'0'11'0,"0"0"122"15,-99-7-41-15,59 9-29 16,1 12-29-16,5 5-11 16,11-2-11-16,10 0-9 15,10-2-3-15,3-1 0 16,6 2 0-16,21 0 2 16,9 1 3-16,4 4-3 0,-3 0-2 15,-3 0 2 1,-5 3-1-16,-6-2-1 0,-7 2 1 15,-8-4-1 1,-8-1 0-16,0-4-1 0,-21-2 0 16,-10-3 1-1,-8-5 3-15,-4-2 0 0,3-3-2 16,2 0-1-16,6-10 0 0,6-5-16 16,9-6-42-1,11-9-82-15,6-9-143 0,0-11-359 16</inkml:trace>
  <inkml:trace contextRef="#ctx0" brushRef="#br0" timeOffset="99791.2959">25795 3314 28 0,'0'0'1186'15,"0"0"-1159"-15,0 0 70 16,0 0-84-16,0 0 27 15,12 116 18-15,-4-63-23 16,2-2-9-16,0-4-1 16,-1-2-10-16,0-4-8 15,-4 0-2-15,-5-4-5 16,0-2 1-16,0-4-2 0,-14-5-18 16,-5-7-109-1,-8-15-94-15,-4-4-234 0</inkml:trace>
  <inkml:trace contextRef="#ctx0" brushRef="#br0" timeOffset="100356.2154">25640 3595 1094 0,'0'0'6'0,"0"0"36"0,0 0-32 15,133-29 13 1,-71 25 4-16,6-1-20 0,0-1-3 15,2-2-4 1,3-1 0-16,-3 0 1 0,-7 1-1 16,-15-2-1-1,-15 3-3-15,-14 0-2 0,-12 2 1 16,-7 0 5 0,0 0 0-16,-12 2 1 0,-11 1-1 15,-7 2 11-15,-2 2 4 16,-2 14-3-16,-2 3 3 15,2 8 0-15,1-1 9 0,11 3-9 16,7-3 0 0,14-1-4-16,1-2-8 15,6-5 0-15,16-3-1 16,8-6 1-16,2-7-2 16,4-2 7-16,1-2-7 0,-4-14-1 15,-9-2-7 1,-3-4-47-16,-6-1 30 0,-6-4 8 15,-2-4 11 1,-2-1 5-16,1-1 0 0,-5 8 3 16,2 7 0-16,-1 11 6 15,-1 4 4 1,1 3 28-16,1 3-41 0,1 19-5 16,4 9 5-16,2 5 6 0,1 1 3 15,2-1-3 1,0-4-1-16,1 0-5 0,-4 2 0 15,-4-5-1 1,-6-3-48-16,0-13-173 0,0-9-233 16</inkml:trace>
  <inkml:trace contextRef="#ctx0" brushRef="#br0" timeOffset="100786.7049">26590 3459 1087 0,'0'0'7'16,"0"0"-6"0,0 0 33-16,0 0 50 0,72 100-13 15,-55-63-22 1,-1-1-13-16,-3-2-3 16,-6-1-15-16,-4-5-9 0,-3-9-8 15,0-8 5-15,0-8-4 16,0-3 0-16,0 0 6 15,0-15 3-15,-4-8-11 16,-1-6-5-16,5-4-3 16,0-3 8-16,0-3-1 15,8 4 3-15,8 2-1 16,4 7-1-16,4 5 1 0,1 5-1 16,0 11 0-1,-1 5-2-15,-3 0 2 0,1 14 0 16,-1 10 0-1,-3 2 7-15,1 3 3 0,-2-1-5 16,-1-2 4 0,-1-1-7-16,-1-1 0 0,-4-3-4 15,2-5 1 1,-2-2-36-16,4-5-137 0,5-9-158 16,5 0-509-16</inkml:trace>
  <inkml:trace contextRef="#ctx0" brushRef="#br0" timeOffset="100996.9921">27355 3425 1170 0,'0'0'16'16,"0"0"23"-16,-91 2 83 16,65 25-83-16,-1 11-19 15,6 4-1-15,4 4-6 16,8-5-9-16,9-5-4 15,0-3-2-15,12-7 2 16,12-8 0-16,4-7-14 16,7-11-106-16,1 0-106 15,-2-23-318-15</inkml:trace>
  <inkml:trace contextRef="#ctx0" brushRef="#br0" timeOffset="101642.7274">27552 3553 912 0,'0'0'207'0,"0"0"-199"15,0 0 16-15,0 0-4 16,0 0 56-16,0 0-24 16,106 11-18-16,-76-11-14 15,-2 0-12-15,-6-7 0 16,-5-4-7-16,-4-1 4 15,-7-5-4-15,-4 2-1 16,-2-2-3-16,0-1-12 0,-5-2 3 16,-12 0 12-16,-5 1 0 15,-1 5 4-15,-3 7 1 16,-2 7 4-16,0 0 8 16,-1 21-9-16,1 10-1 15,3 10 10-15,8 2 11 16,8 0-1-16,9-5-13 15,0-4-10-15,17-8 6 16,13-3-2-16,5-5-1 16,7-6 0-16,1-5-1 15,3-7-2-15,-2 0 2 16,-1-8-2-16,-1-12-1 16,-6 0-2-16,-8-4 2 0,-6-3 0 15,-7-3 0-15,-3-6 0 16,-6-1-3-16,-3-2-1 15,-3 2 1-15,0 4 1 16,0 9-1-16,-3 12 2 16,-1 6-1-16,-1 6-1 15,5 0 0-15,0 16-22 16,6 9 7-16,14 10 15 16,8 5 1-16,5 0-1 15,4 1 0-15,-3-4 2 16,-6-4-1-16,-5-3 0 15,-7-2 2-15,-10-3-3 0,-6-3-4 16,0-2 0-16,-19-3 4 16,-17-6 3-16,-10-5-3 15,-9-6-9-15,-5 0-84 16,-3-4-83-16,-1-22-178 16</inkml:trace>
  <inkml:trace contextRef="#ctx0" brushRef="#br0" timeOffset="102259.5227">29006 3422 1263 0,'0'0'30'0,"0"0"82"0,0 0-52 16,0 0-60-1,0 0 0-15,17 85 24 0,-1-39 12 16,-2-3-13-16,0-4-13 15,-2-7-6-15,-1-7 0 16,-4-4-4-16,-4-10 0 16,-1-5 0-16,-2-2-10 15,0-4-125-15,-10 0-74 16,-15-16-148-16</inkml:trace>
  <inkml:trace contextRef="#ctx0" brushRef="#br0" timeOffset="102478.3471">29032 3185 1136 0,'0'0'11'15,"0"0"81"-15,0 0 28 16,0 0-67-16,0 0-33 15,0 0-20-15,0 0-6 16,12-31-58-16,-18 39-300 16,-14-2-83-16</inkml:trace>
  <inkml:trace contextRef="#ctx0" brushRef="#br0" timeOffset="102994.0647">29394 3491 154 0,'0'0'1205'15,"0"0"-1199"-15,0 0-12 16,0 0 4-16,0 0 2 15,0 0 30-15,76 90-16 0,-58-57-4 16,-1 1-7-16,-8 0 4 16,-5-3-7-16,-2-6 1 15,-2-7 4-15,0-8-2 16,0-5-3-16,0-5 1 16,0 0 2-16,0 0 3 15,0-8 7-15,-2-8 3 16,-2-6-11-16,-1-4-1 15,5-9-3-15,0-1 2 16,2-3-1-16,14 0-2 16,4 2 1-16,3 8-1 15,1 9 0-15,-2 9 0 16,-5 8 2-16,-4 3 6 0,-1 0-6 16,0 14-2-16,2 7-3 15,2 6 3-15,3 3 11 16,1 1-6-16,-4 1-1 15,2 1-4-15,-6-3 0 16,-6 3-1-16,-4-2-18 16,-2-4-163-16,0-12-109 15,0-12-314-15</inkml:trace>
  <inkml:trace contextRef="#ctx0" brushRef="#br0" timeOffset="103684.5389">30047 3618 1193 0,'0'0'18'16,"0"0"-16"-16,0 0 6 15,87 0 12 1,-30 0 5-16,1 0-16 0,-1 0-4 0,-7 3-2 15,-9 0 3-15,-10-3-6 16,-12 0 3-16,-10 0 8 16,-4 0 2-16,-5 0 23 15,0-3 9-15,0-9-23 16,0-2-12-16,0-4-7 16,-5-2 0-16,-1-3 0 15,3-4 0-15,2-2 7 16,1-2 5-16,0-6-1 15,10-1-11-15,10 1-1 16,2 7-1-16,5 5-1 16,2 8-1-16,4 8 0 0,-1 4 0 15,-3 5 1-15,-4 0 0 16,-2 5-1-16,-3 15-1 16,-10 5-3-16,-7 9 5 15,-3 3 1-15,-6 3 0 16,-17 1 7-16,-4 0-3 15,-3-3-1-15,6-5-2 16,3-8-2-16,9-4 0 16,5-9 3-16,4-2-3 15,3-6-2-15,0 2 1 16,0-2 2-16,13-1-1 16,11 1 5-16,14-1 2 15,9-3 3-15,8 0-4 16,3 0-3-16,-3 0-1 15,-3 0 0-15,-4-5 1 0,0 1-2 16,-8 1-1-16,-7 1 1 16,-8-1-1-16,-11 3 6 15,-7 0 3-15,-4 0 9 16,-3 0-5-16,0 0-7 16,0 0-6-16,0 0-1 15,0 0-17-15,0 0-113 16,-10 0-206-16</inkml:trace>
  <inkml:trace contextRef="#ctx0" brushRef="#br0" timeOffset="105653.5486">21903 3280 296 0,'0'0'441'0,"0"0"-392"15,0 0 45-15,0 0 1 16,0 0-30-16,0 0-14 16,-37-24-23-16,30 24-17 15,-4 0 2-15,0 0 8 16,-5 7 6-16,-1 5 6 16,-2 9-17-16,-3 8-8 15,2 16 6-15,-4 16 7 16,6 25 5-16,4 23 6 15,13 24 18-15,1 5-22 16,35-4-9-16,26-15-9 16,26-22-6-16,27-16-4 0,23-18-3 15,15-12 2-15,14-7-1 16,3-6-96-16,-3-12-181 16,-2-16-538-16</inkml:trace>
  <inkml:trace contextRef="#ctx0" brushRef="#br0" timeOffset="106512.916">31459 2931 277 0,'0'0'51'0,"0"0"-27"16,0 0 15-16,0 0 24 15,0 0 34-15,0 0-32 16,0 0 22-16,-50-33-6 16,34 26-18-16,1 0 39 0,2 0 27 15,4 0-22 1,3 1-21-16,3 4 8 0,3 2-28 16,0 0-10-16,0 0-56 15,9 16-3-15,13 30 3 16,-1 24 2-16,-3 23 12 15,-15 18 18-15,-5 7-4 16,-32 8-12-16,-24 5-9 16,-26 0-5-16,-33 3-4 15,-43-1-77-15,-31-19-179 16,-13-21-692-16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9T07:44:11.522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23175 7165 304 0,'0'0'94'0,"0"0"-72"16,0 0 38-16,0 0-40 15,0 0-9-15,0 0 36 16,0 0 31-16,0 0-32 0,0 0 10 15,0 0 8-15,0 1-38 16,0-1-2-16,0 2-6 16,0-2-8-16,0 0-6 15,0 0 9-15,0 0-1 16,0 0 11-16,0 0 16 16,0 0-8-16,0 0-7 15,0 2 5-15,0-2-11 16,0 0-1-16,0 0-3 15,13-11 3-15,10-16 34 16,7-5-19-16,6-6-11 16,2 0-11-16,-3 5 0 15,-2 0-3-15,-7 11-1 0,-4-2 4 16,-7 4 1-16,0 1 6 16,-5 1-1-16,2 1-5 15,-3 1-7-15,-1 4-1 16,-2 1 1-16,1 2-1 15,-1 2-2-15,-3 1 0 16,0 3 2-16,-2 3-1 16,-1-3 0-16,0 3 2 15,0 0 2-15,0 0 1 16,0 0-1-16,2 0-2 16,-2 0-2-16,0 0-2 15,1 0 0-15,1 0-4 0,4 0-1 16,6 0 5-16,3 3 0 15,4 3 0-15,5 0 2 16,-2 4 0-16,7-1-2 16,-1 3 0-16,-1-2 0 15,0-1 0-15,-5 0 2 16,-4-5-2-16,-3 0 1 16,-6-2 1-16,-3-2-1 15,-1 0 0-15,-3 0 2 16,-1 0-1-16,-1 0 3 15,0 0 3-15,0-10 1 16,0-7 2-16,0-1-6 16,-10-6 0-16,-2 1-3 0,-5-3 4 15,-2-4-3 1,-1-1-2-16,-1-2 0 0,4 2-1 16,1 0-1-16,2 3 1 15,3 4 1-15,3 3-1 16,5 4 0-16,0 1 0 15,3 2 0-15,0 3 1 16,0 3-1-16,0 3 1 16,0 1-1-16,0 3 0 15,0 1-2-15,8 0-4 16,8 0-1-16,9 1 7 16,7 8-1-16,-1 8 2 0,5-4 0 15,-2 4-1 1,-3-1 3-16,-2-1-3 0,-2 1 0 0,-9-3 0 15,-1 2-2-15,-3-1 4 16,-1-5-2-16,-2-1 0 16,-3-2 1-16,-2-3-2 15,-2-3 2-15,-3 0-1 16,1 0 2-16,-2 0 1 16,0 0 4-16,0 0 3 15,0-7-2-15,0-9-7 16,-8-4-1-16,-2-2 0 15,-2-5 0-15,0 1 0 0,-2-1 0 16,1-2 0-16,1 2 0 16,2 2 0-16,-1 0 0 15,1 3 0-15,1 1 0 16,1 4 1-16,1 2 0 16,3 3-1-16,1 1 1 15,3 5-1-15,-4-2 2 16,4-1-2-16,0-1 0 15,0 0-1-15,0 3-2 16,0 2 3-16,0 3-1 16,0 0-1-16,0 2 0 15,8 0-6-15,8 0 0 16,6 3 4-16,4 10 3 0,8 4 0 16,-1 6 0-1,-2 0 1-15,-2-1 0 0,-5-2 1 16,-2-1 0-16,-3 2-1 15,-3-6-1-15,-2-2 1 16,-3-3 0-16,-2-2-1 16,-1-2 1-16,0-4 1 15,-5 0 0-15,0-2 0 16,-1 0 1-16,-2 0 0 16,0 0 7-16,0-11 1 15,0-7-7-15,0-9-2 16,0 0-1-16,0-6-2 15,-3-3 2-15,-8 0 1 16,-4-1-1-16,0 1-1 0,-3 4 0 16,5 2 1-16,-2 7 0 15,6 9-1-15,5 4 1 16,0 9-2-16,4 1 2 16,0-1-9-16,0 1 8 15,0 0-8-15,0 0 9 16,0-2-2-16,4-6 2 15,8-3 1-15,8-8 2 16,6-2-3-16,2 0 0 16,3-1 1-16,-1 2 1 15,4-2-2-15,-2-2 1 16,1 5-1-16,0-1 0 16,-5 1 0-16,3-3-4 0,2-1 4 15,1 0 1-15,1-3-1 16,2-1-1-16,-1 1 0 15,-2 3 0-15,-1 1 2 16,-3 1 0-16,-7 6-1 16,0 0 0-16,-4-1 0 15,2 2 0-15,-3 2 0 16,3-2 0-16,0 1 0 16,-2 1 1-16,2-2-1 15,-2 1 2-15,0-1-4 16,0 0 2-16,0 0 0 15,-1-2 0-15,1 2 2 16,0-1-4-16,-2 6 2 0,1-5 0 16,-3 3 2-16,0 1-2 15,-3-1 1-15,0 2-1 16,1-2 0-16,-2 2 0 16,-2 2 1-16,-2 0-1 15,-2 4-1-15,-4 0 1 16,2 3 2-16,-3-2-2 15,2 2 1-15,-2-2 0 16,0 2-1-16,0 0 0 16,0 0 0-16,0 0 0 15,1 0 0-15,-1 0 1 16,0 0-1-16,0 0 0 0,0-1 2 16,0 1-1-1,0 0 0-15,0 0 0 0,0-2 0 16,0 2-1-16,0 0-1 15,0 0-2-15,0 0 1 16,0 0-78-16,-1 0-174 16,-22 0-493-16</inkml:trace>
  <inkml:trace contextRef="#ctx0" brushRef="#br0" timeOffset="4283.4832">25218 5291 230 0,'0'0'89'16,"0"0"-21"-16,0 0 36 15,0 0-34-15,0 0-13 0,0 0-2 16,0 0 2-16,0 0-6 16,0 0-21-16,0 0 5 15,0 0-3-15,0 0-5 16,0 0 0-16,0 0 14 16,0 0-2-16,0 0-7 15,0 0 3-15,0 0 0 16,0 0 2-16,0 0-5 15,0 0-8 1,0 0 1-16,0 0-2 0,0 0-6 0,0 0 3 16,0 0-8-16,0 0-5 15,0 0-3-15,0 0-2 16,0 0-2-16,0 3-3 16,0 13-8-16,19 9 8 15,7 10 3 1,5 7 2-16,0 4 9 15,1-3-9-15,-3 1 5 16,1-5-4-16,-4-3-2 0,-1-5 4 0,-3-5-5 16,-1-1 2-16,-1-3 2 15,-4-5-3-15,-3-4 4 16,-2 0-4-16,1-5-1 16,-5-1 0-1,1-7 0-15,-4 2 3 16,-1-1-3-16,1 0 3 15,-4-1-3-15,2 0 0 16,-2 2 0-16,0-2 0 16,0 0 0-16,0 0-1 0,0 0 1 0,0 0 0 15,0 0 4 1,0 1-4-16,0-1-1 0,0 0 1 16,0 0 2-16,0 0-2 15,0 0-1-15,0 3 1 16,3 1-3-16,3 5 3 15,2-1-1-15,-2 1 1 16,2 1 0-16,-2-3 2 16,-4-1-2-16,1-2 0 15,-3-3 0-15,0 1 0 16,1 0 0-16,5 5 0 16,3 3-2-16,3 10 2 15,6-3 0-15,-3 3 0 16,3-1 2-16,-3-5-3 0,-5 0 1 15,-1-8 0-15,-3 0 0 16,-4-6 0-16,-1 0 0 16,-1 0 0-16,0 0 0 15,0 0 2-15,0 0 0 16,0 0 3-16,0 0-1 16,0 0-2-16,0 0 0 15,0 0 1-15,0 0-3 16,0 0 2-16,0 0-2 15,0 0 1-15,0 0 0 16,0 0-1-16,0 0 1 16,-1 0 1-16,-5 0-4 15,-5 0 0-15,1 0 1 0,-1 5-3 16,-5-2-1-16,1 6 5 16,-3 1 0-16,2 0-3 15,-2 2 1-15,0-2 0 16,1 7 1-16,0-1-1 15,2 4 2-15,0-3-1 16,4 2-1-16,4-3 2 16,2-5-1-16,5-2 1 15,0 1-2-15,0-5-1 16,0 0 2-16,0 2 0 16,6-5 1-16,2 0 1 15,4-2 2-15,6 0-3 0,4 0 5 16,6-11-4-16,5-2 2 15,6-3-3-15,0 5 0 16,2-5-1-16,-3 4 1 16,-5 2-2-16,-5 0 2 15,-7 6 1-15,-5 0-1 16,-3 4-1-16,-6 0 0 16,-1 0 1-16,-2 0-2 15,-2 0-1-15,1 0-2 16,-3 4 1-16,0 8 0 15,0 5-1-15,-12 4 3 16,-12 4 2-16,-3 3-3 16,-4 2 3-16,-2-1-1 15,2 2 1-15,-1-2 0 16,5-4 1-16,8-4-1 0,-1-3 0 16,10-4 0-16,1 0 0 15,3-4-3-15,3-3 2 16,3 0 0-16,-1-2 1 15,1-5-1-15,0 7 1 16,0-4 0-16,7-2 0 16,12-1 2-16,5 0-1 15,6 0 5-15,6 0-5 16,0-4 1-16,4-5-1 16,-4 2-1-16,-5 2 1 15,-2 0-1-15,-10 4 0 16,-1 1 0-16,-8 0 0 0,-2 0 0 15,-2 0 0-15,-2 0 0 16,-1 0-3-16,0 0-2 16,-1 6 3-16,-1 2 0 15,-1 1 2-15,0 5 0 16,0-1 0-16,-9 6 0 16,-9-1 0-16,1-1 2 15,-2 0-2-15,2-1 1 16,0 0-1-16,-2 1 0 15,0 2 0-15,2-2 5 16,1-4-5-16,1 2 0 16,-2-4 0-16,4 1 0 15,0-1 1-15,2-2 0 0,0-1-1 16,1-2 0-16,3 2 0 16,-2-2 0-16,4-1 0 15,-1-4 0-15,5 3 0 16,1-3 0-16,0-1 0 15,0 0 0-15,0 2-2 16,0-2 0-16,9 2 2 16,9-1 0-16,6-1 3 15,2 0-2-15,6 0 0 16,-1 0 0-16,2 0 0 16,-2-3 0-16,-1 1 0 15,-5 1-1-15,-2 1 0 0,-10 0 0 16,0 0 2-16,-4 0-2 15,-1 0 1-15,1 0 0 16,0 0-1-16,-2 0 0 16,-1 0 1-16,0 0-2 15,0 0 2-15,-2 0 0 16,3 3-1-16,-1 0 2 16,0 6 3-16,4-2 0 15,-1 3 1-15,0 3 3 16,3 2-2-16,-3 5 5 15,0 2 6-15,1 5 12 16,-2-1-10-16,2 1-1 16,2-4-8-16,0 2-2 0,2 3 1 15,0-3-3 1,0 0 8-16,1 2 0 0,-2-1 3 16,2-1-6-16,-2-4-2 15,4-2 1-15,-5-3-4 16,1 3-3-16,-1-4 0 15,0 0-1-15,1-5 1 16,-1 6 3-16,2-3-3 16,-4-2 2-16,1-1 2 15,0 1-5-15,-3-5 4 16,1 2-2-16,1 1 1 16,-4-3-2-16,0 1-4 0,0 0 3 15,1 0-1 1,-2-2-1-16,1 5 2 0,-3 0-1 15,-1-6-1-15,1 1 0 16,-2-2 1-16,-1 0-1 16,2-2 0-16,-2-1-1 15,1 1 0-15,-1 1-13 16,0 2-10-16,0 2-180 16,0-6-125-16</inkml:trace>
  <inkml:trace contextRef="#ctx0" brushRef="#br0" timeOffset="9013.5872">23240 7170 299 0,'0'0'51'0,"0"0"7"15,0 0 0-15,0 0-13 16,0 0-28 0,0 0-9-16,0 0 8 0,0-17 14 15,-4 13-3 1,2 4 24-16,1-3-21 0,-1 1 2 16,2 2-12-16,-1 0 2 15,1 0 3-15,-2 0-8 16,2 0 3-16,-1 0-3 0,1 0-7 15,0 0 1 1,-2 0-3-16,-2 0 2 0,-4 5 0 16,-1 9-6-1,-3 0-2-15,2 1 1 0,-4 3 3 16,1 1 5 0,-2 0-1-16,1 1 2 0,0 3 0 15,-1 1 3 1,-1 0-5-16,-1 0-5 0,-1-4 4 15,4 7 2-15,-2-4-1 0,1 5-4 16,-3 1 0 0,2 1 2-16,-2-1-6 0,0 1 2 15,2-3-2 1,-4 2 1-16,4 1-1 0,-2-4 1 16,3 1 0-1,-1-1-2-15,4-4-1 0,2-2 1 16,0-3 0-16,4-3 2 15,2-2-2-15,-1-2-1 16,1 0 0-16,1-2 0 16,2-1 0-16,-1-1 1 15,1-1-1-15,1-3 0 16,0-2 0-16,0 2 1 16,0-2-1-16,0 0 1 15,0 0 3-15,0 0-1 16,0 0 0-16,0 0 0 15,0 0-1-15,0 0-2 0,0 0 3 16,0 0-3 0,0 0 0-16,0 0 1 0,0 0 1 15,0 0-2 1,0 0-1-16,0 0 0 0,0 3-3 16,1-2 4-1,12 1 3-15,6-1 0 0,3 2 2 16,5 3-2-16,2-4-2 0,6-2 2 15,4 0 0 1,8 0-3-16,8 0 6 0,3 0-2 16,5 0 1-1,-2-2-5-15,0-1 0 0,1 0 0 16,-7 0 2 0,0 3-1-16,-3 0 0 0,-1-1 0 15,-5-1 2 1,0-2-1-16,-2 0 4 0,0-4-4 15,-2 4 1-15,-3-2 2 16,-3 2-3-16,-6 1 0 16,-8 3-1-16,-7 0-1 15,-8 0 1-15,-1 0-1 16,1 0 0-16,-3 0 0 16,3 0 1-16,4 0 0 15,3 0 0-15,3 0 0 16,5 0-1-16,-2 0 2 0,1 0-2 15,-5 0-1 1,-4 0 1-16,-6 0 0 0,-3 0 0 16,-3 0 2-1,0 0-2-15,0 0 10 0,0 0 16 16,0 0-5 0,0 0-8-16,0 0-9 0,0 0 4 15,0 0 12 1,0 0 20-16,0 0-5 0,0 0-13 15,0 0-10-15,0 0-5 0,0 0-5 16,0 3-2 0,0 8-4-16,0 4-1 0,6 12 5 15,-2 3 1 1,2 4-1-16,0-4 0 0,4 2 2 16,-5-3-1-1,3-2 0-15,-1 2 0 0,-1-6-1 16,4 0 4-16,0-1-4 15,-3-8 2-15,2 1-2 16,-2-6 0-16,-2-6 2 16,-2 2-2-16,0-4 1 15,-2-1 0-15,2 0 6 16,4 0 1-16,-2-9-1 16,4-8-3-16,0-3-2 15,1-3-2-15,-2 0 0 0,-2 1 0 16,-3-1 2-1,0-2-1-15,-3 0-1 0,2 0 0 16,1-3-1-16,0 1 2 16,2 1-1-16,0 2 0 15,2 6 0-15,-1 3 3 16,1 3-3-16,0 5 0 0,-3 0-2 16,2 1 3-16,-1 0-3 15,-4 5 4-15,1 1-2 16,-1 0 0-16,-1 0-3 15,2 0-4-15,2 0 3 16,6 10-3-16,3 9 2 16,3 4 7-16,-1 2-2 15,0 0 7-15,-3 2-4 16,1-1 1-16,-3-2 3 16,0-1-2-16,0-1-1 15,-1 1 9-15,-2-3-7 16,1-1-4-16,1-5 1 0,-5-1-2 15,2-4 4-15,0-4-4 16,-1 2 0-16,-2-5-1 16,1-2 1-16,-3 0 2 15,4 0-2-15,3 0 7 16,-2 0-6-16,0-5 4 16,2-6-1-16,-3-4-4 15,-1-2 2-15,1-3-2 16,-2-1-1-16,-2-1 2 15,1-1-2-15,-1-2 0 16,1-1 0 0,0-3 2-16,2 0-2 0,-3-1 0 15,2 1 0-15,0 5 1 16,3 1-1-16,0 6 2 16,-1 1-2-16,2 5 1 15,-4 2-2-15,0 3 1 16,-3 6 0-16,1-2 0 15,1 2-1-15,-2 0-4 16,0 0 0-16,5 0-2 16,-2 14 1-16,8 10 6 15,1 5 0-15,3 5 1 16,3 4 3-16,0 3-1 16,-3-4 0-16,0-1-1 0,-5-4 1 15,-2-2 0-15,-2-4-1 16,1-5 2-16,-4-4 0 15,3 0 2-15,0-6-2 16,-1-1-1-16,2-3-2 16,-4-3 2-16,0-2-3 15,-2-2 2-15,2 4-1 16,-1-4 2-16,-1 0-2 16,-1 0 3-16,0 0 0 15,2 0 0-15,-1 0 3 16,3-13-1-16,0-3-2 15,-1-7 0-15,1-2-3 0,-2-1 3 16,-1-6-4-16,1-1 1 16,1-2 0-16,1 0 1 15,2-2-2-15,0 6-1 16,0 1 1-16,-1 9 0 16,-4 2 1-16,1 5 1 15,-1 5-2-15,-1 4 1 16,0 2 0-16,0 2-1 15,0 1 0-15,0 0-2 16,2 0-3-16,2 1-4 16,2 16 5-16,6 6 4 15,0 4 0-15,3 4 0 16,-2 0 2-16,1 0-1 0,-1-1-1 16,-1-4 1-16,-2-3 0 15,-2-4-1-15,-2-5 0 16,-1-4 1-16,-2-7-1 15,-3 1 1-15,1-4 1 16,-1 0 1-16,0 0-2 16,0 0 3-16,0 0 0 15,0 0-2-15,0 0 2 16,0 0-2-16,0 0 2 16,0 0-3-16,0-7 0 15,0-1 1-15,0-1-2 16,0-7 0-16,0 3 0 0,0-1 1 15,0 2-1-15,0 4 0 16,0 1 1-16,0 2-1 16,-3 1 0-16,2 1 5 15,-3 2 8-15,3-2 0 16,-1 3-2-16,1-1-2 16,-2-1-8-16,0-5 4 15,0 4 0-15,1 1 1 16,1 0 0-16,-2 0 0 15,2 2-2-15,-1 0-1 16,2-2-2-16,-1 2 1 16,1 0-1-16,0 0 0 15,0-1 2-15,0 1-3 16,0-1 0-16,0 1 2 16,0 0 0-16,0 0-2 0,0 0-1 15,0 0 1-15,0 0 1 16,0 0-1-16,0 0 0 15,0 0 0-15,0 0-2 16,3 0 2-16,10 0 0 16,4 0 1-16,5-3 1 15,3-1-1-15,3 2-1 16,-1-1 0-16,5-1 0 16,-3 4 1-16,4-1-1 15,0-2 0-15,0 2 1 16,-2 1-1-16,1-6 0 15,-4 6 1-15,-3 0-1 0,-4 0 0 16,-4 0 0-16,0 0 0 16,1 0 0-16,5 0 0 15,2 0-1-15,3 0 1 16,2 0 0-16,3 0 0 16,-2 0 1-16,1 0-1 15,-3 0 0-15,0 0 0 16,-1 0-1-16,-3 0-1 15,1 0 2-15,-1 0 0 16,2 0 0-16,2 0-2 16,0 0 2-16,4 0 0 15,2 0 0-15,-1 0 1 16,3 0-1-16,-1 0 0 0,-5 0 0 16,-1 0 0-1,-2 0 0-15,-3 0 0 0,-2 0 0 16,-1 0 0-16,1 0 0 15,-4 0-3-15,2 6 3 16,1-4 4-16,1 1-4 16,1 1 1-16,1 1-1 15,0-5 0-15,-1 4 0 16,0-3 1-16,-6 1-1 16,-2-1 0-16,-2-1 1 15,-1 1-1-15,-1-1 0 16,0 2 0-16,1-2 0 0,3 2 0 15,-2 0 0-15,1-2 0 16,0 0 1-16,-3 0-1 16,1 0 0-16,-3 0 0 15,0 0 0-15,2 0 1 16,0 0-1-16,4 0-1 16,-2 0 1-16,3 0 0 15,-1 0-1-15,-2 0 2 16,-3 0-2-16,-2 0 1 15,-2 0-1-15,-1 0 2 16,-1 0-2-16,1 0 3 16,1 0-4-16,3-2 4 0,-1 2-3 15,2-2 2-15,-2 2 0 16,-5-2-1-16,1 1 1 16,-4 1-2-16,1-1 2 15,-1 1-2-15,-1 0 1 16,0 0 0-16,0 0 2 15,0 0-2-15,0 0-3 16,0 0 1-16,0-2-33 16,-6-3-131-16,-16-8-292 15</inkml:trace>
  <inkml:trace contextRef="#ctx0" brushRef="#br0" timeOffset="10372.9648">26575 7308 351 0,'0'0'66'0,"0"0"-21"16,0 0 95-16,0 0-75 15,0 0-30-15,0 0 1 16,0 0 10-16,0 0-10 0,0 0-8 15,0 0-7 1,0 0 15-16,0 0 9 0,0 0-8 16,0 0 2-16,0 0 0 15,0 0 1-15,0 0-12 16,0 0-9-16,0 0-7 16,0 0-2-16,0 0 1 15,0 0 6-15,0 0 0 16,0 0-2-16,0 0 2 15,0 0-9-15,0 0 2 16,0 0-6-16,0 0-3 16,0 0-1-16,6 7-1 15,1 9 1-15,6 5 4 16,4 1 4-16,0 4 1 0,4-2 10 16,-1-1 0-16,-1 0 4 15,-2-3-9-15,-3 2 7 16,2-2-5-16,-2 1-7 15,0-2 10-15,2 2-13 16,1 1 2-16,-2 1-1 16,2-1-4-16,-1-3 2 15,-1 1 1-15,-3-4 0 16,3 1 1-16,-3-5 1 16,3 2 1-16,-3-3-4 15,1-1 2-15,-1-1-2 16,0 0 0-16,0-2 1 15,-2 2-6-15,2-2 2 0,-1 0-1 16,-1-1-1-16,2 1 0 16,-3 2 1-16,-1-5-1 15,-1 3 0-15,2 0 4 16,-2 0-4-16,-1-2 0 16,2 2 0-16,-1-1 0 15,-1-1-1-15,2 0 3 16,-4-2-1-16,2-2 0 15,-2 1-1-15,-1 1 0 16,0 0 0-16,-1-3 0 16,-2 1 1-16,0-1-2 15,0 1 2-15,0-1 0 0,1 0-1 16,-1 3 0-16,0-3 0 16,0 0 0-16,0 0 1 15,0 0-1-15,0 0 0 16,0 0 1-16,0 0-1 15,0 0 0-15,0 0 0 16,0 0 1-16,0 0 0 16,0 0 2-16,0 1-3 15,0 2 2-15,0-1-1 16,0-2 0-16,-1 0 0 16,-5 0 3-16,-6 7-2 15,-8-3-2-15,-11 3 0 16,-12 2 0-16,-10-3-1 0,-10 1-57 15,-4-3-76 1,1-4-101-16,2-17-600 0</inkml:trace>
  <inkml:trace contextRef="#ctx0" brushRef="#br0" timeOffset="16163.9011">26460 6255 505 0,'0'0'21'16,"0"0"124"-16,0 0-55 16,0 0-16-16,0 0-4 15,0 0 15-15,0 0-29 16,0 0 17-16,0-77 0 15,0 70-26-15,0 5 7 16,0 2-18-16,0-1-12 16,0 1-8-16,0 0-16 15,0 0 0-15,0 14-15 0,0 14 12 16,0 13 3-16,0 3 3 16,2 2-2-16,1-2 1 15,-2-4-1-15,2-3 1 16,-3-7-2-16,0-7 0 15,0-2 1-15,0-8-1 16,0-4 2-16,0-8-2 16,0 1 3-16,0-2 1 15,0 0 3-15,0 0 8 16,0-10-7-16,0-9 2 16,0-5-9-16,-3-6 6 15,2-6-7-15,-2-3 1 16,1-7 2-16,1-1 1 15,1-2-1-15,0 3-1 0,0 2 2 16,6 8-3-16,6 5-1 16,4 4 2-16,2 5-2 15,1 3 0-15,4 4 0 16,-5 3 0-16,-1 7-1 16,-3 5-2-16,-1 0-4 15,-2 3 0-15,-4 15 4 16,-2 3 2-16,-5 3 1 15,0 2-3-15,-9 1 4 16,-11 1-1-16,-5 0 0 16,-2 0-1-16,-1-6 1 15,4-2-1-15,9-11-2 16,3-4 3-16,8-2-5 0,2-3 0 16,2 0 4-16,0 0-4 15,0 0 1-15,0 0-6 16,0 2-5-16,0 5-7 15,6 5 20-15,6 3 1 16,3 4 0-16,4 4 1 16,1 0 0-16,2 5 3 15,-1-1-6-15,1-4-3 16,-4 2-89-16,-1-4-77 16,-8-7-50-16,-5-7-334 15</inkml:trace>
  <inkml:trace contextRef="#ctx0" brushRef="#br0" timeOffset="16523.3086">26823 6436 725 0,'0'0'44'0,"0"0"157"16,0 0-67-16,0 0-53 16,0 0-14-16,0 0-8 15,1-36-45-15,2 45-7 16,0 14-7-16,0 4 26 15,3 5 5-15,-3-3-10 16,2 0-8-16,-1-3-10 16,-1 0 2-16,-3-3-4 15,0-2-1-15,0-1-25 16,0-3-117-16,0-8-81 16,-7-9-126-16</inkml:trace>
  <inkml:trace contextRef="#ctx0" brushRef="#br0" timeOffset="17195.162">27087 6517 592 0,'0'0'81'15,"0"0"2"-15,0 0 64 16,0 0-46-16,0 0-29 16,0 0-22-16,-8-75-4 15,8 66-10-15,0 4-13 16,8-1-19-16,5 0 2 15,2 3-6-15,1 3 3 0,0 0-3 16,0 0 1-16,-6 12-3 16,-5 5 2-16,-5 8 0 15,0-1 5-15,-8 2-2 16,-12 2-2-16,-2-5 1 16,0 4 1-16,1-8-1 15,6-5-2-15,4-2 2 16,5-6-3-16,4-2 1 15,2-2-1-15,0-1 1 16,0-1 0-16,16 0 1 16,12 0 2-16,8 0 0 15,6-8 0-15,4-3-3 0,-1-2 0 16,1 3-1-16,-7 3 0 16,-12 1-7-16,-12 6-83 15,-15 0-100-15,0 4-119 16</inkml:trace>
  <inkml:trace contextRef="#ctx0" brushRef="#br0" timeOffset="20460.8788">24207 8778 875 0,'0'0'63'16,"0"0"100"-16,0 0-52 16,0 0-51-16,0 0-21 15,0 0-27-15,0 0-12 16,0 0-8-16,0 29-4 0,0 7 12 15,0 7 14-15,0 4 0 16,0-4 6-16,0-7-8 16,0-2-3-16,0-5-8 15,0-7 5-15,0-5-4 16,0-3-2-16,0-8 2 16,0-3 2-16,0-3 1 15,0 0 4-15,0 0 5 16,0-3 7-16,-5-16 15 15,1-7-25-15,-1-7-2 16,4-8-3-16,-3-8 5 16,4 0 4-16,0-2-9 0,0 0-6 15,8 4 0-15,7 1 2 16,0 9-2-16,4 4 0 16,1 13 0-16,-2 3-1 15,-5 11-2-15,-1 3 0 16,-3 3-8-16,-2 0-3 15,-2 14 1-15,1 2 2 16,-6 4 2-16,0 5-11 16,-2 1 2-16,-13-4 2 15,-4 0-10-15,3-2 14 16,-2-4 3-16,3-6 9 16,3-6-4-16,6 0 1 0,3-4-19 15,3 0 15-15,0 0-2 16,0 0-10-16,0 0 5 15,0 0-3-15,0 0 3 16,0 2-2-16,0 2-4 16,0 6-13-16,0 4 22 15,12 3 11-15,1 3 1 16,6-2-1-16,4-2 2 16,9 1-2-16,-4-4 1 15,2 1 1-15,-4-5-2 16,-3-2-2-16,-10 0-84 15,-4-4-150-15,-8-3-186 16</inkml:trace>
  <inkml:trace contextRef="#ctx0" brushRef="#br0" timeOffset="21039.0183">24599 8969 836 0,'0'0'7'0,"0"0"123"16,0 0-47-16,22-76-22 16,-3 60-42-16,1 3-7 15,-2 4 0-15,-3 1 5 16,0 8-1-16,-5 0-10 16,2 0 4-16,-5 6-10 15,0 13 4-15,-7 6-4 16,0 8 3-16,-7 3-2 15,-13 4 2-15,-6-4-1 16,2 0 0-16,0-8 0 16,4-8-1-16,6-8 0 0,2-2 0 15,6-4-1-15,2-3 0 16,2-3 0-16,1 0 2 16,1 0-4-16,0 0-7 15,0 0-2-15,0 0 1 16,0 0 4-16,3 0 0 15,9 0 6-15,9 0 0 16,4 0 4-16,3 0-4 16,4-6 0-16,-1 0 1 15,-3 1 0-15,-2 2-2 16,-10 0-2-16,-4 3-18 16,-6 0-41-16,-5 0-94 15,-1 0-76-15,0 0-150 0</inkml:trace>
  <inkml:trace contextRef="#ctx0" brushRef="#br0" timeOffset="21679.6724">25016 8973 726 0,'0'0'148'15,"0"0"-83"-15,0 0 105 16,0 0-117-16,0 0-34 16,48-73-8-16,-30 66-5 15,3 0 1-15,-2 7 0 16,-2 0 3-16,-3 0-3 16,0 14-2-16,-6 0-5 0,-1 2 0 15,-7 1 0 1,0 2 0-16,0 1 0 0,-16 0 4 15,-1-7-3-15,5-3 1 16,2-3-1-16,5-7 5 16,4 0 0-16,1 0 3 15,0 0 3-15,0 0-3 16,0 0-9-16,10 0-2 16,8 0 2-16,2 0-1 15,0 0 0-15,-4 6 0 16,-2 8 1-16,-3-1 7 15,-5 0 2-15,-3 4 0 16,-3 1 6-16,-5 2-1 16,-14 0 2-16,-8-3 7 0,-1-1-2 15,-5-3-12 1,0-3-6-16,0-2-3 0,2-5-15 16,2-3-131-16,7 0-254 15</inkml:trace>
  <inkml:trace contextRef="#ctx0" brushRef="#br0" timeOffset="24570.327">22794 6277 783 0,'0'0'45'0,"0"0"81"16,0 0 8-16,0 0-74 15,0 0-5-15,0 0-10 16,0 0 8-16,-5-20-5 15,4 18-10-15,1 2-2 16,-2 0-9-16,2 0-13 0,0 0-14 16,0 0-9-16,0 13-17 15,11 10 24-15,8 3 2 16,1 7 3-16,2-2-2 16,0-1 1-16,0-1-1 15,-5-3-1-15,-1-1 2 16,-3-4-2-16,-6-2-3 15,-2-7 3-15,-2-2 4 16,-1-4-3-16,-2-4 0 16,0-2 0-16,0 0 3 15,0 0 3-15,0 0 4 16,-7-2 2-16,-11-11-10 0,-6-8-2 16,-6-6 0-16,1-2 0 15,-4-7 0-15,1 0-1 16,6 0 0-16,0-1-4 15,10-2 0-15,6 3 4 16,2 2 0-16,6 1 0 16,2 3-1-16,0 6-1 15,5 0-1-15,10 2 0 16,1 3 1-16,4 2-1 16,-5 7 2-16,2 5 0 15,-1 3-4-15,-2 2-1 16,1 0-3-16,2 10 2 15,-8 7 0-15,-3 3-3 16,-3 3-4-16,-3 1-13 0,0-1 22 16,-2 0 1-16,-5-6-7 15,1-3 10-15,0-4-10 16,-1-3 3-16,3-2-10 16,1 2 0-16,2-4-8 15,1 2 10-15,0-1 3 16,0 4 1-16,0 0 8 15,0 3 3-15,15 3 0 16,4-1-1-16,5-1 2 16,4-2 0-16,5-6 0 15,5-1-2-15,0-1 4 16,-4-2-2-16,-7 0 3 16,-12 0-2-16,-5 0-1 0,-7 0 1 15,-1 1-2-15,-2-1-8 16,1 4-68-16,1 1-151 15,-2-5-34-15</inkml:trace>
  <inkml:trace contextRef="#ctx0" brushRef="#br0" timeOffset="25179.7094">23186 6096 742 0,'0'0'256'16,"0"0"-245"-16,0 0 126 16,-15-76-95-16,27 51-31 15,8 3-8-15,5 2 2 16,2 8-2-16,-2 2 7 0,-1 7-1 16,-6 3-6-16,-2 0-3 15,-4 13-2-15,-6 5 1 16,-1 7 1-16,-5 2 1 15,0 1 0-15,-6-5 4 16,-3-8-4-16,3-6 1 16,3-5-1-16,1-2 1 15,2-2-1-15,0 0-1 16,0 0-15-16,3 0-25 16,14 0 24-16,5 0 16 15,3 0-1-15,4 3-1 16,-1 3 1-16,-3 4 1 15,-5 0-2-15,-5 0 0 16,-6 1-1-16,-6 1-2 16,-3 2 2-16,0 0 3 0,-9 3 2 15,-12-1 0-15,-1-2-2 16,-2-2-8-16,0-4-61 16,3-2-43-16,4-4-65 15,1-2-140-15</inkml:trace>
  <inkml:trace contextRef="#ctx0" brushRef="#br0" timeOffset="25523.4621">23470 5813 919 0,'0'0'6'16,"0"0"116"-16,0 0 23 15,0 0-78-15,0 0-7 16,0 0-9-16,-18-24-15 15,18 24-9-15,0 0-27 16,0 10 1-16,4 10-1 0,13 6 44 16,3 6-22-16,4 2-10 15,1 2-8-15,-2 3-4 16,-1 0-1-16,-9-1-156 16,-13-12-228-16</inkml:trace>
  <inkml:trace contextRef="#ctx0" brushRef="#br1" timeOffset="36232.4149">25191 5395 213 0,'0'0'36'16,"0"0"2"-16,0 0-6 16,0 0-1-16,0 0 0 15,0 0 25-15,0 0-2 16,0 0-21-16,0-23 3 15,0 19 55-15,0 2-52 16,0-1 4-16,0-1 1 16,0 3-7-16,0-1 5 15,0 1 5-15,0 1-17 16,0-2 4-16,0 1 2 16,0-1 1-16,0 1-2 15,0-4-3-15,0 0 1 0,0 1-5 16,0 1-11-16,0 0 19 15,0 1-11-15,0-1-8 16,0-1-1-16,0 4 1 16,0-2 6-16,0 2 5 15,0-1-9-15,0 0 11 16,0-1-11-16,0 2 2 16,0 0-9-16,0 0 0 15,0 0 0-15,0 0-12 16,0 0-5-16,0 4-9 15,0 14 0-15,-2 12 14 16,-5 4 2-16,-3 7-2 0,1 2 1 16,-2 7 1-1,-1 2-1-15,0 1 1 0,-2 0-2 16,0 0 3-16,-1-6-2 16,3-1 0-16,1-9-1 15,3-9 0-15,2-4 0 16,1-10 0-16,4-6-3 15,-2-3 3-15,3-3 1 16,0-2 3-16,0 0-3 16,0 0 0-16,0 0 2 15,0 0 5-15,0 0-6 16,0-5-2-16,-2 1 0 16,2 2 1-16,0 1-1 0,0 1 0 15,0 0-1 1,-1 0 1-16,-1 0-2 0,1 0-5 15,-1 0-11-15,-3 0-14 16,0 0 16-16,-1 0 3 16,-5 0 2-16,0 0 8 15,-1 5 1-15,-6 4-1 16,-2 0-3-16,-5 2-4 16,-2 3-7-16,0 0 3 15,4 1 9-15,3 0 0 16,7-5 4-16,5 3-2 15,5-5-1-15,3 2 1 16,0-3 1-16,0 1 1 16,11-4-1-16,9 1 2 0,4-2 0 15,4 0 1-15,2-3 1 16,0 0-2-16,-3 0 0 16,0 0 0-16,-5 2 0 15,-4 0 0-15,-4 3-3 16,-5-1 3-16,-1 1-1 15,-3 1 2-15,-2 1-2 16,0-3 1-16,-1 5-2 16,-2-3 0-16,0 2 0 15,0 1-2-15,0 5 0 16,-9-2 1-16,-6 4 2 16,-3-3 0-16,-5 4 0 15,0-2-3-15,-6 2 1 0,0-2-5 16,-1 3 2-16,-2-2 0 15,6 1 6-15,4-4-1 16,6-4 1-16,6-5 0 16,5 1-2-16,4-3 2 15,1-2 0-15,0 0-1 16,0 1-4-16,0-1 5 16,12 1 2-16,5 1 0 15,3-1-2-15,2 1 0 16,5-1 1-16,3-1-1 15,0 1 1-15,1 0 0 16,-3 3-1-16,-2-3 0 0,-5 2 1 16,-5-2-1-1,-5 2 0-15,-5-2 0 0,-5 2 0 16,-1-3-1-16,0 5 0 16,0 0-4-16,-3 5 3 15,-13 0-1-15,-7 4-3 16,-2 0-17-16,-3-3 5 15,1 3 7-15,1-8 2 16,2 2 8-16,7-2 1 16,5-3 1-16,4 0-1 15,2 0-1-15,5-1 1 16,1 1-2-16,0-1 2 16,0 2 0-16,8-1 2 15,6 0-1-15,2 2 0 16,3 0 1-16,-5-1 0 0,-2-1-2 15,-3 1 0-15,-2 1 2 16,0-2-1-16,-4 1 1 16,-3 4 13-16,1-3 1 15,-1 5 2-15,0 0 0 16,0 4 1-16,0 0-5 16,0 3-4-16,0 3 7 15,2 1 2-15,-2 5-5 16,1 1 7-16,1-1 0 15,-1 1-3-15,1 1-1 16,1-1-7-16,0 0 1 16,1-2-1-16,-3-1-4 0,1-1 0 15,-2-3-3-15,0-3 1 16,0-3 0-16,0-5-3 16,0 1 1-16,0-1 0 15,0-1-2-15,0-5 1 16,0 0-1-16,0-2 1 15,0 1-1-15,0-2 0 16,0 0-5-16,0 0-56 16,0 0-78-16,0 0-159 15</inkml:trace>
  <inkml:trace contextRef="#ctx0" brushRef="#br1" timeOffset="41351.7725">25012 7013 185 0,'0'0'73'0,"0"0"-19"15,0 0 37-15,0 0-25 16,0 0-23-16,0 0 6 15,0 0 18-15,0 0-7 0,0 0 1 16,0 0-16-16,0 0-14 16,0 0-10-16,0 0-12 15,0 0-5-15,0 0-3 16,0 0 0-16,0 0 2 16,0 0 5-16,0 0 19 15,0 0 9-15,0 0-7 16,0 0-10-16,0 0 1 15,0-2-11-15,0 2-2 16,0 0-6-16,0 0 1 16,0 0 0-16,0 0-1 15,0 0 0-15,0 0 0 0,0 0 9 16,0 0 11-16,9 3 10 16,4 3 7-16,1 2-17 15,5 4-8-15,2 2-4 16,5 9-1-16,3-2 1 15,4 1-2-15,3-2 2 16,-4 0 0-16,0-5-1 16,-4 0-1-16,-5-6-4 15,-2 5 8-15,-2 0-6 16,-4-3-3-16,3 7 7 16,-2-2-9-16,4 0 4 15,-5-2-2-15,1-5-2 16,-6-1 0-16,-1-5 0 0,-6-3 2 15,-3 2-1-15,0-2 4 16,0 0-1-16,0 0 20 16,0 0 7-16,0 0-10 15,0 0-10-15,0 0-4 16,0 0-3-16,0 0-3 16,-3-6 0-16,-3 1-1 15,3 3 1-15,0-1-1 16,2 3 0-16,1 0 0 15,0-3 0-15,0 3 1 16,0 0-1-16,0 0 0 16,0 0 1-16,0 0-1 0,0 0 0 15,0 0-3 1,0 0-5-16,0 0-4 0,0 8 5 16,0 4 5-16,0 5-2 15,0-1 4-15,3 3 0 16,0-2 0-16,0 2 0 15,3-4 0-15,-3 1 0 16,1-4 0-16,1-2 0 16,-2-3 0-16,1-2 0 15,-1-5-1-15,0 0 0 16,3 0 1-16,1 0 1 16,4-5 1-16,4-7-2 15,-3-2 0-15,3-2 0 16,0-2-3-16,-2-1 0 15,-1-1-3-15,-1 4 1 0,-1 3-2 16,-1 3 5-16,-2 0 0 16,1 0 2-16,1 3-5 15,-3 3 4-15,-2 2-5 16,-2 2 1-16,-1 0-1 16,-1 0 1-16,2 0-1 15,-1 0-2-15,1 9 1 16,-1 5 5-16,1 4 2 15,-1 2 0-15,-1 0 0 16,4 0 0-16,-4 4 0 16,0-2 0-16,0-1-1 15,0 1 1-15,0-4 0 0,0 0 1 16,2-7-1-16,-1-1 3 16,2-6-2-16,-1-1 1 15,-1-3-2-15,2 0 0 16,1 0 1-16,2 0 0 15,4 0 1-15,0-7 1 16,2-3-2-16,2-1-1 16,-4 0 0-16,2-3 0 15,0-2 0-15,-1-1-1 16,0 1 1-16,-2 1-2 16,2 0 1-16,-2 1-3 15,0 2 3-15,-3 5 0 16,-2-1 1-16,-1 6 2 0,-1 1-1 15,-1-2-2-15,-1 0 2 16,3 3-1-16,-2-3 0 16,2 3-2-16,0 0 1 15,0 0-4-15,0 0 3 16,4 15-2-16,-1 7 4 16,1 1 0-16,-3 4 2 15,1-1 1-15,-1 0 2 16,1-4 3-16,-1-1-6 15,3-4 8-15,-2-2-2 16,1-4-6-16,-3-4 5 16,2-4-7-16,-1-1 5 15,-2-2-3-15,2 0 2 0,-3 0-1 16,2 0 0-16,5 0 4 16,1-2-2-16,7-8-3 15,-1 0-2-15,0-3 0 16,-1-1 1-16,-1-2 1 15,-3 1 0-15,-2 1-1 16,-2 0 1-16,-2 4 13 16,-2 1 4-16,-1 3-4 15,-1 4 5-15,0-1 0 16,0 2-7-16,0 1-7 16,0 0 0-16,0 0-2 15,0 0 0-15,0 0 1 16,0 0 0-16,0 0 1 15,0 0 0-15,0-2 3 0,0 2-6 16,0-1 2-16,0 1 0 16,0 0-4-16,0-2 1 15,0 2-2-15,0 0 1 16,0 0-1-16,0 0 0 16,0 0 0-16,0 0 2 15,0 0 3-15,0 0 4 16,0 0-7-16,0 0-2 15,0 0-1-15,0 0 1 16,3 0 1-16,2 0-1 16,-1 0 0-16,1 0 3 15,-1 0-2-15,2 0-1 0,-2 0 0 16,1 0 0-16,1 3 2 16,3 0-1-16,4 2-1 15,1 1 1-15,5 0 0 16,2-1 1-16,-3 3-2 15,1-1 0-15,0 0 0 16,-3 3-4-16,-1-2 4 16,0 2 0-16,-5 1 3 15,0-5-3-15,-2 5 0 16,1-5 0-16,0 3-1 16,6-2 0-16,0 0 1 15,3 0 2-15,1 2-2 16,-1 0 0-16,-3-1 0 0,-3 0 0 15,-2 1 0 1,2 2-1-16,-4-2 1 0,1 1 0 16,-1 1 2-16,0-2-2 15,1-4-3-15,1 2 3 16,-1 0 2-16,0-1-1 16,3-2-1-16,-2 3 0 15,0-4 1-15,0 3-1 16,-1-1 0-16,-2 3 0 15,1-1-1-15,2 0-1 16,-2 3 2-16,-1-1 1 16,2-2-1-16,1 0 0 0,1 2 0 15,-2-2 0 1,3 0 1-16,-3-4 1 0,0 3-2 16,1-2 0-16,-1 3 0 15,-1-1 0-15,2 1 0 16,-3 0 0-16,3 0-1 15,-3-2 1-15,3 1 0 16,-2-5 0-16,-1 5 1 16,4-3-1-16,-5-1 0 15,0 0 0-15,-2 2 0 16,-2-2 0-16,1-1-1 16,-2 1 1-16,2-2-1 15,0 6 2-15,-2-5-2 0,1 0 2 16,1-1 0-1,-2 0-1-15,1 3-1 0,-1-2 1 16,1 1 0-16,-1-2 0 16,-1 1 0-16,2-1 0 15,-2 0 0-15,0 0 0 16,0 0 0-16,0 0 0 16,0 0 2-16,0 0-2 15,0 0 1-15,0 0 2 16,0 0 1-16,0 0 1 15,0 0-2-15,0 0-2 16,0 0-1-16,0 0-26 16,-2 0-192-16,-20-15-568 15</inkml:trace>
  <inkml:trace contextRef="#ctx0" brushRef="#br1" timeOffset="44639.2792">22935 7875 416 0,'0'0'51'0,"0"0"48"16,0 0-30-16,0 0-37 15,0 0 5-15,0 0 4 16,0 0-11-16,-8 0-12 15,3 0-1-15,1 0 3 0,-4 0-4 16,2 0-5-16,-3 0-6 16,2 0 6-16,2 0 13 15,1 0-12-15,2 0-2 16,1 0 3-16,1 0-3 16,0 0 1-16,0 0 0 0,0 0-1 15,-2 0 1-15,2 0 0 16,-2 0-2-16,2 0 10 15,0 0 8-15,-2 0 4 16,1 0-10-16,-1-1-2 16,1 1-6-16,-1-2 6 15,-1 0-2-15,2 2 2 16,-2-3-4-16,3 3 4 16,0 0-6-16,-3 0-2 0,3 0-7 15,0 0 2-15,0 0-6 16,0 0-3-16,7 0 1 15,15 0 2-15,7-3 1 16,8-5 1-16,7-5 0 16,5-3 0-16,7-4 0 15,4-4-1-15,-4 1-1 16,0 0-2-16,-11 4 2 16,-11 1 0-16,-6 3-1 15,-9 4 1-15,-6 6 2 16,-7-2-2-16,1-1 1 15,0 5-1-15,1-3 1 16,-1 6-1-16,4-5 0 16,-7 3-1-16,1-1 1 15,-2 3-1-15,-3-1 3 0,1 1-1 16,-1 0 1-16,0 0-2 16,0 0-1-16,0 0 0 15,2 0-1-15,1 0 1 16,3 0-1-16,5 1 1 15,5 9 1-15,3-1 0 16,-2 1 0-16,2-3 0 16,-3 0 0-16,-2-2 0 15,-4 1-1-15,0-4 1 16,-2 2 1-16,-2-4-1 16,0 0 0-16,3 0 1 15,-3 0 0-15,0-2 0 0,0-8 1 16,-1-2 0-16,-3-5-1 15,-2 1 1-15,0-4-1 16,0-2-1-16,-4 1 3 16,-4-1-1-16,2 1 0 15,0-1-1-15,5 2-1 16,-2-1 0-16,3 2 2 16,0 5-2-16,0 6 0 15,0 0 0-15,0 5 0 16,3 0 0-16,3 3-1 15,3 0-1-15,2 0 0 16,5 0 0-16,3 10 2 16,0 7-1-16,5 3 1 0,-2 0 0 15,1-1 1-15,-4 0-1 16,-1-2 0-16,-3 0 0 16,-2 0 0-16,0-5 0 15,-6-1 0-15,0-2 0 16,-2-5 0-16,-1 0 0 15,-1-1 0-15,0-3 1 16,0 0 0-16,0 0 1 16,1 0-1-16,3 0-1 15,-4-2 2-15,0-6 0 16,1-3-1-16,-1-5 0 16,0 2 1-16,-1-3-1 0,-2-3-1 15,0-2 2-15,0 0-1 16,0-2 0-16,0 0-1 15,0 2 1-15,0 0-1 16,3 2 0-16,1 3 0 16,-1 5 0-16,0 4 0 15,0 1 0-15,0 1 0 16,1 2 0-16,3-3-2 16,-3 4 0-16,3 0 2 15,2 0-1-15,0 3 0 16,3 0-4-16,0 0 4 15,3 5 1-15,0 6-1 16,1 6 0-16,-1 3 1 0,1 2 0 16,-2 1 0-1,1 0 0-15,-3 1 0 0,2-4 0 16,-3-6-3-16,-3-2 3 16,-1-2 2-16,-2-6-1 15,-3-2-1-15,1-2 0 16,-3 0 4-16,2 0-4 15,-2 0 6-15,3 0-2 16,2-9-2-16,-2-5 1 16,3-3-3-16,0-2 0 15,1 1 0-15,-1 0 0 16,0 1 0-16,0 3 0 0,3 1 0 16,-3 3 0-1,0 2-1-15,0 2 1 0,0 1-1 16,1-1 1-16,4-1-1 15,-5 3 0-15,7-2 1 16,2-1-2-16,4-2 2 16,1 2 0-16,2 0 0 15,2 0-1-15,-3 0 1 16,-3-1 0-16,-1 1 1 16,-4 0-1-16,0 3-3 15,-3-3 3-15,-1 5 0 16,2-2 0-16,-1 1 0 15,1-2 0-15,2 2 0 16,1-2-2-16,2 1 2 16,-1-1 0-16,3 0 1 0,-5-2-1 15,0 0-1-15,-4-2 1 16,1 4 0-16,-4 1 1 16,1-1 2-16,-3 3-2 15,1-1 0-15,-1 0-2 16,1 0 1-16,2-2-1 15,4 2 1-15,-4-3 0 16,2 2 0-16,1-3 0 16,-1 4 0-16,1-1-2 15,-2-1 2-15,0 1 3 16,1 0-3-16,-5-2 0 16,2 6 0-16,2-4 0 0,-4 1 0 15,4 0 0-15,-1-1-1 16,3-1 1-16,1-1-1 15,-3-1 1-15,2 3 2 16,-4-2-1-16,-2 2-1 16,1 1 0-16,-2 2 0 15,-2-1 1-15,1 2-2 16,-1-3 1-16,1 3 0 16,-1-3 0-16,2 3 0 15,2 0 0-15,-4 0 0 16,4 0-1-16,-1-3 1 15,-1 3 0-15,-1-2 0 16,1 2 0-16,0-2 1 0,-2 2-1 16,2 0 1-1,-2 0 3-15,-1-1 1 0,0 1 7 16,2-3 0-16,-1 3-8 16,-1 0-2-16,2 0-2 15,-2 0 2-15,0 0-1 16,1 0 2-16,-1-1 1 15,0-1 6-15,0 2 1 16,0 0 3-16,2 0 3 16,-2 0 0-16,1 0 1 15,1-3-7-15,-1-1-2 16,6 3 1-16,-3-4-5 16,2 1 2-16,-2 1 0 15,-1 3-1-15,-1-2 2 0,-2 2 1 16,0 0 0-16,0 0 2 15,0-1-2-15,0 1-7 16,0 0-2-16,0 0-3 16,0 0-86-16,-5 0-144 15,-20 0-454-15</inkml:trace>
  <inkml:trace contextRef="#ctx0" brushRef="#br1" timeOffset="48529.9229">24445 6317 556 0,'0'0'99'0,"0"0"32"16,0 0-36-16,0 0-36 16,0 0-25-16,0 0 10 15,0 0 6-15,0 0-14 16,0 0 5-16,0 0-2 15,0 0 6-15,0 0-2 16,0 0-1-16,0 0-10 16,0 0-13-16,0 0-6 15,0 0-10-15,0 0-3 16,0 0 0-16,0 7-7 16,-1 0-4-16,1 9-4 0,-2 4 15 15,1 2 1-15,-1 2 0 16,2-4-1-16,0 0 0 15,0-3 0-15,0-4 1 16,0-1-1-16,0-2 0 16,0-3 1-16,-1-2-1 15,1-2 1-15,-2-3 0 16,2 0 1-16,0 0 2 16,0 0 5-16,0 0-1 15,-3 0-3-15,-1-9 3 16,-1-7 1-16,-2-4-8 15,5-3 5-15,2-7 2 16,0-3-4-16,0-1 1 16,0 3-5-16,9-1 1 15,-1 3 0-15,-1 7-2 0,2 3 0 16,0 2 0-16,2 3 1 16,-2 4 0-16,2-2-1 15,0 4 1-15,-4 1-1 16,1 5 0-16,-5-1-1 15,0 3 1-15,1 0-3 16,-1 0 1-16,0 0-4 16,0 0 0-16,2 0-2 15,-1 2 1-15,3 6 4 16,-2 2 2-16,0 3-2 16,-2 1 1-16,-3 0-6 15,0 1-13-15,0 2-10 0,-13-1 10 16,-7 1-1-16,-4-4-8 15,-1-1-9-15,3-5 20 16,2-1-7-16,5-3-16 16,1-2 15-16,7-1 17 15,4 0-6-15,1 0 9 16,2 0 7-16,0 0 1 16,0 0 0-16,0 0-1 15,2 0-10-15,8 7 11 16,7 3 5-16,1 3 14 15,1 1 3-15,-2 2-9 16,0-1-8-16,0 1-1 16,-8-2-2-16,-2 1-1 0,-2 0-2 15,-2 0-8-15,-3-3-82 16,0-5-140-16</inkml:trace>
  <inkml:trace contextRef="#ctx0" brushRef="#br1" timeOffset="49045.5629">24673 6542 462 0,'0'0'204'0,"0"0"-106"16,0 0 64-16,0 0-47 16,0 0-40-16,0 0-5 15,-7-25-2-15,7 25 4 16,0 0-23-16,0 0-26 15,0 0-23-15,0 9-2 16,0 12-3-16,0 10 4 16,0 3 1-16,0 2 0 15,0 2 2-15,0-1-2 16,-4-6-140-16,-9-8-213 0</inkml:trace>
  <inkml:trace contextRef="#ctx0" brushRef="#br1" timeOffset="52649.2141">25713 6953 645 0,'0'0'14'0,"0"0"129"15,0 0-77-15,0 0 7 16,0 0-32-16,0 0-25 16,-6-15 12-16,6 15 6 15,0 0-5-15,0 0-12 16,0 0-8-16,0 4-6 0,0 15-1 16,0 7 6-1,0 5-1-15,0 1 3 0,1 0-4 16,1-2 0-16,-1-3-6 15,1-6 5-15,-2-2-3 16,0-3 1-16,0-7-2 16,0-1 2-16,0-4-3 15,0-2 2 1,0-1 2-16,0-1 0 16,0 0 2-16,0 0 4 15,0 0 35-15,0-1-1 0,0-14-30 16,0-1-10-16,-5-6 2 15,1-3-5-15,1-3 3 16,3-2-3-16,0-2 4 16,0 0-5-16,0 5 1 15,0 1-1-15,3 3-1 16,6 5 1-16,0 0 1 16,1 4-1-16,2 0-1 15,-1 5 1-15,1 1-2 16,-3 5 1-16,0 0-4 15,-2 1 3-15,0 2-3 16,0 0 1-16,0 0 1 16,2 0 1-16,0 2-1 0,-3 4-1 15,-2 5-1 1,-2 2 3-16,-2 1 0 0,0 6 0 16,-6-1 1-16,-9 1 0 15,-1-3-5-15,-1-5 6 16,1 0-5-16,2-7-1 15,4 2 0-15,2-7-5 16,4 0 2-16,1 0-4 16,0 0-2-16,3 0-8 15,0 0 8-15,0 0 5 16,0 0 6-16,0 2-2 16,0 3-2-16,0 5-10 0,0 7 18 15,6 2 0 1,4 9 3-16,5 0-5 0,-1-2 5 15,2-2-3-15,-2-2 0 16,-1-4-1-16,-4-1-2 16,-2-6 3-16,-1-1-64 15,-3-9-161-15,0-1-398 16</inkml:trace>
  <inkml:trace contextRef="#ctx0" brushRef="#br1" timeOffset="53367.971">25965 7143 561 0,'0'0'105'0,"0"0"-4"16,0 0 47-16,0 0-61 16,0 0-43-16,0 0-30 15,18-59-5-15,-7 53 1 16,-3 0 6-16,0 5 2 16,-4 0-1-16,1 1-4 15,1 0-6-15,-2 0-5 16,5 0 3-16,-3 7-2 15,-3 2 1-15,0 4-2 16,-3 1-2-16,0 5 0 16,0 2 5-16,-7-4-5 0,-1 3 2 15,-1-7-2 1,5-1 0-16,1-3 1 0,0-4-1 16,1 1 0-16,2-3 0 15,-1-3 0-15,-1 5 0 16,2-3 0-16,0-1-1 15,0 1 1-15,-1-1 0 16,1 2 0-16,0-2 0 16,-2 0 2-16,2 1-5 15,-1-1 5-15,1-1-3 16,0 0 1-16,0 1 0 16,0-1 0-16,0 0 0 0,0 0-2 15,0 0-5 1,12 0 7-16,7 0 0 0,6 0 2 15,7 0-1-15,2-2-2 16,0 0 0-16,-1 1-27 16,-9-3-266-16</inkml:trace>
  <inkml:trace contextRef="#ctx0" brushRef="#br1" timeOffset="56580.7507">23672 7077 789 0,'0'0'19'15,"0"0"8"-15,0 0 119 0,0 0-75 16,0 0-43 0,0 0-6-16,0 0 8 0,-11-66 9 15,11 64 6 1,0 2 2-16,0 0-12 0,0 0-13 16,0 0-22-16,0 8-4 15,8 20-7-15,5 9 11 16,-3 10 7-16,2 2-2 15,-3-6-4-15,-3-2-1 16,-1-8 1-16,-1-9-1 16,-4-5 1-16,0-7-1 15,0-4 0-15,0-2 7 16,0-6-4-16,0 0 2 16,-4 0 4-16,-3 0 0 15,0-10 0-15,-2-5 0 0,0-9-3 16,2-6 4-1,4-3-4-15,3-9 2 0,0 0-7 16,0 1-1 0,0 3 0-16,9 6 0 0,4 6-2 15,2-1 2 1,3 7-4-16,1 3 4 0,1 6 0 16,-3-1 0-16,-2 4-1 0,2 0-2 15,-5 4 2 1,-2 2-7-16,-6 2 4 0,-2 0-4 15,-2 0-4 1,0 5-3-16,0 10-4 0,-10 5-3 16,-7 2-7-1,-5 3-5-15,-2-1 14 0,1-3 0 16,-2-3 5 0,6-4 3-16,4-7-5 0,6 0-5 15,5-4 18-15,4-3-3 16,0 3-4-16,0-2-2 15,0 2 8-15,7 7 5 16,6-1 0-16,2 6 1 16,5 1 3-16,-3 2-2 15,2-1-1-15,-5-2 1 16,-2-4-2-16,-3 1 1 16,2-4-1-16,-7 3 0 0,1-5-1 15,-1 4-10 1,-2-4-234-16,-1-6-295 0</inkml:trace>
  <inkml:trace contextRef="#ctx0" brushRef="#br1" timeOffset="57215.2375">24016 7064 594 0,'0'0'38'16,"0"0"125"-16,0 0-43 16,0 0-74-16,0 0-12 15,6-77-21-15,10 68-1 0,5-2 1 16,3 6-1-1,1 1 4-15,-1 4 4 0,-3 0-2 16,-5 6-11 0,-6 7-4-16,-5 1-3 0,-5 4 3 15,0 1-1 1,-7 4 2-16,-8-3-1 0,-1-3-1 16,3-5 2-16,4-6-4 0,5-3 4 15,1-3-3 1,3 0 4-16,0 0 2 0,0 0-7 15,10-6-5 1,6-4 5-16,3 1-1 0,0 6 0 16,-2 3 0-1,-3 0-3-15,-3 0 2 0,-5 8-1 16,-6 3-3-16,0 2 6 16,0 3 2-16,-17 4 2 15,-8 4-4-15,-2-4-24 16,-1 0-125-16,0-6-239 15</inkml:trace>
  <inkml:trace contextRef="#ctx0" brushRef="#br1" timeOffset="67673.6309">28080 5068 358 0,'0'0'189'16,"0"0"-112"-16,0 0 21 15,0 0-26-15,0 0-44 16,0 0 24-16,0 0 19 15,-1-20 13-15,1 17-10 16,0 0-19-16,0 0-9 16,0 1-6-16,0 1-21 15,0-1 10-15,0 2 1 0,0 0-12 16,0 0-3-16,0 0-5 16,0 0 0-16,0 0 4 15,0-5-2-15,0 4-3 16,0-4 3-16,0 2 0 15,0 0-5-15,0 1-3 16,0 2 2-16,0-2-1 16,0 2-4-16,0 0 3 15,0 0-3-15,0 0 2 16,0 0-2-16,0 0-1 0,0 0 5 16,0 0 0-1,0 0-1-15,0 0 0 0,0 0 2 16,0 0-6-16,0 0 0 15,-3 0-14-15,-7 16 6 16,-1 14 8-16,-3 3 0 16,-5 4 0-16,1 2-3 15,-1-2 1 1,2-4 2-16,7-7-1 0,2-2 3 16,2-5-2-16,1-4 2 15,3-5-2-15,1-4 0 16,1-3 0-16,0-2 0 0,0 1 0 15,0-2 2-15,0 0 0 16,0 0 8-16,0-5-5 16,0-9-5-16,4-4 1 15,5-3 0-15,0-5-1 16,1-1 0-16,4-1 0 16,-2 2 0-16,1-1 0 15,-3 0 3-15,3 0-3 16,0-1 0-16,-1 4 0 15,-1 1 1-15,-3 6 0 16,0 3-1-16,-2 5 0 0,-2 2 0 16,-1 4 0-1,-3 0 0-15,0 3-2 0,0-1 2 16,0 1 0-16,1 0-6 16,1 0-2-16,2 14 5 15,2 3 3-15,2 6 1 16,5 3 0-16,1 0 0 15,5 1-1-15,1 2 1 16,2-6 0-16,0 2 0 16,2-5-1-16,-4-3-2 15,0-5 1-15,-4-2 1 16,-6-2 0-16,-4-4 0 0,-3 0 0 16,-3-4 0-1,0 0 0-15,0 3-3 0,0-3 1 16,0 3-2-16,0 1 0 15,-2 3 3-15,-5-2 0 16,-6 2 1-16,-4 1-4 16,-5-2 0-16,-8 1 1 15,-3 2-14-15,-4-4-2 16,1-1 18-16,0 1-10 16,6-3-1-16,8-2 11 15,3 0 1-15,5 0 0 16,2 0 0-16,6 0 0 15,3 0 0-15,2 2 0 16,1-1 1-16,0 1-1 16,0-1-1-16,0-1 1 0,0 1 2 15,0-1-2-15,0 0 0 16,-2 0-1-16,2 0 1 16,0 3-12-16,0 0-106 15,0 1-85-15,0-4-66 16</inkml:trace>
  <inkml:trace contextRef="#ctx0" brushRef="#br1" timeOffset="69001.798">28716 5205 719 0,'0'0'28'15,"0"0"114"-15,0 0-15 0,0 0-75 16,0 0-21-16,0 0-16 15,-20-1 3-15,19 1 4 16,1 0 6-16,0 0 9 16,0 0 3-16,0-1-5 15,0-1-19-15,13 0-10 16,15-3 8-16,13 1-1 16,9 1-2-16,3 3-4 15,-1 0-3-15,-3 0-1 16,-6 0-1-16,-5 0-2 15,-3 0 3-15,-5 4-2 16,-4-1 2-16,-4-1-1 16,-3-2-1-16,-5 3 2 0,-3-3-2 15,0 0 2-15,-5 0-1 16,-1 0-1-16,-4 0 2 16,1 0-2-16,-2 0 1 15,0 0-1-15,0 0-1 16,0 0-4-16,0 0-51 15,0 0-16-15,-8-3-44 16,-4 0-42-16,-3-3 60 16,2-2 73-16,-2-3 22 15,3-2 2-15,-3-1 1 16,2 1-1-16,-1 0 5 16,-1 2 3-16,3 2 8 0,-1-1 23 15,2 3 15-15,2-1-1 16,1 1-8-1,3 3 11-15,1 1-16 0,2 1 6 16,2 2-12-16,0 0-14 16,0 0-5-16,0 0-7 15,0 0-5-15,0 0 3 16,0 0 1-16,0 0-4 16,0 0-2-16,0 7 7 15,9 7 7-15,6-1-1 16,2 3-5-16,3-2 0 15,4 0 0-15,1-3-4 16,-2-2-2-16,-2-1 1 0,-2-3-2 16,-1-3 0-1,-3 1 0-15,-3-2 0 0,-3 1 0 16,-2-1-2-16,-4 0-2 16,0 1 1-16,0 0 0 15,-3-2 1-15,0 0 0 16,0 0 0-16,0 0 0 15,0 3-1-15,0-1-2 16,0 4 3-16,-6 3 1 16,-10 5 0-16,-2 1 1 15,-3 2-2-15,0 2-2 16,2 1 2-16,-2 0-1 0,5-2 4 16,4-2-3-1,4-4 1-15,4-3-1 0,-1-2 1 16,4-3-1-16,1-1 0 15,0-1 0-15,0-2 1 16,0 0-1-16,0 0-2 16,0 0-6-16,9 0-118 15,-3-7-161-15</inkml:trace>
  <inkml:trace contextRef="#ctx0" brushRef="#br1" timeOffset="69642.4319">29463 4959 665 0,'0'0'15'0,"0"0"140"15,0 0-27-15,0 0-10 16,0 0-57-16,0 0-15 0,-7-10-12 16,7 10-15-1,0 0-14-15,0 5-3 0,7 8 1 16,11 3 11-16,10 4 7 16,7 2 4-16,0 3-6 15,4 0-8-15,-6-1-4 16,-4-2-4-16,-5-2-2 15,-7-3-1-15,-6-4-2 16,-6-2-66-16,-5-5-57 16,0-3-111-16,0-3-139 15</inkml:trace>
  <inkml:trace contextRef="#ctx0" brushRef="#br1" timeOffset="70001.7803">30003 5000 673 0,'0'0'30'16,"0"0"65"-16,0 0-1 15,0 0-14-15,0 0-33 16,0 0-37-16,6-5 2 15,-17 5 9-15,-7 11 17 16,-9 5-6-16,-1-1-14 16,0 2 0-16,0 2 0 0,-1 0-6 15,4 0-3-15,1-1-4 16,8-2-3-16,1-1-1 16,6-5 1-16,3-5-2 15,4-1 0-15,2-4 0 16,0 3 0-16,0-3-3 15,0 0 2-15,0 0-34 16,0 0-72-16,0 0-52 16,-1 0-42-16,1 0-237 15</inkml:trace>
  <inkml:trace contextRef="#ctx0" brushRef="#br1" timeOffset="70361.1905">29770 5196 526 0,'0'0'74'0,"0"0"53"16,0 0-52-16,0 0-27 16,0 0-9-16,0 0 28 15,0 0 27-15,0 0-29 16,0 0-8-16,0 0 1 15,0 0-21-15,0 0 0 16,0 0 1-16,0 3-24 0,0 11-11 16,0 10 2-1,0 3 8-15,0 8-3 0,0-3 1 16,0 3 2-16,3-6-5 16,0-1 5-16,0-3-4 15,-1-3 4-15,-1-5-4 16,-1-4-1-16,0-5-1 15,0-5-4-15,0-3-2 16,0 2-1-16,0-2-26 16,0 0-136-16,0-9-227 15</inkml:trace>
  <inkml:trace contextRef="#ctx0" brushRef="#br1" timeOffset="90930.5284">28253 6274 548 0,'0'0'87'0,"0"0"53"15,0 0-56-15,0 0-37 0,0 0-12 16,0 0-8-16,0 0 2 16,0 0 29-16,3-8 0 15,-3 5 10-15,0 1-19 16,0-1 3-16,0 3-3 15,0 0-16-15,0 0-13 16,0-1 1-16,0-1-2 16,0 2 4-16,0 0-8 15,0 0-5-15,0 0-10 16,0 0-5-16,2 11-2 16,4 10 7-16,-3-1 0 15,3 9 0-15,-2 1 9 16,-1-1-6-16,0-1 1 0,-2-2-3 15,-1-3-1 1,0-3 2-16,0 0 2 0,0-3-1 16,0-3-3-16,0-3 0 15,0-4 1-15,0-3 0 16,0-2 0-16,0-1 1 16,0-1 5-16,0 0 1 15,0 0 0-15,-3-3 16 16,0-9-6-16,-2-7-12 15,0 0-1-15,2-5 3 16,2-5-6-16,1 0 6 16,0-1-7-16,0-1 0 0,0 2-1 15,0-1 0 1,7 0-2-16,2 2 4 0,0 2-1 16,2 2 0-16,0 1-1 15,1 2-1-15,4 0 1 16,0 1 1-16,0 1-1 15,-1 4 0-15,1 2-1 16,-2 3-2-16,-4 3 3 16,1 4 0-16,-5 0-5 15,0 3 1-15,-2 0-5 16,-1 5 4-16,1 7 0 16,-2 0 3-16,-2 5-2 15,0-2 3-15,0 2-1 16,0-3 2-16,-13 3-1 15,-4-2 1-15,-4 2 0 0,-4-1 4 16,-2-1-4-16,0 0-2 16,5-3 2-16,-1-6-4 15,7 0-2-15,7-4-1 16,3-2 7-16,3 3-3 16,2-3 1-16,1 0 2 15,0 0-10-15,0 2-8 16,0 4-7-16,1 3 13 15,5 5 12-15,5 3 2 16,3 2-1-16,2 1-1 16,3-1 2-16,0 0-2 15,1-2 0-15,-4-2 1 0,-4 2-3 16,-4-1-5-16,-3-1-132 16,-3 0-49-16,-2-5-93 15,0-3-307-15</inkml:trace>
  <inkml:trace contextRef="#ctx0" brushRef="#br1" timeOffset="91295.3882">28599 6503 750 0,'0'0'42'0,"0"0"182"16,0 0-86-16,0 0-52 16,0 0 6-16,0 0-34 0,5-50-10 15,-5 50-15-15,0 0-18 16,1 0-5-16,1 16-8 15,3 7 23-15,1 5 6 16,2 3-10-16,0-1-5 16,2 0-7-16,-4-5-5 15,-2-1-4-15,-2-2 0 16,-2-1-38-16,0-11-151 0,-6-10-256 16</inkml:trace>
  <inkml:trace contextRef="#ctx0" brushRef="#br1" timeOffset="91874.2077">29042 6411 974 0,'0'0'19'16,"0"0"177"-16,0 0-82 16,0 0-76-16,0 0-5 15,0 0-21-15,-10 0 11 16,10 0 3-16,10-8 18 16,8 4 4-16,8-4-9 15,3-1-16-15,3 4-12 16,-1-2-5-16,-1 4-3 15,-3 3-3-15,-7 0 0 0,-7 0-4 16,-4 0-72 0,-2 0-143-16,-6 7-95 15,-1-2-93-15</inkml:trace>
  <inkml:trace contextRef="#ctx0" brushRef="#br1" timeOffset="92171.0627">29020 6545 637 0,'0'0'70'15,"0"0"61"-15,0 0-26 0,0 0-29 16,0 0-2-16,0 0 23 15,0 0-7-15,0 0-4 16,0 0-29-16,0 0-16 16,13 0-5-16,13 0 2 15,7-2 6-15,5-2-21 16,1-1-12-16,-2 3-10 16,-5 2-1-16,-12 0-101 15,-20-3-380-15</inkml:trace>
  <inkml:trace contextRef="#ctx0" brushRef="#br1" timeOffset="116653.1306">29564 6321 579 0,'0'0'221'16,"0"0"-212"-16,0 0 127 15,0 0-64-15,0 0-37 16,0 0-16-16,0 0 14 16,-3 0-1-16,3 0-4 15,0-4 21-15,0 4 6 16,0 0 5-16,0-1-16 15,0-1-3-15,0 1-9 16,0 1-9-16,0-2-7 16,0 2 0-16,0-1 0 0,0-2 0 15,-1 3-2-15,1 0 0 16,0 0-1-16,0 0-1 16,0 0-3-16,0 0-4 15,0 0-2-15,0 0-3 16,0 0-5-16,0 0-3 15,0 14-3-15,0 9 11 16,0 10 1-16,0 1-1 16,0 4 5-16,0-1-5 15,0-1 1-15,0-4-1 16,0-5 1-16,0-4 0 16,0-3-1-16,0-8 1 15,-3-3-1-15,3-6 0 0,-2 1 0 16,2-4 1-16,0 0 6 15,-1 0 3-15,-3-4 1 16,-1-10-2-16,0-13-6 16,1-2 1-16,2-8-3 15,1-9-1-15,1-2 0 16,0-2 2-16,0 3-2 16,7 1-3-16,8 3 2 15,2 6-2-15,2 4 2 16,1 7-1-16,0 2-1 15,1 4-1-15,1 6 4 16,-2 2-1-16,1 3-1 0,-6 2-1 16,0 5 2-1,-5 2 1-15,0 0-7 0,-4 5 4 16,-2 12-7-16,-1 4-1 16,-3 5 8-16,0 4-4 15,-13-1-7-15,-10 1-14 16,-3-4 0-16,0-7 10 15,3-3 10-15,5-8 6 16,7-5 1-16,3 1 1 16,5-4 4-16,3 0 1 15,0 0-2-15,0 0 0 16,0 0-1-16,0 0-2 0,0 0-6 16,0 0-4-1,0 10-2-15,1 5 7 16,13 6 5-16,2 6 0 0,2-2 0 15,2-1-1-15,3-1 1 16,0-1 1-16,0 0-1 16,-1-2-15-16,-2 2-101 15,-3-5-56-15,-5-1-115 16,-8-9-158-16</inkml:trace>
  <inkml:trace contextRef="#ctx0" brushRef="#br1" timeOffset="116996.8556">29945 6553 833 0,'0'0'24'16,"0"0"165"-16,0 0-31 16,0 0-85-16,0 0 7 15,0 0-35-15,0-24-7 16,0 24-22-16,0 3-16 16,0 14 0-16,0 7 0 15,2 1 16-15,3 3-5 0,-1-2-2 16,0-4-2-16,-1-2-2 15,-2-1-5-15,-1-2 2 16,0-1-2-16,0-2-26 16,-3-4-139-16,-8-6-140 15,-2-4-560-15</inkml:trace>
  <inkml:trace contextRef="#ctx0" brushRef="#br1" timeOffset="117731.2451">30194 6581 641 0,'0'0'40'16,"0"0"96"-16,0 0 4 15,0 0-60-15,0 0-8 16,0 0-25-16,7-69-18 15,2 62 5-15,3 2-15 0,0-3-4 16,3 8-4 0,0 0-4-16,2 0 0 0,-3 0-3 15,-2 11-3-15,-2 3 1 16,-7 5 0-16,-3 4 0 16,0 0 2-16,-14 2 0 15,-9 3 2-15,-5-1 1 16,-1-3-7-16,3-3 2 15,5-4 0-15,4-4 1 16,6-7-2-16,6 0 0 16,5-1-1-16,0-5-1 15,0 3-3-15,15-1 4 16,10-1 5-16,12-1 2 16,4 0-1-16,1 0-2 15,-1 0-3-15,-3-3 0 0,-6 3-2 16,-6 0 0-16,-13 0 1 15,-10 0-5-15,-3 10-47 16,-16 0-145-16,-22-4-347 16</inkml:trace>
  <inkml:trace contextRef="#ctx0" brushRef="#br1" timeOffset="124603.3671">30658 6127 870 0,'0'0'7'0,"0"0"136"16,0 0-57-16,0 0-41 15,0 0-23 1,0 0-6-16,0 0 32 16,7-50 1-16,-5 49 11 0,-1 0 2 0,-1-1-14 15,0 1-11 1,0 1-16-16,0 0-5 16,0 0-12-16,0 0-4 15,0 0-3-15,0 0-1 16,2 10-12-16,2 14 10 0,3 8 6 15,1 6 3-15,3 3-2 16,-1-1 2 0,-1-1-3-16,-2-5 1 15,-4-3 0-15,-1-6-1 16,-2 0 0-16,0-8 0 0,0 0 1 16,-2-5 0-16,-2-7 0 15,1 2-1-15,1-5 3 16,2-2 2-1,-3 0 2-15,0 0 6 16,-4-14-6-16,-4-10-1 0,1-6 1 0,2-6-7 16,3-10-5-1,3-3 4-15,2-3 0 16,0 1-1-16,7 2 1 16,10 1-6-16,5 1 6 15,3 5-5-15,2 8 5 16,-1 9-3-16,-1 6-3 15,-1 5 7-15,-5 7-5 0,-4 3 1 16,-3 4 1-16,-4 0-3 16,-2 0-2-16,-2 11 5 15,-4 6-12-15,0 9-3 16,-6 3 4 0,-18 5 0-16,-4 2-16 0,-3-6-9 0,1-3-2 15,3-4 10 1,6-8 19-16,5-6 5 15,5-4-7-15,5-2 3 16,6-3 10-16,0 0-1 16,0 0 2-16,0 3-7 0,0 1-2 15,0 12 5-15,8 4 4 16,2 8 0-16,3 8 1 16,1 3-1-1,2-3 0-15,1-2 0 16,2-6 0-16,3-6 0 0,-2-3 0 0,2-4 0 15,-2-1-1 1,-1-3-87-16,-4-9-211 16</inkml:trace>
  <inkml:trace contextRef="#ctx0" brushRef="#br1" timeOffset="125238.2657">31098 6350 773 0,'0'0'31'16,"0"0"148"-16,0 0-90 16,0 0-26-16,0 0-40 15,0 0-13 1,28-68-6-16,-15 66 4 15,1 2 1-15,-1 0-3 0,1 8-2 0,-1 8 5 16,-4 4-3 0,-4 2 2-16,-5 2-5 15,0 0 1-15,-8-5-2 16,-10 1 0-16,2-8 0 16,4-4-1-16,4-4 2 0,7-2 0 15,1-2 3-15,0 0-2 16,0 0-4-1,3 0-5-15,9 0-9 16,6 0 0-16,-1 0 9 16,-1 0 2-16,0 8 3 0,-4 6-4 15,-5 0 3-15,-4 3-3 16,-3-1 1-16,0 1 3 16,-3-3-1-16,-13-2 0 15,-5-1 1 1,0-5 8-16,2-4 1 0,2-2 2 0,2 0-6 15,-1 0-5-15,2-5-37 16,0-5-137-16,2-1-122 16</inkml:trace>
  <inkml:trace contextRef="#ctx0" brushRef="#br1" timeOffset="125637.2298">31456 6274 864 0,'0'0'7'16,"0"0"159"-16,0 0-55 16,0 0-65-16,0 0-5 15,0 0 2-15,-2-19 6 16,2 19-14-16,0 0-15 16,0 13-19-16,0 16 2 15,0 10 21-15,8 6 6 16,2-1-10-16,-1 0-10 15,-1-4-7-15,-1-2-2 16,-7 0-1-16,0-2-93 16,-15-12-249-16</inkml:trace>
  <inkml:trace contextRef="#ctx0" brushRef="#br1" timeOffset="126973.8617">29602 7062 700 0,'0'0'19'16,"0"0"-11"-16,0 0 76 0,0 0-36 16,0 0-34-1,0 0-6-15,-5 0 3 0,5 0-5 16,0 0 4-16,0 0 3 16,0 0 4-16,0 0-2 15,2 0-4-15,7 0 6 16,7 0 0-16,2 0 1 15,7 0-7-15,5 0-1 16,5 0 0-16,4 0 10 16,3 0 6-16,1 0 1 15,1 0-4-15,-1 0-8 16,2 0-2-16,-2 0-2 16,0 0-8-16,-4 0 0 0,2 0-1 15,2 0-1 1,0 2 0-16,2-2 1 0,-2 3-2 15,3-3 2-15,1 0 4 16,8 0 4-16,4 0 5 16,4 0-1-16,-3 0-4 15,-5 0-10-15,-9 0 0 16,-1 3 0-16,-5-1 0 16,-3 0 0-16,2 2 0 15,-2-3 1-15,4 1-1 16,-1-2 1-16,6 0 1 15,3 0 1-15,-2 0 0 0,5 0 2 16,-3 0-1 0,0 0-2-16,-1 0 4 15,-6 0-6-15,-2 0 1 0,-1 0 1 16,-6 0-2-16,-4 0 0 16,-3 0 2-16,-4 0-1 15,4 0 6-15,3 0 12 16,3 0 14-16,1 0-12 15,1 0-9-15,-1 0-3 16,-5 0-3-16,-4 0-2 16,-8 0 6-16,-5 0-3 15,-5 0 3-15,-3 0 12 16,-2 0 6-16,-1 0-3 16,0 0 9-16,0 0-14 15,0 0-14-15,0 0-6 0,0 0-33 16,-15 0-152-1,-9 0-126-15,-8-3-495 0</inkml:trace>
  <inkml:trace contextRef="#ctx0" brushRef="#br1" timeOffset="129741.2387">29605 7500 665 0,'0'0'309'0,"0"0"-302"16,0 0 134-16,0 0-68 16,0 0-55-16,0 0-7 15,0 0-3-15,0 0 1 16,-6-11-5-16,6 11 6 15,0 3-6-15,0 25-1 0,0 10-1 16,0 10 4-16,0 0 6 16,0 2-1-16,0-2-5 15,0-4 1-15,0-4-6 16,-5-9 1-16,0-4 2 16,4-13-3-16,-4-3-1 15,3-7 1-15,0-2 4 16,1-2 1-16,-1 0 10 15,-1 0 31-15,-3-11 4 16,-1-11-36-16,-1-10-1 16,1-4 0-16,4-10 5 15,0-8 2-15,3 1-8 16,0-3-8-16,0 6-5 16,11 5 0-16,5 6 3 15,1 2-3-15,2 7-1 0,1 7 1 16,-1 6 0-16,0 3 0 15,1 8-3-15,-4 4-2 16,-3 2 4-16,-4 0-7 16,-5 2-9-16,-4 18 15 15,0 6 0-15,0 7 1 16,-16 3 1-16,-8-2-4 16,-3-4-6-16,2-5-4 15,1-7 1-15,4-5 9 16,7-3-5-16,6-7 5 15,4-2 2-15,3-1-3 16,0 0-1-16,0 0 5 0,0 0 0 16,0 0-6-16,0 0 4 15,0 0-11-15,3 5-6 16,10 8 19-16,7 4 1 16,0 5-1-16,0 0 3 15,1 3-2-15,-4 0 0 16,-1 3-1-16,-5 0-4 15,-5-2-91-15,0 0-34 16,0-6-75-16,-1-6-78 16</inkml:trace>
  <inkml:trace contextRef="#ctx0" brushRef="#br1" timeOffset="130085.022">29823 7768 954 0,'0'0'24'0,"0"0"72"15,0 0 83-15,0 0-107 16,0 0-47-16,0 0-18 15,-4-14-5-15,4 20 0 0,0 11-2 16,9 3 20 0,0 3 7-16,-1 6-6 0,-1-4 0 15,2-2-7-15,-3-4 0 16,-1 1-11-16,-4-3-1 16,1 0 0-16,-2-4-2 15,0 2-1-15,0-4-73 16,0-5-110-16,-3-6-179 15</inkml:trace>
  <inkml:trace contextRef="#ctx0" brushRef="#br1" timeOffset="130772.5191">30041 7925 368 0,'0'0'292'15,"0"0"-287"-15,0 0 108 16,0 0-56-16,0 0-35 16,5-79 19-16,6 66 8 15,2 4-3-15,-1 2-27 16,0 0 6-16,1 7-6 16,-4 0 1-16,2 0-5 0,-1 0-10 15,1 0-2 1,-4 10-3-16,-1 6 3 0,-6 4 2 15,0-1 2-15,0 3-3 16,-16 1 1-16,-5 2-1 16,0-1-1-16,-2-4-2 15,1 0 1-15,5-4-2 16,3-6 1-16,6 0-1 16,5-6 1-16,2-2-1 15,1 1 1-15,0-3-1 16,0 0 0-16,0 0 0 15,10 0 1-15,8 0 4 0,3 0-1 16,4 0-2 0,2-4-1-16,2-1-1 0,-3 0-1 15,0 0-4-15,-3 2-77 16,-8-1-73-16,-7-2-266 16</inkml:trace>
  <inkml:trace contextRef="#ctx0" brushRef="#br1" timeOffset="131163.1444">30276 7704 933 0,'0'0'7'0,"0"0"67"15,0 0-44-15,0 0-29 16,0 0-1-16,0 0 6 15,40 6 3-15,-22-6 21 16,6 0 14-16,1 0-16 0,2-3-19 16,1-4 1-16,-1 0-9 15,1-1 0-15,-5 4-2 16,-8 2-1-16,-8 1-80 16,-7 1-120-16,0 0-100 15</inkml:trace>
  <inkml:trace contextRef="#ctx0" brushRef="#br1" timeOffset="131428.7582">30379 7618 777 0,'0'0'15'0,"0"0"98"16,0 0 64-16,0 0-112 0,0 0-37 15,0 0-4-15,-5-16-1 16,5 20-15-16,0 14-8 16,0 9 20-16,5 3 0 15,1 0 1-15,1 3-18 16,1-2 1-16,0-2-4 16,-5 0-9-16,-3-9-194 15,0-6-341-15</inkml:trace>
  <inkml:trace contextRef="#ctx0" brushRef="#br1" timeOffset="132131.9186">30690 7648 962 0,'0'0'83'16,"0"0"-49"-16,0 0 56 16,0 0-76-16,0 0-7 15,8 72 13-15,-3-38 4 0,0 2-2 16,1 3 0-16,-3-8-11 15,-1-2-5-15,-2-4-3 16,0-8-1-16,0-6 2 16,0-8-2-16,0 4-1 15,0-7 5-15,0 0 3 16,-2 0 5-16,-5-10 6 16,-2-7-10-16,0-9-4 15,-2-3-1-15,4-11-1 16,3-4 4-16,2-7 0 15,2-10-8-15,0 2 3 16,3 2-2-16,13 6-1 0,1 8 0 16,1 12 0-16,-1 9 0 15,0 9 0-15,-1 8-2 16,1 3-3-16,-2 2 3 16,-3 0-1-16,-1 12-1 15,-5 2 0-15,-2 5-1 16,-4 2 4-16,0 3-1 15,-10-1 2-15,-12 0-3 16,-2-1-15-16,-2-6-14 16,3-2 2-16,7-4 11 15,3-6 1-15,8-1-3 16,2-3 8-16,3 0 8 16,0 3 0-16,0 2-8 0,0 5-2 15,0 5 15 1,13 8-1-16,1 4 2 0,5 2 0 15,1 3-1-15,-1-1-1 16,0-2 0-16,-4 0-1 16,-2-2-50-16,-5-4-133 15,-3-3-75-15</inkml:trace>
  <inkml:trace contextRef="#ctx0" brushRef="#br1" timeOffset="132748.4539">30911 7962 629 0,'0'0'198'16,"0"0"-141"-16,0 0 113 0,18-77-71 15,-3 66-70-15,4 1-17 16,-1 3 3-16,0 3-7 15,-2 4-1-15,-2 0-1 16,-1 0 2-16,-2 7-5 16,-1 8 0-16,1 5 5 15,-5 4-1-15,-3 2-2 16,-3 4-2-16,0 1 0 16,-15-5-1-16,-6 3 0 15,-3-9-1-15,-3 0 2 16,2-4 0-16,7-5-2 15,2-3-1-15,6-5 1 16,4 1-1-16,3-3 0 0,3 1 0 16,0-2 0-1,0 0-2-15,0 0 1 0,0 0 0 16,5 0 0-16,10 0 2 16,4 0 2-16,5 0-3 15,-1 0-1-15,2 0 0 16,-1 0 0-16,0 0 1 15,-3 0-16-15,-2-6-96 16,0-3-145-16,-4-1-338 16</inkml:trace>
  <inkml:trace contextRef="#ctx0" brushRef="#br1" timeOffset="133295.3279">31275 8037 881 0,'0'0'85'15,"0"0"9"-15,0 0 56 16,0 0-89-16,0 0-52 16,0 0-9-16,93-59 1 0,-71 59-1 15,-4 0 1-15,-6 4 1 16,-5 9-1-16,-4 7 0 16,-3 4 2-16,0 1 1 15,-9 1-1-15,-13 1 1 16,-5-6-2-16,3-5-1 15,3-5 2-15,9-6-2 16,7-1 2-16,3-4 0 16,2 0 5-16,0 0-2 15,6-6-6-15,7-5-13 16,7 8 5-16,-1 2 3 16,0 1 2-16,-2 0-2 0,1 10 1 15,-8 4 3 1,2 6 0-16,-4-1 1 0,-7 5 0 15,-1-1 0-15,0 0-2 16,-17-3 2-16,-8-1 0 16,-6-3 0-16,-8-5-4 15,1-5-38-15,-1-6-45 16,3 0-44-16,4-3-54 16,6-17-186-16</inkml:trace>
  <inkml:trace contextRef="#ctx0" brushRef="#br1" timeOffset="133701.5821">31269 7585 622 0,'0'0'187'16,"0"0"-165"-16,0 0 98 15,0 0-80-15,0 0-35 16,0 0-4-16,8-3 15 16,11 3 22-16,5 0 26 15,4 0-23-15,3 0-12 16,1-7-12-16,-4-3-8 16,-1 7-6-16,-7-1-3 15,-7 2-2-15,-7 2-8 16,-6 0-116-16,0 0-99 15,-8 0-248-15</inkml:trace>
  <inkml:trace contextRef="#ctx0" brushRef="#br1" timeOffset="133951.6151">31359 7508 863 0,'0'0'15'15,"0"0"154"-15,0 0-58 16,0 0-74-16,0 0-13 16,0 0-16-16,-2-8-5 15,2 25-1-15,8 5 6 16,-1 9-3-16,3 5 3 16,0-2-7-16,-1 4-2 0,2-5 1 15,-3-3-102-15,-4-11-238 16</inkml:trace>
  <inkml:trace contextRef="#ctx0" brushRef="#br1" timeOffset="134607.9279">31718 7589 1090 0,'0'0'6'0,"0"0"38"16,0 0-15-16,0 0 6 15,18 94 7-15,-9-49 4 16,-5 1 14-16,-2-3-32 15,-1-3-18-15,-1-8-1 16,0-7-5-16,0-11-2 16,0-6 1-16,0-2-1 15,0-6 6-15,0 0-3 16,0 0 6-16,-1-6 17 0,-8-10 10 16,-3-7-32-1,2-9-6-15,0-6 6 0,5-8-6 16,2-11 1-16,3-5 1 15,0-4-2-15,0 2 0 16,3 7 1-16,10 11-1 16,1 14-1-16,2 9-3 15,-2 9 3-15,0 7 0 16,-2 7-6-16,1 0 5 16,3 0 0-16,-3 16-4 15,-3 1-2-15,-5 5 6 16,-5 3-4-16,0 0 3 15,-21 0-9-15,-3-4-20 16,-3-5-7-16,8-8 7 16,5-4 20-16,6-4 0 0,5 1-5 15,0-1-5-15,3 0 13 16,0 6-6-16,0 4 0 16,0 6 11-16,0 11 4 15,10 1 0-15,6 0 0 16,4-2-1-16,-2 4 1 15,3-5 2-15,-5 0-2 16,-1-2 0-16,-9-7-168 16,-6-2-206-16</inkml:trace>
  <inkml:trace contextRef="#ctx0" brushRef="#br1" timeOffset="135345.7684">31936 7914 632 0,'0'0'153'16,"0"0"-67"-16,0 0 96 16,0 0-69-16,0 0-55 15,47-85-21-15,-28 75-17 16,-3 1-9-16,-1 6 0 16,-2 3-5-16,-1 0-5 15,-1 13 2-15,-1 14 2 0,-4 3 9 16,-3 1 2-16,-3 6-9 15,0-4-1-15,-14 1-5 16,-9-1 3-16,-6-7-3 16,4-9 1-16,7-10-1 15,8-5 5-15,4-2-4 16,4 0 4-16,2-2 8 16,0-12-8-16,0 1-6 15,9-1-3-15,4 5-1 16,1 4-2-16,-2 4 2 15,0 1 4-15,1 0-6 16,1 8 1-16,-4 6 2 16,-1 3 3-16,-2 2-1 0,-4-2 1 15,-3 0 0-15,0 0 1 16,-3 5-1 0,-17-2 0-16,-9 3-2 0,-3-4 1 15,-4-2-2-15,0-6-12 16,3-5-49-16,6-6 8 0,6 0-33 15,8-4-121-15,7-18-163 16</inkml:trace>
  <inkml:trace contextRef="#ctx0" brushRef="#br1" timeOffset="135736.4803">32333 7923 872 0,'0'0'79'0,"0"0"140"15,0 0-41-15,0 0-64 16,0 0-26-16,0 0-22 16,6-37-36-16,-3 45-24 15,-2 21-2-15,2 13 0 16,-3 15 7-16,0 6-4 15,0 0-2-15,0 2-5 0,-10-4-21 16,-2-13-251-16,-5-9-767 16</inkml:trace>
  <inkml:trace contextRef="#ctx0" brushRef="#br0" timeOffset="155033.7022">23091 10383 595 0,'0'0'101'0,"0"0"-40"15,0 0 89-15,0 0-68 0,0 0-37 16,0 0 1-16,0 0-1 15,-7-28-3-15,4 26 3 16,3 2-1-16,0-3 13 16,0 3-10-16,0 0-11 15,0 0-10-15,0 0-6 16,0 0-8-16,0 0-2 16,0 0-9-16,7 0 0 15,17 17-1-15,11 5 5 16,7 6 0-16,3 2 0 15,3-1-3-15,-6-2-2 16,-2-2-2-16,-8-4 2 0,-5-5 5 16,-9-2-5-16,-4-3 0 15,-7-7-4-15,-2 3-6 16,-2-1-91-16,-2-2-49 16,-1-1-64-16,0-3-115 15</inkml:trace>
  <inkml:trace contextRef="#ctx0" brushRef="#br0" timeOffset="155408.7071">23696 10377 519 0,'0'0'103'16,"0"0"-9"-16,0 0 19 15,0 0-25-15,0 0-13 16,0 0-19-16,-1-34 7 16,-9 34-32-16,-7 0-17 15,-8 17-8-15,-5 9-2 16,-3 2 10-16,2-3 4 15,5-3 1-15,7-5 0 0,7 0-10 16,3-4-4 0,3-6-1-16,2 3-3 0,4-4-1 15,-2 2 0-15,2-2-5 16,0 0-76-16,-1 5-68 16,1-5-88-16,0-6-202 15</inkml:trace>
  <inkml:trace contextRef="#ctx0" brushRef="#br0" timeOffset="155847.3659">23529 10651 206 0,'0'0'394'0,"0"0"-305"16,0 0 35-16,0 0-20 16,0 0-28-16,0 0-5 15,0-25 8-15,0 23-13 16,0-4-19-16,-1 6 17 16,-1-1-6-16,1 1-17 15,1 0-14 1,-2 0-14-16,2 0-10 15,-3 1-3-15,0 18-7 0,0 8 7 0,2 10 8 16,1 2 1-16,0 0-1 16,0 4 5-16,1-4 2 15,8-3 1-15,-1-5-6 16,1-4-4-16,-2-7 4 16,-2-6-5-16,-1-5-3 15,-4-1 2-15,2-6-4 16,-1-2 1-16,-1 0-1 15,3 0-58-15,0 0-159 16,0-10-254-16</inkml:trace>
  <inkml:trace contextRef="#ctx0" brushRef="#br0" timeOffset="156636.1386">24008 10693 408 0,'0'0'367'0,"0"0"-357"16,0 0 106-16,0 0-38 15,0 0-51-15,0 0-17 16,0 0-7-16,-9 0-1 15,12 5 6-15,17-2 27 16,17-1 29-16,9-1-11 16,12-1-27-16,5 0-11 15,1 2-5-15,0-1-8 16,0-1 1-16,-2 0 2 16,-4 0-5-16,-6 0 2 15,-10 0-1-15,-7 0-2 16,-9 0 2-16,-5 0 2 15,-7 0 1-15,-5 0-3 16,-2 0-1-16,-7 0 0 0,0 0-1 16,0 0-61-16,0 0-71 15,0 0-77-15,-5 0-205 16</inkml:trace>
  <inkml:trace contextRef="#ctx0" brushRef="#br0" timeOffset="157206.9589">24593 10578 710 0,'0'0'12'0,"0"0"108"0,0 0 25 16,0 0-73-16,0 0-3 15,0 0-28-15,-14-36 3 16,14 29-14-16,0 7-7 15,0-3 0-15,0 3 23 16,0 0-10-16,0 0-11 16,0 0-12-16,0 0-7 15,0 0-4-15,0 0-2 16,0 0-2-16,0 0-1 16,5 10 3-16,8-1 3 15,8 8 0-15,1-3-1 16,4-2 2-16,1 5-2 0,1-7-1 15,2 3 1-15,-2-4-2 16,-2 2 1-16,-4-5 1 16,-7-2-2-16,-3 0 0 15,-6-1-1-15,-2-3 1 16,-4 0 5-16,2 0-5 16,-2 3-1-16,0-3 1 15,0 7-5-15,-6 6-7 16,-13 11 12-16,-8 5 0 15,-2 3 1-15,4 5 0 16,2-4-1-16,6-4 2 16,5-6-2-16,4-10 2 15,7-2-4-15,1-5 2 0,0 1-1 16,0-6 1-16,0 2-1 16,0-1 0-16,0 2-7 15,0 0-80-15,1-4-60 16,8 0-176-16,2-5-208 15</inkml:trace>
  <inkml:trace contextRef="#ctx0" brushRef="#br0" timeOffset="158201.4983">25409 10505 696 0,'0'0'175'0,"0"0"-121"16,0 0 101-1,0 0-89-15,0 0-63 0,0 0 1 16,-45 34-4-16,27 2 19 16,0 7 5-16,2 7 1 15,-1 3 6-15,2-5-15 16,1-4 2-16,3-7-10 16,5-12-2-16,0-8 4 15,3-4-6-15,2-7-2 16,1-3-1-16,0-3 7 15,0 0 11-15,0 0 27 16,0-3 14-16,0-14-28 16,11-5-29-16,3-8-1 15,1-7-2-15,-2-4 2 16,1-2-1-16,-2-4 0 16,1 1 0-16,1 5 0 0,-2 5 0 15,1 0 0-15,-3 10 3 16,1 1-1-16,-1 5 6 15,-2 6 9-15,-1 3-2 16,-1 2 7-16,0 4-11 16,-5 0-7-16,2 5-2 15,1 0-1-15,-4 0-4 16,4 0-7-16,5 17 4 16,4 10 5-16,2 2 0 15,6 3-2-15,0 2 2 16,0-1 0-16,1-4 3 0,1-2-2 15,0-1 1-15,-3-3 0 16,1-2-2-16,-2-1-1 16,-2-6 1-16,-1 1 0 15,-4-5 0-15,-1 0-1 16,-3-1 0-16,-5-3 0 16,-1-2 1-16,-1 3-4 15,-1-4-2-15,0 4-2 16,0 0 2-16,-7 2 4 15,-5-2-1-15,1 0 2 16,1-1 1-16,-2-2 3 16,3-1-3-16,-4 0-2 0,-1-2 2 15,-2 0 3-15,-5-1-1 16,-4 0-4 0,-4 2 1-16,0-2-1 0,-3 5-4 15,2-2 5-15,-2 1-1 16,-3 2 0-16,1-5 2 15,-2 5-1-15,4-2 1 16,-1 2 0-16,6-2-3 16,9-2-3-16,6 1 6 15,9-3 1-15,3 0 0 16,0 0 1-16,0 0-2 16,0 0 0-16,0 0-1 15,9 0-8-15,1 0 5 0,2 0-14 16,1 0-80-16,-5 0-85 15,-8 0-196-15</inkml:trace>
  <inkml:trace contextRef="#ctx0" brushRef="#br0" timeOffset="163093.4792">23065 11893 959 0,'0'0'13'16,"0"0"30"-16,0 0 112 15,0 0-84-15,0 0-38 16,0 0-6-16,0 0 5 16,-23-33-18-16,23 33-10 15,0 0-4-15,0 16-5 0,0 17 5 16,6 17 17-16,2 6 18 15,0 7-15-15,1-4-4 16,2-3-9-16,-4-6 1 16,-1-11-5-16,-2-5 5 15,-2-9-7-15,-2-5 4 16,0-9 1-16,0-3-4 16,0-3 2-16,0-5 3 15,0 0 1-15,0 0 16 16,-5-2 10-16,-5-15-7 15,-4-8-19-15,1-11-1 16,0-7-2-16,7-6-5 0,6-7-2 16,0-1 2-1,0 1 0-15,6-2-1 16,13 2 1-16,3 5 1 0,2 2 1 16,5 13-4-16,0 3-1 15,3 7-1-15,-2 9 0 16,-7 4 3-16,0 13-3 15,-8 0-2-15,-2 5-2 16,-5 15 0-16,-4 7 0 16,-4 3 8-16,0 2-1 15,-1 2 1-15,-18 2-2 16,-6 1-4-16,-3-7-10 16,-1-2-1-16,1-11 0 15,7-7 13-15,5-6-1 16,4-4-11-16,5 0 10 0,4 0 4 15,3 0-3-15,0 0-1 16,0-4-5-16,0 1 2 16,0 3 3-16,4 0-3 15,12 0 6-15,4 14-4 16,5 5 4-16,5 5 3 16,-2 5 0-16,1-2-1 15,-6 2-1-15,1-6 2 16,-4-3 0-16,-2-3-5 15,-3 0-25-15,-1-4-97 16,-4-6-123-16,-4-7-79 16</inkml:trace>
  <inkml:trace contextRef="#ctx0" brushRef="#br0" timeOffset="163421.6935">23555 12055 1020 0,'0'0'28'0,"0"0"172"16,0 0-84-16,0 0-65 15,0 0-25-15,0 0-14 0,-15-20-12 16,15 26-8-16,6 17 8 15,4 0 15-15,2 7 19 16,1 0-11-16,0-4-5 16,-2-1-10-16,-3 0-7 15,-5-8 1-15,-2 0-2 16,-1-2-1-16,0-1-44 16,0-1-92-16,0-7-93 15,-7-6-189-15</inkml:trace>
  <inkml:trace contextRef="#ctx0" brushRef="#br0" timeOffset="164109.2009">23825 12160 850 0,'0'0'81'15,"0"0"-21"-15,0 0 79 16,0 0-76-16,22-78-43 16,-6 64-5-16,5 1 2 15,-1 6 1-15,-1 3 1 16,-3 1 11-16,-2 3-15 15,-3 0-8-15,-3 0-7 16,-2 7 0-16,-3 3 0 16,-3 7 0-16,0 0 2 15,0 5 5-15,-7 5-1 0,-11-1-1 16,1-3 0-16,-2 3-4 16,1-5-1-16,5-6 1 15,2-1 0-15,4-8-1 16,6-2 3-16,1-1-2 15,0-3 1-15,0 0-1 16,0 0 0-16,0 0-2 16,0 0 1-16,0 0 0 15,4 0 2-15,11 0 0 16,5 0 4-16,6 0 1 16,3 0 0-16,0-3-2 15,4 3 2-15,-3 0-7 0,-3-4 0 16,-5 4-3-16,-10 0 1 15,-2 0-25-15,-5 0-66 16,1 4-32-16,-1 2-88 16,2-6-100-16</inkml:trace>
  <inkml:trace contextRef="#ctx0" brushRef="#br0" timeOffset="164484.2049">24572 12015 1094 0,'0'0'89'0,"0"0"18"16,0 0 50-16,0 0-111 16,0 0-29-16,0 0-13 15,-6 0-3-15,24 0 3 16,7-1 6-16,5-8-1 16,1 0-4-16,1-1 0 15,-1 3-5-15,-3 0 0 16,-5-1 2-16,-2 6-2 0,-7-1-2 15,-3 3-5-15,-3 0-48 16,-4 5-119-16,-4 7-70 16,0 1-121-16</inkml:trace>
  <inkml:trace contextRef="#ctx0" brushRef="#br0" timeOffset="164781.0839">24594 12167 922 0,'0'0'58'15,"0"0"100"-15,0 0-61 0,0 0-68 16,0 0-13-16,0 0 0 16,-4 4 24-16,8-4 3 15,17 0 0-15,6 0 0 16,6-4-18-16,3-3-1 15,1 1-1-15,-1-1-13 16,-1 1-6-16,-9 2 4 16,-7 1-7-16,-8 0-1 15,-2 3-4-15,-9 0-31 16,0 0-136-16,-9 3-121 16,-8 0-512-16</inkml:trace>
  <inkml:trace contextRef="#ctx0" brushRef="#br0" timeOffset="167640.4039">25419 11801 929 0,'0'0'14'16,"0"0"155"-16,0 0-68 15,0 0-45-15,0 0 5 16,0 0-19-16,0 0-13 16,-15-33-13-16,15 33-7 15,0 0-9-15,0 12-5 16,2 18 5-16,10 9 0 16,-1 8 18-16,3 1-3 15,-2-1 2-15,-3 1-10 16,0-5-5-16,-3-5 0 15,-3-4 2-15,0-8-4 16,-3-8 0-16,0-6 2 16,0-4-1-16,0-3 1 0,0-5 1 15,0 0 4 1,0 0 12-16,-5-7 11 0,-4-13 1 16,-1-9-28-16,-3-15 1 15,1-4 1-15,1-9-5 16,1 1 0-16,7-1-3 15,3 5 5-15,0 6-5 16,1 3 3-16,14 4 0 16,0 2 0-16,4 3-1 15,1 8-1-15,2 6-4 16,-3 10 0-16,-2 4 2 16,-1 6 0-16,-5 0-1 0,-1 6-6 15,-4 8-8 1,-6 6 7-16,0-1 1 0,0 6 2 15,-15-3-5-15,-3 1-16 16,-2-1 17-16,2-4 1 16,3-5 2-16,4-7-5 15,5 1 9-15,3-4 3 16,3-2-3-16,0-1-7 16,0 3-16-16,0 4-3 15,0 8 6-15,5 5 24 16,11 7 2-16,5 3 0 15,3-1 0-15,9 1 3 0,1-3-3 16,0-5 0 0,2 2-2-16,-1-1-52 15,-4-3-131-15,-7-6-61 0,-9-6-265 16</inkml:trace>
  <inkml:trace contextRef="#ctx0" brushRef="#br0" timeOffset="168031.1167">25901 11976 1004 0,'0'0'26'16,"0"0"185"-16,0 0-70 16,0 0-78-16,0 0-9 15,0 0-18-15,-11-26-26 16,11 32-10-16,8 17 0 15,8 6 20-15,-2 4 8 16,0-2 1-16,-3-2-15 16,-2-4-8-16,0 3-2 0,-6-9-4 15,-3 1 0-15,0-3-13 16,0-4-107-16,-2-9-220 16,-8-4-790-16</inkml:trace>
  <inkml:trace contextRef="#ctx0" brushRef="#br0" timeOffset="168640.4993">26220 11926 932 0,'0'0'48'16,"0"0"86"-16,0 0-16 15,0 0-82-15,0 0-14 16,0 0-10-16,-15-4 7 16,17 1 6-16,14 0-11 15,9-4 8-15,7 1-9 0,5 1 10 16,5 3-15-1,-1-1-1-15,-2 3 1 0,-7 0-7 16,-7 0-1-16,-10 0-5 16,-6 0-3-16,-5 0-52 15,-4 0-51-15,0 0-61 16,0 0-16-16,0 0-148 16</inkml:trace>
  <inkml:trace contextRef="#ctx0" brushRef="#br0" timeOffset="168921.6671">26351 11777 931 0,'0'0'60'0,"0"0"-1"15,0 0 111-15,0 0-87 16,0 0-24-16,0 0-22 15,-9-23-15-15,9 23-12 16,0 10-9-16,6 6 3 16,8 14 13-16,2 0-2 15,-2 2-9-15,-1 5-1 16,-1-4-5-16,0 1 0 16,-6-5-32-16,-2 1-115 15,-4-7-112-15,0-13-200 16</inkml:trace>
  <inkml:trace contextRef="#ctx0" brushRef="#br0" timeOffset="169593.6358">26742 11821 1219 0,'0'0'32'0,"0"0"-25"15,0 0 79-15,0 0-79 16,0 0-1-16,35 82 15 16,-25-41-1-16,0 1-5 15,-5 0-2-15,-4-2 0 16,-1-8-6-16,0-9-3 15,0-3 6-15,-4-9-2 16,-1-5 2-16,2-3 1 16,-1-3 4-16,1 0 10 15,-1-3 11-15,-4-16-19 16,2-5-8-16,-3-8-9 16,3-8 8-16,5-9-7 15,1-8-2-15,0-6 2 0,0 1-1 16,6-1 0-16,10 8 0 15,5 7-2-15,0 12 2 16,1 13-2-16,-3 6-6 16,-3 10 2-16,-2 7 3 15,-2 0-4-15,-1 10 6 16,-1 10-9-16,-4 3 10 16,-4 5-2-16,-2-1 0 15,-2 1-5-15,-19-2-5 16,-4 1-9-16,1-7-8 15,2-3 2-15,4-8 12 16,7-5 10-16,2-4-1 16,6 0 4-16,-1 0-2 15,4 0 0-15,0 0-1 0,0 7-7 16,0 5-15-16,0 8 17 16,9 6 10-16,4 1 3 15,7 2-3-15,-2 1 0 16,6-4 1-16,-2 1-1 15,0 0-1-15,-4-7-108 16,-3-3-166-16,-1-11-253 16</inkml:trace>
  <inkml:trace contextRef="#ctx0" brushRef="#br0" timeOffset="170171.6801">27095 12160 919 0,'0'0'107'0,"0"0"-33"16,0 0 76-16,0 0-69 0,0 0-32 15,17-82-20-15,2 66-9 16,4 2 1-16,-4 1-5 16,1 6-3-16,-4 4-8 15,-1 0 8-15,-3 3-3 16,0 0-10-16,-5 17 0 15,-1 2 0-15,-6 8 1 16,0 2-1-16,-7 4 1 16,-16 0 4-16,-2 0-3 15,-3-3 1-15,1-7-2 16,6-3 3-16,5-7-4 16,5 0 2-16,5-6-2 15,4-4 0-15,2 0 0 0,0-2-2 16,7 2-4-16,12-3 6 15,5 0 11-15,4 0-6 16,2 0 1-16,-2 0-5 16,1 0 0-16,-4-7 0 15,0 1 0-15,-6 2-1 16,-2 2 0-16,-3-3-5 16,-4 5-39-16,-2 0-55 15,-4 0-62-15,-4 0-161 16</inkml:trace>
  <inkml:trace contextRef="#ctx0" brushRef="#br0" timeOffset="170999.8209">27654 11916 951 0,'0'0'12'16,"0"0"148"-16,0 0-86 15,0 0-51-15,0 0-19 16,0 0-3-16,0 0-1 16,59-3 18-16,-15-4-1 15,8 1 11-15,3-1-6 16,-3-3-2-16,-7 3-7 15,-9 0-4-15,-12 4-7 16,-10 0-1-16,-8 3-1 16,-6 0-46-16,0 0-28 15,0 3-102-15,-16 3-119 16</inkml:trace>
  <inkml:trace contextRef="#ctx0" brushRef="#br0" timeOffset="171374.8509">27819 11751 697 0,'0'0'24'0,"0"0"105"15,0 0 11-15,0 0-95 0,0 0-6 16,0 0 10 0,4-63-8-16,-4 60 9 0,0 2 19 15,0-2 8-15,0 1-23 16,0 2-9-16,0 0-21 16,0 0-6-16,0 0-18 15,0 14-10-15,3 16 5 16,2 11 5-16,3 9 2 15,2-1-1-15,2 1-1 16,-2-1 0-16,2-6-9 16,-3-3-117-16,0-3-79 15,-7-15-128-15</inkml:trace>
  <inkml:trace contextRef="#ctx0" brushRef="#br0" timeOffset="172031.161">28267 11764 1156 0,'0'0'12'0,"0"0"127"16,0 0-109-16,0 0-30 15,0 0 0-15,16 96 19 16,-9-48-2-16,-1-1 8 16,-1-4-7-16,0-6-8 15,-3-7-3-15,-2-8-4 16,0-8 2-16,0-8-4 15,0-1 10-15,0-5-3 16,0 0 1-16,0 0 10 16,-2-5 13-16,-6-17-12 15,-1-8-13-15,0-10-5 16,2-6-2-16,1-10 0 0,4-4 1 16,2-2-2-16,0-2 1 15,18 5-3-15,7 9 0 16,1 11 2-16,1 15-7 15,-4 9 7-15,-2 14-3 16,-4 1 0-16,-2 4-2 16,-5 13-7-16,-7 2 11 15,-3 7-3-15,0 1 5 16,-15 5-2-16,-12 0 0 16,-3-3-8-16,2-10-8 15,3 0 0-15,8-9 8 16,4-3 9-16,8-2-6 15,4 1-13-15,1 7-7 0,0 4 0 16,6 8 20-16,15 5 5 16,5 3 1-16,9 0-18 15,2 1-19-15,4-5-13 16,-1 1-67-16,-9-3-88 16,-13-9-354-16</inkml:trace>
  <inkml:trace contextRef="#ctx0" brushRef="#br0" timeOffset="174233.4492">28781 12001 912 0,'0'0'71'0,"0"0"-11"15,0 0 71-15,0 0-70 16,0 0-7-16,0 0 7 15,0 0-12-15,-20-75 1 16,20 75 0-16,-2-1 5 0,2 1-20 16,0 0-9-16,0 1-26 15,0 20-11-15,0 8 11 16,0 6 4-16,4 5-1 16,8-6 3-16,-1-2 0 15,-1-6-4-15,-1-6-1 16,-3 1 0-16,-1-4-1 15,-2-2-2-15,-2-4-65 16,-1 2-109-16,0-10-89 16,0-3-305-16</inkml:trace>
  <inkml:trace contextRef="#ctx0" brushRef="#br0" timeOffset="174920.9233">29018 11819 1155 0,'0'0'18'15,"0"0"100"-15,0 0-68 16,0 0-47-16,0 0-3 15,35 89 24-15,-23-47-6 16,-2 2 6-16,-4-4-9 16,-3-6-6-16,-3-8 6 0,0-3 0 15,0-10-3-15,0-6-3 16,0-3 3-16,-1-2-7 16,-3-2 4-16,1 0 11 15,-3-3 9-15,-2-16-3 16,-1-8-17-16,1-9 3 15,2-11-6-15,3-5-4 16,0-11 1-16,3-7-2 16,0 1-1-16,11 5 0 15,4 6-1-15,4 12-3 0,0 10 4 16,-2 12-5 0,1 5 1-16,-5 9-1 0,2 10 5 15,-2 0-1-15,2 0-1 16,-3 0-8-16,-4 17 4 15,-4-4 2-15,-4 10-8 16,0 2 6-16,-7 2-9 16,-17 3-4-16,-4-1-11 15,-2-3 13-15,4-1 1 16,4-10-5-16,4-1 5 16,8-1 8-16,2-2-5 15,2-5-4-15,6 5 0 16,0-2-1-16,6 7 15 15,14 0 3-15,7 7 1 16,7-3 1-16,2 7 0 0,1-4 0 16,-1 2-2-16,-4-3 1 15,-3-2 1-15,-7-1-4 16,-7-2-13-16,-9-4-121 16,-4-3-179-16,-2-7-324 15</inkml:trace>
  <inkml:trace contextRef="#ctx0" brushRef="#br0" timeOffset="175452.1901">29437 11998 884 0,'0'0'42'0,"0"0"150"16,0 0-110-16,19-79-24 15,0 63-17-15,0 2-1 16,-1 1-22-16,-3 6 14 16,-2 7-11-16,1 0-10 0,-2 0 1 15,1 14-7-15,-3 6 6 16,-5 7-4-16,-5 2-6 16,0 1 4-16,-15 3 0 15,-9 0-2-15,-6-3-2 16,2-8 1-16,6-6 2 15,3-2-4-15,9-8 1 16,6 1-2-16,2-6 2 16,2 2 0-16,0-3 0 15,0 3 0-15,16 0 0 0,9-3 15 16,11 0 6 0,8 0-7-16,4 0-15 0,4 0-3 15,3 0-12-15,-1-3-119 16,-5-4-150-16,-6-6-604 15</inkml:trace>
  <inkml:trace contextRef="#ctx0" brushRef="#br0" timeOffset="176405.3223">28038 12553 673 0,'0'0'13'0,"0"0"89"0,0 0-15 15,0 0-15-15,0 0-23 16,0 0 8-16,9-39 8 16,-4 36-35-16,-1 3-9 15,-2 0-7-15,-1 0 1 16,1 0 7-16,2 0-7 15,2 0 4-15,3 0 1 16,6 0 2-16,5 0 8 16,8 0-8-16,9 0-6 15,9 3 1-15,8-1-2 16,5-2 1-16,6 0-4 16,8 0 0-16,10 0-8 0,13 0 1 15,4-10 4-15,3 5 6 16,-8-2-13-16,-7 0 6 15,-10 1-7-15,-8 2 2 16,-9-1 3-16,-7 3-1 16,3-1 1-16,2-3 3 15,7 6-2-15,5-3 1 16,-5 3-3-16,-6 0-4 16,-8 0 1-16,-7 0 1 15,-10 0-3-15,-6 0 0 16,-10 0 0-16,-10 0 6 15,-3 0-3-15,-4 0-1 16,-2 0 2-16,1 0 0 0,-1 0 0 16,2 0-3-16,0 0 0 15,0 0-1-15,-2 0-34 16,-2 0-156-16,-26 0-219 16</inkml:trace>
  <inkml:trace contextRef="#ctx0" brushRef="#br0" timeOffset="177270.6775">28620 13043 1105 0,'0'0'102'16,"0"0"-93"-16,0 0 111 16,0 0-84-16,0 0-36 15,0 0-13-15,-2-4-8 0,2 37 21 16,0 13 12-16,0 3 48 16,0 1-22-16,2-7-26 15,1-3 14-15,0-4-4 16,-1-9-10-16,-2-7-3 15,0-4-6-15,0-7 3 16,0-1-3-16,0-6 0 16,0-2 4-16,0 0 2 15,0 0 5-15,0-9 1 16,-3-11-3-16,-7-7-7 16,2-11-4-16,2-13 1 15,0-5-1-15,4-7-1 16,2 1-6-16,0 1 2 0,15 6 3 15,8 12 0-15,3 3-3 16,3 13-3-16,1 8 6 16,-2 10-5-16,0 9 2 15,-3 0 3-15,-3 9-3 16,-5 15-6-16,-5 2 6 16,-8 10-1-16,-4-5 2 15,-4 5 1-15,-17-7 0 16,-7-3 0-16,-3-6-5 15,1-6-3-15,4-8-5 16,6-2 6-16,5-4-8 16,5 0 12-16,2 0 0 0,3 0-13 15,4 0 7 1,1-1 10-16,0 1-5 0,0 0-2 16,0 0-11-16,9 3-6 15,10 14 25-15,6-1 3 16,2 7 1-16,5 1 1 15,-3-1-3-15,3-1 0 16,-4-1 0-16,-2 0-2 16,-1-2 0-16,-3 1-26 15,1-3-92-15,-1-8-115 16,-1-3-140-16</inkml:trace>
  <inkml:trace contextRef="#ctx0" brushRef="#br0" timeOffset="177942.5019">29169 13257 1111 0,'0'0'43'0,"0"0"54"16,0 0 27-16,0 0-95 15,73-73-22-15,-44 68-7 16,-3 5 1-16,-2 0 3 16,-3 2-2-16,-6 18 4 15,-2 2 1-15,-10 2-3 16,-3 6-1-16,0 0 0 16,-11-4 1-16,-5-6-4 15,0-4 3-15,6-10 1 16,4 2 1-16,0-8-2 0,4 3 0 15,2-3 2-15,0 0 0 16,0 0-5-16,0 0 0 16,6 3-12-16,14 0 12 15,6 4 2-15,4-1 2 16,-1 5-3-16,-4 1-1 16,-6 5 0-16,-8 2-2 15,-8 6 0-15,-3 0-2 16,-11-2 4-16,-11 1 3 15,-3-5 0-15,-1-9 13 16,5-3 22-16,-1-4-1 16,0-3 5-16,1 0 6 0,1 0-11 15,3 0-12-15,4-5-8 16,3 0 4-16,6 2-7 16,-1 3-13-16,2-3-1 15,2 3 0-15,-5 0-9 16,-12 0-64-16,-12 6-316 15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21T11:22:58.88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10304 6462 377 0,'0'0'78'16,"0"0"1"-16,0 0-50 15,0 0-11-15,0 0-12 16,0 0 20-16,0 0 11 16,0 0 6-16,31-26-9 15,-31 26-11-15,0 0-9 16,0 0-6-16,0 0 0 15,0 0-2-15,0 0 1 16,0 0 2-16,0 0 0 16,0 0-4-16,0 0 1 15,0 3 1-15,0 0-1 0,0-3-3 16,-3 0 2-16,3 0 2 16,0 0 2-16,0 3-2 15,0-3-3-15,0 2 0 16,12 0-3-16,-3 1-1 15,3 1 0-15,4-1-1 16,-2 0-76-16,-1-3-118 16</inkml:trace>
  <inkml:trace contextRef="#ctx0" brushRef="#br0" timeOffset="249.9743">10623 6453 565 0,'0'0'25'16,"0"0"51"-16,0 0 3 16,0 0-61-16,0 0-18 15,0 0 0-15,70 0 0 16,-59 0 0-16,-1 0-5 15,-4 4-12-15,3 0-65 16,-2 1-127-16</inkml:trace>
  <inkml:trace contextRef="#ctx0" brushRef="#br0" timeOffset="421.8489">10905 6462 638 0,'0'0'29'0,"0"0"72"16,0 0-40-16,0 0-50 15,0 0-9-15,97-1-2 16,-78-1 0-16,-1-1-51 16,-6-4-133-16</inkml:trace>
  <inkml:trace contextRef="#ctx0" brushRef="#br0" timeOffset="578.1269">11115 6439 606 0,'0'0'59'16,"0"0"47"-16,0 0-49 15,0 0-57-15,0 0-8 16,0 0-190-16</inkml:trace>
  <inkml:trace contextRef="#ctx0" brushRef="#br0" timeOffset="1406.3726">11136 6041 467 0,'0'0'55'15,"0"0"90"-15,0 0-76 16,0 0-13-16,0 0-10 0,0 0 7 15,0-32-18-15,0 30-8 16,0 1-2-16,0-1-10 16,0 2-2-16,0 0-4 15,0 0 0-15,0 0-9 16,0 0 0-16,0 0 0 31,0 3-4-31,0 7 4 16,0 9 0-16,0 0 0 15,0 5 0-15,0 1-6 16,0 2-102-16,0-1 19 0,0-2-10 0,-6-3-67 16,-2-1-43-16</inkml:trace>
  <inkml:trace contextRef="#ctx0" brushRef="#br0" timeOffset="1593.9101">11087 6413 289 0,'0'0'42'0,"0"0"94"0,0 0-49 0,0 0-21 16,0 0-5-16,0 0-27 15,-6 63-18-15,6-56-2 16,3-1-6-16,0 1-6 16,-3 0-2-16,0-1 0 15,0 0 2-15,0 1-2 0,0 0-4 16,0 1-57-16,0 0-161 15</inkml:trace>
  <inkml:trace contextRef="#ctx0" brushRef="#br0" timeOffset="2031.4186">11127 6917 20 0,'0'0'281'0,"0"0"-243"0,0 0-7 16,0 0 6-16,0 0-31 15,0 0-6-15,12 80 0 16,-12-69-3-16,0-5-10 0,0 1-1 15,0-4-17-15,0 1 25 16,0-1 5-16,0 0 1 16,0 0 0-16,0 0 0 15,0-1-2-15,0-2-93 16</inkml:trace>
  <inkml:trace contextRef="#ctx0" brushRef="#br0" timeOffset="2687.6465">11343 6350 501 0,'0'0'105'0,"0"0"50"16,0 0-61-16,0 0-23 15,0 0-23-15,0 0-12 16,0-3-17-16,3 3-16 16,-3 0-3-16,1 6 0 15,2 5 1-15,-1 3-1 16,-1 2 0-16,-1 1 0 16,0 2-3-16,0-2-98 0,0-5-78 15,0-1-357 1</inkml:trace>
  <inkml:trace contextRef="#ctx0" brushRef="#br0" timeOffset="2890.7641">11357 6601 465 0,'0'0'36'0,"0"0"63"16,0 0-14-16,0 0-61 15,0 0-12-15,0 0-8 16,19 55-2-16,-16-46-2 16,0 0 2-16,0-1-2 15,-3-3-94-15,0-4-280 0</inkml:trace>
  <inkml:trace contextRef="#ctx0" brushRef="#br0" timeOffset="3031.398">11363 6750 601 0,'0'0'30'0,"0"0"18"15,0 0-28-15,0 0-20 16,0 0 0-16,0 0-348 16</inkml:trace>
  <inkml:trace contextRef="#ctx0" brushRef="#br0" timeOffset="3625.1476">11434 6532 375 0,'0'0'139'0,"0"0"-45"0,0 0-2 31,0 0-50-31,0 0-17 0,0 0-6 0,66 0-13 15,-48 0-5-15,2 0 0 16,6 0-1-16,-2 0-3 16,-3 0-177-16</inkml:trace>
  <inkml:trace contextRef="#ctx0" brushRef="#br0" timeOffset="3843.8998">11876 6503 345 0,'0'0'166'0,"0"0"-56"0,0 0 14 31,0 0-90-31,0 0-10 16,0 0-3-16,77 8-16 0,-66-7-1 0,-5 4-4 15,7-2 0-15,-4-3-2 0,6 0-61 16,0 0-212-16</inkml:trace>
  <inkml:trace contextRef="#ctx0" brushRef="#br0" timeOffset="4078.2807">12243 6489 345 0,'0'0'175'0,"0"0"-73"0,0 0 9 16,0 0-55-16,85-14-35 31,-69 11-6-31,-1 1-10 0,-5 1-2 0,1-1-1 16,-5 2-2-16,-3 0 0 0,-3 0-4 16,3 0 0-16,-3 2-35 15,0 1-61-15,0 1-148 16</inkml:trace>
  <inkml:trace contextRef="#ctx0" brushRef="#br0" timeOffset="4297.0295">12568 6478 532 0,'0'0'89'16,"0"0"54"-16,0 0-35 0,0 0-32 15,0 0-32-15,0 0-9 16,55-2-22-16,-49 2-9 16,1 0-2-16,2 0-2 15,-1 0-6-15,-5 0-137 16,-3 0-57-16</inkml:trace>
  <inkml:trace contextRef="#ctx0" brushRef="#br0" timeOffset="6530.0421">11130 5934 214 0,'0'0'61'15,"0"0"24"-15,0 0-6 16,0 0-23-16,0 0-22 16,0 0-2-16,-11-5-12 15,10 5 0-15,-2 0 25 16,0 0 6-16,3 0-12 16,0 0-15-16,0 0-9 0,0 0-13 15,0 0-1-15,0 0 0 16,0 0-1-16,0 3-1 15,-3 6 1-15,3 3 0 16,-3 2 0-16,3 6 1 16,-3 0-1-16,3 4 0 15,0 0 0-15,0 0 0 16,0 4 0-16,0-3 0 16,0 5 0-16,0-1 0 15,0-2 1-15,0 4-1 16,0-2 1-16,0 0-1 15,6-2 0-15,0-1 0 0,-2-1 0 16,-1-1 0-16,-3 0 0 16,0 2 2-16,0-4-1 15,-3 3 0-15,-1-2-1 16,-2-1 1-16,3 0 0 16,0-3 0-16,0 0 0 15,3-2 1-15,-3-2-2 16,3-2 2-16,0-2 0 15,0 4 3-15,0-3-4 16,0 1 3-16,0 1-1 16,0-2-2-16,-4 5 2 15,1-1 2-15,0-2-3 16,3-1 6-16,0-1 4 16,0 0 3-16,0-2-1 15,0 1-2-15,3-3-2 0,0 2-7 16,1-1 1-16,-1 1 0 15,-3 0-2-15,0 0 2 16,0 4-1-16,0 1 3 16,0-1-1-16,0 5 6 15,0-2 0-15,0 0-1 16,0-4-1-16,0 3-3 16,0-3 0-16,0-1 0 15,3-3 1-15,-3-1-1 16,3 0 2-16,-3-4-1 15,0-1 2-15,0-2-1 16,0-1-3-16,0 0 3 0,0 0 0 16,0 0-8-16,-3-16-28 15,-13-13-213-15</inkml:trace>
  <inkml:trace contextRef="#ctx0" brushRef="#br0" timeOffset="7420.663">11370 6382 401 0,'0'0'85'16,"0"0"54"-16,0 0-58 15,0 0-57-15,0 0-7 16,0 0 0-16,-7-12 11 16,7 9 1-16,0 3 5 15,0 0 2-15,0 0-8 0,0 0-11 16,0 0-14-16,0 0-1 15,-3 0 3-15,3 0-1 16,0 0 2-16,0 0-3 16,0 0-3-16,0 0-1 15,0 11 1-15,0 2 1 16,0 4 0-16,0 3 0 16,0 1 0-16,6 1 0 15,-2 3-1-15,-1 1 0 16,-3 1 3-16,3-1 0 0,-3 3-2 15,0-2-1 1,3-1 2-16,-3-1 1 0,0 1 1 16,0-2-2-16,0-2 0 15,0 1 2-15,0-7 1 16,0-4 17-16,0-4 2 16,-3-4 6-16,0-4 4 15,3 0 2-15,0 0-7 16,0 0 2-16,0 0-17 15,0 0-7-15,0-4-4 16,0 3-3-16,0-4-6 16,-3 1-47-16,-4-3-168 15,-3-6-717-15</inkml:trace>
  <inkml:trace contextRef="#ctx0" brushRef="#br0" timeOffset="8233.1968">11236 7342 707 0,'0'0'66'0,"0"0"44"16,0 0 10-16,0 0-76 15,0 0-32-15,0 0-7 16,3-24 2-16,-3 24 2 16,0 0 2-16,0 0 5 15,0 0-7-15,0 10-7 16,3 12 8-16,4 8 28 15,-1 4-13-15,1 6-4 16,3-2-13-16,3-2-7 0,-4-2 6 16,-2-3-6-16,4-3 3 15,-5-4 4-15,3-1-4 16,-6-6-2-16,3-7 8 16,-2-2-9-16,-4-7 3 15,3-1-1-15,-3 0 6 16,0 0 3-16,0-2 11 15,3-17 4-15,-2-7-27 16,2-2 1-16,0-5 4 16,1 0-4-16,-1-1-1 15,0 5 1-15,-3-1-1 16,3 7 6-16,4 0-5 16,-4 2 0-16,0 7 0 0,0 3 2 15,0 3-3-15,0 2-4 16,-3 6-5-16,3-3-105 15,0-4-215-15</inkml:trace>
  <inkml:trace contextRef="#ctx0" brushRef="#br0" timeOffset="18249.5264">2167 10043 420 0,'0'0'107'0,"0"0"11"16,0 0-32-16,0 0-34 15,0 0-5-15,0 0-5 16,0 0 16-16,0 0-14 16,-15 14-4-16,15-11-3 15,0-1-9-15,0 0-10 0,-3 1-2 16,3 6-4-16,-3 7-2 16,0 5 6-16,3 10-10 15,-2 7 5-15,0 9-5 16,0 4 2-16,1-1 1 15,-1 0-6-15,2-3-1 16,-1-15-1-16,1-8 1 16,0-9-2-16,0-10 5 15,0-5 2-15,0 0 48 16,0 0 27-16,0-20-1 16,0-7-23-16,0-7-50 15,0-2 3-15,0-7-5 0,0 4-3 16,0-4-3-16,0 1 9 15,0 1 3-15,6 5-9 16,1 0-2-16,2 4 11 16,0 1-3-16,4 5-6 15,1-1 6-15,2 7-7 16,-4 3 3-16,-1 5 3 16,-1 5-8-16,-4 4 1 15,-3 3 2-15,0 0-3 16,-3 0-1-16,3 0-4 15,3 0-6-15,3 16 4 16,0 7 7-16,3 10 0 16,-2 7 4-16,-1 6 1 0,0 7-4 15,0-2 0 1,0-3 1-16,0-2-2 0,0-7 3 16,-3-5-3-16,1-8 0 15,-2 1 0-15,-2-7 0 16,0-6 1-16,0-2-1 15,-3-4 0-15,0-6-36 16,0 1-78-16,0-3-47 16,-3 0-17-16,-11-11-204 15</inkml:trace>
  <inkml:trace contextRef="#ctx0" brushRef="#br0" timeOffset="18530.7867">2136 10311 600 0,'0'0'219'16,"0"0"-120"-16,0 0 64 15,0 0-81-15,0 0-45 16,0 0-17-16,19-41-14 16,3 32 1-16,1 2-1 15,7 1 0-15,-2-1 4 16,5 3-4-16,-1 2-3 15,-6-1-1-15,1 3 0 16,-8-1-2-16,-4 1-6 16,-6 0 0-16,-3 0-78 15,0 0-79-15,-3 0-49 0,3 0-130 16</inkml:trace>
  <inkml:trace contextRef="#ctx0" brushRef="#br0" timeOffset="18874.6604">2604 10132 949 0,'0'0'61'0,"0"0"164"15,0 0-96-15,0 0-69 16,0 0-34-16,-79 14-18 16,70 4-5-16,3-4-3 15,6 3-2-15,0 0-1 0,6-2 3 16,12-2 0-16,9-2-1 15,1-2 2-15,2 1 3 16,-2 1-3-16,-4-1-1 16,-6 3-2-16,-12-1-3 15,-3 0-2-15,-3 3 5 16,0 5 2-16,-19-3 3 16,-8 0 2-16,4-4-1 15,-2-4 1-15,7-5 1 16,3-4-4-16,2 0 0 15,2 0-2-15,5-6-48 16,6-6-110-16,0-7-140 16,2 0-349-16</inkml:trace>
  <inkml:trace contextRef="#ctx0" brushRef="#br0" timeOffset="19234.0604">2856 10156 821 0,'0'0'108'0,"0"0"93"16,0 0-64-16,0 0-47 15,0 0-56-15,0 0-20 16,-45-10-7-16,32 23-5 16,1 2 1-16,3-4-3 0,6 2 0 15,3-1-5 1,0 0 2-16,6-2 0 0,9-1 1 15,4 1 2-15,-2 0 1 16,2 0 3-16,-7 0-4 16,-2 3-3-16,-7 0 1 15,-3 1 0-15,0 1 0 16,0-1 2-16,-16-1 4 16,4-4 4-16,-4-1 0 15,7-5 1-15,-2-2-1 16,1-1-3-16,1 0-5 15,0 0-3-15,0 0-114 16,3-4-125-16,0-4-132 0</inkml:trace>
  <inkml:trace contextRef="#ctx0" brushRef="#br0" timeOffset="19718.5947">2956 10149 848 0,'0'0'116'15,"0"0"94"-15,0 0-101 16,0 0-58-16,0 0-39 16,0 0-12-16,0 15-18 15,9 9 18-15,0 6 11 0,6-4 2 16,3 1-4-16,1-7 7 15,-1-1-4-15,3-8-6 16,-2-4-5-16,-5-2 0 16,-2-5 0-16,-2 0-1 15,-1 0 1-15,-3-5-1 16,3-12-3-16,-5-4-16 16,-2-4 1-16,-2-3-3 15,0 1-1-15,0 2 22 16,0 8 2-16,0 5 11 15,0 8 19-15,0 4 2 16,0 0-18-16,0 0-13 16,1 2-3-16,7 15-4 0,1 5 4 15,4 4 14-15,-1-1-2 16,0 2-4-16,-3-1-6 16,0-2-1-16,-1-2-1 15,-3-2-2-15,-3-3-48 16,-2-8-158-16,0-4-157 15</inkml:trace>
  <inkml:trace contextRef="#ctx0" brushRef="#br0" timeOffset="20406.5791">3259 10126 1088 0,'0'0'85'0,"0"0"41"15,0 0-35-15,0 0-77 16,0 0 31-16,0 0-11 16,67 69-10-16,-55-42-8 15,-3 0-9-15,-3-2-2 16,-2-2-2-16,-4-6-2 16,0-7-1-16,0-4 3 15,0-6-2-15,0 0 3 16,0 0 3-16,0-2-6 15,0-10-1-15,-4-7-17 16,-2 2 5-16,3-2-7 0,3-1 19 16,0 6-3-1,0-1 3-15,0 4 2 0,6 0-1 32,7 3-1-32,-1 4-1 15,3 0 0-15,-3 4-1 16,4 0-1-16,1 0 0 15,-1 11-3-15,5 6 3 16,-3 5 2-16,3 2 2 16,-6-1 1-16,-2 0 2 15,-7-3-1-15,0-1-3 16,-6-5 3-16,0 2-3 16,0-5 2-16,0-5-1 0,0-2-1 15,0-4 2 1,0 0 1-16,0 0 17 0,0-4 7 15,0-13 7-15,-3-3-32 16,3-5 5-16,0-2-1 16,0 1-6-16,6 0 12 15,5-1-9-15,2 5-3 16,5 3 3-16,3 4-3 16,-2 3-1-16,-2 10-3 15,-1 2 4-15,-1 0 0 16,3 12-2-16,-3 8-6 15,1 4 8-15,-4 0 4 16,-3 2-3-16,0-4-1 0,-6-2 0 16,0 0 0-1,-3-2 0-15,0-6-66 0,0 1-110 16,0-13-121-16,-3 0-265 16</inkml:trace>
  <inkml:trace contextRef="#ctx0" brushRef="#br0" timeOffset="21000.2893">3942 10291 820 0,'0'0'44'0,"0"0"25"15,0 0 57-15,0 0-56 16,0 0-46-16,85-1 3 16,-70-4-3-16,-2 0-3 15,-4-1-9-15,-1 2 6 16,-2-1 7-16,-3-3 24 16,1 0-13-16,-4 0-9 15,3 2-14-15,-3-2-3 16,0 3 7-16,0-2 2 15,0-3 8-15,0 3-7 16,0-3-7-16,-3 3 6 16,-7-1 7-16,4-1-10 0,-5 1 0 15,1 3-9-15,1 0-2 16,0 5-3-16,3 0-2 16,-1 0-1-16,-1 0-1 15,-1 0 2-15,-1 13-2 16,2 4 2-16,-1 5 1 15,3 2 5-15,3 2-1 16,3-3 1-16,0 3 4 16,0-2-4-16,0-2-1 15,11 1-1-15,1-5 1 16,4 1-1-16,2-7-2 16,3 0 4-16,4-4 2 0,2-7-1 15,3-1-3-15,4 0-1 16,-1 0 2-16,-6-4-5 15,-2-6-1-15,-8 2-24 16,-4 0-24-16,-7 5-71 16,-6 3-77-16,-3-3-231 15</inkml:trace>
  <inkml:trace contextRef="#ctx0" brushRef="#br0" timeOffset="23282.4327">5107 10065 943 0,'0'0'28'0,"0"0"167"15,0 0-61-15,0 0-39 16,0 0-37-16,0 0-29 16,0 0-13-16,-9-34-5 15,9 34-1-15,0 0-5 0,0 0-5 16,0 9-4-16,9 11 4 16,12 12 4-16,1 5 6 15,6 7-2-15,-2-5-5 16,1 0-2-16,-5-3 1 15,-1-9-1-15,-9-5-1 16,-3-11 1-16,-2-3-1 16,-7-6 3-16,3-2-2 15,-3 0 6-15,0 0 9 16,0-2 2-16,0-15 1 16,3-7-14-16,0-2-2 15,-1-5-1-15,2 1-1 16,-2 1 2-16,4-1-3 0,-2 6 1 15,2-2 1-15,0 4-2 16,0 2-2-16,3 1 1 16,-2 2 0-16,1 8-5 15,-5 1-39-15,3 5-40 16,0 3-67-16,1 0-109 16,-4 0-100-16</inkml:trace>
  <inkml:trace contextRef="#ctx0" brushRef="#br0" timeOffset="23798.0626">5669 10165 628 0,'0'0'152'0,"0"0"-53"16,0 0 56-16,0 0-44 15,0 0-22-15,0 0-35 0,-80-42-21 16,59 54-21-16,3 12-6 16,0 5 8-16,9 4 3 15,9-3-2-15,0 0 2 16,6-4-3-16,15-3-7 16,7-3-1-16,-1-4 5 15,4-6-4-15,-4-9-3 16,-4-1 0-16,-4 0 0 15,-7-10 5-15,-2-7 2 16,-5-7-3-16,-5-5-1 16,0 0 2-16,-3-7-7 15,-15 2 2-15,-4 4-3 0,2 8 1 16,1 8-4-16,7 7-2 16,0 7-21-16,6 0-80 15,6 1-108-15,-3 8-153 16</inkml:trace>
  <inkml:trace contextRef="#ctx0" brushRef="#br0" timeOffset="24141.9397">5902 10023 1143 0,'0'0'28'15,"0"0"205"-15,0 0-117 16,0 0-61-16,0 0-33 16,0 0-22-16,-3-7-16 15,10 27 13-15,7 6 3 16,2 5 7-16,-1 2 4 15,3 0-7-15,-6-4 0 16,-3 1-4-16,-2-7-3 16,1 1 0-16,-5-8-20 0,-3 0-75 15,3-5-66-15,-3-9-155 16,0-2-283-16</inkml:trace>
  <inkml:trace contextRef="#ctx0" brushRef="#br0" timeOffset="24439.9162">6166 9981 847 0,'0'0'317'0,"0"0"-167"16,0 0 55-16,0 0-104 15,0 0-72-15,0 0-15 16,16-30-12-16,-8 40-2 15,1 18 0-15,4 6 6 0,-1 10 0 16,-1-2 4-16,-4 0-7 16,-1-5-2-16,-3-6 3 15,3-9-3-15,-3-2 0 16,-3-7-1-16,0-2-2 16,0-8-18-16,0 0-38 15,0-3-60-15,-9 0-120 16,-7-3-248-16</inkml:trace>
  <inkml:trace contextRef="#ctx0" brushRef="#br0" timeOffset="25158.7582">6057 10165 1013 0,'0'0'55'16,"0"0"172"-16,0 0-120 15,0 0-84-15,0 0-22 16,0 0 14-16,79-9 1 16,-46 4-2-16,0 0-13 15,0-2 3-15,2-3-4 16,1-1-1-16,3 2-11 16,0 1-56-16,-1 3-17 0,-5 5 5 15,-3 0-10-15,-9 0 35 16,-3 0 27-16,-9 0 28 15,-6 0 0-15,0 0 8 16,-3 0 11-16,0 0 13 16,0 0 4-16,0 0 2 15,0 0-9-15,-3 0-3 16,-9 0-1-16,-9 3-16 16,-4 4-5-16,-1 2 7 15,-2-1 2-15,1 1 5 16,8 2 3-16,2-2-6 15,4 3 3-15,10 0-2 0,3 0-6 16,0 1-4-16,0-2 2 16,9 1 4-16,12 1 4 15,1-6-3-15,3 0-2 16,-2-4-6-16,1-3-2 16,-2 0-2-16,-4 0 0 15,-3-5-1-15,-3-12-12 16,-2 3 3-16,-4-6-2 15,-3-2 4-15,-3 0 2 16,0-3 5-16,-3 2-1 16,-6 3 2-16,2 9 0 15,4 3 3-15,0 6 13 16,3 2-4-16,0 0-8 16,0 0-5-16,0 14-10 15,3 10 10-15,10 8 16 0,4-2 4 16,-1 0 5-16,-1-3 4 15,3-8-8-15,-3-6-5 16,4-2-4-16,-5-5-2 16,5-3-8-16,-1-3 2 15,0 0-4-15,1-3-18 16,5-7-118-16,-6-10-151 16,-5 0-333-16</inkml:trace>
  <inkml:trace contextRef="#ctx0" brushRef="#br0" timeOffset="26127.5855">7016 10125 1009 0,'0'0'11'0,"0"0"163"0,0 0-101 15,0 0-11-15,0 0-30 16,-94-26-23-16,72 30-3 15,1 15-2-15,-3 3 0 16,8 2 7-16,8 3-2 16,8-4-4-16,0-2 1 15,0-3-5-15,15-4 3 16,3-4-4-16,1-3 1 16,-2-5-1-16,2-2 0 15,-1-2-10-15,-6-15-15 16,0-3-13-16,-2-9-17 15,-5 0 32-15,-2-2 20 0,0 4 3 16,3 7 6-16,-3 11 43 16,-3 2 2-16,3 7-12 15,7 0-27-15,-1 16-11 16,12 18 23-16,0 7 27 16,3 8 1-16,-2 2-15 15,-4 2-4-15,-6 4-16 16,-6-2-4-16,-3-5-11 15,-3-6 4-15,0-8-5 16,-9-10 3-16,-7-6-4 16,-1-8 0-16,1-7 4 15,-4-5-1-15,-2-5-3 16,-2-17-3-16,2-9-13 0,1-8-8 16,6 10-1-1,6 0-7-15,9 5 26 0,0 8-1 16,0-1-5-16,19 0 11 15,1 3 0-15,8-2 2 16,-1 4 0-16,3 1 4 16,-2-2 2-16,2-2 1 15,0 1-6-15,4 0 7 16,-4-5-3-16,-3 2-1 16,-2 0 1-16,-5 0-1 15,-1-1-1-15,-10 1 3 16,1-3-3-16,-2 0-3 0,-8 1 2 15,0 2-3 1,0 1-1-16,0 4-1 0,-11 3 1 16,-5 3 1-16,-3 4 0 15,2 2-1-15,-5 0 1 16,1 15-6-16,3 9 6 16,5 2 0-16,5 3 0 15,8 0 3-15,0-1 4 16,21 2 0-16,7-5 10 15,5-4-10-15,6-2-2 16,0-3-3-16,4-9-2 16,-4-3-10-16,-8-4-99 15,-10-4-252-15</inkml:trace>
  <inkml:trace contextRef="#ctx0" brushRef="#br0" timeOffset="27245.5054">8190 10016 1001 0,'0'0'33'15,"0"0"181"-15,0 0-64 16,0 0-53-16,0 0-27 16,0 0-16-16,0 0-21 15,-13-39-13-15,13 39-11 16,0 0-9-16,0 17-3 0,7 12-1 16,11 13 4-16,6 8 4 15,1 0 2-15,-1 0-5 16,4-5 2-16,-5-8-3 15,-4-4 1-15,2-10-1 16,-9-4 0-16,-3-8 0 16,-2-8 0-16,-4-3 1 15,2 0 1-15,-2 0 1 16,-3 0 0-16,6-17 6 16,-3-2-9-16,0-10-1 15,0-1 1-15,0-3 0 0,1-1 2 16,2 0-2-1,0 0 0-15,0 0-3 0,6 1 1 16,0 1 1-16,0 6 0 16,1-2 1-16,1 5 1 15,-1 1 2-15,-4 3-4 16,2 4 1-16,-1 2 0 16,-4 7 1-16,-3 3-1 15,0-2 0-15,0 5-1 16,-3-3 1-16,0 3-2 15,3 0-1-15,-3 0-3 16,0 0-28-16,6 0-62 0,-2 11-125 16,-4-5-123-1</inkml:trace>
  <inkml:trace contextRef="#ctx0" brushRef="#br0" timeOffset="28395.1104">9452 10060 844 0,'0'0'53'0,"0"0"140"16,0 0-38-16,0 0-46 15,0 0-40-15,0 0-18 16,-3-27-25-16,0 31-26 15,-3 19-8-15,0 13 8 16,0 3 12-16,2 4-7 16,4-6 1-16,0-8 2 15,4-2-7-15,2-7-1 16,3-7-1-16,-3-3-2 16,0-8 0-16,-2-2 0 0,-3 0-3 15,6 0 6-15,-1-19 0 16,3-7 0-16,4-6-24 15,-4-6-12-15,6-2-16 16,-3 4 31-16,0 4 17 16,3 8 3-16,-3 12 0 15,1 2 0-15,2 10 1 16,3 0-1-16,3 15 1 16,6 12 0-16,3 2 16 15,-5 5-7-15,-5-4 1 16,-4-5-10-16,-9-3 0 15,-7-10 0-15,0 1 0 16,-13-6 1-16,-14 0 6 0,-9-7-7 16,-6 0-85-16,-4-8-125 15,1-17-193-15</inkml:trace>
  <inkml:trace contextRef="#ctx0" brushRef="#br0" timeOffset="28629.4747">9391 9858 1192 0,'0'0'40'0,"0"0"190"15,0 0-137-15,0 0-56 16,0 0-28-16,0 0-9 16,-3-7-45-16,3 7-207 15,-6 0-366-15</inkml:trace>
  <inkml:trace contextRef="#ctx0" brushRef="#br0" timeOffset="29852.8711">11103 9989 846 0,'0'0'93'0,"0"0"55"15,0 0-50-15,0 0-30 0,0 0-21 16,0 0-20 0,0 0-10-16,-58-25-7 0,34 25-2 15,-4 0 2 1,1 9 4-16,-3 5 10 0,9 2 4 16,2 4-3-1,8 2-9-15,1 7-8 0,10 0 0 16,0-3-6-1,6 1-1-15,15-7 3 0,1-8-4 16,5-2 3-16,-2-7-1 0,-5-3 1 16,-1 0 3-1,-4-3-3-15,0-13-2 0,-3-1-1 16,-6-6-10 0,-2-4-4-16,-4-2 4 0,0-4-4 15,-4 3 11 1,-5 4-3-16,3 9 5 0,3 5 1 15,3 8 2-15,0 4 0 16,0 0-2-16,0 5-21 16,9 15 12-16,8 8 9 15,9 2 2-15,-1-1 9 16,7 1-4-16,-2-7 6 16,4-6 2-16,-10-4-9 15,0-7-1-15,-5-3 0 16,-4-3-4-16,-3 0-1 15,-6 0-51-15,-3-4-60 16,-3-11-114-16,0-9-197 0</inkml:trace>
  <inkml:trace contextRef="#ctx0" brushRef="#br0" timeOffset="30322.9495">11385 9970 1008 0,'0'0'70'0,"0"0"64"15,0 0-107-15,0 0 2 0,0 0 46 16,79 112-3 0,-58-65-25-16,-3 2-15 0,-3-3 1 15,-8 4-12 1,-4-3-12-16,-3-5-7 0,0-9-1 16,0-12 0-1,0-11 0-15,0-4 1 0,0-6-1 16,0 0 4-1,0-1 7-15,0-18-12 0,-6-10-10 16,-4-9 0-16,-2-7 6 16,-3-5-3-1,3-3 4-15,0 6 1 0,5 5 2 16,4 8 0-16,3 6 3 16,0 4 7-16,0 7-8 15,13 1-2-15,2 9 0 16,3 2-3-16,0 5 3 15,5 0-7-15,3 12-2 0,-6 12 1 16,-1-1-1 0,-13 2-3-16,-2-1 8 0,-4-1-1 15,-4 0 3 1,-17-6-3-16,-9-2 3 0,-6-5-48 16,-4-8-56-1,2-2-69-15,9-14-68 0,-1-16-377 16</inkml:trace>
  <inkml:trace contextRef="#ctx0" brushRef="#br0" timeOffset="30843.353">11755 10065 954 0,'0'0'5'16,"0"0"172"-16,21 79-81 16,-12-45-40-16,1 0-4 15,-4 2-7-15,-3-3-13 16,0 0-9-16,-3-4 3 16,0-3-13-16,0-6-1 15,0-6-4-15,0-3-2 16,0-8-2-16,0-3-2 15,0 0 6-15,0 0 5 16,0 0 5-16,0-17-3 0,-6-6-10 16,-7-7-4-1,1-7-1-15,-6-8 0 0,6-8-1 16,-4-3 0 0,8-4-13-16,6 7 3 0,2 7 6 15,0 13 5 1,7 10 5-16,6 9-5 0,5 6-2 15,3 3 2-15,-2 5-1 0,4 0-4 16,-1 10-6 0,2 10 6-16,-5 6 1 0,-4 1-1 15,-8 2 2 1,-7-5 2-16,0 2 0 0,-4-6 1 16,-11-1 0-1,-1-8 0-15,-4-5-36 0,4-6-81 16,-3 0-49-1,-1-19-166-15</inkml:trace>
  <inkml:trace contextRef="#ctx0" brushRef="#br0" timeOffset="31391.6531">12058 9735 1043 0,'0'0'14'16,"0"0"168"-16,0 0-35 15,0 0-61-15,0 0-38 16,0 0-33-16,-13-25-15 15,13 55-21-15,0 12 21 16,0 11 12-16,4 4 5 16,5-1 1-16,7-5-2 0,0-7 0 15,7-5-14 1,-3-6 1-16,6-9 0 0,-7-4 0 16,4-6-3-16,-8-9 2 15,-5-5-1-15,1 0-2 16,-5 0-12-16,4-10 4 15,-1-9 7-15,1-7-14 16,4-4-40-16,-8 1 11 16,0 2-1-16,-3 9 29 15,-3 5 17-15,0 6 3 16,0 5 5-16,0 2-8 16,3 0 0-16,0 0-12 0,5 14-12 15,5 6 24-15,3 2 8 16,-1 1 3-16,0 0 2 15,-3-7 3-15,-3 1-9 16,1-6-4-16,-7-5-3 16,0-4-10-16,-3-2-99 15,0-2-90-15,0-21-162 16</inkml:trace>
  <inkml:trace contextRef="#ctx0" brushRef="#br0" timeOffset="31603.0495">12321 9749 1206 0,'0'0'91'15,"0"0"115"-15,0 0-121 0,0 0-70 16,0 0-15-1,0 0-37-15,0-9-179 0,-10 9-425 16</inkml:trace>
  <inkml:trace contextRef="#ctx0" brushRef="#br0" timeOffset="32443.4264">12682 10026 1026 0,'0'0'71'15,"0"0"18"-15,0 0-4 0,0 0-67 16,0 0-16 0,0 0-2-16,5 0 2 0,6 0 9 15,5-3 14 1,-1-1 3-16,3-1-13 0,-6 0-6 15,1-1-5 1,-4 0 2-16,-1-1 0 0,-5 3-5 16,-3-2 6-16,0-4 5 0,0 1-6 15,-3-4 0 1,-8-4-1-16,-1 5-5 0,-4-2 15 16,3 6 4-1,2 3-12-15,2 5-7 0,0 0-3 16,-4 2-4-1,0 15 2-15,2 6 5 0,2 3 1 16,6 1 6-16,3 2 10 16,0-2-4-16,9-1-3 15,10-3 6-15,5-6-1 16,-3 0-13-16,3-8-1 16,1 2-2-16,2-8-39 15,0-3-98-15,-2 0-119 16,-2-10-248-16</inkml:trace>
  <inkml:trace contextRef="#ctx0" brushRef="#br0" timeOffset="32974.0245">13078 9983 902 0,'0'0'113'15,"0"0"29"-15,0 0-26 0,0 0-73 16,0 0-37-16,0 0-5 0,-76-6 1 16,55 15 1-1,0 4 7-15,5 4 9 0,4 0 4 16,6 3-7 0,2-1-7-16,4-2-7 0,0 0 0 15,7-1 1 1,5-6-2-16,5 0 0 0,3-8 6 15,-2-2-7 1,-1 0-10-16,-1-9-14 0,0-11-13 16,-4-2-10-16,0-7 28 15,-6-4-29-15,-6-9 42 16,0-6 3-16,0-3 4 16,-10-4-1-16,-4-4 29 15,-2 9 6-15,7 11 27 16,-1 12 16-16,7 18 4 15,2 4-23-15,1 5-19 16,0 0-30-16,0 3-10 0,0 24-25 16,8 12 25-1,4 15 4-15,4 5 13 0,-3 1-7 16,4 3 1-16,-2-7-2 16,-4-3-7-16,-1-7-2 15,-4-10 0 1,0-10-2-16,-2-4-16 0,-4-7-78 15,0-8-106-15,0-7-233 16</inkml:trace>
  <inkml:trace contextRef="#ctx0" brushRef="#br0" timeOffset="33154.041">13436 10178 1189 0,'0'0'104'0,"0"0"-59"0,0 0 4 15,0 0-49-15,0 0-126 0,0 0-331 16</inkml:trace>
  <inkml:trace contextRef="#ctx0" brushRef="#br0" timeOffset="46030.8316">14422 9804 186 0,'0'0'451'0,"0"0"-364"16,0 0 39-16,0 0-22 15,0 0-16-15,0 0-12 16,0 0-17-16,0 0-3 0,-24-28-3 15,19 28-2 1,-2-2-22-16,-2 2-4 0,-7 0-21 16,-1 0 0-16,-2 2 0 15,-5 8 3-15,2 0 2 16,-4 5-2-16,7-4 3 16,3 2-5-16,5-6 0 15,8-2-5-15,3 6-1 16,0 2 0-16,0 1-1 15,17 3 4-15,2 0-1 16,3 3 4-16,5-3-4 16,-4 4 2-16,5-1 1 15,-4 3-3-15,-5-3 0 16,-6 5-1-16,-6-1 0 16,-7 0 0-16,0-2 1 0,-8 2 1 15,-7-5 3-15,-4-7-2 16,2-1-1-16,1-7 1 15,-4-4 0-15,4 0-2 16,-3-4-1-16,-4-19-39 16,7-4-100-16,3-9-120 15,5 0-339-15</inkml:trace>
  <inkml:trace contextRef="#ctx0" brushRef="#br0" timeOffset="46562.0018">14663 10045 1060 0,'0'0'20'15,"0"0"71"-15,0 0-21 16,0 0-38-16,0 0-21 0,0 0-1 16,51 0 6-16,-37 0-5 15,-1 0 0-15,-4-2-2 16,-3-1 0-16,-5-4 4 15,2 0 1-15,0-2 3 16,-3-2-10-16,0-1-6 16,0-4 5-16,0-1-6 15,0 4 1-15,-4-1 3 16,-5 7-1-16,3 2 3 16,-4 5 3-16,4 0-9 15,-5 0-8-15,2 12 6 16,-4 14 1-16,1 3 2 0,4 5 14 15,8 0 5-15,0 1 5 16,8-4 1-16,7-5-1 16,2-7-7-16,5-5-15 15,-3-3-3-15,2-6 0 16,-3-2-3-16,-2-3-45 16,-2-3-170-16,-7-17-197 15</inkml:trace>
  <inkml:trace contextRef="#ctx0" brushRef="#br0" timeOffset="47030.7599">14932 10000 563 0,'0'0'352'0,"0"0"-336"15,0 0 103-15,0 0-24 16,0 0-45-16,98 11-9 15,-75-11-13-15,-5 0 4 16,-7 0-15-16,-5 0-4 16,1 0-1-16,-7 0 3 15,0-8-4-15,0-1 1 16,0-2-11-16,0-2 2 16,-7 4-2-16,-2-5 2 15,-2 1 3-15,-1 1 0 16,-1 0 13-16,0 4 3 15,3 0 5-15,0 6-5 0,4 2-4 16,-2 0-10-16,2 0-8 16,0 18 0-16,-1 6 0 15,1 9 3-15,6-1 22 16,0 0-6-16,3-3 4 16,11-3 10-16,5 0-14 15,0-6-6-15,1-3-6 16,-1-5 1-16,-2-5-7 15,2 1-1-15,-3-6 0 16,-4 1 0-16,3-3 0 16,0 0-31-16,-2 0-70 15,-4-13-126-15,-9 1-188 16</inkml:trace>
  <inkml:trace contextRef="#ctx0" brushRef="#br0" timeOffset="48046.4255">15727 9637 911 0,'0'0'74'16,"0"0"149"-16,0 0-100 15,0 0-23-15,0 0-19 16,0 0-21-16,0 0-27 15,0-36-29-15,0 49-4 16,1 22-22-16,13 15 22 16,-2 20 2-16,0 2 8 15,1 1-4-15,1-4-5 16,-4-7 3-16,-1-8-2 16,-3-7 1-16,-2-11-3 0,-1-6 1 15,-1-11-1 1,-2-10 0-16,0-8 1 0,0-1 0 15,0 0 6-15,0 0 6 16,0-9-5-16,0-13-8 16,0-7-2-16,0-3 2 15,0-2 0-15,5 8 1 16,11 2-1-16,3 2 0 16,4 7-1-16,0 4-1 15,3 5-2-15,-3 6 4 16,3 0-9-16,-5 8 4 15,3 10 5-15,-5 5-4 16,-2 3 0-16,-4-3 2 16,-4 3 0-16,-2-7 0 0,0-5 0 15,0-4-76-15,-4-3-63 16,3-7-74-16,3 0-186 16</inkml:trace>
  <inkml:trace contextRef="#ctx0" brushRef="#br0" timeOffset="48421.4822">16403 9986 1060 0,'0'0'68'0,"0"0"104"0,0 0-107 16,0 0-41-16,0 0-20 15,0 0 1-15,-68 11 1 16,56 3 2-16,4 6 1 16,5-1 0-16,3 3-2 15,0-2-2-15,0-3 7 16,14-1 3-16,5-6-10 16,0-2 1-16,-2-7 2 15,2-1-3-15,-3 0 2 16,-6-2 1-16,-4-14 0 15,-2-1 3-15,-4-6-1 16,0-3-7-16,-14-3-3 0,-2 1 0 16,-2 6-6-1,1 9-4-15,7 6-17 0,-2 7-39 16,-3 0-78-16,3 6-110 16,2 8-91-16</inkml:trace>
  <inkml:trace contextRef="#ctx0" brushRef="#br0" timeOffset="48999.5269">16531 9989 1095 0,'0'0'17'0,"0"0"59"16,0 0-65-16,0 0-2 16,0 0-8-16,9 95 20 15,6-70 18-15,6 1 17 16,-1-10-18-16,6-3-19 16,-7-3-8-16,2-8-1 15,0-2-4-15,-5 0-4 16,1-8-2-16,-5-8 0 15,-5-4-38-15,-2-3 4 0,-5-2 10 16,0-2 14 0,0-2 4-16,0 1 6 0,-5 9 4 15,1 2 15-15,1 11 18 16,3 4-1-16,0 2-20 16,0 0-16-16,0 12-16 15,0 10 2-15,3 11 14 16,11 0 6-16,5-5-1 15,1-6 13-15,3-2 5 16,-2-11-8-16,3-1 1 16,-4-7 12-16,0-1 14 15,1-5-8-15,-4-11-8 16,2-6-3-16,-9-4 2 16,-7-4-10-16,-3-4-3 15,0 1-11-15,-10 2 3 0,-12 3-2 16,-1 11-2-16,-6 5 0 15,-5 12-34-15,-3 0-178 16,-3 0-334-16</inkml:trace>
  <inkml:trace contextRef="#ctx0" brushRef="#br0" timeOffset="49874.5372">17741 9888 874 0,'0'0'75'16,"0"0"159"-16,0 0-85 15,0 0-31-15,0 0-51 16,0 0-18-16,-42-33-22 16,39 33-17-16,-3 3-10 15,-4 17-4-15,-3 7 2 16,6 2 2-16,2 6 4 16,5-4-2-16,0 2 3 15,0-9-4-15,11-2-1 16,7-5-3-16,-3-4 0 15,-2-4 2-15,4-1-89 16,-1-8-119-16,-6-1-121 0,2-25-176 16</inkml:trace>
  <inkml:trace contextRef="#ctx0" brushRef="#br0" timeOffset="50296.7188">17866 9844 1114 0,'0'0'138'15,"0"0"10"-15,0 0-76 16,0 0-72-16,0 0 5 16,0 0-5-16,27 100 34 15,-13-63-3-15,2-2-10 16,0-6-6-16,-1-5-2 16,0-7-6-16,-5-7-7 0,-1 0-2 15,-3-10 2 1,-2 3 0-16,-1-3 2 0,1 0-2 15,-4-3-19-15,3-14-5 16,0-5-37-16,-3-8 20 16,0-4-13-16,0 0 36 15,0 1 17-15,0 7 1 16,0 8 9-16,0 9 22 16,0 4 10-16,0 5-12 15,0 0-28-15,0 0-1 16,7 19-8-16,9 6 8 15,7 4 24-15,-1 3-1 0,1 1-3 16,-4-2-4-16,1-4-6 16,-1-6-3-16,-9-4-7 15,-4-6-6-15,-6-5-94 16,-3-6-173-16,-19 0-505 16</inkml:trace>
  <inkml:trace contextRef="#ctx0" brushRef="#br0" timeOffset="50828.0573">18148 9847 641 0,'0'0'540'16,"0"0"-508"-16,0 0 94 0,88 21-58 16,-51 5-16-16,-1 7-12 15,-3 1-3-15,-11-1-8 16,-8-4-19-16,-14 1-10 15,0-4 1-15,0-6 2 16,-11-6 4-16,-1-9-3 16,2-5-4-16,4 0-1 15,-3-5-10-15,2-16-8 16,6-7-1-16,1-5 4 16,0-1-6-16,0 1 9 15,11 3 11-15,8 6-3 16,0 4 2-16,2 8 1 15,-4 5 0-15,1 7-2 16,-1 0 3-16,-2 0-2 0,8 17-1 16,0 9 4-16,2 4 6 15,2 6 9-15,-7-2-2 16,-2-5-7-16,-4-7-2 16,-8-3-4-16,-6-8-1 15,0-5 0-15,0-1 2 16,0-5 3-16,-3 0 6 15,-7-3 6-15,-1-14-5 16,2-7 6-16,3-12-9 16,3-9 3-16,3-5-3 15,0 2 2-15,0 7-9 16,7 12 1-16,4 9-2 16,4 6-2-16,0 7-2 0,4 4-8 15,8 0-111-15,-1 2-145 16,1-4-512-16</inkml:trace>
  <inkml:trace contextRef="#ctx0" brushRef="#br0" timeOffset="51456.5663">18931 10000 1061 0,'0'0'37'0,"0"0"90"15,0 0-62-15,0 0-48 16,0 0-11-16,0 0 2 15,70-10-3-15,-63 6 2 16,-1-1 12-16,2-3 3 16,-5-1 0-16,0-2 5 15,-3-1-9-15,0-2-10 16,0-6-2-16,0 1 17 0,-6-1 1 16,-2 4 5-16,1 2 7 15,2 8 0-15,1 2-19 16,1 4-7-16,0 0-7 15,0 0-3-15,-7 14-7 16,0 12 0-16,0 8 7 16,1 5 6-16,8 0 0 15,1-5 4-15,0-1-3 16,10-5-3-16,7-7-1 16,0-2 2-16,0-5-5 15,1-8 0-15,-3-2-1 16,-5-4-69-16,-3 0-147 15,-5-13-164-15,-2-14-484 0</inkml:trace>
  <inkml:trace contextRef="#ctx0" brushRef="#br0" timeOffset="52103.2535">19125 9855 1114 0,'0'0'60'0,"0"0"71"16,0 0-72-16,0 0-7 15,0 0 12-15,88 112-4 16,-73-72 5-16,-5-2-33 16,-6-4-17-16,-4-7-11 15,0-7-1-15,0-7 1 0,0-10-4 16,0-3 4-16,0 0 5 16,0-13-2-16,0-10-7 15,2-14-13-15,6 1-6 16,2 3 1-16,-1 1-2 15,-2 8 16-15,1 4 1 16,-4 10 1-16,0 7 1 16,0 3-1-16,-4 0-4 15,3 0-3-15,0 20-3 16,3 2 12-16,3 8 0 16,2-2 8-16,5-2 1 15,0-3 1-15,0-7 2 16,4 0-1-16,-4-9-4 0,-3 0 0 15,4-7-5-15,-5 0 2 16,1-5-1-16,1-10 1 16,-1-7 0-16,-1-6-4 15,-3-8-10-15,-2-11-18 16,0-6-18-16,-7-12-15 16,0-5 23-16,0 2 21 15,-3 8 17-15,-8 16 7 16,3 21 25-16,4 7 38 15,1 15-29-15,3 1-31 0,0 0-10 0,0 21-14 16,0 19 2-16,0 16 12 16,9 12 15-16,1-5 5 15,4-3-3-15,-2-10-5 16,1-5-11-16,1-11 2 16,-2-4-2-16,-5-10-1 15,0-7-1-15,-2-6-3 16,-4-7-54-16,1 0-106 15,-2-13-99-15,0-11-505 16</inkml:trace>
  <inkml:trace contextRef="#ctx0" brushRef="#br0" timeOffset="52268.2544">19381 9835 1233 0,'0'0'74'0,"0"0"88"15,0 0-32-15,0 0-87 16,87-11-25-16,-27 8-8 16,1 0-4-16,-3 0-6 15,-5 1-7-15,-8-5-212 16,-12-6-418-16</inkml:trace>
  <inkml:trace contextRef="#ctx0" brushRef="#br0" timeOffset="56044.6284">20424 9793 271 0,'0'0'424'16,"0"0"-309"-16,0 0 29 16,0 0-77-16,0 0-30 15,0 0-12-15,-13-4-8 16,13 4-2-16,-3-3 0 15,0 3 1-15,-4 0 6 16,3 0 12-16,1 0 4 16,1 0-11-16,2 0-1 0,0-1-2 15,0 1-9-15,0-2-14 16,9 1 0-16,14-2-1 16,10-4 18-16,5 1-7 15,4 2 0 1,4-1-5-16,-5 0 6 15,-1-1-4-15,-7 3-4 16,-8 3-4-16,-5-3 1 0,-10 3-2 0,-4 0-1 16,-3 0-33-1,-3 0-88-15,0 0 7 16,-2 0-22-16,-12 0-60 16,-5 6 19-1,-3 0-161-15</inkml:trace>
  <inkml:trace contextRef="#ctx0" brushRef="#br0" timeOffset="56330.9248">20612 9769 642 0,'0'0'134'16,"0"0"60"-16,0 0-42 15,0 0-63-15,0 0-9 0,0 0-4 16,-2 0-26-16,2 0-12 16,0 0-5-16,0 0-2 15,0 0-9-15,0 3-7 16,0 11-15-1,0 15-3-15,-1 11 3 0,1 10 5 0,0 5 6 16,0-4 10-16,4-2-3 16,5-6-8-1,0-4-4-15,-4-8-3 16,-2-9-1-16,-3-2-1 16,0-6 0-16,0-6 1 0,0-4-2 15,0-1-1-15,0-3-35 16,-15 0-131-16,0-12-210 15</inkml:trace>
  <inkml:trace contextRef="#ctx0" brushRef="#br0" timeOffset="56890.1134">20422 10254 447 0,'0'0'210'16,"0"0"-105"-16,0 0-17 15,0 0-32 1,0 0-6-16,0 0-4 16,-4 0 0-16,1 0-7 0,3 0 0 0,-4 0-3 15,4 0 6 1,-3 0 2-16,3 0-9 15,0 0-5-15,0 0-8 16,0 0-13 0,0 0 1-16,0 0-10 0,0 0-1 0,14 0 1 15,11 3 10-15,13-3 25 16,7 0 2 0,8 0-24-16,3 0 1 15,-1 0-10-15,-9 0 0 16,-8 0-4-16,-13-3 3 0,-7 0 7 15,-12 3 6-15,-6-2-5 16,0 2-7-16,0 0-4 16,0 0-6-1,-3 0-46-15,-20 0-180 16,0 0-370-16</inkml:trace>
  <inkml:trace contextRef="#ctx0" brushRef="#br0" timeOffset="61173.3209">21759 6766 804 0,'0'0'15'0,"0"0"-6"0,0 0 27 15,0 0-12-15,0 0-10 16,0 0-3-16,-6 0-6 15,6 0 3-15,0 0-3 16,0 0 5-16,0 0 0 16,0 1 3-16,0 3-2 15,0-1 1-15,0 2 6 16,0-2 2-16,0 1 7 16,0-2-8-16,0 1 4 15,0-1-4-15,0 4 1 16,0-2-1-16,0 3-2 15,0 1 0-15,0 2-11 16,0 1 1-16,0-1 4 0,0 4-1 16,0 1 3-1,0 2 4-15,0 7 4 0,0 1 11 16,1 5-8-16,1 0-9 16,-2 6 0-16,1-2-1 15,-1 1-3-15,0-4-1 16,0 4-1-16,0 0 0 15,2 3 1-15,-2-1-1 16,1 3 4-16,-1-1 0 16,0 7 5-16,2-3-6 15,-1 3-4-15,2-2 2 16,2 2 0-16,-1-1 2 16,3-1-3-16,0-1 3 15,-1 2-2-15,-3-1-3 0,3-4 0 16,-2 2 0-16,2-1-4 15,-3-2 1-15,-2 1 1 16,1-3-1-16,-2 1-2 16,0 1 3-16,0 3-4 15,0-3 1-15,0 0 1 16,0 0-2-16,0-3 2 16,0-2-2-16,0 3 1 15,0-1 0-15,0 3-2 16,0-2 1-16,0 2 0 15,0-3 0-15,0-2 0 16,0 2 0-16,4-6 0 16,-1 1 0-16,2-2-1 0,0 0 1 15,-5-3 0-15,0 4-1 16,0-4 0-16,0 1 1 16,0-1 0-16,0 3 0 15,0-2-1-15,0 0 0 16,0 4 0-16,-4-3 1 15,1 2 0-15,2 1-2 16,-2-2 2-16,-3 4-2 16,1 0 2-16,-2 1 0 15,1 4-1-15,2-1 0 16,-2 3 0-16,-1-2 2 16,0-1-3-16,1 0 1 0,0-1 0 15,0-1 1-15,0 3-1 16,1 1 0-16,-1 2 1 15,-1-2-1-15,3 0 1 16,2-2-2-16,-1 3 1 16,0-2 0-16,0 3 1 15,-2-2 1-15,2 1-2 16,-2-1 1-16,4 1-1 16,-2-4 0-16,0 0 1 15,0 5-1-15,-1-4 0 16,3-1 0-16,-1 3 0 15,1 1 1-15,1 2-1 16,-3 5 0-16,2 3 0 0,-1-2 1 16,-1 5-3-16,2-4 4 15,-1 2-3-15,1 2 1 16,1 0 0-16,0 3 0 16,0 2 0-16,0-4 1 15,0 2 0-15,-2-4 1 16,1 2-1-16,-1-2-1 15,1 5 1-15,-1-1 3 16,2-1-4-16,0-1 3 16,0 2-2-16,0 1 0 15,0 2 0-15,0 3 1 16,0 1-1-16,0 3 0 0,0-7 0 16,0 1 1-16,0 3-2 15,0-4 3-15,3 4-3 16,0-3 2-16,2-2-1 15,-1 0-1-15,2-4 1 16,2 1 0-16,-5 1-1 16,3-1 1-16,-2-1 0 15,1 1 0-15,-2 1 0 16,1 0-1-16,-3 0 1 16,1 4 0-16,1 0-2 15,-3-2 2-15,3-4 0 16,-2-1 0-16,2 3 0 15,-1 0-1-15,-1 0 0 0,-1 3 1 16,4-5-1-16,-4 1 2 16,3-2-2-16,-3 3 1 15,3-3 0-15,1 3 2 16,-1 0-3-16,1-3 0 16,2 2 0-16,0 3 0 15,-1-1 0-15,2 5 0 16,-2-2 1-16,-2-4-1 15,0 0 1-15,-3-1 0 16,0 2-1-16,3 2-1 16,-3 0 1-16,1 1 0 15,2-4 1-15,0 3 0 0,0-2-2 16,1-1 1 0,-2 1 0-16,-1 0 0 0,-1 1 1 15,0 2-1-15,0 2 1 16,0 4-1-16,0 0 1 15,0-2-1-15,0 1 0 16,0-6 0-16,0 2 0 16,0 1 0-16,2-1 0 15,2 3 0-15,1-2 0 16,1 2 1-16,-1-2 0 16,-2 1-1-16,-3 4 0 15,4-2 1-15,-4 2-1 16,0-2 3-16,1 2-3 0,-1-1-2 15,0 4 2 1,0-5 0-16,0 1 2 0,0-4-2 16,0 1 0-16,0 0 0 15,0 0 0-15,0 0 0 16,-5-3 0-16,-3-1 0 16,0 0 0-16,-1 0 0 15,-1-1 0 1,3 0 0-16,-2-2 1 15,-2-6-1-15,4-1 0 16,1 1 0-16,-2-3 0 16,4-1 0-16,-3-3 0 15,0 0 0-15,4-8 0 0,-1-1 0 16,1 0 1 0,-2-1 2-16,2-4-3 0,1 0 0 15,0 1-3-15,2-5 6 16,0 3-3-16,0-2 0 15,0-2-2-15,0 1 2 16,0 2 4-16,0 4-4 16,0-5 1-16,0 3 0 15,6 0-1-15,-2 2 0 16,2-1 0-16,4-1 0 16,-4-2 0-16,5-3 0 15,-2-2 0-15,3-3-1 0,-1-2 0 16,-4-3 2-1,1-2-1-15,-1-2 2 0,-3 0 0 16,-1-3 0-16,0-4-1 16,0-1 0-16,-1-2-1 15,-1 0 2-15,-1 0 1 16,0 0-5-16,0 0 2 16,0 0-31-16,0-8-80 15,0-16-236-15,0-11-389 16</inkml:trace>
  <inkml:trace contextRef="#ctx0" brushRef="#br0" timeOffset="63079.545">977 11226 587 0,'0'0'367'0,"0"0"-338"16,0 0 131-16,0 0-82 15,0 0-36-15,-11-75-14 16,11 60 7-16,0 2 2 15,0 2-6-15,0 3-9 16,0 4-11-16,0 1 8 16,0 3-7-16,0 0-12 0,0 6-13 15,6 14-13-15,2 13 25 16,2 7 1-16,2 3 0 16,0 0 3-16,0-1-2 15,-3-5-1-15,0-5 0 16,1-8 4-16,-2-5-4 15,-2-4-2-15,-2-6 2 16,-2-5 0-16,1-4 2 16,-3 0-1-16,2 0-2 15,-2 0 2-15,0-13-2 16,0-8-3-16,0-9-4 16,2 1 2-16,-1-4 3 0,1 0-2 15,1 7 3-15,3 4-2 16,3 8 1-16,-2 6 1 15,1 5-7-15,1 3 6 16,4 0-4-16,4 20 0 16,2 7 2-16,-1 5 2 15,6 4 1-15,-2-5 2 16,-2-2 0-16,-1-6 0 16,-3-9 1-16,-7-5-1 15,-1-8 0-15,-5-1 0 16,-3 0 4-16,3-10 8 15,-3-9-3-15,4-12-8 16,-4-2 2-16,0-4-1 0,0-5 3 16,0 3 1-16,0 2-1 15,0 4 7-15,-4 11-8 16,1 5 0-16,3 6-4 16,0 7-1-16,0 4-10 15,0 0-56-15,0 0-111 16,3 10-40-16,10 0-249 15</inkml:trace>
  <inkml:trace contextRef="#ctx0" brushRef="#br0" timeOffset="63438.9822">1618 11318 875 0,'0'0'54'0,"0"0"160"15,0 0-65-15,0 0-57 16,0 0-44-16,0 0-27 15,-3-22-21-15,0 37-17 16,3 15 17-16,0 2 1 16,0 0-1-16,0-4 3 0,0-7 2 15,0-2-4-15,0-3 3 16,0-5-3-16,0-5-2 16,0-2 0-16,0-4-7 15,0 0-156-15,-9-1-74 16,-4-19-340-16</inkml:trace>
  <inkml:trace contextRef="#ctx0" brushRef="#br0" timeOffset="63657.8039">1479 11037 953 0,'0'0'127'0,"0"0"18"16,0 0-9-16,0 0-82 16,0 0-30-16,0 0-18 15,-3-23-6-15,3 23-3 16,0 0-61-16,0 0-150 16,0 4-263-16</inkml:trace>
  <inkml:trace contextRef="#ctx0" brushRef="#br0" timeOffset="64064.1858">1791 11172 995 0,'0'0'43'16,"0"0"177"-16,0 0-89 15,0 0-64-15,0 0-41 16,0 0-12-16,-6-19-11 15,6 29 2-15,6 12-5 16,8 8 10-16,-1 4-3 16,-1-1 3-16,1 3-2 15,-5-3-6-15,-2-1-2 16,0-8 0-16,-3-4-1 16,1-8-7-16,-1-1-115 15,0-8-58-15,-3-3-155 16,6-6-250-16</inkml:trace>
  <inkml:trace contextRef="#ctx0" brushRef="#br0" timeOffset="64345.5622">1964 11097 992 0,'0'0'37'0,"0"0"178"15,0 0-42-15,0 0-81 16,0 0-50-16,0 0-25 16,0-10-17-16,3 35 2 15,3 9-2-15,3 10 12 16,1 1-1-16,-4-1-7 16,-1-2 0-16,1-5 1 0,-3-5-5 15,0-5 0-15,0-8 0 16,1-2 0-16,-1-6-2 15,-3-3-59-15,3-7-167 16,-3-1-270-16</inkml:trace>
  <inkml:trace contextRef="#ctx0" brushRef="#br0" timeOffset="65080.004">3347 11090 757 0,'0'0'27'16,"0"0"135"-16,0 0-23 0,0 0-47 15,-48-72-28-15,33 71-21 16,-7 1 7-16,2 0-28 16,-5 11 0-16,3 8-7 15,2 7 5-15,7 5-6 16,7 8-2-16,6 10-3 15,0 2 10-15,15-2 5 16,7 0-11-16,5-7 3 16,0-3-12-16,-2-5 2 15,-1-4-1-15,-6 3-2 0,-5-6-2 16,-8-1-1 0,-5 0 2-16,0 1 0 0,-15-4-2 15,-10-3-5-15,-5-7-143 16,-3-10-184-16,0-3-278 15</inkml:trace>
  <inkml:trace contextRef="#ctx0" brushRef="#br0" timeOffset="65283.1199">3074 11450 980 0,'0'0'25'0,"0"0"184"16,0 0-95-16,0 0-83 15,0 0-17-15,0 0-9 16,94-75 0-16,-61 61-4 0,4-3 2 16,-6 1-3-1,-1 2-1-15,1-2-41 0,-4 5-83 16,-4 1-66-16,-7 2-105 16</inkml:trace>
  <inkml:trace contextRef="#ctx0" brushRef="#br0" timeOffset="65579.9963">3499 11100 670 0,'0'0'62'16,"0"0"121"-16,0 0-4 15,0 0-49-15,0 0-10 16,0 0-31-16,0-64-2 15,0 63-23-15,0 1-27 16,0 0-18-16,0 0-13 16,0 2-6-16,0 21-5 15,0 10 4-15,10 8 1 16,-1 5 7-16,2 3-4 16,2-3 0-16,-4-3-3 15,3 3 0-15,-3-3-4 16,0-3-109-16,-6-7-144 15,0-10-203-15</inkml:trace>
  <inkml:trace contextRef="#ctx0" brushRef="#br0" timeOffset="66080.0385">3836 11400 789 0,'0'0'64'15,"0"0"133"-15,0 0-116 16,0 0-10-16,0 0-22 15,0 0-5-15,-31-39 7 16,20 36-26-16,-5 3-7 16,1 0-9-16,-1 3 3 15,-1 9-2-15,8 5-1 16,-1 0-2-16,7 6-1 16,3-2-3-16,0 1 1 15,9-2 0-15,13-3 3 16,2-7-3-16,6 0 4 15,-5-10-5-15,0 0-1 16,-5 0 2-16,-2-10-3 0,-6-7 6 16,-6 0 1-16,-2-5-1 15,-4-3 2-15,-4 0-9 16,-10 4-1-16,-5 3 1 16,1 7-8-16,-3 11-3 15,2 0-50-15,5 4-99 16,-2 6-163-16,4 2-391 15</inkml:trace>
  <inkml:trace contextRef="#ctx0" brushRef="#br0" timeOffset="66658.1776">4069 11289 1075 0,'0'0'22'16,"0"0"112"-16,0 0-50 15,0 0-67-15,0 0-8 16,-14 89 6-16,17-57 12 15,14-6-8-15,2-1-1 0,3-10-2 16,-2-5-8 0,7-3-4-16,-2-7 0 0,-1 0-1 15,-6-4-3-15,-2-12-17 16,-8-1-46-16,-7-5-11 16,-1 1 14-16,0-4 10 15,-4-5 26-15,-7 2 21 16,1 6 3-16,4 10 3 15,3 5 7-15,3 7 22 16,-3 0-13-16,3 8-17 16,0 16 2-16,0 10 15 15,6 1 20-15,10-3-11 16,4-7-2-16,2-5-4 16,5-7-1-16,-2-7-9 0,-1-6 2 15,6 0 15-15,-3-3 13 16,-2-17-8-16,-4-4-14 15,-6-1-10-15,-8-4 17 16,-7-1-8-16,0 0-8 16,-3-3 3-16,-13 6-14 15,-6 5 1-15,5 11-2 16,-2 8-20-16,4 3-123 16,-3 3-115-16,-1 11-303 15</inkml:trace>
  <inkml:trace contextRef="#ctx0" brushRef="#br0" timeOffset="66845.764">4753 11464 911 0,'0'0'110'0,"0"0"-105"16,0 0-5-16,0 0-108 16</inkml:trace>
  <inkml:trace contextRef="#ctx0" brushRef="#br1" timeOffset="88937.5459">5350 6483 285 0,'0'0'316'0,"0"0"-195"15,0 0 8-15,0 0-42 16,0 0-16-16,0 0-19 0,0 0-18 16,0-27-2-16,0 24-23 15,0 0 2-15,0 2 0 16,0 1 2-16,0 0 7 15,0 0-1-15,0 0-3 16,0 0-7-16,-3-4-6 16,0 1 2-16,0 3 4 15,0-2-2-15,0 1 5 16,-3-2 4-16,2 3 2 16,-2 0-4-16,0 0 2 15,-5 0-11-15,-2 0-5 16,1 6 0-16,3 5 1 15,-3-2 0-15,6 1 0 0,0-1-1 16,0 1 5-16,6-1-3 16,0-1-2-16,0-1-1 15,0 0 0-15,0-1 1 16,3-2 3-16,6-2-2 16,3-2 3-16,0 0-2 15,3 0 1-15,-2 0 0 16,-2-2-2-16,-5-4 1 15,0 2-2-15,-2-3 2 16,-1 4 1-16,-3-3 1 16,3-2-1-16,-3-1 0 15,0-1-2-15,0 1 0 0,0-2-1 16,0 1 5-16,-13-2 1 16,2 3-3-16,-8 3-2 15,4 1-1-15,-3 4 0 16,3 1-1-16,2 0 2 15,2 0 1-15,-1 4-2 16,2 4 0-16,4 4 0 16,0 4 0-16,6-1 2 15,0 3-2-15,0-2 2 16,0-1 0-16,0-3-1 16,9 1 1-16,4-4 0 15,1-2 0-15,-5-1 1 16,1-5-2-16,-7-1 1 0,0 0 0 15,0 0 1-15,0 0 5 16,0-9 10-16,0-8-1 16,0-3-11-16,-3 3-5 15,0 3-1-15,0 2-5 16,0 8-42-16,-9 1-145 16,-13 3-410-16</inkml:trace>
  <inkml:trace contextRef="#ctx0" brushRef="#br1" timeOffset="91238.8367">8778 3069 400 0,'0'0'93'0,"0"0"7"0,0 0-33 16,0 0-9-1,0 0-13-15,0 0-3 0,-8-5 10 16,5 4-4-16,3 1 33 16,-3-1 0-16,0-1-22 15,-1 1-20-15,1-1 0 16,0 0-17-16,-3 0-6 16,-3 1-1-16,3-1 5 15,-3 2-15-15,0 0-1 16,3 0 1-16,-4 0-1 15,4 0 1-15,0 0-1 16,3 6 4-16,-5 5 0 0,1 2 1 16,4 1-3-16,0 2 3 15,0-1-1-15,3-1 0 16,0-1 1-16,0-2-7 16,6-3-1-16,8-1 0 15,2-3 3-15,-3-3-3 16,-1-1 5-16,0 0-3 15,-3 0 1-15,0 0 0 16,-3-3 1-16,1-6-1 16,-1-3 1-16,-1-3-3 15,-2-2-1-15,0-1 2 16,-3-1 1-16,0 0-2 16,0 3 2-16,-3 3 0 15,-8 4-3-15,-5 1 3 16,1 3-4-16,-3 2-4 0,-1 3 4 15,4 0-3-15,4 0 1 16,1 0 2-16,-2 6 0 16,6 5-3-16,-4 2 2 15,2 3 0-15,2 5 1 16,0 4 0-16,3-4 2 16,3-2 0-16,0-2 1 15,0-4-1-15,0-4-1 16,6-1 0-16,3-4-1 15,2-2 0-15,2-2 4 16,-1 0 1-16,1 0 2 16,-2-2-6-16,-2-6 6 0,1-2-5 15,-1-1 3-15,-3-1-2 16,2-2 3-16,-4-1-2 16,-1 3-1-16,-3 0 3 15,0 0-2-15,0 2 3 16,0 0 0-16,-7 3-6 15,-4-1-1-15,-1 2-3 16,-1 3 0-16,-4 3 2 16,-2 0-5-16,-3 0 4 15,5 14-1-15,1 3-3 16,4 3 4-16,7-1-1 16,5-2-1-16,0-2-1 15,3-4 5-15,8-5-1 0,5-4 0 16,-1-2 1-16,3 0 2 15,-6-3 0-15,-6-10-2 16,-6-1-189-16,-9-3-301 16</inkml:trace>
  <inkml:trace contextRef="#ctx0" brushRef="#br1" timeOffset="100533.6386">3201 15245 147 0,'0'0'545'16,"0"0"-540"-16,0 0 65 15,0 0-8-15,0 0-32 16,0 0-21-16,0 0 13 15,0 0 23-15,-36-4 7 16,33 4-18-16,0 0-14 16,-3 0-4-16,1 4-7 15,1 6-4-15,-2 0 0 16,3 4 0-16,3-2-4 0,0 2 4 16,0-4 2-16,0 0-4 15,0-3-2-15,5-2 3 16,5-1-2-16,-1-1-1 15,0-3 10-15,1 0-1 16,-2 0 7-16,-2 0-5 16,0-7-4-16,-3-3 6 15,1 2-1-15,-1-3 5 16,-3 5-6-16,0-5-7 16,0 5-3-16,0-4 1 15,0 3-3-15,0 1 3 16,0-1-2-16,0 0 0 0,0 4 2 15,-3-1-3-15,-3 4 0 16,-1 0-1-16,1 0 0 16,-5 0-2-16,4 0 1 15,-2 0 2-15,1 7 1 16,2 3 0-16,1-3-1 16,0-2 0-16,5 4-3 15,0-3 0-15,0 0 2 16,0 2 1-16,0-2 0 15,0-3 2-15,6-3-1 16,0 0 0-16,-2 0 3 16,4 0 15-16,-2 0 5 15,0-10-4-15,1 0-11 0,-4 1-9 16,2-2-34-16,-5 1-143 16,0-3-446-16</inkml:trace>
  <inkml:trace contextRef="#ctx0" brushRef="#br1" timeOffset="102111.7818">2173 15347 884 0,'0'0'17'0,"0"0"94"16,0 0-5-16,0 0-43 15,-39-78-19-15,38 71-7 16,-1 0 8-16,2 3-13 15,0 4-2-15,0 0-17 16,-1 0-13-16,1 4-4 16,0 20-13-16,0 12 17 15,1 6 3-15,7 5-1 16,-1-4-2-16,-1-6 2 16,0-5-2-16,-3-9 1 15,0-6-1-15,0-11 0 16,-3 1 0-16,0-7 0 0,0 0 5 15,0 0 8-15,0-7 4 16,-3-13 12-16,-9-13-18 16,3-3-4-16,-4-13-2 15,2-4 0-15,1-3-3 16,4 3 4-16,3 3-5 16,3 4 0-16,0 13 1 15,6 6-1-15,7 4 1 16,5 10-2-16,-3 6-2 15,4 7-1-15,-2 0-8 16,-1 20 1-16,4 17 4 16,-4 9 2-16,2 9 4 15,-3 6 0-15,-6 1-1 0,0-2 1 16,1-11 0 0,-4-8 1-16,-3-9-1 0,0-8 0 15,-1-12 0-15,-1-5 0 16,1-3-3-16,-2-4 2 15,0 0-5-15,0 0-132 16,-2-3-73-16,-13-11-322 16</inkml:trace>
  <inkml:trace contextRef="#ctx0" brushRef="#br1" timeOffset="102283.6629">2109 15464 962 0,'0'0'45'16,"0"0"120"-16,0 0-115 16,55-84-36-16,-15 61-8 15,2 0-6-15,-3 7-6 16,-8 3-73-16,-16 3-341 16</inkml:trace>
  <inkml:trace contextRef="#ctx0" brushRef="#br1" timeOffset="104487.3116">5250 13112 580 0,'0'0'38'0,"0"0"104"16,0 0-77-16,0 0-11 15,0 0 7-15,0 0-16 16,0 0-4-16,-9-23 9 15,9 23-11-15,-3 0-14 16,3-5 1-16,-4 5-10 16,-2 0-4-16,0 0-4 0,-2 0-8 15,-2 5 0-15,4 1-2 16,0 0 2-16,3 5 0 16,3-5 0-16,0 4-1 15,0-4 1-15,0 2 1 16,0-3-1-16,3-1 4 15,3-1 2-15,4 0-6 16,-4-1 9-16,-1-2-7 16,-2 0 7-16,-2 0-3 15,1 0 9-15,1-2 6 16,-3-7-2-16,0-2-11 16,0-1-8-16,0-1 2 15,0 0 0-15,0 3 0 0,0 3-2 16,0 0 0-16,0 4 1 15,-3-1 0-15,0 1 3 16,0 3-2-16,-2 0-2 16,-1 0-2-16,-4 0 2 15,1 10-9-15,3 4 7 16,3-5-3-16,-3 1 5 16,5-3 0-16,1-1-2 15,0 2-1-15,0-3 3 16,0 3 0-16,0-3 0 15,5-4 1-15,0 2 2 16,1 0 5-16,0-3-4 0,0 0 8 16,1 0-5-1,-4 0 14-15,6 0-7 0,-4-6 5 16,1-5-12-16,1-1 2 16,-4-1-6-16,-3 2 4 15,0 2-3-15,0 6-2 16,0-4 8-16,-3 7-10 15,-10 0 0-15,-1 0-11 16,-2 7-4-16,4 2-98 16,0-3-139-16,3-6-537 15</inkml:trace>
  <inkml:trace contextRef="#ctx0" brushRef="#br1" timeOffset="105706.5447">5504 12339 36 0,'0'0'997'0,"0"0"-966"16,0 0 125-16,0 0-64 0,0 0-36 16,0 0-24-16,-20-46-18 15,20 46-14-15,0 12-11 16,0 18 8-16,0 10 3 16,0 7 5-16,3 3 2 15,5-8 0-15,-2-6-2 16,0-6 0-16,-2-7-4 15,2-6 0-15,-3-5 0 16,0-5-1-16,-3-4 2 16,0-3 1-16,0 0 7 15,0 0 7-15,0-13 44 16,-3-7-33-16,-6-9-21 16,-4-4-5-16,-1-8-1 0,4-4 5 15,4 5-5-15,0-1-1 16,6 9-1-16,0 3 1 15,0 6 2-15,6-4-2 16,7 8 0-16,1-1 0 16,2 8-3-16,-1-2 4 15,3 6-2-15,-3 5-3 16,-2 3-4-16,2 0 3 16,-4 5-5-16,-1 15-2 15,-4 5 6-15,-6 1 0 16,0 7 2-16,0-3 3 15,-6 1-1-15,-7-6 1 0,-1-1 1 16,-2-8 0-16,7-6-1 16,0-4 1-16,7-6-2 15,2 0 1-15,0 0-6 16,0-10-2-16,8-7-46 16,11-5 5-16,4 5 15 15,2 2 23-15,-1 6 9 16,-2 3 1-16,-2 6 1 15,-1 0-5-15,-4 0-4 16,3 10 5-16,-9 4 0 16,1 5-1-16,-10 1 4 15,0 0 2-15,0 4 1 16,-16-2 5-16,-8 2 4 0,0-4-1 16,-3-4 1-1,-3-3-4-15,-4-6-6 0,0-7 0 16,-2 0-43-16,0 0-297 15,5-20-560-15</inkml:trace>
  <inkml:trace contextRef="#ctx0" brushRef="#br1" timeOffset="110385.4315">3217 15318 397 0,'0'0'101'15,"0"0"-19"-15,0 0-37 0,0 0-7 16,0 0-9-1,0 0-2-15,0 0 11 0,-6 0-2 16,6 0-13 0,-3 0 9-16,3 0 12 0,-3 4 1 15,3-1-19 1,-4 1-8-16,4-1-7 0,-2-1-9 16,2 1 0-16,0-3 0 0,0 1 2 15,0 2-2 1,0-3 8-16,0 0-5 0,-1 0 9 15,1 0 17 1,0 0-4-16,0 0-9 0,0 0-5 16,0 0-3-1,0 0 1-15,0 0-5 0,0 0 11 16,0 0 5-16,0 0 14 16,0 0-13-16,0 0-8 15,0 0 1-15,0 0-8 16,0 0 1-16,0 0-6 15,0 0-2-15,0 0 2 16,0 0 0-16,0 0 7 16,0 0-3-16,0 0 4 15,0 0-5-15,0 0-6 16,0-7 4-16,3-2-3 16,7-4-2-16,2-4 2 0,1-8-1 15,1 0 4 1,-2-4-3-16,1 3 1 0,-1-5-2 15,-3 6 2 1,-3 0 0-16,0 2 0 0,0-2 0 16,3 1-1-1,1-2 1-15,1-1-2 0,2-2 0 16,1-4 1-16,2 2 0 0,-1 2 0 16,0-4 1-1,0 4 0-15,1 2-2 0,-1 0 3 16,0 4-3-1,-3 7 0-15,-3 0 0 0,-3 7 0 16,1 1 0 0,-5 4 1-16,-1 1 0 0,-1-2 6 15,0 2 8 1,0 1-1-16,0 2-3 0,0-3-5 16,0 3 2-16,0 0-5 15,0 0 4-15,0 0-6 16,0 0 3-16,0 0-2 15,0 0 1-15,0 0 0 0,0 0 3 16,0 0-2-16,0 0 0 16,0 0 1-16,0 0-1 15,0 0 1-15,0 0 0 16,0 0-5-16,0 0-1 16,0 0-6-16,3 0-2 15,5 0-1-15,8 0 9 16,5 0 0-16,3 0 0 15,3 0 0-15,-2 0 0 16,-1 0 1-16,-3 0 0 0,0 0 1 16,-5 0 0-1,-7 0-1-15,-3 0 0 0,0 0 1 16,-4 0 1-16,-1 0 0 16,-1 0 2-16,0 0 1 15,0 0-1-15,0 0 1 16,0 0-1-16,0 0 4 15,0-7 0-15,0-6-4 16,-3-1-3-16,-9-5-2 16,-1-1 2-16,1-3 2 15,-6 1-3-15,3-2 0 16,-1 1 0-16,-4 0 1 16,4 4-1-16,4 2 0 15,0 4 3-15,3 1-2 16,0 4 0-16,6 2 1 0,-3 1-2 15,2-2 3-15,1-1 1 16,0 3-4-16,1-2 1 16,2 5 0-16,0-1-1 15,0 3 0-15,0 0-1 16,0 0-8-16,15 0-5 16,6 0 10-16,3 0-3 15,4 3 6-15,2 4 2 16,-2 0-1-16,-1 2 0 15,0 2-2-15,-6-2 1 16,3 4 0-16,-5-4 1 16,-1-1 2-16,-3-1-1 0,-3-2 0 15,-5-1-1-15,1-3 1 16,-7-1-1-16,-1 0 2 16,0 0 1-16,0 0 3 15,0 0 3-15,0 0 1 16,0-1-1-16,0-12 3 15,0-4-10-15,-9-2-1 16,-1 2-1-16,1 1 1 16,-3 2 0-16,-3-6 0 15,3 4-1-15,-1-4 1 16,1 1-1-16,-3 2 1 16,3-3-1-16,3 0 0 15,-3 0 0-15,3-2 0 0,0 5 1 16,6 0-1-16,-4 4 0 15,4 6 1-15,3 5-1 16,0 2 0-16,0-3 0 16,0 3 0-16,0 0-2 15,0 0-2-15,0 0-4 16,0 0-3-16,16 0 8 16,4 0-1-16,5 0-4 15,8 8 6-15,0 1 0 16,-2 6 2-16,-1-2-1 15,0 1 1-15,-5-2-2 16,2 1 2-16,-5-2 4 0,-4-5-3 16,0 0-1-16,-9-5 0 15,-2-1 0-15,-4 0 0 16,-3 0 2-16,0 0 1 16,0 0 4-16,0 0 3 15,0 0-2-15,0-11-3 16,0-8-3-16,0 0-1 15,0-1-1-15,0 3 0 16,0-2-1-16,0-1 2 16,0-1-1-16,-3 1 0 15,-7-3 0-15,1 1 1 16,1-3 0-16,0 6-1 16,0 2 1-16,5 5-1 0,3 4 0 15,-3 2 0 1,3 6 0-16,0-2-2 0,0-2-2 15,0-3 4-15,3-2-7 16,12-2 6-16,0-3 1 16,7-2 1-16,-2 1-1 15,2-2 0-15,2 1 1 16,-2 2 0-16,-2-3-1 16,2 1 0-16,-1-3 0 15,-3 2 0-15,3-3-1 16,-2 3 3-16,-1 0-5 15,0 1 4-15,0 3-1 0,0-3 0 16,-2 2 0-16,2 1 0 16,-2-1-1-16,1 1 0 15,2 1 0-15,-2-2 1 16,2 1 0-16,2-3 0 16,-3 2 0-16,1-3 0 15,-1 2 1-15,0-2 0 16,0 2-1-16,-3 1 0 15,1-1 1-15,-1 2 0 16,-3 0-1-16,3 1-1 16,0 1 1-16,0-5 0 15,1 2 1-15,1-3-1 16,-1 2 0-16,2-2 0 16,-2 4 1-16,-5-1-1 15,2 5 0-15,-1-2 1 0,-1 2-1 16,-1-4-1-16,-1 0 1 15,0 1 1-15,4 0 0 16,-2-1-1-16,-5 4 0 16,7-5 0-16,-4 4 0 15,-3 1 0-15,3 1 0 16,-3 2 1-16,0-1 0 16,0 0-1-16,0-2 0 15,1 1 1-15,2 2 0 16,-1 0-1-16,-2-4 0 15,4 3-1-15,-4 0 1 16,0 2 1-16,0-2-1 0,-1 4 0 16,-1-1 0-16,-1-2 0 15,0 2 1-15,0 1-1 16,0 1 0-16,0-3-1 16,0 2 2-16,0-1-1 15,0-1 0-15,-3 1 1 16,0 4 1-16,3 0-1 15,-3 0 0-15,0 0 0 16,0 0 2-16,0-1-3 16,0 1 0-16,0 0 1 15,4-3-1-15,-4 3 2 16,0 0 2-16,0 0-1 16,0 0 2-16,0 0 1 0,0 0-2 15,0 0-3-15,0 0-1 16,0 0 0-16,0 0-2 15,0 0 1-15,0 0 0 16,0 0 0-16,0 0 1 16,0 0 0-16,3 0-2 15,3 0-3-15,2 0 5 16,5 0 1-16,2 4 0 16,1 5-1-16,-2-5 0 15,2 2 0-15,-2-2 1 16,-2 2-1-16,-2-2 1 15,2-1-1-15,-3-1 2 0,0 0-1 16,0-2 2-16,-3 0 0 16,4 0 1-16,-4 0-1 15,-1 0-1-15,-1 0 1 16,-2 0-1-16,1 0-2 16,-3 0-1-16,0 0 1 15,3 3 4-15,4 0-4 16,-1-3-1-16,0 4-2 15,0-4 3-15,2 3 0 16,2-1 1-16,-4 1-1 16,3-1 2-16,-3-2-2 15,-2 0 0-15,-1 0 0 16,0 2 0-16,-3-2 0 16,0 0 0-16,0 0 1 15,0 0-1-15,0 0 2 0,0 0-2 16,0 0 2-16,0 0-2 15,0 0 0-15,0 0-13 16,-3 0-32-16,-7 0-84 16,1 0-139-16,-5 0-174 15</inkml:trace>
  <inkml:trace contextRef="#ctx0" brushRef="#br1" timeOffset="111026.0698">5247 13062 707 0,'0'0'25'0,"0"0"106"15,0 0-45-15,0 0-26 16,0 0-5-16,0 0 30 16,0 0-42-16,-33-23-5 15,23 23-27-15,1 0-1 16,3 0 1-16,0 0 10 15,6 0-8-15,-3 0-6 16,3 0-7-16,0 2 0 16,0 5-9-16,0 3 8 15,0 0-2-15,0-6 1 16,6 2-3-16,0-6 5 16,3 3 8-16,1-2-2 0,-1-1 12 15,2 0-8-15,-4 0 5 16,-1 0-3-16,0 0-2 15,-3-4 2-15,-3-2-4 16,0-1 15-16,0 0-4 16,0-3-5-16,-9-2-6 15,-4 2-2-15,1 0-6 16,-6 0-4-16,6 4 4 16,-3 3 3-16,3-1-1 15,6 4-2-15,0 0 0 16,3 0-2-16,-1 0-5 15,1 7 5-15,3 2-2 0,0 4 0 16,0-2 3-16,0 2-1 16,7-4-4-16,2-2 6 15,5-1 4-15,2 1-4 16,-1 0 2-16,-2-5-2 16,1 3 2-16,-4-2 6 15,-4-3-1-15,-3 0 5 16,0 0 5-16,-3 0 18 15,0 0 20-15,0-3-14 16,0-8-13-16,0-2-25 16,-9-1 3-16,-4 6-6 15,-4 8-15-15,-5 10-106 16,-11 15-336-16</inkml:trace>
  <inkml:trace contextRef="#ctx0" brushRef="#br1" timeOffset="112364.5295">3071 13643 613 0,'0'0'29'15,"0"0"105"-15,0 0-28 0,0 0 21 16,0 0-20 0,0 0-29-16,0 0-18 0,-39-72 3 15,33 65-12-15,-1 1-14 16,2 2-10-16,4 4 2 16,-1 0-10-16,1 0-6 15,1 0-5-15,0 0-7 16,0 0-1-16,0 0 0 15,0 0-9-15,0 4-3 16,13 16 2-16,5 11 10 16,9 6-1-16,3 6 1 15,-2-2 0-15,-1-2 0 16,-5-6 3-16,-4-6-2 0,-6-5-1 16,-3-2 0-1,-3-8-1-15,0-1 4 0,0-1-4 16,-2-3 2-1,-2-4-2-15,1 7-1 0,-3-9-47 16,0-1-231 0,0 0-169-16</inkml:trace>
  <inkml:trace contextRef="#ctx0" brushRef="#br1" timeOffset="113015.0377">3353 13548 785 0,'0'0'24'16,"0"0"119"-16,0 0-55 0,0 0-33 15,0 0-25 1,0 0-7-16,-18-93 2 0,18 73 8 15,0 3-13 1,0-1-2-16,6 4-10 0,6 3-5 16,1 8 3-1,4 3-6-15,2 0-13 0,2 7 4 16,-6 13 2-16,1 9 7 0,-4 7 4 16,-6 1 0-1,-4 3-1-15,-2-3-2 0,0-8 2 16,0-2-2-1,-5-4 2-15,1-10-2 0,-1-4 0 16,5-4 0 0,0-5 1-16,0 0-1 0,0 0 1 15,0 0 5-15,0-8 12 16,14-9-11-16,2-8 0 16,9-2 7-16,2 0 0 15,3-5 4-15,1 6-11 16,-1-2 9-16,-3 6-1 15,-6 5-6-15,-5 7-3 16,-8 7-3-16,-7 3-4 16,-1 0-8-16,0 16-14 15,-4 7-77-15,-17 4-217 16</inkml:trace>
  <inkml:trace contextRef="#ctx0" brushRef="#br1" timeOffset="116995.3441">5295 13078 280 0,'0'0'104'0,"0"0"31"15,0 0-26-15,0 0-49 0,0 0 4 16,0 0 0-16,0 0-6 16,-3-17 20-16,0 14-15 15,3 3-16-15,0 0-9 16,0 0-7-16,0 0-5 15,-3-3-2-15,3 3 2 16,0 0-2-16,0-2-10 16,0 2 5-16,-3 0-3 15,3 0-3-15,0 0-3 0,0 0 0 16,0 0-5 0,0 0-2-16,0 0-2 0,0 0-1 15,0 0 0-15,0 0 0 16,0 0-1-16,0 0-2 15,0 2-5-15,-3 15-1 16,3 9 9-16,0 10 2 16,0 4-2-16,0 4 1 15,0-2 0-15,0 2 0 16,0-2 3-16,3 1-1 16,0-7-1-16,0 3 4 15,0 5-4-15,-3-4 2 16,3 2-1-16,-3-3-1 0,0 2-1 15,0-2 0 1,0-10-1-16,4 1 0 0,-4-9 0 16,0-2 1-16,0-8 0 15,0-5 0-15,0 1 0 16,0-7 1-16,0 2 1 16,0-2-3-16,0 0 1 15,0 0 3-15,0 0 0 16,0 0-1-16,0 0 2 15,0 0-2-15,0 0 3 16,0 0-3-16,0 0-1 16,0 0-1-16,0 0-1 15,0 0 0-15,0 0-1 16,0 0 0-16,0 0 1 0,0 0 0 16,0 0-1-16,0 0 1 15,0 0 0 1,0 0 0-16,0 0 0 15,0 0-1-15,0 0 1 16,-4 0-8-16,-8 7 5 16,0 3-3-16,-9 3 3 15,2 1 2-15,-4 2 1 16,1 1 0-16,1-3 0 0,6-1-1 16,2-1 1-1,4-2 0-15,1-3 0 0,5 3-2 16,-1 0-1-16,4-3-2 15,0 0 1-15,0-2 4 16,0 3-10-16,12-6 10 16,3 3 3-16,4-3 0 15,11-2 1-15,4 3-2 16,2-3 0-16,4 4-1 16,-1-1-1-16,-3 0 0 15,-2 4-1-15,-7-4 0 16,-9 4-1-16,-6-1-1 15,-9-3-2-15,0 5 0 16,-3 1-2-16,0 2 6 16,0 2 1-16,-9 1 1 0,-9 3-1 15,-3 0 0-15,0 0 0 16,-4-3 0-16,-2-1 0 16,2 1 0-16,-1-5 2 15,1 2-1-15,1-2-1 16,2-2 2-16,2 0-2 15,-2 1 0-15,6 0 0 16,-1-1 0-16,7 0-1 16,1 1 1-16,1-1-1 15,2-3 0-15,6 2 0 0,-3-6 1 16,3 0-2-16,0 0-1 16,0 3-15-16,6-2 18 0,8 2 12 15,11-3-8-15,2 0 1 16,4 0-1-16,2 0-4 15,3 2 0-15,-3-2 3 16,-2 0-3-16,-4 0 0 16,-5 0-1-16,-4 0 1 15,-9 0 0-15,-6 4 0 16,-3-4-5-16,0 1-6 16,0 5 5-16,0 0 5 15,-12 8 0-15,-9 3 1 0,-4-1-1 16,-5 4-2-1,-1 0-4-15,-5-4-10 0,3 0-1 16,3-5 11-16,5-5 7 16,9-3 0-16,5-3 2 15,8 0 3-15,3 0-3 16,0 0-2-16,0 0-3 16,0 0-9-16,3 3 10 15,9-3 4-15,3 4-2 16,0-4 1-16,6 4 2 15,4-4 0-15,5 0 2 16,0 0 1-16,-2-8-6 16,-3 2 7-16,-8 3 7 15,-4 0-9-15,-4 3-2 16,-4 0-3-16,-2 0-2 0,0 9-2 16,0 8 4-16,1 6 4 15,2 4 6-15,-6 2-6 16,3 7 10-16,0 0-5 15,0 6 6-15,0-4 2 16,0-1-6-16,0-8 7 16,0-3-3-16,1-5 1 15,1-2 16-15,-5-5-11 16,3-1-6-16,0-4-6 16,0-1 1-16,-3-3-3 15,0-1-2-15,0-4-4 16,0 3 3-16,0-3 3 0,0 0-1 15,0 0-1 1,0 0-5-16,-3-7-67 0,-3-11-119 16,1-7-201-16</inkml:trace>
  <inkml:trace contextRef="#ctx0" brushRef="#br1" timeOffset="118323.4846">5471 14892 325 0,'0'0'45'15,"0"0"26"-15,0 0 27 16,0 0-37-16,0 0-23 15,0 0 32-15,0 0-3 16,10-20-5-16,-10 17-8 16,0 3 30-16,0-3-6 15,0 3-5-15,0 0-11 16,0 0-8-16,0-3-21 16,0 2-3-16,0 1-7 15,0-4-9-15,-4 1-1 0,4 1-8 16,-3 1 3-1,3 1-1-15,0 0 8 0,0-3 0 16,0 3-5-16,0 0 0 16,0 0-5-16,0 0-5 15,0 0-5-15,0 20-8 16,0 12 10-16,0 14 3 16,0 8 1-16,0 3 3 15,0 1-2-15,0-8 3 16,0-3 0-16,0-2 7 15,0-8-4-15,0-7 2 16,0-8 0-16,0-6 3 16,0-5-3-16,3-5 1 15,-3-6-4-15,0 3-1 16,0-3-1-16,0 0-3 0,0 0-2 16,0 0 0-16,0 0-11 15,0 0-109-15,0-3-80 16,0-16-245-16</inkml:trace>
  <inkml:trace contextRef="#ctx0" brushRef="#br1" timeOffset="118909.9834">5815 14215 604 0,'0'0'106'0,"0"0"-3"16,0 0 94-16,0 0-69 15,0 0-29-15,0 0-10 16,-16-44-48-16,16 48-33 16,0 22-6-16,0 8 1 15,0 11 17-15,6 2 3 16,4-3 10-16,-1-7-10 0,-1-3-14 15,-2-7-1 1,1-7-4-16,-4-7-1 0,-3-3-1 16,0-6 1-16,0-1-6 15,0 0 2-15,0-3 1 16,0 0-81-16,-3 0-170 16,-10-10-204-16</inkml:trace>
  <inkml:trace contextRef="#ctx0" brushRef="#br1" timeOffset="119575.0222">6048 14280 856 0,'0'0'24'15,"0"0"154"-15,0 0-44 16,0 0-91-16,40-85-27 16,-20 74-6-16,2-2-5 15,-1 7-5-15,-6 3 3 16,1 0 2-16,-2 3 2 15,-5 3-7-15,1 14-6 16,-7 5 4-16,-3 6 2 16,0 5 4-16,-13 5 3 15,-13 2-6-15,1 0 5 0,-8 0-6 16,6-8 2-16,2-8 1 16,9-8-1-16,5-6 0 15,8-7-1-15,3-3 2 0,0 0 3 16,0 0-5-16,11 0 4 15,14-5 7-15,14-10 3 16,4-1 15-16,5 2 0 16,1-4-13-16,-3 3-6 15,-7 3-8-15,-6 5 3 16,-11 4-2-16,-10 3-3 16,-6 0-1-16,-6 0-7 15,0 0-18-15,-3 17-1 0,-19-1-196 16,-11-7-530-16</inkml:trace>
  <inkml:trace contextRef="#ctx0" brushRef="#br1" timeOffset="126152.1941">3262 15298 372 0,'0'0'63'0,"0"0"111"16,0 0-91-16,0 0-63 15,0 0-5-15,0 0-11 16,0 0-2-16,-3 0-2 15,0 0 4-15,0 4 4 16,0 2 18-16,0 1-8 16,3-3-4-16,-2 2-7 15,1-4-3-15,-2 0 2 16,1 3 4-16,-1-2 2 16,-1 1 5-16,3 2 8 0,-1-2-10 15,2 2-5-15,-3-6-4 16,3 1 1-16,0 2 7 15,0-3 0-15,0 0-1 16,0 0 14-16,0 0 26 16,0 0 4-16,0 0 20 15,0 0-35-15,0 0-17 16,0 0-6-16,9 0-3 16,6 0-5-16,10 0 1 15,14-7 3-15,13-9 1 16,11 0-1-16,7-4-2 15,3 0-11-15,-3 3-1 0,-7 4 1 16,-11 4-2-16,-12 2 0 16,-10 4 0-16,-9 2-1 15,-9 1 1-15,-3 0 3 16,-5 0-3-16,-1 0-6 16,-3 0 6-16,0 0-2 15,0 0 0-15,2 0 0 16,-2 0 1-16,0 0 1 15,0-3 4-15,0 3 0 16,0-3-1-16,0-2 3 16,0 5-4-16,0-2-1 15,0 2 2-15,0 0 4 16,0 0-7-16,0 0-4 16,0 0-5-16,1 14 1 15,5 5 8-15,2 4 1 0,2 0 2 16,-1 1-2-16,3 1-1 15,0-3-2-15,0 0 2 16,-3-5 0-16,1 0 0 16,1-1 0-16,-5-4 1 15,0-2-1-15,1-3 0 16,-4-7 1-16,0 3 3 16,-3-3-3-16,3 0 5 15,-3 0 3-15,3-12-6 16,3-5-1-16,-3-3-1 0,3 0-1 15,-2-4 2-15,1 1-2 16,-2-2 4-16,3 1-4 16,-3 1 0-16,3 0 0 15,1 2 0-15,-2 3 1 16,-1 2 0-16,1 2 1 16,-4 3 2-16,1 5 3 15,-2 2 11-15,0 2-3 16,0 2-10-16,0 0-5 15,0 0-1-15,3 0-6 16,4 6 0-16,5 11 7 16,0 6 2-16,3 4 1 15,0 2-2-15,1 7-1 16,1-3 1-16,-1 4 1 16,-4-4 1-16,-2-3-3 0,-2-8 0 15,-2-5 2-15,-3-7-2 16,0-3 1-16,-3-4 2 15,0-3-3-15,0 2 4 16,3-2 4-16,-3 0 6 16,0-5 1-16,0-15 0 15,0-4-14-15,0-5 2 16,0 2-3-16,0-1 0 16,0 0 1-16,0 5-1 15,0 0 2-15,0 0-2 16,0 2 0-16,0-1 3 15,7 2-3-15,-4-2 3 0,5 5-1 16,-4 1-2-16,1 5 1 16,-2 5-1-16,-3 3 2 15,4 2 2-15,-4 1-4 16,3 0 0-16,9 7-9 16,6 15 8-16,3 9 1 15,7 8 0-15,-1-3 2 16,0 4 5-16,-2-4-6 15,-4-3 0-15,-3-6 0 16,-2-7 0-16,-8-7 0 16,-2-6 0-16,-3-4-1 15,-3-3 1 1,3 0 5-16,-3 0 5 0,0-3 9 16,0-11 8-16,0-5-21 15,0-1-5-15,0 0-2 16,-3 3 1-16,0 4 0 15,3 4-1-15,0-1-2 16,0 0 2-16,0 0 0 16,0 3 0-16,0 0 0 15,0-2-1-15,3 5 1 16,7-3-1-16,-4 1-1 16,2 2 2-16,1-2 0 15,1 5-1-15,2-5-4 0,6 4 5 16,0 0 0-16,7-1 0 0,2 3 0 15,6 0-2 1,0 0 2-16,-2 0 1 0,-1 0-1 16,-8 0-4-16,-1 0 4 15,-3 0 1-15,-2 0 0 16,-2 0 0-16,2 0 0 16,-1 0 0-16,0 0-1 15,3 0 0-15,3 0 0 16,-2 0 0-16,-1 0 0 15,-3 0 0-15,-3 0 0 16,0 0 3-16,1 3-3 16,-5-3-3-16,1 2 3 15,-2 0 0-15,2-2 0 16,-3 3 0-16,3-3 0 16,0 3 0-16,0-3 0 0,0 0 1 15,4 0-1-15,-4 0 0 16,-1 0 0-16,2 0 2 15,-1 0-4-15,2 0 6 16,-3 0-8-16,0 0 7 16,-2 0-6-16,6 0 3 15,1 0 0-15,1 0 0 16,2 0 1-16,-1 0 0 16,0 0-1-16,-6-3 0 15,-3 3 0-15,1-3 1 16,-4 3 1-16,0 0-3 15,-3 0 1-15,0 0 0 0,5 0 0 16,-2 0 0-16,3-2 0 16,0 2-1-16,1-2 2 15,2 2-1-15,0 0 0 16,-3 0 0-16,1-3 0 16,-2 3 0-16,1 0 1 15,-3-2 0-15,0 2-1 16,3 0 0-16,1-3 0 15,2 2 1-15,-1 1 0 16,-2-3-1-16,4 3 0 16,-7 0 0-16,0 0 0 15,-3 0 0-15,0 0 2 16,0 0-1-16,0 0 0 16,0 0 2-16,0 0 1 15,0 0-1-15,0 0 0 0,0-3 3 16,3 3-2-16,0-3-1 15,0 1-3-15,0 2 3 16,0 0-2-16,3-2 1 16,0 2-2-16,0-3 4 15,0-1 4-15,0 1-1 16,-2 1 0-16,2 2-1 16,-6-3-3-16,3 3-2 15,-3 0-1-15,3-3 0 16,-1 3 0-16,1 0 0 0,0 0 0 15,3-2 1 1,-2 2-1-16,-4-3 0 0,3 3 0 16,-3 0-4-16,3 0-40 15,-3-4-156-15,0-6-452 16</inkml:trace>
  <inkml:trace contextRef="#ctx0" brushRef="#br1" timeOffset="127105.5634">4118 15936 853 0,'0'0'37'15,"0"0"147"-15,0 0-30 16,0 0-45-16,0 0-59 16,0 0-5-16,0-42-2 15,0 42-10-15,0 0-10 16,0 0-4-16,0 0-15 15,0 14-4-15,6 14 0 16,6 5 15-16,1 5 5 16,-2-1 5-16,-2-3-15 15,-2-8-3-15,-1 1 0 16,0-8-6-16,-3-7 1 16,-3 0-1-16,0-5 0 0,0 2-1 15,0-5-1-15,0 1 0 16,0 2-72-16,-9-4-148 15,-1-3-214-15</inkml:trace>
  <inkml:trace contextRef="#ctx0" brushRef="#br1" timeOffset="127871.1969">4412 15975 775 0,'0'0'35'16,"0"0"95"-16,0 0 0 15,0 0-88-15,0 0-22 16,40-84 1-16,-28 72-4 16,3-1 1-16,-3 4-6 15,3-1 9-15,-2 6-3 16,2 1-13-16,0 3 3 0,0 0-1 15,-2 3-7-15,-2 11 0 16,-2 6-2-16,-5 2-2 16,-4 4 8-16,0 1-2 15,-7 4 6-15,-11 1 4 16,-3-2 0-16,-3 3-4 16,3-7-1-16,5-6 7 15,7-4-4-15,3-8 1 16,0-6-1-16,6-2-7 15,0 0-2-15,0 0 1 16,0 0-1-16,0 0 0 16,21 0 6-16,4-7 3 15,8-8-2-15,3-6 1 0,3 1-7 16,1 3-2 0,-3 3 2-16,-7 3 0 0,-5 3 0 15,-8 5-1-15,-10 0-1 16,-1 3 0-16,-6 0-5 15,0 0-44-15,-13 10-247 16,-10-5-358-16</inkml:trace>
  <inkml:trace contextRef="#ctx0" brushRef="#br1" timeOffset="136857.7459">5280 13051 651 0,'0'0'27'16,"0"0"-9"-16,0 0 39 15,0 0-18-15,0 0-29 16,0 0-3-16,0 0 4 16,-9 2 13-16,9-2 16 15,0 0 22-15,0 0-19 0,0 0-7 16,0 0-22 0,0 2-11-16,0-2-3 15,-2 0-3-15,1 3 2 0,-2 0 0 16,-3 1 1-16,3-1 1 15,0 1 0-15,0-1 6 16,3-3 3-16,-3 0 1 16,3 0 5-16,0 0 3 15,0 3 1-15,0-3-3 16,0 0-3-16,0 0 2 16,9 3-9-16,18-2 7 15,12-1 47-15,19 0-18 16,18 0-21-16,13-1 0 0,10-8-11 15,11-1-10-15,-1 3-1 16,0 0 0-16,-3 5-7 16,-5-3 1-16,-17 0 0 15,-5-2-9-15,-15 1 10 16,-12-3 4-16,-7-2 1 16,-9 5 2-16,-9-5-1 15,-2 8 2-15,-7-4-2 16,0 0-1-16,-2 4 1 15,-2 3-2-15,2 0-1 16,-4 0 0-16,0 0 1 16,-6 0-4-16,0 0 3 15,-3 0-1-15,-3 0 1 16,0 0 2-16,0 0 7 16,0 0-1-16,0 0 9 0,0 0-1 15,0 0 11-15,0 0-2 16,0 0-4-16,0 0-7 15,0 0 0-15,0 0-1 16,0 0 8-16,0 0 0 16,0 0-10-16,0 0-1 15,0 0-4-15,0 0-2 16,0 0-2-16,0 0-3 16,0 0-6-16,0 3-4 15,0 17 3-15,0 5 10 16,3 7 2-16,7-3-2 15,-4 0 0-15,6 1 0 0,0-5 3 16,0 0-3-16,0-5 0 16,0-3 1-16,-3-1-1 15,-3-6 1-15,-3-3-1 16,0-4 0-16,-3-3 0 16,4 0 0-16,-4 0 2 15,0 0 5-15,0 0 2 16,0 0 6-16,0-13-8 15,0-8-6-15,3-4-1 16,3-5 0-16,-3 0 2 16,5 0-2-16,2 0-1 15,-4 0 1-15,3 5 0 16,-3 5 2-16,0 3-2 16,4 4 2-16,-5 4 3 0,1 1-5 15,-3 5 1-15,0 3-1 16,0 0-3-16,1 0-4 15,2 1 0-15,6 14-1 16,0 9 4-16,3 6-3 16,4 2 7-16,-5 2 1 15,5-5 1-15,-4 1-2 16,3-7 1-16,-6-1 0 16,3-5-1-16,-3 0 3 15,-3-4-3-15,-2-2-2 16,-1-5 2-16,0-3 0 0,-3 0 1 15,0-3-1 1,-3 1 2-16,0-1 6 0,2 0-3 16,-2 0 9-1,0-4-3-15,3-13-8 0,1-5-2 0,-1-6-1 16,-3-1 1-16,3-3-1 16,0-5 0-16,3 3-2 15,0-1 1-15,4 9 1 16,-2-1-1-16,1 10 0 15,-3 3 0-15,1 5 2 16,-1 3 2-16,-3 1-2 16,0 3 0-16,0 2-1 15,3 0-5-15,6 16-8 16,6 7 7-16,6 7 6 16,-2 4 2-16,1-2 0 15,2 2 1-15,-4-11-2 0,1-1 2 16,-7-5-1-1,0-4 0-15,-3-3 1 0,-6-8-3 16,-3 1 2-16,-3-3-1 16,0 0 10-16,0 0 0 15,0-11 0-15,0-10-7 16,4-8-4-16,-4 3 0 16,0-4 0-16,0 4 0 15,0 4 0-15,0 8 0 16,0 0 0-16,0 4 0 15,3 6-2-15,0-2-3 16,3 3 1-16,5-1-2 16,8 1 3-16,5 1 1 15,1 1-2-15,8 1 4 16,6-3 0-16,6-3 0 0,13 1 1 16,6-1 1-16,3-5 0 15,6 6 0-15,3-4 0 16,2 4-1-16,1-2 1 15,-9 2-2-15,-12 2-1 16,-13-5 0-16,-8 8 1 16,-11-4 7-16,-7 2 9 15,-3-1-2-15,-2-2-1 16,-2 0-4-16,-5 2 0 16,2-1-7-16,-3 0 1 15,-1 1 1-15,-5 3-4 16,0-3-9-16,0-3-57 0,-5-5-183 15,-23-2-404-15</inkml:trace>
  <inkml:trace contextRef="#ctx0" brushRef="#br1" timeOffset="138217.1352">6745 12167 186 0,'0'0'600'15,"0"0"-530"-15,0 0 84 16,0 0-63-16,0 0-15 15,0 0-22-15,-8-36-7 16,8 31-3-16,0 5-10 16,0-3-9-16,0-3-11 15,11 3-5-15,8-7-7 16,5 3-2-16,10-3 0 16,-1 5 0-16,0 3 0 15,-8 2-6-15,-8 0 1 16,-7 12-12-16,-7 8 2 15,-3 9 0-15,0 1 15 0,-21 3 8 16,-4-4-8-16,-2-2 7 16,6-8-5-16,2-2 0 15,5-8 0-15,7-2-2 16,4-7 0-16,3 0-1 16,0 0 1-16,0 0-30 15,7 0-18-15,10 0 31 16,8 0 16-16,2 0 1 15,1 0-3-15,-1 7 1 16,-9 3-6-16,0 7 2 16,-9 3 0-16,-6-1-6 15,-3 1 4-15,-3 3 8 16,-18 0 3-16,-6-2 2 0,-3-2-5 16,0-4 4-16,-1-3-1 15,1-4-2-15,3-4-1 16,2-4-7-16,6 0-91 15,5-14-65-15,8-11-122 16</inkml:trace>
  <inkml:trace contextRef="#ctx0" brushRef="#br1" timeOffset="138826.6321">7328 12025 25 0,'0'0'754'16,"0"0"-665"-16,0 0 119 15,0 0-111-15,0 0-70 0,0 0-25 16,0 0-2-16,0 16-9 16,-3 8 9-16,-9 5 1 15,3 0 3-15,-3 2 0 16,0-5-2-16,3 0 5 15,-4-2-5-15,5-2-2 16,-1-5 1-16,2-4 4 16,1-2-3-16,3-5-1 15,0-3 2-15,0 0-3 16,3-3 0-16,0 0 0 16,0 0-1-16,0 0 1 15,0 0 0-15,0 0 5 16,12 0-4-16,12 0 7 15,4-3 1-15,8-3-8 0,0-4 6 16,4 3-7-16,-6 0 1 16,-1 1-3-16,-3 2 3 15,-8-1-1-15,-5 3 0 16,-8-1 2-16,-2 3-4 16,-7 0 1-16,3 0 0 15,-3 0-49-15,0 0-114 16,0 0-87-16,-6 0-462 15</inkml:trace>
  <inkml:trace contextRef="#ctx0" brushRef="#br1" timeOffset="139154.7801">7413 12190 231 0,'0'0'553'0,"0"0"-507"16,0 0 136-16,0 0-104 15,0 0-24-15,0 0 8 16,0-30-20-16,0 30-3 16,0 0-9-16,0 0-29 15,0 16 9-15,0 9-10 16,0 7 44-16,0 4-11 0,3 0-1 15,4-2-6-15,-1-5-14 16,2-5-5 0,-5-4-7-16,0-4 1 0,-3-3-3 15,0-3 1-15,0-1-83 16,0-9-244-16,0 0-671 16</inkml:trace>
  <inkml:trace contextRef="#ctx0" brushRef="#br1" timeOffset="142851.0372">8390 12880 421 0,'0'0'108'0,"0"0"-2"16,0 0-41-16,0 0-18 16,0 0-7-16,0 0-19 15,0 0-3-15,-3 0-8 16,3 0 0-16,0 0 1 15,0 0-4-15,0 0 1 0,0 0 18 16,0 0 15-16,0 0-10 16,0 0-9-16,0 0-9 15,15 3-6-15,10-3 20 16,11 0-2-16,6 0-9 16,7 0-7-16,2 0-2 15,1 0-2-15,3-3-2 16,-3 1-3-16,-1 2 2 15,-4 0-2-15,-3 0 0 16,-11 0 1-16,1 0 1 16,-10 0-2-16,-3 0 2 15,-2 0-1-15,-5 0 0 16,-5 0 0-16,-2 0 0 16,-1 0 1-16,-6 0 3 0,3 0 4 15,-3 0 3-15,0 0-5 16,0 0-1-16,0 0 11 15,0 0 5-15,0 0 2 16,0 0-6-16,0 0-2 16,0 0 2-16,0 0 5 15,0 0 3-15,0 0-9 16,0 0 2-16,0 0-2 16,0 0-5-16,0 0 1 15,0 0-3-15,0 0 1 16,0 0 1-16,0 0-9 15,0 0 0-15,0 2-3 0,0 11-7 16,3 11 7-16,0 9 2 16,6 6-1-16,0 8 0 15,-3 1 0-15,0 6 3 16,0-1 2-16,4 3 0 16,-4 1 5-16,2 2 6 15,-2 3 2-15,1 1 0 16,-1-6-5-16,-3 2-6 15,3-4-3-15,0-5 0 16,0-4-5-16,0-5 2 16,0-12-2-16,-3-3 2 15,-3-9-1-15,3-5 0 16,-3-1 0-16,3-2-1 16,-3-4 0-16,0-2 1 0,3-3 0 15,-3 0-1-15,0 0 1 16,0 0 1-16,0 0 3 15,0 0-4-15,0 0 4 16,0 0-5-16,0 3 1 16,-9 0-2-16,-6 0 1 15,-6 5-3-15,-3-3 3 16,-4 6-1-16,-2-5 0 16,-6 5 0-16,2-2 1 15,4 1 0-15,4 0 0 16,9-3 1-16,2 0 0 15,1 1-1-15,7-1-1 16,1 0 0-16,3 0 0 0,3-4-3 16,0 0 0-16,0 1-4 15,0 2-2-15,3-2 6 16,15 2 4-16,-3-3 3 16,10 4 0-16,5-4-1 15,3-2 3-15,6-1-1 16,-5 0-4-16,3 0 2 15,-7 0 1-15,-6 3-3 16,0-3-11-16,-11 3 2 16,-4 0 1-16,-6-3 2 15,-3 4 1-15,0-4 1 16,0 0-5-16,0 0 3 16,0 3 5-16,0 4-4 0,-9 3 5 15,-10 4 0-15,-2 1 2 16,-3-2-1-16,-3 4-1 15,-10 0 0-15,-3 2-1 16,-8 4 1-16,2-1 1 16,4-3-1-16,5-1 0 15,11-7 0-15,10-1 0 16,4-1 0-16,3-3 0 16,3-2-1-16,6 0-2 15,0-1 1-15,0-3-2 16,0 3 1-16,0 0-7 15,3 1 8-15,12 0 2 0,6-1 3 16,6 0-1-16,10 0 3 16,0-3-3-16,-1 4-1 15,0-1-1-15,0-3 0 16,-8 0 1-16,-4 0 1 16,-2 0 2-16,-8 0-4 15,-1 0 0-15,-4 0 0 16,0 0 2-16,-3 0-2 15,0 0-3-15,-6 0 2 16,0 0-2-16,0 0 1 16,0 0-10-16,0 7 4 15,0 3 8-15,0 2 1 16,0 5 0-16,0 5 0 0,0 3-1 16,-4 0 1-1,2 2-1-15,2 3 1 0,0-4 0 16,0 7 4-16,0 1 10 15,0-2-2-15,0 2 7 16,0-2-4-16,0-1 1 16,0-2-7-16,0-3 6 15,0-6 2-15,0 0-5 16,2-7 0-16,2-3-2 16,-4-7 0-16,3 4-5 15,-3-7 0-15,0 0-6 16,0 0 2-16,3 0 3 15,-3 0-5-15,0 0-28 16,0 0-211-16,-6-13-210 0</inkml:trace>
  <inkml:trace contextRef="#ctx0" brushRef="#br1" timeOffset="143835.6384">9664 13997 164 0,'0'0'537'16,"0"0"-501"-16,0 0 84 0,0 0-20 16,0 0-51-1,0 0-7-15,0-50 4 0,0 44-4 16,3-1 25-16,1-2-32 15,-1-2 12-15,0 2-15 16,6-2-14-16,6-3-5 16,0 5-13-16,5 2 0 15,2 1-1-15,-3 6 1 16,2 0-9-16,-3 0 5 16,0 10-5-16,-6 5-1 15,-2 7 1-15,-7 6 9 16,-3-1 6-16,0 2-4 0,-3-2 3 15,-4-3-1 1,-2-5-1-16,3-5-1 0,2-4 1 16,3-4-2-16,1-2 0 15,0-4 4-15,0 3 1 16,0-1-6-16,0 0-4 16,14-2 1-16,8 0 2 15,-1 5 1-15,3 2-2 16,-3 3-2-16,-2 5-5 15,-4 2 7-15,-3 4-4 16,-9-1-4-16,-3 0 10 16,0 0 0-16,-3-3 2 15,-12 1 2-15,-3-4 2 16,-5-4 6-16,0 0 3 16,0-4 0-16,4 0-3 0,0-2-5 15,1-4-3-15,3 0-4 16,-1 0-8-16,5 0-114 15,2 0-180-15,6 0-457 16</inkml:trace>
  <inkml:trace contextRef="#ctx0" brushRef="#br1" timeOffset="144429.3559">10347 14050 593 0,'0'0'86'0,"0"0"57"15,0 0-23-15,0 0-23 16,0 0-36-16,0 0-3 0,-69-24-9 16,50 24-16-1,1 0-8-15,3 7 8 0,-4 6-3 16,2 3-6-16,1 8-1 15,4-3-2-15,3 6-2 16,7 1-10-16,2-2 1 16,0 1 2-16,11 1 7 15,7-3 0-15,1-6-6 16,5-2 0-16,-5-5-2 16,4-1-7-16,-4-8 2 15,-2-3 2-15,-1 0-1 16,-1-3 1-16,-3-10 2 0,0-7 2 15,-6-2-5 1,-3-5 9-16,-3-4-8 0,0-4-1 16,0-2-2-16,-6 7 0 15,-3 8-5-15,-4 8 0 16,2 8-4-16,-4 6-6 16,-9 0-130-16,-4 9-374 15</inkml:trace>
  <inkml:trace contextRef="#ctx0" brushRef="#br1" timeOffset="146667.3108">5416 15252 547 0,'0'0'92'15,"0"0"-31"-15,0 0 11 0,0 0-34 16,0 0-21 0,0 0-7-16,0 0 12 0,-6 0 7 15,6 0 5 1,0 0-2-16,0 0-20 0,0 0-3 16,0 0-7-1,0 0-2-15,0 0-2 0,0 6 0 16,6 1 2-16,16 0 4 15,8 0 3-15,16-4 10 16,12 0 3-16,11-3 11 16,7 0-14-16,9 0-7 15,6 0 0-15,3-3-6 16,0-4 2-16,-9 0-6 16,-12 4 0-16,-19 0 1 15,-8-1 0-15,-13 4 0 16,-8 0-1-16,-5 0 2 15,-4 0 5-15,3 0-4 0,-2 0-1 16,5 0-2 0,-1 0 3-16,-3-3-1 0,-2 0-1 15,-5 2-1 1,-8-2-67-16,-3 0-32 0,0-1-26 16,0 1-198-1</inkml:trace>
  <inkml:trace contextRef="#ctx0" brushRef="#br1" timeOffset="147162.9503">6734 15209 410 0,'0'0'210'16,"0"0"-151"-16,0 0 40 15,0 0-34-15,0 0-27 16,0 0 35-16,-36-22-11 16,26 22-9-16,-5 0-17 15,-1 0-18-15,-1 3-12 16,-2 6-1-16,7 1-1 0,0 0 5 15,6 3-3 1,3 3 1-16,3 5-6 0,0 5 2 16,0-3 2-1,9-4 7-15,6 1 0 0,0-6 11 16,1-5-5 0,1-2-4-16,-4-6 4 0,-1-1 0 15,1 0-9-15,-2 0 12 16,1-8 6-16,-2-6-4 15,2-1 0-15,-7-4-6 16,2-1 3-16,-7-4-3 0,0 5-5 16,0 1-4-16,-13 5-8 15,-4 4-2-15,4 1-6 16,1 6-47-16,0 2-111 16,9 0-360-16</inkml:trace>
  <inkml:trace contextRef="#ctx0" brushRef="#br1" timeOffset="147976.6408">7914 15279 730 0,'0'0'35'15,"0"0"125"-15,0 0-72 16,0 0-64-16,0 0-13 16,0 0 5-16,3 1 7 15,15 1 28-15,3 1 4 16,12-3-13-16,16 0-5 16,9 0-7-16,12 0 1 15,9 0-1-15,5-6-19 16,7-3-3-16,0 4-8 0,0-2 1 15,-3 0 2-15,-6 4-2 16,-9 3 1-16,-6 0-1 16,-6 0-1-16,-7 0 1 15,-8 0-1-15,-7 0 2 16,-9-3-1-16,-5 1 2 16,-4-3 0-16,-9 0 2 15,-3 4 13-15,-6-5-8 16,-3 1-10-16,0 0-6 15,0 1-93-15,-9-1-99 16,-6-1-215-16</inkml:trace>
  <inkml:trace contextRef="#ctx0" brushRef="#br1" timeOffset="148836.1036">9128 14770 473 0,'0'0'107'16,"0"0"-10"-16,0 0 11 15,0 0-36-15,0 0-27 16,0 0-10-16,0-20-2 15,0 20 9-15,0 0 7 16,0 0 7-16,0 0-6 16,0 0-13-16,0 0-20 15,0 0-8-15,0 0-2 16,0 0 3-16,0 0 10 16,0 0 16-16,0-3-8 15,0 3-2-15,0 0 2 16,0 0-3-16,0 0-4 0,0 0-5 15,0 0-16 1,0 0-1-16,0 10-14 0,0 9 9 16,9 10 6-16,-1 12 2 15,2 5 4-15,-1 3 5 16,0-3-2-16,0-5 1 16,0-3 2-16,-6-4-2 15,0-1-2-15,-3-7-1 16,0 2 2-16,0-6-1 15,0-2-2-15,0-4 0 16,0 1-4-16,0-9 2 16,0 1-4-16,0-6 5 15,0 0-3-15,0 0 0 16,0-3-1-16,0 0 1 16,0 0 0-16,0 0 0 0,0 0-2 15,0 0-1-15,0 0 0 16,0 0-8-16,0 0-72 15,0 0-136-15,0 0-333 16</inkml:trace>
  <inkml:trace contextRef="#ctx0" brushRef="#br1" timeOffset="149742.3626">8063 15229 503 0,'0'0'133'0,"0"0"-13"15,0 0 5-15,0 0-27 16,0 0-26-16,0 0-2 16,0-8-25-16,0 6-16 15,-3-1-2-15,-4-1-5 16,-2 1-13-16,-2 1-4 15,-5 2-4-15,1 0-1 16,-3 0 4-16,-1 0 0 16,4 5 2-16,0 2-1 15,6 3-1-15,3 2-2 16,0 9-2-16,3 2 2 16,3 4 1-16,0 5 3 0,3-2 15 15,9 0 7-15,6-8-4 16,0-1 0-16,4-4-9 15,-4-4-5-15,0-3-1 16,-3-7-3-16,-3-1-1 16,-3-2 2-16,1 0-3 15,2-9 4-15,-1-7 1 16,-1-10 5-16,-1-4-4 16,0-4-6-16,-5-6 3 15,-1 2 0-15,-3 4-3 0,0 5 11 16,-7 6 10-1,-8 6 0-15,2 11-24 0,-7 3-1 16,-8 3-19-16,-11 20-217 16,-13 9-370-16</inkml:trace>
  <inkml:trace contextRef="#ctx0" brushRef="#br1" timeOffset="150484.9108">6585 15804 282 0,'0'0'666'0,"0"0"-652"16,0 0 163-16,0 0-80 15,0 0-66-15,0 0-9 16,-16-14 0-16,16 14-7 15,0 0 3-15,0 0 12 16,0 0 1-16,0 0-16 16,7 0-11-16,8 10-3 15,12 6 6-15,3 11 7 16,1-4-2-16,-1 2-7 16,-2 0 0-16,-1-3-3 15,-5-2-3-15,-5-3 1 16,-1 0-3-16,-4-4 2 0,-4-2-1 15,2-2-8 1,-7-3-99-16,0-6-33 0,0 0-141 16,-3-5-171-16</inkml:trace>
  <inkml:trace contextRef="#ctx0" brushRef="#br1" timeOffset="150837.4439">6809 15800 866 0,'0'0'23'15,"0"0"101"1,0 0-6-16,0 0-94 0,0 0-12 16,0 0 4-16,-12-7-7 15,4 7-4-15,-5 7 2 16,-2 13 2-16,-9 0-1 15,2 3 0-15,-2 5 1 16,-3 0-4-16,3-2 3 16,2 1 0-16,4-4-1 15,6-6 7-15,6-3-4 16,3-2-3-16,0 1-2 16,3-3-3-16,0-3-2 15,0 0 0-15,0-1 0 0,0-3-21 16,0-2-42-16,-7-1-14 0,-2 0-119 15,-2-1-277-15</inkml:trace>
  <inkml:trace contextRef="#ctx0" brushRef="#br1" timeOffset="151446.743">7671 15793 118 0,'0'0'752'16,"0"0"-651"-16,0 0 121 15,0 0-85-15,0 0-48 16,0 0-17-16,-12-25-16 16,12 25-20-16,0 0-21 15,0 0-9-15,0 0-6 16,9 12-9-16,15 5 9 15,6 6 4-15,10 0-3 16,2-4 1-16,-2-1 4 16,-3-2-6-16,-11-1 0 0,-4-6 0 15,-9-1 0-15,-8-3-5 16,-2-2-28-16,-3-1-60 16,0 2-24-16,-6-1-16 15,-6-3-221-15</inkml:trace>
  <inkml:trace contextRef="#ctx0" brushRef="#br1" timeOffset="151712.4533">8060 15777 852 0,'0'0'3'15,"0"0"117"-15,0 0-88 16,0 0-31-16,0 0 1 16,0 0 9-16,-73 56 34 15,51-39 8-15,7 2-2 16,-3-5-14-16,9-1-12 16,3-3-15-16,6-3-7 15,0 0-3-15,0 1-1 16,0-3-50-16,0 0-121 15,6-3-43-15,-3-2-184 16</inkml:trace>
  <inkml:trace contextRef="#ctx0" brushRef="#br1" timeOffset="152040.6624">7962 15962 161 0,'0'0'737'15,"0"0"-660"-15,0 0 126 16,0 0-117-16,0 0-23 16,0 0 15-16,0 0-16 15,0 0-29-15,0 4-19 16,0-1 7-16,0 11-21 0,0 8 4 16,0 11-2-1,10 14 15-15,-1 2 7 0,-3-2 7 16,-4-5-18-16,1-9-7 15,-3-9 1-15,0-7-1 16,0-7-2-16,0-5-2 16,0-5 1-16,0 0-3 15,0 0 0-15,0 0-32 16,0-14-180-16,0-8-405 16</inkml:trace>
  <inkml:trace contextRef="#ctx0" brushRef="#br1" timeOffset="155322.217">9142 12897 320 0,'0'0'93'16,"0"0"-48"-16,0 0 73 16,0 0-7-16,0 0-71 15,0 0-12-15,0 0 9 16,0 0 17-16,0 0 36 15,0 0-30-15,0 0-18 16,-4-1 0-16,4 1-2 16,0-3-15-16,0 3-3 15,0 0 2-15,0 0-1 0,0 0-8 16,0 0-3-16,0 0 0 16,0 0-12-16,10-2 2 15,18-1-2-15,21-5 6 16,20-1-3-16,16-4 7 15,9 2-6-15,9 1-1 16,7-3-2-16,-1 7-1 16,-6-1-1-16,-12 0 0 15,-15 4 1-15,-12 1-1 16,-16-3 1-16,-8 2 0 0,-13-1-1 16,-6 1 2-1,-8-1 0-15,-4-1-1 0,-1 1 3 16,-5-2-1-16,3 1-1 15,-2-3 1-15,-1 2 2 16,3-2-3-16,-3-1-1 16,0 2 2-16,0 0 2 15,-3 4 1-15,0 3 6 16,0-3-3-16,0 3 11 16,0-4-3-16,0 4-6 15,0 0-10-15,3 0-5 16,0 7-18-16,6 12 3 15,3 5 20-15,0 5 10 16,5-2-10-16,3 3 0 16,1-4 3-16,3 3 0 0,-2-5 0 15,-1-2-2-15,-6-1-1 16,-3-4 0-16,-3-5 1 16,-6-4 0-16,-3-6 0 15,3-1 0-15,-3-1 7 16,3 0 2-16,-3 0 1 15,0 0 25-15,3-11-6 16,0-12-23-16,0-2-6 16,0-3 0-16,1-5-1 15,-1 0 0-15,0 1 1 16,3 1-1-16,-3 4 0 16,2 2 0-16,-2 2 0 0,0 9 0 15,4 4 2-15,-4 5-1 16,-3 1 0-16,3 4 0 15,3 0-1-15,6 0-13 16,9 6 12-16,4 11-1 16,5 10-1-16,0-1 0 15,1 3 3-15,-1 1 0 16,0 0 1-16,-5-7-1 16,2 1 0-16,-9-5 2 15,-1-2-2-15,-1-2 1 16,-3-3-1-16,-7-3 1 15,0-3 1-15,-3-6 0 16,2 0-1-16,-5 0 2 0,4 0 8 16,-4 0-5-1,6-6 6-15,-3-13-6 0,3-3-1 16,0 0-4-16,0-4 1 16,1-4-1-16,1 0-1 15,-5 3-1-15,3 5-4 16,-3 8 3-16,4 4 2 15,-1 1-2-15,-3 6 0 16,3-4-3-16,4 0-3 16,7 4 7-16,5 0-1 15,8-1-1-15,9 4 3 16,3-3-2-16,10 3 2 16,6 0-1-16,8 0 1 0,1 0 0 15,6 0-1-15,-9 0 1 16,-3 3 0-16,-9-3 0 15,-9 0 1-15,-5 0 0 16,-5 0-2-16,-10 0 3 16,0 0-2-16,-5-4 3 15,-6-1-1-15,-3 2 4 16,0-2 7-16,-5 2-5 16,-1 3-6-16,-3-2-2 15,0 2-8-15,0 0-62 16,0 0-99-16,-3 0-193 15</inkml:trace>
  <inkml:trace contextRef="#ctx0" brushRef="#br1" timeOffset="205072.1005">10256 12051 688 0,'0'0'39'0,"0"0"62"15,0 0 27-15,0 0-62 16,0 0-29-16,0 0 4 16,0 0-2-16,0-23 11 0,3 20-22 15,3-7-2 1,3 0-10-16,1-4-3 0,4 2-12 15,5-3 1-15,1 1-2 16,2 0 0-16,1 4 0 16,3 2 0-16,-8 3 3 15,0 5-6-15,-6 0 1 16,-2 0-1-16,-4 9 0 16,-3 8-2-16,-3 3-4 15,0 7 9-15,-3 1 4 16,-16 3-2-16,1-4 4 15,-6-2 0-15,5-5-3 16,5-6-2-16,5-4 1 16,5-8-2-16,4-2 0 0,0 0 0 15,0 0-20-15,7 0 0 16,10 0 2-16,8 0 13 16,2 0-4-16,-2 0 2 15,-5 0 2-15,-4 8 0 16,-1 1 5-16,-6 4-2 15,-6 3-1-15,-3-1 3 16,0-1 3-16,-8 3 1 16,-11 0 1-16,-8 3 6 15,-1-3-6-15,1-1-1 16,2-5 1-16,5-2-5 16,1-5 0-16,0-4 0 15,8 0-9-15,5 0-99 0,6-7-141 16,0-16-486-16</inkml:trace>
  <inkml:trace contextRef="#ctx0" brushRef="#br1" timeOffset="205541.0593">10954 11955 750 0,'0'0'8'15,"0"0"76"-15,0 0 4 16,0 0-54-16,-91 11-19 15,74 7 1-15,7 6 15 16,-2 3 18-16,8 6-3 16,4-4 6-16,0-3-17 15,4-2-10-15,11-4-10 16,6-3 7-16,0-8-9 16,3-1-10-16,-2-5 2 0,2-3 2 15,-9 0 6 1,2 0 2-16,2-17 15 0,-6-3 9 15,-3-4-11-15,-4-5-1 16,-6 0-8-16,0-5-3 16,-7 1-3-16,-11 4-13 15,-9 6 0-15,2 9-3 16,1 9-16-16,2 5-93 16,-1 0-149-16</inkml:trace>
  <inkml:trace contextRef="#ctx0" brushRef="#br1" timeOffset="215762.4561">9267 15329 277 0,'0'0'67'0,"0"0"-62"16,0 0 27-16,0 0-9 15,0 0 0-15,0 0 20 16,0 0 22-16,0 0 16 16,0-7-10-16,0 7-22 15,0 0-2-15,0 0-8 16,0 0-10-16,0 0-14 15,0 0-7-15,0 0-3 16,0 0-1-16,0 0 6 16,-6 0 6-16,0 5 4 15,3-3 4-15,-3 3 4 16,2-5-12-16,4 3 2 0,-3-2-4 16,0 2 2-1,3-3 5-15,-3 3-1 0,-1-3-4 16,3 3-6-16,-2-3 1 15,3 4 1-15,0-1-5 16,0-3 3-16,0 3 1 16,0-3 1-16,0 0-5 15,0 0-7-15,0 0-5 16,4 0 4-16,19-13 1 16,13-9 4-16,9-18 2 15,20-19 1-15,13-18 2 16,16-8-9-16,3-1 0 15,-9 10 1-15,-9 10 0 16,-18 16-1-16,-9 7 0 16,-10 10 1-16,-9 0-1 0,-2 4 0 15,-4-1 3-15,-2-1-3 16,-4 5 0-16,-3-3 0 16,-3 5 0-16,0 2-1 15,-2 2 1-15,-3 3 0 16,3 4 0-16,-3 0-3 15,-1 6-10-15,-3 2-1 16,0 2 5-16,-6 1 5 16,1 2 1-16,-1 0 3 15,0 0 0-15,0 0-3 0,2 0-2 16,4 7 0 0,0 8 5-16,6 2 0 0,7 4 0 15,5-1 2-15,2-3-2 16,9-3-3-16,1-2 1 15,3-2 2-15,4-5-2 16,-1-1 3-16,-3-1-2 16,-2 0 1-16,0-1-1 15,-4 0-1-15,-8 1 2 16,-5 0-1-16,-1-3 1 16,-5 0 0-16,-4 0 0 15,-4 0 0-15,0 0-2 16,-3 0 2-16,0-13 1 15,0 1 1-15,0-2-2 16,-3 1 4-16,0 4-4 0,0-2 0 16,0 5 1-16,0-5 1 15,-6-2-2-15,0 0 1 16,0-6-1-16,0-3 2 16,3 3-2-16,-1 2 0 15,1 2 0-15,-2 5 2 16,2 3-1-16,3 0 6 15,-3-3 1-15,3 1-5 16,-3-1-1-16,3 3 1 16,0 0-1-16,0 2 4 15,0 0-3-15,0 3 6 16,0 2 6-16,0-3-1 0,0 1-2 16,0 2-4-1,0 0-5-15,0 0-1 0,0 0-4 16,0 0 0-16,6 0 0 15,12 0 2-15,3 0 0 16,12 0 0-16,1 0-2 16,3 0 3-16,2 5-1 0,0 0 1 15,-6 2-1-15,-5-3 0 16,-4 2 0-16,-7 1 1 16,-1-4-1-16,-6 0 0 15,-7-3 1-15,0 0 1 16,-3 0 1-16,0 0 0 0,0 0 3 15,0 0 2-15,0-13 6 16,-10-4-12-16,-2-5 0 16,-6-1-2-16,0 0 1 15,-2-4 0-15,7 4-1 16,-3 0 1-16,2 4 0 16,4 2 2-16,-2 0-3 15,3 1 8-15,3 2 6 16,-2 1-10-16,4 0 6 15,1-1-8-15,3 2 0 16,-3 2 3-16,3 3-5 16,-3 1 1-16,3 5 4 15,0 1 6-15,0 0-10 0,0 0-1 16,0 0-14 0,17 4 14-16,2 6-2 0,4-4 2 15,0 0 0-15,-2 2 2 16,0-6-2-16,-9 1 1 15,-2-3-1-15,-6 0 0 16,-2 0 5-16,-2 0-3 16,0 0 6-16,0 0 2 15,0-19 16-15,0-4-18 16,0-7-7-16,-6 0 1 16,-4 4 0-16,4 3-1 15,0 4 1-15,3-1-2 16,0 3 0-16,3 1 0 0,0-1 3 15,0 0-6-15,0 1 2 16,3-1-1-16,6 1 2 16,0-1-1-16,-1 1 1 15,2 3 0-15,-1 0-1 16,1-1 2-16,-1-2-2 16,3-1 1-16,3 0 0 15,-3 2 1-15,1-2 0 16,1 0-1-16,-1 1 0 15,-1-1 0-15,-2 0 2 16,4 1-2-16,-2-4 0 16,-3 3 1-16,2 1 0 0,-1 2 0 15,-4 2-1 1,1-1 1-16,2-1 0 0,-3 0 3 16,0 2-1-16,0-5-1 15,6 0 4-15,-3-2-1 16,0 2-4-16,1-2 1 15,-3-1 2-15,6-1-3 16,-3 1 1-16,-1 6-2 16,0-3 2-16,0 3-2 15,0 4 0-15,-3 1 1 16,3 1-1-16,-2-1 0 16,-1-2 0-16,5 2 1 0,-5-5-1 15,4-2 1 1,-1 2 0-16,1-1 0 0,1 1-1 15,1-2 0-15,-3 5 0 16,1-1-1-16,-1 1 1 16,-1 1 0-16,2 1 1 15,-4-2-1-15,0 2 0 16,0-1 0-16,1-2 1 16,4-3 0-16,-2 2-1 15,4 0 0-15,-3 4-1 16,3-2 1-16,0-2 0 15,-1 3 0-15,-3-3 0 16,3 3 0-16,0 0 0 16,-6 3 0-16,4 0 0 15,-4 2 0-15,-2 1 0 0,3-4 1 16,3 3 0-16,-4-2-1 16,3 2 0-16,-3 3 0 15,-3-4-4-15,2 2 4 16,-2-1 1-16,4 1 0 15,-4 0-1-15,3 1 3 16,0-3-3-16,1-1-2 16,2 1 2-16,-5-2 3 15,3 3-2-15,0 4-1 16,-4-5 0-16,0 3 2 16,-3 3 5-16,0-2 10 15,3-1 8-15,-3 3-7 0,0-2 6 16,0 2-6-16,0 0-6 15,0 0 1-15,0 0-8 16,0 0-1-16,0 0-4 16,0 0-78-16,-9 10-160 15,-21 2-292-15</inkml:trace>
  <inkml:trace contextRef="#ctx0" brushRef="#br1" timeOffset="217246.9787">11464 14076 731 0,'0'0'6'0,"0"0"114"16,0 0-37-16,0 0-32 16,0 0-10-16,0 0-2 15,0 0 11-15,0-20 4 16,0 20-13-16,0 0 0 0,0-3 1 15,0 0-4-15,0-4-26 16,0 0-6-16,0-3 1 16,0-2-7-16,3-2-3 15,12-5 0-15,0 5 1 16,3 0 1-16,-2 2-3 16,5 5 1-16,-6 3-1 15,1 4 3-15,-5 4-6 16,-5 17-4-16,-6 5 6 15,0 9 5-15,-6 2 8 16,-12 6 5-16,-3-10-5 16,1-6-2-16,10-8-6 15,3-10 2-15,4-8-2 0,3-1-1 16,0 0-2-16,0 0 3 16,0 0-5-16,0 0 3 15,13 0 2-15,4-3 6 16,5-8-6-16,2 8-2 15,-2 3 1-15,1 0 1 16,-4 0-5-16,-7 14-1 16,-4 2 0-16,-6 7-1 15,-2 1 7-15,-10 8 2 16,-14 1 2-16,-6 1 4 16,-6-4-1-16,7-7-2 15,3-4 1-15,7-10-1 0,2-4-1 16,7-5 0-16,-2 0-4 15,5 0-18-15,1-5-78 16,6-10-108-16,0-6-279 16</inkml:trace>
  <inkml:trace contextRef="#ctx0" brushRef="#br1" timeOffset="217793.973">12034 14033 675 0,'0'0'46'16,"0"0"78"-16,0 0-39 15,0 0-23-15,0 0-2 16,0 0 10-16,-9-14-5 16,0 14-31-16,-4 0-10 15,-4 0-13-15,-2 7-6 16,-1 10 13-16,-2 2 21 0,2 8-2 15,7-1-6-15,7 1-10 16,6-3-13-16,0 2 3 16,9-6-7-16,4-1 7 15,10-5-8-15,-1-4 0 16,2-3 1-16,-3-4 1 16,0-3-3-16,-6 0 0 15,0 0 2-15,-6-10 0 16,-3-4 2-16,1-2 2 15,-7-5 2-15,0-1 3 16,0-9 9-16,-10 5 9 0,-9 1-16 16,2 4-5-1,-1 8 5-15,0 3-15 0,-1 10-5 16,-4 0-51-16,-8 13-155 16,-6-3-437-16</inkml:trace>
  <inkml:trace contextRef="#ctx0" brushRef="#br1" timeOffset="220419.5018">11807 12671 442 0,'0'0'33'15,"0"0"-25"-15,0 0 24 16,0 0 19-16,0 0-24 15,0 0 10-15,0 0 19 0,1-9-6 16,-1 9-1-16,0 0-8 16,0 0-17-16,0 0-4 15,0 0-2-15,0 0-5 16,0 0 2-16,0 0 5 16,0 0-3-16,0 0-4 15,0 0-5-15,0 0-4 16,17 0 4-16,18 0 2 15,27 0 16-15,23 0 30 16,18 0-6-16,16 0-12 16,8-6-24-16,3 1-10 0,-2 5 2 15,-5-2-5 1,-7-1-1-16,-8-1 1 0,-11 1 0 16,-12 1 2-16,-11-3-3 15,-16 2-1-15,-12 0 1 16,-13-1 2-16,-8 2 1 15,-8-1 10-15,-1-2 2 16,-9 0 21-16,-1 3-13 16,-1-3 4-16,-4 1-9 15,4 4-11-15,-2-3-7 16,0 3-17-16,0 0-98 16,3-3-265-16</inkml:trace>
  <inkml:trace contextRef="#ctx0" brushRef="#br1" timeOffset="222482.0513">3189 15361 347 0,'0'0'45'0,"0"0"44"15,0 0 45-15,0 0-82 16,0 0-13-16,0 0 2 16,-8-14 16-16,8 14-18 15,0 0-12-15,0 0-5 16,0 0-5-16,0 0-13 15,0 0 1-15,0 0-5 16,0 0-3-16,0 4-7 16,0 11 10-16,0 7 5 15,0 5 2-15,0 2-4 16,3 7 5-16,2 0 1 16,1 4-6-16,-3-1-2 15,0 3 4-15,1 2-1 16,-1 0 6-16,0 4-2 0,0-5-1 15,0 2 0-15,3-3 0 16,2-3-1-16,-1 2 0 16,2-2 2-16,-3 0-7 15,3 4 5-15,-2-4 0 16,-1 2 0-16,0 1 14 16,0-2-8-16,-1-4-8 15,2-6 2-15,-4-1-6 16,0-2 2-16,0-4 4 15,0 2 7-15,-3-3-4 16,3-3 8-16,-3-2 4 16,3 3-6-16,-3 3-7 15,3-4-1-15,4 4-4 0,-2 4 2 16,-2-1-1-16,0 1-1 16,0 4 4-16,0-2 3 15,3 3 2-15,-6-2 3 16,3 0-2-16,1-1 0 15,2-3-8-15,-3-4 1 16,3-2 7-16,0-1 0 16,3 0-6-16,-6-2-2 15,3 0-1-15,0 0 3 16,-3 1 3-16,-3 1 7 16,0 6-5-16,0-3 1 15,0 1-4-15,0-2-3 0,0-1 0 16,0-6 2-16,0-2 4 15,0 1 5-15,0-2-2 16,0-2-3-16,0-1-4 16,0-2-1-16,0 3 0 15,0-2-7-15,3 0 1 16,0 0-1-16,0-1 3 16,0-4 0-16,-3 3-2 15,1-3 0-15,1-2-1 16,-1 0-10-16,2 0-58 15,2 0-85-15,4 0-148 16,1-19-424-16</inkml:trace>
  <inkml:trace contextRef="#ctx0" brushRef="#br1" timeOffset="224107.0675">3393 17310 443 0,'0'0'48'15,"0"0"82"-15,0 0-48 16,0 0-55-16,0 0 15 16,0 0-1-16,-3-3-3 15,3 3 2-15,0 0-4 16,0 0 4-16,0 0-15 16,0 0-11-16,0 0-11 0,0 0 0 15,12-2 1 1,12 1-4-16,4-4 4 0,11 2 14 15,7 0-5-15,8-7 5 16,3 4 9-16,1 2 7 16,0 0-19-16,-3 4-9 15,-3 0-2-15,1 0-2 16,-3 0-1-16,1 4 2 16,-5 6-1-16,2 0-2 15,0 1 1-15,4-2 0 16,6-3 0-16,11 0 0 15,-2-4 1-15,9-2 1 16,4 0 1-16,1 0 12 16,7 0-3-16,3 0-5 15,3-2-7-15,-3 0 0 0,3-2-1 16,-6 1 2 0,0 0-2-16,-3 0 4 0,0-5-3 15,-6 5 2-15,6 0 0 16,0-3 7-16,-3 3-2 15,-1-4 1-15,2 3-5 16,2-2 3-16,0 2-6 16,3-1 2-16,-4 0 5 15,1-2-6-15,3 2 1 16,-5-2 1-16,2-3 2 16,-4 2 0-16,1 4 2 15,-6-3 3-15,-3 3 0 0,0-2-3 16,-3 3-4-16,0-4 4 15,-1 6-2-15,3-2-5 16,-4 3 0-16,4-3 3 16,-5 2-1-16,-1-1 0 15,-1 2 0-15,-4 0 2 16,2 0-3-16,-5 0-1 16,3 0 1-16,5 0 2 15,7 0-2-15,12 0 1 16,9 0-1-16,0 1 0 15,3 4-2-15,-2 1 0 16,7 2-2-16,1-7 4 16,1 4-1-16,-4-2 1 0,-3-3 1 15,-6 0 0 1,-6 0 0-16,-6 0 1 0,-18 0-1 16,-13 0 2-16,-18 0-2 15,-11 0-3-15,-16 0-1 16,-3 0 0-16,0 0-31 15,-6 0-123-15,-16 0-114 16,-5 0-525-16</inkml:trace>
  <inkml:trace contextRef="#ctx0" brushRef="#br1" timeOffset="225435.1842">9333 17224 554 0,'0'0'71'0,"0"0"-55"16,0 0 38-16,0 0-42 0,0 0-3 15,0 0-9-15,0 0 6 16,-10-20 17-16,9 20 21 16,-2 0 7-16,0 0 2 15,3 0-10-15,0 0-25 16,0 0-8-16,0 0-10 16,0 0-1-16,7 0-11 15,19 0 12-15,7 3 11 16,9-3 12-16,10 0-3 15,6 0 13-15,14-3-6 16,12-6 7-16,9-2 1 16,7 1-2-16,3 4-14 15,0-5-1-15,1 2-8 0,1-2-2 16,2 5-3 0,2-5-2-16,6 3 0 0,-2 2 3 15,5-2-1-15,1-1 1 16,2 1-3-16,3-1 3 15,-2-1 2-15,-1 0-2 16,-5-3-1-16,-2-2-4 16,-3 3 5-16,3-3-5 15,-8 1 2-15,-2-2 0 16,-7 2-2-16,-5 5-1 16,-2-5 0-16,-8 8 0 15,-7-2 1-15,-8 3-1 0,-14 3 2 16,-12 2-2-16,-11 0-2 15,-7 0-2-15,-3 0 4 16,1 0 1-16,0 0-1 16,-5 0 3-16,-6 0-2 15,0 0 0-15,-3 0-1 16,-4 0 1-16,-3 0-1 16,0 0-15-16,0-1-123 15,0-10-182-15</inkml:trace>
  <inkml:trace contextRef="#ctx0" brushRef="#br1" timeOffset="227263.7015">13436 12587 390 0,'0'0'119'0,"0"0"1"15,0 0-31-15,0 0-29 16,0 0-13-16,0 0-16 16,0-4 18-16,0 4-18 15,-5 0-10-15,5 0-4 16,0 0 5-16,-1 0 12 15,1 0 11-15,0 0 0 16,-2 0-4-16,2 0-7 16,0 0-22-16,0 0-12 15,0 7-7-15,0 12 4 0,0 9 3 16,0 6 9-16,0 4-5 16,0 1 3-16,11 4 3 15,-2 0 6-15,0 1-4 16,2 3-1-16,2 1 4 15,0 8-4-15,-1-3-2 16,-3 3 5-16,-3-1-3 16,0 3 3-16,-6 3 0 15,0-1-1-15,0 3-5 16,0 0-1-16,0-3-2 16,-5-4-3-16,5-3-2 15,0-4 0-15,0-3 3 0,0 0-2 16,0-5 5-16,5-5 4 15,1 0-1-15,-6-2-1 16,3 0 1-16,-3 0-3 16,0 5-2-16,0 8 1 15,0 0-3-15,0 9-2 16,0-3 3-16,-3 2-2 16,-3-1 0-16,-3-6 0 15,4-4 3-15,4-1 3 16,1-7 6-16,0-3 3 15,0-3-2-15,3 2-5 16,4-5 2-16,4 4-4 16,-5-2-3-16,-3 1 2 0,0 3 0 15,0 3 4 1,0 0-3-16,1 3 2 0,-1 2 2 16,-2 4-7-16,4-1 2 15,3-5 1-15,-2 0 0 16,4-5 2-16,-4-5 4 15,0 0 0-15,-3-4-1 16,1 1-4-16,-1 1 1 16,3 6 0-16,-1-1-2 15,1 7-1-15,0 4-2 16,-3 4 1-16,0 2-5 16,0-5 1-16,1-5 4 0,-1-7-4 15,-2-7 3-15,2-9-1 16,-1-6 0-16,-1-3 3 15,1-4-5-15,-1-3-1 16,-1 0-3-16,2 0 1 16,-2 0-41-16,0 0-43 15,0 0-334-15,-3 0-102 16</inkml:trace>
  <inkml:trace contextRef="#ctx0" brushRef="#br1" timeOffset="229326.6817">13694 15618 402 0,'0'0'111'0,"0"0"51"16,0 0-69-16,0 0-27 15,0 0 5-15,0 0-3 16,0 0-6-16,7-32-1 16,-7 28-13-16,2 1 4 15,-1 0-13-15,-1 0 3 16,0 0 10-16,0 2-1 16,0-2-9-16,0 3 3 15,0-4-14-15,0 4-10 16,0 0-10-16,0 0-11 15,0 0-7-15,0 0-7 16,0 0 10-16,-1 4 4 0,-1 1 3 16,-1 3-2-1,0 3 1-15,2 4-1 0,1 5 5 16,0 9-3-16,0 5 4 16,0 9 1-16,0 1-1 15,0 4-2-15,0 1 1 16,0 4 4-16,0 0 3 15,0 0-1-15,0 0-3 16,0-3-1-16,-3 3-2 16,0-7-2-16,0 0-2 15,0-6 0-15,0-1-2 16,3-3 0-16,-3-2 0 16,3-4 1-16,-4-4-2 0,-2-2 1 15,1-2 0-15,0-5 0 16,1-3 2-16,-2 1-4 15,-1-4 2-15,4 2 0 16,-3-1 3-16,0-1-2 16,-2 2 0-16,2-4-1 15,2 2 0-15,1-2 0 16,-3 1 0-16,0-3 0 16,3 3 0-16,-4 0 0 15,4-3 0-15,0 0 0 16,-5 0-1-16,0 1-7 15,0 2 8-15,-1 0-1 16,0-3 1-16,-6 3-1 0,6-4 1 16,-3 1 1-1,-1 0 4-15,-1-4-5 0,-2 4-4 16,-7-4 1-16,1 4-9 16,-8-4 10-16,2 4-6 15,-5-1 1-15,3 0 4 16,2-1 3-16,-2 0 0 15,5-1 0-15,1 1 0 16,-1 3 0-16,2-5 0 16,1 1 0-16,-2-2 0 15,6 1 0-15,-3-1-4 16,2 1 4-16,-1 0 0 16,1-2 0-16,-1 0-1 15,4 3 1-15,-3-1 0 0,-1-3 3 16,4 2-5-16,4-1 2 15,-5 1-1-15,7 1 1 16,0 0 0-16,1-2 1 16,3 1-1-16,-1 1-1 15,0 1 0-15,0 0-2 16,1-2 3-16,0 2-2 16,-4 3 1-16,0-4 2 15,3-3-1-15,-6 0 2 16,1 3-1-16,-6 0 0 15,3 0-1-15,-1 2-1 16,-4 0 1-16,1 2 0 16,3-2 1-16,5-2-1 0,2-1 1 15,3 1-1-15,3-3 1 16,3 0 3-16,0 0 5 16,0 0 3-16,0 0-6 15,0 0-6-15,0 0-9 16,3-3-123-16,-3-14-316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1T09:28:25.8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12108 1526 729 0,'0'0'0'0,"0"0"60"16,0 0-60-16,0 0 183 0,0 0-183 0,0 0 60 0,0 0-60 16,0 0 77-16,0 0-77 0,0 0 42 0,0 0-42 0,0 0 47 15,0 0-47-15,0 0 55 0,0 0-55 0,-138-22 43 16,138 22-43-16,-17 0 41 0,17 0-41 0,-32 0 29 16,32 0-29-16,-44 0 19 0,44 0-19 0,-44 9 15 15,44-9-15-15,-59 25 13 0,59-25-13 0,-52 28 8 16,52-28-8-16,-50 34 13 0,50-34-13 0,-44 32 21 15,44-32-21-15,-35 32 17 0,35-32-17 0,-27 29 13 16,27-29-13-16,-5 28 10 0,5-28-10 0,0 25 8 16,0-25-8-16,0 23 2 0,0-23-2 0,32 22 2 15,-32-22-2-15,52 20 0 0,-52-20 0 0,68 20 7 16,-68-20-7-16,70 19 5 0,-70-19-5 0,67 19 2 16,-67-19-2-16,62 21 3 0,-62-21-3 0,50 20 2 15,-50-20-2-15,43 21 0 0,-43-21 0 0,18 23 1 16,-18-23-1-16,9 25 1 0,-9-25-1 0,0 25 2 0,0-25-2 15,0 30 6-15,0-30-6 0,0 24 7 0,0-24-7 0,-35 23 9 16,35-23-9-16,-44 19 13 0,44-19-13 0,-50 13 7 16,50-13-7-16,-44 11 11 0,44-11-11 0,-58 7 3 15,58-7-3-15,-62 5 3 0,62-5-3 0,-61 0 0 16,61 0 0-16,-68 8-14 0,68-8 14 0,-52 5-108 16,52-5 108-16,-50 3-209 0,50-3 209 0,-26 0-434 15,26 0 434-15</inkml:trace>
  <inkml:trace contextRef="#ctx0" brushRef="#br0" timeOffset="515.6388">12281 1901 595 0,'0'0'0'0,"0"0"285"16,0 0-285-16,0 0 126 0,0 0-126 0,0 0 128 15,0 0-128-15,0 0 47 0,0 0-47 0,0 0 14 16,0 0-14-16,0 0 29 0,0 0-29 0,102-5 48 16,-102 5-48-16,35-11 63 0,-35 11-63 0,26-13 51 15,-26 13-51-15,27-17 37 0,-27 17-37 0,23-13 38 0,-23 13-38 0,9-15 39 16,-9 15-39-16,9-16 24 0,-9 16-24 15,0-11 11-15,0 11-11 0,0-17 7 0,0 17-7 0,0-17 10 16,0 17-10-16,0-15 4 0,0 15-4 0,-27-17 2 16,27 17-2-16,-35-13 0 0,35 13 0 0,-49-12 6 15,49 12-6-15,-44-10 14 0,44 10-14 0,-35-3 13 16,35 3-13-16,-41-3 5 0,41 3-5 0,-27 0 2 16,27 0-2-16,-26 0 1 0,26 0-1 0,-18 5 0 15,18-5 0-15,-23 26-1 0,23-26 1 0,-18 32-2 16,18-32 2-16,0 44 0 0,0-44 0 0,0 43 1 15,0-43-1-15,0 49 8 0,0-49-8 0,24 42 0 16,-24-42 0-16,52 41 6 0,-52-41-6 0,62 33 8 0,-62-33-8 16,58 26 8-16,-58-26-8 0,53 19 4 0,-53-19-4 15,41 15 2-15,-41-15-2 0,26 10 1 0,-26-10-1 0,27 7 0 16,-27-7 0-16,9 5-5 0,-9-5 5 0,8 3-99 16,-8-3 99-16,9 0-178 0,-9 0 178 0,0-8-246 15,0 8 246-15,0-34-478 0,0 34 478 0</inkml:trace>
  <inkml:trace contextRef="#ctx0" brushRef="#br0" timeOffset="984.3889">12614 1769 769 0,'0'0'0'0,"0"0"86"0,0 0-86 0,0 0 193 16,0 0-193-16,0 0 114 0,0 0-114 0,0 0 30 15,0 0-30-15,0 0 66 0,0 0-66 0,0 0 75 16,0 0-75-16,199-21 53 0,-199 21-53 0,44 21 32 0,-44-21-32 0,41 27 50 15,-41-27-50-15,35 32 33 0,-35-32-33 0,35 39 24 16,-35-39-24-16,24 38 19 0,-24-38-19 0,17 39 10 16,-17-39-10-16,9 35 1 0,-9-35-1 0,0 25 1 15,0-25-1-15,0 18 1 0,0-18-1 0,0 9 0 16,0-9 0-16,0 5 0 0,0-5 0 0,0 0 0 16,0 0 0-16,-9 0 12 0,9 0-12 0,-23 0 20 15,23 0-20-15,-26-14 6 0,26 14-6 0,-27-31 0 16,27 31 0-16,-26-32 3 0,26 32-3 0,-9-40 0 15,9 40 0-15,-9-38 1 0,9 38-1 0,0-39-1 0,0 39 1 16,0-37 0-16,0 37 0 0,18-27-1 16,-18 27 1-16,44-25-3 0,-44 25 3 0,50-19-2 0,-50 19 2 0,52-9-1 15,-52 9 1-15,53-1-1 0,-53 1 1 0,41 0 0 16,-41 0 0-16,44 0-3 0,-44 0 3 0,44 20-4 16,-44-20 4-16,41 29-2 0,-41-29 2 15,26 37-1-15,-26-37 1 0,35 38 0 0,-35-38 0 0,18 39 5 16,-18-39-5-16,8 35 0 0,-8-35 0 0,9 29 0 15,-9-29 0-15,6 24-1 0,-6-24 1 0,0 16-3 16,0-16 3-16,0 15-2 0,0-15 2 0,0 9 0 16,0-9 0-16,0 7-64 0,0-7 64 0,0 0-147 15,0 0 147-15,-23 0-139 0,23 0 139 0,-35-3-289 16,35 3 289-16,-36-36-674 0,36 36 674 0</inkml:trace>
  <inkml:trace contextRef="#ctx0" brushRef="#br0" timeOffset="1187.6255">13200 1404 979 0,'0'0'0'0,"0"0"97"16,0 0-97-16,0 0 209 0,0 0-209 0,0 0 88 15,0 0-88-15,0 0 25 0,0 0-25 0,0 0 15 16,0 0-15-16,0 0 3 0,0 0-3 0,0-24 0 15,0 24 0-15,0 0-32 0,0 0 32 0,0 0-239 16,0 0 239-16,0 0-576 0,0 0 576 0</inkml:trace>
  <inkml:trace contextRef="#ctx0" brushRef="#br0" timeOffset="1958.355">13680 1882 833 0,'0'0'0'0,"0"0"130"0,0 0-130 0,0 0 135 0,0 0-135 16,0 0 73-16,0 0-73 0,0 0 45 15,0 0-45-15,0 0 44 0,0 0-44 0,0 0 47 0,0 0-47 0,190-8 34 16,-190 8-34-16,26-9 40 0,-26 9-40 0,15-10 38 16,-15 10-38-16,17-12 23 0,-17 12-23 0,9-10 29 15,-9 10-29-15,9-14 17 0,-9 14-17 0,0-16 5 16,0 16-5-16,0-20 4 0,0 20-4 0,0-23 9 15,0 23-9-15,-35-26 0 0,35 26 0 0,-41-20 0 16,41 20 0-16,-44-15 4 0,44 15-4 0,-44-6 3 16,44 6-3-16,-26-1 17 0,26 1-17 0,-24 0 13 15,24 0-13-15,-17 0 0 0,17 0 0 0,-27 24 9 16,27-24-9-16,-17 37 7 0,17-37-7 0,-18 47 3 16,18-47-3-16,0 43 15 0,0-43-15 0,0 47 11 15,0-47-11-15,9 38 14 0,-9-38-14 0,44 35 8 16,-44-35-8-16,58 27 10 0,-58-27-10 0,62 18 5 0,-62-18-5 15,70 14 4-15,-70-14-4 0,67 6 1 0,-67-6-1 16,77 0 0-16,-77 0 0 0,52 0 2 0,-52 0-2 16,44 0 4-16,-44 0-4 0,41-13 2 0,-41 13-2 15,26-24 2-15,-26 24-2 0,27-23 7 0,-27 23-7 0,17-36 1 16,-17 36-1-16,0-37 0 0,0 37 0 0,0-48-1 16,0 48 1-16,0-56-1 0,0 56 1 0,0-52-3 15,0 52 3-15,-26-50 0 0,26 50 0 0,-35-37-3 16,35 37 3-16,-24-24 0 0,24 24 0 0,-17-15 0 15,17 15 0-15,-9-5 1 0,9 5-1 0,0 0 2 16,0 0-2-16,0 0 0 0,0 0 0 0,0 0-13 16,0 0 13-16,0 15-9 0,0-15 9 0,15 32-2 0,-15-32 2 0,35 43-1 15,-35-43 1-15,44 48 0 0,-44-48 0 0,50 50 0 16,-50-50 0-16,43 46 0 0,-43-46 0 0,44 40 0 16,-44-40 0-16,35 32 0 0,-35-32 0 0,24 28 0 15,-24-28 0-15,9 21 0 0,-9-21 0 0,0 18-1 16,0-18 1-16,0 15 0 0,0-15 0 0,0 15-1 15,0-15 1-15,0 12 1 0,0-12-1 0,-50 17 8 16,50-17-8-16,-53 11 5 0,53-11-5 0,-76 12 0 16,76-12 0-16,-88 9-37 0,88-9 37 0,-93 6-156 15,93-6 156-15,-103 0-290 0,103 0 290 0,-120 0-749 16,120 0 749-16</inkml:trace>
  <inkml:trace contextRef="#ctx0" brushRef="#br0" timeOffset="2771.0885">15553 1714 692 0,'0'0'0'0,"0"0"214"16,0 0-214-16,0 0 219 0,0 0-219 0,0 0 177 15,0 0-177-15,0 0 107 0,0 0-107 0,0 0 81 16,0 0-81-16,0 0 46 0,0 0-46 0,-18-44 21 15,18 44-21-15,0 36 9 0,0-36-9 0,9 50 29 0,-9-50-29 16,41 64 29-16,-41-64-29 0,35 72 20 16,-35-72-20-16,44 67 10 0,-44-67-10 0,50 63 3 0,-50-63-3 0,35 55 4 15,-35-55-4-15,35 47 0 0,-35-47 0 0,26 30 0 16,-26-30 0-16,18 23 0 0,-18-23 0 0,9 12 2 16,-9-12-2-16,8 5 0 0,-8-5 0 0,0 0 3 15,0 0-3-15,0 0 7 0,0 0-7 0,0 0 8 16,0 0-8-16,0-19 21 0,0 19-21 0,0-39 11 15,0 39-11-15,0-53 2 0,0 53-2 0,0-61 0 16,0 61 0-16,0-66 1 0,0 66-1 0,0-64 1 16,0 64-1-16,0-59 1 0,0 59-1 0,0-50 0 15,0 50 0-15,0-39-1 0,0 39 1 0,15-28 0 16,-15 28 0-16,26-23 0 0,-26 23 0 0,27-14-2 16,-27 14 2-16,26-9-2 0,-26 9 2 0,26-3-5 15,-26 3 5-15,33 0-49 0,-33 0 49 0,35 0-138 0,-35 0 138 16,26 0-297-16,-26 0 297 0,26 3-546 0,-26-3 546 15</inkml:trace>
  <inkml:trace contextRef="#ctx0" brushRef="#br0" timeOffset="3177.3678">16498 1819 842 0,'0'0'0'0,"0"0"153"0,0 0-153 16,0 0 220-16,0 0-220 0,0 0 114 15,0 0-114-15,0 0 93 0,0 0-93 0,0 0 81 0,0 0-81 0,0 0 37 16,0 0-37-16,-146 8 17 0,146-8-17 0,-53 31 25 16,53-31-25-16,-53 38 19 0,53-38-19 0,-41 46 15 15,41-46-15-15,-26 44 10 0,26-44-10 0,0 37 5 16,0-37-5-16,0 35 3 0,0-35-3 0,18 27 4 15,-18-27-4-15,67 19 0 0,-67-19 0 0,70 12 7 16,-70-12-7-16,67 1 2 0,-67-1-2 0,71 0 4 16,-71 0-4-16,49 0 7 0,-49 0-7 0,44-17 0 15,-44 17 0-15,27-30 5 0,-27 30-5 0,8-34 5 16,-8 34-5-16,0-37 3 0,0 37-3 0,0-40 2 16,0 40-2-16,-35-47 2 0,35 47-2 0,-52-45 3 15,52 45-3-15,-68-40 1 0,68 40-1 0,-52-34-1 16,52 34 1-16,-41-17-2 0,41 17 2 0,-18-7-4 0,18 7 4 15,-9 0-19-15,9 0 19 0,0 0-110 0,0 0 110 16,0 19-326-16,0-19 326 0,18 20-302 0,-18-20 302 0</inkml:trace>
  <inkml:trace contextRef="#ctx0" brushRef="#br0" timeOffset="3447.6455">17037 1682 983 0,'0'0'0'0,"0"0"212"16,0 0-212-16,0 0 225 0,0 0-225 0,0 0 103 0,0 0-103 0,0 0 53 15,0 0-53-15,0 0 33 0,0 0-33 0,0 0 12 16,0 0-12-16,-15 32 4 0,15-32-4 0,0 50 11 16,0-50-11-16,23 59 14 0,-23-59-14 0,27 59 13 15,-27-59-13-15,26 59 4 0,-26-59-4 0,26 54 5 0,-26-54-5 16,27 48 0-16,-27-48 0 0,14 40 2 15,-14-40-2-15,18 34-2 0,-18-34 2 0,0 27-34 0,0-27 34 0,0 15-146 16,0-15 146-16,0 4-218 0,0-4 218 0,0 0-307 16,0 0 307-16,0-11-428 0,0 11 428 0</inkml:trace>
  <inkml:trace contextRef="#ctx0" brushRef="#br0" timeOffset="3728.8111">17520 1652 977 0,'0'0'0'0,"0"0"51"0,0 0-51 0,0 0 274 16,0 0-274-16,0 0 143 0,0 0-143 0,0 0 65 15,0 0-65-15,0 0 49 0,0 0-49 0,0 0 22 0,0 0-22 0,49 27 41 16,-49-27-41-16,27 49 34 0,-27-49-34 0,35 52 23 16,-35-52-23-16,26 55 9 0,-26-55-9 0,32 55 12 15,-32-55-12-15,27 44 2 0,-27-44-2 0,17 42 2 16,-17-42-2-16,18 35 0 0,-18-35 0 0,9 29 1 15,-9-29-1-15,8 23 1 0,-8-23-1 0,0 18 0 16,0-18 0-16,0 14-1 0,0-14 1 0,0 14-35 16,0-14 35-16,0 8-89 0,0-8 89 0,-35 8-198 15,35-8 198-15,-58 0-268 0,58 0 268 0,-62 0-457 16,62 0 457-16</inkml:trace>
  <inkml:trace contextRef="#ctx0" brushRef="#br0" timeOffset="3963.2177">17236 2006 314 0,'0'0'0'0,"0"0"559"16,0 0-559-16,0 0 177 0,0 0-177 0,0 0 177 15,0 0-177-15,0 0 65 0,0 0-65 0,0 0 58 16,0 0-58-16,0 0 35 0,0 0-35 0,84-47 47 16,-84 47-47-16,88-18 50 0,-88 18-50 0,94-19 43 15,-94 19-43-15,94-21 37 0,-94 21-37 0,102-19 26 16,-102 19-26-16,97-17 15 0,-97 17-15 0,85-15 12 15,-85 15-12-15,76-13 0 0,-76 13 0 0,61-14 0 16,-61 14 0-16,44-8-1 0,-44 8 1 0,23-5 0 16,-23 5 0-16,18-2-24 0,-18 2 24 0,0 0-123 0,0 0 123 15,0 0-246-15,0 0 246 0,0 2-409 0,0-2 409 16</inkml:trace>
  <inkml:trace contextRef="#ctx0" brushRef="#br0" timeOffset="5119.7652">18892 1874 318 0,'0'0'0'0,"0"0"690"0,0 0-690 0,0 0 188 0,0 0-188 16,0 0 200-16,0 0-200 0,0 0 73 15,0 0-73-15,0 0 69 0,0 0-69 0,0 0 35 0,0 0-35 0,-257-58 14 16,257 58-14-16,-94 0 12 0,94 0-12 0,-94 19 10 16,94-19-10-16,-70 25 9 0,70-25-9 0,-50 30 9 15,50-30-9-15,-35 29 10 0,35-29-10 0,-9 32 0 16,9-32 0-16,0 30-1 0,0-30 1 0,0 27-2 16,0-27 2-16,27 20 0 0,-27-20 0 0,67 18 2 15,-67-18-2-15,62 9 4 0,-62-9-4 0,67 0 1 16,-67 0-1-16,70 0 1 0,-70 0-1 0,50 0 3 15,-50 0-3-15,35-2 2 0,-35 2-2 0,35-17-2 16,-35 17 2-16,9-23-4 0,-9 23 4 0,14-25-3 0,-14 25 3 16,0-32 0-16,0 32 0 0,0-32 0 15,0 32 0-15,0-37 1 0,0 37-1 0,0-29 5 0,0 29-5 0,0-21 0 16,0 21 0-16,0-14 0 0,0 14 0 0,0-4 0 16,0 4 0-16,0 0 0 0,0 0 0 0,0 0 0 15,0 0 0-15,0 0-10 0,0 0 10 0,3 21-13 16,-3-21 13-16,41 29 0 0,-41-29 0 0,53 30-2 15,-53-30 2-15,76 32 0 0,-76-32 0 0,79 23 0 16,-79-23 0-16,85 15 1 0,-85-15-1 0,85 10 2 16,-85-10-2-16,79 0 1 0,-79 0-1 0,67 0 1 15,-67 0-1-15,53 0 0 0,-53 0 0 0,35 0 0 16,-35 0 0-16,15 0 1 0,-15 0-1 0,0-16 2 16,0 16-2-16,0-19 0 0,0 19 0 0,0-22 0 15,0 22 0-15,-41-27-3 0,41 27 3 0,-44-26-1 16,44 26 1-16,-53-21-1 0,53 21 1 0,-50-15-4 0,50 15 4 15,-43-6-3-15,43 6 3 0,-27 0 0 0,27 0 0 16,-23 0-2-16,23 0 2 0,-18 4-3 0,18-4 3 0,-9 27-13 16,9-27 13-16,0 34-6 0,0-34 6 15,0 35-4-15,0-35 4 0,0 32-2 0,0-32 2 0,36 24-1 16,-36-24 1-16,49 16-1 0,-49-16 1 0,44 9-12 16,-44-9 12-16,41 3-21 0,-41-3 21 0,35 0-41 15,-35 0 41-15,27 0-55 0,-27 0 55 0,8-12-47 16,-8 12 47-16,9-24-42 0,-9 24 42 0,0-27-24 15,0 27 24-15,0-29-9 0,0 29 9 0,0-23 0 16,0 23 0-16,-9-15 12 0,9 15-12 0,-8-9 53 16,8 9-53-16,0-3 38 0,0 3-38 0,0 0 34 0,0 0-34 0,0 6 0 15,0-6 0-15,0 37 0 0,0-37 0 16,35 57 17-16,-35-57-17 0,50 67 40 0,-50-67-40 0,61 73 59 16,-61-73-59-16,59 70 38 0,-59-70-38 15,43 64 19-15,-43-64-19 0,36 64 23 0,-36-64-23 0,8 62 10 16,-8-62-10-16,0 60 5 0,0-60-5 0,-8 52 0 15,8-52 0-15,-53 42 0 0,53-42 0 0,-67 31-2 16,67-31 2-16,-62 11-18 0,62-11 18 0,-67 0-22 16,67 0 22-16,-62 0-17 0,62 0 17 0,-49-27-6 15,49 27 6-15,-44-45-6 0,44 45 6 0,-27-44-5 16,27 44 5-16,-17-47-11 0,17 47 11 0,0-40-13 16,0 40 13-16,0-37-3 0,0 37 3 0,17-32-10 15,-17 32 10-15,62-28-3 0,-62 28 3 0,67-27-3 0,-67 27 3 16,94-27 0-16,-94 27 0 0,88-27 0 0,-88 27 0 15,93-25 1-15,-93 25-1 0,85-23 4 0,-85 23-4 0,79-20 0 16,-79 20 0-16,59-18 1 0,-59 18-1 16,52-20 2-16,-52 20-2 0,35-16 1 0,-35 16-1 0,33-19 1 15,-33 19-1-15,8-24 8 0,-8 24-8 0,18-28 0 16,-18 28 0-16,0-32 4 0,0 32-4 0,0-32 3 16,0 32-3-16,0-37 1 0,0 37-1 0,-9-32 4 15,9 32-4-15,-26-23 19 0,26 23-19 0,-32-15 22 16,32 15-22-16,-27 0 21 0,27 0-21 0,-35 0 9 15,35 0-9-15,-44 23 1 0,44-23-1 0,-32 52 3 16,32-52-3-16,-35 61 1 0,35-61-1 0,-9 63 6 0,9-63-6 16,0 59 6-16,0-59-6 0,18 49 2 15,-18-49-2-15,67 36 5 0,-67-36-5 0,88 26 7 0,-88-26-7 0,111 13 3 16,-111-13-3-16,111 2 2 0,-111-2-2 0,112 0 0 16,-112 0 0-16,102-13-46 0,-102 13 46 0,61-46-458 15,-61 46 458-15</inkml:trace>
  <inkml:trace contextRef="#ctx0" brushRef="#br0" timeOffset="5937.5309">21623 1820 211 0,'0'0'0'0,"0"0"583"16,0 0-583-16,0 0 248 0,0 0-248 0,0 0 198 0,0 0-198 0,0 0 132 15,0 0-132-15,0 0 60 16,0 0-60-16,-240-15 34 0,240 15-34 0,-59 28 43 0,59-28-43 0,-35 34 21 16,35-34-21-16,-17 35 17 0,17-35-17 0,0 42 14 15,0-42-14-15,0 42 6 0,0-42-6 0,17 40 0 16,-17-40 0-16,59 37 3 0,-59-37-3 0,61 32 5 15,-61-32-5-15,59 29 0 0,-59-29 0 0,61 20 0 16,-61-20 0-16,35 15 0 0,-35-15 0 0,27 8 1 16,-27-8-1-16,14 5 0 0,-14-5 0 0,0 5 0 15,0-5 0-15,0 6-2 0,0-6 2 0,0 8 0 16,0-8 0-16,-49 8 3 0,49-8-3 0,-62 11 11 16,62-11-11-16,-76 6 5 0,76-6-5 0,-85 5 3 0,85-5-3 15,-88 1 3-15,88-1-3 0,-76 0 0 16,76 0 0-16,-61 0-6 0,61 0 6 0,-41 0-37 0,41 0 37 0,-27 0-99 15,27 0 99-15,-8 0-195 0,8 0 195 0,0 0-265 16,0 0 265-16,0 0-633 0,0 0 633 0</inkml:trace>
  <inkml:trace contextRef="#ctx0" brushRef="#br0" timeOffset="6296.9045">21968 1909 984 0,'0'0'0'0,"0"0"153"0,0 0-153 0,0 0 218 15,0 0-218-15,0 0 64 0,0 0-64 0,0 0 35 0,0 0-35 16,0 0 16-16,0 0-16 0,0 0 15 16,0 0-15-16,-164 109 24 0,164-109-24 0,0 45 33 0,0-45-33 0,0 41 21 15,0-41-21-15,0 36 8 0,0-36-8 0,44 31 8 16,-44-31-8-16,59 23 5 0,-59-23-5 0,61 13 6 15,-61-13-6-15,68 4 1 0,-68-4-1 0,61 0 4 16,-61 0-4-16,50 0 3 0,-50 0-3 0,35-7 5 16,-35 7-5-16,26-25 4 0,-26 25-4 0,0-32 10 15,0 32-10-15,0-40 1 0,0 40-1 0,0-44 2 16,0 44-2-16,-26-48 3 0,26 48-3 0,-53-47 2 16,53 47-2-16,-67-41 1 0,67 41-1 0,-53-32 0 15,53 32 0-15,-41-20-6 0,41 20 6 0,-26 0-21 0,26 0 21 16,-18 0-75-16,18 0 75 0,-8 20-193 15,8-20 193-15,0 27-231 0,0-27 231 0,0 22-469 0,0-22 469 0</inkml:trace>
  <inkml:trace contextRef="#ctx0" brushRef="#br0" timeOffset="6750.2422">22328 1847 744 0,'0'0'0'0,"0"0"270"0,0 0-270 0,0 0 195 16,0 0-195-16,0 0 145 0,0 0-145 0,0 0 24 0,0 0-24 0,0 0 7 15,0 0-7-15,0 0 63 16,0 0-63-16,0 121 43 0,0-121-43 0,27 51 40 0,-27-51-40 0,41 47 38 16,-41-47-38-16,35 38 24 0,-35-38-24 0,44 30 10 15,-44-30-10-15,41 20 9 0,-41-20-9 0,26 12 4 16,-26-12-4-16,26 6 2 0,-26-6-2 0,18 3 4 15,-18-3-4-15,9 0 0 0,-9 0 0 0,0 0 2 16,0 0-2-16,0 0 5 0,0 0-5 0,0-18 1 16,0 18-1-16,0-32 0 0,0 32 0 0,0-42-3 15,0 42 3-15,0-45-4 0,0 45 4 0,-9-47-7 16,9 47 7-16,-27-40-2 0,27 40 2 0,-17-29 0 16,17 29 0-16,-18-17 2 0,18 17-2 0,0-6 3 0,0 6-3 15,-8 0 0-15,8 0 0 0,0 0 0 16,0 0 0-16,0 0-3 0,0 0 3 0,8 18-8 0,-8-18 8 0,35 32 0 15,-35-32 0-15,53 39 7 0,-53-39-7 0,50 38 12 16,-50-38-12-16,53 40 2 0,-53-40-2 0,43 34 7 16,-43-34-7-16,41 27 2 0,-41-27-2 0,27 27 0 15,-27-27 0-15,26 25-4 0,-26-25 4 0,0 23-39 16,0-23 39-16,0 16-201 0,0-16 201 0,0 3-359 16,0-3 359-16,-17 0-766 0,17 0 766 0</inkml:trace>
  <inkml:trace contextRef="#ctx0" brushRef="#br0" timeOffset="7094.1885">22919 1941 1009 0,'0'0'0'0,"0"0"109"16,0 0-109-16,0 0 182 0,0 0-182 0,0 0 67 16,0 0-67-16,0 0 112 0,0 0-112 0,0 0 65 15,0 0-65-15,238 105 59 0,-238-105-59 0,46 49 28 16,-46-49-28-16,35 49 19 0,-35-49-19 0,18 45 11 15,-18-45-11-15,18 37 7 0,-18-37-7 0,0 28 2 16,0-28-2-16,0 17 1 0,0-17-1 0,0 7 2 16,0-7-2-16,0 2 4 0,0-2-4 0,0 0 1 15,0 0-1-15,0 0 7 0,0 0-7 0,0-15 9 16,0 15-9-16,0-34 1 0,0 34-1 0,0-40 2 16,0 40-2-16,-18-44 1 0,18 44-1 0,-18-45 0 15,18 45 0-15,-8-40 0 0,8 40 0 0,0-40-1 16,0 40 1-16,0-32 0 0,0 32 0 0,0-27 0 0,0 27 0 15,0-21-1-15,0 21 1 0,26-18-1 0,-26 18 1 0,26-14-6 16,-26 14 6-16,33-8-43 0,-33 8 43 16,43-3-118-16,-43 3 118 0,56-3-229 0,-56 3 229 0,64-1-305 15,-64 1 305-15,62-5-496 0,-62 5 496 0</inkml:trace>
  <inkml:trace contextRef="#ctx0" brushRef="#br0" timeOffset="7344.1445">24055 1855 898 0,'0'0'0'0,"0"0"110"0,0 0-110 0,0 0 258 0,0 0-258 0,0 0 109 15,0 0-109-15,0 0 82 0,0 0-82 0,0 0 54 16,0 0-54-16,-246 59 48 0,246-59-48 0,-47 45 29 16,47-45-29-16,-52 52 26 0,52-52-26 0,-41 55 19 15,41-55-19-15,-9 51 17 0,9-51-17 0,0 49 13 16,0-49-13-16,0 38 9 0,0-38-9 0,17 34 3 15,-17-34-3-15,50 23 2 0,-50-23-2 0,53 17 0 16,-53-17 0-16,58 8 0 0,-58-8 0 0,62 2-9 16,-62-2 9-16,50 0-137 0,-50 0 137 0,35-8-338 15,-35 8 338-15,17-32-861 0,-17 32 861 0</inkml:trace>
  <inkml:trace contextRef="#ctx0" brushRef="#br0" timeOffset="7723.9541">24105 2104 828 0,'0'0'0'0,"0"0"50"15,0 0-50-15,0 0 231 0,0 0-231 0,0 0 112 16,0 0-112-16,240 13 96 0,-240-13-96 0,70 0 82 0,-70 0-82 16,59 0 69-16,-59 0-69 0,43 0 52 0,-43 0-52 15,18 0 33-15,-18 0-33 0,9-8 19 0,-9 8-19 0,0-11 14 16,0 11-14-16,0-17 16 0,0 17-16 0,0-19 0 15,0 19 0-15,-44-26-2 0,44 26 2 0,-59-28-3 16,59 28 3-16,-70-32-3 0,70 32 3 0,-76-32 0 16,76 32 0-16,-61-22 1 0,61 22-1 0,-50-17 1 15,50 17-1-15,-27-6 8 0,27 6-8 0,-26 0 8 16,26 0-8-16,-17 2 12 0,17-2-12 0,-18 30 12 16,18-30-12-16,-9 41 3 0,9-41-3 0,0 47 7 15,0-47-7-15,0 47 15 0,0-47-15 0,0 44 7 16,0-44-7-16,27 39 17 0,-27-39-17 0,43 35 9 0,-43-35-9 0,36 30 8 15,-36-30-8-15,49 24 3 0,-49-24-3 16,35 16 3-16,-35-16-3 0,44 15 3 0,-44-15-3 16,41 9 1-16,-41-9-1 0,35 3-1 0,-35-3 1 15,44 0-2-15,-44 0 2 0,50 0-31 0,-50 0 31 0,53 0-97 16,-53 0 97-16,67-23-276 0,-67 23 276 0,70-33-512 16,-70 33 512-16</inkml:trace>
  <inkml:trace contextRef="#ctx0" brushRef="#br0" timeOffset="8083.4872">25085 1932 659 0,'0'0'0'0,"0"0"139"15,0 0-139-15,0 0 269 0,0 0-269 0,0 0 172 16,0 0-172-16,0 0 128 0,0 0-128 0,0 0 108 15,0 0-108-15,0 0 84 0,0 0-84 0,-61-74 58 16,61 74-58-16,-47 0 36 0,47 0-36 0,-38 0 20 16,38 0-20-16,-62 16 10 0,62-16-10 0,-49 27 11 15,49-27-11-15,-44 31 7 0,44-31-7 0,-27 36 5 16,27-36-5-16,-8 28 2 0,8-28-2 0,0 30 0 16,0-30 0-16,8 27 0 0,-8-27 0 0,44 28 0 15,-44-28 0-15,59 26 3 0,-59-26-3 0,61 23 2 0,-61-23-2 0,53 17 1 16,-53-17-1-16,32 16 0 0,-32-16 0 15,18 14-3-15,-18-14 3 0,0 17-1 0,0-17 1 0,0 17-2 16,0-17 2-16,-27 27-5 0,27-27 5 0,-76 27-1 16,76-27 1-16,-111 33-19 0,111-33 19 0,-137 30-120 15,137-30 120-15,-173 20-407 0,173-20 407 0</inkml:trace>
  <inkml:trace contextRef="#ctx0" brushRef="#br0" timeOffset="12562.4795">1528 6017 804 0,'0'0'0'0,"0"0"75"15,0 0-75-15,0 0 64 0,0 0-64 0,0 0 107 16,0 0-107-16,0 0 32 0,0 0-32 0,0 0 17 16,0 0-17-16,0 0 22 0,0 0-22 0,0 0 45 15,0 0-45-15,0 0 36 0,0 0-36 0,0 0 25 16,0 0-25-16,17 2 8 0,-17-2-8 0,44 5 11 15,-44-5-11-15,85 5 46 0,-85-5-46 0,120 1 71 16,-120-1-71-16,146 0 28 0,-146 0-28 0,173 0 26 16,-173 0-26-16,173 0 13 0,-173 0-13 0,178-8 19 15,-178 8-19-15,164-17 15 0,-164 17-15 0,161-13 17 0,-161 13-17 16,146-17 19-16,-146 17-19 0,129-15 13 0,-129 15-13 16,114-9 10-16,-114 9-10 0,85-9 15 0,-85 9-15 15,59-4 3-15,-59 4-3 0,29 0 7 0,-29 0-7 0,0 0 0 16,0 0 0-16,0 0-3 0,0 0 3 0,0 0-15 15,0 0 15-15,-3 0-149 0,3 0 149 0,-44 20-239 16,44-20 239-16,-58 17-453 0,58-17 453 0</inkml:trace>
  <inkml:trace contextRef="#ctx0" brushRef="#br0" timeOffset="12926.8814">2224 6386 351 0,'0'0'0'0,"0"0"451"16,0 0-451-16,0 0 139 0,0 0-139 0,0 0 175 15,0 0-175-15,0 0 70 0,0 0-70 0,0 0 21 16,0 0-21-16,0 0 2 0,0 0-2 0,0 3 6 15,0-3-6-15,0 3 15 0,0-3-15 0,9 1 27 16,-9-1-27-16,32 5 46 0,-32-5-46 0,38 0 52 16,-38 0-52-16,59 0 42 0,-59 0-42 0,61 5 38 15,-61-5-38-15,67 0 29 0,-67 0-29 0,68 0 27 16,-68 0-27-16,61 0 14 0,-61 0-14 0,62 0 6 16,-62 0-6-16,41 0 4 0,-41 0-4 0,26 0 4 15,-26 0-4-15,18 0 0 0,-18 0 0 0,0 0 0 16,0 0 0-16,0 0 0 0,0 0 0 0,0 0-40 0,0 0 40 15,0 1-122-15,0-1 122 0,0 9-235 0,0-9 235 16,-18 15-262-16,18-15 262 0,-18 12-367 0,18-12 367 0</inkml:trace>
  <inkml:trace contextRef="#ctx0" brushRef="#br0" timeOffset="13192.5894">2628 6507 526 0,'0'0'0'0,"0"0"213"15,0 0-213-15,0 0 134 0,0 0-134 0,0 0 171 16,0 0-171-16,0 0 96 0,0 0-96 0,0 0 91 15,0 0-91-15,0 0 116 0,0 0-116 0,0 0 97 16,0 0-97-16,0 0 92 0,0 0-92 0,0 0 59 16,0 0-59-16,0 17 25 0,0-17-25 0,0 32 0 15,0-32 0-15,0 50 0 0,0-50 0 0,0 69 14 0,0-69-14 16,0 85 18-16,0-85-18 0,0 86 19 16,0-86-19-16,0 84 14 0,0-84-14 0,0 77 7 0,0-77-7 15,0 62 4-15,0-62-4 0,0 51 1 0,0-51-1 16,9 42 1-16,-9-42-1 0,0 28 1 0,0-28-1 0,0 20-1 15,0-20 1-15,0 12 0 0,0-12 0 0,0 7 0 16,0-7 0-16,0 0-57 0,0 0 57 0,0 0-202 16,0 0 202-16,0-7-418 0,0 7 418 0</inkml:trace>
  <inkml:trace contextRef="#ctx0" brushRef="#br0" timeOffset="14072.3436">2414 4946 726 0,'0'0'0'0,"0"0"68"0,0 0-68 0,0 0 148 16,0 0-148-16,0 0 109 0,0 0-109 0,0 0 64 16,0 0-64-16,0 0 54 0,0 0-54 0,0 0 84 15,0 0-84-15,24-92 97 0,-24 92-97 0,0-5 79 16,0 5-79-16,0 0 92 0,0 0-92 0,0 0 65 16,0 0-65-16,0 0 36 0,0 0-36 0,0 0 19 15,0 0-19-15,0 0 7 0,0 0-7 0,0 0 0 16,0 0 0-16,9 15-2 0,-9-15 2 0,8 47-17 15,-8-47 17-15,18 70 0 0,-18-70 0 0,17 93 10 16,-17-93-10-16,27 99 15 0,-27-99-15 0,23 97 11 0,-23-97-11 16,21 99 11-16,-21-99-11 0,14 88 6 0,-14-88-6 15,9 75 7-15,-9-75-7 0,9 70 2 0,-9-70-2 16,0 56 1-16,0-56-1 0,0 45 2 0,0-45-2 0,0 31 1 16,0-31-1-16,9 23 0 0,-9-23 0 0,0 21 2 15,0-21-2-15,0 11 0 0,0-11 0 0,8 10-1 16,-8-10 1-16,0 7 0 0,0-7 0 0,9 4-2 15,-9-4 2-15,0 2-20 0,0-2 20 0,0 0-81 16,0 0 81-16,0 0-166 0,0 0 166 0,0 0-192 16,0 0 192-16,-26-23-407 0,26 23 407 0</inkml:trace>
  <inkml:trace contextRef="#ctx0" brushRef="#br0" timeOffset="14822.3525">1460 4575 514 0,'0'0'0'0,"0"0"73"16,0 0-73-16,0 0 16 0,0 0-16 0,0 0 31 16,0 0-31-16,0 0 8 0,0 0-8 0,0 0 4 15,0 0-4-15,0 0 60 0,0 0-60 0,0-105 147 16,0 105-147-16,0-2 122 0,0 2-122 0,0 0 113 16,0 0-113-16,0-3 63 0,0 3-63 0,0 0 33 15,0 0-33-15,0-1 30 0,0 1-30 0,0-3 21 16,0 3-21-16,0 0 16 0,0 0-16 0,0 0 22 15,0 0-22-15,0 0 32 0,0 0-32 0,0 0 20 0,0 0-20 0,9 0 9 16,-9 0-9-16,9 0 1 0,-9 0-1 16,32 0 3-16,-32 0-3 0,61 0 0 0,-61 0 0 0,103 0 15 15,-103 0-15-15,137-12 18 0,-137 12-18 0,173-16 14 16,-173 16-14-16,190-27 12 0,-190 27-12 0,196-27 5 16,-196 27-5-16,197-25 4 0,-197 25-4 0,172-25 3 15,-172 25-3-15,155-18 1 0,-155 18-1 0,112-12 0 16,-112 12 0-16,84-6 0 0,-84 6 0 0,36-5 0 15,-36 5 0-15,26 0 0 0,-26 0 0 0,0 0-1 16,0 0 1-16,0 0-13 0,0 0 13 0,0 11-112 16,0-11 112-16,-35 21-180 0,35-21 180 0,-53 20-396 15,53-20 396-15</inkml:trace>
  <inkml:trace contextRef="#ctx0" brushRef="#br0" timeOffset="15275.7235">1958 4822 583 0,'0'0'0'0,"0"0"97"15,0 0-97-15,0 0 118 0,0 0-118 0,0 0 88 16,0 0-88-16,0 0 83 0,0 0-83 0,0 0 66 15,0 0-66-15,0 0 94 0,0 0-94 0,146-6 71 16,-146 6-71-16,70-11 59 0,-70 11-59 0,91-9 60 16,-91 9-60-16,97-11 28 0,-97 11-28 0,93-16 17 15,-93 16-17-15,85-6 4 0,-85 6-4 0,62-10 0 16,-62 10 0-16,52-3 6 0,-52 3-6 0,33-4 0 16,-33 4 0-16,17-3-1 0,-17 3 1 0,18-1-9 0,-18 1 9 0,8-5-76 15,-8 5 76-15,9 0-103 0,-9 0 103 0,0 0-194 16,0 0 194-16,0-5-421 0,0 5 421 0</inkml:trace>
  <inkml:trace contextRef="#ctx0" brushRef="#br0" timeOffset="15578.8775">2473 4844 679 0,'0'0'0'0,"0"0"114"16,0 0-114-16,0 0 214 0,0 0-214 0,0 0 123 16,0 0-123-16,0 0 73 0,0 0-73 0,0 0 69 0,0 0-69 0,0 0 78 15,0 0-78-15,0 0 56 0,0 0-56 16,0 5 47-16,0-5-47 0,0 22 18 0,0-22-18 0,0 42 1 16,0-42-1-16,0 57 23 0,0-57-23 0,0 70 42 15,0-70-42-15,0 76 17 0,0-76-17 0,0 68 11 16,0-68-11-16,-9 64 3 0,9-64-3 0,-9 53 0 15,9-53 0-15,-8 41 0 0,8-41 0 0,0 27-72 16,0-27 72-16,0 5-236 0,0-5 236 0,0 0-476 16,0 0 476-16</inkml:trace>
  <inkml:trace contextRef="#ctx0" brushRef="#br0" timeOffset="16219.6431">2388 3376 795 0,'0'0'0'0,"0"0"114"0,0 0-114 0,0 0 242 16,0 0-242-16,0 0 123 0,0 0-123 0,0 0 125 15,0 0-125-15,0 0 91 0,0 0-91 0,0 0 89 16,0 0-89-16,-26-54 61 0,26 54-61 0,0 0 27 16,0 0-27-16,0 0 10 0,0 0-10 0,0 0 0 15,0 0 0-15,0 31-3 0,0-31 3 0,0 59-3 16,0-59 3-16,0 86 0 0,0-86 0 0,0 109 9 16,0-109-9-16,8 119 2 0,-8-119-2 0,18 119 10 15,-18-119-10-15,9 114 3 0,-9-114-3 0,17 99 0 16,-17-99 0-16,15 85 0 0,-15-85 0 0,9 67 0 15,-9-67 0-15,9 57 1 0,-9-57-1 0,0 44 0 0,0-44 0 16,8 29 0-16,-8-29 0 0,0 16-1 16,0-16 1-16,0 5-30 0,0-5 30 0,0 0-122 0,0 0 122 0,0 0-239 15,0 0 239-15,0-32-358 0,0 32 358 16</inkml:trace>
  <inkml:trace contextRef="#ctx0" brushRef="#br0" timeOffset="16610.4091">2344 3649 714 0,'0'0'0'0,"0"0"89"15,0 0-89-15,0 0 177 0,0 0-177 0,0 0 135 16,0 0-135-16,0 0 52 0,0 0-52 0,0 0 52 15,0 0-52-15,0 0 29 0,0 0-29 0,50-72 17 16,-50 72-17-16,44-15 8 0,-44 15-8 0,61-12 8 16,-61 12-8-16,85-13 7 0,-85 13-7 0,111-12 5 15,-111 12-5-15,147-13 3 0,-147 13-3 0,181-14 7 16,-181 14-7-16,231-17 2 0,-231 17-2 0,258-11 0 16,-258 11 0-16,275-17-1 0,-275 17 1 0,293-17 0 15,-293 17 0-15,281-13 0 0,-281 13 0 0,269-9-2 16,-269 9 2-16,249-10 0 0,-249 10 0 0,196-4 3 15,-196 4-3-15,155-8 10 0,-155 8-10 0,94-1 20 16,-94 1-20-16,43 0 30 0,-43 0-30 0,18 0 9 0,-18 0-9 16,0 0 0-16,0 0 0 0,0 5-3 15,0-5 3-15,-26 25-16 0,26-25 16 0,-53 33-104 0,53-33 104 16,-59 32-192-16,59-32 192 0,-43 26-282 0,43-26 282 16,-27 21-774-16,27-21 774 0</inkml:trace>
  <inkml:trace contextRef="#ctx0" brushRef="#br0" timeOffset="16954.3246">5280 3535 321 0,'0'0'0'0,"0"0"480"0,0 0-480 0,0 0 186 16,0 0-186-16,0 0 198 0,0 0-198 0,0 0 74 15,0 0-74-15,0 0 41 0,0 0-41 0,0 0 23 0,0 0-23 0,-170 54 19 16,170-54-19-16,-26 67 38 0,26-67-38 0,-18 76 29 15,18-76-29-15,0 71 27 0,0-71-27 0,0 64 34 16,0-64-34-16,53 53 29 0,-53-53-29 0,58 36 26 16,-58-36-26-16,53 26 21 0,-53-26-21 0,58 13 9 15,-58-13-9-15,36 3 17 0,-36-3-17 0,35 0 25 16,-35 0-25-16,35 0 30 0,-35 0-30 0,32-25 35 16,-32 25-35-16,26-34 24 0,-26 34-24 0,18-42 12 15,-18 42-12-15,9-52 8 0,-9 52-8 0,0-57 4 16,0 57-4-16,0-64 1 0,0 64-1 0,0-62 0 15,0 62 0-15,-27-51-5 0,27 51 5 0,-58-34-18 0,58 34 18 16,-88 0-44-16,88 0 44 0,-129 0-166 0,129 0 166 16,-178 38-411-16,178-38 411 0</inkml:trace>
  <inkml:trace contextRef="#ctx0" brushRef="#br0" timeOffset="18005.986">2886 7333 435 0,'0'0'0'0,"0"0"53"0,0 0-53 0,0 0 98 16,0 0-98-16,0 0 27 0,0 0-27 16,0 0 15-16,0 0-15 0,0 0 6 0,0 0-6 0,0 0 62 15,0 0-62-15,0 0 133 0,0 0-133 0,0 0 149 16,0 0-149-16,0 0 83 0,0 0-83 0,-9-1 68 15,9 1-68-15,-9 0 35 0,9 0-35 0,-9 0 20 16,9 0-20-16,-17 0 6 0,17 0-6 0,-24 0 0 16,24 0 0-16,-29 0-2 0,29 0 2 0,-32 0-1 15,32 0 1-15,-18 6 0 0,18-6 0 0,-26 5 0 16,26-5 0-16,-15 0 8 0,15 0-8 0,-11 4 15 16,11-4-15-16,-18 4 16 0,18-4-16 0,-18 8 4 15,18-8-4-15,-23 6 5 0,23-6-5 0,-18 10 2 0,18-10-2 0,-17 7 3 16,17-7-3-16,0 1 5 0,0-1-5 0,0 0 16 15,0 0-16-15,0 0 36 0,0 0-36 0,0 0 24 16,0 0-24-16,17 0 8 0,-17 0-8 0,85 0 6 16,-85 0-6-16,120-4 29 0,-120 4-29 0,173-14 28 15,-173 14-28-15,240-10 11 0,-240 10-11 0,266-8 9 16,-266 8-9-16,311-4 0 0,-311 4 0 0,319-5 0 16,-319 5 0-16,307-2 1 0,-307 2-1 0,319-4 0 15,-319 4 0-15,298-11 0 0,-298 11 0 0,267-10 3 16,-267 10-3-16,249-15 3 0,-249 15-3 0,207-19 4 15,-207 19-4-15,188-23 16 0,-188 23-16 0,146-25 35 16,-146 25-35-16,105-22 55 0,-105 22-55 0,68-17 47 16,-68 17-47-16,44-10 40 0,-44 10-40 0,23-5 11 0,-23 5-11 15,3 0 11-15,-3 0-11 0,0 0 0 0,0 0 0 16,0 0-1-16,0 0 1 0,0 0-16 0,0 0 16 0,-9 3-54 16,9-3 54-16,-29 20-141 0,29-20 141 0,-41 22-171 15,41-22 171-15,-35 18-328 0,35-18 328 0,-32 9-468 16,32-9 468-16</inkml:trace>
  <inkml:trace contextRef="#ctx0" brushRef="#br0" timeOffset="18385.8254">6105 7215 847 0,'0'0'0'0,"0"0"103"0,0 0-103 0,0 0 254 0,0 0-254 0,0 0 76 15,0 0-76-15,0 0 101 0,0 0-101 0,0 0 58 16,0 0-58-16,0 0 62 0,0 0-62 0,-67-32 51 16,67 32-51-16,-35 0 12 0,35 0-12 0,-62 0 4 15,62 0-4-15,-76 27 1 0,76-27-1 0,-61 35 3 16,61-35-3-16,-59 40 7 0,59-40-7 0,-26 43 13 16,26-43-13-16,-9 40 8 0,9-40-8 0,0 34 6 15,0-34-6-15,9 30 3 0,-9-30-3 0,44 23 5 16,-44-23-5-16,58 10 6 0,-58-10-6 0,53 8 9 15,-53-8-9-15,67 0 15 0,-67 0-15 0,53 0 17 16,-53 0-17-16,44-16 18 0,-44 16-18 0,41-28 15 0,-41 28-15 0,26-32 18 16,-26 32-18-16,18-38 22 0,-18 38-22 0,0-43 22 15,0 43-22-15,0-44 9 0,0 44-9 0,0-43 6 16,0 43-6-16,-27-37 0 0,27 37 0 0,-44-27-4 16,44 27 4-16,-67-14-21 0,67 14 21 0,-94 0-70 15,94 0 70-15,-111 0-307 0,111 0 307 0</inkml:trace>
  <inkml:trace contextRef="#ctx0" brushRef="#br0" timeOffset="20531.7715">729 7359 920 0,'0'0'0'0,"0"0"92"0,0 0-92 0,0 0 213 16,0 0-213-16,0 0 100 0,0 0-100 0,0 0 42 15,0 0-42-15,0 0 10 0,0 0-10 0,0 0 2 16,0 0-2-16,93-71 10 0,-93 71-10 0,53-18 4 15,-53 18-4-15,53-14 10 0,-53 14-10 0,43-11 20 16,-43 11-20-16,41-7 22 0,-41 7-22 0,27 0 14 16,-27 0-14-16,26 0 3 0,-26 0-3 0,24 0 0 15,-24 0 0-15,20 23-2 0,-20-23 2 0,9 35 0 0,-9-35 0 0,0 42 0 16,0-42 0-16,0 55 2 0,0-55-2 0,-35 57 4 16,35-57-4-16,-71 62 2 0,71-62-2 0,-76 56 0 15,76-56 0-15,-79 50 2 0,79-50-2 0,-76 42 5 16,76-42-5-16,-50 30 1 0,50-30-1 0,-35 20 5 15,35-20-5-15,-17 7 1 0,17-7-1 0,-9 6 1 16,9-6-1-16,0 3 0 0,0-3 0 0,0 0 0 16,0 0 0-16,0 0-3 0,0 0 3 0,0 0-3 15,0 0 3-15,0 0-4 0,0 0 4 0,0 0-4 16,0 0 4-16,0 0-7 0,0 0 7 0,26-4-3 16,-26 4 3-16,59-14-7 0,-59 14 7 0,79-18-1 15,-79 18 1-15,94-22-34 0,-94 22 34 0,102-16-87 0,-102 16 87 16,105-17-164-16,-105 17 164 0,85-18-336 0,-85 18 336 15</inkml:trace>
  <inkml:trace contextRef="#ctx0" brushRef="#br0" timeOffset="21817.7633">626 4938 1024 0,'0'0'0'0,"0"0"99"0,0 0-99 0,0 0 206 0,0 0-206 0,0 0 106 16,0 0-106-16,0 0 34 15,0 0-34-15,0 0 11 0,0 0-11 0,0 0 0 0,0 0 0 0,0 0-12 16,0 0 12-16,-53 25-6 0,53-25 6 0,-14 35 0 16,14-35 0-16,-18 31 0 0,18-31 0 0,-9 23 4 15,9-23-4-15,0 27 1 0,0-27-1 0,0 18-1 16,0-18 1-16,0 17-1 0,0-17 1 0,0 12-1 16,0-12 1-16,0 11-4 0,0-11 4 0,0 4-3 15,0-4 3-15,9 2-3 0,-9-2 3 0,35 3 0 16,-35-3 0-16,41 0 2 0,-41 0-2 0,44 0 0 15,-44 0 0-15,59 0-2 0,-59 0 2 0,52 0-3 16,-52 0 3-16,44 0-6 0,-44 0 6 0,33 0-1 16,-33 0 1-16,20 0-5 0,-20 0 5 0,15 0-1 15,-15 0 1-15,17 14-7 0,-17-14 7 0,18 27-4 16,-18-27 4-16,9 33 0 0,-9-33 0 0,0 35 2 0,0-35-2 0,0 37 2 16,0-37-2-16,0 33 0 0,0-33 0 15,0 26 0-15,0-26 0 0,-36 27-1 0,36-27 1 0,-43 21 0 16,43-21 0-16,-68 17 1 0,68-17-1 15,-67 15 0-15,67-15 0 0,-70 5-27 0,70-5 27 0,-71 0-55 16,71 0 55-16,-67 0-137 0,67 0 137 0,-61-17-306 16,61 17 306-16,-59-30-477 0,59 30 477 0</inkml:trace>
  <inkml:trace contextRef="#ctx0" brushRef="#br0" timeOffset="22036.5327">541 4934 1030 0,'0'0'0'0,"0"0"112"0,0 0-112 0,0 0 116 16,0 0-116-16,0 0 28 0,0 0-28 0,231-48 14 15,-231 48-14-15,138-23 25 0,-138 23-25 0,146-20 0 16,-146 20 0-16,147-21-2 0,-147 21 2 0,120-28-200 15,-120 28 200-15</inkml:trace>
  <inkml:trace contextRef="#ctx0" brushRef="#br0" timeOffset="23447.4445">6380 3448 771 0,'0'0'0'0,"0"0"146"15,0 0-146-15,0 0 177 0,0 0-177 0,0 0 102 16,0 0-102-16,0 0 21 0,0 0-21 0,0 0 3 16,0 0-3-16,-26 163 30 0,26-163-30 0,-32 100 37 15,32-100-37-15,-44 96 46 0,44-96-46 0,-27 87 35 0,27-87-35 0,-26 77 26 16,26-77-26-16,-18 59 25 0,18-59-25 15,-8 43 14-15,8-43-14 0,-6 31 13 0,6-31-13 0,-3 13 8 16,3-13-8-16,0 6 9 0,0-6-9 0,0 0 7 16,0 0-7-16,0 0 30 0,0 0-30 0,0-11 51 15,0 11-51-15,0-36 51 0,0 36-51 0,0-53 9 16,0 53-9-16,17-64 2 0,-17 64-2 0,18-73 5 16,-18 73-5-16,26-83 2 0,-26 83-2 0,27-87 0 15,-27 87 0-15,35-90 0 0,-35 90 0 0,26-85 0 16,-26 85 0-16,32-70 1 0,-32 70-1 0,27-55 4 15,-27 55-4-15,17-34 0 0,-17 34 0 0,32-17-5 16,-32 17 5-16,21-6-7 0,-21 6 7 0,32 0-1 16,-32 0 1-16,26 0-6 0,-26 0 6 0,41 30 0 0,-41-30 0 15,44 45 0-15,-44-45 0 0,44 64 2 0,-44-64-2 16,44 77 5-16,-44-77-5 0,32 83 6 0,-32-83-6 16,18 80 6-16,-18-80-6 0,17 76 5 0,-17-76-5 15,0 68 2-15,0-68-2 0,0 57 1 0,0-57-1 0,0 47 1 16,0-47-1-16,0 40 0 0,0-40 0 0,0 29 0 0,0-29 0 15,0 21-2-15,0-21 2 0,0 13-33 0,0-13 33 16,0 7-99-16,0-7 99 0,-8 0-162 0,8 0 162 0,-24 0-251 16,24 0 251-16,-29-2-286 0,29 2 286 15</inkml:trace>
  <inkml:trace contextRef="#ctx0" brushRef="#br0" timeOffset="23603.7189">6363 3950 526 0,'0'0'0'0,"0"0"356"0,0 0-356 0,0 0 171 15,0 0-171-15,0 0 195 0,0 0-195 0,0 0 98 16,0 0-98-16,0 0 39 0,0 0-39 0,0 0 15 0,0 0-15 16,0 0 13-16,0 0-13 0,360-64 0 0,-360 64 0 0,172-13 0 15,-172 13 0-15,191-23-153 0,-191 23 153 0,178-36-795 16,-178 36 795-16</inkml:trace>
  <inkml:trace contextRef="#ctx0" brushRef="#br0" timeOffset="24807.0247">6371 7668 1152 0,'0'0'0'0,"0"0"74"15,0 0-74-15,0 0 176 0,0 0-176 0,0 0 28 16,0 0-28-16,0 0 0 0,0 0 0 0,0 0 0 16,0 0 0-16,0 0 3 0,0 0-3 0,0 140 14 15,0-140-14-15,0 48 22 0,0-48-22 0,0 52 29 16,0-52-29-16,0 49 19 0,0-49-19 0,0 39 15 16,0-39-15-16,-8 32 13 0,8-32-13 0,0 19 6 15,0-19-6-15,-9 17 8 0,9-17-8 0,-6 11 0 16,6-11 0-16,-3 4 3 0,3-4-3 0,0 0 5 15,0 0-5-15,0 0 11 0,0 0-11 0,-6 0 20 16,6 0-20-16,-9-15 36 0,9 15-36 0,-11-32 22 16,11 32-22-16,-15-43 3 0,15 43-3 0,-18-54 4 0,18 54-4 15,0-54 8-15,0 54-8 0,0-57 0 16,0 57 0-16,0-53-1 0,0 53 1 0,0-44 0 0,0 44 0 16,27-33-3-16,-27 33 3 0,35-27-5 0,-35 27 5 15,50-15-1-15,-50 15 1 0,49-11 0 0,-49 11 0 0,44-5 0 16,-44 5 0-16,44 0-1 0,-44 0 1 0,35 0-4 15,-35 0 4-15,36 24-2 0,-36-24 2 0,32 25-2 16,-32-25 2-16,26 30-3 0,-26-30 3 0,9 34-1 16,-9-34 1-16,0 32 0 0,0-32 0 0,0 36-2 15,0-36 2-15,-35 27-5 0,35-27 5 0,-32 19-2 16,32-19 2-16,-30 8-14 0,30-8 14 0,-23 8-6 16,23-8 6-16,-9 0 0 0,9 0 0 0,0 0 7 15,0 0-7-15,0-3 0 0,0 3 0 0,0-15-4 16,0 15 4-16,0-17-24 0,0 17 24 0,0-15-28 0,0 15 28 15,32-16-30-15,-32 16 30 0,35-5-31 0,-35 5 31 0,53 0-11 16,-53 0 11-16,62 0-21 0,-62 0 21 16,58 0-12-16,-58 0 12 0,50 21-8 0,-50-21 8 0,35 32-1 15,-35-32 1-15,17 27-4 0,-17-27 4 0,18 32-5 16,-18-32 5-16,0 30-1 0,0-30 1 0,0 23-5 16,0-23 5-16,-18 17 0 0,18-17 0 0,-49 16 3 15,49-16-3-15,-62 10 0 0,62-10 0 0,-67 8 4 16,67-8-4-16,-88 4-7 0,88-4 7 0,-94 0-21 15,94 0 21-15,-102 0-106 0,102 0 106 0,-97-8-268 16,97 8 268-16,-93-28-593 0,93 28 593 0</inkml:trace>
  <inkml:trace contextRef="#ctx0" brushRef="#br0" timeOffset="25827.874">5771 5547 892 0,'0'0'0'0,"0"0"110"15,0 0-110-15,0 0 165 0,0 0-165 0,0 0 161 16,0 0-161-16,0 0 42 0,0 0-42 0,0 0 0 16,0 0 0-16,0 0 0 0,0 0 0 0,33 93 3 15,-33-93-3-15,20 67 13 0,-20-67-13 0,15 67 34 16,-15-67-34-16,17 63 22 0,-17-63-22 0,18 59 12 0,-18-59-12 0,17 52 16 16,-17-52-16-16,9 42 9 15,-9-42-9-15,18 29 2 0,-18-29-2 0,9 17 8 0,-9-17-8 0,8 9 6 16,-8-9-6-16,6 2 5 0,-6-2-5 0,3 0 6 15,-3 0-6-15,6 0 14 0,-6 0-14 0,9 0 35 16,-9 0-35-16,17-15 46 0,-17 15-46 0,18-31 21 16,-18 31-21-16,26-43 1 0,-26 43-1 0,35-51 4 15,-35 51-4-15,32-56 2 0,-32 56-2 0,27-62 0 16,-27 62 0-16,35-64 5 0,-35 64-5 0,26-59 0 16,-26 59 0-16,24-55 0 0,-24 55 0 0,17-47 0 15,-17 47 0-15,18-32 3 0,-18 32-3 0,17-16-3 16,-17 16 3-16,9-11-1 0,-9 11 1 0,0 0-4 15,0 0 4-15,9 0-19 0,-9 0 19 0,0 0-123 16,0 0 123-16,9 12-210 0,-9-12 210 0,8 20-201 16,-8-20 201-16,9 23-351 0,-9-23 351 0</inkml:trace>
  <inkml:trace contextRef="#ctx0" brushRef="#br0" timeOffset="26327.8668">6611 5825 1059 0,'0'0'0'0,"0"0"118"0,0 0-118 0,0 0 129 16,0 0-129-16,0 0 37 0,0 0-37 0,0 0 15 16,0 0-15-16,0 0 25 0,0 0-25 0,0 162 42 15,0-162-42-15,0 49 35 0,0-49-35 0,0 47 29 0,0-47-29 16,0 47 20-16,0-47-20 0,0 33 11 0,0-33-11 15,0 32 8-15,0-32-8 0,0 23 10 0,0-23-10 0,-5 9 1 16,5-9-1-16,0 6 2 0,0-6-2 0,0 0 5 16,0 0-5-16,0 0 6 0,0 0-6 0,0 0 13 15,0 0-13-15,0-6 24 0,0 6-24 0,-3-32 28 16,3 32-28-16,-15-41 7 0,15 41-7 0,-12-51 0 16,12 51 0-16,-14-63 6 0,14 63-6 0,-18-66 0 15,18 66 0-15,0-68 0 0,0 68 0 0,0-60-2 16,0 60 2-16,0-52 0 0,0 52 0 0,0-37-5 15,0 37 5-15,26-25-3 0,-26 25 3 0,33-13-2 16,-33 13 2-16,26-11-1 0,-26 11 1 0,35 0-3 0,-35 0 3 16,35 0-1-16,-35 0 1 0,41 12-1 15,-41-12 1-15,53 30 0 0,-53-30 0 0,53 37 0 0,-53-37 0 0,40 42 5 16,-40-42-5-16,44 49 3 0,-44-49-3 16,41 45 0-16,-41-45 0 0,27 43 2 0,-27-43-2 0,26 43 2 15,-26-43-2-15,18 36 0 0,-18-36 0 0,8 32 0 16,-8-32 0-16,9 26 0 0,-9-26 0 0,0 15 1 15,0-15-1-15,0 12-1 0,0-12 1 0,0 1-26 16,0-1 26-16,-9 7-82 0,9-7 82 0,-35 0-155 16,35 0 155-16,-52 0-240 0,52 0 240 0,-59-7-517 15,59 7 517-15</inkml:trace>
  <inkml:trace contextRef="#ctx0" brushRef="#br0" timeOffset="26515.6878">6629 6009 805 0,'0'0'0'0,"0"0"88"15,0 0-88-15,0 0 202 0,0 0-202 0,0 0 49 16,0 0-49-16,0 0 9 0,0 0-9 0,0 0 7 16,0 0-7-16,0 0 26 0,0 0-26 0,275-34 22 15,-275 34-22-15,85-9 20 0,-85 9-20 0,70-8 5 16,-70 8-5-16,62-15 0 0,-62 15 0 0,49-5-8 16,-49 5 8-16,27-15-205 0,-27 15 205 0,9-16-327 15,-9 16 327-15</inkml:trace>
  <inkml:trace contextRef="#ctx0" brushRef="#br0" timeOffset="27078.1798">7255 5821 657 0,'0'0'0'0,"0"0"130"0,0 0-130 0,0 0 67 15,0 0-67-15,0 0 58 0,0 0-58 0,0 0 97 16,0 0-97-16,0 0 104 0,0 0-104 0,53 154 76 16,-53-154-76-16,9 49 46 0,-9-49-46 0,9 43 54 15,-9-43-54-15,17 37 34 0,-17-37-34 0,0 32 21 16,0-32-21-16,9 21 19 0,-9-21-19 0,0 13 4 15,0-13-4-15,0 3 7 0,0-3-7 0,0 4 3 16,0-4-3-16,0 0 6 0,0 0-6 0,0 0 15 16,0 0-15-16,0-7 12 0,0 7-12 0,-26-24 11 15,26 24-11-15,-18-32 4 0,18 32-4 0,-18-37 1 16,18 37-1-16,-26-47 5 0,26 47-5 0,-6-48 0 16,6 48 0-16,0-49 0 0,0 49 0 0,0-44-1 15,0 44 1-15,0-36-8 0,0 36 8 0,24-32-2 0,-24 32 2 16,44-22-4-16,-44 22 4 0,43-17 0 0,-43 17 0 15,41-8 0-15,-41 8 0 0,36-4-2 0,-36 4 2 0,35 0-4 16,-35 0 4-16,35 0-1 0,-35 0 1 0,32 12 0 16,-32-12 0-16,35 24 1 0,-35-24-1 0,32 27 0 15,-32-27 0-15,12 28 0 0,-12-28 0 0,9 28 0 16,-9-28 0-16,0 27 0 0,0-27 0 0,0 22 0 16,0-22 0-16,-12 16-6 0,12-16 6 0,-32 6 0 15,32-6 0-15,-18 5 3 0,18-5-3 0,-17 0 1 16,17 0-1-16,0 0 2 0,0 0-2 0,0 0 0 15,0 0 0-15,0-5-28 0,0 5 28 0,0-9-48 16,0 9 48-16,9-9-80 0,-9 9 80 0,35-4-32 0,-35 4 32 0,49 0-19 16,-49 0 19-16,44 0-5 0,-44 0 5 15,50 5-1-15,-50-5 1 0,35 26 0 0,-35-26 0 0,27 28 1 16,-27-28-1-16,17 27 1 0,-17-27-1 0,0 32 5 16,0-32-5-16,0 31 11 0,0-31-11 0,-26 32 18 15,26-32-18-15,-59 27 14 0,59-27-14 0,-79 27 6 16,79-27-6-16,-76 20 3 0,76-20-3 0,-76 11 2 15,76-11-2-15,-70 4 3 0,70-4-3 0,-59 0 0 16,59 0 0-16,-52 0-31 0,52 0 31 0,-36 0-195 16,36 0 195-16,-26-23-326 0,26 23 326 0</inkml:trace>
  <inkml:trace contextRef="#ctx0" brushRef="#br0" timeOffset="27442.5207">8294 5960 865 0,'0'0'0'0,"0"0"154"0,0 0-154 0,0 0 175 15,0 0-175-15,0 0 89 0,0 0-89 0,0 0 77 16,0 0-77-16,0 0 65 0,0 0-65 0,0 0 68 31,0 0-68-31,155-32 49 0,-155 32-49 0,71-9 35 0,-71 9-35 0,76-12 22 16,-76 12-22-16,85-11 13 0,-85 11-13 0,79-8 8 15,-79 8-8-15,67-8 0 0,-67 8 0 0,44-2 0 16,-44 2 0-16,26 0-24 0,-26 0 24 0,0 0-204 16,0 0 204-16,-26 0-514 0,26 0 514 0</inkml:trace>
  <inkml:trace contextRef="#ctx0" brushRef="#br0" timeOffset="27598.7724">8253 6104 1017 0,'0'0'0'0,"0"0"92"16,0 0-92-16,0 0 126 0,0 0-126 0,0 0 99 16,0 0-99-16,290 0 72 0,-290 0-72 0,138 0 19 0,-138 0-19 0,131 0 0 15,-131 0 0-15,117-1-7 0,-117 1 7 16,79-24-497-16,-79 24 497 0</inkml:trace>
  <inkml:trace contextRef="#ctx0" brushRef="#br0" timeOffset="51221.1593">1873 10486 276 0,'0'0'0'0,"0"0"52"0,0 0-52 0,0 0 160 16,0 0-160-16,0 0 88 0,0 0-88 0,0 0 96 15,0 0-96-15,0 0 29 0,0 0-29 0,0 0 23 16,0 0-23-16,-53-126 25 0,53 126-25 0,0-20 68 16,0 20-68-16,0-22 109 0,0 22-109 0,-9-17 102 15,9 17-102-15,0-23 74 0,0 23-74 0,-8-19 88 16,8 19-88-16,-9-17 94 0,9 17-94 0,0-15 77 15,0 15-77-15,-9-9 81 0,9 9-81 0,0-12 73 0,0 12-73 0,0-5 67 16,0 5-67-16,0 0 37 0,0 0-37 16,0 0 21-16,0 0-21 0,0 0 9 0,0 0-9 0,0 14 0 15,0-14 0-15,0 53-12 0,0-53 12 0,0 82 0 16,0-82 0-16,0 100 2 16,0-100-2-16,9 103 4 0,-9-103-4 0,0 100 4 0,0-100-4 0,0 86 3 15,0-86-3-15,0 79 0 0,0-79 0 0,0 61 3 16,0-61-3-16,0 48 0 0,0-48 0 0,0 41 0 15,0-41 0-15,-9 23-1 0,9-23 1 0,-9 22-1 16,9-22 1-16,-6 10-3 0,6-10 3 0,-2 5-21 16,2-5 21-16,-9 0-100 0,9 0 100 0,-18 0-158 15,18 0 158-15,-32-32-251 0,32 32 251 0,-26-49-524 16,26 49 524-16</inkml:trace>
  <inkml:trace contextRef="#ctx0" brushRef="#br0" timeOffset="51491.4085">1665 10360 753 0,'0'0'0'0,"0"0"20"0,0 0-20 0,0 0 132 16,0 0-132-16,0 0 138 0,0 0-138 0,146-138 86 15,-146 138-86-15,85-27 49 0,-85 27-49 0,79-23 25 16,-79 23-25-16,85-16 16 0,-85 16-16 0,68-4 14 16,-68 4-14-16,43 0 10 15,-43 0-10-15,27 0 4 0,-27 0-4 0,17 0 0 16,-17 0 0-16,0 17-3 0,0-17 3 0,0 30 0 15,0-30 0-15,0 39 4 0,0-39-4 0,-17 43 11 16,17-43-11-16,-35 42 4 0,35-42-4 0,-50 42 0 16,50-42 0-16,-53 38 3 0,53-38-3 0,-50 27 0 15,50-27 0-15,-43 20-4 0,43-20 4 0,-27 12-18 16,27-12 18-16,-26 9-83 0,26-9 83 0,-26 0-131 16,26 0 131-16,-24 0-249 0,24 0 249 0</inkml:trace>
  <inkml:trace contextRef="#ctx0" brushRef="#br0" timeOffset="51772.6349">2508 10206 995 0,'0'0'0'0,"0"0"62"16,0 0-62-16,0 0 187 0,0 0-187 0,0 0 79 15,0 0-79-15,0 0 38 0,0 0-38 0,0 0 14 16,0 0-14-16,0 0 11 0,0 0-11 0,59 68 22 15,-59-68-22-15,8 69 57 0,-8-69-57 0,0 75 48 16,0-75-48-16,0 76 45 0,0-76-45 0,9 64 5 16,-9-64-5-16,0 59 11 0,0-59-11 0,0 52 10 15,0-52-10-15,9 39 2 0,-9-39-2 0,0 36 4 0,0-36-4 0,0 22 0 16,0-22 0-16,0 17-5 0,0-17 5 0,0 10-4 16,0-10 4-16,0 0-42 0,0 0 42 0,0 0-154 15,0 0 154-15,-18 0-186 0,18 0 186 0,-32-17-393 16,32 17 393-16</inkml:trace>
  <inkml:trace contextRef="#ctx0" brushRef="#br0" timeOffset="51928.8693">2283 10610 462 0,'0'0'0'0,"0"0"264"0,0 0-264 0,0 0 173 16,0 0-173-16,0 0 202 0,0 0-202 0,0 0 102 16,0 0-102-16,0 0 36 0,0 0-36 0,0 0 11 15,0 0-11-15,17-19 12 0,-17 19-12 0,62-8 30 16,-62 8-30-16,93-8 37 0,-93 8-37 0,97-8 11 0,-97 8-11 0,99-9 0 15,-99 9 0-15,97-5-4 0,-97 5 4 0,76-5-201 16,-76 5 201-16,62-13-454 0,-62 13 454 0</inkml:trace>
  <inkml:trace contextRef="#ctx0" brushRef="#br0" timeOffset="52085.1807">3073 10708 722 0,'0'0'0'0,"0"0"45"0,0 0-45 0,0 0 90 16,0 0-90-16,0 0 83 0,0 0-83 0,0 0 34 16,0 0-34-16,0 0 9 0,0 0-9 0,0 0 0 0,0 0 0 0,35 16-29 15,-35-16 29-15,18 0-209 0,-18 0 209 16,17 0-453-16,-17 0 453 0</inkml:trace>
  <inkml:trace contextRef="#ctx0" brushRef="#br0" timeOffset="52616.3784">3813 10466 905 0,'0'0'0'0,"0"0"126"0,0 0-126 0,0 0 200 16,0 0-200-16,0 0 118 0,0 0-118 0,0 0 33 15,0 0-33-15,0 0 10 0,0 0-10 0,0 0 30 16,0 0-30-16,-8 124 61 0,8-124-61 0,-18 59 29 15,18-59-29-15,-26 59 22 0,26-59-22 0,-27 53 9 0,27-53-9 0,-26 49 1 16,26-49-1-16,-23 31 4 0,23-31-4 0,-18 19 2 16,18-19-2-16,-9 13 0 0,9-13 0 0,0 1 3 15,0-1-3-15,0 0 0 0,0 0 0 0,0 0 12 16,0 0-12-16,-9-10 15 0,9 10-15 0,-17-27 9 16,17 27-9-16,-9-39 0 0,9 39 0 0,-17-47 6 15,17 47-6-15,-9-54 1 0,9 54-1 0,0-68 2 16,0 68-2-16,0-71 0 0,0 71 0 0,0-81 2 15,0 81-2-15,17-70 1 0,-17 70-1 0,44-64 0 16,-44 64 0-16,44-52-1 0,-44 52 1 0,50-28-2 0,-50 28 2 16,44-21-1-16,-44 21 1 0,44-6 1 15,-44 6-1-15,41 0-1 0,-41 0 1 0,44 0 3 0,-44 0-3 16,43 2-3-16,-43-2 3 0,41 31 1 0,-41-31-1 16,36 49 0-16,-36-49 0 0,35 53 3 0,-35-53-3 15,26 63 4-15,-26-63-4 0,26 69 11 0,-26-69-11 16,15 64 7-16,-15-64-7 0,9 55 7 0,-9-55-7 0,17 49 2 15,-17-49-2-15,9 37 2 0,-9-37-2 0,9 36 2 16,-9-36-2-16,9 26 0 0,-9-26 0 0,0 16-3 16,0-16 3-16,0 11 0 0,0-11 0 0,0 6 0 15,0-6 0-15,0 0-15 0,0 0 15 0,0 0-78 16,0 0 78-16,-35 0-161 0,35 0 161 0,-44 0-249 16,44 0 249-16,-50-10-429 0,50 10 429 0</inkml:trace>
  <inkml:trace contextRef="#ctx0" brushRef="#br0" timeOffset="52788.2566">3734 10674 739 0,'0'0'0'0,"0"0"85"0,0 0-85 0,0 0 256 16,0 0-256-16,0 0 80 0,0 0-80 0,0 0 5 16,0 0-5-16,0 0 16 0,0 0-16 0,0 0 16 15,0 0-16-15,252-21 9 0,-252 21-9 0,67-4 0 16,-67 4 0-16,68 0-3 0,-68 0 3 0,52-5-272 15,-52 5 272-15,44-15-886 0,-44 15 886 0</inkml:trace>
  <inkml:trace contextRef="#ctx0" brushRef="#br0" timeOffset="53132.0387">5092 10692 724 0,'0'0'0'0,"0"0"64"0,0 0-64 0,0 0 190 0,0 0-190 16,0 0 140-16,0 0-140 0,0 0 78 15,0 0-78-15,0 0 33 0,0 0-33 0,0 0 25 0,0 0-25 0,0 0 27 16,0 0-27-16,50 0 38 0,-50 0-38 16,53 0 56-16,-53 0-56 0,79 0 31 0,-79 0-31 0,76-3 17 15,-76 3-17-15,79-9 8 0,-79 9-8 0,76 0 2 16,-76 0-2-16,62-4 0 0,-62 4 0 0,40 0-7 16,-40 0 7-16,27 0-75 0,-27 0 75 0,9 0-197 15,-9 0 197-15,0 0-284 0,0 0 284 0,0 0-428 16,0 0 428-16</inkml:trace>
  <inkml:trace contextRef="#ctx0" brushRef="#br0" timeOffset="53386.9929">5367 10521 764 0,'0'0'0'0,"0"0"124"0,0 0-124 0,0 0 254 15,0 0-254-15,0 0 120 0,0 0-120 0,0 0 95 16,0 0-95-16,0 0 47 0,0 0-47 0,0 0 57 15,0 0-57-15,-17-23 46 0,17 23-46 0,0 0 40 16,0 0-40-16,0 0 16 0,0 0-16 0,0 11 0 16,0-11 0-16,0 32 2 0,0-32-2 0,0 44 2 15,0-44-2-15,0 54 7 0,0-54-7 0,9 53 4 16,-9-53-4-16,0 58 0 0,0-58 0 0,8 48 0 16,-8-48 0-16,0 49-1 0,0-49 1 0,0 41-71 15,0-41 71-15,0 34-121 0,0-34 121 0,0 19-228 0,0-19 228 0,0 0-469 16,0 0 469-16</inkml:trace>
  <inkml:trace contextRef="#ctx0" brushRef="#br0" timeOffset="53824.4123">5953 10468 850 0,'0'0'0'0,"0"0"74"16,0 0-74-16,0 0 250 0,0 0-250 0,0 0 151 15,0 0-151-15,0 0 65 0,0 0-65 0,0 0 27 16,0 0-27-16,0 0 25 0,0 0-25 0,85-54 15 16,-85 54-15-16,32 32 7 0,-32-32-7 0,26 48 18 15,-26-48-18-15,35 57 20 0,-35-57-20 0,36 59 22 16,-36-59-22-16,32 55 18 0,-32-55-18 0,26 54 10 15,-26-54-10-15,26 42 0 0,-26-42 0 0,27 36 3 0,-27-36-3 0,8 23 3 16,-8-23-3-16,18 17 1 0,-18-17-1 0,9 5 3 16,-9-5-3-16,0 0 8 0,0 0-8 0,6 0 4 15,-6 0-4-15,3 0 14 0,-3 0-14 0,8-17 22 16,-8 17-22-16,18-32 19 0,-18 32-19 0,6-37 4 16,-6 37-4-16,17-48 10 0,-17 48-10 0,18-51 1 15,-18 51-1-15,9-62 4 0,-9 62-4 0,17-54 0 16,-17 54 0-16,9-52 0 0,-9 52 0 0,9-43-1 15,-9 43 1-15,9-28-5 0,-9 28 5 0,8-19-28 16,-8 19 28-16,6-17-91 0,-6 17 91 0,3-5-163 16,-3 5 163-16,6 0-274 0,-6 0 274 0,0 0-542 15,0 0 542-15</inkml:trace>
  <inkml:trace contextRef="#ctx0" brushRef="#br0" timeOffset="54277.6386">6846 10697 736 0,'0'0'0'0,"0"0"26"16,0 0-26-16,0 0 224 0,0 0-224 0,0 0 136 16,0 0-136-16,0 0 100 0,0 0-100 0,0 0 55 15,0 0-55-15,222 57 52 0,-222-57-52 0,32 2 34 16,-32-2-34-16,18 0 22 0,-18 0-22 0,8 0 36 0,-8 0-36 15,3 0 37-15,-3 0-37 0,0 0 35 16,0 0-35-16,6 0 45 0,-6 0-45 0,0 0 38 0,0 0-38 0,0 0 32 16,0 0-32-16,0-18 14 0,0 18-14 0,0-26 6 15,0 26-6-15,0-24 5 0,0 24-5 0,0-27 3 16,0 27-3-16,-6-28 3 0,6 28-3 0,-20-16 4 16,20 16-4-16,-23-11 3 0,23 11-3 0,-9-4 0 15,9 4 0-15,-9 0 0 0,9 0 0 0,-9 0 0 16,9 0 0-16,-17 0 0 0,17 0 0 0,-36 23-3 15,36-23 3-15,-35 46 0 0,35-46 0 0,-32 53 4 16,32-53-4-16,-26 64 8 0,26-64-8 0,0 59 12 16,0-59-12-16,0 57 12 0,0-57-12 0,0 54 10 15,0-54-10-15,17 42 8 0,-17-42-8 0,41 32 4 0,-41-32-4 16,53 23 4-16,-53-23-4 0,67 21 1 0,-67-21-1 0,79 6 2 16,-79-6-2-16,103 0 0 0,-103 0 0 15,114 0 0-15,-114 0 0 0,117 0-38 0,-117 0 38 0,97-34-250 16,-97 34 250-16,76-52-880 0,-76 52 880 0</inkml:trace>
  <inkml:trace contextRef="#ctx0" brushRef="#br0" timeOffset="60823.707">8947 10218 1039 0,'0'0'0'0,"0"0"32"0,0 0-32 0,0 0 184 15,0 0-184-15,0 0 147 0,0 0-147 0,0 0 72 16,0 0-72-16,0 0 35 0,0 0-35 0,0 0 22 16,0 0-22-16,0 0 0 0,0 0 0 0,-50-97-11 15,50 97 11-15,9 48-4 0,-9-48 4 0,35 69 0 16,-35-69 0-16,24 80 5 0,-24-80-5 0,17 85 6 15,-17-85-6-15,9 74 7 0,-9-74-7 0,0 64 2 16,0-64-2-16,9 54 0 0,-9-54 0 0,0 43 4 0,0-43-4 0,0 23 1 16,0-23-1-16,0 15 1 0,0-15-1 15,0 4 1-15,0-4-1 0,0 0 4 0,0 0-4 0,8 0 9 16,-8 0-9-16,0 0 20 0,0 0-20 0,9-23 11 16,-9 23-11-16,32-35 0 0,-32 35 0 0,36-37-1 15,-36 37 1-15,52-34-4 0,-52 34 4 0,70-30-6 16,-70 30 6-16,68-18-5 0,-68 18 5 0,76-9-6 15,-76 9 6-15,70 0-8 0,-70 0 8 0,59 4-8 16,-59-4 8-16,52 32-3 0,-52-32 3 0,41 37-4 16,-41-37 4-16,18 43-5 0,-18-43 5 0,3 39-3 15,-3-39 3-15,0 40-5 0,0-40 5 0,-3 34-6 16,3-34 6-16,-50 21-9 0,50-21 9 0,-53 21 0 0,53-21 0 16,-58 6 11-16,58-6-11 0,-62 0 11 0,62 0-11 15,-67 0 7-15,67 0-7 0,-61 0 4 0,61 0-4 16,-68-15 0-16,68 15 0 0,-52-23-7 0,52 23 7 15,-53-27-52-15,53 27 52 0,-41-26-103 0,41 26 103 0,-18-23-150 16,18 23 150-16,-8-19-179 0,8 19 179 0,0-21-260 16,0 21 260-16,0-15-457 0,0 15 457 0</inkml:trace>
  <inkml:trace contextRef="#ctx0" brushRef="#br0" timeOffset="61245.5557">9661 10486 929 0,'0'0'0'0,"0"0"99"0,0 0-99 0,0 0 155 16,0 0-155-16,0 0 87 0,0 0-87 16,0 0 16-16,0 0-16 0,0 0 34 0,0 0-34 0,0 0 29 15,0 0-29-15,231 97 32 0,-231-97-32 0,62 34 16 16,-62-34-16-16,67 32 15 0,-67-32-15 0,62 31 8 16,-62-31-8-16,58 23 17 0,-58-23-17 0,53 16 4 15,-53-16-4-15,41 10 10 0,-41-10-10 0,26 9 1 16,-26-9-1-16,9 1 3 0,-9-1-3 0,0 0 6 15,0 0-6-15,0 0 13 0,0 0-13 0,0-10 18 16,0 10-18-16,0-32 8 0,0 32-8 0,0-36 3 16,0 36-3-16,-18-39 0 0,18 39 0 0,-32-37 6 15,32 37-6-15,-35-32 3 0,35 32-3 0,-18-17 30 0,18 17-30 16,-8-5 27-16,8 5-27 0,0 0 20 16,0 0-20-16,0 0 0 0,0 0 0 0,0 37-17 0,0-37 17 0,0 65-2 15,0-65 2-15,17 79 0 0,-17-79 0 0,35 89 9 16,-35-89-9-16,41 91 17 0,-41-91-17 0,27 87 13 15,-27-87-13-15,17 93 13 0,-17-93-13 0,0 85 3 16,0-85-3-16,-17 83 0 0,17-83 0 0,-85 71 1 16,85-71-1-16,-97 68-2 0,97-68 2 0,-120 55-3 15,120-55 3-15,-126 37-3 0,126-37 3 0,-120 22-5 16,120-22 5-16,-123 0-76 0,123 0 76 0,-102-5-187 16,102 5 187-16,-85-54-398 0,85 54 398 0</inkml:trace>
  <inkml:trace contextRef="#ctx0" brushRef="#br0" timeOffset="62453.3228">2046 4037 400 0,'0'0'0'0,"0"0"140"0,0 0-140 0,0 0 98 16,0 0-98-16,0 0 65 0,0 0-65 0,0 0 41 15,0 0-41-15,0 0 42 0,0 0-42 0,0 0 69 16,0 0-69-16,-3 0 98 0,3 0-98 0,0 0 86 16,0 0-86-16,0 0 74 0,0 0-74 0,0 0 29 0,0 0-29 0,-6 0 15 15,6 0-15-15,0 1 5 0,0-1-5 0,0 4 1 16,0-4-1-16,0 0 0 0,0 0 0 0,0 3 0 16,0-3 0-16,0 4 1 0,0-4-1 0,0 0 1 15,0 0-1-15,9 0 5 0,-9 0-5 0,41 0 13 16,-41 0-13-16,61 0 10 0,-61 0-10 0,59 0 2 15,-59 0-2-15,67-7 0 0,-67 7 0 0,53-5-20 16,-53 5 20-16,43 0-130 0,-43 0 130 0,27 0-193 16,-27 0 193-16,9 0-220 0,-9 0 220 0,0 0-538 15,0 0 538-15</inkml:trace>
  <inkml:trace contextRef="#ctx0" brushRef="#br0" timeOffset="62718.9519">2294 3975 498 0,'0'0'0'0,"0"0"106"0,0 0-106 0,0 0 146 16,0 0-146-16,0 0 112 0,0 0-112 0,0 0 99 15,0 0-99-15,0 0 69 0,0 0-69 0,0 0 76 16,0 0-76-16,-20-67 62 0,20 67-62 0,0-4 52 16,0 4-52-16,-6-3 63 0,6 3-63 0,-3 0 51 15,3 0-51-15,0 0 32 0,0 0-32 0,-6 0 30 16,6 0-30-16,0 0 17 0,0 0-17 0,-3 0 5 15,3 0-5-15,0 0 0 0,0 0 0 0,-6 7-8 16,6-7 8-16,0 24-7 0,0-24 7 0,0 36-1 0,0-36 1 0,0 47-3 16,0-47 3-16,0 58-4 0,0-58 4 15,0 62-117-15,0-62 117 0,0 59-316 0,0-59 316 0</inkml:trace>
  <inkml:trace contextRef="#ctx0" brushRef="#br0" timeOffset="63458.0371">1882 5645 343 0,'0'0'0'0,"0"0"116"16,0 0-116-16,0 0 177 0,0 0-177 0,0 0 102 16,0 0-102-16,0 0 58 0,0 0-58 0,0 0 58 15,0 0-58-15,0 0 65 0,0 0-65 0,-79-34 71 16,79 34-71-16,-9-4 84 0,9 4-84 0,0-8 86 16,0 8-86-16,0-5 51 15,0 5-51-15,0-8 46 0,0 8-46 0,0-11 61 16,0 11-61-16,0-15 36 0,0 15-36 0,0-16 27 15,0 16-27-15,44-22 12 0,-44 22-12 0,67-22 1 16,-67 22-1-16,79-19 0 0,-79 19 0 0,94-13-5 16,-94 13 5-16,102-11-31 0,-102 11 31 0,88-15-273 15,-88 15 273-15,76-20-656 0,-76 20 656 0</inkml:trace>
  <inkml:trace contextRef="#ctx0" brushRef="#br0" timeOffset="64051.9501">2997 5719 277 0,'0'0'0'0,"0"0"403"0,0 0-403 0,0 0 113 16,0 0-113-16,0 0 153 0,0 0-153 0,0 0 89 16,0 0-89-16,0 0 71 0,0 0-71 0,0 0 52 15,0 0-52-15,-18-16 50 0,18 16-50 0,0 0 46 16,0 0-46-16,0-5 67 0,0 5-67 0,0-6 41 16,0 6-41-16,27-16 11 0,-27 16-11 0,49-15 5 15,-49 15-5-15,71-12 4 0,-71 12-4 0,87-13 0 16,-87 13 0-16,91-11-1 0,-91 11 1 0,79-12-6 15,-79 12 6-15,70-6-106 0,-70 6 106 0,41-5-235 16,-41 5 235-16,18-8-307 0,-18 8 307 0,0-8-667 16,0 8 667-16</inkml:trace>
  <inkml:trace contextRef="#ctx0" brushRef="#br0" timeOffset="64286.3198">3184 5483 695 0,'0'0'0'0,"0"0"66"0,0 0-66 0,0 0 236 16,0 0-236-16,0 0 139 0,0 0-139 0,0 0 96 16,0 0-96-16,0 0 66 0,0 0-66 0,0 0 60 15,0 0-60-15,-23-20 32 0,23 20-32 0,-9 0 1 16,9 0-1-16,-9 22 4 0,9-22-4 0,-17 35 0 16,17-35 0-16,0 43 11 0,0-43-11 0,-9 48 4 0,9-48-4 15,0 50 1-15,0-50-1 0,0 55 0 0,0-55 0 16,9 54 0-16,-9-54 0 0,26 46-110 0,-26-46 110 0,17 28-482 15,-17-28 482-15</inkml:trace>
  <inkml:trace contextRef="#ctx0" brushRef="#br0" timeOffset="64911.3613">2929 6955 686 0,'0'0'0'0,"0"0"157"0,0 0-157 0,0 0 236 15,0 0-236-15,0 0 201 0,0 0-201 0,0 0 99 16,0 0-99-16,0 0 51 0,0 0-51 0,0 0 32 16,0 0-32-16,9-32 35 0,-9 32-35 0,59-10 14 15,-59 10-14-15,88-4 5 0,-88 4-5 0,108-3 0 16,-108 3 0-16,96 0-70 0,-96 0 70 0,68-11-443 15,-68 11 443-15</inkml:trace>
  <inkml:trace contextRef="#ctx0" brushRef="#br0" timeOffset="66603.685">11806 10360 802 0,'0'0'0'0,"0"0"144"15,0 0-144-15,0 0 155 0,0 0-155 0,0 0 186 16,0 0-186-16,0 0 103 0,0 0-103 0,0 0 58 16,0 0-58-16,0 0 8 0,0 0-8 0,-272-48 2 15,272 48-2-15,-70 60 0 0,70-60 0 0,-76 85 1 16,76-85-1-16,-62 101 12 0,62-101-12 0,-43 103 28 15,43-103-28-15,-15 95 22 0,15-95-22 0,0 89 29 0,0-89-29 16,15 75 6-16,-15-75-6 0,70 59 1 16,-70-59-1-16,102 53 2 0,-102-53-2 0,111 40 0 15,-111-40 0-15,123 23-5 0,-123-23 5 0,117 13-110 0,-117-13 110 16,106 0-215-16,-106 0 215 0,85-13-387 0,-85 13 387 0</inkml:trace>
  <inkml:trace contextRef="#ctx0" brushRef="#br0" timeOffset="66916.1777">12307 10526 1127 0,'0'0'0'0,"0"0"92"16,0 0-92-16,0 0 189 0,0 0-189 0,0 0 41 15,0 0-41-15,0 0 0 0,0 0 0 0,0 0-4 0,0 0 4 16,0 0 0-16,0 0 0 0,15 80 9 0,-15-80-9 15,26 38 18-15,-26-38-18 0,44 36 18 0,-44-36-18 0,35 43 20 16,-35-43-20-16,41 33 17 0,-41-33-17 0,35 37 15 16,-35-37-15-16,26 36 3 0,-26-36-3 0,18 31 5 15,-18-31-5-15,0 32 3 0,0-32-3 0,0 30 0 16,0-30 0-16,-9 29 0 0,9-29 0 0,-53 23 0 16,53-23 0-16,-67 17 5 0,67-17-5 0,-76 14 8 15,76-14-8-15,-88 1 4 0,88-1-4 0,-76 0 0 16,76 0 0-16,-61 0-49 0,61 0 49 0,-53-27-141 15,53 27 141-15,-50-37-226 0,50 37 226 0,-26-51-505 16,26 51 505-16</inkml:trace>
  <inkml:trace contextRef="#ctx0" brushRef="#br0" timeOffset="67103.7076">12298 10494 850 0,'0'0'0'0,"0"0"109"0,0 0-109 0,0 0 215 15,0 0-215-15,0 0 96 0,0 0-96 0,0 0 53 16,0 0-53-16,0 0 32 0,0 0-32 0,0 0 15 16,0 0-15-16,281-107 6 0,-281 107-6 0,70-12 0 15,-70 12 0-15,76-10-9 0,-76 10 9 0,62-5-154 16,-62 5 154-16,35-5-387 0,-35 5 387 0</inkml:trace>
  <inkml:trace contextRef="#ctx0" brushRef="#br0" timeOffset="67405.5681">12983 10841 888 0,'0'0'0'0,"0"0"134"0,0 0-134 0,0 0 175 16,0 0-175-16,0 0 75 0,0 0-75 0,0 0 18 15,0 0-18-15,0 0 30 0,0 0-30 0,252-28 30 0,-252 28-30 0,93-16 24 16,-93 16-24-16,94-15 29 0,-94 15-29 0,94-16 19 16,-94 16-19-16,87-10 7 0,-87 10-7 0,68-12 0 15,-68 12 0-15,52-5-2 0,-52 5 2 0,33 0-49 0,-33 0 49 0,11 0-202 16,-11 0 202-16,0 0-342 0,0 0 342 0</inkml:trace>
  <inkml:trace contextRef="#ctx0" brushRef="#br0" timeOffset="67639.9417">13396 10595 868 0,'0'0'0'0,"0"0"73"0,0 0-73 0,0 0 283 16,0 0-283-16,0 0 133 0,0 0-133 0,0 0 58 15,0 0-58-15,0 0 18 0,0 0-18 0,0 0 7 16,0 0-7-16,-18-5 1 0,18 5-1 0,9 32 24 16,-9-32-24-16,17 43 46 0,-17-43-46 0,18 54 42 0,-18-54-42 15,9 57 14-15,-9-57-14 0,9 61 8 16,-9-61-8-16,0 63 2 0,0-63-2 0,0 59-2 0,0-59 2 0,0 47-7 16,0-47 7-16,-9 47-101 0,9-47 101 0,-27 29-192 15,27-29 192-15,-35 9-348 0,35-9 348 0</inkml:trace>
  <inkml:trace contextRef="#ctx0" brushRef="#br0" timeOffset="68140.0159">13937 10638 881 0,'0'0'0'0,"0"0"83"16,0 0-83-16,0 0 217 0,0 0-217 0,0 0 119 16,0 0-119-16,0 0 66 0,0 0-66 0,0 0 44 15,0 0-44-15,53-125 28 0,-53 125-28 0,35-13 18 16,-35 13-18-16,41-11 11 0,-41 11-11 0,35-8 14 15,-35 8-14-15,50-8 5 0,-50 8-5 0,44 0 3 16,-44 0-3-16,35 0 2 0,-35 0-2 0,35 0 0 0,-35 0 0 16,32 21-3-16,-32-21 3 0,18 36-1 15,-18-36 1-15,17 45 0 0,-17-45 0 0,0 42-1 0,0-42 1 0,0 48-3 16,0-48 3-16,-41 43 0 16,41-43 0-16,-52 43 0 0,52-43 0 0,-53 32 1 0,53-32-1 15,-59 27 5-15,59-27-5 0,-35 15 3 0,35-15-3 0,-17 12 2 16,17-12-2-16,-18 8 5 0,18-8-5 0,0 0 0 15,0 0 0-15,0 0 1 0,0 0-1 0,0 0 1 16,0 0-1-16,0 0 0 0,0 0 0 0,0 2-2 16,0-2 2-16,0 5-1 0,0-5 1 0,35 8 0 15,-35-8 0-15,62 4 1 0,-62-4-1 0,67 4 2 16,-67-4-2-16,76 0 3 0,-76 0-3 0,79 0 0 16,-79 0 0-16,76 0-12 0,-76 0 12 0,70-4-159 15,-70 4 159-15,50-23-315 0,-50 23 315 0,27-28-854 0,-27 28 854 16</inkml:trace>
  <inkml:trace contextRef="#ctx0" brushRef="#br0" timeOffset="68389.9574">14426 10147 938 0,'0'0'0'0,"0"0"176"16,0 0-176-16,0 0 73 0,0 0-73 0,0 0 75 15,0 0-75-15,0 0 29 0,0 0-29 0,266 5 30 16,-266-5-30-16,114 49 26 0,-114-49-26 0,103 68 20 16,-103-68-20-16,102 76 28 0,-102-76-28 0,85 77 43 0,-85-77-43 15,53 76 30-15,-53-76-30 0,26 77 28 16,-26-77-28-16,0 78 10 0,0-78-10 0,-9 86 0 0,9-86 0 0,-96 91 0 16,96-91 0-16,-135 97-4 0,135-97 4 0,-173 96-92 15,173-96 92-15,-199 80-188 0,199-80 188 0,-222 59-388 16,222-59 388-16</inkml:trace>
  <inkml:trace contextRef="#ctx0" brushRef="#br0" timeOffset="69426.2004">15878 10547 994 0,'0'0'0'15,"0"0"39"-15,0 0-39 0,0 0 227 16,0 0-227-16,0 0 123 0,0 0-123 0,0 0 46 0,0 0-46 0,0 0 17 16,0 0-17-16,0 0 0 0,0 0 0 0,0-31 0 15,0 31 0-15,8 32 3 0,-8-32-3 0,27 46 3 16,-27-46-3-16,26 60 25 0,-26-60-25 0,35 75 23 15,-35-75-23-15,32 74 20 0,-32-74-20 0,35 76 12 16,-35-76-12-16,36 68 13 0,-36-68-13 0,32 59 5 16,-32-59-5-16,26 44 2 0,-26-44-2 0,18 32 2 15,-18-32-2-15,17 17 1 0,-17-17-1 0,0 9 3 16,0-9-3-16,9 1 2 0,-9-1-2 0,0 0 9 16,0 0-9-16,0 0 19 0,0 0-19 0,9-1 44 15,-9 1-44-15,9-26 27 0,-9 26-27 0,17-42 4 16,-17 42-4-16,27-49 0 0,-27 49 0 0,23-59 2 0,-23 59-2 0,17-53 1 15,-17 53-1-15,27-50 1 0,-27 50-1 0,9-46 1 16,-9 46-1-16,17-39 1 0,-17 39-1 0,18-36 2 16,-18 36-2-16,14-32 1 0,-14 32-1 0,12-27 1 15,-12 27-1-15,15-24 1 0,-15 24-1 0,8-18 0 16,-8 18 0-16,18-12-1 0,-18 12 1 0,0-5 0 16,0 5 0-16,9-5-2 0,-9 5 2 0,0 0-3 0,0 0 3 0,0 0-24 15,0 0 24-15,9 0-124 0,-9 0 124 0,17 0-214 16,-17 0 214-16,9 0-338 0,-9 0 338 0,26-17-724 15,-26 17 724-15</inkml:trace>
  <inkml:trace contextRef="#ctx0" brushRef="#br0" timeOffset="71113.9987">17897 10900 587 0,'0'0'0'0,"0"0"87"0,0 0-87 15,0 0 105-15,0 0-105 0,0 0 107 0,0 0-107 16,0 0 88-16,0 0-88 0,0 0 52 0,0 0-52 0,-61-129 48 15,61 129-48-15,0-21 55 0,0 21-55 0,-9-26 70 16,9 26-70-16,-9-21 66 0,9 21-66 0,0-15 50 16,0 15-50-16,0-12 33 0,0 12-33 0,0-11 42 15,0 11-42-15,0 0 26 0,0 0-26 0,0 0 21 16,0 0-21-16,0 0 0 0,0 0 0 0,0 6-3 16,0-6 3-16,9 37-12 0,-9-37 12 0,44 58 0 15,-44-58 0-15,44 71 3 0,-44-71-3 0,58 74 1 16,-58-74-1-16,53 68 1 0,-53-68-1 0,58 57 0 15,-58-57 0-15,62 44 0 0,-62-44 0 0,53 28 0 32,-53-28 0-32,40 15-1 0,-40-15 1 0,18 7 0 0,-18-7 0 0,18 0 0 0,-18 0 0 0,0 0 7 15,0 0-7-15,8-3 12 0,-8 3-12 0,9-28 14 0,-9 28-14 0,9-44 2 16,-9 44-2-16,9-49 1 0,-9 49-1 16,9-59 2-16,-9 59-2 0,0-56 0 0,0 56 0 0,0-61 2 15,0 61-2-15,14-59 0 0,-14 59 0 0,3-38 2 16,-3 38-2-16,6-25-1 0,-6 25 1 0,0-16 0 15,0 16 0-15,9 0-1 0,-9 0 1 0,26 0-15 32,-26 0 15-32,35 31-20 0,-35-31 20 0,53 47-2 15,-53-47 2-15,67 55 0 0,-67-55 0 0,67 59 2 16,-67-59-2-16,71 48 0 0,-71-48 0 0,67 36-1 0,-67-36 1 0,53 21 0 0,-53-21 0 0,35 7 1 0,-35-7-1 16,17 0 2-16,-17 0-2 0,15 0 8 0,-15 0-8 15,18-17 20-15,-18 17-20 0,8-37 43 0,-8 37-43 0,9-42 19 16,-9 42-19-16,9-53 21 0,-9 53-21 15,0-59 19-15,0 59-19 0,0-55 9 0,0 55-9 0,0-57 7 16,0 57-7-16,0-47 0 0,0 47 0 0,0-38 0 16,0 38 0-16,0-28-5 0,0 28 5 0,0-10-33 15,0 10 33-15,9-2-95 0,-9 2 95 0,9 0-167 16,-9 0 167-16,8 2-432 0,-8-2 432 0,9 15-592 16,-9-15 592-16</inkml:trace>
  <inkml:trace contextRef="#ctx0" brushRef="#br0" timeOffset="71317.0801">19580 10911 1115 0,'0'0'0'0,"0"0"19"15,0 0-19-15,0 0 21 0,0 0-21 0,0 0 0 16,0 0 0-16,0 0 0 0,0 0 0 0,0 0-49 15,0 0 49-15,0 0-218 0,0 0 218 0,0 0-381 32,0 0 381-32</inkml:trace>
  <inkml:trace contextRef="#ctx0" brushRef="#br0" timeOffset="71714.9601">19700 10595 306 0,'0'0'0'0,"0"0"902"0,0 0-902 0,0 0 12 16,0 0-12-16,0 0 135 0,0 0-135 0,325-27 53 15,-325 27-53-15,114 17 59 0,-114-17-59 0,102 37 37 16,-102-37-37-16,94 49 26 0,-94-49-26 0,62 53 10 15,-62-53-10-15,49 58 9 0,-49-58-9 0,18 55 4 16,-18-55-4-16,0 47 1 0,0-47-1 0,0 38-1 16,0-38 1-16,-35 29 3 0,35-29-3 0,-50 17-1 15,50-17 1-15,-44 5 1 0,44-5-1 0,-35 0 12 0,35 0-12 0,-41-14 12 16,41 14-12-16,-35-37 9 0,35 37-9 0,-26-49 6 16,26 49-6-16,-18-55 8 0,18 55-8 0,0-62 0 15,0 62 0-15,0-59-1 0,0 59 1 0,0-53 0 16,0 53 0-16,9-49 0 0,-9 49 0 0,35-32-6 15,-35 32 6-15,35-22-36 0,-35 22 36 0,32-6-60 16,-32 6 60-16,44 0-153 0,-44 0 153 0,44 0-243 16,-44 0 243-16,50 6-382 0,-50-6 382 0</inkml:trace>
  <inkml:trace contextRef="#ctx0" brushRef="#br0" timeOffset="71871.1266">21219 10891 861 0,'0'0'0'0,"0"0"223"0,0 0-223 0,0 0 129 15,0 0-129-15,0 0 105 0,0 0-105 0,0 0 7 16,0 0-7-16,0 0 0 0,0 0 0 0,0 0-52 16,0 0 52-16,0 0-154 0,0 0 154 0,-18 0-339 15,18 0 339-15</inkml:trace>
  <inkml:trace contextRef="#ctx0" brushRef="#br0" timeOffset="72136.8467">21400 10404 1119 0,'0'0'0'0,"0"0"80"15,0 0-80-15,0 0 212 0,0 0-212 0,0 0 69 16,0 0-69-16,0 0 3 0,0 0-3 0,0 0 0 15,0 0 0-15,0 0 29 0,0 0-29 0,147 179 56 16,-147-179-56-16,35 71 42 0,-35-71-42 0,41 75 27 16,-41-75-27-16,17 74 14 0,-17-74-14 0,9 71 6 15,-9-71-6-15,0 67 2 0,0-67-2 0,0 55 2 16,0-55-2-16,0 44 0 0,0-44 0 0,-35 25-6 16,35-25 6-16,-41 22-70 0,41-22 70 0,-44 0-218 15,44 0 218-15,-52 0-328 0,52 0 328 0,-50-32-711 16,50 32 711-16</inkml:trace>
  <inkml:trace contextRef="#ctx0" brushRef="#br0" timeOffset="72293.1694">21187 10788 913 0,'0'0'0'0,"0"0"106"0,0 0-106 0,0 0 169 16,0 0-169-16,0 0 56 0,0 0-56 0,0 0 28 15,0 0-28-15,275-34 43 0,-275 34-43 0,129-15 17 16,-129 15-17-16,128-10 0 0,-128 10 0 0,120-6 0 15,-120 6 0-15,94-15-68 0,-94 15 68 0,59-11-373 16,-59 11 373-16</inkml:trace>
  <inkml:trace contextRef="#ctx0" brushRef="#br0" timeOffset="72496.2119">22612 10911 909 0,'0'0'0'0,"0"0"274"15,0 0-274-15,0 0 60 0,0 0-60 0,0 0 83 16,0 0-83-16,0 0 0 0,0 0 0 0,0 0-22 16,0 0 22-16,0 0-159 0,0 0 159 0,32-2-369 15,-32 2 369-15</inkml:trace>
  <inkml:trace contextRef="#ctx0" brushRef="#br0" timeOffset="73125.9959">23265 10446 1288 0,'0'0'0'0,"0"0"74"0,0 0-74 0,0 0 79 0,0 0-79 0,0 0 89 16,0 0-89-16,0 0 12 0,0 0-12 0,0 0 2 16,0 0-2-16,0 0 25 0,0 0-25 0,111 171 39 15,-111-171-39-15,9 72 23 0,-9-72-23 0,9 76 20 16,-9-76-20-16,0 72 7 0,0-72-7 0,0 58 4 16,0-58-4-16,0 47 3 0,0-47-3 0,0 31 3 15,0-31-3-15,-9 18 0 0,9-18 0 0,-18 9-6 16,18-9 6-16,-17 0 0 0,17 0 0 0,-18 0 3 15,18 0-3-15,-17-26 10 0,17 26-10 0,-33-38 3 0,33 38-3 16,-26-52 3-16,26 52-3 0,-18-64 0 0,18 64 0 16,-8-66 1-16,8 66-1 0,0-78 0 0,0 78 0 15,0-81 0-15,0 81 0 0,0-75-5 0,0 75 5 0,44-74-2 16,-44 74 2-16,58-59-4 0,-58 59 4 0,53-47-2 16,-53 47 2-16,58-24-1 0,-58 24 1 0,44-10-3 15,-44 10 3-15,44 0-4 0,-44 0 4 0,41 6-5 16,-41-6 5-16,44 28-7 0,-44-28 7 0,35 37 0 15,-35-37 0-15,32 42-2 0,-32-42 2 0,9 43-2 16,-9-43 2-16,0 41 0 0,0-41 0 0,0 33-4 16,0-33 4-16,-32 31-17 0,32-31 17 0,-44 18-29 15,44-18 29-15,-44 10-12 0,44-10 12 0,-17 7-2 0,17-7 2 16,-15 0 0-16,15 0 0 0,0 0 0 0,0 0 0 16,0 0-2-16,0 0 2 0,23 0-32 0,-23 0 32 0,62-7-35 15,-62 7 35-15,85 0-18 0,-85 0 18 16,87 0-7-16,-87 0 7 0,85 0-5 0,-85 0 5 0,76 27-3 15,-76-27 3-15,53 27-2 0,-53-27 2 0,44 31 0 16,-44-31 0-16,23 43 2 0,-23-43-2 0,0 38 0 16,0-38 0-16,-14 49 4 0,14-49-4 0,-88 50 2 15,88-50-2-15,-155 49 2 0,155-49-2 0,-196 38 0 16,196-38 0-16,-231 27-3 0,231-27 3 0,-240 0-229 16,240 0 229-16,-208-27-944 0,208 27 944 0</inkml:trace>
  <inkml:trace contextRef="#ctx0" brushRef="#br0" timeOffset="134702.6807">10390 5050 289 0,'0'0'0'0,"0"0"80"0,0 0-80 0,0 0 119 15,0 0-119-15,0 0 40 0,0 0-40 0,0 0 31 16,0 0-31-16,0 0 13 0,0 0-13 0,0 0 31 16,0 0-31-16,234-51 63 0,-234 51-63 0,6 0 29 15,-6 0-29-15,0 0 27 0,0 0-27 0,0 0 39 16,0 0-39-16,0 0 18 0,0 0-18 0,0 0 5 16,0 0-5-16,0 0 10 0,0 0-10 0,0 0 8 15,0 0-8-15,0 0 11 0,0 0-11 0,0 0 11 0,0 0-11 16,0 0 15-16,0 0-15 0,0 0 44 15,0 0-44-15,0 0 52 0,0 0-52 0,0 0 40 0,0 0-40 0,0 0 38 16,0 0-38-16,0 0 28 0,0 0-28 0,35 0 10 16,-35 0-10-16,79-4 19 0,-79 4-19 0,102-10 26 15,-102 10-26-15,138-15 23 0,-138 15-23 0,170-17 11 16,-170 17-11-16,181-15 7 0,-181 15-7 0,208-17 8 16,-208 17-8-16,205-19 5 0,-205 19-5 0,205-20 11 15,-205 20-11-15,199-19 5 0,-199 19-5 0,181-20 1 16,-181 20-1-16,152-19 4 0,-152 19-4 0,120-19 1 15,-120 19-1-15,88-13 2 0,-88 13-2 0,59-10 0 16,-59 10 0-16,17-4-2 0,-17 4 2 0,9 0-39 16,-9 0 39-16,0 0-209 0,0 0 209 0,0 0-377 15,0 0 377-15</inkml:trace>
  <inkml:trace contextRef="#ctx0" brushRef="#br0" timeOffset="135140.3333">11429 5433 365 0,'0'0'0'0,"0"0"190"16,0 0-190-16,0 0 185 0,0 0-185 0,0 0 186 16,0 0-186-16,0 0 100 0,0 0-100 0,0 0 74 15,0 0-74-15,0 0 51 0,0 0-51 0,0 0 48 16,0 0-48-16,0 0 44 0,0 0-44 0,0-2 48 15,0 2-48-15,26-5 15 0,-26 5-15 0,44-10 10 16,-44 10-10-16,62-11 9 0,-62 11-9 0,76-10 3 16,-76 10-3-16,76-12 1 0,-76 12-1 0,85-9 0 0,-85 9 0 0,70-7-1 15,-70 7 1-15,67-4 0 0,-67 4 0 16,44-6-6-16,-44 6 6 0,35 0-72 0,-35 0 72 0,9 0-132 16,-9 0 132-16,0 0-211 0,0 0 211 0,0 6-205 15,0-6 205-15,-9 11-213 0,9-11 213 0</inkml:trace>
  <inkml:trace contextRef="#ctx0" brushRef="#br0" timeOffset="135379.3462">11801 5426 343 0,'0'0'0'0,"0"0"210"15,0 0-210-15,0 0 169 0,0 0-169 0,0 0 147 16,0 0-147-16,0 0 121 0,0 0-121 0,0 0 96 16,0 0-96-16,0 0 65 0,0 0-65 0,-18 7 38 15,18-7-38-15,0 24 11 0,0-24-11 0,0 42 11 0,0-42-11 16,0 60 48-16,0-60-48 0,0 75 56 0,0-75-56 15,0 86 37-15,0-86-37 0,0 90 39 0,0-90-39 0,9 86 16 16,-9-86-16-16,0 78 19 0,0-78-19 16,6 71 9-16,-6-71-9 0,0 59 1 0,0-59-1 0,0 50 2 15,0-50-2-15,0 41 0 0,0-41 0 0,0 32 0 16,0-32 0-16,0 30-11 0,0-30 11 0,-6 8-168 16,6-8 168-16,-35 0-451 0,35 0 451 0</inkml:trace>
  <inkml:trace contextRef="#ctx0" brushRef="#br0" timeOffset="135926.294">11704 3807 699 0,'0'0'0'0,"0"0"112"0,0 0-112 0,0 0 182 15,0 0-182-15,0 0 104 0,0 0-104 0,0 0 66 16,0 0-66-16,0 0 54 0,0 0-54 0,0 0 46 15,0 0-46-15,0-39 39 0,0 39-39 0,0 0 26 16,0 0-26-16,-9 0 19 0,9 0-19 0,0 0 5 16,0 0-5-16,0 20 0 0,0-20 0 0,0 46 0 15,0-46 0-15,0 63 1 0,0-63-1 0,0 86 5 16,0-86-5-16,0 97 6 0,0-97-6 0,18 111 8 16,-18-111-8-16,26 114 4 0,-26-114-4 0,18 111 1 15,-18-111-1-15,17 102 0 0,-17-102 0 0,9 105-1 16,-9-105 1-16,0 99-4 0,0-99 4 0,0 95-80 15,0-95 80-15,-9 82-270 0,9-82 270 0,-44 62-653 0,44-62 653 0</inkml:trace>
  <inkml:trace contextRef="#ctx0" brushRef="#br0" timeOffset="136801.4799">11540 3856 445 0,'0'0'0'0,"0"0"99"16,0 0-99-16,0 0 135 0,0 0-135 0,0 0 57 15,0 0-57-15,0 0 51 0,0 0-51 0,258-21 47 16,-258 21-47-16,79-6 43 0,-79 6-43 0,102-6 50 16,-102 6-50-16,120-9 32 0,-120 9-32 0,146-7 35 15,-146 7-35-15,173-12 15 0,-173 12-15 0,223-15 22 0,-223 15-22 16,240-15 26-16,-240 15-26 0,257-21 15 15,-257 21-15-15,302-20 11 0,-302 20-11 0,316-26 11 0,-316 26-11 0,327-22 10 16,-327 22-10-16,343-18 5 0,-343 18-5 0,345-19 2 16,-345 19-2-16,334-13-2 0,-334 13 2 0,301-7-2 15,-301 7 2-15,258-4 0 0,-258 4 0 0,196 0 2 16,-196 0-2-16,146 0 2 0,-146 0-2 0,79 0 3 16,-79 0-3-16,50 0 20 0,-50 0-20 0,9 0 40 15,-9 0-40-15,0 0 30 0,0 0-30 0,0 0 5 16,0 0-5-16,-35 11 0 0,35-11 0 0,-76 16-43 15,76-16 43-15,-103 14-382 0,103-14 382 0</inkml:trace>
  <inkml:trace contextRef="#ctx0" brushRef="#br0" timeOffset="138056.2464">11824 6322 357 0,'0'0'0'0,"0"0"44"0,0 0-44 0,0 0 165 16,0 0-165-16,0 0 120 0,0 0-120 0,0 0 74 15,0 0-74-15,0 0 79 0,0 0-79 0,0 0 72 16,0 0-72-16,9-18 62 0,-9 18-62 0,0-2 49 15,0 2-49-15,0 0 46 0,0 0-46 0,0 0 31 16,0 0-31-16,0-3 36 0,0 3-36 0,0 0 45 16,0 0-45-16,0-1 33 0,0 1-33 0,0-3 14 15,0 3-14-15,0 0 14 0,0 0-14 0,0-4 7 16,0 4-7-16,0 0 7 0,0 0-7 0,0-2 5 16,0 2-5-16,0-3 17 0,0 3-17 0,0 0 26 15,0 0-26-15,0-2 19 0,0 2-19 0,0 0 12 16,0 0-12-16,0 0 22 0,0 0-22 0,0 0 35 15,0 0-35-15,0 0 20 0,0 0-20 0,0 0 13 0,0 0-13 16,0 0 0-16,0 0 0 0,0 7-9 0,0-7 9 16,0 36-12-16,0-36 12 0,0 49 0 0,0-49 0 0,0 59 2 15,0-59-2-15,-9 63 1 0,9-63-1 0,-18 71 0 16,18-71 0-16,-23 64 4 0,23-64-4 0,-9 64 2 16,9-64-2-16,-9 48 0 0,9-48 0 0,0 39 1 15,0-39-1-15,0 25 1 0,0-25-1 0,0 15 1 16,0-15-1-16,0 12 0 0,0-12 0 0,0 0 0 15,0 0 0-15,0 0-1 0,0 0 1 0,18 0-1 16,-18 0 1-16,35 0 0 0,-35 0 0 0,41 0 3 16,-41 0-3-16,76 0 5 0,-76 0-5 0,88 0 0 15,-88 0 0-15,120-13 0 0,-120 13 0 0,155-16 0 0,-155 16 0 16,179-21 3-16,-179 21-3 0,207-26 1 0,-207 26-1 16,232-23 1-16,-232 23-1 0,248-31 1 0,-248 31-1 0,249-28 2 15,-249 28-2-15,258-30 0 0,-258 30 0 16,257-20 0-16,-257 20 0 0,240-22 1 0,-240 22-1 0,217-22 0 15,-217 22 0-15,196-16-5 0,-196 16 5 0,190-19 0 16,-190 19 0-16,179-16-1 0,-179 16 1 0,164-16-2 16,-164 16 2-16,146-17 0 0,-146 17 0 0,138-13 0 15,-138 13 0-15,102-13 0 0,-102 13 0 0,94-12 0 16,-94 12 0-16,61-9 0 0,-61 9 0 0,53-6 0 16,-53 6 0-16,41-7 0 0,-41 7 0 0,35-5-5 15,-35 5 5-15,35-5-26 0,-35 5 26 0,26-5-43 16,-26 5 43-16,24-5-56 0,-24 5 56 0,26-12-56 0,-26 12 56 15,18-10-100-15,-18 10 100 0,17-9-210 0,-17 9 210 16,0-18-538-16,0 18 538 0</inkml:trace>
  <inkml:trace contextRef="#ctx0" brushRef="#br0" timeOffset="138451.8112">16094 6264 685 0,'0'0'0'0,"0"0"88"0,0 0-88 0,0 0 179 16,0 0-179-16,0 0 122 0,0 0-122 0,0 0 60 15,0 0-60-15,0 0 38 0,0 0-38 0,0 0 18 16,0 0-18-16,-173 8 7 0,173-8-7 0,-67 23 7 0,67-23-7 0,-70 27 17 16,70-27-17-16,-62 32 17 0,62-32-17 0,-49 38 21 15,49-38-21-15,-35 33 25 0,35-33-25 0,-18 35 25 16,18-35-25-16,-9 29 23 0,9-29-23 0,0 28 21 15,0-28-21-15,0 25 13 0,0-25-13 0,27 23 20 16,-27-23-20-16,43 18 27 0,-43-18-27 0,50 16 13 0,-50-16-13 0,53 12 22 16,-53-12-22-16,53 5 12 0,-53-5-12 0,41 5 9 15,-41-5-9-15,35 0 4 0,-35 0-4 0,17 0 12 16,-17 0-12-16,18 0 17 0,-18 0-17 0,17-5 24 16,-17 5-24-16,18-15 36 0,-18 15-36 0,15-21 24 15,-15 21-24-15,8-31 22 0,-8 31-22 0,9-39 13 16,-9 39-13-16,0-39 12 0,0 39-12 0,0-43 9 15,0 43-9-15,0-42 2 0,0 42-2 0,-32-38 0 16,32 38 0-16,-53-32-5 0,53 32 5 0,-61-27-74 16,61 27 74-16,-59-32-292 0,59 32 292 0,-52-35-872 15,52 35 872-15</inkml:trace>
  <inkml:trace contextRef="#ctx0" brushRef="#br0" timeOffset="139472.0259">9017 4077 707 0,'0'0'0'0,"0"0"39"0,0 0-39 0,0 0 194 16,0 0-194-16,0 0 142 0,0 0-142 0,0 0 91 15,0 0-91-15,0 0 68 0,0 0-68 0,0 0 47 0,0 0-47 0,-44 0 26 16,44 0-26-16,0 0 6 0,0 0-6 0,0 0 2 16,0 0-2-16,27 0 0 0,-27 0 0 0,58 3 12 15,-58-3-12-15,62 7 23 0,-62-7-23 0,79 0 22 16,-79 0-22-16,85 0 21 0,-85 0-21 0,84 0 10 15,-84 0-10-15,77-7 8 0,-77 7-8 0,52-4 3 16,-52 4-3-16,35-7 2 0,-35 7-2 0,18-5 6 16,-18 5-6-16,9-2 3 0,-9 2-3 0,0 0 5 15,0 0-5-15,0 0 7 0,0 0-7 0,0 0 9 16,0 0-9-16,0 0 0 0,0 0 0 0,0 0-4 16,0 0 4-16,0 23-14 0,0-23 14 0,0 42 0 0,0-42 0 0,-18 63 3 15,18-63-3-15,-17 75 1 0,17-75-1 0,-18 82 0 16,18-82 0-16,-9 82 0 0,9-82 0 0,-9 82 0 15,9-82 0-15,-14 78 0 0,14-78 0 0,-9 67 0 16,9-67 0-16,-12 62-1 0,12-62 1 0,-14 49-4 16,14-49 4-16,-9 33-23 0,9-33 23 0,-9 22-98 15,9-22 98-15,0 0-193 0,0 0 193 0,-9 0-456 16,9 0 456-16</inkml:trace>
  <inkml:trace contextRef="#ctx0" brushRef="#br0" timeOffset="139909.5325">9945 4135 754 0,'0'0'0'0,"0"0"94"0,0 0-94 0,0 0 253 16,0 0-253-16,0 0 133 0,0 0-133 0,0 0 108 0,0 0-108 16,0 0 65-16,0 0-65 0,0 0 29 0,0 0-29 0,9-28 1 15,-9 28-1-15,17 10 0 0,-17-10 0 0,24 34 0 16,-24-34 0-16,35 47 4 0,-35-47-4 0,35 54 13 16,-35-54-13-16,44 53 2 0,-44-53-2 0,41 53 4 15,-41-53-4-15,35 48 1 0,-35-48-1 0,26 43 0 16,-26-43 0-16,35 38 4 0,-35-38-4 0,15 21 1 15,-15-21-1-15,18 10 0 0,-18-10 0 0,8 7 4 16,-8-7-4-16,0 0 1 0,0 0-1 0,0 0 12 16,0 0-12-16,0 0 46 0,0 0-46 0,9-23 74 15,-9 23-74-15,27-37 28 0,-27 37-28 0,26-54 3 0,-26 54-3 0,35-65 3 16,-35 65-3-16,32-79-3 0,-32 79 3 16,35-76 0-16,-35 76 0 0,41-64-10 0,-41 64 10 0,35-51-72 15,-35 51 72-15,44-34-131 0,-44 34 131 0,44-27-336 16,-44 27 336-16,41-20-754 0,-41 20 754 0</inkml:trace>
  <inkml:trace contextRef="#ctx0" brushRef="#br0" timeOffset="141237.6736">16627 3575 682 0,'0'0'0'0,"0"0"11"0,0 0-11 0,-44 118 33 16,44-118-33-16,-26 78 51 0,26-78-51 0,-18 90 50 15,18-90-50-15,-9 89 44 0,9-89-44 0,-17 80 49 16,17-80-49-16,-6 66 28 0,6-66-28 0,-3 50 35 16,3-50-35-16,-6 32 39 0,6-32-39 0,0 20 38 15,0-20-38-15,0 5 28 0,0-5-28 0,0 0 23 16,0 0-23-16,0 0 34 0,0 0-34 0,0-4 89 16,0 4-89-16,0-35 95 0,0 35-95 0,0-47 17 0,0 47-17 0,0-58 6 15,0 58-6-15,0-61 4 0,0 61-4 16,9-70 4-16,-9 70-4 0,6-76 4 0,-6 76-4 0,8-82 3 15,-8 82-3-15,9-81 6 0,-9 81-6 0,9-65 2 16,-9 65-2-16,18-52 5 0,-18 52-5 0,26-32 11 16,-26 32-11-16,26-22 8 0,-26 22-8 0,32-8 3 15,-32 8-3-15,36-5 0 0,-36 5 0 0,35 0 0 16,-35 0 0-16,35 0 1 0,-35 0-1 0,50 12 0 16,-50-12 0-16,43 39-1 0,-43-39 1 0,36 55 0 15,-36-55 0-15,41 70 0 0,-41-70 0 0,26 79 3 16,-26-79-3-16,17 82 3 0,-17-82-3 0,18 76 1 15,-18-76-1-15,0 65 1 0,0-65-1 0,9 55 1 16,-9-55-1-16,9 42 0 0,-9-42 0 0,0 32 1 0,0-32-1 16,0 23 1-16,0-23-1 0,0 11 0 15,0-11 0-15,0 7 0 0,0-7 0 0,0 1-3 0,0-1 3 0,0 4-71 16,0-4 71-16,0 0-181 0,0 0 181 0,0 0-304 16,0 0 304-16</inkml:trace>
  <inkml:trace contextRef="#ctx0" brushRef="#br0" timeOffset="141414.3389">16530 3968 753 0,'0'0'0'0,"0"0"61"0,0 0-61 0,0 0 184 16,0 0-184-16,0 0 77 0,0 0-77 0,0 0 25 16,0 0-25-16,0 0 42 15,0 0-42-15,240-48 27 0,-240 48-27 0,138-19 0 16,-138 19 0-16,137-24-5 0,-137 24 5 0,147-32-364 15,-147 32 364-15</inkml:trace>
  <inkml:trace contextRef="#ctx0" brushRef="#br0" timeOffset="142367.4707">16317 3560 243 0,'0'0'0'0,"0"0"266"15,0 0-266-15,0 0 83 0,0 0-83 0,0 0 93 16,0 0-93-16,0 0 25 0,0 0-25 0,0 0 40 16,0 0-40-16,0 0 55 0,0 0-55 0,-182-3 50 15,182 3-50-15,-32 3 80 0,32-3-80 0,-26 8 69 16,26-8-69-16,-27 9 39 0,27-9-39 0,-26 22 21 16,26-22-21-16,-26 25 16 0,26-25-16 0,-24 34 19 15,24-34-19-15,-26 43 30 0,26-43-30 0,-9 43 23 16,9-43-23-16,-9 44 20 0,9-44-20 0,0 39 22 15,0-39-22-15,0 34 17 0,0-34-17 0,0 27 16 16,0-27-16-16,18 26 14 0,-18-26-14 0,41 18 11 16,-41-18-11-16,44 16 14 0,-44-16-14 0,44 8 15 15,-44-8-15-15,58 8 10 0,-58-8-10 0,44 2 9 0,-44-2-9 0,44 0 4 16,-44 0-4-16,41 0 6 0,-41 0-6 16,35 0 13-16,-35 0-13 0,35-18 18 0,-35 18-18 0,32-19 22 15,-32 19-22-15,12-21 24 0,-12 21-24 0,6-26 30 16,-6 26-30-16,9-28 27 0,-9 28-27 0,0-30 17 15,0 30-17-15,0-32 14 0,0 32-14 0,0-36 11 16,0 36-11-16,0-40 19 0,0 40-19 0,-27-40 19 16,27 40-19-16,-49-41 13 0,49 41-13 0,-44-32 6 15,44 32-6-15,-35-26 0 0,35 26 0 0,-33-5-7 16,33 5 7-16,-26 0-27 0,26 0 27 0,-18 16-104 16,18-16 104-16,-8 31-298 0,8-31 298 0</inkml:trace>
  <inkml:trace contextRef="#ctx0" brushRef="#br0" timeOffset="145231.7645">7832 7279 696 0,'0'0'0'0,"0"0"67"0,0 0-67 0,0 0 162 16,0 0-162-16,0 0 100 0,0 0-100 0,0 0 69 16,0 0-69-16,0 0 39 0,0 0-39 0,0 0 42 15,0 0-42-15,17 0 32 0,-17 0-32 0,33-2 21 16,-33 2-21-16,44-8 17 0,-44 8-17 0,52-15 10 16,-52 15-10-16,76-13 7 0,-76 13-7 0,88-17 4 15,-88 17-4-15,85-14 5 0,-85 14-5 0,76-18 3 16,-76 18-3-16,62-14 3 0,-62 14-3 0,52-11 1 15,-52 11-1-15,32-7 3 0,-32 7-3 0,9-2 0 16,-9 2 0-16,0 0 3 0,0 0-3 0,0 0 12 16,0 0-12-16,0 0 17 0,0 0-17 0,0 0 14 15,0 0-14-15,0 0 0 0,0 0 0 0,0 0-14 16,0 0 14-16,0 17-11 0,0-17 11 0,-17 32 0 16,17-32 0-16,-24 45 2 0,24-45-2 0,-17 52 2 0,17-52-2 0,-18 57 6 15,18-57-6-15,-9 57 1 16,9-57-1-16,0 55 0 0,0-55 0 0,0 47 6 0,0-47-6 15,0 38 0-15,0-38 0 0,0 36-3 0,0-36 3 16,0 27 0-16,0-27 0 0,0 24 5 0,0-24-5 0,0 17 0 16,0-17 0-16,0 14-1 0,0-14 1 0,-8 14-7 15,8-14 7-15,-18 10-56 0,18-10 56 0,-35 10-153 16,35-10 153-16,-41 2-329 0,41-2 329 0</inkml:trace>
  <inkml:trace contextRef="#ctx0" brushRef="#br0" timeOffset="145408.1993">8081 7562 803 0,'0'0'0'0,"0"0"57"16,0 0-57-16,0 0 109 0,0 0-109 0,0 0 35 16,0 0-35-16,0 0 16 0,0 0-16 0,257-85 15 15,-257 85-15-15,76-13 0 0,-76 13 0 0,53-14-1 0,-53 14 1 0,44-8-61 16,-44 8 61-16,26-9-425 0,-26 9 425 0</inkml:trace>
  <inkml:trace contextRef="#ctx0" brushRef="#br0" timeOffset="145830.1203">8751 7229 868 0,'0'0'0'0,"0"0"84"0,0 0-84 0,0 0 154 16,0 0-154-16,0 0 55 0,0 0-55 0,0 0 20 15,0 0-20-15,0 0 23 0,0 0-23 0,0 0 39 16,0 0-39-16,0 0 36 0,0 0-36 0,0 1 30 16,0-1-30-16,0 11 0 0,0-11 0 0,0 16 2 15,0-16-2-15,9 31 5 0,-9-31-5 0,17 40 16 16,-17-40-16-16,35 42 12 0,-35-42-12 0,33 48 7 15,-33-48-7-15,26 46 6 0,-26-46-6 0,35 43 6 16,-35-43-6-16,32 39 4 0,-32-39-4 0,27 36 4 16,-27-36-4-16,17 29 0 0,-17-29 0 0,18 24-1 15,-18-24 1-15,17 13 0 0,-17-13 0 0,9 10 3 16,-9-10-3-16,0 4 0 0,0-4 0 0,9 0 1 16,-9 0-1-16,0 0 5 0,0 0-5 0,0 0 22 0,0 0-22 15,0 0 78-15,0 0-78 0,14-26 79 0,-14 26-79 16,9-33 47-16,-9 33-47 0,12-57 12 0,-12 57-12 15,15-69 15-15,-15 69-15 0,17-86 8 0,-17 86-8 16,18-95 0-16,-18 95 0 0,17-93-8 0,-17 93 8 0,35-83-78 16,-35 83 78-16,50-70-225 0,-50 70 225 0,44-65-461 15,-44 65 461-15</inkml:trace>
  <inkml:trace contextRef="#ctx0" brushRef="#br0" timeOffset="172309.1929">2464 13847 685 0,'0'0'0'0,"0"0"100"0,0 0-100 0,0 0 61 15,0 0-61-15,0 0 143 0,0 0-143 0,0 0 66 16,0 0-66-16,0 0 57 0,0 0-57 0,0 0 34 16,0 0-34-16,0 0 31 0,0 0-31 0,-41-20 22 15,41 20-22-15,0 0 41 0,0 0-41 0,0 0 38 0,0 0-38 16,-3 0 18-16,3 0-18 0,0 0 7 0,0 0-7 15,0 0 3-15,0 0-3 0,0 0 0 0,0 0 0 0,0 0-4 16,0 0 4-16,0 0-12 0,0 0 12 0,27 0-22 16,-27 0 22-16,76 0 0 0,-76 0 0 0,105 0 10 15,-105 0-10-15,129 0 2 0,-129 0-2 0,152-8 2 16,-152 8-2-16,173-4 3 0,-173 4-3 0,164-6 2 16,-164 6-2-16,163-5-2 0,-163 5 2 0,147-9-1 15,-147 9 1-15,102-1-3 0,-102 1 3 0,76-7-12 16,-76 7 12-16,53 0-19 0,-53 0 19 0,35 0-62 15,-35 0 62-15,18 0-140 0,-18 0 140 0,14 7-183 16,-14-7 183-16,3 10-247 0,-3-10 247 0</inkml:trace>
  <inkml:trace contextRef="#ctx0" brushRef="#br0" timeOffset="172840.6467">1709 14436 62 0,'0'0'0'0,"0"0"602"0,0 0-602 0,0 0 21 16,0 0-21-16,0 0 110 0,0 0-110 0,0 0 52 15,0 0-52-15,0 0 55 0,0 0-55 0,0 0 31 16,0 0-31-16,-61 0 20 0,61 0-20 0,0 0 26 16,0 0-26-16,-6 0 30 0,6 0-30 0,0 0 33 15,0 0-33-15,0 0 32 0,0 0-32 0,0 0 26 16,0 0-26-16,0 0 28 0,0 0-28 0,0 0 5 15,0 0-5-15,58 0 11 0,-58 0-11 0,103 0 59 0,-103 0-59 16,146 0 48-16,-146 0-48 0,190 0 63 16,-190 0-63-16,214-7 34 0,-214 7-34 0,249-16 27 15,-249 16-27-15,257-8 17 0,-257 8-17 0,284-12 13 0,-284 12-13 16,275-11 9-16,-275 11-9 0,258-5 0 0,-258 5 0 0,249-8 0 16,-249 8 0-16,213-3 2 0,-213 3-2 15,182-5 0-15,-182 5 0 0,164-5-2 0,-164 5 2 0,128-2 0 16,-128 2 0-16,103-4 0 0,-103 4 0 0,85-4 1 15,-85 4-1-15,52-7 0 0,-52 7 0 0,44 0 0 16,-44 0 0-16,24 0-3 0,-24 0 3 0,8 0-46 16,-8 0 46-16,9 0-112 0,-9 0 112 0,0 0-185 15,0 0 185-15,0 0-338 0,0 0 338 0</inkml:trace>
  <inkml:trace contextRef="#ctx0" brushRef="#br0" timeOffset="173642.3731">3152 14418 384 0,'0'0'0'0,"0"0"115"0,0 0-115 0,0 0 109 15,0 0-109-15,0 0 93 0,0 0-93 0,0 0 68 16,0 0-68-16,0 0 59 0,0 0-59 0,0 0 63 15,0 0-63-15,76-64 77 0,-76 64-77 0,9-4 65 16,-9 4-65-16,9-4 72 0,-9 4-72 0,0 0 65 16,0 0-65-16,0 0 61 0,0 0-61 0,0 0 67 15,0 0-67-15,0 0 52 0,0 0-52 0,0 0 31 16,0 0-31-16,0 0 25 0,0 0-25 0,0 0 0 16,0 0 0-16,0 20-1 0,0-20 1 0,0 52-2 15,0-52 2-15,8 80 0 0,-8-80 0 0,0 98 24 16,0-98-24-16,0 112 15 0,0-112-15 0,0 108 24 15,0-108-24-15,0 104 18 0,0-104-18 0,9 87 15 0,-9-87-15 0,9 70 30 16,-9-70-30-16,9 63 11 0,-9-63-11 16,0 42 13-16,0-42-13 0,8 38 6 0,-8-38-6 0,9 22 7 15,-9-22-7-15,6 16 5 0,-6-16-5 0,9 9 1 16,-9-9-1-16,0 0 1 0,0 0-1 0,3 0 2 16,-3 0-2-16,0 0 0 0,0 0 0 0,0 0-74 15,0 0 74-15,0-5-162 0,0 5 162 0,0-27-509 16,0 27 509-16</inkml:trace>
  <inkml:trace contextRef="#ctx0" brushRef="#br0" timeOffset="175475.2306">2136 15620 479 0,'0'0'0'0,"0"0"4"0,0 0-4 0,0 0 13 15,0 0-13-15,0 0 22 0,0 0-22 0,0 0 57 16,0 0-57-16,0 0 70 0,0 0-70 0,0 0 50 0,0 0-50 16,-196-41 32-16,196 41-32 0,-17 0 35 0,17 0-35 15,-6 0 43-15,6 0-43 0,-9-1 31 16,9 1-31-16,-9-6 12 0,9 6-12 0,-11 0 24 0,11 0-24 0,-15 0 31 16,15 0-31-16,-18 0 23 0,18 0-23 0,-17 0 10 15,17 0-10-15,-18 0 13 0,18 0-13 0,-9 0 19 16,9 0-19-16,0 0 11 0,0 0-11 0,0 0 8 15,0 0-8-15,0 0 8 0,0 0-8 0,0 0 6 16,0 0-6-16,0 0 0 0,0 0 0 0,62 0 2 16,-62 0-2-16,94 0 23 0,-94 0-23 0,146 0 52 15,-146 0-52-15,196 0 45 0,-196 0-45 0,234 0 25 16,-234 0-25-16,272-10 18 0,-272 10-18 0,293-10 14 16,-293 10-14-16,319-8 9 15,-319 8-9-15,310-9 0 0,-310 9 0 0,308-6 0 16,-308 6 0-16,266-9-1 0,-266 9 1 0,231-12 0 15,-231 12 0-15,173-6-3 0,-173 6 3 0,120-9 0 16,-120 9 0-16,58 0 1 0,-58 0-1 0,12-5 0 16,-12 5 0-16,0 0-8 0,0 0 8 0,0 0-40 15,0 0 40-15,-53 5-59 0,53-5 59 0,-70 15-204 0,70-15 204 16,-94 17-286-16,94-17 286 0</inkml:trace>
  <inkml:trace contextRef="#ctx0" brushRef="#br0" timeOffset="175928.3889">2833 16126 482 0,'0'0'0'0,"0"0"104"16,0 0-104-16,0 0 98 0,0 0-98 0,0 0 99 16,0 0-99-16,0 0 65 0,0 0-65 0,0 0 53 15,0 0-53-15,0 0 48 0,0 0-48 0,-9 0 42 16,9 0-42-16,0 0 40 0,0 0-40 0,0 0 39 15,0 0-39-15,0 0 24 0,0 0-24 0,0 0 8 16,0 0-8-16,0 0 11 0,0 0-11 0,18 0 20 16,-18 0-20-16,52 4 33 0,-52-4-33 0,85 0 31 0,-85 0-31 15,111 0 30-15,-111 0-30 0,138 0 18 16,-138 0-18-16,129-12 12 0,-129 12-12 0,123-12 5 0,-123 12-5 16,99-10 3-16,-99 10-3 0,70-6 2 0,-70 6-2 15,44-4-2-15,-44 4 2 0,18 0-2 0,-18 0 2 0,0 0-44 16,0 0 44-16,0 0-117 0,0 0 117 0,0 10-167 15,0-10 167-15,-3 17-148 0,3-17 148 0,-32 17-325 16,32-17 325-16</inkml:trace>
  <inkml:trace contextRef="#ctx0" brushRef="#br0" timeOffset="176225.4209">3436 16185 694 0,'0'0'0'0,"0"0"44"0,0 0-44 0,0 0 165 0,0 0-165 0,0 0 125 16,0 0-125-16,0 0 104 0,0 0-104 0,0 0 65 16,0 0-65-16,0 0 62 0,0 0-62 0,-3-27 47 15,3 27-47-15,-6 0 23 0,6 0-23 0,0 3 0 16,0-3 0-16,0 41-2 0,0-41 2 0,0 64 0 16,0-64 0-16,23 87 28 0,-23-87-28 0,18 106 25 15,-18-106-25-15,18 109 27 0,-18-109-27 0,17 100 19 16,-17-100-19-16,9 95 16 0,-9-95-16 0,9 76 5 15,-9-76-5-15,0 64 5 0,0-64-5 0,8 52 3 16,-8-52-3-16,0 39 1 0,0-39-1 0,0 32 0 16,0-32 0-16,0 25 3 0,0-25-3 0,0 15 0 15,0-15 0-15,0 8-58 0,0-8 58 0,0 0-274 0,0 0 274 16,-17-13-628-16,17 13 628 0</inkml:trace>
  <inkml:trace contextRef="#ctx0" brushRef="#br0" timeOffset="177162.9913">3339 12834 636 0,'0'0'0'0,"0"0"49"0,0 0-49 0,0 0 107 15,0 0-107-15,0 0 71 0,0 0-71 0,0 0 77 0,0 0-77 0,0 0 56 16,0 0-56-16,0 0 75 0,0 0-75 16,9-71 62-16,-9 71-62 0,3-6 38 0,-3 6-38 0,0-5 51 15,0 5-51-15,0-4 37 0,0 4-37 0,0 0 50 16,0 0-50-16,0 0 32 0,0 0-32 0,0 0 24 15,0 0-24-15,0 0 0 0,0 0 0 0,0 9-13 16,0-9 13-16,0 40-21 0,0-40 21 0,0 72 0 16,0-72 0-16,0 97 3 0,0-97-3 0,-3 121 5 15,3-121-5-15,-15 126 2 0,15-126-2 0,-11 126 0 16,11-126 0-16,-15 114 1 0,15-114-1 0,-18 99 0 16,18-99 0-16,-8 86 0 0,8-86 0 0,-18 67 0 15,18-67 0-15,0 50-2 0,0-50 2 0,-9 40 0 16,9-40 0-16,0 24-36 0,0-24 36 0,0 13-155 0,0-13 155 15,-17 0-259-15,17 0 259 0,-9-13-873 0,9 13 873 16</inkml:trace>
  <inkml:trace contextRef="#ctx0" brushRef="#br0" timeOffset="177730.4613">3418 12924 739 0,'0'0'0'0,"0"0"50"16,0 0-50-16,0 0 163 0,0 0-163 0,0 0 98 16,0 0-98-16,0 0 54 0,0 0-54 0,0 0 29 15,0 0-29-15,0 0 15 0,0 0-15 0,-44-17 4 16,44 17-4-16,0 0 0 0,0 0 0 0,9 0 0 15,-9 0 0-15,67 17 3 0,-67-17-3 0,106 15 37 16,-106-15-37-16,161 12 30 0,-161-12-30 0,216 10 16 16,-216-10-16-16,275 5 13 0,-275-5-13 0,317 0 11 15,-317 0-11-15,345 6 11 0,-345-6-11 0,342 0 11 0,-342 0-11 16,346 4 2-16,-346-4-2 0,325 7 2 0,-325-7-2 16,324 10 2-16,-324-10-2 0,311 15 0 0,-311-15 0 0,292 15 0 15,-292-15 0-15,258 17-4 0,-258-17 4 0,196 11-11 16,-196-11 11-16,146 12-10 0,-146-12 10 0,94 11-4 15,-94-11 4-15,44 5-8 0,-44-5 8 0,18 7-22 16,-18-7 22-16,8 4-67 0,-8-4 67 0,0 5-61 16,0-5 61-16,0 11-87 0,0-11 87 0,0 8-127 15,0-8 127-15,0 13-168 0,0-13 168 0,0 9-236 16,0-9 236-16,0 6-282 0,0-6 282 0</inkml:trace>
  <inkml:trace contextRef="#ctx0" brushRef="#br0" timeOffset="178011.6931">7507 13154 276 0,'0'0'0'0,"0"0"113"0,0 0-113 0,0 0 174 0,0 0-174 0,0 0 158 15,0 0-158-15,0 0 127 0,0 0-127 16,0 0 122-16,0 0-122 0,0 0 81 0,0 0-81 0,-138-48 71 16,138 48-71-16,-35-5 48 0,35 5-48 0,-26 0 26 15,26 0-26-15,-50 0 11 0,50 0-11 0,-70 21 0 16,70-21 0-16,-62 42 3 0,62-42-3 0,-58 54 2 16,58-54-2-16,-35 57 12 0,35-57-12 0,-9 55 21 15,9-55-21-15,0 42 29 0,0-42-29 0,18 37 38 16,-18-37-38-16,52 33 35 0,-52-33-35 0,68 20 30 15,-68-20-30-15,70 8 20 0,-70-8-20 0,67 0 12 16,-67 0-12-16,59 0 21 0,-59 0-21 0,52-13 41 16,-52 13-41-16,44-27 26 0,-44 27-26 0,41-41 29 0,-41 41-29 15,21-44 23-15,-21 44-23 0,0-51 18 0,0 51-18 16,0-51 1-16,0 51-1 0,-30-48 0 0,30 48 0 0,-84-36-25 16,84 36 25-16,-120-17-67 0,120 17 67 0,-161 0-172 15,161 0 172-15,-199 0-414 0,199 0 414 0</inkml:trace>
  <inkml:trace contextRef="#ctx0" brushRef="#br0" timeOffset="179058.5795">3623 17138 218 0,'0'0'0'0,"0"0"62"16,0 0-62-16,0 0 134 0,0 0-134 0,0 0 106 16,0 0-106-16,0 0 65 0,0 0-65 0,0 0 74 15,0 0-74-15,0 0 71 0,0 0-71 0,-155-37 59 16,155 37-59-16,-6 0 46 0,6 0-46 0,-3 0 40 0,3 0-40 0,0-1 75 16,0 1-75-16,0 0 66 0,0 0-66 0,0-7 62 15,0 7-62-15,0 0 56 0,0 0-56 0,0 0 33 16,0 0-33-16,-6 0 13 0,6 0-13 0,-3 0 12 15,3 0-12-15,0 0 10 0,0 0-10 0,-5 0 2 16,5 0-2-16,0 0 0 0,0 0 0 0,0 0 0 16,0 0 0-16,0 0-1 0,0 0 1 0,0 0-3 15,0 0 3-15,58 0-16 0,-58 0 16 0,120 0 0 16,-120 0 0-16,182 8 14 0,-182-8-14 0,231 0 6 16,-231 0-6-16,292 0 3 0,-292 0-3 0,343 0 2 15,-343 0-2-15,363-8 1 0,-363 8-1 0,377-9 0 0,-377 9 0 16,378-15-1-16,-378 15 1 0,378-12-1 15,-378 12 1-15,368-6-13 0,-368 6 13 0,351-13-15 0,-351 13 15 16,311-12-34-16,-311 12 34 0,257-12-40 0,-257 12 40 16,205-16-5-16,-205 16 5 0,147-9 0 0,-147 9 0 15,111-7 5-15,-111 7-5 0,70-10 8 0,-70 10-8 0,58-1 18 16,-58 1-18-16,53-5 5 0,-53 5-5 0,50 0 1 16,-50 0-1-16,53 0 0 0,-53 0 0 0,52 0-11 15,-52 0 11-15,50 0-82 0,-50 0 82 0,35 0-108 16,-35 0 108-16,27 0-101 0,-27 0 101 0,8 0-94 15,-8 0 94-15,9 0-100 0,-9 0 100 0,0-4-129 16,0 4 129-16,9-5-126 0,-9 5 126 0,0-6-387 16,0 6 387-16</inkml:trace>
  <inkml:trace contextRef="#ctx0" brushRef="#br0" timeOffset="179360.0421">8423 16886 509 0,'0'0'0'0,"0"0"91"15,0 0-91-15,0 0 132 0,0 0-132 0,0 0 84 16,0 0-84-16,0 0 78 0,0 0-78 0,0 0 83 15,0 0-83-15,-298-20 43 0,298 20-43 0,-80 0 44 16,80 0-44-16,-84 24 39 0,84-24-39 0,-76 34 22 16,76-34-22-16,-79 42 22 0,79-42-22 0,-44 48 22 15,44-48-22-15,-33 47 28 0,33-47-28 0,-8 49 24 16,8-49-24-16,0 43 19 0,0-43-19 0,17 33 23 16,-17-33-23-16,50 28 25 0,-50-28-25 0,70 15 28 15,-70-15-28-15,76 8 21 0,-76-8-21 0,76 0 17 16,-76 0-17-16,71 0 15 0,-71 0-15 0,52 0 18 0,-52 0-18 15,41-20 15-15,-41 20-15 0,27-20 29 16,-27 20-29-16,8-32 38 0,-8 32-38 0,0-32 35 0,0 32-35 16,0-40 28-16,0 40-28 0,-8-36 6 0,8 36-6 15,-44-38 0-15,44 38 0 0,-59-32-15 0,59 32 15 0,-58-21-73 16,58 21 73-16,-53-15-166 0,53 15 166 0,-53-21-320 16,53 21 320-16</inkml:trace>
  <inkml:trace contextRef="#ctx0" brushRef="#br0" timeOffset="182271.1286">1820 12939 536 0,'0'0'0'0,"0"0"153"0,0 0-153 15,0 0 37-15,0 0-37 0,0 0 87 0,0 0-87 0,0 0 70 16,0 0-70-16,0 0 47 0,0 0-47 0,0 0 49 16,0 0-49-16,-137-75 41 0,137 75-41 0,-27-17 45 15,27 17-45-15,-26-13 61 0,26 13-61 0,-32-18 57 16,32 18-57-16,-35-16 31 0,35 16-31 0,-41-20 30 15,41 20-30-15,-53-22 38 0,53 22-38 0,-61-15 15 16,61 15-15-16,-59-12 7 0,59 12-7 0,-61-5 1 16,61 5-1-16,-59 0 2 0,59 0-2 0,-53 0-2 15,53 0 2-15,-49 17-3 0,49-17 3 0,-47 30-6 16,47-30 6-16,-41 32-6 0,41-32 6 0,-27 39-6 0,27-39 6 16,-17 35-2-16,17-35 2 0,0 40-7 15,0-40 7-15,0 32-1 0,0-32 1 0,0 32-1 0,0-32 1 16,9 27-6-16,-9-27 6 0,35 25 0 0,-35-25 0 15,50 20 2-15,-50-20-2 0,46 14 2 0,-46-14-2 0,50 10 3 16,-50-10-3-16,50 3 3 0,-50-3-3 0,44 0 1 16,-44 0-1-16,35 0 6 0,-35 0-6 0,35 0 5 15,-35 0-5-15,35-8 5 0,-35 8-5 0,24-19 6 16,-24 19-6-16,26-23 7 0,-26 23-7 0,26-28 2 16,-26 28-2-16,18-32 2 0,-18 32-2 0,23-38 4 15,-23 38-4-15,12-32 2 0,-12 32-2 0,15-31 3 16,-15 31-3-16,8-27 5 0,-8 27-5 0,9-24 2 15,-9 24-2-15,9-20 3 0,-9 20-3 0,9-10 2 0,-9 10-2 16,0-6 1-16,0 6-1 0,8-4 3 16,-8 4-3-16,0 0 1 0,0 0-1 0,0 0 0 0,0 0 0 0,0 0-2 15,0 0 2-15,0 0-3 0,0 0 3 16,9 0-20-16,-9 0 20 0,9 10-21 0,-9-10 21 0,26 30 0 16,-26-30 0-16,27 46 4 0,-27-46-4 15,32 58 17-15,-32-58-17 0,26 69 15 0,-26-69-15 0,18 76 12 16,-18-76-12-16,23 80 20 0,-23-80-20 0,0 79 15 15,0-79-15-15,0 70 15 0,0-70-15 0,0 64 15 16,0-64-15-16,0 59 14 0,0-59-14 0,0 42 18 16,0-42-18-16,-14 38 12 0,14-38-12 0,-18 27 10 15,18-27-10-15,0 16 8 0,0-16-8 0,0 4 8 0,0-4-8 16,0 0 4-16,0 0-4 0,0 0 4 16,0 0-4-16,0 0 8 0,0 0-8 0,0 0 0 0,0 0 0 0,0 0 0 15,0 0 0-15,-9 0-20 0,9 0 20 0,-9 0-137 16,9 0 137-16,-26-4-401 0,26 4 401 0</inkml:trace>
  <inkml:trace contextRef="#ctx0" brushRef="#br0" timeOffset="184557.587">1408 16818 771 0,'0'0'0'0,"0"0"25"15,0 0-25-15,0 0 84 0,0 0-84 0,0 0 100 16,0 0-100-16,0 0 66 0,0 0-66 0,0 0 55 16,0 0-55-16,0 0 55 0,0 0-55 0,-9-2 49 15,9 2-49-15,0-5 48 0,0 5-48 0,0-4 63 16,0 4-63-16,0-4 38 0,0 4-38 0,0-12 40 16,0 12-40-16,0-12 21 0,0 12-21 0,0-16 20 15,0 16-20-15,9-21 4 0,-9 21-4 0,35-22 6 16,-35 22-6-16,52-25 1 0,-52 25-1 0,59-23 2 15,-59 23-2-15,61-21-2 0,-61 21 2 0,59-15 2 16,-59 15-2-16,58-8-2 0,-58 8 2 0,47-5-1 16,-47 5 1-16,50 0-5 0,-50 0 5 0,53 0-7 15,-53 0 7-15,49 23-7 0,-49-23 7 0,44 32-2 0,-44-32 2 16,35 42-9-16,-35-42 9 0,15 43-5 0,-15-43 5 0,0 48-2 16,0-48 2-16,0 43-2 0,0-43 2 0,-50 44 0 15,50-44 0-15,-52 37 0 0,52-37 0 0,-59 27 10 16,59-27-10-16,-44 17 2 0,44-17-2 0,-35 10 2 15,35-10-2-15,-17 5 2 0,17-5-2 0,-9 0 4 16,9 0-4-16,-6 0 11 0,6 0-11 0,0 0 5 16,0 0-5-16,0 0 10 0,0 0-10 0,0-12 0 15,0 12 0-15,0-16-12 0,0 16 12 0,0-11-4 0,0 11 4 16,23-10 0-16,-23 10 0 0,18-5 0 16,-18 5 0-16,26 0-1 0,-26 0 1 0,44 5-15 0,-44-5 15 0,44 27-2 15,-44-27 2-15,41 38 0 0,-41-38 0 16,50 43-1-16,-50-43 1 0,17 40-1 0,-17-40 1 0,9 45-4 15,-9-45 4-15,0 42-1 0,0-42 1 16,-6 42-3-16,6-42 3 0,-52 32 0 0,52-32 0 0,-68 32 1 16,68-32-1-16,-70 18 10 0,70-18-10 0,-79 20 0 15,79-20 0-15,-85 11 4 0,85-11-4 0,-76 1 6 16,76-1-6-16,-79 0 6 0,79 0-6 0,-76 0 10 16,76 0-10-16,-59 0 8 0,59 0-8 0,-52-12 17 15,52 12-17-15,-44-15 13 0,44 15-13 0,-35-13 7 16,35 13-7-16,-41-8 0 0,41 8 0 0,-35-2-9 15,35 2 9-15,-44 0-88 0,44 0 88 0,-50-5-263 16,50 5 263-16,-62-12-549 0,62 12 549 0</inkml:trace>
  <inkml:trace contextRef="#ctx0" brushRef="#br0" timeOffset="185780.8761">8485 13196 1120 0,'0'0'0'0,"0"0"9"0,0 0-9 0,0 0 86 15,0 0-86-15,0 0 58 0,0 0-58 0,0 0 30 0,0 0-30 0,0 0 0 16,0 0 0-16,0 0-25 0,0 0 25 0,0 0 0 16,0 0 0-16,-27 175 12 0,27-175-12 0,0 92 8 15,0-92-8-15,0 89 3 0,0-89-3 0,0 81 1 16,0-81-1-16,0 63 1 0,0-63-1 0,0 44 0 16,0-44 0-16,0 32 1 0,0-32-1 0,0 15 0 15,0-15 0-15,0 0 5 0,0 0-5 0,0 0 9 16,0 0-9-16,0 0 35 0,0 0-35 0,0-24 88 15,0 24-88-15,-17-43 40 0,17 43-40 0,-15-55 9 16,15 55-9-16,-18-68 2 0,18 68-2 0,-8-77 6 16,8 77-6-16,0-89 5 0,0 89-5 0,0-86 2 15,0 86-2-15,0-79 2 0,0 79-2 0,0-70 1 16,0 70-1-16,14-50 1 0,-14 50-1 0,18-29 4 0,-18 29-4 16,17-16 10-16,-17 16-10 0,27-6 0 15,-27 6 0-15,17 0 0 0,-17 0 0 0,27 0-4 0,-27 0 4 0,41 22-4 16,-41-22 4-16,44 42-4 0,-44-42 4 0,61 54 0 15,-61-54 0-15,59 69 9 0,-59-69-9 0,61 67 6 16,-61-67-6-16,41 72 1 0,-41-72-1 0,35 68 1 16,-35-68-1-16,35 59 1 0,-35-59-1 0,24 58 0 15,-24-58 0-15,17 43 0 0,-17-43 0 0,9 34 0 16,-9-34 0-16,3 25 0 0,-3-25 0 0,0 12-12 16,0-12 12-16,0 12-47 0,0-12 47 0,0 4-64 15,0-4 64-15,0 0-124 0,0 0 124 0,-18 0-186 16,18 0 186-16,-61 0-356 0,61 0 356 0</inkml:trace>
  <inkml:trace contextRef="#ctx0" brushRef="#br0" timeOffset="185937.1243">8534 13552 828 0,'0'0'0'0,"0"0"83"0,0 0-83 0,0 0 86 15,0 0-86-15,0 0 51 0,0 0-51 0,0 0 33 16,0 0-33-16,302-79 33 0,-302 79-33 0,120-16 5 15,-120 16-5-15,129-11 0 0,-129 11 0 0,87-15-222 16,-87 15 222-16</inkml:trace>
  <inkml:trace contextRef="#ctx0" brushRef="#br0" timeOffset="187140.2641">9070 16966 726 0,'0'0'0'0,"0"0"160"16,0 0-160-16,0 0 142 0,0 0-142 0,0 0 158 15,0 0-158-15,0 0 57 0,0 0-57 0,0 0 42 16,0 0-42-16,0 0 0 0,0 0 0 0,-35-11-2 16,35 11 2-16,0 39 0 0,0-39 0 0,0 57 11 15,0-57-11-15,9 59 17 0,-9-59-17 0,8 64 15 16,-8-64-15-16,9 63 12 0,-9-63-12 0,0 51 11 15,0-51-11-15,0 48 5 0,0-48-5 0,0 37 5 16,0-37-5-16,0 20 5 0,0-20-5 0,0 12 4 16,0-12-4-16,0 4 2 0,0-4-2 0,0 0 5 15,0 0-5-15,0 0 14 0,0 0-14 0,-3 0 23 16,3 0-23-16,-14-32 56 0,14 32-56 0,-27-49 8 16,27 49-8-16,-17-59 4 0,17 59-4 0,-18-64 8 0,18 64-8 15,-17-67 0-15,17 67 0 0,0-69 0 16,0 69 0-16,0-63-3 0,0 63 3 0,0-55-1 0,0 55 1 15,0-53-1-15,0 53 1 0,26-40 0 0,-26 40 0 16,35-32 0-16,-35 32 0 0,44-23 0 0,-44 23 0 0,41-19-1 16,-41 19 1-16,35-5-3 0,-35 5 3 0,35 0-7 15,-35 0 7-15,32 0-8 0,-32 0 8 0,27 12-14 16,-27-12 14-16,35 35-9 0,-35-35 9 0,26 40-2 16,-26-40 2-16,15 46-6 0,-15-46 6 0,0 43-6 15,0-43 6-15,0 43-4 0,0-43 4 0,0 36-9 16,0-36 9-16,-41 27-2 0,41-27 2 0,-27 22-2 15,27-22 2-15,-26 10-1 0,26-10 1 0,-15 0 1 0,15 0-1 0,-8 0 6 16,8 0-6-16,0 0 3 0,0 0-3 16,0 0 7-16,0 0-7 0,0 0 0 0,0 0 0 0,0-9-21 15,0 9 21-15,0-10-13 0,0 10 13 0,23-13-10 16,-23 13 10-16,44-8-7 0,-44 8 7 0,50-7-10 16,-50 7 10-16,52 0-11 0,-52 0 11 0,53 0-12 15,-53 0 12-15,53 11-9 0,-53-11 9 0,41 32-10 16,-41-32 10-16,35 38-4 0,-35-38 4 0,23 43-3 15,-23-43 3-15,0 44-4 0,0-44 4 0,0 40-1 16,0-40 1-16,0 38-1 0,0-38 1 0,-41 32-1 16,41-32 1-16,-58 26 0 0,58-26 0 0,-62 18 1 15,62-18-1-15,-70 14 2 0,70-14-2 0,-76 1 2 16,76-1-2-16,-76 0 1 0,76 0-1 0,-79 0 0 16,79 0 0-16,-62-17-14 0,62 17 14 0,-58-38-91 0,58 38 91 15,-41-40-178-15,41 40 178 0,-35-51-348 0,35 51 348 0</inkml:trace>
  <inkml:trace contextRef="#ctx0" brushRef="#br0" timeOffset="188473.3976">8707 15093 702 0,'0'0'0'0,"0"0"187"15,0 0-187-15,0 0 101 0,0 0-101 0,0 0 161 32,0 0-161-32,0 0 102 0,0 0-102 0,0 0 86 15,0 0-86-15,0 0 54 0,0 0-54 0,-18-51 43 0,18 51-43 0,0 0 25 0,0 0-25 0,0 0 4 32,0 0-4-32,0 13 0 0,0-13 0 0,0 36-18 0,0-36 18 0,0 55 0 0,0-55 0 0,27 68 9 31,-27-68-9-31,35 76 5 0,-35-76-5 0,44 74 0 0,-44-74 0 0,41 74 3 0,-41-74-3 0,52 55 2 15,-52-55-2-15,41 42 2 0,-41-42-2 0,27 32 0 0,-27-32 0 32,17 17 2-32,-17-17-2 0,9 4-2 0,-9-4 2 0,9 0 3 0,-9 0-3 0,0 0 2 0,0 0-2 0,9 0 15 15,-9 0-15-15,0-27 27 0,0 27-27 16,8-44 20-16,-8 44-20 0,9-56 1 0,-9 56-1 0,9-65 2 16,-9 65-2-16,18-68 3 0,-18 68-3 0,14-74 0 15,-14 74 0-15,18-72 2 0,-18 72-2 0,17-68 0 31,-17 68 0-31,9-53 0 0,-9 53 0 0,18-42 0 16,-18 42 0-16,17-24-2 0,-17 24 2 0,0-10-6 16,0 10 6-16,18-1-36 0,-18 1 36 0,9 0-108 15,-9 0 108-15,32 0-218 0,-32 0 218 0,26 11-309 16,-26-11 309-16,18 16-550 0,-18-16 550 0</inkml:trace>
  <inkml:trace contextRef="#ctx0" brushRef="#br0" timeOffset="188989.0519">9626 15385 688 0,'0'0'0'0,"0"0"322"16,0 0-322-16,0 0 9 0,0 0-9 0,0 0 10 15,0 0-10-15,0 0 36 0,0 0-36 0,-67 159 23 31,67-159-23-31,-9 50 32 0,9-50-32 0,-18 49 24 0,18-49-24 0,-8 40 16 0,8-40-16 0,-18 40 8 16,18-40-8-16,-18 24 6 0,18-24-6 0,-8 23 10 0,8-23-10 0,-6 9 11 31,6-9-11-31,-3 0 11 0,3 0-11 0,0 0 16 16,0 0-16-16,-6 0 25 0,6 0-25 0,-9-15 69 16,9 15-69-16,-3-27 22 0,3 27-22 0,-14-37 1 0,14 37-1 0,-9-48 1 0,9 48-1 0,-9-53 2 15,9 53-2-15,0-55 0 0,0 55 0 31,0-64 2-31,0 64-2 0,0-63-2 0,0 63 2 0,0-58 2 16,0 58-2-16,9-50-1 0,-9 50 1 0,35-40 1 0,-35 40-1 0,32-24-1 0,-32 24 1 0,35-15 0 31,-35 15 0-31,27-10 0 0,-27 10 0 0,35 0 1 16,-35 0-1-16,23 0 3 0,-23 0-3 0,27 0 2 16,-27 0-2-16,26 30 0 0,-26-30 0 0,41 35 9 0,-41-35-9 0,35 43 10 0,-35-43-10 0,44 48 8 0,-44-48-8 15,35 47 10-15,-35-47-10 0,35 54 9 0,-35-54-9 31,32 43 3-31,-32-43-3 0,18 42 2 0,-18-42-2 16,9 47 1-16,-9-47-1 0,0 34 0 0,0-34 0 0,0 37-3 0,0-37 3 0,0 25 0 0,0-25 0 0,0 23 0 31,0-23 0-31,0 15-28 0,0-15 28 0,-18 12-101 16,18-12 101-16,-35 5-127 0,35-5 127 0,-50 0-239 16,50 0 239-16,-61 0-374 0,61 0 374 0</inkml:trace>
  <inkml:trace contextRef="#ctx0" brushRef="#br0" timeOffset="189665.5168">9515 15594 627 0,'0'0'0'0,"0"0"75"0,0 0-75 0,0 0 91 0,0 0-91 16,0 0 101-16,0 0-101 0,0 0 74 0,0 0-74 31,0 0 36-31,0 0-36 0,0 0 30 0,0 0-30 0,102-65 37 16,-102 65-37-16,70-9 40 0,-70 9-40 0,85-16 35 0,-85 16-35 0,88-16 25 0,-88 16-25 0,85-11 14 31,-85 11-14-31,76-16 4 0,-76 16-4 0,62-12 2 0,-62 12-2 0,49-9 1 0,-49 9-1 0,35-10 1 16,-35 10-1-16,18-7 1 0,-18 7-1 0,9-6 0 31,-9 6 0-31,9 0 8 0,-9 0-8 0,0 0 8 16,0 0-8-16,8 0 15 0,-8 0-15 0,9 0 0 15,-9 0 0-15,24 16-5 0,-24-16 5 0,26 32 0 16,-26-32 0-16,26 39 6 0,-26-39-6 0,35 40 3 16,-35-40-3-16,33 40 4 0,-33-40-4 0,20 36 2 15,-20-36-2-15,15 32 1 0,-15-32-1 0,8 23 1 0,-8-23-1 0,0 17 1 0,0-17-1 0,0 8 0 0,0-8 0 0,0 7 1 31,0-7-1-31,0 0 1 0,0 0-1 0,0 0 8 16,0 0-8-16,0-7 11 0,0 7-11 0,-17-25 14 16,17 25-14-16,-32-32 8 0,32 32-8 15,-35-38 6-15,35 38-6 0,-18-48 6 0,18 48-6 0,-9-53 4 16,9 53-4-16,0-55 2 0,0 55-2 0,0-47-1 16,0 47 1-16,0-43 0 0,0 43 0 0,18-31-1 15,-18 31 1-15,35-23-2 0,-35 23 2 0,41-11-1 0,-41 11 1 0,44-4-3 16,-44 4 3-16,35 0-5 0,-35 0 5 0,35 0-7 15,-35 0 7-15,32 0-5 0,-32 0 5 0,27 15-6 16,-27-15 6-16,8 23-1 0,-8-23 1 0,0 31-9 16,0-31 9-16,0 26-6 0,0-26 6 0,0 28-11 15,0-28 11-15,-26 20-7 0,26-20 7 0,-26 12-1 16,26-12 1-16,-9 8-1 0,9-8 1 0,-6 4-1 16,6-4 1-16,0 0 0 0,0 0 0 0,0 0-33 15,0 0 33-15,0 0-48 0,0 0 48 0,6 0-28 0,-6 0 28 16,26 4-1-16,-26-4 1 0,27 9 0 0,-27-9 0 15,43 10-1-15,-43-10 1 0,41 24-2 0,-41-24 2 0,36 25-3 16,-36-25 3-16,26 32-1 0,-26-32 1 0,17 33-5 16,-17-33 5-16,9 37-4 0,-9-37 4 0,0 42 0 15,0-42 0-15,0 34-3 0,0-34 3 0,-9 32 0 16,9-32 0-16,-35 25 7 0,35-25-7 0,-44 18 7 16,44-18-7-16,-58 10 5 0,58-10-5 0,-62 4 8 15,62-4-8-15,-67 0 5 0,67 0-5 0,-76-4 0 16,76 4 0-16,-79-26-8 0,79 26 8 0,-61-27-91 15,61 27 91-15,-59-32-227 0,59 32 227 0,-35-39-471 16,35 39 471-16</inkml:trace>
  <inkml:trace contextRef="#ctx0" brushRef="#br0" timeOffset="189931.0979">11388 15413 951 0,'0'0'0'0,"0"0"90"15,0 0-90-15,0 0 143 0,0 0-143 0,0 0 78 16,0 0-78-16,0 0 30 0,0 0-30 0,0 0 27 16,0 0-27-16,0 0 29 0,0 0-29 0,257-49 16 15,-257 49-16-15,77-15 11 0,-77 15-11 0,84-12 5 16,-84 12-5-16,71-11 0 0,-71 11 0 0,67-9-20 0,-67 9 20 0,44-5-121 15,-44 5 121-15,17-7-266 0,-17 7 266 16,0-9-654-16,0 9 654 0</inkml:trace>
  <inkml:trace contextRef="#ctx0" brushRef="#br0" timeOffset="190118.6035">11388 15562 863 0,'0'0'0'0,"0"0"124"16,0 0-124-16,0 0 77 0,0 0-77 0,0 0 150 15,0 0-150-15,0 0 69 0,0 0-69 0,0 0 43 16,0 0-43-16,0 0 54 0,0 0-54 0,360-18 22 16,-360 18-22-16,155-13 0 0,-155 13 0 0,152-11-21 0,-152 11 21 15,106-18-366-15,-106 18 366 0</inkml:trace>
  <inkml:trace contextRef="#ctx0" brushRef="#br0" timeOffset="231114.3725">2722 13213 84 0,'0'0'0'0,"0"0"126"15,0 0-126-15,0 0 61 0,0 0-61 0,0 0 104 0,0 0-104 0,0 0 113 16,0 0-113-16,0 0 48 0,0 0-48 0,0 0 50 16,0 0-50-16,0 0 53 0,0 0-53 0,8-18 49 15,-8 18-49-15,9-4 56 0,-9 4-56 0,0-5 47 16,0 5-47-16,0-5 30 0,0 5-30 0,0 0 47 15,0 0-47-15,0-1 48 0,0 1-48 0,0 0 35 16,0 0-35-16,0-6 39 0,0 6-39 0,0 0 30 16,0 0-30-16,0 0 40 0,0 0-40 0,0 0 38 15,0 0-38-15,0 0 33 0,0 0-33 0,0 0 22 16,0 0-22-16,0 0 24 0,0 0-24 0,-9 0 15 16,9 0-15-16,0 0 14 0,0 0-14 0,0 0 6 15,0 0-6-15,-8 0 1 0,8 0-1 0,0 0 8 16,0 0-8-16,-9 0 0 0,9 0 0 0,0 0 1 0,0 0-1 15,-9 0 0-15,9 0 0 0,0 0 6 0,0 0-6 16,0 0 0-16,0 0 0 0,0 0 4 0,0 0-4 0,0 0 2 16,0 0-2-16,0 0 3 0,0 0-3 0,0 0 5 15,0 0-5-15,0 0 5 0,0 0-5 0,0 0 6 16,0 0-6-16,0 0 0 0,0 0 0 0,0 0 2 16,0 0-2-16,0 0 0 0,0 0 0 0,26 0-3 15,-26 0 3-15,50 0 0 0,-50 0 0 0,44 0 9 16,-44 0-9-16,44 0 6 0,-44 0-6 0,53 0 7 15,-53 0-7-15,49 0 3 0,-49 0-3 0,44 0 0 16,-44 0 0-16,33 0 2 0,-33 0-2 0,20 0 0 16,-20 0 0-16,15 0 0 0,-15 0 0 0,8 0 0 0,-8 0 0 0,0 0-1 15,0 0 1-15,0 0-31 16,0 0 31-16,0 6-107 0,0-6 107 0,-8 0-186 0,8 0 186 0,-27 0-545 16,27 0 545-16</inkml:trace>
  <inkml:trace contextRef="#ctx0" brushRef="#br0" timeOffset="232103.8037">2490 14964 257 0,'0'0'0'0,"0"0"470"0,0 0-470 0,0 0 56 16,0 0-56-16,0 0 129 0,0 0-129 0,0 0 56 16,0 0-56-16,0 0 25 0,0 0-25 0,0 0 13 15,0 0-13-15,-8 0 10 0,8 0-10 0,17 0 13 16,-17 0-13-16,41 0 30 0,-41 0-30 0,35-6 41 16,-35 6-41-16,53-5 32 0,-53 5-32 0,59-6 41 15,-59 6-41-15,61-4 17 0,-61 4-17 0,61-13 4 16,-61 13-4-16,59-9 2 0,-59 9-2 0,53-6 0 15,-53 6 0-15,41-4 2 0,-41 4-2 0,17-5 0 16,-17 5 0-16,9 0-13 0,-9 0 13 0,9 0-38 16,-9 0 38-16,0 0-65 0,0 0 65 0,0 0-95 15,0 0 95-15,0 0-134 0,0 0 134 0,0 0-136 0,0 0 136 0,-9 0-322 16,9 0 322-16</inkml:trace>
  <inkml:trace contextRef="#ctx0" brushRef="#br0" timeOffset="232385.0575">2780 14862 305 0,'0'0'0'0,"0"0"181"0,0 0-181 0,0 0 108 16,0 0-108-16,0 0 135 0,0 0-135 0,0 0 93 15,0 0-93-15,0 0 75 0,0 0-75 0,0 0 87 16,0 0-87-16,-6-63 76 0,6 63-76 0,0 0 66 0,0 0-66 0,0-2 37 15,0 2-37-15,0 0 27 16,0 0-27-16,0 0 34 0,0 0-34 0,0 0 15 0,0 0-15 0,0 23 0 16,0-23 0-16,0 36-6 0,0-36 6 0,0 43 0 15,0-43 0-15,-8 54 4 0,8-54-4 0,0 49 1 16,0-49-1-16,0 53 0 0,0-53 0 0,-9 38-31 16,9-38 31-16,-18 31-227 0,18-31 227 0,-17 10-468 15,17-10 468-15</inkml:trace>
  <inkml:trace contextRef="#ctx0" brushRef="#br0" timeOffset="233374.5018">4053 15195 508 0,'0'0'0'0,"0"0"167"0,0 0-167 0,0 0 71 16,0 0-71-16,0 0 80 0,0 0-80 0,0 0 47 15,0 0-47-15,0 0 48 0,0 0-48 0,0 0 28 16,0 0-28-16,0 0 43 0,0 0-43 0,0 0 27 15,0 0-27-15,0 0 34 0,0 0-34 0,9 0 21 16,-9 0-21-16,32 0 13 0,-32 0-13 0,38 0 16 16,-38 0-16-16,59 0 40 0,-59 0-40 0,61 0 30 15,-61 0-30-15,59-7 8 0,-59 7-8 0,70-6 3 16,-70 6-3-16,50-9 0 0,-50 9 0 0,50-6-42 16,-50 6 42-16,20-6-146 0,-20 6 146 0,6-5-198 15,-6 5 198-15,0 0-295 0,0 0 295 0</inkml:trace>
  <inkml:trace contextRef="#ctx0" brushRef="#br0" timeOffset="233640.1337">4252 15097 606 0,'0'0'0'0,"0"0"79"0,0 0-79 0,0 0 126 16,0 0-126-16,0 0 102 0,0 0-102 0,0 0 93 15,0 0-93-15,0 0 52 0,0 0-52 0,0 0 70 16,0 0-70-16,0-55 60 0,0 55-60 0,-3 0 68 16,3 0-68-16,-5 0 74 0,5 0-74 0,0 0 47 15,0 0-47-15,-3 8 0 0,3-8 0 0,-6 27-1 16,6-27 1-16,-3 37-20 0,3-37 20 0,-6 42 0 16,6-42 0-16,-3 54 0 0,3-54 0 0,-6 48-44 15,6-48 44-15,-9 38-257 0,9-38 257 0,-17 32-521 16,17-32 521-16</inkml:trace>
  <inkml:trace contextRef="#ctx0" brushRef="#br0" timeOffset="234515.2404">3951 16678 503 0,'0'0'0'0,"0"0"99"16,0 0-99-16,0 0 115 0,0 0-115 0,0 0 118 15,0 0-118-15,0 0 123 0,0 0-123 0,0 0 103 16,0 0-103-16,0 0 92 0,0 0-92 0,0-1 62 16,0 1-62-16,0 0 43 0,0 0-43 0,0 0 42 15,0 0-42-15,0 0 39 0,0 0-39 0,0 0 27 16,0 0-27-16,0 0 19 0,0 0-19 0,0 0 18 0,0 0-18 0,0 0 19 15,0 0-19-15,0-5 12 0,0 5-12 0,32-4 13 16,-32 4-13-16,62-6 7 0,-62 6-7 0,79-11 12 16,-79 11-12-16,93-11 18 0,-93 11-18 0,85-9 7 15,-85 9-7-15,79-12 10 0,-79 12-10 0,50-4 1 16,-50 4-1-16,35 0 1 0,-35 0-1 0,0 0 0 16,0 0 0-16,0 0 0 0,0 0 0 0,0 0-20 15,0 0 20-15,-61 8-137 0,61-8 137 0,-68 0-362 16,68 0 362-16</inkml:trace>
  <inkml:trace contextRef="#ctx0" brushRef="#br0" timeOffset="238868.8283">3357 15007 374 0,'0'0'0'0,"0"0"96"16,0 0-96-16,0 0 113 0,0 0-113 0,0 0 87 15,0 0-87-15,0 0 59 0,0 0-59 0,0 0 50 16,0 0-50-16,0 0 45 0,0 0-45 0,0 0 47 15,0 0-47-15,17-5 62 0,-17 5-62 0,0 0 54 0,0 0-54 16,0 0 38-16,0 0-38 0,0-2 27 16,0 2-27-16,0-5 16 0,0 5-16 0,-8 0 7 0,8 0-7 0,-9-3 12 15,9 3-12-15,-15-7 3 0,15 7-3 0,-12 0 5 16,12 0-5-16,-8-6 5 0,8 6-5 0,-15-4 4 16,15 4-4-16,-18 0 2 0,18 0-2 0,-17-5 3 15,17 5-3-15,-9 0 7 0,9 0-7 0,-9 0 10 16,9 0-10-16,0 0 10 0,0 0-10 0,0 0 3 15,0 0-3-15,0 0 0 0,0 0 0 0,0 0-1 16,0 0 1-16,0 0-8 0,0 0 8 0,0 0-10 16,0 0 10-16,0 5 0 0,0-5 0 0,-8 17 0 15,8-17 0-15,0 15 3 0,0-15-3 0,0 12 3 16,0-12-3-16,0 15 1 0,0-15-1 0,0 13 1 16,0-13-1-16,0 8 3 0,0-8-3 0,0 11 0 15,0-11 0-15,8 4 1 0,-8-4-1 0,9 4 0 0,-9-4 0 16,18 3 1-16,-18-3-1 0,17 0 6 15,-17 0-6-15,9 0 6 0,-9 0-6 0,18 0 5 0,-18 0-5 0,14 0 3 16,-14 0-3-16,12-7 9 0,-12 7-9 0,15-11 9 16,-15 11-9-16,17-17 3 0,-17 17-3 0,9-19 3 15,-9 19-3-15,0-16 1 0,0 16-1 0,0-15 0 16,0 15 0-16,0-17 2 0,0 17-2 0,0-11 1 16,0 11-1-16,0-12 14 0,0 12-14 0,0-9 17 15,0 9-17-15,0-13 25 0,0 13-25 0,0-4 15 16,0 4-15-16,0-5 11 0,0 5-11 0,0-6 9 15,0 6-9-15,0 0 3 0,0 0-3 0,0 0 0 16,0 0 0-16,-9 0-4 0,9 0 4 0,-17 0-7 0,17 0 7 16,-24 0 0-16,24 0 0 0,-20 0-2 15,20 0 2-15,-33 0-5 0,33 0 5 0,-17 11 0 0,17-11 0 0,-18 17 1 16,18-17-1-16,-8 10 0 0,8-10 0 0,0 17-1 16,0-17 1-16,0 15 0 0,0-15 0 0,0 22-4 15,0-22 4-15,0 16 0 0,0-16 0 0,0 11 1 16,0-11-1-16,17 13 0 0,-17-13 0 0,18 8 0 15,-18-8 0-15,8 0-2 0,-8 0 2 0,18 4 0 16,-18-4 0-16,6 0 0 0,-6 0 0 0,3 0 0 16,-3 0 0-16,0 0 7 0,0 0-7 0,0 0 5 15,0 0-5-15,0 0 0 0,0 0 0 0,0-9-10 16,0 9 10-16,0-11-116 0,0 11 116 0,0-12-220 16,0 12 220-16,-27-12-804 0,27 12 804 0</inkml:trace>
  <inkml:trace contextRef="#ctx0" brushRef="#br0" timeOffset="239717.4418">3787 14839 638 0,'0'0'0'0,"0"0"74"0,0 0-74 0,0 0 132 15,0 0-132-15,0 0 110 0,0 0-110 0,0 0 77 0,0 0-77 16,0 0 71-16,0 0-71 0,0 0 61 0,0 0-61 15,-35-40 40-15,35 40-40 0,-9 0 34 0,9 0-34 0,0 0 20 16,0 0-20-16,-6 0 4 0,6 0-4 0,0 0 0 16,0 0 0-16,0 10-17 0,0-10 17 0,-3 26 0 15,3-26 0-15,-6 39 0 0,6-39 0 0,0 32 1 16,0-32-1-16,0 37 1 0,0-37-1 0,-2 27 4 16,2-27-4-16,0 25 1 0,0-25-1 0,-6 16 0 15,6-16 0-15,-3 12 0 0,3-12 0 0,0 9 1 0,0-9-1 0,-6 2 1 16,6-2-1-16,0 0 2 0,0 0-2 0,0 0 4 15,0 0-4-15,-3 0 12 0,3 0-12 0,-15-11 15 16,15 11-15-16,-17-21 6 0,17 21-6 0,-18-32 0 16,18 32 0-16,-17-32-1 0,17 32 1 0,-18-32-1 15,18 32 1-15,-9-32 0 0,9 32 0 0,0-22-1 16,0 22 1-16,0-21-2 0,0 21 2 0,0-11-1 16,0 11 1-16,0-13-1 0,0 13 1 0,0-8-1 15,0 8 1-15,18-7-2 0,-18 7 2 0,17 0-5 16,-17 0 5-16,27 0-3 0,-27 0 3 0,32 0-4 0,-32 0 4 15,35 12-8-15,-35-12 8 0,35 22-4 0,-35-22 4 16,44 26 0-16,-44-26 0 0,44 22 0 0,-44-22 0 0,41 20 1 16,-41-20-1-16,26 12-3 0,-26-12 3 0,33 9 3 15,-33-9-3-15,11 6-1 0,-11-6 1 0,9 0 2 16,-9 0-2-16,6 0 2 0,-6 0-2 0,0 0 6 16,0 0-6-16,0 0 21 0,0 0-21 0,0-22 32 15,0 22-32-15,0-32 12 0,0 32-12 0,0-41 1 16,0 41-1-16,0-50 9 0,0 50-9 0,0-53 7 15,0 53-7-15,-18-47 3 0,18 47-3 0,-17-40 0 16,17 40 0-16,-6-28 0 0,6 28 0 0,0-19-6 16,0 19 6-16,0-8-62 0,0 8 62 0,0-7-121 0,0 7 121 0,41-5-293 15,-41 5 293-15</inkml:trace>
  <inkml:trace contextRef="#ctx0" brushRef="#br0" timeOffset="240952.0116">14745 12866 853 0,'0'0'0'0,"0"0"29"0,0 0-29 0,0 0 165 16,0 0-165-16,0 0 138 0,0 0-138 15,0 0 110-15,0 0-110 0,-35-118 78 0,35 118-78 0,0-17 50 16,0 17-50-16,0-5 48 0,0 5-48 0,0-1 29 16,0 1-29-16,0 0 21 0,0 0-21 0,0 0 8 15,0 0-8-15,0 6 0 0,0-6 0 0,9 44-15 16,-9-44 15-16,17 62 0 0,-17-62 0 0,35 81 10 16,-35-81-10-16,35 86 8 0,-35-86-8 0,41 86 2 15,-41-86-2-15,44 79 0 0,-44-79 0 0,50 69 1 16,-50-69-1-16,44 56 1 0,-44-56-1 0,44 42-1 15,-44-42 1-15,41 30 0 0,-41-30 0 0,17 17-1 16,-17-17 1-16,18 4-2 0,-18-4 2 0,17 2-6 0,-17-2 6 16,0 0 0-16,0 0 0 0,0 0 5 0,0 0-5 15,9-17 16-15,-9 17-16 0,0-36 7 0,0 36-7 0,9-51 3 16,-9 51-3-16,0-63 0 0,0 63 0 0,9-68 2 16,-9 68-2-16,17-80 1 0,-17 80-1 0,18-76 0 15,-18 76 0-15,17-64 1 0,-17 64-1 0,24-47 1 16,-24 47-1-16,17-36 0 0,-17 36 0 0,27-23-1 15,-27 23 1-15,17-12-5 0,-17 12 5 0,27 0-47 16,-27 0 47-16,41 0-120 0,-41 0 120 0,44 8-241 16,-44-8 241-16,35 20-400 0,-35-20 400 0</inkml:trace>
  <inkml:trace contextRef="#ctx0" brushRef="#br0" timeOffset="241534.7974">15793 13282 754 0,'0'0'0'0,"0"0"281"15,0 0-281-15,0 0 87 0,0 0-87 0,0 0 129 16,0 0-129-16,0 0 58 0,0 0-58 0,0 0 0 15,0 0 0-15,0 0-9 0,0 0 9 0,-62 58 0 0,62-58 0 16,-6 58 6-16,6-58-6 0,-3 55 10 16,3-55-10-16,-5 59 9 0,5-59-9 0,0 53 8 0,0-53-8 0,0 47 3 15,0-47-3-15,-3 37 4 0,3-37-4 16,0 24 2-16,0-24-2 0,-6 19 11 0,6-19-11 0,-9 6 2 16,9-6-2-16,0 0 2 0,0 0-2 0,0 0 5 15,0 0-5-15,-9 0 14 0,9 0-14 0,-9-17 40 16,9 17-40-16,-26-36 17 0,26 36-17 0,-17-48 2 15,17 48-2-15,-18-60 2 0,18 60-2 0,-18-64 7 16,18 64-7-16,-14-69 0 0,14 69 0 0,0-64 8 16,0 64-8-16,0-58 8 0,0 58-8 0,0-55 5 15,0 55-5-15,23-47 11 0,-23 47-11 0,35-43 7 16,-35 43-7-16,35-31 4 0,-35 31-4 0,41-20 4 16,-41 20-4-16,27-12 4 0,-27 12-4 0,26-5 6 0,-26 5-6 0,18 0 7 15,-18 0-7-15,26 0 2 0,-26 0-2 0,26 10 1 16,-26-10-1-16,33 31 2 0,-33-31-2 0,35 39 6 15,-35-39-6-15,35 46 1 0,-35-46-1 0,41 48 6 16,-41-48-6-16,26 47 3 0,-26-47-3 0,26 44 0 0,-26-44 0 16,18 38 0-16,-18-38 0 0,18 37 0 0,-18-37 0 15,8 33 0-15,-8-33 0 0,0 28 0 0,0-28 0 0,0 19-1 16,0-19 1-16,0 16-1 0,0-16 1 0,0 15-9 16,0-15 9-16,0 8-60 0,0-8 60 0,0 9-96 15,0-9 96-15,-8 7-123 0,8-7 123 0,-36 0-265 16,36 0 265-16,-43 0-559 0,43 0 559 0</inkml:trace>
  <inkml:trace contextRef="#ctx0" brushRef="#br0" timeOffset="241737.9178">15664 13512 928 0,'0'0'0'0,"0"0"56"16,0 0-56-16,0 0 169 0,0 0-169 0,0 0 60 0,0 0-60 0,0 0 15 15,0 0-15-15,0 0 5 0,0 0-5 16,0 0 10-16,0 0-10 0,164-50 0 0,-164 50 0 0,58-14-1 16,-58 14 1-16,62-12-97 0,-62 12 97 0,41-15-384 15,-41 15 384-15</inkml:trace>
  <inkml:trace contextRef="#ctx0" brushRef="#br0" timeOffset="242284.8068">16393 13334 280 0,'0'0'0'0,"0"0"766"0,0 0-766 0,0 0 74 0,0 0-74 0,0 0 91 16,0 0-91-16,0 0 16 0,0 0-16 0,0 0 24 15,0 0-24-15,0 0 43 0,0 0-43 0,52 87 29 16,-52-87-29-16,9 36 30 0,-9-36-30 0,9 44 20 15,-9-44-20-15,0 41 19 0,0-41-19 0,0 33 9 16,0-33-9-16,0 32 3 0,0-32-3 0,0 22 1 16,0-22-1-16,0 10 2 0,0-10-2 0,0 10 0 15,0-10 0-15,0 2 1 0,0-2-1 0,0 0 2 16,0 0-2-16,0 0 6 0,0 0-6 0,0-12 17 16,0 12-17-16,-9-27 0 0,9 27 0 0,-26-38-2 15,26 38 2-15,-18-46-8 0,18 46 8 0,-9-50-2 0,9 50 2 16,-8-52-8-16,8 52 8 0,0-42 0 15,0 42 0-15,0-35 0 0,0 35 0 0,0-27 0 0,0 27 0 16,17-15 0-16,-17 15 0 0,27-13-1 0,-27 13 1 16,26-4 0-16,-26 4 0 0,26 0 0 0,-26 0 0 0,32 0-7 15,-32 0 7-15,36 12-10 0,-36-12 10 0,35 37-6 16,-35-37 6-16,41 38 0 0,-41-38 0 0,35 44 0 16,-35-44 0-16,44 36 0 0,-44-36 0 0,35 36 2 15,-35-36-2-15,32 24 0 0,-32-24 0 0,26 16 0 16,-26-16 0-16,18 11 1 0,-18-11-1 0,9 0 1 15,-9 0-1-15,8 0 1 0,-8 0-1 0,0 0 4 16,0 0-4-16,0 0 14 0,0 0-14 0,0 0 30 0,0 0-30 16,0-24 39-16,0 24-39 0,0-31 4 15,0 31-4-15,0-36 8 0,0 36-8 0,0-49 12 0,0 49-12 0,0-47 18 16,0 47-18-16,0-48 18 0,0 48-18 0,0-43 4 16,0 43-4-16,0-38 0 0,0 38 0 0,0-33-3 15,0 33 3-15,27-26-71 0,-27 26 71 16,35-32-178-16,-35 32 178 0,41-33-369 0,-41 33 369 0</inkml:trace>
  <inkml:trace contextRef="#ctx0" brushRef="#br0" timeOffset="242956.9311">17760 13250 704 0,'0'0'0'0,"0"0"84"0,0 0-84 0,0 0 160 15,0 0-160-15,0 0 92 0,0 0-92 0,0 0 75 0,0 0-75 16,0 0 62-16,0 0-62 0,0 0 61 15,0 0-61-15,-18-12 58 0,18 12-58 0,0 0 46 0,0 0-46 0,0 0 31 16,0 0-31-16,0 0 11 0,0 0-11 0,0 0 14 16,0 0-14-16,0 0 6 0,0 0-6 0,0 0 5 15,0 0-5-15,9-10 1 0,-9 10-1 0,76-10 4 16,-76 10-4-16,96-17 8 0,-96 17-8 0,138-21 11 16,-138 21-11-16,152-21 2 0,-152 21-2 0,155-22 1 15,-155 22-1-15,147-15-1 0,-147 15 1 0,120-12-1 16,-120 12 1-16,87-9-4 0,-87 9 4 0,50-6-31 15,-50 6 31-15,18 0-84 0,-18 0 84 0,0 0-116 16,0 0 116-16,0 0-153 0,0 0 153 0,0 0-246 0,0 0 246 0,-44 0-602 16,44 0 602-16</inkml:trace>
  <inkml:trace contextRef="#ctx0" brushRef="#br0" timeOffset="243253.8151">18239 12987 629 0,'0'0'0'0,"0"0"152"16,0 0-152-16,0 0 165 0,0 0-165 0,0 0 169 0,0 0-169 15,0 0 96-15,0 0-96 0,-17-123 90 16,17 123-90-16,0-13 78 0,0 13-78 0,0-12 57 0,0 12-57 0,0 0 50 15,0 0-50-15,0 0 46 0,0 0-46 0,0 8 0 16,0-8 0-16,0 45-8 0,0-45 8 0,0 64 0 16,0-64 0-16,0 84 12 0,0-84-12 0,17 87 7 15,-17-87-7-15,27 86 1 0,-27-86-1 0,35 85 0 16,-35-85 0-16,50 70-99 0,-50-70 99 0,44 47-285 16,-44-47 285-16,35 16-809 0,-35-16 809 0</inkml:trace>
  <inkml:trace contextRef="#ctx0" brushRef="#br0" timeOffset="244603.302">19305 12972 748 0,'0'0'0'0,"0"0"50"0,0 0-50 0,0 0 184 15,0 0-184-15,0 0 121 0,0 0-121 0,0 0 53 16,0 0-53-16,0 0 30 0,0 0-30 0,0 0 24 16,0 0-24-16,0 0 32 0,0 0-32 0,0-97 43 15,0 97-43-15,0 0 57 0,0 0-57 0,0 0 45 16,0 0-45-16,0 0 36 0,0 0-36 0,0 0 26 15,0 0-26-15,0 0 7 0,0 0-7 0,0 0 0 16,0 0 0-16,9 0-3 0,-9 0 3 0,17 8-8 16,-17-8 8-16,18 24-10 0,-18-24 10 0,41 44 0 0,-41-44 0 0,35 57 5 15,-35-57-5-15,35 59 4 0,-35-59-4 0,35 60 6 16,-35-60-6-16,32 59 2 0,-32-59-2 0,27 49 0 16,-27-49 0-16,26 40 1 0,-26-40-1 15,26 27 0-15,-26-27 0 0,18 20 0 0,-18-20 0 0,9 8 1 16,-9-8-1-16,6 6 3 0,-6-6-3 0,0 0 0 15,0 0 0-15,8 0 3 0,-8 0-3 0,0 0 6 16,0 0-6-16,0 0 7 0,0 0-7 0,9 0 7 16,-9 0-7-16,0-6 9 0,0 6-9 0,18-21 2 15,-18 21-2-15,17-27 2 0,-17 27-2 0,18-28 0 16,-18 28 0-16,17-36 1 0,-17 36-1 0,27-37 4 16,-27 37-4-16,23-45 1 0,-23 45-1 0,18-50 0 15,-18 50 0-15,26-51 0 0,-26 51 0 0,18-52 1 0,-18 52-1 16,17-44 1-16,-17 44-1 0,9-37 7 0,-9 37-7 15,9-27 6-15,-9 27-6 0,8-20 10 0,-8 20-10 0,9-11 3 16,-9 11-3-16,6-5 0 0,-6 5 0 0,3 0-1 16,-3 0 1-16,6 0-8 0,-6 0 8 0,9 0-51 15,-9 0 51-15,26 0-129 0,-26 0 129 0,26 0-242 16,-26 0 242-16,27 0-534 0,-27 0 534 0</inkml:trace>
  <inkml:trace contextRef="#ctx0" brushRef="#br0" timeOffset="246014.4181">20268 13389 983 0,'0'0'0'0,"0"0"24"0,0 0-24 0,0 0 192 16,0 0-192-16,0 0 73 0,0 0-73 0,0 0 12 16,0 0-12-16,0 0 1 0,0 0-1 0,0 0 0 15,0 0 0-15,-44 81 11 0,44-81-11 0,-9 42 18 16,9-42-18-16,-9 45 16 0,9-45-16 0,-8 44 6 15,8-44-6-15,0 38 10 0,0-38-10 0,0 27 4 16,0-27-4-16,0 22 1 0,0-22-1 0,0 10 2 16,0-10-2-16,0 7 2 0,0-7-2 0,0 0 3 0,0 0-3 0,0 0 3 15,0 0-3-15,0 0 10 0,0 0-10 16,0 0 13-16,0 0-13 0,-9-28 12 0,9 28-12 0,-9-32 0 16,9 32 0-16,0-44-6 0,0 44 6 0,-9-53-1 15,9 53 1-15,0-47-10 0,0 47 10 0,0-48-7 16,0 48 7-16,0-32-2 0,0 32 2 0,0-17 2 15,0 17-2-15,18-10-2 0,-18 10 2 0,17 0 0 16,-17 0 0-16,18 0-5 0,-18 0 5 0,35 9-11 16,-35-9 11-16,41 33-11 0,-41-33 11 0,53 44 0 15,-53-44 0-15,52 48 3 0,-52-48-3 0,59 47 8 16,-59-47-8-16,44 43 3 0,-44-43-3 0,41 27 0 16,-41-27 0-16,26 20 0 0,-26-20 0 0,18 8 5 15,-18-8-5-15,0 4 2 0,0-4-2 0,8 0 5 0,-8 0-5 0,0 0 30 16,0 0-30-16,9-4 36 0,-9 4-36 15,9-28 51-15,-9 28-51 0,9-33 15 0,-9 33-15 0,0-38 2 16,0 38-2-16,0-41 7 0,0 41-7 0,0-40 4 16,0 40-4-16,0-36 13 0,0 36-13 0,0-27 12 15,0 27-12-15,0-27 2 0,0 27-2 0,0-26 0 16,0 26 0-16,0-11-7 0,0 11 7 0,0-9-51 16,0 9 51-16,0 0-93 0,0 0 93 0,0 0-215 15,0 0 215-15,0 0-459 0,0 0 459 0</inkml:trace>
  <inkml:trace contextRef="#ctx0" brushRef="#br0" timeOffset="246326.9513">21210 13497 1143 0,'0'0'0'0,"0"0"68"16,0 0-68-16,0 0 192 0,0 0-192 0,0 0 74 16,0 0-74-16,0 0 41 0,0 0-41 0,0 0 7 15,0 0-7-15,0 0 0 0,0 0 0 0,0 23-6 16,0-23 6-16,0 32 0 0,0-32 0 0,0 45 10 16,0-45-10-16,0 42 14 0,0-42-14 0,9 42 6 15,-9-42-6-15,9 34 11 0,-9-34-11 0,9 32 5 16,-9-32-5-16,8 25 2 0,-8-25-2 0,9 23 0 0,-9-23 0 0,9 15-1 15,-9-15 1-15,9 12 0 0,-9-12 0 16,0 10-31-16,0-10 31 0,0 5-110 0,0-5 110 0,0 5-165 16,0-5 165-16,-27 0-274 0,27 0 274 0,-35 0-511 15,35 0 511-15</inkml:trace>
  <inkml:trace contextRef="#ctx0" brushRef="#br0" timeOffset="246905.1181">21143 13557 928 0,'0'0'0'0,"0"0"47"0,0 0-47 0,0 0 176 0,0 0-176 0,0 0 81 16,0 0-81-16,0 0 29 0,0 0-29 0,26-136 20 15,-26 136-20-15,41-18 16 0,-41 18-16 0,27-16 29 16,-27 16-29-16,26-15 30 0,-26 15-30 0,26-4 33 15,-26 4-33-15,18-2 23 0,-18 2-23 0,26 0 9 16,-26 0-9-16,24 0 1 0,-24 0-1 0,35 0 0 16,-35 0 0-16,35 17 0 0,-35-17 0 0,41 20-4 15,-41-20 4-15,35 23-1 0,-35-23 1 0,26 22-4 16,-26-22 4-16,9 25-4 0,-9-25 4 0,0 24-1 16,0-24 1-16,0 20 0 0,0-20 0 0,0 20 0 15,0-20 0-15,-44 15 0 0,44-15 0 0,-58 17 7 0,58-17-7 16,-53 11 1-16,53-11-1 0,-50 7 2 0,50-7-2 15,-35 4 0-15,35-4 0 0,-26 0-1 0,26 0 1 16,-9 0 0-16,9 0 0 0,0 0 1 0,0 0-1 0,0 0 0 16,0 0 0-16,0 0-10 0,0 0 10 0,0 0-22 15,0 0 22-15,17 0-22 0,-17 0 22 0,44 1-2 16,-44-1 2-16,68 5 0 0,-68-5 0 0,61 10-1 16,-61-10 1-16,67 15-1 0,-67-15 1 0,62 11 0 15,-62-11 0-15,50 16 0 0,-50-16 0 0,35 16 0 16,-35-16 0-16,17 18 0 0,-17-18 0 0,0 25-6 15,0-25 6-15,0 28 0 0,0-28 0 0,-35 27 2 16,35-27-2-16,-58 24 11 0,58-24-11 0,-79 22 7 0,79-22-7 16,-68 17 8-16,68-17-8 0,-61 6 16 0,61-6-16 15,-44 5 14-15,44-5-14 0,-50 0 32 0,50 0-32 0,-44 0 34 16,44 0-34-16,-35 0 28 0,35 0-28 0,-32 0 14 16,32 0-14-16,-18 0 7 0,18 0-7 0,-8 0 0 15,8 0 0-15,-9 0-7 0,9 0 7 0,-18 0-111 16,18 0 111-16,-26-1-349 0,26 1 349 0</inkml:trace>
  <inkml:trace contextRef="#ctx0" brushRef="#br0" timeOffset="247472.7538">22595 13325 855 0,'0'0'0'0,"0"0"151"16,0 0-151-16,0 0 216 0,0 0-216 0,0 0 134 0,0 0-134 0,0 0 98 15,0 0-98-15,0 0 76 0,0 0-76 0,0 0 42 16,0 0-42-16,-9-35 10 0,9 35-10 0,9-5 9 15,-9 5-9-15,35-3 9 0,-35 3-9 0,49-5 10 16,-49 5-10-16,71-7 4 0,-71 7-4 0,76-8 0 0,-76 8 0 0,85 0 0 16,-85 0 0-16,79 0-22 0,-79 0 22 0,67 0-192 15,-67 0 192-15,35-8-448 0,-35 8 448 0</inkml:trace>
  <inkml:trace contextRef="#ctx0" brushRef="#br0" timeOffset="247691.5073">22422 13473 974 0,'0'0'0'0,"0"0"61"0,0 0-61 0,0 0 135 15,0 0-135-15,0 0 67 0,0 0-67 0,0 0 48 16,0 0-48-16,293-25 48 0,-293 25-48 0,137-12 22 16,-137 12-22-16,129-15 0 0,-129 15 0 0,111-12-3 0,-111 12 3 15,62-20-206-15,-62 20 206 0,14-27-914 16,-14 27 914-16</inkml:trace>
  <inkml:trace contextRef="#ctx0" brushRef="#br0" timeOffset="248582.1345">24277 12866 1017 0,'0'0'0'0,"0"0"38"0,0 0-38 0,0 0 165 15,0 0-165-15,0 0 121 0,0 0-121 0,0 0 77 16,0 0-77-16,0 0 51 0,0 0-51 0,-61-130 40 15,61 130-40-15,0-11 29 0,0 11-29 0,0-9 26 16,0 9-26-16,0-5 25 0,0 5-25 0,0 0 15 16,0 0-15-16,0 0 10 0,0 0-10 0,9 5 0 15,-9-5 0-15,35 42-17 0,-35-42 17 0,61 70-2 0,-61-70 2 16,94 91 0-16,-94-91 0 0,85 104 6 16,-85-104-6-16,88 99 4 0,-88-99-4 0,93 91 2 0,-93-91-2 15,85 72 0-15,-85-72 0 0,62 55 0 0,-62-55 0 0,49 37 0 16,-49-37 0-16,36 22 0 0,-36-22 0 0,17 5-2 15,-17-5 2-15,0 0 0 0,0 0 0 0,9 0 6 16,-9 0-6-16,0 0 5 0,0 0-5 0,17-15 15 16,-17 15-15-16,9-32 12 0,-9 32-12 0,12-50 2 15,-12 50-2-15,20-62 1 0,-20 62-1 0,27-76 3 16,-27 76-3-16,26-82 2 0,-26 82-2 0,26-95 1 16,-26 95-1-16,36-100 1 0,-36 100-1 0,41-85 0 15,-41 85 0-15,35-71-1 0,-35 71 1 0,26-43-1 0,-26 43 1 16,29-25 0-16,-29 25 0 0,38-7-3 0,-38 7 3 15,44 0-46-15,-44 0 46 0,44 7-144 0,-44-7 144 0,50 40-226 16,-50-40 226-16,44 49-319 0,-44-49 319 16,26 50-626-16,-26-50 626 0</inkml:trace>
  <inkml:trace contextRef="#ctx0" brushRef="#br0" timeOffset="249113.3728">25747 13371 831 0,'0'0'0'0,"0"0"324"0,0 0-324 0,0 0 125 16,0 0-125-16,0 0 145 0,0 0-145 0,0 0 36 15,0 0-36-15,0 0 0 0,0 0 0 0,0 0-1 16,0 0 1-16,-62 77 0 0,62-77 0 0,-26 53 7 15,26-53-7-15,-41 59 5 0,41-59-5 0,-53 52 7 16,53-52-7-16,-35 44 2 0,35-44-2 0,-32 32 2 16,32-32-2-16,-26 17 2 0,26-17-2 0,0 8 3 15,0-8-3-15,0 0 3 0,0 0-3 0,0 0 6 16,0 0-6-16,0 0 15 0,0 0-15 0,0-15 38 16,0 15-38-16,0-32 31 0,0 32-31 0,0-44 9 15,0 44-9-15,0-57 2 0,0 57-2 0,17-64 1 16,-17 64-1-16,24-75 1 0,-24 75-1 0,26-74 0 0,-26 74 0 0,26-75-4 15,-26 75 4-15,44-64-2 0,-44 64 2 0,41-49 0 16,-41 49 0-16,35-37 2 0,-35 37-2 0,27-21 2 16,-27 21-2-16,26-11 3 0,-26 11-3 0,9-5 4 15,-9 5-4-15,11 0 6 0,-11 0-6 0,9 0 0 16,-9 0 0-16,29 11-3 0,-29-11 3 0,36 30-1 16,-36-30 1-16,35 43 0 0,-35-43 0 0,58 53 9 15,-58-53-9-15,44 55 9 0,-44-55-9 0,53 54 8 16,-53-54-8-16,41 51 5 0,-41-51-5 0,26 44 1 15,-26-44-1-15,18 39 0 0,-18-39 0 0,8 35-1 16,-8-35 1-16,9 28-4 0,-9-28 4 0,0 24-2 16,0-24 2-16,0 23-9 0,0-23 9 0,0 21-52 15,0-21 52-15,-44 21-163 0,44-21 163 0,-67 7-329 0,67-7 329 16,-61 0-731-16,61 0 731 0</inkml:trace>
  <inkml:trace contextRef="#ctx0" brushRef="#br0" timeOffset="249883.8359">25618 13510 328 0,'0'0'0'0,"0"0"666"0,0 0-666 0,0 0 89 16,0 0-89-16,0 0 158 0,0 0-158 0,0 0 87 15,0 0-87-15,0 0 18 0,0 0-18 0,0 0 6 16,0 0-6-16,111-68 8 0,-111 68-8 0,94-12 18 16,-94 12-18-16,93-21 21 0,-93 21-21 0,106-15 3 15,-106 15-3-15,102-17 1 0,-102 17-1 0,103-20 0 0,-103 20 0 0,93-17-25 16,-93 17 25-16,88-18-97 0,-88 18 97 0,67-20-87 15,-67 20 87-15,53-17-42 0,-53 17 42 0,32-8-4 16,-32 8 4-16,18-11 0 0,-18 11 0 0,0 0 5 16,0 0-5-16,0-4 40 0,0 4-40 0,0 0 61 15,0 0-61-15,0 0 60 0,0 0-60 0,0 0 27 16,0 0-27-16,0 0 0 0,0 0 0 0,0 15-15 16,0-15 15-1,9 32 0-15,-9-32 0 0,8 43 1 0,-8-43-1 0,9 51 17 16,-9-51-17-16,9 50 18 0,-9-50-18 0,0 48 16 15,0-48-16-15,0 43 8 16,0-43-8-16,0 31 10 0,0-31-10 0,0 22 8 0,0-22-8 0,0 10 1 16,0-10-1-16,0 5 2 0,0-5-2 0,0 0 5 15,0 0-5-15,-9 0 5 0,9 0-5 0,-17 0 17 16,17 0-17-16,-18-21 16 0,18 21-16 0,-32-39 5 16,32 39-5-16,-26-40 5 0,26 40-5 0,-27-55 6 15,27 55-6-15,-9-54 3 0,9 54-3 0,0-63 0 0,0 63 0 16,0-58-1-16,0 58 1 0,9-47 0 15,-9 47 0-15,44-44 0 0,-44 44 0 0,50-32 0 0,-50 32 0 0,53-17 0 16,-53 17 0-16,46-9 0 0,-46 9 0 16,47 0-1-16,-47 0 1 0,44 0 0 0,-44 0 0 0,35 9-2 15,-35-9 2-15,32 27-3 0,-32-27 3 16,36 38 2-16,-36-38-2 0,17 43 0 0,-17-43 0 0,9 44 0 16,-9-44 0-16,0 36-2 0,0-36 2 0,0 36 0 15,0-36 0-15,-18 28 0 0,18-28 0 0,-44 15 2 16,44-15-2-16,-32 12 2 0,32-12-2 0,-17 5 3 15,17-5-3-15,-18 0 4 0,18 0-4 0,0 0 4 16,0 0-4-16,0 0 9 0,0 0-9 0,0 0 10 16,0 0-10-16,0 0 0 0,0 0 0 0,0 0-18 15,0 0 18-15,35 0-15 0,-35 0 15 0,41 0-2 16,-41 0 2-16,62 0-2 0,-62 0 2 0,58 0-8 0,-58 0 8 16,44 0 0-16,-44 0 0 0,53 16-4 0,-53-16 4 15,32 28-3-15,-32-28 3 0,18 27 0 0,-18-27 0 0,0 31-4 16,0-31 4-16,0 37 0 0,0-37 0 0,-38 36 0 15,38-36 0-15,-74 32 6 0,74-32-6 0,-85 28 5 16,85-28-5-16,-79 16 6 0,79-16-6 0,-84 11 4 16,84-11-4-16,-62 0 7 0,62 0-7 0,-58 0 10 15,58 0-10-15,-44 0 10 0,44 0-10 0,-41 0 15 16,41 0-15-16,-18-11 9 0,18 11-9 0,-17-11 0 16,17 11 0-16,-18-5 0 0,18 5 0 0,-9-5-17 15,9 5 17-15,-26 0-115 0,26 0 115 0,-50-5-367 16,50 5 367-16</inkml:trace>
  <inkml:trace contextRef="#ctx0" brushRef="#br0" timeOffset="253128.0657">14719 15097 645 0,'0'0'0'0,"0"0"65"0,0 0-65 0,0 0 112 16,0 0-112-16,0 0 83 0,0 0-83 0,0 0 62 15,0 0-62-15,0 0 45 0,0 0-45 0,0 0 56 16,0 0-56-16,-50 0 53 0,50 0-53 0,0 0 36 16,0 0-36-16,0 0 35 0,0 0-35 0,0 0 32 15,0 0-32-15,0 0 31 0,0 0-31 0,-9 0 35 16,9 0-35-16,0 0 25 0,0 0-25 0,0 0 17 16,0 0-17-16,0 0 5 0,0 0-5 0,0 0 0 15,0 0 0-15,0 0 4 0,0 0-4 0,15 0 3 16,-15 0-3-16,61-4 5 0,-61 4-5 0,94-11 37 15,-94 11-37-15,114-12 30 0,-114 12-30 0,135-15 19 0,-135 15-19 0,114-13 15 16,-114 13-15-16,85-8 2 0,-85 8-2 16,58-7 1-16,-58 7-1 0,18-4 2 0,-18 4-2 15,0 0 0-15,0 0 0 0,0 0 0 0,0 0 0 0,0 0-11 16,0 0 11-16,0 0-42 0,0 0 42 0,-9 4-171 16,9-4 171-16,-32 7-302 0,32-7 302 0,-18 5-646 15,18-5 646-15</inkml:trace>
  <inkml:trace contextRef="#ctx0" brushRef="#br0" timeOffset="253804.6043">16033 14943 649 0,'0'0'0'0,"0"0"108"15,0 0-108-15,0 0 180 0,0 0-180 0,0 0 114 16,0 0-114-16,0 0 80 0,0 0-80 0,0 0 61 16,0 0-61-16,0 0 62 15,0 0-62-15,-76-85 41 0,76 85-41 0,-44-15 39 16,44 15-39-16,-44-8 32 0,44 8-32 0,-68 0 12 15,68 0-12-15,-61 0 2 0,61 0-2 0,-67 0 0 16,67 0 0-16,-62 27-3 0,62-27 3 0,-50 28-2 16,50-28 2-16,-35 31-3 0,35-31 3 0,-26 37-1 15,26-37 1-15,0 34 0 0,0-34 0 0,0 31 0 16,0-31 0-16,0 24-5 0,0-24 5 0,44 23 0 16,-44-23 0-16,50 17 3 0,-50-17-3 0,44 10 2 15,-44-10-2-15,52 5 3 0,-52-5-3 0,50 0 4 0,-50 0-4 0,35 0 3 16,-35 0-3-16,35 0 4 0,-35 0-4 15,27-9 6-15,-27 9-6 0,23-16 3 0,-23 16-3 0,9-18 3 16,-9 18-3-16,17-25 1 0,-17 25-1 16,0-27 3-16,0 27-3 0,0-32 3 0,0 32-3 0,0-28 3 15,0 28-3-15,0-26 9 0,0 26-9 0,0-22 7 16,0 22-7-16,0-16 16 0,0 16-16 0,0-4 17 16,0 4-17-16,0-5 13 0,0 5-13 0,0 0 8 15,0 0-8-15,0 0 0 0,0 0 0 0,0 0-2 16,0 0 2-16,0 20-15 0,0-20 15 0,18 36 0 15,-18-36 0-15,17 62 3 0,-17-62-3 0,18 63 14 16,-18-63-14-16,26 69 24 0,-26-69-24 0,15 74 27 0,-15-74-27 16,9 69 16-16,-9-69-16 0,17 61 14 0,-17-61-14 15,9 48 5-15,-9-48-5 0,0 37 7 0,0-37-7 0,9 32 5 16,-9-32-5-16,0 20 6 0,0-20-6 0,0 12 8 16,0-12-8-16,0 3 6 0,0-3-6 0,9 5 3 15,-9-5-3-15,0 0 3 0,0 0-3 0,0 0 2 16,0 0-2-16,0 0 0 0,0 0 0 0,0 0-2 15,0 0 2-15,8 0-62 0,-8 0 62 0,9 0-127 16,-9 0 127-16,0 0-243 0,0 0 243 0,9-24-485 16,-9 24 485-16</inkml:trace>
  <inkml:trace contextRef="#ctx0" brushRef="#br0" timeOffset="256090.8853">16832 15198 824 0,'0'0'0'0,"0"0"87"16,0 0-87-16,0 0 148 0,0 0-148 0,0 0 101 15,0 0-101-15,0 0 60 0,0 0-60 0,0 0 35 16,0 0-35-16,0 0 11 0,0 0-11 0,0 0 13 16,0 0-13-16,-9-3 17 0,9 3-17 0,0 0 23 15,0 0-23-15,0 0 16 0,0 0-16 0,0 0 18 16,0 0-18-16,9-7 13 0,-9 7-13 0,58-6 12 16,-58 6-12-16,79-9 20 0,-79 9-20 0,111-17 15 0,-111 17-15 15,129-15 11-15,-129 15-11 0,138-12 1 16,-138 12-1-16,120-15 0 0,-120 15 0 0,93-8 0 0,-93 8 0 0,62-4 0 15,-62 4 0-15,26 0-5 0,-26 0 5 0,0 0-8 16,0 0 8-16,0 0-42 0,0 0 42 0,0 0-76 16,0 0 76-16,-26 4-102 0,26-4 102 0,-44 12-214 15,44-12 214-15,-58 6-332 0,58-6 332 0</inkml:trace>
  <inkml:trace contextRef="#ctx0" brushRef="#br0" timeOffset="256372.1383">17054 14938 232 0,'0'0'0'0,"0"0"699"15,0 0-699-15,0 0 97 0,0 0-97 0,0 0 164 16,0 0-164-16,0 0 109 0,0 0-109 0,0 0 71 16,0 0-71-16,0 0 29 0,0 0-29 0,-32-59 30 15,32 59-30-15,0 0 28 0,0 0-28 0,0 0 25 16,0 0-25-16,0 0 0 0,0 0 0 0,0 9-4 15,0-9 4-15,0 32 0 0,0-32 0 0,23 44 2 16,-23-44-2-16,27 55 13 0,-27-55-13 0,26 58 6 16,-26-58-6-16,26 63 3 0,-26-63-3 0,18 58 0 15,-18-58 0-15,9 56-5 0,-9-56 5 0,6 47-3 0,-6-47 3 16,0 43-73-16,0-43 73 0,0 37-129 16,0-37 129-16,0 27-220 0,0-27 220 0,0 9-375 0,0-9 375 0</inkml:trace>
  <inkml:trace contextRef="#ctx0" brushRef="#br0" timeOffset="257075.4479">18275 14958 857 0,'0'0'0'0,"0"0"70"16,0 0-70-16,0 0 216 0,0 0-216 0,0 0 119 15,0 0-119-15,0 0 71 0,0 0-71 0,0 0 14 16,0 0-14-16,111-127 7 0,-111 127-7 0,76-27 6 16,-76 27-6-16,70-16 9 0,-70 16-9 0,62-12 15 0,-62 12-15 15,58-9 12-15,-58 9-12 0,44 0 8 0,-44 0-8 0,41 0 1 16,-41 0-1-16,26 17 1 0,-26-17-1 0,27 36-1 15,-27-36 1-15,0 38 1 0,0-38-1 0,0 48 0 16,0-48 0-16,-9 52 1 0,9-52-1 0,-53 49 1 16,53-49-1-16,-58 43 0 0,58-43 0 0,-62 37-4 15,62-37 4-15,-49 22-1 0,49-22 1 0,-27 15-2 16,27-15 2-16,-17 5 2 0,17-5-2 0,0 0-2 16,0 0 2-16,0 0-3 0,0 0 3 0,0 0-11 15,0 0 11-15,26 0-24 0,-26 0 24 0,50-5 0 16,-50 5 0-16,61-6 1 0,-61 6-1 0,76-9 0 15,-76 9 0-15,71-3 0 0,-71 3 0 0,58 0 0 0,-58 0 0 16,62 0 0-16,-62 0 0 0,43 8-5 16,-43-8 5-16,41 26 0 0,-41-26 0 0,36 21 1 0,-36-21-1 15,17 34 7-15,-17-34-7 0,9 32 5 0,-9-32-5 16,0 35 1-16,0-35-1 0,0 39 1 0,0-39-1 0,-53 36 4 16,53-36-4-16,-58 38 7 0,58-38-7 0,-71 21 5 15,71-21-5-15,-67 21 6 0,67-21-6 0,-61 6 8 16,61-6-8-16,-59 7 0 0,59-7 0 0,-61 0 10 15,61 0-10-15,-44 0 4 0,44 0-4 0,-41 0 4 16,41 0-4-16,-35 0 0 0,35 0 0 0,-36 0-10 16,36 0 10-16,-23 0-151 0,23 0 151 0,-26-8-373 15,26 8 373-15</inkml:trace>
  <inkml:trace contextRef="#ctx0" brushRef="#br0" timeOffset="257877.13">20774 15237 116 0,'0'0'0'0,"0"0"816"0,0 0-816 0,0 0 94 16,0 0-94-16,0 0 170 0,0 0-170 0,0 0 66 15,0 0-66-15,0 0 55 0,0 0-55 0,0 0 24 16,0 0-24-16,-26 0 15 0,26 0-15 0,0 0 18 16,0 0-18-16,17 0 24 0,-17 0-24 0,50-2 34 15,-50 2-34-15,79-15 50 0,-79 15-50 0,111-15 42 0,-111 15-42 0,120-18 22 16,-120 18-22-16,138-20 14 0,-138 20-14 0,129-21 7 15,-129 21-7-15,120-22 0 0,-120 22 0 0,102-15 2 16,-102 15-2-16,70-12-2 0,-70 12 2 0,41-4-4 16,-41 4 4-16,18 0-4 0,-18 0 4 0,9 0-47 15,-9 0 47-15,0 0-97 0,0 0 97 0,0 0-142 16,0 0 142-16,-9 25-223 0,9-25 223 0,-32 23-287 16,32-23 287-16,-44 26-647 0,44-26 647 0</inkml:trace>
  <inkml:trace contextRef="#ctx0" brushRef="#br0" timeOffset="258189.6931">20988 15504 657 0,'0'0'0'0,"0"0"60"0,0 0-60 0,0 0 121 15,0 0-121-15,0 0 97 0,0 0-97 0,0 0 58 16,0 0-58-16,0 0 54 0,0 0-54 0,0 0 53 15,0 0-53-15,0 0 75 0,0 0-75 0,0 0 64 16,0 0-64-16,9 0 54 0,-9 0-54 0,35 0 63 16,-35 0-63-16,58 0 40 0,-58 0-40 0,70 0 37 15,-70 0-37-15,85 0 36 0,-85 0-36 0,94 0 24 16,-94 0-24-16,97 0 22 0,-97 0-22 0,93 0 19 16,-93 0-19-16,68-7 6 0,-68 7-6 0,43-4 6 0,-43 4-6 0,27 0 4 15,-27 0-4-15,9 0 4 0,-9 0-4 16,0 0 6-16,0 0-6 0,0 0 0 0,0 0 0 0,0 0-1 15,0 0 1-15,0 0-46 0,0 0 46 0,0 0-166 16,0 0 166-16,0 0-349 0,0 0 349 0</inkml:trace>
  <inkml:trace contextRef="#ctx0" brushRef="#br0" timeOffset="258601.5389">22919 15337 794 0,'0'0'0'0,"0"0"131"16,0 0-131-16,0 0 112 0,0 0-112 0,0 0 131 15,0 0-131-15,0 0 83 0,0 0-83 0,0 0 52 16,0 0-52-16,0 0 45 0,0 0-45 0,-32 0 32 16,32 0-32-16,0 0 31 0,0 0-31 0,0 0 25 15,0 0-25-15,32 0 24 0,-32 0-24 0,53-5 38 16,-53 5-38-16,67-4 40 0,-67 4-40 0,88-11 27 15,-88 11-27-15,85-12 13 0,-85 12-13 0,70-9 5 16,-70 9-5-16,59-6 2 0,-59 6-2 0,26 0 0 16,-26 0 0-16,9 0-1 0,-9 0 1 0,0 0-32 0,0 0 32 0,0 0-81 15,0 0 81-15,0 0-129 0,0 0 129 16,0 0-261-16,0 0 261 0,0 0-467 0,0 0 467 0</inkml:trace>
  <inkml:trace contextRef="#ctx0" brushRef="#br0" timeOffset="259101.6054">24216 14894 893 0,'0'0'0'0,"0"0"55"0,0 0-55 0,0 0 207 15,0 0-207-15,0 0 122 0,0 0-122 0,0 0 92 16,0 0-92-16,0 0 58 0,0 0-58 0,0 0 43 16,0 0-43-16,-67-32 26 0,67 32-26 0,-27 0 15 15,27 0-15-15,-35 12 1 0,35-12-1 0,-50 32 0 16,50-32 0-16,-52 52 1 0,52-52-1 0,-50 61 12 16,50-61-12-16,-44 68 23 0,44-68-23 0,-35 69 13 15,35-69-13-15,-9 74 20 0,9-74-20 0,0 66 16 16,0-66-16-16,0 62 9 0,0-62-9 0,0 50 1 15,0-50-1-15,35 41 1 0,-35-41-1 0,35 36 1 16,-35-36-1-16,33 23 3 0,-33-23-3 0,35 17 1 0,-35-17-1 16,35 10 1-16,-35-10-1 0,26 5 1 0,-26-5-1 0,21 0 3 15,-21 0-3-15,29 0 5 0,-29 0-5 0,26 0 3 16,-26 0-3-16,35 0 2 0,-35 0-2 0,27-11 6 16,-27 11-6-16,32-17 6 0,-32 17-6 0,35-19 2 15,-35 19-2-15,18-23 1 0,-18 23-1 0,17-25 1 16,-17 25-1-16,0-23 4 0,0 23-4 0,0-31 2 15,0 31-2-15,0-22 0 0,0 22 0 0,-35-25-2 16,35 25 2-16,-55-22-2 0,55 22 2 0,-56-13-2 16,56 13 2-16,-53-4-3 0,53 4 3 0,-58 0-17 15,58 0 17-15,-53 7-70 0,53-7 70 0,-59 29-191 16,59-29 191-16,-43 18-336 0,43-18 336 0</inkml:trace>
  <inkml:trace contextRef="#ctx0" brushRef="#br0" timeOffset="259653.1486">25144 14992 1176 0,'0'0'0'0,"0"0"24"0,0 0-24 0,0 0 166 0,0 0-166 0,0 0 96 16,0 0-96-16,0 0 63 0,0 0-63 0,0 0 21 15,0 0-21-15,0 0 0 0,0 0 0 0,-18-24-1 16,18 24 1-16,0 17 0 0,0-17 0 0,27 38 6 16,-27-38-6-16,43 47 10 0,-43-47-10 0,44 59 15 15,-44-59-15-15,50 58 16 0,-50-58-16 0,53 55 9 16,-53-55-9-16,41 48 5 0,-41-48-5 0,44 42 1 16,-44-42-1-16,35 32 1 0,-35-32-1 0,26 26 1 15,-26-26-1-15,24 12 0 0,-24-12 0 0,8 6 3 16,-8-6-3-16,0 5 1 0,0-5-1 0,9 0 8 15,-9 0-8-15,9 0 18 0,-9 0-18 0,9 0 23 16,-9 0-23-16,8-11 28 0,-8 11-28 0,18-26 29 0,-18 26-29 0,26-39 20 16,-26 39-20-16,35-55 12 0,-35 55-12 15,41-64 15-15,-41 64-15 0,36-72 14 0,-36 72-14 0,43-72 14 16,-43 72-14-16,33-72 16 0,-33 72-16 16,35-64 6-16,-35 64-6 0,26-50 0 0,-26 50 0 0,26-41-1 15,-26 41 1-15,33-27-18 0,-33 27 18 0,26-21-98 16,-26 21 98-16,18-23-343 0,-18 23 343 0</inkml:trace>
  <inkml:trace contextRef="#ctx0" brushRef="#br0" timeOffset="306807.9568">19829 4049 649 0,'0'0'0'0,"0"0"101"0,0 0-101 0,0 0 153 15,0 0-153-15,0 0 109 0,0 0-109 16,0 0 53-16,0 0-53 0,0 0 71 0,0 0-71 0,-53-140 62 16,53 140-62-16,-15-25 45 0,15 25-45 0,-8-25 52 15,8 25-52-15,-9-18 58 0,9 18-58 0,-18-17 49 16,18 17-49-16,-8-10 55 0,8 10-55 0,0-12 28 16,0 12-28-16,-9-7 21 0,9 7-21 0,0-3 17 15,0 3-17-15,0-1 14 0,0 1-14 0,0 0 9 16,0 0-9-16,0 0 6 0,0 0-6 0,0 0 3 15,0 0-3-15,0 0 0 0,0 0 0 0,0 0-4 16,0 0 4-16,0 6-10 0,0-6 10 0,17 41-9 16,-17-41 9-16,41 56 0 0,-41-56 0 0,53 74 6 0,-53-74-6 0,53 81 2 15,-53-81-2-15,58 82 1 0,-58-82-1 16,53 79 1-16,-53-79-1 0,44 67 2 0,-44-67-2 0,41 62 1 16,-41-62-1-16,35 40 0 0,-35-40 0 15,35 27 1-15,-35-27-1 0,23 18 1 0,-23-18-1 0,9 10 0 16,-9-10 0-16,9 2 0 0,-9-2 0 0,0 0 1 15,0 0-1-15,0 0 1 0,0 0-1 0,9 0 5 16,-9 0-5-16,0-23 6 0,0 23-6 0,0-42 6 16,0 42-6-16,0-49 1 0,0 49-1 0,0-61 1 15,0 61-1-15,0-67 2 0,0 67-2 0,0-73 0 16,0 73 0-16,0-72 2 0,0 72-2 0,0-70 0 16,0 70 0-16,0-63 0 0,0 63 0 0,0-55-1 15,0 55 1-15,0-51-1 0,0 51 1 0,0-39-1 0,0 39 1 16,0-28-2-16,0 28 2 0,17-17-8 0,-17 17 8 15,9-6-48-15,-9 6 48 0,18 0-107 0,-18 0 107 0,26 0-190 16,-26 0 190-16,26 23-242 0,-26-23 242 0,24 27-400 16,-24-27 400-16</inkml:trace>
  <inkml:trace contextRef="#ctx0" brushRef="#br0" timeOffset="307422.4575">21073 4135 646 0,'0'0'0'0,"0"0"132"0,0 0-132 0,0 0 172 16,0 0-172-16,0 0 105 0,0 0-105 0,0 0 47 15,0 0-47-15,0 0 25 0,0 0-25 0,0 0 16 16,0 0-16-16,0 98 13 0,0-98-13 0,0 60 22 15,0-60-22-15,0 69 27 0,0-69-27 0,0 81 26 16,0-81-26-16,0 80 13 0,0-80-13 0,0 74 12 16,0-74-12-16,0 70 3 0,0-70-3 0,0 55 7 15,0-55-7-15,0 42 2 0,0-42-2 0,0 28 3 16,0-28-3-16,0 16 0 0,0-16 0 0,0 8 2 16,0-8-2-16,0 0 0 0,0 0 0 0,0 0 11 15,0 0-11-15,0-16 31 0,0 16-31 0,0-23 49 0,0 23-49 0,0-42 10 16,0 42-10-16,0-47 1 0,0 47-1 0,-6-52 7 15,6 52-7-15,-18-61 0 0,18 61 0 16,-9-61 0-16,9 61 0 0,-17-65 1 0,17 65-1 16,0-61 0-16,0 61 0 0,-9-57 0 0,9 57 0 0,0-51 1 15,0 51-1-15,0-39-1 0,0 39 1 0,0-31 1 16,0 31-1-16,0-25 0 0,0 25 0 0,0-21 0 16,0 21 0-16,9-15 0 0,-9 15 0 0,9-13 0 15,-9 13 0-15,8-5 3 0,-8 5-3 0,9-4 6 16,-9 4-6-16,9 0 0 0,-9 0 0 0,23 0-4 15,-23 0 4-15,36 27-6 0,-36-27 6 0,52 49 0 16,-52-49 0-16,59 59 3 0,-59-59-3 0,79 69 4 16,-79-69-4-16,67 71 7 0,-67-71-7 0,79 66 3 0,-79-66-3 0,76 61 0 15,-76-61 0-15,62 53 4 0,-62-53-4 16,49 54 1-16,-49-54-1 0,44 37 3 0,-44-37-3 0,35 32 0 16,-35-32 0-16,24 27 1 0,-24-27-1 0,9 21 0 15,-9-21 0-15,8 16 0 0,-8-16 0 0,0 11-1 0,0-11 1 0,0 5-60 16,0-5 60-16,0 0-188 0,0 0 188 0,-26 0-384 15,26 0 384-15</inkml:trace>
  <inkml:trace contextRef="#ctx0" brushRef="#br0" timeOffset="307641.196">21324 4637 700 0,'0'0'0'0,"0"0"113"0,0 0-113 0,0 0 162 15,0 0-162-15,0 0 92 0,0 0-92 0,0 0 54 16,0 0-54-16,0 0 39 0,0 0-39 0,0 0 27 0,0 0-27 16,-8-23 20-16,8 23-20 0,0-5 2 15,0 5-2-15,0-12 0 0,0 12 0 0,8-10-10 0,-8 10 10 0,41-17-57 16,-41 17 57-16,35-20-240 0,-35 20 240 0,27-27-654 16,-27 27 654-16</inkml:trace>
  <inkml:trace contextRef="#ctx0" brushRef="#br0" timeOffset="308172.4296">21769 4377 781 0,'0'0'0'0,"0"0"89"0,0 0-89 16,0 0 84-16,0 0-84 0,0 0 36 15,0 0-36-15,0 0 75 0,0 0-75 0,0 0 61 16,0 0-61-16,164 146 37 0,-164-146-37 0,35 42 26 0,-35-42-26 15,32 49 18-15,-32-49-18 0,27 49 21 0,-27-49-21 0,26 42 5 16,-26-42-5-16,9 37 4 0,-9-37-4 0,0 27 1 16,0-27-1-16,9 23 2 0,-9-23-2 0,0 8 4 15,0-8-4-15,0 8 3 0,0-8-3 0,0 0 6 16,0 0-6-16,-9 0 9 0,9 0-9 0,-26 0 6 16,26 0-6-16,-44-14 5 0,44 14-5 0,-41-27 1 15,41 27-1-15,-44-35 1 0,44 35-1 0,-53-44 0 16,53 44 0-16,-41-49 0 0,41 49 0 0,-26-52-1 15,26 52 1-15,-18-53 0 0,18 53 0 0,-9-41 0 16,9 41 0-16,0-33 0 0,0 33 0 0,0-26 1 16,0 26-1-16,36-18 2 0,-36 18-2 0,43-7 0 0,-43 7 0 15,50 0-4-15,-50 0 4 0,62 0-1 0,-62 0 1 16,67 8-4-16,-67-8 4 0,61 32 0 0,-61-32 0 16,77 42 1-16,-77-42-1 0,61 43 1 0,-61-43-1 15,59 43 1-15,-59-43-1 0,52 44 2 0,-52-44-2 0,44 34 4 16,-44-34-4-16,32 29 1 0,-32-29-1 0,27 24 0 15,-27-24 0-15,8 14 0 0,-8-14 0 0,9 9 0 16,-9-9 0-16,9 0 3 0,-9 0-3 0,0 0 12 16,0 0-12-16,0 0 77 0,0 0-77 0,0-20 84 15,0 20-84-15,-26-32 35 0,26 32-35 0,-35-42 24 16,35 42-24-16,-50-55 15 0,50 55-15 0,-53-67 4 16,53 67-4-16,-50-67 12 0,50 67-12 0,-44-71 0 0,44 71 0 0,-26-62-5 15,26 62 5-15,-9-50-26 0,9 50 26 0,0-35-144 16,0 35 144-16,0-24-334 0,0 24 334 15</inkml:trace>
  <inkml:trace contextRef="#ctx0" brushRef="#br0" timeOffset="309864.5516">2569 5255 18 0,'0'0'0'0,"0"0"253"0,0 0-253 0,0 0 175 15,0 0-175-15,0 0 141 0,0 0-141 0,0 0 129 16,0 0-129-16,0 0 106 0,0 0-106 0,0 0 76 16,0 0-76-16,0 0 35 0,0 0-35 0,0-7 10 15,0 7-10-15,0 0 0 0,0 0 0 0,0 0-12 16,0 0 12-16,0 7-15 0,0-7 15 0,0 20-141 16,0-20 141-16,0 18-342 0,0-18 342 0</inkml:trace>
  <inkml:trace contextRef="#ctx0" brushRef="#br0" timeOffset="310552.0656">2988 5215 758 0,'0'0'0'16,"0"0"92"-16,0 0-92 0,0 0 144 0,0 0-144 0,0 0 84 15,0 0-84-15,0 0 37 0,0 0-37 0,0 0 17 16,0 0-17-16,0 0 22 0,0 0-22 0,-61-35 12 16,61 35-12-16,0 0 7 0,0 0-7 0,0 0 8 15,0 0-8-15,0 11 1 0,0-11-1 0,0 24 0 16,0-24 0-16,0 22 4 0,0-22-4 0,0 25 2 15,0-25-2-15,0 23 1 0,0-23-1 0,8 24 0 16,-8-24 0-16,18 20 1 0,-18-20-1 0,9 22 1 16,-9-22-1-16,17 21 0 0,-17-21 0 0,9 17 0 15,-9-17 0-15,9 16 0 0,-9-16 0 0,9 9 0 16,-9-9 0-16,0 5 4 0,0-5-4 0,0 3 0 16,0-3 0-16,0 0 4 0,0 0-4 0,0 0 7 0,0 0-7 15,0 0 6-15,0 0-6 0,-27-6 7 0,27 6-7 0,-26-20 0 16,26 20 0-16,-35-29 1 0,35 29-1 15,-41-38 0-15,41 38 0 0,-50-42 0 0,50 42 0 0,-47-44 1 16,47 44-1-16,-41-41 1 0,41 41-1 0,-26-36 0 16,26 36 0-16,-9-27 0 0,9 27 0 0,0-23-1 15,0 23 1-15,0-9-7 0,0 9 7 0,0-1-1 16,0 1 1-16,0 0-4 0,0 0 4 0,44 0-4 16,-44 0 4-16,59 10-6 0,-59-10 6 0,61 30 0 15,-61-30 0-15,76 35 3 0,-76-35-3 0,62 39 2 16,-62-39-2-16,58 35 0 0,-58-35 0 0,53 32 1 15,-53-32-1-15,44 27 0 0,-44-27 0 0,35 18 1 0,-35-18-1 0,23 12 2 16,-23-12-2-16,18 7-2 0,-18-7 2 16,9 0 2-16,-9 0-2 0,0 0 1 0,0 0-1 0,0 0 13 15,0 0-13-15,0-9 53 0,0 9-53 0,0-30 69 16,0 30-69-16,-9-42 13 0,9 42-13 0,-27-50 10 16,27 50-10-16,-49-60 5 0,49 60-5 0,-53-63 8 15,53 63-8-15,-53-54 5 0,53 54-5 0,-49-41 2 16,49 41-2-16,-27-24 0 0,27 24 0 0,-17-8-4 15,17 8 4-15,0 0-7 0,0 0 7 0,0 0-28 16,0 0 28-16,0 0-222 0,0 0 222 0,0 0-540 16,0 0 540-16</inkml:trace>
  <inkml:trace contextRef="#ctx0" brushRef="#br0" timeOffset="313120.632">21099 4614 332 0,'0'0'0'0,"0"0"66"16,0 0-66-16,0 0 56 0,0 0-56 0,0 0 60 15,0 0-60-15,0 0 58 0,0 0-58 0,0 0 63 16,0 0-63-16,0 0 77 0,0 0-77 0,0 0 76 15,0 0-76-15,0 0 55 0,0 0-55 0,0 0 41 16,0 0-41-16,0 0 40 0,0 0-40 0,0 0 29 16,0 0-29-16,0 0 31 0,0 0-31 0,0 0 28 15,0 0-28-15,0 5 25 0,0-5-25 0,0 2 17 16,0-2-17-16,0 2 8 0,0-2-8 0,0 5 6 16,0-5-6-16,0 9 7 0,0-9-7 0,0 9 5 0,0-9-5 0,0 10 3 15,0-10-3-15,0 8 3 0,0-8-3 0,0 5 7 16,0-5-7-16,0 0 7 0,0 0-7 0,0 0 35 15,0 0-35-15,0 0 71 0,0 0-71 0,0 0 68 16,0 0-68-16,0 0 60 0,0 0-60 0,0 0 41 16,0 0-41-16,0 0 18 0,0 0-18 0,0 0 7 15,0 0-7-15,44 0 2 0,-44 0-2 0,67-18 0 16,-67 18 0-16,79-23 0 0,-79 23 0 0,103-36-61 16,-103 36 61-16,85-37-343 0,-85 37 343 0</inkml:trace>
  <inkml:trace contextRef="#ctx0" brushRef="#br0" timeOffset="313797.2453">23154 4405 648 0,'0'0'0'0,"0"0"76"0,0 0-76 0,0 0 154 15,0 0-154-15,0 0 148 16,0 0-148-16,0 0 68 0,0 0-68 0,0 0 37 0,0 0-37 0,0 0 38 15,0 0-38-15,-44 1 51 0,44-1-51 0,0 0 48 16,0 0-48-16,0 0 57 0,0 0-57 0,0 0 37 16,0 0-37-16,0 0 34 0,0 0-34 0,8 0 18 15,-8 0-18-15,50-18 11 0,-50 18-11 0,53-26 2 16,-53 26-2-16,76-23 6 0,-76 23-6 0,79-27 1 16,-79 27-1-16,85-19 0 0,-85 19 0 0,79-20-2 15,-79 20 2-15,58-12-3 0,-58 12 3 0,44-5-11 16,-44 5 11-16,18 0-115 0,-18 0 115 0,9 0-166 15,-9 0 166-15,0 0-271 0,0 0 271 0,0 0-488 16,0 0 488-16</inkml:trace>
  <inkml:trace contextRef="#ctx0" brushRef="#br0" timeOffset="314062.7975">23256 4178 757 0,'0'0'0'0,"0"0"122"0,0 0-122 0,0 0 209 16,0 0-209-16,0 0 124 0,0 0-124 0,0 0 85 15,0 0-85-15,0 0 74 0,0 0-74 0,0 0 52 16,0 0-52-16,-18-29 39 0,18 29-39 0,0 0 14 0,0 0-14 16,0 10 0-16,0-10 0 0,0 39 0 15,0-39 0-15,36 54 8 0,-36-54-8 0,23 63 9 0,-23-63-9 0,26 78 5 16,-26-78-5-16,18 77 0 0,-18-77 0 0,9 77-4 15,-9-77 4-15,0 74-94 0,0-74 94 0,0 58-223 16,0-58 223-16,0 39-471 0,0-39 471 0</inkml:trace>
  <inkml:trace contextRef="#ctx0" brushRef="#br0" timeOffset="314562.9876">23683 3951 881 0,'0'0'0'0,"0"0"41"0,0 0-41 0,0 0 238 15,0 0-238-15,0 0 163 0,0 0-163 0,0 0 86 16,0 0-86-16,0 0 45 0,0 0-45 0,0 0 12 16,0 0-12-16,27-50 0 0,-27 50 0 0,17 38 0 15,-17-38 0-15,35 52 14 0,-35-52-14 0,35 64 16 16,-35-64-16-16,41 72 15 0,-41-72-15 0,44 74 6 16,-44-74-6-16,44 71 8 0,-44-71-8 0,50 67 0 0,-50-67 0 0,35 54 2 15,-35-54-2-15,44 45 0 16,-44-45 0-16,32 35 0 0,-32-35 0 0,27 20-1 0,-27-20 1 0,17 9-1 15,-17-9 1-15,9 0 1 0,-9 0-1 0,0 0 1 16,0 0-1-16,0 0 8 0,0 0-8 0,9-15 11 16,-9 15-11-16,0-34 8 0,0 34-8 0,0-44 0 15,0 44 0-15,0-55 4 0,0 55-4 0,0-64 0 16,0 64 0-16,0-72 0 0,0 72 0 0,-9-69 2 16,9 69-2-16,-9-69 0 0,9 69 0 0,-17-50 2 15,17 50-2-15,0-42 0 0,0 42 0 0,0-27 2 16,0 27-2-16,0-15 0 0,0 15 0 0,0-7-10 15,0 7 10-15,0 0-58 0,0 0 58 0,0 0-240 16,0 0 240-16,26 17-328 0,-26-17 328 0</inkml:trace>
  <inkml:trace contextRef="#ctx0" brushRef="#br0" timeOffset="315203.6086">24810 4641 655 0,'0'0'0'16,"0"0"379"-16,0 0-379 0,0 0 177 15,0 0-177-15,0 0 141 0,0 0-141 0,0 0 22 0,0 0-22 0,0 0 4 16,0 0-4-16,0 0 1 0,0 0-1 0,-17 151 7 15,17-151-7-15,0 57 3 0,0-57-3 0,0 55 5 16,0-55-5-16,0 48 4 0,0-48-4 0,0 36 2 16,0-36-2-16,0 27 2 0,0-27-2 0,0 14 1 15,0-14-1-15,0 6 4 0,0-6-4 0,0 0 1 16,0 0-1-16,0 0 6 0,0 0-6 0,0 0 11 16,0 0-11-16,-9-15 32 0,9 15-32 0,-18-32 30 15,18 32-30-15,-17-43 5 0,17 43-5 0,-33-54 0 16,33 54 0-16,-17-60 0 0,17 60 0 0,-9-62 0 15,9 62 0-15,-9-55-3 0,9 55 3 0,0-50-2 16,0 50 2-16,0-41 0 0,0 41 0 0,0-32-2 16,0 32 2-16,0-27 0 0,0 27 0 0,18-19 1 0,-18 19-1 15,17-11 0-15,-17 11 0 0,15 0-1 0,-15 0 1 16,18 0-10-16,-18 0 10 0,26 8-10 0,-26-8 10 0,35 32 0 16,-35-32 0-16,50 40 2 0,-50-40-2 15,53 49 3-15,-53-49-3 0,52 48 5 0,-52-48-5 0,41 49 0 16,-41-49 0-16,35 50 0 0,-35-50 0 0,27 44-1 15,-27-44 1-15,26 33 0 0,-26-33 0 0,18 31 0 16,-18-31 0-16,14 17 1 0,-14-17-1 0,0 8 0 16,0-8 0-16,9 0 4 0,-9 0-4 0,0 0 3 15,0 0-3-15,0 0 8 0,0 0-8 0,0-18 28 16,0 18-28-16,0-31 46 0,0 31-46 0,0-40 4 16,0 40-4-16,0-49 6 0,0 49-6 0,0-55 6 0,0 55-6 15,0-59 12-15,0 59-12 0,0-62 7 0,0 62-7 16,-20-54 7-16,20 54-7 0,-3-43 0 0,3 43 0 0,0-30-5 15,0 30 5-15,0-15-4 0,0 15 4 0,0-6-45 16,0 6 45-16,0 0-165 0,0 0 165 0,0 0-345 16,0 0 345-16,0 0-747 0,0 0 747 0</inkml:trace>
  <inkml:trace contextRef="#ctx0" brushRef="#br0" timeOffset="315915.533">25556 4646 1072 0,'0'0'0'0,"0"0"138"0,0 0-138 0,0 0 160 0,0 0-160 0,0 0 41 16,0 0-41-16,0 0 1 0,0 0-1 0,0 0 4 15,0 0-4-15,0 0 3 0,0 0-3 0,44 97 16 16,-44-97-16-16,0 47 18 0,0-47-18 0,9 50 12 16,-9-50-12-16,0 50 7 0,0-50-7 0,0 45 6 15,0-45-6-15,0 37 2 0,0-37-2 0,0 31 2 16,0-31-2-16,0 24 1 0,0-24-1 0,0 8 1 16,0-8-1-16,0 0 3 0,0 0-3 0,0 0 0 0,0 0 0 0,0 0 9 15,0 0-9-15,0 0 18 0,0 0-18 0,0-15 27 16,0 15-27-16,0-32 6 0,0 32-6 0,-17-45 1 15,17 45-1-15,-18-57 4 0,18 57-4 0,-9-64 0 16,9 64 0-16,0-69 4 0,0 69-4 0,0-62 0 16,0 62 0-16,0-52-1 0,0 52 1 0,0-43 0 15,0 43 0-15,0-35-1 0,0 35 1 0,18-27 0 16,-18 27 0-16,26-20-3 0,-26 20 3 0,29-14 1 16,-29 14-1-16,38-9-2 0,-38 9 2 0,27 0-7 15,-27 0 7-15,35 0-11 0,-35 0 11 0,41 2-12 16,-41-2 12-16,26 25-5 0,-26-25 5 0,27 32 0 15,-27-32 0-15,17 41 0 0,-17-41 0 0,0 41 0 0,0-41 0 16,0 41-3-16,0-41 3 0,0 32 0 0,0-32 0 16,-9 27-2-16,9-27 2 0,-17 17-3 0,17-17 3 0,-18 4-4 15,18-4 4-15,-9 7 0 0,9-7 0 0,0 0 5 16,0 0-5-16,0 0 9 0,0 0-9 0,0 0 7 16,0 0-7-16,0 0 0 0,0 0 0 0,0-11-30 15,0 11 30-15,0-14-5 0,0 14 5 0,9-9-12 16,-9 9 12-16,35-8-4 0,-35 8 4 0,35-2-4 15,-35 2 4-15,50 0-8 0,-50 0 8 0,44 0-6 16,-44 0 6-16,44 10-2 0,-44-10 2 0,41 27-2 16,-41-27 2-16,26 32 0 0,-26-32 0 0,18 41 0 15,-18-41 0-15,0 38 0 0,0-38 0 0,0 47-3 16,0-47 3-16,0 38-6 0,0-38 6 0,-44 36 0 0,44-36 0 16,-67 30 6-16,67-30-6 0,-71 25 4 15,71-25-4-15,-76 12 7 0,76-12-7 0,-76 9 0 0,76-9 0 16,-70 0 0-16,70 0 0 0,-67 0-7 0,67 0 7 15,-62-4-52-15,62 4 52 0,-52-17-155 0,52 17 155 0,-41-27-333 16,41 27 333-16</inkml:trace>
  <inkml:trace contextRef="#ctx0" brushRef="#br0" timeOffset="316368.9673">26399 4374 1025 0,'0'0'0'0,"0"0"160"0,0 0-160 0,0 0 217 15,0 0-217-15,0 0 100 0,0 0-100 0,0 0 28 16,0 0-28-16,0 0 15 0,0 0-15 0,0 0 16 15,0 0-16-15,41-12 15 0,-41 12-15 0,53-6 15 16,-53 6-15-16,56-10 12 0,-56 10-12 0,64-11 4 16,-64 11-4-16,61-4 3 0,-61 4-3 0,59-5 0 15,-59 5 0-15,44 0-1 0,-44 0 1 0,26 0-4 16,-26 0 4-16,12 0-58 0,-12 0 58 0,0 0-200 16,0 0 200-16,0 5-321 0,0-5 321 0,-12 16-750 15,12-16 750-15</inkml:trace>
  <inkml:trace contextRef="#ctx0" brushRef="#br0" timeOffset="316650.1406">26338 4686 707 0,'0'0'0'0,"0"0"182"0,0 0-182 0,0 0 165 16,0 0-165-16,0 0 156 0,0 0-156 0,0 0 37 15,0 0-37-15,0 0 50 0,0 0-50 0,0 0 78 16,0 0-78-16,164-30 45 0,-164 30-45 0,67-17 34 15,-67 17-34-15,70-18 28 0,-70 18-28 0,68-16 2 16,-68 16-2-16,61-13 0 0,-61 13 0 0,59-10-33 16,-59 10 33-16,17-1-328 0,-17 1 328 0</inkml:trace>
  <inkml:trace contextRef="#ctx0" brushRef="#br0" timeOffset="317420.4402">27292 4178 433 0,'0'0'0'0,"0"0"415"0,0 0-415 0,0 0 166 16,0 0-166-16,0 0 172 0,0 0-172 0,0 0 110 15,0 0-110-15,0 0 84 0,0 0-84 0,0 0 68 0,0 0-68 0,0 0 34 16,0 0-34-16,67-69 1 0,-67 69-1 16,35 58 11-16,-35-58-11 0,36 79 31 0,-36-79-31 0,35 96 20 15,-35-96-20-15,32 101 14 0,-32-101-14 0,35 89 5 16,-35-89-5-16,26 76 3 0,-26-76-3 0,30 51 4 16,-30-51-4-16,29 36 2 0,-29-36-2 0,17 19 0 15,-17-19 0-15,9 8-1 0,-9-8 1 0,9 0 0 16,-9 0 0-16,9 0 3 0,-9 0-3 0,0 0 17 15,0 0-17-15,9-26 40 0,-9 26-40 0,8-44 16 16,-8 44-16-16,9-55 3 0,-9 55-3 0,9-65 2 16,-9 65-2-16,9-79 1 0,-9 79-1 0,0-83 1 15,0 83-1-15,0-93 0 0,0 93 0 0,0-83 1 16,0 83-1-16,0-75 0 0,0 75 0 0,0-55 0 0,0 55 0 16,9-32 0-16,-9 32 0 0,0-17 0 0,0 17 0 15,8-4-2-15,-8 4 2 0,24 0-8 0,-24 0 8 0,26 0-74 16,-26 0 74-16,44 27-197 0,-44-27 197 0,38 35-351 0,-38-35 351 15,47 34-894-15,-47-34 894 0</inkml:trace>
  <inkml:trace contextRef="#ctx0" brushRef="#br0" timeOffset="317904.8214">28562 4570 851 0,'0'0'0'0,"0"0"178"0,0 0-178 0,0 0 89 16,0 0-89-16,0 0 94 0,0 0-94 0,-44 146 58 15,44-146-58-15,-14 66 47 0,14-66-47 0,-9 67 25 16,9-67-25-16,-9 69 18 0,9-69-18 0,-9 54 6 16,9-54-6-16,0 41 4 0,0-41-4 0,-8 21 5 0,8-21-5 0,0 6 3 15,0-6-3-15,0 0 1 0,0 0-1 0,0 0 10 16,0 0-10-16,0-9 30 0,0 9-30 0,-9-38 134 15,9 38-134-15,-18-53 20 0,18 53-20 0,-26-64 7 16,26 64-7-16,-26-76 4 0,26 76-4 0,-24-72 6 16,24 72-6-16,-26-76 7 0,26 76-7 0,-18-70 15 15,18 70-15-15,-8-54 3 0,8 54-3 0,0-45 15 16,0 45-15-16,0-30 15 0,0 30-15 0,0-17 7 16,0 17-7-16,0-10 7 0,0 10-7 0,0-5 7 15,0 5-7-15,17 0 1 0,-17 0-1 0,26 0 0 16,-26 0 0-16,50 13 0 0,-50-13 0 0,53 30 0 15,-53-30 0-15,76 38 3 0,-76-38-3 0,70 48 0 0,-70-48 0 0,67 52 0 16,-67-52 0-16,62 50 1 0,-62-50-1 16,50 53 0-16,-50-53 0 0,44 48 0 0,-44-48 0 0,26 43 0 15,-26-43 0-15,26 36 1 0,-26-36-1 16,12 27 0-16,-12-27 0 0,20 22 0 0,-20-22 0 0,0 17-5 16,0-17 5-16,0 10-41 0,0-10 41 0,0 10-124 15,0-10 124-15,0 0-240 0,0 0 240 0,-23 0-501 16,23 0 501-16</inkml:trace>
  <inkml:trace contextRef="#ctx0" brushRef="#br0" timeOffset="318690.9255">28571 4794 797 0,'0'0'0'0,"0"0"81"15,0 0-81-15,0 0 218 0,0 0-218 0,0 0 89 0,0 0-89 0,0 0 19 16,0 0-19-16,0 0 10 0,0 0-10 0,0 0 14 15,0 0-14-15,173-108 25 0,-173 108-25 0,67-23 37 16,-67 23-37-16,62-24 15 0,-62 24-15 0,58-18 1 16,-58 18-1-16,53-19 0 0,-53 19 0 0,44-15-2 15,-44 15 2-15,41-12-5 0,-41 12 5 0,35-11-6 16,-35 11 6-16,26-9 0 0,-26 9 0 0,21-5 0 16,-21 5 0-16,29-3-1 0,-29 3 1 0,17 0-3 15,-17 0 3-15,36 0-3 0,-36 0 3 0,26 0-5 16,-26 0 5-16,35 18 0 0,-35-18 0 0,41 31 2 0,-41-31-2 0,26 32 6 15,-26-32-6-15,35 36 0 16,-35-36 0-16,9 35 2 0,-9-35-2 0,9 36 4 16,-9-36-4-16,0 29 5 0,0-29-5 0,0 26 6 0,0-26-6 15,0 18 5-15,0-18-5 0,0 9 3 0,0-9-3 0,-6 7 6 16,6-7-6-16,-12 0 22 0,12 0-22 0,-17 0 28 16,17 0-28-16,-35 0 20 0,35 0-20 0,-27-14 25 15,27 14-25-15,-41-20 29 0,41 20-29 0,-35-32 28 16,35 32-28-16,-26-36 14 0,26 36-14 0,-26-36 11 15,26 36-11-15,-9-35 3 0,9 35-3 0,0-32 2 16,0 32-2-16,0-30 4 0,0 30-4 0,9-30 6 0,-9 30-6 0,35-25 0 16,-35 25 0-16,52-26-1 0,-52 26 1 0,50-17-2 15,-50 17 2-15,44-15-3 0,-44 15 3 0,35-6-3 16,-35 6 3-16,41-2-3 0,-41 2 3 0,27 0-6 16,-27 0 6-16,17 0-5 0,-17 0 5 0,26 0-1 15,-26 0 1-15,27 15-2 0,-27-15 2 0,11 19 0 16,-11-19 0-16,12 23-1 0,-12-23 1 0,9 22 0 15,-9-22 0-15,0 18 0 0,0-18 0 0,0 17 2 0,0-17-2 16,0 14 1-16,0-14-1 0,0 9 1 16,0-9-1-16,-21 4 10 0,21-4-10 0,-11 0 2 0,11 0-2 0,-9 3 9 15,9-3-9-15,0 0 3 0,0 0-3 0,-9 0 5 16,9 0-5-16,0 0 2 0,0 0-2 0,0 0 0 16,0 0 0-16,0 0-3 0,0 0 3 0,0 0-21 15,0 0 21-15,0 0-18 0,0 0 18 0,18 0-13 16,-18 0 13-16,41 2 0 0,-41-2 0 0,44 14 2 15,-44-14-2-15,44 16 0 0,-44-16 0 0,41 19 0 16,-41-19 0-16,35 23 2 0,-35-23-2 0,17 28 0 16,-17-28 0-16,9 28 0 0,-9-28 0 0,0 31 1 15,0-31-1-15,0 27 2 0,0-27-2 0,-26 27 9 16,26-27-9-16,-44 22 6 0,44-22-6 0,-59 15 11 0,59-15-11 16,-52 12 13-16,52-12-13 0,-68 5 13 15,68-5-13-15,-52 0 18 0,52 0-18 0,-50 0 14 0,50 0-14 0,-44 0 14 16,44 0-14-16,-26 0 0 0,26 0 0 0,-27-9-1 15,27 9 1-15,-17-9-15 0,17 9 15 0,-15-16-121 16,15 16 121-16,-15-23-379 0,15 23 379 16</inkml:trace>
  <inkml:trace contextRef="#ctx0" brushRef="#br0" timeOffset="320978.1186">20757 5725 509 0,'0'0'0'0,"0"0"213"0,0 0-213 0,0 0 36 0,0 0-36 0,0 0 96 15,0 0-96-15,0 0 99 0,0 0-99 16,0 0 68-16,0 0-68 0,0 0 45 0,0 0-45 0,0 0 40 16,0 0-40-16,-36 7 31 0,36-7-31 0,0 0 33 15,0 0-33-15,0 0 19 0,0 0-19 0,0 0 8 16,0 0-8-16,0 0 3 0,0 0-3 0,27 0 6 15,-27 0-6-15,52 0 13 0,-52 0-13 0,59 0 17 16,-59 0-17-16,79-13 17 0,-79 13-17 0,76-21 7 16,-76 21-7-16,76-17 0 0,-76 17 0 0,62-13 0 15,-62 13 0-15,49-12-107 0,-49 12 107 0,18-8-283 16,-18 8 283-16,0-8-518 0,0 8 518 0</inkml:trace>
  <inkml:trace contextRef="#ctx0" brushRef="#br0" timeOffset="321451.5499">20859 5707 817 0,'0'0'0'0,"0"0"67"0,0 0-67 0,0 0 155 16,0 0-155-16,0 0 45 0,0 0-45 0,0 0 7 15,0 0-7-15,0 0 6 0,0 0-6 0,0 0 30 16,0 0-30-16,-102 114 44 0,102-114-44 0,-27 39 48 15,27-39-48-15,-9 33 32 0,9-33-32 0,0 30 41 16,0-30-41-16,0 25 26 0,0-25-26 0,0 21 16 0,0-21-16 16,18 16 6-16,-18-16-6 0,35 12 7 0,-35-12-7 15,50 8 0-15,-50-8 0 0,53 4 0 0,-53-4 0 0,52 4 4 16,-52-4-4-16,41 0 1 0,-41 0-1 0,44 0 4 16,-44 0-4-16,35 0 2 0,-35 0-2 0,32 0 1 15,-32 0-1-15,27 0 1 0,-27 0-1 0,35 0-1 16,-35 0 1-16,35 9-1 0,-35-9 1 0,50 15 0 15,-50-15 0-15,35 19 0 0,-35-19 0 0,35 27 0 16,-35-27 0-16,26 31 0 0,-26-31 0 0,9 32 0 16,-9-32 0-16,0 40 0 0,0-40 0 0,0 36 3 15,0-36-3-15,-17 32 1 0,17-32-1 0,-44 28 5 16,44-28-5-16,-53 22 5 0,53-22-5 0,-59 18 4 0,59-18-4 16,-61 22 11-16,61-22-11 0,-67 10 7 15,67-10-7-15,-79 17 11 0,79-17-11 0,-59 10 9 0,59-10-9 0,-53 11 15 16,53-11-15-16,-41 6 12 0,41-6-12 0,-17 5 0 15,17-5 0-15,-18 0 0 0,18 0 0 0,0 1-2 16,0-1 2-16,0 4-38 0,0-4 38 0,-8 0-198 16,8 0 198-16,-18 0-513 0,18 0 513 0</inkml:trace>
  <inkml:trace contextRef="#ctx0" brushRef="#br0" timeOffset="323830.9839">22208 6109 574 0,'0'0'0'0,"0"0"103"16,0 0-103-16,0 0 42 0,0 0-42 0,0 0 94 16,0 0-94-16,0 0 73 0,0 0-73 0,0 0 66 15,0 0-66-15,0 0 45 0,0 0-45 0,0 0 92 16,0 0-92-16,50 5 76 0,-50-5-76 0,53 0 60 16,-53 0-60-16,67 0 40 0,-67 0-40 0,79-10 44 15,-79 10-44-15,85-9 34 0,-85 9-34 0,88-12 20 16,-88 12-20-16,76-11 11 0,-76 11-11 0,76-16 6 0,-76 16-6 0,61-7 5 15,-61 7-5-15,44-9 0 0,-44 9 0 16,32 0-2-16,-32 0 2 0,18 0-27 0,-18 0 27 0,0 0-181 16,0 0 181-16,0 0-305 0,0 0 305 0,-9 0-448 15,9 0 448-15</inkml:trace>
  <inkml:trace contextRef="#ctx0" brushRef="#br0" timeOffset="324112.2316">22551 5928 685 0,'0'0'0'0,"0"0"230"0,0 0-230 0,0 0 218 0,0 0-218 0,0 0 139 15,0 0-139-15,0 0 115 0,0 0-115 0,0 0 63 16,0 0-63-16,0 0 28 0,0 0-28 0,-44-32 13 16,44 32-13-16,0 0 11 0,0 0-11 0,0 7 11 15,0-7-11-15,0 25 13 0,0-25-13 0,9 38 52 16,-9-38-52-16,35 49 34 0,-35-49-34 0,26 52 17 15,-26-52-17-15,35 52 4 0,-35-52-4 0,41 51 3 16,-41-51-3-16,26 48 0 0,-26-48 0 0,27 41-2 16,-27-41 2-16,17 45-36 0,-17-45 36 0,0 35-187 15,0-35 187-15,0 27-404 0,0-27 404 0</inkml:trace>
  <inkml:trace contextRef="#ctx0" brushRef="#br0" timeOffset="324846.6436">23376 5975 1064 0,'0'0'0'0,"0"0"48"0,0 0-48 0,0 0 226 16,0 0-226-16,0 0 91 0,0 0-91 0,0 0 50 16,0 0-50-16,-18-146 24 0,18 146-24 0,36-32 10 15,-36 32-10-15,49-23 5 0,-49 23-5 0,44-22 5 16,-44 22-5-16,44-17 3 0,-44 17-3 0,41-5 0 16,-41 5 0-16,44 0 0 0,-44 0 0 0,35 0-5 15,-35 0 5-15,41 9-6 0,-41-9 6 0,35 31-1 16,-35-31 1-16,35 42 1 0,-35-42-1 0,27 52-1 0,-27-52 1 0,8 59-2 15,-8-59 2-15,0 67 0 0,0-67 0 16,0 70 0-16,0-70 0 0,-26 70 2 0,26-70-2 0,-44 60 0 16,44-60 0-16,-44 47-3 0,44-47 3 0,-32 34-1 15,32-34 1-15,-26 20 0 0,26-20 0 0,-27 11 2 16,27-11-2-16,-8 5 2 0,8-5-2 0,-9 5 2 16,9-5-2-16,-9 2 2 0,9-2-2 0,0 2 0 15,0-2 0-15,0 2-1 0,0-2 1 0,0 0-1 16,0 0 1-16,0 3-2 0,0-3 2 0,0 0-2 15,0 0 2-15,0 1-1 0,0-1 1 0,0 0-1 16,0 0 1-16,0 0-1 0,0 0 1 0,0 0-2 16,0 0 2-16,0 0-5 0,0 0 5 0,0 0-2 0,0 0 2 0,18 0-2 15,-18 0 2-15,44 0 0 0,-44 0 0 16,58 0 4-16,-58 0-4 0,79-6 10 0,-79 6-10 0,85-12 12 16,-85 12-12-16,82-13 10 0,-82 13-10 0,99-11 4 15,-99 11-4-15,85-13 4 0,-85 13-4 0,94-8 2 16,-94 8-2-16,70-7 0 0,-70 7 0 0,50-4 0 15,-50 4 0-15,26-4 0 0,-26 4 0 0,9 0-2 16,-9 0 2-16,0 0-2 0,0 0 2 0,0 0-4 16,0 0 4-16,0 0-42 0,0 0 42 0,-50 4-158 15,50-4 158-15,-70 4-477 0,70-4 477 0</inkml:trace>
  <inkml:trace contextRef="#ctx0" brushRef="#br0" timeOffset="325507.8001">25934 6282 769 0,'0'0'0'0,"0"0"49"16,0 0-49-16,0 0 192 15,0 0-192-15,0 0 110 0,0 0-110 0,0 0 65 16,0 0-65-16,0 0 26 0,0 0-26 0,0 0 9 15,0 0-9-15,70-18 35 0,-70 18-35 0,76-20 89 16,-76 20-89-16,85-26 51 0,-85 26-51 0,88-23 45 16,-88 23-45-16,85-22 34 0,-85 22-34 0,94-22 21 15,-94 22-21-15,70-13 3 0,-70 13-3 0,67-8 0 16,-67 8 0-16,44 0-5 0,-44 0 5 0,18 0-69 16,-18 0 69-16,0 1-182 0,0-1 182 0,0 23-300 15,0-23 300-15,-27 24-427 0,27-24 427 0</inkml:trace>
  <inkml:trace contextRef="#ctx0" brushRef="#br0" timeOffset="325773.4564">26209 6542 606 0,'0'0'0'0,"0"0"227"0,0 0-227 0,0 0 110 16,0 0-110-16,0 0 174 0,0 0-174 0,0 0 90 15,0 0-90-15,0 0 19 0,0 0-19 0,0 0 15 16,0 0-15-16,146-9 50 0,-146 9-50 0,103-16 72 15,-103 16-72-15,111-23 33 0,-111 23-33 0,120-16 14 16,-120 16-14-16,117-16 0 0,-117 16 0 0,117-15 0 16,-117 15 0-16,94-12-70 0,-94 12 70 0,56-15-377 0,-56 15 377 15</inkml:trace>
  <inkml:trace contextRef="#ctx0" brushRef="#br0" timeOffset="326164.0554">27310 6079 1086 0,'0'0'0'0,"0"0"47"0,0 0-47 0,0 0 82 15,0 0-82-15,0 0 26 0,0 0-26 0,0 0 41 0,0 0-41 0,240-30 38 16,-240 30-38-16,93-13 27 0,-93 13-27 0,82-12 27 16,-82 12-27-16,73-11 20 0,-73 11-20 0,53-8 11 15,-53 8-11-15,32-4 5 0,-32 4-5 0,9-3 4 16,-9 3-4-16,9 0 7 0,-9 0-7 0,0 0 10 16,0 0-10-16,0 0 18 0,0 0-18 0,0 0 33 15,0 0-33-15,0 0 17 0,0 0-17 0,0 0 0 16,0 0 0-16,0 0-6 0,0 0 6 0,0 17-14 15,0-17 14-15,0 41-4 0,0-41 4 0,0 58 0 16,0-58 0-16,-9 75 4 0,9-75-4 0,-9 82 6 16,9-82-6-16,-17 77 3 0,17-77-3 0,-15 73 3 15,15-73-3-15,-9 57 2 0,9-57-2 0,-17 46 0 0,17-46 0 16,-9 32 1-16,9-32-1 0,-9 23-2 0,9-23 2 16,-9 17 2-16,9-17-2 0,-8 10-2 0,8-10 2 0,0 9-2 15,0-9 2-15,-9 1-51 0,9-1 51 0,0 0-105 16,0 0 105-16,-18 0-120 0,18 0 120 0,-17 0-161 15,17 0 161-15,-30-5-320 0,30 5 320 0</inkml:trace>
  <inkml:trace contextRef="#ctx0" brushRef="#br0" timeOffset="326414.0585">27567 6510 699 0,'0'0'0'0,"0"0"96"0,0 0-96 0,0 0 256 15,0 0-256-15,0 0 112 0,0 0-112 0,0 0 72 16,0 0-72-16,0 0 29 0,0 0-29 0,0 0 33 0,0 0-33 0,120-112 31 15,-120 112-31-15,76-32 23 16,-76 32-23-16,79-22 10 0,-79 22-10 0,76-26 7 0,-76 26-7 0,94-20 0 16,-94 20 0-16,79-18-3 0,-79 18 3 0,76-16-5 15,-76 16 5-15,70-16-131 0,-70 16 131 0,50-21-237 16,-50 21 237-16,44-23-610 0,-44 23 610 0</inkml:trace>
  <inkml:trace contextRef="#ctx0" brushRef="#br0" timeOffset="326710.9378">28498 6030 819 0,'0'0'0'0,"0"0"79"0,0 0-79 0,0 0 269 16,0 0-269-16,0 0 148 0,0 0-148 0,0 0 72 15,0 0-72-15,0 0 55 0,0 0-55 0,0 0 51 16,0 0-51-16,-3-38 21 0,3 38-21 0,0 0 6 15,0 0-6-15,0 32 8 0,0-32-8 0,41 43 12 16,-41-43-12-16,44 56 35 0,-44-56-35 0,53 55 20 16,-53-55-20-16,58 66 17 0,-58-66-17 0,53 54 11 15,-53-54-11-15,58 46 5 0,-58-46-5 0,44 36 4 16,-44-36-4-16,44 28 5 0,-44-28-5 0,41 17 4 16,-41-17-4-16,18 11 4 0,-18-11-4 0,8 3 3 15,-8-3-3-15,9 0 6 0,-9 0-6 0,0 0 9 0,0 0-9 16,0 0 24-16,0 0-24 0,9 0 37 15,-9 0-37-15,18-26 39 0,-18 26-39 0,26-47 25 0,-26 47-25 0,41-68 7 16,-41 68-7-16,61-90 0 0,-61 90 0 0,76-99-2 16,-76 99 2-16,88-119-30 0,-88 119 30 0,85-144-162 15,-85 144 162-15,67-165-905 0,-67 165 905 0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22T05:36:01.1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9395 6259 318 0,'0'0'115'0,"0"0"-8"16,0 0-18-16,0 0-10 16,0 0-1-16,0 0-3 0,0 0 28 15,35-49-35-15,-35 47 2 16,0-5-38-16,0 6 0 16,0-4-9-16,0 5 0 15,0 0-2-15,0 0-6 16,0 0 3-16,0 0 1 15,0 0-1-15,0 0 4 16,0 0 2-16,0 0 2 16,0 0-16-16,-9 15-4 15,-17 11-3-15,-1 3-1 16,-5 5 2-16,-12 5-1 16,9-4 1-16,0 0 0 0,0 0 2 15,3-7-4-15,5-5 0 16,1 2 0-16,9-7 0 15,8-2 0-15,-6-4 3 16,12-5-3-16,-3-5 1 16,3-2 1-16,3 0 2 15,0 0-2-15,0 5 3 16,0-5 2-16,0 0-5 16,0 0-2-16,0 5-2 15,0 0 0-15,0 7 1 16,12 3 4-16,12-3-2 15,2 3 1-15,9 1 1 16,0-5-3-16,-3 1-1 0,-5 3-1 16,-1 6 0-16,-8 3-49 15,-18-6-235-15,0-2-655 16</inkml:trace>
  <inkml:trace contextRef="#ctx0" brushRef="#br0" timeOffset="547.0793">8938 7247 606 0,'0'0'142'0,"0"0"48"16,0 0-46-16,0 0-36 16,0 0-15-16,0 0 11 15,-14-87-9-15,11 85-19 16,-3 2-29-16,-3 0-27 15,9 0-20-15,0 9-8 16,0 21 8-16,0 3 0 16,9 7 7-16,5-4-5 15,-5 5 1-15,-6-2-1 16,3-2-2-16,-6-3 0 16,0-3 0-16,0-7-1 0,0-9-11 15,0-3-115-15,0-10-38 16,0-2-77-16,-15 0-81 15</inkml:trace>
  <inkml:trace contextRef="#ctx0" brushRef="#br0" timeOffset="906.4097">8622 7311 600 0,'0'0'133'16,"0"0"4"-16,0 0-13 16,0 0-33-16,0 0-36 15,0 0-24-15,-17-55 3 16,17 46-7-16,0-3-1 15,8-1-4-15,27-2-8 16,9 0-6-16,6-1-4 16,9 0-4-16,-7-3-1 15,1 4-1-15,-9 2-9 16,-12 8-21-16,-6 5-61 16,-8 0-69-16,-18 0-87 0,0 12-156 15</inkml:trace>
  <inkml:trace contextRef="#ctx0" brushRef="#br0" timeOffset="1328.3337">8698 7568 302 0,'0'0'152'0,"0"0"-3"16,0 0-59-16,0 0-10 16,0 0-19-16,0 0 14 15,0 0-4-15,0 0-16 16,0 0-12-16,0 5-22 15,0 0-19-15,0 3-1 16,0 0 18-16,0 1 4 16,0-3-6-16,0-1 0 15,0-2-2-15,27-3 3 16,-1 0 17-16,18 0 24 16,6-8 7-16,11-7-24 0,6-6-19 15,-5 6-14-15,-12 3-7 16,-15 5-2-16,-9-1 0 15,-8 8-10-15,-18 0-153 16,0 0-196-16</inkml:trace>
  <inkml:trace contextRef="#ctx0" brushRef="#br0" timeOffset="3923.2935">7548 6307 792 0,'0'0'91'0,"0"0"7"15,0 0-48-15,0 0-35 16,0 0 7-16,0 0 33 16,9 0 15-16,-9 0-5 15,0 0 2-15,0 0-20 16,0 0 5-16,0 0-18 0,0 0-16 15,0 0 1-15,0 0-18 16,0 0 1-16,0 0-4 16,-9 0 4-16,-9 14-2 15,-5 4 0-15,-3 9-5 16,-1 5 5-16,-8 5 2 16,9-5-2-16,8-5 0 15,-5 0 0-15,5-6 0 16,10-6-1-16,-1 0 1 15,0-7 0-15,9 1-2 16,0 1-2-16,0 2 1 16,0-7-3-16,0 7 3 0,0 3 1 15,0-3 1-15,9-2 0 16,17 7-3-16,15-2 3 16,12 1-3-16,17-2 3 15,15-1-9-15,9-11-124 16,-15-2-230-16</inkml:trace>
  <inkml:trace contextRef="#ctx0" brushRef="#br0" timeOffset="5001.6147">8458 5545 489 0,'0'0'177'0,"0"0"-67"15,0 0-9-15,0 0-20 16,0 0-29-16,0 0-1 15,9-40-3-15,-9 35-7 16,0 4 12-16,0-1-3 16,0 0 18-16,0-3-17 0,0 5-15 15,0-5-15 1,0 3-11-16,0 0 0 0,0-1 0 16,0 3 0-16,0 0-3 15,0 0-2-15,0 0-4 16,0 0-1-16,-9 0-4 15,9 0-7-15,-17 12 1 16,2 14 8-16,-6 7 2 16,-11 4-1-16,15-1 0 15,-1-5 1-15,1-8 0 16,8-6 1-16,9-7-1 16,0-5 0-16,-9 0 0 15,9-5 1-15,0 0-1 16,0 0 3-16,0 0 0 15,0 0-1-15,0 0 2 0,0 0 4 16,0-13-2-16,0-15-5 16,0-1 0-16,0-5-1 15,9 2 0-15,8 0 0 16,1 3-1-16,8 3 1 16,6 1 0-16,-5 0 0 15,8-1 0-15,0 1 0 16,-9 8 0-16,-2 1 1 15,-7 6 0-15,-8 6 2 16,9 4-3-16,8 0-1 0,15 9-8 16,12 23 9-1,-1 8 2-15,16 6-2 0,2 7 0 16,-11-4-59-16,-24-22-397 16</inkml:trace>
  <inkml:trace contextRef="#ctx0" brushRef="#br0" timeOffset="9689.9413">5204 5378 486 0,'0'0'195'16,"0"0"-58"-16,0 0-40 15,0 0-31-15,0 0-40 0,0 0-15 16,0 0-4-16,8-14 10 15,-8 13 9-15,0 1 5 16,0 0-11-16,0 0 1 16,0 0-14-16,0 0 10 15,0 0-5-15,0 0-2 16,0 0-10-16,0 9 1 16,0 15 7-16,0 6 3 15,-17 12-2-15,-10 3 1 16,-8 1-9-16,3-3 3 15,6-2-3-15,-1-9-1 16,13-14 0-16,11-4 2 0,-3-13-1 16,6 4 1-16,0-5 1 15,0 0 1-15,0 0 5 16,0 0 9-16,0 0 18 16,0 0-5-16,0-13-20 15,0-6-8-15,15-1-3 16,11-5-1-16,0-4 1 15,18-7 0-15,-3-4 0 16,-6-1 1-16,0 4-1 16,-2-2 1-16,-7 8 0 15,-8-1 0-15,8 13 2 16,-17 6 7-16,-1 11-2 16,1 2-1-16,15 0-7 0,11 15-8 15,9 22 8 1,26 16 2-16,6 10 2 0,9 11-4 15,0-7-57-15,-24-17-225 16</inkml:trace>
  <inkml:trace contextRef="#ctx0" brushRef="#br0" timeOffset="11174.6678">7042 8603 430 0,'0'0'193'0,"0"0"-85"16,0 0-33-16,0 0-7 15,0 0 3-15,0 0-12 0,-9-12 12 16,9 12-9-16,0 0 4 15,0 0-15-15,0 0 0 16,-9-3 0-16,9 3-16 16,0-1-5-16,-9-5-4 15,0 6-3-15,9 0-7 16,0 0 11-16,-8 0-4 16,8 0-12-16,0 0-6 15,0 0 3-15,0 0-8 16,0 0 1-16,0 0-1 0,0 0-6 15,0 0-6 1,26 0 10-16,18 6 2 0,6 0 3 16,2 4-1-16,16-5-2 15,-7 5 1-15,6-5 0 16,-14-3-1-16,9 7 1 16,-21-1-1-16,3-2 0 15,-18 1 0-15,0 0-2 16,-8 0 2-16,-4 2-2 15,-5 0 0-15,0-3 1 16,-9 6 0-16,0-1-1 16,0 10 2-16,-9 6 3 15,-35 10 1-15,-23 5 1 16,0 2-4-16,-4 0-2 16,22-3 2-16,5-5-2 0,26-3-59 15,9-6-114-15,1-11-206 16</inkml:trace>
  <inkml:trace contextRef="#ctx0" brushRef="#br0" timeOffset="15737.2984">5745 5228 247 0,'0'0'28'0,"0"0"-22"15,0 0-6-15,0 0-42 16,0 0 3-16,0 0 39 16,0 0 1-16,0-44 21 15,0 26-20-15,0-5-2 16</inkml:trace>
  <inkml:trace contextRef="#ctx0" brushRef="#br0" timeOffset="18128.6249">5874 5178 492 0,'0'0'89'0,"0"0"15"16,0 0-56-16,0 0-25 16,0 0 21-16,0 0 12 15,0 0 1-15,0 0 21 16,0 0-19-16,0 0-25 16,0 0-5-16,0 0-8 15,0 0-5-15,0 0 5 16,0 0 11-16,0 0-7 0,0 0-7 15,0-3 3 1,0-6 5-16,0-3-6 0,0 1 7 16,0 1-10-16,0-2-5 15,0-2-5-15,0 0 8 16,0-2-8-16,0-2-1 16,-9-6 3-16,0 9 12 15,9-3-1-15,-9-6-8 16,1-1 7-16,-1 1-1 15,9-3-9-15,-9-1 2 16,0 1-2-16,4 2-2 16,2 2-4-16,3-3-1 15,-6 6 3-15,6-2-2 16,-9-1-1-16,6-2 0 16,-12-3 2-16,15 1 4 0,-8 1-2 15,8 1-1-15,-9 5 2 16,0-3-2-16,9-3 1 15,-9 5 0-15,9-2 1 16,-9-3-4-16,9 5 3 16,-8-2-1-16,-1 0-2 15,9 4 2-15,-9-2-3 16,9 2 5-16,-9 4-4 16,1-2-1-16,2 2 0 15,-3 2-1-15,6-4 1 16,3 0-2-16,-6 0 3 15,6-2-3-15,-3 0 0 0,-3-1 0 16,6-4 1-16,0 5 0 16,0-1-1-16,0 4 0 15,0 7 0-15,0-1 0 16,0 7 1-16,-8-7 0 16,8 5-1-16,0 0 0 15,0-4-1-15,0 1 0 16,0 1 1-16,0-5-1 15,0 4 0-15,0-2 1 16,8 1 0-16,-2 0 0 16,3 0 0-16,0 3-1 15,3-5-1-15,11 5-2 16,-6-3 4-16,10 1-2 0,-1 1-1 16,1 4 0-16,-4 0 1 15,3 3-3-15,1 0 0 16,8 0 1-16,-9 0 2 15,6 0 1-15,3 0-2 16,-8 3 3-16,14 0 0 16,-15 0-1-16,0 1 1 15,1-1-2-15,-1 1 0 16,0-1 2-16,7 0 0 16,-7 1 0-16,9-2 0 15,-3 1-1-15,-5-2-2 16,8 3 1-16,0-4 1 0,-3 1 0 15,-6-1 1-15,9 0 0 16,-8 0 1-16,-1 0-3 16,6 0 5-16,-5 0-7 15,-1 0 3-15,9 0 1 16,-8 0 0-16,5 0-1 16,-15 0 1-16,18 0 0 15,-8 0 0-15,5 0-1 16,3 0-1-16,-9 0 2 15,18 0-1-15,-12 0 2 16,12 0-1-16,6-6 1 16,-15-1-1-16,9 2 0 15,0-2 0-15,-3 4 0 0,-6-4 0 16,0 4 0 0,0-2-1-16,-2 3 1 0,2-3 0 15,0 3 0-15,-3-1 3 16,-6 2-4-16,1-2 1 15,8 0 0-15,-3 3-1 16,3-2 1-16,-8 2 0 16,8-4 0-16,9 4 0 15,-12-5 0-15,3 1 0 16,0-3 2-16,-12 3-1 16,-5-2-1-16,-9 5 0 15,8-4 0-15,-17 5 1 0,0 0 0 16,9 0-1-1,-9 0 0-15,0 0-1 0,0 0 2 16,0 0-2-16,0 0 2 16,0 0-1-16,0 0 0 15,0 0-16-15,0 0-98 16,-9 0-87-16,-35 0-152 16</inkml:trace>
  <inkml:trace contextRef="#ctx0" brushRef="#br0" timeOffset="18800.6084">7618 3729 401 0,'0'0'125'16,"0"0"9"-16,0 0-47 15,0 0-15-15,0 0-32 16,0 0 6-16,-61-21 31 16,61 21-11-16,-9 0-21 15,9 0-18-15,0 0-4 16,-9 0-2-16,0 0-1 0,1 0-14 15,-16 0-5-15,12 0 2 16,-2 0 1-16,5 0 17 16,9 0 16-16,0 0-9 15,0 0-13-15,0 0-15 16,0 0-10-16,0 0-2 16,0 0 8-16,32 0 4 15,3 3 0-15,1 1 6 16,16 1-4-16,-2-4-2 15,-6 2 0-15,9-3 8 16,-12 0-4-16,2 0-1 16,-7 2 0-16,-13-2-1 15,-5 6-2-15,-10-5 1 16,1 2-1-16,0 1 3 16,-9-1-2-16,9 1-1 0,-9 1 1 15,8 3 1-15,-8-3-2 16,0 5 2-16,0 2-2 15,0-2 1-15,0 7 3 16,0-2 1-16,0 8-5 16,-17-2 5-16,-1 7-5 15,-5 7 6-15,2 4-1 16,-2 1-4-16,5 0 7 16,1-15-2-16,17 0-2 15,0-11-1-15,0-2-3 0,0-11-6 16,0-1-199-1</inkml:trace>
  <inkml:trace contextRef="#ctx0" brushRef="#br0" timeOffset="50764.1723">8804 3106 458 0,'0'0'176'0,"0"0"-53"15,0 0-38-15,0 0-16 16,0 0-6-16,0 0-33 16,0 0-12-16,0-26 2 15,0 26 4-15,0 0 8 16,0-5 8-16,-9 5 18 16,6 0 1-16,-12-1-13 15,6 1-8-15,1 0-19 16,-1 0-8-16,0 0-1 15,0 0-10-15,1 0-2 0,-1 0 2 16,9 1-3-16,0 4 1 16,0 2-1-16,0-2 0 15,0 6 3-15,0 4 0 16,0-4 2-16,17 1-2 16,1-2 0-16,-1 0 1 15,1-5-1-15,-9 2 0 16,0-6 0-16,-9 2 0 15,0-3 2-15,0 0 3 16,0 0 4-16,0-8 0 16,0-10-8-16,0 1-1 15,0-2 0-15,0 1 1 16,0-4-1-16,0 7 0 16,-9-2 0-16,6 7 2 15,3 2-2-15,-6 3 1 0,6 1-1 16,0 3 0-16,-9-2 0 15,9 3 4-15,0 0 4 16,-9 0 3-16,-8 0-7 16,-1 0-4-16,-8 8-4 15,0 7 3-15,2-2 1 16,-2 6 0-16,8 1 0 16,10-1-2-16,-1-1 2 15,9 0-2-15,0-4 1 16,0-8 1-16,0-2-1 15,0-4 1-15,9 0 0 16,17 0 6-16,6 0 0 0,-6-4 0 16,-8-2-4-16,-9 4-2 15,0 2 0-15,-9 0-1 16,0 0-15-16,-18 0-150 16,-26 0-234-16</inkml:trace>
  <inkml:trace contextRef="#ctx0" brushRef="#br0" timeOffset="51967.4469">10261 2797 617 0,'0'0'141'15,"0"0"26"-15,0 0-83 16,0 0-36-16,0 0 8 0,0 0 11 16,-15-8-4-16,15 8 11 15,-2 0-20-15,2 0-24 16,0 0-1-16,0 0-8 16,0 0-9-16,0 0-7 15,0 0-4-15,0 0-1 16,0 0 0-16,0 0 2 15,0 0 2-15,0 0-1 16,0 0-1-16,0 0-1 16,0 0-1-16,0 0-1 15,0 0-1-15,17 9 1 16,9-2 2-16,10 1-1 16,7 0 2-16,7-4 0 0,3 3-1 15,14 0 0-15,3-6 1 16,7-1 2-16,2 0-2 15,-12 0-2-15,-9 0 0 16,-14 5 1-16,-9 0-1 16,-8 0-4-16,-4-3 4 15,-5 9-2-15,-9-2 0 16,-1 3 0-16,-8 1 0 16,0 1 2-16,0 4 0 15,-14 2 3-15,-21 6 1 16,-1 4-3-16,-7 3 6 15,-7 11-7-15,-3 3 5 0,3 2 1 16,6-4-5-16,18-13 6 16,9-6-4-16,8-12 0 15,9-5 0-15,0-8-1 16,0-1 0-16,0 0 0 16,0 0 3-16,0 0 1 15,0 0 3-15,0 0-1 16,0 0-1-16,0 0-3 15,0 0-2-15,0 0-2 16,0 0-7-16,-18 12-245 16,-8-12-519-16</inkml:trace>
  <inkml:trace contextRef="#ctx0" brushRef="#br0" timeOffset="56734.0042">13603 3850 406 0,'0'0'149'16,"0"0"-42"-16,0 0-47 15,0 0-14-15,0 0 0 0,0 0 15 16,0 0 20-16,0-43-7 16,0 39-14-16,0 3-7 15,0 1 1-15,0 0-16 16,0-5 1-16,0 5 4 16,0 0 6-16,0 0-7 15,0-2-16-15,0 2-5 16,0 0-8-16,0 0-6 15,0 0-1-15,0 0-4 16,0 0-2-16,9 0-10 16,32 12 2-16,-6 10 8 15,33 3 1-15,-7 3 1 16,-8-2-1-16,14-6-1 0,-23-2 1 16,-9-5 0-16,-11-4-1 15,2-2 0-15,-17-4 0 16,-1-3 0-16,-8 0 2 15,0 0-1-15,9 0-1 16,-9 1 3-16,9-1-2 16,0 0 2-16,0 0-2 15,8 0 3-15,-2 0 0 16,2 0 0-16,10-11-2 16,-1-2 0-16,0-6 0 15,9-3 0-15,-2-6 2 16,2 1-3-16,0-3 0 0,-9 4 1 15,-2 3 1-15,-7 3-1 16,-8 3-2-16,9 0-1 16,-10 4-2-16,10 5-11 15,-18-8-209-15,0 1-555 16</inkml:trace>
  <inkml:trace contextRef="#ctx0" brushRef="#br0" timeOffset="58765.4096">17631 2895 560 0,'0'0'136'16,"0"0"-69"-16,0 0-11 15,0 0-3-15,0 0 10 16,0 0-19-16,0 0-4 15,-53-28 5-15,44 23-27 16,-5 0-13-16,-13-2 2 16,1-3-4-16,0 9 3 15,-10-3 3-15,-4-1 0 0,4 3-2 16,10-2-2 0,8 1 33-16,10 0 5 0,-1 3-12 15,9 0-17-15,0 0-2 16,0 0-10-16,0 0-2 15,0 0-1-15,0 0 0 16,0 0-1-16,0 0 2 16,0 0 0-16,0 0 3 15,0 0-6-15,0 0 4 16,0 0-4-16,0 0 6 16,0 0-3-16,0 0 1 15,9 0 1-15,-9 0 9 16,8 0 8-16,-8 0 8 15,9 0-10-15,0 0-7 0,26 0-9 16,6 0 3-16,3 0-3 16,9 0 1-16,5 0-1 15,-14 0 0-15,0 7-1 16,-3 3 0-16,-15-5-4 16,-8 10 4-16,-9 1 0 15,8 0 3-15,-8 1-2 16,0 1 0-16,-9 4-1 15,9-1 0-15,-9 3 0 16,0 7 2-16,0 2-2 16,-27 6 7-16,-34 6-2 15,-6-3-3-15,-13-3-2 16,22-10-1-16,23-1-110 0,0-12-129 16,20-16-417-16</inkml:trace>
  <inkml:trace contextRef="#ctx0" brushRef="#br0" timeOffset="61297.2408">18283 3760 398 0,'0'0'102'15,"0"0"73"-15,0 0-89 16,0 0-23-16,0 0 18 15,0 0 8-15,-8-66-23 16,8 65 10-16,0-3-8 16,0 4-28-16,0 0-19 15,0 0-15-15,0 0 0 16,0 0-6-16,0 0-8 16,0 0 0-16,0 8 6 0,0 16 2 15,8 8 1-15,10 7 1 16,8 3-2-16,-2-6 1 15,2-2 4-15,0-9 4 16,10-6-2-16,-4-11 0 16,3-8 1-16,9 0 6 15,14-20 25-15,-5-15 8 16,0-14-29-16,-12-1-12 16,-15-4-6-16,-8 12 0 15,-18 12-17-15,0 20-137 16,-9 10-286-16</inkml:trace>
  <inkml:trace contextRef="#ctx0" brushRef="#br0" timeOffset="63500.4094">14323 6485 231 0,'0'0'76'0,"0"0"8"16,0 0 18-16,0 0 9 15,0 0-22-15,0 0-29 0,-35-38 12 16,35 30-23-16,0-1-13 15,0 0 0-15,0 0-18 16,0 1-3-16,-6 2 7 16,4 6 14-16,-13-2 26 15,15 2-14-15,-9 0-1 16,-8 0-16-16,-1 0-30 16,-8 2-1-16,8 12-4 15,3 4 3-15,15 3-5 16,0-1 3-16,0 1 2 15,6-3 2-15,21-4 3 16,-1-5-3-16,0 0 1 16,1-4 1-16,-10-5 1 0,-2 0-3 15,-6 0 4-15,-1 0 4 16,1-10-4-16,9-10 0 16,-9-3-4-16,-9 3-1 15,0-1 1-15,0 3 0 16,0 3 0-16,0 3 4 15,0 0-3-15,-9 5 2 16,0-1-1-16,0 7 5 16,-8 1-8-16,-1 0-3 15,-5 0-6-15,-4 0 4 16,-8 12-1-16,9 0 4 16,8 8 4-16,1-4-4 0,11 6-2 15,6-6 1 1,0 4 1-16,9-8 2 0,23-5 2 15,3-5 4-15,-9-2 1 16,1 0-4-16,-10 0 3 16,-11 0 5-16,-6-4-11 15,0-9 0-15,-9-4-231 16</inkml:trace>
  <inkml:trace contextRef="#ctx0" brushRef="#br0" timeOffset="66033.3406">17552 3959 188 0,'0'0'415'16,"0"0"-309"-16,0 0-54 0,0 0-32 16,0 0-14-1,0 0 2-15,0 0 9 0,0 0 51 16,0 0 42-1,0 0-31-15,0 0-18 0,0 0-5 16,0 0-27-16,0 0-9 0,0 7-14 16,0 10-2-1,0 13 1-15,0 6 7 0,0 4 8 16,0 3-14 0,8 3 10-16,1 2-6 0,18-2-5 15,-10 2 2 1,1-6 0-16,-9 9-4 0,-1 0 3 15,1-4 3 1,0 1 1-16,8 1 18 0,-11-2-21 16,3 1-5-16,-9 2 3 15,0 5-3-15,0 0-2 16,0 0 0-16,0-1 3 16,0-1-3-16,0-4 1 15,0-7 0-15,-23 2 0 16,-4-6 0-16,10-3 5 15,-18 1-6-15,8-3 2 16,1 1 1-16,-6 2-1 0,14-4-2 16,1 0 0-1,-10 1 0-15,10-2 1 0,-7 0 2 16,-2-8-3 0,0 0 1-16,8-6-1 0,0 0 1 15,-8-3 2 1,-6 1-3-16,6 1-1 0,-1 4 1 15,1-3 0 1,0 6 0-16,2-5-1 0,-11 0 1 16,9 0 0-16,-9-1 1 0,11 2-1 15,-2-6 0 1,-1 2 0-16,1-1 0 0,0-2 0 16,-6 2 1-1,5-5-1-15,-8-1-2 0,9 2 2 16,-15-5 4-1,14 0-4-15,-8 3 1 0,0 0-2 16,3-7-1-16,-3 6 1 16,0-4 1-16,-6 1 0 15,-3-3 1-15,0 10-1 16,-9-7 1-16,4-2-1 16,-4 4 0-16,3-2 0 15,6 1 1-15,0 2-1 16,12-4 0-16,-3 2 0 15,9-3 0-15,8 3 0 16,-14-4 1-16,6 2 0 16,-10-2-1-16,1 6 0 0,0-1 0 15,-15-2 2 1,15 1-1-16,-6 1-1 0,6-4 0 16,0 3 0-1,9-2 1-15,-1 4-1 0,-14-3 0 16,15 1 2-1,-18 3-4-15,3 0 4 0,-3 1-2 16,-8-3 0 0,11-1 2-16,-12 2-1 0,9-3 1 15,-6-3 2-15,6 5-2 0,1-3-1 16,10 2-2 0,7-4 2-16,0 3 1 0,8-3 3 15,1-1-2 1,2 2-1-16,-11 2 7 0,-1-4 0 15,-8 0 2 1,0 0-3-16,-15 0-2 0,6 0-4 16,3 0-1-16,6 0-1 15,18 0 2-15,8 0 2 16,0 0-4-16,9 0-2 16,0 0 2-16,0 0 0 15,0 0 5-15,0 0-4 16,0 0-1-16,0 0-1 15,0 0-5-15,0 0 6 16,0 0-1-16,26 0 1 0,1-16 0 16,5-2 1-1,3-1-1-15,9-7 1 0,-12 4-2 16,3-5 2 0,-8 0-1-16,-1 7 0 0,-8-2 0 15,5-1 0 1,-5 1 0-16,-1-2 0 0,-8 6-1 15,0-1 2 1,-1 8-1-16,1 1 0 0,-9 1 0 16,0 6 1-16,9 3-1 0,-9 0 0 15,0 0 0 1,0 0-1-16,0 0-5 0,0 0-5 16,0 1-3-1,-9 18 11-15,-17 4 3 0,-9 1 2 16,3 6 0-1,-12 0-2-15,0 3 1 0,3-4 0 16,6-3 0-16,8-5-1 16,1-2 0-16,8 1 2 15,-5-3-2-15,5-7 0 16,1-2 1-16,-1 1-1 16,10-8 0-16,-10 3 3 15,0-4 5-15,13 0-6 16,2 0 0-16,-3 0-1 15,6 0-1-15,0 1 0 16,0-1-1-16,0 0-1 16,0 5-3-16,0 1 0 0,23 5-2 15,39 5 7-15,23 0 0 16,35 0 0-16,17-1-1 16,9-14-146-16,-34-1-424 15</inkml:trace>
  <inkml:trace contextRef="#ctx0" brushRef="#br0" timeOffset="94863.2124">4369 12887 353 0,'0'0'10'0,"0"0"53"16,0 0-9-16,0 0-38 15,0 0-7-15,0 0 7 16,0 0 11-16,0 0-7 16,-187 41-20-16,143-18-46 15,0 9-241-15</inkml:trace>
  <inkml:trace contextRef="#ctx0" brushRef="#br0" timeOffset="95113.4418">3006 13763 406 0,'0'0'7'16,"0"0"-5"-16,0 0 33 15,0 0-25-15,-36 117-7 16,36-89 2-16,0-1-3 0,0 9 1 16,0 6-3-16,0 7-72 15,0 10-261-15</inkml:trace>
  <inkml:trace contextRef="#ctx0" brushRef="#br0" timeOffset="95332.2283">3023 15002 191 0,'0'0'149'16,"0"0"-74"-16,0 0-9 15,120 148-44-15,-58-111-3 16,-13-4-16-16,13 5-3 15,-21-2-11-15,-15 2-53 16,0-1-117-16</inkml:trace>
  <inkml:trace contextRef="#ctx0" brushRef="#br0" timeOffset="95550.9883">4568 15903 470 0,'0'0'8'16,"0"0"26"-16,0 0-14 15,0 0-13-15,0 0-7 16,276 0-84-16,-215-4-222 15</inkml:trace>
  <inkml:trace contextRef="#ctx0" brushRef="#br0" timeOffset="95754.0281">6096 15497 189 0,'0'0'138'0,"0"0"-121"15,0 0-1-15,0 0-16 16,164-144-9-16,-146 113-14 16</inkml:trace>
  <inkml:trace contextRef="#ctx0" brushRef="#br0" timeOffset="96004.0346">6330 14386 455 0,'0'0'7'0,"0"0"63"16,0 0-15-16,-52-144-19 16,43 108-36-16,0-8-28 0,-8 3-14 15,-10-3-16 1,1 2-109-16</inkml:trace>
  <inkml:trace contextRef="#ctx0" brushRef="#br0" timeOffset="96254.0554">5651 13612 82 0,'0'0'174'16,"0"0"-148"-16,0 0 47 16,0 0-5-16,-181-127 0 15,146 105-25-15,3 1-10 16,5 5 15-16,1-1 6 15,0 6-22-15,2 2-18 0,-2 3-12 16,-1 0-2-16,1 1-40 16,-9-1-30-16,3-3-45 15,-12-8-243-15</inkml:trace>
  <inkml:trace contextRef="#ctx0" brushRef="#br0" timeOffset="96441.5374">4609 13015 552 0,'0'0'7'16,"0"0"-7"-16,0 0-20 15,0 0-451-15</inkml:trace>
  <inkml:trace contextRef="#ctx0" brushRef="#br0" timeOffset="120115.5993">4542 14170 487 0,'0'0'149'16,"0"0"-76"-16,0 0-42 16,0 0-4-16,0 0-9 15,0 0 5-15,0 0 12 16,0 0 23-16,0-17 5 16,0 17-30-16,0 0-10 15,0 0-14-15,0 0 0 0,0 0 0 16,0 0 24-1,0 0-2-15,0 0-22 0,0 0-2 16,0 0-1-16,0 0-4 16,0 0 2-16,0 0 7 15,0 0 10-15,0 0 8 16,0 5-9-16,0-1-9 16,0 8-9-16,0-8-1 0,0 8-1 15,9-8 0-15,-9-4-1 16,9 4 2-16,-9-4-2 15,0 0 2-15,0 0-1 16,8 3 1-16,-8 6 0 16,9-4 2-16,0-3 4 15,0 2-7-15,0-4 4 16,-9 0-1-16,5 0 1 16,-5 0 0-16,0 0 5 15,0 0 4-15,0 0 2 16,0 0 5-16,0 0 2 15,0 0-4-15,0 0-5 16,0-11-7-16,3-14 0 0,3-2 0 16,-3-5-2-16,3 0-1 15,-3 10 0-15,-3 6 1 16,0-1-2-16,0 7 3 16,0-6-2-16,0 1 2 15,0-3-1-15,0-3 1 16,0 5-2-16,-3 8 5 15,-3 4 1-15,6 4 8 16,0 0 4-16,0 0-5 16,0 0-8-16,0 0-3 15,0 0 0-15,0 0 0 16,0 0 2-16,0 0-1 0,0 0-3 16,0 0-3-16,0 0-6 15,0 0-3-15,0 0-4 16,6 0 9-16,29 4 4 15,9 0 2-15,9 0-1 16,-4 1 0-16,4-5-1 16,-9 2 1-16,-3-2-1 15,3 0 0-15,-9 0 1 16,-12 0-1-16,-5 0 0 16,-9 0-1-16,0 0 1 15,-9 0 0-15,0 0 5 16,0 0 3-16,0 0 0 15,0 0 1-15,-9-2-5 0,-18-3-4 16,10 1 1-16,-1 0 0 16,-5 0 1-16,-3 0-2 15,-1 0 0-15,10-3 1 16,2 3 0-16,-3 0-1 16,1-3 0-16,-1 2 0 15,1 0-1-15,-10-6 1 16,10 4 0-16,-7-2 2 15,4-1-2-15,-3-2 1 16,-4 6 0-16,10-3-1 16,8 8 2-16,-9-10 0 15,12 6 1-15,-2-1-1 0,5 6 1 16,-3 0 2 0,3-4 0-16,3 4 0 0,0 0 0 15,0 0-2-15,0 0-3 16,0 0-4-16,0 0-1 15,0 0 2-15,0 0-3 16,18-5 6-16,8 4 0 16,9 1 0-16,9-7 1 15,-12 3 0-15,12 4 0 16,-18 0 0-16,7 0 0 16,-16 0-1-16,-5 0 0 15,-6 0 0-15,-6-4 1 16,0 4 1-16,0 0-1 15,0-2 6-15,0 2 1 16,0-5-2-16,0 5 2 0,0-4-4 16,0-1-4-1,-9-3 1-15,0 4-1 0,-6-2-1 16,4-3 1-16,-13-3 0 16,16-4-1-16,-10 0-2 15,9 1 2-15,0-1 1 16,1 0-1-16,-1 0-4 15,9-1 3-15,0 6 1 16,0-6-2-16,0-2 3 16,0-2-1-16,0-6 0 15,0 3 1-15,0 1-1 16,0-1 1-16,0 4 1 0,0 3-1 16,-9 6 1-1,9 0-1-15,0 1-1 0,0 1 1 16,0 3 0-16,0-4 0 15,0-2 0-15,-6-3 0 16,6-1 0-16,0-8 0 16,0 9-2-16,0-5 2 15,0-2-4-15,0 7 4 16,6-3-2-16,3-3 0 16,0 0 1-16,-9-5 1 15,8 0 1-15,-8 7-1 16,0 6 2-16,0 7-2 15,0 2 2-15,0 4-1 16,0 0-1-16,0 0-1 16,9 0-45-16,0 15-97 0,9 15-75 15,-10-1-246-15</inkml:trace>
  <inkml:trace contextRef="#ctx0" brushRef="#br0" timeOffset="123194.5009">5136 13119 286 0,'0'0'114'0,"0"0"-36"16,0 0-70-16,0 0-8 16,0 0 0-16,0 0 1 15,59-29-1-15,-59 29 32 16,0-3 108-16,0 2-59 15,0 1-36-15,0-4-9 16,0 4 2-16,0 0-22 16,0 0-2-16,0 0 3 15,0-3 17-15,0 3 13 0,0 0-3 16,0-5-14-16,0 5 3 16,0 0 8-16,0-2-5 15,0-1-11-15,0 3-8 16,0 0-6-16,0 0-3 15,0 0 7-15,0-2 9 16,0-2 7-16,0 0 4 16,0-4-11-16,0 4-3 15,0-1 1-15,0-2-3 16,0 4 5-16,-9-4-9 16,9 5 6-16,0-2-9 15,0 0 2-15,-9 4 6 16,9 0 3-16,0-5-4 15,-6 5 1-15,6 0-4 16,-3 0-3-16,3 0-10 0,-5 0 2 16,2 0-5-16,-3 0 0 15,-3 0-3-15,6 0-2 16,-12 5 5-16,-2 5 4 16,-9 7-4-16,-1 4 2 15,1-2-1-15,2 3 0 16,-11 1-2-16,9-1-2 15,8-2 3-15,-8 6 3 16,3-8-3-16,5 4 0 16,1-7-2-16,-1-3 2 15,9-4 0-15,0-1-1 16,9 1 0-16,-8 5-1 0,-1-2 0 16,0 5 2-16,0 8 1 15,-8 4-1-15,-1-1 0 16,-5 0 3-16,14-1-3 15,0 2 0-15,-8-8 0 16,8 0 0-16,0-3 0 16,0-7-1-16,9 7 1 15,-6-6 0-15,4 0 1 16,-4-5 0-16,3 4 0 16,3-5-1-16,-6 5 0 15,3-8 0-15,-3 3-1 16,3 4-2-16,3-2 2 15,0-1 1-15,0-1-1 0,0 0 1 16,0-1 0-16,0-4 0 16,0 1 1-16,0-1-1 15,0 0 2-15,0 0 0 16,0 0 1-16,0 0-1 16,0 0 0-16,0 0 0 15,0 0-1-15,-6 0-1 16,3 0-49-16,-20-1-143 15,-3-31-444-15</inkml:trace>
  <inkml:trace contextRef="#ctx0" brushRef="#br0" timeOffset="126226.9261">4586 14302 228 0,'0'0'148'15,"0"0"35"-15,0 0-62 16,0 0-47-16,0 0-11 16,0 0 1-16,0-11 8 15,0 5-6-15,0 1-3 16,0 5-26-16,0 0-22 15,0 0-13-15,0 0-2 16,0 0-1-16,0 0-3 16,0 0-2-16,0 0 3 0,0 0 2 15,0 0 1 1,0 0 2-16,0 0 1 0,0 0 1 16,0 0 5-16,0 0 13 15,0-1 16-15,0-4-11 16,0 5-13-16,0 0-1 15,0 0 0-15,0 0 7 16,0 0 12-16,0 0 2 16,0 0-11-16,0 0-12 15,0 0-4-15,0 0-2 16,0 0 3-16,0 0 8 16,0 0 6-16,0 0 3 15,0 0-5-15,0 0-1 0,0 0-10 16,0 0-9-1,0 0-15-15,0 11 11 0,-9 16 4 16,0-1 2-16,1-3-2 16,-1-7 1-16,0-5 0 15,0-2 0-15,9-5-1 16,0 0 3-16,0-4-2 16,0 0-1-16,-8 4 1 15,8-4 1-15,0 0-2 16,0 0 1-16,0 0 1 15,0 0 0-15,0 0-1 16,0 0 1-16,0 0 0 0,0 0-2 16,0 0-2-1,-9 9-4-15,0-3 6 0,0 3 0 16,3-6 1-16,3 2 1 16,3-5-2-16,0 0 3 15,0 0 5-15,0 0 2 16,0 0 9-16,0 0 4 15,0 0 0-15,0 0-7 16,0 0-8-16,0 0-4 16,0 0-3-16,0 0 0 15,0 0-1-15,0 0-1 16,0 0 1-16,0 0 0 16,0 0-5-16,0 0 0 15,0 4-4-15,0 11 3 16,18 2 6-16,8 0 1 0,1 3-1 15,-1-4 0-15,0-5 0 16,-2 2 1-16,-13-5-1 16,4-1 0-16,-6-3 0 15,0 0 0-15,-9 0 0 16,8-4 0-16,-8 4 0 16,0-4 0-16,0 0-5 15,0 0 5-15,0 0 2 16,9 0 1-16,-9 0 2 15,0 0-1-15,9 0-3 16,-9 0 5-16,0 0-3 16,0 0-3-16,0 0 0 0,0 0-1 15,0 0-8-15,0 6 2 16,0 15 7-16,-18 6 2 16,1-2-2-16,-1 2 1 15,10 0-1-15,-1 4 1 16,3-13-1-16,6-1-2 15,0-9 2-15,0-3-5 16,0-5 2-16,0 0-1 16,0 0-3-16,0 0 7 15,0 0 2-15,9 0 1 16,5 0-2-16,13-5 1 16,-1-11 3-16,9-3-3 15,-9 2-1-15,-11 0 0 0,3 6 0 16,-10 7-1-1,1 4 0-15,-9 0-1 0,9 0 1 16,-9 0 0-16,0 0-1 16,9-5 1-16,-9 5 0 15,9-8 0-15,-1 8 1 16,-8 0-1-16,9 0 0 16,-9 0 0-16,0 0-1 15,0 0 1-15,0 0 0 16,0-4 0-16,0 4-1 15,9 0 1-15,-9 0 0 16,6 0-4-16,-3 4-4 0,3 18 7 16,-6 1-2-1,0 9 6-15,0 0-3 0,0-5 4 16,0-2-2-16,0-10-2 16,-9-3 1-16,9-7 0 15,0-5-1-15,0 0-3 16,0 0 0-16,0 0 0 15,0 0 3-15,0 0 2 16,0 0-2-16,0 0 1 16,0 0 1-16,11 0-1 15,7-9 0-15,-3 4-1 16,2-2 0-16,1-2 0 0,8-2 0 16,6-1 0-16,-2-3 0 15,-7 4 0 1,3-1 1-16,-8 3-1 0,-9 1 2 15,-1 4-1-15,-8 4 0 16,0-4 2-16,0 4-2 16,0 0-1-16,0 0 2 15,0 0 0-15,0 0-2 16,0 0-5-16,0 0 1 16,0 0-1-16,0 4-1 15,9 8 5-15,6 4 2 16,-3-4 0-16,2-2-1 15,-5-1 0-15,0-5 1 16,0 0-2-16,-1 0 2 16,1-4-2-16,-9 5 2 0,18-1-2 15,-18 2 0-15,17-6 1 16,-8 5 0-16,6-1 0 16,-4-1 0-16,4 2 0 15,-6-1 1-15,8-4-1 16,1 7 0-16,-9-3 0 15,8 1 1-15,1 1-1 16,-1-5 0-16,7 8 0 16,-7-3 0-16,1-1 0 15,8-1 3-15,-8 4-3 16,5-3 0-16,-2 4 1 16,2-3-3-16,3 4 6 0,-8-3-2 15,0-3-1-15,-1 1 1 16,-8-4-1-16,-3-1 1 15,3 0-2-15,-9 7 0 16,3-7 0-16,2 0 2 16,-2 0 2-16,-3 0-2 15,0 3-1-15,6-3 8 16,-6 0-7-16,0 5 5 16,0-5-3-16,0 0 1 15,0 0-1-15,0 0 1 16,0 0-2-16,0 0 1 15,0 0-3-15,0 0 2 16,0 0-3-16,0 0-11 0,-35 0-187 16,-41-15-586-16</inkml:trace>
  <inkml:trace contextRef="#ctx0" brushRef="#br0" timeOffset="128493.2239">3246 15273 7 0,'0'0'512'16,"0"0"-395"-16,0 0-42 16,0 0-25-16,0 0-6 15,0 0 5-15,0 0 6 16,-27-11-2-16,27 11 1 16,-6 0-5-16,6 0-14 15,-3 0-10-15,3 0-11 16,0 0-2-16,-5 0 1 15,5 0 9-15,0 0 2 16,0 0-1-16,0 0-9 16,0 0-3-16,0 0 2 15,0 0-4-15,0 0-9 16,0 0 1-16,0 0-1 0,0 0 0 16,0 0 0-1,0-4 3-15,0-4 7 0,5-5 5 16,31-4 13-16,7 0-5 15,7-8-8-15,-15 3-8 16,9 0-4-16,-17 2 6 16,-4 3-3-16,-5 7 4 15,-10-3 7-15,10 0 4 16,-9-1-7-16,8 1-5 16,7-2-6-16,-13 3-2 15,4 0 0-15,-6 2 1 16,-9 9-2-16,3-4 3 0,-3 5-2 15,0 0 1 1,0 0 0-16,0 0-1 0,6 0-1 16,-6 0 0-16,0 0-4 15,0 0 1-15,0 0-3 16,0 0 1-16,2 0-2 16,4 0 7-16,12 0 1 15,-1 6-1-15,1 9 0 16,17-4 1-16,-3 1 0 15,3-1-1-15,1-3 0 16,-10 5 0-16,-3-7 1 16,-14-6 0-16,0 0 1 15,-9 0 0-15,0 0 1 16,0 0 3-16,0 0 1 0,0-6-1 16,0-7-3-16,0 3-2 15,0 1 0-15,0-3 3 16,0 3 3-16,0 2-3 15,0-3 0-15,0 0 5 16,-6-1-6-16,3-6-1 16,-3 8-2-16,6-3 0 15,0 1 0-15,0 7 0 16,0-1 4-16,0 4-5 16,0 1 2-16,-3-6-1 15,3 6 1-15,0-5-1 16,0-1 5-16,0-3-5 15,0-3-4-15,0 3 4 0,0 7 0 16,0-2-2-16,0 4 1 16,0 0 1-16,0 0-2 15,0 0-3-15,18 0-7 16,8 0 8-16,9 15 4 16,9 8 0-16,6-2 1 15,-6 5 1-15,0-10-1 16,-12 6-1-16,-6-12 1 15,-17 0-1-15,9-5 0 16,-10-5 2-16,-8 0 0 16,0 0 1-16,0 0 0 15,0 0 3-15,0 0 4 16,0 0 0-16,0-5 4 16,0-6-7-16,0-3-3 0,0 2 0 15,0 1 3-15,-8 2-2 16,-1 1-2-16,9-1 0 15,0 8-3-15,-9-4 0 16,9 5 1-16,-9-4 0 16,9 4 0-16,-8-5-1 15,8 5 0-15,0 0 1 16,0 0-1-16,0-1-1 16,0-5 1-16,0-5-7 15,0-10 3-15,26-3 3 16,9-3-1-16,6-1 2 0,3-3 0 15,9 3-1 1,5 2 0-16,1 3-2 0,-15 2 0 16,-9 10-2-16,-18 2-79 15,-17 2-191-15</inkml:trace>
  <inkml:trace contextRef="#ctx0" brushRef="#br0" timeOffset="156508.3759">27918 9484 616 0,'0'0'50'0,"0"0"47"15,0 0 6-15,0 0-1 16,0 0-53-16,0 0 18 16,0 0-17-16,-64-6 9 15,55 2-4-15,-2 4-5 16,2-5-10-16,0 3-11 16,9-2-7-16,-9-2-7 15,0 6 6-15,1 0 2 16,8-5-4-16,-9 5-9 0,9 0 3 15,0 0-3 1,0 0-3-16,-9 0-4 0,9 0-3 16,0 0-5-16,-9 5-7 15,9 17 12-15,-9 9 0 16,1 5 0-16,-1-1-1 16,9 6 1-16,-12-3 2 15,12-6 0-15,0 2-4 16,0-7 2-16,0-7 0 15,0-4 0-15,0-10 1 16,0-1-1-16,0-5 0 16,0 0 0-16,0 0 3 0,0 0 6 15,0 0 2 1,0-7 10-16,0-18-2 0,0-7-13 16,-11-2-1-16,-7-3-4 15,9-4 1-15,-8-2-1 16,8 0-1-16,9 4 1 15,0-3-1-15,0-5-1 16,0 6 0-16,0-3 1 16,17 0-3-16,19 2 3 15,-13 10-1-15,12 0-2 16,0 5 3-16,0 6-2 16,-3 2 2-16,4 4-1 15,-10 2-2-15,9 1 2 0,-3 0-1 16,-14 2 2-1,-1 9-1-15,1-3-5 0,-9 4 3 16,8 0 2-16,-8 0-8 16,0 5 3-16,0 21-10 15,-9-3 4-15,0 9 8 16,0-1 4-16,-9 6 2 16,-17-10-2-16,-10 5 2 15,-8-7-1-15,12-1-1 16,-3-8 0-16,9-5 1 15,8-3-1-15,1-4 0 16,5-3-3-16,0-1 2 16,4 0 0-16,-1 0 1 15,0 0-1-15,9 0 1 0,0 0-4 16,0 3-4-16,0 13-9 16,0 5-1-16,9 6 17 15,17 5 1-15,15-5-2 16,-6 0 1-16,0-1 0 15,-3-7 1-15,4 3 1 16,-10-4-1-16,0 2-2 16,1 1 1-16,-4-3-72 15,-5 2-18-15,-10 7-156 16,-8-5-13-16</inkml:trace>
  <inkml:trace contextRef="#ctx0" brushRef="#br0" timeOffset="156836.4793">28398 9628 857 0,'0'0'125'16,"0"0"76"-16,0 0-79 15,0 0-46-15,0 0-10 16,0 0-10-16,-41-10-14 16,41 10-19-16,0 0-12 0,0 0-11 15,0 15-15 1,0 12 15-16,0 11 6 0,21 0-4 16,-1-1-2-16,-2 3 0 15,-9-5-2-15,0-5-2 16,-1-7 4-16,-8-7 0 15,0-11-42-15,9 2-99 16,0-7-71-16,-9-8-96 16</inkml:trace>
  <inkml:trace contextRef="#ctx0" brushRef="#br0" timeOffset="157180.2349">28656 9639 737 0,'0'0'128'15,"0"0"47"-15,0 0-101 16,0 0-50-16,0 0-12 15,0 0 18-15,79-42 3 16,-41 31-3-16,18-6-1 16,-12 8-16-16,5-1-10 15,-14 1 1-15,-8 6-4 0,-1-2 0 16,-14 5-3-16,-3 0-45 16,2 0-95-16,-11 0-52 15,0 13-33-15,0 6-230 16</inkml:trace>
  <inkml:trace contextRef="#ctx0" brushRef="#br0" timeOffset="157367.7611">28773 9753 613 0,'0'0'101'16,"0"0"-1"-16,0 0 5 15,0 0-32-15,0 0 48 16,0 0-10-16,56-7-37 0,-21 2-17 15,14-2-25 1,-5-1-26-16,9 8-4 0,-3-7-2 16,-6 7-31-16,0 0-220 15,-33 0-400-15</inkml:trace>
  <inkml:trace contextRef="#ctx0" brushRef="#br0" timeOffset="157789.6977">29645 9402 835 0,'0'0'121'0,"0"0"99"16,0 0-71-16,0 0-61 16,0 0-17-16,0 0-8 15,-26-24-26-15,17 24-14 0,9 0-17 16,0 0-6-1,0 24-11-15,0 11 11 0,0 12 7 16,0 10-6-16,0-3 6 16,0-4-4-16,0-9-2 15,0-8 1-15,9-6-3 16,0-5 1-16,-9-6-2 16,8-2-36-16,-8-8-176 15,0-6-103-15,0 0-458 16</inkml:trace>
  <inkml:trace contextRef="#ctx0" brushRef="#br0" timeOffset="158461.7386">29920 9518 780 0,'0'0'121'0,"0"0"37"15,0 0-49-15,0 0-69 16,0 0 0-16,0 0 4 0,0-81-9 15,12 69-10-15,17 7-6 16,-2-5 0-16,-1 5-6 16,-8-2-2-16,8 2-1 15,-17 4 1-15,-1 1-6 16,7 0-5-16,-15 0-6 16,9 18-2-16,0 9 6 15,-9 10 2-15,0 7 6 16,0-4-4-16,0-1-1 15,-9 3 0-15,-20-9 1 16,8-1 0-16,4-2-2 16,-10-7 0-16,18-7 0 0,-8-5-3 15,8-2-9-15,9-4 6 16,0-5 3-16,0 2 3 16,0-2-1-16,0 0 1 15,0 0 2-15,0 0-1 16,0 0 1-16,0 0-1 15,0 0 0-15,0 0-1 16,0 0 0-16,0 0-2 16,0 0-4-16,0 0 2 15,18 0 4-15,26 0 2 16,-6 0 0-16,17 0 4 16,-20 0 0-16,0-5 2 15,-2 3-7-15,-25-2-1 0,1 4 4 16,-9 0-4-16,9 0-5 15,-9 0-34-15,0 0-190 16,0 0-185-16</inkml:trace>
  <inkml:trace contextRef="#ctx0" brushRef="#br0" timeOffset="158680.516">30711 9619 744 0,'0'0'239'16,"0"0"-62"-16,0 0-69 16,0 0-51-16,0 0-53 15,0 0-4-15,0 0-39 16,0 0-100-16,-9 0-162 15</inkml:trace>
  <inkml:trace contextRef="#ctx0" brushRef="#br0" timeOffset="159024.2857">30942 9398 118 0,'0'0'871'0,"0"0"-698"16,0 0-23-16,0 0-50 16,0 0-57-16,0 0-18 15,0-15-16-15,0 24-9 16,0 19 0-16,0 15 5 15,17 4 14-15,4-3-1 16,8 3 1-16,-11-8-9 16,-1-2-5-16,1-10-4 0,-18 0-1 15,9-5 0-15,-9-2-7 16,0-4 4-16,0-5-129 16,0-7-90-16,-27-4-185 15</inkml:trace>
  <inkml:trace contextRef="#ctx0" brushRef="#br0" timeOffset="159508.7132">31363 9469 783 0,'0'0'70'16,"0"0"89"-16,0 0-55 15,0 0-70-15,0 0 1 16,0 0-8-16,85-99 1 16,-41 89-4-16,-3 5-2 15,-6 5-5-15,-9 0 5 16,1 0-10-16,-10 2-6 15,7 19-2-15,-15 6-2 16,-9 5 7-16,0 9-5 0,0-1 2 16,-33-4-3-1,-2-4 1-15,9-6-2 0,0-11-1 16,17-14 1-16,0 4-1 16,9-5 1-16,0 0 7 15,0 0-1-15,0 0-4 16,0 0 1-16,0 0-2 15,26 0-1-15,9 0 2 16,24 0 7-16,2 0-4 16,16-5-5-16,10-4-2 15,7-6-5-15,-9-11-246 16,-24-2-931-16</inkml:trace>
  <inkml:trace contextRef="#ctx0" brushRef="#br0" timeOffset="160462.145">29335 10375 370 0,'0'0'293'0,"0"0"-171"15,0 0-7-15,0 0-17 16,0 0-48-16,0 0-38 16,-26-27 26-16,26 19 30 15,8 0-2-15,-8 3-13 16,0 1 4-16,0 4-4 16,0 0-23-16,0 0-9 15,0 0-12-15,0 0-9 16,0 0 0-16,0 0-3 15,9 0-2-15,0 0 4 16,0 0 1-16,17 0 2 0,0 0-2 16,15 0 1-1,12 0 2-15,23 0-1 0,12-5 1 16,23-12 1-16,18 2-1 16,0-2-2-16,17 7 2 15,-8-7-2-15,8 2 1 16,-6 3-1-16,10 1 0 15,-21-2-1-15,-1 1 1 16,-14 2 1-16,6-2-2 16,-17 2 2-16,-1 3-2 15,-8-3 2-15,-15 1 1 16,6 3 0-16,-12-4-1 16,9 3-1-16,-6 1 1 0,3 2 0 15,-3-1 1-15,-11 0-3 16,-1 2 2-16,-20-1-2 15,-9 4 2-15,-3-5 13 16,-5 4 1-16,-10-4-2 16,9 1 2-16,-5-1-2 15,17 5-1-15,-20-5-7 16,8 2-2-16,-17-1-3 16,-1 4 1-16,1 0-1 15,-9 0 2-15,0 0 1 16,0 0-2-16,0 0-2 15,0-4-6-15,-26 4-21 0,-27-11-168 16,-14-5-282-16</inkml:trace>
  <inkml:trace contextRef="#ctx0" brushRef="#br0" timeOffset="163962.4107">30667 10841 664 0,'0'0'60'16,"0"0"75"-16,0 0-53 15,0 0-19-15,0 0-19 16,0 0-1-16,0 0 12 0,-18 0 3 15,18-4-5-15,0-8 1 16,0 2-27-16,0-2-10 16,0-3-10-16,26-2-3 15,10 0 0-15,5-2 1 16,-6 3-2-16,0 5 2 16,-9 6 2-16,-2-1-5 15,-7 6-1-15,1 0-1 16,-10 11-13-16,-8 19 0 15,0 3 13-15,0 14 9 0,0-5-2 16,-17-2-4-16,-9-8 0 16,5-10-3-16,12-12 1 15,6-5 0-15,3-5 0 16,0 0 0-16,0 0 0 16,0 0 1-16,18-1-2 15,23-9-1-15,12-6 1 16,5 10 0-16,-5 2 0 15,-9 4 0-15,-3 0-1 16,3 0-2-16,-18 27-10 16,-9 3 5-16,-17 4 6 15,0-2 2-15,0 0 6 16,-17 0-2-16,-9-5-2 16,-18-2 0-16,3-7 0 15,-12-4-1-15,9-9-1 0,-6-5 0 16,-2 0-3-16,2-5-58 15,6-21-72-15,0 4-156 16,3-7-265-16</inkml:trace>
  <inkml:trace contextRef="#ctx0" brushRef="#br0" timeOffset="164727.9583">31697 10503 635 0,'0'0'96'16,"0"0"27"-16,0 0-38 0,0 0-34 15,0 0-12 1,0 0 5-16,-44 0-10 0,23 0-10 15,10 0-12-15,-16 0 1 16,1 13 0-16,0 6 5 16,-6 8-3-16,5 1 0 15,10 4-1-15,-1 3-7 16,1 0 0-16,17 2-1 16,0-1 3-16,0-4 9 15,0-4 7-15,8-1 2 16,27 0-10-16,-8-6-2 15,14 1-4-15,-15-3-3 0,9-2 0 16,-8-7-5 0,-4-4 0-16,-14-1-3 0,0-5 3 15,-1 0 1-15,1 0-2 16,-9 0 2-16,0 0-1 16,9 0 1-16,-9 0 5 15,9 0-1-15,-1 0 1 16,1 0-5-16,0-10 0 15,0 0 0-15,0-2 2 16,-9 1 3-16,0 2-2 16,0-3 5-16,0 6-5 15,0-3 0-15,0 1-2 16,0 0 5-16,0-2 0 16,0 0-4-16,-9 3 6 15,-18-3-7-15,10 0 6 0,-1 3-7 16,-8 7-4-16,-15 0 8 15,6 0-7-15,-9 0-1 16,-6 12-5-16,24 10-52 16,0-2-116-16,17-12-230 15</inkml:trace>
  <inkml:trace contextRef="#ctx0" brushRef="#br0" timeOffset="192639.8289">16281 15544 300 0,'0'0'102'16,"0"0"-11"-16,0 0-59 15,0 0-17-15,0 0 18 16,0 0 38-16,0 0-6 15,0 0-28-15,0-4-14 16,0 4 0-16,0-5 2 16,0 5 2-16,0 0 1 15,0 0 8-15,0 0-3 16,0 0-6-16,0 0-5 16,0 0-5-16,0 0 2 15,0 0-10-15,0 0-5 16,0 0-1-16,0 0-1 0,0 0 4 15,0 0-3-15,0 0 4 16,18 0 11-16,8 0-2 16,1 0-4-16,5 0 2 15,-6 0-4-15,1 0-4 16,-1 0 0-16,18-6 0 16,-3-3 0-16,11 1-3 15,7 0 1-15,2-3 1 16,7 3-2-16,-7-5-2 15,-2 2-1-15,-7 3 0 16,-8 4 0-16,-3 0 1 16,3-1 1-16,-9 5-4 0,6-2 1 15,3 2 1-15,-9-5 0 16,15 2 2-16,-6-4-2 16,0 1 1-16,6-3-3 15,-15 3 5-15,9-5-3 16,-9 5 0-16,-3 2 0 15,-6-1-2-15,-8 4 2 16,8-5 0-16,-8 1-1 16,5 0 1-16,-5 5 1 15,-1-1-1-15,1-4 0 16,0 5-1-16,-1-4 1 16,9-1 0-16,-2 5 1 15,-7-3-1-15,-8-1 0 0,0 4 0 16,-9 0 1-1,0 0-1-15,0 0 8 0,0 0 2 16,0 0 1-16,0 0-3 16,0 0-2-16,0 0-3 15,0 0-3-15,0 0-3 16,9 0-30-16,-9 0-102 16,0 0-133-16</inkml:trace>
  <inkml:trace contextRef="#ctx0" brushRef="#br0" timeOffset="200109.9492">16343 15578 376 0,'0'0'45'0,"0"0"7"15,0 0-27-15,0 0-20 16,0 0 5-16,0 0 17 16,0 0-1-16,35-21 30 15,-35 21 18-15,0 0-3 16,0 0-9-16,0 0-7 16,0 0 13-16,0 0-13 15,0 0-3-15,0 0-6 0,0 0-12 16,0 0-6-16,0 0-11 15,-12 0-6-15,-11 0-3 16,14 0-7-16,-8 0 4 16,8 0-3-16,0 4 2 15,0-3 2-15,0-1-2 16,9 5-1-16,0-5 1 16,0 0-1-16,0 0 12 15,0 0-6-15,0 0 9 16,0 0 2-16,0 0 0 15,0 0-4-15,0 0-11 16,0 0-3-16,9 0 4 0,18 0-4 16,-1-5 2-1,15-5 7-15,3-2-2 0,0-3 1 16,-3 2-2-16,-6 3-3 16,-9 1 0-16,-8 1-1 15,-1 3 3-15,-8 2-2 16,0-2 1-16,-3 3 5 15,-6-3 7-15,3 1 2 16,-3 4 8-16,0 0 0 16,0 0-3-16,0 0-10 15,0 0-2-15,0 0-13 16,0 0 0-16,5 0-8 16,13 16-10-16,8 4 18 0,1 0 9 15,-1-2-8 1,6-1 3-16,-5-7-3 0,-1 6-1 15,-9-10 4-15,1 3-4 16,-9-8 2-16,0 4-3 16,-9 1 4-16,8-6-2 15,-2 0 0-15,-6 0 7 16,0 0 1-16,0 0-3 16,0 0 0-16,0 0 6 15,0 0 1-15,0-17-3 16,0-4-5-16,0-2-4 15,0-1-1-15,0-3 0 0,0-5 0 16,0 1 0 0,0 3 0-16,3 2 0 0,12 3 0 15,-6 11 1-15,-9-1-1 16,8 7 3-16,-8 6-2 16,0-5 5-16,0 5-5 15,0 0 4-15,0 0-5 16,0 0 0-16,0 0-5 15,0 0-5-15,0 15 2 16,18 6 8-16,8 7 4 16,1 4-1-16,-1 4 3 15,6 0-4-15,3-1 2 16,-8-8-1-16,-1 4 1 16,6-10-3-16,-14 0 0 15,-1-4-1-15,1-6 4 0,-9-3-4 16,-1-6-1-16,-8-2 1 15,9 0 4-15,-9 0-2 16,0 0-1-16,0 0 2 16,0 0 2-16,0 0-1 15,0-6 3-15,0-9-4 16,0-6-3-16,0-1 2 16,0-5-1-16,-9-5-1 15,1 1 0-15,-1-8 1 16,9 7 1-16,-9 1-2 15,9 4 0-15,0 1 0 16,0 5 2-16,0 10 0 0,0-1-2 16,0 8 1-16,0-1 2 15,0 5-2-15,0 0 1 16,0 0 1-16,0 0-3 16,0 0 0-16,0 0-3 15,0 0-1-15,0 16-6 16,0 9 10-16,18 7 0 15,26 5 1-15,-4-3 2 16,4 3-2-16,-8-6-1 16,-4-4 1-16,-6 0-1 15,-8-5 4-15,-1-12-4 16,-8 5-3-16,-9-8 3 16,0-7 1-16,0 0 1 0,0 0 0 15,0 0 2-15,0 0 2 16,0 0-4-16,0 0 7 15,0 0-5-15,0-5 0 16,0-12-4-16,0-5 0 16,-9-3-2-16,-8 3 3 15,8-6-1-15,0 3 2 16,9 6-1-16,0 4-2 16,0 0 1-16,0 5 0 15,0 3 0-15,0 3 0 16,0-2-1-16,0 6 0 15,0 0 0-15,0 0 0 0,0 0-1 16,0 0-1-16,0 0 0 16,0 0 1-16,0 0 1 15,0 0 1-15,0 0 0 16,0 0 0-16,26 0 0 16,1-5 0-16,14 4 0 15,-6-4 1-15,9 1-1 16,5 4-1-16,-13 0 1 15,-10 0 0-15,-8 0 0 16,-1-5 0-16,1 5 0 16,-10 0 1-16,1 0-1 15,-3 0 0-15,3-1 1 16,0 1-1-16,8 0 0 0,-17 0 0 16,0-6-1-1,9 6 2-15,-9 0-1 0,0 0 2 16,0 0-2-16,0-5-2 15,0 5 0-15,0-5-8 16,0 4-1-16,9-4-4 16,-9 5 1-16,0 0-13 15,0 0-75-15,-27 5-296 16</inkml:trace>
  <inkml:trace contextRef="#ctx0" brushRef="#br0" timeOffset="207205.2638">15673 15668 526 0,'0'0'34'0,"0"0"96"16,0 0-71-16,0 0-10 15,0 0-12-15,0 0 17 16,0 0 0-16,0-31 5 16,0 31 7-16,-9 0-20 15,9 0-13-15,0 0-17 16,0 0-8-16,0 0-5 15,0 0 6-15,0 0-8 16,0 0 7-16,0 0 0 16,0 0 7-16,0 0 5 15,0 0-12-15,0 0-1 0,0 0-5 16,0-11-2-16,44-4 2 16,14-3-2-16,27-8 1 15,3 3-1-15,14 4-1 16,1 2 0-16,-15 6-20 15,-3 7-66-15,-9-1-77 16,-15 5-78-16</inkml:trace>
  <inkml:trace contextRef="#ctx0" brushRef="#br0" timeOffset="209768.116">15620 15743 78 0,'0'0'442'0,"0"0"-332"0,0 0-43 15,0 0-34-15,0 0 14 16,0 0 18-16,0 0 15 16,0 0-12-16,0 0-14 15,0 0 2-15,0 0-22 16,0 0-11-16,0 0-3 15,0 0 6-15,0 0-1 16,0 0 2-16,0 0 3 16,0 0-9-16,0 0-2 15,0-4-4-15,0 2 2 16,0-7-1-16,0-4-10 16,9-6-2-16,0-4 0 0,8-9-4 15,9-4 3 1,-8-2-1-16,8-4 3 0,-2 5 1 15,-7-6 1-15,1 4 0 16,-1 2 1-16,-8 0 3 16,0 6 2-16,0-1 0 15,-9 0-3-15,9 5-5 16,-9 4 0-16,0-3 0 16,0 6-4-16,0 2 2 15,0-3-1-15,0 6-1 16,0 5 1-16,0 3-1 15,0-2 3-15,0 7 7 16,0-2 2-16,0-1 4 0,0-3-3 16,0 5-4-1,0-2 3-15,0 3-6 0,0-3 0 16,0 5-2-16,0 0-4 16,0 0 2-16,0 0 0 15,0 0-1-15,0 0-2 16,0 0 0-16,0 0-1 15,0 0-3-15,0 0-5 16,0 0-5-16,23 0 9 16,3 0 5-16,1 7 3 15,8-2-3-15,-9 3 1 16,-2 0 0-16,2-8-1 16,-9 4 1-16,1-2 0 15,0-2 0-15,-18 0-1 0,8 0 1 16,-8 0 0-16,0 0 1 15,0 0 0-15,0 0 0 16,0 0 2-16,0 0 0 16,0 0 3-16,0-22-2 15,0-6-2-15,0-4-1 16,0-4-2-16,0-1 0 16,0 5 1-16,-8 1-1 15,8 0 1-15,-9 3-1 16,0 1 0-16,0 5 2 15,0-1-2-15,1 6 2 16,-1 2 1-16,0 3-3 16,0 3 3-16,9 3 1 0,0 1 1 15,-8 1-1-15,8 4-1 16,0 0 0-16,0 0-3 16,0 0 0-16,0 0 0 15,0 0-3-15,0 0-1 16,0 0-1-16,0 0-2 15,35 0 3-15,9 0 4 16,5 11 0-16,4-2 1 16,0 3-1-16,-12-3 1 15,3-3-1-15,-9 6 1 16,-3-7-2-16,-15-1 2 16,1 1-1-16,-9-4 1 0,-9-1-1 15,0 0 1-15,0 0 1 16,0 0-1-16,0 0 8 15,0 0-4-15,0 0 0 16,0 0-4-16,0-1 1 16,0-13 1-16,0 2-3 15,0 1 0-15,0-1 1 16,0-1-1-16,-9-3 0 16,0 0 1-16,0-6-1 15,1 6 0-15,-1-7 1 16,0-2-1-16,-5-3 0 15,5-4 0-15,0 6 0 16,0 4 0-16,0 2 0 0,1 8 0 16,8 3-1-1,0 9 0-15,0 0 1 0,0 0-7 16,0 0 0-16,0 0-6 16,35 5 9-16,6 7 2 15,3-4 2-15,-9-1 0 16,6-3 0-16,-15-4 2 15,-8 0-1-15,-10 0-1 16,1 0 3-16,-9 0 1 16,0 0 0-16,0 0 0 15,0 0 1-15,0-4-4 16,0-11 1-16,9-13-1 0,-9 5-1 16,9-4-1-1,8-3 0-15,-8-2 1 0,14 0 0 16,13-7-1-16,7 3 1 15,7-3-2-15,3-3 0 16,14 9 2-16,-14-4 0 16,0 10 0-16,-4-3 0 15,-14 3 2-15,9 0-2 16,-3 0 0-16,-6-1 0 16,9-3-1-16,-3 4 1 15,-6-1-3-15,1 9 3 16,-10-2 0-16,-8 11 1 15,-4 3-4-15,-5 5 6 16,-9 2-3-16,0-4 0 16,0 4-1-16,9 0 0 0,-9 0 0 15,0 0 1 1,0 0-4-16,0 0-58 0,0 0-74 16,0 0-50-16,0-9-135 15</inkml:trace>
  <inkml:trace contextRef="#ctx0" brushRef="#br0" timeOffset="215177.0303">14686 16655 279 0,'0'0'355'0,"0"0"-303"16,0 0 7-16,0 0-55 16,0 0-3-16,0 0 1 15,0 0 14-15,0 0 33 16,-8 13 13-16,8-13 20 15,0 0-23-15,0 0-3 16,0 0-17-16,0 0-12 16,0 0-8-16,0 0 3 0,0 0 2 15,0 0 4 1,0 0 5-16,0 0 18 0,0 0-6 16,0 0-9-16,0 0-2 15,0-13-17-15,8-6-1 16,16-2 0-16,11-3-12 15,0 1-1-15,0-1-1 16,-11-1 1-16,2 7 1 16,-17-3 2-16,8 6 2 15,-8-2 3-15,0 11-1 16,-9-3-4-16,9 4-3 16,-9 5-1-16,0-1 0 15,0-6-1-15,0 7-1 16,0 0 1-16,8-4-1 15,-2 4 0-15,-3-4 0 0,3 4 0 16,-3 0-3-16,3 0-1 16,3 0 0-16,8 0-5 15,9 0 6-15,10 0 1 16,-1 0 2-16,6 15 1 16,-15-9 0-16,0-2 0 15,-8-4-1-15,-9 6 3 16,-3-6-1-16,2 0-2 15,-8 5 0-15,0-5-1 16,9 0 2-16,-9 0 1 16,0 0-2-16,0 0 1 15,9 0 1-15,-9 0 2 0,0 0 3 16,0 0 1-16,0 0-1 16,0 0 2-16,0-15-9 15,0-2 4-15,-9 2-3 16,-6-6-1-16,-2 2 1 15,-1-4 0-15,1 1-1 16,-10-1 2-16,10-4-2 16,-9 1 1-16,8-1-1 15,-5 7 1-15,5 4 0 16,9 0 1-16,9 8-2 16,0 5 3-16,0-2-1 15,0 3 0-15,0 2 0 16,0 0-2-16,0 0-8 0,0 0-2 15,0 0-4 1,27 2 11-16,14 14 1 0,11 4 2 16,1 1 0-16,5 2 0 15,-14-3-1-15,-3 1 1 16,-14-9 0-16,-10-8 2 16,-8 3-1-16,-9-7-1 15,0 0 1-15,0 0 6 16,0 0 2-16,0 0-1 15,0 0 3-15,0 0-5 16,0 0 0-16,0-11-6 16,-9-1 3-16,0-3-2 0,1-2-1 15,-1 0-3-15,3-2 3 16,3-9-2-16,3 1 2 16,0-3 0-16,0-2 0 15,0 5-1-15,0 5 0 16,0 7 1-16,3 3 1 15,3 2-1-15,-6-7 0 16,9 6 0-16,8-1 0 16,1-8-3-16,-1 3 0 15,1 2 1-15,14 3-2 16,-6-1 1-16,1-4 3 16,-1 7-2-16,0-1 2 15,-8 0 0-15,0 1 4 0,-4-2-3 16,-5 1 1-1,9 2-1-15,-10-3-1 0,10 1 0 16,8-6-1-16,6 2 1 16,-5 3 0-16,-10-1-1 15,1 6 2-15,-1-1-1 16,-8 8 0-16,-9-4 4 16,0 4-2-16,0 0 0 15,0 0-2-15,0 0 0 16,-9 0-72-16,-52 4-238 15</inkml:trace>
  <inkml:trace contextRef="#ctx0" brushRef="#br0" timeOffset="216349.0089">15845 13104 802 0,'0'0'146'15,"0"0"26"-15,0 0-75 16,0 0-9-16,0 0-14 16,0 0-33-16,0 0-5 15,0-25-13-15,0 25-23 16,-8 3-3-16,-1 25 3 15,0 16 0-15,-9 13 8 16,1 2-2-16,-1 10 0 16,1-10-5-16,8-4-1 15,0-7 1-15,9-12 1 16,0-4-2-16,0-10 1 0,0-16 0 16,0-1-2-1,0-5 1-15,0 0 0 0,0 0 1 16,0 0 1-16,0 0-1 15,0 0-1-15,9 0-1 16,9 0 1-16,17 0 4 16,9-10-2-16,23-11-1 15,9-2 0-15,-6-5 0 16,6 5 1-16,-5 4-1 16,-22 3-1-16,-14 2 0 15,-17 12 0-15,-9-2-2 16,0 4-44-16,-9 0-36 15,0 0-30-15,0 0-69 16,0 0-37-16,0 11 6 0,-9-11-238 16</inkml:trace>
  <inkml:trace contextRef="#ctx0" brushRef="#br0" timeOffset="216614.6315">16170 13426 201 0,'0'0'369'15,"0"0"-220"-15,0 0-9 16,0 0 33-16,0 0-44 15,0 0-24-15,-67-96 21 16,58 96-35-16,9 0-23 16,0 0-31-16,0 0-32 15,0 27-1-15,0 15-4 16,9 12 19-16,23 5 1 16,3 0-5-16,9-6-5 0,-3-4-3 15,-6-7-1-15,0-10-3 16,-8-11-3-16,-13-6 2 15,-5-3 0-15,-9-7 1 16,3-5-3-16,-3 0-4 16,0 4-40-16,0-4-113 15,0 0-195-15</inkml:trace>
  <inkml:trace contextRef="#ctx0" brushRef="#br0" timeOffset="217630.3042">14402 15547 514 0,'0'0'135'16,"0"0"-12"-16,0 0 54 15,0 0-78 1,0 0-25-16,0 0-30 0,-43-30-14 15,43 25 1-15,0 5-10 16,0 0 0-16,-9 0-2 16,9 8-19-16,0 16 2 15,-9 16-2-15,0-4 4 16,0 9 0-16,1-3-4 16,-1-6 1-16,0 0-1 15,9-2 4-15,-9-13-4 16,3-4 1-16,4-7-1 15,2-3 0-15,0-7 1 0,0 0 3 16,0 0-1 0,0 0 1-16,0 0 2 0,0 0-2 15,0 0-4-15,0 0 0 16,0 0-1-16,17-13-1 16,18 2 2-16,18-10 0 15,14 0-2-15,3-2 2 16,-2-1 0-16,2 1 0 15,-20 6-1-15,-15 9 1 16,-9 1 0-16,-8 3-17 16,-9 4-42-16,-9 0-16 15,0 0-79-15,0 11-82 0,-18 2-8 16</inkml:trace>
  <inkml:trace contextRef="#ctx0" brushRef="#br0" timeOffset="217864.6449">14651 15680 100 0,'0'0'599'15,"0"0"-493"-15,0 0 107 16,0 0-93-16,0 0-28 16,0 0 0-16,-35-22-12 15,35 22-17-15,0 0-29 16,0 7-34-16,0 16 2 15,0 12 1-15,9 6 7 16,26 9-10-16,-9 4 2 0,-2 1-4 16,2 0-70-16,-26-11-133 15,0-24-416-15</inkml:trace>
  <inkml:trace contextRef="#ctx0" brushRef="#br0" timeOffset="218802.2376">16633 16225 730 0,'0'0'65'0,"0"0"68"16,0 0 33-16,0 0-95 15,0 0-8-15,0 0-33 16,-41-17 0-16,41 17-7 15,0 16-22-15,0 12 3 16,0 13 8-16,-9-3-2 0,9 4-2 16,-9-5-4-16,0-4 2 15,1-1-5-15,8-6-1 16,0-10 2-16,0-5 0 16,0-6 1-16,0-5-3 15,0 0 0-15,0 0 0 16,0 0 2-16,0 0-1 15,0 0 2-15,0 0 0 16,0-5 0-16,35-10-1 16,9-6-2-16,5-2 1 15,22-3-1-15,-4 3 0 16,3 4-2-16,-20-2-16 0,-15 14-62 16,-17-1 13-16,-18 8-9 15,0 0-42-15,0 0-11 16,-9 0-88-16</inkml:trace>
  <inkml:trace contextRef="#ctx0" brushRef="#br0" timeOffset="218958.4102">16633 16225 531 0</inkml:trace>
  <inkml:trace contextRef="#ctx0" brushRef="#br0" timeOffset="219005.2895">16633 16225 531 0,'181'148'147'0,"-198"-152"38"0,8-4 45 0,0 3-91 0,9 2-17 0,-9 3-32 16,9 0-20-16,0 0-20 15,0 0-23-15,0 12-26 0,0 19 4 16,0 15-5-16,27 9 4 16,-1 4-4-16,9 8-5 15,-9-7-120-15,-26-16-274 16</inkml:trace>
  <inkml:trace contextRef="#ctx0" brushRef="#br0" timeOffset="220755.4856">14660 16710 174 0,'0'0'125'0,"0"0"0"15,0 0-20-15,0 0-9 16,0 0-24-16,0 0-24 16,-18-10-10-16,18 10-4 15,0 0-12-15,0 0-10 16,0 0-3-16,0-5 6 0,0 5 21 15,0-6 10-15,0 0-7 16,0 6-10-16,0-5 2 16,0 4-4-16,0-4-6 15,0 5-3-15,-8 0-4 16,8 0 1-16,0 0-2 16,0 0 0-16,0 0 6 15,0 0 5-15,0 0-5 16,0 0-2-16,0 0 7 15,0 0-5-15,0 0 4 16,0 0-9-16,0 0-12 16,0 0-2-16,0 5-12 0,0 13 9 15,0 14 3 1,0 0 7-16,0 12-6 16,8 1 0-16,1 4 2 0,9-7 0 15,-9 6-2-15,5-1-1 16,4-3 1-16,-9-6 1 15,-1-1 0-15,1 0 4 16,0-5-6-16,8 7 6 16,-8-8-6-16,0 1 0 15,0-5 0-15,14 5 1 16,-14-5 2-16,9 3-4 16,-1-2 1-16,-8 3 0 15,8 1 1-15,-17 0 1 16,0 8-3-16,0-3 2 15,0 6-1-15,0-2 0 0,0 1 1 16,0-4 0-16,0-4-1 16,0-2 0-16,0 4 0 15,18-4 3-15,-18-5-2 16,9 5-1-16,0-6-1 16,-1 1 1-16,-8 1 3 15,0-1-1-15,0 0-1 16,0 3 2-16,0 2-1 15,0-5 3-15,0 5-4 16,0 0 2-16,-8-1 1 16,-1 1 5-16,-9-4 0 15,9-5 2-15,-8-7 9 16,8-1-3-16,9 1-8 0,0-10 2 16,0 3-5-16,-9-3 2 15,9 0-1-15,0-6 1 16,0 0 7-16,-8 4 7 15,8-4-2-15,0 0-10 16,0 0 1-16,0 0-1 16,-9 0-10-16,0 0-21 15,-23 0-96-15,-12-25-164 16,-18-19-571-16</inkml:trace>
  <inkml:trace contextRef="#ctx0" brushRef="#br0" timeOffset="221599.236">13773 17254 738 0,'0'0'141'0,"0"0"42"15,0 0-100-15,0 0-55 16,0 0 6-16,0 0 11 16,0-40 22-16,0 40-7 15,0 0-7-15,-6 0-35 16,3 0-18-16,-5 8-9 15,2 19 9-15,6 10 5 0,0 13-3 16,0-3-1-16,0 2-1 16,0-5 0-16,0-8 0 15,0-4 3-15,0-5-2 16,0-12-1-16,0-4 0 16,0-7 1-16,0-4-1 15,0 0 7-15,0 0 9 16,0 0 12-16,0-4 6 15,-9-17-22-15,-9-11-5 16,1-13-2-16,8-2-4 16,0-7-1-16,1-8 0 15,8 12 0-15,0 1 2 16,0 14-2-16,0 3 0 0,8 9 1 16,10 3 0-16,-1 8-1 15,1 3 0-15,0 4 0 16,-4 4 0-16,4 1-2 15,8 0-6-15,9 16 0 16,15 21 5-16,-6 2 3 16,-9 14 4-16,-9-2-1 15,7-2-2-15,-16-1 4 16,1-5-3-16,-1-7-1 16,1-9 1-16,-9-5-2 15,-1-12 1-15,1-3 1 16,-9-6-2-16,0-1-4 0,0 0-11 15,0 0-16 1,0 0-57-16,-17-8-91 0,-10-7-39 16,10 3-66-16,-10 3-247 15</inkml:trace>
  <inkml:trace contextRef="#ctx0" brushRef="#br0" timeOffset="221786.739">13817 17472 695 0,'0'0'145'0,"0"0"72"16,0 0-141-16,0 0-41 16,0 0 4-16,0 0-5 15,155-90-14-15,-79 74-20 16,3 0-6-16,-20-6-402 0</inkml:trace>
  <inkml:trace contextRef="#ctx0" brushRef="#br0" timeOffset="226568.5807">14882 18524 628 0,'0'0'91'16,"0"0"-46"-16,0 0 11 15,0 0-42-15,0 0-4 16,0 0 0-16,0 0 30 16,0 0 33-16,0 0-9 15,0 0-4-15,0 0-18 16,0 0-13-16,0 0-13 0,0 0-3 15,0 0-1-15,0 0-8 16,0 0-1-16,0 0-1 16,0 0 0-16,0 0 3 15,0 0-5-15,27 0 3 16,14 0 0-16,20-4 7 16,24-7 2-16,3-5 7 15,23 0-7-15,9-5 2 16,-9 0-9-16,9-2 1 15,0 8-2-15,-17-2 1 16,-7 9-2-16,-2 1-1 16,0 3 3-16,2-1-4 0,-2 5 2 15,0 0-1 1,8-8-2-16,-5 0 3 0,5-3-1 16,9-5 2-16,9 1-2 15,0-2 2-15,0 6-4 16,0-6 4-16,-9 6-4 15,4-5 0-15,-13 1 0 16,1 4 0-16,-1-4 0 16,-8 7 0-16,-7 4 0 15,-2-1 0-15,0 1 1 16,-15 2 1-16,-2-3 2 16,2 1-4-16,6-8 5 15,3 1 1-15,-3 2 4 16,9-2 0-16,3-5 1 15,-3 4-2-15,-9 3-1 0,-6-1-3 16,-3-3 3-16,-5 4 2 16,14 3 2-16,-15-6-6 15,16 7-3-15,-7-5 0 16,6 3 0-16,-6-3-1 16,6 5-1-16,-6-7-1 15,-11 3 4-15,2-2 1 16,-2 2-5-16,-6 2 0 15,5 3 2-15,-14-1 2 16,0 3-3-16,6 2 0 16,11 0-1-16,-2 0 2 15,-7-9-2-15,7 5 1 0,-6-4 0 16,-1-1 2-16,-2 3-1 16,-15-5-2-16,-8 6 1 15,-1 0 3-15,-3-2-4 16,-5 3 2-16,-1 4-2 15,10-6 3-15,-18 4-4 16,8-2 3-16,1 0-2 16,-10 4 1-16,7-5 0 15,-15 5 4-15,0 0-5 16,0 0 2-16,0-2 4 16,0 2 1-16,0-5 13 15,0 5-2-15,0-3-7 16,-32 3-11-16,-38 0-115 0,-24-7-254 15</inkml:trace>
  <inkml:trace contextRef="#ctx0" brushRef="#br0" timeOffset="227787.5185">17648 15868 801 0,'0'0'76'0,"0"0"60"16,0 0-101-16,0 0-5 0,0 0 5 16,0 0 8-1,0 0 4-15,0 0 14 0,0 0-11 16,0 0-23-16,0 0-6 16,0 0-13-16,18 15-8 15,32 17 11-15,2 8 0 16,7-5 7-16,11 6-9 15,-3-3 2-15,4-4-6 16,-13-7-1-16,-14-4-1 16,0-1 1-16,-3-4-4 15,-15-4 1-15,-8-8-1 16,-1 6-1-16,-8-7-89 16,0-1-68-16,-9-4-105 15,0 0-111-15</inkml:trace>
  <inkml:trace contextRef="#ctx0" brushRef="#br0" timeOffset="228178.1513">18301 15819 690 0,'0'0'44'16,"0"0"114"-16,0 0-64 15,0 0-4-15,0 0-23 16,0 0-5-16,-35-22-12 16,35 21 9-16,-9 1-6 0,0 0-14 15,0 0-6-15,-17 1-10 16,-6 30-18-16,-12 9-2 16,0 10 0-16,3 10 0 15,15 10 1-15,0-5-2 16,8-8 3-16,-8-2 0 15,11-2 1-15,-3-15 5 16,-8-6 4-16,9-7-4 16,8-10-2-16,-9-2-3 15,9-13-2-15,9 4-3 16,0-4 6-16,0 0-7 16,0 0 0-16,0 0-22 15,0 0-64-15,-8 0-112 0,-1 0-369 16</inkml:trace>
  <inkml:trace contextRef="#ctx0" brushRef="#br0" timeOffset="232319.917">17045 12924 459 0,'0'0'389'0,"0"0"-266"0,0 0 25 16,0 0-96-16,0 0-10 15,0 0-19-15,0 0-3 16,-49-5-2-16,49 5 14 16,0 0 3-16,0 0-19 15,0 0 5-15,0 0-7 16,0 14-11-16,0 14-1 15,0 9 12-15,0 7-4 16,8 1-6-16,19-1 4 16,-4-6 0-16,-5 0-8 15,8-7 6-15,-8-7-3 16,-10-4-1-16,1-8 0 0,-9-4-2 16,0-1 0-16,0-3 0 15,0-4-14-15,0 8-113 16,-9-8-25-16,-35 0-83 15,9-12-384-15</inkml:trace>
  <inkml:trace contextRef="#ctx0" brushRef="#br0" timeOffset="233054.2818">17098 13004 553 0,'0'0'120'16,"0"0"2"-16,0 0-64 15,0 0 2-15,0 0-19 16,0 0 1-16,-9-106 15 16,9 95 8-16,0 7-28 15,0-4-16-15,0 4 15 0,0-3-9 16,0 3-10-16,18-4-4 16,-9 0-3-16,8 3-6 15,1 0-4-15,5 3 2 16,12-2-4-16,0 4 2 15,6 0 0-15,-6 0-3 16,-8 0 2-16,-1 6-1 16,-17 7-3-16,-9 4 5 15,0 6-1-15,0 8 1 16,0-3 0-16,-18 9 2 16,-17-5 0-16,0-5 0 15,12-2-2-15,-4-13 2 16,10-1 0-16,17-6-1 0,0-5 1 15,0 0 4 1,0 0 3-16,0 0-8 0,0 0-1 16,0 0 3-16,0 0-3 15,0-9-3-15,17-3 2 16,1 5 1-16,14 3-1 16,-6 0 0-16,-8 4 0 15,8 0-3-15,-8 0 0 16,0 10 1-16,-1 8 1 15,-11 5 2-15,-6 3-4 16,0-3 4-16,0-2 0 16,-23-10-1-16,-4-1 1 0,1 0 4 15,-9-3-2 1,3-7 1-16,-4 0 0 0,-8 0-3 16,9 0-35-16,3 0-93 15,-3 0-89-15,9-11-256 16</inkml:trace>
  <inkml:trace contextRef="#ctx0" brushRef="#br0" timeOffset="235180.0455">17400 13732 468 0,'0'0'93'0,"0"0"8"16,0 0-66-16,0 0-20 15,0 0-5-15,0 0 14 16,0 0 30-16,0 0 15 15,0 0 9-15,0 0-22 0,0 0-5 16,0 0-11-16,0 0-21 16,0 0-11-16,0 0-6 15,0 0 1-15,0 0 0 16,0 0-3-16,0 0 1 16,0 0 15-16,0 0 6 15,0 0 15-15,0 0-6 16,0 0-11-16,0 0-7 15,0 0 1-15,0 0-10 16,0 0 1-16,0 0-4 16,0 0-1-16,0 0 0 15,0 0 0-15,0 0 3 0,0 0 4 16,0 0 16-16,0 0 4 16,0 0-15-16,0 0-6 15,0 0-6-15,0 0-1 16,23 0-5-16,12 0 5 15,18 0 1-15,23-8 0 16,3-1 4-16,6-8-3 16,-9 7 0-16,12-1-1 15,-12-1-2-15,0-2 2 16,-15 8 2-16,-8 0-2 16,-12 5-2-16,-15-3 2 15,1 4 0-15,-10 0 0 16,10-1-1-16,-4 1-1 0,3-4 2 15,1 4 1-15,-1-5 2 16,-8 5-2-16,-10-2 4 16,1 2 0-16,-3-3 6 15,-6 2 2-15,0-5 37 16,0 1-27-16,0 4-13 16,0-4-1-16,0 1 6 15,0-1-4-15,0 4 6 16,0-3-8-16,0 4 5 15,0 0-5-15,0 0-1 16,0 0-3-16,0 0-5 16,0 0-5-16,0 0-8 0,17 15 3 15,10 17 10-15,-1 7 2 16,9 1-2-16,6-2 1 16,-14-2 0-16,-1-4 0 15,0-9-1-15,-17-6 0 16,0-2 1-16,0-9-1 15,-4 0 1-15,-5-6-1 16,0 0 2-16,0 0 2 16,0 0 1-16,0 0 3 15,0 0-2-15,0 0-1 16,0-2 0-16,0-13-4 16,0 0 0-16,0-7 0 15,0 0-1-15,0-5 0 16,0-1 0-16,0-3 0 15,0-1 0-15,3 5 0 0,3 0 0 16,3-4 1-16,0 11-1 16,-9 4 1-16,9 2-1 15,-9 9 0-15,8 1 0 16,-8 4 1-16,0 0-2 16,0 0 1-16,0 0-1 15,0 0-3-15,18 0-2 16,8 23 2-16,9 7 4 15,6 7 1-15,3 2-1 16,9-1 1-16,-12 2 0 16,3-8 0-16,-18 0-1 15,6-4 1-15,-5-11-1 0,-18-1 0 16,8-5 0-16,-8-6 1 16,-9 0 1-16,0-5 1 15,0 0-3-15,0 0 2 16,0 0-1-16,0 0 3 15,9 0-4-15,-1 0 2 16,-8 0 0-16,9-5 0 16,9-11 0-16,-9-5 0 15,-1-2-1-15,7-3-1 16,-15 11 1-16,9-1 0 16,0 0-2-16,-1 4 0 15,10 1 1-15,8 3-1 16,9-4-1-16,15 0-1 0,12 0 3 15,14-1-1-15,-6 7 1 16,6 2 0-16,9-3 1 16,3 2-1-16,-12 5 0 15,-6-5-3-15,-11 5 3 16,-24-5 4-16,-9 5-3 16,-17 0-1-16,-9 0-2 15,0 0 0-15,0 0-26 16,-9 0-168-16,-52 0-298 15</inkml:trace>
  <inkml:trace contextRef="#ctx0" brushRef="#br0" timeOffset="235883.1172">18386 12993 800 0,'0'0'109'16,"0"0"42"-16,0 0-55 16,0 0-52-16,0 0-6 15,0-133-4-15,9 112-5 16,8 10-16-16,1-1-8 15,8 3-2-15,-3 2-2 16,13-3 1-16,-1 10-1 16,6 0-1-16,-6 0 0 15,0 0-4-15,0 15 1 0,-12 17 0 16,-14 2 3-16,-9 9-2 16,0-6 2-16,-6-1 2 15,-20-8 0-15,0-8-1 16,17-8 1-16,0-8-1 15,9-4 2-15,0 0-2 16,0 0-2-16,0 4-8 16,0 0-10-16,27 0 16 15,13 7 3-15,4 1-1 16,0 3 1-16,-9 3 0 16,-2 5 0-16,-16 4-1 15,-17 5 0-15,0-5 0 16,0 3 1-16,-41-6 0 0,-3-4 0 15,9-9 4-15,0-11-2 16,-15 0-2-16,6 0 0 16,0 0-65-16,-5-15-100 15,-4-8-140-15,21-7-288 16</inkml:trace>
  <inkml:trace contextRef="#ctx0" brushRef="#br0" timeOffset="236352.0059">19252 12769 535 0,'0'0'225'15,"0"0"-84"-15,0 0-25 16,0 0-61-16,0 0-39 16,0 0-7-16,-23 55 28 15,14-24-3-15,-9 6 0 16,10 0-14-16,-10 0-5 16,9 1-1-16,1-2-11 15,-1-4-2-15,0-9 1 0,9-4-1 16,0-11 0-1,0-3 1-15,0-5-1 0,0 0 1 16,0 0 1-16,0 0-1 16,0 0 1-16,18 0-1 15,17-10 4-15,14-8-1 16,4 1 2-16,0-2-1 16,5 3-1-16,-14 1 2 15,-9 2-2-15,-2 4-3 16,-16 7-2-16,-8-2 0 15,0 4-8-15,-9 0-29 16,8 0-146-16,1 4-43 0,-9 3-10 16,0-7-250-1</inkml:trace>
  <inkml:trace contextRef="#ctx0" brushRef="#br0" timeOffset="236633.339">19478 12993 587 0,'0'0'92'15,"0"0"34"-15,0 0-9 16,0 0-11-16,0 0-1 16,0 0-5-16,-27-37-29 15,27 37-9-15,0 0-8 16,0 0-7-16,0 0-11 16,0 0-18-16,0 0-18 15,0 22 3-15,0 10-2 16,0 5 8-16,18-2-3 0,8 2 1 15,-11-2-5-15,2-8 1 16,-8-1-2-16,0-6-1 16,-9-2 0-16,0-1 0 15,0-2-90-15,0-7-140 16,-18-8-373-16</inkml:trace>
  <inkml:trace contextRef="#ctx0" brushRef="#br0" timeOffset="244838.5617">9102 13025 422 0,'0'0'129'0,"0"0"-66"16,0 0-20-16,0 0-28 15,0 0-5-15,0 0 10 16,0 0 7-16,0 0 5 16,0-15 10-16,0 15 6 15,0 0 7-15,0 0 2 16,0 0-2-16,0 0 3 16,0-2-2-16,0 2-21 15,0-4 7-15,0 4-4 16,0 0-1-16,0 0 5 15,0-6 0-15,0 1 2 16,0-1-3-16,0 2-17 0,0-1 2 16,0 5 8-16,0 0-14 15,0 0-7-15,0 0-3 16,0 0-5-16,0 0 2 16,0 0-4-16,0 0 1 15,0 0-1-15,0 0-3 16,0 0 0-16,0 0-3 15,0 0 1-15,18 5 2 16,26 5 1-16,5 7 1 16,-5-4-2-16,0 4-1 15,-3-6 1-15,-6 7 1 16,0-1-1-16,-2-8 1 16,-16 2 0-16,1-3 0 0,-10 0-1 15,-8-8 1-15,0 5-1 16,0-5 0-16,0 0 4 15,0 0-2-15,0 0 2 16,0 0-4-16,0 0 1 16,0 0-1-16,0 0 0 15,0 0 2-15,0 0-2 16,0 0 0-16,0 4 0 16,0-4 0-16,0 2 0 15,0 1-4-15,0 3-8 16,0 5 12-16,9-5 1 15,-9 4 1-15,0 1-1 0,0-5 0 16,9 4-1 0,0 1 0-16,0 0 0 0,-1-1-1 15,1 7 1-15,0-8 1 16,0-1-1-16,-1-8-3 16,-2 4 2-16,-3-4 2 15,-3 0 0-15,0 0-1 16,0 0 0-16,6 0 0 15,-3 0-1-15,12 0 1 16,2-4 1-16,1-4 1 16,-1-8-1-16,1 6-1 15,-1-5 0-15,1 3 0 16,-3 2 0-16,-7 0 3 0,1 3-6 16,-9 2 7-1,0 5-4-15,0 0 0 0,0 0 1 16,0 0 0-16,0 0-1 15,0 0 0-15,0 0 2 16,0 0-2-16,0 0-2 16,0 0-7-16,0 0 0 15,9 17 1-15,-9 4 8 16,9-6 0-16,0 6-1 16,-9-6 1-16,8 4 1 15,10 2-1-15,-9 6 1 16,-1 4-1-16,10-4 0 0,0-6 3 15,-4-4-3 1,-5-7 0-16,-9 1 0 0,9-11 0 16,-9 0 0-16,0 0 0 15,0 0-1-15,0 0-1 16,0 0 2-16,9 4-1 16,-9-4-1-16,0 0 2 15,8 2 0-15,-8-2 0 16,0 0 0-16,9 0 5 15,0 0-5-15,0 0 2 16,-1-17-2-16,10 1 0 16,14-10 2-16,-14 5-2 15,-1 2 0-15,-8 6 0 16,0 2 3-16,0 8-4 16,-9 2 3-16,0 1-3 0,0 0 1 15,0 0 0 1,0 0 0-16,0 0-3 0,0 0 0 15,8 0-3-15,10 9-2 16,0 17 5-16,14-5 4 16,-6 1-1-16,0 5 0 15,1-7 3-15,5-3-3 16,-6 0-2-16,-17-8 2 16,9 3 0-16,-10-8 3 15,1 3-3-15,0-7 0 16,-9 0-2-16,9 0 5 15,-9 0-3-15,0 0 0 0,0 0 1 16,0 5-1 0,9-5 0-16,-9 0 1 0,0 0 0 15,0 0 2-15,0 0-1 16,0 0-2-16,0 0 0 16,0 0 0-16,8 0 0 15,-8 0 2-15,0 0 0 16,0 0-2-16,0 0 0 15,0 0 0-15,0 0 1 16,0 0-1-16,0 0 3 16,0 0-3-16,0 0 2 15,0 0 0-15,0 0-2 16,0 0 1-16,0 0-2 16,0 0 2-16,0 0-1 15,0 0 2-15,0 0-2 0,0 0 2 16,0 0-2-16,0 0 6 15,0 0-4-15,0 0-2 16,0 0 0-16,0 0 1 16,0 0-1-16,0 0 2 15,0 0-2-15,0 0 0 16,0 0-1-16,0 0 1 16,0 0-1-16,18 0 1 15,-3-16 0-15,11-5-1 16,0-2 1-16,18-3 1 15,-3 4-1-15,-15 2-4 16,1 3 4-16,-10 7 1 0,-8 4 0 16,0-5-1-16,0 6 4 15,-1 4-4-15,-8-2-3 16,15-3 3-16,-12 1 0 16,3 5 3-16,-3-3-3 15,-3 3-3-15,0 0 3 16,0 0 1-16,0 0-1 15,0-1 5-15,0 1-3 16,0 0-1-16,0 0 1 16,0 0-1-16,0 0-1 15,0 0 0-15,0 0-5 16,6 0 2-16,2 0 3 16,1 0-6-16,18 1 5 0,-10 7-1 15,9-2 2-15,1-2 0 16,-4 1 4-16,-5-5-7 15,-1 4 3-15,1-4 0 16,-9 0 0-16,8 0 1 16,-8 0 2-16,-9 0-2 15,0 0-1-15,0 0 4 16,0 0-3-16,0 0 3 16,0 0-1-16,0-13 0 15,0-2-2-15,0-4 5 16,0 2-6-16,0-2 0 15,0-2 0-15,0-2-3 0,-9 2 3 16,9 1 0-16,0 3 0 16,0 7 0-16,0 2 1 15,0 4 1-15,0 4-2 16,0 0-2-16,0 0 1 16,0 0-1-16,0 0 2 15,0 0-5-15,0 0 4 16,0 0-4-16,0 0 4 15,27 0 1-15,5 0 0 16,3 0-2-16,9 0-1 16,-3 12 4-16,-6-3-1 15,0-3 2-15,0 6-1 16,-3-2-1-16,-14-5 0 0,8 0 0 16,-17 1-3-1,0-6 3-15,0 0 2 0,-9 0 0 16,0 0-1-16,0 0 4 15,0 0-1-15,0-11 0 16,0-11-1-16,0 2-2 16,0-1-1-16,-9 5 0 15,0 3 1-15,9 4 2 16,0 1-3-16,0 0 0 16,0 3-1-16,0 0-1 15,0-1 1-15,0-2 0 16,0 0-1-16,0-4 0 0,9-4-5 15,26 1 7 1,-3-11 0-16,12-1 0 0,0 0 3 16,6 1-3-16,-6-1 0 15,-9 7-3-15,-3 1 3 16,-15 3 1-16,-8 7-1 16,0 2 1-16,-9 7-1 15,0-3 2-15,0 3-2 16,0 0 1-16,0 0-1 15,0 0 0-15,9 0-19 16,-9 0-135-16,0 0-250 16</inkml:trace>
  <inkml:trace contextRef="#ctx0" brushRef="#br0" timeOffset="246495.3125">10372 13552 261 0,'0'0'71'16,"0"0"10"-16,0 0-24 15,0 0-16-15,0 0-31 16,0 0 27-16,0 0 25 15,-14-40-23-15,5 38 25 16,9-3-15-16,-9 1 6 16,9 4-26-16,0-4 11 15,0 4-14-15,0 0-17 16,0 0-7-16,0 0 4 16,0 0 0-16,0 0-1 15,0 0 17-15,-9-4 16 16,1 0-6-16,-1-5-26 0,0 2 3 15,0 4 21-15,0-4 13 16,9 7-13-16,-8 0-13 16,8 0-2-16,0 0-10 15,0-1 2-15,0 1 0 16,0 0 3-16,0 0 11 16,0 0 3-16,0 0-5 15,-9 0-7-15,9 0-2 16,0 0-6-16,0 0-2 15,0 0-2-15,-9 1 0 16,9 16 3-16,-6 4 1 16,-3 11 5-16,1 4-5 15,8 7 1-15,-3 11-3 0,3-5-1 16,0-1 0 0,0-11 0-16,0-10-1 0,0-12 0 15,0-10 0-15,0 1 0 16,0-6 1-16,0 0 3 15,0 0-1-15,0 0 1 16,0 0-1-16,0 1-3 16,0-1-70-16,0 0-90 15,0 0-157-15</inkml:trace>
  <inkml:trace contextRef="#ctx0" brushRef="#br0" timeOffset="248480.2683">9292 15250 289 0,'0'0'163'15,"0"0"-75"-15,0 0-43 16,0 0 14-16,0 0-14 16,0 0 0-16,-8 0 1 15,8 0-15-15,0 0 1 16,0 0-14-16,0 4 3 15,0 0 15-15,0 0 13 16,0 1-3-16,0-3-27 16,0 2-4-16,0-4-8 15,0 0-4-15,0 0-3 16,0 0 16-16,0 0 16 0,0 0 15 16,0 0-9-1,0 0-7-15,0 0-8 0,0-19-4 16,8-8 1-16,10-5 1 15,5-13-7-15,-5 4 0 16,8-2-6-16,-8 4 3 16,-1 4-4-16,1 1 4 15,-1 6-2-15,-2 4-3 16,-3-3-3-16,2 6 7 16,4 2-9-16,0 4 3 15,-10 3-4-15,-8 4 1 16,0 8-1-16,0 0 1 0,0 0 2 15,0 0 2 1,0 0-1-16,0 0-2 0,0 0 3 16,0 0-1-16,0 0 6 15,0 0 13-15,0 0-11 16,0 0-4-16,0 0-4 16,0 0 0-16,0 0-1 15,0 0-6-15,0 0 3 16,0 0-7-16,9 0 1 15,9 0-6-15,-1 0 11 16,15 0 1-16,-5 0 0 16,-1 0 0-16,-8 0 1 15,-1 0 0-15,-2 0 0 16,-6 0-1-16,-6-5 2 16,-3 5 0-16,0 0 0 0,0-2 3 15,0-7 3-15,0 5-3 16,0-4-3-16,0-1-2 15,0-1 0-15,0-3 0 16,0 2 0-16,-12-5 0 16,-3-6 0-16,-2 3 0 15,-1-4 0-15,9-2-2 16,-8 1 1-16,-1 5 1 16,9 3 1-16,1 6 1 31,2 5-2-31,3-8 0 0,3 13 1 0,0-4-1 0,0 4 0 15,0 0 0-15,0 0 0 16,0 0-1-16,0 0-12 16,0 0 8-16,0 0-5 15,9 0 10-15,17 0 1 16,0 0-1-16,1 0 0 31,8 0 0-31,-3 0 0 16,3 0 1-16,0 0-1 15,-3 0 1-15,-5 0-1 16,-10 0 0-16,-8 0 0 16,0 0 0-16,0 0 1 15,-9 0 2-15,8 0 1 16,-8 0 1-16,0-11-3 16,0-1 2-16,0-2-4 0,0-3 1 15,0 2 0-15,0-2 0 16,0 2-1-16,0-1 1 15,-8 5 3-15,8-1-4 16,0 3-3-16,0-2 3 16,0-5-1-16,0 5-1 15,0-10 1-15,0 4 1 16,0 0 0-16,0-8 0 16,0 3 0-16,0-5-3 15,8 0 6-15,-8-5-4 16,0 1 1-16,0-6-2 15,0-7 0-15,0 1-50 0,0-9-36 16,0 5 16-16,9-4-57 16,35-2-176-16,6 9-199 15</inkml:trace>
  <inkml:trace contextRef="#ctx0" brushRef="#br0" timeOffset="259630.7623">20051 13656 435 0,'0'0'199'0,"0"0"-76"15,0 0-60-15,0 0-12 16,0 0 25-16,0 0-8 15,0 0-16-15,0 0-6 16,0 0-9-16,0-5 0 16,0 5 2-16,0 0-8 0,0 0 10 0,0 0 13 15,0 0-21 1,0 0-6-16,0 0-12 16,0 0-6-16,0 0-3 15,0 0 6-15,0 0 4 16,0 0 10-16,0 0 4 15,0 0-3-15,0-2 4 0,0 2-7 16,0 0-14 0,0-4 4-16,0 4-6 0,0 0-3 15,0 0-4-15,0 0 2 16,0 0-1-16,0 0 2 16,0 0-1-16,0 0 0 15,0 0 3-15,0 0-1 16,0 0-2-16,0 0 0 15,0 0-3-15,0 0 0 16,0 0-5-16,0 0 3 16,0 0 2-16,0 0-3 15,0 0 6-15,0 0-1 16,0 0-1-16,0 0-1 16,0 0 1-16,0 0 0 15,0 0-1-15,0 0 1 0,0 0-2 16,0 0 1-16,0 0-3 15,0 20-1-15,-9 7 4 16,9 17 1-16,-8-1 0 16,-1 4-1-16,3-9 0 15,-3-2 0-15,9-9 0 16,0-4 0-16,0-7 0 16,0-7 0-16,0-2 0 15,0-3 1-15,0-4-2 16,0 4 1-16,0-4-2 15,0 0 0-15,0 0 2 16,32 0 0-16,-5 0 0 0,8 0 0 16,-9-8 2-16,6-3-1 15,-5-1 0-15,-1 1 0 16,-8 2-1-16,-1-3 2 16,1 3-1-16,-1 3-1 15,-11 2 1-15,3-3-1 16,0 6 0-16,-9-3 0 15,9 4 0-15,-9 0 0 16,0 0-1-16,0 0-1 16,0 0-6-16,0 4 5 15,0 12-3-15,-9 3 6 16,-9 5-1-16,4 7 2 16,-4 1-1-16,0 2 2 0,10 4-2 15,8-1-3-15,-9 2 3 16,9-8 0-16,0 1 0 15,0-8-1-15,0-2 1 16,0-10 2-16,0-1-2 16,0-1 0-16,9-10 0 15,-1 7 0-15,1-7 0 16,0 0-3-16,-9 0 3 16,18 0 1-16,-10 0-1 15,7 0 0-15,3 0 3 16,17 0-6-16,0-17 6 15,6 0-4-15,-6 6 2 0,-9-6-1 16,1 13 1-16,-10-1 1 16,-17 5-1-16,0 0-1 15,0 0-2-15,0 0 2 16,0 0 3-16,0 0-3 16,0 0-6-16,0 0 5 15,0 0 1-15,0 0-4 16,0 5-3-16,0 21 3 15,0 6 2-15,-26 3 4 16,-1 1-2-16,10 0 0 16,-1-9 0-16,10-4 0 15,8-3 0-15,-9-3-1 16,9-7 1-16,0-5 0 0,0 5-2 16,0-8 2-16,9-2 0 15,8 5 0-15,1-5 2 16,-1 0 0-16,10 0-3 15,8 0 4-15,-12 0-3 16,3 0 0-16,-8 0 0 16,8 0-1-16,-8 0 1 15,5 4 0-15,4 12 0 16,-1 1 0-16,0 10 3 16,1-5-3-16,5 10-1 15,-15 8 1-15,10 5 4 16,-1-1-3-16,0-2 4 0,-8-10-3 15,-12-2 5-15,3-13-5 16,-1-7 0-16,-8-5 2 16,0-5-4-16,0 1 0 15,0-1-10-15,-32 0-168 16,-38 0-545-16</inkml:trace>
  <inkml:trace contextRef="#ctx0" brushRef="#br0" timeOffset="260193.2912">19735 14562 277 0,'0'0'372'0,"0"0"-205"16,0 0-20-16,0 0 3 15,0 0-51-15,0 0 0 16,-79-62-12-16,79 62-25 15,0 0-12-15,0 0-23 16,0 0-12-16,0 15-13 16,0 17 1-16,0 6 2 15,0 5 0-15,0-7-2 16,18 3 0-16,-1-2-2 0,1-10 0 16,-9-2-1-16,-1-8-3 15,10 0-2-15,-9-4-60 16,-9 0-117-16,0-7-177 15,0-6-354-15</inkml:trace>
  <inkml:trace contextRef="#ctx0" brushRef="#br0" timeOffset="260708.8992">20034 14612 525 0,'0'0'237'0,"0"0"-149"16,0 0 7-16,0 0-56 15,0 0 7-15,0 0 49 16,-33-48-11-16,25 48 28 16,-1 0-28-16,-9 0-40 0,10 0-8 15,-1 0-14 1,0 0-14-16,-9 21-8 16,10 6-1-16,8 5-2 0,0 0 3 15,0 0-1-15,8 0 1 16,19-12-1-16,-1-4 0 15,0-4 1-15,-8-8 0 16,-3-4-1-16,2 0 1 16,-8 0 7-16,0 0-5 15,0-16 10-15,-9-10-5 16,0 5-2-16,0-6 1 16,0-4-1-16,-9 4 4 15,-18 0 9-15,10 6 3 0,-15 6-1 16,14 3-6-1,1 7-10-15,8 5-4 0,-9 9-65 16,-14 19-314-16</inkml:trace>
  <inkml:trace contextRef="#ctx0" brushRef="#br0" timeOffset="263287.2207">20970 14862 608 0,'0'0'113'0,"0"0"-59"16,0 0-15-16,0 0-2 15,0 0 6-15,0 0 20 16,0-4 7-16,0 4 3 15,-9 0-18-15,9 0 14 16,-8 0 1-16,-1 0 7 16,9 0-22-16,0 0-19 15,0 0-8-15,0 0-13 16,0 0-8-16,0 0-1 0,0 0-1 16,0 0-5-16,0 0 1 15,0 0-1-15,0 0 0 16,0 0 1-16,0 0 2 15,0 0 3-15,0-11-5 16,0-16 5-16,35-9 10 16,9-13-8-16,6 5-1 15,-6 1-6-15,-1 7-1 16,-25 9 4-16,0 1-3 16,-13 4 7-16,4-6-4 15,0 2 16-15,0-1-10 16,0 4-6-16,-1-1-4 0,10 1 1 15,-9 3-1-15,-1 10 0 16,-8 0 1-16,0 10-1 16,9-4 0-16,-9 1 0 15,0 3 3-15,0 0-3 16,9 0-5-16,9 0 0 16,5 0 3-16,21 0 1 15,9 15 1-15,23 4 0 16,3-4 0-16,-3-6 0 15,-18 3 1-15,-5-8-1 16,-18 1 1-16,0-5 0 16,-20 0-1-16,2 0 2 15,-8 0 1-15,0 0 0 16,0 0-1-16,-9 0 0 16,0 0 3-16,9-5-1 0,-9-11 1 15,0-8-1-15,0-3-2 16,0-8-2-16,0-2 4 15,0 1 1-15,-9-4-3 16,-9 4 2-16,9 8-2 16,-8-2 3-16,8 3-5 15,-6 0 6-15,7 6-1 16,-1-1-5-16,9 5 8 16,0 9-5-16,0 1-1 15,-9 3 1-15,9 4-1 16,0 0-2-16,0 0 0 15,0 0-1-15,0 0-5 0,0 0 3 16,18 0 2-16,31 0-3 16,22 15 4-16,5 6 2 15,3-6 1-15,-12 2-5 16,3-6 2-16,-11-1 0 16,-33-8 1-16,1-2 0 15,-19 0 1-15,-8 0-1 16,0 0 3-16,0 0-1 15,0-17 0-15,0-10-2 16,0-9 1-16,0-3-2 16,-8-4 1-16,-19-4-1 15,18 3 0-15,-8 7 0 16,17 10 0-16,0 6 0 0,0 2 0 16,0 2-1-16,0-5-1 15,17 1 0-15,19-5 1 16,22-9 1-16,4-1 0 15,-4-2 0-15,12-2 1 16,-2 1-1-16,-16 12 0 16,-2 0 1-16,-24 12 0 15,-17 9-1-15,-9-1 1 16,9 3-1-16,-9 4 0 16,0 0-4-16,0 0-46 15,0 27-229-15,0 5-188 16</inkml:trace>
  <inkml:trace contextRef="#ctx0" brushRef="#br0" timeOffset="263771.6705">22662 14569 956 0,'0'0'82'0,"0"0"159"15,0 0-135-15,0 0-38 16,0 0-3-16,0 0-11 16,-103-22-25-16,103 22-10 15,0 0-7-15,0 26-8 0,0 9-4 16,0 10 4-1,9 4 6-15,18-2-5 0,-10-4 2 16,1-4-3-16,-4-3-3 16,-5-13 1-16,0-2-2 15,-9-11 0 1,0-1-1-16,0-9-8 0,0 0-100 16,0 0-150-16,0-4-176 15</inkml:trace>
  <inkml:trace contextRef="#ctx0" brushRef="#br0" timeOffset="264271.5895">23136 14547 808 0,'0'0'162'0,"0"0"26"16,0 0-93-16,0 0-21 15,0 0-14-15,0 0 13 16,-53-38 2-16,36 34-11 16,8 4-32-16,0 0-11 15,-8 0-7-15,2 10-14 16,-3 22 2-16,1 6 3 0,17 9-3 15,0 6 0 1,0-9-2-16,9-6 3 0,32-6-3 16,3-11 0-16,8-6 0 15,-2-7 0-15,-6-8 0 16,0 0 2-16,-3 0-1 16,-15-4 2-16,-8-9-3 15,-10-6 3-15,-8 0 3 16,0-4-2-16,0-7 0 15,-8-2 3-15,-27 0 0 16,2 5-3-16,-11 0 1 16,1-1 0-16,-7 3 1 0,6 8-2 15,-9 11-4-15,3 6 0 16,-2 0-43 0,-16 28-237-16,-2-16-538 0</inkml:trace>
  <inkml:trace contextRef="#ctx0" brushRef="#br0" timeOffset="267054.8006">20903 15007 235 0,'0'0'276'16,"0"0"-142"-16,0 0-18 15,0 0-49-15,0 0-16 0,0 0-18 16,0 0-3-16,-18-22 0 16,18 21-20-16,-8-4 17 15,8 5 38 1,0-4-14-16,-9-1-13 15,9 5 2-15,0-6-5 0,-9 0-15 16,9-5 4-16,-9 2-1 16,9 1 5-16,-9 4 6 15,9-1-6-15,0 5 3 16,0 0-4 0,-8 0-2-16,8 0-12 0,0 0 7 0,0 0-10 15,0 0-7-15,0 0-3 16,0 5-7-16,0 22 0 15,0 20 7 1,0 8 6-16,0 8 7 16,8 6-2-16,-8-11-4 0,18-7-2 15,-9-6-2-15,0-10-2 16,8-9 0-16,-8-15 1 16,-9-1-2-16,9-10 0 15,-9 0 1 1,0 0 5-16,0 0-2 0,0 0-2 0,0 0 7 15,0 0-4 1,0 0-2-16,0 0-1 16,0 0-2-16,0 0 1 15,0 0-1-15,0 0 2 16,0 10-2-16,0 6-5 0,-35 12 0 16,-9 3 5-16,-15 5 1 15,6-1-1-15,12-5 0 16,6-8-1-1,0 3-1-15,18-6 1 16,17 2-3-16,0-5-1 0,0 0 0 0,0-1 5 16,0-3 1-1,17-3-1-15,10-7 0 16,-1 2 0-16,15-4 1 16,3 0-1-16,17 0 0 15,7 0 1-15,-7-6 1 0,-11-3 0 16,-6 1-2-16,-9 8 0 15,-12-4 0-15,-14 4-1 16,0 0 0 0,-9 0 0-16,9 0-1 15,-1 0-2-15,1 0 4 0,0 9 1 16,-9 5-1-16,9 2 0 16,-9 9 3-16,0 2-2 15,-18 10 0-15,-26 2 1 16,-6 9 2-1,-2-5-3-15,-16 4 0 0,16-9 1 0,-1-6-2 16,12-5 1-16,-3-2-1 16,18-5-2-16,-6-2 2 15,14-9-1-15,9-1 1 16,9-3-2-16,0-5 1 16,0 0-1-16,0 0 1 15,0 0-1-15,0 0-6 16,0 0 8-16,41 0 3 0,3 0-2 15,18 0-1-15,-4-5 0 16,12-7 3-16,-11 1-3 16,-15 2-2-16,-9 1 2 15,-20 8 0-15,-7 0-3 16,1 0 2-16,-9 0-4 16,9 17 5-16,0 11 2 15,0-1-2-15,-9 9 0 16,0 9 1-16,0 1-1 15,0 3 2-15,0-7-1 16,0-4 3-16,0-7 6 16,0-7 7-16,0-9-11 15,0-7 1-15,0 5 0 0,0-13-7 16,0 4 2-16,0 1 0 16,0-5-3-16,0 2 3 15,0 6-4-15,0 5-37 16,-18 2-161-16,-23-11-189 15</inkml:trace>
  <inkml:trace contextRef="#ctx0" brushRef="#br0" timeOffset="267586.085">19829 16010 482 0,'0'0'65'16,"0"0"129"-16,0 0-123 15,0 0 32-15,0 0 19 16,0 0-6-16,-68-79 14 15,60 75-8-15,-1 4-28 16,9 0-27-16,0 0-35 16,0 0-28-16,0 19-4 15,0 25 0-15,0 8 0 16,9 9 0-16,14-11 4 16,3-1-3-16,-8-11-1 15,0-6 2-15,-10-5-2 16,1-10 0-16,9-2 0 0,-10 2-1 15,7-9-48-15,-6 5-111 16,0-9-93-16,-9-4-178 16</inkml:trace>
  <inkml:trace contextRef="#ctx0" brushRef="#br0" timeOffset="268101.6866">20241 15989 804 0,'0'0'107'0,"0"0"50"15,0 0-85-15,0 0-37 16,0 0 22-16,0 0-1 16,-26-17 4-16,17 17-14 15,-8 0-27-15,-1 1-11 16,-5 16 1-16,5 9 0 16,1 0 0-16,8 7 7 15,0-5-3-15,9 3-8 0,0 1 0 16,18-5-3-16,17-3-2 15,-3-7 0-15,3-6 0 16,0-5 2-16,-8-6 4 16,-4 0-1-16,-5 0-1 15,-10 0 5-15,1-17 2 16,-9-9 7-16,0-1 4 16,0-4-9-16,0-6 1 15,-35-1-2-15,3 5-3 16,5 7 2-16,1 9 0 15,9 7-2-15,-10 3-7 16,4 7-2-16,-12 8-123 0,-18 12-427 16</inkml:trace>
  <inkml:trace contextRef="#ctx0" brushRef="#br0" timeOffset="273985.6864">21152 16591 417 0,'0'0'153'0,"0"0"-54"16,0 0-51-16,0 0-26 16,0 0-4-16,0 0 0 15,0 0 8-15,0 0 0 0,-18-8 9 16,18 6 6-16,0 2 10 16,0-5-4-16,-9 5-5 15,9 0 9-15,0-4-15 16,-8 4-15-16,8 0-4 15,0-4-3-15,-9 4 0 16,0-4 10-16,0 0-1 16,0 0-7-16,1-8 16 15,2 2 15-15,-3 4-14 16,9-5-10-16,0 1-4 16,-9 5-9-16,9 4 3 15,0-3 6-15,0 4 7 16,-9 0-7-16,9 0-7 0,0 0 1 15,0 0-4-15,0 0-3 16,0 0-6-16,0 0-2 16,0 0 2-16,0 0 2 15,0 10 0-15,0 11-1 16,0 15 2-16,9 4 0 16,15 2 0-16,2 5-3 15,0-8 1-15,-8-8-1 16,-1-8 0-16,-8-2 2 15,0-10-2-15,0-6 2 16,-9-5-1-16,0 0 2 16,0 0-1-16,0 0 3 0,0 0 7 15,0 0-5-15,0 0 10 16,0 0-1-16,0 0 1 16,0 0-3-16,0 0-8 15,0-5-4-15,0-2 0 16,-9 3-4-16,0 0 4 15,0 0-5-15,9 4 5 16,0-5-4-16,-8 5 3 16,8 0-1-16,0-3 0 15,-9-4 1-15,9 2-1 16,0 2 0-16,-9-6 0 16,9 5 1-16,0 0-1 0,-9-1 0 15,9 3 0-15,0-2-1 16,-8-7 1-16,8 6-3 15,0-7 3-15,-9 2 3 16,9 4-3-16,0-3-3 16,-9 3 3-16,9 0 0 15,0 1 2-15,-9 4-3 16,9 1 1-16,0-5 0 16,0 5 0-16,0 0-1 15,0 0-1-15,0 0 2 16,0 0 2-16,0 0-2 15,0 0-1-15,0 0-4 16,0 0 5-16,0 0-13 0,0 0-34 16,0 0-109-1,-23 0-336-15</inkml:trace>
  <inkml:trace contextRef="#ctx0" brushRef="#br0" timeOffset="275596.0734">19021 15430 235 0,'0'0'0'0,"0"0"-21"15,0 0 13-15,0 0 8 16,0 0 46-16,0 0 53 15,0-8 4-15,0-1-21 16,0 4-28-16,0-1 13 16,0 0 1-16,0 1 0 15,0 5-13-15,0-6 8 0,0 6 10 16,0 0-16 0,0 0-1-16,0 0-14 15,0 0-5-15,0 0 4 0,0-4-5 16,0 4-8-16,0-5 7 15,0-2-11-15,0 2-10 16,-9 0 0-16,9 4-6 16,-17-4 8-16,8 5 0 15,-6 0-8-15,6 0-4 16,-8 0-4-16,8 0-2 16,0 0 0-16,-8 0-5 15,-1 22 5-15,1-1 0 16,8 13 0-16,9-7 0 15,0 4 0-15,0-7 2 16,0-7-1-16,0-2 1 0,17-7 0 16,1-3 0-16,-9-1 2 15,0-4 1-15,-1 0 2 16,1 0 4-16,9-14 7 16,-10-4 6-16,1-7-2 15,0 1-6-15,-9 5-7 16,0 3 4-16,0 1 0 15,0 2 0-15,-9 4-11 16,-8 9-2-16,-1 0-52 16,-8 0-173-16,-9 15-447 15</inkml:trace>
  <inkml:trace contextRef="#ctx0" brushRef="#br0" timeOffset="276862.1469">19132 15529 638 0,'0'0'107'15,"0"0"34"-15,0 0-55 16,0 0-34-16,0 0 14 15,0 0 14-15,0-36-2 16,0 31-7-16,0-3 3 16,-9 5-19-16,9 3-7 15,-5 0-2-15,2 0-19 0,3 0-4 16,0 0-6-16,0 0-17 16,0 0 0-16,0 27-19 15,0 16 19-15,17 9 4 16,18 7-3-16,0 11 0 15,6-1-1-15,-5 12 0 16,-1 8 0-16,0-2 1 16,-3-7-1-16,-6-1 0 15,-8-3 0-15,-1-12-1 16,-8-5 1-16,0-6-1 16,0-11-2-16,8 0-3 15,-8-8-12-15,6-2 4 16,-6-2 9-16,8-3-6 0,-8 1 8 15,0-1-1-15,-1-2-10 16,-8 2 7-16,0 1-1 16,0-4 5-16,0-1 1 15,9-6-4-15,-9 2 5 16,9 4 0-16,0-6 0 16,0-2 1-16,-9 2-1 15,8 0 1-15,-8-7 1 16,9-1-1-16,-9-5 0 15,0 0 1-15,9 0-3 16,0-4 1-16,-3 0 1 16,2 4 0-16,1-4 0 0,9 5-2 15,-1 2 2-15,10-7 2 16,-1 3-2-16,6-3 0 16,3 0 2-16,0 0 0 15,15 0-2-15,-6 0 1 16,9-8 4-16,-4-3-2 15,4 3-3-15,-9 0 1 16,6 1 1-16,2 2-1 16,-16 5-1-16,13-3 0 15,4-5 0-15,-3-1 2 16,2 2-1-16,1-3 0 16,-12 4 0-16,3 2-1 15,0-1 0-15,-12-1 4 0,3 0-2 16,-8 6-2-1,8-5 2-15,-3 5-2 0,-6-6 0 16,9 6 0-16,0-4 0 16,-11-1 1-16,-7 5 1 15,-17-1-1-15,9-6-1 16,0 7-2-16,0 0 2 16,-9 0 0-16,9 0 3 15,-1 0-3-15,1-4-1 16,9 4-1-16,-1 0 2 15,-8-5 0-15,0 5 1 16,-3 0 0-16,-6 0-1 0,0 0 5 16,8 0-5-1,-8 0 5-15,0 0 0 16,0 0-5-16,0 0 1 0,0 0-1 16,0 0 0-16,0 0 3 15,0 0-2-15,0 0 3 16,0 0 8-16,0 0 1 15,0 0 0-15,0 0 1 16,0 0-7-16,0 0-1 16,0 0-6-16,-14 0-45 15,-56 5-239-15,-33-5-562 16</inkml:trace>
  <inkml:trace contextRef="#ctx0" brushRef="#br0" timeOffset="277909.2196">18652 14757 734 0,'0'0'120'0,"0"0"91"16,0 0-132-16,0 0-39 16,0 0 9-16,0 0 1 15,-26-24 7-15,26 24-3 16,0-4-2-16,0 4-20 16,0 0-8-16,0 0-3 15,0 0-8-15,0 0-13 16,0 0-7-16,0 11-2 15,17 16 4-15,27 10 2 16,-3-6 4-16,-6-4-1 16,1 1 0-16,-1-3 0 0,-12-3 1 15,-5-6-1-15,-1 1-2 16,-17-2-47-16,0 2-78 16,0 4-78-16,0-12-166 15</inkml:trace>
  <inkml:trace contextRef="#ctx0" brushRef="#br0" timeOffset="278471.8006">18980 14757 251 0,'0'0'311'15,"0"0"-191"-15,0 0-14 16,0 0-38-16,0 0 9 16,0 0-6-16,0-34-21 15,0 29-11-15,0-1-1 16,0-3-7-16,0 8 7 15,0-6 30-15,0 7-11 16,0 0-15-16,0 0-23 16,0 0-5-16,0 0-8 15,0 0-6-15,0 13 2 0,-9 14-2 16,-17 10 4-16,8 7-2 16,1 11 5-16,8 0-5 15,9-6 2-15,0-5 0 16,0-8-1-16,9-9 0 15,8 0-1-15,10-12-2 16,-10 2 2-16,7-2 1 16,-16-4-3-16,1-5 0 15,0 3 1-15,0-4-1 16,-9-4 3-16,0 6-3 16,0-7 3-16,0 3-2 15,9-3 0-15,-9 0-1 16,0 0 2-16,0 5 1 0,0-5-3 15,0 2-4 1,0 3-100-16,0-5-175 0,-36 0-748 16</inkml:trace>
  <inkml:trace contextRef="#ctx0" brushRef="#br0" timeOffset="280003.2293">22887 13339 318 0,'0'0'72'0,"0"0"-4"16,0 0-34-16,0 0-2 15,0 0 0-15,0 0 63 16,0 0 1-16,-26 0-14 16,26 0 20-16,-9 0-15 15,0 0 7-15,9 0-34 0,-8 0-28 16,-1 0-23-16,0 0-6 15,-9 0 0-15,1 0-3 16,-7 6 0-16,16-6 3 16,-1 7-1-16,0-7 11 15,0 4 17-15,1-3-2 16,8-1-7-16,-9 5 10 16,9-5-7-16,0 0-6 15,0 0 0-15,0 0-4 16,0 0-6-16,0 0-5 0,0 0-3 15,0 0 0 1,0 0-3-16,0 0-8 0,44 0 4 16,32 0 7-16,44 0 1 15,26 0 2-15,36-5 2 16,-4-12-1-16,-5-1 2 16,-44-2 1-16,-36 12 0 15,-31-4 6-15,-33 12 13 16,-17-5-20-16,-4 5 5 15,-8 0 3-15,0 0 2 16,0 0-3-16,0 0-10 16,0 0-3-16,0 0-5 15,0 0-25-15,0 8-94 16,0 9-82-16,-23 2-179 16</inkml:trace>
  <inkml:trace contextRef="#ctx0" brushRef="#br0" timeOffset="285209.0138">23917 13404 288 0,'0'0'131'0,"0"0"10"16,0 0-36-16,0 0-22 15,0 0-5-15,0 0-12 16,0 0 14-16,-8-42-12 16,8 32-10-16,-9 3-12 15,0 1 9-15,9-3 3 16,-9 0 2-16,1 1-13 16,-1-3-15-16,0 7 4 15,0 0-14-15,0-5-10 16,1 6 2-16,8 3 3 0,-9 0-3 15,9 0-7-15,0 0-4 16,0 0-1-16,0 0 0 16,0 0-2-16,0 0-6 15,0 25-4-15,0 13 10 16,0 21 2-16,0 7 0 16,0 6 4-16,0 5-6 15,9 2 9-15,-1 2-8 16,-8-3 4-16,9 0 3 15,9 0-7-15,-1 8 3 16,10-2-2-16,-1-2 2 16,6-5 1-16,-14-6-5 15,8-1 0-15,-8 1 0 0,-10-2 3 16,1-1-3-16,0 8 0 16,0-8 0-16,-9 2 3 15,0-11-5-15,0-4 2 16,0-4 0-16,0 2 0 15,3-3 0-15,-3-3 1 16,11 0-1-16,-11-2 0 16,0-4 3-16,0 2-3 15,0 1 0-15,0 1-3 16,0-1 2-16,0-1 1 16,0-4 0-16,0 2 0 15,0-1 0-15,-14 5 0 0,5-3 0 16,-9-2 0-16,10 2 0 15,-10 0 0-15,9 1 0 16,1 1 0-16,-1-7 0 16,9 0 0-16,-9 2 1 15,0-4 0-15,0 4-1 16,1-3 0-16,-7 2 0 16,-3 0-1-16,10 2 1 15,-1-4 0-15,0 0 0 16,-8 0 1-16,8-4-1 15,0 1 0-15,-9 6 0 16,10-8 0-16,-16 1 1 16,15-5-1-16,-8-3 0 0,8-1 0 15,9-1 1-15,-9-6-1 16,1 0 0-16,8 4-1 16,-9-3 1-16,0 8 0 15,0 4 0-15,-8-2 0 16,8-2 1-16,0-2-1 15,0-3-1-15,9 1 0 16,-6-3 1-16,-2 4 0 16,8-7 0-16,-9 1 1 15,9 3 1-15,0 5-2 16,0-3 0-16,-9 6 0 16,9-1 0-16,0-5 0 0,0 5 0 15,0 2 0-15,0-8 0 16,0 3 1-16,0-7-1 15,0-5 0-15,0 3 0 16,0-4 0-16,0 3 1 16,0-3-1-16,0 6-1 15,0-1-2-15,-9 3 5 16,9 3-4-16,0 7 4 16,-8-9-1-16,-1 2-1 15,0-6 0-15,0 2 0 16,-8-7 0-16,8 3-1 15,-9-2 2-15,-5 4-1 16,-12-9 1-16,8 4 4 0,1 6-4 16,0-6-1-1,-6 1 0-15,5 6 0 0,1-7 0 16,-9 5 0-16,3-4 0 16,5 1-2-16,-8-1 2 15,0-3 0-15,3 0 0 16,-3-4 0-16,-9 8-2 15,3-4 0-15,-3 9 1 16,-9-7-3-16,3 7 3 16,7-6-1-16,-10 0 2 15,3-1 1-15,-3-4-1 16,4 5 1-16,-4-5 1 0,9 3-1 16,12-3-1-1,-3 1 1-15,8-4-1 0,1 4-1 16,0 2 0-16,-15-3 1 15,6 4 0-15,-9-3 0 16,3 1 2-16,-12 5 0 16,9-9-3-16,-6 3 3 15,7-3-2-15,7 0 2 16,-5-4 1-16,15 0-1 16,-9 4 2-16,0-4 4 15,3 0-1-15,-12 0 0 16,-9 0-3-16,3 0 2 15,6 4-5-15,1 0-1 16,2 1 0-16,5 2 1 16,10-3 2-16,0 0-3 0,2 4 0 15,7-8 4-15,-1 0 0 16,1 4 1-16,-10-4 3 16,-5 0-1-16,-3 5-4 15,-9 1 5-15,9-2-5 16,3 1-2-16,-12-2 0 15,18 6 3-15,-10-9-1 16,4 5 1-16,6-4-2 16,0-1 0-16,-10 5 1 15,-5-5 1-15,6 0 0 16,-9 4 2-16,12-4 1 16,-3 0-3-16,0 0-1 0,9 0 0 15,-7 0 0-15,-2 7 4 16,9-7-6-16,0 6 1 15,-9-2 0-15,2 1-2 16,-11 1 1-16,9 6 2 16,3-7 1-16,-3 4-1 15,0-8-1-15,9 6 3 16,-15-4 2-16,-3 4-2 16,-9 2 5-16,-6-1-6 15,-20 7 1-15,-5 1-5 16,-1 4 0-16,-12 7-1 15,-5 5-4-15,-18-5-41 16,-27-5-243-16</inkml:trace>
  <inkml:trace contextRef="#ctx0" brushRef="#br0" timeOffset="309632.1731">16513 15277 295 0,'0'0'144'16,"0"0"10"-1,0 0-66-15,0 0 4 0,0 0-10 16,0 0 10-16,0 0-14 0,0-15-21 15,0 11-12 1,0 0-17-16,0-5 1 0,0 6 11 16,0-2 0-1,0 5-4-15,0 0-5 0,0 0-2 16,0 0-16 0,0 0 5-16,-6 0-11 0,3 0-7 15,-3 0-4-15,-3 0 0 16,0 5 8-16,-17 15-4 15,-9 3 3-15,0 4 0 16,-15 5-2-16,6 0-1 16,9 0 0-16,-6-7 1 0,15 3 2 15,-1-4-2 1,10-5 0-16,8-3-1 0,0-5-1 16,9-2-3-1,0-9-3-15,0 4 3 0,0 4 4 16,9-3 3-16,9 0 0 15,8 12 0 1,0-2 1-16,10 16-2 0,-4 2 3 16,3 1-1-16,0 2-4 15,0 0 1-15,-3 2-1 16,3 0-50-16,-17-17-265 16</inkml:trace>
  <inkml:trace contextRef="#ctx0" brushRef="#br0" timeOffset="311780.0816">15784 15616 408 0,'0'0'167'16,"0"0"-27"-16,0 0-53 16,0 0-21-16,0 0-7 15,0 0 10-15,0-5-34 16,0 5-15-16,0 0 0 16,0 0-13-16,0 0 5 15,0 0 5-15,-9 0 12 16,0 0-5-16,-8 0-8 15,-1 0 21-15,9 0-16 0,-14 0-12 16,-3 0-9 0,8 5 0-16,1 5-1 0,8 5 1 15,0-8 0-15,9 3-2 16,0 0-1-16,0-3 3 16,0 1 0-16,9 1 7 15,8-5 2-15,1-4-3 16,-1 4 1-16,1-4 1 15,0 0 0-15,-4 0-3 16,4 0 1-16,-9 0 2 16,-1-8-3-16,-8-4 4 15,0 0-7-15,0 0 6 16,0-1-1-16,0 1 3 16,-8-3-1-16,-1 8 8 0,-9-3-7 15,12 4-7-15,-2 1-3 16,-1 5 0-16,0-4 1 15,0 4-2-15,0 0-3 16,1 0-3-16,-1 0 6 16,0 4-5-16,0 7 3 15,1 6 0-15,8 4 0 16,0-10-5-16,0-1 4 16,0 5-11-16,0-8-31 15,0-7-191-15,0 0-629 16</inkml:trace>
  <inkml:trace contextRef="#ctx0" brushRef="#br0" timeOffset="313280.2684">16548 13986 502 0,'0'0'230'0,"0"0"-70"15,0 0-23-15,0 0-39 16,0 0-23-16,0 0-30 0,0 0-17 15,0 0-7 1,0 4-3-16,0-4-2 16,0 0 6-16,0 5-3 0,0-2-5 15,0 6-8-15,0 2 5 16,0 1-4-16,0-3-2 16,0 2-5-16,26-5 3 15,0 0 1-15,15-6 11 16,3 0-1-16,0 0 3 15,6 0 0-15,-15-6-5 16,-9 0 0-16,-17 1-6 16,0 5-2-16,-9 0 1 15,0 0-2-15,0 0 0 16,0 0 9-16,0 0-7 16,0 0-5-16,0 0-8 0,0 15-2 15,9 9 10-15,0 11 6 16,5-1-6-16,4 7 0 15,-9-2 0-15,-1-2 1 16,-8-1-1-16,0-8 0 16,0-6 1-16,0-5 1 15,0-8 0-15,0-3 4 16,0-6-5-16,0 0 2 16,0 0-3-16,0 0-64 15,0 0-296-15</inkml:trace>
  <inkml:trace contextRef="#ctx0" brushRef="#br0" timeOffset="314483.3773">14719 16401 474 0,'0'0'218'16,"0"0"-85"-16,0 0-47 16,0 0-2-16,0 0 0 15,0 0-16-15,0 0 4 16,0 0-17-16,0 0-10 15,0 0-18-15,0 0-8 16,0 0 8-16,0 0 4 16,0 0 12-16,0 0 21 0,0 0-14 15,0 0-10 1,0 0-32-16,0 0-8 0,0 19-7 16,0 13 7-16,0 13 7 15,-9 2-7-15,9 8 1 16,0 1 0-16,0-1-1 15,0-6 0-15,0-1 0 16,0-12 1-16,0-4-1 16,17-9-2-16,-8-14 1 15,0-3 0-15,0-6 1 16,-1 0 13-16,1 0-10 16,18 0 5-16,5-10 0 15,12-7 2-15,0 2-6 16,5 7-3-16,-5-1 0 0,0 5-2 15,-12 4 1-15,-5 0-1 16,-1 0 1-16,0 0 0 16,-8 0-2-16,-1 0-2 15,-11 0-133-15,-6 0-229 16</inkml:trace>
  <inkml:trace contextRef="#ctx0" brushRef="#br0" timeOffset="318906.1382">19495 12699 369 0,'0'0'255'0,"0"0"-103"16,0 0-68-1,0 0 26-15,0 0-26 0,0 0 6 16,0 0-18-16,0 0-14 16,0 0-7-16,0 0-14 15,0 0-3-15,0 0-8 16,0 0-10-16,0 0-9 16,-17 0-5-16,-10 0 1 15,10 0 1-15,-1 0-1 16,-8 0 1-16,2 0-3 15,-2 5-1-15,-9 7 0 16,0 3-2-16,3 2-1 16,5-2 1-16,1 6 2 15,17-5-1-15,0 0 1 16,9 5 0-16,0-3-5 0,0 2 5 16,0 7 4-16,0-1 4 15,0 2-1-15,9-1 1 16,9 5-3-16,-1 0 0 15,1-5 3-15,5 0-3 16,-5-6 4-16,8-6-3 16,-8 2-1-16,-1-7 0 15,1 0-2-15,5-3 0 16,-14-2 1-16,9 4-4 16,-1-8 0-16,1 4 1 15,-1 1-1-15,10-2 0 16,-10-4 3-16,7 0-3 0,-7 0 4 15,1 0 2-15,-10 0-1 16,10-10 4-16,-9 0-3 16,0-7-1-16,8 2 1 15,-8-7-3-15,0 7 0 16,-3-1-2-16,2 0 0 16,1 0 1-16,-9 1-2 15,0-2 1-15,9 0 1 16,-9 2 3-16,0 3 3 15,0 1 7-15,0-4-1 16,0 4-6-16,0-4 1 16,-9 8-3-16,0-8-3 0,-5 5 4 15,-4-2 0-15,1-3-3 16,-10 3 0-16,1 3-2 16,0-5 0-16,2 1 2 15,-2 2 1-15,8-1-2 16,1 3 0-16,-1 2 0 15,9 4-2-15,-8-4 0 16,8 1-1-16,-6 6-3 16,-2-4 1-16,8 4-3 15,-9 0 5-15,1 0 0 16,8 0 2-16,-8 0-2 16,-1 0-1-16,0 0 1 15,-5 0 0-15,5 10 1 0,-8 0-1 16,9-3 0-16,-1 2 1 15,9-1 0-15,0 2-1 16,1 3-1-16,2 6-2 16,-3 2-1-16,9 10 3 15,0-4 0-15,0 0 1 16,0 5 2-16,0-1-2 16,0 1-2-16,0 0 2 15,15 0 0-15,2-4 0 16,1-1 0-16,-1-2 3 15,1-8-2-15,-1 0 0 16,-8-4-1-16,0-5 2 0,0-4-1 16,0-4-1-16,-1 0 1 15,7 0-1-15,-6 0 3 16,17 0-1-16,0 0 0 16,10 0-1-16,-4 0 3 15,-6 0-4-15,0 0 1 16,1 0 0-16,-10-4 1 15,7-4-1-15,-15 4-1 16,8 0 3-16,-8-1-1 16,0-2-2-16,-1-3 1 15,1 4-1-15,9-3 2 16,-9 3 0-16,-1-6 0 16,1-2 1-16,0 2 1 0,6 6 2 15,-15-3-3-15,8-3-1 16,1 6-1-16,-9-3 2 15,0 1-2-15,9-1 2 16,-9 3 0-16,0-3 0 16,9 0 0-16,-9-3-2 15,0 5 4-15,0-1-3 16,0-4 1-16,0 0 6 16,0 2-5-16,0 4-2 15,0-3 0-15,0 3 0 16,0 0 0-16,0 1 3 15,0-5-1-15,0 3 2 0,0-8 0 16,0 0 0 0,0 2-1-16,-9-1-1 0,9 2-1 15,-9 3 1-15,0-2-4 16,1 7 0-16,2 0-4 16,-12 0-25-16,-8 4-30 15,-36 0-38-15,-23 0-575 16</inkml:trace>
  <inkml:trace contextRef="#ctx0" brushRef="#br0" timeOffset="326260.1066">18257 13136 642 0,'0'0'37'0,"0"0"68"15,0 0-50-15,0 0 17 16,0 0-23 0,0 0-12-16,0 0 6 0,-94-57 1 15,86 47 3-15,-1 4-8 0,0-2-7 16,9 4 4 0,-9-5-1-16,1 9 2 0,8-7-12 15,0 7-10 1,-9-3-10-16,9-4 0 0,0 7-1 15,0-2 4 1,0-2 6-16,0 4-1 0,0-9-8 16,9-3-5-1,34-8-1-15,33 2 1 0,4-8 1 16,13-1-1-16,10 4 1 0,8-1 0 16,-9 8-1-1,-5 0 2-15,-12 0-1 0,-15 4-1 16,-20 2 1-1,-15 9 1-15,-18-4 0 0,-17 5-1 16,0 0 0 0,9 0-1-16,-9 0-7 15,9 0-45-15,0 0-140 0,-9 13-96 16,0 6-199-16</inkml:trace>
  <inkml:trace contextRef="#ctx0" brushRef="#br0" timeOffset="326624.4571">18559 13169 498 0,'0'0'144'0,"0"0"-7"0,0 0-42 16,0 0-20-1,0 0-7-15,0 0 8 0,-27 17-17 16,27-17-5 0,0 0-29-16,0 0-22 0,0 0 0 15,0 0 0-15,0 0 8 0,44 0 63 16,15-12 19 0,34-9-30-16,4-13-32 0,23 1-18 15,-9-2-8 1,-8 9-4-16,-16 5-1 15,-28 9 0-15,-15 3 0 16,-35 9-5-16,-1 0-3 16,-8 0-11-16,0 4-47 15,-17 28-104-15,-36 4-100 16,-32-1-297-16</inkml:trace>
  <inkml:trace contextRef="#ctx0" brushRef="#br0" timeOffset="326921.328">18608 13334 754 0,'0'0'120'0,"0"0"65"16,0 0-116-16,0 0-48 16,0 0-20-16,0 0-1 15,-9 11-1-15,18-11 1 16,35 0 14-16,23 0 59 15,13 0 14-15,13-6-29 0,1-11-12 16,11-3-14 0,-11 3-11-16,-9 7-9 0,-15-7-1 15,-11 4-1-15,-24 6 3 16,-18-3-2-16,-8 10-2 16,0 0-2-16,-9 0-7 15,0 0-7-15,0 0-166 16,-53 0-361-16</inkml:trace>
  <inkml:trace contextRef="#ctx0" brushRef="#br0" timeOffset="327734.0182">17973 11817 627 0,'0'0'160'0,"0"0"58"15,0 0-89-15,0 0-37 16,0 0-38-16,0 0-29 16,79-94-4-16,-47 80-14 15,4 6 6-15,-1 3-6 16,-9 0-5-16,6 5 4 0,3 0-6 15,9 0-1-15,-3 10 0 16,-15 15-1-16,-8 9 1 16,-18 9 1-16,0 0 0 15,0-7 1-15,-35-4-1 16,3-6-1-16,5-14 1 16,10-1 1-16,8-11 2 15,9 5-3-15,0-5 3 16,0 0-3-16,0 0-2 15,9 0-7-15,26 0 9 16,23 0-3-16,-5 0-5 16,-3 0 1-16,-6 8 4 0,-9 4-2 15,-9 6 1-15,-2 7 0 16,-16 2 4-16,-8 5 4 16,0 2-1-16,0-3 3 15,-32-3 6-15,-3-9 7 16,0-2 11-16,3-13 12 15,-12-4-18-15,0 0 2 16,-6 0-26-16,-2 0-2 16,8-4-124-16,12-1-189 15,-4 5-144-15</inkml:trace>
  <inkml:trace contextRef="#ctx0" brushRef="#br0" timeOffset="328265.5232">19159 11689 729 0,'0'0'189'16,"0"0"29"-16,0 0-81 0,0 0-34 16,0 0-8-16,0 0-35 15,-36-16-25-15,36 16-14 16,-5 6-21-16,-13 28 2 16,0 13-2-16,1 6 1 15,-1-1 0-15,1-5 0 16,8-3-1-16,0-12 0 15,0-9 0-15,1-3 1 16,8-13 0-16,0-2-1 16,0-5 2-16,0 0 3 15,0 0-1-15,0 0 1 16,0 0-5-16,0 0-1 16,8 0 0-16,28-12 1 0,16 3 1 15,7-7 0-15,2 3-1 16,-2-4 0-16,2 4 1 15,-11 2-1-15,-15-1 0 16,-9 3 1-16,-8 4-2 16,-9 3 1-1,0-1-13-15,-1 3-68 0,-8 0-55 16,9 0-88-16,-9 0-139 16,9 0-355-16</inkml:trace>
  <inkml:trace contextRef="#ctx0" brushRef="#br0" timeOffset="328484.1914">19416 11867 689 0,'0'0'142'0,"0"0"82"0,0 0-38 15,0 0-38-15,0 0-24 16,0 0-36-16,-76-33-56 16,76 33-32-16,0 21-6 15,0 11 6-15,18 12 7 16,5 4 1-16,-5 8-6 15,8 9-2-15,0 6-1 16,-8-1-104-16,-18-23-387 16</inkml:trace>
  <inkml:trace contextRef="#ctx0" brushRef="#br0" timeOffset="355756.1076">25205 15344 262 0,'0'0'356'15,"0"0"-233"-15,0 0 22 16,0 0-35-16,0 0-3 16,0 0-22-16,0 0-19 15,0 0 7-15,-26-99-9 16,26 96 1-16,0-2-5 15,0 5-13-15,0 0-26 16,-9 0-11-16,9 0-5 0,0 0-5 16,0 30-16-16,0 20 11 15,0 18 5-15,0 4 4 16,0 0-4-16,0-7 0 16,18-7 0-16,-1-10 2 15,10-9-3-15,-16-8 1 16,10-9 0-16,-21-12 0 15,9-5 3-15,-9-5-3 16,0 0 5-16,0 0 6 16,0-15 5-16,-18-17-9 15,-14-13-4-15,-3-5 5 16,0-21-3-16,-6-6 2 16,14-10-7-16,1 1 0 0,17 9 0 15,9 5 0-15,0 6-2 16,0 11 2-16,35 4-4 15,6 3 3-15,3 11-2 16,0 10 3-16,-18 6-1 16,7 10 1-16,-16 11-3 15,9 0-2-15,-8 4-4 16,8 24 3-16,7 13 6 16,-7 2 0-16,-17-4 0 15,-9 1 0-15,0-8 0 16,0-4-3-16,-27-6 0 15,-22-5-5-15,5-2 2 16,-9 0-19-16,-6-8 4 0,7-3 8 16,2-4-12-16,15 0 19 15,0 0 6-15,17 0 1 16,9 0 4-16,9 0-5 16,0 0-2-16,0 4-11 15,0 15-17-15,9 6 30 16,26 7 0-16,9 2 1 15,6 2-1-15,11 2 1 16,7 0-1-16,-16-1 0 16,1-2 1-16,-12 0-1 15,-23 2-2-15,-10 4-110 16,-8-8-86-16,0-3-137 0</inkml:trace>
  <inkml:trace contextRef="#ctx0" brushRef="#br0" timeOffset="356068.6146">25659 15512 831 0,'0'0'119'0,"0"0"86"15,0 0-130-15,0 0-46 16,0 0-23-16,0 0-5 0,35 23 1 16,-9 4 23-16,9-1 1 15,15 2-9-15,12-1 2 16,-4-5 2-16,4-4-6 16,-4 6-5-16,-5-8-8 15,-9 0-1-15,-12-3-1 16,-14-1-4-16,-10-1-53 15,-8-7-144-15,0-1-166 16</inkml:trace>
  <inkml:trace contextRef="#ctx0" brushRef="#br0" timeOffset="356365.5476">26227 15493 714 0,'0'0'142'15,"0"0"80"-15,0 0-103 16,0 0-29-16,0 0-36 16,0 0-38-16,-85 36-10 15,41 13-2-15,0-1 2 16,-6 9 1-16,15-1-1 16,0 1 5-16,17-7-4 15,-5-1-2-15,5-9-4 16,10-2-1-16,-10-6 0 15,9-6-4-15,1-3-69 16,-10-13-79-16,9-5-63 16,-8-5-36-16,-4-5-213 15</inkml:trace>
  <inkml:trace contextRef="#ctx0" brushRef="#br0" timeOffset="356865.4973">26291 15562 889 0,'0'0'133'0,"0"0"47"0,0 0-123 16,0 0-37-16,0 0-20 15,0 0 3-15,56 22 1 16,-12 5 11-16,5-1 1 15,4 2-7-15,0-10-3 16,-4-1-3-16,-5-5 0 16,-9-1-3-16,-11-11 3 15,-15 0-3-15,-9 0 0 16,0 0 3-16,0 0 11 16,0-18-1-16,0-7-12 15,0-7 0-15,-9 0 0 16,-12 0 3-16,10 5-1 15,2 5 3-15,0 16 12 16,9 6 29-16,0 0-24 16,0 0-23-16,0 23-19 0,0 24 19 15,0 19 0-15,0 16 6 16,0 17 3-16,0 5-1 16,0 4 3-16,-17-8 1 15,-10-23-3-15,10-14-7 16,-1-23 2-16,18-17-4 15,-9-11 1-15,9-7 1 16,0-5-2-16,0 0-7 16,0 0-57-16,0-22-110 15,-14-9-244-15</inkml:trace>
  <inkml:trace contextRef="#ctx0" brushRef="#br0" timeOffset="357209.4243">27017 15417 843 0,'0'0'149'0,"0"0"4"16,0 0-98-16,0 0-14 0,0 0-11 16,0 0 29-16,-9-4-5 15,27-3-3-15,8-8-5 16,6 5-16-16,3-2-5 16,0 1-15-16,4-6 2 15,-1 4-7-15,-3 2-2 16,-9-1-3-16,-8 1 0 15,-1 7-3-15,-17 4-81 16,0 0-198-16,0 11-101 16</inkml:trace>
  <inkml:trace contextRef="#ctx0" brushRef="#br0" timeOffset="357412.5466">27034 15616 740 0,'0'0'128'0,"0"0"102"15,0 0-147-15,0 0-12 16,0 0 34-16,0 0-3 16,138-55-35-16,-79 34-37 15,-16 6-21-15,1 2-9 16,-20 13-15-16,-24 0-246 16,0 0-652-16</inkml:trace>
  <inkml:trace contextRef="#ctx0" brushRef="#br0" timeOffset="362772.8596">27971 15188 611 0,'0'0'139'16,"0"0"20"-16,0 0-75 15,0 0 6-15,0 0-27 16,0 0 13-16,0 0 18 16,0 0-8-16,-44-27-7 0,44 27-33 15,-9 0-19-15,9 0-13 16,-8 0-14-16,-10 34-5 16,-8 13 3-16,-15 16 2 15,-12 7 1-15,-3-5 0 16,18-3 0-16,3-17 0 15,9-8-1-15,17-16 0 16,9-10-1-16,0-7 1 16,0-4-1-16,0 0 1 15,0 0-6-15,0 0 6 16,0 0 3-16,0 0-3 0,0 0 1 16,9 0-1-16,35 0 2 15,9-4 6 1,14-7-7-16,18-6 4 0,3 1-3 15,5 5-1-15,-8-6-2 16,-23 8 2-16,-19-1-3 16,-19 5-3-16,-7 2-60 15,-8 3-27-15,-9 0-49 16,0 0-14-16,0 0-104 16,0 0-124-16</inkml:trace>
  <inkml:trace contextRef="#ctx0" brushRef="#br0" timeOffset="363007.1626">28074 15453 702 0,'0'0'134'15,"0"0"108"-15,0 0-108 16,0 0-8-16,0 0-35 16,0 0-20-16,-80-23-39 15,80 23-20-15,0 0-12 16,0 10-3-16,0 15 3 15,0 7 10-15,0 11 4 16,0-4-6-16,0 2-6 16,9-3 1-16,9 4-3 15,-18-3-5-15,0-8-155 16,0-19-313-16</inkml:trace>
  <inkml:trace contextRef="#ctx0" brushRef="#br0" timeOffset="363382.2432">28597 15408 844 0,'0'0'123'0,"0"0"30"16,0 0-117-16,0 0-18 15,0 0-9-15,0 0 39 16,47 0 14-16,0 0 25 15,6 0-16-15,5-12-32 16,4-3-15-16,-4 3-23 16,-14 2-1-16,-9 9-4 15,-26 1-117-15,-9 0-189 16,0 0-154-16</inkml:trace>
  <inkml:trace contextRef="#ctx0" brushRef="#br0" timeOffset="363632.1606">28785 15230 846 0,'0'0'110'15,"0"0"103"-15,0 0-89 16,0 0-8-16,0 0-33 16,0 0-14-16,-50-32-39 15,50 32-17-15,0 22-13 16,0 16-1-16,0 9 1 15,0 1 8-15,0-5-6 0,18 6-2 16,2-6 0 0,9-2 0-16,-11-8 0 0,-9 4-112 15,-9-11-202-15,0-14-335 16</inkml:trace>
  <inkml:trace contextRef="#ctx0" brushRef="#br0" timeOffset="364179.1315">29294 15188 928 0,'0'0'82'15,"0"0"107"-15,0 0-77 16,0 0-31-16,0 0-55 16,0 0 5-16,161-91-8 15,-126 91-17-15,-9 0-3 16,4 12-1-16,-1 13 2 15,-11-3 0-15,-18 10-2 16,0 0 3-16,0 2 4 0,-39-3-4 16,10-11-1-16,3-8-3 15,17-3 1-15,9-9-1 16,0 0 3-16,0 0-4 16,0 0-5-16,0 0-6 15,0 0-7-15,35 0 13 16,6 0-1-16,-6 11-4 15,9 10-2-15,-15 2 8 16,1 4-3-16,-30 5 1 16,0 0 6-16,0-2 2 15,-32-7 0-15,-4-8 1 16,10-3 0-16,0-7 0 0,-4-5 2 16,10 0-5-16,-6 0-40 15,8-22-105-15,1-5-156 16,8-4-597-16</inkml:trace>
  <inkml:trace contextRef="#ctx0" brushRef="#br0" timeOffset="364632.391">30061 15129 966 0,'0'0'156'0,"0"0"27"16,0 0-104-16,0 0-36 0,0 0-13 15,0 0-7-15,0-5-17 16,0 27-3-16,0 5 7 16,0 10 6-16,-12-2-1 15,3 5-4-15,1 3-4 16,-1-7-4-16,9-4-2 15,-9 2-1-15,0-11 1 16,9-4-1-16,0-6 1 16,0-5-1-16,0 1 0 15,0-7-3-15,0-2 1 0,0 0-2 16,0 0 4 0,27 0 4-16,2 0 2 0,26-16 0 15,-11 0-1-15,15 1-4 16,-15-2-1-1,0 0 1-15,-18 11 0 0,-3 2-1 16,-14-1 0-16,0 5-9 16,-9 0-54-16,9 0-22 15,0 0-69-15,-1 0-88 16,-8 0-111-16</inkml:trace>
  <inkml:trace contextRef="#ctx0" brushRef="#br0" timeOffset="364866.8506">30263 15369 800 0,'0'0'112'0,"0"0"123"15,0 0-108-15,0 0 11 16,0 0-49-16,0 0-8 16,-35-20-24-16,35 20-24 15,-9 0-20-15,9 0-13 16,0 20-2-16,0 17 2 15,0 6 1-15,9 10 0 16,8-3 2-16,1-3-3 16,-9 2-5-16,-9-5-85 15,0-13-212-15,0-22-288 16</inkml:trace>
  <inkml:trace contextRef="#ctx0" brushRef="#br0" timeOffset="367320.7283">30839 15544 269 0,'0'0'448'0,"0"0"-334"16,0 0 69-16,0 0-103 16,0 0-18-16,0 0-14 15,0 0 7-15,0 0 2 16,0-15-8-16,0 15-25 15,0 0-14-15,0 0-1 16,0 0 1-16,0 0-4 16,0 0 4-16,0 0-10 0,21-4 0 15,26-1 0-15,5-7 8 16,16 6-4-16,-7-3-4 16,-11 1 2-16,-15 0-2 15,-17 3 0-15,-10 5-6 16,-8 0-113-16,0 0-75 15,0-2-186-15</inkml:trace>
  <inkml:trace contextRef="#ctx0" brushRef="#br0" timeOffset="367570.6466">31009 15337 922 0,'0'0'28'0,"0"0"188"0,0 0-101 15,0 0 8-15,0 0-83 16,0 0-12-16,-20-20-15 16,20 31-9-16,0 19-4 15,0 8 26-15,11 15-1 16,7-5 0-16,-9-1-16 16,8-3-6-16,1-6-2 15,-1 1-1-15,-8-8 0 16,-9-4-2-16,0-3-156 15,0-16-128-15,0-8-314 16</inkml:trace>
  <inkml:trace contextRef="#ctx0" brushRef="#br0" timeOffset="367867.6102">31568 15267 687 0,'0'0'468'15,"0"0"-276"-15,0 0-32 16,0 0-114-16,0 0-40 16,0 0-6-16,-44 18-2 0,44 25 2 15,0 5 14 1,27 9 1-16,-10-5-11 0,1-6-2 15,-1-5-2-15,-8-4 1 16,0-9-2-16,-9-7-3 16,0-4-144-16,3-9-83 15,3-8-214-15</inkml:trace>
  <inkml:trace contextRef="#ctx0" brushRef="#br0" timeOffset="368258.1852">32028 15317 1042 0,'0'0'101'16,"0"0"131"-16,0 0-153 15,0 0-31-15,0 0-30 16,0 0-13-16,-141 42-3 15,115 7 3-15,8 8-5 16,18-10 8-16,0 3-8 16,0-13 9-16,35-10-2 15,6-1-5-15,3-10 3 16,9-9-3-16,-3-2 3 16,2-5-2-16,-22 0 4 15,-1 0 1-15,-12-15 13 0,-8-9 15 16,-9-6-11-1,0-2-2-15,0-7-2 0,0-4-9 16,-17 3 2-16,-16 0-13 16,7 13-1-16,-9 6-9 15,-9 16-14-15,-32 0-146 16,-26 4-659-16</inkml:trace>
  <inkml:trace contextRef="#ctx0" brushRef="#br0" timeOffset="385529.5858">27807 14585 351 0,'0'0'218'0,"0"0"-63"16,0 0-54-16,0 0 0 15,0 0-24-15,0 0-13 16,0 0-16-16,0 0-13 0,-17-26-11 15,17 26-7-15,0 0-5 16,0 0 2-16,-9 0 3 16,0 0-6-16,0 0-2 15,0 0 0-15,-8 0-7 16,-6 22-2-16,-13 9-1 16,1 16 1-16,9 17-1 15,-3 20-2-15,17 15 3 16,12 14 3-16,0-3-3 15,50 3 5-15,29-6-4 16,23-7 5-16,9-14 6 16,9-1 0-16,0-13 22 0,9-4-2 15,-9-9-25-15,-9-2-7 16,-23-2-4-16,-21-4-1 16,-14-6-106-16,-18-18-208 15,-11-23-532-15</inkml:trace>
  <inkml:trace contextRef="#ctx0" brushRef="#br0" timeOffset="387045.713">27652 14557 383 0,'0'0'260'0,"0"0"-99"16,0 0 9-16,0 0-42 15,0 0-48-15,0 0-1 16,-76-42 4-16,67 42-21 15,0-1-5-15,1 1-9 16,-10 0-12-16,-8 0-17 0,-1 1-12 16,-14 25-6-16,6 18-1 15,0 7-3-15,9 4 3 16,11 11 0-16,6-11 2 16,1 0 0-16,8-7-3 15,0-5 3-15,0-1 0 16,0-3-1-16,0-1 1 15,0 3 0-15,0 2 0 16,0 1-1-16,8 5 1 16,4-2 4-16,17 1-6 15,-11-1 1-15,-1 2 2 16,1-6 0-16,8-2-1 16,-8-3 1-16,5 0 0 0,4 0 0 15,8-1 3-15,0 3-6 16,15 4 2-16,2-6 0 15,7 6 9-15,2 1-3 16,-14-1 1-16,18-6 1 16,-21-1-1-16,-4 1-5 15,4-7-3-15,0-4 2 16,6-3 0-16,-6-4 0 16,0 0-2-16,-3-9 1 15,-6 1 4-15,0-3-4 16,0 2 6-16,-3-7-7 15,4 3 8-15,-10-6-9 0,0 4 2 16,-5-5-2-16,-1 0 4 16,-2 0 0-16,-18 0-1 15,0 0-1-15,0 0 0 16,0 0 2-16,0 4-4 16,0-4-1-16,0 0 1 15,0 1-14-15,0-1-101 16,0-1-354-16</inkml:trace>
  <inkml:trace contextRef="#ctx0" brushRef="#br0" timeOffset="388076.9678">31688 14612 664 0,'0'0'98'15,"0"0"8"-15,0 0-25 16,0 0-33-16,0 0 2 16,0 0 36-16,-9-23-5 0,9 19 19 15,0 4-14 1,0 0-32-16,0 0-17 0,0 0-3 15,0 0-16-15,0 0-12 16,18 0-1-16,35 0 3 16,-4 0 0-16,22 0 14 15,5 0-5-15,-6 0-3 16,6 11-5-16,9 10 5 16,-6 1-10-16,6 7 9 15,3-2-7-15,5 1-6 16,1-1 8-16,-21 3-1 15,0 2-4-15,-5 3 7 0,-16 1-5 16,-8 7 1-16,-3 6 2 16,-6-1 0-16,-8-1-2 15,-1 6-1-15,-14 2 1 16,-4 4-3-16,-8 9-1 16,0 3 0-16,0 2 0 15,-20 3-1-15,-24-7 0 16,-20 5 0-16,-1-10 1 15,-8 1-2-15,0 6 2 16,-3-12-1-16,-3-4 0 16,3 0 1-16,-9-6-1 15,15-5 6-15,-7-4-6 16,7-2 0-16,3-1 2 0,-3-4-2 16,2-2 1-1,7-2 3-15,2-6-5 0,-2-4 6 16,14 2-4-16,18-6 7 15,-6-3-4-15,26-7 5 16,0-1-3-16,9-4-2 16,0 0 4-16,0 0-4 15,0 0-1-15,0 0 8 16,-9 0-5-16,9 0-6 16,-8 0 2-16,8 0-3 15,-9 0 0-15,0 0-2 16,-12 0-3-16,1-4-33 15,-6 4-34-15,-18 0-5 16,-32 0-309-16</inkml:trace>
  <inkml:trace contextRef="#ctx0" brushRef="#br0" timeOffset="389597.2327">27816 17174 427 0,'0'0'270'16,"0"0"-75"-16,0 0 24 16,0 0-98-16,0 0 6 15,0 0-16-15,0 0-28 16,0 0-26-16,-62-68-26 0,62 68-14 15,0 0-7 1,0 0-2-16,-8 0-8 0,8 0-7 16,0 32-2-1,0 16 9-15,0 20 1 0,0 14 1 16,0 3 1 0,0-7-2-16,0 9-1 0,8-11 0 15,-8-8-1 1,0-4 2-16,0-11-2 0,0-13-2 15,0-9-7-15,0-11-92 0,0-8-82 16,0-12-114 0,0 0-69-16</inkml:trace>
  <inkml:trace contextRef="#ctx0" brushRef="#br0" timeOffset="390177.2771">28270 17202 616 0,'0'0'106'16,"0"0"37"0,0 0 13-16,0 0-61 0,0 0-11 15,0 0-11 1,-50-28 10-16,32 28-26 0,10-4 4 16,-1-1-14-1,-9 3-5-15,9-2-11 0,1-2-3 16,-1 1-3-16,0 4-5 0,9 1-4 15,0 0-9 1,-12 0 6-16,12 0-11 0,0 0 2 16,0 0-4-1,0 0-4-15,0 12 3 0,0 19 1 16,0 24-4 0,0 18 4-16,12 9 0 0,6 9 3 15,-10 9-3 1,1-4 0-16,-9-4 0 0,0-12 2 15,0-17-2-15,0-16 0 16,0-8 0-16,0-23 0 16,0 1 1-16,0-12-1 15,0-5 0-15,0 0-2 16,0 0 2-16,0 0 2 16,0 0-2-16,0 4 0 15,0-4-9-15,0 6-87 16,0 1-210-16,0-7-273 0</inkml:trace>
  <inkml:trace contextRef="#ctx0" brushRef="#br0" timeOffset="394353.6948">29104 17296 752 0,'0'0'174'16,"0"0"7"-16,0 0-79 16,0 0-13-16,0 0-5 15,0 0-14-15,0 0-5 16,0 0-16-16,-9-32-14 15,9 32-12-15,-9 0-17 16,9 22-4-16,0 11 0 16,0 16 1-16,0 0-3 15,0-2 2-15,0 1-1 16,0-6 1-16,0-5-3 16,9 0 5-16,-9-5-6 15,0-5 2-15,9-4-1 16,-9-3 1-16,0-3 0 0,0-7-2 15,9 6-11-15,-9-10-155 16,0-6-57-16,8 0-147 16</inkml:trace>
  <inkml:trace contextRef="#ctx0" brushRef="#br0" timeOffset="394885.2437">29748 17292 813 0,'0'0'100'16,"0"0"110"-16,0 0-101 15,0 0-44-15,0 0-4 16,0 0-17-16,0-20-26 15,0 20-3-15,-9 24-3 16,-9 8 0-16,-8 2 0 16,3 4-3-16,-4-2-6 15,10-4 0-15,-1 4-3 16,9-2 1-16,-8-13-1 16,8 5 0-16,0-8-1 15,9-5 0-15,0-5 1 0,0-4 0 16,0 1-1-1,0-5 0-15,0 0 1 0,0 0 0 16,0 0 0-16,0 0 0 16,0 0-1-16,0 0 0 15,0 0-1-15,18 0 2 16,26-15 9-16,8 0-9 16,16-8 2-16,-4 2-1 15,0 6-1-15,-11-2 1 16,-21 2-1-16,-5 7 1 15,-10-1-1-15,-8 5 1 16,0 2-1-16,8-3-5 0,-8 5-65 16,9 0-56-1,5 0-45-15,-14 0-105 0,-9 0-287 16</inkml:trace>
  <inkml:trace contextRef="#ctx0" brushRef="#br0" timeOffset="395197.692">29885 17449 780 0,'0'0'109'16,"0"0"106"-16,0 0-103 16,0 0-40-16,0 0 13 0,0 0-5 15,-17-44-13 1,17 44-4-16,-9 0-21 0,9 0-29 15,0 12-12-15,0 23 0 16,0 12 4-16,0 8 1 16,0 3-2-16,17-3 0 15,1-7-1-15,8-6 0 16,-14-10-1-16,3-6-1 16,-1-3-1-16,-14-10 1 15,0-5-1-15,0 1-2 16,0-2-11-16,0-4-234 15,0-3-241-15</inkml:trace>
  <inkml:trace contextRef="#ctx0" brushRef="#br0" timeOffset="400512.1114">27465 13959 255 0,'0'0'38'16,"0"0"18"-16,0 0-3 15,0 0 3-15,0 0-12 0,0 0-8 16,-6 12-12-16,6-12 7 16,0 0-2-16,0 0-27 15,0 0-2-15,0 0-13 16,0 0-10-16,6 0-33 15,8 0 39-15,-5 0 1 16,0 0 10-16,8-8 6 16,1 0 0-16,0-4 2 15,8-4 18-15,6 1-1 16,3 3 5-16,-8 3 20 16,-19 2-4-16,1 3 39 15,0 4 1-15,-9-6 18 16,0 6-12-16,0 0-17 0,0-1-8 15,0 1-27-15,0-4-5 16,0 4-4-16,0 0-1 16,0 0-3-16,0 0 0 15,0 0 5-15,0 0-6 16,0 0-4-16,0 0-1 16,0 0-2-16,-9 0-7 15,-17 5-5-15,8 12-1 16,-17 0 1-16,12-2 0 15,-4 1 0-15,1 0-1 16,0 4 4-16,8-5-4 16,-11 2 1-16,17 6 1 0,3 3 0 15,-8-5-1-15,8 9 2 16,0-1-2-16,-8 5 1 16,-1-3 3-16,1-2-4 15,-4-2 7-15,9 1-8 16,-5-1 9-16,-1 0-7 15,1 0 7-15,8 0-5 16,-9 0-4-16,10 4 10 16,-10 0-8-16,3 1 5 15,7 1-7-15,-1 1 10 16,-9-3-6-16,18 1-4 16,-9 0 7-16,1 0-6 15,-1 4 5-15,0 0 6 16,0 0-1-16,1 0-1 15,8-5-1-15,-9 1-1 0,9 0 0 16,-9 0-1-16,9-4 2 16,-9 4-2-16,9-5-6 15,0 4 6-15,0 1 3 16,0 0-6-16,0 2 0 16,0-2-1-16,9 3 1 15,9-3-1-15,8 2-1 16,-9 2 1-16,10 6 1 15,-7-3 0-15,10 1 3 16,-13 0-1-16,9-3 0 16,1 0 1-16,-10 1 3 15,16-2-3-15,-16-2-2 16,1 6-1-16,8-5 0 0,-8 6-1 16,8-3-2-16,6 0 5 15,-6 3-2-15,10-8 3 16,-10-1-2-16,15 0-3 15,-6 6 5-15,9-7 6 16,-3 6-8-16,12-5-1 16,-1 0 5-16,-2-5-3 15,3 1-4-15,5-8 9 16,-14 4-11-16,-9-5 4 16,-5-3 1-16,-1-1-2 15,-12-6 1-15,-8-5-2 16,-9 0 0-16,0-4-1 0,0 0 2 15,0 0 2 1,0 0 4-16,0 0-5 0,0 0 9 16,0 0-9-16,0 0-2 15,0 0-2-15,0 0-4 16,0 0-49-16,0 0-88 16,-17 5-477-16</inkml:trace>
  <inkml:trace contextRef="#ctx0" brushRef="#br0" timeOffset="401481.2583">29876 16850 630 0,'0'0'108'16,"0"0"9"-16,0 0 3 16,0 0-38-16,0 0-8 15,0 0-23-15,0 0-6 16,-8-19-11-16,8 19 0 0,0 0-1 15,0 0-24-15,17 8-7 16,27 11 6-16,32 13-1 16,-3 6 0-16,27 0 8 15,-6 10-2-15,-1 12 3 16,-2 8 15-16,-9 7 16 16,-27 12-16-16,-8 2-4 15,-38 9-8-15,-9 12-12 16,0 8-2-16,-47 10-2 15,-26 2 0-15,-12 3-2 16,-23-17-1-16,8-2 0 16,-2-19 2-16,8-10-2 15,4-22 0-15,16-14 2 0,10-11-1 16,17-11 0 0,21-5-1-16,0-5 0 0,8-7 0 15,-5-1 2-15,14-5-1 16,-9 0-1-16,1 0 2 15,-10-4-4-15,1 4 2 16,-6-4-16-16,14 5-35 16,1-5-54-16,8 0-83 15,0-9-168-15</inkml:trace>
  <inkml:trace contextRef="#ctx0" brushRef="#br0" timeOffset="401965.6092">31226 17719 828 0,'0'0'70'16,"0"0"136"-16,0 0-76 15,0 0-71-15,0 0 5 16,0 0-11-16,-35 0-11 15,35 0-7-15,0 0-1 16,0 0-13-16,0 0 1 16,0 0-12-16,0 0 5 15,35-12-3-15,14-1 13 16,30-6 1-16,6 0-18 16,0-2-5-16,-6 4 2 15,-20 11-5-15,-24 2-1 16,-18-1-3-16,-17 5 2 0,9 0-2 15,-9 0-51 1,0 0-144-16,0 0-109 0,0 0-215 16</inkml:trace>
  <inkml:trace contextRef="#ctx0" brushRef="#br0" timeOffset="402262.572">31372 17489 808 0,'0'0'52'0,"0"0"188"16,0 0-123-16,0 0-36 16,0 0-4-16,0 0-1 0,-35-57-6 15,35 57-20-15,0 0-19 16,0 0-31-16,0 20 1 16,0 12 5-16,17 15 8 15,10 8 1-15,14 3-1 16,-6-3-8-16,-9 2-6 15,1-2 1-15,5-3 3 16,-15-5-2-16,-8-7-2 16,0-4 0-16,-9-4-4 15,0 0-6-15,0-4-131 16,0-16-135-16,-18-8-210 16</inkml:trace>
  <inkml:trace contextRef="#ctx0" brushRef="#br0" timeOffset="402575.0399">32066 17468 1117 0,'0'0'35'0,"0"0"163"15,0 0-50-15,0 0-89 16,0 0-22-16,0 0-16 0,-18-16-21 16,18 48 0-16,0 11 10 15,0 10 9 1,18 2-12-16,-1 2 0 0,1-2-3 16,-9-2-3-16,-1-10 3 15,1 1-4-15,-9-13-1 16,0 1-2-16,0-8-105 15,0-12-146-15,0-12-196 16</inkml:trace>
  <inkml:trace contextRef="#ctx0" brushRef="#br0" timeOffset="403012.5776">32642 17491 892 0,'0'0'33'0,"0"0"137"16,0 0-84-16,0 0-39 16,0 0-16-16,0 0 42 15,0-23-10-15,0 23-13 16,-9 0 1-16,-8 0-20 15,-18 16-13-15,-6 12-14 16,6 8 3-16,0 13-1 16,8-1 1-16,13 10-6 15,14-5 3-15,0-9-2 16,14-6-2-16,30-13-2 0,9-8 2 16,-3-6 7-16,11-11-4 15,-2 0 5-15,2-4 7 16,-2-20-1-16,-16-8 1 15,-7 5-6-15,-16-15-3 16,-11 4 1-16,-9-3 3 16,0-2 5-16,-12-6-2 15,-41 11-1-15,-14 1-12 16,-3 5 0-16,-33 16-1 16,-43 0-51-16,-56-15-629 15</inkml:trace>
  <inkml:trace contextRef="#ctx0" brushRef="#br0" timeOffset="528238.2456">32847 16881 360 0,'0'0'101'15,"0"0"-79"-15,0 0-2 16,0 0-7-16,0 0-9 16,0 0-2-16,0 0-2 15,0 0 2-15,0-47 6 16,0 47 30-16,0 0 9 15,0 0 14-15,0 0-54 16,0 0 139-16,0 0-87 16,-9 0-23-16,9 0-9 15,0 0-11-15,0 0-1 16,0 0 13-16,0 0-1 16,0 0-10-16,0 0-2 15,0 0-5-15,44 0 5 0,9 0 12 16,14 0 2-16,3 24-6 15,7 21-1-15,-16 7-4 16,-2 19 3-16,-7 19-2 16,-20 23-1-16,-5 20-2 15,-27 4-15-15,0 8 5 16,0-10-5-16,0-19-1 16,0-19 1-16,-41-11 0 15,6-19 1-15,-9-12 7 16,-3-6 16-16,18-17 3 0,2-5-15 15,10-10-13 1,-1-2 0-16,-8 6-5 0,-12-2-123 16,-9 4-111-16,-38-14-715 15</inkml:trace>
  <inkml:trace contextRef="#ctx0" brushRef="#br0" timeOffset="529408.8224">24939 18520 538 0,'0'0'91'15,"0"0"22"1,0 0 2-16,0 0-42 16,0 0-25-16,0 0-18 0,-44 0 6 15,35 0-15 1,9 0 12-16,-9 0 1 0,9 0 3 16,0 0 3-16,-8 0-10 15,8 0-6-15,0 0-6 0,0 0-10 16,0 0-4-1,35-4 0 1,17-8-4-16,25-4 4 0,16 1 0 16,-5-2 0-16,-3 7-3 15,-12-1 0-15,-9 5-2 0,-20 6-3 16,-11 0-2-16,-16 0-13 16,9 0-94-1,-17 0-80-15,-9 0-89 0</inkml:trace>
  <inkml:trace contextRef="#ctx0" brushRef="#br0" timeOffset="529672.932">25170 18308 716 0,'0'0'52'16,"0"0"121"-16,0 0-66 0,0 0-49 15,0 0-15 1,0 0-1-16,-44-23-16 0,44 23-19 16,0 28-5-16,0 7-1 15,0 20 5 1,9 3 2-16,9 9-3 0,-1-4-5 16,-8 5 0-16,8-8 0 15,-8-1-37-15,0-11-174 0,-9-12-137 16</inkml:trace>
  <inkml:trace contextRef="#ctx0" brushRef="#br0" timeOffset="530167.8457">26013 18226 702 0,'0'0'55'16,"0"0"112"-16,0 0-64 0,0 0-42 15,0 0-15-15,0 0-20 16,0-14-18-16,0 51 13 0,-9 5 15 15,0 15-15 1,-8 3-2-16,-1-1 0 0,1-2-4 16,-1-2-9-16,1-7 0 15,2-11-3 1,6-10-3-16,0-6 1 0,9-14 0 16,0-3-1-16,0-4 2 15,0 0 0-15,0 0-1 16,0 0-1-16,9 0 1 15,23-11 2-15,21-10 0 0,23 0-2 16,3-6-1 0,6-1 1-16,-3 0-1 15,0 5 0-15,-23 0-5 0,-16 6-2 16,-7 9-28 0,-28 8-46-16,1 0-34 0,-9 0-26 15,0 0-89-15,0 8 7 16</inkml:trace>
  <inkml:trace contextRef="#ctx0" brushRef="#br0" timeOffset="530398.854">26303 18516 593 0,'0'0'140'0,"0"0"43"16,0 0-59-1,0 0-16-15,0 0-30 16,0 0-2-16,-76-43-50 0,76 79-23 15,0 19 21 1,0 8 4-16,26 6-18 0,0 11-7 16,-2 2-3-1,2-9-11-15,-26-23-319 0</inkml:trace>
  <inkml:trace contextRef="#ctx0" brushRef="#br0" timeOffset="535630.3998">4595 888 638 0,'0'0'122'0,"0"0"-32"15,0 0 72-15,0 0-41 16,0 0-61-16,0 0 13 15,0 0 17-15,0-57-25 16,0 57-14-16,0 0-17 16,0 0-27-16,0 0-7 15,0 0-6-15,0 12-10 16,0 24 10-16,0 19 6 0,0 9 1 16,0 2 0-1,0-2 3-15,17-2-2 0,-8-6-2 16,-3-11 0-16,-3-5 0 15,-3-13-2-15,0-7 4 16,0-13 0-16,0-2-1 16,0-5 0-16,0 0 3 15,0 0 7-15,0-20 6 16,-3-15-11-16,-29-17-1 16,-3-12-3-16,0-8 2 15,8-2 0-15,4 3-3 16,14 3-2-16,9 2-4 15,0 1 5-15,26 9 0 0,15 6 1 16,3 11 0-16,6 7-2 16,-6 9 1-16,-18 11 0 15,1 6 0-15,-10 6-5 16,-8 0-2-16,0 0-6 16,8 11 6-16,-2 10 3 15,2 6 3-15,-8 5 0 16,-9 4-2-16,0 4 0 15,-9-1 2-15,-40 0-5 16,-13-5 6-16,12-10 0 16,-2-4 1-16,17-5-1 15,0-6 2-15,17-6-1 16,0 1-1-16,10-4-3 0,8 0 2 16,0 0-12-16,0 0-1 15,0 3-3-15,0 7-4 16,8 8 3-16,28 5 18 15,16 4 0-15,16 1 1 16,2-1-1-16,6 1 1 16,-15-3 0-16,1-3-1 15,-21 5-6-15,-6-3-120 16,-26-6-97-16,-9-8-83 16</inkml:trace>
  <inkml:trace contextRef="#ctx0" brushRef="#br0" timeOffset="535895.9426">5007 925 1048 0,'0'0'69'0,"0"0"54"15,0 0-93-15,0 0-18 16,0 0 29-16,232 4-23 15,-165 18-8-15,3-3-4 16,-11 2-5-16,-15-1-1 16,5 2-1-16,-19-5 1 15,-16 5-30-15,-5-3-98 16,-9 0-51-16,0-10-130 16</inkml:trace>
  <inkml:trace contextRef="#ctx0" brushRef="#br0" timeOffset="536161.5998">5426 912 404 0,'0'0'372'15,"0"0"-227"-15,0 0 43 16,0 0-130-16,0 0 19 16,0 0-42-16,0 0-18 15,-41-27-17-15,23 57-6 16,-8 14 6-16,-9 6 4 15,-6 2-3-15,6 1 1 0,0-5 2 16,3-2-3-16,14-8 1 16,9-8-1-16,6-4-1 15,3-6-1-15,0-7-1 16,0-2-8-16,0-2-132 16,0-9-148-16,0 0-288 15</inkml:trace>
  <inkml:trace contextRef="#ctx0" brushRef="#br0" timeOffset="536630.411">5678 970 468 0,'0'0'533'0,"0"0"-473"16,0 0 70-16,0 0-57 15,0 0-42-15,0 0-31 16,0-28-18-16,17 52 18 16,15 8 4-16,12-4 1 15,0 2-2-15,-3-4 1 16,3-9-2-16,-3-5 3 16,-15-4-4-16,-8-4-2 15,-9-4 1-15,0 0 0 16,-9 0 5-16,8-13 10 0,1-15-10 15,-9-6-4 1,0 0-1-16,0 2 1 0,0 2 1 16,0 10 2-16,0 5 1 15,0 10 5-15,0 5 25 16,0 0-35-16,0 11-1 16,0 28-20-16,0 19 21 15,0 15 3-15,0 8 1 16,0 4-1-16,0 2 2 15,0-11 0-15,0-14-1 16,0-15-3-16,0-12 0 16,0-9-1-16,0-10 0 15,0-7-4-15,0-9-163 16,0 0-111-16,0-25-119 16</inkml:trace>
  <inkml:trace contextRef="#ctx0" brushRef="#br0" timeOffset="536942.8574">6758 1105 907 0,'0'0'62'0,"0"0"143"15,0 0-123-15,0 0-9 0,0 0-34 16,0 0-26-16,35-17-1 16,0 9-6-16,15-6 0 15,29-4 2-15,-3 3-8 16,-9 2 1-16,-5 2-1 16,-27 4-1-16,-12 7-73 15,-23 0-127-15,0 0-172 16</inkml:trace>
  <inkml:trace contextRef="#ctx0" brushRef="#br0" timeOffset="537208.4852">6784 1306 812 0,'0'0'45'0,"0"0"129"15,0 0-1-15,0 0-111 0,0 0 51 16,0 0-55-16,214-23-24 15,-153 16-14-15,9 2-17 16,-11 5-3-16,-9 0-75 16,-42 0-442-16</inkml:trace>
  <inkml:trace contextRef="#ctx0" brushRef="#br0" timeOffset="540162.0998">4440 1162 674 0,'0'0'1'16,"0"0"60"-16,0 0 30 15,0 0 18-15,0 0-15 16,0 0-39-16,0 0-25 16,-27-8 5-16,27 8 25 15,0 0-9-15,0 0-2 16,0 0 0-16,0 0-27 15,0 0-3-15,0 0-4 16,0 0-6-16,9 0-9 0,79 0 1 16,41 0 3-16,49 0 28 15,21 0-15-15,6 0-7 16,9 0-5-16,-15 0 6 16,-12 0-7-16,-23 4-3 15,-9-4 2-15,-9 0-2 16,-8 0 3-16,5 0-3 15,-20-12-1-15,-11-6 1 16,-19-3-1-16,-17 2 0 16,-5 3 1-16,-19 4-1 15,-17 2-3-15,-11 8-1 16,-24 2-31-16,0 0-28 16,0 12-41-16,-9 19-18 0,-35 8-117 15,-6-9-361-15</inkml:trace>
  <inkml:trace contextRef="#ctx0" brushRef="#br0" timeOffset="542551.3196">928 4732 871 0,'0'0'133'16,"0"0"-14"-16,0 0 3 0,0 0-52 16,0 0-21-16,0 0-31 15,0 0-16-15,-68-24-2 16,65 27-6-16,-3 39-2 15,6 21 8-15,-2 23 5 16,2 11 10-16,0-2-11 16,0-5 0-16,0-19-3 15,0-17 1-15,0-17-1 16,0-11 0-16,0-14 0 16,0-5 1-16,0-7-1 15,0 0 8-15,0 0 11 0,0-4 63 16,0-20-13-1,0-20-51-15,-27-13-18 0,-14-17 3 16,6-15-2 0,0-8-2-16,-6-6 1 0,23 9-1 15,10 15-3 1,8 16 0-16,0 14 1 0,17 10 1 16,10 9 0-16,-1 10 1 0,0 6-4 15,-11 5 4 1,11 9-3-16,1 0-2 0,14 0-3 15,-6 16 5 1,9 16-5-16,-18 15 3 0,-11 11 5 16,-15 3 0-1,0 5-1-15,-41-1 0 0,-12-6-5 16,-6-12-2 0,7-7 5-16,11-14-2 0,6-14 3 15,8 0-1-15,18-12-12 16,9 0-7-16,0 0 6 15,0 0 0-15,0 0 3 16,0 0-27-16,0 0 15 16,9 9 13-16,41 5 12 15,3 9 3-15,23 4-1 16,3 3 0-16,0 5-1 16,-3 4-1-16,-9 5 0 0,-5 6-8 15,-21 10-117 1,-33 2-73-16,-8-1-168 0</inkml:trace>
  <inkml:trace contextRef="#ctx0" brushRef="#br0" timeOffset="543021.3513">1279 5312 1071 0,'0'0'23'0,"0"0"94"0,0 0-89 15,0 0-28 1,0 0-13-16,0 0 13 0,70 34 2 16,-20-6 5-16,11-3 0 0,1-5-1 15,-4 3-1 1,4-7-3-16,-13-1-2 0,-5-3 0 15,-20-2-1 1,-13-10-6-16,-5 0-31 0,-6 0 34 16,0-5 4-1,0-16 8-15,0-8-8 0,0-6 0 16,0-3-1 0,-14 0 1-16,-7 11 9 15,-2 6 0-15,14 10 18 0,0 10 27 16,9 1-7-1,-9 0-47-15,1 43-15 0,-10 19 15 16,-5 22 0 0,5 10 10-16,1 2-4 0,-10-4 1 15,10 1-4 1,-1-20-3-16,1-19-2 0,8-13-6 16,-9-27-166-16,-14-14-383 0</inkml:trace>
  <inkml:trace contextRef="#ctx0" brushRef="#br0" timeOffset="543767.9541">1261 5468 519 0,'0'0'98'16,"0"0"41"-16,0 0-5 15,0 0-31-15,0 0-41 16,0 0 29-16,0-54-2 16,0 50-20-16,0-1 8 0,0 4-23 15,0 1-8-15,0 0-12 16,0 0-14-16,9 0-20 16,35 0-14-16,17 27 14 15,24 11 9-15,9 13 5 16,2 4-3-16,-5-4-5 15,-3-1-5-15,-18-3 3 16,-11-8-4-16,-9-7 0 16,-21-10-1-16,-15-5 0 15,-5-6-1-15,-9-4-5 16,0-1-104-16,0-3-74 16,-23-3-131-16</inkml:trace>
  <inkml:trace contextRef="#ctx0" brushRef="#br0" timeOffset="544080.5032">2034 5342 231 0,'0'0'813'0,"0"0"-705"15,0 0 17-15,0 0-51 0,0 0-71 16,0 0 5-16,111 39 2 16,-49 6 8-16,-1 2-8 15,-11 8-3-15,2-2-4 16,-16-5-3-16,-13-6-1 15,-5-13-1-15,-10-9-80 16,-8-10-86-16,0-10-204 16</inkml:trace>
  <inkml:trace contextRef="#ctx0" brushRef="#br0" timeOffset="544502.3404">2602 5376 865 0,'0'0'117'0,"0"0"43"15,0 0-103-15,0 0-25 16,0 0-22-16,0 0-4 16,-94 50 0-16,68-18-1 15,-1 5 7-15,10 5 0 16,17 7 9-16,0 4-5 15,0 0 5-15,26-5 2 16,18-1 7-16,0-5-19 16,-3 0 2-16,-6-2-6 0,-3 3 3 15,-11-5 3 1,-13 2-3-16,-8-5-3 0,0-6-2 16,0-2-2-16,0-9-3 15,0-8 2-15,0 0-2 16,0-3-1-16,0-2-3 15,0-5-88-15,0 0-221 16</inkml:trace>
  <inkml:trace contextRef="#ctx0" brushRef="#br0" timeOffset="545080.4691">755 7376 882 0,'0'0'111'0,"0"0"64"15,0 0-73-15,0 0-37 16,0 0-38-16,0 0-5 16,44-28 10-16,-3 23-15 15,-6 0-1-15,9 5-11 16,-3-2-4-16,-3 2-1 15,3 0-4-15,3 0-68 16,0 0-142-16,-21 0-145 16</inkml:trace>
  <inkml:trace contextRef="#ctx0" brushRef="#br0" timeOffset="545377.3465">851 7636 11 0,'0'0'768'15,"0"0"-722"-15,0 0 122 16,0 0-95-16,0 0 10 16,0 0-3-16,41 31 13 15,21-34-22-15,5-9-33 16,3-10-34-16,7 3-4 16,-7 2-9-16,-29-4-246 0,-32 6-528 15</inkml:trace>
  <inkml:trace contextRef="#ctx0" brushRef="#br0" timeOffset="548878.1459">1700 7321 795 0,'0'0'23'0,"0"0"121"0,0 0-58 15,0 0-37-15,0 0-13 16,0 0 2-16,0 0-9 16,-17-65 1-16,17 47 6 15,17-5-13-15,1 2 2 16,14-2-6-16,3 3-10 16,-9 4-3-16,1 10 0 15,-10 6-6-15,1 0-2 16,-1 19-9-16,-8 21 11 15,-9 13 2-15,0 7 6 16,-9 9-6-16,-34 10-2 16,-10-9 6-16,3-11-5 15,6-7 0-15,9-20 1 0,20-11-2 16,7-12 3 0,5-7-2-16,3-2-1 0,0 0 1 15,0 0 0-15,0 0-1 16,0 0 0-16,0 0 0 15,26 0-2-15,18-9 1 16,15 0 1-16,2 0-2 16,6-5-3-16,4-3-71 15,-1 2-49-15,-3-7-108 16,0-6-72-16</inkml:trace>
  <inkml:trace contextRef="#ctx0" brushRef="#br0" timeOffset="549237.5281">2327 7317 572 0,'0'0'217'0,"0"0"-107"15,0 0 79-15,0 0-78 16,0 0-46-16,0 0-14 16,-9-55-17-16,0 55-20 15,9 0-14-15,-9 27-1 16,3 5 1-16,-5 11 3 15,-7-5 0-15,-5 2 0 16,5-2-3-16,9-11 0 16,9-3 0-16,-8-9 1 15,8 1-1-15,0-5-2 16,0-2 1-16,0-2-5 0,0-2 0 16,0 1 0-16,17-3 3 15,9-3 2-15,7 0-2 16,2 0 3-16,9-3 0 15,5-12 0-15,-5-3-2 16,0 2-9-16,0 0-55 16,-12 4-13-16,-5 3-75 15,-10 2-74-15,-17 4-274 16</inkml:trace>
  <inkml:trace contextRef="#ctx0" brushRef="#br0" timeOffset="549503.1559">2455 7465 805 0,'0'0'69'0,"0"0"177"16,0 0-119-16,0 0-25 15,0 0-48-15,0 0-50 16,-41-32-4-16,41 58-13 16,6 19 13-16,21 9 7 15,8 6 4-15,-9 5-1 16,0-4-3-16,-2 1-3 15,-21-12-4-15,-3-3 0 16,0-3-98-16,0-18-202 16,-30-24-388-16</inkml:trace>
  <inkml:trace contextRef="#ctx0" brushRef="#br0" timeOffset="549815.6834">2886 7726 752 0,'0'0'231'15,"0"0"-83"-15,0 0 3 16,0 0-73-16,0 0-51 15,0 0-27-15,0 0 0 0,0 0-62 16,0 0-173-16,-36-16-496 16</inkml:trace>
  <inkml:trace contextRef="#ctx0" brushRef="#br0" timeOffset="550362.6292">3316 7245 1018 0,'0'0'63'16,"0"0"53"-16,0 0-13 16,0 0-64-16,0 0-23 15,0 0-8-15,-190 116-2 16,190-91 4-16,0 2-3 16,43 2 11-16,16-1 1 15,17-1-7-15,-6 7-7 16,1-7 2-16,-13 0-2 0,-14-1-1 15,-3-1-1-15,-15 6 0 16,-17 1 0-16,-9-4 2 16,0 2 1-16,0-6-2 15,-9-8-4-15,-14-10 0 16,2-6 0-16,-11 0-8 16,15 0 2-16,-10-10-5 15,13-9-13-15,2 0-1 16,6-4 0-16,6 8 16 15,0-8-1-15,0-4 6 16,6-4 1-16,12-2 3 16,8-3 0-16,0 0 2 15,1-4-2-15,-4-1 2 0,-11 9-1 16,-6 0 5 0,-6 10 2-16,0 1 9 0,0-1 11 15,-24 12 3-15,-20 0-18 16,-8 5-13-16,-1 5-3 15,-14 0 3-15,8 0-7 16,-2 25-11-16,8 9-69 16,3-3-129-16,15-4-286 15</inkml:trace>
  <inkml:trace contextRef="#ctx0" brushRef="#br0" timeOffset="551128.4369">3881 7717 857 0,'0'0'55'0,"0"0"45"16,0 0-67-16,0 0-3 16,0 0 0-16,0 0-9 15,275-22-2-15,-223 19 6 16,-8-4-12-16,-11 7 0 0,-25 0-4 15,-8-2 5-15,0 2-1 16,0 0 24-16,0-3 40 16,0-4-37-16,0-8-32 15,-26-7-6-15,0-5-1 16,2-9 0-16,-11-2 0 16,18-9-1-16,-1 1 0 15,9 1 0-15,9 3 0 16,0 15-4-16,27 0 1 15,8 14 1-15,-3 4-1 16,-3 9 2-16,-5 0-2 16,2 0 1-16,-9 5-1 15,7 17 2-15,-12 10 1 16,-4 9 6-16,-2-2-2 16,-6 3 1-16,3-5-4 0,-3 1 1 15,6-11 0-15,3-4-1 16,0-5 3-16,8-4 8 15,1-5 8-15,8-3-3 16,18-6-7-16,23 0 1 16,27 0-3-16,17-27-7 15,3-5-1-15,-5-14-212 16,-30-11-708-16</inkml:trace>
  <inkml:trace contextRef="#ctx0" brushRef="#br0" timeOffset="553392.1187">3881 7415 725 0,'0'0'35'15,"0"0"105"-15,0 0-16 16,0 0-50-16,0 0-32 16,0 0 4-16,0-5-11 15,0 5 5-15,0 0 10 16,0 0-20-16,0 1-20 15,0 21-9 1,-9 18 3-16,-9 10-1 0,1 5 0 0,-7 3-1 16,16 1 0-16,-1-5-1 15,-9-6-1-15,18-7 0 16,0-14 0-16,0-9-1 16,0-8 1-16,0-5-5 15,0-1 3 1,0-3 1-16,18-1 1 0,-1 0 0 15,16 0 1-15,2 0 2 16,17 0-2-16,1-10 1 16,-12-2-2-16,3 1-2 15,-18 2-10-15,-11 4-46 16,-6 5 3-16,-6 0-88 16,-3 0-93-16,0 0-123 15</inkml:trace>
  <inkml:trace contextRef="#ctx0" brushRef="#br0" timeOffset="553720.248">4045 7856 702 0,'0'0'82'16,"0"0"97"-16,0 0-4 15,0 0-62-15,0 0-12 16,0 0-49-16,-36-21-23 15,36 21-16-15,0 0-13 16,9 30 3-16,26 16-3 16,15 12 11-16,-6 11-5 15,0 4-6-15,-35 1-5 16,-9-19-339-16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21T11:27:47.498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12720 1103 480 0,'0'0'88'15,"0"0"37"-15,0 0-29 0,0 0-20 16,0 0-11-16,0 0-23 16,0 0 11-1,0-27 12-15,0 24-16 16,0-1-7-16,0 0-1 0,0 1-8 16,0 0 1-16,0 0-4 15,0-4-5 1,0 2-7-16,-6 0-3 0,-3 0-1 0,-8 2-10 15,-3 2-3 1,-6 1 2-16,-6 0 1 16,-4 7 1-16,3 8 6 0,-2 2-1 15,12 2-7-15,8-2 3 16,7 1 2 0,8 0-8-16,0 1 0 15,17-2-1-15,6 0 1 0,9-3 1 16,4-1 2-16,3 1-3 15,-5 1 2 1,0 1-1-16,-8 1-1 0,-4 1-1 0,-12 0 0 16,-6 2-3-1,-4 4 0-15,-1 1 0 16,-18 4 2-16,-11 2 0 0,-4-3 2 16,-2-2 7-1,-7-2-7-15,7-5 0 16,4-7-5-16,12-5-44 15,5-7-23-15,4 0-19 0,7-22-86 16,4-18-158-16</inkml:trace>
  <inkml:trace contextRef="#ctx0" brushRef="#br0" timeOffset="403.356">12951 1031 797 0,'0'0'20'0,"0"0"90"0,0 0 22 16,0 0-55-16,0 0 2 15,0 0-6-15,0-58-15 16,0 55-4-16,0 2-6 15,0 1-10-15,3 0 0 16,-3 0-11-16,0 0-16 16,0 0-11-16,0 1-13 15,3 18-2-15,0 9 15 16,1 11 5-16,1 3-4 16,0 3 1-16,-1-1 1 15,-4-4-2-15,0-1 3 16,0-6 0-16,0-2-4 0,0-5 0 15,0-6 1-15,0-1-1 16,0-5 0-16,-4-4-15 16,-1-4-138-16,-3-6-72 15,-2-6-101-15</inkml:trace>
  <inkml:trace contextRef="#ctx0" brushRef="#br0" timeOffset="606.574">12796 1252 494 0,'0'0'368'0,"0"0"-263"0,0 0 61 15,0 0-77-15,0 0-37 16,0 0-36-16,70-46-14 16,-31 34 6-16,0-2-8 15,1 4-4-15,-1 0-38 16,-2 1-94-16,-1 4-100 15,-6-1-90-15</inkml:trace>
  <inkml:trace contextRef="#ctx0" brushRef="#br0" timeOffset="1083.4759">13282 1158 201 0,'0'0'517'0,"0"0"-409"15,0 0 44-15,0 0-49 16,0 0-29-16,0 0-10 16,-7-12-27-16,-5 12-9 15,-11 0-27-15,0 0-1 16,-7 5 3-16,6 9 0 16,-3 3 2-16,8 5 1 15,3 1 2-15,8 2-4 16,8 3 0-1,0-2-1-15,7-2-1 16,13-4 7-16,5-6-6 16,2-5 0-16,-1-6-1 0,0-3-2 15,-5 0 0-15,-3-7-10 16,-3-12-26-16,-4-4 4 16,-1-3 9-16,-7-4 15 15,-3-1 8-15,0 4 4 16,0 5 18-16,0 6 37 15,-3 6 7-15,0 5-4 16,3 5-11-16,0 0-29 16,0 0-22-16,0 5-21 15,12 12 13-15,8 5 8 16,6 1 2-16,-3 0-1 16,-1 1-1-16,-3 3-1 15,-10-1-26-15,0-4-122 0,-9-8-64 16,0-14-204-16</inkml:trace>
  <inkml:trace contextRef="#ctx0" brushRef="#br0" timeOffset="1411.9001">13430 1131 1001 0,'0'0'33'0,"0"0"108"15,0 0-49-15,0 0-13 16,112 0-33-16,-79 20-11 15,-4 4 1-15,-3 6-12 16,-10 0-9-16,-7-2-9 16,-6 0-3-16,-3-6-1 15,0-8 1-15,0-4-1 0,0-8 1 16,0-2 3-16,-2-2 12 16,-2-19 5-16,-6-9-18 15,4-4-1-15,3-4-2 16,0 4-1-16,3 2-2 15,0 0 3-15,0 6-2 16,9 5 0-16,4 6-6 16,4 5-7-16,8 3-4 15,-1 4-62-15,5 3-61 16,3 0-132-16,-12-2-519 0</inkml:trace>
  <inkml:trace contextRef="#ctx0" brushRef="#br0" timeOffset="2245.0556">14686 981 524 0,'0'0'213'0,"0"0"-48"0,0 0 31 16,0 0-69-16,0 0-20 15,0 0-38-15,0 0-25 16,0-12-21-16,0 27-20 16,0 14 6-16,3 12 29 15,0 8 9-15,0 5-13 16,3-1-16-16,-3-2-5 16,4-4-6-16,-4-5-4 15,0-5-3-15,-3-10 0 0,0-3 2 16,0-7-2-1,0-7-9-15,0-5-116 0,-8-5-128 16,-9-14-180 0</inkml:trace>
  <inkml:trace contextRef="#ctx0" brushRef="#br0" timeOffset="2795.4873">14536 1235 888 0,'0'0'42'16,"0"0"131"-1,0 0-85-15,0 0-50 0,0 0-28 16,0 0-6 0,3 0 1-16,13-8 11 15,0 2-13-15,5-1-2 0,4 2-1 16,4-2 0-16,11-1 2 15,-3 2-2-15,0-2-1 16,2 3-1-16,-10 1-10 16,-7 0-1-16,-4 2 5 15,-9 2 1-15,-6 0 6 16,0-1 1-16,-3 1 1 16,0 0 0-16,0 0 0 15,0 0-1-15,0 0-7 16,0 1-2-16,-3 11 9 0,-6 5 17 15,-1 2-3 1,0 1-5-16,7 2 1 0,3 0 8 16,0-1-2-1,0-3 0-15,17-4 6 0,4-5-1 16,2-1-9 0,6-8-3-16,1 0 6 0,-7 0-5 15,0-10-6-15,-8-4 8 0,-6-3 1 16,-5-1 4-1,-4-1 11-15,0-1-2 0,-3 0 2 16,-13 1-10 0,-3 5-18-16,-8 5-1 0,2 6-9 15,-1 3-30 1,5 0-162-16,5 0-300 0</inkml:trace>
  <inkml:trace contextRef="#ctx0" brushRef="#br0" timeOffset="3292.4948">15860 1028 1190 0,'0'0'19'16,"0"0"126"-16,0 0-26 0,0 0-32 16,0 0-66-1,0 0-21-15,0 17-10 0,0 17 10 16,0 6 11-1,0-1 2-15,0-1-2 0,4-5-3 16,-1-3-5 0,-2-6-2-16,-1-6 3 0,0-3-8 15,0-4-24-15,0-6-160 0,-6-5-143 16</inkml:trace>
  <inkml:trace contextRef="#ctx0" brushRef="#br0" timeOffset="3652.7671">15767 1020 902 0,'0'0'16'0,"0"0"27"16,87-41 29-16,-44 34-14 15,2 5-29-15,4 2-13 16,-4 0 11-16,-2 16 1 16,-14 8-7-16,-4 5-18 15,-12 5 6-15,-7 7 0 0,-6-2-3 16,-2 0 1 0,-18-4 0-16,-12-2 11 0,-8-4 10 15,-4-2 6 1,-2-6-10-16,1-6-6 0,6-6 4 15,6-6 4 1,3-3-18-16,8 0-2 0,0-11 2 16,5-5-8-16,5-2-54 0,1 1-116 15,11-1-195 1</inkml:trace>
  <inkml:trace contextRef="#ctx0" brushRef="#br0" timeOffset="4152.068">16403 1261 919 0,'0'0'30'15,"0"0"88"-15,0 0-39 16,0 0-43-16,0 0-22 16,0 0-1-16,74-32-2 0,-66 22 3 15,-5 0-7-15,0-5-3 16,-3 1 7-16,0-6-9 15,-13 1-2-15,-3 1 3 16,0 4 0-16,1 4 8 16,3 4 32-16,6 5-3 15,-4 1-1-15,4 1-25 16,-3 18-6-16,1 9-2 16,4 3 14-16,4 3 5 15,0 0 3-15,18-4 5 16,5-1-5-16,6-5-6 15,2-4-10-15,3-3 0 0,1-6-11 16,-2-5-1-16,-1-6-18 16,-3 0-138-16,-6-17-104 15,-3-12-336-15</inkml:trace>
  <inkml:trace contextRef="#ctx0" brushRef="#br0" timeOffset="4448.8694">16738 996 1008 0,'0'0'95'0,"0"0"141"16,0 0-91-16,0 0-76 0,0 0-29 16,0 0-21-1,0-7-10-15,0 10-4 0,4 14 9 16,7 6 6-16,3 6-10 15,-4 2 2-15,2 3-6 16,-3-3 0-16,0-3-5 16,0 0-1-16,-9-2 0 15,0-2-2-15,0-2-1 16,0 1-2-16,-6-1-41 16,-9-3-45-16,4-2-120 15,4-12-85-15,0-5-251 16</inkml:trace>
  <inkml:trace contextRef="#ctx0" brushRef="#br0" timeOffset="4761.3694">17060 1001 1074 0,'0'0'28'15,"0"0"172"-15,0 0-71 16,0 0-37-16,0 0-43 16,0 0-35-16,12-20-14 15,-1 42 3-15,1 10 0 16,1 9 20-16,0 2-10 16,4-2-2-16,-7 1-3 0,-1-6-7 15,-1-5 1-15,-3-7 3 16,-1-4-5-16,-1-8 0 15,-3-4-3-15,0-4-11 16,0-2-77-16,-21-2-126 16,-1-9-233-16</inkml:trace>
  <inkml:trace contextRef="#ctx0" brushRef="#br0" timeOffset="5386.4569">16939 1185 721 0,'0'0'242'0,"0"0"-148"16,0 0 37-16,0 0-42 15,0 0-35-15,98-13-32 16,-61 5-12-16,3-1-7 16,-3 0-3-16,1 0-2 15,-2 3-5-15,0-4-58 16,0 6 13-16,-1 1-10 15,-5-1 33-15,-8 4 14 16,-2-1 12-16,-4 1 2 16,-9 0 2-16,-2 0-1 15,-4 0 8-15,-1 0 20 16,0 0 25-16,0 0-14 0,0 0 12 16,0 0-10-1,-9 0-24-15,-11 0-5 0,-10 0-11 16,-9 11 1-16,0 7 1 15,4 4-3-15,6 2 7 16,8-4-3-16,12-1 3 16,6-3 4-16,3-3 5 15,3-1 4-15,20-4-4 16,3-4 0-16,10-4-6 16,3 0-8-16,0 0-1 15,-5-10-2-15,-1-4-15 16,-6-3-16-16,-8 0 15 0,-6-4 4 15,-6 1 9-15,-3 0 2 16,-4-2 2-16,0 3 2 16,0 5 0-16,0 4 4 15,0 6 18-15,-4 1 7 16,4 3-10-16,0 0-21 16,0 7-13-16,0 11 13 15,16 6 6-15,6 0 13 16,6-2 12-16,7-5 0 15,1-4-16-15,2-2-4 16,5-8-11-16,1-3 0 16,-5 0-146-16,-15-14-310 15</inkml:trace>
  <inkml:trace contextRef="#ctx0" brushRef="#br0" timeOffset="7089.8249">7410 1174 1168 0,'0'0'6'0,"0"0"127"16,0 0-30-16,0 0-46 15,0 0-35-15,0 0-22 16,-15 35 0-16,15 11 3 15,0 12 3-15,0 5 5 16,0 6-7-16,0-5 2 16,0-11-1-16,0-8-1 15,0-10-1-15,0-6 1 16,0-10-2-16,0-4-2 16,0-6 0-16,0-4 0 15,0-3-71-15,0-2-118 16,0-8-111-16</inkml:trace>
  <inkml:trace contextRef="#ctx0" brushRef="#br0" timeOffset="7339.8117">7300 1266 1052 0,'0'0'23'0,"0"0"106"15,0 0-50-15,0 0-19 16,107-78-11-16,-74 62-20 16,-5 4-3-16,-1 0-3 0,-5 4-15 15,-2 2-6 1,-10 3-2-16,-1 3-4 0,-6 0-38 16,-3 0-77-16,0 10-45 15,0 13-39-15,-25 5-61 16</inkml:trace>
  <inkml:trace contextRef="#ctx0" brushRef="#br0" timeOffset="7542.9392">7410 1485 866 0,'0'0'61'15,"0"0"47"-15,0 0-10 16,0 0-34-16,113-76-22 0,-77 56-24 15,3 2-4-15,-3 3-3 16,-6 5-5-16,-8 3-6 16,-9 7-6-16,-10 0-72 15,-3 0-148-15,-3 17-40 16</inkml:trace>
  <inkml:trace contextRef="#ctx0" brushRef="#br0" timeOffset="7761.6956">7395 1752 828 0,'0'0'20'0,"0"0"53"16,0 0 71-16,0 0-55 16,115-22-37-16,-66 9-22 15,3 1-12-15,5-3-4 16,-6 4-10-16,-2 0-4 15,-10 1-29-15,-11 4-95 16,-10 0-151-16,-15 2-286 16</inkml:trace>
  <inkml:trace contextRef="#ctx0" brushRef="#br0" timeOffset="8011.6978">7850 1352 1059 0,'0'0'64'16,"0"0"91"-16,0 0-87 15,0 0-27-15,0 0-6 16,94 18 0-16,-57 9-4 16,2 7-8-16,4 0-7 15,-4-2-2-15,-3-3-11 16,-5-3-3-16,-7-7-2 15,-5 0-6-15,-5-6-89 16,-8-3-38-16,-3-3-44 16,-3-7-113-16,0 0-219 15</inkml:trace>
  <inkml:trace contextRef="#ctx0" brushRef="#br0" timeOffset="8246.0762">8184 1330 328 0,'0'0'561'0,"0"0"-430"16,0 0 29-16,0 0-68 16,0 0-36-16,0 0-56 15,-58 36 2-15,25 12 6 16,-4 11 20-16,1 2-1 16,8-6-8-16,1-9 0 15,12-12-13-15,9-10 1 16,4-8-5-16,2-6-2 0,0-5-8 15,11-5-108-15,8-2-101 16,4-23-307-16</inkml:trace>
  <inkml:trace contextRef="#ctx0" brushRef="#br0" timeOffset="8417.9934">8627 1543 1133 0,'0'0'5'0,"0"0"-5"0,0 0-19 16,0 0-256-16</inkml:trace>
  <inkml:trace contextRef="#ctx0" brushRef="#br0" timeOffset="10638.8048">12320 1867 732 0,'0'0'10'0,"0"0"24"0,0 0 27 16,0 0 48 0,0 0-35-16,0 0-19 15,0 0-2-15,0-6-16 16,0 6-8-16,8 0-18 16,1 0-3-16,10 0-6 15,8 0 4-15,9 0-3 16,10 0 0-16,8 0-2 15,14 0 5-15,4-1 11 0,8-4-2 16,1 0 7-16,-5-1 1 16,-5 3-4-16,1 0-3 15,0 3-5-15,-2-3-4 16,0 3 4-16,-3-2-8 16,0 0 3-16,5 1-5 15,1 1 5-15,0 0-1 16,3 0 1-1,-3 0-5-15,9 0 4 16,-1 0 2-16,1 0-5 0,3 0 7 0,-4 0 1 16,-1 0 2-16,-1 0 3 15,2-4 3-15,-4-1 3 16,-2 2-9-16,0-2-6 16,3 2-5-16,0 2 1 15,4 0-2 1,-2-2-2-16,1 1 2 15,-2 1 3-15,-9 0-3 16,-1-1 1-16,-4 0 1 16,1 1-1-16,-5-3-1 0,0 3 3 0,2-2 0 15,1-3-1-15,-3 1 2 16,2-1-4 0,-2 0 0-16,-3-1 2 15,8 2-2-15,1 0 1 16,9 1 0-16,5-2 3 15,-1 2-1-15,2-3 3 16,-1 1 6-16,1 1-2 16,1-1 3-16,-2 1-4 0,1 2 0 0,0 3-2 15,-3 0-6 1,3 0 4-16,-3 0-5 16,-11-3 1-16,-3 0 2 15,-7 2 1-15,0-2 4 16,2-1 0-16,1 1-2 15,4 3 6-15,6-3-3 16,5 1-3-16,4 1 6 16,1-2-5-1,-2 0-3-15,-9 1 3 0,-4-3-3 0,-11 2-3 16,-9 0 1-16,-13 2-1 16,-17 1 0-16,-6-1 1 15,-7 1-1-15,-3 0-1 16,0 0-3-16,0-2-2 15,0 2 0-15,0 0-11 16,-4 0-56 0,-18 0-174-16,-10-15-362 15</inkml:trace>
  <inkml:trace contextRef="#ctx0" brushRef="#br0" timeOffset="16193.8991">3427 5085 238 0,'0'0'553'0,"0"0"-548"16,0 0 96-16,0 0-20 15,0 0 13-15,0 0-60 16,0 0 11-16,-25-32 4 15,19 32-13-15,-3 0 10 16,-3 0-15-16,-3 0-17 16,2 0 2-16,2 3-4 0,-2 7-7 15,4 2-3 1,0-2-1-16,6 4 0 0,0-1 2 16,3 0-3-16,0-3 0 15,0-3 0-15,12 1 3 16,3-7-2-16,0-1 6 15,4 0-5-15,-1-1 4 16,-3-9 1-16,-6 1-1 16,-3-1-1-16,-6 1 0 15,0 3 6-15,0-1-4 16,-6 0-1-16,-9 7-6 16,-3 0-10-16,-4 0-26 0,4 4-119 15,0-4-333 1</inkml:trace>
  <inkml:trace contextRef="#ctx0" brushRef="#br0" timeOffset="17127.8789">2410 5008 1016 0,'0'0'26'0,"0"0"-2"15,0 0 82-15,0 0-35 16,0 0-64-16,0 0-4 16,-54 96 5-16,44-34 4 15,1 2 6-15,0 2 7 16,-1-10-5-16,4-13-6 16,1-13-9-16,2-10 6 15,3-12-1-15,0-3-4 16,0-4 1-16,0-1 2 15,0 0 10-15,0-14 19 0,0-12 3 16,3-15-37 0,-1-6-3-16,-2-10 1 15,0-4 0-15,0-2-1 0,0 3 0 16,0 6 0-16,0 4 0 16,0 6 3-16,1 6-1 15,10 9-3-15,-1 7 1 16,2 7 2-16,-6 8 8 15,3 3-4-15,-3 4-7 16,0 1-4-16,10 21-2 16,1 17 5-16,2 11 1 15,-1 7 9-15,-2 3-6 0,-2-5-2 16,2-4-1-16,-4-9 5 16,0-5-5-16,-6-9 1 15,0-9-1-15,-3-4 1 16,0-7-1-16,-3-3 0 15,0-3-3-15,0 0-79 16,0-2-55-16,-6 0-116 16,-9-4-287-16</inkml:trace>
  <inkml:trace contextRef="#ctx0" brushRef="#br0" timeOffset="17308.082">2325 5213 980 0,'0'0'49'0,"0"0"127"16,0 0-85-16,0 0-52 16,0 0-28-16,82-64-7 15,-37 46 0-15,3-1-4 16,2 2-24-16,-9-3-323 16</inkml:trace>
  <inkml:trace contextRef="#ctx0" brushRef="#br0" timeOffset="21717.0957">3451 5138 340 0,'0'0'73'15,"0"0"41"1,0 0-23-16,0 0-21 0,0 0-16 15,0 0-12 1,0 0 2-16,-3-9-1 0,3 8 31 16,0 1-27-16,-4 0-6 15,4 0-3-15,0 0-2 16,-3 0-7-16,3 0 6 16,0 0-6-16,0 0-2 15,0 0-9-15,0 0-10 16,-3 0-3-16,3 0-1 15,0 0-4-15,0 0 0 16,0 0-2-16,0 0-2 16,0-3 1-16,10-8 3 15,10-11 9-15,8-10 16 0,11-8-7 16,4-7-9 0,9-6-5-16,-1-2-2 0,1 4 1 15,-7 5-3 1,-8 7 0-16,-9 3 0 0,-11 5 2 15,-1 2 3 1,-8 5-4-16,-4 5 2 0,-2 6 3 16,-2 6-4-1,0 0-1-15,0 3-1 16,0 0 1-16,0 2-1 0,0 2 2 16,3 0-2-16,-3 0 0 15,0 0-4-15,0 0 4 16,0 0 0-16,3 0-7 15,4 0-3-15,5 0-6 16,9 4 16-16,3 9 5 16,3-3-4-16,1 2 1 15,2-4-2-15,-3 1 1 16,-2-5-1-16,-4 3 4 16,-9-4-4-16,-3-2-1 15,-6-1 1-15,-3 0 0 16,0 0 5-16,4 0-3 0,-4 0 4 15,0-11 3 1,0-6 6-16,0-6-10 0,0-2-3 16,-7-5 1-16,-2 0-1 15,-3-4-2-15,0 1 0 16,0 1 1-16,6 3-1 16,-4 5 3-16,7 6-2 15,1 2-1-15,1 5 10 16,-1 2 9-16,2 2-8 15,0 3 3-15,0 3-3 16,0 1-10-16,0 0-1 16,11 0-10-16,14 0 6 15,11 9 3-15,4 3 1 0,2 0 5 16,1 1-5-16,-1-4 0 16,-5 1 0-16,-1 0 0 15,-6 0 1-15,-3-4-1 16,-8 1-2-16,-4-2-1 15,-5-3 3-15,-5 0 0 16,1-2 3-16,-6 0-2 16,3 0 1-16,0 0 0 15,3-9 2-15,4-3 6 16,-2-6-9-16,-2-1 1 16,-2-1-1-16,-2-4 0 15,2 1 1-15,-4-5 0 0,0-1 0 16,0 2-2-16,0 0 3 15,-4 4-3-15,-1 5 0 16,1 3 0-16,-1 1 0 16,2 5 0-16,0 2-1 15,3 2 1-15,0 0 0 16,0-1-4-16,0-2-1 16,9-2-1-16,12-5 4 15,9-7 1-15,7-3-1 16,5-6 2-16,7-5-1 15,6-7 1-15,-1-1 0 16,7-2-1-16,-7 0 1 16,4 1-1-16,-4 8-1 15,-5 2 2-15,-7 6-1 16,-8 2 2-16,-4 4 0 0,-6 6-1 16,-9 2 0-16,-5 6 2 15,-7 6-2-15,-3 3-45 16,0 0-177-16,-9 2-288 15</inkml:trace>
  <inkml:trace contextRef="#ctx0" brushRef="#br0" timeOffset="22506.7211">3954 3381 721 0,'0'0'16'15,"0"0"130"-15,0 0-61 16,0 0-27-16,0 0-10 16,0 0-17-16,0 0-10 15,-15 0-11-15,10 7 1 0,-3 6-2 16,-3 9 2-1,-1 2 5-15,-1 4 7 0,7 4 0 16,1 1-2-16,4 4-11 16,1 1 0-16,0 2-3 15,4-2-1-15,10 3 2 16,2-4 0-16,5-3 3 16,-3-4 4-16,6-5-5 15,1-5 2-15,2-5-4 16,-3-4 1-16,3-3-3 15,-2-2-5-15,-7-5 5 16,-3 1-5-16,-5-2 0 0,-4 0 2 16,0 0 2-1,-3-5 10-15,-1-7 19 0,-2-5-1 16,0-6-18-16,0-4-7 16,-11 1 0-16,-5 1-4 15,-1-1-3-15,-5 9 0 16,3 7-1-16,-4 10 0 15,1 0-4-15,1 15-1 16,3 16-31-16,3 5-108 16,3-3-148-16</inkml:trace>
  <inkml:trace contextRef="#ctx0" brushRef="#br0" timeOffset="26265.735">3475 5109 551 0,'0'0'80'0,"0"0"-62"16,0 0 17-16,0 0 11 0,0 0-36 15,0 0-9-15,0 0 2 16,-1 10 0-16,1-10 8 15,0 0 53-15,0 0 46 16,0 0-20-16,0 0-10 16,0 0-33-16,0 0-18 15,0 0-3-15,0 0-11 16,0 0-3-16,0 0-2 16,0 0 3-16,0 0 4 15,0 0 2-15,0 0-2 16,0 0-2-16,0 0-9 15,0 2-5-15,4 6-1 0,17 4 0 16,15 7 10-16,13 5 11 16,6 5-1-16,6 3 7 15,2 3-13-15,6 5-2 16,-5-1-5-16,-3-3-3 16,-3-6 2-16,-4 0 0 15,-2-6-4-15,-1-3 2 16,-5-1 3-16,-4-3-6 15,-4 0 0-15,-8 0 0 16,0 1-2-16,-9-3 4 16,-3 1-3-16,-6-4 0 15,1-5-1-15,-7-3 0 16,2-1 1-16,-5-3 1 0,-2 0-1 16,1 0 5-16,-2 0-1 15,0 0 2-15,0 0 1 16,0 0-3-16,0 0-1 15,0 0 2-15,0 0-4 16,0 3-2-16,0 7 1 16,-14 6-6-16,-5 5 4 15,-8 12 2-15,-1 1 0 16,2 2 3-16,-1-3-3 16,5-4 0-16,6-4-3 15,13-8 1-15,3-3-3 16,0-4-2-16,16-6 4 0,6-4-4 15,4 0-2 1,14-14 9-16,-1-12 4 0,3-1-2 16,-2-2 4-16,-1-2-5 15,-2-1 1-15,-1 3-2 16,4 2 2-16,-7 4-2 16,-5 7 1-16,-8 2-1 15,-4 7 1-15,-4 2-3 16,-5 3 2-16,1 2-5 15,-4 0-4-15,1 0 9 16,1 10 0-16,1 6 3 16,-1 8-2-16,-6 7 0 15,0 5 1-15,0 4 0 0,-13 4-2 16,-4 4 2 0,-2 1-2-16,7-4 0 0,-1-8 0 15,8-10 0-15,2-7 0 16,3-6 0-16,0-8-1 15,0 2-2-15,11-5 0 16,5-3 3-16,8 0 0 16,4-3 1-16,5-17 3 15,1-8-3-15,2-4 1 16,3-5-1-16,1 3 0 16,-4 3 0-16,-6 6 1 15,-8 6-1-15,-4 2 0 16,-3 8 0-16,-9 2 2 15,0 3-2-15,-6 2-2 0,0 2 1 16,3 0 0-16,-3 0-3 16,0 0-3-16,0 3 4 15,0 15 2-15,0 10 3 16,-6 11 0-16,-9 9-3 16,-3 8 0-16,-1-3-2 15,2-6 0-15,4-9-4 16,7-8 6-16,6-9 2 15,0-4-2-15,0-5-3 16,0-4 1-16,6-4 2 16,4 1-3-16,5-5 3 15,3 0 0-15,2 0 2 16,2 0-1-16,5-5 4 0,-2-5-2 16,2-1 1-1,1-4 2-15,-2-2 2 0,-4 0-5 16,2-3 5-16,-5 6 0 15,1-1 7-15,-1 5-9 16,-4 3-6-16,-3 2 7 16,-3 1-4-16,-3 1-3 15,-3 3 0-15,0 0 4 16,4 0-4-16,5 7 3 16,6 5-2-16,3 5 3 15,9 0-1-15,7 3 3 16,2-1 1-16,3 3 5 0,1-3 2 15,2-2-4 1,2 0-3-16,3 0 8 0,5 2-5 16,3 1-2-16,0 5-4 15,0 1 8-15,-1 6-12 16,-9 2 5-16,1 1-1 16,-10-3-1-16,-3-3 4 15,-11-10-6-15,-4-5 1 16,-12-8-1-16,-3-4 2 15,-6-2-1-15,0 0-2 16,0 0-3-16,0 2-3 16,0 4-64-16,-3 3-214 15,-24 2-520-15</inkml:trace>
  <inkml:trace contextRef="#ctx0" brushRef="#br0" timeOffset="27922.1057">4746 6618 520 0,'0'0'101'16,"0"0"17"-16,0 0-35 0,0 0 32 15,0 0-46 1,0 0 28-16,0 0-46 0,7-50 1 15,-7 47-1-15,0 2-4 16,-4-2-33-16,-5 3 9 16,-6 0-16-16,-6 0-5 15,-4 0-1-15,-5 14-1 16,0 1 4-16,2 2 3 16,4 4-3-16,9-1 5 15,9-3-9-15,3 0 1 16,3 0-1-16,3 0-1 15,15 0 1-15,6 0 4 16,6-4 0-16,1 4-1 16,5-4 2-16,-3 4-4 15,-2 0-1-15,-4 0 2 0,-8 0 0 16,-4 4 0-16,-6 1-2 16,-9 5 1-16,0 0 0 15,-6 2 2-15,-12-2 0 16,-1-4-1-16,2-6-1 15,1-7 1-15,1-3-2 16,3-4 2-16,0-3 0 16,0 0 0-16,-1-12 0 15,2-10-2-15,1-4-8 16,4 3-4-16,6-3 12 16,0 2-3-16,3-1 1 15,15-3-1-15,4-1 2 0,1-1-2 16,2 1 2-16,-3 0 1 15,-4 1 1-15,-6 6 1 16,-3 0 0-16,-6 7 1 16,-3 5 6-16,0 1 6 15,-1 1-3-15,-13 5-7 16,-8 1-5-16,-5 2-13 16,-9 0-102-16,-4 0-186 15</inkml:trace>
  <inkml:trace contextRef="#ctx0" brushRef="#br0" timeOffset="32188.3585">5128 3551 532 0,'0'0'56'16,"0"0"16"-16,0 0-10 15,0 0-37-15,0 0-22 16,0 0 1-16,0 0 4 16,-2 0 14-16,2 0 20 15,0 0 29-15,0 0-14 16,0 0-25-16,0 0 0 16,0 0-12-16,0 0-10 15,0 0-4-15,0 0-3 16,5-3-3-16,7-5 4 15,7-5 1-15,5-2-2 0,4-5-1 16,5-4-1-16,3 1 1 16,3-5 4-16,4 2-4 15,2-3 0-15,-1 1-2 16,-2 0 4-16,-3-1-4 16,-2 0 0-16,2 0 0 15,-6 2 1-15,4 0 0 16,-1 0-1-16,7-1 0 15,2 2 0-15,4-6 0 16,-1 3 0-16,6-5 1 0,-2 3 4 16,3-2-4-1,0-1 8-15,2 0-1 0,0 0-4 16,-7 4-1-16,-6 3 1 16,-13 4-1-16,-7 6 4 15,-11 5-3-15,-4 4 6 16,-6 3 5-16,0 1 12 15,-3 1-9-15,3 0-13 16,0-3-4-16,3 1-1 16,0 0 0-16,0 1 0 15,0-2 0-15,0 1 1 16,1-2-1-16,-1 0 1 16,0 1-1-16,-3 1 0 15,-1 4 3-15,-2-2-3 16,0 3 2-16,0 0 1 0,0 0-3 15,0 0 7-15,0 0-2 16,0 0 14-16,0 0 3 16,0 0 3-16,0 0-3 15,0 0-9-15,0 0 0 16,0 0-8-16,0 0 1 16,0 0 0-16,0 0-2 15,0 0-4-15,0 0 8 16,0 0-2-16,0 0 3 15,0 0-3-15,0 0 1 16,0 0-3-16,0 0-4 16,0 0-4-16,0 6-1 0,0 3 5 15,0 5 3-15,0 3-3 16,0 7 0-16,0 2 4 16,0 4-2-16,3 1-2 15,0 1 6-15,0 7-3 16,-3 7-2-16,7 2 9 15,-4 8-7-15,0 4 7 16,3-1-9-16,-3-2 7 16,0-5-1-16,3-7-3 15,0-8 6-15,-3-9-8 16,3-5 8-16,-3-9-3 16,0-6-4-16,0-4-1 15,-3-2 0-15,0-1 1 0,0-1 1 16,0 0-2-1,0 0 4-15,0 0 1 0,0 0-1 16,0 0 5-16,0 0-11 16,0 0 4-16,0 0-4 15,0 0-2-15,0 0 1 16,0 0-1-16,0 0 0 16,0 0 1-16,0 0-1 15,0 0 0-15,0 1 0 16,0 4 1-16,0 4-5 15,-12 7 3-15,-6 1 3 16,-7 6-1-16,-1 2 1 0,-5 3-4 16,-6 0-2-1,4 1 4-15,6-7 1 0,6-6-1 16,8-5 1-16,10-8 1 16,3-1 0-16,0-2-7 15,9 0-15-15,16 0 22 16,5 0 1-16,10 0 7 15,5-5-6-15,1-6 1 16,5 2-2-16,-2-5-1 16,-1 1 1-16,-5 2 1 15,-10 4-2-15,-8 3 0 16,-8 1 0-16,-10 3-1 16,-4 0-1-16,-3 0 1 15,0 0-9-15,0 0-2 16,0 5 5-16,0 6 7 0,0 1-1 15,-13 4-5-15,-7-1 6 16,-5 3 0-16,-5 0-7 16,-6 6 7-16,-4 0 0 15,-2 3-4-15,2 2 4 16,0-2 0-16,7 0 0 16,6-6 0-16,12-6 1 15,5-8-1-15,7-4 0 16,3-3 0-16,0 0-4 15,0 0 3-15,0 0-9 16,0 0 4-16,0 2 6 16,0 3 0-16,10-2 3 0,2 1-1 15,9-1 3-15,4-3 5 16,11 0-3-16,3 0-3 16,7-7-1-16,-4-3-2 15,-3 2-1-15,-11 3 0 16,-7 4 0-16,-15 1 0 15,-3 0-3-15,-3 0-10 16,0 0 2-16,0 10 8 16,0 4 3-16,-14 7 5 15,-5 4-3-15,-3 1-1 16,-8 7-1-16,0-1-2 16,-7 4-1-16,4-1 1 15,0-6 0-15,8-6 2 0,8-9 0 16,4-5 0-1,10-7-1-15,3-2 0 0,0 0-2 16,0 0-1-16,0 0-1 16,0 0 5-16,0 0 0 15,6 0 0-15,7 0 6 16,1 0-2-16,2 0 2 16,2 0-2-16,-3 0-2 15,-3 0-2-15,-3 5-1 16,1 7-4-16,-1 7 5 15,-4 3 3-15,1 3-2 16,-6 1 5-16,0-2 3 0,0-6-3 16,0-4 4-16,0-5-1 15,0-4 10-15,-3-5-5 16,0 0-7-16,3 0-4 16,0 0-3-16,0-5-80 15,0-18-270-15</inkml:trace>
  <inkml:trace contextRef="#ctx0" brushRef="#br0" timeOffset="38117.1602">7271 3543 323 0,'0'0'112'16,"0"0"26"-16,0 0-17 15,0 0-59 1,0 0 0-16,0 0 10 0,0 0-27 0,-37-36 12 16,37 35-7-1,0 1-11-15,0 0-14 16,0 0-11-16,0 0 1 16,-3 0-1-16,3 0 0 15,0 0-6-15,0 0-5 0,0 0 1 16,0 0 0-16,0 0-3 15,0 0 1-15,0 0 5 16,6 0-7-16,12-1 0 16,13-4 24-16,5 0-3 15,0-1-18-15,1 1 3 16,-3 2-6-16,-7 2 0 16,-4 1-1-16,-7 0 0 15,-10 0-1-15,-3 0-2 0,-3 0-29 16,0 1-77-1,-9 7-33-15,-7-1-37 0,-4-3-561 16</inkml:trace>
  <inkml:trace contextRef="#ctx0" brushRef="#br0" timeOffset="38570.4702">7280 3545 247 0,'0'0'330'16,"0"0"-249"-16,0 0-17 16,0 0-7-16,0 0 9 15,0 0-22-15,0-28 42 16,0 28-10-16,0 0-16 0,-16 0-42 16,-7 3-15-16,-5 14-1 15,-2 5 6-15,8 4 8 16,4 1-2-16,12-5-5 15,3-1-1-15,3-4 9 16,0-1-14-16,16-4 4 16,1-2-3-16,5-3 0 15,2-4 1-15,0-2-3 16,0-1 0-16,-2 0 0 16,-1 0-2-16,-3 0-2 15,3 3 1-15,-6 3 2 16,-2 7-2-16,-4 4-1 0,-6 2 2 15,-3 2 1-15,0 1 1 16,-18-2 6-16,-9 1-2 16,-14-2 7-16,-1-4-4 15,0-6 1-15,2-3 3 16,7-6-4-16,3 0-9 16,2-3-7-16,5-17-203 15,4-11-698-15</inkml:trace>
  <inkml:trace contextRef="#ctx0" brushRef="#br0" timeOffset="41258.1288">6612 4284 263 0,'0'0'42'0,"0"0"62"0,0 0 57 16,0 0-38-1,0 0-33-15,0 0-23 0,0 0-21 16,9-40 30-16,-9 37-22 16,0 0-10-16,0-1-12 15,0 2-1-15,0-1-6 16,0 0-13-16,-3 1 3 16,0 2-5-16,3-3 11 15,0 3-5-15,0-3-1 16,0 1 7-16,0-1 3 15,0-1 6-15,0 2-2 16,-3-3-6-16,3 2-3 0,0 0 18 16,0 2-9-1,-3-1-3-15,3 2-9 0,0 0-4 16,-3 0-1-16,3 0-6 16,0 0-3-16,0 0 1 15,0 0-4-15,0 0 3 16,0 0-3-16,-2 11-11 15,-5 18-5-15,1 17 16 16,-3 14 5-16,0 9-1 16,-1 1 0-16,5-2 0 15,2-5-1-15,0-7-1 16,3-8-2-16,0-7-3 16,0-7 3-16,0-9 4 0,0-7-3 15,0-4-1 1,0-6 1-16,0-3 2 0,0 0-3 15,0-5-1-15,-3 0-17 16,-7 0-97-16,-2 0-100 16,-9-15-337-16</inkml:trace>
  <inkml:trace contextRef="#ctx0" brushRef="#br0" timeOffset="42070.5963">6585 4871 300 0,'0'0'321'0,"0"0"-235"0,0 0 10 16,0 0-30-1,0 0 13-15,0 0-34 0,0-33-7 16,0 26 26-16,0 0-17 16,-6-3 24-16,-4 3-31 15,1 0 8-15,-2 3-1 16,1 1-13-16,1 3-21 16,-3 0-9-16,-3 0-2 15,3 11-2-15,3 2 1 16,2 3-1-16,7 1-1 15,0 0 1-15,0-3 0 16,3-3 1-16,13-1 2 0,-1-3-1 16,3-3 0-1,1-4 0-15,-5 0-1 16,-5 0 2-16,-2 0-1 0,-4 0-1 16,-3 0 5-16,0-10 3 15,0-1-9-15,0-4 1 16,-10-1-1-16,-1 0-1 15,-1 2-1-15,-1 7 2 16,7 2-1-16,0 3-5 16,0 2-4-16,-3 0 1 15,3 2 4-15,0 10 4 16,3 5-3-16,0-2-1 16,3 0 1-16,0-4 0 15,0-1-1-15,6-1 5 16,6-4 2-16,3-4 2 0,-3-1-4 15,1 0 6-15,-7 0-3 16,2 0 2-16,-8-3 3 16,0-8 6-16,0 2 7 15,0-2-10-15,-3-2-11 16,-11 7-3-16,1 3-62 16,1 0-114-16,0-4-381 15</inkml:trace>
  <inkml:trace contextRef="#ctx0" brushRef="#br0" timeOffset="42726.8093">7407 4570 716 0,'0'0'36'15,"0"0"78"-15,0 0 18 16,0 0-41-16,0 0-42 16,0 0-17-16,-69-37 6 0,53 37-2 15,1 0 11 1,-3 0-13-16,-4 2-15 0,-1 13 1 16,1 2 2-16,1 6-10 15,3 0 0-15,8 2-5 16,4 0-2-16,6 3-2 15,0-3 3-15,0-2-2 16,13 1 2-16,8-5 0 16,3-2-3-16,1-3 2 15,2-6-5-15,3-5 1 16,-2-3 5-16,5 0-6 16,-3 0 4-16,-2-7 1 0,-5-1-5 15,-4 1 0 1,-5 1 0-16,-7 6-27 0,-7 0-152 15,0 0-125-15</inkml:trace>
  <inkml:trace contextRef="#ctx0" brushRef="#br0" timeOffset="44517.2544">6828 2403 870 0,'0'0'10'16,"0"0"191"-1,0 0-69-15,0 0-19 0,0 0-43 16,0 0-34-16,0 0-12 0,-25-43-5 16,22 43-7-1,3 4-11-15,-3 18 3 16,0 13 1-16,0 13 16 16,-6 6-9-16,6 1 3 15,0-3-9-15,0-5-2 16,3-5-2-16,0-9-1 15,0-8 0-15,0-9 0 16,0-6-2-16,0-4 1 16,0-2-17-16,0-4-101 0,0 0-87 15,0-15-166-15</inkml:trace>
  <inkml:trace contextRef="#ctx0" brushRef="#br0" timeOffset="45238.0692">6828 2426 708 0,'0'0'32'0,"0"0"85"16,0 0 32-16,0 0-77 15,0 0-27-15,0 0 3 16,-19-40-29-16,19 31-9 15,19-1-10-15,2 1-1 0,3-1 1 16,6 0 0 0,-3 3 1-16,1 4 2 15,-1 3-3-15,-5 0 0 0,2 3-1 16,-12 14-4-16,0 5 1 16,-12 4 4-16,0 1 2 15,-3 5 6 1,-21 2-3-16,-6-1 0 0,-4-4-1 15,3-9 1-15,11-7 1 16,4-7-4-16,10-4 11 16,3-1 0-16,3-1 2 0,0 0 15 15,0-6-5 1,0-10-25-16,12-1 0 0,4 2-5 16,1 4 4-1,5 3-2-15,2 5-3 0,1 3 0 16,2 0 2-1,-3 1-1-15,0 13 2 0,-5 5 2 16,-2 6-4 0,-4 6 4-16,-10 5 2 0,-3 1 0 15,0-3 0-15,-19-2 5 0,-4-6 1 16,-1-4 5 0,-4-6 1-16,-8-6 1 0,-1-5-3 15,-2-5-4 1,2 0-2-16,1-16-5 0,3-7-26 15,5-6-119 1,4-5-236-16</inkml:trace>
  <inkml:trace contextRef="#ctx0" brushRef="#br0" timeOffset="50076.9874">6557 4925 276 0,'0'0'88'0,"0"0"35"15,0 0-17-15,0 0-36 16,0 0-17-16,0 0 0 16,0 0 0-16,0-5-9 15,0 5-12-15,0 0-3 0,0 0-2 16,0 0 2-16,-5 0 2 15,-1 0-6-15,-4 0-11 16,7 0 8-16,0 0 28 16,3 0 7-16,0 0-4 15,0 0-13-15,0 0 8 16,0 0-18-16,0 0-10 16,0 0-7-16,0 0 0 15,0 0-12-15,0 13-1 16,-3 13 0-16,3 7 1 15,-3 7 5-15,3 1 1 16,0 0-4-16,0-2 1 16,0-4-3-16,0-3 0 0,0-9-1 15,0-3 2-15,0-4-2 16,0-4 2-16,-3-6 2 16,3-3-3-16,-3 0 0 15,3-2-1-15,0-1 0 16,0 0 0-16,0 0 0 15,0 0 1-15,0 0-2 16,0 0 0-16,-3 0-1 16,0 0-7-16,-6 1 3 15,-6 2-4-15,-1 5-4 16,-8 1-6-16,-2 5-5 16,-2 0 12-16,-2 3 6 0,5-4 6 15,10-1 1-15,6-5 0 16,6-3-2-16,3 2-4 15,0-2-5-15,0 4-1 16,6-3 3-16,12 2 5 16,3-2 4-16,3-1 2 15,4 1 1-15,-1-2-2 16,4-3 1-16,-4 2-1 16,0-1 0-16,-5 2 0 15,-8 0-1-15,-8 0-1 16,-3-1 0-16,-3 5-3 15,0 3-1-15,0 1 4 16,-17 5 1-16,-5 3-1 0,-5 1-3 16,-4 0-2-16,-5-1 0 15,0-1 2-15,-4-2 3 16,10-5 1-16,6-2 2 16,5-6 2-16,11 0-2 15,5-1-2-15,3-2 0 16,0 2 0-16,0-1-20 15,11 2 9-15,11 0 11 16,2 0 6-16,0 2-5 16,3-2 1-16,1 1-2 15,-4-2 0-15,1 3 1 16,-1 0-1-16,-9-2 5 16,-6 0-10-16,-2 0 4 15,-7 5-5-15,0 0 4 16,0 1 2-16,-7 5 3 0,-5 1-1 15,3 3-2-15,-1 0-1 16,4 1 1-16,4 1-1 16,2 0-2-16,0 6 3 15,2 1 5-15,7 4 1 16,1 1 1-16,-1-1 6 16,0 2 3-16,-3-2 2 15,-5 5 3-15,-1-1-3 16,0 0-6-16,0 5 0 15,0 4-2-15,0-2-5 16,0 1-2-16,2-4 0 16,-2-6-3-16,0-4 5 0,0-11-3 15,0-6 0-15,0-2 4 16,0-4-2-16,0-1-2 16,0-2 0-16,0 3 0 15,0 2-1-15,0 1-1 16,0 2 2-16,0 0-2 15,0-3 0-15,0 0 0 16,0-4 0-16,0-1 0 16,0 1 0-16,0-3 1 15,-2 1 1-15,2 1-2 16,0 0-1-16,0 1 1 16,0 0 0-16,0-1 0 15,0 1 1-15,0 1-1 0,-1 0 0 16,1 1 0-16,0 0 1 15,0 1-1-15,0-1 0 16,0-2 0-16,0-1 1 16,0-1-1-16,0 0 0 15,0 2 1-15,0-2 2 16,-3 0-3-16,3 0 3 16,0-2 2-16,0 0-1 15,-3 0 4-15,0 0-1 16,-3 0 5-16,-3 0 2 15,-7 0-10-15,2 0 0 16,-5 0 1-16,2-6 3 0,-2-2 4 16,0 1 3-16,5-3 3 15,-2 0-10-15,4 0-1 16,3 1 0-16,-3 2-2 16,3 0-1-16,3 2-3 15,-4-1-1-15,1 0 1 16,1 2 2-16,-5-2-2 15,4 1 2-15,-3 2-1 16,2 0 2-16,-1-1-2 16,5 2-2-16,3-1 7 15,-3 1-5-15,2-2 3 16,1 1-5-16,3-2-1 16,0 2-1-16,0-2-5 15,0-1-11-15,0 3-127 0,-6-8-237 16</inkml:trace>
  <inkml:trace contextRef="#ctx0" brushRef="#br0" timeOffset="51781.7914">6482 7117 711 0,'0'0'52'0,"0"0"128"16,0 0-39-16,0 0-39 16,0 0-1-16,0 0-8 15,0 0-13-15,0 0-26 16,-18-28-29-16,18 28-18 16,-1 3-7-16,-1 18-5 15,-1 15 5-15,-3 5 9 16,2 4-1-16,1-5-4 15,0 0-1-15,3-5-2 16,-3-4-1-16,3-5 1 16,0-5-1-16,0-5-3 15,0-6-99-15,0-7-90 0,-3-3-145 16,-3-16-352-16</inkml:trace>
  <inkml:trace contextRef="#ctx0" brushRef="#br0" timeOffset="52250.9194">6442 7120 793 0,'0'0'5'0,"0"0"99"16,0 0 13-16,19-72-98 16,-2 61-17-16,8 5-1 15,2 6 1-15,6 0 0 16,4 7 7-16,0 16 9 15,-4 6 14-15,-3 7 0 16,-9-2-3-16,-2 2-3 16,-14 3 7-16,-5-2-12 15,-2 2-2-15,-23 2-2 16,-11-4 8-16,-3-6-8 0,-1-7 14 16,0-4-3-16,1-9-12 15,3-5-7-15,3-6-1 16,5 0-4-16,4 0-1 15,5 0-3-15,10-6-3 16,1 0-50-16,2-5-114 16,2-8-204-16</inkml:trace>
  <inkml:trace contextRef="#ctx0" brushRef="#br0" timeOffset="56235.6652">6513 2699 260 0,'0'0'32'16,"0"0"13"-16,0 0 12 16,0 0-3-16,0 0 16 15,0 0 26-15,0 0-37 16,-46-3-21-16,46 1-22 15,0 0 6-15,0 1 7 16,0-1-4-16,0 1 16 16,0 1-4-16,0 0 11 15,-1 0 7-15,1 0-18 0,0 0-13 16,0 0-10-16,0 0-8 16,0 0 0-16,0 0 1 15,0 0-5-15,0 0-2 16,0 0-10-16,3 3 9 15,10 8 1-15,8 5 2 16,12 1 2-16,13 5 1 16,15 5 10-16,14 4-1 15,16 9-5-15,7 3 1 16,5 7-10-16,6-1 0 16,6-1-1-16,9-6 2 15,10-4-2-15,2-7 5 0,-5-4-3 16,-9-5-1-16,-11-1 4 15,-14-6-3-15,-9-2 4 16,-20-4-5-16,-14 3 0 16,-21-1-3-16,-9 0 2 15,-8 1-2-15,-10 0 1 16,-6 0 2-16,0-2 1 16,0-5 0-16,0-3-1 15,0-2 4-15,0 0 0 16,3 0 2-16,-3 0-3 15,0 0 5-15,0 0 0 16,0 0 6-16,0 0-1 16,0 0 5-16,0 0-2 0,0 0-8 15,0-2-4 1,0-2 3-16,0-2 2 0,0 1-5 16,0-1 2-16,0 0 2 15,0-2-5-15,0 1 0 16,0-2 1-16,3 1-4 15,3 1 1-15,4-1-1 16,-2 0-2-16,4 2 2 16,1 5-1-16,0 1-5 15,7 0 2-15,5 16 0 16,2 11 4-16,3 9-1 16,-3 4 1-16,-3 4 0 15,1-2 0-15,-4 1 0 16,-3-2 3-16,3 0-3 0,-5-5-2 15,-1-6 2-15,0-6 1 16,-3-11 2-16,0-3-3 16,-5-5-1-16,-4-4 0 15,0-1 1-15,0 0 3 16,2-3-2-16,7-15 4 16,1-12-2-16,8-2-3 15,-3-4 0-15,5 0-3 16,6 0 2-16,-2 0-4 15,4 4 5-15,-4 5 3 16,0 4-3-16,-9 8-2 16,-5 6 2-16,-4 6 0 15,-6 3 0-15,-1 0-2 0,-2 8-14 16,3 13 16-16,0 9 4 16,0 3-2-16,4 3 0 15,2 3 3-15,3 3-1 16,0 1 1-16,0 1-4 15,4-2 1-15,-4-7-2 16,2-4 0-16,-1-9 1 16,-4-4 0-16,0-6-1 15,-3-5 0-15,-3-3-1 16,0-1 0-16,0-3 1 16,0 0 0-16,0-1 8 15,6-15-7-15,4-9 4 0,1-4-6 16,5-7 2-16,2-3-2 15,3-5 0-15,3 1-1 16,-2 1 2-16,5 9 0 16,-5 4-2-16,-1 7 2 15,-6 5 0-15,0 5 0 16,-9 5 0-16,1 2 0 16,-7 5-1-16,3 0-5 15,0 14 0-15,5 13 4 16,2 4 4-16,2 5 2 15,0 1-3-15,3 0 0 16,-2-1 5-16,2 0-5 16,-3-5-1-16,-3-3 4 0,-4-6-4 15,-1-6 2 1,-4-7 0-16,0-3-2 0,-3-6 0 16,0 0 1-16,0 0 2 15,3 0 9-15,-3-8 4 16,0-13-16-16,3-6-9 15,0 0-5-15,1 3 4 16,5 2-5-16,-3 3 12 16,5 4 1-16,2 4-6 15,5 5 6-15,3 6 0 16,1 0-3-16,2 3 4 16,4 11-1-16,-2 3 2 0,4 0 0 15,5 3 0 1,4-1 0-16,6 2 0 0,13-1 1 15,8 1 3-15,11-1-1 16,8 5-2-16,0 0 1 16,-1 5-1-16,-2 3-1 15,-5 0 0-15,-2 5 1 16,-11-2-1-16,-4-2-1 16,-11-6 1-16,-13-4 1 15,-2-6 0-15,-7-5 0 16,-5-4-1-16,-2-4 0 15,2 0 0-15,-4-5-3 16,0 0-113-16,-12-13-391 16</inkml:trace>
  <inkml:trace contextRef="#ctx0" brushRef="#br0" timeOffset="60533.1883">6560 4959 352 0,'0'0'94'15,"0"0"-31"-15,0 0-26 16,0 0 3-16,0 0 22 16,0 0-16-16,0 0 1 15,0 0 15-15,0-3-25 16,0 3-12-16,0 0-2 15,0 0-12-15,0 0-7 16,0 0-2-16,9 3-2 0,13 7 5 16,14-1 9-16,19-1 13 15,24-5-6-15,12 3 2 16,9-3-4-16,10-1-15 16,-2 3-4-16,5 0-1 15,-5 2-1-15,-7-4 2 16,-10 0 0-16,-10-3-1 15,-4 0 1-15,-8 0 1 16,-5-6-1-16,-3-2 2 16,-4 2-2-16,-5-2 0 15,-3-1 0-15,-7 2 1 16,-8 3-2-16,-10 2 0 16,-5-1-1-16,-5 3 1 0,-8 0-2 15,0 0 3-15,-6 0 0 16,0 0 0-16,3 0 2 15,-3 0 1-15,0-1 3 16,0 1-2-16,4-2-1 16,-4 2-3-16,0-1 3 15,3 1-1-15,-3-2-2 16,6 0-1-16,0-1-2 16,2 3 3-16,2 0-4 15,-1 0-1-15,3 11 1 16,6 7 2-16,1 4 2 15,1 2-1-15,5 2 1 0,2-2 2 16,1-4-1-16,5 1 0 16,0-5 7-16,-2 0-8 15,-4-3 1-15,-5-4 1 16,-2-3 1-16,-10-3 5 16,-1-1-5-16,-3-2-1 15,-1 0 5-15,-2 0-5 16,4-11 11-16,-4-5-9 15,3-6 0-15,0-4 3 16,0-2-4-16,1-1-2 16,-1-1 0-16,2 2 0 15,-2 2-1-15,4 2 0 16,-1 7 1-16,-3 4 4 0,0 6-4 16,-1 3 7-16,-1 4-6 15,-1 0-2-15,3 0-4 16,6 16 4-16,1 9 4 15,4 4 10-15,5 4 4 16,-1 1-3-16,3-2-3 16,0-1-7-16,-2-2 4 15,-4-5-6-15,-3-7 0 16,-6-2-1-16,1-5 0 16,-4-4 0-16,-6-3-1 15,5-3 3-15,-5 0 1 16,0 0 3-16,0 0 11 0,0-8-7 15,3-10-12 1,0-6 2-16,0-4 0 0,-3-3-2 16,7 5 0-16,-1-7 0 15,3 0 0-15,0-1 0 16,6 3 0-16,-3 4 0 16,-2 7 1-16,-1 9-1 15,-4 6 0-15,-2 3 0 16,0 2-3-16,3 0-5 15,4 12 5-15,5 10 2 16,6 9 2-16,4 6 3 16,2 1 4-16,6-1 6 15,1-4-5-15,2-4-7 16,-6-7 2-16,-2-3 0 16,-7-10-1-16,-6-1 0 0,-6-5-1 15,-4-3-1-15,-1 0 5 16,-1 0 8-16,-3-12 1 15,0-6-14-15,3-2 0 16,-3 3-1-16,0 4-2 16,3 3 2-16,-3 2-2 15,6 3-1-15,-3 1 2 16,0 4-5-16,1 0-1 16,2 0 1-16,3 0-1 15,6 0 3-15,3 0 2 16,9 0 2-16,4 0-1 15,5 0 0-15,10 0 0 0,2 0 2 16,7-7-1-16,2-1 0 16,1-1 0-16,0 1 0 15,5-1 0-15,-5 1 1 16,0 2 1-16,0-4-2 16,-4 3 1-16,3 2 1 15,-5-4-2-15,-3 6 0 16,-4 0 1-16,-2-2 0 15,-4 1-1-15,3 0 3 16,0 1-2-16,3 0-1 16,4-2 0-16,0 5-1 15,-3 0 1-15,-5 0 1 16,-3 0-1-16,-1 0 0 0,-4 0-1 16,-2 0 2-16,5 0-1 15,0-2 0-15,3-1-1 16,1-1 1-16,2 3 1 15,1-3 0-15,-3 4 0 16,-1-3 0-16,0 1 0 16,-5 1-1-16,-1-1 1 15,-5 1 5-15,2-1-3 16,-6 1 3-16,6 0-6 16,3-1 2-16,3 2 0 15,3-2-1-15,-1-1 1 16,-5 0-2-16,-3 0 0 0,-8 1 4 15,1 2-2 1,-1-1-2-16,-2 1 0 0,3 0 2 16,-1 0 0-16,1 0-1 15,0 0 0-15,0 0 2 16,-5 0-1-16,-6 0 1 16,-3 0 3-16,-6 0 3 15,-3 0 9-15,0 0 2 16,0 0-1-16,0 0-5 15,0 0-4-15,0 0-6 16,0 0-2-16,0 0 1 16,0 0-1-16,0 0-1 15,0 0-1-15,0 0-37 16,-24 0-207-16,-14-16-439 16</inkml:trace>
  <inkml:trace contextRef="#ctx0" brushRef="#br0" timeOffset="61908.3966">10966 4134 503 0,'0'0'86'0,"0"0"-45"16,0 0 61-16,0 0-43 16,0 0-38-16,0 0-9 15,-6 0 18-15,6 0-2 16,0-2 9-16,0-1 19 0,0 0-29 15,0 1 4 1,0 2 36-16,0 0-28 0,0 0-13 16,0 0-5-16,0 0 6 15,0-1-2-15,0-1 3 16,0-2 10-16,0 0-26 16,0 0 3-16,0 2 1 15,0 1 7-15,0 1 3 16,0 0-10-16,0 0-16 15,0 0 0-15,0 0-9 16,0 0 0-16,9 0 6 16,4 11 3-16,4-1 3 15,5 3-2-15,2 3 1 0,1 1 4 16,5 1-2 0,3 3 0-16,2 0 7 0,3 1-3 15,-2 2-8-15,1-2 4 16,-1-1 4-16,-5 2-5 15,2-1-1-15,-3 0 3 16,2 3-3-16,6 2 3 16,-2-1-3-16,4-1 2 15,-1 1-4-15,-4-3 4 16,0-1-4-16,-5-1 2 16,-2-1-2-16,-1 3 0 15,-3-1 2-15,1 0-2 0,-2 3 1 16,-1-4-1-1,2-3 0-15,-2 2 1 0,-6-4-1 16,7-2-2-16,-4 1 2 16,-2-4 0-16,-4-1 0 15,2 2 1-15,-4-1-1 16,2 0-2-16,-4 1 2 16,4-2 2-16,-2 0-2 15,1-1-3-15,4-1 3 16,-6 1 0-16,4-5 0 15,-2 4 0-15,0-3 0 16,1-2 1-16,-2 1-1 16,-1 1 0-16,-4-2 1 15,0-1-1-15,-3 1 0 16,0-3 0-16,-3 0 1 0,1 0-1 16,-1 0 4-16,0 0-4 15,0 0 1-15,0 0-1 16,0 0 0-16,0 0 2 15,0 3-4-15,0-3 0 16,0 0 2-16,0 0 1 16,0 0-1-16,0 0 1 15,0 0 3-15,0 0-1 16,0 0-2-16,0 0 0 16,0 0 6-16,0 0-3 15,0 0 4-15,-7 0 8 16,-15 0-9-16,-11 0-3 0,-12 0-4 15,-10 0 2 1,-7 0 1-16,0 0-1 0,-2 0-2 16,-2 0-2-16,4 0-76 15,1 0-110-15,6-11-242 16</inkml:trace>
  <inkml:trace contextRef="#ctx0" brushRef="#br0" timeOffset="63655.0429">12776 4478 750 0,'0'0'102'0,"0"0"4"16,0 0 78-16,0 0-91 16,0 0 10-16,0 0-51 15,0 0-35-15,-14-32-17 0,14 32 0 16,0 8-10-16,0 16 10 16,0 10 0-16,7 7 12 15,-1 2-6 1,-2-4-1-16,2-3-1 15,1-2-4-15,-3-4 1 16,-1-2-1-16,0-9 0 0,0-4 0 16,-3-5-3-16,0-4-78 15,0-6-90-15,0 0-147 16,0-18-285-16</inkml:trace>
  <inkml:trace contextRef="#ctx0" brushRef="#br0" timeOffset="63905.047">12772 4536 877 0,'0'0'11'0,"0"0"13"15,0 0 72-15,0 0-44 0,85-72-28 16,-59 58-9-16,-1 1 1 15,-1 1 1-15,-5-1-4 16,-6 4-3-16,1 0-4 16,-8 4-6-16,-6 4 0 15,0 1-9-15,0 0-95 16,-10 7-192-16,-7 7-39 16</inkml:trace>
  <inkml:trace contextRef="#ctx0" brushRef="#br0" timeOffset="64123.855">12792 4606 582 0,'0'0'34'0,"0"0"72"15,0 0-44-15,0 0-34 16,0 0-19-16,0 0 60 16,39 0 24-16,-17 0-51 15,1 0-6-15,3-5-2 16,1 0-13-16,1 2-8 15,-1 0-11-15,-6 3-2 16,0 0-5-16,-8 0-2 16,-7 0-134-16,-6 6-142 15</inkml:trace>
  <inkml:trace contextRef="#ctx0" brushRef="#br0" timeOffset="64358.1909">12835 4809 684 0,'0'0'118'16,"0"0"-24"-16,0 0 45 15,0 0-101-15,0 0-37 16,0 0 6-16,37 0 28 16,-10-4 10-16,0-2-11 15,5-1-7-15,3 2-10 16,4-2-11-16,4 7-4 15,-4 0-2-15,-1 0-8 16,-6 0-114-16,-11-6-328 0</inkml:trace>
  <inkml:trace contextRef="#ctx0" brushRef="#br0" timeOffset="68655.0359">6448 6607 445 0,'0'0'67'16,"0"0"16"-16,0 0-29 0,0 0-16 0,0 0-22 16,0 0-1-16,0 0 8 15,0 0 15-15,0 0-15 16,0 0-6-16,0 0 10 16,0 0 7-16,0 0-11 15,0 0-16-15,0 7-6 16,0-3 1-16,0 4-2 15,0 0 3-15,4-2-1 16,2 2-1-16,0 1 0 16,-1-1-1-16,-2-2 1 15,0 0-1-15,0-1 3 16,1-3-3-16,5 2 2 16,-3-1 3-16,9-1 0 15,0-2 5-15,4 0-2 16,4 0 1-16,14 0 2 15,11-16 13-15,19-7 17 16,18-10-4-16,19-6-9 16,20-9-20-16,12-3 0 15,7-2-8-15,3 1-1 16,-13 4 1-16,-17 10 0 16,-17 7 0-16,-19 8 3 15,-14 6-3-15,-14 6 0 16,-10 3 1-16,-9 2 2 15,-8 1-3-15,-1-1 0 16,-3-3 0-16,3-1-1 16,4-4 1-16,-1 3 1 15,-2-1-1-15,-1 1-1 16,-3 3 1-16,-3 1 1 16,-6 0-1-16,-2 4 1 15,-4 2-1-15,-6-1 0 16,0 2 5-16,0 0 5 15,0 0 42-15,0 0 6 16,0 0-17-16,0 0-18 0,0 0-23 16,0 0-1-1,0 0-4-15,0 0-6 0,3 0-6 16,5 13 15-16,5 5 1 16,2 3 2-16,6 5-2 15,1 1 1-15,4 0 0 16,2 0 0-16,2 2-2 15,-5-3 2-15,2-4 0 16,-5-4 2-16,-5-5-1 16,-4-3-1-16,-4-5 0 15,-1-2 3-15,-5-3-2 16,-3 0 1-16,4 0 2 0,-1 0 3 16,0-14 10-16,0-6-13 15,0-7-3-15,-3-2 0 16,0-4-2-16,3 1 2 15,-3-2-1-15,0 2 3 16,3 3-3-16,0 3 2 16,3 6-1-16,-2 4 0 15,2 3 1-15,-1 2 1 16,-2 5 1-16,3 2 8 16,-3 1-10-16,0 3-2 15,4 0-8-15,5 7-1 16,9 10 8-16,4 3 1 15,8 5 2-15,0-2 2 16,6 1-3-16,-5-4-1 16,-1 0 2-16,0 0 6 0,-11-5-8 15,-1 0 1 1,-9-5 0-16,-3-1 0 0,1-2-1 16,-4-4 0-16,-4-1 0 15,1-2 3-15,0 0-3 16,-3 0 1-16,0 0 5 15,6 0-6-15,1-8 4 16,2-7 1-16,3-8-1 16,0-3-4-16,0-4 1 15,4-3 3-15,1 1-4 16,-1 1 1-16,-4 0-1 16,3 1 0-16,-3 4 1 0,0 2 0 15,1 7-1-15,-5 7 0 16,-5 3 1-16,0 7-1 15,0 0 1-15,1 0-1 16,8 4-13-16,7 13 12 16,4 5 1-16,7 2 3 15,-2-2-2-15,2-5 3 16,6 2 0-16,-5-5-4 16,6-3 4-16,-4-4 5 15,-8-2-6-15,1-3-1 16,-7-2-1-16,-1 0 2 15,-3 0 3-15,2-2-6 16,5-13 7-16,5-2-7 0,1-4 1 16,2-1-1-1,-1 2 0-15,3 0 1 0,-2-1-1 16,6 0 0-16,-1-1 1 16,4 0-1-16,3 1 0 15,-2 2 1-15,-4 0-1 16,-2 3 1-16,-1 1-1 15,-3 1 0-15,1 0 1 16,2 1 2-16,0-1 1 16,6-1-1-16,1-2 1 15,-2 0-3-15,6-2 4 16,-4 2-5-16,-1 2 2 0,0 2-1 16,-6-1-1-16,2 3 0 15,1-2 0-15,-3-1-1 16,0 2 1-16,-2-2 3 15,2-1-1-15,0-1-2 16,-1 2 0-16,3 0 2 16,-2 2 1-16,4 0-1 15,-6 0-1-15,5 1 0 16,-3 0 1-16,0-1-1 16,-2 2 0-16,2-1-1 15,-3 1 1-15,1-2 1 16,2 0-2-16,-3 1 1 15,-2 2-1-15,-1 0 1 16,-5 2 0-16,-5-1-1 16,2-1 1-16,-4 1 0 0,6-1 0 15,-2-2 1-15,-2 2 1 16,8-3-1-16,-4 2-1 16,4-1-1-16,2 1 0 15,-3 2 0-15,0-1 2 16,-2 1-3-16,-5-1 2 15,2 0-1-15,-3 1 1 16,1-1-1-16,-1 1 0 16,-3 0 1-16,7-3 0 15,-2 2-1-15,3-2 0 16,1 2 0-16,-2-1 0 16,2 0 0-16,-5 0 1 0,-1 1 0 15,-3-1-1-15,-1 1 0 16,3 1 0-16,-3-1 1 15,3 0-1-15,3-2 0 16,1-1 0-16,-1 0 0 16,3-2 1-16,-1 4-1 15,-1-3-1-15,0 2-1 16,-3 0 2-16,1 5 0 16,-5 0 0-16,-4 0 0 15,-2 3 1-15,1 3 2 16,-4-4 12-16,-3 1 9 15,3 3-1-15,0-3 1 16,0-1 2-16,1 0-12 0,2-4-3 16,0 3-7-16,0 0-4 15,-5 2-3-15,1-4 3 16,-2 1-93-16,-6-11-298 16</inkml:trace>
  <inkml:trace contextRef="#ctx0" brushRef="#br0" timeOffset="70889.999">9261 2699 629 0,'0'0'110'15,"0"0"-78"-15,0 0 72 16,0 0-6-16,0 0-46 16,0 0-34-16,0 0-7 15,-6 0 6-15,6 0 3 16,0 0 3-16,0 0-7 0,0 0-7 16,0 0-2-1,9 0-4-15,18 0 2 0,12-5 3 16,4-5-2-16,5-1-3 15,-2 1-3-15,-9 2 0 16,-4 1-5-16,-12 5 3 16,-15 2-25-16,-6 0-253 15,0 0-111-15</inkml:trace>
  <inkml:trace contextRef="#ctx0" brushRef="#br0" timeOffset="71374.3952">9364 2701 724 0,'0'0'8'0,"0"0"82"15,0 0 9-15,0 0-14 16,0 0-53-16,0 0-19 15,-79 6 9-15,55 16 27 16,2 1-11-16,2 4 4 16,7-4-10-16,4-2-8 15,9-5-9-15,0 1-2 0,3-3-11 16,16-3 1 0,11-1-1-16,3-6 5 0,7-4-5 15,2 0-1-15,-2 0-1 16,-7 0-2-16,-6 0-4 15,-9 0-4-15,-8 0-1 16,-7 3 8-16,-3 11-4 16,0 5 6-16,-3 3 1 15,-19 2 2-15,-5 0 2 16,-3-2-2-16,2 0 2 16,-2-7 3-16,5-5 4 15,5-3 8-15,1-4-2 16,7-3 2-16,0 0-10 15,3 0-5-15,0 0-4 0,-1-4-52 16,-1 1-75-16,-5 0-184 16</inkml:trace>
  <inkml:trace contextRef="#ctx0" brushRef="#br0" timeOffset="72171.3652">8718 4328 947 0,'0'0'45'0,"0"0"125"15,0 0-33-15,0 0-61 16,0 0-46-16,0 0-23 16,-3-15-7-16,3 32-8 15,0 13 8-15,7 8 26 16,4 5-1-16,-2-3 2 15,-3-1 0-15,0-6-11 0,-3-4-11 16,1-5 2-16,-4-2-1 16,0-2-3-16,0-3 2 15,0-3-5-15,-7-2-60 16,1-5-108-16,0-7-127 16,-3 0-349-16</inkml:trace>
  <inkml:trace contextRef="#ctx0" brushRef="#br0" timeOffset="72702.6177">9103 4363 768 0,'0'0'7'15,"0"0"36"-15,0 0 39 16,0 0 23-16,0 0-41 0,0 0-6 15,-43-38-18-15,34 38 6 16,-2 0-25-16,-5 16-15 16,1 2 5-16,0 2 5 15,3 6-5-15,6 0 9 16,6 1 1-16,0-2 4 16,0-1-11-16,12-2-9 15,9-1 1-15,-3-8-3 16,6-3 1-16,-2-4 1 15,-4-5-3-15,0-1 4 16,-2 0 1-16,-7-10-2 16,2-7 5-16,-1-2-8 15,-7-6 5-15,0-1-4 0,-3-4 0 16,0 1-3 0,-13 2 4-16,-4 4-3 0,1 8-1 15,-2 6-6-15,-6 9-17 16,-1 0-138-16,-8 0-405 15</inkml:trace>
  <inkml:trace contextRef="#ctx0" brushRef="#br0" timeOffset="74571.3043">9145 6686 916 0,'0'0'23'16,"0"0"107"-16,0 0 13 16,0 0-67-16,0 0-5 0,0 0-25 15,0 0-6 1,-11-29-15-16,11 29-19 0,0 0-6 16,0 14-14-16,0 11 14 15,0 11 10-15,3 2 2 16,5 0-5-16,2-1-2 15,2-4 6-15,-3 0-8 16,3-6-2-16,-3 0-1 16,-3-5 2-16,-3 0 0 15,0-7-2-15,-3-1 0 16,0-4-3-16,0-4-2 16,0-6-22-16,0 0-101 15,-6-4-79-15,-3-25-245 16</inkml:trace>
  <inkml:trace contextRef="#ctx0" brushRef="#br0" timeOffset="75008.8081">9558 6677 1035 0,'0'0'18'16,"0"0"127"-16,0 0-43 15,0 0-43-15,0 0-46 0,-85 11-4 16,61 8 2-16,12 1 0 16,3 0 0-16,9 0-9 15,0-1 1-15,12 2-3 16,15-3 4-16,4-4-3 15,2 3-1-15,3-5 3 16,-5-2 0-16,-4 1-3 16,-8-1 0-16,-5-2-1 15,-8-3 1-15,-6 2 0 16,0-2-3-16,0 2 3 16,-9 0 8-16,-9 2-4 15,-3-3-2-15,-9 2 2 16,-2-2-4-16,-3-3-2 0,-5 1-54 15,1-1-68-15,3-3-159 16,8 0-229-16</inkml:trace>
  <inkml:trace contextRef="#ctx0" brushRef="#br0" timeOffset="75212.0103">9522 6693 1039 0,'0'0'19'16,"0"0"35"-16,0 0 1 0,81-14 18 16,-23 0-44-16,3-1-23 15,-2-3-6-15,-3-7-14 16,-22-4-514-16</inkml:trace>
  <inkml:trace contextRef="#ctx0" brushRef="#br0" timeOffset="79006.711">3278 5095 50 0,'0'0'123'0,"0"0"-32"16,0 0-53-16,0 0-7 15,0 0-13-15,0 0 19 0,0 0 20 16,12 0 30-16,-12 0 9 16,0 0-22-16,0 0-18 15,0 0-11-15,2 0-18 16,-2 0-2-16,4 0-9 15,-4 0-5-15,0 0 6 16,3 0 43-16,-3-3-17 16,0 1-12-16,0-1 2 15,3 0-14-15,-3-2-10 16,6 4-3-16,-3-2-5 16,0-1-1-16,0 4-1 15,-3-1 1-15,0 1 1 16,0 0 0-16,0 0 0 0,0 0 1 15,0 0 8-15,0 0 6 16,0 0-2-16,0 0-7 16,0 0-5-16,0 1-2 15,0 20-2-15,0 8 2 16,0 12 16-16,0 7-3 16,0 2 2-16,0 8 0 15,-3 7 1-15,-3 5-7 16,3 5 1-16,0 3 3 15,-3-5-7-15,2 0-3 16,2-3 2-16,1-1 2 16,-1-1-1-16,2-2 9 0,0-2-3 15,0-4 3-15,0 3-5 16,0 2-4-16,0 1-3 16,0 0 1-16,0-3-4 15,0 4 0-15,0-2 0 16,-3-2 0-16,0 0 0 15,-3 3 1-15,3-4 0 16,0-1 1-16,3-2-2 16,0 3 0-16,0 4 0 15,0-2 5-15,0 1 0 16,3-5 1-16,3 2-2 16,-1-2 11-16,1 4-7 15,1-6 5-15,2 2-1 16,0-5 1-16,-3-1-4 15,1-1-6-15,-2 3 1 0,-5 2 0 16,0 0-1-16,0-2 1 16,0-6 0-16,0-4-1 15,0-2 0-15,0-3 3 16,0 3 0-16,6-4-2 16,3 2 2-16,1-3-5 15,-4 4 1-15,2-6-1 16,-7 1-1-16,1-4 5 15,-1-1-3-15,-1 0 0 16,2-4 0-16,-1-2 3 0,1 0 3 16,-1-4-3-1,5-1-1-15,-3-1 0 0,0-2-2 16,0-2 0-16,-3-4 0 16,3-3-1-16,-3-3 4 15,0 0-1-15,0-4-2 16,0 1-2-16,0-1-1 15,-9-3-29-15,-1 0-84 16,-4 0-117-16,1-17-366 16</inkml:trace>
  <inkml:trace contextRef="#ctx0" brushRef="#br0" timeOffset="80233.7884">3366 8824 270 0,'0'0'89'0,"0"0"-86"16,0 0 22-16,0 0 137 0,0 0-39 15,0 0-61 1,0 0-1-16,0-8-37 0,0 3 29 15,3 2-31-15,-1 3 5 16,-2 0 23-16,0 0-20 16,0 0-11-16,0 0-8 15,0 0-3-15,0 0-6 16,0 0-2-16,1 0-2 16,10 0 1-16,14 8 1 15,15 1 6-15,23-3 0 16,16-2 12-16,22-1 17 15,10-1-2-15,14 1-13 16,6 1-9-16,11 1-4 0,1-2-3 16,2 2-4-16,-6-2 2 15,-5 1-2-15,-9 3 0 16,-10-1-4-16,-3 0 4 16,-8 2 1-16,-5-2 3 15,-5-3-3-15,3 0-1 16,1 1 1-16,2-1-1 15,6-2-2-15,0 2 1 16,0-3 1-16,-2 0-2 16,-10 0 2-16,-15 0 0 15,-22 0 3-15,-11 0-3 16,-16 0 9-16,-15 0 20 0,-8 0-16 16,-4 0-8-1,-3 0-1-15,0 2-4 0,0-2-1 16,0 1-2-16,0 1 3 15,0-1 0-15,0-1-82 16,0 0-229-16</inkml:trace>
  <inkml:trace contextRef="#ctx0" brushRef="#br0" timeOffset="82070.5954">6469 8313 695 0,'0'0'19'0,"0"0"81"16,0 0 38-16,0 0-25 16,0 0-57-16,0 0 12 15,0 0-20-15,-17-24-10 16,17 24 8-16,0 0-5 16,0 0-11-16,0 0-14 15,0 0-7-15,0 0-3 16,0 0-6-16,0 0-2 0,0 17-12 15,0 19 9-15,0 17 5 16,12 20 3-16,-1 13-2 16,2 9 3-16,-4 7-4 15,6 4 1-15,-6 3 1 16,-3 3 1-16,0-2 8 16,0 1 0-16,-2-5 8 15,-1-5 4-15,-3-14-9 16,3-10 8-16,-3-11-13 15,3-13 0-15,3-7-4 16,2-13-4-16,-1-4 3 16,2-4-4-16,-6-11 1 0,0-3 1 15,0-7-2-15,-3-2 0 16,0-2-6-16,0 0-82 16,0-12-48-16,0-10-125 15,0-12-128-15</inkml:trace>
  <inkml:trace contextRef="#ctx0" brushRef="#br0" timeOffset="82586.2304">7122 8799 1021 0,'0'0'12'15,"0"0"108"-15,0 0-8 16,0 0-34-16,0 0-35 16,0 0-13-16,-7-58 1 15,7 55 4-15,0 1 1 0,-3 2-3 16,3 0-7-16,0 0-12 16,0 0-14-16,0 22-13 15,0 21 10-15,0 13 3 16,10 14 5-16,2 3-2 15,0-1 8-15,3-1 0 16,0-3-1-16,-2-3-2 16,-4-2-3-16,-1-8-2 15,-5-11-2-15,-3-10 1 16,4-14-2-16,-4-6 0 16,0-5 0-16,0-9-18 15,0 0-137-15,0-17-114 16,0-19-605-16</inkml:trace>
  <inkml:trace contextRef="#ctx0" brushRef="#br0" timeOffset="83023.8177">7313 9115 866 0,'0'0'5'0,"0"0"110"16,0 0-12-16,0 0-58 15,0 0-33-15,0 0-5 16,0-8 2-16,19 8 0 15,14 0 18-15,18 0 21 16,25-1-5-16,24-6 25 16,21-3-41-16,16 3-7 15,8-3 6-15,4 3-5 16,0 1-3-16,-6 5-18 16,-10-1 4-16,-9 2-3 15,-14 0 0-15,-13 0 1 16,-15 0-1-16,-16 0 4 15,-11 0-5-15,-13-3 3 0,-11-1-2 16,-4 3-1-16,-5-2-26 16,-5 0-109-16,-7 3-94 15,-10-6-248-15</inkml:trace>
  <inkml:trace contextRef="#ctx0" brushRef="#br0" timeOffset="85727.1624">12110 4939 100 0,'0'0'298'16,"0"0"-171"-16,0 0 27 16,0 0-62-16,0 0-16 15,0 0-39-15,0 0 4 16,6-39 14-16,-3 35-18 15,0 3 5-15,-3 1-3 16,0 0-11-16,0 0-10 16,0 0 2-16,0 0-4 0,0 0 0 15,0 0-9-15,0 0 1 16,0 0 8-16,0 0-9 16,0 0-7-16,0 3-3 15,7 15 3-15,-3 8 4 16,2 11 1-16,-2 7 2 15,-1 8 6-15,-3 4-5 16,0 3 14-16,0 0-5 16,0 2 3-16,0 2 3 15,-7 6-9-15,1 5 4 16,-2 3-7-16,2 7-7 16,0 5 5-16,-3 2-9 15,3 2 5-15,-5 0-2 16,4-7-1-16,1 0 1 15,0-8-2-15,-1-4 0 0,4-1 0 16,3-4 0-16,0-3 1 16,-3 0-2-16,3-3 2 15,-3 0 0-15,3-1-1 16,-3 6 3-16,-4 5-4 16,-1-1 1-16,2-1 0 15,3-6-1-15,0-5 0 16,0 1 2-16,3-3-2 15,0 2 0-15,0-4 0 16,0-1 0-16,6-4 0 16,3 1-2-16,1-1 4 15,1-1-1-15,-2 1-1 0,1 2-1 16,-1-4 1-16,-5-3-2 16,1-5 2-16,1-5 0 15,-3-2 0-15,-3-5 0 16,3-2 0-16,-3-4 1 15,0-1 3-15,0 0-4 16,0-2 0-16,0 2 0 16,0-3 0-16,0 7 0 15,0 1 0-15,0 2 1 16,0 2-1-16,-11 2 0 16,5-5 0-16,2 0 0 15,1-3 0-15,0 0 0 16,3-3 0-16,-3-2 2 15,3 0-2-15,0 0 0 0,-3-5 0 16,3-1-3-16,0 0 3 16,-3-2 1-16,-4 3-1 15,1-2 3-15,-4 0-3 16,3-4 0-16,-6 4-1 16,1-3 2-16,-3 1 0 15,0-3-1-15,-1 1 3 16,-4-3-3-16,-2 1 0 15,-2 0 2-15,-1-2-2 16,1 3 0-16,0-1-2 16,0-2 2-16,-4 2 0 0,-2 2 0 15,0-4 0-15,-1-2-1 16,-5 0-2-16,0 3-2 16,-7-1 1-16,1-3-2 15,-1 5 5-15,4-4 1 16,2 2 0-16,-2 0 0 15,2-2 0-15,4-1-2 16,2 0 1-16,-2 1-1 16,0-1-2-16,2 1-2 15,-2-1 4-15,-3 3 2 16,-4-1 0-16,1 2 0 16,-2 1 2-16,3-1-3 15,-5 0 1-15,1-1-7 0,-1 1-10 16,-2-3 2-16,-1 1 5 15,-2-1 10-15,2-3-6 16,1 1 6-16,2-1-1 16,7 3 1-16,1-3-1 15,3 3 1-15,2 0 1 16,0-3-1-16,2 7 0 16,-2-3-1-16,-2 4 1 15,3 0 0-15,-1-2 0 16,-2 5-1-16,3-5 1 15,5 2 0-15,-1-3 0 16,5-1 1-16,1-1-1 0,1 0 0 16,-3-1 0-1,2 1-1-15,-5 2 2 0,0-2-2 16,-6 1 2-16,0 1-2 16,2 0 4-16,-2-2-3 15,-3 1 1-15,5-3 0 16,-2 0-1-16,5-1 1 15,1 0-1-15,-1 0 1 16,5 0-1-16,4 5 1 16,-5-3 0-16,6 1-1 15,-1 1 0-15,2-1 0 16,-2 4 0-16,4-4 0 16,1 0 0-16,-5 0 2 15,4 1 0-15,-6 0-2 16,6-4 3-16,-4 3-3 15,1-3 5-15,0 2-2 0,0-1-3 16,-6 2 1-16,6 0-1 16,-4 0 2-16,-2-2 0 15,0 2 6-15,0-3 3 16,5 3 0-16,-2-3 2 16,0 0-2-16,3 0-2 15,-6 0-5-15,-1 0-4 16,-5 0-1-16,-10 0-46 15,-8-6-223-15</inkml:trace>
  <inkml:trace contextRef="#ctx0" brushRef="#br0" timeOffset="87617.8893">6715 10508 938 0,'0'0'44'16,"0"0"33"-16,0 0 78 15,0 0-33-15,0 0-54 16,0 0-7-16,0 0-35 15,-20-52-9-15,20 52-7 16,0 0-7-16,0 5-3 16,0 20-3-16,-4 11 3 15,1 10 14-15,-3 7 3 16,0 2-3-16,3-4-5 16,3-4-1-16,0-5-6 15,0-3 3-15,0-6-4 16,0-7-1-16,0-5-1 0,0-8-1 15,0-3-49-15,3-10-184 16,3 0-159-16</inkml:trace>
  <inkml:trace contextRef="#ctx0" brushRef="#br0" timeOffset="88305.741">7183 10664 830 0,'0'0'34'0,"0"0"80"15,0 0 46-15,0 0-72 16,-85-21-26-16,63 21-19 15,-2 11-24-15,0 12-15 16,0 7 9-16,5 9-5 16,8-3 1-16,8-2-2 15,3-1 4-15,2-7-4 16,13-4 1-16,4-5-3 16,5-6 4-16,-6-8-7 15,3-3-1-15,-2 0 0 0,-1-14-1 16,-3-8-1-1,0-7-29-15,-6-2 4 0,-2-5-2 16,1 0 10-16,-2-3 12 16,3 5 6-16,4 4-3 15,4 4 6-15,2 6-7 16,-3 9 3-16,-2 3 1 16,-5 5-1-16,-2 3-4 15,-4 0-5-15,0 5-5 16,-3 19 10-16,0 5 5 15,0 1 7-15,0 6 1 16,0-2 9-16,0-5-5 16,0-2 1-16,6-4-1 0,8-3-1 15,5-8 10 1,3-5-12-16,2-4 2 0,0-3 4 16,0 0-3-16,-2-8 1 15,-1-10 0-15,-6-5-8 16,-3-3 4-16,-6-5 5 15,-6-1 2-15,0 0 19 16,-18 2-14-16,-10 2-14 16,-2 9-3-16,-6 9-4 15,-3 10-2-15,-2 0-6 16,-1 15-75-16,6 6-142 16,12-11-524-16</inkml:trace>
  <inkml:trace contextRef="#ctx0" brushRef="#br0" timeOffset="88806.1956">7722 10601 1155 0,'0'0'13'0,"0"0"168"15,0 0-81-15,0 0-57 16,0 0-16-16,0 0-18 15,3-36-5-15,7 56-2 16,5 13-2-16,6 13 7 16,-2 5 9-16,1 1 2 15,-1-6-10-15,0-4-2 16,-2-6 1-16,-1-13-3 16,-7-6 1-16,-1-6-1 15,-2-9 0-15,-3-2 1 0,-3 0 8 16,4-16 27-16,-4-11-12 15,3-16-21-15,0-5-4 16,0-6-1-16,0-1 1 16,3 8-2-16,-3 7-1 15,7 11 0-15,-5 5-1 16,1 8-13-16,3 2-124 16,-2-2-325-16</inkml:trace>
  <inkml:trace contextRef="#ctx0" brushRef="#br0" timeOffset="91498.8977">3229 7606 842 0,'0'0'69'0,"0"0"37"15,0 0 66-15,0 0-69 16,0 0-12-16,0 0-33 0,0 0-42 15,-15-50-16 1,9 59-3-16,-10 25 3 0,-8 12 5 16,-4 7 0-1,-2-2-1-15,7-1-3 0,1-6 3 16,6-10-1-16,5-12 1 16,8-6-3-1,0-11 1-15,3-3-2 0,0-2 0 16,0 0 7-1,0-14 5-15,9-15-1 0,9-10-11 16,3-11-1 0,1 1 1-16,5-2-24 0,3 6 15 15,-2 6 4 1,-1 12 2-16,0 10 3 0,-6 11 0 16,4 6 3-16,-1 3 1 0,6 17 0 15,1 7 5 1,2 5-7-16,-3 1-1 0,3 3-1 15,-5-2-5 1,-1-7-110-16,-5-14-231 0</inkml:trace>
  <inkml:trace contextRef="#ctx0" brushRef="#br0" timeOffset="92099.6757">2009 7737 1202 0,'0'0'22'0,"0"0"39"0,0 0 54 15,0 0-54-15,0 0-58 16,0 0-3-16,-27 20-9 16,34 27 9-16,-1 12 2 15,-1 0 4-15,-2-3-1 16,0-5-1-16,-3-5-2 16,0-6-2-16,3-9 0 15,-3-9-1-15,3-11-6 16,-3-3-161-16,0-8-177 15,-3-5-433-15</inkml:trace>
  <inkml:trace contextRef="#ctx0" brushRef="#br0" timeOffset="92427.7947">1669 7883 479 0,'0'0'304'0,"0"0"-276"16,0 0 108-16,0 0-26 16,0 0-74-16,0 0-18 15,-6-47 6-15,15 38 19 16,3-2-12-16,10-2-9 0,8-2-12 15,9-4-6-15,13-1 5 16,6-1-7-16,3 4-2 16,-4 5-1-16,-12 3-1 15,-5 8-6-15,-12 1-103 16,-11 0-102-16,-11 14-159 16</inkml:trace>
  <inkml:trace contextRef="#ctx0" brushRef="#br0" timeOffset="92802.7993">1697 8293 847 0,'0'0'17'16,"0"0"128"-16,0 0-17 15,0 0-31-15,0 0-59 16,0 0-20-16,28-7 30 16,5 1-9-16,14-5-12 15,14-4 3-15,12-6 4 0,3-2-6 16,3-5 1-1,-6 2-12-15,-3 3-8 0,-12 5-3 16,-16 7-2-16,-18 5-4 16,-15 6-1-16,-9 0-11 15,0 6-29-15,-18 21 2 16,-9-1-95-16,-7-4-262 16</inkml:trace>
  <inkml:trace contextRef="#ctx0" brushRef="#br0" timeOffset="96188.9459">14704 3142 1050 0,'0'0'6'15,"0"0"49"-15,0 0 60 16,0 0-49-16,0 0-15 16,0 0-20-16,0 0-21 15,-15-46-10-15,15 66-4 0,0 16 4 16,0 14 3-16,3 11 7 15,3 4-1-15,-3 2-4 16,4-3-1-16,-3 0 3 16,-1-7-5-16,0-9-2 15,0-9 0-15,-1-10 0 16,-2-8 0-16,0-4 0 16,0-6-20-16,0-4-144 15,-8-7-51-15,-3-2-124 16</inkml:trace>
  <inkml:trace contextRef="#ctx0" brushRef="#br0" timeOffset="96470.194">14683 3234 873 0,'0'0'6'0,"0"0"74"15,0 0 2-15,48-90-23 16,-26 71-32-16,-5 4-11 16,2 1-7-16,-9 7 0 15,-4-1 1-15,0 4 6 16,-3 1 3-16,-2 0-8 0,3 2-11 16,2 1 0-16,4 0-44 15,-1 0-74-15,1 6-68 16,4 8-3-16,-8 2-315 15</inkml:trace>
  <inkml:trace contextRef="#ctx0" brushRef="#br0" timeOffset="96688.9619">14640 3431 773 0,'0'0'15'0,"0"0"54"15,0 0 53-15,0 0-59 16,0 0 17-16,117-22-45 0,-55 5-15 16,-4 2-5-16,3 0-10 15,-11 3 2-15,-6 0-5 16,-8 5-2-16,-17 4-11 16,-5 3-123-16,-7 0-134 15,-4 0-233-15</inkml:trace>
  <inkml:trace contextRef="#ctx0" brushRef="#br0" timeOffset="96923.3494">15221 3288 986 0,'0'0'32'0,"0"0"125"15,0 0-43-15,0 0-67 16,0 0-29-16,0 0 9 15,62 59 4-15,-43-25-4 16,-2 2-8-16,-4 3-4 16,-7-3-4-16,-3-1-8 15,-3-2-1-15,0-6-2 16,-9-8-6-16,-7-10-141 16,-4-9-158-16,-3-16-515 15</inkml:trace>
  <inkml:trace contextRef="#ctx0" brushRef="#br0" timeOffset="97142.1039">15332 2989 1093 0,'0'0'46'0,"0"0"49"16,0 0 22-16,0 0-104 16,0 0-13-16,0 0-123 15,-3-30-299-15</inkml:trace>
  <inkml:trace contextRef="#ctx0" brushRef="#br0" timeOffset="97954.5831">14832 3171 468 0,'0'0'143'0,"0"0"-94"15,0 0 32-15,0 0-8 0,0 0-27 16,0 0-20 0,-43-23 18-16,40 21 21 0,3 2-12 15,-3-1 8-15,3 1-18 16,0 0-11-16,0 0-3 16,0 0-7-16,0 0-7 15,0 0 6-15,0-3 15 16,6-2 10-16,16-5-10 15,8-4-12-15,6-3-6 16,3 2-11-16,-4 1 5 16,-2 2 5-16,-10 4-6 15,-7 3-2-15,-10 3-9 16,-6 2-1-16,0 0-19 0,0 3-33 16,-15 13-67-1,-8-2-183-15,6-7-653 0</inkml:trace>
  <inkml:trace contextRef="#ctx0" brushRef="#br0" timeOffset="99376.5543">15624 3370 929 0,'0'0'10'0,"0"0"191"15,0 0-56-15,0 0-65 16,0 0-35-16,0 0-13 0,10-47-8 16,13 45-12-16,-2 2-5 15,9 0-2-15,-2 10 3 16,5 9 0-16,1 9-3 15,-5 2-1-15,-4-1-2 16,-8 1-2-16,-7-4-3 16,-10-2 0-16,0-2 3 15,0-5 6-15,-16-5 5 16,2-5-5-16,5-5 1 16,-4-2 1-16,3 0-2 15,3-13 1-15,1-9-7 16,3-8 0-16,3-9 0 15,0-4 0-15,0-6 0 0,6 2-6 16,10 7-13-16,7 12 11 16,-3 8 8-16,3 9 0 15,-4 7-1-15,4 4-4 16,-3 0 5-16,5 15-6 16,-2 11 6-16,3 3 3 15,-3 3-2-15,0 2 3 16,-5 0-3-16,-5 2-1 15,-5-3 0-15,-8-3-14 16,0-5-96-16,0-7-79 16,0-6-89-16,0-12-159 15</inkml:trace>
  <inkml:trace contextRef="#ctx0" brushRef="#br0" timeOffset="99939.1546">16534 3377 924 0,'0'0'73'0,"0"0"60"15,0 0-7-15,0 0-26 16,0 0-76-16,0 0-13 0,-76-71-7 15,41 71-4 1,0 8 0-16,-1 12 3 0,3 4 0 16,11 2 5-16,7 0 2 15,10 1-2-15,5-5-3 16,3-5 2-16,17-1-4 16,6-6 5-16,6-6-2 15,1-4-1-15,-2 0-4 16,2-13-1-16,-6-4-42 15,-5-6 3-15,-9-5 4 16,-7-6 6-16,-6-7 25 16,0-5 4-16,-4-12 5 0,-11-3 9 15,-1-11 7 1,0 1 12-16,2 4-7 0,5 11-11 16,6 18 48-16,3 19-1 15,0 12-12-15,0 7-22 16,0 4-28-16,13 25-8 15,6 20 8-15,0 14 8 16,0 11-1-16,-1 7 12 16,-6-1-14-16,-2-2-4 15,0-7 2-15,-3-8-3 16,-4-8 0-16,-3-11-6 16,0-8-75-16,0-9-125 15,-13-18-266-15</inkml:trace>
  <inkml:trace contextRef="#ctx0" brushRef="#br0" timeOffset="101079.9391">17456 3139 919 0,'0'0'45'0,"0"0"153"16,0 0-59-16,0 0-30 16,0 0-57-16,0 0-51 15,-49-23-1-15,71 23 0 0,17 0 3 16,14 0 9-1,11-3 0-15,5-3-3 0,-1-1-3 16,0-2-2-16,-9 2 0 16,-8 0-2-16,-14 3 0 15,-11 1-2-15,-14 2-1 16,-8 1-3-16,-4 0-69 16,0 0 10-16,-13 0-14 15,-10 2-83-15,0 8 1 16,-3 0 1-16,4 0-32 15,2-2-63-15,4-1 175 16,3-3 78-16,2-1 4 16,1-2 177-16,1-1 27 15,3 0-52-15,3 0 36 0,3 0-41 16,0 0-21-16,0 0-44 16,0 0-26-16,0 0-5 15,0 1-26-15,0 4-18 16,0 9-5-16,0 7-2 15,6 12 6-15,-2 7 3 16,2 8 12-16,-3 4-9 16,3-6-3-16,-2 1-2 15,-1-5-10-15,1-5 2 16,-1-1-2-16,-3-5-1 16,0-3-2-16,-8-4-3 15,-11-3-52-15,-2-7-97 16,-3-11-230-16</inkml:trace>
  <inkml:trace contextRef="#ctx0" brushRef="#br0" timeOffset="101658.0459">17433 3666 659 0,'0'0'52'15,"0"0"-42"-15,0 0 74 16,0 0-21-16,0 0-14 16,0 0-2-16,-65 16-2 15,62-11-10-15,0-4-15 0,3 1-11 16,0-1 3-1,0-1 0-15,0 0 2 0,0 2 1 16,0 4 17 0,22-3 39-16,14 0 15 0,19-3-33 15,17 0-25-15,16 0-3 16,15-6-7-16,2-5-5 16,0 3 3-16,-2 0 3 15,-17 3-9-15,-10 2-6 16,-22 1 1-16,-21 0 10 15,-21 1 12-15,-8 1-13 16,-4 0-1-16,0 0-13 16,-4 0-1-16,-17 0-4 15,-8 3-59-15,3-2-158 0,-4-1-219 16</inkml:trace>
  <inkml:trace contextRef="#ctx0" brushRef="#br0" timeOffset="102501.8911">17948 3094 67 0,'0'0'383'0,"0"0"-288"16,0 0 47-16,0 0-80 16,0 0-18-16,0 0-24 15,-28 0-2-15,25 0 22 16,-3 0 25-16,-5 0-11 16,1 0 0-16,1 0-11 15,3 0-3-15,-3 0-3 16,4 0-9-16,4 0-8 15,1 0-4-15,0 0-11 16,0 0 0-16,9 0 0 16,12 2 6-16,9-2 46 15,2 0-25-15,8 0-13 0,5-2-4 16,4-5-3-16,1 0-5 16,-3 1 0-16,-6 2 3 15,-11 1 13-15,-11 0 8 16,-8 2-6-16,-8 1-18 15,-3 0-7-15,0 0-8 16,0 0-17-16,-3 4-123 16,-10-1-164-16</inkml:trace>
  <inkml:trace contextRef="#ctx0" brushRef="#br1" timeOffset="116653.6965">3565 4738 383 0,'0'0'196'16,"0"0"-193"-16,0 0 80 16,0 0-46-16,0 0-12 15,0 0-18-15,0 0-1 16,-14 1 25-16,14-1 10 15,0 0 1-15,0 0 36 16,0 0-13-16,-3 0-29 16,3 0-13-16,-3 0-1 15,0 0 2-15,0 0 5 16,3 0-14-16,0 0 4 0,0 0 8 16,0 0-6-16,0 0-5 15,0 0-6-15,0 0 10 16,0 0-10-16,0 0-2 15,0 0-8-15,0 0-2 16,0 0-6-16,0 0-5 16,3 0-3-16,12 0 16 15,9 0 5-15,6 0 11 16,4 0-1-16,2 0 10 16,0-7-4-16,-5 2-15 15,-7 0-4-15,-5 1-2 16,-8 2 0-16,-5-1 0 0,-2 2 3 15,-4 1 1-15,0 0-3 16,0 0 4-16,0 0 0 16,0 0-4-16,0 0-1 15,0 3-10-15,0 14 9 16,0 6 1-16,-7 11 4 16,1 5-2-16,3 0-2 15,1-4-1-15,2-7 0 16,0-8 1-16,0-8 0 15,0-4 0-15,0-3 0 16,0-2-2-16,2 3-1 16,-2-1 1-16,0 1-250 15,-18-6-512-15</inkml:trace>
  <inkml:trace contextRef="#ctx0" brushRef="#br1" timeOffset="117841.4233">4006 5294 839 0,'0'0'6'0,"0"0"127"16,0 0-33-16,0 0-56 16,0 0-28-16,0 0-10 15,-12 2 3-15,12-2 2 16,0 0 39-16,-4 0 14 16,4 0 1-16,-3 0-15 0,0 0-28 15,3 0 8-15,0 0-9 16,-2 0-2-16,2-2 2 15,0 2-1-15,0 0-5 16,0 0-5-16,0 0 1 16,0 0 1-16,0 0-1 15,0 0 2-15,0 0-7 16,0 0-5-16,0 0-1 16,0 0-5-16,5 5-5 15,11 7 10-15,11 2 3 16,1 2-3-16,5 1 1 15,3 0 3-15,-3-3-3 0,-2 0-1 16,-4-1 0-16,-5-4 0 16,-5 2 0-16,-7-3-5 15,-4-2 2-15,-6-3 3 16,0 3-6-16,0 5 6 16,0 5 3-16,-13 2 1 15,-7 3-3-15,-2-1-1 16,-8-1 0-16,2 2 5 15,-5-3-4-15,3-1 3 16,5-5-3-16,4-7 4 16,12-2-2-16,3-3 1 0,3 0 5 15,3 0-7 1,0 0-2-16,0 0 3 0,0 0-3 16,0 0 0-16,0 1-5 15,0 7-36-15,-6 6-190 16,-12 0-170-16</inkml:trace>
  <inkml:trace contextRef="#ctx0" brushRef="#br0" timeOffset="161736.0471">6745 15556 562 0,'0'0'4'16,"0"0"101"-16,0 0-29 16,0 0-36-16,0 0-31 15,0 0 0-15,0 0-4 16,0 0-3-16,-5-20 14 16,5 20 17-16,0 0 19 15,0 0-2-15,-3 0-22 16,3 0-11-16,0 0-10 15,0 0-7-15,-3 0-6 16,3 7 3-16,-3 12 3 0,0 5 1 16,0 5 0-16,-1 8 0 15,1 9 0-15,-3 0 5 16,3 7-2-16,0 0 0 16,3-4-1-16,0 1-1 15,0-4 1-15,0 3 0 16,0 1 8-16,0 1 13 15,0-2 3-15,0-3-7 16,0 0-8-16,0-7 1 16,3 2-7-16,0-2-3 15,0 1 3-15,0 2-6 16,-3-5 5-16,0-2-4 16,0-4-1-16,0-3 2 0,0-1 0 15,0-2 5-15,0-3 6 16,0 1 2-16,0 0 5 15,0 1-7-15,3-3-4 16,1-1 2-16,-4-1-3 16,0-1-2-16,3-1-1 15,-3-3 4-15,0-2-5 16,3-1 2-16,-3-2 0 16,0-4-2-16,0 0-3 15,0-2 1-15,0-2-1 16,0 1-1-16,0-2 3 15,0 0-3-15,0 0-3 0,0 0-159 16,0-3-229-16</inkml:trace>
  <inkml:trace contextRef="#ctx0" brushRef="#br0" timeOffset="162314.1875">7076 16101 593 0,'0'0'45'0,"0"0"89"16,0 0-40-16,0 0 23 16,0 0-43-16,0 0 1 15,-12-37 0-15,10 37-22 16,2 0-2-16,0 0-19 16,0 0-13-16,0 0-14 15,0 17-5-15,0 15 0 16,0 17 0-16,0 9 2 15,0-5 10-15,0-1-4 16,0-2 2-16,0-6-5 16,2-8 0-16,-2-4-4 15,0-8 3-15,0-5-4 16,0-9-2-16,0 4 2 16,0-9-14-16,0-5-267 0,-9 0-338 15</inkml:trace>
  <inkml:trace contextRef="#ctx0" brushRef="#br0" timeOffset="162704.9393">7107 16369 631 0,'0'0'54'0,"0"0"32"16,0 0 34-16,0 0-15 15,0 0-64-15,0 0 4 16,46-40-11-16,-26 38-12 16,5 0 6-16,11 2 2 15,7 0 1-15,5-3 11 16,10 0-9-16,5 1-2 15,5 2-11-15,4 0-1 16,-5 0-5-16,-4 0-7 16,-8 0-4-16,-6 0 0 15,-10 0 0-15,-11 5 0 16,-8-2-2-16,-4-3-2 0,-10 2-2 16,-3-2-7-16,-3 0-92 15,0 2-66-15,-6-2-207 16</inkml:trace>
  <inkml:trace contextRef="#ctx0" brushRef="#br0" timeOffset="164142.6912">5035 16237 364 0,'0'0'181'16,"0"0"-112"-16,0 0-4 15,0 0-42-15,0 0-23 16,0 0 1-16,-6 3 0 15,9 6 13-15,3-2 37 16,2 0 10-16,5 0-2 16,5 2 19-16,9-2-26 15,16 2-13-15,11-2-9 16,14-4-1-16,4 2-11 16,7-3-15-16,2 1 4 15,2-3-4-15,-1 1 0 16,-1-1-3-16,-10 0 0 0,-8 0-2 15,-8 0 2-15,-10 3 0 16,-3 0 1-16,-2 0-1 16,-4-1 0-16,-5 3 0 15,-1-2 0-15,1-3 0 16,-4 2 2-16,3 0-1 16,-2-2-1-16,2 0 1 15,-3 0 0-15,-3 0-1 16,0 0 0-16,-5 2-1 15,-1-2 1-15,-3 0 0 16,-6 0 3-16,-3 0-2 16,1 0 1-16,-4 0-2 15,-3 0 0-15,5 0 2 16,-1 0 0-16,1 0-1 16,5 0-1-16,-1 0-1 0,3 0 1 15,0 0 1-15,0 0-1 16,0 0 1-16,-2 0 0 15,1 0-1-15,-5 0 1 16,4 0-2-16,-4 0 3 16,0 0-2-16,0 0 6 15,3 0-1-15,-3 0-1 16,0 0 0-16,3 0-4 16,-3 0 5-16,1 0-3 15,-4 0 6-15,0 0-4 16,2 0 10-16,-1 0 10 15,-2 0 9-15,4 0-8 0,-2 0-5 16,-1 0 8-16,3 0-14 16,-3 0-2-16,0 0 1 15,-3-2-3-15,3 2-4 16,-3 0 1-16,3 0 3 16,-3-2 4-16,6 1 0 15,-2 0-8-15,1-2-1 16,-2 0-1-16,0 1-1 15,0 0 0-15,-3 2-3 16,3 0 0-16,-3-3-8 16,0 3-44-16,0-3-112 15,-9-4-174-15</inkml:trace>
  <inkml:trace contextRef="#ctx0" brushRef="#br0" timeOffset="165502.2018">6627 17614 1055 0,'0'0'2'15,"0"0"34"-15,0 0 52 16,0 0-31-16,0 0-2 15,0 0-17-15,-9-47-6 16,9 47-4-16,0 0-11 16,0 0-3-16,0 3-14 15,0 17-3-15,0 10 3 16,0 3 14-16,3-1-2 16,3 3-3-16,-3-9-3 15,4-3-6-15,-4 1 5 0,0-5-4 16,-3-1-1-16,0 0-6 15,0-1 4-15,0-5-32 16,-6-4-196-16,6-8-130 16</inkml:trace>
  <inkml:trace contextRef="#ctx0" brushRef="#br0" timeOffset="166189.7143">7082 17692 244 0,'0'0'493'0,"0"0"-477"15,0 0 93-15,0 0-7 16,0 0-39-16,0 0 7 15,-88-19-22-15,70 19-21 16,0 11-3-16,0 8-11 16,0 1-9-16,6 6 0 15,5-2-1-15,7-2 4 16,0-2 0-16,0-5 12 16,16-1 5-16,5-3-3 15,-3-5-5-15,3-2-9 16,-6-4-3-16,1 0 4 0,-5-7 1 15,2-7-8-15,-1-3 3 16,1-5-4-16,-2-4-5 16,1-1 4-16,1 1 1 15,-4 5 0-15,-1 3 0 16,2 5 2-16,-4 4-1 16,-3 4 1-16,0 2-2 15,-3 3-2-15,0 0-2 16,0 0-9-16,3 5-10 15,-3 15 9-15,0 2 14 16,0 3 2-16,0 2 0 16,0-4 4-16,3-4-4 15,3 1 3-15,4-8 7 0,-2-2-2 16,4-2-2 0,-2-6 2-16,2-2 0 0,3 0 2 15,-3 0 1-15,0-11-2 16,1-4 1-16,-5-7-3 15,-2 0 3-15,-6-2 10 16,0-3-7-16,-3 3-6 16,-14 4 0-16,-2 8-9 15,-5 1-4-15,-1 9-9 16,-1 2-21-16,-2 5-109 16,4 9-173-16,2 3-349 15</inkml:trace>
  <inkml:trace contextRef="#ctx0" brushRef="#br0" timeOffset="166595.9583">7465 17607 863 0,'0'0'298'0,"0"0"-260"16,0 0 101-16,0 0-103 16,0 0-32-16,0 0 2 0,24 53-6 15,-12-19 18 1,1 5-6-16,1-1 1 0,2-4-4 16,-4-9-3-16,0-3-3 15,0-9-2-15,-6-4 0 16,0-6 5-16,-3-3 2 15,0 0 11-15,-3 0 35 16,3 0 15-16,1-19-22 16,5-12-29-16,2-10-16 15,2-5 6-15,2-7-5 16,-4 6-2-16,-1 8 4 16,-1 8-2-16,-3 12-3 15,1 7 0-15,-4 4-3 16,-3 6-23-16,0 2-165 0,0 0-443 15</inkml:trace>
  <inkml:trace contextRef="#ctx0" brushRef="#br0" timeOffset="168646.9668">3068 16058 719 0,'0'0'12'0,"0"0"-10"15,0 0 33-15,0 0 51 16,0 0-35-16,0 0 5 16,-79-41 0-16,76 39 1 15,0 2-15-15,3-3-10 16,0 3 12-16,0 0-8 15,0 0-17-15,0 0-4 16,0 0 5-16,0 0 7 16,0 0-2-16,0 0-8 15,3-3-6-15,18 0-6 16,10 2 3-16,21-2-3 16,11 3-2-16,7 0-2 15,6 0 6-15,2 0-7 16,-4 3 3-16,1 7-1 0,2 1 0 15,-5 0-1-15,1 0 2 16,-3 2-3-16,2 4 1 16,-5-4 0-16,0 0-1 15,-6 1 2-15,-4-8 0 16,-2 3-1-16,2-2 0 16,-2-4 0-16,6 2 2 15,2-5-3-15,-2 0-3 16,-3 0 2-16,0 0 1 15,-6 0 0-15,-7 4-2 16,-3 1 2-16,-5 3-1 16,-7-3-1-16,-6-1 2 0,-3 1 0 15,-2 3-3-15,-1-1 1 16,0-2 1-16,-3 2 1 16,1-4 0-16,-2 1 0 15,2-4 1-15,2 3 1 16,-3-3-1-16,4 0-1 15,-5 0 5-15,-1 0-5 16,-1 0 0-16,2 0 0 16,-1 0 0-16,2 4-4 15,1-1 4-15,-2-3 1 16,2 0 3-16,-1 0-3 16,-3 0 0-16,-3 0 0 15,-6 0 0-15,0 0 4 16,0 0-3-16,-3 0-1 0,0 0 0 15,0 0-1-15,0 0 3 16,0 0-3-16,0 0-3 16,0 0-10-16,0 3-84 15,-6 0-174-15,-9-3-439 16</inkml:trace>
  <inkml:trace contextRef="#ctx0" brushRef="#br0" timeOffset="170883.3407">2974 13534 707 0,'0'0'9'15,"0"0"-2"-15,0 0 7 16,0 0 4-16,0 0 4 0,0 0-10 16,0-6 1-16,0 6 15 15,-3 0-3-15,3 0 0 16,-2 0 7-16,1 0 14 16,1 0-9-16,0 0-3 15,0 0-3-15,0 0-5 16,0 0-11-16,0 0 3 15,0 0-10-15,0 0-8 16,-2 9 3-16,1 12 5 16,-1 1 3-16,1 7-6 15,-2 2 7-15,3 2 0 16,0 10 5-16,0 0-2 0,0 3 5 16,4 3 2-16,1-3-9 15,-2 1-3-15,3 0 3 16,-3-1-5-16,0 7 2 15,0-1-6-15,0 1 1 16,-3 0-4-16,0-3 6 16,0-1-4-16,0-6 3 15,0 0 1-15,0-4 7 16,0-2 5-16,0-4-5 16,0 0 1-16,0-3-6 15,4 2-1-15,-4-2-6 16,3 1 5-16,0-2-3 15,0 1-3-15,-1 0-1 0,-1-1 2 16,1 1-1-16,-2 7 0 16,0-2 0-16,0-1 2 15,0-1 3-15,0-1-6 16,0-1 0-16,0-2 3 16,0 0-3-16,0-1 0 15,0-3 1-15,0 3 0 16,0-5-1-16,0 0 1 15,0-1 0-15,0-1 0 16,0 2-1-16,0-3 0 16,0 2 0-16,0-3 0 15,1 5 1-15,1-3 0 0,1 1-1 16,0-2 0-16,-3-3 0 16,3 3 0-16,1-5 1 15,-4 5 0-15,3 0 0 16,-3-3-1-16,3 0 0 15,-3-3 0-15,0 1 0 16,3 0 0-16,0-1 1 16,-3 4 0-16,3-2 0 15,-3-3 0-15,3 4 0 16,-3-7 1-16,0 3-2 16,0 0 0-16,0-3 2 15,3 0-1-15,0-1 1 16,-1-2-2-16,-1 3 2 15,2-6 1-15,0 5-2 0,-2-2 2 16,-1 0 2-16,2 2-2 0,1 2 2 16,0-1-1-16,-3 0 5 15,0 0-6-15,0-4 3 16,0 1 2-16,0 2-2 16,0-2 2-16,0 3 3 15,0-3-4-15,0 1-2 16,3 0 4-16,-3-2-1 15,0-1-5-15,3 1 4 16,-3-2-2-16,3 1 4 16,0-1-7-16,-3-1 4 0,3-3 5 15,-3 3-4-15,4-3-1 16,-4 0-1-16,0 0 0 16,0 0-2-16,0 3-2 15,3-3-1-15,-3 0 2 16,0 0-2-16,0 0-1 15,0 0-34-15,0 0-59 16,0 0-59-16,0 0-204 16,0-20-45-16</inkml:trace>
  <inkml:trace contextRef="#ctx0" brushRef="#br0" timeOffset="172211.5698">3011 13564 295 0,'0'0'263'0,"0"0"-154"16,0 0-18-16,0 0-25 16,0 0 29-16,0 0-24 0,0-23-9 15,0 19 0-15,-1 1-40 16,-5 0 8-16,-2-3-21 15,-5-1 4-15,1 3-13 16,0-2 0-16,0 6 2 16,3-3-1-16,-1 3 1 15,5 0-1-15,1 0 9 16,1 0-4-16,0 0-6 16,0 3-1-16,1 11-2 15,2 1 2-15,0-1 1 16,0-1 4-16,0-2-2 15,0-2 9-15,5 0 0 16,1-5 1-16,0 2-4 0,1-6 1 16,2 0-7-16,-3 0 8 15,2 0 4-15,-1-3-3 16,-3-7 0-16,-1 0-8 16,-1 1 2-16,-2-4-2 15,0 3-1-15,0 3-2 16,0 3 7-16,0 1-1 15,0 3 2-15,0-3-6 16,0 3-2-16,0 0-3 16,0 0-3-16,-13 6-8 15,-1 11 12-15,2 0 0 16,2-4-1-16,7-2-2 16,3-2 4-16,0-4-7 15,0 0-2-15,1 1 10 0,11-6 7 16,3 0 3-16,3 0-1 15,0-6-5-15,-2-5 2 16,-4-2-4-16,-4 1 7 16,-8 2-1-16,0-4 3 15,0 8 11-15,-6-5-7 16,-11 8-15-16,-8 3-3 16,-2 0-7-16,3 14-4 15,2 6-74-15,10-10-134 16,6-5-419-16</inkml:trace>
  <inkml:trace contextRef="#ctx0" brushRef="#br0" timeOffset="173055.3837">2343 13464 996 0,'0'0'46'0,"0"0"1"16,0 0 80-16,0 0-54 16,0 0-58-16,0 0-15 15,-31 0-19-15,20 47 19 16,1 10 3-16,-2-2 1 15,4-11 1-15,2-7-2 16,-1-11 0-16,4-4 0 16,0-9 5-16,3-2-7 15,0-11 4-15,0 0 11 16,0 0 24-16,0-8 64 16,0-22-24-16,-3-9-69 15,3-17-6-15,0-7 0 16,0-9-2-16,0-1 0 0,0 7-2 15,0 6-1-15,9 14 0 16,4 13 0-16,-2 13-2 16,-5 8 0-16,4 7 1 15,1 5 1-15,1 0-2 16,4 11-2-16,3 19-12 16,-2 9 13-16,2 14 3 15,-4 7 1-15,0 1 1 16,-3-3-1-16,-3-12 0 15,1-10 0-15,-4-6-1 16,-1-7 0-16,-5-6 0 16,3-4 0-16,-3-7-1 0,0-3-3 15,0-3-3-15,0 0-71 16,0 0-48-16,-15-9-209 16,-9-15-474-16</inkml:trace>
  <inkml:trace contextRef="#ctx0" brushRef="#br0" timeOffset="173211.5792">2268 13551 1041 0,'0'0'31'0,"0"0"106"16,0 0-18-16,0 0-62 16,0 0-41-16,114-67-6 0,-65 52-10 15,0 1-5-15,-13 1-220 16,-18 1-571-16</inkml:trace>
  <inkml:trace contextRef="#ctx0" brushRef="#br0" timeOffset="178993.3443">3005 13561 549 0,'0'0'73'0,"0"0"-33"16,0 0 13-16,0 0-41 15,0 0-6-15,0 0-1 16,0 0 10-16,-3 0 15 15,3 0 1-15,0 0 11 16,0 0 7-16,0 0-11 16,0 0-24-16,8 0-7 15,11-10 9-15,11-7 0 0,6-9 9 16,9-10-4-16,5-3-10 16,7-2-6-16,1 2 2 15,3 2 3-15,-3 4-4 16,-8 10-4-16,-10 0 1 15,-12 7-1-15,-4 2-2 16,-6-2 1-16,-2 4 1 16,-5-3 2-16,-2 2-1 15,-3 4-1-15,1 1 3 16,-4 2-5-16,0 6 1 16,0-3-1-16,-3 3 1 15,0 0-1-15,0 0 2 0,0 0 0 16,0 0-2-16,0 0 2 15,0 0 1-15,6 0 0 16,6 13-2-16,3 8 22 16,9 4-9-16,-2-1 3 15,1-2-1-15,-1-1-9 16,2-1-6-16,-2-8 6 16,-1-1-3-16,-3-5 1 15,-3-2-5-15,-5-1 6 16,-4-3-2-16,-3 0-3 15,0 0 4-15,-1-5 3 16,1-10-4-16,3-4-1 16,-2-5-1-16,-4 1-2 0,0-5 0 15,0-1 1-15,0-1 2 16,-7 0-3-16,-4 4 1 16,2 3-1-16,-1 4 0 15,1 2 1-15,3 4-1 16,3 4 2-16,3 4 10 15,0 2 4-15,0 0-2 16,0 3 2-16,0 0-16 16,0 0-2-16,6 7 2 15,16 9 10-15,1 4 2 16,4 2-5-16,1-1 1 16,2-4 3-16,-2 2-1 0,2-2-5 15,0-5 2 1,-5-2 2-16,2-3-3 0,-5-2-2 15,-2-5 4-15,-1 0-5 16,-4 0 1-16,0-5 2 16,-3-4-2-16,1-4 1 15,1-4-3-15,-5 0-3 16,1 0 2-16,-4-2-1 16,0 5 2-16,-6-1-2 15,0-2 0-15,0 1 1 16,0-1-1-16,-3 0 3 15,-9-2-3-15,2-1-2 16,1-4 2-16,-2 1 4 16,4 1-4-16,1 2 0 15,3 3-1-15,3 4 1 0,0 6 0 16,0 0 0-16,3 0-3 16,13-3 2-16,4-5 1 15,5-1-1-15,11-4 0 16,7-5 1-16,5-3-2 15,10 1 0-15,9-4 2 16,3-4-2-16,2 2 1 16,-1 0 1-16,-8 0 0 15,-12 7 0-15,-8 1 0 16,-7 3 3-16,-8 5-3 16,-7 4 0-16,-9 3 1 15,-6 5 0-15,-6 3-1 0,0 2 0 16,0 0-73-16,-21 7-142 15,-13 8-259-15</inkml:trace>
  <inkml:trace contextRef="#ctx0" brushRef="#br0" timeOffset="179712.1304">3760 12223 579 0,'0'0'42'15,"0"0"45"-15,0 0-2 16,0 0-5-16,0 0 22 16,0 0 2-16,-24-39-29 15,18 39 7-15,0 0-12 16,-1 0-42-16,-2 0-16 16,0 9-11-16,-3 8 0 15,3 6-1-15,3 9 0 16,6 5 2-16,0 2 2 15,0 0 5-15,9-5-2 16,9-1-1-16,0 0-2 0,6-7-4 16,1 1 0-1,3-3 4-15,-1-5-2 0,-3-5 2 16,-3-4-4-16,0-3 1 16,-5-2-1-16,-4-5 4 15,-3 0-2-15,1 0 1 16,-2 0-1-16,-2-3 5 15,0-10-3-15,-3-7-3 16,0 4 4-16,-3-7-2 16,0 7-2-16,-6-1 0 15,-6 7 1-15,-3 5-3 16,0 5 1-16,-4 0-6 0,2 15-9 16,1 7-49-1,4 2-71-15,7-1-191 0</inkml:trace>
  <inkml:trace contextRef="#ctx0" brushRef="#br0" timeOffset="182775.3836">3019 13583 641 0,'0'0'41'16,"0"0"-7"-16,0 0 55 15,0 0-44-15,0 0-13 16,0 0 8-16,0-32 15 15,0 32 3-15,0 0 0 16,0 0-3-16,0 0-8 16,0 0-15-16,0 0-7 0,0 0 3 15,0 0-8-15,0 0-1 16,0 0-3-16,0 0-5 16,0 0-9-16,0 0 5 15,0 0-3-15,0 0 3 16,0 0 2-16,0 0 5 15,0 0 7-15,0 0-8 16,0 0-6-16,0 0-5 16,0 0-2-16,0 0 0 15,0 0 2-15,0 0-5 16,0 0 6-16,0 0-2 16,0 0 3-16,13 0-2 0,8 7 3 15,3 3-1-15,6 2 2 16,8 5-4-16,6 3 0 15,9 3-1-15,10 0 0 16,9 1 1-16,2 2-1 16,1-1-1-16,-5 2 1 15,-6 4-3-15,-10-2 2 16,-5 0-1-16,-7 0-1 16,-2 2 2-16,-4-11 1 15,-5-1-1-15,-1-5-2 16,-8-4 2-16,-7-3-1 15,-7-2-2-15,-1-3-2 16,-7 1 5-16,0-3 0 0,0 0 0 16,0 0 1-1,0 0 0-15,0 0 0 0,0 0-1 16,0 0 2-16,0 0 2 16,0 0-4-16,-4-7 0 15,-2 1 0-15,1 2 0 16,-1-3 0-16,0 4 0 15,3 3 0-15,3 0 1 16,-4 0-1-16,4 0-2 16,0 0-11-16,-3 4-6 15,0 22 12-15,-3 7 5 16,-3 6 4-16,4-3-4 0,0-2 3 16,5-5-1-1,0-2 0-15,0-7 0 0,0-4 1 16,0-6-1-16,5-3 0 15,0-4-1-15,1-2-1 16,3-1 2-16,1 0 5 16,7-7-3-16,-1-9 3 15,5-9-5-15,0 0 0 16,3-3-5-16,-6 2-9 16,4 1 5-16,-4 1 1 15,0 1 7-15,-5 3-1 16,1 6 2-16,-4 1 0 15,-1 4 0-15,-3 3 0 16,-3 4 0-16,0 0-1 16,-3 2 1-16,0 0-4 0,5 0-5 15,0 10-1-15,0 7 8 16,-2 8-1-16,0 2 2 16,0 3 1-16,0 3-3 15,-3 0 3-15,0 0 0 16,0-3 0-16,0 0 2 15,0-5-1-15,0-1 1 16,0-8-1-16,0-6-1 16,0-3 1-16,0-4 0 15,0-3-1-15,0 0 3 16,3 0 1-16,7 0 3 16,4-13-3-16,5-7-4 0,2 0 3 15,0-2-3-15,1-2 0 16,-5 1-3-16,2 0-1 15,-4 4 3-15,0 2-2 16,0-3 0-16,-2 3 2 16,-1 0 1-16,0 1 0 15,-3 3 0-15,-3 3 0 16,-3 3 1-16,0 7 1 16,-3 0 2-16,0 0-2 15,3 0-2-15,-3 3-14 16,3 18 11-16,0 5 3 15,0 4 2-15,0 6 5 16,3 1-4-16,0-4 1 0,0-3 0 16,1-8-2-16,4-8 2 15,-2-1-3-15,-2-10 1 16,-1 0 3-16,3-3-3 16,3 0 3-16,3 0-1 15,0-6-1-15,4-2-3 16,-1-1 1-16,0 2-1 15,6 4 0-15,4 0-3 16,5 3 2-16,6 0 1 16,4 0 1-16,5 3-1 15,7 4 0-15,0-4 0 16,5 0 0-16,-2 1 1 0,0-2 0 16,-3 2-1-1,-7 0 0-15,-9-1 2 0,-5 0 0 16,-13-3-1-16,-6 0 2 15,-6 0-3-15,-6 0 0 16,-3 0-1-16,0 0-38 16,-12 0-264-16,-15 0-518 15</inkml:trace>
  <inkml:trace contextRef="#ctx0" brushRef="#br0" timeOffset="183525.6076">4267 14693 810 0,'0'0'159'0,"0"0"-111"15,0 0 69-15,-101-6-32 16,71 23-24-16,3 2-5 16,3 4-11-16,5-3-16 15,8 4 2-15,7-2-4 16,4-1-15-16,4 1-3 15,19 2 1-15,5-2-2 0,8-1 0 16,1-1 0-16,-1 0-3 16,-2 0-5-1,-7-1 2-15,-3-2-1 0,-12-1-1 16,-6 4-3-16,-6-1-2 16,-12 3-1-16,-18 0 6 15,0-2 1-15,-1-11-1 16,7-9-4-16,2 0-8 15,2-3-7-15,4-17 8 16,7-8-24-16,6-1-17 16,3-6 38-16,0-2-4 15,15-2 1-15,6 5 3 16,1 1 8-16,2 3 6 0,0 4 2 16,0 1-2-16,-8 4 1 15,-4 1 5-15,-6 11 16 16,-6-5 13-16,0 8-12 15,-12-1-7-15,-9 7-16 16,-7 0-6-16,-5 7 0 16,-1 6-142-16,1 0-332 15</inkml:trace>
  <inkml:trace contextRef="#ctx0" brushRef="#br0" timeOffset="185546.6673">4952 12414 569 0,'0'0'5'16,"0"0"67"-16,0 0-11 16,0 0 35-16,0 0-44 15,0 0-19-15,0-9 3 16,0 9 2-16,0 0-13 15,0 0 0-15,0 0-5 0,0 0 4 16,0 0-9 0,0 0-2-16,0 0-1 0,0 0 1 15,19 0 8-15,11 0 15 16,15-4 9-16,16-12-24 16,9-1-6-16,3-5 0 15,-1-2-9-15,-1 1-4 16,-8 0 0-16,-8 4 1 15,-10 2-3-15,-11 4 5 16,-13 4-5-16,-12 1 1 16,-6 8 1-16,-3-1 2 15,0 1-4-15,0 0 0 16,0 0-23-16,0 4-74 16,-6 10-95-16,-9-6-145 0</inkml:trace>
  <inkml:trace contextRef="#ctx0" brushRef="#br0" timeOffset="192490.9882">5875 3513 595 0,'0'0'43'0,"0"0"-4"16,0 0 40-16,0 0-8 16,0 0-62-16,0 0-8 15,0 0 0-15,6-7-1 16,-6 7 0-16,0 0 0 16,0 0 0-16,3 0 0 15,0 0-1-15,9-1 1 16,6-4 0-16,10-4-8 15,8-2-71-15,6-2-28 16,7-1-126-16</inkml:trace>
  <inkml:trace contextRef="#ctx0" brushRef="#br0" timeOffset="192725.3499">6539 3453 480 0,'0'0'8'0,"0"0"62"16,0 0 56-16,0 0-73 15,0 0-35-15,0 0-15 0,46 0-3 16,-34 0-3-16,3 0-67 15,-3-4-217-15</inkml:trace>
  <inkml:trace contextRef="#ctx0" brushRef="#br0" timeOffset="193303.5663">7571 3625 379 0,'0'0'9'0,"0"0"45"15,0 0-33-15,0 0-16 16,79-7-4-16,-52 7-1 16,1 0-7-16,-1 0-138 15</inkml:trace>
  <inkml:trace contextRef="#ctx0" brushRef="#br0" timeOffset="193553.5691">8530 3899 450 0,'0'0'0'15,"0"0"-26"-15,0 0 26 16,0 0 4-16,82 0-4 16,-55 0-56-16,-3-2-262 15</inkml:trace>
  <inkml:trace contextRef="#ctx0" brushRef="#br0" timeOffset="193881.698">9479 4166 589 0,'0'0'3'0,"0"0"53"0,0 0-14 16,0 0-1-16,0 0-25 15,0 0-13-15,25 9-3 16,-24-6-10-16,-1-1-61 16,0 0-166-16</inkml:trace>
  <inkml:trace contextRef="#ctx0" brushRef="#br0" timeOffset="194162.9009">9664 4363 685 0,'0'0'32'0,"0"0"-31"16,0 0-1-16,-19 80 3 15,19-53-3-15,0 1 0 16,0 0 2-16,0 1-1 16,0 0-2-16,4-3-3 15,-1 1-59-15,0-2-160 16</inkml:trace>
  <inkml:trace contextRef="#ctx0" brushRef="#br0" timeOffset="194397.2426">9645 5048 339 0,'0'0'7'15,"0"0"51"-15,0 0 17 16,0 0-26-16,0 0-31 15,0 0-13-15,0 71-1 16,0-55-3-16,-4-1-1 0,-9 1-185 16,-5-3 122-16,0 2-188 15</inkml:trace>
  <inkml:trace contextRef="#ctx0" brushRef="#br0" timeOffset="194615.9993">9294 5436 833 0,'0'0'2'16,"0"0"5"-16,0 0 29 0,0 0 18 16,0 0-43-16,0 0-6 15,-24 43-4-15,21-38-1 16,-6 3-22-16,0-2-78 15,-7 0-70-15,-5 1-365 16</inkml:trace>
  <inkml:trace contextRef="#ctx0" brushRef="#br0" timeOffset="194928.5833">8485 5816 29 0,'0'0'276'0,"0"0"-274"16,0 0-2-16,0 0-3 0</inkml:trace>
  <inkml:trace contextRef="#ctx0" brushRef="#br0" timeOffset="212070.1359">5623 12233 28 0,'0'0'418'0,"0"0"-379"15,0 0 62-15,0 0-8 16,0 0-53-16,0 0-35 16,0 0 0-16,6 0 6 0,-6 0 7 15,0 0 11-15,0 0-4 16,0 0 17-16,0 0 5 16,0 0 1-16,0 0-18 15,0 0-11-15,0 0 13 16,0 0-5-16,0 0 0 15,0 0-6-15,0 0 3 16,0 0-8-16,0 0 0 16,0 0 5-16,0 0 8 15,0 0-10-15,0 0-5 0,0 0 5 16,0 0 7 0,4-7-11-16,-2-6-13 0,-2-4 6 15,3 1-5-15,-2-4 7 16,1-3 6-16,1 0-5 15,0-1-1-15,-3-1-2 16,3-1 2-16,-3-2-6 16,0 8 0-16,0 1-1 15,0 9 9-15,0 0-4 16,0 5 11-16,0 0-5 16,0 5 5-16,0-3-9 15,0 3-5-15,0 0-5 16,0 0 0-16,0 0 0 15,0 0 0-15,0 0 1 16,0 0 1-16,0 0-2 0,0 0-1 16,0 0-3-16,0 0 0 15,0 0-1-15,0 0-1 16,0 0 3-16,0 0-3 16,0 0 1-16,9 5 2 15,12 6 2-15,4 0 0 16,8-1 1-16,3 3 1 15,5-4 0-15,4 4-1 16,12-2 0-16,4-2 1 16,6 1 0-16,6-6 0 15,-3 2 1-15,-4 1-2 16,-2 0 2-16,-1 0-2 0,1 3 0 16,0 0 1-16,0 2 0 15,-3 4-1-15,2-5 0 16,1 1 2-16,0-1-2 15,8-2 1-15,-5 1-2 16,6-3 1-16,-6 0 0 16,2-1 0-16,-1 2-2 15,-2-3 0-15,-2 2 2 16,-3 1-1-16,-7-2 1 16,-6 7 0-16,-5-3 0 15,-6 0 0-15,-1 2 1 16,-6-2-1-16,0-3 0 15,-5 0 1-15,2-1-1 0,1 2 0 16,-2-2 0 0,-1 0 4-16,-1 1-4 0,1 0 0 15,-1-2 0-15,-3 0 0 16,0-3 0-16,-2 1 0 16,-2-3 1-16,-4 3-1 15,-1-2 1-15,-3-1-1 16,3 0 0-16,-6 3-1 15,0-3 2-15,0 0-1 16,-2 0 0-16,-1 0 0 16,0 0 0-16,-3 0 2 15,0 0-1-15,0 0-1 16,0 0 3-16,0 0 0 16,0 0-1-16,0 0 2 0,0 0 0 15,0 0-1-15,0 0 4 16,0-3-4-16,0-1 10 15,0 1-10-15,0 1 2 16,0-3 1-16,0 3-5 16,0-1-1-16,0 2 3 15,0-2-2-15,0 3 3 16,0 0-7-16,0 0 3 16,0 0-9-16,0 14-9 15,0 6 18-15,0 6 0 16,0-1 1-16,0 2-1 15,0 1 1-15,0 0-1 16,0-5 0-16,0 4 2 0,0-7-2 16,0-3-1-16,0-1 1 15,0-10 0-15,0 2 1 16,0-8 0-16,0 0-1 16,0 0 7-16,0 0 0 15,3 0-3-15,8-10 5 16,5-10-9-16,2 0 2 15,3 0-4-15,-2 3 2 16,1-2-2-16,-1 2-5 16,3-2 1-16,-5-1 1 15,2 3 4-15,-5-4-1 16,-1 6 0-16,-4 4 2 0,0 3 0 16,-6 3 0-1,1 5 0-15,-4 0 1 0,0 0-1 16,0 0-4-16,0 0-6 15,0 0 1-15,0 2-6 16,0 13 13-16,0 4 2 16,0 8 2-16,0-1-1 15,0 1-1-15,0 2 6 16,3-2-3-16,0 3-2 16,2-7-1-16,-2-4 4 15,0-2-3-15,-3-7 1 16,3-3 1-16,-3-4-3 15,3-3 5-15,-3 0-3 16,3 0 2-16,-3 0 2 16,3 0 1-16,7-13 1 0,-1-4-4 15,2-3-4-15,2-2-1 16,-1 2-2-16,1 0 3 16,-2-4-3-16,5 2-3 15,-4 2 1-15,2 3 4 16,-1 4 0-16,-7 3 1 15,0 7-1-15,-3-1 1 16,1 4-1-16,-1 0-3 16,0 0-6-16,0 4 2 15,2 9 7-15,-2 8 1 16,3-2 2-16,0 6 3 16,1-4-2-16,-1 2 0 0,3-7 0 15,-4 1-3-15,5-7 6 16,-1-1-3-16,3-1-1 15,3-6 1-15,7 2 0 16,1-4-2-16,2 3-1 16,5-3-4-16,4 0-10 15,2 0-6-15,4 0 10 16,-1 0 1-16,7 0 8 16,-1 8 0-16,4 4 1 15,2 5-2-15,1 0 2 16,0 2 3-16,-1 0-1 15,-5-2 8-15,-4-3 1 16,-12-4-8-16,-11-1-1 0,-5-5-1 16,-7-2-1-16,-7-2 0 15,0 0-1-15,0 0 0 16,-24 0-77-16,-10-15-180 16,-12-4-553-16</inkml:trace>
  <inkml:trace contextRef="#ctx0" brushRef="#br0" timeOffset="212632.6713">8475 11833 911 0,'0'0'15'0,"0"0"134"16,0 0-22-16,0 0-55 16,0 0-29-16,0 0-30 15,-39 0-9-15,39 22 0 16,6 9 12-16,15 2-2 15,4 4-1-15,1 1 6 16,1-4-2-16,-2 0-3 16,-4-6 0-16,-9-1-7 15,-2-4-3-15,-7-6 3 16,-3-1-2-16,0-2-1 16,-10-5 0-16,-7 1 3 0,-5-3 0 15,-2-7 2-15,-4 0-8 16,2 0-1-16,1-7 0 15,-2-15-81-15,8-5-40 16,7-9-164-16,7-7-304 16</inkml:trace>
  <inkml:trace contextRef="#ctx0" brushRef="#br0" timeOffset="212851.395">8521 11826 987 0,'0'0'44'0,"0"0"92"15,0 0-68-15,0 0-28 16,103-46-4-16,-54 29-7 16,4-2-5-16,2-2-12 15,0-1-5-15,-9 6-4 16,-7 2-3-16,-11 7-95 15,-20 5-251-15</inkml:trace>
  <inkml:trace contextRef="#ctx0" brushRef="#br0" timeOffset="213827.231">5611 11156 1181 0,'0'0'19'0,"0"0"139"16,0 0-63-16,0 0-42 0,0 0-31 16,0 0-22-16,-16 6-15 15,16 25 15-15,3 15 3 16,7 4 11-16,-4-1 5 15,0-2-11-15,-3-7 2 16,-3-4-3 0,0-7-3-16,0 0-2 15,0-8 1-15,0-6-3 16,0-2 3-16,0-6-6 16,0-3 1-16,0-4-68 15,-6 0-97-15,0-7-163 16,-3-22-429-16</inkml:trace>
  <inkml:trace contextRef="#ctx0" brushRef="#br0" timeOffset="214420.9088">5587 11185 788 0,'0'0'10'15,"0"0"58"-15,0 0-21 0,0 0-27 16,0 0-10-1,99-68-2-15,-74 68 23 0,-1 0 4 16,-9 2-2-16,-2 15-2 16,-4 6 2-16,-9 3 3 15,0 7-15-15,-15 4-4 16,-13 0-3-16,-5-1-9 16,3-3 5-16,8-9-7 15,4-9-1-15,6-5 2 16,9-6-2-16,0-4 3 15,3 0 0-15,0 0 1 16,0 0 1-16,15 0-7 16,9 0 1-16,4-1-1 15,-4 1 0-15,4 0-1 0,-5 0 0 16,7 1-1-16,-5 10 1 16,-1-2-2-16,-5 4 3 15,-10 0-5-15,-9 3 3 16,0 1 2-16,-19 7 10 15,-14-2 18-15,-6 1 10 16,-10-3-11-16,4-4 1 16,2-2-4-16,6-8-8 15,4-6-8-15,9 0-8 16,6-3-7-16,2-14-257 16</inkml:trace>
  <inkml:trace contextRef="#ctx0" brushRef="#br0" timeOffset="217265.0562">8666 13339 634 0,'0'0'12'16,"0"0"63"-16,0 0-31 15,0 0 10-15,0 0-17 16,0 0-10-16,0 0 11 15,-6-20-6-15,3 20-12 16,0-3 5-16,-6 1 2 0,3-3-18 16,-6 3-3-16,3-5-4 15,0 1-1-15,-1-1 1 16,4 0-2-16,0-2 2 16,1 1 1-16,5 2-1 15,0 3 2-15,0-4-4 16,0 3-1-16,0 1-1 15,0 0 2-15,5 0 0 16,-2 3 0-16,3-4 1 16,-3 4 2-16,0 0 0 15,10 0-1-15,4 0 10 16,5 0 7-16,5 0 5 16,7 0-1-16,2 4-10 0,7-1-3 15,2 4-1-15,1 0-6 16,2 2-1-16,4-5-1 15,0 5 2-15,2-2-3 16,0-4 2-16,4 4-1 16,3-3 2-16,2-1-3 15,-5-3 1-15,-3 3-1 16,-6-3-1-16,-7 4 0 16,-6-4 1-16,-5 3-2 15,-4-1 2-15,-3-2 0 16,-9 0 1-16,1 0 0 15,-7 0 0-15,-1 0 3 0,-1 0 5 16,-4 0-6-16,-3 0-2 16,0 0-2-16,0 0-47 15,-3-5-208-15</inkml:trace>
  <inkml:trace contextRef="#ctx0" brushRef="#br0" timeOffset="218389.842">9282 12762 332 0,'0'0'312'16,"0"0"-270"-16,0 0 72 15,0 0-26-15,0 0 19 16,0 0-62-16,-18-40 5 15,15 39 10-15,3-2-7 16,-3 0-18-16,3 3 11 16,-3 0-4-16,3 0-12 15,0 0-1-15,0 0-1 16,0 0-8-16,0 0-11 16,0 0-4-16,0 0-5 0,0 0 0 15,0 7 0-15,12 12 1 16,9 5 6-16,4 2 8 15,5 4 5-15,6-1-14 16,-2 4 7-16,5-3-1 16,-2 1-7-16,-1 5 0 15,-3-2-1-15,-2-2-2 16,-1 3 4-16,3-7-4 16,-5 1 0-16,5-3-2 15,-7-3 2-15,3-3-1 16,-5-6 0-16,-6-1-1 15,1 0 1-15,-5-3 0 0,2-3 0 16,-7 3-1-16,2-1 0 16,-1 1 0-16,-4-3 1 15,3 0 1-15,-3 0-2 16,1-2 3-16,1 2-5 16,-2 0 4-16,-3-4 0 15,0 0-2-15,-3 1 0 16,0-4-2-16,0 0 2 15,0 0 5-15,0 0-4 16,0 0 2-16,0 0 3 16,0 0-4-16,0 0 1 15,0 0-2-15,0 0 2 16,0 0-1-16,0 0-2 16,0 0-4-16,0 0 2 15,0 0 1-15,0 0-2 0,-16 0 2 16,-4 0 2-16,-13 0 4 15,-6 0-3-15,-7 0-2 16,-1 0 1-16,5 0-1 16,6 0 2-16,6 0-1 15,12 0 0-15,6 0-1 16,6 0 0-16,3 0 1 16,3 0 3-16,0 0-4 15,0 0-8-15,0 0 8 16,0 0 2-16,0 0 0 15,0 0 0-15,0 0 0 16,0 0-2-16,0 0-6 0,0 0-64 16,0 0-80-16,0 0-226 15</inkml:trace>
  <inkml:trace contextRef="#ctx0" brushRef="#br0" timeOffset="218936.9129">10444 12993 990 0,'0'0'86'16,"0"0"-8"-16,0 0 55 15,0 0-14-15,0 0-54 16,0 0-38-16,0-17-14 16,0 30-13-16,0 17 0 15,3 9 14-15,3 11 19 16,-3 1-16-16,1-6-5 15,2-2-3-15,-3-7-5 16,1-5 4-16,3-9-7 16,-4-5 1-16,-3-4-1 15,3-7 0-15,-3-3-2 16,0-3-20-16,0 0-54 16,0 0-92-16,0 0-107 15,0-20-178-15</inkml:trace>
  <inkml:trace contextRef="#ctx0" brushRef="#br0" timeOffset="219218.2202">10431 13029 978 0,'0'0'17'0,"0"0"102"0,0 0-60 15,0 0-20 1,0 0-30-16,0 0-3 0,80-63-1 16,-56 56 0-16,-2 1 2 15,-2 0 1-15,-1 3 1 16,-3 1-5-16,-5 2-1 16,-5 0-3-16,-3 0-1 15,-3 0-12-15,0 8-162 16,-3 8-71-16,-21 4-232 15</inkml:trace>
  <inkml:trace contextRef="#ctx0" brushRef="#br0" timeOffset="219452.6282">10460 13247 613 0,'0'0'201'16,"0"0"-151"-16,0 0 84 15,0 0-53-15,0 0-39 16,0 0-12-16,84-29 9 16,-57 21-7-16,-2 5-12 15,-1-3 0-15,-2-2-16 16,-4 6-1-16,-3-1-3 16,-6 3-3-16,-3 0-29 15,-6 0-169-15,0 10-96 16,-9 5-396-16</inkml:trace>
  <inkml:trace contextRef="#ctx0" brushRef="#br0" timeOffset="219671.3747">10483 13430 738 0,'0'0'20'0,"0"0"110"16,0 0-57-16,0 0 3 15,0 0 7-15,91-2-25 16,-53-4-9-16,-2 0-14 16,-6-1-4-16,-2 3-11 15,-5 1-6-15,-1 0-9 16,-1 3-5-16,-9 0 0 0,-1 0-89 16,-8 0-245-16</inkml:trace>
  <inkml:trace contextRef="#ctx0" brushRef="#br0" timeOffset="221546.7629">5347 14945 1046 0,'0'0'33'16,"0"0"-7"-16,0 0 85 15,0 0-36-15,0 0-45 16,0 0-12-16,0 0-1 16,-12-20-5-16,12 33-9 0,0 14 8 15,0 9 40 1,3 0-17-16,3 0-15 0,-3-3-9 15,0-2-2-15,-3 2-1 16,0-4-4-16,0-2 4 16,0-8-4-16,-3 1-3 15,3-10-10-15,0 0-78 16,0-10-75-16,0 0-85 16,0-5-50-16</inkml:trace>
  <inkml:trace contextRef="#ctx0" brushRef="#br0" timeOffset="221921.9382">5317 15037 874 0,'0'0'17'0,"0"0"22"16,0 0 53-16,0 0-44 15,-7-82-23-15,19 65-17 16,1 4-6-16,2 4 7 15,3 1 0-15,0 5 4 16,9 3 2-16,1 6 2 16,8 11-2-16,1 10 4 15,-4 2-5-15,-5 4-2 16,-10 1-8-16,-13 1-3 16,-5-1 4-16,-3 0 11 15,-24 2 10-15,-9-7 19 0,-1-3-17 16,-4-3-12-16,0-6-4 15,5-4 11-15,3-9 3 16,11-1-1-16,10-3 10 16,4 0-16-16,5 0-19 15,3 0 0-15,0 0-43 16,0-10-85-16,0-10-178 16,0-4-538-16</inkml:trace>
  <inkml:trace contextRef="#ctx0" brushRef="#br0" timeOffset="224719.1027">5744 14463 447 0,'0'0'157'16,"0"0"-138"-16,0 0 40 16,0 0-17-16,0 0 5 15,0 0-7-15,-20-16-17 16,20 15 4-16,0 1 18 16,0 0 27-16,0 0-10 15,0 0-9-15,-4 0-19 0,4 0-23 16,0 0 0-16,0 0 3 15,0 0-2-15,0 6-12 16,0 18-12-16,0 14 12 16,6 13 19-16,0 4 16 15,3 1-13-15,0-6-6 16,1-6-9-16,-4-7-4 16,2-8 4-16,-5-7-1 15,0-5 4-15,1-6-1 16,-4-9 0-16,0-2-3 15,0 0 2-15,0 0 5 16,3 0-3-16,-3 0-2 0,0 0-2 16,0 0 3-16,0 0-3 15,0 0 2-15,0 0 3 16,0 0-6-16,0 0-5 16,0 0 0-16,3 0-1 15,0 0-2-15,6 0 0 16,9 0 3-16,7 0 0 15,8-9 0-15,9-7 2 16,13-1-2-16,9-3 0 16,2-1 1-16,-2 2-1 15,-1-1 0-15,-11 8 1 16,-9-2-3-16,-9 4 2 16,-8 3 0-16,-7 2 1 0,2-2 2 15,0 0-5-15,6-6 4 16,1 1-3-16,-4 0 1 15,-2 4 0-15,-8 3 0 16,-4 1 0-16,-7 4 0 16,-3 0-1-16,0 0-1 15,0 0 1-15,0 0 1 16,0 0 0-16,0 0-1 16,0 0-1-16,0 0-3 15,0 0-2-15,0 7 7 16,0 10 3-16,0 0 4 15,6 3-5-15,3-1 6 0,3 1-6 16,3 0 0 0,7 3-2-16,2-4 2 0,3 1 2 15,3-3 1-15,0 0 1 16,-5-8-6-16,-1 2 3 16,-5-6-2-16,-2-5 1 15,-4 0 2-15,-1 0 3 16,0-5-4-16,0-12 2 15,-3-3 1-15,0-3-5 16,-2-1-1-16,-1-2 1 16,-6-3 0-16,3 5 1 15,-3-3-2-15,0 5 1 16,0 2 1-16,0 0 1 16,3 6 11-16,-3 5-1 15,3-1 7-15,2 0-10 0,-2 3-5 16,4 4 1-16,-4 0-6 15,3 3 2-15,0 0-2 16,3 0 0-16,6 0 1 16,4 13 4-16,4 4 2 15,2 0 1-15,2 3 2 16,1-1 0-16,2 4 0 16,0-3 0-16,-2-7-4 15,-1 4-6-15,-9-8 5 16,0-1 2-16,-6-5-3 15,-2 0 0-15,-4-3-2 16,0 0 1-16,0 0 1 0,-1 0-2 16,2 0-1-16,2-6 9 15,3-11-7-15,1 3-2 16,-2-5 0-16,2-3 0 16,2-1 0-16,-1-2 0 15,2 2 0-15,-4-4-1 16,4 1 1-16,-2 4-1 15,-1 2 0-15,-4 6 1 16,2 4-1-16,-4 4 0 16,-4 3 1-16,3-1-1 15,-3 4-4-15,3 0 4 16,4 0 0-16,1 0 0 16,5 0-1-16,2 0 1 0,3 6-1 15,4 1 2-15,1-4 1 16,4-3-2-16,2 0 1 15,-3 0 0-15,5 0 0 16,-3-16 0-16,-5-4 1 16,-1 0 1-16,-4-3-3 15,1 0 2-15,-2 1-1 16,-1-2 3-16,5 4-4 16,-2-3 0-16,1 6 3 15,-4 0 0-15,5 2 0 16,-3 1-3-16,3 2 4 15,-2-2 0-15,2 0-3 0,0 1-1 16,0 0 6-16,1-6-3 16,2 5 0-16,1-3 3 15,2-3-3-15,-3 4 2 16,-2-3-4-16,1 2 1 16,2-3 0-16,-1 3-2 15,-2 1-3-15,-1 0 3 16,-2-1 5-16,-2 5-5 15,2-5 2-15,-1 3-1 16,3-2 0-16,3-1 0 16,-2 1 3-16,2 2-6 15,-4 2 2-15,3-1 0 16,-8 2 0-16,3 1 0 16,-2 0 3-16,-5 1 0 15,5-2-5-15,-4 2 3 0,6-2-1 16,-3-2 5-16,0 4-5 15,1-1 1-15,-7 3 0 16,6-3-1-16,-6 3-2 16,0 2 2-16,1-3 0 15,-2 2 1-15,2 0 0 16,-4 1 0-16,3-1-1 16,3-4 6-16,-3 4-5 15,1-5 1-15,4 2-1 16,-4-2 1-16,-1 5-2 15,0-5 2-15,3 2 2 16,-3-1-2-16,4 3 2 0,-2-3-3 16,-1 1 1-16,-4-1 2 15,3 4-4-15,0-1 1 16,-3 0 2-16,4 1-3 16,-1 0 1-16,-1 1-1 15,-1-4 3-15,2 2-2 16,0 0-1-16,0 1 2 15,-3-3 0-15,0 2 0 16,4-3 1-16,1 3-2 16,-1-3 1-16,-1 0-2 15,2 0 0-15,-1 3 0 16,-1 2-1-16,1-3 1 16,-7 5-1-16,2 0 1 0,2-4 4 15,-4 4-4-15,3-6 0 16,0 1 1-16,3 2-1 15,-3-2 3-15,4 3-3 16,-4-2 0-16,5 0 0 16,-4 0 1-16,2-1-1 15,-3 0-2-15,1 4 2 16,-2-1 2-16,-2-2 0 16,0 1 2-16,1-1-3 15,-1 3-2-15,3-2 0 16,-1 0 1-16,-1-1 1 15,-1 3 1-15,0-2-4 0,0 3 6 16,-3 3-4-16,-3-4 0 16,0 4 3-16,0 0 3 15,0 0-1-15,0 0-2 16,0 0 1-16,0 0-3 16,0 0-1-16,0 0-2 15,-3 0-17-15,-12-3-31 16,-9 2-31-16,-12-8-313 15</inkml:trace>
  <inkml:trace contextRef="#ctx0" brushRef="#br1" timeOffset="244811.9577">5775 12068 273 0,'0'0'70'0,"0"0"63"16,0 0-48-16,0 0-1 15,0 0-17-15,0 0-11 16,0 0-6-16,18-17 2 16,-18 17-11-16,0 0-21 15,0 0-3-15,0 0-6 16,0-3 7-16,0 3 17 15,0 0 5-15,0 0-2 16,0 0-1-16,0 0-20 0,0 0-8 16,0 0-6-16,-3 0-3 15,3 0 5-15,0 0 16 16,-3 0 14-16,3 0 13 16,0-3-2-16,-3 2-13 15,-1-2-10-15,1-3-1 16,1 2 2-16,-1 1 16 15,0 0-9-15,0 0-2 16,0-1 6-16,0 4-14 16,3 0-5-16,0-3-2 15,-3 3-2-15,3 0-6 16,-3 0 2-16,3 0-3 16,-4 0 6-16,1 0-2 0,3 0-1 15,-3 0-1-15,3 0-4 16,0 0-3-16,-3 0 0 15,0 3 0-15,0 10 0 16,-5 4-2-16,1 7-2 16,1 5 4-16,0 11 6 15,3 3-5-15,0 6 0 16,3 7 2-16,0 3-1 16,0 5 0-16,0 8 3 15,0 4-4-15,0 3-1 16,0-3 0-16,0-7 3 15,0-9-1-15,0-13-2 0,3-5 0 16,-3-9 0-16,3-6 0 16,-3-8 0-16,3-8 1 15,-3-3-1-15,3-6 2 16,-3 1-2-16,0-3 1 16,0 0 1-16,0 0 4 15,0 0-5-15,0 0 0 16,0 0-1-16,0 0 0 15,0 0 2-15,0 0-2 16,0 3-2-16,0-3 2 16,0 0 0-16,0 0-2 15,0 0 0-15,0 2 0 0,0 0-4 16,-9 6-10-16,-7 2 16 16,-7 4 7-1,-2 0-7-15,-5 1 3 0,0-1-5 16,5-4 2-16,-2 0-4 15,5-3 4-15,5-1 2 16,4 0-1-16,4-1-1 16,3-3 2-16,3 1-3 15,3-2 1-15,0-1-4 16,0 0-2-16,0 0 4 16,0 0 2-16,15 0 0 15,7 3 4-15,8-3-2 16,3 0 1-16,3 3-3 0,-2-1 0 15,0 3 0 1,-4 1 0-16,1-2 0 0,-5 1 0 16,-2 0-2-16,-8-5 1 15,-4 0 1-15,-6 0-1 16,-3 0 0-16,-3 0-1 16,0 3-9-16,0 3 0 15,0 2 10-15,-9 4-5 16,-6 1 6-16,-6-2-4 15,-4 3 4-15,-5 1 0 16,-6-4 3-16,-1 2 0 16,-8-1-2-16,2 2-1 15,0-4 1-15,7 0-1 16,9 0 0-16,9-1 1 0,2-6-1 16,10 5 0-16,-2-2 0 15,5-6-3-15,3 3-2 16,0 1 3-16,0-4-4 15,0 0 4-15,0 0 2 16,0 3 0-16,11 0 2 16,8 0 2-16,5 0-1 15,6-2 0-15,10 3-3 16,-1-1 3-16,3-1-1 16,1-1-2-16,-12-1 0 15,-4 0-5-15,-12 3 5 16,-9-3 1-16,0 0 1 15,-6 3-4-15,0-3 0 0,0 3-1 16,0 2-10-16,-15 4-6 16,-7 8 19-16,-8-1 0 15,-3 0 3-15,-4 4-2 16,-2-3 1-16,0-1-2 16,2-6-3-16,7 4 3 15,6-4 1-15,3-1 0 16,5-1-1-16,4-3-1 15,9-1 0-15,0-4 1 16,3 3-9-16,0-1-3 16,0 1 12-16,6 2 0 15,3 1 1-15,4-5 2 0,4-1 2 16,-1 0-4-16,8 0 4 16,0 0-2-16,3 0-1 15,1 0-2-15,-1 0 4 16,-5 2-3-16,-5 1-1 15,-4 5-4-15,-7-2 4 16,-3 5-6-16,-3 2 6 16,0 0 1-16,0 6 1 15,0 3 2-15,-3 3 5 16,0 1-3-16,0 4 2 16,3-3-3-16,0-2 2 15,0-1-3-15,0-2-2 16,0 2 0-16,0-5 1 0,0-1 1 15,0 2 5 1,0 0-8-16,3 0 3 0,-3 2-4 16,3 1 0-16,-3 1 1 15,0 3 1-15,0-2-1 16,0-2 0-16,0-4 0 16,0-2 2-16,0-3-3 15,0 0 0-15,0-2 0 16,0-2 2-16,0 4-3 15,0 1 3-15,0 2-3 16,-3 2 2-16,3 2-2 16,0-4 2-16,0 0-1 15,0-2 4-15,0-4-4 16,0 2 0-16,0-1 1 16,0-1-1-16,0 2 0 0,0 0 0 15,3 0 0 1,0 0 1-16,0 2 0 15,3-3 1-15,-3 2-1 0,3-4-1 16,-3 2 1-16,0-2-1 16,-3-3 3-16,0 0-6 15,3-1 4-15,-3-2-1 16,0 1 0-16,0 3-4 16,0-2-61-16,-18-3-150 15,0-3-505-15</inkml:trace>
  <inkml:trace contextRef="#ctx0" brushRef="#br1" timeOffset="245593.4725">5355 14265 502 0,'0'0'186'15,"0"0"-132"-15,0 0 57 0,0 0-64 16,0 0 0 0,0 0 20-16,0 0-7 0,-14-14 30 15,14 14-14-15,0 0-4 16,0 0-14-16,0 0-23 15,0 0-21-15,0 0-10 16,3 1-2-16,13 12 2 16,4 6 22-16,5 4 4 15,2 3 0-15,3 7-3 16,-2-2-14-16,5 2-2 16,-3-4-3-16,3 1-3 15,-5-5-3-15,2 2-1 0,-2-6 3 16,-1-1-4-1,-6-1 1-15,0-2-1 0,-2-5 0 16,-5-2-1-16,-1-3 1 16,-4 0 1-16,-3-4 0 15,0-3 4-15,-3 2-4 16,1-2 0-16,-1 0-1 16,-1 5-1-16,-2-5-10 15,0 6-54-15,0 3-55 16,0-1-118-16,-12-7-357 15</inkml:trace>
  <inkml:trace contextRef="#ctx0" brushRef="#br1" timeOffset="249078.1957">5747 12171 704 0,'0'0'28'16,"0"0"83"-16,0 0-35 16,0 0-35-16,0 0-12 15,0 0-14-15,0 0 1 16,-3-11 2-16,3 11-1 15,0 0 32-15,0 0 18 16,0 0-7-16,0 0 4 16,0 0-10-16,0 0-22 15,0 0-11-15,0 0 1 16,0 0 0-16,0 0 3 16,0 0-10-16,0 0 1 15,0 0 7-15,0 0-9 0,0 0 0 16,0 0-4-16,0 0 0 15,0 0-3-15,0 0-7 16,0 0 0-16,13 0 0 16,20 13 0-16,25 7 0 15,26 0 6-15,17 4-2 16,8 5-2-16,-3 7 1 16,-6 6-2-16,-9 2-1 15,-18-1 2-15,-16 3-2 16,-14-5 0-16,-12-2 0 15,-10-3-3-15,-9-7 3 16,-3-5 0-16,-3-8 0 0,-2-7 1 16,-1-1-1-16,-3-8 0 15,0 0 0-15,0 0 3 16,0 0 0-16,0 0 3 16,0 0-1-16,0-8-4 15,0 3 1-15,0-2-2 16,0-3 2-16,-3 6-1 15,-1-2 0-15,4 1 1 16,0 3-1-16,0 2 0 16,0 0-1-16,0 0-3 15,0 0-2-15,0 19-6 16,0 6 6-16,9 8 5 16,0 1 0-16,3 0-2 15,1 3 2-15,1-1 0 16,-1-6 0-16,-1-2 0 0,-3-6 1 15,3-5 0-15,-6-8 0 16,0-1-1-16,-3-6 0 16,0-2 0-16,1 0 2 15,-4 0-1-15,3 0 3 16,3-10 0-16,8-10-4 16,-1-6 1-16,2-1-3 15,1 2 3-15,-5 1-1 16,2-2 0-16,-4 5 0 15,2-1 0-15,2 0 0 0,-4 1-4 16,3 4 4 0,1 5 1-16,-5 2-1 0,-5 6-1 15,3 1 1-15,-3 3-1 16,-3 0 1-16,4 0-4 16,-1 0-3-16,6 12-1 15,0 5 5-15,0 7-1 16,6 5 4-16,-3 3 2 15,3 2-2-15,0 3 0 16,1-5 2-16,-5-3 0 16,2-1 0-16,-4-6-2 15,0-2 0-15,-2-6 0 16,-1-4 1-16,-1 0 0 16,-2-7 1-16,0 1-1 15,0-4 0-15,-3 0-1 0,0 0 4 16,0 0 2-16,0 0 0 15,3 0-2-15,4 0-3 16,-1-14 1-16,3-5-2 16,2-1 1-16,-1-6-1 15,2 2 3-15,1-1-3 16,-2 0 2-16,1-1-6 16,1-1 4-16,-1-1 0 15,-1 1 0-15,-1 3 1 16,-1 5 1-16,-3 2-1 15,-3 3 0-15,4 4 0 16,-7 5 2-16,0 5-6 0,3-4 3 16,-3 4-1-16,0 0-2 15,8 0-1-15,-2 4-3 16,10 15 6-16,-1 5 1 16,3 5 1-16,4 3 2 15,-2 2-2-15,2 9 1 16,2-4 2-16,-3 0-3 15,3-1 0-15,-8-6-1 16,-1-8 0-16,0-5 1 16,-9-6-1-16,0-6 0 15,-3-4 2-15,0 0 0 16,-3-2 4-16,0-1 0 16,0 0 1-16,0 0-3 0,0 0 0 15,0 0-3-15,0 0-1 16,0 0-1-16,3 0 1 15,-3 0 0-15,4 0 0 16,-4 0-1-16,6 0-2 16,2 0 2-16,4 0-1 15,4 0 1-15,5 0-1 16,3 0 2-16,3 7 0 16,9-1 0-16,-1 0 0 15,4 5 0-15,-3-5 1 16,0 1 1-16,-2 2-2 15,0-5 1-15,-1 3-1 0,-5-1 0 16,2 2 0-16,-4-3 1 16,-1 2-1-16,-1 1 1 15,-2-3-1-15,-2 2 0 16,2 0-1-16,2 2-1 16,1-3 2-16,-2 2-1 15,2-2 0-15,-1 1 0 16,1 2 1-16,2-5 0 15,-5 3 1-15,1-1-3 16,2-2 2-16,-4 3-1 16,4-5 1-16,-2-2 0 15,2 0 1-15,2 0 0 16,0 0 0-16,-2 0 0 0,2 0 0 16,1 0-1-1,-5 0 1-15,2 0 1 0,-1 0-2 16,-2 0 0-16,-2 0 1 15,-1 0 0-15,-1 1-1 16,-6 2 0-16,0 0 1 16,1 0-1-16,1 1 0 15,2-1 1-15,2 1-1 16,3 2 0-16,4-4 2 16,-4 0-2-16,3 1 1 15,-3-1-1-15,1 3 1 16,-2-3-1-16,-1 1 1 0,2 2-1 15,-9-3 0 1,4 1 0-16,1 0 3 0,-4-2-1 16,5-1 0-16,0 0-1 15,0 0 4-15,-1 3-5 16,3-3 3-16,-2 3 4 16,-3 1-5-16,3-4-1 15,-2 3-1-15,1 0 1 16,-4 0 0-16,5-2 0 15,0-1-1-15,-2 2 3 16,4-2-2-16,-1 3 0 16,-1-3 0-16,0 0-1 15,4 0 0-15,-5 0 2 16,2 0 3-16,-4 0-3 16,0 0-1-16,4 0-1 0,-4 0 5 15,3 4-2-15,0-4-3 16,-5 1 6-16,1-1-5 15,-8 0 4-15,1 0 6 16,-4 0 1-16,-3 0 4 16,0 0-3-16,0 0 4 15,0 0-10-15,0 0 2 16,0 0-9-16,0 0 0 16,0 0-10-16,0 0-58 15,-16 0-72-15,-17-14-617 16</inkml:trace>
  <inkml:trace contextRef="#ctx0" brushRef="#br1" timeOffset="252328.7349">5750 14770 675 0,'0'0'78'15,"0"0"-45"-15,0 0 28 16,0 0-5-16,0 0-6 16,0 0 11-16,0 0-17 15,0-13-2-15,0 13-5 16,0-3-1-16,0 3-7 0,0 0 3 15,0 0-14-15,0 0-6 16,0 0-4-16,7-7-5 16,7 0-3-16,8-7 3 15,14-5 0-15,6-6 1 16,16-7 0-16,6-3 0 16,6-2 0-16,3-2 1 15,-4 0 0-15,-4 5 1 16,-14 4-5-16,-8 2 1 15,-7 6-2-15,-6 0 1 16,-5 5 0-16,-5 0 3 16,-4 1-3-16,-1 3 1 15,3 2-4-15,-6 1 2 0,4 0-1 16,-2-2 1-16,-1 2 0 16,-4 0 0-16,0-3 1 15,0 3 1-15,-3 4-1 16,-3-2 2-16,-3 5 0 15,3 0 1-15,-3 3 25 16,0 0 1-16,0 0-12 16,0 0-18-16,3 0-6 15,3 9 4-15,7 2 2 16,4 8 3-16,2-5-2 16,2 3 0-16,-3-2-1 15,4-1 1-15,-4-4-1 0,-3 0 0 16,-3-3 0-16,0-1 0 15,-6-3 0-15,-3-3 3 16,0 0-2-16,-3 0-1 16,0 0 8-16,3 0 5 15,-3-14-2-15,0-5-7 16,0-3-4-16,0-2 2 16,0-2-1-16,0 2 1 15,0-2-2-15,0-3 1 16,0 3 1-16,0-1 0 15,0 4-2-15,0-1-1 16,0 8 0-16,0 0 2 16,0 6-1-16,0 3 2 15,3 4 4-15,-3 3 1 16,4 0 0-16,-1 0-7 0,6 0-5 16,9 3 5-16,0 6 1 15,9 8 1-15,1 3-1 16,2 3 1-16,3 0-2 15,-2-3 3-15,-4 0 1 16,-2 0 2-16,-5-4-2 16,-1-2 1-16,-4-5-2 15,-6 1 1-15,0-4 2 16,-3-1-4-16,-3-5-2 16,1 3 3-16,-1-3 1 15,-3 0 1-15,3 0 2 16,-1 0 6-16,-1-3-4 0,1-8 0 15,-2-3-4-15,3-2-2 16,0-1 0-16,-3-2-1 16,0-4 0-16,0 0-1 15,0-4 1-15,0-6-1 16,0 4-1-16,0-1 1 16,3 4 0-16,0 2 0 15,0 4 0-15,-3 6 3 16,4 5 1-16,-4 3-1 15,3 4-1-15,-3 2-3 16,3 0-2-16,6 0-1 16,5 0-3-16,8 17 6 15,5 5 0-15,4 0 1 0,-1 4 0 16,3-4 0-16,-5-3-1 16,-1 1 0-16,-5-4 0 15,-2 0 1-15,-4-3 0 16,-4-6 3-16,-3 0-6 15,-6-7 3-15,0 0-1 16,0 3 5-16,-3-3-1 16,3 0 1-16,0 0-5 15,0-14 8-15,7 2-5 16,-1-8-2-16,-1 4-1 16,5-4 1-16,-4 3-1 15,3-2 0-15,3-1 0 0,-3 3 0 16,1 0 0-16,1 1-4 15,-2 6 4-15,4-2 4 16,5 0-4-16,3 2-1 16,6 0-1-16,1 1 1 15,3-4 1-15,-1 3-1 16,3-1 2-16,-5 2-1 16,-1 3 0-16,-3-2 1 15,1-1-1-15,-5 2 1 16,5 1-1-16,-1-5 2 15,3 2-2-15,1-1 0 16,-1 0 0-16,-2 0-1 16,2 1 1-16,-3-5-2 0,1 4 1 15,-1 1 1-15,-2-2 0 16,1 2 0-16,1-1 0 16,1 0 0-16,-1 0 1 15,1 1 0-15,2-2-1 16,0 2 0-16,1-1 0 15,-4 3-3-15,3-3 2 16,-5 3 1-16,-1 0 1 16,-6 4 0-16,-2 0-1 15,1 0 0-15,-1 0 1 16,-1-1 5-16,0 3-6 16,3-5 1-16,3 3-1 0,-2-7 2 15,4 1 5 1,-4-1-7-16,0 0-1 0,-2 0 1 15,-4 6 3-15,-4-1-2 16,-3 0-1-16,0 5 2 16,-5-3 3-16,4 3-1 15,-2-3-1-15,3 3-1 16,3-1-1-16,0 1-1 16,4-3 0-16,1 1 0 15,2-3 3-15,-1-1 1 16,0 2-4-16,0-5 1 15,-2 2-1-15,-2 4 3 16,2-4 1-16,-7 4 3 16,0 0-3-16,-3 0 2 15,0 3 2-15,0-4-8 0,-3 4 6 16,3 0-2-16,-3-4 2 16,0 4 2-16,3-3-7 15,-1 3 5-15,2-3-1 16,-1-3-1-16,3 1 1 15,0 0-5-15,0-2 0 16,1 4 1-16,-4-1 2 16,3-2-2-16,2-1 5 15,-2 0-5-15,4 2 3 16,2-2-4-16,0 2 0 16,3 0 0-16,0-2 0 15,-2 0 0-15,1 4 0 0,-4 0 0 16,-4 0 0-16,-3 3 0 15,-3 0 0-15,0 0 0 16,0 0 1-16,0-1 0 16,3-1 1-16,0-6-1 15,0-1 0-15,3-2 0 16,-2 2-2-16,-2 1 0 16,-2 0-1-16,0 3-56 15,-18 2-114-15,-10-3-503 16</inkml:trace>
  <inkml:trace contextRef="#ctx0" brushRef="#br1" timeOffset="262780.0918">24393 1419 502 0,'0'0'146'0,"0"0"-65"16,0 0 41-16,0 0-14 15,0 0-3-15,0 0 3 16,0 0-30-16,0-17-1 16,-15 17-41-16,-16 0-15 15,-11 4-11-15,-10 9-2 16,-3 2 7-16,3 2 9 16,7-3 2-16,15-1-3 15,11-2-13-15,14 1-10 16,5 5-10-16,6 4 10 15,19 7-1-15,10-2 2 16,5 1 6-16,0 0-6 16,-3 2-1-16,-4-3 0 15,-7-1 0-15,-9 0-1 16,-12 3 0-16,-5 2-3 0,-6 1 3 16,-21 0 1-16,-4-2 2 15,-4-3 1 1,4-9-1-16,1-2 1 15,5-8-1-15,3-6 7 16,2-1-7-16,4 0-2 16,0-11-10-16,2-9-82 15,6-8-57-15,4-9-102 16,4-3-44-16</inkml:trace>
  <inkml:trace contextRef="#ctx0" brushRef="#br1" timeOffset="263108.4343">24602 1414 987 0,'0'0'10'15,"0"0"62"-15,0 0 72 0,0 0-30 16,0 0-57-16,0 0-5 15,7-38-5-15,-7 38-23 16,2 0-16-16,-1 18-8 16,4 17 0-16,-1 14 14 15,2 7 2-15,0 1-7 0,0-4-1 16,-3-7-5-16,-3-3 2 16,0-7-3-16,0-3-2 15,0-4 0-15,0-5-1 16,-3-5 1-16,-4-7-76 15,1-3-66-15,-5-8-124 16,-7-1-433-16</inkml:trace>
  <inkml:trace contextRef="#ctx0" brushRef="#br1" timeOffset="263327.3903">24406 1662 1152 0,'0'0'12'0,"0"0"40"16,0 0 14-16,0 0-43 15,0 0-11-15,112-41-6 16,-59 30 4-16,0 2-7 16,-4-1-3-16,-7 6-2 15,-9 1-78-15,-14 0-206 16,-13 3-355-16</inkml:trace>
  <inkml:trace contextRef="#ctx0" brushRef="#br1" timeOffset="263867.3998">25064 1665 957 0,'0'0'9'16,"0"0"105"-16,0 0 15 15,0 0-60-15,0 0-10 0,0 0-42 16,-88-50-13-16,61 65-2 15,-3 11 4-15,5 3 5 16,7 2 3-16,9 1-8 16,9-3-5-16,0-1 6 15,9-5-3-15,12-6-1 16,4-4 1-16,4-7 1 16,-2-6 0-16,-4 0 1 15,-3-4-5-15,-2-14 1 16,-8-3-4-16,-2-8 2 15,-7 2-26-15,-1-4 10 0,0 2 15 16,0 1 1-16,0 10 0 0,0 6 0 16,0 10 6-16,0 2 9 15,0 0-15-15,4 11-9 16,4 10 9-16,3 7 2 16,2-2 1-16,-1 1-2 15,-1-2 0-15,-1 1-1 16,-4-4 0-16,-6-1-1 15,0-4-140-15,-5-9-204 16</inkml:trace>
  <inkml:trace contextRef="#ctx0" brushRef="#br1" timeOffset="264179.8849">25166 1646 1062 0,'0'0'54'0,"0"0"13"16,0 0 34-16,91-16-35 15,-57 30-15-15,3 11-2 16,-1 5 2-16,-5 2-5 16,-11 2-19-16,-9 0-19 15,-11-5-5-15,0-2 1 16,0-11-1-16,-11-6 2 16,-3-7-2-16,-2-3 0 15,1-3 8-15,-1-20 5 16,5-9-14-16,3-12 7 15,8-4-5-15,0-1-3 0,0 6-2 16,10 11 4-16,2 6-2 16,4 9-1-16,-1 7-5 15,7 6 2-15,5 4-78 16,0 0-92-16,-5 4-224 16</inkml:trace>
  <inkml:trace contextRef="#ctx0" brushRef="#br1" timeOffset="264789.2465">26659 1257 1232 0,'0'0'7'16,"0"0"104"-16,0 0-1 15,0 0-46-15,0 0-54 16,0 0-9-16,4 29 5 0,6 22 19 16,-4 10-1-16,-2 5 0 15,-4 0-7-15,0-7-7 16,0-11-5-16,0-9-3 15,0-13-1-15,0-9 1 16,0-3-2-16,0-8 0 16,-2-4-1-16,-4-2-63 15,-6 0-86-15,-4-5-97 16,-5-12-402-16</inkml:trace>
  <inkml:trace contextRef="#ctx0" brushRef="#br1" timeOffset="265211.1201">26411 1627 352 0,'0'0'663'0,"0"0"-599"15,0 0 82-15,0 0-116 16,0 0-8-16,127-63-5 16,-73 52-7-16,1 1 0 15,-3 2-3-15,-4-1-2 16,-11 1-3-16,-9 2-1 15,-11 3 0-15,-10 3-1 16,-5 0 1-16,-2 0-1 16,0 0 0-16,0 0-4 15,0 0-9-15,0 14 13 0,-8 5 0 16,1 1 0 0,-1 2 2-16,5-5-1 0,3-3-1 15,0 1 1-15,0-3 1 16,14-2 5-16,5-3 3 15,5-6 5-15,1-1 11 16,4 0 6-16,-6-4 0 16,-3-8 7-16,-2-5 0 15,-11 0 13-15,-4-4-21 16,-3-1-5-16,-1-5-15 16,-20 8-11-16,-8 7 0 15,-12 12-12-15,-9 5-90 16,-3 13-205-16,2 1-737 0</inkml:trace>
  <inkml:trace contextRef="#ctx0" brushRef="#br1" timeOffset="265992.6353">28066 1458 1180 0,'0'0'12'0,"0"0"170"16,0 0-49-16,0 0-94 15,0 0-38-15,0 0 0 16,-8 128 31-16,8-70-5 16,0-7-14-16,0-8-3 15,0-6-6-15,0-6-1 16,0-4-2-16,-3-8-2 0,-9-7-24 15,-6-12-122 1,0-3-128-16,-4-27-449 0</inkml:trace>
  <inkml:trace contextRef="#ctx0" brushRef="#br1" timeOffset="266320.6802">27955 1394 996 0,'0'0'26'0,"0"0"119"16,0 0-84-16,88-16-11 16,-33 18 4-16,8 18-22 0,4 9-3 15,-6 9 0-15,-8 6-5 16,-15 5-5-16,-14 1-13 16,-17-1-3-16,-7-6-3 15,-16-2 0-15,-21-7 0 16,-13-5 4-16,-8-7-3 15,1-5 6-15,2-7 8 16,8-5-4-16,9-5 2 16,7 0-2-16,7-3-8 15,5-9-2-15,4 2-1 16,4-4-3-16,2 1-43 16,1 1-54-16,2 2-76 15,1 1-169-15</inkml:trace>
  <inkml:trace contextRef="#ctx0" brushRef="#br1" timeOffset="266977.0219">28589 1721 865 0,'0'0'128'16,"0"0"-126"-16,0 0 105 15,0 0-26-15,88 6-36 0,-72-6-35 16,-3 0-3-16,-7-3 3 16,-6-8 21-16,0-6 19 15,-6-3-24-15,-17-2-16 16,-10-2 5-16,-5-2 5 15,0 1 18-15,5 5 12 16,9 8-6-16,14 4-10 16,5 8-8-16,4 0-23 15,1 14-3-15,0 19-1 16,0 11 1-16,12 2 0 16,12-1 5-16,7-3 0 15,6 0 1-15,5-9 1 16,-2-4-4-16,-1-7 11 0,-6-10-8 15,-5-5-3 1,-4-7-3-16,-5 0 2 0,-5-10 0 16,-2-11-1-16,-5-9-1 15,-4-8-13-15,-1-8-11 16,-2-4 2-16,0-4-11 16,0-4 24-16,-2 2 9 15,-2 8 0-15,2 11 1 16,2 15 3-16,0 13 14 15,0 6 12-15,0 3-8 16,0 0-14-16,0 0-6 16,0 13-2-16,9 21 0 15,5 13 20-15,2 7 0 16,-2 2-3-16,-1-3-7 0,-4-2 2 16,-3-2-9-16,-2-4-3 15,-4-2 0-15,0-9-2 16,0-9-42-16,-4-13-121 15,-2-12-266-15</inkml:trace>
  <inkml:trace contextRef="#ctx0" brushRef="#br1" timeOffset="267273.9884">29269 1359 1230 0,'0'0'88'0,"0"0"105"16,0 0-115-16,0 0-58 15,0 0-13-15,0 0 5 16,33 117 21-16,-25-46-10 16,-3-1-6-16,-3-5-3 15,-1-11-6-15,1-7-3 16,-1-11-2-16,-1-8-1 15,0-11-2-15,0-4 0 16,0-9-19-16,-1-4-29 16,-14 0-88-16,-8-21-202 15,-4-15-732-15</inkml:trace>
  <inkml:trace contextRef="#ctx0" brushRef="#br1" timeOffset="267820.8713">29092 1663 1127 0,'0'0'42'0,"0"0"70"16,0 0-50-16,0 0 26 15,114 0-27-15,-56 0-47 16,2 0-11-16,3-7 1 16,1-5-4-16,-1-2-5 15,-4-3-101-15,-7 2-49 16,-8 1-76-16,-7 1 29 0,-10 6 146 15,-5-2 55-15,-6 4 1 16,-5 0 37-16,-6 3 55 16,-5 1 63-16,0-1-27 15,-2 2-45-15,-18 0-1 16,-9 0-61-16,-11 12 18 16,-2 10 0-16,-3 8 0 15,3 4-12-15,8 1 4 16,10-3-7-16,17-3-15 15,7-5 2-15,0-5-2 16,20-5-2-16,5-8 5 16,6-4-7-16,0-2-3 0,1-5 1 15,-3-12-2 1,-5-5-1-16,-5-3-28 0,-7-3 2 16,-5 2 25-16,-7-3 1 15,0 8 1-15,0 3 2 16,0 11 9-16,0 2 18 15,0 5-8-15,0 7-22 16,5 16 0-16,12 5 1 16,7 1 6-16,8-2 3 15,9-6 4-15,8-3-7 16,3-4-7-16,-4-9 0 16,-12-5-17-16,-18-3-324 15</inkml:trace>
  <inkml:trace contextRef="#ctx0" brushRef="#br1" timeOffset="269852.3952">26138 3180 868 0,'0'0'16'15,"0"0"108"-15,0 0 13 16,0 0-41-16,0 0-5 0,0-73-36 15,0 70-21-15,0 2 12 16,0-1 5-16,0 2-7 16,0 0-20-16,0 0-10 15,0 0-7-15,0 0-4 16,0 0 1-16,0 2-2 16,0 8 0-16,0 12 1 15,0 6 5-15,0 9 6 16,0 7-5-16,0 6-4 15,0 4 1-15,0 4 3 16,-4-5-6-16,-1-3-1 16,2-8-2-16,0-9 1 15,-1-8-4-15,2-9 6 0,1-7-2 16,1-8 0-16,0-1-1 16,0 0 0-16,0 0 1 15,0 0 3-15,0 0-2 16,0 0 1-16,-2 0-3 15,-7-4-5-15,-7 4 0 16,-7 0 4-16,-8 0-3 16,-7 7 1-16,-9 10 2 15,-3 5-1-15,-6 2 0 16,1 2 2-16,3-4 1 16,9-3-1-16,11-4 2 15,16-4-3-15,8-3 1 0,7 0-6 16,1-1 5-16,4 1-3 15,23 1 4-15,12-1 3 16,7-1-1-16,5 0 1 16,3 0-6-16,-5-4 2 15,0 1 0-15,-4-2 1 16,-5-1 0-16,-7-1 0 16,-9 0 0-16,-11 0 0 15,-7 0-2-15,-6 0 1 16,0 2-2-16,0 3 1 15,0 4-2-15,-10 2 8 16,-5 2-7-16,-9 2 3 16,-7 5 0-16,-9-1-1 0,-5 5 1 15,-9-3-2-15,-3-1 0 16,-1-1 0-16,7-2 4 16,8-3-2-16,13-3 1 15,12-1-2-15,8 1-3 16,7-2 4-16,3 2 1 15,2-2-1-15,23 2 0 16,12-5 2-16,12 1 1 16,6-6-3-16,4 1 0 15,-8-1-2-15,-8 1 2 16,-11-1-3-16,-11 0 2 16,-9-1 1-16,-7 0 0 0,-2 2 1 15,-2-2-1 1,-1 3-1-16,0 2-2 0,2 3-1 15,-2 6 4-15,1 3 5 16,-1 5-5-16,2 2 1 16,2 2-1-16,-1 3 3 15,2-1 2-15,-2 5 5 16,3 1-3-16,-2 0 8 16,1 4-5-16,0-4 1 15,-2 3-3-15,0 4 0 16,0 1 1-16,0 7-3 15,-1-3-2-15,-1-4 0 16,-1-4-1-16,0-9 0 16,0-7 1-16,0-8 3 15,0-4 9-15,0-3-8 16,2-6-4-16,-2 1 1 0,0-2-4 16,0 0 1-16,0 0 0 15,2 0-2-15,-2 0-13 16,0 5-42-16,-14-2-128 15,-11-3-141-15</inkml:trace>
  <inkml:trace contextRef="#ctx0" brushRef="#br1" timeOffset="272337.2309">26204 4973 801 0,'0'0'28'0,"0"0"163"16,0 0-78-16,0 0-46 16,0 0-22-16,0 0 0 15,0 0-28-15,-14-19-3 16,14 19-8-16,0-1 6 15,0-2 25-15,0 3 14 16,0 0-3-16,0 0-16 0,0 0-18 16,2 0 2-1,5 3-13-15,2 13-3 0,3 8 0 16,-3 12 6-16,-1 5-6 16,-1 4 7-16,-3-3-5 15,1-3 1-15,-2-8-3 16,-2-8 2-16,1-6-1 15,-2-7 0-15,1-4 0 16,-1-3-1-16,0-3 2 16,3 0 0-16,4 0-1 15,7 0 3-15,8-3 0 16,3-9-3-16,3-2 0 16,0-2 0-16,-1 2 0 15,0 0-2-15,-2 0-1 16,-1-1 2-16,-1 2 4 0,-3 4-4 15,-2 0 0-15,-4 5 0 16,-7 0-2-16,0 2 2 16,-4 2 0-16,-1 0-2 15,-1 0 0-15,4 5-2 16,-2 13 1-16,2 6 2 16,-2 6 1-16,-2 4 1 15,2 0 1-15,1-2-1 16,-1-3-1-16,3-3 3 15,2-2 0-15,-2-3-2 16,3-3 0-16,-3-1-1 16,0-2 4-16,0-1-3 0,-2-4-1 15,-1-5 0-15,0-3 0 16,-2-2 2-16,2 0-1 16,3 0 5-16,5 0-1 15,4-6-1-15,0-7-2 16,1 1 0-16,-1-5-2 15,1 2 0-15,-2 0 2 16,-2-2-2-16,-2 3 1 16,1 2 0-16,-1 2-1 15,-2 3 0-15,1-1 0 16,-2 2 0-16,3 3-1 16,0-2 0-16,-3 3 1 15,3 2 0-15,-2 0-2 0,-1 3-3 16,5 11 3-1,-1 8 2-15,2 0 2 0,6 3 2 16,5 3-2-16,5-6 2 16,3 1-1-16,6-4 0 15,1 1-3-15,4 0 2 16,0-3-1-16,3 0-1 16,1-4 0-16,5-2 0 15,3-6 3-15,6-2-3 16,3 3 3-16,9 2-3 15,11 9 0-15,5 6 2 16,1 0-1-16,-12 3 3 0,-16-2-4 16,-23-7 7-16,-17-7-7 15,-13-5 1-15,-9-5 1 16,0 0 0-16,-24 0 8 16,-18 0-10-16,-13-15-26 15,-4-7-231-15,-1-14-457 16</inkml:trace>
  <inkml:trace contextRef="#ctx0" brushRef="#br1" timeOffset="272884.0881">26105 4875 822 0,'0'0'48'0,"0"0"51"16,0 0 19-16,0 0-45 15,0 0-34-15,0 0-17 16,0 0-16-16,87 82-6 16,-61-64-24-16,-7-7-500 15</inkml:trace>
  <inkml:trace contextRef="#ctx0" brushRef="#br1" timeOffset="275067.9856">24042 6050 697 0,'0'0'0'16,"0"0"20"-16,0 0-10 15,0 0-1-15,0 0-6 0,0 0 4 16,-53 0 11-1,48 3 40-15,1-3 8 0,-2 2 10 16,1-1-30-16,0 2 3 16,2-2-8-16,3-1-14 15,0 0-2-15,0 0-10 16,0 0-4-16,0 2 4 16,0-2 6-16,0 0-3 15,0 0 5-15,7 0 18 16,15 0 4-16,14-9 22 15,12-13-18-15,2-3-25 16,0-3-8-16,-3 0-7 0,-6 2-3 16,-4 0-2-16,-4 2 1 15,-5 2 1-15,-1 5-5 16,-5 0 3-16,-4 4 3 16,-6 4-3-16,-3-2-2 15,0 5 5-15,-3-3 3 16,-1 2-2-16,-2-1-3 15,1 5-5-15,-2 0 1 16,-1 0 1-16,-1 3-4 16,0 0-1-16,2 0-4 15,-1 0-5-15,6 12 6 16,1 4 6-16,2 2 3 16,5 1-2-16,2 2 2 0,4-3-2 15,-5 1-1 1,-1-2 1-16,-3-5-1 0,-2 1 0 15,-2-4-1-15,-4-5 0 16,-2 0 1-16,1-4 5 16,-3 0-2-16,3 0 2 15,2 0 0-15,1-13 2 16,5-2-5-16,-2-5-2 16,0-6 4-16,-3-3-4 15,-2-2 1-15,-1-1 0 16,-1-1 0-16,-2 3-1 15,3 4 2-15,-2-1-1 0,2 4-1 16,2 3 0 0,-2 1 0-16,0 2 1 0,0 1 1 15,-2 7 0-15,2-2-2 16,2 8 1-16,-2-2 7 16,0 3-4-16,2 2-4 15,3 0-1-15,6 0-7 16,5 14 7-16,6 5 1 15,2 1 0-15,1 6 1 16,2 0-1-16,1-1 4 16,-1 1-3-16,0-3-1 15,-3-2 0-15,-3-6 0 16,-5-2 1-16,-5-7 0 16,-4 2-1-16,-4-6 1 15,-1-2 1-15,-1 0 7 0,4-2-6 16,2-12 3-16,-1-5-5 15,0-4 0-15,0-4 2 16,-2 0 0-16,1-3-3 16,-1 3 0-16,0 5-5 15,3 5 11-15,-3 2-11 16,2 1 5-16,3-1 0 16,-3 2 0-16,4-1 1 15,-1 2-1-15,0 0 0 16,3 3 0-16,3-2 3 15,0 2-7-15,3 0 7 16,0 1-3-16,0 3 0 0,-1-2 0 16,-1-2 0-16,-2 3-2 15,-2-3 5-15,2 1-3 16,-1-1 0-16,0-1 0 16,4 3 1-16,-2-3-2 15,1 3 2-15,3 0-2 16,-2-1 2-16,-1 1-1 15,0 0 0-15,-3-2 0 16,1-2 2-16,3 2-1 16,1-3 1-16,1 0-1 15,3 0-1-15,1 0 0 16,2 0 1-16,1-3-1 16,-1 4 1-16,-3 0-1 0,-4 0 0 15,-3 0 0 1,-5 0 1-16,-2 2 4 0,-2-2-2 15,0 2 4-15,-3 1 2 16,0-1-3-16,0 4-5 16,1 0 0-16,-1-1 3 15,0 0-2-15,0 0 2 16,2 0-1-16,0-1-2 16,0 1 1-16,-2-2 1 15,0 2-1-15,-2 1 0 16,2-1 0-16,0 3 0 15,0-2-2-15,3-1 4 16,0 0-7 0,-2 3 4-16,-2-2-1 0,0 2 5 15,-2 0-4-15,-2 3 1 16,1-1 5-16,-2-1-2 16,1 2 9-16,2-2-6 15,-2 1-1-15,2-3 0 16,0 4-1-16,-3-1-1 15,2 1 0-15,-2-2 0 16,0 2 1-16,0-1 0 16,0 0 7-16,0 1-4 0,0 0-5 15,0 0-4 1,0 0-3-16,0 0-3 0,-23 0-53 16,-14 0-86-1,-12-1-582-15</inkml:trace>
  <inkml:trace contextRef="#ctx0" brushRef="#br1" timeOffset="276418.4973">26557 3921 958 0,'0'0'83'16,"0"0"-25"0,0 0 114-16,0 0-68 0,0 0-61 15,0 0-28-15,0 0-15 16,-6 22 2-16,3 8 2 16,-1 6 20-16,3 3 7 15,-3 1 5-15,1-1-10 16,-3-3-10-16,-1-4-6 15,-3-6 0-15,2-9-4 16,1-5-1-16,2-7-2 16,2-5 0-16,3 0 0 15,0 0 4-15,-3-2 2 16,-3-13 4-16,-3-7-6 0,-3-11-6 16,0-7 0-1,2-8 2-15,2-8-2 0,1 1-1 16,7 2 1-1,0 8 1-15,0 9-2 0,13 8 0 16,8 4 0 0,0 6 1-16,5 1-2 0,-1 8 3 15,-1 2 0-15,-5 7-2 0,-1 0-3 16,-3 5 2 0,-2 11-4-16,-5 10-2 0,-7 5 5 15,-1 2 1 1,-6 1 0-16,-17-3 0 0,-6-8 1 15,-1-2 0 1,2-10 0-16,0-5 0 0,4-3-2 16,3-3 1-1,5 0-5-15,5 0 6 0,7-3-3 16,0 0 2-16,4 3 1 16,0 0-1-16,0 0-4 15,0 0-9-15,14 18 7 16,7 6 5-16,1 7 2 15,2 3 1-15,2-1 0 16,0-3-1-16,0-3 0 16,-3-8 0-16,-3-4 0 15,2-6 0-15,-1-9-160 0,-3 0-150 16,0-25-381 0</inkml:trace>
  <inkml:trace contextRef="#ctx0" brushRef="#br1" timeOffset="276728.5905">26885 3859 1126 0,'0'0'32'16,"0"0"205"-1,0 0-117-15,0 0-57 0,0 0-41 16,0 0-13-1,0 16-2-15,2 8 10 0,2 5 16 16,2 6-12 0,2 3-2-16,1 0 1 0,0-3-7 15,-2-7-9-15,-2-6 5 16,-2-6-9-16,1-5 3 16,-4-4-3-16,0-2 1 15,0-2-2-15,0-3-1 16,0 0-34-16,-15 0-29 15,-12-3-251-15,-5-17-856 16</inkml:trace>
  <inkml:trace contextRef="#ctx0" brushRef="#br1" timeOffset="277802.2002">26663 5741 1078 0,'0'0'156'15,"0"0"-135"-15,0 0 77 16,0 0-72-16,0 0-22 15,0 84 26-15,0-32 18 16,0 0-12-16,0-1-21 16,0-5 8-16,0-2-9 15,-1-8-4-15,-5-7-2 0,-2-7-2 16,2-5-2-16,2-6 1 16,-1-8 0-16,4-3 1 15,-4 0 4-15,-1-17-2 16,-1-12-4-16,-2-9-4 15,2-10 1-15,1-1 0 16,2-4-1-16,4 2 1 16,0 4-1-16,5 7 0 15,13 8 0-15,0 10-1 16,3 5 0-16,1 5 1 16,-4 5-1-16,1 2 0 15,-2 5 1-15,-1 0-2 0,-1 5-2 16,-2 12 2-16,-3 3 1 15,-6 3-5-15,-4 7 4 16,0-4 2-16,-21 3 0 16,-7-3-2-16,-2-9 3 15,-2-4-2-15,7-9 1 16,3-4 0-16,8 0-2 16,3 0 2-16,6-7 0 15,4 3 0-15,1 1 0 16,0 3-5-16,0 0-1 15,17 0-3-15,4 14 8 16,3 8 0-16,3 5 1 16,0 4 1-16,-2 0-1 0,0 0 0 15,-3 2 0 1,-5-1 0-16,-6 1-3 0,-11-6-208 16,0-10-277-16</inkml:trace>
  <inkml:trace contextRef="#ctx0" brushRef="#br1" timeOffset="278474.2526">27099 6227 211 0,'0'0'868'16,"0"0"-838"-16,0 0 149 15,0 0-96-15,0 0-58 0,9-78-20 16,11 70 5-16,2-1-4 16,1 6 1-16,0 2 0 15,-3 1 2-15,-2 0 0 16,-4 14-4-16,-5 13 2 15,-9 6-5-15,0 6 1 16,-11 5 2-16,-19-2-3 16,-5-2-1-16,-4-5 3 15,5-9-1-15,5-4-2 16,7-10-1-16,10 1 0 16,4-5 3-16,7-5-1 15,1 0-4-15,0 0 2 0,0 5-1 16,6-3 1-16,15 1 3 15,6-2 3-15,10 1-1 16,0-3-5-16,1 2 1 16,1-2 6-16,-1-2-7 15,-2 0 5-15,-2 0 4 16,-2-2 3-16,-7-7 3 16,-7 3-6-16,-3-2-3 15,-9 5-5-15,-6-5-1 16,0 2-50-16,-12-5-250 15</inkml:trace>
  <inkml:trace contextRef="#ctx0" brushRef="#br1" timeOffset="287272.9294">24010 6123 307 0,'0'0'145'0,"0"0"-101"0,0 0 99 15,0 0-27 1,0 0-28-16,0 0-29 0,0 0 20 15,-7-17-3-15,6 15-22 16,1 2-20-16,-2-1-9 16,1-1 1-16,-3 0 2 15,1-1 1-15,1 0 2 16,-1 0 7-16,2 2-20 16,-1-1 9-16,-1 1-2 15,3 1 1-15,-1-2-3 16,1 2-4-16,0 0 2 15,-2 0 7-15,2 0-12 16,-1 0-2-16,1 0-7 16,0-2 1-16,0 2-4 0,-2 0 0 15,2 0 0-15,0 0-2 16,0 0-1-16,0 0 1 16,0 0-1-16,0 0 2 15,0 0 2-15,0 0 2 16,0 0 0-16,0 0-4 15,0 0-3-15,0 0 4 16,0 0-4-16,0 0-5 16,0 0-22-16,-11 0-170 15,-12-9-364-15</inkml:trace>
  <inkml:trace contextRef="#ctx0" brushRef="#br0" timeOffset="304818.6902">26215 3266 134 0,'0'0'42'0,"0"0"55"16,0 0-52 0,0 0-14-16,0 0 2 0,0 0 13 15,0 0-18 1,-16-14-26-16,18 13 12 0,-1-2 46 15,-1 3 22 1,0-2 11-16,0 2 1 0,0 0-35 16,0 0 2-16,0 0-7 15,0 0-13-15,0 0-13 16,0 0-1-16,0 0-8 16,0 0 6-16,0 0-4 15,0-2 21-15,0 0 10 16,0 1-5-16,0-2-1 15,0 2-22-15,0-2-4 16,0 1 11-16,0 2-15 0,0-1-4 16,0 0 1-1,0-2 6-15,0 0 4 0,0-2-11 16,0-1-6 0,0 0 0-16,0-1 4 0,0 0 2 15,0-1-2-15,0-2-3 16,0-2 3-16,0-2-7 15,2 0-1-15,1-1-1 16,-2-1 1-16,1-1 5 16,-1-1 0-16,2-1 4 0,-3-3-6 15,0-1 3-15,0-2-2 16,0-2 0-16,0 0-5 16,0-2 6-16,-9 1-2 15,3 1-4-15,2 3 2 16,-1 4-3-16,4 2 0 15,1 1 1-15,0 1-1 16,0 4 0-16,0-2 0 16,0 5 0-16,1 1 1 15,2-2 0-15,-1 3-1 16,-1 0 2-16,-1 2-2 16,2 0 2-16,-2 0-1 15,0 0 0-15,1 3-1 16,-1 1 0-16,0-1-1 15,0 2 1-15,0 0-5 0,0 0 6 16,0 0-3-16,0 0 2 16,0 0-3-16,0 0 2 15,0 0 1-15,0 0-1 16,0 0 0-16,0 0-2 16,0 0 2-16,0 0-2 15,0 0 0-15,3 0 0 16,3 5-3-16,6 6 5 15,0 2-2-15,3 2 6 16,1 0-7-16,2 4 8 0,0 3-3 16,2 3-1-1,0 3-1-15,2 3 0 0,1 1-5 16,1 2 6-16,1-5 0 16,1-1 1-16,-4-2 0 15,2 1 0-15,-3 0 2 16,-4 1-6-16,-3 2 1 15,-3-2 2-15,-5-2-2 16,-1-4 1-16,-3-5 0 16,1-5 1-16,-3-5 0 15,1-3 0-15,1-3 0 16,-2 1-1-16,1-2 1 16,-1 0 2-16,0 0-2 15,0 0 0-15,2 0 0 16,0 0 1-16,-1 0-1 0,-1 0 1 15,2 0-1-15,1 0 1 16,8 0 1-16,7 0-1 16,8-7 2-16,5-3-2 15,0 0-1-15,-2 0 0 16,-4 1 5-16,-3 1-5 16,-8 3 1-16,-5 1-1 15,-5 3 2-15,-1 0-1 16,-3 1 0-16,0 0-1 15,0 0-4-15,0 0 3 16,0 0-1-16,3 0-6 16,0 2 2-16,2 11 5 0,-2 3-1 15,0 4-1-15,0 5 3 16,-3-1 0-16,0 2 0 16,0 4 0-16,0 3 0 15,0 1 0-15,0-3 2 16,0-5-3-16,0-4 1 15,0-7-1-15,0-5 1 16,6-3 1-16,1-4 0 16,0-2 3-16,4-1-3 15,4 0 2-15,4 0 2 16,5-1-1-16,0-6-2 16,-2-1 2-16,-4 2-3 15,-3-1-1-15,0 0 0 0,-2 2 0 16,1 1 0-16,1-1 0 15,0 0-5-15,3 1 5 16,-3 1-1-16,-1-2 2 16,-6 5-2-16,-2 0-1 15,-1 0-1-15,-1 0 1 16,2 2-6-16,1 10 7 16,1 2 1-16,-4 1-4 15,1 4 6-15,-4 0-2 16,-1 5 0-16,0 5 1 15,-4 1-1-15,-8 5 1 16,0-4-1-16,0-6 1 0,4-5 0 16,4-4-1-1,1-7 1-15,1 0-2 0,1-1 2 16,1-1-2-16,0 1 1 16,0 2 0-16,0 0 1 15,0-2-1-15,0 1 0 16,0-3 0-16,4-1 1 15,5-5-1-15,9 0 2 16,3 0 5-16,3 0-4 16,1-5-3-16,-1-1 1 15,-1-3-1-15,-2-2 3 16,-2 1-2-16,-4 2-1 16,-5 2 2-16,-4 1-1 15,-1 1 0-15,-2 1 0 16,-2 0 0-16,1 2 0 0,-1 1 0 15,1 0-2-15,-1 0-2 16,1 0 3-16,-1 3 4 16,1 6-3-16,2 2 1 15,0 3 0-15,1-2-1 16,-2-2 2-16,0-3 0 16,-1-2 1-16,-1-2 2 15,1 3-2-15,1 1 7 16,-2-1-2-16,2 2-5 15,0 3-1-15,-2-1 1 16,2 1-1-16,2 2-3 16,-2-4 2-16,1 2-1 0,-1-2 1 15,0 3 0-15,1-2 2 16,-1 2 0-16,1 0 2 16,0 3 1-16,1 2-3 15,4 2-4-15,2 5 6 16,5 3 8-16,1 0-3 15,0 1-10-15,1-2 6 16,-3 2-6-16,3-5-1 16,-5 1 1-16,2-2 0 15,-3 1 1-15,3-1 4 16,-3-3-2-16,-2 0-1 16,0-1-2-16,-2 1 5 15,0-3-2-15,-1 2 2 0,0 2-2 16,1 2-2-16,-1 3-1 15,2 3 3-15,0 2-3 16,0-1 0-16,3-2 0 16,-3-1-1-16,-1-4 1 15,1 0 0-15,2-3 0 16,0 0 2-16,4 1-2 16,-2 0-1-16,2 1 3 15,-3 1-3-15,-1-1 0 16,0 1 0-16,-2-2 0 15,-1 6 1-15,-1-2-1 16,4 0 0-16,-2 0 2 0,1-1 1 16,2 2-3-16,-3-3-2 15,2-1 2-15,-3 0 1 16,0-2-1-16,-1-1 0 16,4 3 0-16,-1-2 5 15,2 4-5-15,1 0-1 16,-2 2 1-16,2 0 1 15,-2 1-1-15,-2-2 0 16,2-1 0-16,-3 0 0 16,0-6 1-16,-1 2 0 15,0-2-1-15,-1 0 0 16,0 2 1-16,1-2-1 16,0-1 0-16,2 4 0 0,0-1 0 15,1-1 1 1,1 0-2-16,-2-1 2 0,0-3-1 15,-2 2 0-15,-1-4 1 16,0-3-1-16,0 2 0 16,0-1 0-16,3 1 0 15,-3 2 0-15,1 0 0 16,-2 2-1-16,-1 1 0 16,2-2 1-16,-3-2 0 15,2-2 1-15,-1 1-1 16,-1-5 0-16,-1-1 0 15,-1-1 1-15,1-2 0 16,-2-2-1-16,1 0 1 16,-1 3-1-16,0-3 0 0,0 2-1 15,0 1 1-15,0 0 1 16,0 0 0-16,2 0-2 16,-1 2 1-16,1-2 0 15,-2 3 0-15,1-3 0 16,-1 0-1-16,0 2 1 15,3 0 1-15,-2 1 0 16,1 2-1-16,-1 1 0 16,2-1-1-16,-1-2 1 15,-1 2 1-15,2-5-1 16,-1 0 0-16,-2-1 1 16,1-1-1-16,1 2 1 15,-1 0-1-15,1-3 0 0,0 4 0 16,-2 0 0-1,0-1 0-15,1 0 0 0,-1 0 0 16,0-3 0-16,2 0-1 16,-2 0 1-16,0 0 4 15,0 0-4-15,0 0 0 16,0 0 3-16,-7-7-3 16,-5-3 1-16,1 0 2 15,0 1-3-15,1 4 1 16,-2-3 0-16,-3 4-1 15,0-2 0-15,-3 2-2 16,-1 1 2-16,-1 3 0 0,1-2-3 16,1 0 3-1,0 1 0-15,0-3 1 0,0 0-1 16,2-2 2-16,1 0-4 16,5 2 5-16,0-1-2 15,4 1 1-15,1-1-2 16,0 5 1-16,4-1-1 15,-1-1 1-15,1 2-1 16,1 0 2-16,-2 0-2 16,2 0 0-16,0 0 0 15,-1 0-1-15,1 0 1 16,0-1-2-16,-3-1-1 16,-2-2-34-16,-5-1-46 15,-2-9-100-15,-2-14-618 16</inkml:trace>
  <inkml:trace contextRef="#ctx0" brushRef="#br0" timeOffset="305962.1704">28369 3735 768 0,'0'0'12'16,"0"0"176"-16,0 0-7 16,0 0-75-16,0 0 7 15,0 0-22-15,0 0-24 16,-20-64-18-16,20 64-25 16,0 0-12-16,-3 0-12 15,-1 11-7-15,-3 20 2 16,0 11 5-16,-1 8 6 15,2 0-5-15,2 1 0 16,0-4 2-16,2-7-3 0,1-5 0 16,-1-12 1-1,2-6 3-15,0-7-4 0,0-4 1 16,0-3 0-16,0-3 2 16,-1 0 4-16,1 0 2 15,-4-3 17-15,-2-22 1 16,0-9-23-16,-1-12-3 15,1-7 0-15,6-1 0 16,0 2 1-16,0 0-2 16,6 5 0-16,7 6-1 15,1 7 2-15,2 6-2 16,-1 9 0-16,0 5-2 0,2 4 2 16,2 2 0-1,0 1 0-15,1 2 1 0,-1 3-1 16,-5 2 1-16,-3 0 0 15,-5 0-7-15,-3 9 6 16,-3 4-4-16,0 4 5 16,0-3-1-16,-15 4-5 15,-5-1 3-15,-6-1 3 16,-2-1-1-16,1 1-5 16,0-2 0-16,3 1 3 15,3-2-3-15,-1 2 0 16,4 2-8-16,0 2 9 15,6 5 4-15,5-1 0 16,7 1-2-16,0 2 3 16,15 2 0-16,10 0 1 0,5-1-1 15,0-4-1-15,4-1 0 16,-3-5 1-16,-2-3 1 16,-10-6-1-16,-7-2-2 15,-7-5-94-15,-5 1-99 16,0-2-65-16,0 0-139 15</inkml:trace>
  <inkml:trace contextRef="#ctx0" brushRef="#br0" timeOffset="306258.9787">28612 3838 972 0,'0'0'23'0,"0"0"169"16,0 0-60-16,0 0-48 16,0 0-39-16,0 0-15 15,10-8-13-15,-7 24-9 16,0 10 34-16,0 8 9 16,-2 8-32-16,-1 1 5 15,0-2-10-15,0-2-11 16,0-8 0-16,0-3 0 15,0-8-3-15,0-4 0 16,-1-7-15-16,-10-4-89 16,-2-5-166-16,-2-10-239 15</inkml:trace>
  <inkml:trace contextRef="#ctx0" brushRef="#br0" timeOffset="306790.5719">28822 3978 875 0,'0'0'17'0,"0"0"178"15,0 0-57-15,0 0-69 16,4-73-26-16,11 63-6 16,4 4-24-16,1 6-5 15,1 0-2-15,-2 0 2 16,-4 16-5-16,-3 4 2 16,-6 5 0-16,-6 4 2 15,0 2 6-15,-11 4-6 16,-16 4 8-16,-7-2-9 15,1-4-2-15,9-10-1 0,7-11-1 16,10-9 1 0,7-2 9-16,0-1 15 0,0 0 4 15,0 0-9-15,0 0-10 16,16 0-1-16,6 0-8 16,6 0-3-16,5 0-1 15,4 0 1-15,1 0 5 16,-1 4-5-16,-4 1 0 15,-8 0 0-15,-7 0 1 16,-5-2-1-16,-5-1-1 16,-4-1-3-16,-4-1-1 15,0 3-56-15,-9-3-208 16,-18 0-338-16</inkml:trace>
  <inkml:trace contextRef="#ctx0" brushRef="#br0" timeOffset="310009.7505">24019 6106 461 0,'0'0'78'16,"0"0"82"-16,0 0-71 15,0 0-41-15,0 0-22 16,0 0-7-16,0 0 15 16,0-10 19-16,0 10 36 15,0 0-1-15,0 0-23 16,0 0-20-16,0 0 5 16,0 0-8-16,0 0-12 15,0 0-11-15,0 0-7 16,0 0-6-16,0 0-6 15,0 7 0-15,0 22-5 16,0 18 5-16,0 16 13 16,0 11 19-16,0 2-1 0,0-1-6 15,0-5-8-15,0-5-5 16,-3-10-5-16,0-4-1 16,-2-10 0-16,4-8 1 15,-3-8-4-15,1-5-1 16,0-5 0-16,1-4 2 15,-1-5-2-15,3 1-3 16,0-1 2-16,0 0-1 16,0-2 1-16,0 0-1 15,0-1 0-15,-2 0 1 16,2-3-1-16,0 3 1 16,0-1-1-16,0 0 0 15,0 2 3-15,5 0-1 16,13 0-1-16,11 2 6 0,10-1-7 15,13 0 0-15,10-1 4 16,9-4-3-16,13 0 0 16,2 0 2-16,2 0-3 15,-10 0-2-15,-13 0 1 16,-11 0-1-16,-9 2 1 16,-11-1 0-16,-4-1 1 15,-3 0-2-15,0 0 2 16,-1 0 0-16,4 0-2 15,-3 0 2-15,2 0 0 0,-4 0-1 16,-3 0-1 0,-1 2 2-16,-6 0 0 0,-3 1 0 15,-3-2-1-15,-5-1 1 16,1 2 0-16,-4-1 0 16,1 2 0-16,1 2-6 15,-1 3 3-15,2 6 3 16,-1 6 0-16,0 3 3 15,1 6-4-15,1 3 1 16,1 2 0-16,1 2 0 16,0-2 0-16,-2 1 0 15,1-4 1-15,-1-2 4 16,1-2-5-16,1-4 0 16,-1-6 0-16,1-5 0 15,3-2 1-15,3-6 3 0,-1-1 4 16,4-3-6-16,-2 0-1 15,-1-10 0-15,0-5 1 16,-2-6-2-16,-1-2 0 16,-4-4 4-16,2 1-4 15,2-2-1-15,1 3 0 16,1 0 0-16,1 0 1 16,2 5 0-16,0 3 3 15,-3 1-2-15,1 4-1 16,-2 2-1-16,-5 0 1 15,0 5 3-15,-3 3-3 16,1-1 0-16,-1 2-2 0,0 1-1 16,1 0 1-16,2 0 2 15,3 1 0-15,2 15-2 16,1 2 3-16,1 4-1 16,-1 4 6-16,0 1 5 15,0 0-7-15,0 2 0 16,0 0 0-16,-2-3-1 15,1 2 1-15,-1-5 0 16,-3-3 0-16,1-5-2 16,0-4 1-16,-1-1-2 15,2-2 3-15,1-4 0 16,2-3-1-16,0 2-1 16,0-3 0-16,-2 0-2 15,-2 0 2-15,0 0 0 16,2-3-2-16,-1-8 0 0,3-1 1 15,1-5-1-15,2-4 1 16,3-4-1-16,-1-1 0 16,2 0-1-16,0-1 0 15,-2 2-1-15,-1 4 2 16,-4 1-1-16,-1 3 1 16,-3 0 0-16,-2 5 1 15,-1 5 1-15,-4 3-3 16,1 4 2-16,-2 0-2 15,1 1-1-15,2 19-3 0,3 7 5 16,3 4-3 0,3 0 3-16,3 1 0 0,3-5 2 15,4 2-1-15,2-5 0 16,1-3 3-16,-2-6-4 16,-2-2 1-16,-4-7-1 15,-6 0 0-15,-5-6 0 16,-1 0 1-16,-1 0 1 15,3 0-1-15,-1-6 1 16,-1 1-1-16,-1-2-1 16,4 0 4-16,1-3-8 15,-2 3 5-15,5-1-2 16,2 0 1-16,-1-1 0 16,5 0 0-16,0 1 0 15,6 2 3-15,3-1-4 0,1 0 1 16,2 4-3-16,3-1 3 15,1 4 0-15,2 0 0 16,2 0-1-16,0 0 1 16,-1 0 1-16,-1 0 1 15,-2 0-2-15,0 0 3 16,1 0-2-16,-1 0-1 16,0 0 0-16,1 0 0 15,1 0 0-15,-2 0 0 16,4 0 1-16,3 0-1 15,-2 7 0-15,1 0-4 16,-4 0 2-16,-4-4 2 0,-2 0 0 16,-3-3-2-16,0 0 2 15,4 0-1-15,4 0 1 16,-1 0 0-16,3 0 1 16,-1 3-2-16,3 0 1 15,1 1 0-15,5 2 1 16,1-3-1-16,1-2 0 15,0-1 0-15,-3 0 0 16,-3 0 1-16,-5 0 0 16,-5 0 0-16,-2-4 0 15,-7-2-1-15,-4 2 0 16,0 1 2-16,-6-3-2 16,-1 3 0-16,-3-1 2 0,-2 1-2 15,-3 2 1 1,0 1 1-16,0-3-2 0,-3 3-1 15,0 0-2-15,0 0-6 16,0-3-66-16,-1-7-165 16,-18-9-315-16</inkml:trace>
  <inkml:trace contextRef="#ctx0" brushRef="#br0" timeOffset="311837.8651">28322 5760 650 0,'0'0'43'16,"0"0"47"-16,0 0-13 15,0 0 16-15,0 0-28 16,0 0-11-16,0 0-4 16,-5 0-14-16,5 0 4 15,0 0-14-15,0 0-3 16,0 0 18-16,0 0 13 16,0 0-3-16,0 0 2 15,0 0 0-15,0 0 0 16,0 0-13-16,0 0-14 0,0 0-14 15,0 0-3-15,0 6-9 16,0 14 0-16,-1 15-2 16,1 15 2-16,-2 11 10 15,1 7-7-15,-4 8 2 16,1 5 7-16,1 0-4 16,-3-2-3-16,1-2 4 15,1-12-2-15,-1-4-3 16,2-8-1-16,2-5-2 15,-3-2 1-15,2-5-1 16,1-3-1-16,-2-5 0 16,0-4 0-16,0-5 1 15,0 3 1-15,1-3-2 0,1-1 2 16,-2-1-2 0,1 0 1-16,0 0-3 0,1-7 2 15,-3 2 0-15,2-7 0 16,2 0 2-16,-1 3-3 15,-2 0 2-15,1-2-2 16,1-1 2-16,-1-2-1 16,2 1 0-16,-3-4 0 15,2 5 0-15,-2-1 0 16,1-1 0-16,-1 1 0 16,2 2 0-16,-1-2 0 15,-2 2-3-15,3-5 3 16,-1 3 0-16,1-1 3 15,-4 5-3-15,2 1-3 0,-3 0 3 16,1 0 2-16,1 2-2 16,-2-2 0-16,5 0 0 15,-2-8 1-15,0 0-1 16,1-5 0-16,1-1 1 16,-1 0-1-16,-1 0 2 15,-5 0-2-15,-5 0 0 16,-2 0-1-16,-4 0 0 15,0 0 2-15,-2 0-2 16,-3 0 1-16,-5 0 0 16,0 0-1-16,-3 0 0 15,1 0 1-15,3-3-1 16,4 2 1-16,9 1 1 0,3 0-1 16,5 0 1-16,-1 0-1 15,-1 0 0-15,-1 0-1 16,-2 0 1-16,-3 0-1 15,0 3 1-15,-3 5 1 16,3-2-1-16,-1 1 0 16,4-1 0-16,2-2 0 15,3-1 0-15,6-3 1 16,-1 0 1-16,2 0-2 16,0 0 0-16,0 0 0 15,0 0-6-15,0 0-32 16,0-13-120-16,0 0-236 0</inkml:trace>
  <inkml:trace contextRef="#ctx0" brushRef="#br0" timeOffset="313088.1654">25680 8335 772 0,'0'0'186'16,"0"0"-132"-16,0 0 139 16,0 0-67-16,0 0-67 15,0 0-36-15,-10-32-23 16,10 54-5-16,1 14 5 0,7 14 10 15,-1 7 22-15,-2 6 3 16,-2-5-12-16,-3-4-12 16,0-9-2-16,0-11-6 15,0-12 4-15,0-9-7 16,0-5 2-16,0-8-1 16,0 0 2-16,0 0 12 15,0-7-3-15,0-12 18 16,0-13-24-16,-2-15-4 15,-7-10-1-15,-3-12 2 16,0-7-2-16,5 0-1 16,7 0-2-16,0 2 2 15,7 12 1-15,14 16 1 0,1 12-2 16,1 12-5 0,4 8 3-16,3 9 2 0,0 3 0 15,-1 2-4-15,-3 4 3 16,-7 12-6-16,-7 5-1 15,-7 2 4-15,-5 6 3 16,-5 1-3-16,-20 3 2 16,-7-4 1-16,0-9-4 15,2-7-3-15,4-4 1 16,8-7 4-16,7-2-3 16,5 3-2-16,6-3 7 15,0 0-9-15,0 1-2 0,0 5 2 16,0 8-2-1,0 8 9-15,14 8 0 0,6 3 3 16,4 4 2-16,2-2-2 16,4-2 0-16,3-3 0 15,-1-5 2-15,-6-8-2 16,-3-4 0-16,-10-7 2 16,-5-3-4-16,-8-1 2 15,0 1-133-15,-5-3-167 16,-13 0-367-16</inkml:trace>
  <inkml:trace contextRef="#ctx0" brushRef="#br0" timeOffset="313572.633">26110 8441 949 0,'0'0'15'16,"0"0"86"-16,21-80 41 16,-5 57-93-16,9 3-11 0,4 5-18 15,1 8-11 1,-1 4 10-16,-2 3-2 0,-5 0-2 15,-6 10-5-15,-6 9-7 16,-9 8 0-16,-1 2-1 16,-5 4 1-16,-17 4 6 15,-4-2-7-15,0-2 0 16,4-9-2-16,7-3 1 16,5-10-1-16,5-4 1 15,5-4 2-15,0-1-5 16,0 0 4-16,2 4-3 15,11-5 3-15,4-1 2 16,3 0 0-16,6 0-4 16,-1 0 2-16,2 0-2 15,-3-7 2-15,0 0-2 0,-5 3 0 16,-7 0 0-16,-4 0-29 16,-4 4-94-16,-4-6-79 15,0-2-197-15</inkml:trace>
  <inkml:trace contextRef="#ctx0" brushRef="#br0" timeOffset="314119.499">26614 8407 1088 0,'0'0'10'15,"0"0"45"-15,0 0 27 16,92-86-34-16,-56 76-29 16,0 10-6-16,-2 0 11 15,-4 11-3-15,-6 16-12 16,-8 2-1-16,-10 7-2 15,-6 3 2-15,-10 3-4 16,-17-1-3-16,-6-10 3 16,5-9-2-16,5-8 3 0,12-14-1 15,5 0 4 1,6 0 9-16,0-10 3 0,16-8-13 16,14-6-7-16,4 4-2 15,5 0 2-15,0 9-1 16,1 8 1-16,-4 3 0 15,-3 0-5-15,-8 17 5 16,-4 6-5-16,-6 5 5 16,-6 3 1-16,-6-1 14 15,-3 0-7-15,-5-4 6 16,-20 3 0-16,-9-8-5 16,-7-2 1-16,-8-9 7 15,-3 0-2-15,-3-3-9 16,1-7-4-16,3 0-2 0,8 0-30 15,4-10-116 1,8-10-306-16</inkml:trace>
  <inkml:trace contextRef="#ctx0" brushRef="#br0" timeOffset="318213.2806">23987 6096 268 0,'0'0'138'0,"0"0"-134"15,0 0 18-15,0 0 35 0,0 0 47 16,0 0-65-1,0 0 2-15,-7 3-7 0,5-3 1 16,1 2-17-16,-2 0 0 16,-2 1 0-16,0-2 11 15,2 1 29-15,-2-2 8 16,2 1-9-16,0 0-17 16,0-1-17-16,1 2 2 15,1-2-5-15,-1 0 2 16,2 3 6-16,-1-3-4 15,-1 0-3-15,1 2 0 16,-2-2-1-16,3 0 7 16,0 0 6-16,-1 0-5 15,1 0-5-15,-2 0-2 16,-1 0 0-16,-1 0 0 0,-4 0-4 16,-1 0-2-16,-4-2 2 15,-2-1 6-15,-5 3-9 16,-2 0-6-16,-1 0 1 15,-2 0 11-15,3-3-2 16,0 0 0-16,-2-5-8 16,4 2 3-16,0-3-6 15,-3-2-3-15,4 3-3 16,-2-1 3-16,-3-1 0 16,-1 3-3-16,2 2 3 15,-1 0 1-15,2 2-3 16,4 2 1-16,-1 1-1 0,2 0 1 15,4 0 1-15,-2 0-3 16,2 0-1-16,-5 0 0 16,0 0 0-16,0 0 2 15,1 0 0-15,4 0-1 16,6-1 1-16,-3 1 1 16,6-2 5-16,-2 1-7 15,6 0 0-15,-1-2 0 16,1 3 2-16,-2 0 0 15,-2 0 0-15,-1 0 1 16,-2 0-1-16,-3 0 2 16,2 0-2-16,0 0-1 15,2 0-1-15,3 0 5 0,0 0-4 16,3 0 2-16,-2 0 1 16,2 0-4-16,0 0 2 15,0 0 1-15,-2 0 1 16,1 0-3-16,-1 0-2 15,-1 0 3-15,2 0-3 16,-1 0 0-16,1 0 1 16,-6 0-1-16,4 0 6 15,0 0-2-15,0-1-4 16,1 1 2-16,-1 0-2 16,1 0 0-16,-2 0-2 15,1 0-36-15,0 0-41 0,0-7-186 16,-2-15-267-16</inkml:trace>
  <inkml:trace contextRef="#ctx0" brushRef="#br0" timeOffset="319807.1291">25380 2677 688 0,'0'0'19'15,"0"0"80"-15,0 0-8 0,0 0-17 16,0 0-35-16,0 0-15 16,-15 0-10-16,15 0 19 15,0 0-2-15,0 0-3 16,0 0-1-16,0 0-7 15,0 0-16-15,6 0-1 16,17 0-1-16,9 3 4 16,12 2 5-16,12-1 1 15,9-1-2-15,5-1-9 16,3 0 2-16,0 1-1 16,0 0-1-16,-4 0-1 15,-5-1 0-15,-9-2 0 0,-13 0 0 16,-12 0 0-16,-13 0 0 15,-8-3 15-15,-4-2 46 16,-2 0-23-16,0 3-20 16,-1 1-13-16,2 1-5 15,2 0-4-15,0 0-7 16,0 0-62-16,-6 0-91 16,0 3-152-16</inkml:trace>
  <inkml:trace contextRef="#ctx0" brushRef="#br0" timeOffset="323965.2014">23283 5931 293 0,'0'0'201'16,"0"0"-201"-16,0 0 38 15,0 0-12-15,0 0 10 16,0 0-2-16,0 0 17 15,3 0-5-15,-3 0-3 16,0 0 8-16,0 0-8 0,0 0-5 16,0 0-3-16,0 0-12 15,0 0-9-15,0 0 0 16,0 0-3-16,0 0-1 16,0 0-5-16,0 0-3 15,2 0-2-15,-1 0 0 16,1 0 4-16,1 0 5 15,0-2 8-15,4 1 13 16,-1-2-1-16,3-2-10 16,4-5 1-16,1-9 14 15,4-3 2-15,1-9-10 16,4-6-7-16,2-9-7 0,3-2-1 16,0-5-5-16,2-1 3 15,-1 1 5-15,-5 0-3 16,1 1-2-16,-1 2-1 15,-2 7-3-15,-2-1 0 16,-3 8 0-16,-3 2 0 16,-2 6 7-16,-5 3 0 15,-1-2 6-15,-4 3-1 16,-1-5 0-16,-1-2-4 16,0 3 1-16,0 2-8 15,0 1 4-15,0 6-3 16,0 3 0-16,0 4-3 15,0 3 1-15,0 3 0 16,0 1 1-16,0 3-6 16,0 1 1-16,0-1-1 0,0 2 0 15,0-1-1-15,0 1-7 16,0 0 1-16,0 0-5 16,0 0 3-16,0 0 1 15,4 1 8-15,3 4 1 16,-1 4 2-16,4-1-2 15,2 0 0-15,-2 1-1 16,3 1 0-16,0-4 2 16,-3-2-1-16,2 0 1 15,-4-3-2-15,-2-1 0 16,0 0 0-16,-2 0 3 16,3-9 1-16,1-7 7 0,3-7-7 15,-1-4 0-15,0-2-3 16,-1-4 1-16,-1-1-2 15,1-4 1-15,-5-2-1 16,-1-4 2-16,0-4-1 16,-3 1 1-16,0 1-1 15,0 5 0-15,0 5 4 16,0 6-5 0,-1 8 2-16,-2 6-2 0,1 5 3 15,1 3 0-15,1 3-3 0,0 1 0 16,0 4-3-16,0 0-2 15,0 0-2-15,12 0 2 16,7 0 0-16,3 6 5 16,4 3 2-16,4 2-1 15,1-3 0-15,1 1-1 16,-4-4-2-16,-1 1 2 16,-7-3 5-16,-4-1-5 15,-7-2-1-15,-2 0 1 16,-6 0 3-16,1 0-1 15,-1 0 4-15,1-11 7 0,-2-7-5 16,0-5-5-16,0-1-2 16,0-1-1-16,0-4 2 15,-2 3-2-15,-5 1 0 16,0-3 1-16,1 3-1 16,1-3 0-16,2-3 0 15,0 2 0-15,1 3 2 16,-1 3-1-16,3 3-1 15,0 6-3-15,0 6 2 16,0 5 1-16,0 3-2 16,0 0-4-16,6 0-5 15,13 0 9-15,7 5-3 16,2 9 4-16,3-1 1 0,1 0 1 16,-1-3-1-16,-3-1 1 15,-5-5-1-15,-1 1 0 16,-2-2 0-16,-5-1 0 15,-2-1 0-15,-6-1 0 16,0 0 2-16,-4 0-2 16,0 0 6-16,0-3 0 15,2-9 1-15,-2-7 2 16,-1-4-8-16,-2-1 2 16,0-2-3-16,-5-3 2 15,-12 0-1-15,-6-6-1 16,1-1 1-16,-1 0-1 0,4 5 2 15,5 9 1-15,6 4-3 16,3 9 0-16,4 5 0 16,-1 2 0-16,2 2-1 15,0 0-1-15,0 0-13 16,0 4 0-16,16 13 10 16,7 6 2-16,4 2 5 15,3-3-2-15,0-2 0 16,1-5 0-16,-3-2-1 15,-2-6 1-15,-4-2 2 16,-9-1-2-16,-1-4 0 16,-7 1 0-16,-2-1 6 15,-3 0 1-15,0 0 2 16,0-11 2-16,0-8-8 0,0-6-2 16,0-3 1-16,-5-1-2 15,2 0 0-15,2 3-1 16,1 6 2-16,0 0-1 15,0 1 0-15,0 3 0 16,0-4-2-16,0 1 1 16,0-2 1-16,9-3-1 15,3-1 2-15,2 1-1 16,2 0 0-16,1 2-1 16,0 2 1-16,-1 1 0 15,2 1 0-15,-1-1 0 0,0 3 0 16,1-4 0-1,3 0-1-15,0-1 1 0,-1-1 0 16,2-2 1-16,-1 3 0 16,-5 2 0-16,0 1-1 15,-3 1 0-15,-2 0 0 16,0 1 0-16,-2 1 3 16,-2-2-2-1,4 1 0-15,-2 1-1 0,-2-1 2 16,2 3-2-16,-3 3 0 15,0 0 1-15,-1 3 2 16,-1-1-1-16,3 1 3 16,-1-3 4-16,0 0-6 0,3-1-2 15,1-1 0-15,1-2 1 16,0-1-2-16,2-2 1 16,-1 2 1-16,0 1-1 15,-2 4-1-15,-1-3 3 16,-1 2 0-16,0-1 1 15,-1 3 3-15,0-3-2 16,2 0-2-16,0-1 2 16,0-2 1-16,-1 4-5 15,-1-2 2-15,2 1 1 16,-2 1-1-16,1 0-3 16,-1 1 1-16,-3 3 1 0,1-2 2 15,0 2-1 1,-1-2 2-16,1 1 2 0,-1 2-1 15,2-2 0-15,-2 2-2 16,1-1-3-16,-1 0-1 16,1-1 0-16,1 3 0 15,1-2 0-15,-1 0 1 16,-1 1-1-16,-1 1 0 16,1-1 0-16,2 1 1 15,-1-4-1-15,0 2 3 16,0 2 0-16,-1-1-2 15,-2 2 7-15,1 4-7 16,-4 0 0-16,0 0 4 0,0-1-3 16,0 1-2-1,0 0 0-15,0 0 4 0,0 0-4 16,0 0 0-16,0 0-3 16,0 0 1-16,0 1-5 15,-18 20-32-15,-13-1-198 16,-17-6-444-16</inkml:trace>
  <inkml:trace contextRef="#ctx0" brushRef="#br0" timeOffset="325906.0943">21753 3967 952 0,'0'0'6'15,"0"0"56"1,0 0 81-16,0 0-40 0,-37-78-15 16,31 69-24-1,3 1-7-15,0 3-17 0,3 5 5 16,0 0-23-1,-3 0-10-15,3 2-12 0,-7 21 0 16,0 15-7 0,0 19 6-16,-1 7 2 0,4 2 0 15,2-3 3-15,2-8-4 0,0-8 1 16,0-8-1 0,0-8 1-16,3-9-2 0,-1-8 2 15,-1-7-1 1,-1-5 1-16,0-2 0 0,0 0 0 15,0 0 5-15,-3-6 5 16,-11-17-8 0,-3-7 1-16,-2-16-1 0,2-13-2 15,1-14 1 1,5-16-2-16,3-3 0 0,8-2 1 16,0 11-1-1,5 15 0-15,13 13-1 0,8 10-1 16,2 6 2-16,6 7 0 0,1 9 1 15,1 6 0 1,-4 11 0-16,-3 6-1 0,-2 0-3 16,-5 8 0-1,-8 13-3-15,-8 13 2 0,-6 7-5 16,-6 6 5 0,-22 3-1-16,-5-6 2 0,-4-6 1 15,8-8 0 1,-4-7-1-16,7-6 3 0,5-4-7 15,3-4-2-15,6-5-13 16,2-1 5-16,7-3 6 16,2 0 8-16,1 0 1 15,0 0 0-15,0 0-3 16,0 6-1-16,11 3-5 16,11 12 8-16,4 8-1 15,7 11 4-15,6 1 0 16,0-1 0-16,2-5 0 0,1-9 0 15,-3-4 0 1,-5-7 2-16,-5-5-4 0,-9-3 2 16,-8-2-1-1,-6-3 0-15,-4-2-162 0,-2 0-252 16</inkml:trace>
  <inkml:trace contextRef="#ctx0" brushRef="#br0" timeOffset="326544.301">22184 3860 1114 0,'0'0'13'15,"0"0"-9"-15,0 0 15 0,0 0 33 16,56-80-42 0,-21 74-2-16,-1 6 0 0,-4 2 0 15,-8 20-5 1,-10 8-3-16,-10 8-1 0,-2 1 1 16,-14 1 4-1,-8-4-3-15,0-7 1 0,7-9 1 16,1-12 1-1,10-4 6-15,4-4-1 0,0 0 2 16,0 0-4-16,15-10 1 0,7-6-7 16,7 0-1-1,-3 7-4-15,0 5 3 0,-3 4 0 16,-3 0-2 0,-2 12-2-16,-5 6 1 0,-2 2 3 15,-10 5 1 1,-1 0 0-16,0 1 4 0,-22-1 5 15,-9 0 6-15,-7 0 8 16,-3-6-12 0,2-5-5-16,3-6-2 0,8-7-2 15,4-1-2-15,7-4-65 0,4-15-91 16,7-5-158-16</inkml:trace>
  <inkml:trace contextRef="#ctx0" brushRef="#br0" timeOffset="326825.7288">22669 3766 892 0,'0'0'5'16,"0"0"156"-16,0 0 18 15,0 0-41-15,0 0-40 16,0 0-12-16,3-39-27 0,-2 39-49 16,7 30-10-16,5 18 0 15,3 14 10-15,4 16-2 16,-2 2-7-16,0 4 0 16,-9-1-1-16,-9-9-45 15,-8-21-336-15</inkml:trace>
  <inkml:trace contextRef="#ctx0" brushRef="#br1" timeOffset="348357.4461">24237 5316 925 0,'0'0'1'16,"0"0"35"-16,0 0 87 15,0 0-64-15,0 0-27 16,0 0-8-16,0 0-5 15,-17-57 4-15,15 55 27 16,2 2 10-16,-1 0-13 16,1 0 4-16,-2 0-8 15,2 0-11-15,0 0-7 0,0 0-10 16,0 0-6-16,0 0-2 16,0 0-2-16,-1 0 1 15,1 0-1-15,0 0-5 16,0 0-5-16,0 14-3 15,0 6 8-15,0 9 0 16,0 3 2-16,4 1-1 16,1 1 0-16,-1-3 0 15,-1 1-1-15,-1-5 1 16,-2-5-1-16,0-2 0 16,0-7-1-16,0-6 1 15,0-2 2-15,0-3-1 0,0-2 2 16,0 0 1-16,0 0 1 15,0 0 3-15,-3-14 1 16,-5-8-9-16,-2-6 0 16,1-4 2-16,2-5-2 15,4-2 0-15,-2-1-1 16,5 3 1-16,0-1 0 16,0 1 0-16,1 4 0 15,9 3 0-15,-1 4 0 16,2-1-1-16,0 4 1 15,2 3 2-15,-1 0-2 16,0 5-2-16,1 1 2 16,-3 4 0-16,-3 2 0 15,0 5 0-15,-5 0 0 0,1 3-1 16,-2 0-2-16,5 0-10 16,0 10 6-16,5 6 5 15,-5 3 1-15,-2 1-1 16,-2 2 1-16,-2 3-1 15,0-1 1-15,-2 3-2 16,-11-1-3-16,-1-5 5 31,-2-3-10-31,6-2 1 16,0-6-5-16,4-3 9 16,3-4-5-16,1-1-4 15,2 1-8-15,0-3 14 0,0 0 8 0,0 0 0 16,0 3-7-16,4 3 5 0,10 4 3 15,3 0 2-15,4 2-1 32,6 2 1-32,3-2-2 0,3-2 6 0,0-3 1 31,-5-4 3-31,-4 1-6 0,-8-1 0 0,-5-2-3 16,-5-1-2-16,-5 0-1 31,-1 3-8-31,0 0-100 15,0 0-72-15,-10 4-62 16,-7-7-198-16</inkml:trace>
  <inkml:trace contextRef="#ctx0" brushRef="#br1" timeOffset="349076.4426">24659 5232 496 0,'0'0'36'0,"0"0"95"16,0 0-92-16,0 0-4 15,0 0 23-15,0 0-2 16,1-29 42-16,1 19-12 15,-1 1-10-15,3 0-12 16,-2 1-3-16,1-1-1 16,3 0-19-16,3-2-22 15,4 1-17-15,4-3-1 0,2 7 2 16,2 1-4-16,-3 5 1 16,1 0-6-16,-4 0 5 15,-3 5-4-15,-5 10-4 16,-7 2 9-16,0 5 4 15,0-1 3-15,-9-4-4 16,-2-5-1-16,2-2 3 16,3-8-4-16,4-2 3 15,2 0 0-15,0 0 0 16,0 0 9-16,0 0-7 16,11-4-6-16,11-7 0 15,6 0-6-15,4 5 4 0,-7 6-1 16,1 0-9-16,-4 0 11 15,-4 8 0-15,-8 4-5 16,-5 2 2-16,-5 0 4 16,0 5 1-16,-15 4 7 15,-12-2 9-15,-3 0-6 16,-3-4-7-16,0-1-2 16,2-4-2-16,0-2-28 15,5-8-189-15,9-2-265 16</inkml:trace>
  <inkml:trace contextRef="#ctx0" brushRef="#br1" timeOffset="357228.1872">23165 5981 392 0,'0'0'247'0,"0"0"-125"16,0 0-4-16,0 0-30 16,0 0-42-16,0 0-21 15,-3-15-3-15,6 13 15 16,3-1-4-16,2 0 26 16,1-6-17-16,1-1-16 15,6-7-12-15,8-5-14 16,4-4-26-16,3-9-149 15,6-10-198-15</inkml:trace>
  <inkml:trace contextRef="#ctx0" brushRef="#br0" timeOffset="377545.8541">21890 10067 1040 0,'0'0'0'0,"0"0"82"16,0 0 23-1,0 0-34-15,0 0 14 0,0 0-32 16,0 0-2-16,-67-47-10 15,64 47-11-15,3 0-6 16,-2 0-10-16,2 0-8 16,-1 0-6-16,-1 11 0 15,-1 11-4-15,-1 11 4 16,4 6 3-16,0 4-1 16,0 4 2-16,0-1 0 15,7 1 2-15,1-5-1 16,-1 2-2-16,0-5-3 15,0-3 1-15,-6-10-1 0,1 1 0 16,-2-10 4 0,0-5-8-16,0-4-4 0,0-5-97 15,-17-3-62 1,-5 0 8-16,3-20-115 0,-5-11-114 16</inkml:trace>
  <inkml:trace contextRef="#ctx0" brushRef="#br0" timeOffset="378002.5576">21738 10251 641 0,'0'0'173'16,"0"0"-113"-16,0-100 103 16,0 62-63-16,0 1-10 15,5 1-3-15,8-1-48 16,8 2-21-16,6 1-2 0,-2 7-8 16,-3 5-2-1,-5 11-1-15,-7 1 10 0,-2 7-1 16,-2 3-8-16,1 0-2 15,5 0-4-15,5 3-9 16,3 18 0-16,2 1 7 16,-2 5 1-16,-7 3 2 15,-8 3-1-15,-5-4 1 16,-9 2 4-16,-16-2-2 16,1-6 1-16,-3-6-2 15,3-8-1-15,8-1 0 16,-5-8 4-16,7 0-4 15,3 0 1-15,3-4-1 16,3 0 0-16,4 4-1 0,1 0 0 16,0 0-3-16,0 0-8 15,0 0-9-15,7 16 6 16,14 9 14-16,7 1 7 16,4 4-7-16,4-2 0 15,0-3-1-15,3-6 2 16,-1 1-1-16,-1-4 1 15,-7-3-2-15,-6-3-2 16,-7-1-43-16,-9 2-127 16,-6-5-147-16,-2 2-244 15</inkml:trace>
  <inkml:trace contextRef="#ctx0" brushRef="#br0" timeOffset="378346.2694">22430 10205 1008 0,'0'0'78'16,"0"0"1"-16,0 0 94 16,0 0-88-16,0 0-9 15,0 0-22-15,1-63-24 16,3 63-16-16,-4-3-12 15,0 3-2-15,0 4-6 0,0 15-3 16,0 9 9-16,0 6 2 16,0 2 1-16,0 1 0 15,0-1-3-15,0 0 0 16,0 0 0-16,0-6 0 16,0-6 0-16,0-5 0 15,-8-4-106-15,0-3-71 16,0-9-103-16,-1-3-188 15</inkml:trace>
  <inkml:trace contextRef="#ctx0" brushRef="#br0" timeOffset="378862.0599">22620 10321 917 0,'0'0'11'16,"0"0"90"-16,0 0-51 15,42-80-15-15,-19 63-21 16,2 5-2-16,-1 5-2 15,-5 3 13-15,-5 4 11 16,-3 0-11-16,-4 0-10 0,-6 1-12 16,1 12 2-16,-2 7 4 15,0 6-3-15,-9 4 1 16,-7 5-1-16,-7-1-2 16,3-5 0-16,3-1-1 15,4-9 0-15,4-6-1 16,3-1 1-16,3-6-1 15,3 0 0-15,0-6 0 16,0 3 0-16,6-3-4 16,14 0 4-16,9 0 14 15,4 0-7-15,1-7-3 16,-1-3 0-16,-3 7-1 16,-7-1-2-16,-8 1 0 0,-4 3 0 15,-8 0-1-15,-3 0-7 16,0 0-13-16,0 4-105 15,0 2-123-15,0-4-332 16</inkml:trace>
  <inkml:trace contextRef="#ctx0" brushRef="#br0" timeOffset="379252.7431">23279 10265 332 0,'0'0'653'15,"0"0"-576"-15,0 0 111 16,0 0-73-16,0 0-54 16,0 0-31-16,-3-24-20 15,19 20 5-15,11-4-8 0,4-2 6 16,1-2-5 0,1 3-2-16,-5 1-2 15,0 3-3-15,-2-2-1 0,-9 3-3 16,-6 1 2-16,-5 3-7 15,-5 0-39-15,-1 0-105 16,0 14-70-16,-19 3-80 16,-8 3-216-16</inkml:trace>
  <inkml:trace contextRef="#ctx0" brushRef="#br0" timeOffset="379487.0367">23294 10405 890 0,'0'0'48'16,"0"0"83"-16,0 0-49 0,0 0-28 16,0 0-17-16,0 0-1 15,59-8 26-15,-30 0-32 16,2 2-5-16,-3-3-8 16,-1 2 0-16,2 0-1 15,-6 2-9-15,-3 0-4 16,-4 5-3-16,-7-3-2 15,-4 3-15-15,-5 3-27 16,0 7-160-16,-9 4-155 16</inkml:trace>
  <inkml:trace contextRef="#ctx0" brushRef="#br0" timeOffset="380737.0426">24423 10086 153 0,'0'0'997'0,"0"0"-985"16,0 0 142-16,0 0-63 15,0 0-60 1,0 0-31-16,0 0-21 16,-8 56 21-16,22-5 10 0,-5 4-6 0,-5-2 7 15,-1 3-3-15,-3-3-8 16,0-11 2-16,0-11-1 16,0-12 4-16,0-10-4 15,0-8 3-15,0-1 0 16,0 0 6-1,-3 0 4-15,-1-10 39 0,-4-16-1 16,-4-15-46 0,2-11-3-16,2-10-2 15,4-2 0-15,4 0 0 0,0 3-1 0,6 5 0 16,16 13 2-16,2 9-2 16,5 5 2-16,2 9-1 15,-3 1-2-15,1 10 1 16,-7 1-4-1,-3 8 2-15,-5 0 1 16,-4 0-3-16,0 5-1 16,-4 12-4-16,-4 8 9 15,-2 4 3-15,-5 4-3 0,-17 1 0 0,-3-5-2 16,1-6-4-16,4-6 4 16,1-4-7-16,6-3 8 15,2-3-11 1,7-4 3-16,4-1 9 15,0-2-1-15,0 3-4 16,0 1-2-16,0 9-10 16,0 1 9-16,0 6 8 15,15 4 0-15,1-2 0 16,7 2-2-16,0-2 2 0,4-3-2 16,-4-2 3-16,-1-7-3 15,-3 0 2-15,-4-4-11 16,-1 2-118-16,-5-5-114 15,-2-3-218-15</inkml:trace>
  <inkml:trace contextRef="#ctx0" brushRef="#br0" timeOffset="381553.8365">25075 10251 690 0,'0'0'103'16,"0"0"66"-1,0 0-44-15,0 0-57 16,0 0-12-16,0 0-5 16,0-44 19-16,-3 39 3 15,1 1-6-15,1-1 1 16,-3 0-17-16,1-1-16 15,2 5-12-15,-2-2-5 16,3 1-10-16,0 2 1 16,0 0-6-16,0 0-3 0,0 0 2 15,0 0-4-15,0 9-6 16,0 16 0-16,0 9 8 16,0 7 3-16,0 2-2 15,3-4 1-15,3-1-1 16,-3-7 0-16,3-3 2 15,-1-9-3 1,-4-4 2-16,2-1-2 16,-1-4 0-16,-1-7 0 0,-1 1 0 0,0-1-5 15,0-3-76-15,0 0-127 16,0-20-192-16</inkml:trace>
  <inkml:trace contextRef="#ctx0" brushRef="#br0" timeOffset="382061.1126">25616 10210 1034 0,'0'0'50'0,"0"0"77"15,0 0-33-15,0 0-38 0,0 0-34 16,0 0-9-16,22-3-4 15,10-2 8-15,5-2 6 16,6 0-5-16,6-3 0 16,-2 5-7-16,0-4-6 15,-8 1-5-15,-9 1-1 16,-8 2-1-16,-12 3 1 16,-7-1-19-16,-3 3-70 15,0 0-67-15,-10 0-151 16</inkml:trace>
  <inkml:trace contextRef="#ctx0" brushRef="#br0" timeOffset="382326.7426">25721 10065 1090 0,'0'0'63'16,"0"0"111"-16,0 0-81 15,0 0-37-15,0 0-42 16,0 0-14-16,0-12-2 16,7 28-2-16,-1 10 4 15,1 5 8-15,-2 4 4 16,-4 2-8-16,1 2-3 16,-2-2 0-16,0 0-1 0,0-8-17 15,0-6-175-15,0-17-157 16,1-6-567-16</inkml:trace>
  <inkml:trace contextRef="#ctx0" brushRef="#br0" timeOffset="382983.0864">26228 10056 1187 0,'0'0'65'16,"0"0"-4"-1,0 0 7-15,0 0-42 0,0 0-26 16,0 0 4-16,35 93 31 16,-21-40-4-16,-5 2-5 15,-5 2-12-15,-2-5-4 16,-2-12-3-16,0-7-5 15,0-16 0-15,0-6 1 16,0-9-2-16,0-2 4 16,0 0 2-16,0 0 6 15,-8-20 8-15,-1-10-8 16,-4-12-9-16,4-11-2 0,1-10 0 16,3-5 1-1,2-7-2-15,3 13-1 0,0 6 0 16,10 17-2-16,6 9 2 15,5 10 2-15,1 6-1 16,3 7 0-16,0 5 0 16,-1 2-1-16,-1 0-4 15,-3 17 2-15,-2 5-6 16,-9 4 0-16,-7 4 5 16,-2 6 3-16,-23 1-1 15,-10-7-1-15,-2-7-12 16,9-7-13-16,7-12 10 15,8-4 5-15,1 0 7 16,2 0 3-16,2-7-7 16,3 0 9-16,2 4-1 0,1 3-2 15,0 0-4-15,0 0-15 16,9 14 4-16,13 12 18 16,6 7 0-16,2 4 0 15,1 2 2-15,-1 1 0 16,-4-3-2-16,-5-1-2 15,-8-7-7-15,-7-13-229 16,-6-16-330-16</inkml:trace>
  <inkml:trace contextRef="#ctx0" brushRef="#br0" timeOffset="383467.4662">26705 10338 1001 0,'0'0'45'16,"0"0"86"-16,0 0-27 15,61-73-38-15,-41 65-38 16,-1 2-12-16,-6 6-8 16,1 0-4-16,-5 17-4 15,-3 9-2-15,-6 8 2 0,0 5 3 16,-12 0 6-16,-15 2-5 16,-4-2 4-16,2-6-7 15,5-10-1-15,11-6 5 16,5-11-4-16,7-3 0 15,1-1 4-15,0-2 4 16,9 0 0-16,16 0 4 16,6 0-3-16,7-2-1 15,1-1-4-15,2-1-3 16,-2-2 3-16,-1 2-3 0,-6-2-2 16,-6 3-1-1,-6-4 0-15,-7 7-6 0,-9 0-12 16,-4 0-86-16,0 0-167 15,-14-3-337-15</inkml:trace>
  <inkml:trace contextRef="#ctx0" brushRef="#br0" timeOffset="384217.478">27449 10165 968 0,'0'0'110'16,"0"0"-16"-16,0 0 14 16,0 0-53-16,0 0-29 15,0 0-19-15,0 0-7 16,-6-9 1-16,11 9-1 15,19-4 11-15,10-2 29 16,15-1 16-16,8-6-23 16,4 0-22-16,0-1-1 15,-5 4-5-15,-12 7-5 16,-16-4 0-16,-14 7-3 16,-13 0-17-16,-1 0-61 15,0 0-12-15,-10 7-81 16,-9-1-108-16,-1-5-237 0</inkml:trace>
  <inkml:trace contextRef="#ctx0" brushRef="#br0" timeOffset="384451.8516">27670 10037 964 0,'0'0'16'16,"0"0"139"-16,0 0 2 15,0 0-37-15,0 0-34 16,0 0-28-16,-6-40-30 16,6 40-2-16,0 0-21 0,9 12-3 15,0 10 0-15,1 7 2 16,2 6 1-16,-1 5-4 16,-4 1-1-16,-1 1-1 15,-3-3-80-15,-3-11-222 16,0-16-349-16</inkml:trace>
  <inkml:trace contextRef="#ctx0" brushRef="#br0" timeOffset="385170.6952">28383 9994 1265 0,'0'0'99'0,"0"0"-80"16,0 0 98-16,0 0-65 16,0 0-52-16,0 0-5 15,11 62 5-15,-6-12 11 16,-2 3 0-16,-1 3 2 15,-2-6-7-15,0-4-1 16,0-10-3-16,0-11 1 16,0-11-2-16,0-7-1 15,0-7 4-15,0 0-4 0,0-4 9 16,-2-13 3-16,-5-12-8 16,-1-7 1-16,-1-11-5 15,2-8 5-15,0-8-5 16,4-5 0-16,3 1-2 15,0 10 3-15,3 9-2 16,13 10-2-16,5 6 3 16,4 8 0-16,5 5 0 15,7 9 0-15,1 5 0 16,0 5 0-16,-2 0-1 0,-4 5 1 16,-7 15-4-1,-7 3-3-15,-15 6 3 16,-3 3 1-16,-26 4 2 0,-20-2 1 15,-8-4-2-15,2-7-7 16,12-13-4-16,12-9 13 16,7-1 1-16,7 0-1 15,6-10 0-15,3-3 5 16,5 2-5-16,0 6-1 16,0-3-4-16,0 8-2 15,2 0 7-15,11 3-3 16,5 21-5-16,7 2 8 15,6 11 11-15,4-1-8 16,1 3 1-16,4-3 2 16,-1-2-3-16,-2-2-3 0,1-4-1 15,-2-8-4-15,-3-14-168 16,-6-6-280-16</inkml:trace>
  <inkml:trace contextRef="#ctx0" brushRef="#br0" timeOffset="385592.5744">28990 10082 1116 0,'0'0'22'15,"0"0"192"-15,0 0-64 16,0 0-56-16,0 0-64 16,0 0-30-16,0 0-1 15,6 17 1-15,2 16 7 0,0 0 1 16,0 4 4-16,-1-2-6 16,2-1-4-16,-4-4 1 15,-4-7-3-15,1-7 0 16,-2-3-3-16,0-11-94 15,0-2-162-15,-14-8-235 16</inkml:trace>
  <inkml:trace contextRef="#ctx0" brushRef="#br0" timeOffset="386483.1556">29440 9930 1180 0,'0'0'76'0,"0"0"102"16,0 0-125-16,0 0-48 16,0 0 0-16,-3 103 19 15,3-50 5-15,3 0-11 0,-1 1-1 16,-2-3-7-16,0-4-5 15,0-8 2-15,-2-14-7 16,-1-13-1-16,2-5 1 16,-1-7 3-16,1 0 7 15,-5-14 3-15,-1-13-6 16,-4-12-4-16,1-4-3 16,2-10 1-16,4-3 1 15,2-7 0-15,2 3 2 16,0 2-4-16,19 8 0 15,4 11-2-15,4 8-6 16,1 8 8-16,-1 11 1 0,-5 5 2 16,-1 4-5-1,-3 3 4-15,0 0-4 0,-1 10-1 16,-1 8 2-16,-7 2-4 16,-8 4 3-16,-1 2-2 15,-15 2 3-15,-18 0-4 16,-8-8-15-16,4-1-10 15,5-9 6-15,12-6 6 16,9-4 15-16,5 0-1 16,6 0-1-16,0 0 5 15,0 8-10-15,0 1-20 16,6 11 21-16,18 7 9 0,2 2 0 16,10 1 1-1,2 0-1-15,-4-4 0 16,-1-3 1-16,-8-4-1 0,-6 1-5 15,-5-7-103-15,-8-10-276 16</inkml:trace>
  <inkml:trace contextRef="#ctx0" brushRef="#br0" timeOffset="386952.0526">29904 10135 1149 0,'0'0'39'15,"0"0"142"-15,0 0-89 16,0 0-30-16,0 0-41 15,87-49-13-15,-75 49-1 16,0 0-7-16,-5 9 0 16,1 2-1-16,-4 8 0 15,-4 0 0-15,0 1 2 16,0-2-1-16,-16 2 2 16,-5-1 2-16,1-8-1 0,3 1 0 15,2-2 0-15,7-6-2 16,7-1 3-16,-1 1-3 15,2-4 3-15,0 3-3 16,0 0 3-16,0 0 0 16,13 4 4-16,4 0 4 15,8-1 0-15,8-3-1 16,9-3-2-16,9 0-4 16,5 0-4-16,2-7-1 15,-2-9-7-15,-7-4-155 16,-9-7-285-16</inkml:trace>
  <inkml:trace contextRef="#ctx0" brushRef="#br0" timeOffset="390636.8206">28414 10975 758 0,'0'0'21'16,"0"0"13"-16,0 0 39 16,0 0-24-16,0 0-33 15,0 0-5-15,0 0 5 16,-4 0 4-16,4 0 8 15,0 0 0-15,0 0-4 0,0 0-3 16,0 0-1 0,0 0-13-16,0 0-4 15,0 0-2-15,3 3 2 0,10 0 10 16,8 0 6-16,9-1 9 16,9 1 7-16,10-3 0 0,8 0-8 15,4 0-10-15,1 0-3 16,4 0 0-16,0 0-6 15,-1 0-2-15,4-4-3 16,-4 0-2-16,0 1 3 16,-4 0-1-16,0 0 2 15,2 3-4-15,2 0 1 16,7 0 0-16,1 0-2 0,2 0-2 16,-1 0 0-1,-1 0 2-15,2 0-2 0,-5 0 2 16,-4 0 0-16,-7 0 1 15,-7 0 0-15,-5 0 0 16,-4 0 0-16,-3 0-1 16,-1 0 2-16,1 3 3 15,2-3 10-15,3 0-2 16,-2 3-2-16,1-3-3 16,-2 3-1-16,-1 0-3 15,0-3-2-15,-3 0 3 16,-2 0-3-16,-5 0 3 0,-4 0 3 15,-5 0 2 1,-2 0 0-16,-1-3 4 0,0 0-2 16,-2 2-10-16,-1-1 5 15,-2 2-5-15,-4 0-2 16,-1 0 0-16,-2 0-2 16,-4 0 2-16,0 0 0 15,-1 0 0-15,-2 0 0 16,0 0-1-16,0 0-4 15,-2 0-34-15,-13 0-108 16,-11-3-153-16,-9-11-698 16</inkml:trace>
  <inkml:trace contextRef="#ctx0" brushRef="#br0" timeOffset="395654.386">6828 5656 454 0,'0'0'136'0,"0"0"-33"16,0 0-20-16,0 0-25 31,0 0-8-31,0 0 18 16,0 0 14-16,0-2-5 15,0 2-22-15,0 0-4 16,0 0-1-16,-3 0 10 15,3 0-13-15,0-1-13 16,0-1-8-16,0 0-4 16,0 2-5-16,0 0-1 15,0 0-4-15,0 0-11 16,0 0-1-16,0 17-26 0,0 8 25 16,0 8 1-16,3 5 0 15,2-4 2-15,1-5-2 16,1 0 2-16,-4-2 0 15,3-8-1-15,-6 3-1 16,3-7 0-16,0-2-1 16,-3-2-1-16,0-1-68 15,0-1-73-15,0-6-90 16,0-3-103-16</inkml:trace>
  <inkml:trace contextRef="#ctx0" brushRef="#br0" timeOffset="396280.4055">7125 5623 544 0,'0'0'70'0,"0"0"3"0,0 0 26 15,0 0-11-15,0 0-10 16,0 0-25-16,0 0-6 15,0 0 6-15,-6 0-20 16,-1 0-22-16,-1 0 6 16,-4 0-3-16,-1 3-7 15,-1 7 6-15,-2 0-2 16,1 5 2-16,2 1-2 16,-1 6 0-16,8 0-2 15,-1 7-1-15,7 0 1 16,0-4 3-16,7-1-2 15,11-7-7-15,3-2 3 0,3-4 0 16,-3-7 0-16,4-4 1 16,-4 0 7-16,-2 0 2 15,-2-14 3-15,-1 0 2 16,-7-3-8-16,-6 0 7 16,-3-2 4-16,0-3 3 15,0-1-3-15,-15-2-4 16,-6-3-6-16,-4 2-1 15,3 5 2-15,2 8 3 16,7 4-7-16,7 6-11 16,0 2-3-16,4 1-13 0,2 0-94 15,0 6-161 1,0 1-274-16</inkml:trace>
  <inkml:trace contextRef="#ctx0" brushRef="#br0" timeOffset="435401.7199">29191 11403 787 0,'0'0'55'15,"0"0"30"-15,0 0 17 16,0 0-59-16,0 0 1 15,0 0-7-15,0 0 6 16,0-39 3-16,0 36 18 16,0 0-18-16,0 3-14 15,0-3-6-15,0 3 10 16,0-1-16-16,0-2-2 16,0 3-7-16,0 0-7 15,0 0-4-15,0 10-17 16,0 17 12-16,0 10 5 0,0 7 2 15,0 7 2 1,3-2-3-16,-1 0 1 0,1-5-2 16,-3-5 4-16,0-5-2 15,0-9-2-15,0-5 2 16,0-9-1-16,0-1 1 16,0-7 1-16,-2 0-3 15,2-3 2-15,0 0 7 16,0 0 3-16,-1-3 4 15,-2-14 4-15,-2-6 13 16,0-7-28-16,2-6-3 16,1-3 0-16,2-5-2 15,0-6 0-15,2 5 6 0,9 1-6 16,3 4 2-16,0 9-2 16,3 1-1-16,1 2 1 15,2 5 0-15,-1 0-1 16,2 4 1-16,-3 5 0 15,-1 1 0-15,-3 7-4 16,-2 3 3-16,-8 3-6 16,-2 0-2-16,-2 0-4 15,0 0 1-15,0 14 3 16,-13 8 6-16,-7 3 3 16,-8 3 0-16,-2-5 3 15,1 2-4-15,4-5 1 0,4-4 0 16,5-1-1-1,5-5 1-15,4-1-1 0,4-6-1 16,2-3-2-16,1 4 3 16,0-1-20-16,0 3 3 15,11 5 16-15,9 6 2 16,5 3 3-16,5 9-3 16,3 0 3-16,0 4 0 15,-5-2-3-15,-6-2 0 16,-8 1 0-16,-6-1-4 15,-3-2 0-15,-5-7 2 16,0 0 2-16,0-4-15 16,0-5-98-16,0 1-34 15,0-9-98-15,0-3-166 0</inkml:trace>
  <inkml:trace contextRef="#ctx0" brushRef="#br0" timeOffset="435979.851">29684 11664 952 0,'0'0'35'0,"0"0"15"16,0 0 130-16,0 0-102 15,32-82-44-15,-9 72-7 16,-1 6-7-16,7 4-6 15,-3 0-5-15,-2 1-2 16,-6 15-4-16,-7-3-3 16,-8 7-7-16,-3 1 0 0,-3 2 7 15,-20 0 5-15,-2 0-2 16,-1-4 0 0,1-3 2-16,9-5-3 0,8-8-1 15,5 0 3-15,3-3-7 16,0 0 3-16,6 0 0 15,20 0 7-15,5 0 4 16,5 3-10-16,-2 5-1 16,-3 1 0-16,-7 2 0 15,-6 5-2-15,-11-2 1 16,-7 1-9-16,0 2 7 16,-22 6 3-16,-15-3 3 15,-12 0-1-15,-4-6-3 0,3-8 1 16,1-6-65-1,4 0-128-15,5-18-229 0</inkml:trace>
  <inkml:trace contextRef="#ctx0" brushRef="#br0" timeOffset="436870.463">29315 11294 352 0,'0'0'98'0,"0"0"53"15,0 0-64-15,0 0-22 16,0 0-4-16,0 0-14 16,9 0 10-16,-7-2-2 15,-1 2-6-15,2-3-2 16,-1 3 2-16,-2-2-6 15,3 0-7-15,-2-1-5 16,1 3-3-16,3-3-5 16,-2-1-10-16,3 1-9 15,4 0 2-15,-2 3-6 16,3-1 0-16,-1 1 0 16,2 0-2-16,0 0-1 15,2 0-3-15,2 1 4 16,3 5 0-16,-2 1 1 15,1-4 2-15,-6 1-1 0,-5 1 0 16,-3 2-10-16,-4 3-11 16,0 3 21-16,-11 1 7 15,-8 6 0-15,-6 0 0 16,-5-1-2-16,2 1-5 16,-2-3 4-16,5-4-4 15,6-6 6-15,2-1-4 16,4-2-2-16,2-4-1 15,1 3-47-15,0-3-275 16</inkml:trace>
  <inkml:trace contextRef="#ctx0" brushRef="#br0" timeOffset="448595.5415">4722 13355 384 0,'0'0'212'0,"0"0"-101"16,0 0-2-16,0 0-44 15,0 0 26-15,0 0-20 16,0 0-7-16,0 0-3 0,-10-16-18 16,10 16-3-16,-2-3 4 15,2 3-2-15,0 0-15 16,0-3 4-16,0 3-8 15,0-1-3-15,0-2 0 16,0 0-1-16,0 1-6 16,0-3-2-16,0 2 1 15,0-4-8-15,3 2-2 16,2-2-2-16,2 0 1 16,-1 4-1-16,0-1 5 15,-3 1-4-15,0 0-2 16,0 3 1-16,-3 0-4 15,3 0-10-15,-3 0 6 0,4 6-6 16,-4 11 8-16,0 2-1 16,0 5 7-16,-13 5 2 15,-9 1 1-15,-1 1 2 16,-1-6-2-16,5-4-1 16,4-6-1-16,3-1-1 15,5-4 0-15,-1-3 0 16,5-4 1-16,3-3-1 15,0 3-1-15,0-3 1 16,0 0-4-16,0 0 3 16,0 0-1-16,0 0 0 15,9 0-4-15,9-3 6 0,6-3 1 16,0 1 0-16,3-1-1 16,-2 3-5-16,0 3 3 15,-1 0-6-15,-6 0-48 16,0 0-50-16,-6 0-91 15,-3 0-82-15,-2 3-179 16</inkml:trace>
  <inkml:trace contextRef="#ctx0" brushRef="#br0" timeOffset="449126.797">5082 13316 213 0,'0'0'536'16,"0"0"-458"-16,0 0 93 16,0 0-85-16,0 0-54 0,0 0 1 15,0-19 13 1,0 19-7-16,0 0-20 0,-8 0-10 16,-4 0-3-16,-1 3-4 15,-1 13 1-15,1 1 1 16,4 3 4-16,6-1 4 15,3-2 7-15,0-1 0 16,6-2 1-16,13 0-5 16,-2-9 0-16,2-1 1 15,2-4-2-15,-3 0 5 16,-2 0-6-16,-2-9 0 16,-4-6 11-16,-4-1 6 15,-3 0 10-15,-3-7-15 16,0 3-9-16,-3-4-14 15,-10 5-2-15,-5 2-4 0,-3 5-2 16,0 12-69-16,-3 0-175 16,-3 0-449-16</inkml:trace>
  <inkml:trace contextRef="#ctx0" brushRef="#br0" timeOffset="449892.438">4616 13343 408 0,'0'0'41'0,"0"0"29"15,0 0-27-15,0 0-20 16,0 0 29-16,0 0 29 16,-12-7-23-16,9 0-21 15,-4 0-2-15,4-1-10 0,-3 3-5 16,3 0-3-16,-2 1 24 16,4 4-2-16,1-3 3 15,-2 3-2-15,1-3-11 16,1 3-9-16,-2 0-1 15,-2 0 3-15,4-1 1 16,-3 1 0-16,3 0-16 16,0 0 4-16,0 0-1 15,0 0-2-15,0 0 0 16,0 0 6-16,0 0 16 16,0-3 20-16,0 0-19 15,10-4-8-15,4 0-10 16,8-3-6-16,-1 1-3 15,0-1-2-15,0 6-2 0,-2 1-3 16,-1 3-18-16,-3 0-133 16,-6 0-169-16,-9 0-586 15</inkml:trace>
  <inkml:trace contextRef="#ctx0" brushRef="#br0" timeOffset="453258.4543">6657 13260 667 0,'0'0'14'15,"0"0"51"-15,0 0 0 16,0 0-22-16,0 0-19 16,0 0 7-16,0 0 26 15,0 0-7-15,-6-13-9 16,6 13 8-16,0 0-9 0,0-3-6 15,0 2-12 1,0-2-10-16,0 0-1 0,0-4-8 16,3 0-1-16,10-3 0 15,2 4-2-15,-6-3 0 16,3 4 3-16,-3 0-3 16,-3 5 0-16,1 0-1 15,-4 0-1-15,0 0 0 16,-3 0-4-16,3 0-8 15,-3 16 10-15,0 3 4 16,0 5 6-16,0 3 2 16,-13 3-6-16,1-5 3 15,0-2-4-15,0-3 1 16,3-6 0-16,0-4-2 16,6-4 2-16,3 0-2 0,0-5 1 15,0 3 0-15,0-4-2 16,0 0 2-16,0 0-1 15,0 0 3-15,3 0 1 16,12 0 6-16,6-11-7 16,1 1 1-16,4 1-3 15,-1-2 1-15,-1 5-1 16,-2 3 5-16,-8-2 2 16,-4 5-2-16,-4 0-5 15,-6 0-2-15,0 0 0 16,0 0-11-16,3 0-3 15,-3 4-49-15,0 3-94 0,3-4-66 16,0-3-277-16</inkml:trace>
  <inkml:trace contextRef="#ctx0" brushRef="#br0" timeOffset="453836.8186">7183 13213 750 0,'0'0'41'0,"0"0"46"16,0 0 21-16,0 0-63 16,0 0-11-16,0 0-11 15,-43-15 14-15,34 15-8 16,-3 0 12-16,-3 0-25 15,0 3-3-15,-1 6-4 16,2 7 14-16,1 1-6 0,4 3 4 16,3 4 13-16,3-2-7 15,3 1-9-15,0-2-8 16,3-2 4-16,12-2-2 16,4-4-2-16,1-2-3 15,-4-6 0-15,2-4-1 16,-3-1 1-16,-6 0 1 15,4-1 6-15,-5-12 11 16,1-3-18-16,-2-7 4 16,-4-4-9-16,-3-3 0 15,0-2-1-15,0 6 2 16,-7-2-1-16,-2 12-2 16,3 0 0-16,1 12-5 0,-1 4-9 15,-1 0-102-15,-8 9-190 16,-1 3-704-16</inkml:trace>
  <inkml:trace contextRef="#ctx0" brushRef="#br0" timeOffset="459574.1114">6348 13704 345 0,'0'0'283'0,"0"0"-211"16,0 0 26-16,0 0-56 15,0 0-4-15,0 0 12 16,0 0 12-16,0-15-11 16,0 15-2-16,0 0-11 15,0 0-5-15,0 0-20 16,0 0-11-16,0 4 0 16,0 12 2-16,0 10 2 15,-9 4-2-15,3 3-1 16,-1 1 0-16,-4 0-1 15,5-5 1-15,-3-3-2 0,2-6 0 16,1-6 0-16,3-2-1 16,1-8 3-16,2 0-3 15,0-4 1-15,0 0 0 16,0 0-1-16,0 0 0 16,0 0 10-16,0 0-5 15,5 0-4-15,11 0 3 16,8-4 1-16,3-6-2 15,6 2-2-15,-5-2 2 16,-1 1-2-16,-8 5-1 16,-5 1-2-16,-4 1 2 15,-1 1 0-15,-3 1-5 0,-3 0-39 16,0 0-50 0,0 0-47-16,-3 0-42 0,0 3-186 15</inkml:trace>
  <inkml:trace contextRef="#ctx0" brushRef="#br0" timeOffset="459839.7261">6445 13864 830 0,'0'0'7'16,"0"0"165"-16,0 0-70 15,0 0-51-15,0 0-6 0,0 0 9 16,-3-32-18-16,3 32-18 16,0 12-18-16,0 15 0 15,3 2 13-15,-3 5-7 16,3 2-5-16,-3-2-1 16,4-2-1-16,-1-2-103 15,0-6-206-15,0-14-416 16</inkml:trace>
  <inkml:trace contextRef="#ctx0" brushRef="#br0" timeOffset="460558.6861">6764 13796 482 0,'0'0'143'0,"0"0"-83"16,0 0 23-16,0 0-41 15,0 0 3-15,0 0 8 16,-13-20 13-16,7 20-27 16,-2 0-6-16,-1 0 7 0,2 0-4 15,1 0-24-15,0 0 0 16,0 3-3-16,1 9-4 15,2 2-2-15,3 3 3 16,0 0-1-16,0 2 16 16,0-2 6-16,3-1-12 15,5-7 1-15,1-1-3 16,-3-2 2-16,1-6-5 16,-4 0 4-16,0 0 3 15,3 0 7-15,-3-6 0 16,2-5 7-16,-2-3-8 0,1-1-5 15,-4 1 1 1,0-1-3-16,0 1-3 0,0 1-6 16,0 3-4-16,0 4-3 15,0 1-4-15,0 3-18 16,0 2-97-16,0-1-103 16,0-5-215-16</inkml:trace>
  <inkml:trace contextRef="#ctx0" brushRef="#br0" timeOffset="497691.4192">26354 2251 629 0,'0'0'46'16,"0"0"-9"-16,0 0 55 0,0 0-4 15,0 0-37-15,0 0-32 16,0 0-6-16,0 0-5 15,-12-74 18-15,14 69 18 16,-1 3 12-16,-1-1-3 16,0 0-2-16,0 2-7 15,0 0-10-15,0-1 4 16,0 1-15-16,0 1-10 16,0 0-3-16,0 0-2 15,0 0-4-15,0 0-4 16,0 11-2-16,0 13-3 15,0 9 5-15,0 3 9 16,0 2-1-16,0-3-2 0,0-2-3 16,0-5 2-16,0-2-5 15,0-4 0-15,0-3 1 16,0-2-1-16,-3-2 0 16,-1-2 0-16,-3-5-85 15,-2-2-79-15,-4-6-113 16</inkml:trace>
  <inkml:trace contextRef="#ctx0" brushRef="#br0" timeOffset="498535.3544">26438 2182 664 0,'0'0'121'0,"0"0"-92"16,0 0 53-16,0 0-5 15,0 0-28-15,0 0-20 16,-16-20-15-16,16 20-4 16,0-2 4-16,0 1-3 15,0-3 0-15,1 1-1 16,12-1-5-16,3-2-2 16,6 2-1-16,3 1-1 0,5 3-1 15,-2 0 0-15,-1 0 0 16,-6 11 0-16,-8 3-3 15,-7 5-1-15,-6 3 2 16,-3 2 2-16,-22 2 2 16,-8-1 13-16,-4-1-10 15,-1-3 3-15,3-1 4 16,8-8-4-16,8-2-5 16,9-7 4-16,5-2 5 15,5 1 4-15,0-2-10 16,0 0 11-16,7 0-11 15,13 0-4-15,8-6 0 16,3-2 0-16,1 2-1 0,1 3-1 16,-2 3 0-16,3 0 0 15,-9 0 1-15,-1 5-3 16,-9 4 0-16,-9 4-4 16,-6 3 1-16,0 1 1 15,-12 5 4-15,-13 1 5 16,-12-2 4-16,-2-1 2 15,-2-4-4-15,0-4 1 16,3-5 0-16,9-7-7 16,3 0-1-16,13-9-9 15,5-17-118-15,7-10-370 16</inkml:trace>
  <inkml:trace contextRef="#ctx0" brushRef="#br0" timeOffset="500942.0559">28722 5735 745 0,'0'0'43'0,"0"0"81"15,0 0-29-15,0 0-23 16,0 0-25-16,0 0-16 15,0 0 7-15,-8-19 24 16,8 18 1-16,0 1-21 16,0 0-3-16,-2 0 10 15,2 0-16-15,0 0-14 16,-1 0-8-16,1 0-11 0,0 6-7 16,0 25-8-16,0 16 15 15,-2 15 5-15,1 5-1 16,-1-3-4-16,1-10 1 15,-1-5 0-15,1-13-1 16,-2-5 2-16,2-8-2 16,-2-6-3-16,1-3 1 15,1-6 2-15,1-3 0 16,0-2-5-16,0-3-88 16,-2 0-64-16,-1-15-79 15,2-20-569-15</inkml:trace>
  <inkml:trace contextRef="#ctx0" brushRef="#br0" timeOffset="501410.8956">28711 5721 526 0,'0'0'171'0,"0"0"-139"16,0 0 53-16,0 0-15 15,0 0-21-15,0 0-13 16,43-34 21-16,-25 29-2 16,-3 0-6-16,3-1-7 15,1 1-8-15,4-2-10 0,4-1-3 16,3 0-5-1,-2 1-4-15,-3 0-4 0,-6 5-7 16,-8 2-1-16,-5 0-4 16,-6 0-44-16,0 2-109 15,-11 15 16-15,-15 3-45 16,-10 1-367-16</inkml:trace>
  <inkml:trace contextRef="#ctx0" brushRef="#br0" timeOffset="501707.7007">28706 5967 681 0,'0'0'59'0,"0"0"-21"15,0 0 28-15,0 0 16 16,0 0-12-16,0 0-28 15,78 0-2-15,-51 0 0 16,0-1-10-16,-2-1-15 16,-1 1-4-16,-6 1-2 15,-2 0-9-15,-4 0 3 16,-3 0-2-16,0-2-1 16,-3 2-13-16,-1 0-58 0,-1 0-42 15,-1 0-57 1,-3 0-136-16</inkml:trace>
  <inkml:trace contextRef="#ctx0" brushRef="#br0" timeOffset="502004.7852">28680 6217 617 0,'0'0'15'0,"0"0"-2"16,0 0 82-16,0 0-9 16,0 0-9-16,0 0-10 15,61 0 17-15,-33 0-17 0,3 0-13 16,4 0 1-16,4-2-5 16,2-5-2-16,0 3-10 15,-2 0-22-15,-5 2-3 16,-6 0-13-16,-9 2 0 15,-6 0 0-15,-7 0-1 16,-4 0-75-16,-2 0-64 16,0 3-82-16,-4-2 12 15</inkml:trace>
  <inkml:trace contextRef="#ctx0" brushRef="#br0" timeOffset="550789.3184">26581 4693 305 0,'0'0'53'0,"0"0"38"16,0 0-15-16,0 0-15 16,0 0-17-16,0 0 6 15,0 0-4-15,9-2-8 16,-9-1-4-16,0 3-7 16,0 0 7-16,0 0 8 15,0 0-4-15,0-2 18 16,0 2 11-16,0 0-12 15,0-1-5-15,0-1 2 16,0 1 3-16,0-2-20 16,0 0-24-16,0 2 13 0,0-3-5 15,0 1-6-15,0 3 13 16,0-5-8-16,0 1-7 16,0 2 2-16,0-1-2 15,0 0 3-15,-3 0 4 16,-2 0-12-16,-2 3 3 15,-2-2-9-15,0 1 3 16,-1 1 0-16,-2 0-3 16,1 0 0-16,-2 0 5 15,1 4-3-15,-3 7 2 16,2 0-2-16,-2 0 1 16,0 6 2-16,4-1 1 15,0-1 1-15,5 0 0 16,1 2-4-16,2 2 3 15,3-2 0-15,0 2-4 0,0 1 1 16,0-1-1-16,6-1 4 16,5 0-6-16,2-3 2 15,0 0 0-15,4-1-2 16,1-5 2-16,4-1 0 16,2-1 2-16,3-5 1 15,1-2 0-15,0 0 4 16,-1 0-3-16,-6 0-2 15,-6 0-4-15,-6 0 2 16,-4-2 0-16,-2 1-2 0,-3 1 0 16,0 0 1-1,0 0-2-15,0 0-13 0,0 0-82 16,-6 3-135-16,-11 4-98 16</inkml:trace>
  <inkml:trace contextRef="#ctx0" brushRef="#br0" timeOffset="553213.1869">23479 7013 982 0,'0'0'32'16,"0"0"151"-16,0 0-62 16,0 0-40-16,0 0-22 15,0 0-27-15,0 0 9 16,-20-16-15-16,20 16-10 16,0 0-12-16,0 17-2 15,0 14-2-15,0 6 12 16,0 7 4-16,0-2 2 15,0 3 0-15,0-1-9 0,0 3-2 16,0-2-6 0,0-4 0-16,-1-4 1 0,-2-11 0 15,0-6-2 1,-3-6 4-16,4-6-4 0,2-6-7 16,-3-2-13-1,-1 0-39-15,-4-10-83 0,-2-20-265 0,0-13-482 16</inkml:trace>
  <inkml:trace contextRef="#ctx0" brushRef="#br0" timeOffset="553681.9029">23438 7137 824 0,'0'0'31'0,"0"0"149"16,0 0-87-16,0 0-59 15,0 0-18-15,0 0-9 16,49-44-1-16,-19 35 0 0,2 2 8 16,0 2-5-1,1 5 1-15,0 0-2 0,2 14-2 16,-7 3 6-16,0 6-1 16,-7 0 4-16,-4 6 1 15,-11 0 1-15,-6 2 12 16,-5 2 0-16,-23 4-6 15,-13 2 6-15,-6-3-12 16,-1 1-14-16,5-13 9 16,10-7 3-16,9-8-7 15,11-5-2-15,0-4-3 16,2 0-3-16,0-13-90 16,-2-24-324-16</inkml:trace>
  <inkml:trace contextRef="#ctx0" brushRef="#br0" timeOffset="589257.9593">9980 13430 540 0,'0'0'11'15,"0"0"59"-15,0 0 23 16,0 0-27-16,0 0-22 16,0 0-12-16,0 0-8 15,0-77 14-15,0 73-18 16,0 1 12-16,0 0 7 16,0 3 2-16,0-4-12 15,0 4-7-15,0-3-7 16,0 3 1-16,0-3 1 15,0-1 17-15,0 1-1 16,0 1-5-16,0-3-3 16,0 5 4-16,0 0-9 0,0 0-8 15,0 0-1-15,0 0 1 16,0 0 2-16,0 0 4 16,0 0 6-16,0 0 4 15,0 0-1-15,0 0-7 16,0 0-13-16,0 0-2 15,0 0-5-15,0 0-1 16,0 14 1-16,-6 8 0 16,0 12 4-16,3-1 3 15,0 9-1-15,0 2 2 16,3-1 0-16,0 6 2 16,-3 4 3-16,3 0-9 15,-3 3 2-15,0-2 3 0,-3-2-3 16,2-3 0-16,-2 1-2 15,0 2-2-15,-1-2 1 16,3-4-1-16,1 1 3 16,-1-5-5-16,1-1 4 15,0-4-1-15,-3 1 1 16,3-4-4-16,-3 1 3 16,3-2 2-16,0 0-2 15,3-3 0-15,-4 4 1 16,4-5-2-16,-5 4 0 0,2-2-2 15,0-1 5 1,0-1-4-16,0 1-1 0,0-5 2 16,3 6 2-16,-3-2 0 15,3 0-2-15,-3 5-1 16,-1-1 2-16,-2 1-2 16,3 0 1-16,-3 0-2 15,-2-1 5-15,1 1-1 16,-2-2 0-16,3-3-2 15,0 2-2-15,0-2 1 16,2-2 1-16,0 0 0 16,1-2-2-16,2 3 1 15,-2-8 2-15,0 3-3 16,3-1-1-16,-3 3 1 16,0 0 3-16,-3 1 0 0,2 1-2 15,-2-1 1-15,0 3 0 16,3-5-1-16,-2 2 0 15,2-2-1-15,-4-2 0 16,7 0 2-16,-3 0-1 16,0 4 1-16,0-6-2 15,3 7 0-15,-3-7 1 16,3 3-1-16,-3-4 0 16,0 1 1-16,3-4-2 15,0-5 0-15,0-2 1 16,0 1-1-16,0-6-1 15,0-1-4-15,0-1-25 16,0 3-41-16,-3-3-164 16,-3-2-328-16</inkml:trace>
  <inkml:trace contextRef="#ctx0" brushRef="#br0" timeOffset="591571.0552">7953 16375 318 0,'0'0'89'15,"0"0"-14"-15,0 0 15 16,0 0-23-16,0 0-25 16,0 0-8-16,0 0-2 15,0 0-6-15,0 0-1 16,0 0 8-16,0 0-3 15,0 0-18-15,0 0 3 16,-3 0-4-16,3 0 12 16,-3 0 14-16,3 0-4 0,-3 0-10 15,1 0-6-15,-5 0-16 16,1 0 3-16,-3 0 0 16,0 0-3-16,2 0 2 15,1 0 6-15,3 0 12 16,-2 3-1-16,2-3-4 15,0 0-2-15,3 0-10 16,-3 0 6-16,3 0-1 16,0 4 4-16,0-4-2 15,0 0 5-15,0 0 0 16,0 0-7-16,3 3 4 16,11 0 4-16,8-3 39 15,5 3-20-15,4 0-7 0,8-3-17 16,0 1-2-16,7-1 0 15,2 4-4-15,1-4-1 16,-3 0-2-16,-1 3-1 16,1-3-1-16,-4 0 1 15,0 0 1-15,-2 0 1 16,-4 0-4-16,-2 2 3 16,2-1 4-16,-6 2-4 15,-2 3 1-15,-1-1-1 16,-1 0 0-16,3 2-2 15,1-2 1-15,-2 0-1 16,2-1 1-16,3-1-1 0,-2-1 2 16,-1-2 0-16,0 0 6 15,-2 0-2-15,-1 0-2 16,-6 0 1-16,-3-2 3 16,-3-3-1-16,1 4-3 15,-2 0 4-15,2 1 1 16,2-3-1-16,0 3-3 15,1-2-5-15,-2-1 3 16,2 3 0-16,-1 0-4 16,3-2 2-16,1 2 3 15,-5-3-4-15,-1 3 3 16,-1-3-2-16,0 2 5 16,-3 1-3-16,-5-3 2 0,2 3 0 15,-3-2 0-15,2 2 0 16,-1-3-5-16,2 1 3 15,0-1-3-15,0 3 5 16,-4-3-2-16,5 0 0 16,-4 2-3-16,3-4 4 15,4 0-2-15,1 2-3 16,-4 0 2-16,2 0-2 16,-6 0 1-16,0-1-1 15,3 4 1-15,-3-3 0 16,3 0-2-16,1 0-1 15,-1 3 2-15,-3-4 4 16,2 4-4-16,-1-4 0 16,-4 4 2-16,3 0-2 0,-3 0 0 15,3-3 0-15,0 3 0 16,1 0 1-16,1 0-1 16,-2 0 1-16,0 0-1 15,0 0 0-15,1-2 0 16,-1 2 0-16,0 0 0 15,2-1 1-15,2 1-1 16,-4 0 0-16,0-3 0 16,3 3 2-16,-2 0-2 15,1-5 0-15,1 4 0 16,-3 1 0-16,1-1 1 16,-1 1-1-16,-3 0 0 15,0 0 0-15,0 0 0 0,-3 0 0 16,0 0 0-16,0 0 0 15,0 0 1-15,0 0 0 16,0 0 1-16,0 0 1 16,0 0 0-16,0 0 2 15,0-4-4-15,0 4 8 16,0 0-6-16,0 0 2 16,0-2 2-16,0-2 0 15,0-4-3-15,3 0-3 16,-3-1 1-16,0-3 1 0,1 0-3 15,3-5 0-15,-1-3 1 16,1 0 1-16,-1 0-2 16,-3 1 0-16,3-1 2 15,-3 0-2-15,0 3 0 16,0-3 1-16,3 5 4 16,-3-5 0-16,3 0-1 15,0 3-1-15,0-2 1 16,-3-1-2-16,3 4 0 15,0-1-2-15,0 0 2 16,-3 3 0-16,4 4-1 16,-1-2-1-16,-2 2 1 15,2 3 2-15,1-4-3 16,-1 2 2-16,0 0-2 16,0 1 0-16,0 3 0 0,0-2 1 15,-3 0 1-15,0 1 1 16,0-4-2-16,0 3 3 15,0-3-4-15,0 4 0 16,0-5 3-16,0 2-1 16,0 2-2-16,0-2 3 15,0-1-3-15,0 0 2 16,0 0-2-16,0 3 1 16,0 0-1-16,0-1 1 15,0 4 4-15,0-1-5 16,0 2 3-16,0 0-2 15,0 3 0-15,0-3 0 0,0 3-1 16,0 0 0-16,0 0-1 16,0 0 1-16,0 0-4 15,0 0 4-15,0 0-3 16,0 0-7-16,0 0-10 16,-3 3-45-16,-17 8-121 15,-8-7-280-15</inkml:trace>
  <inkml:trace contextRef="#ctx0" brushRef="#br0" timeOffset="595417.4065">1193 2392 787 0,'0'0'0'16,"0"0"41"-16,0 0 50 0,0 0-5 15,0 0-22-15,0 0-18 16,0 0-14-16,-36-19 12 16,36 19-14-1,-6 0 3-15,0 0-9 16,-4 2-5-16,-2 15-14 0,-6 10-3 0,3 7 6 15,-1 11-4 1,2 4 6-16,2 2 1 16,8-1 7-16,4-4-9 15,0-5 0-15,7-4-3 16,10-9 0-16,-1-5-4 0,5-4 5 16,3-8-3-16,3-5 3 15,-2-3 4-15,-3-3-8 16,-2 0 3-1,-7-3 2-15,-2-6-1 16,-5-2-1-16,-5-3 2 0,-1-2-2 16,0-2 0-1,-15-4-6-15,-7-1-6 0,-2 0-8 16,6 2 13-16,2 6 1 16,5 1 3-16,8 1-3 15,3-1-8-15,0-1-7 16,15 1 4-16,12-4 7 15,12 1 4-15,1 2 2 0,2 0-2 16,-2 2 0-16,2 1 0 16,-5 3-11-1,-4 6-87-15,-3 3-78 16,-18 0-126-16,-8 0-428 16</inkml:trace>
  <inkml:trace contextRef="#ctx0" brushRef="#br0" timeOffset="595712.1211">1272 2677 922 0,'0'0'15'15,"0"0"134"-15,0 0-27 16,0 0-16-16,0 0-48 15,0 0-33-15,-6-19-10 16,6 19-7-16,3 0-7 16,9 9-1-16,6 12-3 15,0 5 3-15,1 7 4 16,2 0 3-16,-6 0-7 0,0-2 1 16,-5-1-1-16,-2-4-15 15,2-5-94-15,-1-8-53 16,-6-8-146-16</inkml:trace>
  <inkml:trace contextRef="#ctx0" brushRef="#br0" timeOffset="595977.7259">1617 2593 1188 0,'0'0'14'15,"0"0"93"-15,0 0-51 16,0 0-36-16,0 0-20 16,0 0 16-16,22 92 0 15,-13-56-6-15,-2 0-8 16,1-7 3-16,-5-2-5 16,-2-8 0-16,-1-4-5 15,0 0-43-15,0-8-94 16,0-7-93-16,0 0-213 15</inkml:trace>
  <inkml:trace contextRef="#ctx0" brushRef="#br0" timeOffset="596258.9489">1597 2420 989 0,'0'0'96'16,"0"0"-51"-16,0 0 67 15,0 0-79-15,0 0-30 16,0 0-3-16,-7-40-95 16,7 37-152-16,-3-1-627 15</inkml:trace>
  <inkml:trace contextRef="#ctx0" brushRef="#br0" timeOffset="596993.3304">1827 2508 622 0,'0'0'29'15,"0"0"118"-15,0 0-13 16,0 0-19-16,0 0-10 15,0 0-22-15,-15-32 3 16,15 32-33-16,0 0-35 16,0 3-18-16,0 19-8 15,9 9 8-15,10 13 3 0,1 3 3 16,2 1-3 0,3-3-1-16,-8-6 0 15,2-6-2-15,-5-8 2 0,-1-8 1 16,-4-9-2-16,-6-4-1 15,2-2 0-15,-5-2 3 16,0 0 2-16,0 0 3 16,0-9 7-16,0-16-11 15,0-5-1-15,0-6-3 16,0-3 0-16,0-1 1 16,0 5 1-16,0 2 0 15,4 7-2-15,2 7-2 0,0 9-3 16,-3 3 4-1,0 4-14-15,3 3-77 0,-3 0-120 16,1 0-153-16</inkml:trace>
  <inkml:trace contextRef="#ctx0" brushRef="#br0" timeOffset="597430.9215">2268 2697 281 0,'0'0'590'16,"0"0"-589"-16,0 0 136 15,0 0-49-15,0 0-42 16,0 0-33-16,69-46-4 15,-66 32 0-15,-3 1 6 16,0 1 2-16,0-1-3 16,-15-1-13-16,-6 0 11 15,-1 4-7-15,1 1 4 16,6 8 63-16,3 1-47 16,2 0 12-16,5 0-9 15,2 5-15-15,0 15 5 16,3 5 4-16,0 4 1 0,11 1 19 15,5 2-6 1,5-3-10-16,0-4-14 0,7-7 0 16,-4-1-9-16,3-5-1 15,-6-5 0-15,-5-2-4 16,-2-4-60-16,-9-1-109 16,-5 0-48-16,0-1-110 15</inkml:trace>
  <inkml:trace contextRef="#ctx0" brushRef="#br0" timeOffset="597821.509">2453 2506 1014 0,'0'0'44'0,"0"0"112"16,0 0 1 0,0 0-81-16,0 0-41 0,0 0-12 15,57 21 12-15,-36 7-3 16,1 9-15-16,-4 5 2 15,-6 4-7-15,-4 0-5 16,-5-6-7-16,-3-8 5 16,0-10-4-16,0-9 0 15,0-7 1-15,0-3-2 16,0-3 5-16,0-3 2 16,0-14-6-16,-3-12 2 15,0-12-3-15,1-5 2 0,2 0-4 16,0 0 2-1,6 8 0-15,9 4 1 0,0 7 0 16,4 10-1-16,-1 8 0 16,0 9 1-16,6 0-1 15,3 12 0-15,1 13-2 16,5 8 5-16,-11 9-7 16,-4 8 4-16,-10 6-53 15,-8 0-259-15,0-13-395 16</inkml:trace>
  <inkml:trace contextRef="#ctx0" brushRef="#br0" timeOffset="599368.4898">1160 11090 882 0,'0'0'162'15,"0"0"-159"-15,0 0 112 16,0 0-64-16,0 0-20 15,0 0-18-15,-70-7-7 16,61 7-3-16,-6 10 5 16,3 0 3-16,-1 1 16 15,4-2 3-15,3 2-9 16,4 1-12-16,2 4-9 16,0 2 0-16,3 4 2 15,11 2-1-15,5-4 2 16,0 2-3-16,1-5 2 15,-2 2-1-15,-6-5 2 0,-6-2-2 16,-2 2 0-16,-4 3 2 16,-4 2-2-16,-14 1 4 15,-12 2 3-15,0-5-2 16,-1 0 1-16,1-6 0 16,3-5 1-16,2-3-4 15,1-3-4-15,6-3-1 16,8-16-72-16,10-10-214 15,0-8-106-15</inkml:trace>
  <inkml:trace contextRef="#ctx0" brushRef="#br0" timeOffset="599649.7631">1253 11018 1109 0,'0'0'52'16,"0"0"165"-16,0 0-124 16,0 0-56-16,0 0-33 15,0 0-4-15,11 12-10 16,0 15 10-16,1 6 9 16,3 6 5-16,-6 0 4 15,1 2 3-15,-4-4-8 16,0-4-10-16,-6-5 0 0,0-5-2 15,0-2 3-15,0-4-8 16,0-5 1-16,0 1-62 16,0-9-84-16,-3-4-96 15,-13 0-181-15</inkml:trace>
  <inkml:trace contextRef="#ctx0" brushRef="#br0" timeOffset="600602.9491">1196 11277 967 0,'0'0'94'0,"0"0"-33"16,0 0 84-16,0 0-65 16,0 0-72-1,0 0-3-15,58-2 3 0,-28-1 3 16,3-1-7-16,-3-2-2 15,-5-1-2-15,-1 1 2 16,-9 3-2-16,-2-4-2 16,-2 3 1-16,-7-2 2 15,0-1-1-15,-1-5 4 16,-1-2-3-16,-1 0-2 16,1-3 1-16,-2 3-6 15,0-1 2-15,0 2 3 16,0 7-1-16,0-1 1 15,-2 4-2-15,-2 3 2 0,-3 0-1 16,-1 0 2-16,-1 15 0 16,-1 6 0-16,4 9 2 15,3 3 4-15,3-1 3 16,0-1-4-16,3-4-2 16,13-5-3-16,1-10 5 15,-1 2 2-15,6-7-6 16,-2-3 3-16,-1-4-1 15,5 0 0-15,-6-4-3 16,-2-10-41-16,-4-5-50 16,-7-1-20-16,-2 4-36 15,-3-4-8-15,0 1 54 16,0 2 38-16,-5-3 63 0,4 4 63 16,-1 2 0-16,2 1 44 15,0 3-21-15,0 0-22 16,0 3-17-16,0 5-12 15,0 2 9-15,0 0 1 16,5 0-8-16,2 17-16 16,5 5 28-16,-1 14-14 15,-1 3 8-15,-4 5-6 16,-3 2-14-16,-3 1-9 16,0-2-3-16,0-8-4 15,0-7-4-15,0-4 2 16,-3-9-5-16,0-7 4 0,1-5-4 15,1-5 3-15,-1 0-2 16,-1 0 12-16,-5-9-4 16,0-11-3-16,-1-13-6 15,-1-6 0-15,8-5 0 16,1-2 0-16,1-3-2 16,0 3-1-16,6 3-2 15,4 6 5-15,4 8 0 16,-1 9 3-16,-4 9-3 15,0 5-2-15,1 6 1 16,4 0-4-16,-2 6-1 16,4 11 1-16,-2 2 3 15,-4 5 1-15,-7-3-1 0,-3 1 1 16,0 1-3-16,-13 1 2 16,-10-5 2-16,-1-3 0 15,-4-5-15-15,-2-6-112 16,2-5-110-16,-2 0-158 15</inkml:trace>
  <inkml:trace contextRef="#ctx0" brushRef="#br0" timeOffset="601650.044">2080 11229 889 0,'0'0'97'0,"0"0"26"16,0 0 8-16,0 0-65 16,0 0-47-16,0 0-17 15,5 0 2-15,7-3 4 16,4-5-1-16,2 0-1 0,-3 0-2 15,-3-1 3-15,3-2-7 16,-8 0 2-16,-4-1 4 16,-3-1-6-16,0-1 8 15,0-1-7-15,-4-2-1 16,-4 1 3-16,-2 2-2 16,7 4 1-16,-3 4 2 15,6 6 6-15,0-1 6 16,0 1-2-16,0 0-14 15,0 1 0-15,0 19 0 16,0 13 1-16,6 0 10 16,0 7 15-16,-3-1-6 15,3 2 11-15,-5-5-14 16,-1-5-5-16,0-4-7 16,0-6-4-16,0-6 5 0,0 0-6 15,-1-6 4-15,-5 2-4 16,3-6-3-16,-3 1 0 15,0 2 1-15,0-2 2 16,-7 0 0-16,-1 1-7 16,-2-3-13-16,1 1-1 15,0-1 14-15,3 0 7 16,3-1 1-16,0-3 0 16,5 0 1-16,-1 0 0 15,2 3-2-15,3-3 1 0,-3 0 0 16,3 0-1-1,0 0 1-15,0 0 2 0,0 0 3 16,0 0-1-16,8 0-1 16,14 0 11-16,8-3 9 15,1-8-2-15,8 0-11 16,-3 0-8-16,4 0 7 16,-4 6-4-16,-11-2 1 15,-7 5-4-15,-10 2-1 16,-4 0 0-16,-4 0-2 15,0 0-7-15,0 0-2 16,-9 14-2-16,-9 10-79 16,-6-11-193-16,-1-6-558 0</inkml:trace>
  <inkml:trace contextRef="#ctx0" brushRef="#br0" timeOffset="630436.886">24648 12775 920 0,'0'0'2'0,"0"0"19"16,0 0 52-16,0 0 7 15,0 0-45-15,0 0-9 16,0 0 26-16,-24-82-6 15,23 72 6-15,-1 0-1 16,1 3-15-16,1 0 3 16,-2-1-8-16,2 6 2 15,0-1-5-15,0-1-4 0,-1 4-6 16,1 0-10-16,0 0-2 16,0 0-6-16,0 0-3 15,0 17-11-15,0 12 5 16,4 12 9-16,4 5 5 15,2 0-1-15,-4-3-3 16,2 1-1-16,-7-5 0 16,-1-3-1-16,0-7 0 15,0-5-1-15,0-5 2 16,0-2-15-16,0-7-54 16,0-3-29-16,-1-1-49 15,-7-6-89-15,-7-6-259 16</inkml:trace>
  <inkml:trace contextRef="#ctx0" brushRef="#br0" timeOffset="630905.5597">24653 12685 218 0,'0'0'609'0,"0"0"-603"0,0 0 58 16,64-82-7-16,-18 59-33 15,5 3 2-15,4 3 15 16,-2 11 4-16,-8 6-13 15,-5 10-20-15,-8 19-4 16,-10 15-6-16,-8 7 2 16,-10 4 1-16,-4 1-5 15,-7-4 4-15,-19 0-1 16,-7-5 1-16,-4-4 2 16,-4-7-2-16,-1-9 4 15,3-5 2-15,3-8 8 16,3-5-6-16,11-9-6 15,3 0-1-15,3-9-1 0,2-18-4 16,2-7-11-16,3-4-60 16,4 4-24-16,5 9-44 15,0 8-17-15,0 8-247 16</inkml:trace>
  <inkml:trace contextRef="#ctx0" brushRef="#br0" timeOffset="631468.334">25224 12959 811 0,'0'0'51'0,"0"0"-36"16,0 0 16-16,0 0-12 15,0 0-4-15,0 0 25 16,40 0 29-16,-22 0 1 0,-5-5-28 15,1 1-12-15,-5-4 7 16,-6-1 5-16,-2 1 11 16,-1-4-20-16,0-1-18 15,0-1-5-15,-7-1-9 16,-9 2 2-16,0 2-1 16,-1 5 7-16,-2 3-3 15,3 3-4-15,1 0 4 16,4 6-5-16,1 14 4 15,6 7-4-15,4 2 7 16,0 4 3-16,22 0 2 16,8-3 1-16,6-3 5 15,3-5 1-15,-2-5-9 16,-1-7-3-16,-6-7-7 0,-3-3-1 16,-4 0-1-16,-2-6-68 15,-4-11-52-15,-4-9-41 16,-5-11-98-16,-4-9-209 15</inkml:trace>
  <inkml:trace contextRef="#ctx0" brushRef="#br0" timeOffset="631761.634">25547 12626 880 0,'0'0'118'0,"0"0"51"15,0 0-56-15,0 0-31 16,0 0-42-16,0 0-13 0,-1-9-7 15,1 21-3-15,0 13-1 16,0 9 30-16,9 9 2 16,-2 1-19-16,4-5-15 15,-1 1-8-15,-1-6-1 16,-1-2-5-16,-4-2 0 16,-1-4 0-16,-3-5-2 15,0-2-17-15,0-4-91 0,0-5-43 16,-12-8-142-1,2-2-267-15</inkml:trace>
  <inkml:trace contextRef="#ctx0" brushRef="#br0" timeOffset="632061.653">25862 12642 1310 0,'0'0'11'16,"0"0"121"0,0 0-36-16,0 0-49 0,0 0-29 15,0 0-9 1,12-35-9-16,-9 57 0 0,4 15 2 16,-1 9 1-1,-1 7 7-15,0 3-4 0,-2-6 4 16,0-5-8-1,1-8-1-15,0-4-1 0,-1-5 0 16,-1-9 3-16,-2-4-3 0,1-5 0 16,-1-6-4-1,0-1-26-15,0-3-82 0,0 0-31 16,0 0-51 0,0-17-146-16</inkml:trace>
  <inkml:trace contextRef="#ctx0" brushRef="#br0" timeOffset="632381.681">25668 12950 443 0,'0'0'576'0,"0"0"-556"16,0 0 124-16,0 0-65 15,0 0-35-15,0 0-30 16,76-53 0-16,-31 36 6 0,-2-2 0 16,1 2-2-1,-1 0-12-15,-1 1-2 0,-6 6-4 16,-7 3-3 0,-6 4-57-16,-4 3-153 0,-5 0-118 15</inkml:trace>
  <inkml:trace contextRef="#ctx0" brushRef="#br0" timeOffset="633571.762">26514 12808 319 0,'0'0'648'16,"0"0"-593"-1,0 0 87-15,0 0-80 0,0 0-38 16,0 0-10-16,-64-62-7 16,34 62 4-16,-4 0-2 15,-2 2 0-15,0 18 13 16,3 6-3-16,6 4 0 16,8 3-6-16,10-4 0 15,9 1 3-15,0-7-8 16,2 1-2-16,14-7 1 15,2-8 8-15,6-1-7 16,1-8 4-16,3 0 0 16,-1 0-3-16,-1-14-5 0,-4-6 1 15,-4-1 0 1,-6-1-5-16,-4 2 5 0,-4-2 3 16,-1-2 6-1,-2-2 13-15,1 9-6 0,-2 3-5 16,0 8 4-1,0 6-7-15,0 0-13 0,3 3-3 16,3 14-14-16,1 6 16 0,8 1 1 16,-1-2 1-1,5-2-1-15,5-3 1 0,1-1-2 16,2-5-7 0,-6-5-136-16,-6-6-208 0,-11 0-468 15</inkml:trace>
  <inkml:trace contextRef="#ctx0" brushRef="#br0" timeOffset="634680.8635">27517 12612 1081 0,'0'0'19'0,"0"0"-1"16,0 0 93-16,-2-84-56 15,2 70-6-15,0 4 3 16,0 7 5-16,0 2-22 16,0 1-4-16,0 4-31 15,0 29-12-15,4 26 12 0,1 13 15 16,1 11-3-16,0-7-7 15,1-10-2-15,0-6 2 16,-2-13-4-16,-4-11 0 16,-1-4-1-16,0-5-2 15,0-7 1-15,0-3 0 16,-1-4-53-16,-9-7-109 16,-5-6-102-16,-8-3-160 15</inkml:trace>
  <inkml:trace contextRef="#ctx0" brushRef="#br0" timeOffset="635212.117">27239 12896 1098 0,'0'0'24'15,"0"0"-16"-15,0 0 88 16,0 0-70-16,0 0-24 15,98-58-2-15,-38 47 1 16,2-2 4-16,4-2 0 16,-2 3-4-16,-7 2-1 15,-11 1-1-15,-10 6-14 16,-10 0-43-16,-13 1 3 16,-6 0 9-16,-7 2 27 0,0 0 19 15,0 0 11-15,0 0 2 16,0 0-13-16,0 0-1 15,-4 0 1-15,-11 7-4 16,-2 8 2-16,-3 4 2 16,3 3 9-16,4 1 5 15,8 0 2-15,5-2 2 16,0-1-6-16,12-3 8 16,14-3 7-16,4 0 9 15,1-11-4-15,2 0-13 16,-3-3-8-16,-7 0 3 15,-3-12-5-15,-10-5 0 0,-7-3 10 16,-3-4 31 0,-1-4-18-16,-22-3-17 0,-6 1-8 15,-4 8-6-15,0 9 2 16,0 9-3-16,5 4-3 16,4 10-10-16,6 12-73 15,9-1-215-15,9-5-523 16</inkml:trace>
  <inkml:trace contextRef="#ctx0" brushRef="#br0" timeOffset="635712.2969">28817 12685 1175 0,'0'0'165'15,"-101"-22"-159"-15,48 22 52 16,4 8-15-16,6 19-24 0,12 1-7 16,12 4-10-16,12-3-1 15,7 2-2-15,3-5-4 16,21-3 3-16,7 1 2 16,5-5 2-16,0 1 2 15,-2 0 0-15,-7-4-4 16,-7 1 1-16,-7-7 4 15,-9-1-5-15,-4-5 2 16,0 4-2-16,-4 0 9 16,-20-1 5-16,-9 0-3 15,-8-4-2-15,-4-1-1 16,-3-2-8-16,2 0 0 16,5 0-36-16,10 0-135 0,10 0-108 15,17-5-217-15</inkml:trace>
  <inkml:trace contextRef="#ctx0" brushRef="#br0" timeOffset="636009.206">29001 12564 1419 0,'0'0'14'15,"0"0"96"-15,0 0-49 0,0 0-40 16,0 0-17-16,0 0-4 16,-6-4-10-16,6 51 10 15,0 9 7-15,4 10 5 16,1-4-6-16,-1-3-2 16,-3-9 0-16,-1-6-4 15,0-8 0-15,0-7 1 16,0-9-1-16,0-6-4 15,-1-4-69-15,-6-5-83 16,-2-5-68-16,-7-3-181 16</inkml:trace>
  <inkml:trace contextRef="#ctx0" brushRef="#br0" timeOffset="636306.0834">28783 12939 1214 0,'0'0'42'16,"0"0"97"-16,0 0-51 16,0 0-59-16,110-48-20 15,-41 28-1-15,1-1-1 16,0 5-7-16,-9 0 0 16,-10-1-5-16,-11 6-63 15,-12-2-117-15,-10 4-153 16</inkml:trace>
  <inkml:trace contextRef="#ctx0" brushRef="#br0" timeOffset="636899.8839">29732 12888 878 0,'0'0'130'16,"0"0"-32"-16,0 0 53 16,0 0-85-16,0 0-7 15,-91-64-10-15,66 58-19 16,-3 6 10-16,-3 0-12 15,1 6-4-15,-2 11 0 0,6 6-6 16,5 1-8-16,7 1-7 16,7 4-3-16,7 1 0 15,0 1 0-15,4-5 5 16,13-2-4-16,8-5 1 16,-1-10-1-16,3-6 4 15,-1-3-2-15,-1 0-6 16,0-6 2-16,-1-14-18 15,-6-9-6-15,0 0 0 16,-8-8 18-16,-4-4 5 16,-5 5 4-16,-1 0-1 15,0 13 8-15,0 7 16 16,0 9 11-16,0 4-15 16,0 3-12-16,0 0-9 15,0 13-7-15,2 14 4 0,10 8 3 16,1 2 0-16,1 0 2 15,0-1-2-15,-1 0 0 16,-3-7 0-16,-2-5-2 16,-6-4-85-16,-2-11-145 15,0-5-206-15</inkml:trace>
  <inkml:trace contextRef="#ctx0" brushRef="#br0" timeOffset="637259.3132">29812 12807 514 0,'0'0'870'15,"0"0"-857"-15,0 0 111 16,100-20-64-16,-62 34-25 16,0 12-11-16,-5 1-9 15,-10 5-4-15,-6-2-4 16,-10 1-7-16,-7 5-1 15,-2-3-4-15,-20-1 5 16,-1-8 7-16,-1-12 0 16,4-4-5-16,4-8 0 15,5 0 1-15,1-14 3 16,6-18 0-16,4-11-5 16,0-6-1-16,14-2 4 0,13 5 8 15,8 0-6-15,3 7-5 16,4 5-1-16,0 8-1 15,-6 7-1-15,-9 11-23 16,-14 8-100-16,-13 0-499 16</inkml:trace>
  <inkml:trace contextRef="#ctx0" brushRef="#br1" timeOffset="662651.3246">21756 14555 1016 0,'0'0'3'0,"0"0"93"0,0 0 22 16,0 0-62-1,0 0-13-15,0 0-17 0,0 0-4 16,-10-50 2 0,10 50 2-16,0 0 0 0,0 0-1 15,0 0-12 1,0 0-13-16,0 14-4 0,0 15-2 15,0 14 6-15,3 3 6 16,2 5 1-16,1 1-3 16,-1 3-3-16,-4-1 2 15,-1-7-1-15,0-5-1 16,0-13 1-16,0-5-2 16,-1-7 1-16,-2-8 0 15,0-1 0-15,3-8 3 16,-2 0 7-16,1 0 4 15,-2 0 11-15,-7-14 7 16,0-10-21-16,0-13-8 0,0-5-3 16,4-11 1-1,0 3-2-15,3-1 2 0,3 1 1 16,0 5-3 0,6 4-2-16,7 4 0 0,6 1 0 0,5 5 1 15,5 2 1-15,3 1 0 16,6 7 0-16,1 1-1 15,-2 9 1-15,-6 9 0 16,-5 2-4-16,-6 0-4 16,-2 19 3-16,-7 9-2 15,-7 1 4-15,-4 4 1 16,0-2 2-16,-16 1-4 16,-14-6 1-16,-3-2-7 0,-5-4 8 15,-1-8 2-15,4-2 2 16,8-3-2-16,7-7-6 15,8 0 6-15,2 0 0 16,3-3-5-16,6-1-4 16,1-1-2-16,0 2 2 15,5 3-8-15,11 0 8 16,3 11 4-16,4 10 2 16,3 8 3-16,1 5 2 15,4-1-2-15,1 2 0 16,-4-5 0-16,2 0 0 15,-8-10-1-15,-3-1-6 16,0-2-113-16,-6-8-72 16,-1-1-87-16,-2-8-234 15</inkml:trace>
  <inkml:trace contextRef="#ctx0" brushRef="#br1" timeOffset="662963.9129">22259 14809 1013 0,'0'0'40'0,"0"0"111"0,0 0 32 16,0 0-83-1,0 0-26-15,0 0-33 0,0-49-24 16,0 49-10-16,0 6-7 15,1 21-10-15,6 6 10 16,2 10 8-16,0-1 4 16,0-3-6-16,2-5-3 15,-5-4-2-15,-3-7 0 16,0-6-1-16,-2-5 0 16,-1 0-10-16,0-4-90 15,0-4-122-15,0-4-114 16,0 0-374-16</inkml:trace>
  <inkml:trace contextRef="#ctx0" brushRef="#br1" timeOffset="663338.8679">22731 14832 1044 0,'0'0'24'16,"0"0"114"-16,0 0 8 0,0 0-78 15,0 0-17-15,0 0-30 16,25-16-12-16,-2 15-4 15,11-2 0-15,4 0-2 16,-1 3 0-16,-3 0-1 16,-4 0-1-16,-5 0-1 15,-4 0 1-15,-7 0-2 16,-5 0-3-16,-6 0-2 16,-1 6-70-16,-2 5-77 15,-2 6-38-15,-18 2-137 16,-7-2-418-16</inkml:trace>
  <inkml:trace contextRef="#ctx0" brushRef="#br1" timeOffset="663620.1076">22737 14991 861 0,'0'0'74'16,"0"0"42"-16,0 0 43 15,0 0-80-15,0 0-53 16,0 0-13-16,48 6 38 15,-9-6 6-15,1 0-18 16,2 0-15-16,-7 0-3 16,0 0-5-16,-4 0-2 15,-6 0-9-15,-6 0-3 16,-6 0-2-16,-7 0-7 0,-6 0-46 16,0 0-131-1,-11 7-194-15</inkml:trace>
  <inkml:trace contextRef="#ctx0" brushRef="#br1" timeOffset="668759.8252">23834 14671 920 0,'0'0'11'0,"0"0"115"0,0 0-7 16,0 0-27-16,-16-76-16 15,16 72-21-15,0 0-22 16,0 4-7-16,0 0-19 16,0 0-7-16,0 17-11 15,4 13 11-15,0 10 10 16,1 6 3-16,-1 4-1 16,-1 5-6-16,0-1 1 15,3-5-5-15,-3-6-1 16,1-13 0-16,-2-6 1 15,-2-12-1-15,0-2 2 16,0-6-2-16,0-4 3 0,0 0 4 16,0 0 6-1,0-17 22-15,-6-9-22 0,-6-10-14 16,2-11 2-16,0-9 0 16,3-4-1-16,4-3-1 15,3 4-2-15,0 6 0 16,9 6 1-16,11 8 1 15,5 5 1-15,5 5-1 16,3 7-2-16,3 5 1 16,-4 7 0-16,0 4 0 15,-5 6-3-15,-7 0-1 16,-6 0-3-16,-2 16-1 16,-9 4 4-16,-3 3 3 0,0 2-4 15,-17 2-3 1,-5 0-5-16,-5-4 9 0,-1-2 1 15,4-3 1-15,2-6-2 16,6-4-4-16,2-4-5 16,5-1 3-16,3-3 4 15,3 2 2-15,3-2 4 16,0 5-2-16,0 5-7 16,0 7-2-16,10 9 12 15,8 3 0-15,6 1 1 16,4-1-1-16,8-2 3 15,0-4-3-15,0 4 0 0,-7-7-1 16,0 0-73 0,-9-6-169-16,-6-9-176 0</inkml:trace>
  <inkml:trace contextRef="#ctx0" brushRef="#br1" timeOffset="669259.8465">24351 14836 707 0,'0'0'18'0,"0"0"104"16,0 0 11-16,0 0-8 0,0 0-45 16,0 0 3-16,0 0 17 15,9-70-39-15,-9 70-29 16,0 0-9-16,0 4-16 16,3 16-2-16,1 6 13 15,3 10 16-15,-3 0-16 16,1 1-6-16,-2-4-12 15,-2-3-2-15,1-1 0 16,-2-5-71-16,4-7-82 16,-4-7-108-16,1-10-198 15</inkml:trace>
  <inkml:trace contextRef="#ctx0" brushRef="#br1" timeOffset="669823.439">24630 14863 814 0,'0'0'55'0,"0"0"104"16,0 0-19-16,0 0-46 16,0 0-54-16,0 0-14 15,45-73-13-15,-27 73 5 16,1 0-3-16,-3 0-3 15,-4 5-5-15,-4 12 3 16,-5 4-7-16,-3 9 1 16,-6 6 1-16,-19 3-1 15,-10 0-3-15,-1-5 6 16,5-4 0-16,6-10-5 0,11-8 1 16,7-9-3-16,7 1 2 15,0-4-4-15,0 0-3 16,0 3 4-16,13-3 1 15,10 3 5-15,6-2-5 16,7-1 2-16,5 0-2 16,3 0 0-16,-5-1 0 15,-5-5-3-15,-10 2-50 16,-10 1-72-16,-8 0-63 16,-6-4-164-16</inkml:trace>
  <inkml:trace contextRef="#ctx0" brushRef="#br1" timeOffset="670135.9452">25195 14866 1273 0,'0'0'29'0,"0"0"16"16,0 0-45-16,0 0-45 16,0 0-173-16,0 0-334 15</inkml:trace>
  <inkml:trace contextRef="#ctx0" brushRef="#br1" timeOffset="677635.4029">25664 14595 868 0,'0'0'16'0,"0"0"151"15,0 0-62-15,0 0-49 16,0 0 7-16,0 0-1 15,0 0-18-15,0-30-10 16,0 30 1 0,0 0-2-16,0 0-14 15,0 0-10-15,0 0-9 16,0 16-5-16,0 11 5 16,0 12 1-16,0 2 2 15,0 4-2-15,0-2 0 0,6-3-1 0,-2-1 1 16,2 2 0-1,2-9 2-15,-4-2-3 16,-1-6 1-16,1-8-1 16,-4-6 3-16,0-1-3 15,0-6-1-15,0-3 1 16,0 0 4-16,0 0 7 16,0 0 0-16,0-9 1 15,-8-14-8-15,0-3-2 0,-1-8 8 16,3-3-7-16,0-2-3 15,5 2 0-15,1-2 4 16,0 0-1-16,0 3-3 0,9-3-1 16,4 5 1-1,3 1-2-15,0 6 2 0,-2 4-1 16,1 4 1-16,0 2 0 16,-1 3 0-16,-4 4 0 15,0 4 1-15,-5 2-1 16,-4 4-1-16,-1 0-8 15,0 0-2-15,0 8-3 16,0 9 6-16,0 2 2 16,0 3 5-16,0-1 1 15,0 1-1-15,-9-2-1 16,-4 1-1-16,0-6 3 16,-4-1 0-16,4-1 1 0,0-6-2 15,5 1 1 1,2-6-11-16,4 1-7 0,2-3 6 15,0 1 1-15,0 4 0 16,0 0-6-16,0 5 3 16,3 5 10-16,8-1 4 15,5 6 0-15,4-1 4 16,5 0-5-16,5-2 2 16,1 0 2-16,2-3-1 15,-3-2 1-15,-3-4-2 16,-6 1 0-16,-8-6-1 15,-4-3-3-15,-5 4 0 16,-4-1-18-16,0 1-193 16,-1 1-11-16,-14-4-80 0</inkml:trace>
  <inkml:trace contextRef="#ctx0" brushRef="#br1" timeOffset="678260.3489">26110 14754 901 0,'0'0'44'0,"0"0"167"16,0 0-122-16,0 0-46 16,0 0-22-16,52-75-15 15,-28 63 2-15,1 7 2 16,1 2 5-16,-4 3 0 15,-6 0-7-15,-5 5-7 16,-5 7-1-16,-5 5-5 0,-1 3 5 16,-1 0 6-1,-14 4-3-15,-3-5 2 0,0-5-1 16,6-4 0-16,5-5-2 16,2-1-1-16,5-4-1 15,0 0 1-15,0 0-1 16,0 0-15-16,12 3 14 15,9 4 1-15,3 0 0 16,0 6 0-16,0 0-1 16,-5 4-1-16,-7 2 0 15,-4 1-2-15,-8 0-3 16,0 2 7-16,-10-1 5 0,-12-5 2 16,-5-5-6-1,-1-1 5-15,-2-7-3 16,1-3 0-16,4 0 5 0,1 0-7 15,4-7 1-15,5 0-4 16,3-3-91-16,6 0-114 16,6 4-84-16</inkml:trace>
  <inkml:trace contextRef="#ctx0" brushRef="#br1" timeOffset="678604.1904">26579 14730 928 0,'0'0'38'15,"0"0"78"-15,0 0 14 16,0 0-41-16,0 0-18 15,0 0-19-15,-10-42 0 16,10 42-14-16,0 0-16 16,-1 0-13-16,1 3-9 15,0 13 0-15,0 14 0 16,3 3 5-16,7 6 5 16,-1 4 1-16,-1 1-7 0,-2-2-2 15,-1-1-2-15,-5-3-1 16,0-1-54-16,-5-11-250 15,-14-11-511-15</inkml:trace>
  <inkml:trace contextRef="#ctx0" brushRef="#br1" timeOffset="679979.6238">23483 15598 733 0,'0'0'72'0,"0"0"-55"16,0 0 99-16,0 0-49 15,0 0-55-15,0 0-11 16,-7 0 2-16,7 0-3 16,0 0 4-16,0 0-3 0,0 0 6 15,0 0-3-15,0 0-1 16,7 0 3-16,10 0 3 15,11 0 20-15,8 0-9 16,11 0 5-16,8 0-14 16,7 0 2-16,6 0-4 15,3-3 1-15,1-4 0 16,2 1 0-16,-4 0 2 16,0 1-10-16,-5 3 5 15,0-1-5-15,-3-4 0 16,7 7 1-16,2-6 1 15,3 3 2-15,0-4-6 16,5 0 5-16,3 0-5 0,-1-3 1 16,4 3 1-16,-3-3 0 15,-2 5 0-15,-7-2 7 16,-4 0 2-16,-5 4-7 16,-7-2 4-16,-5 3 0 15,-3 2-4-15,-7-3-2 16,3 3 1-16,4 0-1 15,5-3 1-15,1 0-1 16,-1 0-2-16,-2 0 1 16,0-5-1-16,-4 5 3 15,2 0-3-15,1-4 0 16,-1 3 1-16,0-3 3 0,-1 1-1 16,-2 2-3-16,-1 1 1 15,-3 1 1 1,2 2-1-16,-3 0 0 0,0 0 2 15,-1 0 1-15,2-3-1 16,2-1 3-16,0 0 6 16,1 1-1-16,-3-3-4 15,2 2-4-15,-3 0 1 16,1 1-4-16,-1 1 3 16,-3 1-2-16,3-2 3 15,2 0 2-15,3-2-1 16,-1 2 8-16,-7 1-9 15,-2-2 6-15,0-2-3 0,-1-1 4 16,-2 0 7 0,-3 2 8-16,-5-2 8 0,-8 1-7 15,-3 2 10-15,-6 1-14 16,-5-1-11-16,-1 4 3 16,-3 0-13-16,0 0-1 15,0 0-1-15,0 0-15 16,0 0-7-16,0 0-74 15,-10 0-109-15,-16 0-247 16</inkml:trace>
  <inkml:trace contextRef="#ctx0" brushRef="#br1" timeOffset="689745.9025">23838 16111 1004 0,'0'0'61'0,"0"0"-35"16,0 0 89-16,0 0-55 0,0 0-30 16,0 0-5-16,0 0-14 15,0 0-6-15,-16-10-2 16,16 10-3-16,0 0 0 16,0 0 2-16,0 17-1 15,0 5 4-15,0 8 4 16,0 9 2-16,6 2-3 15,-2 7-2-15,-1 3 12 16,0-1-5-16,-3-8 1 16,0-6-3-16,0-2-5 15,0-14-1-15,0-2-2 16,0-8-2-16,0-5 2 16,0-3 5-16,0-2-2 15,0 0 6-15,-1-2 30 16,-5-22-10-16,-3-5-22 0,-5-17-4 15,4-8 0-15,-1-2-3 16,3-1-2-16,5 8 0 16,3 2-1-16,0 7-1 15,3 2 0-15,11 5-2 16,1 3 4-16,3 6-2 16,-1 9-5-16,-1 2 5 15,-1 10-1-15,0 3-4 16,2 0-4-16,0 9 3 15,1 5 1-15,-5 2 2 16,1 3-3-16,-7 1 5 16,-2 0-7-16,-5 4 6 0,0-4 0 15,-8-1-5-15,-11 1-8 16,-3-5 5-16,0-4-14 16,3-4 5-16,3-7-1 15,5 0 6-15,1 0 14 16,4 0-2-16,-1-4 1 15,4 1 1-15,3-1-3 16,0 4-4-16,0 0-11 16,0 2-8-16,10 16 8 15,10 7 19-15,2 7 2 16,5-1 0-16,2 4 3 16,0-2-4-16,-1-7-1 15,-4-4 3-15,-3-5-6 0,-3-2 3 16,-3-7-1-16,-5-4-104 15,-2-4-83-15,-5 0-88 16</inkml:trace>
  <inkml:trace contextRef="#ctx0" brushRef="#br1" timeOffset="690058.4208">24217 16273 795 0,'0'0'210'16,"0"0"-117"-16,0 0 90 15,0 0-70 1,0 0-56-16,0 0-16 0,0-36-23 16,0 36-18-16,0 9-5 15,0 15 3-15,0 8 2 16,0 2 13-16,0 2 1 15,4-4-2-15,1-3-3 16,-1-7-6-16,3-4-2 16,-6-4 0-16,3-4-1 15,-4-3-2-15,0 0-89 16,0-1-85-16,-9-6-91 16,-7 0-287-16</inkml:trace>
  <inkml:trace contextRef="#ctx0" brushRef="#br1" timeOffset="690683.4201">24433 16335 840 0,'0'0'28'0,"0"0"135"16,0 0-32-16,0 0-66 15,0 0-21-15,0 0-10 16,0-72-12-16,21 59-16 16,-1 3-5-16,2 0-1 15,-3 6-1-15,-5 1 1 16,-1 3 0-16,-1 0 1 16,-3 0-1-16,-3 10 0 15,-3 3-2-15,-3 10 2 0,0 5 3 16,-12 7-1-16,-10 5 5 15,-8 2-5-15,2-8 0 16,3-5-1-16,5-9-2 16,8-6 2-16,3-8-1 15,6-3 1-15,1 1 0 16,2-4-1-16,0 0-2 16,0 0-3-16,14 0 5 15,7 0 2-15,9 0 3 16,4 0 1-16,-1 0-5 15,1 0-1-15,-5 0 0 16,0 0 0-16,-2 0 2 0,-6 3-2 16,-3 0 5-16,-9 1-1 15,-3-1-3-15,-2-3-1 16,-1 3-4-16,0-3-62 16,0 0-120-16,-2 0-225 15</inkml:trace>
  <inkml:trace contextRef="#ctx0" brushRef="#br1" timeOffset="691386.5492">25112 16263 803 0,'0'0'31'0,"0"0"133"15,0 0-40-15,0 0-93 16,0 0-16-16,0 0-2 16,-9 0 8-16,7 0-11 15,-1 0-9-15,2 0 12 0,-1 0-5 16,1 0 5-16,1 0 7 15,0 0 6-15,0 0-1 16,0 0-9-16,3 0-3 16,18 0 0-16,9 0 8 15,5 0 4-15,4-3-13 16,3-1-6-16,3-2 1 16,-3 2-4-16,-7-2 4 15,-8 3-4-15,-8-1-1 16,-8 4-2-16,-6 0-2 15,-4 0-17-15,-1 0-79 16,0 0-85-16,0 0-131 0,-13 0-180 16</inkml:trace>
  <inkml:trace contextRef="#ctx0" brushRef="#br1" timeOffset="691761.5719">25269 16151 406 0,'0'0'300'16,"0"0"-257"-16,0 0 119 0,0 0-79 15,0 0-13-15,0 0-21 16,-32-44 10-16,31 41-4 15,-2-3-8-15,1 3-3 16,2 2 6-16,-1-2-9 16,1 3-11-16,0 0-4 15,0 0-12-15,0 0-11 16,0 0-3-16,0 20-12 16,0 9 10-16,6 10 0 15,5 2 4-15,2-2 3 16,-3-5-5-16,0 0-3 15,-4-3 2-15,-3-4 1 0,-1-7-15 16,-2-1-132 0,0-10-119-16,0-9-396 0</inkml:trace>
  <inkml:trace contextRef="#ctx0" brushRef="#br1" timeOffset="692527.183">25722 16152 455 0,'0'0'647'15,"0"0"-594"-15,0 0 125 16,0 0-110-16,0 0-55 16,0 0-13-16,0 25-3 15,12 7 3-15,-3 5 9 16,-3 5 8-16,0-1-6 16,-5-1 13-16,-1-5-14 15,0-8-10-15,0-8 4 16,0-7 3-16,-4-2-2 15,-2-5-3-15,3-5 3 16,-3 0 2-16,-3 0 4 0,-3-7-3 16,-2-13-3-16,0-2-2 15,3-11 0-15,2-1-1 16,3-5 1-16,6-3-3 16,0-1 0-16,6-4 0 15,11-2-2-15,6 6 2 16,3 3 0-16,1 8-2 15,-5 8-1-15,2 10 3 16,-5 1-1-16,-1 7-2 16,0 3-1-16,-3 3 4 15,0 0-4-15,-6 3-3 16,0 11 2-16,-6-2-2 16,-3 10 4-16,0 2 1 0,-9 0 0 15,-14 5-3-15,-6-5-11 16,-3-2-7-16,2-5-2 15,7-4 13-15,3-4 3 16,7-4 9-16,3 1-1 16,5-6 0-16,4 4-7 15,1 1-16-15,0 2-2 16,4 3 18-16,14 7 6 16,6 6-3-16,4 4 5 15,2 2 5-15,0 0 3 16,-5 2 1-16,-2-8 2 15,-6-2-2-15,-5-4-9 0,-3-2 3 16,-1-5-6-16,-4-3-73 16,-4-5-172-16,0-2-226 15</inkml:trace>
  <inkml:trace contextRef="#ctx0" brushRef="#br1" timeOffset="693167.8433">26032 16295 817 0,'0'0'20'16,"0"0"171"-16,0 0-67 15,0 0-46-15,0 0-41 16,33-72-2-16,-21 65-3 15,3 0-8-15,0 4-10 16,1-1-5-16,1 4-1 0,-1 0-4 16,-1 0 1-16,1 7 1 15,-1 4-2-15,-2 6-2 16,-2 0-2-16,-8 5-1 16,-3 0 1-16,0 7 1 15,-14 2-1-15,-9 5 1 16,-7-6 1-16,0-2 0 15,2-3 1-15,4-9-1 16,9-6-2-16,6-2 0 16,5-8 1-16,4 0 1 15,0 0 0-15,0 0-1 16,0 0-1-16,10 0 0 16,6 0 4-16,5 0-4 0,3 0 0 15,-1 0 1-15,2 0 0 16,0 0-1-16,1 0 0 15,0 0 0-15,0 0 0 16,-4 0 0-16,1 0 0 16,-6 0-2-16,-3 0-45 15,-5 0-66-15,-6 0-74 16,-3 0-171-16</inkml:trace>
  <inkml:trace contextRef="#ctx0" brushRef="#br1" timeOffset="693824.4225">26444 16327 864 0,'0'0'84'16,"0"0"43"-16,0 0 37 15,0 0-61-15,0 0-59 0,0 0-19 16,69-73-19-16,-43 65-3 15,4 2 3-15,-3 6-6 16,-2 0 3-16,-2 0 1 16,-7 10 0-16,0 6-2 15,-5 4 1-15,-5 6-1 16,-4 7-1-16,-2 0 4 16,-3-3-4-16,-16 0 2 15,0-7 0-15,3-10-2 16,2-3 0-16,7-7-1 15,4-3 6-15,1 0-6 16,2 0 7-16,0 0 1 0,6-13-8 16,15 0-8-16,6 0-10 15,2 3-2-15,-1 5 3 16,-1 5 14-16,-5 0-1 16,-1 8 0-16,-5 9-3 15,-1 2 4-15,-6 1 3 16,-6 0 0-16,-3 0 1 15,0-1 4-15,-13-2 4 16,-11-2 6-16,-6 0-7 16,-3-3-1-16,-8-1-2 15,-6-5-2-15,-5-6-3 16,0 0-1-16,7 0-89 16,8-17-105-16,11-10-224 0</inkml:trace>
  <inkml:trace contextRef="#ctx0" brushRef="#br1" timeOffset="694652.6076">27139 16240 516 0,'0'0'146'0,"0"0"-58"16,0 0 4-16,0 0-8 15,0 0-23-15,0 0-16 16,21-3-15-16,13 3 41 16,11 0 2-16,9 0-18 0,2 0-3 15,-2 0-7 1,-11 0-27-16,-10 0-8 0,-11 0-2 15,-9 0-8-15,-8 0 0 16,-5 0-34-16,0-4-62 16,0 1-36-16,-5-4-97 15,-9-3-328-15</inkml:trace>
  <inkml:trace contextRef="#ctx0" brushRef="#br1" timeOffset="694965.0312">27313 16025 1058 0,'0'0'32'0,"0"0"82"16,0 0 25-16,0 0-87 16,0 0-41-16,0 0-11 15,-1-16 1-15,11 41 3 16,0 6 11-16,-2 11 7 15,1 1-1-15,-1-2-8 16,-4 5 0-16,2-10-8 16,-2 3-3-16,-2-6-2 15,3 0-1-15,-4-6-33 16,-1-1-127-16,0-12-116 0,0-9-396 16</inkml:trace>
  <inkml:trace contextRef="#ctx0" brushRef="#br1" timeOffset="695621.5418">27761 16133 1242 0,'0'0'28'0,"0"0"80"0,0 0-6 16,0 0-75-16,0 0-27 15,0 0-13-15,16 48 13 16,-7 4 7-16,0 3 2 16,-3 2 6-16,-1-3-4 15,-4-5-4-15,-1-6-5 16,0-14 1-16,0-5-2 15,0-12 3-15,0-7-2 16,0-2-1-16,0-3 4 16,0 0 9-16,-6-8-5 15,-10-14-3-15,-2-12-4 16,-4-8 0-16,2-12 3 16,5-9-4-16,0-9 1 0,11-6-2 15,4 0 0-15,1 3-1 16,23 15-2-16,6 12 0 15,4 14 0-15,4 17-3 16,0 7 3-16,1 10 2 16,-3 0-5-16,-3 8 1 15,-6 11 3-15,-8 4-1 16,-7 3 2-16,-9 7-4 16,-3 1 1-16,-9-1 0 15,-19 6 3-15,-7-8-6 16,1-6-5-16,4-11-3 15,6-8 13-15,11-4 2 0,4-2 1 16,6 0-1-16,2 0 0 16,1 0 0-16,0 0-4 15,0 0-3-15,0 5-8 16,9 9 4-16,10 11 8 16,6 6 3-16,5 8 1 15,1 1-1-15,1 2 0 16,-4-1 0-16,-3-7-12 15,-5-5-104-15,-5-7-66 16,-8-12-172-16</inkml:trace>
  <inkml:trace contextRef="#ctx0" brushRef="#br1" timeOffset="696230.8399">28219 16361 962 0,'0'0'24'0,"0"0"119"16,0 0 9-16,15-82-80 15,6 69-28-15,2 3-8 16,2 3-15-16,-2 7-7 16,0 0-2-16,-5 0-9 15,-2 10 5-15,-4 7-4 16,-3 0-3-16,-8 5-1 15,-1 2 0-15,-3 3 0 16,-16 1 3-16,-3-8-1 16,0-3-1-16,6-7 5 15,9-9-5-15,4-1 0 16,3 0-2-16,0 0-3 16,1 0-20-16,14 0-12 0,6-1 7 15,3 1 18-15,-3 0-4 16,0 9 6-16,-4 11-2 15,0 3 10-15,-4 1-1 16,-5 3 0-16,-8-5 2 16,0-2 4-16,-11 0 1 15,-16-6 1-15,-4-2 17 16,-6-6-10-16,1-1-5 16,2-5 1-16,1 0-6 15,2-6-3-15,1-5-57 16,6 0-118-16,6-4-161 15,9-2-251-15</inkml:trace>
  <inkml:trace contextRef="#ctx0" brushRef="#br1" timeOffset="696558.9818">28768 16349 1020 0,'0'0'65'15,"0"0"18"-15,0 0 91 16,0 0-74-16,0 0-34 0,0 0-8 16,0 0-20-16,3-69-5 15,-3 69-19-15,0 0-14 16,0 13 2-16,1 16-2 15,4 14 2-15,2 11 9 16,5 0 3-16,2 3-4 16,-2-8-10-16,-2-2 0 15,-6-11-2-15,-2 1-33 16,-2-15-161-16,-9-10-417 16</inkml:trace>
  <inkml:trace contextRef="#ctx0" brushRef="#br1" timeOffset="698142.6296">27161 15369 256 0,'0'0'207'0,"0"0"-177"15,0 0 57-15,0 0-35 16,0 0-9-16,0 0-7 15,-11 0 6-15,6 0 13 16,0 0-8-16,-1 0 19 16,0 0-8-16,2 0-4 15,-3 0-3-15,2 0-16 16,2 0-7-16,0 0 3 16,2 0-15-16,1 0 1 15,0 0-3-15,0 0 1 16,0 0-2-16,1 0 0 15,24 0 0-15,20 0 12 0,27 0 5 16,23-11-9-16,21 0-5 16,22 1-4-16,11 0-4 15,3 2-3-15,0 1-5 16,-9-3 6-16,-16-4-2 16,-17 1 17-16,-23 0 20 15,-18-4 2-15,-23 5-4 16,-18 2-15-16,-13 3-1 15,-9 3-13-15,-6 1-5 16,0 3-5-16,0 0-11 16,0 0-126-16,0 7-215 15,0-2-232-15</inkml:trace>
  <inkml:trace contextRef="#ctx0" brushRef="#br0" timeOffset="754302.2396">13876 6397 122 0,'0'0'2'0,"0"0"-2"16,0 0-19-16,0 0-55 16</inkml:trace>
  <inkml:trace contextRef="#ctx0" brushRef="#br0" timeOffset="754624.0335">13876 6397 173 0,'46'36'28'15,"-46"-37"-28"-15</inkml:trace>
  <inkml:trace contextRef="#ctx0" brushRef="#br0" timeOffset="754952.1666">13897 6423 289 0,'0'0'242'0,"0"0"-130"16,0 0 2-16,0 0-33 15,0 0-48-15,0 0-13 16,0-26 28-16,0 23 9 16,0 1 8-16,0 2-9 15,0 0-3-15,0 0-17 16,0 0-11-16,0 0-4 16,0 0-15-16,-7 0-5 15,-4 0-1-15,-7 0 0 16,-5 3 0-16,0 8 4 15,-7 5-3-15,-2 4-1 0,6-1 6 16,3 1 3-16,10-3 0 16,7-3-7-16,3 0-1 15,3-3-2-15,0 1 1 16,15 0 0-16,12 0 0 16,-1-1 3-16,6 0 3 15,1-2-6-15,-8 2 0 16,2 0 0-16,-12 1 0 15,0 0-2-15,-9 1 0 16,-6 1 2-16,0 3 0 16,-3 0 4-16,-17-1-2 15,1-3 10-15,-5-3-10 0,-1-1 4 16,1-5-1-16,-4-1-1 16,5-3 0-16,-2 0-4 15,7 0-33-15,0 0-57 16,3-3-45-16,6-6-99 15,6-2-315-15</inkml:trace>
  <inkml:trace contextRef="#ctx0" brushRef="#br0" timeOffset="755499.2178">14094 6428 697 0,'0'0'111'0,"0"0"-86"16,0 0 72-16,0 0-68 16,0 0-16-16,0 0-12 15,-12-5 10-15,12 5 47 16,0-3 27-16,-4-1-9 15,4-3-15-15,-1 1-9 16,-1-1-20-16,2 0-8 16,-1 2-2-16,1-2 1 0,0 0 10 15,-2 4-8-15,2 2 0 16,-1-2-2-16,1 1-2 16,0-2-7-16,0 4-5 15,0 0-3-15,0-2-2 16,0 2-4-16,0 0 4 15,0 0-4-15,0 0 3 16,0 0-1-16,0-2 1 16,0-1 2-16,0 0 1 15,-3-1-6-15,2-3 2 16,-1-2-2-16,2 3 1 16,-1 1-1-16,-2 2 0 15,3 0 0-15,-3 0 0 16,3 3 0-16,0 0 0 15,0 0 0-15,0 0-1 0,0 0 1 16,0 0-1 0,0 0-2-16,0 0-2 0,0 0-10 15,0 0-4-15,0 0 6 16,0 0 12-16,0 0 0 16,0 0 1-16,0 0 2 15,0 0-2-15,0 0 0 16,0 0-1-16,0 0-4 15,0 0-26-15,0 0-87 16,0 3-85-16,0 4-21 16,0 3-75-16</inkml:trace>
  <inkml:trace contextRef="#ctx0" brushRef="#br0" timeOffset="756492.42">14166 6379 636 0,'0'0'27'16,"0"0"87"-16,0 0-14 15,0 0-29-15,0 0-41 0,0 0-3 16,-4-19 19-16,4 16 9 16,-3 3 21-16,2 0-30 15,-1 0 8-15,1 0-4 16,-2-2-20-16,0 2-17 16,3 0 7-16,0 0-8 15,0 0-8-15,0 0 3 16,0 0-4-16,0 0 11 15,0 0 18-15,0 0-6 16,0 0-4-16,0-2 0 0,-3 2-3 16,3 0-6-16,-3-3-2 15,0 3-7-15,0 0-1 0,3 0-3 16,-3 0 0-16,-1 0 2 16,1-3 1-16,-1 0 0 15,1 2 0-15,0-1 5 16,2 2-3-16,1 0-5 15,0 0-3-15,0 12-11 16,0 22-11-16,0 18 25 16,6 9 1-16,6 2-1 15,3-5 4-15,1-2-4 16,1-9-1-16,-4-5 1 0,-4-9 1 16,-2-7-1-1,-4-7 1-15,1-10-1 0,-4-3 0 16,0-2-22-16,0-4-55 15,0 0-56-15,-8-5-40 16,-4-18-232-16</inkml:trace>
  <inkml:trace contextRef="#ctx0" brushRef="#br0" timeOffset="757039.23">14061 6607 621 0,'0'0'146'0,"0"0"-124"16,0 0 92-16,0 0-63 15,0 0-37-15,0 0-10 16,-6 0-2-16,6 0 1 15,3 0 28-15,14 0 35 16,9 0-8-16,3 0-23 16,7-5-15-16,3-2-11 15,-1 0-5-15,-2 3-2 0,-7-2-2 16,-6 1 0 0,-3-3-4-16,-4 1-1 0,-6-2 5 15,-1-3 0-15,-8 0 1 16,2-1 3-16,-3 4-2 15,0-5 1-15,0 0-1 16,-10 1-2-16,-3 3-1 16,-7 0-9-16,1 8 10 15,3 2 0-15,-1 0 0 16,5 2-4-16,2 17 3 16,4 8 1-16,2 7 16 15,4 0 3-15,0-2-11 16,13-2 0-16,6-3-2 15,5-5 2-15,1-2-5 16,1-8-2-16,2-1 5 0,-1-8-6 16,-3-3-8-1,1 0-97-15,-1-9-78 0,-6-13-135 16</inkml:trace>
  <inkml:trace contextRef="#ctx0" brushRef="#br0" timeOffset="757476.8099">14598 6509 972 0,'0'0'58'16,"0"0"95"-16,0 0-66 15,0 0-68-15,0 0-12 16,0 0-2-16,39 62 40 0,-23-29 1 16,-3 4-9-16,-1 4-13 15,-4-2-11-15,-5-3-6 16,-3-7-4-16,0-8-1 15,0-8-1-15,-6-6 1 16,1-6 6-16,-2-1 3 16,-1 0 4-16,-2-16 1 15,-9-10-11-15,2-10-4 16,-2-7 4-16,1-7-5 16,9 4-4-16,6 0 3 15,3 7 1-15,4 5-5 16,19 4 2-16,-1 8-1 15,1 5 2-15,2 7-1 16,-1 8-2-16,-1 2 1 16,-1 0 2-16,-6 2 0 0,-6 13-2 15,-4-1 1-15,-6 6 0 16,0 4-4-16,-10-1 6 16,-12-1-13-16,-4-6 14 15,1-4-44-15,-2-3-62 16,0-3-52-16,2-6-174 15</inkml:trace>
  <inkml:trace contextRef="#ctx0" brushRef="#br0" timeOffset="758242.5032">15087 6520 871 0,'0'0'34'16,"0"0"69"-16,0 0-46 15,0 0-19-15,30-71-14 16,-8 52-9-16,1 2 21 15,4 4-7-15,-5 5 2 16,-5 2 0-16,2 6-7 16,-6 0-15-16,-3 10-9 15,0 11-2-15,-7 7 2 16,-3 6 4-16,0 4-1 16,-23 4 0-16,-2-3-3 15,-8-2 1-15,4-9 5 16,6-9 0-16,7-8-4 15,6-8 5-15,9 0-1 0,-2-3 0 16,3 0 3 0,0 0-1-16,0 0-2 0,0 0 1 15,0 0 3-15,0 0-1 16,4 0-2-16,11 0-7 16,5 0 0-16,10 0-1 15,9 0 0-15,13 0 0 16,6 5 1-16,3 2-2 15,5-5-106-15,-14-2-244 16</inkml:trace>
  <inkml:trace contextRef="#ctx0" brushRef="#br0" timeOffset="760186.8955">862 11916 658 0,'0'0'5'16,"0"0"-1"-16,0 0-2 16,0 0 0-16,0 0 17 15,0 0-8-15,-61-23-2 16,53 19 4-16,-1 4 43 15,0-3-24-15,-1 3-18 16,4 0 1-16,-2 0 13 16,4 0 13-16,-2 0 7 15,3 0-8-15,3 0 6 16,0-3-14-16,0 3-11 0,0 0-10 16,0 0 2-1,0 0-3-15,0 0 6 0,0-3 5 16,0 3-14-16,3 0 0 15,13 0-3-15,13 0 4 16,8 0 11-16,12-4 2 16,11-3-7-16,4 1 6 15,5-2-15-15,-2-1-2 16,7 2 0-16,-2-2 1 16,-2 2 0-16,0 0-2 15,-7 5-1-15,-4 2 4 16,1-3-5-16,4-1 2 0,8 1-1 15,5-7 0 1,-2-4-1-16,-2-2 3 0,-6-1-2 16,-6 4 3-16,-4 0-4 15,1 0-2-15,-7 3 0 16,-2 2 2-16,-7 3 0 16,-2-1 1-16,-10 3-1 15,-6-2 0-15,-8 5 0 16,-8-3 0-16,-5 3 0 15,0 0 0-15,-3 0-1 16,0 0 1-16,0 0 2 16,0 0-1-16,0 0 0 15,0 0-2-15,0 0 1 16,0 0-2-16,0 0-17 16,0 0-35-16,0-4-98 15,3-5-138-15</inkml:trace>
  <inkml:trace contextRef="#ctx0" brushRef="#br0" timeOffset="761909.4216">13733 7057 351 0,'0'0'44'16,"0"0"-37"-16,0 0 33 16,0 0 99-16,0 0-67 15,0 0-47-15,-81-26 0 16,71 26 37-16,4 0-2 0,0 0-26 16,0 0-12-1,-2 0-10-15,-4 0-11 0,2 0 3 16,-6 0-2-1,-4 7-1-15,1 0 1 0,-4 1 0 16,7-2 0 0,6-3 1-16,4-1 8 0,3 1 20 15,3-3 18-15,0 0-16 0,0 0-11 16,0 0-10 0,19 0-8-16,2 0 10 0,13 1 12 15,8-1-2 1,10 2-3-16,2-1-1 0,6 0 2 15,5 1-2 1,-4-2-3-16,5 4 6 0,-5-1-5 16,-2 0-3-1,0 2-10-15,-1-1 1 0,-4 3 2 16,4 0-5-16,5-4 0 16,5 0 0-16,4-1 2 15,-7-2 2-15,6 0 0 16,1 0-5-16,5 0 14 15,2 0-16-15,-8 0 3 16,-3 0-3-16,-10 2 0 16,-6 1 1-16,-3-1 1 15,-10-1-2-15,-6 2 3 16,-4-3 4-16,0 0 1 16,-3 0 6-16,0 0 1 0,-8 0-8 15,0 0 3 1,-5 0-2-16,0 0-1 0,-3 0 3 15,-1 0-3 1,4 0-2-16,-3 0-3 0,7 0 0 16,1 0 2-1,-1 0-1-15,-1 0-3 0,-3-3 1 16,-3 3 1-16,-4 0-2 0,2 0-1 16,-8 0 1-1,0 0 2-15,3 0 2 0,-3 0 4 16,0 0 5-1,0 0 8-15,0 0-5 0,0 0-8 16,0 0-7 0,0 0-1-16,0 0-19 0,0-1-108 15,-17-9-175 1,-9-9-633-16</inkml:trace>
  <inkml:trace contextRef="#ctx0" brushRef="#br0" timeOffset="765247.4335">13327 11972 848 0,'0'0'12'0,"0"0"27"0,0 0 70 15,0 0-69 1,0 0-5-16,0 0 9 0,0 0-10 15,-73-17-12-15,55 21 2 16,-7 13-4-16,-2 1 4 16,-1 2 12-16,2 0-3 15,10-3-11-15,8-3-14 16,8 1-8-16,0-3-2 16,17 3 2-16,12-2 0 15,7-2 8-15,3 1-8 16,-3-1-4-16,-3 2-9 15,-8 0 6-15,-9 3 1 0,-2-2 1 16,-11-1 0-16,-3 1 5 16,0 1 0-16,-9 2 2 15,-12-1 2-15,-4-5 4 16,-2-2-4-16,-5-2 0 16,3-7 0-16,-4 0 0 15,0 0-4-15,5 0-14 16,4-10-59-16,6-3-53 15,8-7-124-15,6-3-216 16</inkml:trace>
  <inkml:trace contextRef="#ctx0" brushRef="#br0" timeOffset="765575.546">13509 11839 1058 0,'0'0'39'0,"0"0"122"16,0 0-84-16,0 0-36 16,0 0-11-16,0 0-5 15,4-13-25-15,-1 40 5 16,2 13-1-16,4 11 30 0,0 6 21 15,0 0-17-15,1-1-21 16,-1-7-9-16,-1-6-6 16,-5-6 1-16,-3-8-1 15,0-8-1-15,0-4 2 16,0-8-3-16,0 1-47 16,0-7-47-16,-6-3-64 15,-7 0-51-15,-1-6-207 16</inkml:trace>
  <inkml:trace contextRef="#ctx0" brushRef="#br0" timeOffset="766122.4834">13351 12187 882 0,'0'0'26'0,"0"0"45"16,0 0-8-16,0 0-63 16,0 0 20-16,0 0 3 15,88-11-2-15,-57 5 1 16,8-4-2-16,-3-3-8 16,0 0-9-16,-1-1 1 15,-2 1-1-15,-6 3-2 16,-8 0 2-16,1 1-2 15,-8 3-1-15,-2-2 1 0,-6-1 8 16,-1 2-7-16,0-2 10 16,-1-2 18-16,-2 5-12 15,0-1 3-15,0 0 13 16,-3 4-11-16,-6-4-15 16,-4 3-2-16,-4 4-4 15,1 0-2-15,1 0 5 16,-3 2-5-16,6 10 0 15,-1 5 1-15,4 6 4 16,6 4 9-16,3 2-2 16,0-2 1-16,3 2-3 15,15-9 2-15,2 1-2 16,6-6-3-16,-2-4-4 0,1-5-1 16,1-2 1-16,-7-4-1 15,2 0-2-15,-9 0-23 16,-3-4-45-16,2-11-26 15,-3-2-36-15,0-8-123 16,-5 0-100-16</inkml:trace>
  <inkml:trace contextRef="#ctx0" brushRef="#br0" timeOffset="766592.4302">13900 11994 223 0,'0'0'572'15,"0"0"-455"-15,0 0 73 16,0 0-78-16,0 0-62 0,0 0-18 15,6 0-14-15,3 28 25 16,1 8 40-16,-3 10-38 16,-1 4 15-16,4 0-38 15,-6-2 0-15,-4-4-11 16,0-4-5-16,0-10-3 16,0-8-2-16,0-8-1 15,0-8 5-15,0-2-3 16,0-4-2-16,0 0 8 15,0 0-2-15,-10-17-1 16,-1-10-5-16,5-9-11 16,-4-7 6-16,1-6 0 15,6-1 3-15,3 7-2 16,0 8-2-16,0 8 1 16,3 7-2-16,6 3 6 0,4 0 1 15,4 8 1-15,-4 1-1 16,2 2 0-16,0 6-12 15,0 0 3-15,-1 7-3 16,0 6 4-16,1 4 7 16,-9 0 0-1,-6-1 0 1,0-2 0-16,0-2 1 16,-13 1 0-16,-7 0 0 15,-8-6-3-15,-2-1-58 16,-6-2-48-16,-4-4-52 0,6 0-113 15,11-4-206-15</inkml:trace>
  <inkml:trace contextRef="#ctx0" brushRef="#br0" timeOffset="767389.291">14383 11979 937 0,'0'0'45'15,"0"0"118"-15,0 0-66 16,0 0-24-16,81-90-33 15,-53 77-23-15,-1 3 2 16,0 4-5-16,-2 6 4 16,-4 3-3-16,-6 23-14 15,-2 10 4-15,-9 5 2 16,-4 4-6-16,-4-1 1 0,-18-2 0 16,-5-5 5-16,5-14-6 15,3-9 6-15,11-9-6 16,2-5 5-16,6 0 3 15,0-5-4-15,0-15-5 16,16-5-50-16,11 0 33 16,-2 6-6-16,4 8 12 15,-5 4-1-15,-2 7 8 16,2 0 1-16,-3 8-3 16,3 14 6-16,-5 5 11 15,-7 2 8-15,-8 0-11 16,-4 1-2-16,-7-2 2 0,-15-3-4 15,-8-2-2-15,-9-3-2 16,-5-6-6-16,-6-1-87 16,-11-9-123-16,-8-4-152 15</inkml:trace>
  <inkml:trace contextRef="#ctx0" brushRef="#br0" timeOffset="768342.6645">12857 12673 553 0,'0'0'170'0,"0"0"-151"16,0 0 75-16,0 0 1 16,0 0-17-16,0 0-23 15,-4-11-20-15,4 11-1 16,0 0-10-16,0 0-13 0,4 0-5 16,8-3 11-16,6 3 3 15,6 0-5-15,6-3-3 16,7 1 2-16,8-3 2 15,10 2 8-15,6-1-3 16,5-1-5-16,1 0-2 16,-2-1 1-16,4 0 3 15,-2 1-7-15,2-1 0 16,-4 0 8-16,0 3-6 16,0-1-8-16,-4 4-1 15,2 0 3-15,1 0-1 16,2 0-3-16,-2 0 0 0,0 0-2 15,2 0 3-15,-1 0-1 16,7 0-1-16,-2 0 1 16,2 0-1-16,-4 0-1 15,-2 0 0-15,-5-3 4 16,0 0 4-16,-1-1 0 16,-5-2 2-16,-4 6-1 15,-2-4-9-15,-7 1 0 16,-5 3 4-16,-8-3 4 15,-4 0-4-15,-6 3 7 16,-5-1 6-16,-7-1-3 16,-1 2-4-16,-3 0-1 15,-3 0-2-15,0 0-5 0,0 0-2 16,0 0 0 0,0 0-1-16,0 0 0 0,0 0-4 15,0 0-25-15,0 0-83 16,-22-7-164-16,-11-3-414 15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22T05:49:10.68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2970 14413 345 0,'0'0'81'16,"0"0"-6"-16,0 0-8 0,0 0-49 15,0 0-10-15,0 0 4 16,0 0 7-16,0 0 14 16,0-4-1-16,0 4-8 15,0 0 0-15,0 0 10 16,0 0-4-16,0 0 6 16,0 0 0-16,0 0-7 15,0 0-11-15,0 0-6 16,0 0 4-16,0 0 7 15,0 0-5-15,0 0 5 16,0 0-4-16,0 0 7 16,-8 9-15-16,-33 14-7 0,-3 9-2 15,0 4-1-15,0 2 1 16,3 4 0-16,23-8-2 16,1 2 0-16,8-9-2 15,9-5 2-15,0-7-2 16,0-5 1-16,0-8 0 15,0 3 1-15,0-5 0 16,0 0 5-16,0 0 3 16,0 0-2-16,0 0 4 15,0-7 1-15,0-14-9 16,0 0 1-16,0-6-1 16,0-5 0-16,0 4 0 15,0-7-2-15,18 3 0 0,-1 4 0 16,10 1 4-1,8 1-4-15,-3 6 3 0,3 8 1 16,9 1 2-16,-9 7 1 16,-12 4-1-16,21 0 2 15,0 0 0-15,6 9-3 16,17 9-4-16,-5 13 0 16,8 2-1-16,-3-1-6 15,-23 0-184-15</inkml:trace>
  <inkml:trace contextRef="#ctx0" brushRef="#br0" timeOffset="672.0549">1150 14735 788 0,'0'0'49'16,"0"0"152"-16,0 0-122 15,0 0-29-15,0 0-31 16,0 0-8-16,-15-27 3 16,15 27-5-16,0 0-3 15,0 10-5-15,0 22 0 16,0 10 16-16,15 1 3 16,-6 10-5-16,0-4-10 15,-1-1-4-15,-8-1 1 0,0-5-2 16,0-2-1-1,0-13-47-15,0 3-75 0,-17-14-58 16,-18-15-140-16</inkml:trace>
  <inkml:trace contextRef="#ctx0" brushRef="#br0" timeOffset="984.5615">799 14852 667 0,'0'0'35'15,"0"0"61"-15,0 0 13 16,0 0-83-16,0 0-19 15,0 0 1-15,-18-43 6 16,45 22 9-16,22-10 13 16,13-8-11-16,17 6-11 15,12-4-13-15,-4 12-1 16,-2 10-4-16,-15 3-23 16,-26 12-239-16</inkml:trace>
  <inkml:trace contextRef="#ctx0" brushRef="#br0" timeOffset="1390.8161">822 15230 658 0,'0'0'90'0,"0"0"73"16,0 0-83-16,0 0-23 16,0 0-16-16,0 0-4 15,-14-27-14-15,55 12 5 16,11 0-9-16,27 3 0 16,15-3-8-16,0 9-3 15,8-5-7-15,0 6-1 0,-14 5-22 16,-20-6-237-16</inkml:trace>
  <inkml:trace contextRef="#ctx0" brushRef="#br0" timeOffset="27473.1756">15989 10066 174 0,'0'0'135'16,"0"0"-92"-16,0 0 48 15,0 0-3-15,0 0 1 16,0 0-10-16,0 0-25 0,0 0 10 16,-6 31-22-16,6-30 18 15,0-1-8-15,0 0-4 16,0 0-3-16,0 0-16 16,0 0-9-16,0 0-5 15,0 0-5-15,0 0 4 16,0 0 2-16,0 0 7 15,0 0-1-15,0 0 1 16,0 0-6-16,0 0-8 16,0 0-2-16,0 5 5 15,0-5 2-15,0 0 21 16,0 0 10-16,0 0-5 0,0 0-17 16,0 0-4-16,0 0-10 15,0 0-4-15,0 0-3 16,0 0 1-16,0 0-3 15,0 0 7-15,0 0-2 16,0 0 0-16,0 0 6 16,0 0-3-16,0 2-5 15,0 6-3-15,0 0 0 16,0 8 0-16,0 4 1 16,0-3 3-16,0 8 1 15,0-2-4-15,0 9 0 16,0 5 1-16,0 12 1 15,0 10-3-15,0 8 2 0,0 2 0 16,6 2-1-16,3-8 1 16,8-3 2-16,1-7-2 15,-10-10 2-15,10 0-4 16,-9-7 1-16,0-2 1 16,-1-4-2-16,10-2 1 15,-3-1 0-15,-7 0 4 16,1-5-5-16,0-12-3 15,0 7 3-15,-1-13 0 16,-8 2 1-16,0-3 0 16,0-3-1-16,0 2-1 15,0-2 0-15,0 0-53 0,0 5-104 16,0-5-83-16,-26 0-138 16</inkml:trace>
  <inkml:trace contextRef="#ctx0" brushRef="#br0" timeOffset="27989.023">16472 10504 617 0,'0'0'79'15,"0"0"63"-15,0 0-5 16,0 0-61-16,0 0-15 16,0 0 12-16,0-18-15 15,-9 18 5-15,9 0-6 16,0 0-8-16,0 0 2 0,0 0-14 16,0 0-13-16,0 0-1 15,0 0-9-15,0 8-14 16,0 24-8-16,0 10 8 15,0 15 7-15,0 3-6 16,9-1 2-16,-9-5 1 16,8-5-3-16,1-1 0 15,0-7-1-15,-3-4 0 16,-6-5-12-16,0-4-130 16,0-13-106-16,-24-15-317 15</inkml:trace>
  <inkml:trace contextRef="#ctx0" brushRef="#br0" timeOffset="28676.4735">15131 10744 445 0,'0'0'193'15,"0"0"-75"-15,0 0-60 16,0 0-38-16,0 0 6 0,0 0 46 15,-9 0 4-15,9 0-20 16,0 0-6-16,0 6-16 16,0-5-4-16,0 2-3 15,0-1-8-15,0 3-8 16,0-5 4-16,0 4-1 16,0-3-3-16,-8-1 2 15,8 0 9-15,0 0 2 16,0 0-6-16,0 0-5 15,0 0-5-15,0 0-2 16,0 0-4-16,52 0-1 16,24-10 6-16,27-8-5 15,11-8-2-15,6 6 1 16,0-1-1-16,-18 4 0 0,-17 7 3 16,-32 8-3-16,-18-1-2 15,-20 3 2-15,-15 0-1 16,0 0-1-16,0 0 2 15,0 3-24-15,-6 8-168 16,-38-7-317-16</inkml:trace>
  <inkml:trace contextRef="#ctx0" brushRef="#br0" timeOffset="32470.5771">16308 11701 515 0,'0'0'172'0,"0"0"-33"16,0 0-2-16,0 0-15 16,0 0-38-16,0 0-25 15,0 0-1-15,17-15-21 16,-17 8-9-16,0 7-2 0,0 0-1 16,0 0-1-16,0 0 19 15,0 0-2-15,0 0 7 16,0 0-15-16,0 0-6 15,0 0-4-15,0-1-7 16,0 1-6-16,0 0-1 16,0 0-3-16,0 0-3 15,0 0-2-15,0 0-1 16,0 1-4-16,0 29-2 16,0 10 6-16,9 7 1 15,9 1 0-15,-4-5-1 16,-5-4 0-16,0-7 0 15,-9-6 1-15,0-11-1 0,0 2 0 16,0-7-2-16,0 2 2 16,0-7 0-16,0 0-16 15,0-5-53-15,-18 0-114 16,-5 0-138-16,-3-5-317 16</inkml:trace>
  <inkml:trace contextRef="#ctx0" brushRef="#br0" timeOffset="33361.1742">16797 11813 555 0,'0'0'95'0,"0"0"-3"15,0 0-31-15,0 0-20 16,0 0 11-16,0 0 32 16,17-49-6-16,-17 43 2 15,0-3-4-15,0 4 14 16,0 1-19-16,0 0-1 0,0 1-3 15,0 3-23-15,0-5-28 16,-9 5-8-16,1 0-5 16,-1 0-3-16,0 0 0 15,-6 0 4-15,-2 12-3 16,-1 8-1-16,9 5 0 16,1 3-1-16,8-1 1 15,0 0-1-15,0-1 1 16,17-7 1-16,24 0 0 15,-14-6 0-15,-1-5 0 16,-9-4 0-16,1-2-1 16,-18-2 1-16,0 0 3 0,0 0 3 15,0 0 3-15,0-2-3 16,0-14-1-16,0 0-3 16,0-4-2-16,-18-2 0 15,18 1-1-15,0-5 3 16,0-1-3-16,0 4-1 15,9 2-1-15,18 1-1 16,5 4 1-16,3 9-1 16,-9-1 1-16,1 8 2 15,-10 0-4-15,-2 0-1 16,-6 0 1-16,-1 0-3 16,10 15 1-16,-1 10 6 15,-8 3 0-15,0 4 1 0,0-5 0 16,0 0-1-1,8 0 0-15,-8-7 1 0,9 2-1 16,-4-6 0-16,-5-5 1 16,8 2 0-16,-8-5-1 15,9 1 0-15,-1-7-1 16,-8-2 1-16,0 0 1 16,0 0 3-16,-9 0 1 15,0 0 2-15,0 0 1 16,0-16 9-16,0-2-8 15,0-7-5-15,-27-2 1 16,1 0-2-16,0 6-3 0,-1-5 7 16,4 4-6-1,-3 5 0-15,8 8-2 0,-8 9-28 16,-9 0-82-16,-15 9-321 16,6 12-377-16</inkml:trace>
  <inkml:trace contextRef="#ctx0" brushRef="#br0" timeOffset="33876.8764">17520 11803 873 0,'0'0'116'15,"0"0"128"-15,0 0-113 16,0 0-47-16,0 0-22 16,0 0-4-16,-36-7-28 15,36 7-13-15,0 0 12 16,0 0-19-16,0 0-8 15,0 0-2-15,0 12-8 16,9 15 7-16,26 5 1 16,-3 5 2-16,-14 3-2 0,8-5 0 15,-8-3 1-15,-9-8 0 16,8-6 2-16,-17-1-3 16,9-8 2-16,-9-8-2 15,0-1 0-15,0 0 4 16,0 0 1-16,0 0 10 15,0-1 17-15,0-25 1 16,0-5-19-16,0-7-10 16,0-6-2-16,-9 1-1 15,9 7-1-15,0 3-1 16,0 8-1-16,0 3 0 16,0 5-15-16,0 11-48 15,0-8-222-15,-17 3-353 0</inkml:trace>
  <inkml:trace contextRef="#ctx0" brushRef="#br0" timeOffset="35768.3091">16574 10708 447 0,'0'0'107'16,"0"0"34"-16,0 0-98 15,0 0-13-15,0 0-15 16,0 0-5-16,-17 0 16 15,17 0 24-15,0 0 13 16,0 0-22-16,-9 0 1 0,9 0 1 16,-9 0-2-16,0 0-18 15,0 4-14-15,-8 3-5 16,2-2 0-16,15-5 3 16,0 5 11-16,0-5 14 15,0 0 8-15,0 0-4 16,0 0 6-16,0 0-3 15,0 0-18-15,0 0-21 16,59-6 4-16,26-9 0 16,11-4 5-16,24 4-7 15,0 2-2-15,-9-4 6 16,1 6-5-16,-16 3-1 16,-28 0 1-16,-24 1-3 0,-21 3 2 15,-14 4-2-15,-9 0-92 16,-18 0-179-16</inkml:trace>
  <inkml:trace contextRef="#ctx0" brushRef="#br1" timeOffset="59801.6423">14040 10830 413 0,'0'0'221'0,"0"0"-114"16,0 0 6-16,0 0-74 15,0 0 10-15,0 0-2 16,0 0-11-16,-24 0-15 15,15 0 6-15,9 0 3 16,-8 0 7-16,-1 0 18 16,-9-1-34-16,9-3-8 15,1-1 5-15,-10 5 12 16,1-2-14-16,8-1-6 16,3 1 0-16,3-1 6 15,-6 3-9-15,9 0 6 16,-6 0 7-16,6 0-11 15,0 0 0-15,0 0-1 0,0 0-8 16,0 0 1-16,0 0 1 16,0 0-2-16,0 0-6 15,0 0-1-15,0 0 1 16,24 0 5-16,20 0 1 16,0 0 1-16,14 0 1 15,4 0 0-15,5 0-1 16,-6 0 0-16,7 0 0 15,-16-7 4-15,-2 2-2 16,-6 4 1-16,0-3-1 16,0 4 0-16,6 0-3 15,11 0 0-15,6-5-1 0,4 3 1 16,-4-2 3 0,9-7-1-16,-15 1-2 0,1 3 2 15,-12-3 1-15,-6 4-1 16,-1 1 0-16,-10 1-2 15,-7-1 0-15,-8 5 0 16,-10 0-2-16,10 0 0 16,-9 0-3-16,-1 0 3 15,1 0 1-15,6 0 0 16,-6 0 1-16,-1 0 1 16,-8 0 2-16,9 0 5 15,-9 0-6-15,0 0 1 16,0 0-3-16,0 0 0 15,0 0-7-15,0 0-26 16,0 11-219-16,-17-7-285 0</inkml:trace>
  <inkml:trace contextRef="#ctx0" brushRef="#br1" timeOffset="63521.4056">12942 9612 356 0,'0'0'123'16,"0"0"1"-16,0 0-49 15,0 0-23-15,0 0 15 16,0 0 27-16,0 0 25 15,0 0-29-15,0-7-38 16,0 7-20-16,0 0-14 16,0 0-3-16,0 0-6 15,0 0-3-15,0 0-5 16,0 0 2-16,0 0-2 16,0 0 2-16,0 0-1 15,0 0 2-15,0 0 2 16,0 0-4-16,0 0-1 15,0 13 2-15,0 4 1 0,0 3 1 16,0 7 3-16,0 0 2 16,0 5 0-16,0-5-2 15,0 5 1-15,0-1-4 16,0 1 0-16,0-5 5 16,0 5-2-16,0-5-2 15,0 0-1-15,0 0-3 16,0 0 1-16,0-1 2 15,0 1-2-15,0-7 0 16,0 2 1-16,0 0-2 16,0 0 0-16,0 0 0 15,0-7 1-15,0-2 0 0,0 4-1 16,9-2 2-16,-9 2-3 16,9 1-1-16,-1-3 5 15,-2 7-5-15,-3 0 1 16,3-2 0-16,-6 2-1 15,3 0 2-15,-3 3-2 16,0-2 0-16,6 1 1 16,-6-1-1-16,0 4 0 15,0 0 0-15,0 0 0 16,0-5 0-16,0 0 1 16,0-2-2-16,0 0 1 15,0-1 0-15,9-1 0 16,-9 0 2-16,8-3-2 15,-8 2 1-15,9-2-1 16,-9 7 0-16,0-2 0 0,0-3 0 16,0 5 0-16,0-6 0 15,0 0 0-15,0 0 0 16,0-5 1-16,0 0-1 16,9-1 0-16,-9-1 0 15,0-3 3-15,0 1-2 16,0-2-1-16,0 5 1 15,0-5 0-15,0 0-1 16,0 1 0-16,0-2 1 16,0-2-1-16,0-2 0 15,0 0 0-15,0 0 1 16,0 0-1-16,0 5 0 0,0-5 0 16,0 0 0-16,9 0-1 15,-9 0 1-15,8 0 3 16,1 0-2-16,9 0 2 15,-1 0 4-15,18 0 2 16,-2 0-4-16,2 0 3 16,6-10-4-16,-15 3-1 15,9-3 0-15,0 5 2 16,0-5 4-16,-2-2-1 16,11 2 9-16,8-7 52 15,7 11-61-15,2-3-8 16,-11 9-4-16,-15-5 3 15,-17 5 1-15,-10 0 1 16,-8-3 3-16,9 2-1 16,0 1-1-16,6-3-2 0,2-1 0 15,-8 4 0-15,9 0-2 16,-18-5 2-16,17 5 0 16,-8 0 1-16,8-2-1 15,1-1-3-15,8-3 3 16,-8 2 0-16,-3-3 1 15,-7 2 3-15,1 5 0 16,0 0 3-16,0 0-6 16,-9 0-1-16,0 0 0 15,0 0-2-15,0 0 3 0,0 0-1 16,0 0 3 0,0 0-2-16,0 0-1 0,0-5-6 15,0 3-67-15,0-13-209 16,0-12-718-16</inkml:trace>
  <inkml:trace contextRef="#ctx0" brushRef="#br1" timeOffset="66694.0407">11868 9816 817 0,'0'0'38'0,"0"0"121"0,0 0-92 16,0 0-27-16,0 0-10 15,0 0 38-15,0 0 8 16,0-16-9-16,0 16-21 15,0 0-14-15,0 0 0 16,0 0-18-16,-18 27-14 16,10 14-2-16,-10 8 2 15,18 0 0-15,0 0 0 16,0-4 0-16,0-7 0 16,0-6 1-16,0-5 3 15,0-5-4-15,9-6 0 16,0-10-2-16,-9-3 2 0,0-3 0 15,0 0 3 1,0 0 6-16,0 0 2 0,0-20-4 16,-9-7-7-16,-9-6 1 15,1-8-1-15,2 4 0 16,6-1 0-16,0-4-1 16,9 5 1-16,0-3 0 15,0 5 0-15,0 6 0 16,0 4 0-16,0 14 0 15,0 2 0-15,0 5 1 16,0 4-1-16,0 0 0 16,0 0-5-16,9 4-14 15,35 20 15-15,6 19 4 0,8 0 2 16,-5 6-2 0,-9 0 1-16,-9-7-1 0,-11-1 1 15,-7-3 2-15,1-11-2 16,-10-6-1-16,1-4 0 15,-9-7 0-15,9-3-5 16,-9-7-66-16,0 0-96 16,0 0-67-16,-18 0-190 15</inkml:trace>
  <inkml:trace contextRef="#ctx0" brushRef="#br1" timeOffset="66928.3381">11868 10120 749 0,'0'0'73'0,"0"0"97"16,0 0-53-16,0 0-64 15,0 0-38-15,0 0-1 16,17-45 5-16,24 26-4 16,3-2-14-16,18-3-1 15,-12 1-77-15,-15-1-455 16</inkml:trace>
  <inkml:trace contextRef="#ctx0" brushRef="#br1" timeOffset="68803.7319">12951 9613 238 0,'0'0'74'16,"0"0"11"-16,0 0-10 16,0 0 8-16,0 0 7 15,0 0-11-15,0 0-9 16,0 0-12-16,0 0-2 15,0 0-26-15,0 0-14 16,0 0-4-16,0 0 0 16,0 0 0-16,0 0 4 15,0 0 7-15,0 0 9 0,0 0 1 16,0 0-15-16,0 0-12 16,0 0-2-16,0 0-3 15,0 0-1-15,0 0 2 16,0 0-1-16,0 0 2 15,0 0 5-15,0 0 11 16,0 0 2-16,0 0-3 16,0 0-11-16,0 0-6 15,0 0 1-15,0 0-2 16,0 0 1-16,0 0 1 16,0-8 5-16,9-2 3 15,14-4-6-15,-5-2 0 16,8 1-1-16,0-4-3 0,9-6 2 15,6-7-2 1,12-5 1-16,17-7 0 0,-2-3-1 16,8-1 2-16,-15 4-1 15,-2 12 1-15,-24 12-1 16,-9 4 7-16,-8 11 11 16,-18 4 3-16,0-4-13 15,0 5-4-15,0 0-3 16,0 0-2-16,0 0 2 15,8 0-1-15,-8-1 2 16,9-3 1-16,-9 4 3 16,9-3 5-16,-9 3 10 0,0 0 0 15,0 0-1 1,0 0 1-16,0 0-7 0,0 0-10 16,0 0 5-16,0 0-8 15,0 0 7-15,0 0 5 16,0 0-5-16,0 0-6 15,0 0 1-15,0 0-4 16,18 0-13-16,5 7 13 16,12 5 1-16,9 4 0 15,-12-2-1-15,3-8 1 16,-8 4-4-16,-10-8 6 16,-8 3-2-16,-9-5-1 15,0 0 1-15,0 0 6 0,0 0-4 16,0 0 2-16,0 0-2 15,0 0-3-15,0 0 7 16,0-5-3-16,0-17 0 16,0-9-2-16,0-2-1 15,0-7 0-15,-18 0 0 16,1 8 0-16,8 5-1 16,0 5 1-16,1 7 0 15,-1 3 0-15,9 3-1 16,-9-2 2-16,9 6 3 15,0 1 9-15,0-3 5 16,0 5-11-16,0-1-7 16,0 3 0-16,0 0-2 0,0 0-5 15,0 0-6 1,18 0 10-16,34 5 2 0,7 11 4 16,11-5-3-16,-11 5-1 15,2-2-1-15,-2-3 1 16,-16 1 0-16,-7-3 1 15,-10-8-1-15,-3 4 4 16,-14 1-3-16,-9-6 0 16,0 0 3-16,0 0 4 15,9-6 2-15,0-19-3 16,-1-7-5-16,-8-6-1 16,9 6 0-16,-9 0-2 15,0 13 2-15,9 1-1 16,-9 6 3-16,9 2-3 0,-9 3 0 15,17-8 0 1,1-1-1-16,17-10-1 0,6-1 2 16,12-4 0-16,14 0 0 15,-6 1-4-15,-2 5 7 16,-15 2-3-16,0 9 0 16,-18 2 0-16,-2 8-1 15,-16-2 1-15,10 1 0 16,-9-2 0-16,8-2-7 15,-8-2-87-15,-9 2-125 16,0-5-362-16</inkml:trace>
  <inkml:trace contextRef="#ctx0" brushRef="#br1" timeOffset="69631.8964">13483 8130 549 0,'0'0'130'0,"0"0"-21"16,0 0-43-16,0 0 23 15,0 0 10-15,0 0-2 0,-61-28-8 16,61 26 0-16,-9 2-14 16,9 0-15-16,-9 0-14 15,9 0-12-15,-8 0-30 16,-7 5-3-16,-3 20 2 15,1 6-2-15,-9 8-1 16,17 2 9-16,0-4-8 16,0 6 7-16,9-6 0 15,0 0-7-15,0-4 7 16,0 1-7-16,27-3-1 16,-10-7 1-16,9 2 2 15,-2-8-3-15,-7-3 1 16,10 0 0-16,-1-8 1 0,-8-2-2 15,14 0 0-15,-6 2 0 16,-8-6 1-16,-1 1-1 16,1-2 0-16,-9 0 6 15,8 0-2-15,-8 0 1 16,0-2 2-16,5-12-1 16,-14-1-3-16,9-2-1 15,-9 1-1-15,0 0 1 16,0 0-1-16,0 2 4 15,-9 0-4-15,-5-1 2 16,-13 3-2-16,1 3 3 16,0 3 1-16,-1 3 2 15,1 3-7-15,-15 0-5 0,6 18-3 16,0 12-11-16,11 2-37 16,-2 0-139-16,9-18-208 15</inkml:trace>
  <inkml:trace contextRef="#ctx0" brushRef="#br1" timeOffset="72132.4611">13001 9622 223 0,'0'0'335'0,"0"0"-324"16,0 0 16-16,0 0-20 15,0 0-4-15,0 0 13 0,0 0 58 16,0 0-5-16,0 0 1 16,0 0-13-16,0 0 9 15,0 0 4-15,0 0-10 16,0 0-16-16,0 0-3 15,0 0 2-15,0 0-9 16,0 0 8-16,0 0-14 16,0 0-17-16,0 0-6 15,0 0 1-15,0 0 1 16,0 0 1-16,8 0 3 16,27 0 14-16,9 0-11 15,15 0-4-15,11 0-5 0,15 0 2 16,-9 0-3-16,-6 0 3 15,-17 6-3-15,-12 6-2 16,-15-2 2-16,-8-5 1 16,-9 0 1-16,-9-5 2 15,8 5-4-15,-8-5 1 16,0 0-1-16,0 0 4 16,0 0 2-16,0 0-1 15,0 0 1-15,0 0 5 16,0 0-1-16,0 0-4 15,0 0 0-15,0 0-4 16,0 0-2-16,0 0-3 16,0 0-1-16,0 0-2 0,0 0-1 15,0 6-8-15,0 0 4 16,0 9-6-16,0 2 13 16,0 5 1-16,0-7 1 15,0 2 0-15,9-4 0 16,6 0-2-16,2-2 0 15,1 0 0-15,0 3 1 16,8-8-1-16,-9 6 1 16,10-7-1-16,-13-5 0 15,-5 0 0-15,9 0 4 16,-1 0 2-16,1-12 1 16,8-8-2-16,6-3-5 0,-5-4 2 15,8 2-6 1,0 2 7-16,-9-3-6 0,7 11 4 15,-7-2-2-15,0 2 2 16,-8 5-1-16,-1 2 2 16,-8 0 2-16,0 7-3 15,-3-4 3-15,-6 5-3 16,0 0-1-16,0 0-5 16,3 0 4-16,-3 0-2 15,6 0-7-15,2 0 4 16,1 15 6-16,9 2 4 15,-1 3-3-15,1 2 0 0,8 0 0 16,-2 5-1 0,-7-2 1-16,9-2-1 0,-8-3-2 15,0-8 2-15,-10-1 1 16,1-7 2-16,0-4-3 16,0 0 2-16,-9 0 1 15,8 0 2-15,-8 0-1 16,0 0 3-16,9 0-4 15,0-15 5-15,6-1-7 16,2 0 0-16,1 0-1 16,-1 1-4-16,1 3 4 15,-1 0 0-15,1 2 4 16,-3 4-5-16,2-3 1 16,1 7-3-16,8-2 1 15,0-2-3-15,15 6 1 0,3 0 4 16,9 0-1-16,14 0 1 15,4 0 0-15,-4 0-2 16,12 0 2-16,-21-5 0 16,-5 0 2-16,-12 0-1 15,-6 0 1-15,-8 5 0 16,-10-5-2-16,-8 3 0 16,0 2-2-16,-1 0-1 15,-8 0-113-15,0 7-242 16</inkml:trace>
  <inkml:trace contextRef="#ctx0" brushRef="#br1" timeOffset="72960.5287">14239 10098 756 0,'0'0'95'16,"0"0"123"-16,0 0-99 15,0 0-73-15,0 0-29 0,0 0-4 16,-138 54 19-16,120-37 11 16,10-2-2-16,8-4-25 15,0 5-8-15,0-5-2 16,26-2-3-16,18 2 2 16,6 1-1-16,2-1 0 15,7-2-4-15,-15 3 1 16,-9-3 2-16,-3-3 0 15,-23 6-1-15,0-2 5 16,-9 7 0-16,0 2-2 16,0-1-1-16,-9 8-4 15,-23-7 5-15,-3-5-3 16,-1-4-2-16,4-3-1 16,6-6 0-16,0-1 0 15,17 0-13-15,0 0 14 0,0 0-3 16,9-13 2-16,0 2 1 15,0-5-2-15,0-8 2 16,18 5 0-16,8-7 0 16,0 4 0-16,7 0 0 15,-16 2 2-15,10 2-4 16,-10 1 4-16,-8 4-2 16,0 2 0-16,-9 0 0 15,0 4 4-15,0-2 6 16,0-2 10-16,0 6-7 15,-27 0-2-15,-8 3 6 16,9 2-12-16,-6-3-5 0,-3-2-8 16,17-2-68-16,9-3-127 15,0 0-265-15</inkml:trace>
  <inkml:trace contextRef="#ctx0" brushRef="#br1" timeOffset="77195.5385">15002 8476 323 0,'0'0'168'15,"0"0"-80"-15,0 0-53 16,0 0-14-16,0 0 6 16,0 0-9-16,0 0 9 15,0 0 11-15,0 0 11 0,0 0-17 16,0 0-4-16,0 0 11 16,0 0-7-16,0 0-11 15,0 0-13-15,0 0 4 16,0 0 9-16,0 0 20 15,0 0 2-15,0 0-1 16,-8 0-22-16,8 0-11 16,-9 0-4-16,9 0-2 15,0 0-1-15,0 0 2 16,0 0 0-16,0 0 2 16,0 0 1-16,0 0 12 15,0 0 8-15,-9 0-2 0,9 0 1 16,0 0-2-16,0 0-7 15,0 0-6-15,0 0-4 16,0 0-4-16,0 0-1 16,0 0 1-16,0 0 1 15,0 0 2-15,0 0 10 16,0 0-3-16,0 0-4 16,0 0-2-16,0 0-7 15,0-10 1-15,44-12 2 16,15-7 0-16,11-6-1 15,-3-5 0-15,12-1-2 16,-12 1 2-16,4 8-4 16,-22 9 6-16,-13 6-7 0,-19 8 3 15,1 1-2-15,-10 8-1 16,-8 0-2-16,0 0 4 16,0 0 0-16,0 0 2 15,0 0 0-15,0 0 0 16,0 0 2-16,0 0 1 15,0 0-2-15,0 0 2 16,0 0-2-16,0 0-1 16,0 0 2-16,0 0 4 15,0 0 1-15,0 0-4 16,0 0 3-16,0 0 6 16,0 0-9-16,0 0 12 0,0 0-5 15,0 0 8-15,0 0-8 16,0 0 0-16,0 0-8 15,0 0 0-15,0 0-3 16,0 0-1-16,0 0 1 16,0 0 0-16,0 17-6 15,0 8 6-15,9 7 0 16,9 0 3-16,-4 1-2 16,4-1-1-16,-9-1 0 15,8-3 0-15,-8-1 0 16,0-7 1-16,0-1-1 15,-9-10 0-15,0-3 1 16,0-6 0-16,0 0 2 0,0 0 6 16,0 0-4-1,0 0-5-15,0 0 6 0,0 0-6 16,0 0 1-16,0 0 1 16,0 5-2-16,-9 6 0 15,-17 5-5-15,-10 5 5 16,4 1 1-16,-3-3-1 15,18-1-3-15,-10-3 3 16,18 0-1-16,1-4 0 16,2-3 1-16,3-2-1 15,3 1-2-15,0-5 2 16,0-2 0-16,0 0-5 16,0 0 0-16,17 5 6 15,19-5 0-15,7 0 7 0,-2 0-4 16,3 0-3-16,-9 0 0 15,-2 0 0-15,-7 0 0 16,-8-5 1-16,-1 5-1 16,1 0 0-16,-1 0-1 15,1 0 1-15,5 0-2 16,-14 0 3-16,9 0-1 16,-18 0 0-16,0 0-1 15,0 0 1-15,0 13-1 16,0 6 0-16,-9 8 1 15,-41 4 1-15,6 1 1 16,-6 0-4-16,-2 7 2 16,-1-6-1-16,3-3 1 0,15-4 1 15,9-14 0-15,8 4-2 16,9-11 0-16,9-5-4 16,0 5-1-16,0-5 0 15,18 1 5-15,17-1 1 16,9 0 5-16,-3 0-4 15,-6 0-1-15,-9 0 0 16,1 0 0-16,-13 0-1 16,-5 0 1-16,0 4 0 15,0 1 2-15,8 6-2 16,-8-1-4-16,0 7 4 16,0 4 0-16,-9 9 2 0,0 1 1 15,0 2 0-15,0 2 5 16,0-3-8-16,0 4 3 15,0 0-1-15,0 0 2 16,8 6-2-16,-8 1-1 16,9 4 0-16,0 0 0 15,0-3 0-15,0-9-1 16,-1-4 0-16,1-11 1 16,-9-9 0-16,6-3 5 15,-6-6-6-15,0-2 1 16,0 0 1-16,0 0 1 15,0 0 0-15,0 0 1 16,0 6-2-16,0-2-1 0,0 12 0 16,-6-5 0-16,-11-1-1 15,-1-3 1-15,9-4 2 16,0-1 3-16,9-2 7 16,-8 0-3-16,-1 0 3 15,0 0-11-15,-8 0 1 16,-1 0-1-16,-5 0-2 15,-4 0 0-15,1 0 0 16,-9 0 0-16,8 0 1 16,-5 5-1-16,-3-1 0 15,0 1 0-15,3-4 0 16,-12 6 0-16,9-7 1 0,0 3 0 16,2-1-1-16,7-2 0 15,17 3 5-15,1-1-5 16,8-2 0-16,0 0 0 15,-9 0 0-15,-9 5-2 16,1-1-1-16,-10 4 3 16,-5 5 0-16,-3-3 0 15,0-2 0-15,0 1 3 16,-6-2-1-16,14-3-1 16,1 3 6-16,0-5 5 15,17 1-4-15,0-3-6 16,3 0-2-16,6 0 0 15,0 0 1-15,0 0-1 0,0 0-2 16,0 0-12 0,0 0-98-16,-8-16-261 0</inkml:trace>
  <inkml:trace contextRef="#ctx0" brushRef="#br1" timeOffset="78086.6127">16334 8881 375 0,'0'0'459'0,"0"0"-306"0,0 0-10 16,0 0-76-16,0 0-31 15,0 0 0-15,-17-85 7 16,43 73-13-16,-3 3-1 16,-5 3-8-16,8 1-7 15,-17 5-5-15,9 0-6 16,-10 0-3-16,10 9-2 16,-9 14 2-16,-9 9 1 15,0 6 2-15,0 9 2 16,0 2-4-16,-27-2 0 15,-8 2 1-15,3-12 1 16,-3-5-2-16,9-11 2 16,17-11-2-16,0-5 3 0,9-2 0 15,0-2 1-15,0-1-2 16,0 0 1-16,0 0-3 16,9 0 1-16,26-9 5 15,6-6-4-15,3 3-1 16,0 1-2-16,-9-1 1 15,-12 5 1-15,4 1-3 16,-10 4 1-16,-8-3-5 16,8 1-51-16,10 4-111 15,-4-8-128-15,4 0-173 16</inkml:trace>
  <inkml:trace contextRef="#ctx0" brushRef="#br1" timeOffset="78571.4074">17063 8905 767 0,'0'0'75'0,"0"0"80"15,0 0-59-15,0 0-42 16,0 0 25-16,0 0-20 0,-103 0-1 16,77 0-31-16,-6 3-8 15,6 17-9-15,-1 3-3 16,10 4 3-16,17-1-3 16,0 1-3-16,0-2 0 15,0-1 3-15,35-9-3 16,0-2 4-16,6-5-3 15,-15-4 2-15,9-4 2 16,-2 0-1-16,-16 0 4 16,1 0-8-16,-1 0 10 15,-8 0-5-15,9-9 9 16,-10-7-6-16,1 5 9 0,-9-10-7 16,0 3-2-16,0-8 2 15,0 6 5-15,-17-7-6 16,-10 6-4-16,1 10-5 15,8 2-2-15,-5 6-2 16,-3 3-15-16,-27 0-165 16,-14 12-385-16</inkml:trace>
  <inkml:trace contextRef="#ctx0" brushRef="#br1" timeOffset="80540.6211">15424 7539 551 0,'0'0'218'0,"0"0"-54"15,0 0-53-15,0 0-53 16,0 0-45-16,0 0-7 15,0 0-5-15,-18-3 11 16,18 19 1-16,0 10 15 16,0 14 33-16,0 4-32 0,0 2-6 15,0 0-6-15,9-3-13 16,0-2 2-16,0-8 2 16,-1-7-2-16,-8-8-3 15,0-8-2-15,0-6 12 16,0-4-4-16,0 0 12 15,0 0 13-15,0 0 8 16,0-3 13-16,0-20-21 16,-17-1-21-16,-9-6-10 15,-1-6-1-15,10-3-2 16,8-3 4-16,-6 0-4 16,12-3-3-16,3 3 3 15,0 6 0-15,0 4 1 16,0 4-1-16,0 3-4 15,9 8 4-15,0 2 0 0,8-2-1 16,-8 9 2-16,0 1-2 16,0 2 0-16,0 3-5 15,8 2 0-15,-8 0-1 16,0 0 1-16,8 0-1 16,-2 4-1-16,-6 19 5 15,-1 4-8-15,1 13 11 16,-9-4-3-16,0 1 3 15,0-6 0-15,0-8 0 16,-9-7 1-16,1-6 0 16,8-8 0-16,0-2 3 15,0 0 1-15,0 0 4 0,0 0-8 16,0 0 2-16,0 0-3 16,0-7-8-16,17-10 6 15,18 2 0-15,9-1 0 16,-12 5 2-16,4 6-1 15,-1 5-2-15,-9 0-4 16,0 0-3-16,-2 16 3 16,-15 14 5-16,-1-1-1 15,-8 6 3-15,0-4 1 16,-35-4 3-16,-15-3-4 16,7-3 2-16,-1-15-2 15,3-1 2-15,-3-5-2 16,9 0-86-16,-15 0-121 0,6-16-206 15</inkml:trace>
  <inkml:trace contextRef="#ctx0" brushRef="#br1" timeOffset="83385.2598">15646 8130 217 0,'0'0'212'16,"0"0"-95"-16,0 0-3 16,0 0-32-16,0 0-16 15,0 0-12-15,0 0 1 16,0 0 11-16,0 0-20 16,0 0 1-16,0 0-7 15,0 0-6-15,0 0 4 16,0 0-6-16,0 0-2 15,0 0-9-15,0 0 3 16,0 0 0-16,0 0-6 0,0 0-7 16,0 0 0-16,0 0 5 15,0 0-2-15,0 0-1 16,0 0 4-16,0 0-3 16,0 0-1-16,0 0 2 15,0 0 17-15,0 0 0 16,0 0-10-16,0 0-4 15,0 0-15-15,0 0 0 16,0 0-2-16,0 0-1 16,0 0-2-16,0 0 1 15,9 0-14-15,35 7 14 16,41 5 1-16,17-6 0 0,27-1 2 16,26-5 5-1,-8 0-1-15,-1-5-2 0,-26-4-2 16,-18-4 1-16,-17 8-3 15,-15 0 2-15,-17 3-2 16,-3 2 1-16,-24 0-1 16,1 0 0-16,-10 0-2 15,-2 0 0-15,-12 0 0 16,3 0 1-16,-6 0-2 16,0 0 2-16,0 0 1 15,8 0 0-15,-8 0-2 16,0 0 2-16,0 0 3 15,0 0-1-15,0 0-1 0,0 0 2 16,0 0-3 0,0 0 0-16,0 0 1 0,0 0 0 15,0 0-1-15,0 0 4 16,0 0-1-16,0 0-2 16,0 0 0-16,0 0 0 15,0 0-1-15,0 0-4 16,0 2 2-16,9 18-8 15,9 14 9-15,-10 3 0 16,10 7 2-16,-9-3-1 16,0-4 0-16,-1-10 0 15,-8-9 0-15,9-11 0 0,0-5 0 16,-9-2 0 0,0 0 0-16,9 0 0 0,5 0 0 15,4-2 0-15,17-14 5 16,-9-4-2-16,1-1 2 15,5-1-3-15,3 7-2 16,-9-1-1-16,1-3 1 16,-1 6 0-16,-3-2 0 15,-5 3 0-15,0 3 1 16,-18 3 3-16,0 6-4 16,0 0 0-16,0 0-4 15,0 0 4-15,0 0 0 16,0 0-10-16,8 0 1 15,10 21 5-15,-9 9 4 16,8 4 0-16,-8 3 4 0,-9 1-3 16,6 1-1-16,-6-3 0 15,0-5 1-15,3-7 0 16,3-5-1-16,2-4 3 16,1-9-6-16,0 3 5 15,-9-8-4-15,9-1 4 16,0 0-2-16,-9 0 1 15,8 0 1-15,1 0 2 16,9 0-2-16,-1-10 7 16,1-7-9-16,5-3 0 15,4 4 1-15,-10 2 3 16,10-1-8-16,-10-2 8 0,1 2-5 16,-1-5 2-16,-2 5-1 15,-6 3 1-15,-1 3 0 16,-8 3 3-16,9 6-4 15,-9 0-3-15,0 0 1 16,0 0-1-16,0 0-1 16,18 0 0-16,-1 10-5 15,10 17 9-15,5 5 3 16,3 1-2-16,9 0-1 16,-9-4 2-16,-3-2-2 15,-5-5 0-15,-1-2 1 16,0-8 0-16,-2 1-1 15,-16-9 2-15,1 1-2 16,0-5 1-16,0 0 1 16,-9 0 0-16,8 0 1 0,-8 0 0 15,18 0 3-15,0 0-6 16,17 0 1-16,6 0-2 16,3 5 1-16,0 0 0 15,14 2-4-15,-5-1 4 16,5-4 0-16,4-2 2 15,-4 2-2-15,-5 3 1 16,8 1-1-16,-20 1 1 16,-5-4 0-16,-19 2-1 15,1-5 1-15,-18 1-1 16,0 2-1-16,0-3 0 16,0 0-2-16,0 2 2 0,0 3-67 15,0-5-249-15</inkml:trace>
  <inkml:trace contextRef="#ctx0" brushRef="#br1" timeOffset="86182.3417">17648 7441 729 0,'0'0'99'16,"0"0"58"-16,0 0-64 15,0 0-41-15,0 0-27 16,0 0-18-16,0 0-7 16,-35-8-2-16,26 16 2 15,1 11 9-15,-1 13 24 16,0 7 4-16,-9 3-24 15,4 6-5-15,-4 4 6 16,1-8-3-16,-1 1-6 16,9-10-2-16,1-8-2 15,-1-11 0-15,9-12-1 16,0 1 2-16,0-5 5 0,0 0 4 16,0 0 1-16,0 0-4 15,0 0-6-15,0 0-2 16,0 0-1-16,9 0 1 15,43-11 0-15,16-6 0 16,11-1-2-16,14-4 2 16,10-2 0-16,-10 6 0 15,-14-4 1-15,-11 5 0 16,-16 9 0-16,-11 1-1 16,-14 2 0-16,-19 4 1 15,1-2 0-15,0 3 1 16,-9 0-2-16,0 0-24 15,0 0-113-15,0 0-238 0,0 0-342 16</inkml:trace>
  <inkml:trace contextRef="#ctx0" brushRef="#br1" timeOffset="86463.63">18026 7635 507 0,'0'0'199'15,"0"0"-70"-15,0 0 19 16,0 0-17-16,0 0-18 16,0 0-6-16,-44-53-8 15,44 53-19-15,0 0-23 0,0 0-33 16,0 0-18 0,0 4-6-16,0 19 2 0,0 4-1 15,9 5 3-15,17 7-3 16,9-4-1-16,6-1 0 15,-14 3-2-15,-1 1-3 16,-26-1-226-16,0-10-390 16</inkml:trace>
  <inkml:trace contextRef="#ctx0" brushRef="#br1" timeOffset="90792.5019">15878 9847 482 0,'0'0'148'15,"0"0"-63"-15,0 0-71 16,0 0-10-16,0 0-3 16,0 0 27-16,0 0 5 0,0 0-17 15,0 0-3-15,0 0-9 16,0 0 2-16,0 0 0 16,0 0 8-16,0 0-5 15,0 0 2-15,0 0-3 16,0 0 1-16,0 0 9 15,0 0 15-15,-9 0 0 16,9 0-3-16,0 0 9 16,0 0 1-16,0 0-4 15,0 0-6-15,0 0-5 16,0 0-5-16,0 0-8 16,0 0-3-16,0 0 1 15,0 0 8-15,0 0 3 16,0 0-2-16,0-4-4 15,9-8-12-15,34-3 9 0,25-6-5 16,11-6 6-16,14-5-4 16,1 0 16-16,-6 0-10 15,-12 11-7-15,-32 5-2 16,-18 9-3-16,-11 3-1 16,-15 4-1-16,0 0 0 15,0 0 2-15,0 0-3 16,0 0 3-16,0 0-5 15,0 0 2-15,0 0-5 16,0 0 4-16,0 0-1 0,0 0 1 16,0 0 1-1,0 0 3-15,0 0-2 0,0 0 1 16,0 0-2-16,0 0 0 16,0 0 0-16,3 0-5 15,11 0-10-15,4 15 15 16,17 6 0-16,-9 1 0 15,15-2 1-15,-5-4 2 16,-1-3-1-16,-9-3-1 16,0-5 1-16,-2 2-1 15,-15-3 0-15,-1-4 1 16,1 0-1-16,-9 0 3 16,0 0 3-16,0 0 1 0,0 0 14 15,0-11 14 1,9-9-21-16,-9-4-7 0,9-1-5 15,-9 2-2-15,0-3 1 16,0 11-1-16,8 3 0 16,-8 6 0-16,0 1-1 15,9 1 2-15,-9-1-1 16,0 5-1-16,9 0-3 16,-9 0 3-16,9 0-13 15,14 0 4-15,-5 0 2 16,26 5 0-16,0 6 7 15,5 4 1-15,4-8 0 0,-9 2-1 16,6 2 1 0,-6-5 3-16,-9-1-4 0,-12-1-1 15,3-4 1-15,-8 1 2 16,-9-1-1-16,-9 0 1 16,0 0 3-16,0 0 2 15,0 0 0-15,9 0 0 16,-9 0 0-16,8-12 0 15,1-9-5-15,9-4-2 16,-1-3 2-16,7 2-2 16,-7 5 0-16,1 5 0 15,-9 6-4-15,-1 5 4 16,1-2 0-16,-9 7 0 16,0 0-4-16,0 0-4 15,9 0-1-15,17 0 6 0,6 0 2 16,4 0 1-16,8 0-1 15,-1 0 1-15,7-10 1 16,-6-7 6-16,-3 2-6 16,3-7 2-16,0 4-1 15,-3 0 1-15,-6 0 0 16,-9 5-3-16,1-2 0 16,8 2 0-16,-12 3 0 15,4-2 1-15,-1-3 1 16,9-2 2-16,6 0 7 15,12-5-4-15,5-8-4 16,-5 8 0-16,8-1-1 0,-11 1-1 16,-6 7 0-16,-9 3-1 15,-12-1 0-15,4 6 1 16,-10-1-1-16,1-4 4 16,8 0-3-16,6-3 1 15,4-1 0-15,8-5-2 16,-1-1 1-16,16 2 0 15,-15-2 0-15,6 6 0 16,-15 0-1-16,0 6 1 16,-9 2-1-16,-17-1 1 15,9 1 2-15,-13 3 8 16,4-3 1-16,0 8-2 16,0-7-5-16,8 4-1 0,-8-6-4 15,0 1 0 1,0 3 0-16,-1 3 0 0,-8-1 2 15,0-2 1-15,9 5-1 16,-9-7 4-16,0 6 0 16,0-3 5-16,0 4-9 15,0 0 4-15,0 0-4 16,0 0-1-16,0 0 1 16,0 0 3-16,0 0-3 15,0 0 7-15,0 0-5 16,0 0 2-16,0 0-3 15,0 0 0-15,0 0 0 0,0 0 0 16,0 0-2 0,0 0 0-16,0 0 5 0,0 0-5 15,0 0 0-15,-9 0 0 16,1 0-1-16,-1 0-1 16,0 0-1-16,0 0 2 15,-8 0 0-15,17 0 1 16,-9 0 0-16,0-1 0 15,0-3-1-15,1 4 3 16,-16-5-3-16,-11 3 0 16,0 2-1-16,-6-3-1 15,6 2 1-15,9-5-1 16,8 6 2-16,9 0-5 16,9 0-8-16,0-5-34 15,0 5-89-15,0 0-36 0,0 0 74 16,0 0 41-16,0-6-1 15,0 2 12-15,-26-2-259 16</inkml:trace>
  <inkml:trace contextRef="#ctx0" brushRef="#br1" timeOffset="92834.2027">17836 9971 465 0,'0'0'151'0,"0"0"-33"16,0 0-48-1,0 0-5-15,0 0 32 16,0 0-3-16,0 0-14 0,-9-19-3 15,9 16-6 1,-9 2-23-16,9 1-10 0,0 0-12 16,-6 0-12-16,6 0-4 15,0 0-10 1,0 0 0-16,0 0 0 0,0 6-13 16,0 28 2-16,0 2 11 15,0 6 0-15,0-5 0 16,6-3 1-16,3-2 0 15,-9-6-1-15,9-3 0 0,-9-5 2 16,0-8-1 0,0-2-1-16,0-3-87 15,0-5-119-15,0 0-219 0</inkml:trace>
  <inkml:trace contextRef="#ctx0" brushRef="#br1" timeOffset="93329.3885">18310 9988 491 0,'0'0'210'15,"0"0"-83"1,0 0-14-16,0 0-33 0,0 0-28 16,0 0 13-16,-35-8-3 15,26 8-27-15,-18 0-6 16,1 8-19-16,-6 7-10 16,6 12 3-1,8-6-1-15,9 3-2 0,9-2 0 16,0-4 0-16,0-3-1 15,27 2 3-15,-1-7-2 0,15 1 3 16,-6-7-2 0,-9-2 6-16,-8-2-4 0,-9 0 2 15,0 0-2-15,-9 0 10 16,0 0 5 0,0-10-9-16,0-7 7 0,0-5-10 15,0 0-4 1,-27 1 0-16,10 1-1 0,-1 8 0 15,0-3-1-15,10 13-6 16,-1-3-27 0,9 1-42-16,-9 4-140 0,0 0-191 15</inkml:trace>
  <inkml:trace contextRef="#ctx0" brushRef="#br1" timeOffset="93600.2358">18310 9988 818 0</inkml:trace>
  <inkml:trace contextRef="#ctx0" brushRef="#br1" timeOffset="93615.8557">18310 9988 818 0,'298'110'144'0,"-298"-110"32"0,0 0-112 0,0 0-40 0,0 0-24 16,0 0-4-16,0-1-112 0,0-4-139 16,0-4-366-16</inkml:trace>
  <inkml:trace contextRef="#ctx0" brushRef="#br1" timeOffset="94240.9534">19039 9944 696 0,'0'0'102'0,"0"0"68"16,0 0-86-16,0 0-43 16,0 0 9-16,0 0 2 15,-9-5-12-15,0 5-12 16,-9-2 18-16,1 2-13 15,-15 0-17-15,14 0-4 0,-8 0-6 16,8 0-6 0,1 7-1-16,8 10 0 0,0-2-1 15,9 7 1-15,0-4 0 16,0 1-1-16,0-3 2 16,0-5 2-16,18-2-2 15,-1-5 1-15,1-1-1 16,-9-3 1-16,-1 0-1 15,-8 0 10-15,9 0-2 16,-9 0-4-16,9-3 1 16,0-7-5-16,-9-4 0 15,8-4 2-15,1-4 0 16,-9-1-1-16,0-1 0 16,9 4 2-16,-9 5-2 0,0 3 0 15,6 2 3-15,-6 10 1 16,0 0-2-16,0 0-3 15,9 5-11-15,8 17-2 16,1 15 13-16,8 0 3 16,0 6 4-16,1 3-2 15,-13-6-4-15,-5 2 1 16,-9-6 0-16,0 0-4 16,0-9-110-16,-23-9-333 15</inkml:trace>
  <inkml:trace contextRef="#ctx0" brushRef="#br1" timeOffset="95053.8395">18576 10164 643 0,'0'0'72'0,"0"0"107"0,0 0-55 16,0 0-17 0,0 0-32-16,0 0-19 0,-79-39 19 15,70 35-22-15,9 3-15 16,0-4-14-16,-9 5-7 16,9 0-8-16,0 0-4 15,0 0-5-15,0 0-4 16,0 0-4-16,0 0-2 15,0 15 7-15,0 7 3 16,9-5 1-16,0-2 0 16,0 0 2-16,0-8-2 15,-9-2-1-15,0-5-1 0,0 0 1 16,0 0 2 0,0 0 4-16,0 0 3 0,0 0 9 15,0 0-6-15,0-20 2 16,-9-2-8-16,-9-5-4 15,-5 5-1-15,5 0-1 16,1 7 0-16,8 10 1 16,9 2-1-16,0 3 0 15,-9 0-5-15,9 0 2 16,0 0-6-16,0 0-6 16,0 0 12-16,0 0-2 15,0 7 5-15,0-6-1 16,0 4 2-16,18-4-3 0,8 2 2 15,-17-3-189-15,-9-3-650 16</inkml:trace>
  <inkml:trace contextRef="#ctx0" brushRef="#br1" timeOffset="99289.1605">19167 8821 421 0,'0'0'64'0,"0"0"100"16,0 0-97-16,0 0-29 16,0 0-4-16,0 0 2 15,0 0 18-15,0 0-2 16,0 0-1-16,0 0-25 16,0 0-11-16,0 0 0 0,0 0-7 15,-8 0 0 1,8 0-4-16,0 0-1 0,0 0-1 15,-9 2 5-15,9 3-7 16,-9 0 4-16,9-1 8 16,0-4 5-16,0 0 6 15,0 0-14-15,9 0-4 16,35 0 6-16,32 0 14 16,12 0 4-16,23-4-9 15,0-11-8-15,-9 2-6 16,-8 4 0-16,-24-3-6 15,-17 12 2-15,-30 0 1 0,-5 0-3 16,-9 0 0 0,-9 0 4-16,0 0 0 0,0 0 9 15,0 0 10-15,0 0-3 16,0 0-10-16,0 0-6 16,0 0-4-16,0 0-3 15,0 0 0-15,0 34 3 16,9 3 8-16,8 13 6 15,-8 7-2-15,8 6 2 16,-8 5 4-16,9-3-7 16,-12 5-2-16,11-7-3 15,-8-1 0-15,9-5-4 16,-1-3 0-16,-8 0 6 16,8-3 1-16,-8-1-2 15,9 2-1-15,-9-4-2 0,5 9-1 16,-5-2-2-16,-9 0 3 15,9-2-3-15,-9 0 1 16,9-6-2-16,-1-3 1 16,-8 3 2-16,9-8 0 15,-9-4 6-15,0-3-8 16,9-3 1-16,-9-3 1 16,0 1-1-16,0-2 3 15,0-8-5-15,0 5 5 16,0-1-2-16,0 2-1 15,0 1 4-15,0 3-6 16,0 0 8-16,0 5-6 0,-9 0 0 16,0-5 0-16,1 0 1 15,-1-10 0-15,0-3-1 16,9-6 2-16,-9-4-2 16,9 0 2-16,0-2-3 15,-9 1 2-15,9-3 2 16,-5 2-2-16,-4-2-2 15,0 4 0-15,-9 4 1 16,1-4 1-16,-1 1-1 16,1 1-1-16,-1-1 2 15,-8-5-3-15,-6 4 1 16,5-4 0-16,1 4 1 16,0-1-2-16,-7-3 1 0,-2 4-1 15,0-4 2-15,0 1-1 16,-6-1-1-16,6 0 0 15,-9 0 0-15,12 5 1 16,-3-5-1-16,0 0 0 16,8 4 1-16,-14-2-1 15,15 1-4-15,-9-2 4 16,-9-1 0-16,3 5 1 16,6 1-3-16,0-2 3 15,-6-2-1-15,6-2 2 16,0 0-2-16,8 5 0 15,-5-5 2-15,6 0-1 0,8 4-1 16,1-4-1 0,-10 1 0-16,1 3-2 0,-15-3 3 15,-3-1 0-15,-15 5 2 16,7 1 4-16,-1-5-5 16,-5 2 0-16,14-1-1 15,8 3 0-15,13-5 0 16,-3 4 2-16,-1-3-2 15,1-1 2-15,-9 0-1 16,-6 3 1-16,-3-3-2 16,9 0 4-16,-6 0-3 15,-3 2-1-15,9-2 1 16,3 7-1-16,-3-7 1 0,8 0 0 16,1 0 1-16,0 0 2 15,-7 0-2-15,7 0 3 16,-9 0-2-16,9 0 1 15,2 0-3-15,-2 0 4 16,-9 0 0-16,8 0-2 16,1-9-1-16,-6 1 5 15,6 3-3-15,-1 0-4 16,10-2 4-16,-1 2 0 16,-5 5-3-16,5-5 1 15,1 5 1-15,-10-1-3 16,10-3 2-16,-1 4-1 0,0 0 3 15,1-5-3 1,-6 3 0-16,5-1 2 0,0 2-2 16,1-5 1-16,-1 1 0 15,-8 5-2-15,3-4 0 16,-13 2 3-16,1-2-3 16,-9-1 0-16,-5 0-2 15,13-2 4-15,1 3-4 16,3 4 4-16,15-2-2 15,-1 2 1-15,0 0-1 16,10 0 1-16,8-3 1 16,-9 1-2-16,0-2 1 15,-8 4 0-15,2 0 2 16,-3 0 2-16,1 0 3 16,-1-5-6-16,1 5-2 0,-1 0 0 15,1 0 0-15,8 0 4 16,0 0-7-16,0 0 7 15,-5 0-5-15,-4 0 1 16,0 0 0-16,1 0 1 16,-1 0 0-16,1 0 1 15,-7 0-2-15,-2 0 0 16,0 0 1-16,-9 0-1 16,-6 9 0-16,-12 2-6 15,-9 6 2-15,-14-2-10 16,-8-3-54-16,-22-12-193 15,-5-6-549-15</inkml:trace>
  <inkml:trace contextRef="#ctx0" brushRef="#br1" timeOffset="102508.1207">19399 8121 568 0,'0'0'213'16,"0"0"-42"-16,0 0-32 15,0 0-38-15,0 0-16 16,0 0 5-16,0 0-13 16,-9-25-14-16,9 25-7 15,0 0-22-15,-9 0-16 16,9 0-10-16,0 0-7 0,0 0-1 16,0 10-14-16,0 16 14 15,0 7 4-15,0 6-1 16,0-3-2-16,0 0 0 15,9-3 1-15,0 4-2 16,8 0 1-16,-8-5 0 16,-9-8-1-16,0-1 1 15,0-4-1-15,0-6-1 16,0-5-1-16,0 3-9 16,0-7-96-16,0 1-47 15,0-5-49-15,-18 0-193 16</inkml:trace>
  <inkml:trace contextRef="#ctx0" brushRef="#br1" timeOffset="102867.6704">19358 8165 635 0,'0'0'140'16,"0"0"16"-16,0 0-48 16,0 0-41-16,0 0-24 15,0 0-6-15,-9-12-11 16,9 5-13-16,9-1-2 15,32-2 8-15,2-4-3 16,1 0-4-16,6 0-6 16,-15 1-3-16,-8 4-2 15,-10 4-1-15,1 5-3 16,-12 0-75-16,-6 0-109 16,0 14-25-16,0 4-110 15</inkml:trace>
  <inkml:trace contextRef="#ctx0" brushRef="#br1" timeOffset="103164.5655">19358 8165 218 0,'120'126'249'0,"-120"-123"-122"16,0 2-37-16,0-5-48 15,0 0 15-15,0 0 35 16,0 0 46-16,8 0-47 15,10 0-23-15,-3 0-11 16,11 0-20-16,0 0 9 16,1-8-18-16,14-1-14 0,-15 0-10 15,9-2-4-15,-9 8-6 16,1 2-84-16,-4 1-71 16,-14 0-104-16,-9 0-76 15</inkml:trace>
  <inkml:trace contextRef="#ctx0" brushRef="#br1" timeOffset="103445.8052">19504 8502 602 0,'0'0'113'0,"0"0"-48"16,0 0-17-16,0 0-14 15,0 0 63-15,0 0 3 0,0 26-29 16,0-26-12-16,6 0 9 16,20 0-7-16,0 0 7 15,18-6-6-15,15-9-38 16,20-6-24-16,6-3-17 16,0-6-343-16</inkml:trace>
  <inkml:trace contextRef="#ctx0" brushRef="#br1" timeOffset="124633.8167">14385 16613 104 0,'0'0'577'15,"0"0"-407"-15,0 0 7 16,0 0-85-16,0 0-14 15,0 0-8-15,0 0-4 16,0-5-19-16,0 5-18 16,0 0-3-16,0 0-1 15,0 0 1-15,0 0-1 16,0 0-8-16,0 0 4 16,0 0-9-16,0 0 2 0,0 0 1 15,0 20-15 1,0 15 3-16,-9 7-5 0,9 7 4 15,-9 0 1-15,9 2-2 16,-8-7 0-16,8 3-1 16,0-5 0-16,0 5 2 15,0 2-2-15,0 1 0 16,0 9 0-16,0 5 0 16,0-1 2-16,-9 1-2 15,0 2 3-15,9-16 0 16,0 4 1-16,0-16 0 15,0 4-2-15,18-15-1 16,-10 0 3-16,1-15-4 16,-9-1 3-16,0-6-1 15,0-1-1-15,0 1 1 0,0 1-1 16,0-6-2-16,0 0-26 16,0 0-103-16,-26 0-101 15,8-11-135-15</inkml:trace>
  <inkml:trace contextRef="#ctx0" brushRef="#br1" timeOffset="125212.0336">14944 17089 596 0,'0'0'173'0,"0"0"35"16,0 0-87-16,0 0-59 0,0 0 26 16,0 0 3-16,-3-87-27 15,-3 74 0-15,3 6-11 16,-3-4-7-16,-2 6-4 15,-1-4-8-15,9 7-18 16,-9-2 1-16,9-2-2 16,-9 6 1-16,9-5-8 15,0 4 3-15,0 1-9 16,0 0-2-16,0 0 0 16,0 0-4-16,0 27-6 15,0 9 9-15,0 15 1 16,27 2 2-16,-4-6-1 0,-5 2-1 15,-1-6 0-15,-8-2 1 16,-9-8-1-16,0-2 0 16,0-8-2-16,0 4 1 15,-9-2-145-15,-49-14-284 16</inkml:trace>
  <inkml:trace contextRef="#ctx0" brushRef="#br1" timeOffset="126071.7524">12968 17304 540 0,'0'0'142'0,"0"0"1"16,0 0-19-16,0 0-27 15,0 0-17-15,0 0-22 16,-120-18-4-16,103 18-10 0,-1 0 5 16,9 0-14-16,1 0-14 15,-1 0-5-15,0 0-7 16,9 0-5-16,0 0 1 15,0 0-3-15,0 0-2 16,9 0-6-16,35 0 6 16,32 0 6-16,35 0 3 15,9 0-3-15,18-14-3 16,17 6-3-16,-9 0 3 16,-17 6 0-16,-18-3-6 0,-23 5 3 15,-38 0 0 1,-15 0 0-16,-18 0 1 0,1 0-2 15,-3 0 1-15,2 0 0 16,1 0 4-16,8-4-3 16,9-4 2-16,15 0-2 15,3-4-1-15,-4 0 0 16,-14 9 0-16,-17-2 0 16,-9 5 0-16,-9 0 2 15,0 0 1-15,0 0 5 16,0 0-7-16,0 0-1 15,-9 5-3-15,-9 15-54 16,-8-5-114-16,26-3-141 16,0-5-257-16</inkml:trace>
  <inkml:trace contextRef="#ctx0" brushRef="#br1" timeOffset="126634.2748">14900 18117 1094 0,'0'0'78'0,"0"0"140"16,0 0-98-16,0 0-48 16,0 0-30-16,0 0-11 15,-26-44-12-15,26 44-18 16,0 5-1-16,0 22-7 15,0 9 7-15,0 8 2 16,17-2 3-16,-8 1-4 16,9-7 0-16,-10-4-1 15,-2-5 1-15,-6 0-1 16,3-7 0-16,-3 3-1 16,0-2-18-16,0-4-166 0,0-13-153 15,-3-4-414 1</inkml:trace>
  <inkml:trace contextRef="#ctx0" brushRef="#br1" timeOffset="127337.5943">15509 18204 44 0,'0'0'849'0,"0"0"-691"15,0 0-25-15,0 0-66 0,0 0-28 16,0 0 5-16,-35-15-14 16,2 20-23-16,-2 22-4 15,0 5-1-15,0 13 1 16,12-10 1-16,5 4-3 15,18-8 0-15,0-5 0 16,0-9 3-16,0-2-4 16,9-9 0-16,0-6 1 15,5 0 2-15,-14 0-3 16,3 0 9-16,6 0 4 16,-3-20 15-16,11-7-21 15,-8-5-5-15,9 0-2 0,-1 1 1 16,1-3 0-16,-1 7 0 15,-8 5 0-15,0 6 1 16,-3 11 0-16,-6 1 1 16,0 4-2-16,0 0-1 15,0 0-12-15,9 0-3 16,-9 15 15-16,8 11 0 16,-8 1 7-16,0 13-2 15,0 0-2-15,0-2-2 16,0 5-1-16,0-12 1 15,18-4 1-15,0-7-1 16,8-3-2-16,0-10 2 16,1-4 0-16,-4-3 1 0,3 0 7 15,1 0 2-15,-10 0 12 16,10-15 8-16,-13-5-7 16,-5-2-9-16,0-5 2 15,-9-1 10-15,0-8-8 16,0-2-5-16,-35 2-9 15,-6 8 6-15,6 12-9 16,-6 16-2-16,-12 0-2 16,0 21-37-16,-5 13-104 15,-4 2-118-15,21-9-378 16</inkml:trace>
  <inkml:trace contextRef="#ctx0" brushRef="#br1" timeOffset="127775.2805">15989 18338 1015 0,'0'0'167'0,"0"0"32"15,0 0-112-15,0 0-41 16,0 0-13-16,0 0-2 0,0 0-20 16,0 7-11-16,9 13-7 15,17 12 7-15,0 1 5 16,9 10-1-16,-2-5 1 16,-16-1 0-16,9-10 0 15,-17-6-2-15,9-6-2 16,-9-8 4-16,-9-2-1 15,0-5 4-15,8 0 5 16,-8 0 16-16,0 0 5 16,0-12 7-16,0-16-8 15,0-12-21-15,0-19-5 16,0-1-3-16,0 1 0 0,-8 10-4 16,8 14 0-1,0 7-5-15,0 19-31 0,0 9-44 16,-27 0-318-16</inkml:trace>
  <inkml:trace contextRef="#ctx0" brushRef="#br1" timeOffset="129056.5379">15029 17190 667 0,'0'0'105'0,"0"0"4"16,0 0-42-16,0 0-40 15,0 0-5-15,0 0 22 16,0 0 34-16,0 0 3 16,0 0-6-16,0 0 8 15,0 0-27-15,0 0-5 16,0 0-23-16,17-4-19 15,33-2-7-15,38-4 1 16,14 3-2-16,18-3 3 16,18-1-2-16,8 2 1 15,1-3 3-15,-4 1 1 16,-5-6 1-16,-18 8-7 0,-24-6 2 16,-20 7 3-1,-32 0-6-15,-26 6 7 0,-10 2 1 16,-8 0 2-16,0 0-6 15,0 0-4-15,0 0-33 16,-35 0-233-16,-17 0-310 16</inkml:trace>
  <inkml:trace contextRef="#ctx0" brushRef="#br1" timeOffset="132510.3799">12210 15599 500 0,'0'0'122'0,"0"0"54"16,0 0-49-16,0 0 1 16,0 0-36-16,0 0-16 15,-111-122-5-15,102 102-9 16,1-4-2-16,-1 8-18 16,3 1 1-16,-3 4 5 15,6 5-25-15,3 2-7 16,-6 4-1-16,-2 0 1 15,8-5-5-15,0 5 1 16,-9-1 2-16,9-5 8 0,-9 1-13 16,9 0 5-16,0 5-3 15,0 0-2-15,0 0-3 16,0 0-4-16,0 0-1 16,0 0 2-16,0 0-3 15,-9 0 0-15,9 0 0 16,0 0-4-16,0 0-2 15,0 22 3-15,0 5 3 16,0 5 3-16,0 0-2 16,0 8 2-16,0 0-3 15,0 1 4-15,0-3-4 16,0-1 1-16,0 2 0 16,0 1-1-16,0 0 0 0,0-4 0 15,0 2 2 1,0 4-1-16,0-3-1 0,0-3 2 15,0 2-1-15,0-6-1 16,0 1 3-16,0-1-3 16,0 5 0-16,0-6 0 15,0-4 0-15,0 5 0 16,0-5 0-16,0-1 0 16,0 2 1-16,9-1-1 15,-9-2 3-15,0-2-3 16,0 8 1-16,0-6-1 15,0 9 0-15,0-7 1 0,0 1-1 16,0 3 2-16,0-4-2 16,0 2 0-16,0-2 0 15,0 1 2-15,0-6-2 16,0 9 0-16,0-8-1 16,0 2 1-16,0-2 2 15,0-4-2-15,0 5 1 16,0 1-2-16,0 3 2 15,0-3-1-15,0 2 1 16,0-3-1-16,0-1 0 16,0 1 1-16,0-4 0 15,0 0-1-15,0-8 0 16,0 3 1-16,0-2-1 16,0-3-2-16,0 5 2 15,0-8 2-15,0 3-2 0,0-5 0 16,0 1-1-16,0-6-1 15,0 4 2-15,0-4 0 16,0 0 1-16,0 0 0 16,0 2 1-16,0-2-2 15,0 0-1-15,9 5 0 16,-9-5 1-16,0 4 0 16,9 2 0-16,-9-6 0 15,0 6-1-15,14-2 1 16,-5 3 0-16,0-2 0 15,0-2 0-15,-1 6 0 16,10-6-2-16,-1-3 2 0,1 0 0 16,0 0 1-16,14 0-1 15,3 0 2-15,9 0-1 16,6 0 3-16,-7-3-2 16,1-9-1-16,6 7 1 15,-6-2-1-15,0-3 1 16,-3 4-2-16,-6 6 1 15,-9 0-1-15,1 0 1 16,5 0-1-16,-12 0 1 16,4 0-1-16,-7 0 1 15,1 0-1-15,-1-4 0 16,10 4 0-16,-10-5 2 16,-2 5-1-16,3-2-1 0,-10 2-1 15,1 0 1 1,0 0 0-16,0 0 1 0,-1 0-1 15,10 0 0-15,-9 0-1 16,8 0 1-16,-2 0 0 16,-6 0-2-16,0 0 4 15,-9 0-2-15,8 0 1 16,1 0-1-16,-9 0 0 16,9 0 0-16,0 0 0 15,-1 0 0-15,1 2 0 16,0-2 0-16,0 5 0 15,-9-5 0-15,9 0 2 16,-9 0 0-16,0 0 0 16,0 0 0-16,0 0 2 0,0 0-4 15,0 0-1-15,0 0-1 16,0 0 1-16,0 4 0 16,0-3-1-16,0 14-20 15,-27-8-150-15,-25-7-550 16</inkml:trace>
  <inkml:trace contextRef="#ctx0" brushRef="#br1" timeOffset="133432.2446">11043 15156 933 0,'0'0'54'15,"0"0"159"-15,0 0-81 16,0 0-89-16,0 0-43 15,0 0-1-15,-27 39 1 16,27 8 1-16,0 5 4 16,0-5-4-16,0-3 7 15,0-12-8-15,0-4 4 16,9-12-2-16,-6-7 2 16,3-7-3-16,-6 3 0 15,0-5 3-15,0 0 10 16,0 0 4-16,0-7 61 15,0-18-40-15,-9-12-28 0,-14-7 0 16,5-8-3-16,9-2 7 16,-8 1-7-1,8 3-5-15,9 4 6 0,0 11-7 16,0 3 9-16,9 9-7 16,17-1-4-16,-8 8 2 15,5 5 7-15,-11 1-6 16,-6 5 5-16,-6 5 1 15,0 0-2-15,8 0-3 16,19 11-4-16,-1 20-6 16,15 16 6-16,-6 4 2 15,0 2 0-15,-8-4-1 16,-1-7 3-16,-11-10-4 0,-7-5-2 16,-5-11 1-1,-3-2 1-15,0-12 3 0,0-2-3 16,0 0 0-16,0 0-12 15,0 4-78-15,0-4-91 16,-17 0-132-16,-27 0-431 16</inkml:trace>
  <inkml:trace contextRef="#ctx0" brushRef="#br1" timeOffset="133619.7657">10879 15305 783 0,'0'0'124'0,"0"0"118"16,0 0-147-16,0 0-80 0,0 0 23 16,0 0 11-16,172-43-38 15,-101 39-11-15,-4 0-97 16,-23-13-474-16</inkml:trace>
  <inkml:trace contextRef="#ctx0" brushRef="#br1" timeOffset="135186.4878">12108 15461 620 0,'0'0'120'16,"0"0"94"-16,0 0-73 0,0 0-43 16,0 0-32-16,0 0 12 0,0-16-36 15,0 11 1 1,0 5-5-16,0 0-20 0,0 0 7 16,0 0 3-1,0 0-11-15,0 0-10 0,0 0-3 16,0 0-1-1,0 0-3-15,0 0 0 0,0 0-1 16,0 0-4 0,0 0 2-16,0 0 3 0,0 0 0 15,0 0 0-15,26 0 1 16,18 0 5-16,15 0 2 16,11 0 1-16,15 0 2 15,-6 0 0-15,6-7 0 16,-18-3-2-16,-6-5-2 15,-11 3-4-15,-23 6 5 16,-10-3 0-16,-8 4 10 16,-9 4-6-16,9-5 0 0,-9 1-6 15,0-1-1 1,8 1-2-16,-8-4 0 0,0 2-1 16,0 7-2-1,0-5 2-15,0 5-1 0,0 0 2 16,0 0-3-1,0 0-2-15,0 0-5 0,0 12-2 16,9 13 9 0,9 8 0-16,-1 3 2 0,-2-2-1 15,3-2 0-15,8-7 0 0,-9 3-1 16,-8-13 0 0,9-3 0-16,-9-3 1 0,-9-8-1 15,8-1 1 1,-2 0-1-16,-6 0 0 0,0 0 4 15,0 0 1 1,0-6-1-16,0-20-3 0,0-5-1 16,3-3 1-1,3-2 0-15,-6-2-1 0,0 0 0 16,0 6 0-16,0-4 0 16,9 9-1-16,-9 4 2 15,0 1 1-15,0 12-2 16,0 2 0-16,0 1 0 15,9 7 0-15,-9 0 0 16,0 0-2-16,0 0 1 16,0 0-4-16,8 7 0 15,10 11 2-15,8 6 1 0,1 1 4 16,-1 3-1-16,-3-1 0 16,4 0-1-16,-1-1-2 15,0 2 2-15,7-5 3 16,-16-4-3-16,1-3-3 15,-10-2 3-15,1-8 1 16,-9-6 1-16,0 4-2 16,0-4 0-16,0 0 6 15,0 0-4-15,9 0 1 16,-9 0 1-16,0 0-3 0,0 0 7 16,0-4 4-1,0-7-12-15,0-6-2 0,0 7 2 16,0-3-1-1,9-4-1-15,0 7 1 0,-1-3 1 16,1 9 0 0,9-7-2-16,-1 5 4 0,-2-5-4 15,11 2 3-15,1-3-1 0,8 1 0 16,-3 2 1 0,-15 2-3-16,1 2 4 15,-9 1-3-15,0 4 1 16,-1-2 0-16,-8 2 4 15,0 0-4-15,0 0-4 16,0 0-37-16,-26-9-187 16,-33-7-620-16</inkml:trace>
  <inkml:trace contextRef="#ctx0" brushRef="#br1" timeOffset="138725.7055">13267 15488 786 0,'0'0'68'16,"0"0"157"-16,0 0-151 15,0 0 6-15,0 0-36 16,0 0 5-16,0 0-8 16,-85-11 10-16,85 11 13 15,0-5-26-15,0 5-1 0,0 0-10 16,0 0-12 0,0-2-4-16,0 2 3 0,0 0-10 15,0 0-2-15,0 0 0 16,0 0-4-16,0 0-4 15,9 0 1-15,17 15 5 16,15 4 6-16,-6 6-4 16,0-2-2-16,-8-3 0 15,5-4 0-15,-15 1 0 16,-17-6 0-16,9-7 0 16,-9 1 2-16,0-4-1 15,0-1 2-15,0 0 2 16,0 0 3-16,0 0-4 15,0 0-3-15,0-21-1 16,9-6 0-16,9-11-2 0,8-5-2 16,18-5 2-16,-12 5 0 15,3 1-2-15,-9 10 4 16,-2 12-4-16,-12 9 4 16,-7 6 0-16,4 3 0 15,0 2-1-15,0 0-3 16,0 0 0-16,8 15-4 15,9 8 7-15,1 4 1 16,-4-1 0-16,-5 2 1 16,-1-8 0-16,1-4 0 15,-9 0-1-15,-1-4 0 16,1-4 4-16,0 0-4 0,-9-4 0 16,9 3 0-16,-9-7 1 15,0 0-1-15,9 0 0 16,-4 4 0-16,-2-4-1 15,6 0-2-15,6 0 3 16,-6 0 2-16,8 0-2 16,9 0 0-16,-8 0 2 15,8-4 1-15,-2 2-3 16,-7-3 1-16,1 1-1 16,-9-1 2-16,-1 2 0 15,-8-2-2-15,9 5 0 16,-9 0 3-16,0 0 0 15,0 0-1-15,0 0 1 0,0 0 0 16,0 0-1 0,0 0 2-16,0 0-2 0,0 0-3 15,0 0 1-15,0 0 0 16,0 0 0-16,0 0 1 16,0 0-1-16,0 0 5 15,0 0-4-15,9 0 1 16,0-3 0-16,8-4 1 15,-8-2-1-15,15-3 4 16,-7 3-6-16,1-1 1 16,-1-3 0-16,1-8 0 15,8 0 3-15,0-10 0 0,7-4 1 16,2 3-3 0,9 5-2-16,-12 7 3 0,-6 4-3 15,-8 12 0-15,-9-1-2 16,-1 5 2-16,-8-2 4 15,9-3-4-15,0 2 1 16,8-10-1-16,1 4 0 16,5-3 1-16,4-3-1 15,-10 9 0-15,1-5 1 16,-1 5-1-16,-8 1 0 16,0 1 2-16,0-4-1 15,5-1 1-15,-5-1 3 16,9 0-3-16,-9 3-1 15,-1 3 4-15,-8 4-5 16,0 0 3-16,0 0-3 0,0 0 0 16,0 0 0-16,0 0 0 15,9-5 1-15,0-1 4 16,0 1-4-16,-1 2 5 16,1-2-6-16,-9 2 6 15,9 3-1-15,-9 0-3 16,0 0 2-16,0 0-1 15,0 0 1-15,0 0 2 16,0 0-5-16,0 0-1 16,0 0 3-16,0 0-3 15,0 0 1-15,0 0 0 16,0 0-1-16,0 0 0 0,0 0 0 16,0 0 1-16,0 0-1 15,0 0-4-15,0 0 4 16,0 0-1-16,0 0-1 15,0 0 2-15,0 0 0 16,0 0 2-16,0 0-2 16,0 0 0-16,0 0 0 15,0 0 2-15,0 0-2 16,0 0 1-16,0 0-1 16,0 0 1-16,0 0-3 15,0 0-1-15,0 0 3 16,0 0 0-16,0 0 4 15,0 0-5-15,0 0 3 0,0 0-4 16,0 0 3-16,0 0-1 16,0 0 0-16,0 0-1 15,0 0 0-15,0 0 1 16,0 0 0-16,0 0 1 16,0 0 0-16,0 0 1 15,0 0 1-15,0 0-4 16,0 0 2-16,0 0-1 15,0 0 1-15,0 0 2 16,0 0-1-16,0 0 1 16,0 0-2-16,0 0 1 15,0-5-2-15,0-2 1 0,0-1-1 16,0 0 0 0,0 4 0-16,9-1 0 0,-9 3-1 15,0-3-1-15,9 5 2 16,-4 0-2-16,4 0-1 15,9 0 1-15,17 0-3 16,9 0 1-16,14 7 4 16,4 6 2-16,-4-1-2 15,-5 0 1-15,-18-4-1 16,-3 0-1-16,-14-8 1 16,-9 0 0-16,-9 0 1 15,0 0 2-15,0 0 0 16,0 0 1-16,0 0 0 15,0-21-3-15,0-2 0 16,0-3 0-16,-18-6 1 0,-14-1-2 16,-3-8 0-16,0 5 1 15,8 2-1-15,10 9 0 16,2 1 0-16,6 8-1 16,9 7 1-16,0-3-2 15,0 7 2-15,0 5 0 16,0-6 0-16,0 6 0 15,0-4 0-15,0-1 0 16,0 5 0-16,0-1-1 16,0 1 1-16,0 0 0 15,0 0-1-15,0 0-6 16,9 0 0-16,32 15 5 0,12 3 2 16,5 4 1-16,4-3-1 15,-1 4 1-15,-11-2 0 16,-6-6-2-16,-12 2 0 15,-14-2 0-15,-1-3 1 16,1-3 2-16,-9-7-2 16,-1 2 0-16,1-4 0 15,-9 0 1-15,0 0 2 16,0 0-2-16,0 0 1 16,0-11 1-16,0-14-1 15,0-2-2-15,0-5 0 16,0-7 0-16,0-3 1 15,0-5-1-15,0 4 0 0,0 0 0 16,0 3-1-16,0 4 1 16,0 10 0-16,0 10 0 15,0 0 0-15,0 10 0 16,0 6 0-16,0 0 0 16,0 0-4-16,0 0 1 15,0 0 0-15,0 0-1 16,0 0 0-16,0 0 1 15,0 0 1-15,35 0-2 16,24-4 2-16,34-17 2 16,4-6 0-16,23-5 2 15,-9-2-1-15,-8 2-1 0,-1 1 1 16,-23 5-1-16,-12 9 0 16,-31 6 0-16,-10 7 1 15,-17-1 0-15,-9 2 1 16,0-1-2-16,0 4 4 15,8 0-4-15,-8 0 0 16,0 0 0-16,0 0 0 16,0 0-2-16,0 0-2 15,0 0-46-15,0 0-167 16,-17 0-424-16</inkml:trace>
  <inkml:trace contextRef="#ctx0" brushRef="#br1" timeOffset="141210.5853">14323 15520 561 0,'0'0'95'0,"0"0"6"16,0 0-46-16,0 0 4 15,0 0-9-15,0 0 23 16,-8-16-11-16,8 16 5 0,0-7-5 16,-9 7 4-16,9-4-6 15,-9 4-16-15,9-5-18 16,0 5-6-16,0 0-5 16,-6 0 4-16,6 0 1 15,-3 0 7-15,3 0 5 16,0 0 3-16,0 0 2 15,0 0-7-15,0 0-10 16,-8 0 5-16,2 0-10 16,-3 0-10-16,9 0-5 15,0 0-3-15,-9 0 3 16,0 0 3-16,1 0-3 0,-1 0 0 16,0 0 3-16,0 0-3 15,0 0 0-15,9 0 2 16,0 5-2-16,0-5 1 15,0 0 0-15,0 0-1 16,0 0-3-16,0 0 3 16,0 0 6-16,0 0-6 15,0 0-2-15,0 0 2 16,0 0 3-16,0 0 1 16,0 0-4-16,0 4 0 15,18 3 0-15,43 9 4 16,24-1-2-16,27 7-1 15,-1 0 4-15,9-2-4 0,0 1-1 16,0-4 0-16,-24-2 2 16,-11-2-1-16,-9-3 0 15,-23-2 0-15,-18 1-1 16,-9-9 0-16,-17 4 1 16,0-4-1-16,-3 0 2 15,3 0-2-15,-9 0 1 16,8 0-1-16,1 0 1 15,0 0-1-15,-9 0 0 16,9 4 0-16,-9-4 0 16,0 0 0-16,0 0 1 15,0 0 0-15,0 0 0 0,0 0 1 16,0 0 0-16,0 0 0 16,0 0 0-16,0 0-1 15,0 0 2-15,0 0-3 16,0 0 5-16,0 0-5 15,0 0 2-15,0 0-2 16,0 0 1-16,0 0-1 16,0 0-1-16,0 5-1 15,0-3-6-15,0 14 2 16,0 0 5-16,0 5 1 16,0 6 0-16,0-7 0 15,9 1 0-15,-1-9 0 16,1-1 0-16,0-1 0 0,-9-10 0 15,9 7-1-15,-9-7 0 16,0 0 1-16,8 0 0 16,-8 0 0-16,0 0 0 15,15 0-1-15,-6 0 0 16,8 0 1-16,10-13 0 16,8-13 0-16,0-1 0 15,-3 0 0-15,3-1 0 16,-8 9 0-16,-10-2 0 15,-8 6 0-15,6 3 3 16,-12 0-3-16,-3 9 2 16,0-4-2-16,5 7 0 0,-5 0 0 15,0 0 0-15,0 0 0 16,0 0-1-16,0 0-1 16,0 0-1-16,0 0-3 15,0 17 1-15,0 8 5 16,0 7 3-16,0 0-3 15,0 0 0-15,0 0 1 16,9-5 0-16,0 1-1 16,0-8 0-16,8 0-1 15,-8-3 2-15,9-7-1 16,-10-2 2-16,1 1-2 16,0-9 0-16,-9 0-1 15,0 0 1-15,9 0 0 16,-9 0 3-16,9 0-3 15,-1 0 0-15,7-4 0 0,3-17 0 16,-10 6 2-16,10-2-2 16,-9-2 1-16,-1-1 0 15,-8 0-1-15,9-2 2 16,-9 7-1-16,0-3 0 16,9 4-1-16,-9 7 1 15,0-4-2-15,0 7 2 16,0 4-1-16,0 0 0 15,0 0 0-15,0 0-4 16,0 0 2-16,0 0-2 16,9 0 0-16,8 15 4 15,16 6 1-15,-16-3-1 0,9 2 1 16,-8 1-1-16,0-5 1 16,-1 0-1-16,1 0 0 15,-9-9 0-15,5 1 1 16,-14 1 0-16,9-5-1 15,-9 0 0-15,0-4 0 16,0 0 1-16,0 0 2 16,0 0-2-16,0 0 0 15,0 0 1-15,0 0-1 16,0 0-1-16,9 0 0 16,-9 0-2-16,8 5 2 15,10-3-3-15,17-2 3 16,15 0 0-16,3 0 1 0,14 0 1 15,3 0 0-15,6 0-2 16,-14 0 1-16,-4 0 3 16,-14 0-4-16,-9 0 0 15,-8 0 2-15,-13 0-2 16,-5 0-3-16,0 0 3 16,-9 0 2-16,9 0 3 15,-9 0-5-15,0 0-1 16,0 0 0-16,0 0 0 15,0 0 1-15,0 0-1 16,0 0 0-16,0 0-28 16,0 0-99-16,-9 0-248 0,-32 0-618 15</inkml:trace>
  <inkml:trace contextRef="#ctx0" brushRef="#br1" timeOffset="144414.0839">16454 13313 811 0,'0'0'184'16,"0"0"8"-16,0 0-68 15,0 0-19-15,0 0-26 16,0 0-14-16,0 0-7 16,-53-51-35-16,53 51-2 15,0 0-16-15,-8 0 2 16,8 0-7-16,0 28-9 15,0 12 9-15,0 13 2 16,0 0 0-16,0 4 0 16,0-2-2-16,0-6 6 15,0-7-4-15,8-4-1 16,1-10 1-16,0-9-2 0,-9-3 1 16,0-11 1-16,0-3-1 15,0-2-1-15,0 0 0 16,0 0-15-16,0 0-100 15,0-7-154-15,-18-18-265 16</inkml:trace>
  <inkml:trace contextRef="#ctx0" brushRef="#br1" timeOffset="145211.1449">16375 13357 717 0,'0'0'89'0,"0"0"69"16,0 0-72-16,0 0-24 15,0 0-20-15,0 0 7 0,-9-103-21 16,9 94-7-16,3-8-1 16,12 7 9-16,2-1 7 15,10-5-7-15,8 5-16 16,0 0-6-16,6 6-2 15,3 5-4-15,0 0-1 16,-3 0-1-16,-6 22-3 16,-9 3 4-16,-8 2 5 15,-9 5-4-15,-9 0 0 16,0 2 0-16,0-4 6 16,-27-7-5-16,1-8 0 15,8-3 2-15,-8-2 0 0,8-10 1 16,-5 4 6-16,14-4-4 15,-8 0 3-15,17 0-4 16,-9 0-4-16,9 0 4 16,0 0-3-16,0 0-1 15,0 0 3-15,0 0-2 16,0 0-2-16,17 0-1 16,24-4-1-16,3-6 1 15,0 3 0-15,6 7-2 16,-15 0 0-16,-9 0 1 15,-8 0-3-15,0 7 3 16,-18 7-2-16,0 4 2 16,0-3 1-16,0 11 2 0,-9-3 2 15,-26 2 3 1,0-5-6-16,-15-2 5 0,6 4-5 16,0-7 9-16,-6-3-4 15,6-3 9-15,9-4 10 16,9-4 6-16,2-1-5 15,24 0-9-15,-8 0-2 16,8 0 0-16,0 0-15 16,0 0-1-16,-9 0 0 15,-9 6-73-15,-17-6-243 16</inkml:trace>
  <inkml:trace contextRef="#ctx0" brushRef="#br1" timeOffset="147290.6786">16454 14198 481 0,'0'0'151'0,"0"0"-67"15,0 0-61-15,0 0 18 16,0 0-4-16,0 0-11 0,35 0-3 15,-26 0 1-15,-9 0-6 16,0 0 20-16,0 0 18 16,0 0 28-16,0 0-6 15,0 0-9-15,0 0-18 16,0 0 0-16,0 0-24 16,0 0-5-16,0 0 6 15,0 0 1-15,0 0 3 16,0 0 9-16,0 0-6 15,0 0 0-15,0 0-2 16,0 0-7-16,0 0-3 16,0 0-3-16,0 0-3 0,0 0-3 15,0 0-6-15,0 0 3 16,0 0-10-16,0 0-2 16,0 8 0-16,6 7-6 15,3 2 7-15,-1 2 0 16,1 4 3-16,0 3-3 15,9-5 0-15,-10 2 1 16,10 0-1-16,-1 1 0 16,10 3 0-16,-13-1 1 15,13-3-1-15,-10-8 0 16,1 2 0-16,-9-13 0 0,-1 2 0 16,-8-6-3-1,0 0 3-15,0 0 5 0,0 0-5 16,9 0-5-16,0 0 1 15,9-1 2-15,5-15 2 16,12-5 2-16,9-5 2 16,6-1-4-16,-15 0 2 15,9 7-4-15,-3 4 5 16,-15 1-5-16,0 3 2 16,-8 2 0-16,-9 5 1 15,-9 5 0-15,0 0-1 16,0 0-4-16,0 0 2 15,0 0-1-15,0 0 0 0,0 3 2 16,0 14-5 0,0 13 6-16,0 6 1 0,0 0 1 15,0 6-1-15,0 5 0 16,0-4 0-16,0-8-1 16,0-4 0-16,17-11 0 15,-8-8 3-15,9 2-3 16,-9-8-2-16,-4-2 2 15,4 3 0-15,-9-7-1 16,0 0-1-16,9 0 2 16,-9 0-1-16,9 0 2 15,8-7-1-15,-8-12 2 0,17-2 2 16,1-6-2 0,5 3-1-16,3 1-1 0,0-1 0 15,0-1 0-15,-11 8 1 16,2 2-1-16,-17 3 0 15,8 1 0-15,-8 7 1 16,0-2 0-16,0-1 0 16,-9 7-1-16,0 0-1 15,0 0 1-15,0 0 0 16,0 0-1-16,9 0-1 16,-9 0-1-16,0 0 0 15,8 0 0-15,7 13 3 16,2 8-2-16,-8 0 5 15,18 5-4-15,-10 7 3 16,-8 1-2-16,9 2 0 0,-1-4 0 16,6-5 1-16,-14-7 0 15,0-8-2-15,0-3 1 16,0-9 0-16,-9 0 2 16,8 0 0-16,-8 0 0 15,0 0 3-15,0 0 0 16,0 0-2-16,0 0 2 15,0 0-2-15,0 0-1 16,0-4-2-16,0-1-2 16,0-1 0-16,9-5 2 15,-9 5 1-15,18 2-1 16,-1 4-2-16,10 0-4 0,5 0 4 16,21 0-2-16,8 10 4 15,6 1 0-15,18 4 1 16,-6-2-1-16,6-3 1 15,0 11 0-15,-6-5-1 16,-21 4 0-16,-5-5 1 16,-9 2 3-16,-21-11-3 15,4 6 0-15,-18-7 0 16,-1-5 1-16,-8 0-2 16,0 0 3-16,0 0-2 15,0 0-2-15,0 0 1 16,0 0-35-16,0 9-101 15,0-7-300-15</inkml:trace>
  <inkml:trace contextRef="#ctx0" brushRef="#br1" timeOffset="149197.1032">16747 16016 572 0,'0'0'121'0,"0"0"-20"16,0 0-34-16,0 0-48 15,0 0 14-15,0 0 28 16,0-61 12-16,0 56-2 15,0 1-28-15,0 0 3 0,0-3-15 16,0 3-18 0,0 0 6-16,0 4 31 0,0 0-13 15,0-4-13-15,0 4-1 16,0-5-7-16,0 2 1 16,0-4-2-16,0-6-11 15,0-4 5-15,0 0-8 16,23-4-1-16,12 0 1 15,18-2 2-15,-3 2-3 16,2 10 1-16,-25 2 0 16,-1 6-1-16,-8-2 2 15,-12 5-3-15,2 0 1 0,-8 0-1 16,9 0-2 0,0 0-1-16,8 8 4 0,1 7 0 15,8 7 1-15,1 0 2 16,-4-2-3-16,3 1 1 15,-8-5 1-15,0-4-1 16,-1-4 3-16,-8-4-4 16,0-4 4-16,5 4 0 15,-11-4 0-15,3 0-2 16,-6 0-2-16,0 0 1 16,0 0 3-16,9 0 0 15,0 0 0-15,-1-12 1 16,1-4-5-16,0-4 6 15,9-3-6-15,-1-8 3 16,1 0-2-16,-1 2 1 0,-8-1 1 16,6 6-1-16,-7 6-2 15,-8 5 2-15,9 2 0 16,0 1 8-16,-9 5-5 16,9 4-4-16,-9-4 4 15,0 5-5-15,0 0 0 16,0 0-2-16,9 0-5 15,8 0-5-15,18 0 8 16,6 11 4-16,3 6 0 16,9 0 2-16,-3 1 0 15,-6-1-2-15,-9-5 1 16,-12-9-1-16,-5 5 4 0,-10-8-3 16,1 0 3-16,-9 0-1 15,9 0-2-15,0 0 2 16,8 0-2-16,10 0 2 15,5-8 0-15,-6-7 1 16,9-5 4-16,-8-2-8 16,-10 1 4-16,1 0-1 15,-12-1 1-15,-6-5 3 16,0 0-2-16,0-1 0 16,0 4-2-16,0-3-1 15,0 6-2-15,0-2 1 16,0 8-1-16,0 3 0 15,0-2 1-15,0-3-1 0,0 7 1 16,0-2 0-16,0-3-1 16,0-2 0-16,0 2 0 15,0 2 0-15,0 3-2 16,17-3 1-16,-8 1-1 16,9 5 1-16,-1-1 1 15,9-5 0-15,-8 2 1 16,5-4 1-16,12 0 0 15,1-2 0-15,8 2 0 16,-4-3 1-16,4 1-2 16,0 2 1-16,-12 1-1 15,-5 3 2-15,-10 0 0 0,1 3 3 16,0 0 2-16,-1-4-2 16,6 4 0-16,4-4-2 15,-1 0-3-15,1 2-1 16,-1 0 0-16,6-7 3 15,-6 6-2-15,-8 2 0 16,-9 8 3-16,0-6-3 16,-1 3 6-16,-8 4-4 15,0 0 3-15,0 0 1 16,0 0-3-16,0 0 0 16,0 0 0-16,0 0-1 15,0 0 3-15,0 0-3 16,0 0 1-16,0 0-4 15,0 0 0-15,0 0-1 16,0 0-5-16,0 0-37 0,-26 12-108 16,-41 3-224-16</inkml:trace>
  <inkml:trace contextRef="#ctx0" brushRef="#br1" timeOffset="150540.9509">18816 13943 437 0,'0'0'454'0,"0"0"-226"16,0 0-60-16,0 0-34 16,0 0-41-16,0 0-17 15,0 0-28-15,0-52-25 16,0 52-9-16,0 0-8 15,0 0-6-15,0 21-3 16,0 15-4-16,18 14 7 16,-10 12 4-16,7-1-3 0,-6-4 2 15,0-5-3-15,-1-2 3 16,1-11-3-16,-9-4 0 16,0-12 0-16,0-3 0 15,0-8-1-15,0-8-3 16,0 3-37-16,0-7-65 15,0 0-80-15,-17 0-160 16</inkml:trace>
  <inkml:trace contextRef="#ctx0" brushRef="#br1" timeOffset="150915.9307">18807 13980 639 0,'0'0'178'16,"0"0"-20"-16,0 0-39 15,0 0-44-15,0 0-39 16,0 0-9-16,50-53-19 15,-24 44 4-15,-8-8 11 16,8 7 29-16,9-7-8 0,-2 2 5 16,2 3-21-16,9-3-10 15,0-2-3-15,-3 6-3 16,-6 2-10-16,0 8-2 16,-18 1 0-16,-11 0-12 15,-6 0-53-15,0 16-107 16,0 16-1-16,-23 17-16 15,-30 3-148-15</inkml:trace>
  <inkml:trace contextRef="#ctx0" brushRef="#br1" timeOffset="151244.0031">18962 14215 347 0,'0'0'273'0,"0"0"-89"15,0 0-46-15,0 0-47 0,0 0-44 16,0 0-1-16,0 0-1 15,0 0 10-15,0 0-10 16,0 0-2-16,0 0-13 16,0 0 7-16,18 0-8 15,14-5-13-15,3-4 3 16,9-2-11-16,15-1-5 16,-15 0-2-16,5-1-1 15,-13 3-1-15,-10 3-8 16,-9 5-74-16,-17 2-47 15,0 0-54-15,-8 19-154 16,-36 2-374-16</inkml:trace>
  <inkml:trace contextRef="#ctx0" brushRef="#br1" timeOffset="151447.1513">18892 14397 372 0,'0'0'259'0,"0"0"-151"15,0 0-39-15,0 0-2 16,0 0 14-16,0 0-32 16,0 8-22-16,0-8 14 15,0 4 19-15,0 0-15 16,0-4 11-16,35 0 6 16,9 0-21-16,15-8 27 0,11-20-16 15,6 1-30-15,0-4-22 16,-6 9-6-16,-26 10-198 15,-20 7-211-15</inkml:trace>
  <inkml:trace contextRef="#ctx0" brushRef="#br1" timeOffset="153244.7691">18825 14985 402 0,'0'0'143'15,"0"0"-16"-15,0 0-58 16,0 0 8-16,0 0 2 16,0 0 38-16,-18 0-4 0,18 0-18 15,0 0-2-15,0 0-19 16,0 0-28-16,0 0-8 16,0 0-13-16,0 0-9 15,0 0-5-15,0 0-11 16,35 0-10-16,24 0 10 15,26 0 8-15,3 0 1 16,14 0 6-16,9 0-6 16,-17-6 0-16,-6 2-5 15,-30-1-2-15,-31 5 0 16,-10 0-2-16,-17 0 3 16,0 0-3-16,0 0 5 0,0 0 5 15,0 0-4-15,0 0 0 16,0 0-6-16,0 0-1 15,0 14-3-15,0 13 4 16,0 21 1-16,-9 7 2 16,9 13-1-16,0 4 8 15,0 2-5-15,0 0 0 16,0 4 3-16,9-1 5 16,9-3-2-16,-1-5-6 15,10 6 4-15,-4 1-3 16,-5-4-2-16,-1 0-3 15,-8-4 4-15,9-9-2 16,-1 4-1-16,1-8 1 0,-4-2-2 16,4 0 2-16,-9-6-1 15,-1-3 1-15,1-1-2 16,-9 5 0-16,9-4 2 16,-9-3-2-16,0-8 2 15,0 4-2-15,9-4 2 16,-9-1 0-16,0-4-2 15,0 3 1-15,9 5-2 16,-9 1 1-16,0-4-1 16,0-1 0-16,0 2 3 15,0-15-2-15,0 2 1 16,0-11-2-16,0-1 0 0,0-1 1 16,0-3-1-1,0-3 2-15,0-2-1 0,0 0 0 16,0 0 2-16,0 0 1 15,0 0 0-15,-9 0 0 16,-9 0 1-16,1 0-3 16,-10 0-2-16,4 0 1 15,-12 0-1-15,0 0 1 16,-6-2-1-16,-3 2-1 16,-9 0-1-16,-5 0 1 15,-4 0 2-15,4 0-1 16,5 0 1-16,0 0-1 0,3 0 2 15,7 0-2 1,-1-5-1-16,-6 1 1 16,-3-4 0-16,-5 8-1 0,-4-5 1 15,-14 5 0-15,-3 0 1 16,-15 0 3-16,1 0-3 16,5 0-1-16,3 0 0 15,0 0 1-15,24 0-1 16,2 0 1-16,7 0-1 15,8 0 0-15,-6 0-1 16,6 5 0-16,3 3 2 16,-12-4-2-16,9-4 1 15,-14 7 0-15,5-3 3 16,3 0-3-16,-11 4 1 16,8-3-1-16,4-1 1 0,-4 2-1 15,18-1 0-15,3-1 0 16,14 3 2-16,-17-6-2 15,8-1 0-15,1 5-2 16,-6-5 2-16,6 4 1 16,-10-4-1-16,10 5 1 15,-6-4-1-15,-3 4 3 16,8-5-2-16,-8 0 0 16,-6 6-1-16,6-6 1 15,0 0 0-15,3 4 1 0,-3-2 1 16,0-2-3-1,17 0 7-15,1 0-3 16,-10 0-1-16,18 0-1 0,-5 5-1 16,-4-5-1-16,1 4 0 15,-1-4 0-15,1 0 1 16,-10 5-1-16,13-4 0 16,-4 4 1-16,0 1 2 15,1-6-1-15,-1 4 3 16,1-4-4-16,-1 2 0 15,-5-2 1-15,-4 5 1 16,1-1-1-16,0-3-2 16,-9 4 0-16,3 1 0 15,-12 5 0-15,-18-3 0 16,-5 4-2-16,0 4-8 0,-13 5-50 16,-13-19-137-16,5-2-643 15</inkml:trace>
  <inkml:trace contextRef="#ctx0" brushRef="#br1" timeOffset="159961.2639">12383 14257 695 0,'0'0'166'16,"0"0"55"-16,0 0-120 15,0 0-22-15,0 0 9 16,0 0-16-16,0 0-3 16,-18-27-1-16,10 22-11 15,8 5-16-15,0 0-13 16,0 0-5-16,0 0-14 15,0 0-2-15,0 0-7 16,0 8-5-16,0 23-5 0,0 11 10 16,0 18 5-1,0-6-4-15,0 8-1 0,0-7 0 16,0-1 1-16,0-1-1 16,8-11 0-16,1-5 1 15,0-3-1-15,-9-15 0 16,0-3 0-16,0-9 0 15,0-2 0-15,0 0 0 16,0-2-31-16,0 1-44 16,0 0-92-16,0-4-97 15,0 0-226-15</inkml:trace>
  <inkml:trace contextRef="#ctx0" brushRef="#br1" timeOffset="160258.0533">12743 14702 816 0,'0'0'179'15,"0"0"69"-15,0 0-130 0,0 0-65 16,0 0-28 0,0 0 7-16,0-7-7 0,0 7-12 15,-9 0-13-15,9 0 0 16,0 0-24-16,-6 0-123 16,-5-4-148-16,-13-1-506 15</inkml:trace>
  <inkml:trace contextRef="#ctx0" brushRef="#br1" timeOffset="160773.8503">13121 14221 831 0,'0'0'178'16,"0"0"29"-16,0 0-127 16,0 0-33-16,0 0-11 15,0 0-14-15,-6-6-13 16,-3 21-7-16,-9 19 3 15,1 4-3-15,-10 6 0 16,10 3-1-16,-1-11 0 0,1 3-1 16,17-9 0-16,0-8 0 15,0-5-4-15,0-13 4 16,0 2 1-16,0-6-1 16,0 0 0-16,0 0 0 15,0 0 1-15,0 0-1 16,9 0 0-16,8 0 3 15,9 0-1-15,10 0-1 16,7-6 2-16,7-9-2 16,3-2-1-16,5 2 1 15,-22-2-2-15,-1 13 1 16,-18-1 0-16,-11 5-2 16,-6 0-10-16,0 0-56 15,0 0-83-15,0 14-141 16,-32 2-111-16</inkml:trace>
  <inkml:trace contextRef="#ctx0" brushRef="#br1" timeOffset="161101.9351">13173 14450 833 0,'0'0'202'0,"0"0"0"15,0 0-92-15,0 0-43 0,0 0 6 16,0 0-8 0,-9-37-22-16,9 37-37 0,0 7-6 15,0 18-10-15,0 13 10 16,9 11 10-16,9 4-10 16,-1-2 1-16,1-1-4 15,-9-1 2-15,-3 0-128 16,-6-13-97-16,0-9-225 15</inkml:trace>
  <inkml:trace contextRef="#ctx0" brushRef="#br1" timeOffset="161445.6889">13715 14405 701 0,'0'0'241'16,"0"0"-21"-16,0 0-63 15,0 0-44-15,0 0-20 16,0 0-8-16,-62-39-33 0,62 39-16 16,0 0-26-16,0 16-10 15,0 26-2-15,0 17 2 16,18 5 1-16,-1 6-1 16,10-1-3-16,-10 2-155 15,-17-12-313-15</inkml:trace>
  <inkml:trace contextRef="#ctx0" brushRef="#br1" timeOffset="165680.5612">14376 13986 685 0,'0'0'101'0,"0"0"33"16,0 0-21-16,0 0-58 16,0 0-5-16,0 0-7 15,0 0 11-15,0 0 6 16,-35-51-3-16,35 43-18 15,0 4-12-15,0-7-1 16,0-1-13-16,0-4-5 16,18-4-8-16,17 3 3 15,-3 2-3-15,3 2 1 0,0 4-1 16,-9 9-3 0,1 0-4-16,5 0 2 0,-6 17 5 15,1 3 1-15,-10 2-1 16,-8 0 0-16,-9 5-1 15,0-6 5-15,0 3-3 16,-9-5 3-16,-8-6-3 16,8-5 0-16,9-4 3 15,0-4-4-15,0 0 0 16,0 0-4-16,0 0-8 16,0 0 5-16,0-4-1 15,26-9 7-15,15 5 1 16,-6 6 0-16,-8-3 1 15,8 5-2-15,-3 0-5 0,-6 11 5 16,1 10-4-16,-1 7 3 16,-17 4 2-16,-9 0 0 15,0 0 0-15,0-1 0 16,-18-8 3-16,-8-2 1 16,-9-10-1-16,11-3 1 15,-11-8-2-15,9 0-2 16,0 0-4-16,-1 0-56 15,13-8-34-15,-4-3-64 16,18-5-160-16</inkml:trace>
  <inkml:trace contextRef="#ctx0" brushRef="#br1" timeOffset="165992.9852">15096 13990 595 0,'0'0'229'16,"0"0"-2"-16,0 0-74 0,0 0-66 15,0 0-34 1,0 0-17-16,0-4-21 0,0 4-5 16,0 0-10-16,0 0-5 15,0 0-92-15,0 0-48 16,0 0-113-16,0 0-197 16</inkml:trace>
  <inkml:trace contextRef="#ctx0" brushRef="#br1" timeOffset="166430.5119">15020 13656 983 0,'0'0'145'16,"0"0"6"-16,0 0-82 15,0 0-42-15,0 0-5 16,0 0-15-16,-9 32 8 16,9-15 10-16,0-2-16 15,35 1-7-15,6-1 8 0,12 2-7 16,-9-6 7-16,14 5-10 15,-5-1 3-15,-18-3-2 16,-3 2 1-16,-14-3 5 16,-9 1-5-16,-9 3-1 15,0 2 2-15,0 4 2 16,0-6 0-16,-27 8-2 16,-8-7-1-16,-6-7-4 15,15-2-10-15,-18-3-44 16,12-4-30-16,-3 0-22 15,-9-15-138-15,18-17-92 16</inkml:trace>
  <inkml:trace contextRef="#ctx0" brushRef="#br1" timeOffset="166649.2364">14918 13692 716 0,'0'0'92'0,"0"0"64"16,0 0-69-16,0 0-41 16,0 0-21-16,0 0 28 15,23-68-4-15,-5 51-25 16,-1 2-20-16,9-3-4 16,1-4-9-16,-1-2-82 0,-2-3-188 15,-16-4-366 1</inkml:trace>
  <inkml:trace contextRef="#ctx0" brushRef="#br1" timeOffset="167336.9636">15433 13560 703 0,'0'0'193'0,"0"0"23"16,0 0-96-16,0 0-11 15,0 0-46-15,0 0-16 0,8-82-9 16,10 66-11-16,-3 0-11 15,11 0-7-15,-8 2 0 16,-1 2 2-16,1 11 0 16,-10 1-10-16,1 0-1 15,0 0-5-15,9 0 0 16,-4 13 5-16,4 13 0 16,-1 2 1-16,-17-1 0 15,0 9 3-15,0-4-1 16,0-5-3-16,-8-12 0 15,-1 0 0-15,0-13 3 16,9-2-2-16,0 0-1 16,0 0-4-16,0 0-5 15,0 0 2-15,0-6-4 16,35-15 11-16,9-1 0 0,-3 7-2 16,-6 3-2-16,0 6 0 15,-8 6 0-15,-10 0-2 16,-2 2 2-16,-6 23-4 15,-1 3 8-15,-8 9 0 16,0 6-5-16,0 0 1 16,-26 5-115-16,-24-6-91 15,-2-10-138-15</inkml:trace>
  <inkml:trace contextRef="#ctx0" brushRef="#br1" timeOffset="168149.601">14985 13854 139 0,'0'0'372'16,"0"0"-253"-16,0 0-18 16,0 0-21-16,0 0 5 15,0 0 28-15,-18-12-27 16,18 7-20-16,-8 0 5 15,-1-1-1-15,9-1-3 16,-6 3-38-16,6 4-10 16,-3 0-3-16,3 0-7 0,0 0-9 15,0 0-1 1,0 0-11-16,0 12 10 0,0 2 2 16,0-2 2-16,0-6-2 15,9-1 0-15,-9-1 2 16,0-4 0-16,0 1-2 15,0-1 0-15,0 0 5 16,0 0-1-16,0 0 4 16,0 0-1-16,0 0 2 15,0 0 20-15,0 0-7 16,0-5-12-16,0 0-7 16,0 0-2-16,-6 4-1 0,3 1 0 15,-3 0-12 1,6 0-105-16,-17 0-284 0</inkml:trace>
  <inkml:trace contextRef="#ctx0" brushRef="#br1" timeOffset="172791.5228">14909 16058 277 0,'0'0'398'0,"0"0"-238"15,0 0-36-15,0 0-53 16,0 0-13-16,0 0-3 16,0 0-12-16,0 0 10 15,9-16 0-15,-9 16-7 0,0 0-10 16,0-5 1-16,0 5-7 16,0 0-6-16,0 0-3 15,0 0-12-15,0 0-3 16,0 0-4-16,0 0-2 15,0 11-3-15,0 10-2 16,0 13 5-16,0 1 2 16,-9 8-1-16,-9-7 0 15,9 4-1-15,1-13 0 16,8-2 0-16,0-9 0 16,0-10 0-16,0 1-1 15,0-4 0-15,0-3-2 16,0 0-1-16,0 0 4 0,0 0 1 15,0 0-1 1,0 0 0-16,17 0 0 0,18-10 1 16,-2 0 0-16,19-5-1 15,1-2-1-15,5-6 1 16,-5 8 0-16,-12-2 0 16,-15 7-4-16,-8 3-16 15,-18 7-39-15,0 0-63 16,0 0-22-16,0 17-175 15,-26 1-32-15</inkml:trace>
  <inkml:trace contextRef="#ctx0" brushRef="#br1" timeOffset="173150.9871">15073 16225 635 0,'0'0'150'15,"0"0"-19"-15,0 0 7 16,0 0-38-16,0 0-11 16,0 0 5-16,-12-44-21 15,12 44-21-15,0 0-21 0,0 0-13 16,0 0-11-1,0 0-7-15,0 0-5 0,0 12-11 16,0 8 16-16,0 12 1 16,0-5 1-16,12 7-2 15,2-9 0-15,-5 0-2 16,0 3 1-16,-9-7-2 16,0 2-61-16,0-8-7 15,0 7-57-15,0-7-102 16,0-3-68-16</inkml:trace>
  <inkml:trace contextRef="#ctx0" brushRef="#br1" timeOffset="173479.0586">15518 16556 428 0,'0'0'546'15,"0"0"-368"-15,0 0-75 16,0 0-55-16,0 0-34 16,0 0-14-16,0 0-2 15,0 0-30-15,0 0-90 16,-9 0-161-16</inkml:trace>
  <inkml:trace contextRef="#ctx0" brushRef="#br1" timeOffset="173994.6592">15509 16325 797 0,'0'0'153'15,"0"0"32"-15,0 0-122 16,0 0-35-16,0 0-22 16,0 0-6-16,0-11 0 15,17 6 0-15,27 2 7 16,6-5 4-16,11-1 4 16,-11-2 3-16,3 5-10 15,-18 0-2-15,-3 2-4 0,-23-1-1 16,-9 5 0-1,0 0 4-15,0 0 2 0,0 0 5 16,0 0-7-16,0 0 5 16,0 0 2-16,0 0-5 15,0 0-1-15,0 0-6 16,0 0-2-16,0 21-1 16,-9 7 3-16,-5 4 1 15,-4 10 0-15,18 6 0 16,-9-1-1-16,0 2 1 15,9-9 0-15,0-8-1 16,0-5 0-16,0-4 0 16,0-6 2-16,0-8-4 15,-8 2 2-15,-1-5-77 0,9 0-45 16,-18-6-119-16,10 0-313 16</inkml:trace>
  <inkml:trace contextRef="#ctx0" brushRef="#br1" timeOffset="174572.9643">15518 16608 623 0,'0'0'91'16,"0"0"57"-16,0 0-30 16,0 0-57-16,0 0 32 0,0 0-5 15,-27-48-16 1,27 48 2-16,0 0-27 0,0 0-20 16,0 0-18-16,0 0-9 15,0 0-4-15,0 0-5 16,0 0 6-16,0 12 3 15,0-1-1-15,0-3 4 16,0 0-3-16,0-3 5 16,0-1-5-16,0-4-1 15,0 0 1-15,0 0 8 16,0 0-2-16,0 0 8 16,0 0 1-16,0-4 12 15,0-12-13-15,-9 9-11 0,1-2 3 16,8 5-5-16,-6 4-1 15,6 0 0-15,0 0-26 16,0 0-128-16,0 4-275 16</inkml:trace>
  <inkml:trace contextRef="#ctx0" brushRef="#br1" timeOffset="175197.9733">16308 16331 760 0,'0'0'25'16,"0"0"68"-16,0 0 0 16,0 0-17-16,0 0 11 15,0 0-5-15,-27-32-24 16,27 32 29-16,-8 0-12 16,-1 0-9-16,9 0-15 15,-9 0-4-15,9 0-16 16,0 0-5-16,0 0-7 15,0 0-6-15,0 0 0 16,-6 0-7-16,6 0-2 16,0 0-4-16,0 15 0 0,0 17 0 15,0 6 0-15,0 6 1 16,6 3 1-16,3 2-1 16,8-1 1-16,-8-5-2 15,0-7 0-15,-9-9 0 16,0-5 0-16,9-12 0 15,-9 0 0-15,0-3 0 16,0-2-2-16,0-1-38 16,0-3-191-16,0-1-308 15</inkml:trace>
  <inkml:trace contextRef="#ctx0" brushRef="#br1" timeOffset="179556.2543">17640 13446 685 0,'0'0'70'15,"0"0"28"-15,0 0-14 0,0 0-7 16,0 0 5-16,0 0 12 16,0 0-9-16,0 0 1 15,0-69-21-15,0 69-8 16,0 0-16-16,0 0-11 16,0 0-16-16,0 0 1 15,0 0-7-15,0 0-8 16,0 0 0-16,0 12-3 15,0 15 1-15,0 14 2 16,0 3 3-16,-9 3 5 16,0 6-8-16,0-5 1 0,0-5-3 15,1-3 3 1,-1-17-1-16,0-1 3 0,0-12-2 16,9-3-1-16,0-7 0 15,0 0 0-15,0 0 0 16,0 0 0-16,0 0-1 15,0 0 2-15,18-7 2 16,8-8-3-16,18 3-3 16,-3-1 3-16,3-2 3 15,9 3-3-15,-4-3 0 16,4-2-1-16,14-5 1 16,-5 5-2-16,5-3 0 15,-14 3 1-15,-9 11-19 16,-12 1-41-16,-23 5-26 0,-1 0-71 15,-8 0-97-15,0 1-102 16</inkml:trace>
  <inkml:trace contextRef="#ctx0" brushRef="#br1" timeOffset="179931.2725">17915 13597 757 0,'0'0'82'15,"0"0"111"-15,0 0-64 0,0 0-30 16,0 0 11-16,0 0-20 16,-27-49-18-16,27 49-17 15,0 0-20-15,0 0-19 16,0 0-5-16,0 0-5 15,0 0-6-15,0 27-3 16,0 22 3-16,0 10 8 16,9 5-1-16,0 4 0 15,8-3-4-15,-2-10 0 16,-6-8-2-16,0-11-1 16,-9-9 2-16,0-10-2 15,0-7 1-15,8-5-1 16,-8-5 0-16,0 0-5 15,0 0-173-15,-8 0-230 0</inkml:trace>
  <inkml:trace contextRef="#ctx0" brushRef="#br1" timeOffset="181118.9293">17552 16266 420 0,'0'0'272'16,"0"0"-120"-16,0 0-27 15,0 0-4-15,0 0-26 16,0 0 6-16,-24-36-1 16,24 36-25-16,-8-5-13 15,8 5-3-15,0 0-20 16,0 0-10-16,-9 0-12 16,9 0-17-16,0 9-1 15,0 23-5-15,0 11 6 16,0 9 1-16,9-1-1 15,8-4-2-15,1-5 2 0,-4-2 0 16,-5-13 0-16,0-7 1 16,0-4 2-16,-9-7-6 15,0-7 2-15,0 2-9 16,0-4-116-16,0 0-63 16,0 0-77-16,0-4-304 15</inkml:trace>
  <inkml:trace contextRef="#ctx0" brushRef="#br1" timeOffset="181619.1243">17973 16321 710 0,'0'0'128'0,"0"0"6"16,0 0-22-16,0 0-51 16,0 0 8-16,0 0-10 15,-58-7-7-15,31 18-37 16,1 12-4-16,0 2 6 0,8 3 2 15,12-1-5-15,6 4 0 16,0-10-5-16,0 6-1 16,15-6-5-16,20-5-1 15,9 0-2-15,-3-8 2 16,3-8-1-16,0 0 1 16,-9 0 0-16,-12-8-1 15,-5-3 8-15,-18-10-5 16,0 6 3-16,0-11 0 15,-18 4-4-15,-23-6 1 16,-3 1 3-16,9 1-7 16,9 11 0-16,2 11-4 15,7 4-3-15,8 0-56 16,9 0-90-16,0 8-246 0,0 7-180 16</inkml:trace>
  <inkml:trace contextRef="#ctx0" brushRef="#br1" timeOffset="181947.2526">18368 16353 954 0,'0'0'209'16,"0"0"2"-16,0 0-133 15,0 0-29-15,0 0-32 16,0 0-17-16,0-5 0 16,0 3-10-16,0-3-141 15,0 5-194-15</inkml:trace>
  <inkml:trace contextRef="#ctx0" brushRef="#br1" timeOffset="182650.7746">19056 16022 487 0,'0'0'210'0,"0"0"-110"15,0 0-13-15,0 0 31 16,0 0-21-16,0 0-9 15,0-49-9-15,-9 43-14 16,-8 2-5-16,-10-4-9 16,4 3-8-16,-12 5-13 15,0 0-7-15,0 0-22 16,-6 17-2-16,6 5 1 0,17-6-3 16,0 10 5-16,10-3-5 15,8-2 0-15,0 0-1 16,0 1-2-16,8 3 4 15,19-7-1-15,8-4 1 16,-3-4-1-16,3-2 0 16,-8-8 3-16,-10 0 0 15,1 0 1-15,-10 0 2 16,16 0-2-16,-7-16 3 16,1 5-1-16,0-10-2 15,-10-2 1-15,1-3-2 16,0 5 3-16,0-5 0 0,-9 4 2 15,0 0 0-15,0 6 1 16,0 0 1-16,0 6 9 16,0 5 17-16,0-3 0 15,0 8-7-15,0 0-14 16,0 13-12-16,0 34-11 16,35 24 11-16,-3 18 2 15,3 8 2-15,9 9-4 16,-12-4-138-16,-5-21-343 15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21T11:42:21.687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13925 1102 808 0,'0'0'3'16,"0"0"143"-16,0 0-47 15,0 0-17-15,0 0-28 0,0 0-2 16,0 0-4 0,-3-34 13-16,3 32 2 0,0 1-9 15,0 0-4-15,0 1-15 16,0 0-16-16,0 0-12 16,0 0-2-16,0 2-5 15,0 22-15-15,0 12 15 16,3 9 3-16,1 5 0 15,1 1-1-15,-2-1-1 16,2-3-1-16,-5-5 1 16,0-5-1-16,0-4-2 15,0-5-2-15,0-11-2 16,0-5-2-16,0-8-64 16,-5-4-43-16,-4 0-77 0,-4-7-88 15,-9-16-375-15</inkml:trace>
  <inkml:trace contextRef="#ctx0" brushRef="#br0" timeOffset="765.6368">13642 1135 579 0,'0'0'85'16,"0"0"38"-16,0 0-28 15,0 0 9-15,0 0-35 16,0 0-15-16,-12-23-1 16,12 23-29-16,0 0-15 15,6-2-6-15,19 1-1 16,14-3 2-16,13-3 1 15,8-1 0-15,7-4-5 16,6-1 2-16,-6 0-2 16,-1 3 0-16,-14-1-1 15,-10 3-1-15,-14 2-13 16,-10 2-13-16,-9 1 20 16,-6 2 8-16,-3 0 4 0,0 1-1 15,0 0 17-15,0 0-5 16,0 0-10-16,0 0-1 15,0 0-3-15,0 0-2 16,0 0 0-16,0 0-2 16,3 0 1-16,0 17 2 15,0 3 3-15,0 8 12 16,1 2 2-16,-3 5 0 16,1 4 10-16,1-3-13 15,-2 1-7-15,1-2-1 16,-2-3-4-16,0 0 0 15,0-5 0-15,0-5-1 0,-2-1 8 16,-2-6-7-16,1-5 8 16,0-6-10-16,3-1 2 15,0-3 10-15,0 0 5 16,0-5 18-16,0-12 2 16,6-4-30-16,8-4-4 15,5-2-3-15,-3 3 2 16,4 2-2-16,0 8 2 15,-1 2-1-15,0 7 2 16,-3 5-3-16,4 0 0 16,0 2 1-16,2 15 7 15,-3 4 0-15,-1 4-3 16,-6 1 0-16,-6 1-5 0,0-3 0 16,-6-1-6-1,0-5-12-15,0-4-106 0,-6-12-159 16,-3-2-310-16</inkml:trace>
  <inkml:trace contextRef="#ctx0" brushRef="#br0" timeOffset="1234.4728">14698 1408 837 0,'0'0'8'0,"0"0"96"0,0 0 4 16,0 0-20-16,97 1-38 15,-77-1-37-15,0-7-5 16,-7-1 6-16,-1-1 10 16,-4-2 8-16,-5 0 4 15,0 0-8-15,-3 1-5 16,0-2 3-16,0 2-7 15,-6 0-7-15,-8-1 5 16,7 3 1-16,-5 0-2 16,-1-1-4-16,2 2-5 15,0 3 7-15,0 0-4 16,2 4-10-16,-2 0 3 0,-2 0-3 16,1 10 3-16,-4 7-1 15,3 5 2-15,6 0 5 16,3 3 5-16,4 0-3 15,0 3 0-15,14-2-1 16,15 0-1-16,4-4 5 16,6-3-8-16,7-8 0 15,-3-3-3-15,0-5-3 16,-7-3-2-16,-9 0-95 16,-15-6-161-16,-12-17-590 15</inkml:trace>
  <inkml:trace contextRef="#ctx0" brushRef="#br0" timeOffset="3781.4947">15215 1271 613 0,'0'0'324'15,"0"0"-309"-15,0 0 122 16,0 0-30-16,0 0-49 16,0 0-11-16,0 0-20 15,-23-32 7-15,23 28-6 16,0 4 7-16,0 0 12 16,0 0-25-16,0 0-16 15,0 0-4-15,0 0-2 16,0 8-4-16,10 12 4 15,2 8 2-15,5 8 0 0,2 7-1 16,-3 6 5-16,1-1-6 16,-1-1 1-16,-6-8-1 15,0-8 1-15,-4-11-1 16,1-9 1-16,-4-5-1 16,0-6 0-16,-3 0 2 15,3 0 4-15,-3-8 6 16,3-12 0-16,4-13-11 15,-4-12 0-15,-3-5 1 16,1-3-1-16,2 0 0 16,2 11 1-16,1 5 0 15,3 7-2-15,-3 4 0 0,0 10 2 16,0 4-2-16,-3 7-3 16,1 5-4-16,2 0-7 15,1 0-111-15,6 0-31 16,-3 6-109-16,0 1-106 15</inkml:trace>
  <inkml:trace contextRef="#ctx0" brushRef="#br0" timeOffset="4250.2176">15645 1391 122 0,'0'0'758'16,"0"0"-758"-16,0 0 128 16,0 0-23-16,0 0-55 15,0 0-20-15,85-15-19 16,-73 13 6-16,-9-1-1 15,0 2 3-15,0-5 26 16,-3 1 7-16,0-7-23 16,0 1-19-16,-9-3-4 0,-5-2 0 15,1 3 1 1,-3 1 4-16,2 5-4 0,5 2 16 16,5 5-8-16,-2 0-4 15,0 0-11-15,3 17-1 16,3 7 1-16,0 8 0 15,0 4 5-15,15 5 3 16,9-4 0-16,1-1 2 16,2-2-4-16,1-9 0 15,2-5 1-15,-4-7-6 16,-1-6 0-16,-6-5-1 16,-1-2-78-16,-6-4-136 15,-8-18-217-15</inkml:trace>
  <inkml:trace contextRef="#ctx0" brushRef="#br0" timeOffset="4656.4756">15975 1280 956 0,'0'0'37'0,"0"0"105"16,0 0-15-16,0 0-71 16,0 0-1-16,0 0-19 15,81 50 12-15,-58-17-7 16,-8 2-11-16,-4 3-5 15,-8 2-14-15,-3-5-7 16,0-6 1-16,0-7-4 16,0-10 3-16,0-5-3 15,-1-4-1-15,-3-3 4 0,1 0 8 16,0-22 0-16,0-10-8 16,3-9-1-16,0-2-2 15,0 2 1-15,11 3-2 16,8 7 0-16,0 8 0 15,5 4 0-15,-2 6 0 16,1 8 1-16,-4 5-2 16,1 0-1-16,-1 8-2 15,1 13 3-15,2 7 1 16,-3 3 0-16,2 2 1 16,-9 1-1-16,-3-2-2 15,-4-3 1-15,-5-3-6 0,0-5-71 16,-4-4-158-1,-12-9-122-15</inkml:trace>
  <inkml:trace contextRef="#ctx0" brushRef="#br0" timeOffset="5187.7332">16689 1327 1107 0,'0'0'16'16,"0"0"99"-16,0 0 25 16,0 0-83-16,0 0-33 15,0 0-24-15,-10-4-6 16,10 31 6-16,10 10 7 16,-6 4-2-16,4 3 1 15,-4-2-1-15,-1-4-2 16,2-6-1-16,-5-12 0 15,0-7-1-15,0-7 0 16,0-5-1-16,0-1-39 16,0-7-130-16,-11-23-166 15</inkml:trace>
  <inkml:trace contextRef="#ctx0" brushRef="#br0" timeOffset="5422.1115">16656 1003 1131 0,'0'0'52'0,"0"0"122"15,0 0-101-15,0 0-40 0,0 0-21 16,0 0-12-1,11-34-7-15,-11 34-181 0,0 0-256 16</inkml:trace>
  <inkml:trace contextRef="#ctx0" brushRef="#br0" timeOffset="6078.4527">16907 1359 1094 0,'0'0'1'15,"0"0"11"-15,0 0 57 16,0 0-39-16,0 0-22 0,94-15-3 15,-72 35 1-15,-2 11-1 16,-3 12 0-16,-6 3 0 16,-4 2 5-16,-6-4 1 15,-1-7-6-15,0-6 4 16,0-9-4-16,-5-8 0 16,2-6 4-16,1-8 10 15,2 0 22-15,-1 0 17 16,1-12 5-16,0-15-41 15,0-9-17-15,0-13-5 16,10-9 5-16,4-3-3 16,5 1 2-16,1 11-4 15,-1 18 2-15,-2 12 1 0,-1 12-1 16,0 7-2-16,4 0 0 16,-1 14-2-16,4 12 0 15,-1 10 2-15,-6 3 0 16,-2 1 0-16,-7 3 0 15,-4-3-1-15,-3-5-3 16,-3-8-62-16,-17-10-118 16,0-12-177-16</inkml:trace>
  <inkml:trace contextRef="#ctx0" brushRef="#br0" timeOffset="6312.7431">17423 813 1193 0,'0'0'10'0,"0"0"92"15,0 0 26-15,0 0-65 16,0 0-63-16,0 0-12 15,9 20 9-15,-9 24-3 16,0 9 1-16,-15-2-206 16,-8-6-311-16</inkml:trace>
  <inkml:trace contextRef="#ctx0" brushRef="#br0" timeOffset="6828.4552">18079 1276 1234 0,'0'0'13'16,"0"0"25"-16,-104-9 40 15,62 18-19-15,2 8-19 16,13 3-29-16,3-1-6 16,14-1-2-16,10 3-3 15,0 0 0-15,23 4 5 0,9-1 0 16,4 0 4-16,-3 0-9 16,-7-1-2-16,-3 0-8 15,-7-5-3-15,-9-4 10 16,-7 0-7-16,0-1 1 15,-14 1 4-15,-22 4 5 16,-11-3 3-16,-12 0-3 16,-7-3-21-16,-2-7-103 15,3-5-184-15</inkml:trace>
  <inkml:trace contextRef="#ctx0" brushRef="#br0" timeOffset="8743.8102">18917 1160 882 0,'0'0'18'0,"0"0"22"16,0 0 62-16,0 0-9 15,0 0-15-15,0 0-33 0,0 0 10 16,-9-37-17-16,9 37-15 16,0 0-6-16,0 0-13 15,0 25-4-15,-1 12 0 16,-1 17 12-16,-1 10 7 15,2 7-5-15,1 0-4 16,0-5-6-16,0-10-2 16,0-15-1-16,-2-8-1 15,1-14 0-15,1-3 0 16,0-10-76-16,-7-6-155 16,1-3-318-16</inkml:trace>
  <inkml:trace contextRef="#ctx0" brushRef="#br0" timeOffset="9493.9348">18618 1239 789 0,'0'0'16'0,"0"0"85"16,0 0 45-16,0 0-79 15,0 0-48-15,0 0-7 16,0-8 6-16,20 3 41 15,12-3 1-15,7-5-21 16,11-4-3-16,7-1-16 16,2-1-15-16,3 2-1 15,-7 2-3-15,-7 1-1 16,-5 5-2-16,-7 1 1 16,-13 2-5-16,-7 3 3 15,-10 3-4-15,-3 0 6 16,-3 0 1-16,0 0 1 15,0-1 0-15,0 1 1 0,0 0-1 16,0 0 0-16,0 0-2 16,7 0-10-16,-1 14-2 15,6 14 13-15,0 10 1 16,0 6 0-16,-2 6 0 16,-1 0 4-16,-3 1-2 15,-2 1-2-15,-2-6 1 16,-2-5 2-16,0-10-4 15,0-11 3-15,0-7-2 16,0-10 5-16,0-3 4 16,0 0 5-16,0-9 12 15,0-20 13-15,8-10-36 0,2-5-2 16,3-2-2-16,7 7 3 16,-2 8-2-16,2 7-1 15,3 11-1-15,-1 12 0 16,1 1-4-16,0 1 4 15,3 17 0-15,-1 6 2 16,-1-2 6-16,-2 3 0 16,-4 1-3-16,-4-1-3 15,-10 3-1-15,-2 0-4 16,-2-3-128-16,-8-13-296 16</inkml:trace>
  <inkml:trace contextRef="#ctx0" brushRef="#br0" timeOffset="10254.2238">19797 1353 821 0,'0'0'197'0,"0"0"-189"15,0 0 148-15,96 0-95 16,-65-4-20-16,1-6-29 0,-12 3-8 15,-3-5-2 1,-11-2 0-16,-6-3-2 0,-6-3-10 16,-18-5-3-16,-6 2 12 15,-4-1 1-15,1 7 0 16,3 9 27-16,6 6 25 16,6 2-13-16,5 2-5 15,5 20-30-15,3 7 0 16,5 3 4-16,0 6 8 15,8-4-3-15,14 0 11 16,4-1-1-16,6-2-8 16,5-3-8-16,0 0-1 0,0-3-3 15,-1-8 0 1,-1-2 0-16,-4-10-2 0,-3-1 0 16,-2-4-1-16,-6 0-9 15,-2-5-21-15,-1-7 4 16,-7-7 3-16,0 0 4 15,-4-5 12-15,0 1-3 16,-2-3 10-16,-4-1-2 16,0 4 2-16,0-2 1 15,0 3 0-15,0 5-1 16,0 3 1-16,0 6-1 16,-7 4 5-16,1 4 5 15,-7 0-4-15,0 7-4 16,-10 17-1-16,7 5 4 15,-1 8 3-15,11 1 4 0,6-1 0 16,0-3-1-16,10-5-5 16,7-5 0-16,4-9 1 15,5-4-1-15,-3-4-2 16,0-4-3-16,-1-3 5 16,-1 0-3-16,-2-5-1 15,0-11 2-15,-6-2 0 16,-4-8-3-16,-2-5 4 15,-5 1-3-15,-2 1-2 16,0 2 1-16,0 6 3 16,-9 5-2-16,-6 0 0 15,-6 7-1-15,-3 1 0 0,3 3-1 16,2 5-2-16,3 0-25 16,-3-1-177-16,8-12-383 15</inkml:trace>
  <inkml:trace contextRef="#ctx0" brushRef="#br0" timeOffset="11801.4836">20606 1298 1143 0,'0'0'7'0,"0"0"142"16,0 0-35-16,0 0-65 16,0 0-29-16,0 0-10 15,92-24-4-15,-57 43 3 16,-4 7-7-16,-3 4 8 15,-6 6-9-15,-9 3 4 0,-9-1-3 16,-4-2 3-16,0-8-3 16,-7-7 2-16,-7-9-1 15,-2-9-2-15,4-3 2 16,-2 0 0-16,7-20 7 16,2-8-8-16,4-6-2 15,1-1-1-15,0-1-1 16,10 10-3-16,10 2-4 15,-1 9 6-15,7 1-6 16,-1 6 5-16,2 1 3 16,-1 2-1-16,0 1-2 15,0 0 1-15,0-2-2 0,3-1 1 16,-3 2-2-16,-5-2 0 16,-4-1-2-16,-6 2-4 15,-4-2 2-15,-4 0 7 16,-3 0 3-16,0-4-5 15,-10 1 1-15,-6-1 3 16,0 2 1-16,-2 1 0 16,3 4 0-16,-1 2 0 15,0 3 0-15,2 0 2 16,2 15-1-16,0 6-1 16,6 5 4-16,6 4-4 15,0 0 3-15,11 1 5 16,14 0 3-16,6 2 4 0,8-6-3 15,-2-2-8-15,-3-7 2 16,-1-5-2-16,-6-8-1 16,-8-5-1-16,-4 0 1 15,-6-5-3-15,2-14-13 16,-8-8-37-16,-3-2 1 16,0-9 1-16,0-1 5 15,0-3 1-15,0 2 35 16,7 7 7-16,1 10 2 15,3 7 11-15,2 9 16 16,1 7-3-16,3 0-13 16,7 13-1-16,-5 14 5 0,4 7 5 15,-7 4 9 1,-1-1 5-16,-3 2-6 0,-3-4-9 16,-5-1-8-16,-4-4-8 15,0-4 0-15,0-6-3 16,0-8 1-16,0-6-1 15,-1-3-1-15,-1-3 4 16,-1-9 5-16,2-18-4 16,1-10-6-16,0-8 0 15,0 0-4-15,12 0-3 16,8 9 4-16,4 6 0 16,1 9-1-16,0 8 0 15,2 7 3-15,-8 4-2 0,1 2 1 16,0 3 0-1,1 15-2-15,0 6 1 0,0 5 3 16,0 1 0-16,-6 1 1 16,-2 2 4-16,-7-1-3 15,-5 0-2-15,-1-6 2 16,0-5 0-16,-3-4-1 16,-4-4 2-16,1-6-1 15,-1-4-1-15,2-3 3 16,2-4 6-16,2-19-4 15,1-12 0-15,0-7-3 16,1-5-1-16,12 0 2 16,2 3-2-16,5 5-1 15,-1 10 9-15,4 9-7 0,-6 9-1 16,5 11 1-16,-2 0-3 16,6 12 0-16,-1 17 1 15,2 5-1-15,-5 7 2 16,1 5 1-16,-16 0-6 15,-7 2-13-15,-13-8-223 16,-30-15-433-16</inkml:trace>
  <inkml:trace contextRef="#ctx0" brushRef="#br0" timeOffset="13754.9323">13594 2182 435 0,'0'0'346'16,"0"0"-344"-16,0 0 36 16,0 0 54-16,0 0-18 0,0 0-45 15,0 0-16-15,-13 0-4 16,13 0 3-16,0 0 27 16,0 0 4-16,0 0-18 15,0 0 1-15,0 0 2 16,0 0-7-16,0 0-9 15,7 0-5-15,12 0-4 16,16 0 4-16,11 0 4 16,6 0-1-16,-1 0-2 15,5 0-3-15,6 2 7 16,0 1 8-16,10-2-6 16,-5 0-6-16,5 1-3 0,3-2-1 15,5 0 5 1,5 0-2-16,3 0 5 0,3 0-2 15,0-4 4-15,0 2-7 16,0 1 0-16,0 1-2 16,0 0-3-16,-3 0-1 15,3 0 0-15,-2 0 0 16,-1 0 0-16,4 0 0 16,5 0 1-16,10 0 2 15,0 0 8-15,8 0-3 16,-3 0-3-16,-2 0-3 15,2 0 3-15,-6 0-2 16,-4 0 0-16,-5 0 1 16,-6 0 1-16,-3 0 1 15,-1 0 1-15,-2 3 5 0,2-1-1 16,-5 0-7-16,-4 0 2 16,3-1-6-16,3 1 5 15,4-2 2-15,-3 0 1 16,-1 2-2-16,-3-2-1 15,4 1-3-15,-1 1 1 16,4-1 0-16,-4 1-2 16,4-1 0-16,-4-1 1 15,1 0-2-15,-8 0-1 16,-1 0 0-16,-6 0 0 16,6 0 2-16,-2 0 1 15,2 0-2-15,-2 0 3 0,-3 0-2 16,4 0-1-16,-7 0 1 15,3 0 0-15,-2 0-2 16,-1 0 2-16,-6-4 2 16,-1 1-2-16,7 1 8 15,-4-1-5-15,3 1 2 16,-2-1-4-16,3 0-1 16,3-1-1-16,7 0 1 15,-1-1-2-15,2 2 2 16,-1-2-2-16,-8 3 1 15,-4-1 1-15,-4-1 0 16,-5 4 0-16,0 0 3 16,-2-3 2-16,-3 3 0 0,2 0 1 15,-1-1-3-15,6-1-2 16,3-1 7-16,-1 2-9 16,1-2 5-16,-7-1-5 15,-3 4-1-15,5-3 0 16,4 1 2-16,7 1 2 15,2-2-4-15,-2 2 0 16,-7-1 0-16,-6-1 2 16,-1 1-1-16,-3 2 0 15,1-3-1-15,1 0 0 16,-3-1 0-16,0-1 3 16,-1 1-2-16,-1-2-1 0,3 2 0 15,1 1 0-15,1-4 6 16,-1 5-6-16,-5-2-1 15,-3 1-1-15,-9 0 0 16,2 1-1-16,-4 1 3 16,-1-1 0-16,-8 0 1 15,3 2-1-15,2 0-1 16,0 0 1-16,-2 0 1 16,-5 0-1-16,-7 0 1 15,0 0-1-15,-5 0 1 16,-2 0 1-16,-3 0 0 15,-3 0 0-15,-1 0 1 16,-1 0 8-16,0 0-6 16,0 0 1-16,0 0-2 15,0 0 1-15,0 0-2 0,0 0-3 16,0 0 5-16,0-4-5 16,-16-4-11-16,-24-7-69 15,-12-14-248-15</inkml:trace>
  <inkml:trace contextRef="#ctx0" brushRef="#br0" timeOffset="17598.8128">2765 3707 307 0,'0'0'573'0,"0"0"-573"15,0 0 65-15,0 0 6 16,0 0-47-16,0 0-21 16,0 0-3-16,-19 0 0 15,19 0 2-15,0 0 1 0,-3 0 36 16,3 0 1-16,-3 0-7 15,-2 0-10-15,2 0-3 16,0 0-4-16,2 0-2 16,1 0-12-16,0 0 8 15,0 0-8-15,0 0 3 16,0 0-5-16,4 0-6 16,20 0 6-16,15 0 11 15,13 0 28-15,11-11-6 16,4-1-11-16,3 2-6 0,-7 3-4 15,-5 3-4 1,-21 1-4-16,-11 3-4 0,-12 0 0 16,-9 0-6-16,-5 0 4 15,0 0-6-15,0 3-82 16,-3 2-61-16,-6-5-321 16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22T05:53:04.775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13852 1486 516 0,'0'0'42'16,"0"0"86"-16,0 0-65 16,0 0 0-16,0 0-9 15,0 0 16-15,0 0-29 16,-17 0 3-16,17 0 3 15,-9 0-28-15,9 0-1 16,-9 0 15-16,9 0-5 16,-9 0-13-16,9 0 6 15,0 0-8-15,0 0 4 0,0 0 1 16,0 0 1 0,0 0 3-16,0 0-12 0,0 0-7 15,0 0-2 1,0 0 0-16,0 0-1 0,44 3 0 15,15 1 14 1,2 1 2-16,24-5 14 0,9 0-5 16,-6 0-7-16,14 0-1 0,0 0-7 15,10 0 2 1,-7 0-4-16,6 1-1 0,0-1-1 16,-17 0 2-1,9 0 7-15,-16-5-4 0,-2-5 10 0,9-2 5 16,-15-2-9-16,6 0-3 15,3 2-2-15,-4 5-3 16,1-6-2-16,3 5-4 16,-12-3 3-16,9 0-3 15,-6 6 2-15,-3-2-3 16,3 0 1-16,-3-1 2 16,0 2 0-16,-5-1-1 15,-4 3-1-15,-6-1-2 16,7 0 2-16,-16 0-2 15,-2 0 1-15,3 4 0 16,-9-1 1-16,6 0-2 0,2-3 1 16,-8 0-2-16,15 1 4 15,2-5-2-15,15 2 0 16,0-1 1-16,-5-3-1 16,-4 5-1-16,-6-3-1 15,1 4 0-15,-4-2 0 16,4-1 1-16,5 5-1 15,3-1 0-15,-2-1 0 16,8 2 0-16,3 3 2 16,-3 0-1-16,-15 0-1 15,15 0 0-15,-14 0 0 16,-4 3 0-16,13-3 3 16,-13 0-2-16,13 0 0 0,-4 0 4 15,3-3 2-15,6-6 1 16,-6 1-2-16,-2 1-3 15,-16 2 0-15,7 1-3 16,-6 0 3-16,-9 4-3 16,5 0 0-16,4 0 1 15,6 0 0-15,2 0 2 16,6 0 0-16,4 0-2 16,5-2 1-16,-15 2 0 15,6-1 4-15,-5 1-4 16,-4-4-1-16,13 1-1 15,-4 0 3-15,-6-3 2 0,7-2 0 16,-16 1-2 0,-2 1 3-16,-6 1-6 0,-9 1 3 15,15-1-3-15,-15 1 3 16,9-1-2-16,6 1 2 16,2-1 0-16,10 0-1 15,5 1 3-15,-5-1-4 16,14 1 0-16,-9 4 1 15,-5-4 0-15,-10 1 0 16,-2 3 1-16,-6-5-2 16,0 3 0-16,-12 2-1 15,3 0 0-15,0 0-2 16,6 0 2-16,3 0 3 16,0 0-3-16,6 0 0 15,-6 0 4-15,-9 0-3 0,0 0 4 16,-12 0 0-16,4 0-2 15,-10 0 0-15,10 0 0 16,-1 0 3-16,-3-1-5 16,-5 1 1-16,-9-4 1 15,-9 4 0-15,8-2 3 16,-8 2-1-16,9 0 1 16,-9 0 1-16,0 0 0 15,0-2-3-15,0-1 6 16,0 2-1-16,0-3-1 15,0 4-3-15,0 0-1 16,0 0-2-16,0 0-4 0,-52 0-6 16,-77 24-88-16,-94-13-150 15</inkml:trace>
  <inkml:trace contextRef="#ctx0" brushRef="#br0" timeOffset="2359.7223">5918 6889 261 0,'0'0'623'16,"0"0"-535"-16,0 0 63 16,0 0-39-16,0 0-9 15,0 0-29-15,0 0 0 16,-62-75-3-16,62 75-26 16,0 0-21-16,0 0-4 15,0 0-16-15,0 9-4 16,-9 31-2-16,9 27 2 15,0 24 9-15,0 23-1 16,0 21 0-16,0 6-3 16,27 0 0-16,-1-8-1 0,9-16 0 15,-3-16-1-15,-5-4-2 16,8-11-1-16,-3-8 1 16,-14-10 1-16,-10-9-2 15,1-4 0-15,0-11 0 16,-9-6-2-16,0-12 0 15,0-10-18-15,0-5-48 16,0-6-62-16,0-5-85 16,-9 0-122-16,-26-11-348 15</inkml:trace>
  <inkml:trace contextRef="#ctx0" brushRef="#br0" timeOffset="2703.7072">6509 7450 869 0,'0'0'38'0,"0"0"191"15,0 0-90-15,0 0-30 16,0 0-30-16,0 0-3 16,-32-80-41-16,32 120-35 15,0 20 0-15,14 22 26 0,13 11-1 16,-1-6-4-16,0 2-9 16,-2-13-7-16,-12-11-3 15,2-11-1-15,-5-6-1 16,-9-12-7-16,0-13-133 15,-62-14-231-15</inkml:trace>
  <inkml:trace contextRef="#ctx0" brushRef="#br0" timeOffset="3109.9604">4361 7897 889 0,'0'0'57'15,"0"0"131"-15,0 0-79 16,0 0-31-16,0 0-56 16,0 0-12-16,-41-14-1 0,58 14-8 15,42 0 2-15,43 0 13 16,18-4 16-16,18-4 0 16,2 2-7-16,-2-3-12 15,-9 2-5-15,-12 2-5 16,-21 1 0-16,-11 2-3 15,-15 2 0-15,-20 0 0 16,-6 0-8-16,-26 0-127 16,-18 0-288-16</inkml:trace>
  <inkml:trace contextRef="#ctx0" brushRef="#br0" timeOffset="3594.281">5341 9514 1253 0,'0'0'103'0,"0"0"102"16,0 0-151-16,0 0-37 15,0 0-16-15,0 0 6 16,-17 157 9-16,25-97 1 16,10 4-6-16,-9-5-10 0,-9-6 6 15,0-6-6 1,0-9-1-16,0-11-1 0,0-11-50 15,0-16-155-15,8-2-294 16</inkml:trace>
  <inkml:trace contextRef="#ctx0" brushRef="#br0" timeOffset="4141.1372">5944 9613 1050 0,'0'0'78'16,"0"0"68"-16,0 0-28 0,0 0-58 15,0 0-43-15,0 0-17 16,-120 105-1-16,108-50 1 16,7-3 2-16,5-7 1 15,0-10-1-15,0-11 3 16,23-9-2-16,-6-7 0 15,1-6-1-15,-9-2 2 16,8 0 2-16,7-20 5 16,-7-13-4-16,4-10-7 15,2-2 0-15,-5 0-5 16,8 3-10-16,6 3 9 16,-11 12 5-16,-7 10 0 15,-5 9 2-15,0 6-1 0,-9 2 0 16,0 0-8-1,9 2-9-15,-9 18 7 0,9 17 9 16,-1 5 1-16,1 0 1 16,9-2 1-16,-1-3-4 15,1-10 3-15,5-5-1 16,12-7 2-16,0-10-2 16,6-5 1-16,3 0 6 15,-9-1 5-15,1-18 4 16,-10-5-1-16,-17-6 8 15,-9-2 14-15,0 5-11 16,-3-5-9-16,-47 4 1 0,-11 8-10 16,-7 10-8-1,7 10-10-15,-6 0-34 0,5 3-68 16,27 14-112-16,3-7-170 16</inkml:trace>
  <inkml:trace contextRef="#ctx0" brushRef="#br0" timeOffset="4484.8907">6544 9543 1169 0,'0'0'114'16,"0"0"79"-16,0 0-141 15,0 0-35-15,0 0-17 16,0 0 9-16,164 102 13 0,-106-61 4 15,-5 2-9-15,-12-4-5 16,-6-3-12-16,-17-10 3 16,-1-8 0-16,-8-9-3 15,0-8 0-15,-9-1 5 16,0 0-2-16,0 0 9 16,0-5 35-16,0-23-10 15,-9-13-26-15,-26-12-7 16,9-6 4-16,2 0-7 15,7 4-2-15,8 11 2 16,9 14-2-16,0 13-32 16,0 2-49-16,0-7-302 0</inkml:trace>
  <inkml:trace contextRef="#ctx0" brushRef="#br0" timeOffset="5375.6829">6398 7871 542 0,'0'0'137'16,"0"0"4"-16,0 0-3 15,0 0-61-15,0 0-1 16,0 0-10-16,-27-27-19 15,27 27-7-15,-8 0 15 16,8 0-3-16,-9 0-4 16,9 0-5-16,0 0-3 0,0 0-11 15,0 0-5-15,0 0-7 16,0 0-5-16,52 0-7 16,42-9 4-16,44-6 14 15,17-8-4-15,23 7-12 16,-14 1-4-16,-9-2-1 15,-8 8-1-15,-18 1 0 16,-36 3-1-16,-31 4-2 16,-30 1 1-16,-29 0-26 15,-3 0-183-15,-53 0-294 16</inkml:trace>
  <inkml:trace contextRef="#ctx0" brushRef="#br0" timeOffset="8110.9024">2309 5495 635 0,'0'0'113'0,"0"0"65"16,0 0-19-16,0 0-44 16,0 0-42-16,0 0 0 15,0 0-43-15,-6-27-15 16,-3 27-13-16,9 13-1 16,-3 16-1-16,3 15 4 15,0 18 6-15,0 14-3 0,0 10 9 16,27 7-8-1,-1 6 0-15,9 8-2 0,0 2 0 16,-11-4 6-16,2 2-7 16,-8-5 1-16,-1-1 3 15,-8-5-6-15,9-7 1 16,-1-12-1-16,-2-13-3 16,-4-6 0-16,4-4 3 15,-6-7-3-15,8 7 0 16,1-2 5-16,-9 1-4 15,5 2 0-15,-2 0 4 16,-6-4 3-16,3 0 0 16,-6-11 2-16,3-1-3 15,-4-7-3-15,4-6 5 16,-3-6-6-16,3-2-1 0,-6-4-1 16,0-2 1-16,0-3 1 15,0-3 4-15,0 1-5 16,0-4-1-16,0-3 3 15,0 0-4-15,0 0 0 16,0 2 4-16,0 3-4 16,0-1 0-16,0 1 1 15,9-4-1-15,0 9-2 16,-9-5 2-16,8 2 6 16,1-3-3-16,0 2-3 15,9 2 5-15,5-4-3 16,-5 1 0-16,8 0 0 0,9-2 3 15,15 2-3-15,11 3 1 16,9-4 2-16,7-2-3 16,2 3 2-16,-3-5-3 15,0 0 5-15,-15 0 1 16,1 0-4-16,5-5 9 16,-8 3-11-16,2-1 1 15,-2 3-2-15,-7 0 0 16,1 0 0-16,-12 0 2 15,-6 0-2-15,0 0 0 16,0 0 0-16,6 0 2 16,-6 0-1-16,0 0 2 15,6 0-3-15,-14 0 0 0,8 0 0 16,0 0-1-16,-9 0 1 16,7 0 1-16,-7 0-1 15,0 0 1-15,-8 0 0 16,-1 0 0-16,-8 0 1 15,6 0-1-15,-6 0 0 16,-1 0 2-16,10 0-3 16,-9 0 1-16,8 0-1 15,-8 0-2-15,0 0 2 16,-3 0 1-16,-6 0 0 16,0 0 2-16,3 0 0 15,-3 0 1-15,0 0-3 16,0 0 2-16,0 0-3 0,0 0-2 15,0 0 1-15,0 0 1 16,0 0-22-16,-9 0-156 16,-35 0-388-16</inkml:trace>
  <inkml:trace contextRef="#ctx0" brushRef="#br0" timeOffset="9892.1665">2207 5571 606 0,'0'0'120'15,"0"0"22"-15,0 0-1 16,0 0-46-16,0 0-44 16,0 0-12-16,0 0-9 15,0-4-2-15,0 4-2 16,0 0-2-16,0 0 8 15,0 0 17-15,0 0 4 16,0 0-9-16,0 0 10 0,0 0-12 16,0 0-11-16,0 0-13 15,0 0-6 1,0 0-4-16,0 0-3 0,0 0-5 16,0 0-3-16,26 0-4 15,44 4 7-15,15 2 1 16,17-6 6-16,1 0-7 15,8 0 2-15,3-2-1 16,-11-13 2-16,-10 7-2 16,-8 0 0-16,-32 1 0 15,-12 5-1-15,-24-2-1 16,-14 1 1-16,3 2 3 16,-6-4-1-16,9 5 0 0,0-5 0 15,-9 4-4 1,9-5 4-16,-9 1 1 0,0 5-2 15,0 0 0-15,0 0-2 16,0 0 0-16,0 0-7 16,8 26-3-16,19 10 2 15,5 10 9-15,-3-1 2 16,-5-3-2-16,2-3 2 16,0-8-1-16,1-2-1 15,-4-7 1-15,-5-6-1 16,-10-5 0-16,-8-6 0 15,9-5 0-15,-9 0 0 16,0 0 0-16,0 0 5 16,0 0 4-16,0-16-2 15,0-15-4-15,0-5-1 0,9-9 0 16,-9-4-2-16,0 2-1 16,0 4 1-16,0 2 4 15,0 6-4-15,9 10-3 16,-9 8 3-16,8 6 1 15,-8 4-1-15,0 3 0 16,0 4 0-16,0 0-1 16,0 0 0-16,0 0-3 15,18 11-2-15,14 17-1 16,12 14 7-16,0 2-2 16,0 1 3-16,-3-5-1 15,-6-3 3-15,6-5-3 0,-6 0 1 16,-9 0-3-16,10-5 4 15,-19-6-3-15,7-10 2 16,-13-2-1-16,-2-6 1 16,-3-3 1-16,-6 0-1 15,3 0 2-15,-3 0 5 16,0 0-6-16,6-3 4 16,2-20 10-16,1-5-11 15,0-8-1-15,0-2-2 16,-9 4-2-16,0 4 0 15,0 7 1-15,0 9-1 16,0 2 3-16,0 11-2 16,0-1-1-16,0 2-5 0,0 0 3 15,0 0 2 1,35-5-6-16,41 1 4 0,29-9 4 16,15 0-6-16,18-5 5 15,5 0-1-15,-5 0 1 16,-1 4-1-16,-25 1 2 15,-25 3-2-15,-19 8 0 16,-33-1 0-16,-18 1 0 16,-17 2 0-16,0-2 1 15,0-1-2-15,0 3-1 16,-35 0-50-16,-50-6-356 16</inkml:trace>
  <inkml:trace contextRef="#ctx0" brushRef="#br0" timeOffset="10392.171">2970 4669 746 0,'0'0'300'0,"0"0"-114"15,0 0-9-15,0 0-100 16,0 0-49-16,0 0-21 16,-26-2-2-16,26 2-5 15,0 0 0-15,12 24 2 16,20 16 10-16,12 11 11 16,-3 11-4-16,3 5-7 15,0 0-2-15,-9-10 0 0,-12-2-9 16,-5-12 1-1,-9-20-1-15,-9-4 1 0,8-7 0 16,-8-8-2-16,0 3 1 16,0-3-1-16,0 1-5 15,-17 6-129-15,-36-11-124 16,-5 0-306-16</inkml:trace>
  <inkml:trace contextRef="#ctx0" brushRef="#br0" timeOffset="10579.673">3433 4949 1050 0,'0'0'130'15,"0"0"0"-15,0 0-80 16,0 0-50-16,0 0-6 15,0 0-96-15,-15 0-289 16</inkml:trace>
  <inkml:trace contextRef="#ctx0" brushRef="#br0" timeOffset="11048.4273">3983 4582 1004 0,'0'0'126'16,"0"0"28"-16,0 0-96 15,0 0-49-15,0 0-9 16,0 0 0-16,0 94 3 15,0-48 3-15,-9-1 3 16,-5 5-3-16,-4-3 3 16,1 2-4-16,-1-13-5 0,9-7 5 15,0-9-5-15,9-10 1 16,0-5 0-16,0-5-1 16,0 0 1-16,0 0 2 15,0 0-2-15,0 0 2 16,0 0 0-16,9 0 0 15,26 0 5-15,18-10 9 16,6-5 5-16,-1-1-16 16,-5 7-3-16,-1-5 1 15,-8 3-4-15,-11 2 0 16,-16 1-1-16,1 1-3 16,-18 4-72-16,0-2-38 15,0 3-230-15,0-4-433 0</inkml:trace>
  <inkml:trace contextRef="#ctx0" brushRef="#br0" timeOffset="11267.1809">4147 4827 822 0,'0'0'147'16,"0"0"104"-16,0 0-133 15,0 0-73-15,0 0-45 16,0 0-10-16,-15 55 10 15,48-3 11-15,2-2 0 16,-9 0 3-16,-3-7-12 16,-11-6-1-16,-6-8 1 0,3-3-2 15,-9-7-93-15,0-9-241 16,0-10-448-16</inkml:trace>
  <inkml:trace contextRef="#ctx0" brushRef="#br0" timeOffset="11501.5577">4586 4592 1128 0,'0'0'176'16,"0"0"-48"-16,0 0-96 0,0 0-26 15,0 0 3-15,0 0 10 16,67 177 8-16,-40-109-14 16,8 3-13-16,-3-3 0 15,-12-4-33-15,-14-20-324 16</inkml:trace>
  <inkml:trace contextRef="#ctx0" brushRef="#br0" timeOffset="14439.0886">5324 5465 694 0,'0'0'48'15,"0"0"64"-15,0 0-41 16,0 0-18-16,0 0-6 16,0 0 12-16,0 0-17 0,0 0-10 15,0 0 7-15,0 0-6 16,0 0 3-16,0 0-3 15,0 0-5-15,0 0-20 16,0 0 6-16,0 0-9 16,0 0-4-16,0 0 9 15,0-2 12-15,0-3 10 16,0-13 4-16,0-14-7 16,43-17-29-16,34-18-4 15,34-18 4-15,21-11 3 16,20-13-2-16,3-6 1 15,0 6-1-15,15 0 2 0,-12 5 0 16,-6 3 7 0,-6 8 2-16,-26 15 7 0,-23 14 2 15,-21 16 7-15,-18 13-6 16,-22 15-11-16,-10 6-4 16,-8 14-5-16,-18 0-2 15,14 0-10-15,-14 14-163 16,0 18-187-16,-32 1-661 15</inkml:trace>
  <inkml:trace contextRef="#ctx0" brushRef="#br0" timeOffset="15157.8525">5376 5537 802 0,'0'0'26'0,"0"0"144"16,0 0-39-16,0 0-38 0,0 0-28 15,0 0-10 1,-96-52-20-16,96 52 8 0,-6-2 1 15,6 2 5-15,0 0 3 16,0 0-13-16,0 0-15 16,0 0-6-16,0 0-12 15,0 0-6-15,41 21-13 16,64 7 12-16,47 11 1 16,21 1 1-16,32-6 5 15,12-7 1-15,14-1-2 16,-9-4 3-16,-14-2-5 15,-44 6-3-15,-38-3 0 0,-47 0-1 16,-21-6 1 0,-31-2-2-16,-10-6 2 0,1-5 0 15,-18-4 0-15,9 0-2 16,-1 0-43-16,-8-13-250 16,0-25-620-16</inkml:trace>
  <inkml:trace contextRef="#ctx0" brushRef="#br0" timeOffset="16611.3229">7170 4144 667 0,'0'0'112'16,"0"0"55"-16,0 0-51 16,0 0 11-16,0 0-61 15,0 0 10-15,-8 0-30 16,8 0-19-16,0 0-13 16,0 0-6-16,0 0-2 15,70-9 1-15,24-7 3 16,34-7 8-16,33-3 3 15,3-2-16-15,18 1 3 16,-18 7-2-16,-18 4-6 16,-35 8 1-16,-35 5 0 0,-41 1-1 15,-17 2 0-15,-18 0 1 16,0 0 2-16,0 0 3 16,0 0 2-16,0 0 0 15,0-2 1-15,0 2 9 16,0 0-4-16,0 0-2 15,0 0-6-15,0 0-6 16,9 0-16-16,-1 14-6 16,10 18 17-16,14 11 5 15,-5 4 5-15,16-1-4 16,-7-1-1-16,-4-3 0 16,-6-3 0-16,0-8 2 15,-2-5-1-15,-7-8-1 0,-5-3 0 16,3-6-2-16,-15-3 4 15,9-4-2-15,-9-2 0 16,0 0 4-16,0 0 0 16,0 0 6-16,8-2 2 15,-8-21 8-15,0-9-17 16,9-6 1-16,-9-6-4 16,0 2 0-16,9-3 3 15,-9 4-3-15,9 6 0 16,-1 7 3-16,1 11-1 15,0 7-2-15,0 1-2 16,-3 7 2-16,-3 2 1 0,-3 0 0 16,17 0-2-16,7 0-6 15,19 21 7-15,10 11 0 16,6 11-1-16,8 1 1 16,-6 4 3-16,7-6 0 15,-16 1-2-15,1-12-1 16,-12-4 1-16,-15-8-1 15,-8-9 0-15,-9-2 0 16,-9-6 1-16,0-2-1 16,0 0 2-16,9 0-1 15,-9 0 10-15,0 0-6 16,0-2 16-16,0-16-9 16,0-12-9-16,0-2-3 0,0 5 1 15,0-4-1-15,0 11 1 16,0 2-1-16,8 5-4 15,10 4 2-15,26-1 1 16,6 3-1-16,29 2 0 16,14 4 2-16,27-3 0 15,18 1 1-15,17-4 1 16,-3-5-2-16,-6 1-1 16,-26-1 0-16,-17 7 1 15,-33-3-1-15,-26 6-1 16,-9-1 2-16,-20 3 2 15,-6 0 0-15,-9 0-2 16,0 0-1-16,0 0-55 16,-59-4-349-16</inkml:trace>
  <inkml:trace contextRef="#ctx0" brushRef="#br0" timeOffset="17220.775">7969 2793 855 0,'0'0'190'0,"0"0"-32"15,0 0-103-15,0 0-22 16,0 0 12-16,0 0-15 0,205-12-6 16,-117 6 13-16,15-6-2 15,-1 0-19-15,-14 0 1 16,-12 0-10-16,-18 3-1 16,-22 2-6-16,-19 5 0 15,-17 2 4-15,0 0 3 16,0 0 3-16,0 0-10 15,0 0-10-15,0 22-12 16,-9 22 22-16,-8 17 2 16,8 14-1-16,0 7 0 15,9 0 1-15,0-1-1 16,0-9 0-16,0-12-1 0,0-16 0 16,9-11 0-16,0-9 1 15,-9-13-1-15,9-4 0 16,-9-7 0-16,0 0 0 15,0 0-35-15,0 0-98 16,-41-3-148-16,-30-16-395 16</inkml:trace>
  <inkml:trace contextRef="#ctx0" brushRef="#br0" timeOffset="17455.0659">8338 3186 828 0,'0'0'46'16,"0"0"85"-16,0 0-32 0,0 0-13 15,275-123-25-15,-196 100-11 16,-11 7-14-16,-10 4-9 16,-23 8-19-16,-17 4-8 15,-1 0-10-15,-8 0-100 16,-9 12-157-16,0 6-296 15</inkml:trace>
  <inkml:trace contextRef="#ctx0" brushRef="#br0" timeOffset="17642.5968">9386 3215 972 0,'0'0'178'0,"0"0"7"16,0 0-129-16,0 0-52 15,0 0-4-15,0 0-89 16,0-49-226-16</inkml:trace>
  <inkml:trace contextRef="#ctx0" brushRef="#br0" timeOffset="17939.6244">9524 2899 806 0,'0'0'226'16,"0"0"-68"-16,0 0-104 15,0 0-46-15,0 0-4 16,0 0 67-16,84 121-6 15,-22-82-30-15,5-6-7 16,3 9-9-16,-11-10-10 16,-6 3 1-16,-9-5 2 15,-21-2-4-15,-14-4-6 16,-9-2 0-16,0-2 8 16,0-3-5-16,-50 0-5 0,-11-7-18 15,-7-10-78-15,-2 0-61 16,-15-16-164-16</inkml:trace>
  <inkml:trace contextRef="#ctx0" brushRef="#br0" timeOffset="18127.1936">9532 2857 844 0,'0'0'88'16,"0"0"76"-16,0 0-36 15,0 0-47-15,0 0-47 16,0 0-21-16,214-89-13 16,-161 79-20-16,5-3-143 0,-23-5-226 15</inkml:trace>
  <inkml:trace contextRef="#ctx0" brushRef="#br0" timeOffset="18658.402">10331 2832 959 0,'0'0'131'0,"0"0"70"15,0 0-127-15,0 0-32 16,0 0-5-16,0 0-7 16,205-116-12-16,-161 116-9 15,0 0-7-15,-3 0 0 16,-6 23-2-16,-9 9-5 15,-17 4 1-15,-9-3 4 16,0-1 1-16,0-5 2 0,0-14 0 16,-9-4 1-16,1-8 1 15,8-1 0-15,0 0 7 16,0 0-11-16,0 0-1 16,0-7-18-16,8 3-13 15,25 0 4-15,-7 4 3 16,9 0 6-16,-9 23 12 15,10 12 2-15,-19 3-5 16,-8 2 6-16,-9 0-3 16,0-5 6-16,-44-6 8 15,-17-3 3-15,-16-7-3 16,-19-2-4-16,-24-6-4 0,-18-3-1 16,-5-8-346-16</inkml:trace>
  <inkml:trace contextRef="#ctx0" brushRef="#br0" timeOffset="21487.2472">7334 5888 733 0,'0'0'94'0,"0"0"100"15,0 0-90-15,0 0-7 16,0 0-44-16,0 0-2 0,0 0-2 16,-17 0-8-16,17 0 13 15,0 0-16-15,0 0-11 16,0 0-13-16,0 0-14 16,26 0-10-16,77 0 10 15,34-13 6-15,33-9-3 16,11-4 1-16,-8 5 0 15,-3-1-1-15,-39 5-2 16,-37 7-1-16,-27 5 1 16,-31 5-1-16,-28 0-2 15,-8 0 2-15,0 0 5 16,0-2 5-16,0 2-5 16,0-2 4-16,0 2-3 0,0-1-3 15,0 1-2-15,0 0 0 16,0 0-1-16,0 0 0 15,0 0-2-15,9 0-7 16,-9 10-12-16,26 20-4 16,1 12 25-16,5 9 5 15,3-3-4-15,0 6-1 16,6-12 0-16,-6-3 1 16,-17-15-2-16,-1-7 2 15,1-7-2-15,-18-5 3 16,9-1-1-16,-9-4 0 15,0 0 4-15,6 0-1 0,-6 0 5 16,3-4 1-16,2-19-3 16,4-9-7-16,-6-8 2 15,3-9-2-15,-3 2-1 16,3-1 1-16,3 2 2 16,-1 1-1-16,10 13-2 15,-9 7 1-15,-1 9 0 16,-8 7 3-16,9 9-3 15,-9 0-1-15,0 0 0 16,18 1-14-16,14 30 5 16,12 8 10-16,9 4 3 15,14 10-3-15,-6-6 3 16,7-3-6-16,-7-7 5 0,-2-2-4 16,-24-9 4-1,0-10-1-15,-12-8-1 0,-11 0 0 16,-6-8 0-16,-3 0 5 15,-3 0 6-15,0 0 3 16,6-14 3-16,-3-16-10 16,2-6-4-16,-5-4-3 15,9 3-3-15,-9 5 3 16,9 1 0-16,-9 9 1 16,0 11 3-16,0 2-4 15,0 3-3-15,0 6 2 16,0 0 1-16,18 0-5 0,8 0-9 15,35 0 14 1,24 0 0-16,26-6 1 0,27-5-1 16,23-10 3-16,3 6-2 15,9-7-1-15,-18 5-1 16,-18 7 0-16,-26-2 1 16,-26 2-2-16,-14 7 2 15,-22-4 5-15,-22 6 5 16,-1-5-1-16,-17 1 10 15,8-1-5-15,1-1-6 16,-3 0-8-16,2-5 0 16,-8-3-25-16,-9-10-122 15,0-13-452-15</inkml:trace>
  <inkml:trace contextRef="#ctx0" brushRef="#br0" timeOffset="22597.4404">10923 4182 503 0,'0'0'80'0,"0"0"71"15,0 0-28-15,0 0-18 0,0 0-32 16,0 0 8-16,-68 0-3 15,59 0 10-15,9 0 25 16,-8-1-13-16,-1-6-39 16,0 3-36-16,0-3 0 15,-8 3 3-15,8-1-8 16,9 2-7-16,-9 1-6 16,9 2 3-16,0 0-2 15,0 0 1-15,0 0-3 16,0 0-4-16,0-3 3 15,0 3 2-15,0 0 4 16,0 0-11-16,0 0 0 0,0 0-2 16,62 25-5-16,31 14 7 15,45 9 0-15,26 9-1 16,17 2 1-16,7 5 0 16,2 0 2-16,-12-1-2 15,-23-4 1-15,-8-5-1 16,-27-6 0-16,-9-7 0 15,-23-8 0-15,-21-1 1 16,-8-6-2-16,-24-8 2 16,-18-4-2-16,1-2-3 15,-9-10 4-15,-9-2 0 16,0 0 1-16,0 0 0 16,0 0 2-16,0 0-3 0,0 0 2 15,0 0-2-15,0 0 0 16,0 0 0-16,0 2 0 15,0 0-3-15,0 4 3 16,-18 5 1-16,-8 2 0 16,-6 2-1-16,-12 4 1 15,9-3 0-15,-15-1-1 16,-12 9 0-16,-5 1-1 16,-30 13-1-16,-14 5 0 15,-18 2-4-15,-17 5 1 0,9-8 1 16,17 2-1-1,17-7 4-15,27-1 1 0,15-7 0 16,25-3-1-16,1 0 1 16,12-9 1-16,-3-2-1 15,8 1-1-15,0-4 0 16,10-3 1-16,-16 6 0 16,7-7 1-16,-10-4 0 15,10 3-1-15,8-7 1 16,9 0 4-16,0 0-5 15,0 0 0-15,0 0 0 16,0 0-15-16,-9 0-117 16,-17 0-233-16</inkml:trace>
  <inkml:trace contextRef="#ctx0" brushRef="#br0" timeOffset="24160.6038">9377 6692 958 0,'0'0'153'0,"0"0"36"16,0 0-109-16,0 0-39 15,0 0-24-15,0 0-17 16,-9 3-2-16,9 26 2 15,9 16 20-15,18 10 14 16,-1 6-14-16,-3-2 1 16,-11-8-8-16,3-2-8 0,-7-7-3 15,-8 1-2 1,9-12-1-16,-9-8 1 0,9-3-21 16,-9-8-135-16,0-12-143 15,0 0-415-15</inkml:trace>
  <inkml:trace contextRef="#ctx0" brushRef="#br0" timeOffset="24457.4508">9714 6697 1038 0,'0'0'50'0,"0"0"188"16,0 0-164-16,0 0-69 0,0 0-5 15,0 0-9-15,0 30 9 16,50 2 8-16,11 1 5 16,6 9 0-16,12-8 2 15,-11 4 1-15,-16-6-1 16,-11-2-7-16,-14-3-2 16,-19-3-5-16,-8-1-1 15,0-6 2-15,-17 5 11 16,-42-6-12-16,-11-10-1 15,3-6-80-15,-3 0-49 16,2-27-130-16,7-22-227 16</inkml:trace>
  <inkml:trace contextRef="#ctx0" brushRef="#br0" timeOffset="24660.7579">9746 6655 851 0,'0'0'159'15,"0"0"50"-15,0 0-108 16,0 0-44-16,0 0-40 16,0 0 1-16,173-81 9 15,-97 63-10-15,-6-1-13 16,6-1-1-16,9-3-3 16,-15 7-33-16,-8 0-140 15,-21 1-225-15</inkml:trace>
  <inkml:trace contextRef="#ctx0" brushRef="#br0" timeOffset="24879.462">10759 6824 368 0,'0'0'735'0,"0"0"-579"16,0 0-24-16,0 0-79 16,0 0-45-16,0 0-8 15,17 0-14-15,-17-5-78 0,0-7-204 16</inkml:trace>
  <inkml:trace contextRef="#ctx0" brushRef="#br0" timeOffset="25317.025">11242 6403 956 0,'0'0'130'0,"0"0"121"15,0 0-113-15,0 0-61 16,0 0-42-16,0 0-35 16,-9 5-4-16,0 40 3 15,0 12 2-15,9 5 0 16,0-1-1-16,27-6 2 16,22-3 6-16,4-10 2 15,14-6-9-15,-5-13 3 16,-10-1-3-16,-16-7-1 15,-13-8 2-15,-14-7 0 16,0 0-1-16,-9 0 0 16,0 0 5-16,0-23 8 15,0-15-13-15,0-2 0 0,-9-2 3 16,-32 10-3-16,-12 12-1 16,9 12-10-16,-14 8-31 15,-4 20-43-15,10 20-139 16,2 5-93-16,6 2-166 15</inkml:trace>
  <inkml:trace contextRef="#ctx0" brushRef="#br0" timeOffset="25770.3361">11757 6557 1055 0,'0'0'126'0,"0"0"58"15,0 0-113-15,0 0-31 16,0 0-9-16,0 0 0 15,213-110-9-15,-160 102-4 16,-9 8-10-16,-12 0-1 16,-6 1-1-16,-8 26-6 0,0 6 0 15,-18 14 0 1,0 5 0-16,-18 5 5 0,-26-3-4 16,3-5 3-16,-3-11 0 15,9-11-2-15,9-10-2 16,8-7 1-16,12-10 1 15,6 0-2-15,0 0-3 16,0 0 3-16,24 0 0 16,37-10 5-16,15-8 5 15,12-5 1-15,6 0-10 16,-9 6 0-16,-6 7-1 16,-30 0-99-16,-49 7-360 0</inkml:trace>
  <inkml:trace contextRef="#ctx0" brushRef="#br0" timeOffset="30162.6">12848 4925 323 0,'0'0'162'0,"0"0"-2"16,0 0-71-16,0 0-23 16,0 0-24-16,0 0-9 15,0 0 16-15,-26 1-5 16,26-1-8-16,0 0 19 15,0 0 8-15,-9 0-11 0,0 0-12 16,-8 3-18-16,-1 3-18 16,1 2-3-16,8-2-1 15,0 1 2-15,9-7-2 16,0 0 0-16,0 0 0 16,0 0 3-16,0 0 1 15,0 0 10-15,0 0-4 16,0 0 1-16,35 0 7 15,27 0 40-15,31-3-8 16,19-12-11-16,16-9-9 16,19 0-8-16,17 5-14 0,-9-3-1 15,-26 13-5 1,-27 0 3-16,-35 5-4 0,-14 4 1 16,-27 0-2-16,1 0-4 15,-4 0 4-15,-5 0 1 16,-1 4-1-16,1 9-1 15,-1 6 1-15,10 9-10 16,-4 16 10-16,-5 9 3 16,-1 21 0-16,1 13 4 15,-1 12-6-15,1 10 6 16,5 3-3-16,-14-4 0 16,9-4 4-16,-10-11-3 15,19-14-3-15,-10-5 3 16,10-9 5-16,-1-1 0 15,-3 3 0-15,4-1 0 0,-10-1-9 16,1 3 2-16,-9 2 5 16,-9-2-7-16,0-3 3 15,0 6-1-15,0-11-3 16,0 2 2-16,0-4-1 16,0-10 1-16,0-4-2 15,-9 1 2-15,-9-5-1 16,1-4-1-16,-10-3 2 15,1 2 2-15,-15 1-2 16,-12-5-1-16,10 1 2 16,-16-5-2-16,0 5 1 15,-2-2-1-15,-9 2-1 0,-6-3 1 16,14 3-1-16,-5 0 1 16,8-5-1-16,-2-6 0 15,-1 2-2-15,-14-4 2 16,-9 3 0-16,-11 0 1 15,2-2-1-15,-8 2-3 16,-1 0 3-16,7-1 0 16,2-1-1-16,0-1 1 15,7-2 0-15,-7-2-1 16,-8-2 0-16,-1-1-1 16,7 3 1-16,-16 2 0 15,1-4 1-15,0 1 0 16,0-3 0-16,-9 4 0 0,0-4 0 15,8 1 0-15,1-3-1 16,6-3 2-16,11-1-1 16,9 2 4-16,6-3-4 15,21 1 2-15,-12-5-2 16,11 0 1-16,-2 5-1 16,-7-4 0-16,-11 4 1 15,-6-5-1-15,6 9 0 16,-6-5 0-16,-8-1 1 15,14 6-2-15,3-7-1 16,0 1 2-16,14-2 0 16,9-1 1-16,4 0 2 0,-4 0-3 15,12 0-1 1,-12 0 0-16,9 0 2 0,-5 0-1 16,5 0 0-16,9 0 1 15,-6 0 1-15,6 0 1 16,-1 0 4-16,-7 0-1 15,-16 0-6-15,0-1 5 16,-11-2-5-16,3 1 1 16,-3 0 0-16,11 0-1 15,-2-3 1-15,17 5 1 16,-6 0-1-16,6 0 1 16,3-5-1-16,-12 3 0 15,10-3-1-15,-10 1 1 16,-6 2 2-16,1-7-2 15,-4 9 0-15,10-5 2 0,8 5-1 16,-6-3 1-16,6 3-1 16,12 0-2-16,-3 0 1 15,0 0-1-15,-1 0 0 16,-4 0 1-16,4 0-1 16,1 0 1-16,3-1 0 15,-12 1 1-15,0 0-1 16,0 0 0-16,-5-3 1 15,-4 3 1-15,18 0-5 16,-6 0 5-16,15 0-3 16,-1 0 0-16,13 0 8 15,-4 0-1-15,6 0-2 0,-11-4-4 16,5 4 3-16,10 0 3 16,-10 0-5-16,0 0 0 15,4 0 1-15,-4 0-1 16,1 0 0-16,-1 0 0 15,1 0-1-15,-1 0 5 16,0 0 5-16,-5 0-5 16,2 0-5-16,-11 0 4 15,6 0-4-15,0 0-1 16,-1 0-3-16,-14 0 1 16,-11 11-9-16,-19-6-119 15,-14-10-774-15</inkml:trace>
  <inkml:trace contextRef="#ctx0" brushRef="#br0" timeOffset="31334.4882">2490 7144 729 0,'0'0'68'16,"0"0"87"-16,0 0-14 16,0 0-22-16,0 0-33 15,0 0-19-15,0 0-7 16,-52-41 10-16,52 41-4 15,-9 0-25-15,0 0-11 0,-14 0-30 16,-21 17 4-16,0 21-4 16,-23 19-3-16,5 20 3 15,12 1 1-15,7 2-1 16,16-16-1-16,18-16 1 16,9-11-1-16,0-19 1 15,0-9-8-15,0-7 7 16,0-2 1-16,0 0 0 15,0 0 6-15,0-2 2 16,18-35-1-16,8-11-3 16,18-11-4-16,-3-5 0 15,3 1 0-15,9 0 1 0,-3 13-2 16,-7 6 0-16,-7 21 0 16,-4 8 1-16,3 13-3 15,0 2-7-15,6 9 5 16,12 27 3-16,8 8-3 15,6 10-4-15,10 4-104 16,-16-4-120-16,-20-17-217 16</inkml:trace>
  <inkml:trace contextRef="#ctx0" brushRef="#br0" timeOffset="31756.2839">1229 8246 957 0,'0'0'72'0,"0"0"121"16,0 0-41-16,0 0-65 16,0 0-48-16,0 0-39 15,-35 36 6-15,35 8-6 16,23 15 18-16,-2 3 9 15,2 2-5-15,-14-4-12 16,0 0-5-16,0-9-5 16,-9-8 0-16,0-16 0 15,0-4-82-15,0-19-169 16,-9-4-157-16</inkml:trace>
  <inkml:trace contextRef="#ctx0" brushRef="#br0" timeOffset="31990.7044">781 8373 913 0,'0'0'128'0,"0"0"1"15,0 0-31-15,0 0-53 16,0 0-14-16,155-129 28 15,-61 85-10-15,0 5-19 16,-15 8-9-16,-12 7-21 16,-14 14-2-16,-1 5-84 15,-28 5-182-15,-24 5-305 0</inkml:trace>
  <inkml:trace contextRef="#ctx0" brushRef="#br0" timeOffset="32287.5323">652 8905 804 0,'0'0'30'0,"0"0"138"0,0 0-104 15,0 0-23-15,0 0-11 16,0 0 9-16,-26 3-2 16,26-3 1-16,18 0 12 15,43 0 28-15,33-27 21 16,35-16-27-16,34-4-50 16,7 3-22-16,-6 13-1 15,-18 4-115-15,-52 17-421 16</inkml:trace>
  <inkml:trace contextRef="#ctx0" brushRef="#br0" timeOffset="36117.0726">2286 2243 667 0,'0'0'160'0,"0"0"-16"16,0 0 5-16,0 0-57 15,0 0 22-15,0 0-28 16,0 0-9-16,-235-54-24 16,192 54-2-16,-16 0-28 15,-8 15-21-15,-4 19-2 16,4 6 0-16,23 2-2 15,18 3-1-15,26-8-2 16,0 0 0-16,26-3-13 0,50-3 12 16,3-2 6-16,6-2 0 15,3-1-2-15,-29-7-9 16,-7 5 4-16,-25-1 1 16,-19-3-2-16,-8 7 3 15,0 4 5-15,-52 1 4 16,-19-4 0-16,-13-1-2 15,5-14 0-15,2-7 3 16,16-6-3-16,-6 0-2 16,23 0-2-16,-6-18-133 15,15-10-189-15,9-6-421 16</inkml:trace>
  <inkml:trace contextRef="#ctx0" brushRef="#br0" timeOffset="36382.825">2215 2231 1058 0,'0'0'81'0,"0"0"170"16,0 0-130-16,0 0-69 16,0 0-44-16,0 0-8 15,27 44-12-15,14 14 12 16,3 7 11-16,-9 3 3 15,9-3 0-15,-12-9-8 0,-6-2-4 16,-17-14-2 0,-9-8-4-16,0-4-2 0,0-13-88 15,-35-13-193-15,-33-2-384 16</inkml:trace>
  <inkml:trace contextRef="#ctx0" brushRef="#br0" timeOffset="36773.6769">2095 2563 983 0,'0'0'15'0,"0"0"-3"0,0 0 89 16,0 0 1 0,0 0-31-16,299-9-22 0,-220-12-22 15,-3-2-12-15,-23-3-9 16,-1 3-3-16,-19-4-3 15,-16-5-26-15,-8 0-44 16,-9 1 23-16,0 2 4 16,0 0 38-16,-9 6 5 15,-23 11 1-15,6 4 17 16,-1 8 4-16,10 0-13 16,8 11-9-16,-9 21-4 15,18 12 3-15,0 1 2 16,0 4 18-16,0-2 22 15,44-5-6-15,0-10-6 16,6-4-7-16,-6-10-3 0,14-7-5 16,4-8-10-16,14-3-4 15,-15 0 0-15,7-5-75 16,-33-16-90-16,-9-5-107 16,-8-6-169-16</inkml:trace>
  <inkml:trace contextRef="#ctx0" brushRef="#br0" timeOffset="37148.6838">3169 2355 435 0,'0'0'313'0,"0"0"-131"16,0 0 17-16,0 0-86 16,0 0-80-16,0 0-30 0,-26 24-1 15,52 30 58 1,10 14-16-16,-4 3 6 0,-15 2-11 16,1 0-15-16,-18-11-3 15,0-17-9-15,0-15 0 16,0-18-6-16,0-8-5 15,0-4 7-15,0 0 8 16,-18-31 12-16,-17-9-14 16,-9-15-4-16,3-10-1 15,6-11-9-15,21-1 0 16,14-1-1-16,0 9 1 16,5 17-1-16,39 16-5 15,-3 17 5-15,-11 12 1 16,2 7-6-16,3 0-1 15,6 26 6-15,-6 5-6 0,-9 5 7 16,-17-1-6-16,-9 0 6 16,0 5 4-16,-32-5-3 15,-21-8 6-15,-8-3-7 16,2-5-18-16,-2-6-171 16,8-6-140-16,3-7-244 15</inkml:trace>
  <inkml:trace contextRef="#ctx0" brushRef="#br0" timeOffset="37586.113">3968 2257 877 0,'0'0'119'0,"0"0"80"15,0 0-40-15,0 0-51 16,0 0-40-16,0 0-25 16,0-9-32-16,0 19-11 15,0 20-8-15,0 15 8 16,0 2 6-16,0 2 4 16,-2 0-9-16,-7-4 3 15,-6 0 0-15,6-12-1 16,1-7-1-16,-1-8-2 15,9-9 0-15,0-4-1 16,0-4-1-16,0-1-2 0,0 0 4 16,26 0 6-16,24 0 3 15,3 0-2-15,17-1-4 16,6-13 5-16,0-2-3 16,-6 4-5-16,-2 0 0 15,-16 7 0-15,-8-1 0 16,-3-1 1-16,-15 2-2 15,1 1-51-15,-13 4-78 16,-11-1-103-16,-3-2-152 16</inkml:trace>
  <inkml:trace contextRef="#ctx0" brushRef="#br0" timeOffset="37789.2608">4422 2493 843 0,'0'0'172'0,"0"0"54"16,0 0-51-16,0 0-23 15,0 0-70-15,0 0-38 16,-76-24-15-16,76 24-24 16,0 19-5-16,0 20-2 15,0 17 2-15,9 10 1 16,8 4 4-16,-8 1-5 16,-9-4-6-16,0-13-214 15,-44-27-953-15</inkml:trace>
  <inkml:trace contextRef="#ctx0" brushRef="#br0" timeOffset="39476.933">18825 3971 1119 0,'0'0'46'15,"0"0"57"-15,0 0-76 16,-266 0 7-16,213 24-20 16,-6 3-1-16,24 9-9 15,18-5-2-15,17 3-2 16,0-4-3-16,35-5 3 15,41 0 3-15,26-2-1 16,4-4-2-16,-4-2 4 16,-17 1-2-16,-24 1-2 15,-20-3 1-15,-32 4-1 16,-9 3 0-16,0 5 1 16,-67-1 8-16,-21 1 1 15,-6-5-3-15,-8-14 0 0,17-7 3 16,15-2-5-16,11 0-5 15,24-19-2-15,9-13-141 16,17-8-189-16,9-5-267 16</inkml:trace>
  <inkml:trace contextRef="#ctx0" brushRef="#br0" timeOffset="39727.0133">19261 3810 878 0,'0'0'127'0,"0"0"96"16,0 0-70-16,0 0-34 16,0 0-63-16,0 0-38 15,0 4-18-15,0 43-10 0,26 21 10 16,18 9 12-16,-9 2-2 16,-2-11 1-16,-7-7-5 15,0-8-4-15,1-12 0 16,-10-7-2-16,-8-6 0 15,-3-10 0-15,-6-7-28 16,0-5-143-16,0-6-86 16,-50 0-409-16</inkml:trace>
  <inkml:trace contextRef="#ctx0" brushRef="#br0" timeOffset="40133.1755">19056 4213 466 0,'0'0'536'16,"0"0"-445"-16,0 0-39 16,0 0 7-16,0 0 24 15,284-37-36-15,-182 15-3 16,10-1-8-16,-10-3-17 16,-5 1-10-16,-4 0-6 15,-25 2-2-15,-24 6-1 16,-18 7-4-16,-17-4-11 15,-9 1 7-15,0-4 0 0,0 4 0 16,-27 1 4 0,-25 5-1-16,2 6-2 0,-3 1 6 15,9 0-5-15,12 13 1 16,6 12 3-16,17 7-3 16,9 2 1-16,0 3 4 15,18-2 6-15,31-7 4 16,4-2 4-16,8-10 2 15,7-8-5-15,8-5-5 16,-6-3 0-16,-3 0-6 16,-5-7-1-16,-9-12-129 15,-21-1-82-15,-15-2-125 16,-17-4-236-16</inkml:trace>
  <inkml:trace contextRef="#ctx0" brushRef="#br0" timeOffset="40523.8046">20300 3988 432 0,'0'0'267'0,"0"0"-67"16,0 0-11-1,0 0-88-15,0 0-65 0,0 0-30 16,0 49 64-16,35 10 16 16,9 15-19-16,6 1-26 15,-6 2 18-15,-9-2-9 16,-9-4-23-16,-17-11-16 16,-9-18-11-16,0-15 1 15,0-12 1-15,0-13 1 16,0-2-2-16,-9 0 9 15,-26-27-2-15,-18-17-7 16,4-12-1-16,-4-15 1 0,9-14-1 16,3 0-3-1,23-2 2-15,18 8-5 0,0 14 2 16,36 14 2-16,13 11 1 16,13 13 1-16,-12 16 0 15,11 11-3-15,-8 0 2 16,-4 22-3-16,-13 9 2 15,-19 8-2-15,-17-2-4 16,0 12 7-16,-35-4 1 16,-26-3 1-16,-7-8-1 15,7-6-18-15,-7-11-59 16,7-9-115-16,2-8-110 16,7-3-438-16</inkml:trace>
  <inkml:trace contextRef="#ctx0" brushRef="#br0" timeOffset="41086.3101">22071 3792 1185 0,'0'0'68'15,"0"0"117"-15,0 0-104 16,0 0-58-16,0 0-18 16,0 0-5-16,-232 116-1 15,232-74 0-15,0-6 2 0,24 1 0 16,37-2 17-1,24-4-11-15,-6 1 3 0,15-4-4 16,-18-6-4-16,-15-2 2 16,-17-1-3-16,-11-4 2 15,-25-7-3-15,-8 4 0 16,0-1 0-16,0 0 2 16,-49 6 7-16,-13-7-1 15,-14-5-5-15,-12-1 1 16,-14-4 1-16,8 0-5 15,0 0-13-15,24-6-111 16,3-14-104-16,23-9-153 0</inkml:trace>
  <inkml:trace contextRef="#ctx0" brushRef="#br0" timeOffset="41258.272">21907 3838 1010 0,'0'0'65'15,"0"0"129"-15,0 0-78 16,155-122-54-16,-44 82-34 16,9-1-11-16,9 9-17 15,-9 14-3-15,-18 5-267 16,-40 3-949-16</inkml:trace>
  <inkml:trace contextRef="#ctx0" brushRef="#br0" timeOffset="42789.1589">20979 10688 371 0,'0'0'224'16,"0"0"-119"-16,0 0 43 16,0 0-13-16,0 0-70 0,0 0-26 15,0 0-4-15,-9 0-5 16,9 0 1-16,0 0 1 15,-9 0-4 1,9 0 0-16,-8 0 19 16,-1 0-10-16,3 0-16 0,-3 0-4 0,9 0-3 15,0 0-3 1,0 0-11-16,32 0-16 16,47 0 16-16,50 0 15 15,26 0 0-15,50-17 10 16,26-10 5-16,18 0 9 0,9-7-5 15,-9-1-12-15,-24 0-6 16,-29 6-11 0,-58 7-1-16,-36 6-3 15,-49 9 2-15,-27 4-3 16,-17 3 0-16,-9 0-24 0,0 0-95 16,0 0-36-16,0 5-54 15,0-5-364-15</inkml:trace>
  <inkml:trace contextRef="#ctx0" brushRef="#br0" timeOffset="43205.7708">22919 9821 882 0,'0'0'27'16,"0"0"183"-16,0 0-100 16,0 0-5-1,-84-123-42-15,75 102-16 0,0 11-14 0,0 3-3 16,9 2 7 0,0 5-8-16,0 0-18 15,0 10-11-15,0 29-12 16,9 33 12-16,44 32 10 15,5 24-4-15,12 21 8 0,-2 17 2 16,2 5-7-16,-11-11-2 16,-16-4-4-1,-7-24 0-15,-4-14 0 16,-15-17 0-16,-8-21 0 16,0-15 1-16,-9-18-3 0,9-10-1 15,-1-15 0-15,-8-11-2 16,0-7-4-16,0-4-78 15,0 0-93-15,0-20-39 16,0-22-380-16</inkml:trace>
  <inkml:trace contextRef="#ctx0" brushRef="#br0" timeOffset="43504.7769">23692 10365 1115 0,'0'0'51'15,"0"0"151"1,0 0-112-16,0 0-28 0,0 0-59 0,0 0-2 16,-32 112-1-1,41-22 27-15,32 4 0 16,-15-11-10-16,9-7-10 15,-17-1-4-15,-1-6-1 0,-14-5-2 16,-3-10 0-16,0-22-52 16,0-11-137-16,0-21-80 15,0-5-95-15,0-38-265 16</inkml:trace>
  <inkml:trace contextRef="#ctx0" brushRef="#br0" timeOffset="43739.2452">23830 10738 870 0,'0'0'136'0,"0"0"58"16,0 0-124-16,0 0-7 16,0 0-17-16,0 0 9 0,248-46-24 15,-119 34-13-15,26-3 14 16,27-6 1-16,5-6-21 16,-14-5 9-1,-9-5-7-15,-9 2-7 16,-26 6 1-16,-9 7-4 15,-36 1-2-15,-13 10-1 16,-30 7-1-16,-15 4-1 0,-8 0-25 16,-1 13-102-1,-17 14-136-15,-17 1-317 0</inkml:trace>
  <inkml:trace contextRef="#ctx0" brushRef="#br0" timeOffset="44254.9008">22697 12612 1203 0,'0'0'53'0,"0"0"87"15,0 0 69-15,0 0-172 16,0 0-24-16,0 0-5 16,-35 19-8-16,44 22 0 15,8 13 7-15,10 9 1 16,-10-1 2-16,-8-6-3 15,0-2 0-15,-9-5-7 16,0-8-2-16,0-6 1 16,0-11-2-16,0-7-95 15,0-17-240-15,0 0-319 16</inkml:trace>
  <inkml:trace contextRef="#ctx0" brushRef="#br0" timeOffset="44833.0603">23426 12689 1176 0,'0'0'60'0,"0"0"158"16,0 0-168-16,0 0-24 15,0 0-14-15,0 0-10 16,-231 101-2-16,213-44 2 15,9-6 8-15,9-10-4 16,0-8 9-16,35-13-5 16,9-8-5-16,15-6 3 0,-7-6-4 15,1 0-2-15,-3-17 2 16,-6-4 1-16,-9-12-5 16,-12 1-6-16,-5-6 5 15,-1-7-3-15,-8-4 4 16,0 0 0-16,9 2 2 15,-1 4-4-15,1 11 1 16,-4 13-1-16,-14 11-1 16,0 8 1-16,0 0-4 15,0 10-10-15,0 28-2 16,0 9 18-16,0 7 4 16,0 0-3-16,18-6-2 0,-1-1 3 15,10-8 1 1,8-8-2-16,6-10 4 0,3-9-1 15,0-3 0-15,-3-9 4 16,-6 0-3-16,9-9 11 16,-9-18-9-16,-3 0 4 15,-6-5 4-15,-17-5 2 16,-9-2-2-16,0 3 0 16,-26 4-9-16,-33 0-6 15,-20 15-7-15,3 13-8 16,-6 4-12-16,18 9-50 15,2 18-110-15,21 0-184 16,6-10-461-16</inkml:trace>
  <inkml:trace contextRef="#ctx0" brushRef="#br0" timeOffset="45161.3376">24362 12534 894 0,'0'0'432'16,"0"0"-329"-16,0 0-11 16,0 0-71-16,0 0-5 15,0 0 46-15,258 134-30 16,-197-66-6-16,-11 1-17 16,-15-3-4-16,0-9 0 15,-8-19 0-15,-10-17-3 0,-14-15 0 16,9-6 2-1,-12 0 4-15,9 0 11 0,-9-21 22 16,0-18-10-16,0-19-16 16,0-5-2-16,0-13-3 15,0-8-4-15,0-6-6 16,0-8 0-16,0 16-2 16,0 14-38-16,8 26-27 15,1 16-31-15,-9 8-401 16</inkml:trace>
  <inkml:trace contextRef="#ctx0" brushRef="#br0" timeOffset="47271.1865">18679 8358 752 0,'0'0'81'0,"0"0"140"15,0 0-90-15,0 0-16 16,0 0-32-16,0 0-24 16,-9-18-15-16,9 18-25 15,-9 0-19-15,9 0-3 16,0 12 3-16,0 9 1 15,0 13 7-15,0 13 4 16,0 23 2-16,35 13 9 16,6 10-8-16,3 8-4 15,9-2-3-15,-4 14-3 16,4 5-3-16,-3 5 2 16,-15 10 4-16,0-10-7 15,-9-6 2-15,-8-15-3 0,0-10 0 16,-13-18 0-16,4-8 0 15,0-16 0-15,0-10 1 16,0-9-1-16,-1-8 0 16,1-3 0-16,0 2 0 15,8 3 1-15,-8-2 0 16,0 4-1-16,0-3 1 16,-9-1-1-16,0-1 1 15,9-7-1-15,-9-3 0 16,0 3 1-16,0 0 0 15,0 2-1-15,0 10 2 16,0 7-2-16,0-3 0 0,0 6-1 16,0-5 2-16,5 0-1 15,4-5 0-15,9-5 0 16,-9 0 1-16,8-2-1 16,-8-4 0-16,0 4 3 15,-1-8-3-15,-8 3-1 16,9 2 1-16,9 4 0 15,-9 0 1-15,5 5-1 16,-5-3 2-16,9-2-2 16,-10-5 0-16,1-5 0 15,0-2 0-15,0-7 0 16,-9-2 2-16,0 0 2 16,8 0 7-16,1 0 10 15,9 0-11-15,17-15-4 16,6-2-3-16,3 0-2 0,6 7 0 15,2 0-1-15,1 1 0 16,5 1 1-16,4 1 0 16,-4-3-1-16,13 0 0 15,-4 0 0-15,12-2 2 16,-3-3 1-16,0-2-3 16,-6 6 0-16,-2-1-2 15,-7 3 5-15,-2 5-6 16,-15-3 3-16,17 3 0 15,-11 4 0-15,3-4 0 0,5 4 0 16,-14 0 0 0,9-4 0-16,-12 1 2 0,3-2-2 15,-9 0-3-15,6 5 3 16,-6-5-1-16,0-1 1 16,0 2 1-16,-3-3-1 15,-5 2-3-15,-1 0 3 16,-9 3 0-16,-8-1 1 15,-9 3-1-15,0 0 0 16,0 0-1-16,0 0 1 16,0 0 0-16,0 0-1 15,0 0-5-15,0 0-3 16,0 0-30-16,0-5-106 16,-52-7-285-16</inkml:trace>
  <inkml:trace contextRef="#ctx0" brushRef="#br0" timeOffset="48834.0891">18608 8341 658 0,'0'0'142'0,"0"0"36"16,0 0-63-16,0 0-41 15,0 0-22-15,0 0-20 16,0 0 10-16,0-1 18 16,0 1-7-16,0 0-13 15,0 0-3-15,0 0 0 0,0 0-8 16,-9 0-20-16,9 0-8 15,-8 0 4-15,-7 6-1 16,15 0-3-16,0-2-1 16,0-4 1-16,0 2-1 15,0-2-6-15,15 6 0 16,29-2 6-16,35-4 3 16,23 0 4-16,18 0 0 15,26-22-5-15,1 1 3 16,-18-10-2-16,-18-1-3 15,-18 5 3-15,-31 4 2 16,-21 3-2-16,-15-2 6 0,-8 13 13 16,-9-2-7-16,-9 4-7 15,8 2-2-15,1 4-6 16,-9-4 0-16,0 5 2 16,0 0-2-16,0 0-1 15,9 0-4-15,8 5-2 16,16 22 0-16,11 9 7 15,8 5 3-15,-2 0-3 16,3 3 0-16,-4-6 0 16,-13-6 0-16,-10-6 1 15,-9-9-1-15,-8-9 1 16,0-3 1-16,-9-5 0 16,0 0-1-16,0 0 3 0,0 0-2 15,0 0 6-15,0-9-2 16,0-14-5-16,0-9 1 15,0-4 0-15,0-8-2 16,9-6 1-16,0 0-3 16,5-3 2-16,4 4 0 15,-1 13 1-15,1 4-1 16,-1 10 0-16,-8 12 0 16,-9 4-2-16,0 6-2 15,9 0 3-15,9 0-9 16,14 22 9-16,12 12 0 15,8 10 1-15,16 6 0 0,2-3 0 16,-3-3 1-16,-5-7 0 16,-13-12-1-16,-5-9 1 15,-17-4 0-15,-4-12 2 16,-5 0-3-16,-1 0 5 16,10 0 7-16,-10-17 2 15,9-10-7-15,7-2-3 16,-7-4-4-16,0 5 0 15,1 1-2-15,-1 10 1 16,-3 1-1-16,21 0 2 16,9-3 0-16,23 3-3 15,18-6 1-15,20 1 2 16,6 0 0-16,-9-1 1 0,9 4-1 16,-17 1 0-1,-19 4 0-15,-31 4 0 0,-18 1 1 16,-17 8-1-16,-18 0-3 15,0 0-58-15,-62-1-348 16</inkml:trace>
  <inkml:trace contextRef="#ctx0" brushRef="#br0" timeOffset="49271.5303">19349 6881 1006 0,'0'0'31'15,"0"0"190"-15,0 0-101 16,0 0-18-16,0 0-61 16,0 0-21-16,-35-3-18 0,35 57 1 15,35 24 9-15,6 15 24 16,-6 2-19-16,0 3-7 15,0-15-7-15,-3-13 0 16,-14-15 2-16,-1-18-5 16,-17-5 0-16,9-11 0 15,-9-1-2-15,0-6-5 16,0-6-157-16,0-8-118 16,-9 0-258-16</inkml:trace>
  <inkml:trace contextRef="#ctx0" brushRef="#br0" timeOffset="49459.1205">19873 7316 1050 0,'0'0'135'0,"0"0"-46"16,0 0-49-16,0 0-40 15,0 0-18-15,0 0-126 16,0 0-181-16</inkml:trace>
  <inkml:trace contextRef="#ctx0" brushRef="#br0" timeOffset="49880.9212">20241 6807 947 0,'0'0'236'0,"0"0"-76"16,0 0-52-16,0 0-47 15,0 0-54-15,0 0-7 16,0 71-3-16,0-11 2 15,-17 2 2-15,-1-3 8 16,10-5-7-16,-1-7 0 0,9-13-1 16,0-6-1-16,0-8 0 15,0-6-2-15,0-8 1 16,0 4 1-16,17-8 0 16,10 1 1-16,-1-3 1 15,24 0 5-15,2 0-5 16,7-15 6-16,20-2-7 15,-3-6 7-15,-6-1-8 16,-2 9 1-16,-24 3-1 16,-18 8 0-16,-17 2-8 15,-9 2-90-15,0 0-66 16,0 0-149-16,-18 0-393 16</inkml:trace>
  <inkml:trace contextRef="#ctx0" brushRef="#br0" timeOffset="50099.664">20525 7050 881 0,'0'0'138'15,"0"0"98"-15,0 0-90 16,0 0-84-16,0 0-47 16,0 0-14-16,-26 19-1 15,44 13 23-15,17 2 16 16,-12 6-22-16,12-5-11 15,-8 2-4-15,-10 5-4 0,-8 1-1 16,-9 1-70 0,0-5-117-16,0-13-208 0</inkml:trace>
  <inkml:trace contextRef="#ctx0" brushRef="#br0" timeOffset="50365.2911">20953 6791 1116 0,'0'0'83'0,"0"0"159"0,0 0-168 16,0 0-34-16,0 0-26 15,0 0-6-15,26 87 23 16,18-29-11-16,6 6-5 15,2-5-10-15,1 2-4 16,-12-3-1-16,-6 2-2 16,-9-6-158-16,-17-18-226 15</inkml:trace>
  <inkml:trace contextRef="#ctx0" brushRef="#br0" timeOffset="54397.6932">22097 8000 581 0,'0'0'114'16,"0"0"27"-16,0 0-21 15,0 0-34-15,0 0-33 16,0 0-16-16,0 0-1 15,0 0 3-15,0 0 6 16,0 0-3-16,0 0 7 16,0 0-13-16,0 0-6 15,0 0-16-15,0 0 8 0,0 0-2 16,0 0 1-16,0 0-12 16,0 0-3-16,41 0-3 15,20-4-3-15,33-10 0 16,35-6 3-16,17 3-2 15,27-2-1-15,-3 1 0 16,2-2 2-16,-8 2 0 16,-26-1 3-16,-27 2-4 15,-26 3 0-15,-32 2 0 16,-27 6 0-16,-9 1 3 16,-11-3 1-16,-6 5-3 15,9-7 17-15,-9 5-11 16,9 0-4-16,-9 1-2 0,0-1-2 15,0 2 1-15,9-2 0 16,-9 5 0-16,0 0 0 16,0 0 1-16,0 0-2 15,8 0-10-15,19 25-4 16,8 9 13-16,-6 11 2 16,18 0 1-16,-12 0 0 15,0-6-2-15,-3-10 1 16,-5-3 2-16,-18-8-2 15,-1-5-2-15,1-6 0 16,-9-3 1-16,0 1 0 16,0-5 3-16,0 0 0 0,9 0 3 15,-9 0 3-15,0-5 3 16,0-10-5-16,0-11-4 16,0-12-2-16,9-4 0 15,-9-5 1-15,8-3-2 16,10 2-1-16,14 6 1 15,3 3-3-15,0 17 0 16,-8 4 2-16,-15 6 0 16,8 11-1-16,-2 1-2 15,17 0-2-15,0 15 0 16,23 14 6-16,4 10 1 16,5 5 0-16,3 3 1 15,-2-3 1-15,-16-6-3 0,-2-8 3 16,-6-5-3-16,-18-6 2 15,-8-8-2-15,-9-3 1 16,-1-4 1-16,-8-4-1 16,9 0 2-16,-9 0-1 15,0 0 2-15,3 0 3 16,18 0-6-16,5-16 1 16,9-11 3-16,9-5-5 15,6-5 0-15,2 5 0 16,-2-3 0-16,3 6 0 15,-9 7 1-15,6 1-1 16,2 6-1-16,7 3 0 0,2 2 0 16,24 6 0-1,12-4 0-15,23 6 1 0,17-2 0 16,24-5 6-16,3-1 2 16,-9-5 2-16,0 2-2 15,-26 1-2-15,-9-2-1 16,-35 9-4-16,-24-2 3 15,-31 7 0-15,-10 0 1 16,-11-5 2-16,-9 5-2 16,0 0-3-16,0 0-2 15,0 0-4-15,0 0-14 16,-9 0-101-16,-49 0-162 16,-21 0-386-16</inkml:trace>
  <inkml:trace contextRef="#ctx0" brushRef="#br0" timeOffset="56085.928">23505 6710 1106 0,'0'0'60'0,"0"0"113"0,0 0-87 15,0 0-30 1,0 0-36-16,0 0-20 0,-79 19-11 15,88 24 11-15,26 8 0 16,9 0 18-16,-3-4-11 16,2-4 10-16,1 0-9 15,-9-6 7-15,-11-5-6 16,-7 0 2-16,-17-5-1 16,0-4-9-16,0-5 0 15,0-2 3-15,-8-1 5 16,-42-2-1-16,-12-4-3 15,-14-8-5-15,-3-1-78 0,-6 0-145 16,1-20-179-16</inkml:trace>
  <inkml:trace contextRef="#ctx0" brushRef="#br0" timeOffset="56289.0373">23435 6777 1002 0,'0'0'95'0,"0"0"70"16,0 0-60-16,0 0-47 16,105-131-26-16,-47 96-9 15,4-2-14-15,14 5-8 16,-15 7 2-16,-2 6-3 16,-6 10-43-16,-12 7-144 15,-15 0-259-15</inkml:trace>
  <inkml:trace contextRef="#ctx0" brushRef="#br0" timeOffset="56507.8035">24459 6980 998 0,'0'0'120'0,"0"0"80"16,0 0-119-16,0 0-47 15,0 0-34-15,0 0-4 16,0 0-128-16,-9-32-212 16</inkml:trace>
  <inkml:trace contextRef="#ctx0" brushRef="#br0" timeOffset="56961.0569">24965 6648 797 0,'0'0'337'16,"0"0"-206"-16,0 0 6 15,0 0-75-15,0 0-38 16,0 0-19-16,-216 27-5 16,183 22 0-16,16 4 1 15,17 4 0-15,0-6 3 16,9-11 3-16,32-6 6 15,11-8-2-15,-5-11-9 0,18-8 3 16,-13-7 0-16,-2 0 2 16,-15-4 0-16,0-20 2 15,-17-2 2-15,-9-4 1 16,-9-4 3-16,0-4-2 16,0 1 0-16,-44-1 1 15,0 4-4-15,-6 5-9 16,6 13-1-16,9 5-6 15,17 11-61-15,10 0-100 16,8 0-278-16</inkml:trace>
  <inkml:trace contextRef="#ctx0" brushRef="#br0" timeOffset="57507.908">25659 6506 1059 0,'0'0'83'16,"0"0"89"-16,0 0-77 16,0 0-55-16,0 0-10 15,0 0-11-15,-231 13-8 16,231 10-2-16,0 7 3 0,0-1-3 15,35 8 18 1,23-4-10-16,13 5-1 0,13-2-4 16,-5-4-2-16,6 0-4 15,-17 0-3-15,-16-5 0 16,-17-1-2-16,-17-3-1 16,-18 4-6-16,0-3 5 15,-26-1 1-15,-18-10 0 16,-6-5-2-16,15-8-3 15,-9 0 5-15,18-17-1 16,-15-6-17-16,23-11 6 16,1 1 11-16,17-6-6 15,0 4 4-15,0-5-1 16,35 1 0-16,6 0 7 16,11 8-6-16,-17-5 5 0,6 6-3 15,-23 3 2-15,0 6 2 16,-18 2 4-16,0 0 5 15,0-1 2-15,0 4-1 16,-36 5-4-16,-5-1-9 16,-11 3 0-16,-24 9-3 15,-3 0 3-15,-6 23-37 16,-9 16-160-16,6-6-322 16</inkml:trace>
  <inkml:trace contextRef="#ctx0" brushRef="#br0" timeOffset="59242.7709">26888 7628 575 0,'0'0'89'15,"0"0"45"-15,0 0-54 16,0 0 10-16,0 0-46 16,0 0-1-16,-9 0 15 0,1 0 4 15,8 0 0-15,0 0-12 16,-9 0-2-16,9 0-12 15,-9 0-15-15,9 0-10 16,0 0-1-16,0 0-6 16,0 0 0-16,0 0-4 15,0 0-1-15,0 2-2 16,61 3 3-16,16-5 5 16,25 0 17-16,18 0-3 15,9 0-4-15,-3 0-5 0,23-7-3 16,-20 0 0-1,-1 4 10-15,-19-1-9 0,-27 1 7 16,-38 1-1-16,-33 2 8 16,1 0-2-16,-12 0-3 15,0 0 7-15,0 0-13 16,0 0-6-16,0 0-3 16,0 0-2-16,0 0-9 15,18 27 3-15,-1 13 3 16,10 11 3-16,-1 15 0 15,-9 4 1-15,7 10 2 16,-7 5 4-16,10 8-2 16,-10 3 1-16,18 1 2 15,-2 4-1-15,-7-3 0 0,0 4-3 16,-8-7-3-16,-1-4 1 16,-8-9 1-16,-9-3-1 15,0-5 3-15,0-3-4 16,0-3-1-16,0-9 1 15,9 0-1-15,-9-10 1 16,0-13-1-16,0-4 0 16,0-5 2-16,0-1-2 15,0-6 0-15,0-2-1 16,0-1 2-16,0-2-1 16,0-5 0-16,0 1 0 15,0-2 0-15,0-3 0 16,0 11 5-16,-18-6-5 0,-8 10 0 15,-9 0 0 1,-12-5 1-16,18 6-1 0,-15-7 1 16,18 2 2-16,-7-7-6 15,-2 5 5-15,9-8-2 16,-9 5 0-16,-15 1 2 16,-20 1-6-16,-24 4 2 15,-8 5 2-15,-9 3-9 16,5-3 7-16,-5 2-7 15,17 2 6-15,9-1 2 16,6-3 0-16,12-6 1 16,-12 3 0-16,12-9-4 15,-4 3 1-15,13-4 1 16,5-2 0-16,15-3 2 16,9-1-1-16,11-2-1 0,-8 1 2 15,0-2 0-15,-7 4 2 16,-2 7-3-16,0-3 2 15,-9 2-2-15,-5 1 2 16,13-2-1-16,1 1 0 16,3-5 0-16,6 4 0 15,-1 2 0-15,1-4-1 16,0 3 2-16,-15 1-3 16,6-1 3-16,-18 10-1 15,3-6 0-15,-2 2 0 16,2 5 0-16,-3-2-1 15,-8 2 1-15,2 3 1 0,-2-8-1 16,2 5 3-16,6 0-3 16,-5-1 0-16,14-1 1 15,-9-4-1-15,12-1 1 16,6-2-1-16,9-3 1 16,0-1-1-16,2-1 0 15,-2 1 1-15,8-3 2 16,-8 5 3-16,8-7-1 15,1 3-1-15,-4-2-3 16,10 0-1-16,2 5-4 16,-18-3-59-16,-25-7-273 15,-24 0-921-15</inkml:trace>
  <inkml:trace contextRef="#ctx0" brushRef="#br0" timeOffset="60383.662">18737 9719 928 0,'0'0'90'16,"0"0"122"-16,0 0-151 16,0 0-13-16,0 0-12 15,0 0 6-15,0 0-1 16,18-106 2-16,-18 106 9 16,0 0-12-16,0 0-18 15,0 0-4-15,0 0-11 16,0 0-6-16,0 0 2 0,0 0 1 15,0-1 2-15,8 1 0 16,-8 0 2-16,0 0 0 16,0 0-8-16,0 0 0 15,0 6-9-15,0 26-13 16,0 17 22-16,-26 18 3 16,-15 3-1-16,-3 6 4 15,0-12-4-15,3-7-1 16,6-19 0-16,18-12 2 15,-1-13 0-15,18-8-1 16,0-5-2-16,0 0 1 16,0 0 2-16,0 0 0 0,0-18 13 15,0-23-10-15,0-12-6 16,18-13 4-16,26-13-2 16,23 5-4-16,-6 3 2 15,-2 13 0-15,2 16-1 16,-11 15 1-16,3 14 1 15,-1 9-1-15,7 4-2 16,20 12 0-16,23 20 0 16,27 5 4-16,0 0-4 15,9 2 2-15,-18-4-71 16,-62-12-321-16</inkml:trace>
  <inkml:trace contextRef="#ctx0" brushRef="#br0" timeOffset="60805.7986">16325 9964 1314 0,'0'0'23'0,"0"0"204"15,0 0-179-15,0 0-13 16,0 0-35-16,0 0-6 16,-61 60 6-16,61 13 0 15,0 9 2-15,0-7 5 16,9-1-7-16,8-10-2 0,-8-10 2 16,-9-14 0-16,9-6-5 15,-9-13-136-15,0-9-134 16,0-12-230-16</inkml:trace>
  <inkml:trace contextRef="#ctx0" brushRef="#br0" timeOffset="61040.09">15588 10206 1098 0,'0'0'32'0,"0"0"154"15,0 0-126-15,0 0-25 0,129-128 1 16,-36 85 7 0,18-4 7-16,9-2-13 0,0 5-11 15,-8 6-21-15,-7 2-5 16,-20 15 0-16,0 10-118 16,-24 11-152-16,-29 0-194 15</inkml:trace>
  <inkml:trace contextRef="#ctx0" brushRef="#br0" timeOffset="61259.9506">15957 10633 821 0,'0'0'33'0,"0"0"173"15,0 0-139 1,0 0-33-16,0 0 31 15,0 0-9-15,49 47 20 16,13-47 16-16,23 0-24 0,17-26-14 0,9-3-20 16,3-6-14-16,-2-4-14 15,8 4-6-15,0 3-98 16,-44 10-442 0</inkml:trace>
  <inkml:trace contextRef="#ctx0" brushRef="#br0" timeOffset="62156.335">4448 13453 1078 0,'0'0'55'0,"0"0"145"0,0 0-42 16,0 0-55-1,0 0-58-15,0 0-19 16,0 0-26-16,-120-32-11 0,129 108 11 15,18 19 0 1,-1 1 3-16,-3-12-3 0,-5-9 0 16,-1-21 2-1,1-5-2-15,-9-17-1 16,0-7-2-16,-9-14-85 0,0-7-127 16,-27-4-118-1</inkml:trace>
  <inkml:trace contextRef="#ctx0" brushRef="#br0" timeOffset="62404.7365">3562 13638 1083 0,'0'0'97'0,"0"0"114"15,0 0-131 1,0 0-34-16,0 0-21 15,0 0-6-15,96-126-5 0,7 84 2 16,34-7 0 0,10 0-8-16,8 2-3 0,-9 7-4 15,-26 21-1-15,-9 15-53 16,-35 4-163-16,-32 36-103 16,-44 23-129-16</inkml:trace>
  <inkml:trace contextRef="#ctx0" brushRef="#br0" timeOffset="62694.9005">3737 14445 806 0,'0'0'16'15,"0"0"165"1,0 0-50-16,0 0-58 0,0 0-44 15,0 0-12-15,-70 11-6 0,70-7-10 16,0 3 1 0,0-1 0-16,9-2 14 0,41-4 6 15,11 0 7 1,41 0 1-16,27 0-1 0,18-26-16 16,25-1-6-1,10 0-7-15,-4-4-1 0,-14 7-80 16,-18 1-211-1,-43 1-163-15</inkml:trace>
  <inkml:trace contextRef="#ctx0" brushRef="#br0" timeOffset="62975.0262">6354 13783 1266 0,'0'0'107'16,"0"0"81"-16,0 0-98 0,0 0-67 16,0 0-19-1,0 0 4-15,208-117-8 0,-97 89 2 16,18-4-2-1,-9 6 0-15,-18 6-8 0,-14 12-72 16,-47 4-247-16,-41 4-518 0</inkml:trace>
  <inkml:trace contextRef="#ctx0" brushRef="#br0" timeOffset="63135.0341">6535 14035 76 0,'0'0'1182'16,"0"0"-1147"-16,0 0 91 0,258-76-57 16,-85 35-49-16,14-3-20 15,18 11-3-15,-33-4-214 16,-34-4-558-16</inkml:trace>
  <inkml:trace contextRef="#ctx0" brushRef="#br0" timeOffset="63705.32">9995 13340 969 0,'0'0'202'16,"0"0"-121"-16,0 0 158 15,0 0-127-15,0 0-62 16,0 0-18-16,0 0-12 16,-94-78-20-16,94 98-1 0,0 28-7 15,26 16 8 1,18 15 5-16,-3 0-3 0,3 3 4 16,0-8-5-1,-3-10-2-15,-6-10 1 0,-8-11-4 16,-10-4-43-1,1-12-113-15,-4-12-136 0,-11-15-265 16</inkml:trace>
  <inkml:trace contextRef="#ctx0" brushRef="#br0" timeOffset="64265.6115">11464 13277 1231 0,'0'0'20'0,"0"0"120"15,0 0-56-15,0 0-68 16,-231 59-16-16,169 9 0 16,13 8 5-16,22-4-1 15,27-5 0-15,0-20 11 16,18-8 7-16,40-20-10 15,4-7-7-15,23-12-1 16,0 0 2-16,-6-12 1 0,-12-20-5 16,-23 1-2-1,-9-6-15-15,-26-3-7 0,-1 0 3 16,1-7 10 0,-9-4 9-16,15-1 0 0,-3 3 0 15,2 13 0 1,-5 4 3-16,0 17-3 0,0 11 1 15,-9 4-1 1,0 0 0-16,0 24-10 0,0 19 5 16,0 4 5-16,8 7 3 0,19-2-2 15,14-10-1 1,11-5 1-16,10-10 0 0,14-10 3 16,12-16 9-1,-3-1 5-15,-9-5 0 0,-6-21-7 16,-3-8 5-1,-32-2 8-15,-17-2 8 0,-18-4 8 16,0-2-15 0,-35 3-7-16,-33 7-16 0,-19 14-2 15,-25 20-13-15,-16 3-5 16,-27 52-69-16,-18 3-266 16</inkml:trace>
  <inkml:trace contextRef="#ctx0" brushRef="#br0" timeOffset="64772.7095">8098 14879 366 0,'0'0'702'15,"0"0"-700"-15,0 0 62 0,0 0 23 16,0 0 35-1,0 0-54-15,-181 0-34 0,181 0-19 16,35 0-13-16,76 0 1 16,79-5 26-16,100-26 14 15,88-24-14-15,78-15-6 16,86-12-3-16,58-13 10 16,35 4-13-16,12-3-3 15,-30 8-8-15,-17 17 0 16,-41 4-2-16,-88 23-1 15,-76 8-3-15,-102 9 0 16,-94 8 0-16,-64 6 3 0,-65 2 18 16,-26 1 3-16,-29 4-3 15,-7 0-12 1,1 2-9-16,-9-3-1 0,18 5-20 16,-18 0-100-16,-18-4-404 15</inkml:trace>
  <inkml:trace contextRef="#ctx0" brushRef="#br0" timeOffset="65366.3802">9456 15715 911 0,'0'0'30'16,"0"0"119"-16,0 0 39 16,0 0-52-16,0 0-44 15,0 0 12-15,-96-110-54 16,96 110-22-16,0 6-28 16,0 35-4-16,0 30 4 15,17 20 5-15,18 13 1 0,9 5-5 16,-12-6-1-1,4-16 6-15,-10-11-6 0,-3-21 0 16,-5-15-2-16,-1-16-9 16,-8-8-50-16,9-11-185 15,-18-5-210-15</inkml:trace>
  <inkml:trace contextRef="#ctx0" brushRef="#br0" timeOffset="65553.8832">10270 16058 1026 0,'0'0'145'0,"0"0"-13"16,0 0 17-16,0 0-140 15,0 0-9-15,0 0-51 16,0-26-205-16,-26 26-249 15</inkml:trace>
  <inkml:trace contextRef="#ctx0" brushRef="#br0" timeOffset="65991.4727">10940 15512 1143 0,'0'0'141'0,"0"0"-141"15,0 0 85-15,0 0-64 16,0 0-21-16,0 0 0 16,26 108 19-16,-26-36-2 15,-8-4-5-15,-19 1 0 16,-5 1-3-16,6-11-6 15,-1-7-3-15,19-14 0 0,-1-17 0 16,9-9-1 0,0-7 1-16,0-5 0 0,0 4 0 15,0-4 0-15,26 0 2 16,15 0 1-16,3 0 0 16,9-4-3-16,5-7 0 15,13-10 0-15,5 4 1 16,9-4 2-16,-6-5 1 15,-3 3-2-15,3 2-2 16,-21 6 0-16,-5-1-8 16,-12 11-133-16,-21 3-73 15,-20 2-176-15</inkml:trace>
  <inkml:trace contextRef="#ctx0" brushRef="#br0" timeOffset="66225.8896">11370 15846 1008 0,'0'0'64'0,"0"0"139"16,0 0-17-16,0 0-101 15,0 0-41-15,0 0-29 16,-44-17-12-16,44 56 1 16,27 3 7-16,17 11 8 15,-3 6-7-15,3 5-8 16,-1-5-3-16,-7 3-2 15,-13-7-1-15,-5-1-33 16,-18-9-133-16,0-10-191 0,0-19-436 16</inkml:trace>
  <inkml:trace contextRef="#ctx0" brushRef="#br0" timeOffset="66554.1953">11877 15616 723 0,'0'0'556'0,"0"0"-466"16,0 0 119-16,0 0-155 15,0 0-38-15,0 0-16 16,26-22-4-16,-3 59 4 0,4 12 4 15,-1 10 6-15,0 9 0 16,1 3-2-16,8 6 2 16,-12-5-8-16,4-4 2 15,-10-10-4-15,1-4 0 16,-9-10 1-16,-1-2-2 16,-8-6-2-16,9-9-20 15,-9 1-68-15,0-11-141 16,9-17-113-16,-9 0-323 15</inkml:trace>
  <inkml:trace contextRef="#ctx0" brushRef="#br0" timeOffset="66841.164">12538 16001 1007 0,'0'0'127'16,"0"0"-62"-16,0 0 82 16,0 0-110-16,0 0-30 0,0 0 6 15,146-19 11 1,-78 10 3-16,11-1 1 0,6-3-10 16,-9-2-7-1,3 3-5-15,-12-3-2 0,-14 2-2 16,-1 1-2-1,-11 0-43-15,-14 9-128 0,-27-4-91 16,0 1-179 0</inkml:trace>
  <inkml:trace contextRef="#ctx0" brushRef="#br0" timeOffset="67101.5876">12916 15683 1017 0,'0'0'88'16,"0"0"186"-16,0 0-123 0,0 0-68 16,0 0-59-16,0 0-17 15,-44 5-7-15,79 35 15 16,0 2 12-16,6 16-15 16,-15 1 1-16,1 4-12 15,-1 4 0-15,-8-3 2 16,-10-11-2-16,7-2-2 15,-12-6-17-15,3-9-38 16,3-9-108-16,-9-11-132 16,8-16-230-16</inkml:trace>
  <inkml:trace contextRef="#ctx0" brushRef="#br0" timeOffset="67431.6521">13533 15692 1216 0,'0'0'37'15,"0"0"186"-15,0 0-126 0,0 0-85 16,0 0-9-16,0 0-3 0,44 47 11 16,9-16 9-1,5 6-8-15,10 0 4 0,-7-3 2 16,6 6-5-1,-14-3-4-15,-9 3-9 0,-18-4 4 16,1-3-4 0,-21 6 0-16,-6-4 0 0,-15 2 0 15,-38 1 2-15,-8-6-2 16,2-5-5-16,-2-10-21 16,2-17-28-16,7 0-34 15,11-7-92-15,-3-30-167 16,17-18-610-16</inkml:trace>
  <inkml:trace contextRef="#ctx0" brushRef="#br0" timeOffset="67621.6669">13551 15665 1022 0,'0'0'52'0,"0"0"111"16,0 0 0-1,88-134-88-15,-30 100-40 0,27 2-4 16,-15 5-11-1,6 2-8-15,-5 2-10 0,-13 2-2 16,-5 5-1 0,-1 12-44-16,-11-1-142 0,-5 5-157 15,-19 0-422-15</inkml:trace>
  <inkml:trace contextRef="#ctx0" brushRef="#br0" timeOffset="67841.7611">14727 15787 919 0,'0'0'238'0,"0"0"-127"15,0 0 73-15,0 0-124 16,0 0-44-16,0 0-16 15,18 0 0-15,-18 0-48 16,0 5-155-16,-9-5-153 16</inkml:trace>
  <inkml:trace contextRef="#ctx0" brushRef="#br0" timeOffset="68300.9614">15278 15611 1131 0,'0'0'105'15,"0"0"-29"-15,0 0 73 0,0 0-108 16,0 0-27 0,0 0-13-16,-191 57-1 0,150-2 2 15,15 9 15-15,26 4 8 16,0-13-1-16,0-10-5 16,53-11-5-16,5-18-3 15,12-5-9-15,7-11 7 16,-10 0-8-16,-6-11 1 15,-2-16 2-15,-24-9 1 16,-9 4-4-16,-17 0 3 16,-9-2 4-16,0 3 2 0,-9-3 13 15,-26 2-15 1,-15 13-8-16,7 3-3 0,-1 11-10 16,17 5-39-1,-5 0-93-15,15 0-176 0,-1 0-476 16</inkml:trace>
  <inkml:trace contextRef="#ctx0" brushRef="#br0" timeOffset="68798.8366">15921 15529 1162 0,'0'0'106'15,"0"0"29"1,0 0-4-16,0 0-117 0,0 0-11 16,0 0-3-16,-163 87 11 15,154-45 8-15,9 5-2 16,17-9 8-16,36 1-6 16,32-2 6-16,0-5-14 15,-6-5-4-15,6-2-2 16,-24 3-3-16,-2-1-1 15,-33-3-1-15,-8 4 1 16,-18-1-2-16,0 0-2 16,-53 4 3-16,-6-8-10 15,-2-7-19-15,2-12 14 0,15-4 8 0,9 0 7 16,18 0 0-16,11-16-9 16,6-10 9-16,0-6 1 15,32-1 1-15,21-9-1 16,5-7 0-16,4 0 3 15,-1 2 3-15,-20-1 5 16,-6 4-1-16,-17 4 8 16,-18 3-1-16,0-1 2 15,-44 6-6-15,-23 5-14 16,-21 10-9-16,-15 17 1 16,-17 0-4-16,-8 18-82 15,-19 8-286-15</inkml:trace>
  <inkml:trace contextRef="#ctx0" brushRef="#br0" timeOffset="70267.5653">16205 14515 1093 0,'0'0'23'0,"0"0"97"16,0 0 33-16,0 0-102 15,0 0-33-15,0 0-10 16,0 0 0-16,18-33 7 15,49 7-3-15,18 3-6 16,-6-5 4-16,15 5-10 0,-9 2 3 16,-15 6-3-16,-3 11-25 15,-23 4-152-15,-26 4-99 16,-18 19-271-16</inkml:trace>
  <inkml:trace contextRef="#ctx0" brushRef="#br0" timeOffset="70455.0419">16290 14750 1054 0,'0'0'8'0,"0"0"94"16,0 0-42-16,0 0-55 16,0 0 1-16,0 0 9 0,217-21-4 15,-141 10-8-15,9 1-3 16,-15 5-51-16,-11-3-221 15,-24-1-295-15</inkml:trace>
  <inkml:trace contextRef="#ctx0" brushRef="#br0" timeOffset="70726.5882">17072 14265 1270 0,'0'0'88'15,"0"0"95"-15,0 0-136 16,0 0-47-16,0 0-5 0,0 0 5 16,44 132 20-1,0-62-1-15,-4-5-4 0,-4 7-8 16,-10-5-7-1,0-3 2-15,-11-7-5 0,-6-14-23 16,8-7-100 0,-8-17-131-16,-9-19-227 0</inkml:trace>
  <inkml:trace contextRef="#ctx0" brushRef="#br0" timeOffset="71036.6241">17724 14350 1215 0,'0'0'50'16,"0"0"175"-1,0 0-122-15,0 0-99 0,0 0-3 16,0 0 12-16,0 118 17 16,44-77-18-16,15 4 3 15,-6-8-5-15,8 0-1 16,-2-6-3-16,-16-4-3 15,-2-1-1-15,-14-5-2 16,-18-4 0-16,-9 5-5 16,0-6 5-16,-27 5 1 15,-23-6-1-15,-20-4-5 0,-6-3-13 16,-3-4-49 0,3-4-66-16,17 0-101 0,-2-35-191 15</inkml:trace>
  <inkml:trace contextRef="#ctx0" brushRef="#br0" timeOffset="71226.679">17666 14346 979 0,'0'0'76'0,"0"0"124"0,0 0-108 16,0 0-39-1,0 0-14-15,76-125 0 0,-32 94-19 16,14-1-12-1,13 0-8-15,5 5 1 0,9 5-1 16,2 1-87 0,-2 4-142-16,-14 7-221 0</inkml:trace>
  <inkml:trace contextRef="#ctx0" brushRef="#br0" timeOffset="71466.6237">18927 14514 1167 0,'0'0'77'15,"0"0"99"-15,0 0-58 0,0 0-103 16,0 0-8-1,0 0-7-15,9 0-5 0,-9 0-174 16,0 0-281 0</inkml:trace>
  <inkml:trace contextRef="#ctx0" brushRef="#br0" timeOffset="71986.6474">19838 14158 105 0,'0'0'1326'16,"0"0"-1324"-16,0 0 84 16,0 0-22-16,0 0-61 15,0 0-3-15,-62 25-20 0,62 30 20 16,0 4 13 0,-9 5-13-16,-5-5 5 0,-4-2 1 15,1-2-3 1,-10-6-1-16,10-9-2 0,8-8 0 15,0-9 0 1,0-8 2-16,9-3-4 0,-8-7 2 16,8-5 0-1,0 4-1-15,0-4 1 0,0 0-4 16,0 0 1-16,8 0 3 0,36 0 5 16,9-4-1-1,14-18-3-15,12 0 2 0,-3 2-3 16,0-1 3-1,-5 6-3-15,-13-2 0 0,-23 11-58 16,-8 2-85 0,-19 4-77-16,-8-4-189 0</inkml:trace>
  <inkml:trace contextRef="#ctx0" brushRef="#br0" timeOffset="72225.556">20060 14467 856 0,'0'0'100'16,"0"0"127"-16,0 0-29 0,0 0-95 16,0 0-37-16,0 0-23 0,-59-38-24 15,59 38-16 1,0 22 4-16,0 15 1 0,27 12 19 16,-4 5-8-1,4 3-12-15,-1 7-4 0,-9 0-2 16,-8-9-2-1,0-3 0-15,0-14-43 0,-9-6-114 16,0-17-147 0,0-15-359-16</inkml:trace>
  <inkml:trace contextRef="#ctx0" brushRef="#br0" timeOffset="72485.5686">20446 14306 1262 0,'0'0'84'16,"0"0"23"-16,0 0-2 0,0 0-105 16,0 0 3-1,0 0 4-15,9 154 17 0,17-82-2 16,-8 4-10-1,0-8-12-15,-1-4 0 0,-8-12 0 16,0-9-32 0,5-16-105-16,4-10-108 0,-1-17-209 15</inkml:trace>
  <inkml:trace contextRef="#ctx0" brushRef="#br0" timeOffset="73027.6947">21307 14170 1222 0,'0'0'104'0,"0"0"22"16,0 0 10-16,0 0-124 15,0 0-12-15,0 0 0 16,0 176 19-16,0-72 10 15,0 5-19-15,-9-9-1 16,0-9-6-16,0-17-1 16,1-31 0-16,8-16 5 15,0-16-6-15,0-11 6 16,0 0-7-16,-9-15 19 16,9-17-1-16,-9-10-17 0,9-14 3 15,0-1 0 1,0-7-4-16,0-6-1 0,0-5-1 15,0-10 2-15,0-5 0 16,9-4-1-16,8 16 1 16,10 15 1-16,-10 23 3 15,7 14-3-15,-15 21 4 16,-1 5-1-16,1 0 0 16,26 32-4-16,18 22 0 15,14 21 3-15,1 8 18 16,-7 2-10-16,6-9-5 15,-14-6 4-15,-9-13-8 16,-3-13 1-16,-24-12-2 16,1-14 1-16,-9-4-2 0,8-8 0 15,-17-1-3-15,9-5-37 16,-9 0-26-16,0 0-76 16,0 0-176-16,0 0-96 15</inkml:trace>
  <inkml:trace contextRef="#ctx0" brushRef="#br0" timeOffset="73183.9399">21503 14644 747 0,'0'0'156'0,"0"0"70"16,0 0 50-16,0 0-88 15,0 0-105-15,0 0-48 16,0-130-15-16,181 76-15 16,51-9-5-16,25-5-2 15,-17-8-65-15,-50-19-794 0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22T05:56:25.7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13259 1030 24 0,'0'0'253'0,"0"0"-151"16,0 0 48-16,0 0-9 15,0 0-49-15,0 0-14 16,0 0 17-16,0 0-12 16,0-13-27-16,0 13 1 15,0 0-21-15,0 0-17 16,0 0 8-16,0 0 15 16,0 0 7-16,0 0-1 15,0 0-8-15,0 0 4 16,0 0-7-16,0 0-4 0,0-3 3 15,0 3-6-15,0-1-2 16,0-3-7-16,0 4-1 16,0 0-5-16,0-3-5 15,0 3 1-15,0 0-5 16,0 0-4-16,0 0 5 16,0 0-6-16,0 0 0 15,0 0 0-15,0 0-1 16,0 13-7-16,0 24-1 15,18 16 8-15,1 15 4 16,0 13-3-16,-4 4 2 16,-5 1 2-16,-1-7-1 15,-9-12-1-15,9-9-1 0,1-9 2 16,-1-11-2-16,-9-6 3 16,9-8-4-16,-9-8 0 15,0-6-1-15,0-3-2 16,0-6 2-16,0 7-6 15,0-1-22-15,-18-1-103 16,-29-6-287-16</inkml:trace>
  <inkml:trace contextRef="#ctx0" brushRef="#br0" timeOffset="906.1741">12848 1104 733 0,'0'0'161'0,"0"0"10"0,0 0-68 16,0 0-43-16,0 0-13 15,0 0-3-15,0-4-21 16,0 4 14-16,0 0 5 15,0 0-25-15,0 0-2 16,46 0-9-16,17-10 8 16,27-8 3-16,28-1-6 15,-6-4-5-15,7 2 1 16,-10 5-4-16,-25 0-2 16,-22 6-1-16,-24 6 1 0,-13 2-2 15,-13 2-1 1,-6 0 2-16,-6 0-2 0,3 0 2 15,4 0 0-15,-7-2 2 16,9-3-1-16,0 1 5 16,10-3-6-16,-10 2 1 15,-9 4 1-15,0 1-1 16,0 0 2-16,0 0 5 16,0 0-5-16,0 5-3 15,0 25-11-15,10 17 11 16,-10 19 14-16,18 8-7 15,-8 13 10-15,18 2 3 16,-10-7-6-16,-2-6-4 16,3-16-1-16,-10-5-2 15,0-18-5-15,-9-10 4 0,0-11-2 16,0-9-2-16,0-7 3 16,0 0 0-16,0 0 3 15,0 0-1-15,0 0 11 16,0 0 1-16,0-4 0 15,0-20-8-15,0-10-10 16,0-4-1-16,0 1 2 16,0 1-2-16,0 4 0 15,0 8-3-15,19 4 3 16,-10 11 0-16,1 5-2 16,-10 4 0-16,18 0-3 15,-2 0-3-15,3 13 1 0,-1 8 4 16,1 8 1-16,0 4 2 15,-1 0-5-15,-8 1 4 16,-10 0-1-16,0-2-2 16,0-6-30-16,0-3-73 15,0-14-154-15,0-9-133 16</inkml:trace>
  <inkml:trace contextRef="#ctx0" brushRef="#br0" timeOffset="1390.5652">14365 1604 651 0,'0'0'101'0,"0"0"45"16,0 0-27-16,0 0-32 15,0 0-16-15,0 0-8 16,71 4-22-16,-61-4-4 15,-10 0 7-15,0 0-5 16,9 0 2-16,-9-9 3 16,9-8-15-16,-9 1-17 15,10-4-6-15,-10-2 3 16,9-1 0-16,-9-3 0 16,0 2-2-16,0 0 5 15,0 0 12-15,-9 8 0 16,-10 0-7-16,10 6-5 0,-1 10-5 15,4 0-6-15,6 0-1 16,-12 0-2-16,-13 27-2 16,6 12 4-16,-9 6 0 15,19 0 2-15,9-6-2 16,0-5 0-16,0-8 3 16,9-1-2-16,10-8 3 15,9 0-2-15,6-4-2 16,-6 0 2-16,-9-3-2 15,9-4-3-15,-10-1-71 16,1-5-113-16,-3 0-114 16,-13 0-148-16</inkml:trace>
  <inkml:trace contextRef="#ctx0" brushRef="#br0" timeOffset="1468.6806">14365 1604 802 0</inkml:trace>
  <inkml:trace contextRef="#ctx0" brushRef="#br0" timeOffset="1749.9595">14365 1604 802 0,'283'-154'98'0,"-283"142"141"0,0 12-98 0,0 0-57 0,0 0-41 16,0 0-18-16,9 12-9 15,19 17-4-15,7 17 45 16,2 9-19-16,0 3-20 16,1-5 2-16,-4-11-11 15,4-10 1-15,-10-13-4 0,-19-6-3 16,0-6-3-16,-9-4 6 15,0-3-1-15,0 0 4 16,0 0 6-16,0 0 5 16,0-10 14-16,0-24-16 15,0-17-15-15,0-8-3 16,10-12 1-16,-1 1 1 16,-3 9-2-16,3 13 0 15,1 14-1-15,-1 15-2 16,-9 9 2-16,10 7-17 15,-10 3-40-15,9 3-161 16,-9 18-228-16</inkml:trace>
  <inkml:trace contextRef="#ctx0" brushRef="#br0" timeOffset="2187.4456">15523 1659 828 0,'0'0'54'15,"0"0"114"-15,0 0-14 16,0 0-84-16,0 0 15 16,0 0-41-16,103 37-7 0,-93-37-5 15,-1 0 8 1,6-1-14-16,-11-17-13 0,-4-1 6 15,0-6-12-15,0 1 7 16,0-3-2-16,-4 3-4 16,-20 4 0-16,-5 4 0 15,1 6 9-15,10 6-10 16,8 4-3-16,1 0-4 16,-10 16-6-16,-6 19 6 15,7 15 1-15,8-1-1 16,10-6 4-16,0-4 3 15,0-4-1-15,28-8-3 16,16-4 6-16,-7-7-7 16,20 1 0-16,-14-5-2 15,4-6 0-15,0-6-28 0,-4 0-106 16,-5-18-162-16,-20-23-460 16</inkml:trace>
  <inkml:trace contextRef="#ctx0" brushRef="#br0" timeOffset="2593.6983">15963 1553 899 0,'0'0'179'0,"0"0"32"15,0 0-101-15,0 0-49 16,0 0-47-16,0 0-5 16,0 29-3-16,18 8 39 15,10 3-5-15,0 5-13 0,-9-6-13 16,-10-7-5-1,7-8-8-15,-13-6 0 0,3-7-1 16,-6-3 0-16,0-6 0 16,0-2 1-16,0 0 10 15,0 0-4-15,0 0 2 16,0-10 2-16,0-19-11 16,0-7 13-16,0-10-10 15,0 4-2-15,0 0-1 16,3 10 2-16,22 11-2 15,3 7 1-15,-9 6 0 16,0 8-1-16,-1 0-4 16,17 0-1-16,2 14 5 15,10 15 0-15,0 3 1 16,-4 1 0-16,-5-3 0 0,-10 2-1 16,0-1-1-16,-13-1-1 15,-15 2-14-15,0-3-172 16,0-14-178-16,0-15-452 15</inkml:trace>
  <inkml:trace contextRef="#ctx0" brushRef="#br0" timeOffset="2828.1421">16614 1611 991 0,'0'0'135'15,"0"0"101"-15,0 0-88 16,0 0-82-16,0 0-51 0,0 0-15 15,25 64 9-15,-16-19 22 16,10 8-19-16,-10-8-3 16,0-5-5-16,1-9-3 15,-10-12 0-15,0-6-1 16,0-6-2-16,0-7-71 16,0 0-141-16,-10-28-146 15</inkml:trace>
  <inkml:trace contextRef="#ctx0" brushRef="#br0" timeOffset="3031.2902">16530 1133 742 0,'0'0'472'16,"0"0"-228"-16,0 0-85 15,0 0-92-15,0 0-45 16,0 0-12-16,9-12-10 16,-9 12-14-16,0 0-120 15,-9 0-378-15</inkml:trace>
  <inkml:trace contextRef="#ctx0" brushRef="#br0" timeOffset="3578.0844">17044 1701 1086 0,'0'0'128'0,"0"0"102"15,0 0-124-15,0 0-49 16,0 0-25-16,0 0-16 0,15-22-9 16,4 39-7-16,9 12 3 15,0 11-3-15,9 4 8 16,-12-1-5-16,-16-6 1 15,10-8-4-15,-9-9 5 16,-10-11-4-16,9-1-1 16,-9-6 0-16,0-2 0 15,0 0 8-15,0 0 0 16,0 0 6-16,0-15 20 16,0-19-10-16,0-16-19 15,0-6-4-15,19 0-1 16,-1 11 1-16,1 11 1 0,0 12-1 15,6 10 1-15,-7 9-4 16,10 3-1-16,0 0-3 16,25 11-5-16,-6 14 11 15,0 8-7-15,-10 3 3 16,-18 2-1-16,-13-4-2 16,-6-3-10-16,0 1-46 15,-53-10-203-15,-22-18-383 16</inkml:trace>
  <inkml:trace contextRef="#ctx0" brushRef="#br0" timeOffset="3828.0806">17480 787 1242 0,'0'0'187'0,"0"0"20"16,0 0-145-16,0 0-33 16,0 0-29-16,0 0-4 15,28 87 4-15,0-18 0 16,-10 10 0-16,-18 10-3 16,0 9-20-16,0-19-214 15,0-24-627-15</inkml:trace>
  <inkml:trace contextRef="#ctx0" brushRef="#br0" timeOffset="4343.7945">18660 1508 1238 0,'0'0'47'16,"0"0"159"-16,0 0-161 15,0 0-29-15,-265 16-14 16,191 18-1-16,11-1-1 16,7-4 5-16,28-4-1 15,28-3 3-15,0-1-7 16,0 0 1-16,28-2-1 16,28-2 6-16,7-3 1 15,2-3-3-15,1-5 0 16,-14-1-2-16,-14 3-1 0,-10 0-1 15,-9 2 1-15,-13 0-1 16,-6-1-8-16,0-2 6 16,0 7 2-16,-10 1 1 15,-43 4 9-15,-12 4-1 16,-25-6 0-16,-1 0-6 16,-2-5-2-16,-7-5-1 15,-18-1-25-15,9-6-276 16,6 0-638-16</inkml:trace>
  <inkml:trace contextRef="#ctx0" brushRef="#br0" timeOffset="5062.4776">20078 1422 993 0,'0'0'121'0,"0"0"163"16,0 0-130-16,0 0-68 16,0 0-37-16,0 0-17 15,-19-24-1-15,19 24-12 16,0 11-19-16,0 39-10 0,0 15 10 15,0 12 7-15,0-1-1 16,0-13-1-16,9-9-3 16,1-10-1-16,-1-11-1 15,-9-5-2-15,0-4-4 16,0-1-52-16,-56-9-55 16,-25-14-308-16</inkml:trace>
  <inkml:trace contextRef="#ctx0" brushRef="#br0" timeOffset="5656.226">19402 1537 984 0,'0'0'229'16,"0"0"-124"-16,0 0-61 15,0 0-26-15,0 0 3 16,264-146 10-16,-173 116-17 15,8-1-9-15,-5 4-5 16,-4 4 0-16,-15 5-1 16,-13 2-2-16,-24 3 1 15,-1 2-7-15,-12 0 8 16,-6 1 1-16,-10-3 0 16,0 4 2-16,1 2-1 15,-10 2 0-15,0 5 2 0,0 0-3 16,0 0 10-1,18 0-10-15,10 25 3 0,16 16 9 16,3 19 46-16,9 8-13 16,-13 3-16-16,-5 5-3 15,-20-9-11-15,-8-1-3 16,-1-11-8-16,-9-6-2 16,0-15-2-16,0-14 0 15,0-10 5-15,0-9-5 16,0-1 3-16,0 0 5 15,0 0 0-15,0 0 2 16,0 0 5-16,0-18-1 16,0-11-9-16,0 1-5 15,0-1 1-15,0 0 0 16,9 10 0-16,26 4-1 0,-7 10-1 16,19 5-3-16,9 0 2 15,-3 7 2-15,12 15 0 16,-3 7 0-16,-24 5 1 15,-10 4-1-15,-10 3-5 16,-18 2 1-16,0 1-5 16,-37-6-57-16,-19-17-262 15,3-21-309-15</inkml:trace>
  <inkml:trace contextRef="#ctx0" brushRef="#br0" timeOffset="7421.9342">21274 1716 309 0,'0'0'632'0,"0"0"-492"15,0 0-10-15,0 0-69 16,0 0 31-16,0 0-53 16,183 9-21-16,-164-9-9 15,6-8-1-15,-16-8 1 16,1-6 1-16,-10-3-8 15,0-4 2-15,0 0-3 16,0 0 1-16,0 5-1 16,-34 10 1-16,5 2 5 15,1 4 17-15,0 8 3 0,10 0-16 16,8 0-8-16,-15 10-2 16,16 22-1-16,9 12 13 15,0 4 12-15,0-3 7 16,25 0-6-16,22-8-8 15,9-8-5-15,15-7 0 16,-5-5-10-16,6-5 1 16,2-4-1-16,-2-8-2 15,3 0-1-15,-13 0 0 16,-6-3-2-16,-12-14-15 16,-16-8-3-16,0 0 10 15,-10-11 0-15,-8 4 10 0,-10-5 2 16,0 2-2-1,0 3 1-15,0 3 2 0,-10 8 1 16,-8 8 3-16,8 8 4 16,1 5-3-16,-10 0-8 15,-15 14-2-15,-13 25 0 16,10 14 2-16,0 5-1 16,21 0 1-16,16-7-2 15,0-7 4-15,0-13-2 16,25-9 4-16,12-7 1 15,1-10-3-15,-10-4 1 16,-3-1 2-16,-7 0-2 16,10-16 0-16,-9-15 4 0,0-11-6 15,-10-1 0 1,0-9-1-16,-9-2-5 0,0 6 3 16,0 4 2-16,0 12 1 15,10 11-1-15,15 6-1 16,21 4 0-16,11 11-1 15,14 0-1-15,4 0 3 16,6 18 1-16,-6 14 1 16,-4 4 0-16,-5 2 2 15,-23 3-1-15,-24-3-2 16,-10-3-1-16,-9-6-2 16,0-9 0-16,0-11 2 15,0-4 3-15,0-5-1 16,-18 0 3-16,-1 0 6 0,0-14-5 15,-6-14-6-15,16-2-2 16,0-4 2-16,9 0 1 16,0 5 0-16,0 5-1 15,43 0-2-15,-5 6 1 16,8 9-1-16,7 2-1 16,-6 7 0-16,9 0 1 15,7 0-3-15,11 0 4 16,-2 0 0-16,-7 0 1 15,-12-3-3-15,-15-4 3 16,-10-4 0-16,-28 0 2 16,0-4 0-16,0-1 0 15,0-5-1-15,0 4-2 0,-38-1-4 16,-15 0 5-16,7 2-1 16,-1 1 1-16,6 3 3 15,10 3-2-15,13 5 0 16,18 4 0-16,0 0-1 15,-10 4-3-15,10 27-9 16,0 14 11-16,0 12 2 16,0-4 1-16,28 0 1 15,16-6 1-15,-7-13 1 16,1-7-3-16,-1-6-2 16,-12-7 4-16,-6-8-6 15,-1-4 5-15,-18-2-5 0,10 0 5 16,-10 0-6-16,9-6 2 15,10-26-4-15,9-12-7 16,6-10 2-16,3-1-1 16,-9 2 3-16,-9 11 8 15,0 13 0-15,-1 9 0 16,-8 12 0-16,-10 7 7 16,0 1-7-16,3 0 6 15,19 1-6-15,-4 31 0 16,20 10 6-16,-1 5 5 15,-3 5-7-15,-6-1 5 16,1-2-3-16,-11-5-3 16,-8-10-1-16,-1-10 0 0,0-11-2 15,-9-6 0 1,10-7 0-16,-10 0 2 0,0 0 7 16,0-5 3-16,0-19-9 15,0-15 2-15,0-9-4 16,0 3-2-16,0-3 3 15,0 9-2-15,9 10 0 16,16 6 0-16,-6 12 0 16,-10 6-1-16,10 5-1 15,-1 0 2-15,10 5-9 16,16 24 4-16,-7 5 1 16,1 1 3-16,-10 3-1 0,-3-1 2 15,-7-7-2 1,1-3 2-16,-19-11 2 0,9-5-2 15,-9-6-2-15,0-1 2 16,0-4 0-16,0 0 0 16,0 0 7-16,0 0 4 15,0-13 18-15,0-17-4 16,10-11-17-16,8-15 0 16,10-2-8-16,4 5 2 15,8 12-1-15,-12 20-1 16,0 13-1-16,0 8 1 15,16 3-5-15,3 31 3 16,-1 13-1-16,7 6 2 16,-6 9 1-16,-28 5 0 15,-19 10-4-15,-10 1-60 0,-64-20-290 16</inkml:trace>
  <inkml:trace contextRef="#ctx0" brushRef="#br0" timeOffset="8875.0168">12801 2917 458 0,'0'0'145'15,"0"0"8"-15,0 0-56 16,0 0 45-16,0 0-16 16,0 0-19-16,-137-80-10 15,137 72-6-15,0 1-18 16,0 6-42-16,0 1-3 15,0 0-1-15,0 0-3 16,0 0-10-16,0 0 2 16,0 0-3-16,0 0 2 15,0 0-4-15,0 0-5 0,37 0-5 16,44 0 0-16,31 0 6 16,25 0-2-16,16 0 1 15,21 0-2-15,10 0 2 16,0 0 1-16,6 0 2 15,-6 0-4-15,-4 0 2 16,14 0 5-16,-1 0-7 16,15 0-4-16,-5 0 1 15,-19 0 1-15,-4 0-1 16,-15 0 3-16,1 0 0 16,14-7 6-16,13-9-5 15,25-7 1-15,4 2-2 0,5-1 1 16,-6 1-3-16,7 2 4 15,-10 1-2-15,-7 7 3 16,-8-7-4-16,-22 7-2 16,-7-2 1-16,0 2 2 15,-2 1-1-15,2-3-3 16,1 2 1-16,-10 1-2 16,0 1 4-16,-12 1-3 15,2 1 1-15,1 6 0 16,0-3 1-16,0 1-3 15,-1 3 3-15,1 0-2 16,0 0 0-16,-19-5 2 16,9 0-3-16,1-6 6 0,-4 2-4 15,-6-4 2 1,0-2 0-16,-15 5 1 0,5-4 1 16,1-1 2-16,0 4-6 15,9-3 1-15,9 2-3 16,1-1-2-16,8 1 1 15,7-5 2-15,3 0 1 16,10 1 1-16,-1-1 3 16,-9 3-3-16,-3-1 0 15,3 6-2-15,-9 2 2 16,0 6-2-16,0 1-1 16,-19 0 2-16,-10 0 0 0,-18 0-2 15,-21 0 2 1,8-4-1-16,13 1 1 0,10-2 3 15,8-1-3-15,1 1 0 16,-16 0-1-16,-21 0 1 16,-20 1-2-16,-33 0 3 15,-10 4 0-15,-19 0 6 16,-9-3 4-16,9 1-1 16,-9 2 0-16,0-3 1 15,0 2-2-15,0 1-2 16,0 0-3-16,0 0-6 15,0 0-7-15,-46 0-53 16,-73 0-117-16,-27 0-443 16</inkml:trace>
  <inkml:trace contextRef="#ctx0" brushRef="#br0" timeOffset="39469.222">1777 4308 883 0,'0'0'131'0,"0"0"40"15,0 0-94-15,0 0-23 16,0 0-19-16,0 0 3 16,0 0 6-16,0 0 9 0,-25 4-3 15,25-4-3 1,0 0-11-16,0 0-9 0,-9 0-8 16,9 0-10-16,0 4 1 15,0-4-8-15,0 0-2 16,0 2-2-16,37-2-4 15,35 0 6-15,21 0 5 16,16 0-2-16,0 0 0 16,-9 0-1-16,-7-6 1 15,-21 6 3-15,-10-4-5 16,-24 4-1-16,-20 0-2 16,-8-3 1-16,-10 3-1 15,0 0-1-15,9 0-102 16,-9 0-208-16,0 0-217 0</inkml:trace>
  <inkml:trace contextRef="#ctx0" brushRef="#br0" timeOffset="40156.8551">3450 4207 853 0,'0'0'76'15,"0"0"181"-15,0 0-105 16,0 0-27-16,0 0-39 0,0 0-23 16,-63-53-39-1,63 53-24-15,0 37-6 16,-9 14 6-16,9 28 0 0,-9 3 9 15,-1 2 0-15,10-12-6 16,0-14 2-16,0-13-2 16,0-15 0-16,0-13-3 15,0-9 0-15,0-3 3 16,0-5-1-16,0 0 4 16,0 0 3-16,-18-10 16 15,2-23 14-15,-12-24-33 16,-9-15-5-16,9-7 0 15,18-13 0-15,10 13-2 16,0 8 1-16,0 7 0 16,0 15 0-16,38 11-1 0,-10 14 1 15,0 9 0-15,-3 10-1 16,12 5-1-16,0 0-8 16,-2 10 7-16,-7 22-3 15,-10 2-1-15,-18 1 7 16,0-1-1-16,0-1 1 15,-9-8-3-15,-28-4 3 16,2-3-1-16,-2 0-18 16,0 4-81-16,2-10-186 15,-2-7-255-15</inkml:trace>
  <inkml:trace contextRef="#ctx0" brushRef="#br0" timeOffset="40594.3598">4247 4342 765 0,'0'0'69'16,"0"0"155"-16,0 0-104 15,0 0 15-15,0 0-55 16,0 0 3-16,-221-26-46 16,168 28-13-16,-3 22-14 15,12 8-5-15,13 9 1 0,16 7-3 16,15-5-2-16,0-4 0 16,24-10 0-16,32-10-1 15,16-9 5-15,-6-10 2 16,-1 0-1-16,-3 0 2 15,-15-20-1-15,-19-7 4 16,-3-4 5-16,-16-2 9 16,-9-9-5-16,0 4-14 15,-25 0-2-15,-21 9 1 16,18 12-5-16,-7 7-4 16,7 10-13-16,0 0-52 15,10 16-129-15,8 12-107 0,1-11-244 16</inkml:trace>
  <inkml:trace contextRef="#ctx0" brushRef="#br0" timeOffset="40688.2043">4247 4342 986 0</inkml:trace>
  <inkml:trace contextRef="#ctx0" brushRef="#br0" timeOffset="41094.4902">4247 4342 986 0,'290'0'158'0,"-290"0"93"0,0 0-135 0,0 0-58 0,0 0-49 0,0 8-9 16,9 26-10-16,13 10 10 16,12 5 1-16,-6-4 5 0,16-8-6 15,3-8 5-15,-1-9-3 16,1-11 1-16,-3-4 0 16,-7-5 3-16,0 0-2 15,7-14 4-15,-16-15-4 16,-9 0-2-16,-10-7-2 15,-9-1 4-15,0 3-4 16,0 4 0-16,0 11 1 16,0 9 2-16,0 5 0 15,0 5-3-15,0 0-1 16,0 12-18-16,0 20 1 16,0 8 18-16,19-2 1 0,18-6 1 15,-3-6-1-15,4-8 2 16,-10-12 1-16,15-4 2 15,-21-2 0-15,3 0 1 16,-6 0 3-16,-1-18 19 16,1-9-6-16,-9-9-10 15,-10-4-4-15,0-4-1 16,0 0-4-16,0 5-1 16,-19 10-3-16,0 15-1 15,0 14-11-15,-15 0-57 16,-13 27-229-16,-9 9-191 15</inkml:trace>
  <inkml:trace contextRef="#ctx0" brushRef="#br0" timeOffset="41516.382">5636 4529 778 0,'0'0'120'0,"0"0"-47"16,0 0 62-16,0 0-14 15,0 0-62-15,0 0-23 16,209 11-11-16,-181-11-8 16,0 0 11-16,-19-11-7 0,7-2-3 15,-13-3-7 1,3-4 0-16,-6-2-8 0,0 1-3 15,0 2 7-15,-25 0 8 16,-12-1 22-16,-10 7 10 16,-6 4-18-16,7 4-20 15,11 5 5-15,4 0-11 16,6 19-3-16,-3 18 1 16,19 8 1-16,0 3 2 15,9-4 3-15,0 3 3 16,37-10 0-16,19-10-4 15,6-4 2-15,1-6-6 16,11-10 0-16,7-6-2 16,-15-1-2-16,-4 0-294 0</inkml:trace>
  <inkml:trace contextRef="#ctx0" brushRef="#br0" timeOffset="42141.4643">6085 4538 1151 0,'0'0'65'16,"0"0"94"-16,0 0-83 16,0 0-47-16,0 0-23 15,0 0-3-15,118-13-1 16,-55 39 0-16,2 8 1 15,-12 10-3-15,-34-2 2 16,-10-1 0-16,-9-10 1 16,0-10-3-16,0-14 2 15,0-7 10-15,0 0 35 16,0 0 19-16,0-10-9 16,0-24-21-16,-9-10-30 15,-1-9-1-15,10-5-4 16,0 3 0-16,0 13 0 0,0 9-1 15,0 11 0-15,0 15-6 16,0 6-47-16,28-3-127 16,19-4-150-16,9-8-172 15</inkml:trace>
  <inkml:trace contextRef="#ctx0" brushRef="#br0" timeOffset="42516.4305">7125 4165 205 0,'0'0'622'15,"0"0"-455"-15,0 0 14 16,0 0-41-16,0 0-40 16,75-152-15-16,-75 122-35 15,-12 5-9-15,-23 4-7 16,-2 9-3-16,9 5-1 15,9 2-13-15,10 5-2 16,3 0-12-16,3 0-3 16,-13 26-2-16,-3 27-3 15,10 17 5-15,0 13 1 16,9 3 0-16,0-5 1 16,9 1-1-16,25-5-1 15,-12-10 1-15,3-4 0 0,-6-10 0 16,-10-4-2-16,-9-9 1 15,0-4-3-15,-19-7-104 16,-37-28-245-16,3-1-557 16</inkml:trace>
  <inkml:trace contextRef="#ctx0" brushRef="#br0" timeOffset="43188.2625">6649 4579 1119 0,'0'0'94'0,"0"0"29"16,0 0-79-16,0 0-7 0,0 0-10 16,321-58-7-16,-194 29-7 15,-15 1-6-15,-12 1-6 16,-10 8-1-16,-43 9 0 16,-13 5-1-16,-24 5-2 15,-10 0 1-15,0 0-9 16,0 0 1-16,0 9 3 15,9 12 7-15,0 4 5 16,10 4-5-16,0 5 1 16,18-1 0-16,1-2 0 15,5-5 0-15,4-7 5 16,0-9-2-16,-4-5-2 0,-5-5 7 16,5 0 5-1,-15 0-11-15,-9-15 4 0,-10-12-1 16,1-2-4-16,-10-10-2 15,0 0 0-15,0-3 0 16,-10 3-3-16,-8 8 3 16,8 13 3-16,10 12 3 15,0 6 1-15,0 0-7 16,0 10-12-16,0 20-6 16,19 16 18-16,28 0 1 15,-1-3 6-15,7-4-1 16,3-10 7-16,-3-10-7 15,-6-11 4-15,-9 2 1 16,-1-10 2-16,-12 0 0 16,3 0-1-16,0-19 2 0,0-14-9 15,6-5-1-15,-15-8-3 16,0-10-1-16,-19-8 2 16,0-8 1-16,0 1-2 15,0 8 1-15,-25 11 3 16,6 21 53-16,10 19-4 15,9 7-12-15,0 5-14 16,0 0-28-16,0 29-8 16,0 27 0-16,0 14 8 15,28 13 2-15,6 0-1 16,3 5-1-16,-18-1-4 16,-19-15-83-16,0-33-397 0</inkml:trace>
  <inkml:trace contextRef="#ctx0" brushRef="#br0" timeOffset="44016.441">10689 4308 657 0,'0'0'16'16,"0"0"171"-16,0 0-7 15,0 0-31-15,0 0-44 16,0 0 8-16,0 0-19 15,-109-96-7-15,109 91-20 16,0 5-27-16,0 0-15 16,0 0-4-16,0 0-9 15,0 0-7-15,0 0-5 16,0 22-5-16,0 23 2 16,0 18 1-16,9 13 4 0,10-1 0 15,9-4-2-15,-19-8-1 16,10-10 0-16,-19-11-2 15,0-8 0-15,0-10-44 16,-9-9-63-16,-47-12-210 16,-19-3-391-16</inkml:trace>
  <inkml:trace contextRef="#ctx0" brushRef="#br0" timeOffset="44828.9929">9966 4550 945 0,'0'0'128'0,"0"0"40"0,0 0-124 16,0 0-9-1,0 0 5-15,274-36-13 0,-190 22-16 16,16-4-9-16,0 0 0 16,-7 0-3-16,-2 1 1 15,-17 3 0-15,-11 4-3 16,-26 5 2-16,-18 4 0 15,-10-3 1-15,-9 4-1 16,0 0 1-16,0 0 0 16,0 0-1-16,0 0-2 15,9 0-12-15,10 10 15 16,-10 13 4-16,1 3-2 0,5 8 2 16,-5 7-3-1,-1-7 2-15,10 4 4 0,-1-9-3 16,20-8 1-16,-4-6 0 15,3-7 0-15,1-8 3 16,9 0 7-16,-4 0 19 16,-15-23 18-16,0-3-15 15,-28-7-15-15,0-3 2 16,0-4-12-16,0 1-4 16,-37 4-4-16,-7 1 3 15,7 15-6-15,-1 4 5 16,20 7 20-16,18 4-8 15,-10 4-7-15,10 0-10 16,0 0-1-16,0 0 0 16,0-5-3-16,47-2 1 0,25-1 2 15,3 0 0-15,6 7 0 16,-7 1-1-16,-11 0 1 16,-17 0-2-16,-18 0 1 15,-9 0 1-15,-10 0-1 16,-2 12-4-16,-7 5 2 15,0 12 1-15,0 8 2 16,0 6 1-16,0-3 0 16,0 0 0-16,0 1-1 15,0-11 0-15,0-6 0 16,0 1 0-16,9-11 1 16,19-3-1-16,9-9 3 0,7-2 0 15,-7 0-1-15,1 0 1 16,-1-15 2-16,-12-12-1 15,-12-4-1-15,-13-2 0 16,0-9 0-16,-28-2-1 16,-29 2-1-16,-5 7-1 15,6 14-3-15,9 13 1 16,10 8-2-16,12 0-6 16,6 0-34-16,19 20-114 15,0-6-135-15,0-6-355 16</inkml:trace>
  <inkml:trace contextRef="#ctx0" brushRef="#br0" timeOffset="45188.3679">12327 4095 1027 0,'0'0'199'16,"0"0"55"-16,0 0-117 15,0 0-56-15,0 0-32 16,0 0-12-16,-37-19-23 16,37 30-14-16,0 31-1 0,0 16 1 15,9 20 8-15,26-1 9 16,-7 1-2-16,-10-5-1 15,1-12-7-15,-10-9-2 16,-9-12-4-16,0-7 0 16,0-9-1-16,0-5 0 15,0-3-1-15,0 2-5 16,0-7-87-16,-46-11-82 16,-7-1-661-16</inkml:trace>
  <inkml:trace contextRef="#ctx0" brushRef="#br0" timeOffset="46000.8818">14720 4237 669 0,'0'0'234'15,"0"0"53"-15,0 0-103 16,0 0-30-16,0 0-48 15,0 0-46-15,0 0-14 0,-44-33-26 16,35 33-9-16,9 0-10 16,-10 9-1-16,10 33-5 15,-9 15 5-15,0 17 2 16,9-1-1-16,0-3 0 16,0-14 2-16,0-11-3 15,0-6-2-15,18-12 1 16,-8-9 1-16,-1-2-2 15,-9-8-63-15,0-8-141 16,-65 0-322-16</inkml:trace>
  <inkml:trace contextRef="#ctx0" brushRef="#br0" timeOffset="46438.4303">14006 4579 922 0,'0'0'95'16,"0"0"136"-16,0 0-133 15,0 0-53-15,0 0-34 16,284-68 12-16,-138 45 9 16,19 6 1-16,10-4-25 15,-29 0-4-15,-18 10-2 16,-47 1-2-16,-34 2-1 16,-19 7-1-16,-28 1-1 15,0 0 3-15,0 0 2 16,0 0 1-16,0 0 1 0,0 0-4 15,-10 0 0 1,-27 21-3-16,9 9 0 0,-6 7 3 16,15 5-1-16,19-4 4 15,0-4-6-15,0-5 6 16,28-13-2-16,16 0-1 16,2-12 5-16,10-4 6 15,-3 0 15-15,-15-7 12 16,-10-17-10-16,-3-5-9 15,-22-3 5-15,-3-2-3 16,0-5-10-16,-47 1-11 16,-9 4 0-16,-6 13 0 15,15 8-4-15,0 13-3 16,19 0-60-16,3 25-71 16,25 5-42-16,0-9-137 0</inkml:trace>
  <inkml:trace contextRef="#ctx0" brushRef="#br0" timeOffset="46797.8088">16567 4283 1080 0,'0'0'173'16,"0"0"62"-16,0 0-143 15,0 0-61-15,-274 9-25 0,236 11-1 16,20 10-5-16,18 4-2 16,0 2 0-16,46 0 2 15,39 0 5-15,5-4 0 16,10-3-4-16,-10-5 0 16,-25-5 2-16,-18-1-3 15,-28-3 3-15,-19 1-6 16,0 6 6-16,-75 4 5 15,-15-2 3-15,-22-3-3 16,2-13-4-16,11-8-1 16,27 0-1-16,7-5-2 15,18-16-10-15,31-3-87 16,16-5-200-16,0-1-245 0</inkml:trace>
  <inkml:trace contextRef="#ctx0" brushRef="#br0" timeOffset="47141.6409">17034 4418 449 0,'0'0'523'16,"0"0"-261"-16,0 0-94 16,0 0-33-16,0 0-59 15,0 0-44-15,0 0-11 16,-19 24-19-16,1 9-2 0,-10 6 0 15,28-2 0-15,0-3 4 16,0-6-4-16,37-6 2 16,10-11 2-16,6-3-2 15,3-8 3-15,-3 0-4 16,-16-8 5-16,-9-9 0 16,-9-11 0-16,-19-1 4 15,0-8-2-15,0-5-5 16,-47 3-2-16,-6 5-2 15,-12 9-1-15,-1 14-6 16,13 11-51-16,-3 2-152 16,13 24-166-16,15-9-289 15</inkml:trace>
  <inkml:trace contextRef="#ctx0" brushRef="#br0" timeOffset="47469.7028">17399 4087 1028 0,'0'0'247'16,"0"0"-53"-16,0 0-54 15,0 0-81-15,0 0-41 16,0 0-16-16,-19-9-2 15,47 47 1-15,19 14 3 0,6 6 16 16,3 5-3-16,-13-2-3 16,-15 1-5-16,0-10-9 15,-9-5 1-15,-19-8-2 16,0-6 1-16,0-5-1 16,0-9-50-16,-9-3-68 15,-19-16-203-15,9 0-229 16</inkml:trace>
  <inkml:trace contextRef="#ctx0" brushRef="#br0" timeOffset="47829.1448">17891 4357 1038 0,'0'0'136'0,"0"0"115"0,0 0-102 16,0 0-77-16,0 0-45 15,0 0-19-15,9-2-8 16,19 36 0-16,19 14 8 16,-10 3-2-16,7 1-2 15,-7-4-2-15,-9-11-2 16,0-8 1-16,-3-12-1 16,-15-9 3-16,-1-8-3 15,-9 0 2-15,0 0-1 16,9 0 5-16,-9 0 0 0,0-25 6 15,0-8-8-15,0-19-3 16,0-6 5-16,0-5 1 16,10 6-3-16,-1 8 2 15,-9 19-2-15,9 12-3 16,1 8-2-16,-10 2-3 16,9 3-3-16,0 0-76 15,1-6-297-15,-1-7-604 16</inkml:trace>
  <inkml:trace contextRef="#ctx0" brushRef="#br0" timeOffset="48313.4439">18825 4394 725 0,'0'0'21'16,"0"0"224"-16,0 0-113 15,0 0-12-15,0 0-14 16,256 30-38-16,-219-30-4 16,-3 0-17-16,-15-1-7 15,9-10-19-15,-9-7-2 16,-10 3-11-16,0-2-4 16,1 0 2-16,-10-2-5 15,0-2 2-15,0 0 3 16,0 2 4-16,-19-1 12 15,-18 6-8-15,-1 1 4 0,-5 7-8 16,-4 6-10-16,0 0 1 16,-6 0-2-16,-3 17 4 15,10 17-4-15,2 7 2 16,16 0-2-16,28 5 2 16,0-4 0-16,9 0 5 15,38-11-1-15,25-4 1 16,12-6 3-16,6-8 3 15,-9-3-2-15,-6-8 2 16,-4-2-1-16,-14 0-3 16,-11 0-4-16,-11 0-2 15,-7-2 0-15,-10-8-2 16,-8-6-1-16,-10 3-42 0,0-8-98 16,-56-3-653-16</inkml:trace>
  <inkml:trace contextRef="#ctx0" brushRef="#br0" timeOffset="49032.2069">21155 4328 859 0,'0'0'71'16,"0"0"210"-16,0 0-170 15,0 0 14-15,0 0-4 0,0 0-44 16,0 0-49 0,-218-44-14-16,153 81-11 0,-7 12-3 15,16 9 2-15,19 6-2 16,37-6 1-16,0-7-1 15,18-7 0-15,57-14 2 16,25-5 0-16,28-16-2 16,-1-9-2-16,20 0-69 15,-10-11-192-15,-28-23-207 16</inkml:trace>
  <inkml:trace contextRef="#ctx0" brushRef="#br0" timeOffset="49797.8401">21704 4394 527 0,'0'0'339'0,"0"0"-105"16,0 0-75-16,0 0-22 16,0 0-72-16,-265-42-36 15,218 69-20-15,-6 9-6 16,6 8 0-16,19-2 3 16,28 0-5-16,0-8-1 15,0-8 1-15,56-12 4 16,16-6-5-16,12-8 5 15,-3 0 6-15,-6-12-7 16,-22-18-2-16,-6-3-2 16,-19-6-5-16,-19-5 0 15,0-3 1-15,-9 3 3 16,0 2 1-16,0 8 4 0,0 17-4 16,0 4 6-16,0 13-3 15,7 0-3-15,21 0-3 16,28 19-6-16,25 18 7 15,-7 11 2-15,7 7 1 16,-15 0 3-16,-4-10 1 16,-34-2-2-16,-9-12 0 15,-19-9 0-15,0-10-1 16,0-7 8-16,0-5 16 16,-28 0 6-16,-10 0 2 15,-5-12-8-15,-4-22-21 16,19-8 0-16,0-8 1 0,28-4-6 15,0 3-3-15,9 7-2 16,47 10 2-16,25 5 3 16,4 11 0-16,14 9-1 15,1 9 0-15,-16 0 0 16,6 19-1-16,-15 18 2 16,-22 4 0-16,-6 5 2 15,-19-1-2-15,-13-5 0 16,-15-4 1-16,0-15-1 15,0-8 2-15,0-4-1 16,0-9 0-16,-15 0 2 16,5 0 7-16,-18-21-1 15,10-14-3-15,-1-9-3 0,19-8-3 16,0-2 0 0,9 4-3-16,38 4 3 0,6 13 0 15,3 12 0-15,-9 13 0 16,-3 8-1-16,2 0-1 15,1 18-2-15,-3 16 4 16,-7 6 0-16,-9 10 0 16,-9 0 0-16,-19 8-2 15,0-5 0-15,-10-5-99 16,-27-19-250-16,9-21-347 16</inkml:trace>
  <inkml:trace contextRef="#ctx0" brushRef="#br0" timeOffset="50266.6042">23513 4428 761 0,'0'0'390'0,"0"0"-194"16,0 0-125-16,0 0-55 15,0 0 50-15,38 128 15 16,-20-54-17-16,-5 0-30 15,-1 7-12-15,-12-8-9 16,0-12-8-16,0-13-4 16,0-19-1-16,0-11 0 15,0-15 1-15,0-3 2 16,0 0-2-16,0-3 7 0,-15-28 5 16,-4-11-12-1,-18-12-1-15,9-14 1 0,-10-14-1 16,4-13 0-16,15-2 0 15,19 5 0-15,0 10 0 16,0 23 0-16,44 13 0 16,-7 21-1-16,10 10 1 15,-10 10 0-15,7 5 0 16,3 3-5-16,-10 23 0 16,7 8 3-16,-16 5 1 15,-28 0-2-15,0 11 2 16,0-4 1-16,-38-3-4 0,-24-4-22 15,-3-10-64 1,-7-10-158-16,16-15-122 0,12-4-263 16</inkml:trace>
  <inkml:trace contextRef="#ctx0" brushRef="#br0" timeOffset="50516.6225">23878 4131 609 0,'0'0'437'16,"0"0"-211"-16,0 0-51 16,0 0-24-16,0 0-78 15,0 0-32-15,19-69-18 0,-1 75-22 16,10 36 2 0,10 16-3-16,5 16 16 0,-15 10 3 15,-9-5-6-15,0-2-5 16,-10-14-7-16,-9-12-1 15,0-10 0-15,0-7-6 16,0-9-80-16,-28-21-177 16,0-4-390-16</inkml:trace>
  <inkml:trace contextRef="#ctx0" brushRef="#br0" timeOffset="50907.3055">24364 4554 806 0,'0'0'28'0,"0"0"171"16,0 0-46-16,0 0-29 15,0 0-23-15,0 0-30 16,199 42-7-16,-180-42-18 16,0-4-18-16,-1-11-12 15,-8-8 4-15,-1-2-15 16,-9-3-3-16,0-6 2 15,0-4-3-15,0 3 2 16,-9 7-2-16,-19 7 6 16,0 13 7-16,3 8-2 15,-22 0-12-15,0 15 1 16,-6 24-1-16,6 16 0 0,19 0 1 16,10 3 1-1,18-4 3-15,0-11-1 0,9-6 3 16,28-5-4-16,10-7 8 15,-3-8-8-15,12-5-2 16,-19-6-1-16,7-6 0 16,-7 0-58-16,-9-6-205 15,-9-23-315-15</inkml:trace>
  <inkml:trace contextRef="#ctx0" brushRef="#br0" timeOffset="51141.683">24822 4448 254 0,'0'0'817'15,"0"0"-554"1,0 0-108-16,0 0-52 0,0 0-75 16,0 0-19-16,34 0 8 15,13 27 4-15,18 9-5 16,7 3-4-16,-7 3 1 16,7-5 0-16,-7-7-13 15,-12-4 0-15,3-8 3 16,-12-7-2-16,-7-8-1 15,-9-3-3-15,19 0-33 16,-25 0-126-16,0-14-218 16,-13-9-336-16</inkml:trace>
  <inkml:trace contextRef="#ctx0" brushRef="#br0" timeOffset="51391.6035">25451 4477 868 0,'0'0'265'0,"0"0"-105"16,0 0-4-16,0 0-38 15,0 0-39-15,0 0-50 16,-72-40-22-16,54 56-7 16,-10 27 2-16,-28 15 0 15,-7 18 14-15,-12-3-7 16,4-9 1-16,15-9-4 16,12-24-3-16,25-12-2 15,19-11 0-15,-9-3 1 0,9-5 1 16,0 0 0-1,0 0 0-15,0 0-3 0,0 0-17 16,0-6-67-16,-9-15-431 16</inkml:trace>
  <inkml:trace contextRef="#ctx0" brushRef="#br0" timeOffset="52157.2342">26940 4408 641 0,'0'0'101'0,"0"0"79"0,0 0-9 15,0 0-19 1,0 0-13-16,0 0-18 0,0 0-22 16,-109-66-41-16,62 66-31 15,-15 0-17-15,-25 37-9 16,9 13 0-16,6 8 2 16,25 0-3-16,38 3-3 15,9-11 3-15,37-3 2 16,63-13 1-16,9-7-3 15,19-12 1-15,0-11-2 16,-4-4 0-16,-9 0-35 16,-15-17-116-16,-28-12-109 15,-26-12-161-15</inkml:trace>
  <inkml:trace contextRef="#ctx0" brushRef="#br0" timeOffset="52360.4459">27279 4399 878 0,'0'0'150'0,"0"0"92"15,0 0-90-15,0 0-74 16,0 0-59-16,0 0-19 16,-28 30 5-16,47 21-2 15,9 7 30-15,0 0 3 16,-3 2-8-16,-6-12-14 16,-10-9-8-16,0-10-5 15,1-11 0-15,-1-8-1 16,-9-9-2-16,0-1-122 15,-28-1-202-15,-43-38-526 0</inkml:trace>
  <inkml:trace contextRef="#ctx0" brushRef="#br0" timeOffset="52579.1349">27233 4000 1152 0,'0'0'249'0,"0"0"-108"15,0 0-83-15,0 0-40 16,0 0-16-16,0 0-2 0,0-21-52 16,0 21-277-1,-10 0-366-15</inkml:trace>
  <inkml:trace contextRef="#ctx0" brushRef="#br0" timeOffset="53047.9612">27809 4501 1251 0,'0'0'201'0,"0"0"-93"15,0 0-61-15,0 0-10 16,293-26-24-16,-237 39-5 15,-12 20-6-15,-16 5 2 16,0 9-3-16,-19 1 1 16,-9-6-2-16,0-8 1 15,0-13-2-15,0-8 4 16,0-10-2-16,0-3 0 16,0 0 1-16,0 0 10 0,-9-8 24 15,-10-24-22-15,10-10-7 16,-1-3-6-16,10-3 2 15,0-1 3-15,0 2-5 16,0 5-1-16,28 3-1 16,19 10-2-16,6 5-1 15,-6 7-44-15,2 13-41 16,11 4-148-16,-23 0-172 16</inkml:trace>
  <inkml:trace contextRef="#ctx0" brushRef="#br0" timeOffset="53360.3946">28980 4424 753 0,'0'0'189'15,"0"0"112"-15,0 0-144 16,0 0-49-16,0 0-34 15,0 0-34-15,-212-29-26 16,163 49-12-16,17 15 2 16,4 7-3-16,10 4 2 15,18-5-1-15,0 2 4 16,18-6-4-16,29-8 4 0,6-5-5 16,3-6 3-16,-9-10-4 15,6-8-14-15,-6 0-171 16,-10-5-89-16,-3-24-182 15</inkml:trace>
  <inkml:trace contextRef="#ctx0" brushRef="#br0" timeOffset="53891.6324">29089 4482 594 0,'0'0'235'0,"0"0"55"16,0 0-104-16,0 0-30 16,0 0-62-16,0 0-53 15,0-69-41-15,10 89 5 16,30 11-5-16,10 9 7 0,-3 1-3 15,-10-7 3-15,7-2-4 16,-16-13-2-16,-10-7 0 16,-8-8-1-16,-1-4 2 15,-9 0 1-15,0 0 1 16,9-6 2-16,1-21-6 16,-7-9-32-16,3-3 8 15,-6 2 7-15,0 0 15 16,0 7 2-16,0 14 3 15,-6 10 5-15,3 2 0 16,3 4 4-16,0 4-12 16,0 21-15-16,0 13 15 15,22 3 2-15,18-6 7 0,-12-3 0 16,10-9-2 0,-10-8 7-16,6-7-7 0,-16-7 9 15,-8-1-7-15,9 0 11 16,-1 0-5-16,-8-17-3 15,8-4-7-15,-18-12-4 16,0-4-1-16,0-3 0 16,0 4 0-16,0 8-1 15,0 13 1-15,0 12 0 16,0 3-1-16,0 0-4 16,0 28-6-16,25 7 8 15,3 2 3-15,10-4 0 0,-1-10 0 16,-3 0 0-1,-15-9 0-15,0-4 0 0,-19 0-23 16,0-10-174-16,-38 0-182 16</inkml:trace>
  <inkml:trace contextRef="#ctx0" brushRef="#br0" timeOffset="54079.2146">29628 4055 1130 0,'0'0'97'0,"0"0"187"15,0 0-164-15,0 0-60 16,0 0-45-16,0 0-15 0,-9-13-2 16,9 13-25-1,-10 0-341-15,-8 2-448 0</inkml:trace>
  <inkml:trace contextRef="#ctx0" brushRef="#br0" timeOffset="54422.8939">30204 4131 1275 0,'0'0'132'16,"0"0"118"-16,0 0-193 0,0 0-11 16,0 0-27-16,0 0-9 15,19 8-10-15,0 21-1 16,6 11 1-16,12 22 6 16,-9 9-1-16,0 3 4 15,-6 3-2-15,0-10-4 16,-13-13-2-16,-9-11-1 15,10-14 0-15,-10-11 1 16,0-9-1-16,0-4-2 16,0-1-20-16,0-4-43 15,-19 0-27-15,-25-7-286 16,-3-22-443-16</inkml:trace>
  <inkml:trace contextRef="#ctx0" brushRef="#br0" timeOffset="54563.6029">29902 4529 1214 0,'0'0'181'0,"0"0"26"16,0 0-133-16,246-86-53 15,-71 56-8-15,27 1-7 16,7 0-6-16,-16-14-6 16,-43-14-497-16</inkml:trace>
  <inkml:trace contextRef="#ctx0" brushRef="#br0" timeOffset="59978.2968">1503 6141 776 0,'0'0'140'0,"0"0"77"15,0 0-61-15,0 0-20 16,0 0-43-16,0 0-19 16,0 0-19-16,-35-78-23 15,26 78-7-15,9 0-7 16,0 0-8-16,-9 0-6 0,9 0 0 15,0 16-4-15,0 31-6 16,0 19 6-16,0 22 1 16,0-4 0-16,0-3 2 15,0-14-3-15,0-10 0 16,0-14 0-16,0-12-2 16,0-8 1-1,0-9 0-15,0-6-40 16,0-8-67-16,-19 0-137 0,-9-22-232 0</inkml:trace>
  <inkml:trace contextRef="#ctx0" brushRef="#br0" timeOffset="60654.7335">982 6253 833 0,'0'0'110'0,"0"0"49"16,0 0-62-16,0 0-65 16,0 0-16-1,0 0 26-15,-6-122 12 16,6 122-8-16,6-2-17 16,13-3-17-16,19 1-8 15,33-4-2-15,13 0-1 16,16 1 0-16,18 1-1 15,-9-7 4-15,-25 3-4 16,-12-3 2-16,-25 3-4 0,-19 4 4 16,-19-7 1-16,-9-1 6 15,0-6 5-15,0 1-7 16,0 0 6-16,0 2 1 16,0 5 13-16,0 2-3 15,-3 8-3-15,3 2-8 16,0 0-7-16,0 0-6 15,0 2-20 1,0 32 0-16,0 14 20 0,9 17 4 0,13 10 5 16,-6 11 6-16,-7 0-1 15,1-8-7-15,-10-7-5 16,0-18 0-16,9-13-1 16,-9-12 2-16,0-14-2 15,0-9 0-15,0-5 3 16,0 0 5-1,0 0 4-15,0 0 10 16,0-10-4-16,0-20-15 16,-9-11-4-16,9-4-3 0,0 2 3 15,0-4-5-15,0 13 4 16,28 10 1-16,-10 9 0 16,10 12 2-16,0 3-2 15,7 0-11-15,2 24 11 16,16 10 1-16,-6 2 1 15,-10 4 1-15,-18 2-2 16,-10 1-1-16,0 1 0 16,-9-1-1-16,0-12-73 15,0-10-194-15,-28-21-199 16</inkml:trace>
  <inkml:trace contextRef="#ctx0" brushRef="#br0" timeOffset="62389.0424">2381 6529 846 0,'0'0'158'0,"0"0"-20"16,0 0-39-16,0 0-1 16,0 0-17-16,0 0-29 15,284-50-23-15,-238 33-20 16,-8 0-3-16,-20 2 2 15,-2 1-4-15,-16-2 4 16,0-2-6-16,0 7 0 0,0-6-1 16,-16 5-1-1,-15 0 0-15,-12 6 6 0,5 6 3 16,-8 0-3-16,-17 0-1 16,7 24 2-16,-15 16-1 15,24 5-6-15,28 5 8 16,19 4-5-16,0-11 2 15,56 2 2-15,19-14 2 16,6-7 4-16,19-11-4 16,-10-8 1-16,13-5 0 15,-4 0-6-15,-5-8-1 16,-13-7-4-16,-25-1 1 16,-12-5-6-16,-16-3 0 15,-10 1 6-15,-8-6 6 16,-10-8-5-16,0 0 3 0,0 3-2 15,0 5 3-15,-19 8-5 16,10 5 8-16,-10 10-5 16,0 6 1-16,0 0-4 15,-5 6-6-15,-14 28 6 16,-9 11-2-16,10 10 4 16,12-6-1-16,16-6 0 15,9-1-2-15,0-8 0 16,19-10-1-16,5-6 0 15,14-12 0-15,-10-3 0 16,-3-3-3-16,-13 0 3 16,-6 0 0-16,-2-9 2 0,2-25 13 15,3-10-13-15,0-7-1 16,1-6-1-16,-1 4 2 16,10 3 3-16,18 7-2 15,7 7-1-15,3 15 3 16,15 8-1-16,3 13-2 15,7 0 0-15,3 13 2 16,-1 24 0-16,-11 5 2 16,-7 8 1-16,-19-1-4 15,-21-6 0-15,-16-3-1 16,0-7 1-16,0-14-1 16,0-9 1-16,-16-10 2 15,-2 0 0-15,-1 0 2 0,-9-10 0 16,9-8-4-1,-9 5 0-15,19 0 2 0,3 5-3 16,6 2-3-16,0 6 1 16,0-5-3-16,0 0 0 15,0-4-2-15,43-6 6 16,19-4 1-16,4-4 5 16,5 2-5-16,-24 3 0 15,-9 7 0-15,-10 1 2 16,-19 6 0-16,-9-6 1 15,0-5-3-15,0 3 3 16,0-3-2-16,0 1-2 16,0 2 2-16,-19 3-1 15,-9 1 1-15,0 3 1 0,0 5-2 16,0 0-2-16,-6 0 1 16,6 24-3-16,0 8 4 15,12 4 2-15,7 6-2 16,9-4 0-16,0 1 2 15,34-10-2-15,13 0 1 16,9-6-1-16,-3-9 4 16,3-6-4-16,-12-1 0 15,-16-7-1-15,-19 0 0 16,0 0 1-16,1 0 1 16,-1-13 3-16,10-12-4 15,-10-12-5-15,10-3 1 16,-10-2 2-16,-3 2 1 0,4 3 1 15,-1 8 1-15,-6 13 3 16,3 12-2-16,-6 4 1 16,0 0-3-16,10 0-1 15,8 13-10-15,20 23 11 16,5 11 3-16,4 3 9 16,-10 1-2-16,-9-3-1 15,-3-9-6-15,-12-7-1 16,-7-12 0-16,-3-9-2 15,-3-8 1-15,0-3-1 16,0 0 4-16,0 0 4 16,0-14 3-16,0-18-8 0,-3-4-3 15,-6-7 0-15,3-7 0 16,6 4-2-16,0 4 1 16,0 13-3-16,15 8 2 15,4 10 0-15,-1 5 1 16,1 6 0-16,9 0-4 15,16 0-2-15,-7 29 4 16,10 5 3-16,0 3 1 16,-19-2 3-16,-3 1-4 15,-16-9-3-15,-9 5 3 16,0-12 0-16,0-3 0 16,0-10 0-16,0-7 1 15,0 0 1-15,0 0 3 0,0 0 5 16,0-11-4-1,-19-12-1-15,10-6 2 0,3-5 3 16,6-5-6-16,0-3-1 16,0 9-3-16,6 2 3 15,22 8-3-15,0 12 1 16,0 8 1-16,6 3-2 16,4 3-6-16,18 26 6 15,0 7 0-15,-3 7 3 16,-16-1-2-16,-3 6-1 15,-15-1-1-15,-19-2-7 16,0 2-51-16,0-8-101 0,-25-15-338 16</inkml:trace>
  <inkml:trace contextRef="#ctx0" brushRef="#br0" timeOffset="62935.999">5901 6614 936 0,'0'0'214'0,"0"0"55"15,0 0-113-15,0 0-70 16,0 0-52-16,0 0-20 16,-28 0-10-16,28 0 4 15,0 0-6-15,0 0-2 16,28 0 0-16,44 0 10 15,12 0 20-15,25 0-5 16,0 0-6-16,-16 0-9 16,-21-2-6-16,-25 2-3 15,-32 0-1-15,-15 0 0 16,0 0-14-16,0 10-63 16,-62 0-234-16,-13-10-970 15</inkml:trace>
  <inkml:trace contextRef="#ctx0" brushRef="#br0" timeOffset="65639.075">7163 6659 1146 0,'0'0'28'0,"0"0"125"16,0 0-35-16,0 0-42 16,0 0-52-16,0 0-24 15,0 0-22-15,-56 29 15 16,56 39 7-16,9 6 12 16,-9 5-4-16,9-6 10 15,-9-9-4-15,0-12-9 16,0-17-1-16,0-11 1 15,0-16-5-15,0-8 3 16,0 0 10-16,0-8 11 0,0-33 29 16,0-21-37-1,-9-10-13-15,-10-11-1 0,1 3-1 16,8-6 4-16,1-1-5 16,9 5-2-16,0 14 2 15,0 10 1-15,9 12 1 16,19 13 5-16,0 12-5 15,0 12 3-15,7 9-5 16,-14 0-3-16,14 6 1 16,11 34-1-16,17 18 3 15,-17 15 5-15,1 9-4 16,0 1 1-16,-13-8-1 16,-6-7 1-16,0-10-1 15,-9-10-1-15,-10-9 1 16,1-15-1-16,-10 1-1 0,0-16 0 15,0 4 1-15,0-2-40 16,-38-1-48-16,-37-3-179 16,-24-7-186-16</inkml:trace>
  <inkml:trace contextRef="#ctx0" brushRef="#br0" timeOffset="66185.9559">6942 6896 777 0,'0'0'251'0,"0"0"-60"16,0 0-37-16,0 0-64 16,0 0-57-16,0 0-23 0,18-82-5 15,10 76-2-15,-9-6-1 16,9 7 0-16,6-6 1 16,22-7 3-16,25-1-3 15,13-2-3-15,15-1 2 16,0 2 2-16,-6 6-4 15,-22 14-1-15,-19 0-6 16,-15 5-2-16,-10 24 7 16,-3 9 2-16,-6 4 6 15,-9 8 8-15,0 2-9 16,-1-5-2-16,-8-9 0 16,-10-4 3-16,0-7-3 15,0-20-1-15,0-1 3 16,0-6 4-16,0 0 18 15,0 0 25-15,0-6-12 0,0-28-17 16,-19-1-18-16,0-17-5 16,1-4 0-16,8-1-1 15,10 6 0-15,0 5-5 16,0 13 0-16,0 5 6 16,19 17 1-16,0 4-1 15,9 7 0-15,9 0-3 16,7 16-3-16,12 15 6 15,9 6 1-15,-3 4 0 16,-15-4 0-16,-3 1-2 16,-16 3-1-16,-19-8 1 15,1-2 0-15,-10-12 0 0,0 4-48 16,0-4-94-16,-38-14-116 16,-5-5-183-16</inkml:trace>
  <inkml:trace contextRef="#ctx0" brushRef="#br0" timeOffset="66560.9567">8259 6664 1094 0,'0'0'150'16,"0"0"22"-16,0 0-142 16,0 0-23-16,0 0 40 15,0 0 9-15,318 111-20 16,-234-78-14-16,-3-11-5 0,-6-4-6 15,-13-4-9-15,-15-10-1 16,-19-4 1-16,6 0 0 16,-12-12 2-16,3-17 1 15,-6-5-5-15,-1-6-7 16,-18 1 5-16,0-2 1 16,0 8 2-16,0 9 4 15,0 19-1-15,-9 5 17 16,9 0-19-16,-9 29-2 15,-1 33-11-15,1 29 11 16,-7 32 7-16,-2 9 10 16,-10 13-2-16,-10-3-5 0,1-15-6 15,-1-22-4-15,4-15-1 16,15-27-3-16,19-29-138 16,-9-34-391-16</inkml:trace>
  <inkml:trace contextRef="#ctx0" brushRef="#br0" timeOffset="67232.8487">10206 6482 963 0,'0'0'211'16,"0"0"-16"-16,0 0-55 0,0 0-64 15,0 0-36-15,0 0-37 16,0-18-3-16,0 66 0 16,9 20 1-16,10 11 18 15,-3 0 2-15,2-5-12 16,-8-9 0-16,-1-9-7 16,0-10 2-16,1-8-3 15,-10-9-2-15,0-5-5 16,0-3-74-16,-47-14-183 15,-15-7-212-15</inkml:trace>
  <inkml:trace contextRef="#ctx0" brushRef="#br0" timeOffset="67842.2677">9692 6943 369 0,'0'0'609'16,"0"0"-439"-16,0 0-101 15,0 0-46-15,0 0 3 16,0 0 21-16,302-100 3 16,-218 82-21-16,7 2-13 15,-17 3-5-15,-2 4-10 16,3 2-1-16,-13 7-1 16,4 0 1-16,-13 0-4 15,-7 0 4-15,1 5-1 0,-3 6-2 16,-16 1 3-1,0-1-1-15,-10-1-2 0,-2-2 1 16,-13-2 0-16,6-1 2 16,-2-5 2-16,-4 0 0 15,3 0 2-15,-6 0-1 16,9 0 2-16,1 0-5 16,8 0 0-16,1-11 11 15,18-17-8-15,-12-2 1 16,-12-8 6-16,-7 1-5 15,-6 8 23-15,0 10 26 16,0 13 5-16,0 2-27 16,0 4-32-16,0 20-2 15,0 23-19-15,0 15 21 0,37 4 2 16,10-11-2-16,6-11 0 16,12-11 2-16,7-11 1 15,-16-11 4-15,-9-7 2 16,6 0 2-16,-16-7 4 15,1-20 3-15,-4-2-1 16,-15 0 1-16,-1-5 0 16,-18-2 4-16,0-1-3 15,-9 0-9-15,-25 7-5 16,-13 2-4-16,10 14-1 16,18 7 0-16,0 7-7 15,10 0-29-15,-16 7-92 16,6 20-215-16,10-6-96 0</inkml:trace>
  <inkml:trace contextRef="#ctx0" brushRef="#br0" timeOffset="68248.479">12162 6804 902 0,'0'0'133'0,"0"0"95"15,0 0-84-15,0 0-26 16,0 0-44-16,0 0-33 16,-155-25-29-16,108 47-8 15,9 15 1-15,4 5-1 16,25-2-1-16,9 6-1 15,0-11-2-15,28-11 0 16,25-3-2-16,3-9 2 16,6-12 6-16,-6 0-2 15,-3-4 9-15,-15-22 2 16,-1-6 3-16,-18-5-1 16,-19-2 0-16,0-1-1 15,0-2-3-15,-38 5-13 0,-8 8-2 16,-17 13-2-1,-12 16-11-15,-24 0-51 0,-20 23-225 16,-8-11-605-16</inkml:trace>
  <inkml:trace contextRef="#ctx0" brushRef="#br0" timeOffset="68998.4843">13698 6571 172 0,'0'0'501'0,"0"0"-300"15,0 0 11-15,0 0-70 16,0 0-20-16,0 0-1 15,0 0-7-15,-84-121-41 16,75 121-35-16,9 0-27 16,0 0-11-16,0 33-5 0,0 19 5 15,28 9 16 1,-10 4-3-16,10 3-4 0,-18-2-5 16,-1-7-4-16,0-7 0 15,-2-10 0-15,-7-13-1 16,0-5-5-16,0-9-40 15,0-1-45-15,-25-14-157 16,-22 0-223-16</inkml:trace>
  <inkml:trace contextRef="#ctx0" brushRef="#br0" timeOffset="69732.9458">13038 6895 845 0,'0'0'159'16,"0"0"-48"-16,0 0-54 15,0 0 17-15,277-57-15 16,-159 33-12-16,10-3-26 16,0 1-10-16,9-2 3 15,-10 7-13-15,-8 2-1 16,-20 1 0-16,-14 2-1 15,-23 0-2-15,-34 5 3 16,-9 6 1-16,-19-1 5 16,9-3 9-16,-9 0 7 15,0-1 1-15,0 4-7 0,-9-2-10 16,-10 3-2 0,-18 5-4-16,-1 0 3 0,-15 0-3 15,-3 17 0-15,-6 14 4 16,15 13 1-16,10 4 5 15,30 5-1-15,7-6-2 16,7-3-1-16,49-14 4 16,19-4 6-16,6-11 3 15,0-11-1-15,-7-4-6 16,-2 0-9-16,-25 0 2 16,-1-17-1-16,-11-3 0 15,-26-1-1-15,0-8-2 16,-9-5-1-16,0-6 0 0,0-3-1 15,0 4 1 1,0 5 2-16,0 8 1 0,0 10-6 16,0 10 2-16,38 6 0 15,8 0-6-15,26 0-1 16,12 24-1-16,7 10 9 16,-10 4 2-16,-25-1 3 15,-3 1-3-15,-35-13-2 16,-8-4 0-16,-10-5 3 15,0-9 0-15,0-7 2 16,0 0 5-16,0 0 10 16,-19-7 4-16,-15-22-10 0,6-11 0 15,-10-3-5 1,10-7-7-16,19-4-2 0,9 4-2 16,0 5-11-16,9 8 4 15,38 11-24-15,15 9-56 16,-6 15-101-16,0 2-99 15,-21 0-310-15</inkml:trace>
  <inkml:trace contextRef="#ctx0" brushRef="#br0" timeOffset="70404.7574">15508 6683 1054 0,'0'0'149'15,"0"0"87"-15,0 0-119 16,0 0-50-16,0 0-48 16,0 0-13-16,0-22-6 15,19 54-14-15,24 8 14 16,13 14 5-16,-12 0 3 15,-7-8-4-15,-18-8-2 16,0-14-2-16,-19-6-2 16,0-13-1-16,0-3 3 15,0-2 8-15,0 0 8 16,-19-29-3-16,-19-7-10 16,14-11-3-16,5-1 0 0,10-5-3 15,9-4 3 1,0 9 2-16,34 6-1 0,13 15 0 15,9 9-1-15,-3 11 0 16,3 7-2-16,0 0-1 16,-3 26-2-16,3 16 1 15,-3 8 4-15,-16 3 2 16,-18 1-2-16,-10-4 1 16,-9-12-1-16,0-9 0 15,0-13 0-15,0-6 0 16,-9-10 5-16,-10 0 2 15,10 0 5-15,-19-16-5 16,9-11-1-16,-6-7-5 0,6-7 1 16,10-9-2-16,9 5-4 15,0-1 4-15,28 7 0 16,16 11 1-16,2 12-1 16,-8 7 0-16,5 9 0 15,4 0-3-15,0 17-3 16,15 19 2-16,-6 3 4 15,-9 4 2-15,-13 1-2 16,-6-1-1-16,-18-1-1 16,-1-3-20-16,-9-7-144 15,0-13-130-15,0-19-215 16</inkml:trace>
  <inkml:trace contextRef="#ctx0" brushRef="#br0" timeOffset="70623.504">16676 6632 892 0,'0'0'181'0,"0"0"85"16,0 0-113-16,0 0-69 15,0 0-71-15,0 0-7 16,9 40-2-16,19 10 26 16,-9 0-4-16,0-3-11 15,-1-7-7-15,-8-4-8 16,-10-15 1-16,0 1-1 15,0-11-14-15,0-11-142 0,-10 0-159 16,-36-16-524 0</inkml:trace>
  <inkml:trace contextRef="#ctx0" brushRef="#br0" timeOffset="70811.0056">16530 6330 1080 0,'0'0'116'16,"0"0"121"-16,0 0-109 15,0 0-65-15,0 0-56 0,0 0-7 16,9-26-43-16,-9 31-250 16,-28 5-382-16</inkml:trace>
  <inkml:trace contextRef="#ctx0" brushRef="#br0" timeOffset="71357.8824">17143 6733 1164 0,'0'0'89'16,"0"0"152"-16,0 0-165 16,0 0-35-16,0 0-27 15,0 0-10-15,81-1 0 16,-34 36-3-16,0 7 5 15,-13 3 0-15,-6 0-3 16,-19-1 0-16,1-8 0 16,-10-7-5-16,0-13 4 0,0-10-1 15,0-6 5 1,0 0-5-16,0 0 13 0,0-29 1 16,-10-5-14-16,-8-11-1 15,18-7 0-15,0-9 0 16,0-5-3-16,37 6 3 15,19 14 4-15,-3 13-4 16,-6 20-1-16,-4 9-1 16,-15 4-1-16,10 6-3 15,-1 28 0-15,7 10 6 16,-7 2 2-16,1-1 2 16,-10 2-4-16,-10-3-2 15,-8-2 1-15,-10 1-18 16,0-7-167-16,0-11-115 15,0-23-249-15</inkml:trace>
  <inkml:trace contextRef="#ctx0" brushRef="#br0" timeOffset="72029.8496">18504 6829 872 0,'0'0'157'15,"0"0"4"-15,0 0-61 16,0 0-53-16,0 0-27 16,0 0-5-16,-283-33 3 0,230 51 0 15,6 9 5-15,10 2-2 16,28 0-10-16,9-3-7 15,0-6-2-15,9-3-1 16,47-12 0-16,6-5 3 16,4 0-2-16,5 0-1 15,-5-18-1-15,-19-2-19 16,-23-5 5-16,-5 1 9 16,-19-2 5-16,0 2 7 15,0 3 0-15,0-1 3 16,-9 2 4-16,-1 11 10 15,1 2-1-15,9 7-5 16,0 0-18-16,0 0-6 0,0 15-20 16,0 15 21-16,0 11 4 15,28-3 2-15,9-4 0 16,10-10 1-16,-3-3 1 16,3-8 2-16,-10-8 2 15,7-5 1-15,2 0 7 16,1-5-5-16,-13-14 2 15,4-13-10-15,-10 4 2 16,-10-7-2-16,-8-6 0 16,-10-9 4-16,0-8 3 15,-10-14-1-15,-36-9 15 16,-10-8-10-16,3 9 12 0,25 19-8 16,9 27 13-16,19 24-18 15,0 10-1-15,0 8-11 16,0 37-12-16,0 31 7 15,28 19 5-15,9 0 2 16,-9-3 0-16,-3-8-1 16,-15-3-1-16,-1-1-3 15,-9-7-72-15,-9-20-258 16</inkml:trace>
  <inkml:trace contextRef="#ctx0" brushRef="#br0" timeOffset="73029.8599">20087 6695 559 0,'0'0'546'0,"0"0"-296"16,0 0-90-16,0 0-64 15,0 0-80-15,0 0-16 16,0 0 0-16,0 101 1 16,0-20 10-16,0-4-6 0,0-1-4 15,-28-13 1-15,9-17-1 16,-9-14 1-1,19-19-1-15,-1-13 2 0,-8 0 6 16,2-8 3-16,-3-26-12 16,1-15-4-16,-1-4-4 15,10-8 2-15,9-9 5 16,0-1-3-16,0 8 3 16,0 12-1-16,28 20 1 15,9 17-2-15,-3 10 2 16,23 4-7-16,8 20-8 15,7 18 9-15,-1 14 7 16,4-7 0-16,-13 2 1 16,-6-13-1-16,-18-12 0 15,-20-6 1-15,-8-6 3 0,-10-7-3 16,0-3 9-16,0 0 7 16,0-29-11-16,0-5-2 15,0-12 4-15,-10-6-2 16,-18-8-1-16,10-1 2 15,-1 2-3-15,10 7-4 16,-1 13-2-16,10 15-2 16,0 14-23-16,0 6-103 15,0 0-161-15,19-2-131 16</inkml:trace>
  <inkml:trace contextRef="#ctx0" brushRef="#br0" timeOffset="73295.4394">20909 6388 975 0,'0'0'167'16,"0"0"77"-16,0 0-113 16,0 0-64-16,0 0-52 15,0 0-12-15,-9 118 21 16,18-37 8-16,1 3-8 15,-1-5-8-15,0-9-10 16,-9-2-6-16,0-11 0 16,0-6-3-16,0-12-23 0,0-10-86 15,0-18-188-15,0-11-331 16</inkml:trace>
  <inkml:trace contextRef="#ctx0" brushRef="#br0" timeOffset="73748.5337">21255 6646 1120 0,'0'0'175'16,"0"0"-50"-16,0 0-103 16,0 0-9-16,0 0 40 15,84 150-12-15,-50-100-16 0,4-16-13 16,-1-8-2-16,-9-10-6 15,6-8-2-15,-6-8 0 16,10 0 2-16,-1 0 3 16,-2-19-7-16,2-10-2 15,-18 1-16-15,-19-7 8 16,0-4 6-16,0-3-1 16,0 2 5-16,-28 3 3 15,9 13-2-15,-6 12 5 16,25 12 3-16,0 0-9 15,0 29-30-15,0 17 16 16,44 12 14-16,12-12 8 0,6-12-3 16,3-14 10-1,-2-12 5-15,-7-4-3 0,-19-4 7 16,0 0 7-16,-12-22 2 16,-6-6 2-16,0-7-15 15,-19-7-5-15,0-1-4 16,0-7-11-16,-47-2 0 15,3 12-1-15,-2 4-36 16,-10 20-50-16,3 6-319 16</inkml:trace>
  <inkml:trace contextRef="#ctx0" brushRef="#br0" timeOffset="76514.2724">22847 7133 1014 0,'0'0'88'0,"0"0"97"15,0 0-35-15,0 0-66 0,0 0-73 16,0 0-11-1,0 0-7-15,-84 67 7 0,59 8 0 16,-41 5-1-16,-24-1-145 16,-38-11-236-16</inkml:trace>
  <inkml:trace contextRef="#ctx0" brushRef="#br0" timeOffset="77248.5709">23632 6627 810 0,'0'0'194'15,"0"0"-15"-15,0 0-63 16,0 0-20-16,0 0-11 16,0 0-38-16,-156-40-7 15,84 40-14-15,-21 1-3 16,-7 25-12-16,-18 16-5 15,9 2 1-15,15 7-4 16,23 2 0-16,24 5-2 16,28-6-1-16,19 0 0 15,28-12-2-15,56-6 0 16,26-10-2-16,17-13 4 16,10-6 2-16,-9-5-2 15,-19 0-25-15,-6-6-65 0,-22-14-41 16,0-4-34-16,-16-5-55 15,-15-5-86-15,0-8-223 16</inkml:trace>
  <inkml:trace contextRef="#ctx0" brushRef="#br0" timeOffset="77623.5843">23962 6775 637 0,'0'0'130'0,"0"0"78"16,0 0-44-16,0 0-22 16,0 0-19-16,-246-109-10 15,199 109-59-15,0 9-26 16,-6 30-20-16,-3 8-5 15,10 6-3-15,2-5 2 16,35-1-1-16,-1-11-1 16,10-4-1-16,0-10-1 0,38-9-2 15,15-8 2 1,12-5 2-16,7 0 4 0,-7-6 6 16,-12-17-8-16,-15 1-2 15,-20-6 0-15,-18-4 1 16,0-2 2-16,0-1 2 15,-9-7-3-15,-19-2 4 16,0 2-4-16,3 13 4 16,6 13-3-16,19 8 7 15,0 8-2-15,0 0-8 16,0 15-14-16,44 22-1 16,21 6 14-16,16 2 1 15,-6 5 6-15,-3-9-5 16,-7-3-1-16,-12-1 0 0,-16 0-1 15,-18-1-77-15,-19-7-120 16,0-13-280-16</inkml:trace>
  <inkml:trace contextRef="#ctx0" brushRef="#br0" timeOffset="78014.2101">24143 6704 1082 0,'0'0'143'16,"0"0"-47"-16,0 0-49 16,0 0 39-16,0 0-10 0,0 0-27 15,202 134-14-15,-183-90-18 16,-10 4-16 0,-9-1-1-16,0-12 1 0,0-12 4 15,0-12-1-15,0-11-2 16,0 0 8-16,0 0 4 15,0-29 4-15,0-6-8 16,-9-14-3-16,-1 3-1 16,10-3-2-16,0 1-3 15,0 4-1-15,19 10-1 16,19 12 0-16,5 12 1 16,4 10-1-16,0 0 0 15,15 15-4-15,13 22 4 0,-13 10-2 16,3-1 2-1,-12 6 1-15,-25 1-2 0,-18-1-14 16,-10-4-100-16,0-14-183 16,0-24-165-16</inkml:trace>
  <inkml:trace contextRef="#ctx0" brushRef="#br0" timeOffset="78498.6147">25551 6358 1234 0,'0'0'71'0,"0"0"193"0,0 0-178 16,0 0-52-16,0 0-33 15,0 0 2-15,46 71-3 16,20 0 20-16,-23 8-4 15,-5 1-12-15,-10-6 4 16,-19-11-8-16,0-13 0 16,-9-19 1-16,0-17-1 15,0-9 2-15,0-5-2 16,0 0 7-16,0 0-2 16,0-14 2-16,0-14-7 15,0-12-1-15,0-8-5 16,0-1 1-16,25 4-1 0,13 11 6 15,9 10 0 1,5 13-2-16,5 11 1 0,-1 0-4 16,-3 11-1-16,-7 25 3 15,1 2 2-15,-22-2 1 16,-25 1 0-16,0-3 0 16,-16-4 0-16,-40-2 0 15,-9-6 1-15,-7-10-1 16,-3-11-1-16,4-1-1 15,5 0-19-15,-15-6-54 16,10-10-142-16,5-4-189 16</inkml:trace>
  <inkml:trace contextRef="#ctx0" brushRef="#br0" timeOffset="78967.3661">26202 6750 776 0,'0'0'117'16,"0"0"63"-16,0 0-58 16,0 0 16-16,246-23-38 15,-175 8-41-15,-15 3-12 16,-27 2-13-16,-11 0-5 16,-8 2 1-16,-10 0 0 15,0-2-6-15,0-3-14 0,0-1-6 16,-19-1 0-16,0-1-3 15,-9-5 9-15,9 5 0 16,1-1-3-16,-13 5 1 16,18 11 2-16,-6-3-8 15,1 4 0-15,-10 0-2 16,-10 26-2-16,4 19 2 16,15 2 0-16,10 5 4 15,9-6-2-15,9-7-1 16,63 0 8-16,12-10 2 15,25-7 3-15,10-10-3 16,-1-12 0-16,-9 0-5 16,-3 0-1-16,-10-7 0 0,-33-10-5 15,-17 2 4 1,-27 9-1-16,-19-1-3 0,0 7-3 16,0 0-25-16,0 0-21 15,-28 11-53-15,-53 2-433 16</inkml:trace>
  <inkml:trace contextRef="#ctx0" brushRef="#br0" timeOffset="82045.4959">6549 8809 1151 0,'0'0'59'0,"0"0"185"0,0 0-155 16,0 0-24-16,0 0-41 16,0 0-13-16,0 0-8 15,-65-90-3-15,65 90 0 16,0 0-3-16,46 0-2 16,29 0 5-16,15 0 4 15,29 22-3-15,9 3 1 16,-7 4 2-16,-21 1-4 15,-29 4-2-15,-24-5-2 16,-28 9 3-16,-19-6 1 16,0-9 1-16,0-2 3 15,-38-6 2-15,1-11-3 16,3-4 4-16,-4 0 2 0,1-4 4 16,0-25 0-16,-1-1-1 15,4-11-4-15,25 7-8 16,9-1 0-16,0-4 0 15,0 0 0-15,46-1 3 16,7 0-2-16,3 1-1 16,16 10-8-16,-16 2-34 15,9 11-105-15,-12 3-127 16,-15 6-151-16</inkml:trace>
  <inkml:trace contextRef="#ctx0" brushRef="#br0" timeOffset="82451.7736">7767 8883 852 0,'0'0'127'15,"0"0"34"-15,0 0-47 16,0 0-9-16,0 0-45 15,0 0-10-15,44-35-18 16,-35 20-20-16,-9-2 5 16,0-3-11-16,0-1 0 15,0-1 6-15,-9-6 2 0,-29 11-2 16,-5-6 0-16,-13 13 2 16,18 7 0-16,-5 3-14 15,5 0 5-15,19 13-11 16,1 21 6-16,18 6 0 15,0 5 1-15,0-1 3 16,18-9 3-16,39-6-6 16,5-5 1-16,13-6 4 15,6-9 1-15,0-7-1 16,-7-2-5-16,10 0-1 16,-12-2-78-16,-6-15-100 15,-23-12-82-15,-24 0-166 0</inkml:trace>
  <inkml:trace contextRef="#ctx0" brushRef="#br0" timeOffset="82873.6364">8212 8691 643 0,'0'0'216'16,"0"0"40"-16,0 0-107 15,0 0-22-15,0 0-106 16,0 0-17-16,-37 55-4 16,65 15 59-16,-9 15 1 15,-1 8-17-15,1 9-5 16,-19-2-12-16,0-4-13 15,0-10-3-15,-9-23-8 16,-10-21-1-16,10-21-1 16,-1-17 2-16,10-4-1 15,0 0 5-15,-18-25 5 16,-1-22-11-16,-15-16-2 0,6-10 0 16,0-19 1-16,9-11-2 15,10 2-3-15,9 4 5 16,0 10 0-16,28 13-1 15,18 18 2-15,1 15 2 16,-13 24-2-16,-6 7 0 16,-9 10-3-16,15 0-6 15,4 29-1-15,-1 10 10 16,-9 8 2-16,-18-2-2 16,-10 3 2-16,0-1-1 15,-19-8 5-15,-28-5-6 16,-6-9-3-16,-12-6-14 0,-16-9-100 15,6-10-94-15,3 0-150 16</inkml:trace>
  <inkml:trace contextRef="#ctx0" brushRef="#br0" timeOffset="83139.2595">8468 8496 1229 0,'0'0'141'0,"0"0"67"16,0 0-136-16,0 0-43 15,0 0-15-15,0 0-6 0,47 24-8 16,6 22 14-16,12 15 10 16,-9 3-14-16,-9 4-4 15,-4 1-6-15,-15-9 0 16,-18-1-1-16,-1-7 0 15,-9-5-26-15,0-9-68 16,0-9-159-16,0-24-250 16</inkml:trace>
  <inkml:trace contextRef="#ctx0" brushRef="#br0" timeOffset="83623.6449">9474 8830 1125 0,'0'0'114'0,"0"0"95"16,0 0-93-16,0 0-59 16,0 0-18-16,0 0-14 15,-174-31-6-15,130 31-12 16,16 0-3-16,0 0-1 15,0 0-3-15,9 17 0 16,4 15 0-16,11 2-2 16,4 1 1-16,0 8-1 15,19-11 0-15,19-7 0 16,-1-9 0-16,-9-11-4 0,9-1 3 16,-21-4-4-16,3 0-1 15,-10 0 8-15,0-11 4 16,-9-18 7-16,0-5-8 15,0-5 2-15,0-7-5 16,0 12 4-16,-9 1 5 16,0 16-6-16,9 13 9 15,0 0-6-15,0 4-6 16,0 0 0-16,0 8-8 16,18 13-5-16,29 8 13 15,15 5 1-15,-6-1 0 16,0-2-1-16,-12-2-2 15,-7-1-25-15,7-4-69 0,-7-10-158 16,1-14-255-16</inkml:trace>
  <inkml:trace contextRef="#ctx0" brushRef="#br0" timeOffset="83889.3524">10278 8685 1010 0,'0'0'80'16,"0"0"157"-16,0 0-93 16,0 0-44-16,0 0-53 15,0 0-31-15,-200-2-12 0,163 48-3 16,0 5 1-16,18 2 10 16,13-3-8-16,6 3 11 15,0-13-11-15,25-3 0 16,21-12-4-16,1-8-3 15,6-5 0-15,3-3-45 16,6-9-97-16,-15 0-131 16,-10-11-251-16</inkml:trace>
  <inkml:trace contextRef="#ctx0" brushRef="#br0" timeOffset="84701.7859">10533 8830 853 0,'0'0'142'16,"0"0"-65"-16,0 0-31 0,0 0 62 16,0 0-52-16,0 0-6 15,259 0 0-15,-206 0-9 16,-16 0-13-16,-9-2-13 16,0-6-5-16,-12 4-9 15,-13-3 4-15,3-6-1 16,-6-1 1-16,0 2-5 15,-9-7-4-15,-26-3 4 16,-11-6 2-16,8 10 4 16,1 1 3-16,3 7 42 0,15 5 3 15,0 3-20 1,19 2-16-16,-9 0-18 0,0 18-2 16,-1 24 2-16,1 2 3 15,9 2-3-15,0-2 7 16,9-9-3-16,38-6 2 15,0-2-2-15,15-14-4 16,3-6-1-16,26-7-7 16,8 0 3-16,10 0-54 15,4-25-77-15,5-5-71 16,0-2-152-16,-27-2 39 16,-17 10 171-16,-21-3 149 15,-25 4 183-15,-18 5 4 16,-10-4 16-16,0 11-22 0,0-6-44 15,0 6-25-15,-35 3-39 16,-11 8-20-16,-10 0-31 16,-7 3-14-16,-11 23-7 15,-7 10 3-15,15 2 7 16,23 1-3-16,15-4 1 16,18-1-7-16,10-5 1 15,0-5 0-15,19-10-3 16,34-6-1-16,3-6 1 15,16-2 5-15,2-2-5 16,-2-22-6-16,3-11-24 16,-22-5-12-16,-25-3 12 15,-10 2 21-15,-8-9 9 0,-10 0 8 16,0-8 8-16,0-5 29 16,-38-12 4-16,13-3-11 15,-3 10-6-15,0 17 0 16,28 20 7-16,-9 15-2 15,9 16-14-15,0 0-23 16,0 36-5-16,9 26-8 16,35 22 13-16,-7 15 2 15,-9-6-1-15,-9-1-1 16,-19 6-1-16,0 10-47 16,-65-13-162-16,-26-26-926 15</inkml:trace>
  <inkml:trace contextRef="#ctx0" brushRef="#br0" timeOffset="86920.5624">13723 8508 851 0,'0'0'177'0,"0"0"14"15,0 0-71-15,0 0-30 16,0 0-30-16,0 0-13 16,0 0-15-16,-109-62-30 15,109 78-2-15,0 30-22 16,0 16 22-16,0 19 16 15,0 1-7-15,0 1-3 16,0-4 0-16,0-9-5 16,0-9 0-16,0-16-1 15,0-16 0-15,0-12 0 16,0-16 1-16,0-1 1 16,0 0 8-16,0 0 6 0,0-18-6 15,0-15-10-15,9-13 0 16,10-5 0-16,18-2-11 15,19 13-7-15,-3 11 7 16,3 14 2-16,7 12 2 16,2 3-4-16,-12 8-3 15,-6 26 6-15,-19 1 6 16,-9 8-4-16,-19-1 4 16,0-1-2-16,-10-3 4 15,-46 4 6-15,-6-8-5 16,-13-6 1-16,3-12 6 15,7-7-7-15,0-9 4 16,2 0-1-16,7 0-4 0,13-14-31 16,-4-5-40-1,19-2-92-15,9-7-130 0,19 4-379 16</inkml:trace>
  <inkml:trace contextRef="#ctx0" brushRef="#br0" timeOffset="87279.9267">14100 8854 819 0,'0'0'266'15,"0"0"-167"-15,0 0-43 16,0 0-42-16,0 0 31 16,0 0 11-16,293 116-27 15,-212-82-13-15,0-5-5 0,-16-7-5 16,7-10-2-16,-16-8 0 15,-10-4-3-15,-2 0 3 16,-7-4-1-16,-8-21 0 16,-1-9-3-16,0-4-6 15,-22-1 5-15,-6-4 1 16,0 4 2-16,-16 6 11 16,-12 12 29-16,0 8 24 15,9 11-20-15,10 2-25 16,-10 31-21-16,1 46-19 15,-17 39 19-15,-2 26 2 16,-10 4 1-16,-6 4-2 16,-3-8 0-16,-6-6-1 0,6-21-30 15,9-18-186-15,4-41-112 16</inkml:trace>
  <inkml:trace contextRef="#ctx0" brushRef="#br0" timeOffset="87873.6915">16586 8988 342 0,'0'0'696'0,"0"0"-523"16,0 0 14-16,0 0-48 15,0 0-57-15,0 0-49 16,-303-81-18-16,222 81-9 15,-3 4-6-15,-6 21 1 16,15 9 0-16,22 4 0 0,16 4-1 16,18 2 0-16,19-4-2 15,0-6-3-15,19-5 4 16,37-8-10-16,6-13 7 16,4-5 4-16,-4-3 0 15,-15 0 0-15,-10-9-2 16,-3-11-3-16,-15-12 5 15,0-3 0-15,-10-9 0 16,-9 1-2-16,0-1 2 16,0 2 4-16,0 8 0 15,0 9-1-15,0 12 10 16,0 8-2-16,0 5-11 0,19 5-3 16,18 32-18-1,16 6 21-15,13 10 10 0,-4-3-2 16,3 2-4-16,7-8-3 15,-16-3-1-15,0-7-4 16,-3-10-101-16,-34-14-315 16</inkml:trace>
  <inkml:trace contextRef="#ctx0" brushRef="#br0" timeOffset="88389.3181">18022 8833 1113 0,'0'0'65'15,"0"0"173"-15,0 0-101 16,-259-34-50-16,215 34-54 16,7 5-15-16,9 19-16 0,9-3-2 15,19 8 0-15,0 0-6 16,19 0 5-16,37 0-1 15,16-2 2-15,12-6-1 16,-3-1 2-16,0-3-2 16,-25 0 3-16,-9-1-2 15,-29-5 0-15,-18-5 0 16,0 12-2-16,0-2 2 16,-46 7 1-16,-10-4 6 15,-16-4-5-15,-3-9 4 16,13 1-4-16,-4-7-2 15,13 0-12-15,7 0-38 16,18 0-120-16,18-12-106 0,10-22-224 16</inkml:trace>
  <inkml:trace contextRef="#ctx0" brushRef="#br0" timeOffset="88623.7227">18249 8816 1140 0,'0'0'127'16,"0"0"63"-16,0 0-155 16,0 0-22-16,0 0 2 15,0 0 44-15,100 144-22 16,-63-94-5-16,-9-5-17 0,-9-4-6 16,-4-4-7-1,-11-7-2-15,-4-7-1 0,0-1-5 16,-4-10-64-16,-39-12-107 15,-23 0-221-15</inkml:trace>
  <inkml:trace contextRef="#ctx0" brushRef="#br0" timeOffset="88811.2864">18056 8550 1174 0,'0'0'59'16,"0"0"197"-16,0 0-150 0,0 0-70 15,0 0-30-15,0 0-6 16,-9-49-56-16,9 49-220 16,0 0-268-16</inkml:trace>
  <inkml:trace contextRef="#ctx0" brushRef="#br0" timeOffset="89373.708">18878 8796 1238 0,'0'0'165'15,"0"0"18"-15,0 0-127 16,0 0-40-16,0 0-16 15,0 0-6-15,56 37 6 16,-28 25 6-16,0 1 3 0,-3 0-2 16,-6-13-2-16,-10-3-4 15,-9-18 3-15,0-18-4 16,0-2 1-16,0-9 3 16,0 0 1-16,0 0 0 15,0 0 5-15,0-10 5 16,0-24 0-16,0-5-13 15,0-7-2-15,0-8 0 16,0-1-4-16,0 3 2 16,0 13 2-16,28 10 1 15,10 15-1-15,-20 10 0 16,17 4-3-16,-7 4-2 0,18 21-2 16,-2 21 4-1,-7-1 3-15,1 2 2 0,-10 3-2 16,-9 2-2-16,-19 1-27 15,0-3-108-15,0-13-167 16,0-19-254-16</inkml:trace>
  <inkml:trace contextRef="#ctx0" brushRef="#br0" timeOffset="90155.0471">19950 8877 959 0,'0'0'249'0,"0"0"-28"15,0 0-72-15,0 0-64 16,0 0-66-16,0 0-17 16,-203-52-2-16,141 76-2 15,6 9 2-15,19 2-1 16,18 8 0-16,10-4 1 15,9-7 0-15,0-1-3 16,28-9 1-16,18-1 1 16,-8-8-5-16,5-13 4 15,4 0-23-15,-19 0 12 16,0-24 4-16,-3-10 6 16,3-5 1-16,-9-7 2 0,-10 5 0 15,10 2 2-15,-1 10-2 16,1 8 2-16,-3 14 7 15,2 7-5-15,10 0-4 16,10 29 0-16,18 21 1 16,-12 21 10-16,-7 6 4 15,-18-3-1-15,-19 5-5 16,0-10-7-16,-28-7-1 16,-38-11 2-16,-15-15-3 15,25-18 0-15,3-14-5 16,6-4-1-16,19-4 4 15,10-19 0-15,2-8-2 16,16-3-7-16,0 1-4 0,0-3-1 16,53 2 9-16,3 4 4 15,16-6 3-15,-7 6 0 16,7-4 2-16,-7-3-2 16,-12 3 2-16,3-7-2 15,-18 1 3-15,-10 0 0 16,-13-5 1-16,-15-3 4 15,0-1-6-15,-15-2 9 16,-23-2-2-16,1 3 6 16,9 5 11-16,3 15-8 15,22 19 8-15,-3 6-13 16,6 5-11-16,0 10-2 0,0 30-11 16,34 22 10-16,13 9 1 15,-1 1 4-15,-2-3 2 16,-16-1 3-16,-9-10-7 15,-1-7-2-15,-18-1-1 16,0-8 0-16,0-8-12 16,-9-11-72-16,-38-23-221 15,4 0-549-15</inkml:trace>
  <inkml:trace contextRef="#ctx0" brushRef="#br0" timeOffset="90514.3437">20607 8970 739 0,'0'0'279'0,"0"0"-197"16,0 0 18-16,0 0 12 16,0 0-20-16,0 0-22 15,256 40-26-15,-200-42-12 16,-3-14-5-16,-7-6-7 15,1-1-13-15,-3-7-1 16,-16 1-4-16,-10-5 1 16,-8-4 2-16,-10 2 0 15,0-1-2-15,-28 8-2 16,-10 11 3-16,-15 18 9 16,7 0-4-16,-7 33-6 0,-3 20-3 15,9 14 9-15,28 9 5 16,19-13 0-16,0-5-4 15,66-15-7-15,43-15-2 16,37-22-1-16,19-6-52 16,-19-39-342-16</inkml:trace>
  <inkml:trace contextRef="#ctx0" brushRef="#br0" timeOffset="103873.9157">22865 8629 26 0,'0'0'819'16,"0"0"-612"-16,0 0-90 16,0 0-23-16,0 0-18 15,0 0-1-15,0 0-3 16,-56-75 0-16,38 71-20 15,-1 4-23-15,-15 0-20 16,-22 0-6-16,-10 0 1 0,-15 20 1 16,0 3-2-16,16 0 0 15,18-6 2-15,22 6-3 16,25-4-2-16,0 1-3 16,10 2-2-16,33-2 1 15,13 2 4-15,16-1 2 16,-7-2 5-16,-2 2-6 15,-7-3 0-15,-28 6-2 16,-10-3 0-16,-18 2-1 16,0 2-4-16,0-2 6 15,-37 2 1-15,-10 0 2 16,-15-3-1-16,-13-1-2 0,-6-6 0 16,7-6-2-16,2 3-9 15,6-11-36-15,4 4-64 16,25-5-16-16,18 0-96 15,10 0-45-15,9-5-226 16</inkml:trace>
  <inkml:trace contextRef="#ctx0" brushRef="#br0" timeOffset="104327.0684">23249 8753 796 0,'0'0'212'16,"0"0"-55"-16,0 0-39 16,0 0-15-16,0 0-20 15,0 0-21-15,-56-12-26 16,21 12-20-16,7 0-8 15,0 21-5-15,-9 12 3 16,9 5-1-16,12 1 3 16,16 1-2-16,0 2-4 15,0-12-1-15,25-6 0 16,13-1-1-16,8-12 1 16,-2-3 0-16,-7-8 3 0,-9 0 3 15,0-4-3-15,0-21 1 16,-3-8 0-16,-15-1-1 15,-1-8 0-15,-9 2 4 16,0-2-2-16,0 8 4 16,-19 5-7-16,4 15-2 15,-4 7-1-15,10 7-7 16,-19 0-34-16,0 7-90 16,-10 15-122-16,-15 2-111 15,7-7-434-15</inkml:trace>
  <inkml:trace contextRef="#ctx0" brushRef="#br0" timeOffset="104467.6121">23249 8753 1059 0</inkml:trace>
  <inkml:trace contextRef="#ctx0" brushRef="#br0" timeOffset="104811.3927">23249 8753 1059 0,'183'-10'202'0,"-183"10"-71"0,0 0-77 0,0 0-33 0,0 3-8 16,0 21-6-16,0 15 24 15,16 0 12-15,3-4-12 16,18 8-10-16,0-11-8 0,1-9-9 16,5-2-1-16,-15-13 0 15,1-5-3-15,-11-3 0 16,1 0 2-16,-4-5 3 15,4-15-1-15,0-10-4 16,-10-3 0-16,-9-4 0 16,0-2 0-16,0-1 0 15,-9 1 1-15,-19 6 1 16,6 10 1-16,10 10-1 16,12 11 2-16,0 2-3 15,0 0-1-15,0 0-1 16,0 26-13-16,34 11 14 15,3 5 8-15,1 8-1 0,-1-3 2 16,-12 6-4 0,-6-8-1-16,-1 2-4 0,-8-4 0 15,-1-4-1-15,-9 0-44 16,0-10-89-16,0-12-264 16,0-17-406-16</inkml:trace>
  <inkml:trace contextRef="#ctx0" brushRef="#br0" timeOffset="105186.3698">24043 8816 1099 0,'0'0'106'16,"0"0"94"-16,0 0-137 0,0 0-38 15,0 0 20-15,0 0 8 16,0 0-24-16,221 66 0 15,-187-32-21-15,-6 0 2 16,-9 0-8-16,-10-8 5 16,1-3-7-16,-1-6-1 15,-9 0 1-15,0-13-4 16,0 4 4-16,0-8 7 16,0 0-2-16,0 0 0 15,0-3 5-15,0-23-6 16,-9-3-4-16,-1-13 5 15,1-3-2-15,9-7-2 16,0 0 4-16,0 9-5 16,0 14 0-16,0 8-5 0,9 13 0 15,19-2-23-15,4 10-43 16,27 0-69-16,-3 0-129 16,6 0-173-16</inkml:trace>
  <inkml:trace contextRef="#ctx0" brushRef="#br0" timeOffset="105452.004">25149 8724 695 0,'0'0'261'16,"0"0"-34"-16,0 0-93 15,0 0-15-15,0 0-40 16,0 0-19-16,-165-49-34 15,140 69-25-15,-13 14 1 16,10 12 4-16,10 4 7 16,18-3 2-16,0-2-5 15,0 3-7-15,0-9-3 16,28-5 0-16,0-7-1 16,0-8-17-16,15-7-71 15,-5-12-102-15,-1 0-179 16</inkml:trace>
  <inkml:trace contextRef="#ctx0" brushRef="#br0" timeOffset="105858.2619">25342 8866 991 0,'0'0'143'0,"0"0"-32"16,0 0-75-16,0 0-15 15,0 0 31-15,0 0 5 16,62 16 4-16,-34-16-14 15,0 0 2-15,10 0-21 16,-10 0-11-16,6 0-4 16,-6-5-7-16,-9-13 0 15,-1-3-4-15,-18 3 3 16,0-3-1-16,0 4 2 16,0 2-5-16,-37-4-1 0,-10 0 0 15,4 2 4-15,-13 1 3 16,18 11-1-16,-5 5 4 15,5 0 3-15,10 10-7 16,0 30-1-16,6 6 3 16,19 12 10-16,3-2-4 15,16-3-10-15,40-5 3 16,0-12 5-16,6-3-4 16,13-15 1-16,-3-2-8 15,-7-11 3-15,-12-5-4 16,-6 0-2-16,-29 0-34 15,1 0-62-15,-19 0-361 16</inkml:trace>
  <inkml:trace contextRef="#ctx0" brushRef="#br0" timeOffset="108383.1865">7353 10834 1091 0,'0'0'28'16,"0"0"93"-16,-265-32-2 0,175 32-71 16,9 0-26-16,6 23-7 0,13 10-6 15,15 13 4 1,19 10 3-16,28 0-2 0,0-4-1 15,0 0 3 1,47-14-9-16,24-4 0 0,4-11-5 16,6-17 4-1,0-6 0-15,-16 0-4 0,-2-6 2 16,-17-33 4 0,-18-4 0-16,-9-6-2 0,-19-12-1 15,0 3-1-15,0-3 0 16,-56-7-1-16,-25 3 3 15,9-2-2-15,7 14 9 16,9 10-1-16,28 18 0 16,12 9-5-16,16 11 7 15,0 5-14-15,28 0-4 16,63 23 2-16,27 29 2 16,19 15 2-16,0 13 10 0,-19 6-1 15,-24 4-1 1,-32 7-4-16,-34 0-4 0,-28-7-1 15,0-3-2 1,-37-16 3-16,-29-20-2 0,4-21 2 16,0-19-1-1,6-11 3-15,0 0-1 0,0-29-3 16,-7-10-2 0,17-3-4-16,8 3 5 0,13 1 0 15,25 4-1-15,0 10-1 0,10-4-1 16,52 17 1-1,3 1-15-15,16 10-78 0,3 0-173 16,-3 0-98 0</inkml:trace>
  <inkml:trace contextRef="#ctx0" brushRef="#br0" timeOffset="109379.235">8944 11279 877 0,'0'0'144'0,"0"0"-45"16,0 0 62-16,0 0-23 15,0 0-60-15,0 0-29 0,72-53-5 16,-72 32-16-1,0-8-10-15,0 0-5 0,-15-3 6 16,-32-4-14-16,-9 4 1 0,-7 8 6 16,-2 5-7-1,12 9 4-15,16 10-3 0,18 0-4 16,10 0 7-16,9 35-8 16,0 20 2-16,9 10-1 15,44-4 3-15,3 2-4 16,9-12 7-16,-2-10-5 15,2-14-2-15,-3 1 3 16,-15-15-3-16,0-9-1 16,-19 1 0-16,-12-5-4 15,-7 0 0-15,10-5-11 16,-10-30 4-16,10-13-8 16,-10-9 3-16,0-7 5 15,-9-6 11-15,0 7-1 16,0 15 3-16,0 17-2 0,0 10 3 15,0 10 6-15,10 11 0 16,15 0-6-16,3 0-3 16,28 16 1-16,6 26 3 15,3 7 9-15,7 7-10 16,-16 2 5-16,-19-2-2 16,-2-9-5-16,-17-6-1 15,-8-11 2-15,-7-12-1 16,-3-12-2-16,0-6 2 15,0 0-1-15,0 0 6 16,0-16 2-16,0-18-7 16,-19-11-1-16,1-2 0 0,8-4 0 15,10-1 0-15,0 7-1 16,25 8-2-16,22 13 2 16,9 13 0-16,6 11-2 15,13 0 2-15,-3 22 1 16,-7 23-3-16,-3 5 3 15,-6 7-1-15,-18 1 1 16,-20-5 0-16,-2-10-3 16,-13-1 3-16,3-16 2 15,-6-13 2-15,10-8-4 16,-10-5 1-16,0 0 3 16,0 0 1-16,0-5 2 15,0-19-2-15,0-15-5 0,0-8 1 16,0-3-2-1,0-6 1-15,9 3 0 0,19 4-1 16,9 12 0-16,7 16 0 16,-16 10 0-16,0 11-3 15,0 0 2-15,10 18 1 16,5 16 0-16,-5 12 1 16,-1-2 0-16,-12 1-1 15,-6 0 1-15,-16-4 0 16,-3 1-4-16,0-12-28 15,0-6-65-15,0-6-157 16,0-13-118-16,0-5-603 0</inkml:trace>
  <inkml:trace contextRef="#ctx0" brushRef="#br0" timeOffset="109863.6419">11137 10875 951 0,'0'0'139'16,"0"0"42"-16,0 0-29 16,-28-131-68-16,3 107-14 15,-3 8-11-15,10 3-22 16,-1 9-17-16,0 4-2 16,10 0-11-16,-10 4-1 15,10 31-1-15,0 17-3 16,9 11 0-16,0 17 1 0,9 4 0 15,38 2 0-15,-1-1 3 16,7-6-5-16,-6-5 0 16,-19-11 1-16,0 0-2 15,-22-6 0-15,-6-12 2 16,0-2-2-16,0-5-2 16,-24-12 1-16,-5-13-19 15,-8-3-28-15,-16-10-39 16,-12 0-128-16,12-33-33 15,-3-7-81-15,9-4 25 16,0 2 304-16,4 3 7 16,15 10 204-16,9 6-50 0,10 7 50 15,9-1-71-15,0 0-12 16,9 0-31-16,38-6-34 16,15 0-14-16,22 1-11 15,6 3-17-15,4-2-11 16,-4 9-6-16,-9 6-4 15,-6 6-34-15,-41-7-364 16</inkml:trace>
  <inkml:trace contextRef="#ctx0" brushRef="#br0" timeOffset="110457.398">12206 10755 1200 0,'0'0'61'16,"0"0"213"-16,0 0-171 15,0 0-72-15,0 0-24 16,0 0-7-16,47-5 3 15,37 68 8-15,-3 16 1 16,9 16-1-16,-15-1-5 16,-13-7-2-16,-15-11-4 15,-19-23 1-15,-3-21 0 16,-22-20 0-16,3-6 0 16,-3-6 1-16,-3 0 1 15,0 0 9-15,0-23-6 16,0-17-5-16,0-10-1 0,0-16 1 15,0-11 1-15,0-9-1 16,0 2 1-16,0 9-1 16,0 2 1-16,16 16 0 15,12 11 3-15,0 13-5 16,-9 15-1-16,15 18-3 16,3 0-11-16,1 18-58 15,-1 15-281-15,-12 0-451 16</inkml:trace>
  <inkml:trace contextRef="#ctx0" brushRef="#br0" timeOffset="110926.1244">13605 11404 969 0,'0'0'82'0,"0"0"170"16,0 0-56-16,0 0-69 15,0 0-60-15,0 0-29 16,-91-120-14-16,91 120-11 16,-9 0-10-16,9 7-3 15,-9 33-10-15,9 16 10 16,0 12 4-16,0 5-1 15,0-6 0-15,0-3-1 16,0-12 0-16,0-5-1 16,0-9-1-16,0-9 0 15,0-3-3-15,-10-6-37 0,-18-11-85 16,-6-9-205-16,-13-5-207 16</inkml:trace>
  <inkml:trace contextRef="#ctx0" brushRef="#br0" timeOffset="111379.346">13094 11523 886 0,'0'0'34'15,"0"0"209"-15,0 0-117 16,0 0-44-16,0 0-45 16,0 0 5-16,46-97-13 15,26 68 0-15,21-3 1 16,7 3-18-16,9 5-3 0,10 3-9 15,-1 1 0-15,-9 4-3 16,-25 11 3-16,-37-1-2 16,-22 6 1-16,-16-5 1 15,-9 5 2-15,0 0 4 16,0 0 1-16,0 0-1 16,0 0-2-16,0 0 2 15,0 0 9-15,0 0 8 16,0-2 11-16,0-1-1 15,0 3-7-15,0 0-11 16,0 0-5-16,0 0-4 16,0 10-6-16,19 24-10 0,-1 12 10 15,10 17 5-15,1-8-3 16,-5 3 7-16,-5-6-7 16,-10-1 4-16,1 0-6 15,-10-1 0-15,0-4-1 16,-10-4-1-16,-24-4-24 15,-13-14-75-15,1-12-214 16,-7-12-256-16</inkml:trace>
  <inkml:trace contextRef="#ctx0" brushRef="#br0" timeOffset="111707.3886">14034 11591 697 0,'0'0'351'16,"0"0"-271"-16,0 0 32 15,0 0-32-15,0 0-15 0,0 0-30 16,293-17 1-16,-227 13-12 16,-13-4-11-16,-7-2-5 15,-18 3-2-15,-9-5-1 16,0-5 2-16,-10-5 1 16,-3-1-1-16,-6-6 0 15,0-5-3-15,0-4 13 16,-18-1 9-16,-7 5-10 15,6 5 4-15,10 15 12 16,9 9 8-16,0 5-12 0,0 0-19 16,0 30-9-1,0 25-6-15,37 15 6 0,7 10 6 16,2-1-4-16,-18 11-1 16,-18-3-1-16,-10-13-94 15,-38-29-380-15</inkml:trace>
  <inkml:trace contextRef="#ctx0" brushRef="#br0" timeOffset="116094.403">15919 10950 922 0,'0'0'193'16,"0"0"18"-16,0 0-75 15,0 0-49-15,0 0-48 0,0 0-37 16,0 0-2-1,-28 26-2-15,28 26 2 0,0-1 4 16,0-1 6-16,0 2-2 16,9-7-6-16,-9 0 1 15,0-9 0-15,0 4-2 16,0-4-1-16,0-6 0 16,0-7-20-16,0-6-73 15,-18-15-95-15,-1-2-113 16,0-5-324-16</inkml:trace>
  <inkml:trace contextRef="#ctx0" brushRef="#br0" timeOffset="116360.0233">15938 10580 827 0,'0'0'195'0,"0"0"26"16,0 0-97-16,0 0-32 16,0 0-50-16,0 0-27 15,-66-47-15-15,66 47 0 16,0 0-43-16,0 0-148 0,0 12-182 15,0-8-501-15</inkml:trace>
  <inkml:trace contextRef="#ctx0" brushRef="#br0" timeOffset="116922.5568">16368 11100 1148 0,'0'0'74'15,"0"0"136"-15,0 0-142 16,0 0-28-16,0 0-35 16,0 0-5-16,-13-3-7 15,32 40 3-15,18 15 4 16,-9 6 6-16,-9-2 0 16,0-2 4-16,-10-6-8 15,-9-13 0-15,0-6 1 0,9-11-3 16,-9-13 0-1,0-5 0-15,0 0 8 0,0 0 6 16,0-2 24-16,0-25-3 16,0-13-24-16,0-15-9 15,0-8-1-15,0 0 1 16,0 0-2-16,7 7 0 16,21 17-1-16,0 15-1 15,0 13 1-15,0 11-1 16,0 0 1-16,6 11-7 15,13 23 6-15,-1 12 3 16,-11 4-1-16,2 0 0 16,-18-3-2-16,-1 5-26 0,1-14-121 15,0-4-39 1,-10-9-102-16,-3-22-322 0</inkml:trace>
  <inkml:trace contextRef="#ctx0" brushRef="#br0" timeOffset="117297.5319">17857 10942 1132 0,'0'0'77'16,"0"0"137"-16,0 0-119 0,0 0-62 15,-240 5-26-15,187 31 4 16,6-3-3-16,38 3-4 16,9 3-2-16,0-5 0 15,18 4-2-15,38-9 0 16,25 0 0-16,-6 4 0 16,6-8-1-16,-15-2 4 15,-13-5-6-15,-25-2 6 16,-10-2-4-16,-18-1 2 15,0 3 1-15,-9 2 1 16,-38-7-3-16,-15 2 8 16,6-8-6-16,-6-5-2 15,-4 0-7-15,4 0-59 0,6-27-161 16,9-14-201 0</inkml:trace>
  <inkml:trace contextRef="#ctx0" brushRef="#br0" timeOffset="117703.8724">18212 11192 773 0,'0'0'72'16,"0"0"49"-16,0 0-17 15,0 0-4-15,246-21-33 0,-209 13-10 16,-9-1-13-16,-19 7 0 15,1-3 9-15,-10-5-4 16,0 2-3-16,0-6-11 16,-19-5-25-16,-18 2-7 15,-16-5-1-15,6 4 3 16,-9 7 1-16,3-1 4 16,16 1 10-16,9 11-4 15,9 0-8-15,10 0-8 16,9 16-1-16,0 15-1 15,0 14 2-15,9 0 1 16,28-4 2-16,19-4 1 16,7-13 1-16,-7 3-3 15,6-14 3-15,3 3-4 16,-18-9-1-16,-3 6 0 0,-16-9-13 16,-9-4-167-16,-10 0-102 15,-9-4-295-15</inkml:trace>
  <inkml:trace contextRef="#ctx0" brushRef="#br0" timeOffset="118141.5035">18698 10994 1040 0,'0'0'107'16,"0"0"51"-16,0 0-56 16,0 0-73-16,0 0-24 15,0 0 26-15,171 63 20 16,-115-12 9-16,-9-1-30 0,-13 2-15 15,-15 0-5-15,-10-12-7 16,-9-11-1-16,0-10 0 16,0-11-1-16,0-8 0 15,0 0 4-15,0 0 3 16,0-24 3-16,-19-15-7 16,10-12-4-16,3-6 1 15,6-5-1-15,0 0 0 16,0 11-3-16,34 4 3 15,3 18-1-15,1 10-2 16,5 10 0-16,-15 9 2 16,10 0-3-16,9 18 0 15,5 22 2-15,5 10 2 0,-4 2 3 16,-7 5-3-16,-8-6 3 16,-20-6 1-16,-8-4-3 15,-10-12-1-15,0-7 1 16,0-11-1-16,0-1-1 15,0-8-4-15,-28-2-25 16,-10 0-52-16,-8 0-123 16,-17-29-150-16,7-10-634 15</inkml:trace>
  <inkml:trace contextRef="#ctx0" brushRef="#br0" timeOffset="118344.6268">19162 10567 1150 0,'0'0'130'0,"0"0"73"16,0 0-113-16,0 0-59 16,0 0-21-16,0 0-7 15,0-29-3-15,0 29-12 16,0 0-219-16,-10 11-318 15</inkml:trace>
  <inkml:trace contextRef="#ctx0" brushRef="#br0" timeOffset="119157.0604">19884 11108 1118 0,'0'0'63'0,"0"0"50"16,0 0-84-16,0 0-18 0,0 0-11 15,0 0 1-15,10 0-1 16,8 0 5-16,10 0 10 16,16-17-5-16,3-8 7 15,0-7-4-15,-10 2-12 16,-12-4 4-16,-16 1-3 16,-9 4 2-16,0 8 7 15,0-1 29-15,-37 4 9 16,-7 7-6-16,-3 4-18 15,10 7-8-15,3 0 2 16,6 5-19-16,-10 24 1 16,20 12-1-16,-1 15 0 0,19 2 4 15,0-1-3-15,19-7 8 16,27-7-9 0,11-7 5-16,-5-14 4 0,14 2-8 15,-4-6 4-15,-6-13 1 16,-3 1-3-16,-6-6-2 15,-10 0 1-15,-9 0 6 16,-3-11-4-16,-6-8-4 16,-10-9 6-16,10-6 2 15,-10-11-4-15,-9-11 2 16,0-2-5-16,0 1 0 16,0 7 1-16,0 13-2 15,0 11 12-15,-9 9 3 0,0 10-1 16,9 2-6-16,0 5-8 15,0 0-1-15,0 0-1 16,0 7-1-16,0 20-3 16,18 2 4-16,20 15 2 15,5-4 0-15,-5 7 1 16,-1-2-1-16,-9 0 1 16,0-11 3-16,-12-5-8 15,-16 0 6-15,0-8-4 16,0 3 0-16,0-6 2 15,-16-2 2-15,-31 0-2 16,-9 0-1-16,-15 4-7 0,-23 2-62 16,-5-6-226-16,-1-16-247 15</inkml:trace>
  <inkml:trace contextRef="#ctx0" brushRef="#br0" timeOffset="119829.0164">22052 10870 1264 0,'0'0'131'0,"0"0"41"16,0 0-120-16,0 0-27 15,0 0-25-15,0 0 0 16,-102 85 0-16,102-7 0 15,0-7 1-15,0-12 0 16,28-12-1-16,18-18 2 16,-2-6-2-16,12-14 0 0,16-9 0 15,3 0 3-15,6-17-3 16,-16-16 2-16,-18-5-4 16,-22-3-3-16,-16-5-3 15,-9 2 4-15,0-3 4 16,-9 8 0-16,-16 10 2 15,6 10 0-15,19 14-2 16,-9 5-2-16,9 0 0 16,0 24-9-16,18 23-7 15,26 8 18-15,12-3-1 16,25-6 2-16,-16-12-1 16,16-13 2-16,3-8 0 15,-21-13 2-15,-7 0 4 0,-3 0 4 16,-16-18 10-16,-9-11-2 15,0-4-5-15,-18-8 2 16,-10-9 4-16,0 0-12 16,-28-8 0-16,-19 0-5 15,-15 7-4-15,5 7 0 16,20 17-6-16,3 12-22 16,6 10-36-16,9 5-153 15,-9 0-266-15</inkml:trace>
  <inkml:trace contextRef="#ctx0" brushRef="#br0" timeOffset="120094.5616">23239 10818 958 0,'0'0'193'0,"0"0"39"16,0 0-153-16,0 0-59 15,0 0-17-15,0 0 16 16,100 132 26-16,-81-78-6 16,-1-6-8-16,1 0-19 15,-10-11 1-15,-9-6-10 16,0-12-2-16,0-1-1 16,0-8 0-16,0-5-54 0,0-5-151 15,-9 0-66 1,-38-34-554-16</inkml:trace>
  <inkml:trace contextRef="#ctx0" brushRef="#br0" timeOffset="120297.6994">23239 10527 1068 0,'0'0'106'15,"0"0"156"-15,0 0-111 0,0 0-82 16,0 0-52 0,0 0-10-16,0-39-6 15,0 39-1-15,0 0-13 0,0 0-186 16,0 0-332-16</inkml:trace>
  <inkml:trace contextRef="#ctx0" brushRef="#br0" timeOffset="120625.8306">23731 10667 1182 0,'0'0'77'0,"0"0"162"15,0 0-127-15,0 0-63 16,0 0-31-16,0 0-17 16,0 8-1-16,0 21 5 15,10 17-5-15,-1 6 7 16,10 9 2-16,-10-3 4 16,1-8-9-16,-1 0-4 15,0-14 0-15,-9-7 0 16,10-7 0-16,-1-5 2 15,-9-5-4-15,0 0-53 16,0-7-179-16,-9-5-207 16</inkml:trace>
  <inkml:trace contextRef="#ctx0" brushRef="#br0" timeOffset="121172.7284">23582 11079 836 0,'0'0'260'15,"0"0"-92"-15,0 0-29 16,0 0-55-16,0 0-60 16,0 0-1-16,125-80-2 15,-63 57-3-15,3 2-9 16,-2 2 0-16,2-9-8 16,-3 4-1-16,-6-6-18 0,-9 1-154 15,-13-7-82 1,-6 1-69-16,-9 1-107 0,-19 1 273 15,0 4 157-15,0 4 355 16,0 9-100-16,0 0-7 16,0 14-87-16,0-1-16 15,0 3-39-15,0 0-38 16,0 0-47-16,0 12-21 16,0 26 0-16,0 15 8 15,9 11 15-15,1 7-2 16,-10 3-8-16,9 1 0 15,-9-8-9-15,0-13-1 16,0-16-3-16,0-17-1 16,0-8 1-16,0-8 4 0,0-5-2 15,0 0-1-15,0-10 8 16,0-19-1-16,0-16-7 16,0 0 1-16,0-2-2 15,9 8 0-15,35 10 3 16,-7 10-1-16,10 9 1 15,6 10-2-15,-6 0 1 16,9 10-2-16,6 22 0 16,-6 7 0-16,-18 11 0 15,-4 2-1-15,-34-6-145 16,-9-17-625-16</inkml:trace>
  <inkml:trace contextRef="#ctx0" brushRef="#br0" timeOffset="123204.1777">26429 10783 881 0,'0'0'98'0,"0"0"106"0,0 0-118 16,0 0-1-1,0 0-15-15,0 0-9 0,0 0-4 16,-118-62-17-16,62 61-12 16,-16-3-2-16,-3 4-9 15,-6 0 0-15,6 0-12 16,4 15 2-16,15 8-6 16,21 7 0-16,7 4-2 15,19 6 1-15,9 4 0 16,9-9 0-16,44 4-2 15,13-11 2-15,5-11 2 16,4-5 0-16,-3-12-1 16,-7 0 2-16,-18 0-3 15,-13-4 1-15,-6-13 2 0,0-11-2 16,-9-2 4-16,-10-7-3 16,1-5 0-16,-10 3 0 15,0 0 0-15,0 2 3 16,-10 15 1-16,1 5 2 15,9 12-5-15,0 5-3 16,0 0 0-16,0 28-8 16,37 17 3-16,35 20 5 15,-7 2 2-15,16-4-1 16,-9-8-1-16,-6-8-1 16,-20-13-1-16,7-5-5 15,-34-24-229-15,-19-5-677 16</inkml:trace>
  <inkml:trace contextRef="#ctx0" brushRef="#br0" timeOffset="124466.9361">7163 13162 848 0,'0'0'144'0,"0"0"33"15,0 0-64-15,0 0 1 16,0 0-27-16,0 0-2 0,0 0-33 16,-147-47-33-1,73 81-13-15,-17 4-2 16,-8 14-1-16,14-4 0 15,14-4-1-15,24-4-2 0,22-12 0 16,22-5-2 0,3-7 1-16,9 4-8 15,57-6 9-15,24 1-4 0,10-6 4 16,12 9-1-16,-22-7 0 16,-6 12 1-1,-31-7-1-15,-15 7-4 0,-20-4-2 0,-18 4-1 16,0 2 0-1,-9 4 3-15,-38 0 2 16,-24 0 3 0,-13-1-9-16,3-9 4 0,-4-3 5 0,4-11 2 15,16-5 2 1,3 0-4-16,6-11-15 16,18-13-70-16,4-9-68 0,15 0-34 15,19-1-164-15,0 0-403 16</inkml:trace>
  <inkml:trace contextRef="#ctx0" brushRef="#br0" timeOffset="124718.9534">7409 13370 645 0,'0'0'488'0,"0"0"-370"0,0 0 5 15,0 0-119 1,0 0-2-16,0 0-2 16,90 72 20-16,-53-34 2 0,-8 3 2 15,-11 2-8-15,1-1-4 16,-4-3-8-16,-15-5-1 16,0-1-3-16,0 1-5 0,-6-11-111 15,-12-17-76 1,-10-6-163-16</inkml:trace>
  <inkml:trace contextRef="#ctx0" brushRef="#br0" timeOffset="124958.8898">7356 12921 1100 0,'0'0'127'0,"0"0"67"15,0 0-122-15,0 0-22 0,0 0-31 16,0 0-13-16,-19-50-6 16,19 50-13-16,0 0-140 15,0 0-196-15,0 0-626 0</inkml:trace>
  <inkml:trace contextRef="#ctx0" brushRef="#br0" timeOffset="125510.9241">8038 13419 1234 0,'0'0'119'0,"0"0"26"16,0 0-63-1,0 0-57-15,0 0-25 16,0 0-9-16,19 44 2 0,18 12 6 15,-9 7 2-15,0 0 5 16,-9-2-4 0,0-13 0-16,-13-14-1 0,3-13-1 15,0-14 0-15,1-7 2 16,-10 0 3-16,0 0 7 16,0 0 6-16,0-23 16 0,0-11-27 15,-10-13-2 1,1-11-5-16,9-3 0 15,0-2 0-15,0 8-1 0,0 9 1 16,28 20-1-16,0 12-1 16,6 7 1-1,-2 7-2-15,11 0-2 16,4 24 2-16,15 5 3 0,4 3-1 16,-4 2 1-16,-6-5 0 15,-19 0-1 1,7-1-2-16,-25-4-2 0,-10-2-9 0,0-5-87 15,-9 7-102 1,0-10-50-16,0-6-175 16</inkml:trace>
  <inkml:trace contextRef="#ctx0" brushRef="#br0" timeOffset="126004.056">9172 13442 1022 0,'0'0'153'16,"0"0"43"-16,0 0-59 16,0 0-39-16,0 0-63 15,0 0-8-15,-237-60-27 16,209 60 0-16,-6 18 0 16,12 15-1-16,-3 6-7 0,16-3 6 15,9-6 2 1,0-4 0-16,0-8-2 0,28-7 1 15,15 2-1-15,4-13 2 16,9 0-7-16,-12 0-29 16,-7 0-21-16,-9-19 10 15,-9-14 14-15,-13-7 27 16,-6 1 6-16,0-1 2 16,0 4 4-16,0 15 1 15,0 8-1-15,0 8 18 16,0 5-6-16,3 0-18 15,22 27-15-15,3 15 14 0,19 21 1 16,0-1 19 0,6 13 8-16,-16-1-9 0,0 3 0 15,-18-1-7-15,-19-10-5 16,0-8-3-16,0-13 0 16,-28-16-2-16,-19-6 2 15,-9-13-3-15,-6-10 8 16,-3 0-2-16,-7-15-6 15,16-14-61-15,-6-18-92 16,-4-8-124-16,19-20-307 16</inkml:trace>
  <inkml:trace contextRef="#ctx0" brushRef="#br0" timeOffset="126285.2267">9300 13025 1085 0,'0'0'117'0,"0"0"122"15,0 0-100-15,0 0-83 16,0 0-32-16,0 0-6 16,9-50-10-16,19 70-8 15,19 37 0-15,15 12 4 16,-6 15 10-16,9-2-4 15,-12 1 0-15,-15-7-8 16,-4 2-2-16,-21-9-1 0,-13-4 0 16,0-15-40-16,0-12-121 15,0-25-190-15,-10-13-550 16</inkml:trace>
  <inkml:trace contextRef="#ctx0" brushRef="#br0" timeOffset="126722.8158">10262 13543 908 0,'0'0'17'16,"0"0"114"-16,0 0-36 0,0 0-36 15,0 0-15-15,0 0 5 16,228 21 3-16,-200-21-6 15,-10 0-16-15,-2 0-3 16,-7-10-1-16,10-6 2 16,-10-8-15-16,-9 0 1 15,0-8-7-15,0 3 1 16,0-6 3-16,0 1 10 16,-18 0 9-16,-20 5-9 15,-5 5-5-15,5 9 1 16,10 10 1-16,3 5-12 15,-12 0-1-15,9 39-2 0,0 22 1 16,9 8-4 0,19 1 1-16,0-8 5 0,9-10-3 15,38-8 2-15,15-15-5 16,13-5 9-16,6-15-7 16,3 0 0-16,-3-9-1 15,10 0-2-15,-17-4 1 16,-46-17-158-16,-28-8-839 15</inkml:trace>
  <inkml:trace contextRef="#ctx0" brushRef="#br0" timeOffset="127535.249">12480 13413 1027 0,'0'0'69'0,"0"0"192"16,0 0-159-16,0 0-46 15,0 0-19-15,0 0-13 0,0 0-13 16,-44-48-11 0,44 48-1-16,53 0 1 0,22 6-4 15,25 22 6-15,9 2-2 16,-6 4 9-16,-13-1-9 15,-9 6 2-15,-25-3-2 16,-19-3 1-16,-12 1-1 16,-25-5-1-16,0-5-2 15,0-7 3-15,-25-4 4 16,-3-12 0-16,10-1 11 16,-1 0 14-16,-9-10-11 15,3-15-5-15,-12-12-7 0,18-7-5 16,10-8-1-1,9 2-1-15,0-1 0 0,0 4-4 16,9 6 4-16,28 7 1 16,7 11-6-16,3 2-96 15,9 8-87-15,6 2-164 16</inkml:trace>
  <inkml:trace contextRef="#ctx0" brushRef="#br0" timeOffset="127941.5213">13742 13559 682 0,'0'0'63'0,"0"0"83"15,0 0-9-15,0 0-17 16,0 0-62-16,0 0-3 15,137-58-20-15,-119 37-11 16,-8-8-12-16,-10 2-1 16,0-8 5-16,0 6 3 15,-28 0 10-15,-16 6 23 16,-3 12-14-16,19 1 14 16,10 10-12-16,2 0-21 15,7 5-19-15,9 29 0 16,0 18 0-16,0 3 0 0,25 2 2 15,31-9 5 1,6-4-5-16,3-10 0 0,1-5 0 16,-4-12 0-16,4-5-2 15,-4-3 0-15,-6-9-16 16,6 0-142-16,4-16-115 16,-1-18-275-16</inkml:trace>
  <inkml:trace contextRef="#ctx0" brushRef="#br0" timeOffset="128222.755">14530 13205 994 0,'0'0'112'0,"0"0"149"15,0 0-107-15,0 0-59 0,0 0-90 16,0 0-5-16,-94 34-7 16,94 14 7-16,38 1 1 15,8-7 1-15,7-7-2 16,3-6 0-16,7-4 1 15,-17-2-1-15,-18-5 0 16,0-7 0-16,-18 0 0 16,-10 2 0-16,0 3 0 15,-47 2 5-15,-15-2-5 16,-22 2 7-16,3-13-4 16,-3 0 0-16,3-5-3 15,6 0-32-15,3 0-88 16,-3-10-124-16,13-8-204 15</inkml:trace>
  <inkml:trace contextRef="#ctx0" brushRef="#br0" timeOffset="128472.809">14813 13221 903 0,'0'0'212'0,"0"0"-92"16,0 0-50-16,0 0-36 15,0 0 67-15,0 0-22 16,218 157-22-16,-171-106-19 0,-10 5-14 16,-2-3-12-1,-7-3-5-15,-10-5-3 16,-8-11-3-16,-10-14 2 0,0-11-6 16,0-4-13-16,0-5-129 15,-10 0-89-15,-36-27-271 16</inkml:trace>
  <inkml:trace contextRef="#ctx0" brushRef="#br0" timeOffset="128691.5093">14866 12813 1196 0,'0'0'174'15,"0"0"42"-15,0 0-134 16,0 0-45-16,0 0-25 16,0 0-6-1,0 0-5-15,-9-55-1 0,9 55-19 16,0 0-202-16,0 0-320 16</inkml:trace>
  <inkml:trace contextRef="#ctx0" brushRef="#br0" timeOffset="129160.2613">15947 13292 1035 0,'0'0'227'0,"0"0"-75"16,0 0-6-16,-249-18-91 15,196 18-36-15,-3 18-11 16,18 10-7-16,20-6-2 15,18 1-3-15,0 6 3 0,9 1-4 16,47-3 5-16,10-3 0 16,5 2 0-16,4-6 1 15,-3-3 2-15,-16-1-3 16,-22 2 0-16,-6-3 0 16,-28-2 1-16,0 8-1 15,-9 3 0-15,-54 3 4 16,-21-3-1-16,-15-8-2 15,-10-3 0-15,15-8 0 16,4-5-1-16,9 0-26 16,15-9-65-16,13-24-125 15,16-10-258-15</inkml:trace>
  <inkml:trace contextRef="#ctx0" brushRef="#br0" timeOffset="129425.8872">15947 13025 1147 0,'0'0'109'15,"0"0"147"-15,0 0-154 16,0 0-75-16,0 0-27 16,0 0 1-16,72 51 1 15,-10 12 11-15,-15 22 10 16,9-1 1-16,-19-3-11 0,-12 1-12 15,-6-10 6-15,-10-11-7 16,-9-11 0-16,0-8 1 16,0-8-3-16,0-5-39 15,-37-8-148-15,-35-14-304 16</inkml:trace>
  <inkml:trace contextRef="#ctx0" brushRef="#br0" timeOffset="130004.0252">15919 13519 1045 0,'0'0'140'0,"0"0"-29"15,0 0-36-15,0 0-55 16,0 0-2-16,255-66-6 16,-174 55 0-16,19-7-3 15,-16 11-6-15,7-7-3 16,-7 0 0-16,-13 3 1 15,-15-2-3-15,-3 1-10 16,-15-4-19-16,-10 5 25 16,-19-2 2-16,-9-3 4 15,0 6 9-15,0-3-2 16,-19 2 11-16,-18 6 9 16,-16 5-10-16,-3 0-1 15,0 15-7-15,3 15-1 16,16 4-2-16,9 11 4 15,9 2 3-15,19-5-1 0,0-5-9 16,19-7 3-16,27-9 3 16,1-3-8-16,6-8 6 15,-6-9 0-15,15-1-1 16,-15 0-5-16,-10-11 5 16,-18-12-4-16,-1-1-1 15,-11-5-1-15,-7-9 0 16,0-1 0-16,0 2 2 15,0-1 1-15,-16 9-2 16,7 6 20-16,9 10 15 16,0 8-10-16,0 5-16 15,0 0-10-15,0 13-7 16,9 21 6-16,35 10 1 0,-7-1 1 16,0 0 1-16,-8-3-2 15,5 2 1-15,-16 2-2 16,-18-4 1-16,0 0-89 15,0-15-241-15,-28-21-386 16</inkml:trace>
  <inkml:trace contextRef="#ctx0" brushRef="#br0" timeOffset="130394.7313">17034 13331 326 0,'0'0'801'16,"0"0"-659"-16,0 0 13 0,0 0-110 15,0 0-25 1,0 0 52-16,165 93-23 0,-112-45-17 16,-6 1-13-16,-10 2-5 15,-21-1-9-15,-7-5-1 16,-9-11-3-16,0-13 0 16,0-13-1-16,0-8 0 15,0 0 1-15,0-18 1 16,-18-15 0-16,-7-13-2 15,6-10 2-15,10 0-1 16,9-2 0-16,0-5-1 16,0 12 0-16,18 5 0 0,17 16 0 15,2 10 1 1,10 12-1-16,-4 8 0 0,13 0-1 16,0 29 1-16,16 17 2 15,-16-1 9-15,-3 3-8 16,-6-3 1-16,-19-2-3 15,0-6 0-15,-9-3-1 16,-13 0-3-16,-6-11-38 16,0-2-169-16,0-17-203 15</inkml:trace>
  <inkml:trace contextRef="#ctx0" brushRef="#br0" timeOffset="130660.3007">18358 13200 1079 0,'0'0'116'0,"0"0"111"15,0 0-106-15,0 0-55 16,0 0-44-16,0 0-17 16,-184-9-4-16,141 63 0 15,5 14 4-15,29-3 2 16,0-5 0-16,9-11-2 15,0-11 1-15,18-4-5 16,20-6 2-16,15-9-3 16,-7-9 0-16,1-10-67 15,-3 0-260-15,-7-5-643 0</inkml:trace>
  <inkml:trace contextRef="#ctx0" brushRef="#br0" timeOffset="131066.5292">18670 13424 1047 0,'0'0'62'16,"0"0"63"-16,0 0-2 15,0 0-33-15,0 0-28 16,246 22 7-16,-209-22-27 16,0 0-21-16,-12 0-4 15,-6-17-9-15,0 5-5 16,-19-6 0-16,0-3 0 0,0-2-3 15,0-6 0-15,-10 0 1 16,-27 0 0-16,-16-3 1 16,-3 3 0-16,-6 13-2 15,15 9 4-15,10 7 9 16,12 0 0-16,-13 11-10 16,10 30 1-16,0 15 1 15,19 12 2-15,9 1 2 16,0-6-1-16,19-12 1 15,27-7-1-15,17-15-3 16,2-7-2-16,7-10 0 16,2-12-1-16,-2 0-1 0,3 0-1 15,-22-17-32-15,-35-10-178 16,-18-7-1319 0</inkml:trace>
  <inkml:trace contextRef="#ctx0" brushRef="#br0" timeOffset="132098.1231">20470 13245 1100 0,'0'0'151'16,"0"0"95"-16,0 0-126 15,0 0-66-15,0 0-44 16,0 0-10-16,0 0-3 16,-28 179 3-16,47-73 8 15,-1-7-3-15,1-16-3 16,-10-8 2-16,1-30-2 16,-1-16-2-16,-3-11 1 15,-6-14-1-15,0-4 5 16,0 0-4-16,0 0 8 15,0-27 4-15,0-13-7 16,-34-17-4-16,-3-6 1 16,-1-17-3-16,-5-11 1 0,15-17-2 15,18-22 1-15,10-3 0 16,0 4 0-16,28 25 0 16,25 25 0-16,-6 39 0 15,9 13 0-15,-12 15 0 16,2 12 0-16,-8 0-3 15,15 12 0-15,-6 26 3 16,-19 9 1-16,0-2 0 16,-28 12-1-16,0 4-1 15,-19-8-5-15,-37-3 3 16,-10-10-2-16,13-15-3 16,7-16 8-16,8-4-7 0,4-5 6 15,6 0-1-15,9 0 2 16,10 0-4-16,9 0 1 15,0 0 0-15,0 2-9 16,0 30-6-16,0 8 4 16,28 23 14-16,9 1 1 15,16 1 1-15,3-6-2 16,-3-2 1-16,-15-4-1 16,-10-2-3-16,0-12-106 15,9-10-90-15,-12-18-58 16,-6-11-397-16</inkml:trace>
  <inkml:trace contextRef="#ctx0" brushRef="#br0" timeOffset="132379.3799">21467 13521 1208 0,'0'0'139'16,"0"0"87"-16,0 0-144 16,0 0-52-16,0 0-18 15,0 0-9-15,-10 4-3 16,10 43 1-16,0 10 3 16,0 10 5-16,0-4-8 15,0-6 5-15,0-7-4 0,0-8-2 16,-18-12-2-16,-20-10-15 15,-5-8-93-15,-4-12-202 16,-9 0-205-16</inkml:trace>
  <inkml:trace contextRef="#ctx0" brushRef="#br0" timeOffset="132769.9239">20953 13577 442 0,'0'0'529'0,"0"0"-395"15,0 0-24-15,0 0-68 16,0 0-24-16,240-53 25 16,-122 43 14-16,-9 4-16 0,9-6-16 15,-8 3-10-15,-17-3-9 16,-21-5-6-16,-16 5 1 16,-19-5 3-16,-12 1-4 15,-16-3 1-15,-9 3 4 16,0-2 4-16,0-5-6 15,0 12 3-15,0-2-3 16,0 8 10-16,0 0 43 16,0 5-30-16,0 0-24 15,0 17-2-15,0 23-1 16,19 22 1-16,9 1 30 16,0 6-3-16,0-2-9 15,-12-5-5-15,-7-4-7 0,-9-6-3 16,0-8-3-16,0-11 0 15,-9-13-17-15,-26-10-157 16,-11-10-203-16,8-10-419 16</inkml:trace>
  <inkml:trace contextRef="#ctx0" brushRef="#br0" timeOffset="133066.8009">21996 13650 793 0,'0'0'193'16,"0"0"-92"-16,0 0 6 15,237-17 4-15,-140 13-27 16,9-3-33-16,-25 1-1 0,-7-4-11 16,-11 4-11-1,-35-6-11-15,-10 6-6 0,-18-4 2 16,0-8 4-16,0 2-5 16,0-13-8-16,0-5-2 15,-18-8-1-15,-29-2 4 16,3 4-3-16,16 12 22 15,0 10 2-15,19 12 6 16,9 6-16-16,0 11-16 16,0 46-9-16,0 29 9 15,0 16 0-15,9 7 1 16,29-2-2-16,-1-4 1 0,-12-17-79 16,-16-35-403-1</inkml:trace>
  <inkml:trace contextRef="#ctx0" brushRef="#br0" timeOffset="188744.6322">1459 15651 879 0,'0'0'74'0,"0"0"104"15,0 0-76 1,0 0-33-16,0 0 24 0,0-126 11 16,0 117-24-1,0 4-29-15,0 3-6 0,0 2-22 16,0 0-10-1,0 0-1-15,0 0-11 0,0 0 0 16,0 7-2-16,0 35-5 0,19 25 6 16,9 17 2-1,-3 6-2-15,12 2 0 0,-9-13 0 16,6-9 1 0,-12-13-1-16,3-18 1 0,-6-15-1 15,-10-8 0 1,-9-16 0-16,10 0 1 0,-10 0 1 15,0 0 5-15,0-34 13 16,0-17 8-16,0-12-23 16,0-12-1-16,0-4-1 15,0-5-1-15,0 10 1 16,18 9 0-16,10 10-3 16,-3 9 1-16,3 7-1 15,-9 10-1-15,0 11 0 16,-1 12-9-16,7 6-55 15,-3 0-141-15,-3 0-394 16</inkml:trace>
  <inkml:trace contextRef="#ctx0" brushRef="#br0" timeOffset="189236.5363">2338 16020 1113 0,'0'0'102'15,"0"0"139"-15,0 0-129 16,0 0-51-16,0 0-17 15,0 0-22-15,-19-43-13 0,19 43-9 16,0 32 2 0,0 8-2-16,0 13 10 0,0 5 2 15,0 3 2 1,0-3-7-16,0-3-2 0,0-3-1 16,0-12-4-1,-10-8 0-15,-8-12 0 0,-1-11 0 16,10-1-42-16,-10-8-57 15,-9 0-188-15,-6-33-318 16</inkml:trace>
  <inkml:trace contextRef="#ctx0" brushRef="#br0" timeOffset="189674.0456">1870 16183 470 0,'0'0'580'16,"0"0"-461"-16,0 0 93 15,0 0-133-15,0 0-41 16,0 0-7-16,81-86-24 16,10 63 1-16,2 6 2 15,25-2 3-15,10 1-10 16,-16 2-2-16,-31-1-1 16,-15 7 0-16,-23-8 0 15,-15 7 3-15,-9 0-2 16,-3-1 3-16,-13 1 3 15,3-2 1-15,-6 3-1 16,0 4 15-16,0 1-3 0,0 5 6 16,0 0-10-16,0 0-2 15,0 0-4-15,0 0-9 16,0 5-3-16,0 24 1 16,3 15 2-16,13 9 0 15,-7-2 11-15,0 5-10 16,1-9 10-16,-1-2-6 15,-9-5 0-15,0-6-5 16,0-5 0-16,0 0-1 16,0-3-1-16,-9-8-21 15,-10-7-85-15,-6-11-199 16,3 0-148-16</inkml:trace>
  <inkml:trace contextRef="#ctx0" brushRef="#br0" timeOffset="189971.0028">2730 16276 144 0,'0'0'738'15,"0"0"-588"-15,0 0 4 16,0 0-67-16,0 0-27 16,0 0 1-16,199-48-18 15,-152 37-10-15,0-2-15 16,-13 3-5-16,-15 3-4 16,-10-5-4-16,0-3-2 15,1-3 2-15,-10-6-2 16,0 3-1-16,0-4 5 15,0 2-4-15,0 12 4 0,0 1 28 16,0 10 7-16,0 0-24 16,0 0-17-16,0 12-1 15,0 26-3-15,0 10 3 16,0 9 9-16,0-3 0 16,0 0 0-16,0 2-9 15,0 1 0-15,0-12 0 16,-10-11-178-16,-18-22-268 15</inkml:trace>
  <inkml:trace contextRef="#ctx0" brushRef="#br0" timeOffset="190314.7031">3727 16033 951 0,'0'0'104'0,"0"0"80"16,0 0-80-16,0 0-47 15,0 0 3-15,0 0 1 16,237-90-14-16,-147 66-15 0,13 1 7 15,-4 2-19 1,-8 4-5-16,-17 5-5 0,-11-1-8 16,-26 13-2-16,-3 0 0 15,-21 0 0-15,-7 0-11 16,-6 5-200-16,-28 15-228 16</inkml:trace>
  <inkml:trace contextRef="#ctx0" brushRef="#br0" timeOffset="190549.0508">3898 16158 855 0,'0'0'131'15,"0"0"-2"-15,0 0 7 16,0 0-50-16,0 0-33 0,0 0 43 16,184-27-21-16,-94 9-28 15,1 7-15-15,-7-8-11 16,6 10-5-16,-15-3-3 15,-4 4-5-15,-14 3-4 16,-14 1 3 0,-12 4-5-16,-15 0 0 0,3 0-2 15,-19 0-4-15,0 0-15 16,0 0-140-16,-38 0-386 16</inkml:trace>
  <inkml:trace contextRef="#ctx0" brushRef="#br0" timeOffset="191283.6475">5929 15812 908 0,'0'0'174'16,"0"0"4"-16,0 0-52 16,0 0-20-16,0 0 2 15,0 0-46-15,0 0-18 16,0-58-23-16,0 83-12 16,0 13-9-16,0 12-1 15,0 8 1-15,0-6 4 0,0-9-2 16,0-1 1-16,0-7-2 15,-9-6-1-15,-1-1 0 16,-8-12 1-16,-10 1-1 16,-16-10-57-16,-21-7-136 15,-1-11-239-15</inkml:trace>
  <inkml:trace contextRef="#ctx0" brushRef="#br0" timeOffset="191861.7198">5206 15862 845 0,'0'0'142'0,"0"0"-10"0,247-50-66 16,-138 33 20-16,-16 5-5 16,-12 1-24-16,-6 0-29 15,-13 4-15-15,-15-6-12 16,-10 4 2-16,-3-7-3 15,-6-7 0-15,-9-1 0 16,0-5 0-16,0-5-1 16,-13 0 2-16,-3 2-1 15,-3 3 2-15,0 5 5 16,0 12 0-16,0-4-1 16,0 16 36-16,0 0 12 15,9 0-19-15,16 12-20 16,13 33-15-16,27 13 1 0,-12 9 3 15,3 12 17-15,-12 0 5 16,-16-3-16 0,-10 2-5-16,-18-11 1 0,0-13-4 15,0-20-1-15,0-11-1 16,0-12 0-16,0-6-1 16,0-5 1-16,0 0 5 15,0-5 0-15,0-24 6 16,-9-10-3-16,9-2-7 15,0-1 1-15,0 4-1 16,0 9-2-16,9 1 1 16,10 17-1-16,-10 6-4 0,10 5 5 15,9 0 0-15,6 5 0 16,4 18-7-16,15 6 7 16,-13 4 0-16,-15 8 0 15,-6 5 0-15,-19 10-1 16,0 7 0-16,-28-6-5 15,-10-24-162-15,13-33-284 16</inkml:trace>
  <inkml:trace contextRef="#ctx0" brushRef="#br0" timeOffset="192268.0308">7107 16067 301 0,'0'0'695'0,"0"0"-589"16,0 0 48-16,0 0-37 16,0 0-36-16,255-63-20 15,-246 50-8-15,1-1-22 16,-10-4 11-16,0 2-16 16,0-2-13-16,-10-6-6 15,-24 8-2-15,-3-7-2 16,-1 7 1-16,1 3 5 15,12 4 4-15,6 7-9 16,16 2 1-16,-3 0 2 16,-3 0-5-16,-1 29-2 0,1 11-8 15,9 10 8-15,0-4 3 16,0 5-3-16,0-11 0 16,9 0 0-16,26-11 1 15,2-6 3-15,0-6-2 16,1 0-2-16,5-11 2 15,-15 1-2-15,-9-3-1 16,0-4-7-16,-1 0-68 16,-8-27-227-16,8-13-330 15</inkml:trace>
  <inkml:trace contextRef="#ctx0" brushRef="#br0" timeOffset="192611.7283">7546 15867 1022 0,'0'0'141'15,"0"0"104"-15,0 0-129 16,0 0-60-16,0 0-34 16,0 0-2-16,146 29 8 15,-90 5-9-15,-3 6-2 16,-15 6-5-16,-10-8-4 16,-3-4-3-16,-13-9-3 15,-6-12-1-15,4-8 0 16,-10 0 0-16,0-5-1 15,0 0 1-15,0 0 4 0,0-10 1 16,0-9 0 0,0-10-4-16,0-4-1 0,0-8 1 15,0-4 0-15,18-5-1 16,-8-1 2 0,18 1-3-16,0 3 3 0,-3 6-3 15,3 14-2-15,-10 9 1 16,1 18-12-16,-10 0-60 15,-9 18-220-15,0 14-379 16</inkml:trace>
  <inkml:trace contextRef="#ctx0" brushRef="#br0" timeOffset="193064.8613">8477 16033 1070 0,'0'0'63'16,"0"0"118"-16,0 0-106 15,0 0-24-15,0 0 4 16,0 0-18-16,47 5-13 16,-38-5-7-16,-9 0 0 15,0 0-1-15,10 0-1 16,-1-10 5-16,0-14-12 15,-9 2-3-15,0-7-1 16,0 1-2-16,0-6-1 16,0 5 1-16,-28 8 2 0,10 8-2 15,8 9 5 1,1 4 12-16,0 0-9 0,-10 9-2 16,0 33-8-16,-15 7-1 15,25 2-1-15,9-1 4 16,0-3 2-16,0-11-1 15,28-2-3-15,6-6 8 16,13-4-5-16,-10-10-2 16,16-5 1-16,-16 0 1 15,-9-7-3-15,0-2-1 16,-18 0-43-16,-1-11-148 16,-3-30-261-16</inkml:trace>
  <inkml:trace contextRef="#ctx0" brushRef="#br0" timeOffset="193142.9577">8477 16033 949 0</inkml:trace>
  <inkml:trace contextRef="#ctx0" brushRef="#br0" timeOffset="193455.4643">8477 16033 949 0,'330'-142'166'0,"-330"142"62"0,19 0-89 0,-10 0-60 0,26 5-52 16,-7 24-5-16,9 5 4 16,-9 6 6-16,6 6-6 15,-12-3-11-15,-16 0-6 16,-6-9-3-16,0-5-4 15,0-15-1-15,0-12-1 16,0 5 1-16,0-7-1 16,0 0 3-16,0-18 0 15,0-16 7-15,0-5-7 0,0 1-3 16,0-5 0-16,0 9-3 16,10 5 3-16,27 6 0 15,1 7 0-15,-1 3-2 16,-12 8 1-16,12 5 1 15,-9 0 0-15,16 5 0 16,3 18-1-16,-1 6 1 16,-2 5 5-16,-16-5-4 15,-9 4-1-15,-10 2-1 16,-9-1-1-16,0-5 2 16,-9-11-45-16,-10-13-128 15,10-5-199-15,9-12-409 0</inkml:trace>
  <inkml:trace contextRef="#ctx0" brushRef="#br0" timeOffset="193674.243">9648 15941 148 0,'0'0'1034'16,"0"0"-854"-16,0 0 24 16,0 0-138-16,0 0-48 15,0 0-18-15,66 68 16 16,-41-28 6-16,-7-1-2 15,1-1-8-15,-9-10-2 16,-1-6-5-16,0-6-4 0,-9-9 0 16,0 2-1-1,0-7 0-15,0-2-13 0,-18 0-95 16,-20-18-213-16,1-20-401 16</inkml:trace>
  <inkml:trace contextRef="#ctx0" brushRef="#br0" timeOffset="193908.5908">9686 15545 1221 0,'0'0'135'0,"0"0"111"16,0 0-166-16,0 0-50 0,0 0-18 15,0 0-8-15,0-29-4 16,-38 51-11-16,-27-15-301 16,-16-7-914-16</inkml:trace>
  <inkml:trace contextRef="#ctx0" brushRef="#br0" timeOffset="194768.1207">9969 15948 332 0,'0'0'368'16,"0"0"-162"-16,0 0-12 15,0 0-56-15,0 0-12 16,0 0-37-16,91-86-10 0,-73 82-15 16,1-3-21-16,-3 7-21 15,2 0-10-15,10 5-10 16,10 19-1-16,5 15-1 15,-15 8 4-15,0-4-1 16,-18-3-2-16,-1-1-1 16,-9-9 2-16,0-6-2 15,0-1 2-15,-19-12 0 16,10-4-2-16,9-7 6 16,-9 0-5-16,-1 0-1 15,1-8 9-15,-7-25-1 16,7-2-7-16,0-15 2 0,9-3-2 15,0-3-1-15,15 4 0 16,23 12-2-16,-1 8-2 16,0 7 4-16,7 14-1 15,-16 6 1-15,9 5 0 16,10 0-3-16,-3 25 1 16,-7 8 1-16,1 11-3 15,-1-4 4-15,-18 10 0 16,-4-9 0-16,-5-3 1 15,-10-4-1-15,0-9-14 16,0-7-130-16,0-18-156 16,0 0-230-16</inkml:trace>
  <inkml:trace contextRef="#ctx0" brushRef="#br0" timeOffset="196096.3859">11595 15770 1071 0,'0'0'60'16,"0"0"217"-16,0 0-125 15,0 0-66-15,0 0-54 16,0 0-21-16,0 0-3 15,56-16-3-15,-21 74-4 16,2 5 1-16,7-1 10 0,-16-4-5 16,0-4-5-1,-10-12 5-15,-8-8-7 0,8-18 1 16,-18-10 0-16,10-6 0 16,-10 0-1-16,0 0 0 15,9 0 6-15,1-21 0 16,14-22 0-16,-5-7 2 15,0-8-7-15,9-8 0 16,-9 3 0-16,-1 5 0 16,-8 11 1-16,5 14-2 15,-12 16 1-15,-3 13-1 16,0 4-3-16,0 0 2 16,0 33-5-16,0 8-54 0,0 6-76 15,0-9-175 1,0-17-204-16</inkml:trace>
  <inkml:trace contextRef="#ctx0" brushRef="#br0" timeOffset="196471.3772">12636 15846 1116 0,'0'0'98'16,"0"0"145"0,0 0-182-16,0 0-26 0,0 0-30 15,-237 97 0-15,200-49 3 16,18-1 6-16,19-7-5 16,0-5-4-16,0-6-2 15,47-6-2-15,-1-12 5 16,17-11-5-16,-7 0 7 15,-9 0-6-15,-13-18 8 16,-16-14-7-16,-8-3 5 16,-10-2-1-16,0-6 0 15,-28 2 10-15,-16 1-11 16,-3 11-5-16,1 13-1 16,11 16 0-16,-2 0-8 15,-10 16-86-15,10 7-178 0,12-10-202 16</inkml:trace>
  <inkml:trace contextRef="#ctx0" brushRef="#br0" timeOffset="196705.7795">12636 15846 1303 0</inkml:trace>
  <inkml:trace contextRef="#ctx0" brushRef="#br0" timeOffset="196783.8754">12636 15846 1303 0,'293'-166'110'0,"-293"166"117"0,0 0-175 0,0 0-24 0,0 36-22 0,28 9-6 15,9 18 0-15,-3 3 17 16,-15-3 5-16,0 0-15 16,-1-5-3-16,-18-6-2 15,0-8 0-15,0-6-2 16,0-9 0-16,0-11-3 15,0-11-57-15,-18-7-76 16,8-12-234-16,10-34-542 16</inkml:trace>
  <inkml:trace contextRef="#ctx0" brushRef="#br0" timeOffset="197033.8809">13405 15612 1234 0,'0'0'61'16,"0"0"220"-16,0 0-182 16,0 0-75-16,0 0-23 15,0 0 5-15,100 160 12 16,-81-99-1-16,-1 7 2 16,-8-10-7-16,-1-8-5 15,0-10-1-15,1-1-6 16,-1-14 2-16,-3 3 1 15,-6-15-3-15,0 3 0 0,0-10-1 16,0 10-3 0,-62-9-44-16,-4-7-65 0,-15 0-301 15</inkml:trace>
  <inkml:trace contextRef="#ctx0" brushRef="#br0" timeOffset="198301.0827">13178 15995 1186 0,'0'0'155'16,"0"0"44"-16,0 0-138 0,0 0-38 15,280-42-10-15,-168 37-1 16,-3 0-2-16,-9-1-7 16,9 6-3-16,-25-7-1 15,6 2 0-15,-9-1-1 16,-6-4 0-16,-3 2-5 15,-7-3-4-15,-2-4-7 16,-26 2 11-16,-9 2 7 16,-19 1 0-16,-9 2 1 15,0-1 7 1,-9 2 6-16,-44 7-1 0,-22 0-3 16,-24 0-7-1,-4 29-2-15,-6 10 2 0,18 6-1 16,26 7-2-16,12-6-1 15,25 0 1-15,28-13 1 16,0-9-1-16,28-8 1 16,44-5-1-16,2-11 0 0,26 0 3 0,-19 0 0 15,3-22-3-15,-21-1-2 16,-26-2 1-16,-9-1 1 16,-19-3-5-16,-9-5-6 15,0 5 3-15,0-4 8 16,-9 5 3-16,-10 9 0 15,10 9 0 1,9 5 5-16,0 5 8 0,0 0-7 16,0 10-9-1,9 24-2-15,19 5 0 0,16-2 2 16,3-4 7 0,-1-4-3-16,7-8-2 0,-6-8 1 15,9-2-2 1,6-11 3-16,13 0-3 0,6 0 0 15,9-28-1-15,-5-6 0 16,-14-2-4-16,-15 2-21 16,-18-6 6-16,-23 1 18 15,-12-1 2-15,-3 6 0 16,0 5 2-16,-18 2 1 16,-10 15 1-16,-10 8 10 15,-15 4-3-15,-12 21-11 16,-1 25-1-16,-5 16-1 15,15-6 0-15,12 1 1 16,25-16-2-16,19-7 1 16,0-13 1-16,0-13 0 0,35-2-1 0,11-6 0 15,11 0-1-15,5-25 1 16,3-9-15-16,-27-5-27 16,-4-7-43-16,-15 7 28 15,-10-1 49-15,0 4 9 16,1 10 5-1,8 9 47-15,1 12 30 0,15 5-51 16,4 0-10-16,18 27-7 16,15 23-11-16,-15 13 1 15,-9 6 13-15,-22 4-4 16,-16-9 0-16,-9 4-3 16,0-1-2-16,-71-4-6 15,-29 0 6-15,-12-16-5 16,3-15-3-16,19-25-11 15,34-7-14-15,18-21 5 16,13-31 13-16,25 0 7 16,0 2-1-16,19 8-1 15,25 13 0-15,21 2 1 16,7 11-3-16,12-2 3 16,6 12 1-16,10 1 0 15,9-6 3-15,-6-1-2 16,-13 1 2-16,0-7 0 15,-15 2-3-15,-13-7 2 16,-15-2-2-16,-28 1 1 16,-19-6 2-16,0-6 0 0,0 2-1 0,-28 0-1 15,0 5 0-15,-7 13 0 16,7 16 3-16,-9 0-4 16,-10 16 0-16,-6 30-3 15,7 5 3 1,17 10 0-16,29-7 1 0,0-3 5 15,19-16-5-15,47-12-1 16,24-14 3-16,28-9-1 16,1-5 2-16,8-28-4 15,-33-19 0-15,-23-10-67 16,-33-8-414-16</inkml:trace>
  <inkml:trace contextRef="#ctx0" brushRef="#br0" timeOffset="199607.9774">1587 17939 1349 0,'0'0'42'16,"0"0"99"-16,0 0-62 15,0 0-46-15,0 0-33 16,0 0-5-16,-38 137 5 15,38-51 7-15,0-1-7 16,0-12 3-16,0-6-2 16,0-15 6-16,0-13-6 15,0-15 1-15,0-13-1 16,0-11 0-16,0 0 2 16,0 0 4-16,0-11 3 15,-9-23 5-15,-16-18-12 16,-3-10-2-16,0-11-1 15,9-13 0-15,1-5 0 16,18 0 0-16,0 12 0 16,0 4-4-16,0 19 4 15,37 9 2-15,0 3 0 0,-2 10 0 16,2 10-1-16,-9 2 3 16,6 10-1-16,-6 1-1 15,0 10-4-15,10 1-1 16,-1 0 3-16,1 24-2 15,5 10-1-15,-15 9 3 16,0 4-1-16,-21-7 1 16,-7 5 0-16,0-4 0 15,-25-6-3-15,-22-2 2 16,0-4-1-16,-15-6-2 16,6 0-3-16,-7-12-1 15,7-6 2-15,3-5-4 0,16 0 5 16,18 0 5-16,10 0 0 15,0 0 0-15,9 0 1 16,0 0-1-16,0 13-4 16,0 3-7-16,18 13 1 15,38 5 10-15,7 4 0 16,2-4 1-16,-3 2-3 16,-5-2 5-16,-4-5-3 15,-16-7 0-15,-9 6-12 16,-9-11-180-16,-10-5-93 15,-9-12-230-15</inkml:trace>
  <inkml:trace contextRef="#ctx0" brushRef="#br0" timeOffset="199920.4001">2188 18108 1142 0,'0'0'45'0,"0"0"124"15,0 0-109-15,0 0-37 16,0 0 1-16,0 0-1 16,159-38 1-16,-53 22 0 0,6-7-8 15,6 4-3 1,1-4 0-16,-17 2 3 0,-21-1-10 15,-9 5 0-15,-25 5-3 16,-28 5-3-16,-10 7-1 16,-9 0-4-16,0 0-94 15,0 0-159-15,-19 7-276 16</inkml:trace>
  <inkml:trace contextRef="#ctx0" brushRef="#br0" timeOffset="200170.4069">2839 18002 1006 0,'0'0'107'0,"0"0"105"16,0 0-75-16,0 0-46 15,0 0-46-15,0 0-31 0,-37 10-9 16,37 9-5-16,0 20 1 16,0 7 5-16,9 9 13 15,10 3-4-15,-10-1-7 16,-9-6-4-16,0-12-2 15,0-3-1-15,0-9 0 16,0-3-1-16,0-9-5 16,0-2-97-16,0-9-179 15,-9-4-224-15</inkml:trace>
  <inkml:trace contextRef="#ctx0" brushRef="#br0" timeOffset="200420.4031">3334 17963 1167 0,'0'0'121'16,"0"0"96"-16,0 0-125 16,0 0-61-16,0 0-22 15,0 0-8-15,0 50-1 16,16 2 11-16,-7 4 5 15,1-6-6-15,-1 2-4 16,-9-12-5-16,0-6 1 16,0-7-2-16,0-7-2 0,0-6-39 15,0-14-252-15,-19 0-216 16</inkml:trace>
  <inkml:trace contextRef="#ctx0" brushRef="#br0" timeOffset="200764.1831">3313 18218 935 0,'0'0'205'0,"0"0"-117"16,0 0 25-16,0 0-85 15,0 0-2-15,0 0-1 16,255-63 11-16,-199 50-7 16,0 4-3-16,-12-8-10 15,-16 5-8-15,-10-9 1 16,-8-2-3-16,-10-1-6 0,0-5-3 15,0 1 3-15,0 4 0 16,0 3 1-16,-10 8 3 16,1 9 5-16,0-1 19 15,9 5 3-15,0 0-20 16,0 5-11-16,0 28-4 16,0 14 4-16,0 3 6 15,0 7 5-15,18 1-2 16,1-2-4-16,-10 1-1 15,1-12-4-15,-1-7 0 16,-9-4-18-16,0-21-266 16,0-13-291-16</inkml:trace>
  <inkml:trace contextRef="#ctx0" brushRef="#br0" timeOffset="201092.3703">4649 18070 938 0,'0'0'109'0,"0"0"150"0,0 0-125 16,0 0-47-16,0 0-9 15,0 0-35-15,0-23-15 16,0 23-15-16,9-6-8 16,44-4-3-16,13 4-2 15,24-7 3-15,-6-2 0 16,-3 7-5-16,0-2 5 16,-16 4-3-16,-12 1 0 15,-21 0-6-15,-17 5-94 16,-15 0-190-16,0 0-236 15</inkml:trace>
  <inkml:trace contextRef="#ctx0" brushRef="#br0" timeOffset="201357.9402">4711 18179 1038 0,'0'0'87'15,"0"0"82"-15,0 0-83 16,0 0-56-16,0 0-14 15,0 0 70-15,137 10-3 16,-62-10-45-16,6-10-4 16,-6 2-18-16,-4-1-6 15,-5 2-3-15,-19-2-1 16,-4 0-5-16,-24 5-1 16,0 4-3-16,-19 0 3 15,0 0-87-15,-57 0-328 16</inkml:trace>
  <inkml:trace contextRef="#ctx0" brushRef="#br0" timeOffset="202029.8803">6493 17580 762 0,'0'0'262'16,"0"0"-83"-16,0 0 20 15,0 0-60-15,0 0-52 16,0 0-39-16,0 0-27 16,0-63-17-16,0 81-4 0,0 27-7 15,0 20 7-15,19 7 2 16,-1 7 3-16,1-9-1 15,-19-7-3-15,9-13-1 16,-9-4 0-16,0-17 3 16,0-8-6-16,0-9-37 15,-28-12-171-15,-25 0-186 16</inkml:trace>
  <inkml:trace contextRef="#ctx0" brushRef="#br0" timeOffset="202592.3001">5792 17620 962 0,'0'0'126'16,"0"0"-75"-16,0 0-14 16,246 0 51-16,-90-12-8 15,0-9-14-15,-1-2-19 16,-8-1-34-16,-19-5-12 15,-19 1-1-15,-28-1 0 16,-16 0-1-16,-28 4-27 16,-12 0-3-16,-15 3 22 15,-10 10 9-15,0-4 5 16,0 15 1-16,0-4-1 0,0 5 0 16,0 0-5-16,9 0-1 15,0 0-11-15,10 34 9 16,15 24 3-16,4 10 25 15,-1 12 10-15,0 10-8 16,-27-6-7-16,-1-10-3 16,-9-11-6-16,0-16-4 15,0-18-2-15,0-15-2 16,0-6 4-16,-9-8-1 16,9 0 7-16,0 0 8 15,-10-22 14-15,10-12-24 16,0-8-11-16,0-3 0 0,0 10 1 15,0 1 1 1,19 6-2-16,9 17 8 0,-3 3-7 16,12 8 2-16,1 0-2 15,15 13 1-15,3 11 0 16,6 10 3-16,-15 0-4 16,-10 0 1-16,-9 4-2 15,-28 5 0-15,0-4-20 16,-9-10-248-16,-38-19-336 15</inkml:trace>
  <inkml:trace contextRef="#ctx0" brushRef="#br0" timeOffset="202967.3872">8019 17853 836 0,'0'0'144'15,"0"0"-44"-15,0 0 3 16,0 0-11-16,0 0-13 16,0 0-18-16,250-86-14 15,-241 64-23-15,0-6 1 16,-9 4-4-16,0-8-6 16,-28 8-3-16,-19-5-9 15,-9 8 1-15,-6 3 10 16,6 13 6-16,3 5-3 15,16 0-7-15,9 23-9 0,9 15 0 16,10 7 1-16,9 7 1 16,0-7 1-16,12-3 1 15,32-8 0-15,12-2 2 16,-3-11-2-16,3 0 3 16,-3-9-6-16,-16-7-2 15,0 5 0-15,-27-8-47 16,-10 2-209-16,0-4-237 15</inkml:trace>
  <inkml:trace contextRef="#ctx0" brushRef="#br0" timeOffset="203295.4393">8487 17587 1005 0,'0'0'94'0,"0"0"123"15,0 0-64-15,0 0-112 16,0 0-33-16,0 0 26 15,146 74 11-15,-109-18-5 16,7 1-12-16,-16-1-17 16,-9-4-1-16,-10-5-7 15,0-13-1-15,-9-13 0 16,0-9-2-16,0-12 2 16,10 0-2-16,-10 0 8 15,0-28-1-15,9-6-4 16,-9-8-1-16,9-9-2 0,-9-5 1 15,0 9 1 1,0 4-2-16,10 9-2 0,-1 10 2 16,-9 3 1-16,9 8-1 15,-9 1-4-15,10 8-48 16,-1-3-160-16,-9 1-269 16</inkml:trace>
  <inkml:trace contextRef="#ctx0" brushRef="#br0" timeOffset="203717.405">9172 17896 777 0,'0'0'59'15,"0"0"107"-15,0 0-33 16,0 0-51-16,0 0-29 15,0 0 6-15,255-4-22 16,-245-13-4-16,-1-1 0 16,0-9-5-16,-9 4-11 15,0-10-10-15,0-3 0 16,-18 2-5-16,-17 5 9 16,7 8 1-16,0 8 32 15,10 9-4-15,-1 4-13 16,0 0-18-16,-6 24-9 15,-3 14 0-15,10 14 2 0,8 0 1 16,10-2 1-16,0-3 5 16,0-3-2-16,10-15 2 15,18 0-3-15,9-13 2 16,-3 2-7-16,-6-12 1 16,19-1-4-16,6-5 1 15,-6 0-73-15,6 0-182 16,-25-18-374-16</inkml:trace>
  <inkml:trace contextRef="#ctx0" brushRef="#br0" timeOffset="204139.2828">9748 17654 1058 0,'0'0'65'0,"0"0"130"16,0 0-43-16,0 0-84 15,0 0-49-15,0 0-1 16,94 24 4-16,-69 20 5 15,3 1-2-15,-10 7-9 16,-8-1-7-16,-10-9-3 16,0 1-5-16,0-14-1 15,0-6 1-15,0-17-1 16,0-6 0-16,0 0 1 16,0 0 6-16,-10-6-1 15,10-22-3-15,-9-5-3 16,0-8 0-16,9-7-2 0,0 5 2 15,0-9 1 1,37 12-1-16,19 1 0 0,6 10-1 16,-9 2 1-16,-15 16 0 15,-10 3 3-15,0 8-3 16,0 0 1-16,9 12-1 16,7 17 0-16,-7 0 2 15,-3 5 1-15,-6 5-2 16,0-5-1-16,0 0 0 15,-18-5-1-15,-10-2-12 16,0 3-141-16,0-18-201 16,-28-3-318-16</inkml:trace>
  <inkml:trace contextRef="#ctx0" brushRef="#br0" timeOffset="204404.8193">10689 17654 1221 0,'0'0'137'0,"0"0"73"16,0 0-131-16,0 0-53 15,0 0-21-15,0 0-2 16,9 24 3-16,1 10 5 16,8 5 4-16,1 6-10 15,-10-4 3-15,1-3-6 0,-1-13-2 16,-9-4 0-1,0-8 0-15,0-1-1 0,0-8-30 16,0-4-108-16,-19 0-196 16,-27-4-478-16</inkml:trace>
  <inkml:trace contextRef="#ctx0" brushRef="#br0" timeOffset="204654.8523">10561 17233 1226 0,'0'0'109'0,"0"0"134"0,0 0-161 16,0 0-58-1,0 0-14-15,0 0-8 0,47-62-2 16,-47 62-4-16,0 8-209 15,-56-4-567-15</inkml:trace>
  <inkml:trace contextRef="#ctx0" brushRef="#br0" timeOffset="205701.7389">11246 17699 883 0,'0'0'208'0,"0"0"-3"15,0 0-60-15,0 0-47 16,0 0-34-16,0 0-22 15,0 0-21-15,0-50-12 16,19 46-5-16,0 4 0 16,0 0-3-16,18 0-1 15,7 4 0-15,12 25-3 16,-3 5 3-16,-7 5 1 16,-8 6 0-16,-1 0-1 15,-21-9 1-15,-7 4-1 16,-9-18 1-16,0-6 0 0,0-3-1 15,0-8 3-15,0-5 0 16,0 0 1-16,-6 0 3 16,-13-5 4-16,-9-19-4 15,0-8-6-15,19-10 1 16,-10-9-2-16,19-6 0 16,0 4 0-16,9 5-2 15,29 7 2-15,18 8 0 16,-3 4-1-16,3 6 2 15,-10 5-1-15,-11 13 0 16,-7 5 0-16,0 0-5 16,0 23-2-16,-3 16 5 15,-7 12 2-15,1 2-2 16,-19 7 5-16,0-2-6 0,0-6-36 16,0-4-157-16,0-27-113 15,0-17-440-15</inkml:trace>
  <inkml:trace contextRef="#ctx0" brushRef="#br0" timeOffset="206186.0993">12901 17574 1167 0,'0'0'75'16,"0"0"136"-16,0 0-83 16,0 0-75-16,0 0-43 15,0 0-5-15,146-52 4 16,-71 76-6-16,-13 10 4 15,13 6 0-15,-13 6-2 16,-15-3-2-16,-19-1-3 16,-9-3 0-16,-19-4 1 15,0-1 4-15,0-7-5 0,0-8-2 16,-29-7 2-16,1-8 1 16,0-4 1-16,3 0 2 15,-3 0 2-15,0-25-4 16,10-14 1-16,8-4-2 15,10-9-1-15,0 2-3 16,0-1 2-16,47 6 1 16,6 3-1-16,3 9 1 15,6 9-4-15,4 8-14 16,6 3-89-16,-7-3-193 16,0 3-216-16</inkml:trace>
  <inkml:trace contextRef="#ctx0" brushRef="#br0" timeOffset="206592.3435">14109 17780 777 0,'0'0'82'0,"0"0"140"15,0 0-107-15,0 0-25 16,0 0-38-16,0 0-13 16,109-58-11-16,-109 35-4 0,0 2-11 15,0-3-7-15,-37-3-5 16,-10-7 1-16,-6 10 5 16,6 1-4-16,19 12 41 15,3 6-2-15,16 5 0 16,0 0-25-16,-1 21-17 15,10 19 0-15,0 14 0 16,0 0 4-16,0-2 5 16,0-7 3-16,28 0 1 15,16-11-2-15,-7-9-5 16,1-8-5-16,5 0 3 16,4-12-3-16,0-5-2 15,6 0-54-15,3-5-137 16,9-24-183-16</inkml:trace>
  <inkml:trace contextRef="#ctx0" brushRef="#br0" timeOffset="206904.8468">14667 17467 1069 0,'0'0'79'0,"0"0"146"15,0 0-113-15,0 0-55 16,0 0-52-16,0 0 0 15,-147 63-3-15,147-29 3 16,0 5-3-16,0-5 1 16,19-1-1-16,34 1-1 15,3-5 2-15,6-1-1 0,4-9-1 16,-29-3 0-16,-3-3 0 16,-34 2-1-16,0-2 1 15,-24 7 3-15,-61 0 4 16,-14 3-2-16,-10-6-6 15,25-8 2-15,3-6-1 16,34-3 1-16,3 0-2 16,16-29-47-16,28-12-114 15,0-4-203-15</inkml:trace>
  <inkml:trace contextRef="#ctx0" brushRef="#br0" timeOffset="207154.8535">15031 17530 809 0,'0'0'427'0,"0"0"-299"16,0 0 23-16,0 0-109 15,0 0-36-15,0 0 10 16,91 95 28-16,-73-45-14 16,-8 2-10-16,8-1-7 15,-18-5-7-15,10-4-2 16,-10-12-4-16,0-9 0 15,0-9 0-15,0-12 0 16,-10 0-41-16,-18 0-88 16,-15-29-204-16,5-23-420 0</inkml:trace>
  <inkml:trace contextRef="#ctx0" brushRef="#br0" timeOffset="207420.4833">15159 17143 1080 0,'0'0'146'15,"0"0"80"-15,0 0-63 16,0 0-103-16,0 0-45 16,0 0-11-16,9-58-4 15,-9 58-4-15,0 0-161 16,-37 0-569-16</inkml:trace>
  <inkml:trace contextRef="#ctx0" brushRef="#br0" timeOffset="207811.1208">15882 17540 950 0,'0'0'211'15,"0"0"-32"-15,0 0-26 16,0 0-63-16,0 0-40 15,-265-10-29-15,227 15-6 16,10 11-6-16,13-3-8 16,15 3-1-16,0 12-2 15,6 1 2-15,31 0 0 16,29 4 0-16,-4 1 1 16,-6-5-1-16,-3 0 0 15,-15-1-2-15,-20-6 2 16,-18 3 5-16,0-9-4 0,-28 7 3 15,-25-11-1 1,-21 0-1-16,2-12 0 0,6 0-2 16,10 0 2-16,3-17-2 15,16-13-5-15,9-15-51 16,19-7-195-16,-1 0-248 16</inkml:trace>
  <inkml:trace contextRef="#ctx0" brushRef="#br0" timeOffset="208061.109">16165 17301 1099 0,'0'0'160'0,"0"0"84"0,0 0-115 16,0 0-84-16,0 0-33 15,0 0-11-15,109 69 6 16,-72-1 4-16,1 6-1 15,-13 1 5-15,-7-8-3 16,-18-4-6-16,0-6-6 16,0-7 0-16,0-8 1 15,-24-12-1-15,-23-9-15 16,-9-12-78-16,3-9-267 16,-3-5-435-16</inkml:trace>
  <inkml:trace contextRef="#ctx0" brushRef="#br0" timeOffset="208592.4493">16047 17733 1061 0,'0'0'112'0,"0"0"134"15,0 0-142-15,0 0-56 16,0 0-38-16,0 0 6 16,308-63-1-16,-214 54-6 15,-4 2-6-15,-6-2-3 16,-12-4 2-16,-7 1-2 15,-21 0 0-15,-7 2-1 16,-18 3 0-16,-1-4-1 16,-18 0-4-16,0 0 6 15,0-6 2-15,0 6 1 0,0 3 0 16,-37 8-2 0,0 0 0-16,-26 8 0 0,-11 21 1 15,2 15 1-15,-3 12-2 16,32-3 4-16,24-3-3 15,19-9 3-15,0-14-1 16,0 0 2-16,28-14 0 16,16-8 3-16,2-5-2 15,17 0 0-15,-7-16-2 16,0-13-3-16,-13-5-4 16,-15 5-2-16,-18-10-16 15,-1 6 2-15,-9-3 14 16,0 2 4-16,0 2 0 0,0 13 1 15,0 9 6 1,0 5 17-16,0 5-16 0,0 0-8 16,28 21 0-16,0 15 0 15,6 9 6-15,4-7-1 16,-10 1-1-16,-19-3 0 16,10-7-1-16,-19-2-2 15,0-4-2-15,0-1-2 16,-38-11-132-16,-24-11-333 15</inkml:trace>
  <inkml:trace contextRef="#ctx0" brushRef="#br0" timeOffset="208998.62">16959 17506 1057 0,'0'0'114'15,"0"0"73"-15,0 0-95 16,0 0-65-16,0 0 60 15,0 0-43-15,128 139-22 16,-119-101-6-16,1 1-9 16,-10-5-5-16,0-5 0 15,0-7-2-15,0-10 1 16,0-12-1-16,0 0 5 16,0 0 0-16,0 0 3 15,0-23 1-15,0-11-7 0,9-11 0 16,19-6 0-1,10 1 2-15,-4 3 1 0,13 13 3 16,-10 5-4 0,0 19 3-16,-12 2 4 0,-6 8-10 15,0 13 1-15,9 21-1 16,0 6 7-16,-3 12-6 16,3-1 5-16,0-7-2 15,-10-4-5-15,1-12 0 16,-10-4-1-16,10-8-6 15,-3-9-57-15,12-7-138 16,9 0-239-16</inkml:trace>
  <inkml:trace contextRef="#ctx0" brushRef="#br0" timeOffset="209264.2543">18121 17377 1188 0,'0'0'93'15,"0"0"125"-15,0 0-156 16,0 0-44-16,-193 140-4 16,165-70 6-16,-6-3-6 15,25-9 2-15,-1-14-6 16,10-10-6-16,0-17-4 16,0-5 0-16,0-12 0 15,44 0-47-15,-16-10-260 0,28-25-557 16</inkml:trace>
  <inkml:trace contextRef="#ctx0" brushRef="#br0" timeOffset="209561.1293">18367 17580 974 0,'0'0'129'0,"0"0"-49"15,0 0 65-15,0 0-61 16,0 0-2-16,0 0-13 15,147 52-24-15,-91-52-17 16,-3-5-19-16,-6-14-5 16,-1-9-1-16,-11-1-3 0,-17 0-3 15,-18 2-27 1,0-6-8-16,0 4 31 0,-28 5 1 16,-25 6 6-16,-3 9 0 15,-6 9 10-15,-4 11 13 16,-15 34-7-16,16 18 3 15,3 10 4-15,24-2-1 16,29-12-7-16,9-7 1 16,0-18-5-16,47-10-5 15,34-14-5-15,28-10-1 16,9-17-31-16,4-39-456 16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22T06:00:07.8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2063 2470 679 0,'0'0'54'0,"0"0"64"16,0 0 10-16,0 0-38 15,0 0-17-15,0 0-13 16,0 0-32-16,-46-18-5 16,46 18-6-16,0 0-1 15,-10 0 1-15,10 0 0 16,-9 0-1-16,9 0-8 16,-9 0 1-16,-1 10-9 0,-8 12 4 15,8 9-2-15,-8 12 1 16,2 7 9-16,4 6 7 15,5 7-4-15,4-2-3 16,3 2 4-16,0-2-1 16,0-6-4-16,0 3 3 15,0 5 2-15,13 8-3 16,5 5 0-16,7 6-3 16,3-3 0-16,-9 0-2 15,0 1 1-15,9-4 3 16,-10 0-7-16,7-7 4 15,-15 7 2-15,-1-3 2 0,10-1 2 16,-19-1-4-16,9-5 0 16,0-3-5-16,-9-5-6 15,10-1 3-15,-10-3 1 16,0 3 4-16,0-3-6 16,9 2-2-16,0-4 6 15,-2 0-5-15,-4-4 3 16,6-1 3-16,-3-4-7 15,-3-1 4-15,-3 2 1 16,7 3-5-16,-7-2 0 16,0 11 5-16,0 4-4 15,0 8 1-15,3 3 1 16,-3 4-2-16,0-6 1 0,0 0 1 16,0 6 1-16,0-1-3 15,0 2 2-15,6-6 0 16,3-10 0-16,1-7 0 15,-1-6 0-15,10-10 1 16,-10-6 4-16,-9-9-8 16,9 3 3-16,1-4 0 15,-1-4-1-15,-9 4 0 16,0-3 0-16,0-7-1 16,0-3-1-16,0-4-2 15,0-4 1-15,9 0 1 16,-9 0-35-16,0-41-78 0,0-31-542 15</inkml:trace>
  <inkml:trace contextRef="#ctx0" brushRef="#br0" timeOffset="2359.4881">1923 2608 220 0,'0'0'381'0,"0"0"-228"16,0 0-2-16,0 0 9 16,0 0-50-16,0 0-47 15,0-8-7-15,0 5 4 16,-6 3-5-16,6 0 2 0,0 0-16 16,-3 0-9-1,3 0-7-15,-6 0-8 0,6 0-8 16,0 0-7-16,0 0 2 15,0 0-4-15,0 0 0 16,37 0 0-16,50 0 1 16,35 0 6-16,52 0 3 15,35-10-3-15,28-3 2 16,37-4-6-16,12-6 1 16,13 1-2-16,4-4-1 15,-11 6-1-15,-27 4 0 16,-28 3 1-16,-7 5-1 15,-21 2 1-15,12-1 0 16,16 3 0-16,9-3 0 0,19 1 1 16,-10-1 1-16,-18-6-3 15,-44 0 0-15,-37 5-2 16,-19-3 2-16,-9 1 1 16,-10-1 1-16,19-2 2 15,-6 4-1-15,6-1 2 16,-12 3-3-16,-13-1 5 15,-22 4-3-15,-9-1 3 16,-25 0 0-16,-9 3 4 16,-19 1-4-16,-13 1 7 15,-5-4-6-15,-10 4-3 16,0 0 0-16,0 0-2 16,0 0 0-16,0 0-3 0,0 0 3 15,0 0-2-15,0 0-1 16,0 0-1-16,0 0 0 15,0 0-2-15,0 25 3 16,9 13 0-16,-9 12 2 16,10 13 5-16,-10 8-5 15,0 10 8-15,0 2-6 16,0 4 2-16,9-1-3 16,10 2 5-16,-1 3-8 15,1 5 8-15,6 4-3 16,-3-1 0-16,3-6-3 15,-7-6 8-15,1 1-7 0,0 1 3 16,-10 3-4-16,0 0 1 16,1 3-2-16,-4-3 0 15,-6-2 1-15,3-6 1 16,-3-2-2-16,0-3 0 16,0-4 2-16,6 0-3 15,-6-8 0-15,0 6 1 16,0-4-1-16,0-3 3 15,0 2 0-15,0-2 3 16,0 5-4-16,0-1-2 16,0 2 1-16,0-6 2 15,0-9-3-15,0-14 1 16,0-6 0-16,0-10 0 0,-6-4 0 16,6-2 0-16,-3-4 1 15,3 1-2-15,-6 3 0 16,-4 3 0-16,1 0-1 15,-10 2 1-15,10-3 0 16,0-5 1-16,-1-7-1 16,1-5 0-16,-10 6 0 15,10-6 2-15,-10 0 0 16,0 3-1-16,-15-8 0 16,-3 10 0-16,-19-6-1 15,-25 2 4-15,-10-1-4 16,-21 5 1-16,-12-4-2 0,-16 3 2 15,-13-2-2-15,-3-2 0 16,19 4 1-16,9-1 3 16,16-4-3-16,3 3 0 15,0-3-3-15,0-3 3 16,-3 1 0-16,-6 2 0 16,-10-2 0-16,10 5 2 15,-1 0-4-15,20 2 2 16,-4 4-5-16,3-2 1 15,0 5 4-15,16-7-5 16,-15 1 5-16,8-1 1 16,1-2-1-16,-4-3-1 15,-5 6 1-15,-1 1 0 0,-9-3 0 16,6 4-1 0,4 0 1-16,5 2 0 0,-6-3-1 15,-9 6 1-15,10-5 0 16,-1 0 2-16,7-2 2 15,-7-3-3-15,16 2-1 16,-7-4 2-16,11 7-2 16,-14-1 0-16,4-3-1 15,-1 9 1-15,7-7 0 16,3 2 0-16,16-3 2 16,3-4-2-16,5 2 0 15,14-4 2-15,-4 0 2 16,-9-2-4-16,3 3-2 15,-3 0 2-15,3 0 0 16,6-1 0-16,10 1 2 0,9-5-2 16,3 4 0-16,3-4 0 15,-3 0 2-15,7 0 1 16,-1 0 1-16,0 0-3 16,10 0-1-16,0 0 0 15,-1 0-2-15,1 0 1 16,0 0 1-16,2 0-1 15,7 0 1-15,0 0 0 16,0 0 1-16,0 0-1 16,-3 0 0-16,3 0 0 15,-6 0 0-15,3 0-1 16,-13 0 1-16,7 0 0 0,-10 0 0 16,1 0-2-16,-1 0 2 15,-9 0 2-15,9 0-2 16,10 0 2-16,-7 0-3 15,16 0 2-15,0 0-1 16,0 0 2-16,0 0-1 16,0 0 3-16,0 0-1 15,0 0 2-15,0 0 4 16,-9 0 7-16,9 0-4 16,0 0 0-16,0 0 0 15,0 0-1-15,0 0 2 16,0 0-5-16,0 0-2 15,-9 0-2-15,-1-4-3 0,1 1 0 16,-1 1 1-16,1-1-2 16,0 3-4-16,-1 0 1 15,4-1 0-15,-3 1 0 16,-4-5 2-16,-2 3 0 16,-4-3 1-16,0-8 0 15,1-1-2-15,-10-4-56 16,-7-16-74-16,-30-16-163 15</inkml:trace>
  <inkml:trace contextRef="#ctx0" brushRef="#br0" timeOffset="3250.0834">4010 3512 261 0,'0'0'312'0,"0"0"-185"16,0 0 18-16,0 0 17 16,0 0-38-16,0 0-15 15,0 0-9-15,0-42-16 16,0 42-8-16,0 0-10 16,-22 0-24-16,-21 0-36 15,-19 0-6-15,-23 8-1 16,4 18 1-16,-3 8 0 15,3 16-1-15,7 8 2 16,11 13-1-16,26 4 3 16,28-5 3-16,9-3-5 15,28-10 6-15,34-10 2 0,3-12-3 16,16-8-6 0,-6-6 3-16,-3-11-3 0,3-10-3 15,-13 0-50-15,13 0-81 16,-13-31-120-16,-15-2-193 15</inkml:trace>
  <inkml:trace contextRef="#ctx0" brushRef="#br0" timeOffset="3500.0856">4284 3750 837 0,'0'0'208'16,"0"0"11"-16,0 0-106 15,0 0-61-15,0 0-15 0,0 0-1 16,-3-4-10-16,3 12 5 16,0 14-2-16,22 12 12 15,12 8-23-15,-6 2-7 16,10-3-6-16,-10 1-1 16,-13-8-4-16,4-8 1 15,-19-7-1-15,0-4-3 16,0-4-9-16,0-3-88 15,-19-8-124-15,-27 0-265 16</inkml:trace>
  <inkml:trace contextRef="#ctx0" brushRef="#br0" timeOffset="3734.4147">4219 3288 882 0,'0'0'278'0,"0"0"-72"15,0 0-25-15,0 0-107 16,0 0-41-16,0 0-16 16,0 0-7-16,-9-24-8 15,9 24-2-15,0 0-38 16,0 0-186-16,0 0-280 15</inkml:trace>
  <inkml:trace contextRef="#ctx0" brushRef="#br0" timeOffset="4203.2544">4677 3738 1230 0,'0'0'149'0,"0"0"-7"0,0 0-105 15,0 0-22-15,0 0-11 16,0 0 0-16,34 22-4 15,13 7 8-15,9 10 6 16,-3 12-4-16,-6-5 2 16,-10-5-11-16,-12-10 1 15,-13-12-2-15,-2-9-3 16,-10-3 2-16,0-6 1 16,0-1 6-16,0 0 7 15,0 0 2-15,0 0 13 16,0-19 9-16,0-13-28 15,-22-5-7-15,3-12-1 0,4 2 6 16,15-4-7 0,0-2-1-16,0 6-1 0,28 6-12 15,25 8-13-15,-7 8-23 16,7 8-68-16,-15 12-134 16,-20 5-214-16</inkml:trace>
  <inkml:trace contextRef="#ctx0" brushRef="#br0" timeOffset="4500.0944">5527 3602 1021 0,'0'0'88'0,"0"0"119"15,0 0-133-15,0 0-44 16,0 0-19-16,0 0-4 16,-174 53 3-16,155-9 19 15,10 4 21-15,9-3-19 16,0-3-12-16,0-1-4 16,37-11-7-16,7-6-1 15,-7-4-3-15,1-7-4 16,-4-7-2-16,3-6-154 0,-9 0-81 15,-9-19-260 1</inkml:trace>
  <inkml:trace contextRef="#ctx0" brushRef="#br0" timeOffset="5078.317">5618 3596 995 0,'0'0'209'0,"0"0"-10"16,0 0-132-16,0 0-64 15,0 0 0-15,0 0-3 16,34 93 18-16,-6-51 3 16,0-3-2-16,0-9-2 15,0-2-10-15,9-10 5 0,-9-4-6 16,7-12-2 0,-7-2-3-16,0 0 2 0,0 0-3 15,-3-16-20-15,-16-7-17 16,-9-11 3-16,0 3 17 15,0-1 13-15,-9 2 3 16,-16 2 1-16,12 10 3 16,7 9 20-16,6 9 7 15,0 0-14-15,0 0-16 16,0 3-2-16,6 26-14 16,32 10 16-16,18 4 9 15,-3 1 5-15,3-6-3 16,-9-7-4-16,-1-8-3 15,-11-10 3-15,-7-7-3 0,-10-3 6 16,-8-3-7-16,-1 0 3 16,10-8 3-16,-1-22-4 15,-2-12-3-15,3-7 0 16,-10 1-1-16,0 4-1 16,-9 12 1-16,0 13 3 15,0 12-3-15,0 7 2 16,0 0-3-16,10 7-5 15,8 22-13-15,26 8 18 16,-7 10 2-16,1-7 0 16,-1 3-2-16,-9-4 0 15,-9-10-1-15,-4-6-2 16,-15-12 0-16,0-3-58 0,0-8-152 16,-53 0-217-16</inkml:trace>
  <inkml:trace contextRef="#ctx0" brushRef="#br0" timeOffset="5281.5751">6359 3275 1154 0,'0'0'121'0,"0"0"104"16,0 0-127-16,0 0-67 0,0 0-24 15,0 0-7 1,-9-16 0-16,9 16-131 0,-10 0-245 16</inkml:trace>
  <inkml:trace contextRef="#ctx0" brushRef="#br0" timeOffset="5578.5332">6879 3229 1052 0,'0'0'324'0,"0"0"-158"16,0 0-93-16,0 0-52 0,0 0-20 15,0 0 5-15,81 170 5 16,-43-99 5-16,-10 3 5 15,0-5-9-15,-10-4-2 16,-2-10-3-16,-7-12-5 16,1 4-2-16,-10-13 0 15,0-7 0-15,0-11 0 16,0-3-22-16,0-8-72 16,-35-5-219-16,-2-18-415 15</inkml:trace>
  <inkml:trace contextRef="#ctx0" brushRef="#br0" timeOffset="5734.7842">6789 3689 1204 0,'0'0'165'0,"0"0"22"16,0 0-142-16,0 0-24 16,0 0-3-16,327-97-13 15,-181 73-5-15,-9-3-15 16,-9-6-425-16</inkml:trace>
  <inkml:trace contextRef="#ctx0" brushRef="#br0" timeOffset="7799.8055">8462 2800 632 0,'0'0'60'16,"0"0"-23"-16,0 0-18 0,0 0 28 16,0 0-12-1,0 0 42-15,0 0 37 0,-75 9-26 16,75-9-19-16,0 0-22 16,0 0-28-16,0 4-13 15,0-4-3-15,0 0 5 16,0 0 4-16,0 0 10 15,-9 1 6-15,9-1 0 16,0 0-13-16,0 0-8 16,90 0-7-16,56 0 38 15,57-5 6-15,62-12-18 0,46-9-6 16,25 2-11 0,13-4-1-16,6-1-3 0,-24 0-1 15,-23-1-4 1,-59 4 3-16,-40 4-2 0,-63 6 3 15,-52 3-4 1,-41 6-1-16,-35 6-9 0,-8-3-34 16,-10 4-34-1,9 0-24-15,0 0-91 0,20 7 2 16,-1 3-77-16</inkml:trace>
  <inkml:trace contextRef="#ctx0" brushRef="#br0" timeOffset="8119.7976">12116 2547 607 0,'0'0'100'0,"0"0"53"16,0 0-11 0,0 0-44-16,0 0 11 0,0 0-34 15,-100-42-30-15,72 42-8 16,-10 0 0-16,-14 0-23 16,-5 19-12-16,1 19 0 15,3 3 3-15,16 7 1 16,28-1 2-16,9-5 1 15,18-8-5-15,48-15 2 16,15-4 5-16,9-14 13 16,-6-1 2-16,-12 0 4 15,-16-17-9-15,-12-9-1 16,-32 0 5-16,-12-6 2 0,0 1-1 16,-12-7-15-1,-51 4-5-15,-8 5-6 0,-4 10-4 16,-6 19-53-1,-13 0-157-15,13 1-346 0</inkml:trace>
  <inkml:trace contextRef="#ctx0" brushRef="#br0" timeOffset="8729.9304">13003 1862 1311 0,'0'0'16'16,"0"0"170"-16,0 0-122 15,0 0-35-15,0 0-29 16,0 0-10-16,-56 114 6 16,56-23 4-16,0 0 4 15,0-5-4-15,0-14 2 0,0-13 0 16,0-22-2 0,0-15 1-16,10-9 0 0,-10-10-1 15,0-3 2 1,0 0 6-16,0 0 4 0,0-22 22 15,0-17-11 1,0-17-23-16,-19-9 6 0,0-14-6 16,10-6 2-1,9-1 2-15,0 7-2 0,0 21 0 16,0 18 4-16,19 12 4 0,-1 14-6 16,-8 12 2-1,-1 2-6-15,10 0-3 0,9 21-6 16,15 26 7-1,23 11 2-15,-4 13 4 0,3-2 1 16,7-3-2 0,-16-6-3-16,-18-8 0 0,5-10-1 15,-24-12 0-15,-19-6 1 16,0-7-2-16,0-5 1 16,0-2-1-16,-10 3-37 15,-33-7-109-15,-23-6-202 16,-5 0-362-16</inkml:trace>
  <inkml:trace contextRef="#ctx0" brushRef="#br0" timeOffset="8889.8504">12901 2275 852 0,'0'0'223'0,"0"0"-57"0,0 0-29 16,0 0-49-1,0 0-29-15,0 0-49 0,18-28 3 16,66 10 16-1,25-6-22-15,19-2-7 0,9 1-67 16,-37-9-453 0</inkml:trace>
  <inkml:trace contextRef="#ctx0" brushRef="#br0" timeOffset="10137.8416">8723 5299 637 0,'0'0'117'0,"0"0"-1"15,0 0 11-15,0 0-70 16,0 0-8-16,0 0-7 16,0 0 19-16,-34 0-14 15,34 0 2-15,0 0-3 16,0 2-24-16,0 6-15 15,72-8-6-15,37 0 32 16,31 0 10-16,41 0-17 16,46-1-11-16,22-12-1 15,35-4-2-15,5-2 2 0,-2-3-6 16,3-3-6-16,-7 6-1 16,10-4 2-16,-19 4-2 15,-28 3 5-15,-34-2 0 16,-47 9-2-16,-37 2 1 15,-47 2 3-15,-35 5-1 16,-27 0-7-16,-10 0-8 16,-9 0 0-16,0 16 3 15,0 12 4-15,0-4-1 16,0 3-34-16,10-6-59 16,-1-8-24-16,1-6-12 15,-4-6-45-15,-3-1 43 16,-3 0 120-16,0 0 13 0,0-1 14 15,0-9 41 1,0 4 36-16,-3-2-21 0,-13 4 11 16,7 3-35-16,-10 1 19 15,-9 0-16-15,-9 0-36 16,-16 13-9-16,-3 16 2 16,0 4 3-16,-7 6 8 15,17 1 18-15,21-1-11 16,15-4-14-16,10 1-4 15,0-7-5-15,25-7 4 16,22-1 4-16,15-6-1 16,-6-11 6-16,10-4 5 0,-4 0 19 15,-15-3-4 1,-10-16-12-16,-12 0 12 0,-16-9-3 16,-9-1-5-16,0-5-12 15,0-1-9-15,-43-2-3 16,5 2-2-16,-8 6-4 15,2 13-68-15,-12 3-222 16,-6 3-675-16</inkml:trace>
  <inkml:trace contextRef="#ctx0" brushRef="#br0" timeOffset="11075.2663">12682 6409 1188 0,'0'0'22'0,"0"0"177"16,0 0-130-16,0 0-15 15,0 0-38-15,0 0-16 16,-56 39-4-16,47 13 4 16,3 12 5-16,6 10 6 15,0-3-5-15,0-13 3 16,0-1-5-16,0-15-1 16,0-13 1-16,6-13-2 15,-6-7-1-15,3-7 1 16,-3-2-1-16,0 0 10 0,0 0-3 15,0-18 4 1,-9-16-9-16,-19-17-3 0,0-10 1 16,0-7 4-16,18 0-6 15,10 4 1-15,0 6-3 16,10 8 3-16,27 9 0 16,19 9-2-16,-3 8 1 15,-6 9-1-15,6 7 0 16,-6 8 1-16,-10 0 0 15,7 0-4-15,-7 23 4 16,-9 6-4-16,-9 5 3 16,-10 8-1-16,-9-4 2 0,0 1 1 15,-9-5 0-15,-29-5 2 16,-5-2-1-16,-4-9-1 16,19-2 1-16,9-9 0 15,1-2 0-15,18-5-2 16,0 0 4-16,0 0-6 15,0 0 2-15,0 0-6 16,28-5-21-16,18-5 15 16,17 4 8-16,-7 2-7 15,15 4 0-15,-5 0 6 16,-20 0 3-16,-2 10 2 16,-16 5 0-16,-9-3-3 15,-10 5 1-15,-9 5 1 16,0-1 2-16,-19 8 2 15,-27 7 2-15,-26-3-1 0,-3 1 3 16,-6-5-6-16,-3-8 6 16,-6-8 24-16,18-8 0 15,-3-5-16-15,13-3-3 16,-3-26-11-16,-1-24-126 16,-24-30-512-16</inkml:trace>
  <inkml:trace contextRef="#ctx0" brushRef="#br0" timeOffset="12794.1208">12078 2808 338 0,'0'0'296'0,"0"0"-168"15,0 0-44-15,0 0-2 16,0 0 3-16,0 0 23 15,0 0 3-15,0 0 1 16,0 0-14-16,0 0-36 0,0 0-40 16,0 0-3-1,0 0-4-15,0 0 1 0,0 0 0 16,0 13 3-16,0 12-14 16,0 19 2-16,0 14 4 15,0 8 2-15,0 7-5 16,0 12-4-16,0-6-2 15,0-3 4-15,10-8-5 16,-10-17 0-16,0-12 0 16,0-12 0-16,0-14 0 15,0 0-1-15,0-7 1 16,9-6-1-16,-9 0 1 16,0 0-1-16,0 0 0 15,0 0 0-15,0 0 2 16,0 0 0-16,0 0 0 0,0 0-1 15,0 5 0-15,0 1-1 16,-44 7 1-16,-12 7-1 16,-9 2 0-16,-16 4 0 15,15 6-2-15,-5-4 2 16,24-3-1-16,13-8 1 16,24-8 0-16,1-2 0 15,9-6-3-15,0-1 2 16,0 8-2-16,16-1-3 15,21 4 6-15,19 2 1 16,16 3 0-16,-7 0 0 16,16-3 0-16,-15-2 0 0,5-4-1 15,-5-7-1-15,-4 0 1 16,3 0 2-16,-12 0-1 16,-15 0 4-16,-10-2-5 15,-19-1 1-15,0 3 0 16,-9 0-1-16,0 0-5 15,0 0 2-15,0 0 0 16,-9 23 3-16,-28 6 2 16,-16 6-1-16,-13 1 0 15,10 2 0-15,-15-2-1 16,8-1 0-16,-2-1 0 16,9 2 0-16,3-7 0 15,6-5 0-15,19-2 0 16,9-9 0-16,10-1-1 15,9-6 0-15,0-1 1 0,0 1-2 16,0-1 1-16,3 6 1 16,22-4 0-16,12 4-2 15,20-4 2-15,5-3 2 16,3-4-1-16,16 0-1 16,-15 0 3-16,-13 0-1 15,-16 0-2-15,-9 0 1 16,-28 0-1-16,0 0-2 15,0 7 2-15,0 12-6 16,9 10 6-16,10 15 4 16,-3 12-4-16,-4 2 1 15,-6 9 0-15,4 3 0 0,-10-4-1 16,9-5 0-16,-9-8 0 16,0-8 1-16,9 1 2 15,-9-11 3-15,0-3-1 16,0-11-4-16,0-3 3 15,0-10-2-15,0 0-1 16,0-5-1-16,0-3 0 16,0 0-2-16,0 0-99 15,-9 0-269-15</inkml:trace>
  <inkml:trace contextRef="#ctx0" brushRef="#br0" timeOffset="13684.6736">12985 4049 1026 0,'0'0'157'0,"0"0"35"15,0 0-104-15,0 0-24 16,0 0-22-16,0 0-18 16,0 24-24-16,0 13 2 15,0 11 0-15,0 7 12 16,0 2-5-16,0-4-1 15,0-5-2-15,0-7-2 16,0-10-2-16,0-11-1 16,0-11 1-16,0-6-2 15,0-3 2-15,0 0-1 16,0 0 6-16,0 0 6 16,0 0 3-16,0-21 25 15,-19-13-31-15,-18-15-6 0,2-10-2 16,-2-16 0-1,0-8-2-15,18-9 0 0,0 1 1 16,10 11 0-16,9 17-1 16,0 22 0-16,0 12 1 15,9 7 1-15,10 3 3 16,0 4 0-16,-1 2 0 16,10 3-4-16,-9 6-1 15,6-1 0-15,3 5-1 16,0 0 0-16,9 0-5 15,1 0 5-15,-4 5-5 16,-6 9 6-16,-9 4-6 0,-1 4 5 16,-18 7-2-1,0 7-1-15,0 4 2 0,-9 7 0 16,-28-3 0-16,-10-3 2 16,3-3-4-16,7-16-4 15,9-4 6-15,9-4-2 16,4-6-2-16,5-8 3 15,10 0 1-15,0 0 0 16,0 0-1-16,0 0-1 16,0 0 1-16,0 0 1 15,0 2-3-15,0 6 2 16,0 8 0-16,0 10-3 16,16 10 6-16,12 1-2 15,0-2 5-15,9-1-2 16,1 0 0-16,-4-5-1 0,13-2 0 15,-10-3 0-15,-3-3-1 16,-6-3 1-16,0-7 0 16,0-1-21-16,0-2-248 15,-3-8-93-15,-15 0-397 16</inkml:trace>
  <inkml:trace contextRef="#ctx0" brushRef="#br0" timeOffset="14169.0731">13723 4168 280 0,'0'0'763'0,"0"0"-524"15,0 0-55-15,0 0-56 16,0 0-67-16,0 0-33 15,-34-14-16-15,24 14-11 16,10 0-1-16,0 14-6 16,0 20 6-16,0 11 0 15,0 12 0-15,0 1 0 16,0-2 1-16,0-2 1 16,0-9-2-16,0-11 1 15,-9-6-1-15,9-14 0 16,0-11 0-16,-9 4 1 15,9-7-1-15,0 0 0 0,0 0 1 16,0 3-1-16,0 2 0 16,0 1 0-16,0 6 0 15,0-6 1-15,0 1-1 16,9-3 2-16,10 1 0 16,27-2-1-16,7-3 7 15,31 0 6-15,7 0 1 16,-1-9-5-16,-6-6-8 15,-21 14 3-15,-26-6-3 16,-18 7-2-16,-19 0-7 16,0 7-12-16,-28 6-124 15,-29-13-1030-15</inkml:trace>
  <inkml:trace contextRef="#ctx0" brushRef="#br0" timeOffset="19731.6318">10215 2421 800 0,'0'0'86'0,"0"0"107"0,0 0-81 15,0 0-35-15,0 0-9 16,0 0-27-16,0 0-13 16,0 0-1-16,0 0 18 15,0 0-2-15,-9 0-2 16,0 0-8-16,-10 0-9 15,-9 0-14-15,0 0-2 16,-6 0-2-16,-4 0-4 16,-8 5-2-16,11 10-1 15,7-1-1-15,0 1 2 16,19-4 1-16,9-3-1 16,0-2-4-16,0-1 3 0,0 7-9 15,37-4 10-15,35 5 5 16,18-2 1-16,4 2-1 15,-4-4-3-15,-6 3-2 16,-31 1 2-16,-25 1-2 16,-9 5 0-16,-19 11-3 15,0 14 2-15,-19 9 1 16,-34 9 5-16,-22 0-5 16,-6-4-1-16,-3-4-2 15,3-3-15-15,16-7-141 16,-16-17-122-16,6-27-430 15</inkml:trace>
  <inkml:trace contextRef="#ctx0" brushRef="#br0" timeOffset="20278.524">10524 1306 888 0,'0'0'156'0,"0"0"55"15,0 0-73-15,0 0-42 0,0 0-17 16,0 0-32-16,-72-71-17 16,72 71-16-16,-9 0-10 15,9 8-4-15,0 36-4 16,0 19 4-16,0 19 0 16,0 3 1-16,0-7 4 15,9-7-1-15,0-12-4 16,1-9 1-16,-1-7-1 15,1-9-1-15,-1-10 0 16,-9-4-26-16,0-8-103 16,0-7-99-16,0-5-147 15</inkml:trace>
  <inkml:trace contextRef="#ctx0" brushRef="#br0" timeOffset="20591.0114">9951 1414 689 0,'0'0'108'16,"0"0"67"-16,0 0-60 15,0 0-26-15,0 0-26 16,0 0 14-16,-19-50-8 15,19 32-15-15,44-11-21 16,30-8-22-16,17-3 8 0,27 1-7 16,-15 9-6-16,6 4-6 15,-19 10-3-15,-15 11-7 16,-22 5-77-16,-25 0-83 16,-19 21-155-16,-9 11-307 15</inkml:trace>
  <inkml:trace contextRef="#ctx0" brushRef="#br0" timeOffset="20856.7129">9795 2137 625 0,'0'0'85'15,"0"0"50"-15,0 0 14 16,0 0-7-16,0 0-71 16,0 0-4-16,19-8-1 15,43-13-9-15,31-4-35 16,-2 2-15-16,8 5-3 16,1 2-4-16,-7 8-6 15,-2 3-47-15,-1 0-134 16,-24-3-163-16,-10-3-355 15</inkml:trace>
  <inkml:trace contextRef="#ctx0" brushRef="#br0" timeOffset="21341.0867">10873 1740 888 0,'0'0'200'0,"0"0"46"16,0 0-134-16,0 0-33 16,0 0-29-16,0 0-22 15,0-10-12-15,0 10-7 16,0 0-5-16,0 0-4 16,0 16-2-16,0 13 2 0,0 6 16 15,0 13-8-15,0-1-2 16,0 5-4-16,0 4 1 15,0-9-2-15,0-7-1 16,0-6 0-16,0-10 0 16,0-9 2-16,0-5 0 15,0-6 0-15,0-4-2 16,0 0 2-16,0 0-2 16,0 0 1-16,0 0-2 15,0 0 1-15,18 0 0 16,35-4 2-16,3-11 1 15,16 1 0-15,-7-3-3 16,1 1 1-16,-13 5-1 0,-16 5 0 16,-18-1 1-16,-10 6-1 15,1 1 0-15,-10 0 0 16,0 0-1-16,0 0 1 16,0 0-8-16,9 1-99 15,-9 10-155-15,0-11-288 16</inkml:trace>
  <inkml:trace contextRef="#ctx0" brushRef="#br0" timeOffset="22186.1266">17134 1504 753 0,'0'0'242'0,"0"0"-2"0,0 0-73 15,0 0-44 1,0 0-43-16,0 0-46 0,0 0-29 16,-90-11-5-16,90 66-6 0,0 26 6 15,0 2 8 1,18 4 1-16,-2-11-1 0,2-5 2 15,-8-12-9 1,-10-7 0-16,9-12 1 0,-9-8-2 16,0-7-2-1,0-6-35-15,0-8-182 0,-53-11-109 16,-12 0-444 0</inkml:trace>
  <inkml:trace contextRef="#ctx0" brushRef="#br0" timeOffset="22466.0605">16657 1633 628 0,'0'0'261'0,"0"0"-61"15,0 0-94 1,0 0-41-16,0 0-26 0,0 0 2 15,119-74 20 1,-17 37-23-16,17-10 3 0,18-1-11 16,-9 4-5-1,-19 11-9-15,-44 8-15 0,-21 14-2 16,-26 9 0 0,-8 2-5-16,-10 0-43 0,9 13-120 15,-9 16-14-15,0 5-245 0</inkml:trace>
  <inkml:trace contextRef="#ctx0" brushRef="#br0" timeOffset="22916.0897">17829 2060 824 0,'0'0'121'0,"0"0"95"16,0 0-108-16,0 0 6 15,0 0-24-15,0 0-3 0,-119-16-41 16,72 16-30-1,1 8-9-15,-7 21-6 0,15 0 3 16,20 5 2 0,18 0-5-16,0-5-1 0,9-2 0 15,47-7 0 1,6-9 2-16,-6-6 0 0,-9-5 0 16,-3 0 2-1,-26 0-1-15,-8-7 6 0,-1-15 2 16,-9-7-4-16,0-7-3 0,0-3 2 15,0 2-6 1,-9 4-6-16,-1 10-26 0,10 13-77 16,0 5-171-1,0 2-209-15</inkml:trace>
  <inkml:trace contextRef="#ctx0" brushRef="#br0" timeOffset="23276.1388">19299 1354 816 0,'0'0'90'0,"0"0"162"0,0 0-100 15,0 0-36 1,0 0-41-16,0 0-20 0,-109-33-6 16,99 34-28-1,10 38-21-15,0 17 1 0,0 22 11 16,0 4 5 0,0-1 1-16,10-6-1 0,8-1-3 15,-8-10-8-15,-1 3-1 0,-9-8-2 16,0-2-3-1,0-3-1-15,0-12-10 0,0-5-66 16,-37-17-231 0,-10-20-280-16</inkml:trace>
  <inkml:trace contextRef="#ctx0" brushRef="#br0" timeOffset="23576.2621">18825 2010 783 0,'0'0'231'16,"0"0"-23"-16,0 0-89 15,0 0-64-15,0 0-33 16,0 0 7-16,200-150 7 16,-107 123-1-16,-3 7 0 15,-9 9-18-15,-6 6-12 16,-12 5-3-16,-17 0-1 16,10 13-1-16,-12 18 1 15,-7 4 0-15,10 2 2 0,-10 5-1 16,-12-3-1-1,3 0 2-15,-18-4 5 0,-1-3-6 16,-9-6-1 0,0-6-1-16,0-8 0 0,0-2-3 15,0-5-3 1,-9-5-53-16,-29 0-90 0,-15 0-194 16,7-29-697-1</inkml:trace>
  <inkml:trace contextRef="#ctx0" brushRef="#br0" timeOffset="23769.4833">19710 1461 1014 0,'0'0'93'15,"0"0"146"1,0 0-140-16,0 0-48 15,0 0-45-15,0 0-6 16,-9-15-22-16,9 15-174 16,-7 0-222-16</inkml:trace>
  <inkml:trace contextRef="#ctx0" brushRef="#br0" timeOffset="24269.5794">20258 1779 1144 0,'0'0'111'0,"0"0"54"16,0 0-112-16,0 0-3 0,0 0-30 15,0 0-3 1,10 57-14-16,18-22-1 0,9 17 3 16,-9 14 8-16,6-1-6 15,-6-4-7-15,-9-8 3 16,-10-16-2-16,-9-13-1 16,10-12 0-16,-10-7 2 15,0-5 4-15,0 0 1 16,0 0 23-16,0 0 14 15,0-21-23-15,0-15-20 16,0-7 1-16,-10-7-2 16,10-17-1-16,0 1 0 0,19 7-1 15,18 10 2-15,7 19 0 16,-16 12-1-16,0 10 1 16,0 8-7-16,6 0 6 15,13 22-1-15,0 17 1 16,0 5-1-16,-4 7 2 15,-15-1 0-15,0 5-3 16,-18 2-4-16,-10-8-138 16,0-13-245-16,-38-22-644 15</inkml:trace>
  <inkml:trace contextRef="#ctx0" brushRef="#br0" timeOffset="24816.4551">21623 1921 1031 0,'0'0'113'15,"0"0"13"-15,0 0-56 16,0 0-29-16,0 0-12 15,0 0-20-15,-275-45 1 16,210 50-6-16,3 22 7 0,15 4 0 16,19 6 0-1,9 0 0-15,19-1-1 0,0-7-2 16,19-3 1-16,37-13-3 16,16-5 0-16,2-8 4 15,-2 0 0-15,-16-13-7 16,-3-13 0-16,-15-2 0 15,-20-4-2-15,-18-5-1 16,0-6 0-16,0-9 1 16,0-9 2-16,-28-9 3 15,-19-6-5-15,4-7 4 16,5 3 19-16,10 15 8 16,10 18 10-16,18 23-19 15,0 15-4-15,0 9-14 16,0 4-5-16,0 38-6 0,46 23 6 15,11 15 3-15,5 3 2 16,-15-1 0-16,-10-4 5 16,-3-3-8-16,-6-6-1 15,-9-6-1-15,-10-8-2 16,-9-10-8-16,0-16-100 16,0-23-321-16</inkml:trace>
  <inkml:trace contextRef="#ctx0" brushRef="#br0" timeOffset="25457.0004">23495 1725 891 0,'0'0'75'16,"0"0"189"-16,0 0-105 16,0 0 0-16,0 0-71 15,0 0-35-15,0 0-19 16,-72-76-16-16,72 76-13 15,0 17-5-15,0 18-1 16,0 16 1-16,9 14 1 16,7-3 7-16,3 1-4 15,-10-5-4-15,0-11 0 16,-9-11-1-16,0-14-5 16,0-6-43-16,0-11-69 0,-37-5-131 15,-16-1-222-15</inkml:trace>
  <inkml:trace contextRef="#ctx0" brushRef="#br0" timeOffset="25691.3814">22865 1788 957 0,'0'0'124'15,"0"0"35"-15,0 0-87 16,0 0-32-16,0 0-2 15,191-129 6-15,-98 107 0 0,7-6-12 16,-1 1 10-16,1 1-13 16,-16 0-10-16,-3 5-14 15,-15 5-2-15,-26 8-3 16,0 6-26-16,-11 2-127 16,-20 0-144-16,-9 10-172 15</inkml:trace>
  <inkml:trace contextRef="#ctx0" brushRef="#br0" timeOffset="25972.6318">22918 2226 715 0,'0'0'105'16,"0"0"8"-16,0 0 24 15,0 0-56-15,0 0-39 16,0 0 10-16,10 8 16 16,55-8 44-16,7 0-38 15,21 0-24-15,16-9-17 16,0-9-18-16,10 0-11 16,-10 7-4-16,-16-1-5 15,-2 1-112-15,-45 2-242 16,-36-4-443-16</inkml:trace>
  <inkml:trace contextRef="#ctx0" brushRef="#br0" timeOffset="26488.2921">24118 1929 1026 0,'0'0'201'0,"0"0"2"16,0 0-109-16,0 0-46 16,0 0-35-16,0 0-3 15,0 21-4-15,0 13-1 16,0 8 21-16,0 8-12 0,0 7-2 16,0-3 4-16,0 3-10 15,0-4-1-15,0-8-3 16,0 0 2-16,0-9-4 15,0-7 2-15,0-5-2 16,0-9 0-16,0-9 1 16,0-3-1-16,0-3 0 15,0 0 1-15,0 0 3 16,0 0-1-16,0 0-2 16,0 0 0-16,0 0-1 15,18 0-1-15,7 0 1 0,3 0 4 16,10 0 1-1,12-5-4-15,9-4 6 0,-3-3-2 16,6 0 6-16,-6 0-7 16,7 3-1-16,-7-3-2 15,-19 9 0-15,-3-2-1 16,-24 5 0-16,-10 0 0 16,0 0 1-16,0 0 1 15,0 0-2-15,0 0-3 16,0 0-5-16,0 0-57 15,0-13-267-15,0-16-663 16</inkml:trace>
  <inkml:trace contextRef="#ctx0" brushRef="#br0" timeOffset="45066.586">3132 5009 198 0,'0'0'587'0,"0"0"-394"16,0 0-38-16,0 0-61 15,0 0-36-15,0 0 3 16,0 0-18-16,0-29-6 15,0 24 5-15,0 0-3 16,0 1 13-16,0-3-9 16,0 2-19-16,0 1-5 0,0 2-5 15,-9 0-5 1,-10 2-5-16,-9 0-4 0,-6 0 0 16,-13 12 0-16,-9 12 0 15,3 5 3-15,6 5 0 16,0 4-2-16,29 1-1 15,2 3 0-15,7-3 0 16,9-4 0-16,0 2 0 16,6-8 0-16,22-5 0 15,0 2 0-15,-9-9-2 16,9 0-54-16,9-13-173 16,-3-4-186-16</inkml:trace>
  <inkml:trace contextRef="#ctx0" brushRef="#br0" timeOffset="46035.426">3459 5141 198 0,'0'0'613'16,"0"0"-489"-16,0 0 32 15,0 0-74-15,0 0-1 16,0 0 27-16,12-12-25 15,-12 12-28-15,0 0-11 16,0 0-19-16,0 0 2 0,-12 0-15 16,-13 0-5-16,-12 0-7 15,-1 8 0-15,20 9 0 16,-1 4-3-16,10 7 0 16,9-1 3-16,0-1-1 15,0-4 1-15,0-1-3 16,12-8 3-16,4-3 0 15,-7-5 1-15,0-5 0 16,-9 0-1-16,10 0 1 16,-10 0 2-16,9-5 1 15,0-22 1-15,10-12-4 16,0-8 1-16,-4 2-1 0,-2 3 2 16,12 8-3-1,-7 8 0-15,1 7 2 0,0 5-2 16,-1 10 0-16,1 4 0 15,0 0-1-15,6 0 0 16,12 10 1-16,0 13 6 16,-2 6-1-16,-7 4 1 15,-10 5-4-15,1 2 4 16,-19 0-5-16,9 0-2 16,-9-9 3-16,0-12 0 15,0 0-2-15,0-14 1 16,0 0 1-16,0-5 2 15,0 0 1-15,0 0 4 16,-18-19-1-16,8-10-8 16,-8-5 0-16,18 0-2 0,0-3 2 15,0 2 3-15,0 1-3 16,18 2 2-16,10 8-2 16,1 7 1-16,-1 5-2 15,-13 7 1-15,-2 3 0 16,2 2-3-16,13 0-1 15,10 7 3-15,-4 15 0 16,3 2 0-16,-9 9 1 16,0 2 0-16,-9 0 0 15,-10 3 0-15,-2-8 0 16,-7-4 2-16,0-7-2 16,0-9 1-16,0-5-1 0,0-5 1 15,0 0 3-15,0 0 2 16,0-3 5-1,0-26 13-15,-16-12-24 0,16-9-1 16,0 0 1-16,0 7 0 16,0 6 2-16,0 8-2 15,34 6 0-15,-6 12 0 16,-9 6 0-16,0 3-3 16,9 2-2-16,0 0 5 15,9 10-4-15,-3 11 4 16,-6 6 0-16,0 4-2 15,-12 5-2-15,-13-1 0 16,-3 4 4-16,0-5-22 0,0-4-90 16,-9-4-160-1,-10-15-158-15</inkml:trace>
  <inkml:trace contextRef="#ctx0" brushRef="#br0" timeOffset="46520.0125">4577 5108 327 0,'0'0'799'0,"0"0"-613"15,0 0-47-15,0 0-98 16,0 0-35-16,0 0 28 0,91 91 27 16,-63-34-16-1,-10-1-28-15,-11-5-5 0,2-4-7 16,-9-13 0-16,0-10-2 15,0-8-1-15,0-8-1 16,0-4-1-16,0-4 1 16,0 0 6-16,0 0-2 15,0-12 13-15,-9-23 2 16,-16-9-20-16,-3-14-1 16,9-11-1-16,10-5 2 15,9 7 0-15,0 9 1 16,0 12 0-16,18 9-1 15,10 11 0-15,0 10-1 16,-3 8 1-16,-6 5 0 16,0 3-2-16,9 0-3 0,6 0 3 15,-12 11 2-15,3 12-5 16,-16 0 5-16,-9-1-2 16,0 7 2-16,0 3 0 15,-28-3 0-15,-9-1 0 16,-16-6-12-16,-3-10-27 15,18-7-50-15,-5-5-57 16,5 0 6-16,19-15-165 16,4-9-374-16</inkml:trace>
  <inkml:trace contextRef="#ctx0" brushRef="#br0" timeOffset="46801.2432">4967 4838 304 0,'0'0'761'0,"0"0"-558"16,0 0 2-16,0 0-85 15,0 0-53-15,0 0-31 16,37-55-8-16,-37 55-22 16,0 7-6-16,9 20-3 15,10 14 3-15,0 5 5 16,9 3 2-16,-10-2-1 15,-8-9-3-15,-1 1 0 16,-3-8-3-16,-6 1-1 0,0-8-1 16,0 3-1-16,0-9-59 15,-9-7-156 1,-16-11-241-16</inkml:trace>
  <inkml:trace contextRef="#ctx0" brushRef="#br0" timeOffset="47269.9464">5378 5062 351 0,'0'0'467'0,"0"0"-417"16,0 0 132-16,0 0-67 15,0 0-48-15,0 0-19 16,28 44 4-16,-25-42-11 15,3-2 12-15,4 0-8 16,-1 0-9-16,0 0-4 16,10-2-7-16,0-8-14 15,-1-7-2-15,7 0 0 16,-6-2-4-16,-10-2-4 16,1 0 7-16,-1 0 3 15,0 0 7-15,-9 3 3 16,0 6-4-16,0 4-4 15,0 6-6-15,0 2-3 0,0 0-2 16,0 0-2 0,-28 0-6-16,3 24 5 0,-12 8 0 15,9 2 2-15,19 2 1 16,9-2 0-16,0-1-2 16,0 0 1-16,0-9 4 15,18-6-5-15,20-7 0 16,-4-1 0-16,-6-9 1 15,9-1-1-15,-9 0-42 16,0 0-208-16,-18-13-360 16</inkml:trace>
  <inkml:trace contextRef="#ctx0" brushRef="#br0" timeOffset="47504.3635">5717 4993 888 0,'0'0'218'0,"0"0"-40"15,0 0-49-15,0 0-85 16,0 0-16-16,0 0 40 16,103 11-36-16,-50 7-3 15,0 3-11-15,-6-2-12 16,-1-2 4-16,11 0-8 16,-14-1-1-16,-5-3-1 15,-1-8-2-15,-9 6-5 16,-9-7-80-16,-4-3-48 15,-15-1-56-15,10 0-57 16,-10 0-75-16</inkml:trace>
  <inkml:trace contextRef="#ctx0" brushRef="#br0" timeOffset="47691.8232">6322 4967 742 0,'0'0'179'0,"0"0"88"0,0 0-89 15,0 0-44-15,0 0-36 16,0 0-48-16,-56-43-35 15,28 69-13-15,-25 17 0 16,-4 15 4-16,-5 3 1 16,6 2-6-16,9-5 2 15,-6-8-3-15,7-14-2 16,18-27-238-16,3-9-694 0</inkml:trace>
  <inkml:trace contextRef="#ctx0" brushRef="#br0" timeOffset="49270.042">2362 6643 395 0,'0'0'586'16,"0"0"-387"-16,0 0-22 16,0 0-94-16,0 0-44 15,0 0-17-15,-28-29-6 16,22 29-4-16,-3 11-5 15,-1 18-4-15,1 10 24 16,0 6 10-16,9 4-19 16,0 1-9-16,56 0 0 15,16-4-1-15,12 0-6 16,12-8-2-16,-2-4 3 16,15-11-1-16,-10-9-2 0,-5-9 2 15,-13-5-1-15,-10 0 3 16,-5-15-3-16,-10-12 0 15,6-7 3-15,-15 0-2 16,0 0 0-16,-10 5-1 16,-3 5-1-16,-6 3 0 15,-9 5 1-15,9 5-1 16,-3 4 0-16,3 4-1 16,9 3 1-16,16 0-2 15,3 5-1-15,10 18 1 16,-13 7 2-16,-6 3 2 15,-4-3-2-15,-15 2 0 0,-9 1 0 16,0-11 0 0,-10 6-1-16,-9-9 0 0,0-4 1 15,0-3 2-15,0-7-2 16,0-3 0-16,0-2 2 16,0 0 4-16,0 0 1 15,0-11-1-15,0-14-6 16,0-8 0-16,19-8 0 15,9 7-1-15,15 0 0 16,4-1 1-16,9 1-1 16,16 2 1-16,-16 3 1 15,6 5-1-15,-6 4-1 16,-3 6 1-16,-6 4 0 16,9 5-1-16,9 0 0 0,-2 2 1 15,2 3 0-15,-3 0 0 16,1 0 0-16,-7 0 1 15,0 8-1-15,6-3-1 16,-15 2 1-16,15 2 1 16,-15-1 4-16,9 2-3 15,6 0-2-15,-6-1 1 16,0 1 1-16,7-4 1 16,-7 4-3-16,6 1 2 15,-6-4 2-15,9 4-2 16,-2-4 2-16,-1 2 3 15,3-4 1-15,10-3 2 16,-3-2-1-16,9 5-1 0,-6-5-6 16,6 0 0-1,0 0 3-15,-7 0 0 0,7 0 5 16,-6-7 6-16,0-7-4 16,-3 1-6-16,9-3 3 15,-7-2 0-15,-2 3-8 16,3-2-1-16,-13-3 0 15,3 4 6-15,-9-2-6 16,-3 2 1-16,-6-1 3 16,0 0 3-16,-13 0 4 15,4 1 2-15,-10 3 0 16,-10 1-4-16,-2 1 2 0,-13 6-1 16,-3 4 3-1,0 1-7-15,0 0-5 0,0 0-2 16,0 0 4-16,0 0-6 15,0 0 3-15,0 0 0 16,0-4-1-16,-19 4-48 16,-65-1-79-16,-44-14-366 15</inkml:trace>
  <inkml:trace contextRef="#ctx0" brushRef="#br0" timeOffset="50098.1846">3269 8150 703 0,'0'0'234'15,"0"0"18"-15,0 0-72 16,0 0-39-16,0 0-43 16,0 0-29-16,-9-89-27 15,-1 89-11-15,10 0-11 16,0 0-11-16,0 0-6 0,0 5-3 16,-9 38-5-1,9 23 5-15,0 21 3 0,0 23 0 16,0 9 0-1,0 7-1-15,0 3 2 0,0-3-1 16,0-6-3-16,0-12 2 16,0-17-2-16,-9-16 0 15,-10-25 0-15,9-11-1 16,1-10-2-16,-6-13 3 16,2-9-7-16,-6-7-52 15,-15 0-23-15,-13 0-180 16,-9-29-336-16</inkml:trace>
  <inkml:trace contextRef="#ctx0" brushRef="#br0" timeOffset="50551.2198">3798 8321 359 0,'0'0'488'16,"0"0"-274"-16,0 0-69 16,0 0-16-16,0 0-27 0,0 0-11 15,10-59-25-15,-10 56-20 16,0 3-13-16,0 0-7 15,0 0-4-15,0 0-6 16,0 0-4-16,0 0-12 16,0 8-1-16,0 25-7 15,0 21 8-15,0 27 2 16,0 11 1-16,0 8-1 16,0 3 1-16,0-3-2 15,0-1 1-15,0-7 1 16,0-13-2-16,0 0 2 15,0-16-3-15,0-13 0 16,0-8 0-16,0-3-3 0,-10-10 3 16,1 0 0-16,-10 0-25 15,-15-2-123-15,-13-10-227 16,-9-5-418-16</inkml:trace>
  <inkml:trace contextRef="#ctx0" brushRef="#br0" timeOffset="51113.7262">2655 9571 756 0,'0'0'226'0,"0"0"-13"16,0 0-37-16,0 0-83 16,0 0-43-16,0 0-19 15,10-45-7-15,8 45-2 16,-8 0-7-16,8 0-3 16,7 0-9-16,-12 11-1 15,5 14-2-15,-2-3 5 16,12 12 3-16,9 0-4 15,1 5-4-15,5-1 6 0,13 4-6 16,25-8 2 0,-6 1 2-16,6-11-3 0,3-8 3 15,-3-11-3-15,-6-5 4 16,-3 0 4-16,-1-16 4 16,-15-8-5-16,7-9 4 15,2-8-1-15,7-1-6 16,3-1 5-16,6 2-9 15,-16-4 10-15,7 11-4 16,-16-1 5-16,15 1-3 16,-15 2 8-16,0 3-10 15,-12 5 11-15,-7 3-4 16,-18 8 9-16,0 3 1 16,-19 4-11-16,9-1 4 0,-9 7-12 15,0 0-4-15,0 0-1 16,0 0-5-16,0 0-66 15,-9 0-65-15,-47 0-412 16</inkml:trace>
  <inkml:trace contextRef="#ctx0" brushRef="#br0" timeOffset="53011.0683">1624 12683 643 0,'0'0'103'16,"0"0"16"-16,0 0 13 0,0 0-22 15,0 0-8 1,0 0-25-16,0 0-4 0,-9-10-26 16,-1 10-4-1,10 0-2-15,-9 0-14 0,0 0-6 16,-1 0-17 0,1 0 2-16,0 0-3 0,-1 0-1 15,1 0 1-15,9 0 0 0,0 0-3 16,0 0 0-1,0 0 0-15,28 0-1 0,47 0 2 16,49 0 6 0,54 0 9-16,65-5 7 15,31-19-7-15,19 0-5 16,0-9-9-16,-28 4 2 0,-35 0-4 16,-21 3 2-16,-44 6-1 15,-47 4 1-15,-34 10 0 16,-31 1-2-16,-15 5 0 15,-10 0-35-15,-19 5-152 16,-9 12-177-16</inkml:trace>
  <inkml:trace contextRef="#ctx0" brushRef="#br0" timeOffset="53421.1103">2646 13139 788 0,'0'0'64'0,"0"0"114"0,0 0-86 15,0 0-31 1,0 0-33-16,0 0 6 0,-9 0 26 16,9 0 0-1,0 0 4-15,0 0-21 0,37 0-21 16,28 0 10 0,16-13 7-16,13 2-24 0,-13 1 1 15,0-3-3-15,-25 8 3 16,-13-1-12-16,-24 6-3 15,-19 0 0-15,9-5-2 16,-9 5 0-16,0 0-51 16,0 0-141-16,0 5-176 15,-9 6-177-15</inkml:trace>
  <inkml:trace contextRef="#ctx0" brushRef="#br0" timeOffset="53691.1435">2995 13168 831 0,'0'0'102'0,"0"0"143"0,0 0-142 16,0 0-16-1,0 0-16-15,0 0-1 0,0 0-19 16,0 3-23 0,0 21-13-16,0 22-12 0,0 21 24 15,0 12 3-15,0 9-13 0,0 1-6 16,0 5-5-1,0-6 0-15,0-7 1 0,0-18-6 16,0-7 0 0,-10-15 1-16,1-14-2 0,0-11 0 15,9-8-23 1,-10-8-86-16,10-14-144 0,-18-38-241 16</inkml:trace>
  <inkml:trace contextRef="#ctx0" brushRef="#br0" timeOffset="54181.1474">3123 11608 696 0,'0'0'144'0,"0"0"77"0,0 0-83 16,0 0-15-1,0 0-9-15,0 0-14 0,-38-61-13 16,38 61-48 0,0 0-9-16,-9 0-18 0,9 0-11 15,0 10-1-15,0 33 0 16,0 29 1-16,0 23-1 15,0 13 6-15,0 5 1 16,18-5-3-16,1-3-3 16,0-15-1-16,0-6-1 15,-10-8-5-15,-9-20-63 16,0-25-307-16</inkml:trace>
  <inkml:trace contextRef="#ctx0" brushRef="#br0" timeOffset="55232.9071">3861 13674 826 0,'0'0'70'16,"0"0"180"-16,0 0-87 16,0 0-35-16,0 0-37 15,0 0-26-15,0-52-41 16,0 52-15-16,0 0-1 15,0 36-2-15,12 12 2 16,13 10 7-16,13 10 0 16,8 0-7-16,-8-6-3 15,-4-5-3-15,3-17-2 16,-9-11 1-16,-3-11 0 0,-15-8 0 16,-7-10 0-16,3 0 2 15,-3 0 4-15,3-17 1 16,4-23 14-16,-1-10-16 15,10-13-4-15,-10-13 0 16,10-6 0-16,-1 6-2 16,1 9 4-16,6 10 3 15,-6 22 2-15,9 6-9 16,-10 13 0-16,-8 4 0 16,-1 8-3-16,16 4-13 15,3 0-52-15,9 0-108 16,-9 22-231-16</inkml:trace>
  <inkml:trace contextRef="#ctx0" brushRef="#br0" timeOffset="55623.6155">4805 14077 175 0,'0'0'986'16,"0"0"-830"-16,0 0 85 15,0 0-140-15,0 0-67 16,0 0-23-16,-10-29-11 16,10 58 0-16,0 18 0 15,0 3 16-15,0 1-5 16,0-1 1-16,0 3-12 16,0-14 4-16,0-6-4 15,0-4 0-15,0-4 0 16,-18-3-38-16,-20-11-103 15,-18-11-242-15,3 0-652 0</inkml:trace>
  <inkml:trace contextRef="#ctx0" brushRef="#br0" timeOffset="56029.7884">4437 14106 949 0,'0'0'202'15,"0"0"-112"-15,0 0 48 16,0 0-108-16,0 0-30 16,0 0 1-16,174-34 2 15,-127 32-3-15,9-9 4 16,7 5-3-16,8-9 2 0,-5 1-1 16,15-2-1-16,-25-2 0 15,6 0 1-15,-34 4-2 16,0 2 2-16,-19 3-1 15,1 1 4-15,-10 3 9 16,0 5 8-16,0 0 24 16,0 0-5-16,0 0-20 15,0 0-19-15,0 14-2 16,0 23 0-16,0 13 7 16,0 7 10-16,0 1 5 15,0 5-5-15,0-9-8 16,0-6 5-16,0-14-7 0,0-6-2 15,-10-11-5-15,1-10 1 16,9 2-4-16,-9-9-54 16,-10 0-184-16,0 0-172 15</inkml:trace>
  <inkml:trace contextRef="#ctx0" brushRef="#br0" timeOffset="56357.9131">5132 14293 962 0,'0'0'118'16,"0"0"29"-16,0 0-91 16,0 0-11-16,0 0-6 15,0 0 6-15,221-18 0 0,-178 7-22 16,-5 0 7-16,-10-7-9 16,0 0-12-16,-9-3-2 15,-10-1-1-15,-3 2-4 16,-6-6 4-16,0-3 2 15,0-4 11-15,0 5 11 16,-6 10 7-16,-3 7-7 16,9 6-6-16,-10 5-6 15,10 0-17-15,0 16-1 16,0 23-9-16,0 18 9 16,0 5 3-16,0 6-3 15,0 3 0-15,0-13 0 16,0-8-34-16,-18-18-265 0,-29-31-554 15</inkml:trace>
  <inkml:trace contextRef="#ctx0" brushRef="#br0" timeOffset="58092.3358">3157 11566 611 0,'0'0'183'16,"0"0"-44"-16,0 0 49 16,0 0-109-16,0 0-36 15,0 0-5-15,0 0 30 16,-16-4 1-16,16 4 4 15,0 0-13-15,0 0-16 16,0 0-17-16,0 0-10 16,0 0-10-16,0-5-5 15,34-2-1-15,41-9 5 0,44 3-5 16,18-8 3-16,18 4-1 16,-8-6 0-16,-1 5-2 15,-18 2-1-15,-19-2 1 16,-28 9 0-16,-25-3 0 15,-9 8-1-15,-19-5-2 16,-19 9 2-16,0-4 6 16,-2 4-6-16,-4 0 0 15,3 0 1-15,3 0-1 16,1 0-2-16,-1 0-3 16,19 22 2-16,0 19 3 0,16 9 0 15,-7 1 1 1,1 6 0-16,8 2 0 0,-2-8-1 15,-7-7 1-15,-9-15-1 16,0-7 0-16,-12-10 0 16,-7-6 1-16,-6-6 1 15,-3 0 0-15,7 0-1 16,-4 0 11-16,3 0-1 16,3-18-1-16,10-16-6 15,0-6-4-15,-1-5 0 16,17-2 0-16,-7-9 0 15,0 5-2-15,0-2 5 16,0 4-5-16,-3 7 5 16,-7 17-5-16,-5 7 2 0,-7 11 0 15,3 7 0-15,-9 0 0 16,0 0 0-16,0 0-2 16,19 7-6-16,9 22 8 15,9 10 0-15,7 7 0 16,-7 3-1-16,1 4 4 15,5-2-1-15,-5 0-2 16,-10-4 0-16,9-8 0 16,-2-7-1-16,-7-12-1 15,0-9 2-15,-10 0-2 16,1-8 5-16,6-3-4 16,-3 0 2-16,12-9 0 15,3-14 5-15,-9-4-4 0,10-9-2 16,-20 2 0-16,-2-1 0 15,-16-10 0-15,0 7 0 16,0-4 0-16,0 13 0 16,0 6-1-16,0 13 1 15,0 4 0-15,0 6 0 16,0 0-2-16,19 0-6 16,27 0 0-16,35 0 8 15,32 0 3-15,14 0-2 16,10 0-1-16,16 0-6 15,-7 0 6-15,10 0-2 16,9 0 2-16,-9 0 0 0,0 0-1 16,-19 0 2-16,-28-5-1 15,-25-1 0-15,-31-1 1 16,-25 2 0-16,-19 4 2 16,-9 1-6-16,0 0-79 15,-74-5-326-15</inkml:trace>
  <inkml:trace contextRef="#ctx0" brushRef="#br0" timeOffset="58920.4705">5169 10317 1137 0,'0'0'59'0,"0"0"192"15,0 0-159-15,0 0-33 16,0 0-43-16,0 0-16 16,0 0-17-16,-28 66 17 0,56 10 10 15,9 14 1-15,-9-9-1 16,1-7 1-16,-14-11-9 16,4-18 1-16,-10-16-3 15,0-7 2-15,-9-15-2 16,0-2 3-16,0-5 3 15,0 0 4-15,0-5 15 16,-9-18 5-16,-25-17-27 16,-13 0-1-16,0-23 4 15,-6-11-5-15,7-7 0 16,-1-9 0-16,28 0 2 16,10 17-1-16,9 10 0 15,0 12-2-15,37 10 0 0,19 1 1 16,-3 11 1-16,13 7 1 15,-13 1-2-15,-7 4-1 16,-8 8 3-16,-10 4-3 16,-9 5-1-16,-4 0-2 15,4 5-2-15,0 25 3 16,-10 4 2-16,0 13 1 16,-9-3-1-16,0-6 1 15,0-5-1-15,-9-8-1 16,-19-7-3-16,0-2 3 15,-16-3-1-15,16-2 0 16,-19-6-4-16,4 7-4 0,-4-6 0 16,0-1 0-16,1 5 1 15,2-2 2-15,7 3 2 16,-1 11 2-16,10 3 2 16,3 10-1-16,7 7-1 15,18 3-1-15,0 2 4 16,43-2-5-16,23-5 3 15,27-6 0-15,-3-7 1 16,-9-8 0-16,4-2-1 16,-32-11-5-16,-7 0-163 15,-27-6-249-15</inkml:trace>
  <inkml:trace contextRef="#ctx0" brushRef="#br0" timeOffset="59342.323">5773 10495 845 0,'0'0'97'0,"0"0"82"16,0 0-94-16,0 0-23 15,0 0 17-15,0 0-1 16,0 0-7-16,0 0-27 16,38-8-17-16,15-9-23 0,28 6 1 15,3 1-1-15,-3 2-2 16,3 2-1-16,-12-4-1 16,-7 5 0-16,-3 1 0 15,-15-4 5-15,-10 3-4 16,-12 0 1-16,-12 3 2 15,-7 2 5-15,-6 0 5 16,0 0 12-16,0 0-12 16,0 0-13-16,0 0-1 15,0 0-11-15,0 0-84 16,0 0-61-16,-9 0 32 16,-7 5 5-16,-3 6-52 15,-9-3-73-15,0 2-168 0</inkml:trace>
  <inkml:trace contextRef="#ctx0" brushRef="#br0" timeOffset="59654.8245">6110 10464 340 0,'0'0'619'15,"0"0"-420"-15,0 0 2 16,0 0-84-16,0 0-48 15,0 0-30-15,-6 2-25 16,6 19-6-16,0 8 4 0,15 6 21 16,-6 15-7-16,20 0-11 15,-20 2 0-15,10-6-9 16,5-6 5-16,-5 0-8 16,0-11 1-16,-10-3-1 15,1-8-2-15,-10-7-1 16,0-3-1-16,0-3 0 15,0 2-20-15,0-3-48 16,0 1-125-16,-19-5-143 16,-9-6-486-16</inkml:trace>
  <inkml:trace contextRef="#ctx0" brushRef="#br0" timeOffset="59920.456">6714 10441 1022 0,'0'0'190'0,"0"0"68"15,0 0-127-15,0 0-71 16,0 0-42-16,0 0-6 16,28 29-7-16,-3 17 7 15,-3 4 11-15,3 1-5 16,-7-6-8-16,11-3-2 15,-11 0-6-15,-8-15-2 16,-10 2 0-16,0-2 0 16,0-6-40-16,-10-3-77 0,-27-18-231 15,-7 0-421-15</inkml:trace>
  <inkml:trace contextRef="#ctx0" brushRef="#br0" timeOffset="60248.6628">6752 10680 922 0,'0'0'163'16,"0"0"-50"-16,0 0-67 16,0 0 43-16,0 0-50 15,274-29 5-15,-203 19 14 16,-15 2-25-16,0-6-11 16,-21 3-9-16,-17-1-7 15,-8-1 3-15,-1-9 1 0,-9-1-5 16,0-6 0-16,0-5 4 15,0 5 1-15,-9 3 6 16,-10 2 15-16,0 8 4 16,10 10 1-16,9 1-9 15,-9 5 1-15,9 0-20 16,0 11-8-16,0 34-10 16,-7 18 6-16,7 16 4 15,0 12 1-15,0 11-1 16,0 8-2-16,-9-4-74 15,-56-14-679-15</inkml:trace>
  <inkml:trace contextRef="#ctx0" brushRef="#br0" timeOffset="61904.8473">3013 14095 419 0,'0'0'181'0,"0"0"-42"0,0 0-27 16,0 0 9-16,0 0 5 16,0 0-38-16,0 0 0 15,-3-41 9-15,3 40-43 16,0-4-18-16,0 0 3 16,0 5 7-16,0 0-6 15,0 0-7-15,0 0-5 16,0 0-15-16,0 0 1 15,0 0-1-15,0 0 3 16,0 0 1-16,0 0-4 16,0 0-11-16,0 10-2 15,0 24-7-15,0 12 5 16,0 17 2-16,0 5 1 0,0 6-1 16,0-7 0-16,0-4 1 15,0-5 0-15,0-6 1 16,0-5-4-16,0-14 2 15,3 0 0-15,16-16 0 16,0 1-2-16,-4-13 1 16,-5 1 0-16,-10-6-1 15,9 0 4-15,-9 0-2 16,0 0 2-16,0 0-1 16,9 0-2-16,10 0 2 15,15 5-3-15,13-5 2 16,19 5 0-16,24 3 0 0,28-3 2 15,10-5-2-15,9 0 0 16,9 5 0-16,1-5 1 16,-1 5-1-16,-9-5 0 15,0 1 1-15,0-1-1 16,-6 5 0-16,-3 2 0 16,0-1 3-16,6 4-3 15,-13-4-1-15,7 5 1 16,-10 1 3-16,10-3-2 15,-10-5-1-15,1 0 1 16,-10-4-1-16,-16 0 2 16,7 0-1-16,-7 0 0 15,7 0-1-15,9 0 2 0,0 0-3 16,9 0 1-16,1-4-1 16,-16 4 1-16,-4 0 0 15,-8 0 1-15,-7 0-2 16,-3 0 1-16,-25 0 0 15,0 0 0-15,-13-4 0 16,-5 0 2-16,9-1-1 16,-13 0-1-16,-6 5 1 15,-9-7 0-15,-1 7 2 16,-2 0-2-16,-7-4 5 16,0 4-1-16,4-7-3 15,-7 1 6-15,13 1-6 0,0-2 0 16,-10 3-2-1,0-3 0-15,-9 1-3 0,0-6-38 16,-18-15-127-16,-35-7-459 16</inkml:trace>
  <inkml:trace contextRef="#ctx0" brushRef="#br0" timeOffset="62795.4831">7857 11420 397 0,'0'0'75'0,"0"0"91"15,0 0-40-15,0 0-29 16,0 0 10-16,0 0 20 16,0 0-55-16,-9-41 2 15,9 32-9-15,0-3-2 16,0 8 8-16,-9-5 12 16,-1 5-37-16,-18 4-11 15,-6 0-35-15,-22 0-5 0,0 13 4 16,-6 7 1-1,5 5-1-15,11 2 1 0,18 0-1 16,12 4-2-16,16 1-4 16,0 2 3-16,19 2 3 15,24-3 1-15,4-9 0 16,9 0 1-16,-12-14 2 16,-7-5-2-16,1-5 1 15,-10 0 0-15,-13-5 6 16,4-13 1-16,0-6 2 15,-19-11 3-15,0-2 8 16,0-3-7-16,0 6-8 16,-19 10-7-16,-9 14-2 0,-25 10-45 15,-3 10-241 1,-25 30-333-16</inkml:trace>
  <inkml:trace contextRef="#ctx0" brushRef="#br0" timeOffset="63686.1166">7783 14668 838 0,'0'0'50'0,"0"0"179"15,0 0-109-15,0 0-61 16,0 0-35-16,0 0-13 15,-200 7 0-15,144 26 23 16,0 6 20-16,12 13 0 16,7-10-23-16,28-4-7 0,9-9-9 15,0-8 0 1,0 2-7-16,28-5 0 0,25-2 0 16,-7-3 6-16,11-9 0 15,-1-4 5-15,-13 0-5 16,-5 0 4-16,-10-16 0 15,-3-8-4-15,-7-5 4 16,1-14 3-16,-10-3-5 16,-9-10-8-16,0-2-6 15,-9 11-2-15,-72 21-24 16,-65 7-85-16,-20 1-689 16</inkml:trace>
  <inkml:trace contextRef="#ctx0" brushRef="#br0" timeOffset="77905.2018">7683 11758 606 0,'0'0'67'15,"0"0"55"-15,0 0-37 16,0 0-41-16,0 0 7 16,0 0 6-16,0 0 4 15,-9-20-3-15,-1 17 7 16,1 3 26-16,9 0-15 16,-9 0-30-16,9-2-9 15,0 2-3-15,0 0-11 16,0 0-12-16,0 0-5 15,0 0-1-15,0-4-5 16,0 4 0-16,0-7-5 16,56 1-1-16,34-17 6 0,56-3 5 15,47-6-4 1,16 0 2-16,37 3-3 0,-6 7 2 16,-3 4-2-16,-25 5-2 15,-41-3 2-15,-34 10 1 16,-37-4 4-16,-35 5-4 15,-27-3-1-15,-10 3-1 16,-13 0 1-16,-6-1 0 16,10-1 4-16,-9-4-2 15,-1 6 0-15,10-1-1 16,-10 1 3-16,0 5-3 16,-9-5 6-16,0 5 1 0,0 0 6 15,0 0 0-15,0 0-8 16,0 0 3-16,0 0-2 15,0 0-1-15,0 0 2 16,0 0 0-16,0 0-2 16,0 0-4-16,0 0-1 15,0 0 2-15,0 0 0 16,0 0-2-16,0 0 4 16,0 0 1-16,0 0 1 15,19 21-5-15,0 26-2 16,15 21 0-16,-6 13 8 15,9 10-8-15,-18 1 7 16,9-9-6-16,-3-2 1 0,-16-15 0 16,10-13-2-16,-10-9 4 15,1-15-2-15,-1-11 2 16,-9-7-4-16,0-6 2 16,0-5 0-16,0 0 0 15,9 0 3-15,-9 0 0 16,0 0-4-16,0 0 8 15,0 0-7-15,0 0 0 16,0 0 0-16,0 0-2 16,0 0-3-16,-9 5-2 15,-38-1 4-15,-24 9-3 16,-10 5 1-16,-13 5 2 0,-5 6 1 16,5 5 0-16,4-1-1 15,18 1 0-15,16-1 0 16,28-9-1-16,9-2 2 15,4-6-3-15,15 3 2 16,0-8-4-16,0 2 1 16,15-1 3-16,23-3 0 15,18-1 1-15,15-8 3 16,23 0-1-16,15 0 1 16,19 0-2-16,-1-8 0 15,-8-1-2-15,-20-3 2 16,-33 8-2-16,-20 4-1 15,-21 0 2-15,-6 0-1 0,-10 0 1 16,1 0-1 0,-1 4 1-16,-9 12-1 0,0 13 1 15,0 1 0-15,0-3 0 16,-19 7-1-16,-34-5 1 16,-3 3 0-16,-6-3 2 15,-13 0-2-15,10 0 2 16,-16 0 0-16,16-1 1 15,-7-6-3-15,10-4 0 16,15 0 3-16,0-2-3 16,19-5-4-16,0 0 4 15,3 1 0-15,6-3-1 0,1-1 1 16,-1 7 0 0,0-1 0-16,10 1 0 0,0 3-4 15,2-1 4-15,7 1-1 16,0-2 0-16,0 2-3 15,44-2 0-15,31-5 4 16,25-4 0-16,9-7 5 16,18 0-3-16,-8 0-4 15,-26 0 3-15,-21 0-1 16,-35 0 1-16,-9 0-1 16,-19 0 0-16,-2 0 0 15,-4 0 1-15,-3 0 0 16,6 0-1-16,-6 10-2 15,0 12-2-15,0 7 4 0,0 11 5 16,0 7-5-16,0 3 0 16,0 8 0-16,0 9 2 15,3 8 1-15,13 4-3 16,-7 12 9-16,0 6-1 16,-9 6-1-16,0-1-4 15,0-7 1-15,0-8 2 16,0-8-4-16,0-8 1 15,0-7 6-15,0-6-2 16,0-6-1-16,0-12 1 16,0 5 2-16,0-6-4 15,0-4-1-15,-9-1-2 16,-10 7-1-16,13-12 2 0,-6 0-3 16,2-8 0-16,4 1 0 15,-3-6 1-15,-1-3-1 16,10-2 2-16,-9-6-1 15,9 7 1-15,0-6-2 16,-9 5 3-16,-1 5-1 16,-8-3-2-16,8 3 1 15,1-4-1-15,-10-3 0 16,4 0 1-16,-13 2 3 16,-10-2 0-16,-8 0-3 15,-7 0 1-15,-13-2-2 16,-5 6 1-16,-13-4 1 0,-7-2-2 15,-2 2 0-15,2 4-2 16,1-8 1 0,25 0 1-16,2-3 0 0,-2-2 0 15,21 0 0-15,-2 0 3 16,-1 0-5-16,3 0 4 16,-2 0-1-16,-11 0 0 15,5 0-1-15,-5 0 2 16,-5 0-4-16,-3 0 0 15,9 0 2-15,3 4 0 16,6 1 0-16,13 0-2 16,-4-2 4-16,1 2-2 15,0-5 0-15,-1 5 1 0,-5-5 2 16,-4 0-2 0,3 0-1-16,-2 0 1 0,-11 0 0 15,11 0 3-15,-7 0-4 16,15 0 0-16,4 0 0 15,-3 0 0-15,-1 6 0 16,1-6 0-16,3 5 0 16,-4-5 3-16,10 0 0 15,0 0 5-15,10 0 1 16,-1 0-2-16,3 0 1 16,4 0-3-16,-4 0-2 15,-2 0-2-15,8 0 0 16,-8 5 0-16,8-5 0 15,-8 0 3-15,2 7-1 0,3-7 2 16,-5 0 1-16,2 1-2 16,-2-1-1-16,8 5-1 15,1-5 3-15,-1 0-4 16,-8 6 2-16,8-6 4 16,1 0-1-16,3 5 2 15,3-5 0-15,-3 0-4 16,6 0-3-16,0 0-1 15,0 0-1-15,0 0-7 16,0 0-64-16,24-11-53 16,23-57-200-16</inkml:trace>
  <inkml:trace contextRef="#ctx0" brushRef="#br0" timeOffset="78827.2599">10461 10750 1147 0,'0'0'117'0,"0"0"114"16,0 0-143-16,0 0-59 16,0 0-29-16,0 0-11 15,0 0 6-15,-18 91 5 16,18-28 4-16,0 4 3 16,0 8 5-16,-10-6-4 15,10-8-3-15,-9-16-3 0,9-11 6 16,-9-11-7-1,9-17-1-15,0-6 4 0,0 0 1 16,0 0 2-16,0 0 33 16,-10-22 6-16,-5-20-32 15,-4-20-11-15,0-5 5 16,1-8-4-16,8-5-3 16,1-2 2-16,0 11-2 15,9 4-2-15,0 9 1 16,0 12 0-16,9 1 0 15,10 11 1-15,-1 10 0 16,-8 3 2-16,-1 13-1 16,0 3-2-16,-9 5-1 15,7 0-2-15,11 0-4 16,10 20-1-16,19 23 6 0,6 20 4 16,-6 16 0-16,-10-4-1 15,1 1-1-15,-13-8 0 16,-7-7 0-16,-8 0 1 15,-10-16-1-15,9-7 1 16,-9-17 0-16,0-9-1 16,0-2-1-16,0-8 0 15,0 1-26-15,0-3-23 16,-34 0-79-16,-13 0-164 16,10-5-157-16</inkml:trace>
  <inkml:trace contextRef="#ctx0" brushRef="#br0" timeOffset="79077.2154">10362 11068 631 0,'0'0'137'0,"0"0"109"0,0 0-100 15,0 0-49-15,0 0 4 16,0 0-14-16,-19-5-22 16,19 4-22-16,0-9-22 15,9-3-12-15,38-5 10 16,25-9 7-16,18-1-12 15,13-1-3-15,-3 5-1 16,-19 8 2-16,-7-2-3 16,-30 9-5-16,-16 7-3 15,-28-1 2-15,0 3-3 0,0 0-2 16,0 0-8-16,0 19-173 16,-28-11-236-16</inkml:trace>
  <inkml:trace contextRef="#ctx0" brushRef="#br0" timeOffset="79842.8509">10296 15691 1046 0,'0'0'81'0,"0"0"174"15,0 0-147-15,0 0-33 16,0 0-30-16,0 0-8 16,0 0-15-16,-18 2-19 15,18 42 3-15,0 14-6 16,0 9 14-16,0-4-1 15,0-6-5-15,0-6-5 16,9-12 3-16,0-4-5 16,-9-11 5-16,0-1-5 0,0-7-1 15,0-10 2 1,0 1-5-16,0-3-4 0,0 1-64 16,-18-5-196-16,-26 0-371 15</inkml:trace>
  <inkml:trace contextRef="#ctx0" brushRef="#br0" timeOffset="80452.4399">10116 15703 953 0,'0'0'94'0,"0"0"89"16,0 0-120-16,0 0-27 15,0 0 1-15,180-124-8 16,-161 117-1-16,0 2 1 16,9 5-16-16,0 0-13 15,6 7 0-15,13 20 0 16,0 7 2-16,-13 6 0 16,-6 1 0-16,-19-3-2 15,-9-2 1-15,0-2-1 16,0-2 5-16,-37-8-1 15,-1-3 1-15,-5-8 0 16,-4-3 5-16,13-9-5 16,6-1 1-16,9 0-3 15,10 0 1-15,9 0 2 0,0 0-3 16,0 0 3-16,0-16-6 16,18-2-2-16,26 7 1 15,-7-7-1-15,20 7 1 16,5 6-3-16,3 5-1 15,1 0 4-15,-13 0 0 16,3 5-1-16,-13 11 2 16,-5-3 2-16,-10 3 1 15,-19 2 3-15,0-2 2 16,-9 7 2-16,0 6 3 0,-37 5-1 16,-10-5-2-1,-24 4-4-15,5-3 7 0,-5-7 6 16,5-7 12-16,4 2-2 15,6-13-1-15,12 1-11 16,7-6 9-16,9 0-11 16,9 0-9-16,0 0-6 15,-9 0 0-15,3-16-9 16,-21-13-33-16,-10-19-88 16,-7-15-392-16</inkml:trace>
  <inkml:trace contextRef="#ctx0" brushRef="#br0" timeOffset="81889.8721">11412 13166 574 0,'0'0'512'16,"0"0"-336"-16,0 0 57 0,0 0-115 15,0 0-56-15,0 0-26 16,-72-51-6-16,72 51-14 16,0 0-16-16,0 35-8 15,0 20 0-15,25 19 8 16,-6 7 7-16,-10 5 1 15,0-2-6-15,-9-8 0 16,0-3-2-16,0-17 2 16,0-16-2-16,0-17 0 15,0-12 1-15,0-4 1 16,0-7 3-16,0 0 4 16,0 0 4-16,-9-36-5 0,-29-19-6 15,-5-12-2-15,6-19 0 16,8-6 0-16,5 1 2 15,14-1-2-15,10 7-1 16,0 10 1-16,0 9-1 16,34 13 2-16,4 6-2 15,9 4 1-15,6 2 0 16,3 8-1-16,-3 5 1 16,-16 10 0-16,-9 12-3 15,-9 6-1-15,-1 0-4 16,10 0 0-16,-3 24 1 15,3 10 6-15,-18 11 1 16,-1 12 0-16,-9 4 0 16,0-8 3-16,-19-3-2 0,-15-3-1 15,-3-13 0-15,-1-12 0 16,1-6 0-16,9-3 0 16,3-8 1-16,6-5 0 15,10 0 1-15,-10 0-2 16,10 0 0-16,0 0-2 15,-1 0 2-15,10 0 2 16,0 0-2-16,0 0-4 16,0 0 1-16,0 10-10 15,0 19-2-15,28 11 15 16,19 7 0-16,15 2 0 0,-6-7-2 16,7-3 1-1,-7-10 1-15,6 5 0 0,-25-5 0 16,1-2 0-16,-1-3-45 15,-12 1-148-15,-16-16-225 16,-9-4-347-16</inkml:trace>
  <inkml:trace contextRef="#ctx0" brushRef="#br0" timeOffset="82311.8385">12144 13435 643 0,'0'0'574'0,"0"0"-379"16,0 0-2-16,0 0-119 0,0 0-46 15,0 0-14-15,0-13-8 16,0 13-6-16,0 29 0 16,0 12 0-16,0 21 5 15,0 0 0-15,0 9 0 16,0-7-3-16,0-11 0 15,9-3-1-15,0-16-1 16,1-14-2-16,8-4 2 16,-11-11 3-16,-4-1-2 15,3-4 1-15,-6 0-2 16,3 0 2-16,3 0 0 16,-6 0 0-16,19 0 1 0,18 0-1 15,19-11 0-15,25-11 4 16,10 1-4-16,-7 3 0 15,-3 0-2-15,-25 12 0 16,-22 1-1-16,-15 0 0 16,-10 5 0-16,-9 0-11 15,0 23-46-15,0-1-207 16,-34-4-558-16</inkml:trace>
  <inkml:trace contextRef="#ctx0" brushRef="#br0" timeOffset="84264.927">8751 11142 775 0,'0'0'206'0,"0"0"-3"16,0 0-83-16,0 0-39 15,0 0-49-15,0 0-17 16,0 0-15-16,28 21 0 16,47 3 9-16,6 10 29 15,19 0 7-15,-10 2-4 16,-15 4-17-16,-10-1-18 0,-21 11 1 16,-35 1-3-16,-9 11 4 15,0 5-4-15,-62 0-4 16,-13-5 2-16,4-8-2 15,5-16-62-15,-5-17-71 16,5-21-97-16,4 0-265 16</inkml:trace>
  <inkml:trace contextRef="#ctx0" brushRef="#br0" timeOffset="84780.5327">9044 10114 727 0,'0'0'212'0,"0"0"29"16,0 0-86-16,0 0-59 15,0 0-18-15,0 0-15 16,-34-42-25-16,31 42-14 16,3 0-12-16,0 18-12 15,0 22-3-15,0 15 3 16,0 5 3-16,0-4-1 16,0-6-1-16,0-3 0 15,12-8-1-15,4-7 0 0,-16-8 0 16,0-5-1-1,0-4-54-15,0-9-85 0,0-1-52 16,0-5-92-16,-25 0-265 16</inkml:trace>
  <inkml:trace contextRef="#ctx0" brushRef="#br0" timeOffset="85014.9059">8633 10200 861 0,'0'0'195'16,"0"0"-54"-16,0 0-71 15,0 0-25-15,0 0 10 16,90-139-15-16,-34 110 4 0,0 0 3 16,-3-3-5-16,3 7-18 15,7 0-7-15,-16 7-17 16,-1 7-1-16,-2 4-11 15,-16 7-41-15,-9 0-221 16,-10 18-150-16</inkml:trace>
  <inkml:trace contextRef="#ctx0" brushRef="#br0" timeOffset="85264.9117">8670 10612 485 0,'0'0'132'16,"0"0"-28"-16,0 0-12 16,0 0-50-16,0 0-23 15,0 0 31-15,0 12 68 16,28-12-42-16,10 0-30 16,5-5-12-16,4-6-7 15,6-7-18-15,3 2-9 16,6-2-4-16,4-10-75 15,-1-1-252-15</inkml:trace>
  <inkml:trace contextRef="#ctx0" brushRef="#br0" timeOffset="85561.8183">9365 10358 726 0,'0'0'221'0,"0"0"17"15,0 0-104-15,0 0-33 16,0 0-50-16,0 0-14 15,0-12-18-15,0 12-16 16,0 21-2-16,0 10 5 16,0 12 16-16,0 11 0 15,-9 0-6-15,-1-2-9 16,1 5-4-16,9-11-1 16,0-4-2-16,0-9 2 15,0-10-2-15,0-12-3 16,0-6 2-16,0-5-2 15,0 0 3-15,0 0 0 16,9 0 5-16,10 0 0 0,0-5 2 16,15-8-2-16,3-3-5 15,1 5-5-15,8 6-170 16,-2 4-219-16</inkml:trace>
  <inkml:trace contextRef="#ctx0" brushRef="#br0" timeOffset="86233.759">15122 10351 1197 0,'0'0'59'16,"0"0"237"-16,0 0-227 0,0 0-38 15,0 0-25-15,0 0-6 16,0 0 1-16,9 103 2 16,19-35 18-16,0 5-5 15,-9-6-13-15,-10-8 1 16,0-2-3-16,-9-17 2 16,0-4-2-16,0-7-1 15,0-10-36-15,-18-17-161 16,-29-2-242-16</inkml:trace>
  <inkml:trace contextRef="#ctx0" brushRef="#br0" timeOffset="86483.6991">14421 10499 888 0,'0'0'134'0,"0"0"63"15,0 0-134-15,0 0-3 16,0 0-22-16,0 0 6 16,180-120 7-16,-89 87-16 15,-7 3 4-15,15-3-19 16,-5 4-12-16,-13 13-8 16,-16 3 0-16,-2 9-4 15,-7 4-8-15,6 0-117 0,3 0-119 16,-27 17-246-1</inkml:trace>
  <inkml:trace contextRef="#ctx0" brushRef="#br0" timeOffset="86764.9307">14474 11187 596 0,'0'0'152'0,"0"0"-88"16,0 0 14-16,0 0-29 15,0 0-7-15,0 0 11 16,0 17 27-16,56-17 17 0,15-28 27 16,32-6-43-16,16-4-40 15,8-3-14-15,10 1-15 16,0 6-7-16,0 5-5 15,-18 6 0-15,-1 4-6 16,-18 3-136-16,-44-2-249 16</inkml:trace>
  <inkml:trace contextRef="#ctx0" brushRef="#br0" timeOffset="87140.0119">15891 10662 1095 0,'0'0'58'0,"0"0"139"16,0 0-125-16,0 0-63 15,0 0-2-15,0 0 7 16,37 150 50-16,-12-79-1 16,-15 11-30-16,-1 0-18 15,-9 0-6-15,0-11-4 16,0-17-1-16,0-24-2 15,0-7-1-15,0-10 1 16,0-13-1-16,0 4 1 16,0-4 1-16,0 0-3 15,0 0 0-15,0 0-3 0,28 0-4 16,9 0 7-16,19 0 2 16,25-11 0-16,0-2 2 15,19-9-4-15,-16-1 0 16,-3 5-1-16,-6-9-26 15,-13 4-48-15,-24-1-122 16,-20-2-88-16,-18-7-299 16</inkml:trace>
  <inkml:trace contextRef="#ctx0" brushRef="#br0" timeOffset="87405.5566">16751 10699 1087 0,'0'0'73'0,"0"0"156"15,0 0-147-15,0 0-46 16,0 0-31-16,0 0 2 16,-10 0-1-16,29-3 6 15,25-6 15-15,21-3 21 16,16-5-24-16,-6-4-15 15,6 3-6-15,-16 7-1 16,-2-1-2-16,-35 6-68 16,-19 6-258-16,-9 0-144 15</inkml:trace>
  <inkml:trace contextRef="#ctx0" brushRef="#br0" timeOffset="87593.0596">16732 10908 747 0,'0'0'87'0,"0"0"150"15,0 0-134-15,0 0-43 16,0 0-38-16,0 0 27 16,62 23 56-16,13-28-45 15,15-8-9-15,10-8-28 16,3 8-21-16,-13-1-2 16,-24 3-4-16,-32-7-426 15</inkml:trace>
  <inkml:trace contextRef="#ctx0" brushRef="#br0" timeOffset="88327.4564">18349 10137 1101 0,'0'0'107'16,"0"0"66"-16,0 0-19 0,0 0-83 16,0 0-35-16,0 0-11 15,-91-104-11-15,91 104-11 16,0 10-3-16,0 32-8 16,53 14 8-16,3 22 3 15,19-1 0-15,-3-6-2 16,9-6-1-16,-6-14 1 15,-4-12 0-15,-15-10 0 16,-18-13 3-16,-20-5-4 16,-8-11 1-16,-4 0 2 15,-6 0 5-15,0 0-1 16,0-11 2-16,0-18 4 0,0-14-11 16,0-15-1-16,0-15 4 15,0-8-3-15,0 7 1 16,0 2-3-16,0 7 4 15,28 15 0-15,0 3-1 16,9 9-3-16,1 9 0 16,-4 13-3-16,-6-2 1 15,0 13-4-15,0 5-1 16,16 0-59-16,-16 16-272 16,-10 13-372-16</inkml:trace>
  <inkml:trace contextRef="#ctx0" brushRef="#br0" timeOffset="88686.8206">19757 10633 1199 0,'0'0'58'16,"0"0"181"-16,0 0-117 15,0 0-57-15,0 0-40 0,0 0-5 16,-81-71-7 0,81 71-13-16,0 37-4 0,0 17 4 15,0 13 6-15,0-3 5 16,25 10-1-16,-7-6-6 15,1 0-1-15,-10-10-1 16,1-10-2-16,-10-11 0 16,0-16 0-16,0-8-18 15,-19-8-64-15,-43-5-286 16,-4-29-603-16</inkml:trace>
  <inkml:trace contextRef="#ctx0" brushRef="#br0" timeOffset="89233.7907">19336 10750 570 0,'0'0'563'16,"0"0"-477"-16,0 0 13 15,0 0-70-15,0 0-18 16,0 0 4-16,218-109 9 16,-143 85-3-16,-3-3 0 15,12-7-6-15,-3 5-12 16,-7 1-3-16,-11 4 2 15,-16 3-3-15,-10 8 2 16,-18 4 2-16,-4 2-3 16,-15 2 3-16,9 2 1 15,-9 2-1-15,0 1 0 16,0 0 0-16,0 0 0 0,0 0 17 16,0 0 13-16,0 0-16 15,0 0-3-15,0 0 2 16,0 0 11-16,0 0 6 15,0 0-6-15,0 0-8 16,0 0-11-16,0 0-2 16,0 0-4-16,0 0 1 15,0 0-6-15,0 0 1 16,0 0 2-16,0 0 2 16,0 9 0-16,0 15 3 15,0 20-1-15,0 19-1 16,10 22 4-16,9 20 3 0,-1 7 7 15,1 0-13-15,9-14 2 16,-3-12-2-16,-6-30-1 16,-10-17-2-16,0-20 1 15,-9-9 0-15,0-10 0 16,0 0-2-16,0 0 0 16,0-7-1-16,0-20-66 15,-37-7-169-15,-7-5-204 16,-2-7-591-16</inkml:trace>
  <inkml:trace contextRef="#ctx0" brushRef="#br0" timeOffset="89593.1361">20121 10897 864 0,'0'0'180'0,"0"0"20"16,0 0-94-16,0 0-58 0,0 0-24 15,0 0 11-15,184-47 0 16,-128 44-8-16,6-3 0 15,4-4-8-15,-13-3-3 16,3-3 1-16,0-2-7 16,-13 1-1-16,-5-6-8 15,-1-1 0-15,-18-5 2 16,-10 5 1-16,-3-2-4 16,-6 2 1-16,0-3 2 15,0 4-1-15,0 1 5 0,-15-1 8 16,-4 13 20-16,10 1-10 15,0 5 0-15,-1 4-2 16,10 0-14-16,-9 10-9 16,9 37-5-16,-10 21 5 15,10 17 4-15,0 8 2 16,0 4-3-16,10-9-1 16,9-7-2-16,-19-7-6 15,0-29-129-15,-57-22-722 16</inkml:trace>
  <inkml:trace contextRef="#ctx0" brushRef="#br0" timeOffset="90421.2974">18174 12138 574 0,'0'0'108'15,"0"0"14"-15,0 0 27 16,0 0-23-16,0 0-23 0,0 0-16 16,0 0 16-16,-137-18-33 15,112 18-15-15,-3 0-12 16,0 0-22-16,-9 0 4 16,-7 0-10-16,16 5 4 15,-9 3 6-15,27-3-7 16,1-5-5-16,9 0-11 15,38 0-2-15,89 0-10 16,91 0 10-16,112-19 5 16,72-18-3-16,66-4 4 15,5 1-1-15,4 0 4 16,-10 1 2-16,-31 4-4 16,-50-1 0-16,-49 6-7 15,-82 1 0-15,-71 9 5 16,-75 6 4-16,-53 6 9 0,-28 3 0 15,-9 0-3-15,-19 5-9 16,9 0-6-16,-9 0-2 16,0 14-9-16,0 17-96 15,-56-4-331-15</inkml:trace>
  <inkml:trace contextRef="#ctx0" brushRef="#br0" timeOffset="91327.5251">17620 13342 1012 0,'0'0'127'16,"0"0"73"-16,0 0-61 15,0 0-28-15,0 0-47 16,0 0-24-16,-84-92-14 16,84 95-20-16,0 41-6 15,0 29-8-15,0 24 8 16,0 13 3-16,18-4-1 15,10-2-1-15,10-19-1 16,-13-16 0-16,3-19 0 16,-19-16 0-16,0-16 0 15,1-7 1-15,-10-6 0 0,0-5 1 16,0 0 3-16,0-5 11 16,-47-25-13-16,-6-22 0 15,-12-16-1-15,9-20-2 16,-7-20 1-16,17-13 0 15,27-13-1-15,19-6-1 16,0 11 0-16,56 16 1 16,16 31 2-16,2 27-2 15,-8 25-5-15,-4 15 4 16,-6 10 1-16,6 5-7 16,4 0 1-16,-13 16 1 15,3 21-2-15,-19 12 7 16,-12 12-2-16,-25 7 0 0,0 8-1 15,-62 3 3-15,-22-7-7 16,-16-14-10-16,19-12 3 16,6-17-5-16,22-14 19 15,16-9-1-15,18-6 1 16,19 0 0-16,0 0 4 16,0 0-2-16,0 0-2 15,0 0 0-15,0 0 0 16,0 5-2-16,0 8-10 15,38 16-8-15,24 16 20 16,13 7 2-16,6 4-2 16,-6-1 0-16,-4-8-2 0,-5-2 0 15,-13 0 2-15,-16-4 0 16,-9 0-36-16,-19-10-292 16,-9-13-135-16</inkml:trace>
  <inkml:trace contextRef="#ctx0" brushRef="#br0" timeOffset="91593.1949">18486 13548 1184 0,'0'0'70'15,"0"0"165"-15,0 0-108 0,0 0-80 16,0 0-35-16,0 0-12 15,-10 34 2-15,38 24-2 16,10 14 24-16,-1 9-10 16,-12-8-7-16,-6-10-3 15,-19-12-4-15,0-11 3 16,0-12-3-16,0-4-10 16,-28-8-83-16,-44-16-214 15,-9 0-279-15</inkml:trace>
  <inkml:trace contextRef="#ctx0" brushRef="#br0" timeOffset="91968.1056">18022 13633 873 0,'0'0'152'0,"0"0"-47"16,0 0-24-16,0 0-30 15,274-85 19-15,-165 67-22 16,0 2-26-16,9-2-16 15,-9 2-2-15,10-6-2 16,-26 2-2-16,-3 1 0 16,-24-6-1-16,-23 1-10 15,-24 3-13-15,-10-2 24 16,-9 0 1-16,0 7 3 16,-18 3 7-16,-7 2 21 15,15 11 32-15,1-5-20 16,9 5-6-16,0 0-35 0,0 34-3 15,0 23-4-15,0 16 4 16,9 9 18-16,16 1 6 16,3 2 3-16,0-11-10 15,-9-11-6-15,-10-11-6 16,1-23-4-16,-10-7 1 16,0-5-2-16,0-9-39 15,-28-8-239-15,-19 0-252 16</inkml:trace>
  <inkml:trace contextRef="#ctx0" brushRef="#br0" timeOffset="92327.5704">19099 13691 659 0,'0'0'346'0,"0"0"-275"16,0 0-10-16,0 0-17 15,0 0 32-15,275-3-15 16,-204-11-3-16,4 2-27 15,-22-5-19-15,-6 5-5 16,-19-5-1-16,-10 1-3 16,-18-7 4-16,0-6-4 15,0 0 1-15,0-3 0 16,-18 1-1-16,-20-1 5 16,10 8 5-16,10 13 45 15,8 4-13-15,4 7-7 16,6 0-30-16,0 7-8 15,0 37-16-15,0 13 16 0,9 7 12 16,16 4 2-16,-6 6 0 16,0-6-3-16,-1 0-6 15,-8-5-4-15,-1-7-1 16,-9-11-9-16,0-16-198 16,-19-17-227-16</inkml:trace>
  <inkml:trace contextRef="#ctx0" brushRef="#br0" timeOffset="92624.3699">20078 13650 1079 0,'0'0'160'16,"0"0"-17"-16,0 0-63 15,0 0-39-15,0 0-3 16,0 0 3-16,99 0 1 16,-52-10-13-16,25-8-12 15,2-4-7-15,17-1-4 16,-1-6 3-16,13 5-9 16,-13-4 1-16,0 12-1 15,-33-1 0-15,-11 7-3 16,-21 3-49-16,-25 7-93 0,0 0-145 15,-15 0-214-15</inkml:trace>
  <inkml:trace contextRef="#ctx0" brushRef="#br0" timeOffset="92858.8259">20570 13378 980 0,'0'0'98'0,"0"0"165"16,0 0-117-16,0 0-44 15,0 0-70-15,0 0-16 16,-53-29-16-16,53 40 2 16,0 23-2-16,25 14 30 0,3 11-8 15,0 4-9-15,-10 2-7 16,1 2-4-16,-10-4-1 16,-9-6-2-16,0-7-11 15,0-16-88-15,0-12-221 16,0-22-410-16</inkml:trace>
  <inkml:trace contextRef="#ctx0" brushRef="#br0" timeOffset="93499.3778">21155 13389 455 0,'0'0'871'0,"0"0"-753"0,0 0-18 16,0 0-84-16,0 0-11 16,0 0 32-16,128 193 12 15,-100-113-20-15,-19 4-5 16,-9-3-13-16,0-13-3 16,0-17-7-16,0-12 2 15,0-20 1-15,0-9-2 16,0-10-2-16,0 0 9 15,0 0 1-15,-28-23 1 16,-18-12-9-16,-17-17-2 0,-2-14-3 16,12-13 2-1,-3-8 1-15,19-14-1 0,2-7 1 16,26-2 0-16,9-2-1 16,0 15-1-16,53 11 1 15,12 28 1-15,7 20 0 16,-7 17 0-16,7 13-1 15,-7 3 0-15,7 5-3 16,-7 6-1-16,-2 26 5 16,-7 7-1-16,-9 8 1 15,-22-2-2-15,-25 7 4 16,0-6-2-16,-25 0 0 16,-41-3-2-16,-5-14-8 15,-4-6 1-15,12-17 4 16,-2 1 3-16,18-7 2 0,4 0 0 15,24 0 4-15,10 0-4 16,9 0 0-16,0 11-6 16,0 11-3-16,9 15 2 15,28 11 4-15,26 4 5 16,-7 1-3-16,6 4 2 16,13-7 0-16,-13 1-1 15,-6-6 0-15,0-11-1 16,-12-5-31-16,-7-11-172 15,-18-8-178-15,0-10-284 16</inkml:trace>
  <inkml:trace contextRef="#ctx0" brushRef="#br0" timeOffset="93905.6609">21959 13650 884 0,'0'0'216'16,"0"0"16"-16,0 0-64 15,0 0-42-15,0 0-69 16,0 0-12-16,-37-63-10 16,37 63-18-16,0 1-16 15,0 44-1-15,0 13 0 16,0 21 13-16,0 5 3 16,0 0-3-16,0-3-5 15,0-12-4-15,0-3 3 16,0-13-4-16,0-14 1 15,9-15 3-15,0-6 1 0,19-8 1 16,0 2-3-16,19-12-2 16,25 0 3-16,37 0 0 15,28 0 3-15,19-22-4 16,-1-2-3-16,-18 6-2 16,-9-3 1-16,-28 2 1 15,-16 1-2-15,-22 4 6 16,-24 2-5-16,-10 8 3 15,-19 4-3-15,-9 0-2 16,0 0-2-16,0 0-56 16,-37-4-100-16,-44-17-694 15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21T11:43:08.75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3011 2063 599 0,'0'0'68'16,"0"0"-13"-16,0 0 36 15,0 0 11-15,0 0-21 16,0 0-24-16,0 0-10 16,-3-53 7-16,2 48-15 15,-1 0 5-15,1 0-3 16,-1 2 7-16,1 0-20 15,-1 3 2-15,2 0-13 0,-3 0-5 16,3 0-12-16,-3 3-11 16,-1 19 1-16,-2 12 10 15,0 10 0-15,0 4 2 16,3 0-2-16,-2-1 5 16,4-5-5-16,1-3 0 15,-3-7-2-15,3-5-1 16,0-5 5-16,0-5-4 15,0-3-8-15,0-4-110 16,0-5-1-16,0-3-122 16,0-2-98-16</inkml:trace>
  <inkml:trace contextRef="#ctx0" brushRef="#br0" timeOffset="296.7908">2944 2073 724 0,'0'0'2'16,"0"0"43"-16,0 0 10 15,0 0-9-15,94-71-19 16,-64 57-7-16,1 2-1 15,-4 0-3-15,0 2-8 16,-9 3-4-16,-2 2-4 0,-5 2-3 16,-4 3 1-16,-4 0-53 15,-3 0-51-15,0 0 0 16,0 14 41-16,-9 1-86 16</inkml:trace>
  <inkml:trace contextRef="#ctx0" brushRef="#br0" timeOffset="515.6197">3002 2199 403 0,'0'0'18'0,"0"0"56"16,0 0 24-16,0 0-2 0,0 0-37 16,0 0 6-16,24 11 11 15,-3-11 2-15,3 0-28 16,3-9-20-16,1-1-4 15,-1 1-11-15,-5 1-10 16,-1 4-5-16,-6 3-14 16,-6 1-73-16,-6 0-68 15,-3 0-107-15</inkml:trace>
  <inkml:trace contextRef="#ctx0" brushRef="#br0" timeOffset="734.4603">2925 2453 538 0,'0'0'27'0,"0"0"-24"15,0 0 91-15,0 0 33 16,0 0-35-16,0 0-20 16,104 5-20-16,-65-5-20 15,3-7-2-15,1-1-14 16,0 0-9-16,-4-1-7 15,-5 3-3-15,-4-5-83 16,-6-1-123-16,-6-3-243 16</inkml:trace>
  <inkml:trace contextRef="#ctx0" brushRef="#br0" timeOffset="1000.3485">3383 2096 915 0,'0'0'6'16,"0"0"91"-16,0 0-11 16,0 0-33-16,0 0-37 15,0 0-7-15,92-20 0 16,-58 33 6-16,2 7-5 16,0 2 1-16,0-1-4 15,0 4-5-15,-2-1 0 0,-4 0-2 16,-2 0-1-1,-7-2 1-15,-9 0-21 16,0-4-82-16,-9-1-44 0,-3-6-17 16,0-6-94-16</inkml:trace>
  <inkml:trace contextRef="#ctx0" brushRef="#br0" timeOffset="1219.1715">3741 2094 312 0,'0'0'397'0,"0"0"-328"16,0 0 30-16,0 0 25 16,0 0-29-16,0 0-80 15,-60-13-12-15,33 45 9 16,-4 7 15-16,-2 5-11 0,5-1-1 16,-2 1-9-16,10-1-6 15,1-6-4-15,10-8 1 16,9-5-14-16,0-14-143 15,12-10-232-15</inkml:trace>
  <inkml:trace contextRef="#ctx0" brushRef="#br0" timeOffset="1391.9638">4036 2317 485 0,'0'0'468'0,"0"0"-467"16,0 0-2-16,0 0 1 16,0 0-18-16,0 0-318 15</inkml:trace>
  <inkml:trace contextRef="#ctx0" brushRef="#br0" timeOffset="2157.9744">2687 2714 688 0,'0'0'28'16,"0"0"34"-16,0 0 16 0,0 0-4 15,0 0-23-15,0 0-30 16,-5-12-8-16,5 12 7 16,0 0-1-16,0 0-2 15,0 0-3-15,0 0 2 16,0 0-13-16,19 0-2 15,15 0 11-15,14 0 2 16,16 0-3-16,17 0-5 16,17 0 1-16,14 0 0 15,12 0-4-15,4 2-2 16,5-1 2-16,-3-1-3 16,-11 0 0-16,-10 0 1 15,-17 0 1-15,-20 0 1 0,-14 0 21 16,-15 0 17-16,-13 0-14 15,-9 0 7-15,-8 0-13 16,-8 0-10-16,-2-1-5 16,-3 1-4-16,0 0-2 15,3 0-72-15,3 0-178 16,0-13-436-16</inkml:trace>
  <inkml:trace contextRef="#ctx0" brushRef="#br0" timeOffset="11191.642">4825 5535 716 0,'0'0'9'0,"0"0"16"0,0 0 52 16,0 0-15-1,0 0 3-15,0 0-29 0,0 0-13 16,-46-4-1-16,46 4-7 16,0-1-9-16,0 1-5 15,0 0 1-15,0 0 1 16,0 0 3-16,0 0-4 15,0 0 9-15,0 0-5 16,7 0-4-16,16 0 6 16,18 0 7-16,19 0 15 15,25 1 0-15,18 2-3 16,13-2 6-16,11 1-9 0,6 1-10 16,4 2 5-16,-7-2-10 15,-3 0-8-15,-14 0-1 16,-10 2 1-16,-15-3 1 15,-15 2 1-15,-18-1-2 16,-10 0-1-16,-12 0-1 16,-11 2-4-16,-4 0-5 15,-6 0-23-15,-6 4-43 16,-3 0-24-16,-3 5-50 16,-3-1-43-16,-16-1-441 15</inkml:trace>
  <inkml:trace contextRef="#ctx0" brushRef="#br0" timeOffset="11644.7946">5462 5997 678 0,'0'0'15'0,"0"0"53"16,0 0 28-16,0 0-13 15,0 0-40-15,0 0-18 16,-6 0 4-16,6 0-15 16,0 0 1-16,6 0-3 15,13 0 17-15,14 0 63 16,9 0-51-16,7-2-16 16,2-3-16-16,-5 1-3 15,-4-1-5-15,-6 4 0 16,-11-1-2-16,-4-1 0 15,-9 3 0-15,-5 0-5 16,-7 0-4-16,0 0-23 0,0 0-95 16,0 0-26-16,0 0 16 15,0 6-57-15,-4 0-173 16</inkml:trace>
  <inkml:trace contextRef="#ctx0" brushRef="#br0" timeOffset="11910.4228">5754 6021 546 0,'0'0'111'15,"0"0"9"-15,0 0 25 16,0 0-16-16,0 0-54 16,0 0-41-16,-16 13-24 15,16 6-9-15,0 7 14 16,0 16 41-16,0 8-10 0,0 14 7 16,0 5-5-16,0 2-21 15,0-6-6-15,0-5-1 16,0-11-4-16,0-3-9 15,0-10-2-15,0-7 0 16,0-7-1-16,0-10-4 16,0-3 0-16,0-8 0 15,0-1-1-15,0-1-161 16,0-28-257-16</inkml:trace>
  <inkml:trace contextRef="#ctx0" brushRef="#br0" timeOffset="12832.327">5544 4514 346 0,'0'0'141'16,"0"0"-11"-16,0 0-21 15,0 0-18-15,0 0-8 16,0 0 23-16,-2-2-42 0,2 2-25 16,0 0-21-16,0 0-11 15,0 0-7-15,0 0-1 16,0 5-4-16,0 11 5 16,0 4 4-16,0 3-4 15,5 7 3-15,-2 2-2 16,0 6 1-16,0 4 2 15,-3 3-3-15,3-3 3 16,-3 1-4-16,0-2 1 16,3-2 6-16,0 0 2 15,0 2-5-15,1 1 10 16,-1 0-5-16,-3 0 5 0,3-3-7 16,-3-2 5-16,0-4-6 15,0-2 1-15,0-2-4 16,3-3 1-16,-3-5 2 15,3 1-2-15,-1-4 4 16,1-2-2-16,-3-1-4 16,1 0 3-16,1-6-2 15,-2 1 4-15,1 0-6 16,-1-1 4-16,0 1 0 16,2 4 1-16,-2-3-2 15,0 3 4-15,0-3-5 16,0 0 3-16,0-2-2 15,0 1-3-15,0-3 6 16,0 0 2-16,0-1-2 16,0-1 5-16,0 2 2 0,0 0-8 15,0-1 1-15,0-2-4 16,0 0-1-16,0-1-1 16,0-3-1-16,0 0-1 15,0 0-69-15,0-20-325 16</inkml:trace>
  <inkml:trace contextRef="#ctx0" brushRef="#br0" timeOffset="15723.595">5532 4533 521 0,'0'0'25'0,"0"0"51"16,0 0 4-16,0 0-32 16,0 0-18-16,0 0-10 15,0 0 1-15,0-2 0 16,0 2-3-16,0 0 0 16,0 0-5-16,0 0-5 15,0 0 0-15,0 0 9 16,0 0 16-16,9 0-7 15,9 0-7-15,15-2 12 16,16-3 21-16,12-5-22 16,12 2-17-16,12-3-3 15,9-3-3-15,5 3-3 16,2 0 8-16,-7 3-10 0,-12 3 1 16,-9 1 0-16,-7 1-3 15,-14 0 0-15,-7-1 2 16,-7 0-2-16,-12-2 0 15,-7 1 4-15,-8 2-4 16,-4 1 1-16,-4 1 1 16,0-2 2-16,-3 0-3 15,0 3 0-15,3-5-1 16,0 5 3-16,-3-2-3 16,3 1-2-16,0 1 1 15,0 0-2-15,0 0-7 16,6 0 6-16,3 12-3 0,7 10 7 15,1 5 0-15,5 3 1 16,5 3 1-16,0 1 0 16,-2-5-2-16,-1 0 0 15,-5 0 4-15,-2-5-3 16,-7-2-1-16,-4-5 1 16,0-6-1-16,-2-3 0 15,-2-3 0-15,-5-2 3 16,0-3-2-16,3 0 7 15,-3 0 8-15,0-12-1 16,6-6-15-16,-3-2 1 16,3-3-2-16,1 2 2 15,2-4-1-15,0 1 1 0,3-5-1 16,0 3 1 0,0-1-1-16,0 6 4 0,-3 3-4 15,-3 6 6-15,1 4 6 16,-4 2 11-16,0 3-6 15,-3 3-3-15,3-2-5 16,-3 2-9-16,3 0-3 16,5 2-5-16,2 12 8 15,2 4 1-15,0 3 6 16,6 1-1-16,-3 0 6 16,1 2-6-16,1 0 0 15,2 1-1-15,-3-1 0 0,-2 2 0 16,2 0-2-16,-4-4 2 15,-1 0-4-15,-1-9-1 16,-1-4 4-16,-3-5-1 16,-3-4 2-16,0 0-2 15,-3 0 3-15,4 0 2 16,2-3 4-16,5-12-6 16,5-6-6-16,-1-2 0 15,3-2 1-15,0-1-1 16,3-5 0-16,-2 4 2 15,-4 0-2-15,3 4 0 16,-6 3 0-16,-3 7 0 16,-2 4 0-16,-4 5 1 15,-3 3 0-15,3 1 1 16,-3 0-2-16,5 0-3 0,4 0 0 16,13 0 0-16,14 0 3 15,10 0 1-15,15 0-1 16,11 0 0-16,7 5 0 15,7 1 3-15,5 2-2 16,0-5 0-16,-4 0 2 16,-8-3-3-16,-10 0 1 15,-14 0-1-15,-13 0 5 16,-7 0-1-16,-9-3 3 16,-13 1 0-16,-4-1-5 15,-9 2-2-15,0 1-1 16,0 0-40-16,-22-2-216 0,-11-10-213 15</inkml:trace>
  <inkml:trace contextRef="#ctx0" brushRef="#br0" timeOffset="16504.7962">7449 3381 569 0,'0'0'148'0,"0"0"-10"16,0 0 47-16,0 0-72 15,0 0-38-15,0 0-18 16,0-4-5-16,0 4-18 16,0 0-14-16,0 0-14 15,-3 0-5-15,-9 0 1 16,-9 11-1-16,-4 2 1 16,2 8-1-16,1-1-1 15,-2 8 1-15,5 2 1 16,5 7-1-16,2 1 4 15,5 1 0-15,4-1 4 16,3-2-2-16,0-2 7 16,0-4-7-16,7-2 3 15,2-3-4-15,3-2-2 16,0-2-1-16,3-3 2 0,-2 0-3 16,1-6 3-16,2 0-3 15,-1-5 0-15,-1-5 1 16,2 1 3-16,-4-3-1 15,-2 0-1-15,-2 0 0 16,1-3 4-16,1-6-2 16,-4-1 0-16,0-4-1 15,0 1 1-15,-1-3 4 16,-2 1 4-16,-3 1-4 16,0 0 4-16,0 1-7 15,0 6 0-15,0-1-7 16,-14 4-3-16,-11 4-1 0,-5 0 1 15,-9 7-6-15,-3 12-11 16,5 2-119-16,9-8-210 16</inkml:trace>
  <inkml:trace contextRef="#ctx0" brushRef="#br0" timeOffset="17504.4757">3269 5794 739 0,'0'0'274'0,"0"0"-202"15,0 0 125-15,0 0-75 16,0 0-56-16,0 0-38 15,-25-48 1-15,25 48-15 16,0 0-14-16,0 0-3 16,0 14-14-16,0 12 8 15,0 13 9-15,3 11 5 16,-3 6-4-16,0-3 4 16,0-1-1-16,0-11-3 0,0-8 0 15,0-6-1-15,0-7 1 16,0-1-2-16,-2-4 1 15,-2-4-4-15,2-1-79 16,-2-4-93-16,0-4-117 16,4-2-315-16</inkml:trace>
  <inkml:trace contextRef="#ctx0" brushRef="#br0" timeOffset="17926.3931">3694 5801 649 0,'0'0'271'16,"0"0"-243"-16,0 0 112 15,0 0-79-15,0 0-44 16,0 0 2-16,-94 27 11 15,75 5 9-15,7 3 11 16,6 2 0-16,6-2-10 16,0-1-21-16,6-9 2 15,9 2-2-15,9-13-8 16,1-4-1-16,2-8 0 0,-3-2-4 16,3 0-1-16,-2-12 3 15,-1-9-2-15,-6-4-2 16,-8-4 0-16,-7-2 2 15,-3 1 1-15,-1-1 18 16,-17 6-13-16,-2 6-12 16,-2 5 0-16,-2 7-10 15,-1 4-28-15,4 3-112 16,3 0-129-16,6 0-212 16</inkml:trace>
  <inkml:trace contextRef="#ctx0" brushRef="#br0" timeOffset="18348.277">3860 5691 1090 0,'0'0'0'15,"0"0"72"-15,0 0 63 16,0 0-51-16,0 0-67 16,0 0-16-16,33 9 3 15,-11 32 17-15,-1 7 2 16,-3 8-11-16,4-1-12 16,-4 4 8-16,0-11-5 0,0-10-1 15,-3-13-1-15,-5-11 1 16,-1-6 1-16,-4-5-3 15,-4-3 3-15,2 0 23 16,-1-22 37-16,4-12-35 16,-2-13-20-16,-1-9-3 15,3-3 9-15,-3-2-6 16,3-1 4-16,-3 12-11 16,6 9 1-16,-5 15-2 15,4 12 0-15,1 8-26 0,7 6-132 16,1 0-159-1,-1 0-372-15</inkml:trace>
  <inkml:trace contextRef="#ctx0" brushRef="#br0" timeOffset="21235.0896">8618 4526 362 0,'0'0'132'15,"0"0"-15"1,0 0-3-16,0 0-34 0,0 0-17 15,0 0 17 1,0 0 6-16,3-12-8 0,-3 9 2 16,0 1-15-1,0-3-1-15,0 2-12 0,0 0-14 16,-3 0-16-16,-3-3 7 16,3 3-15-16,-1 0-7 15,1 1 3-15,0 1-3 16,3-1 2-16,-3 2-2 15,3-3 6-15,0 3 16 16,-3-2 3-16,3 0-10 16,0 2-3-16,0 0-7 15,0 0-6-15,0 0-6 0,0 4-8 16,0 19-16 0,0 15 21-16,0 19 3 0,0 9 0 15,0 7 3 1,0-1-3-16,0-5 0 0,0-8-2 15,0-6 0 1,0-7 2-16,6-5 0 0,0-2 1 16,-2-7 2-1,-1-7-2-15,0-6 0 0,0-5-1 16,0-5 0-16,-3-4 0 0,0-2-1 16,0-1 1-1,0-2 0-15,0 2-1 0,0-2 1 16,0 1 0-1,0 1-1-15,0-1-4 0,0 4-7 16,-9 6-12 0,-13 3 16-16,-8 6-2 0,-9 5-16 15,-7-4 15-15,1 5 10 16,2-6 2-16,15-6 0 16,8-2 2-16,10-5-3 15,7 0-1-15,3-1-9 16,0 5-2-16,0-1 10 15,10 1 2-15,13-2 3 16,8-1 9-16,9-2-8 16,8 1 1-16,4-3-2 15,5-1 0-15,-5 0-2 16,-7-1 0-16,-7 3 0 0,-6-1-1 16,-14 1 0-1,-6 3-2-15,-9 0-7 0,-3 4-3 16,0 2 5-1,-3 3 5-15,-17 5 2 0,-8 6 2 16,-5-1 3-16,-7 0-4 16,-5 1 0-16,-4-3 1 15,-6 0-1-15,7-3 0 16,5-3 3-16,10-5 0 16,12-4-1-16,0 0-3 15,12-4-1-15,2 0 1 16,7-2-7-16,0 3-7 0,0 1 14 15,10 2 1-15,10-1 7 16,8-4 1-16,5 4-2 16,7-3-3-16,5-1 1 15,1 2-2-15,-4 2 0 16,-11 1 0-16,-4 2-2 16,-8 3-1-16,-8 2-1 15,-2 3-4-15,-2 5-1 16,-7 5 6-16,0 13 1 15,0 3 2-15,0 8 1 16,-4 4 2-16,-2 1-1 16,0-5 9-16,3-5 4 0,-1-9 1 15,4-10-2-15,0-7 0 16,0-4 5-16,7-5-7 16,-4-3-4-16,0-2-5 15,0-5-3-15,0 1-2 16,1-3-1-16,-4 0 0 15,0-1-25-15,0-1-104 16,-7 0-278-16</inkml:trace>
  <inkml:trace contextRef="#ctx0" brushRef="#br0" timeOffset="22923.4498">5729 6759 448 0,'0'0'161'0,"0"0"-154"15,0 0 78-15,0 0 2 16,0 0-30-16,0 0-31 16,-5-5 3-16,5 3 35 15,0 2-10-15,0 0-6 16,0 0 3-16,0 0-16 15,0 0-14-15,-7 0-4 0,4 0-14 16,0 0-2-16,-3 0 9 16,-3 2-9-16,-4 1 0 15,2 3 1-15,2-2-1 16,9-2-1-16,0-2 4 16,0 0-2-16,0 1 0 15,3 0 10-15,17 2-3 16,11 0 9-16,9-3-1 15,8 0-4-15,7 0-8 16,5 0-1-16,1 0 0 0,8 0-2 16,-1 0-1-1,2 0 6-15,-1 0-2 0,1 0 1 16,0 0 0-16,2 0-1 16,-5 0-2-16,6 0 0 15,0 0-1-15,0 2 1 16,5-1-3-16,-4 2 1 15,1-3 2-15,-5 0-1 16,3 0-2-16,-3 0 6 16,6 0-1-16,-1 0-1 15,-2 0-2-15,0 0 1 16,-6 0-3-16,-1 0 1 16,-2 0 0-16,-3 0 1 15,-4 0-2-15,-2 0 4 16,-3 0 3-16,-1 0 19 0,1 0-6 15,3 0-10-15,5 0-4 16,-2 0-5-16,-3 0 0 16,-4 0 2-16,-5 0-3 15,-4 0 8-15,-3 0-3 16,-2 0 2-16,2 0 0 16,-2 0 1-16,-1-1-5 15,1-2-1-15,-4 1-1 16,1-1 1-16,-4 3-2 15,0-3 2-15,-5 3-1 16,-5-1 1-16,-1 1 2 16,-7 0 0-16,-3-1 1 0,0 1-5 15,0-2 5-15,0 1-4 16,4 1-1-16,-5-3 2 16,5 3-2-16,-7 0 0 15,0 0 1-15,0 0-1 16,-3 0 5-16,-3 0 2 15,0 0 8-15,0 0 2 16,0 0-6-16,0 0-5 16,0 0-4-16,0 0-2 15,0 0 2-15,0 0 1 16,0 0-1-16,0 0 2 16,0 0 1-16,-3-1-2 15,-9-2-1-15,-1-2 4 0,-4 1-2 16,4 0-1-16,4-4-1 15,0-3 4-15,3-6 0 16,2-9 6-16,-1-6-2 16,5-8-5-16,0-7-5 15,0-3-1-15,0-3-71 16,0 2-133-16,-12-3-286 16</inkml:trace>
  <inkml:trace contextRef="#ctx0" brushRef="#br0" timeOffset="23532.7591">9279 5617 481 0,'0'0'392'0,"0"0"-304"15,0 0 118-15,0 0-85 16,0 0-18-16,0 0-15 16,0-58-26-16,0 56-10 15,0 2-14-15,0 0-18 16,0 0-17-16,6 14-3 15,3 18-8-15,0 18 7 16,4 12 0-16,-2 9 0 16,-5 3-1-16,-6-2 0 15,0-7-68-15,-3-9-118 16,-20-14-163-16</inkml:trace>
  <inkml:trace contextRef="#ctx0" brushRef="#br0" timeOffset="24329.6642">8712 6370 441 0,'0'0'165'0,"0"0"-64"16,0 0 26-16,0 0-5 16,0 0-25-16,0 0-10 15,0-6 3-15,0 5-6 16,0-1-18-16,0 2-5 15,0-4 1-15,0 2-4 16,0-3-13-16,0 2-14 16,0-1-8-16,0-3-8 0,0 7-1 15,0-3-6-15,0 1 1 16,0 2-2-16,0 0-4 16,0 0-3-16,0 0 3 15,0 0-3-15,0 5-6 16,0 20 2-16,0 8 4 15,0 6 2-15,3-1-2 16,8 0 0-16,-1-4 2 16,2-2-2-16,-6 0 1 15,1-3-1-15,-7-3 0 16,0-2 0-16,0-3-4 16,0-4-21-16,-10-1-53 15,1-13-150-15,0-3-320 0</inkml:trace>
  <inkml:trace contextRef="#ctx0" brushRef="#br0" timeOffset="27328.4079">8676 4461 229 0,'0'0'249'0,"0"0"-150"0,0 0-33 16,0 0-10-1,0 0-17-15,0 0-2 0,0 0-6 16,-6-2 14 0,2 2 3-16,-2 0-14 0,0 0-17 15,-3 0-11 1,-1 0 1-16,-1 0 1 0,-1 0 13 16,-1 0-15-1,4 0 13-15,1 0-6 0,5 0 16 0,3 0 16 16,0 0-4-16,0 0-16 0,0 0-13 15,0 0 8 1,0 0-11-16,0 0 6 0,0 0 4 16,23 0-18-1,17 0 7-15,14 0 0 0,22 0 5 16,13 0 2 0,13 0-5-16,11 0 2 0,11-5-3 15,6-1-5 1,-5-5-4-16,-7 2 1 0,-11-2-1 15,-13-1-5 1,-12 1 5-16,-13-2 0 16,-8 3-1-16,-16 2 0 15,-8 1-16-15,-13 1-5 0,-6 2 10 16,-6 3 0 0,-2-2 4-16,-7 3 2 0,3-1 6 15,0-1 0 1,-2-1 0-16,7 3 0 0,-2 0 0 15,0 0-1 1,1 0-10-16,4 5 9 0,2 9-2 16,2 6 2-1,6 3 2-15,-2 4-1 16,-2 2 0-16,2 1 1 16,-1 3 0-16,-3-4 0 0,1-1 0 15,-1-2 0-15,-6-5 0 0,0-4 1 0,0-3-1 16,-6-7 0-1,-3-3 0-15,0-2 0 0,0-2 3 16,-3 0 2 0,3 0 4-16,4-11 4 0,2-8-12 15,-1-6-1 1,2-1 0-16,-1-2 1 0,-3-4 0 16,3 3 0-1,3-3 0-15,-3 3-1 0,7 2 7 16,-3 4-1-1,4 6 12-15,-5 6 7 0,-3 4-6 16,-3 4-3 0,-6 2-1-16,4 1-13 0,-1 0-2 15,8 12-14 1,5 14 14-16,-1 8 2 0,9 7-1 16,-2-1 0-1,4-2 4-15,1-1-5 0,-5-4 2 16,-2-6-2-1,-1-3 0-15,-3-6 0 0,-7-5 0 16,-1-6 2 0,-4-3-2-16,-4-4 4 0,0 0 2 15,3 0 6 1,3-8 8-16,0-12 9 0,6-6-25 16,-1-6-3-1,2-5 0-15,3-4 0 0,-4-5 0 0,3 3-2 16,-3 5 2-16,-3 11-1 0,1 9 4 15,-9 10-4 1,2 3-2-16,1 2 2 0,-4 3 0 16,3 0-2-1,0 0-4-15,10 0-9 0,5 0 15 16,12 0-1 0,13 3 3-16,14-1-1 0,19-2 1 15,15 0 2 1,12 0-2-16,7 0-1 0,-5 0-1 15,-7-3 2 1,-14 3 1-16,-13-2 0 0,-15 1 5 16,-12 0 3-1,-17 1-1-15,-12 0-1 0,-10-3-3 16,-5 3-1 0,0 0-5-16,-1 0 0 0,-24 0-70 15,-11-7-207-15,-19-9-436 16</inkml:trace>
  <inkml:trace contextRef="#ctx0" brushRef="#br0" timeOffset="28094.1273">10476 3563 711 0,'0'0'26'0,"0"0"94"15,0 0 49-15,0 0-64 16,0 0-38-16,-13-78-18 16,13 59 23-16,6-1-38 15,5 1-13-15,-1 4-6 16,2 1-10-16,3 3 0 16,0 2-4-16,4 2-1 15,4 6 0-15,2 1 0 16,-1 0-2-16,4 7-3 0,-11 11-2 15,-4 7 1-15,-7 9-2 16,-6 7 8-16,-12 7-3 16,-18 4 3-16,-3-1 1 15,-2-9-1-15,5-9 0 16,5-9 0-16,8-6 1 16,2-4 1-16,5-3-2 15,3-6 0-15,6-2 0 16,-2-3 0-16,3 1 0 15,0-1 1-15,0 1-3 16,0 3 3-16,11 1-2 16,11-1 2-16,8-1 1 15,9-1 6-15,13-2-8 0,3 0 3 16,0 0 1-16,-4 0-2 16,-11-2 3-16,-10-1 2 15,-15 2-3-15,-9-1-4 16,-6 2-3-16,0 0-10 15,-6 0-140-15,-20 3-181 16</inkml:trace>
  <inkml:trace contextRef="#ctx0" brushRef="#br0" timeOffset="31575.3394">12089 4345 266 0,'0'0'444'0,"0"0"-429"15,0 0 58 1,0 0 26-16,0 0-34 0,0 0-20 16,0 0-5-16,0 0 6 0,0-12 0 15,0 12 5 1,0-1-4-16,0 1 13 0,0-2-7 15,-2 2-12 1,1 0-2-16,1 0-4 16,-2 0-8-16,1 0-8 15,1 0-1-15,0 0-3 0,0 0-9 16,0 0-3-16,0 0-3 16,0 0-8-16,0 15-5 15,0 8 5-15,0 20 8 16,4 7 0-16,7 6 2 15,-2 7-1-15,0 8-2 16,-3 2 1-16,1-4 0 16,-3-4 0-16,-1-10 0 15,4-15-1-15,-7-7 1 16,3-10-1-16,-3-6 1 16,0-6 0-16,0-5-1 15,0-6 3-15,0 0-2 16,0 0 2-16,0 0-1 0,0 0 1 15,0 0 0 1,0 0-2-16,0 0-1 0,0 0-2 16,0 0-4-16,0 2-1 15,0 3-8-15,-21 6-30 16,-3 3 3-16,-9 6 28 16,-7-1 8-16,-2 1 5 15,-1 0 2-15,2-1 3 16,9-2-3-16,8-4-3 15,9-5 3-15,5 1 0 16,7-1-3-16,3-1-5 16,0 1-2-16,7-1 10 0,14 3 0 15,9-3 5 1,10 0 1-16,2-1-4 0,3 0-2 16,4-1 1-16,3-2-1 15,-1 2 0-15,1-4 0 16,-6 3 0-16,-7-3 0 15,-13 1-3-15,-7-1-1 16,-9-1-10-16,-7 3-1 16,-3 2-5-16,0 1 20 15,-13 4 0-15,-10 7 0 16,-11 0-1-16,-3 3-7 16,-5 3-4-16,0-3 5 15,-4 4 5-15,-3-3 1 16,-2-1 1-16,2-3 1 15,1 0-1-15,5-3 5 0,13-2-5 16,5-5-3-16,11 0 3 16,8-4 0-16,6-3-2 15,0 3-4-15,0-1-5 16,0 3 10-16,6 0 1 16,18 0 8-16,4 2-3 15,8-2-3-15,6-1-2 16,4 1 1-16,-1-4 2 15,-2 1 0-15,-10 0 3 16,-5-2 0-16,-5 3-4 16,-10 3-2-16,-4 5-6 15,-3 5 0-15,-3 4 6 0,-3 3 0 16,0 13 3 0,0 2 0-16,-2 13-3 0,-5 9 7 15,1 8 5-15,0 5 18 16,3 1 8-16,3-2-22 15,0-3 1-15,0-6-5 16,0-6 19-16,3-8-23 16,6-10 1-16,-2-5 0 15,-1-5-1-15,2-9 5 16,-8-3-8-16,3-9-2 16,-3-2 0-16,0-4-2 15,0-2-1-15,0 2-58 16,-6-2-161-16,-15-4-327 0</inkml:trace>
  <inkml:trace contextRef="#ctx0" brushRef="#br0" timeOffset="33107.0049">8839 6759 690 0,'0'0'24'0,"0"0"-24"15,0 0 26-15,0 0 39 16,0 0-50-16,0 0-9 16,-12 1 5-16,15-1 13 15,3 0-17-15,0 0-2 16,0 0-1-16,4 0 1 0,1 0 1 15,2 0-4-15,5 0-1 16,6 0 2-16,5 0 18 16,12 0-7-16,5 0 11 15,2 0 4-15,1-3-6 16,5 0-11-16,-3-1-3 16,4 1-4-16,3-2 0 15,0 1-4-15,2-2 3 16,-2-2 1-16,0 0 7 15,5 0 13-15,1-1 5 16,0 0-5-16,9 1-11 16,-6-1-2-16,2 1 0 0,-2 3-7 15,3 1-2 1,-3-2-2-16,2 2 2 0,-2-2-2 16,-4 0 0-16,-2 0 3 15,-3-1 0-15,-3 4 0 16,2-1 3-16,-2-3 3 15,-4 7 4-15,-2-3-8 16,-7 3-2-16,1-3 0 16,-1 0 0-16,4 2 2 15,-1-1-4-15,1-3 0 16,-4 2 1-16,4 0 1 16,-4 0-3-16,4 0 4 15,2-2 11-15,-2 0 5 0,2 1 0 16,1 1-8-1,-1 1-7-15,1 1-1 0,0 1-2 16,-4 0-2-16,-2 0 4 16,-4 0-1-16,-1 0-1 15,0 0 0-15,2 0 1 16,-4-4 0-16,3 1 1 16,0 1 2-16,-4 0 1 15,-2 1 0-15,-6 1-3 16,-3 0 1-16,0 0-3 15,-2 0 5-15,-6-1-4 16,1 1 8-16,-2 0-12 0,-4 0 3 16,-1 0 0-1,-1 0-3-15,-2 0 2 0,-1 0-1 16,-3 0-1-16,4 0 1 16,4 0-1-16,-5 0 1 15,3 0 1-15,-3 0 0 16,4 0-1-16,-4 0-1 15,2 0 6-15,-2 0-3 16,-3 0 8-16,4 0-8 16,-1 0-2-16,0 0 1 15,0 0 2-15,1 0-4 16,1 0 0-16,-5 0 3 16,0 0 6-16,-3 0 9 15,0 0-3-15,0 0-4 16,0 0-6-16,0 0-5 0,0 0-2 15,0 0-54-15,0-6-120 16,0-11-211-16</inkml:trace>
  <inkml:trace contextRef="#ctx0" brushRef="#br0" timeOffset="34001.0782">12919 5369 984 0,'0'0'9'15,"0"0"117"-15,0 0-24 16,0 0-73-16,0 0-14 15,0 0-8-15,32-28-6 16,-9 22 3-16,5 2-2 0,2 2 1 16,-4 2-2-16,0 0 3 15,-6 0 5-15,-4 12-9 16,-3 8-2-16,-13 5 1 16,0 9 1-16,-16 4 4 15,-17 2 1-15,-9-1-2 16,-1-6 1-16,2-8-3 15,12-10 1-15,11-8 1 16,9-4 10-16,6-3 5 0,3 0-5 16,0 0 1-1,12-3 13-15,15-7-24 0,4-1-3 16,2 6 0-16,-3 5-1 16,-2 0-1-16,-4 0 1 15,-7 12 1-15,-1 8 0 16,-7 3 3-16,-5 5 22 15,-4 2-1-15,0-1-4 16,-10 1-2-16,-10-4-6 16,-2-2 0-16,-2-7 5 15,2-2 6-15,-8-3 1 16,2-5-5-16,-2-2-4 0,1-5-11 16,4 0 1-16,-2 0 0 15,8-3-3-15,3-3-2 16,8 0 0-16,2 2-15 15,0-4-84-15,0-6-156 16,-4-8-409-16</inkml:trace>
  <inkml:trace contextRef="#ctx0" brushRef="#br0" timeOffset="128050.0844">12019 4356 161 0,'0'0'319'0,"0"0"-319"16,0 0 29-16,0 0 51 16,0 0-7-16,0 0-34 15,0 0-2-15,-6 5-4 16,6-5-9-16,0 0-8 15,0 0-11-15,0 0 16 16,0 0 38-16,0 0-24 16,0 0-23-16,0 0-4 0,0 0 11 15,0 0 2 1,0 0 3-16,0-1 8 0,0 1 2 16,0 0-10-1,0 0-7-15,0 0-11 0,0 0 6 16,0 0-6-1,0 0-3-15,0 0-2 0,0 0 2 16,0 0-6-16,0 0 3 0,3 0 0 16,15 0 2-1,16 0 10-15,14-3 0 0,17-2-2 16,19 0-6 0,17 3-1-16,19-2 7 0,11 2 1 15,2-1 16 1,4 2-9-16,-9 1 5 0,-7 0-10 15,-11 0-7 1,-11 0-3-16,-20 0 0 0,-13 0 1 16,-14 0-3-16,-19 0-2 0,-11-2 1 15,-16 1-4-15,-5-1-8 16,-1 2-8-16,0 0-72 16,0 0-102-16,-7 0-378 15</inkml:trace>
  <inkml:trace contextRef="#ctx0" brushRef="#br0" timeOffset="130295.8552">13460 4342 505 0,'0'0'70'0,"0"0"-66"16,0 0 47-16,0 0 9 16,0 0-31-16,0 0-17 15,0 0-6-15,-39 0 4 16,37 0 0-16,2 0-2 15,0 0-2-15,0 0 10 16,0 0 10-16,0 0 0 16,0 0 4-16,0 0-2 15,-1 0 6-15,1 0-16 16,0 0-5-16,0 0 11 0,0 0 0 16,0 0-14-16,0 0-10 15,0 0-1-15,0 0-2 16,18 0 3-16,10 0 2 15,14 0 7-15,14 0 3 16,21 0 5-16,14 0 5 16,19 0-4-16,14 0-5 15,6 0-11-15,10-3 2 16,0-1-3-16,-1 1 2 16,-6-4 4-16,-10 3-1 15,-15 1 13-15,-14 1 13 16,-22-1-13-16,-14 3 1 15,-20 0-1-15,-8 0-8 0,-15 0-5 16,-3 0 2-16,-6 0-5 16,-6 0-3-16,3 0 2 15,-3 0-2-15,3 0-2 16,0 0-15-16,3 0-93 16,2 0-96-16,2-7-261 15</inkml:trace>
  <inkml:trace contextRef="#ctx0" brushRef="#br0" timeOffset="131070.191">15490 3621 1050 0,'0'0'1'15,"0"0"52"-15,0 0 39 16,0 0-23-16,0 0-17 16,0 0-52-16,0 8 1 15,-6 26-1-15,-3 10 7 16,-8 1-4-16,5-3 1 15,1-4-3-15,5-4 2 16,0-3-3-16,-1-5 1 16,6-6 1-16,1-4 1 0,0-8-3 15,0-3 0 1,0-4 2-16,0-1 3 0,0 0 3 16,0-6 14-16,0-18 13 15,8-10-29-15,1-9-1 0,1-10 15 16,0-10-11-16,7-6 1 15,-2 0 3-15,4 5-6 16,1 11 1-16,-3 14 5 16,3 10-8-16,-8 11 6 15,-2 8 13-15,-3 5-9 16,-1 5-6-16,4 0-9 16,-1 12-9-16,7 21 9 0,-3 17 5 15,4 7-1-15,-2 3-2 16,2-3 4-16,3-7-5 15,-4-6-1-15,1-4-1 16,-8-7-1-16,-3-7 2 16,0-4 1-16,-6-5-1 15,0-6-7-15,0-5 3 16,0-2-42-16,0-4-27 16,-9 0-5-16,-15-2-60 15,-1-16-161-15,-7-6-86 16</inkml:trace>
  <inkml:trace contextRef="#ctx0" brushRef="#br0" timeOffset="131242.0679">15506 3725 938 0,'0'0'13'16,"0"0"125"-16,0 0 1 16,0 0-24-16,0 0-72 15,0 0-32-15,111-59 4 16,-62 52-12-16,3 0-3 15,-4 7-1-15,-5-3-116 16,-16-5-292-16</inkml:trace>
  <inkml:trace contextRef="#ctx0" brushRef="#br0" timeOffset="134610.764">15208 4338 213 0,'0'0'70'0,"0"0"44"16,0 0 14-16,0 0-37 15,0 0-19-15,0 0-18 16,0 0-9-16,-3-17-6 16,3 15-5-16,0-1-1 15,0 3-4-15,0-3-1 16,0 1 4-16,0 0 3 16,0 2 12-16,0-1-11 0,0-1-5 15,0 1 4-15,0-2-6 16,0 0-8-16,3 0 3 15,3 0-4-15,-2 1-7 16,2 0 3-16,-2 2 4 16,3 0-10-16,2 0-3 15,0 17 0-15,2 12 1 16,0 13 7-16,-3 10-3 16,-1 7 1-16,-7 9 1 15,0 3-7-15,0 1 0 16,0-3-5-16,-3-7 2 15,3-8-4-15,-4-8 2 0,1-9 0 16,3-4-1-16,-5-10 0 16,2-3-1-16,1-7 1 15,1-6 0-15,1-3 1 16,0-3 2-16,0 1-2 16,0-1 3-16,0-1 4 15,0 0-4-15,0 2 0 16,0-2-4-16,-2 2 0 15,2-2-1-15,-1 0-2 16,1 0 0-16,-2 0-3 16,2 0 2-16,-4 0-1 15,-3 4 0-15,-8 1 2 16,-6 3 2-16,-4 4-3 0,-8 5-3 16,-6 3 4-16,-6 5 1 15,-4 2 0-15,0-4 1 16,10-1 0-16,3-6 0 15,11-4 4-15,8-4-4 16,4-2 0-16,7 2 0 16,0-5-1-16,6 0 0 15,0 2-4-15,0-1 0 16,12 0 3-16,12-1 2 16,8 0 0-16,7-2 1 15,6-1 1-15,0 3-2 16,2 0 0-16,-2 1 0 0,0 3 3 15,-6 1-6-15,-6 3 3 16,-11 0-1-16,-9-2 1 16,-2 3-3-16,-8-2 0 15,-3 1-3-15,0 2 3 16,-10 0 1-16,-10 3 0 16,-5 1 2-16,-2 2 0 15,-11-1 0-15,-5 0-1 16,-6 2 0-16,-6-3 1 15,0 0-1-15,3-3 1 16,10-4 2-16,9-5 3 16,6 1-5-16,8-3 0 15,10-2 1-15,3 1 1 16,6-2-2-16,0 0-2 16,0 3-4-16,0 2-2 0,0 2 6 15,9 0 2-15,4 2 0 16,7-1 1-16,6 1-1 15,6 1 4-15,4-3-3 16,-1 1-1-16,-1-1 1 16,-2 0-1-16,-10 1 1 15,-2-2-1-15,-8 2-1 16,-4 6 0-16,-2 3-2 16,-3 10 3-16,-3 7 0 15,0 7 0-15,0 5 0 16,0 3 0-16,0-3 2 15,0 0 0-15,0 2 2 0,0 0 6 16,0 1-3-16,0-3 15 16,0-1-1-16,7-6-6 15,-1-5-3-15,1-6 6 16,-1-3-5-16,0-5-5 16,-3-4-4-16,-2-5 3 15,-1-2-7-15,0-1 0 16,0-3 0-16,0-1-4 15,0-1-88-15,-4-3-72 16,-8-1-166-16</inkml:trace>
  <inkml:trace contextRef="#ctx0" brushRef="#br0" timeOffset="135184.1925">15692 5494 695 0,'0'0'83'16,"0"0"-10"-16,0 0 80 16,0 0-51-16,0 0-12 15,0 0-30 1,0-19-7-16,0 19-31 0,-3 0-19 15,-4 1 0-15,0 10 1 16,1 3 4-16,3 5 6 16,3 3-8-16,0 3-4 15,19 1-1-15,8 1 0 16,-3-1 4-16,3-2-3 16,-4 1-2-16,0-4-1 15,-8 4 1-15,-3-8 1 16,-6-1-1-16,-6-4 5 15,0-2-5-15,0-1 1 16,-6-1 2-16,-12 0 1 16,-4-4 3-16,-7-4-3 15,-5 0 1-15,-3 0 0 0,-5-4-5 16,2-11-18-16,7-3-91 16,7-4-56-16,11-8-118 15,8-2-225-15</inkml:trace>
  <inkml:trace contextRef="#ctx0" brushRef="#br0" timeOffset="135434.3407">15672 5472 892 0,'0'0'68'0,"0"0"98"16,0 0-63-16,0 0-59 15,82-41-19-15,-43 31-7 16,-2 0 12-16,1 3-5 16,-3-2-12-16,-2 6 5 15,-10 0-6-15,-4 0-5 16,-12 2-7-16,-7 1-2 16,0 0-12-16,-10 0-151 15,-17 5-89-15</inkml:trace>
  <inkml:trace contextRef="#ctx0" brushRef="#br0" timeOffset="137793.3659">12071 6559 595 0,'0'0'15'0,"0"0"-11"15,0 0 52-15,0 0-22 16,0 0-20-16,0 0-8 15,0 0 3-15,-26 0 5 16,26 0 1-16,0 0-10 16,0 0 4-16,0 0 0 15,0 0-2-15,0 0-2 16,0 0-4-16,0 0-1 16,0 4 2-16,0-2-1 15,0 1 1-15,0-3 1 0,0 5 0 16,0 0-2-1,4 1 1-15,11-2 6 0,10 3 25 16,16-5 21-16,21-2 11 16,14 0-18-16,16-7-27 15,13-5-2-15,1 2-2 16,4 3-4-16,-6 5 0 16,-2 2-7-16,-11 0 2 15,-11 0-4-15,-5 0 1 16,-20 5-4-16,-6 2 0 15,-14 0 0-15,-11-3 0 16,-8-1-1-16,-7-1 1 16,-3-2 1-16,-6 0 1 15,1 0-1-15,-1 0-1 0,0 0-2 16,0 0-102-16,0-9-176 16</inkml:trace>
  <inkml:trace contextRef="#ctx0" brushRef="#br0" timeOffset="138543.3583">13562 6090 786 0,'0'0'17'0,"0"0"0"16,0 0 98-16,0 0-5 16,0 0-30-16,0 0-42 15,-11-45-9-15,11 45-11 0,0 0-8 16,0 0-8-16,-3 5-2 15,3 12 0-15,0 15 5 16,0 15 16-16,0 14 11 16,0 14-8-16,3 10 3 15,8 7-3-15,-1 8-4 16,-1 6-2-16,-2 3-4 16,-1-1-4-16,0-9-3 15,0-13 1-15,1-16-7 16,1-14 2-16,-2-11 6 15,-3-5-9-15,-3-7 5 16,0-9 2-16,0-5-6 0,0-6 4 16,0-6-4-1,-3 0-1-15,3-7-4 0,-3 0-33 16,3-23-122-16,0-13-261 16</inkml:trace>
  <inkml:trace contextRef="#ctx0" brushRef="#br0" timeOffset="138918.3909">13876 6436 1120 0,'0'0'1'16,"0"0"13"-16,0 0 67 16,0 0-19-16,0 0-25 15,0 0-36-15,0-13-1 16,0 42-17-16,0 11 17 16,0 14 10-16,6 7 4 15,2-1 1-15,2 1 2 16,-1-7-8-16,1-7-6 15,-3-7 3-15,-1-6-5 16,-3-9 0-16,-1-3-1 16,-2-5 0-16,0-6 1 0,0-5-1 15,0-6-76-15,-5 0-197 16,-8-17-242-16</inkml:trace>
  <inkml:trace contextRef="#ctx0" brushRef="#br0" timeOffset="139668.3792">13906 6724 244 0,'0'0'813'16,"0"0"-813"-16,0 0 17 16,0 0 42-16,0 0-19 15,0 0-37-15,23 0-2 0,3 0 6 16,2 0 3-1,8 0 0-15,3 0-6 0,7 0 0 16,5 0 4-16,2 0-6 16,12-1 1-16,2-4-1 15,6 0-2-15,0 5 0 16,0-3-1-16,-11-3 0 16,-4 5 1-16,-6-3 0 15,-6 4-3-15,-14 0 2 16,-3 0 2-16,-11 0-2 15,0 0 1-15,1 0 0 16,-4 0 1-16,3 0 1 0,-2 0-1 16,4 0 4-1,-2 0-5-15,-1 0 6 0,3 0-6 16,-5 0 4-16,-2 0-2 16,-2 0 0-16,-5 0 0 15,-3 0-1-15,0 0 2 16,0 0-2-16,1 0 0 15,-3 0 1-15,2 0-2 16,-1 0 1-16,-2 0 1 16,1 0 0-16,-1 0 4 15,0 0-6-15,2 0 12 16,1 0-4-16,0 0 10 16,5 0-5-16,-1 0-3 15,2 0-9-15,0 0 3 16,-5 0 1-16,2 0-4 0,-2 0 2 15,3 0 3-15,-4 0 5 16,0 0 5-16,-3 0 3 16,3 0 2-16,-3 0-11 15,0 0 2-15,0 0 5 16,0 0-6-16,0 0-2 16,0 0 3-16,0 0 5 15,0 0 6-15,0 0 7 16,0-8 2-16,0-6-22 15,3-6 7-15,-3-3-8 16,3-7 5-16,-3-9-8 16,0-6-4-16,0-5-2 0,0-4 0 15,0 2-27-15,0 4-90 16,0-2-181-16,-9-1-599 16</inkml:trace>
  <inkml:trace contextRef="#ctx0" brushRef="#br0" timeOffset="141605.8933">13069 8051 922 0,'0'0'0'15,"0"0"106"-15,0 0 18 16,0 0-49-16,0 0-18 16,-15-72-15-16,33 57-13 15,3 1-18-15,6 0-3 16,1 1-4-16,2 4-4 15,-3 1 1-15,-5 8-1 16,-3 0-2-16,-2 2-6 16,-8 15-3-16,-3 12 4 0,-6 8 2 15,0 7 5 1,-24 11 5-16,-16 3-3 0,-8 1 4 16,-7-9-6-16,9-11 2 15,7-13 0-15,12-10-1 16,12-12 0-16,5-1 0 15,6 1 5-15,4-4-1 16,0 0 2-16,0 0-6 16,8-7-2-16,10-3 0 15,6 0-3-15,4 8 2 16,2-3 0-16,3 5 1 16,1 0 0-16,5 0 0 15,1 0-4-15,-1 0-1 0,6 0-96 16,4 0-36-1,3 0-92-15,3-7-30 0,-1-8-270 16</inkml:trace>
  <inkml:trace contextRef="#ctx0" brushRef="#br0" timeOffset="141934.1497">13698 8174 105 0,'0'0'440'16,"0"0"-362"-16,0 0 87 15,-19-84-67-15,1 69 0 16,3 1 11-16,-4 7-26 15,-4 4-18-15,7 3-21 16,-7 0-26-16,3 19-2 0,5 8-6 16,0 7-7-1,9 3 0-15,6 2-3 0,0-3 2 16,18-7 3-16,6-5 3 16,6-5 7-16,2-4 3 15,4-10-8-15,-3-5-7 16,-3 0 4-16,-5-5-1 15,-9-14 2-15,-2-6-5 16,-14-4 8-16,0-7 14 16,-14 0-10-16,-12-1-7 15,-7 10-7-15,-3 7-2 16,2 14-6-16,4 6-8 16,4 12-79-16,9 10-98 15,11 0-246-15</inkml:trace>
  <inkml:trace contextRef="#ctx0" brushRef="#br0" timeOffset="142371.7643">13934 8006 1155 0,'0'0'5'0,"0"0"70"16,0 0-3-16,0 0-64 15,0 0-5-15,49 75 0 16,-29-28 11-16,-4 4 13 15,1-4-5-15,-4-7-10 16,-4-10-4-16,-2-8-1 16,-1-10-1-16,-2-7 1 15,-1-5 5-15,1 0 34 16,-1-3 51-16,6-21-28 16,1-10-51-16,0-9-13 15,3-11-1-15,0 1-1 0,2 0-2 16,-2 4 2-1,1 10-3-15,-1 10-7 0,-1 8-32 16,2 7-134-16,-7 1-430 16</inkml:trace>
  <inkml:trace contextRef="#ctx0" brushRef="#br0" timeOffset="144838.0574">15560 6747 1074 0,'0'0'15'0,"0"0"63"0,0 0 78 16,0 0-59-1,0 0-37-15,0 0-14 0,0 0 0 16,-17-34-22-1,16 34-15-15,-1 7-9 0,2 19-24 16,-1 14 24 0,-1 9 5-16,1 2 5 0,1-3-7 15,0-1-3-15,0-4 5 16,0-6-5-16,0-5 0 16,3-10 0-16,1-5-4 0,2-9-3 15,-1-5-180 1,-5-3-166-16,0-23-495 0</inkml:trace>
  <inkml:trace contextRef="#ctx0" brushRef="#br0" timeOffset="145509.8412">15627 6750 794 0,'0'0'98'16,"0"0"-51"-16,0 0 114 0,0 0-59 15,0 0-53 1,0 0-13-16,-6-37-4 0,15 28-12 16,4 4-13-1,10 0-6-15,-1 5 2 0,2 0-3 16,0 0 0-1,0 2-3-15,-7 12-2 0,-1 3 0 16,-13 5-9 0,-3 3 6-16,0 3 8 15,-22-2 5-15,2-5 1 0,-1-7-1 16,9-5-1-16,3-6-3 16,9 0 3-16,0-3 8 15,0 0-8-15,0 0 5 16,9 0-2-16,12-3-6 15,6-6-1-15,3 4 0 16,1 3-1-16,-3 2-1 16,1 0 0-16,-7 0 0 0,-1 14-6 15,-12 5-2 1,-9 5 0-16,0 7 10 0,-18 0 2 16,-13 2 7-1,-5-2-3-15,-6-6 10 0,1-6 13 16,3-5 10-1,4-7-3-15,10-2-1 0,3-5-15 16,3 0-6 0,9 0-10-16,3-2-4 0,2-15-132 15,4-9-463-15</inkml:trace>
  <inkml:trace contextRef="#ctx0" brushRef="#br0" timeOffset="149294.3929">19294 1233 909 0,'0'0'1'16,"0"0"80"-16,0 0-14 15,0 0 13-15,0 0-49 16,-90-29-6-16,69 29-11 16,-1 0-7-16,-7 1 17 15,-2 12 0-15,0 4 11 16,-2 5 0-16,3 6-9 16,8 6-6-16,3 6-6 15,6 7-5-15,10 0 1 16,3-2-2-16,3-4-5 15,23-6-3-15,5-5 2 0,12-4 2 16,5-4-2-16,5-5-1 16,6-4 2-16,-1-7-3 15,6-6-29-15,2 0-84 16,-4 0-14-16,-2-12-75 16,-13-4-29-16,-9-3-160 15</inkml:trace>
  <inkml:trace contextRef="#ctx0" brushRef="#br0" timeOffset="149934.9539">19668 1538 562 0,'0'0'66'16,"0"0"62"-16,0 0-24 0,0 0 48 16,-32-80-41-1,15 70-28-15,0 7-30 0,-5 3-28 16,-2 3 3-16,3 14-12 16,-3 7-8-16,5 1-2 15,6 0 0-15,10 0-3 16,3-3-2-16,3-2 1 15,20-3 1-15,6-6-1 16,6-6-1-16,1-5-1 16,0 0 0-16,-3 0-18 15,-5-12-45-15,-4-5 23 16,-15-2-1-16,-8-1 30 16,-1-1 11-16,-7 1 0 15,-14-1 4-15,-1 4 24 16,3 9 4-16,5 2 5 0,5 6 8 15,4 0-39-15,5 11-6 16,0 9-9-16,0 8 9 16,14-1 1-16,10-5 0 15,4-2 1-15,5-3-2 16,3-6 0-16,4-3 0 16,-5-4 1-16,-2-4 2 15,-1 0-3-15,-12 0-1 16,-1-9-7-16,-9-7-11 15,-6-7 14-15,-4-6 4 16,0-8 1-16,-1-11 1 16,-12-8 1-16,-4-6 1 0,1 1 2 15,4 6 1-15,-2 9 8 16,8 12 17-16,2 12 5 16,2 9 2-16,1 12 16 15,1 1-35-15,0 3-19 16,6 20-16-16,12 11 16 15,3 11 4-15,0 4-1 16,-2 7-1-16,-3 0 1 16,1 0-3-16,-5-3 1 15,-3-5-1-15,-1-4-3 16,-3-6-33-16,0-4-78 16,1-11-55-16,4-10-156 15</inkml:trace>
  <inkml:trace contextRef="#ctx0" brushRef="#br0" timeOffset="150216.3693">20476 1349 1034 0,'0'0'14'15,"0"0"47"-15,0 0 71 16,0 0-64-16,0 0-36 0,-106 1-16 16,76 30-2-1,7 9 7-15,3 2-7 0,8-1-4 16,11-3-5-16,1-4-2 16,7-4-2-16,19-4 3 15,2-4 0-15,6-7-4 16,5-7-39-16,-6-6-114 15,-2-2-157-15,-4-13-540 16</inkml:trace>
  <inkml:trace contextRef="#ctx0" brushRef="#br0" timeOffset="150810.3809">20567 1380 1051 0,'0'0'9'0,"0"0"115"16,0 0-39-16,0 0-81 15,0 0-3-15,0 0-1 16,23 68 4-16,-6-35-1 16,4-3 0-16,0-3-1 15,0-6 1-15,3-6-2 16,-5-3 0-16,1-7 1 16,-7-5-2-16,-3 0-14 15,-4 0-28-15,-3-15-27 16,-3-8-27-16,0-4 69 15,0-4 0-15,-4-4 26 16,-4 6 1-16,1 3 11 16,4 12 32-16,3 11 25 0,0 3-45 15,0 1-23-15,7 21-6 16,13 8 6-16,5 5 8 16,4 0 9-16,2-4 7 15,0-6-3-15,4-5-1 16,0-9 3-16,1-3-2 15,-5-6-14-15,-3-2-2 16,-8-1 0-16,-8-16 3 16,-8-9 4-16,-4-6-7 15,0-11-3-15,-8-12-2 16,-7-8 1-16,-5-5 0 16,5 0-1-16,1 5 0 15,5 8 3-15,2 16 2 0,6 15 4 16,1 12 36-16,0 12 7 15,0 2-50-15,11 27 1 16,6 17-3-16,8 12 18 16,-5 6 1-16,1 5-3 15,-3 2-3-15,-3-1-5 16,-5-4-6-16,-3-9-4 16,-7-5 2-16,0-12-160 15,-7-11-243-15</inkml:trace>
  <inkml:trace contextRef="#ctx0" brushRef="#br0" timeOffset="151669.8223">21681 1385 1024 0,'0'0'31'16,"0"0"136"-16,0 0-62 16,-81-36-51-16,56 36-31 15,1 0-11-15,1 18-3 16,3 7-4-16,4 8-2 16,8 4 4-16,8-1 2 15,0-4-5-15,9-5-3 16,14-5 4-16,5-5-1 15,2-9-2-15,3-5 2 16,-5-3-4-16,-3-6-21 16,-5-14-47-16,-6-6-9 0,-4-6 11 15,-10-9 22-15,0 1 39 16,0-2 5-16,-6 6 2 16,-2 11 38-16,1 13 15 15,4 8 10-15,1 4-29 16,2 7-36-16,0 19-6 15,0 12 5-15,5 4 1 16,13 0 1-16,5-5 3 16,6-5-3-16,2-8 5 15,3-4-3-15,2-5 1 16,2-8 0-16,-2-7 0 16,-1 0-2-16,-6 0 0 15,-4-15-2-15,-9-7 0 0,-7-4-14 16,-6-10-8-16,-3-13-2 15,0-7 2-15,-7-6-7 16,-5 0 27-16,-8 6 2 16,4 4 2-16,6 15 6 15,-1 9 23-15,5 15 5 16,2 7 2-16,4 6-15 16,0 6-23-16,0 21-8 15,11 17 8-15,5 10 4 16,-3 11 14-16,0 5 2 15,4 2-1-15,-5-5-6 16,1-8-10-16,-3-12 0 0,-3-12-3 16,-4-8 0-16,-3-10-11 15,0-8-104-15,-13-9-132 16,-7-4-365-16</inkml:trace>
  <inkml:trace contextRef="#ctx0" brushRef="#br0" timeOffset="152091.9339">21826 1448 1007 0,'0'0'12'16,"0"0"83"-16,0 0-5 16,0 0-51-16,0 0-24 0,105-17-2 15,-50 10 2-15,1 2-4 16,2-3-10-16,1-1-1 15,-7 2 0-15,-10-1-1 16,-7-3 1-16,-6 4 0 16,-9-3 0-16,-6-3 0 15,-4 0 0-15,-4-1 0 16,-3-2 0-16,-3 2 0 16,0 2 1-16,0 2 0 15,-7 2 0-15,-9 4-1 16,-8 4 0-16,0 0 0 15,-3 4 4-15,3 13 6 16,6 3 8-16,8 3-9 16,7 7 1-16,3 4 1 0,3 4 6 15,22-1 0-15,9-6-2 16,10-3 0-16,8-7 4 16,3-7-9-16,-1-2-7 15,-6-3-2-15,-11-5-1 16,-7 0-61-16,-13-4-95 15,-13-2-215-15</inkml:trace>
  <inkml:trace contextRef="#ctx0" brushRef="#br0" timeOffset="153187.6695">23695 1291 688 0,'0'0'131'0,"0"0"-75"15,0 0 140 1,0 0-58-16,0 0-81 16,-90-39-9-16,59 39-19 15,-1 0 11-15,0 19-8 16,5 11-8-16,2 11-1 0,7 11-10 15,9 5-2-15,9-4-5 16,0-2-3 0,24-10 0-16,2-7-1 15,9-4-2-15,1-7 1 16,-1-6-4-16,0-5-71 0,-4-10-99 16,-2-2-199-16</inkml:trace>
  <inkml:trace contextRef="#ctx0" brushRef="#br0" timeOffset="153603.7408">23810 1330 1122 0,'0'0'8'0,"0"0"74"16,0 0-20-16,0 0-58 15,0 0-1-15,0 0 32 0,89 84 5 16,-53-47-7-16,-3-6-15 15,-6-4-10-15,-2-5-4 16,-4-6-2-16,-6-4-1 16,-5-4-1-1,-4-5 0-15,-4-2-6 0,-1-1-49 0,-1-2 37 16,2-20-11 0,-2-10-35-16,0-7 57 15,0-6 5-15,-2 5 4 16,-7 4-2-1,-1 13 8-15,6 10 34 0,4 9 11 0,0 4-25 16,0 1-28-16,8 20-5 16,9 13 5-1,7 9 5-15,-4 1 5 16,5-1 2-16,-5-4-8 16,1-3-1-16,-7-8-2 0,-1-5 0 15,-7-4-1-15,-5-5-23 16,-1-6-184-16,-1-8-204 15</inkml:trace>
  <inkml:trace contextRef="#ctx0" brushRef="#br0" timeOffset="154139.3537">24292 1303 1035 0,'0'0'8'16,"0"0"14"-1,0 0 82-15,0 0-26 0,91 64 2 16,-69-22-29 0,-4 4-20-16,-9-1-14 0,-9-3-7 15,0-7-5-15,0-8-2 16,-8-10-3-16,-1-6 2 16,5-9-2-16,1-2 3 15,1-7 7-15,1-17-10 16,1-9-13-16,0-6 7 15,0-10 3 1,9 1 3-16,6 2 0 0,4 7 0 16,7 10 1-16,3 11-1 15,3 5-2-15,-1 10 1 16,0 3 0-16,-2 10 0 0,1 14 0 16,-1 9 1-1,-2 8 3-15,-2-1 0 0,-2 2 1 16,-8-6-4-1,0-6 0-15,-12-5 0 0,-3-6 5 16,0-4-5 0,-3-6-1-16,-15-2 1 0,3-6 3 15,2-1 0 1,-1-3 7-16,4-18-3 0,2-6-1 16,5-14 1-16,3-7-1 0,0-4-5 15,5 4 3 1,11 7-3-16,2 12-1 0,3 6-1 15,4 5-3 1,2 6-7-16,0 0-68 0,-2 4-72 16,-2 0-146-1,-6-1-369-15</inkml:trace>
  <inkml:trace contextRef="#ctx0" brushRef="#br0" timeOffset="154549.8976">25112 1468 788 0,'0'0'112'16,"0"0"-96"-16,0 0 151 0,0 0-74 15,0 0-43 1,0 0-32-16,83-9-12 0,-77-5 5 15,-2-3 5 1,-4-3 4-16,0-1 5 0,-7-3-12 16,-9 3 19-1,-6 1 6-15,2 8 2 0,4 4 9 16,2 5-9-16,5 3-15 0,3 2-20 16,-2 16-1-1,5 12-4-15,3 6 2 0,0 1-2 16,0 3 6-1,14-5-2-15,3-6-2 0,4-2 6 16,3-7-5 0,-6-4-1-16,2-4 0 0,1-3-2 15,-4-6-18 1,-1-3-121-16,-7 0-139 0,-6-17-333 16</inkml:trace>
  <inkml:trace contextRef="#ctx0" brushRef="#br0" timeOffset="155150.2589">25328 1286 998 0,'0'0'92'15,"0"0"-43"-15,0 0 36 16,0 0-25-16,0 0 28 16,81 70-48-16,-59-31-1 15,-5 2 4-15,-4 0-18 0,-7-6-14 16,-5-7-5-1,-1-9-2-15,0-11-4 0,0-5 3 16,0-3-3 0,2 0 12-16,1-14-12 0,3-11-11 15,3-12-21 1,0-6-8-16,-2 1 7 0,-2 6 17 16,-4 9 13-16,2 13 2 0,-3 9 2 15,0 5 3 1,4 0-4-16,1 10-3 0,4 14-6 15,6 10 9 1,1 2 2-16,7 1 5 0,3-5 6 16,6-9 5-1,2-6-5-15,2-6 6 0,0-9-5 16,-2-2-6 0,-5 0-2-16,-7-14-5 0,-3-5 4 15,-7-9 0-15,-6-8-2 16,-4-9-3-16,-2-7 0 15,0-6-1-15,-11-4-1 16,-5-2 2-16,1 8 0 16,0 10 5-16,6 17-4 15,3 15 4-15,4 11 24 16,1 3-21-16,1 18-8 16,0 21-11-16,0 14 11 0,0 7 1 15,0 6-1 1,0 1 2-16,3-6-1 0,3-1-2 15,3-11 1 1,3-12 0-16,-2-12 0 0,2-11-14 16,-1-11-76-1,-1-3-51-15,-1-15-157 0</inkml:trace>
  <inkml:trace contextRef="#ctx0" brushRef="#br0" timeOffset="155400.6147">25631 1291 1130 0,'0'0'14'0,"0"0"159"15,0 0-106 1,0 0-50-16,107-6 23 0,-33 0 8 16,0-2-38-16,-7 0 1 15,-6 0-6-15,-4 2 1 16,-9 0 1-16,-10 2-1 15,-12 3-5-15,-11-2-1 16,-11 3 0-16,-2 0-1 16,-2 0-12-16,-3 3-92 15,-18 8-28-15,-5-3-219 16</inkml:trace>
  <inkml:trace contextRef="#ctx0" brushRef="#br0" timeOffset="156199.7387">27293 1101 994 0,'0'0'33'0,"0"0"162"16,0 0-64-16,0 0-50 15,0 0-7-15,0 0-12 16,0 0-37-16,-3-42-15 15,3 52-10-15,0 20-3 16,0 12 3-16,0 8 11 16,0 2 3-16,0-1-12 15,0-3 1-15,0-1-2 16,0-5 2-16,-2-3-6 16,-6-7 3-16,-2-8-41 15,-2-5-92-15,-4-11-85 0,-2-8-181 16</inkml:trace>
  <inkml:trace contextRef="#ctx0" brushRef="#br0" timeOffset="156793.5321">27066 1317 1062 0,'0'0'25'15,"0"0"0"-15,0 0 56 16,0 0-61-16,0 0-12 15,91-45-2-15,-48 39 0 16,3-3-3-16,1 2 1 16,2-3-2-16,-3 0-2 0,-3-1-7 15,-9 0-101-15,-7-1-74 16,-10 1 34-16,-7 0 44 16,-5-3-33-16,-2 2 72 15,-2-5 65-15,-1 2 86 16,2 0 14-16,-1 2-38 15,1 3 19-15,-1 5-12 16,1 5 50-16,1 0-56 16,1 0-48-16,3 20-11 15,1 13 41-15,1 8 25 16,-1 6-29-16,2 8 0 16,-4 3 9-16,-2 0-25 15,-4-1-5-15,0-7-12 0,0-11-4 16,0-13-2-16,0-10 0 15,0-8-1-15,-1-5 0 16,-1-3 2-16,-1 0 6 16,-1-20 9-16,1-7-13 15,1-15-4-15,2-8 2 16,0-1-2-16,12 3 1 16,9 12 0-16,2 12-2 15,4 10 0-15,-1 11-3 16,1 3 0-16,-3 2 1 15,1 15-3-15,-2 5 4 16,1 1-2-16,-2 3 3 0,-3 0 0 16,-1 0 0-1,-4-1-2-15,-7 2-2 0,-7-5-154 16,0-6-166-16,-9-13-610 16</inkml:trace>
  <inkml:trace contextRef="#ctx0" brushRef="#br0" timeOffset="157168.5707">27959 1293 992 0,'0'0'41'16,"0"0"7"-16,81-22 74 15,-48 22-55-15,4 8 6 0,-1 12-34 16,-2 8-8-16,-1 1 0 15,-6 6-2-15,-3-2-5 16,-11 1-15-16,-6-3-3 16,-5-8-3-16,-2-3-1 15,0-9-1-15,-13-1 0 16,-5-4 3-16,-5-5-1 16,3-1 0-16,0-3 7 15,4-16-7-15,2-8 5 16,2-8-8-16,8-7 6 15,1 3-4-15,3 3-2 16,0 12 0-16,10 2 0 16,10 5-6-16,0 2 2 0,7 1-38 15,3 2-60-15,0 3-75 16,0-6-135-16,-8 2-425 16</inkml:trace>
  <inkml:trace contextRef="#ctx0" brushRef="#br0" timeOffset="157418.5435">28517 759 1167 0,'0'0'27'0,"0"0"143"16,0 0-137-16,0 0-30 16,0 0-1-16,4 82 5 15,-4-29-2-15,-13 1-5 16,-9-1-63-16,-2-12-304 16</inkml:trace>
  <inkml:trace contextRef="#ctx0" brushRef="#br0" timeOffset="158700.3622">29499 1126 1021 0,'0'0'11'16,"0"0"154"-16,0 0-33 16,0 0-38-16,0 0-73 15,0 0-21-15,0 0 0 16,-60 92 6-16,35-27 2 15,-2 5-1-15,0 1-1 16,3-6 0-16,5-11-2 16,4-16-3-16,6-12 0 15,4-10 3-15,4-9-3 0,1-7 1 16,0 0 3-16,0 0 9 16,0-10 4-16,7-14 16 15,7-13-31-15,5-11 5 16,0-12-4-16,0-8 2 15,1-5-6-15,1 6 2 16,0 8 2-16,0 10-2 16,0 15 3-16,-3 9-1 15,-2 10-4-15,-5 8 2 16,0 5 3-16,-2 2-5 16,2 4-6-16,4 18 5 15,0 9 0-15,1 11 1 16,1 6 0-16,2 5 4 0,0 1-1 15,1 1-3-15,-2-2-1 16,-5-8 1-16,-1-7 1 16,-8-9 1-16,-2-4-4 15,-2-9 2-15,0-7-1 16,0-4 1-16,0-2-4 16,0-1-19-16,-2-2-64 15,-9 0-43-15,-3-7-133 16,-2-15-176-16</inkml:trace>
  <inkml:trace contextRef="#ctx0" brushRef="#br0" timeOffset="158950.3798">29461 1383 794 0,'0'0'15'0,"0"0"126"16,0 0 11-16,0 0-44 15,0 0-73-15,0 0-12 16,8-30-10-16,13 23-3 16,7 0-5-16,8 1-1 0,-1 0-4 15,4 2-6 1,0 0-60-16,-9-5-270 0</inkml:trace>
  <inkml:trace contextRef="#ctx0" brushRef="#br0" timeOffset="159403.468">30054 1448 806 0,'0'0'189'0,"0"0"-96"16,0 0 70-16,0 0-72 16,0 0-42-16,0 0-33 15,1-6-11-15,20 2 1 16,6 0 0-16,4 1 6 0,2-2-1 15,3 1 0-15,-5 1-4 16,-6-2-5-16,-7 3-2 16,-7-1-1-16,-7 0-74 15,-4-1-95-15,0-7-205 16</inkml:trace>
  <inkml:trace contextRef="#ctx0" brushRef="#br0" timeOffset="159731.6762">30613 1205 1123 0,'0'0'30'16,"0"0"116"-16,0 0-16 15,0 0-54-15,0 0-47 16,0 0-20-16,21 26 7 16,-14 4 14-16,0 7-6 15,-2 1-1-15,0 2-11 16,-2 1-3-16,0-2-3 16,1-6-4-16,-2-7-2 0,-2-6 1 15,0-8 1 1,0-4-4-16,0-4-5 0,0-4-50 15,-6 0-70-15,-10-3-98 16,0-18-275-16</inkml:trace>
  <inkml:trace contextRef="#ctx0" brushRef="#br0" timeOffset="160342.2139">30645 1175 984 0,'0'0'8'16,"0"0"140"-16,0 0-40 16,0 0-38-16,0 0-18 15,0 0-30-15,23-49-7 16,-2 49-1-16,3 0 2 15,2 0-7-15,3 0-2 16,1 5-4-16,-3 8-1 16,0 7-4-16,-7 3 2 15,-6-1-5-15,-8 0 3 16,-6 2-1-16,-6-2 3 16,-20-1 0-16,-12-3 0 15,-3-2 1-15,2-4 2 0,8-4-1 16,12-4 3-16,10-4-2 15,6 0 5-15,3 0 13 16,0 0-3-16,0 0-8 16,18-4-10-16,9-6 2 15,6 3-4-15,4 5 2 16,0 2-2-16,-6 0 1 16,-4 3-2-16,-6 10 3 15,-3 5-6-15,-3 3 6 16,-5 0-1-16,-7 1-1 15,-3 5 2-15,-4-4 4 0,-18 2 7 16,-8-1 3-16,-6-7 5 16,-2-4 3-16,3-2-6 15,2-3-4-15,5-3 0 16,7-5 4-16,0 0 0 16,2 0-11-16,5 0 3 15,1-7-4-15,2-3-4 16,-1-2-1-16,-1 2-43 15,-2-1-113-15,-1-5-248 16</inkml:trace>
  <inkml:trace contextRef="#ctx0" brushRef="#br0" timeOffset="164805.514">20229 2648 1117 0,'0'0'14'0,"0"0"-2"16,0 0 54-16,0 0-7 16,0 0-55-16,0 0-4 15,0 0-17-15,-3 85 17 16,3-10 5-16,-3 8 12 15,-7-2 0-15,3-11-11 16,0-12 7-16,4-13-6 16,3-11-1-16,0-11 0 15,0-6-3-15,0-12 3 16,0-3-1-16,0-2 3 16,0 0 9-16,0-4 11 15,4-16 24-15,12-9-41 0,4-9-8 16,-1-3-2-1,4-1 1-15,-3 3-1 0,2 7 0 16,-6 11-1-16,-3 9-1 16,1 12-4-16,-7 0-2 15,2 11 1-15,1 15-4 16,-2 6 10-16,-4 3-3 16,-4-3 1-16,0 0 0 15,-4-7-5-15,-12-3 7 16,-2-6-1-16,-8-7 1 15,3-2 3-15,-6-7 2 16,2 0-1-16,2-2-3 16,-2-12-1-16,5-5-34 0,-1-2-43 15,10-5-65 1,3 0-87-16,7-5-44 0</inkml:trace>
  <inkml:trace contextRef="#ctx0" brushRef="#br0" timeOffset="165352.3829">20518 2934 948 0,'0'0'19'16,"0"0"31"-16,62 78 44 16,-32-51-12-16,5 1-24 15,-6-2-14-15,4-3-21 16,-4-5-7-16,-4-4-7 0,-1-6-3 15,-11-4 0-15,0-4-3 16,-7 0 0-16,1 0 7 16,-1-4-2-16,-3-10-5 15,1-5 0-15,-1-6-1 16,-2-3 0-16,-1-3-1 16,0 1-1-16,0 6 0 15,0 12 2-15,0 7-1 16,0 5 4-16,2 0-5 15,-1 17-13-15,2 21 13 16,3 13 15-16,2 9 14 16,4-1 6-16,-5-1 1 15,-2 0-12-15,-5 0-2 0,0-5-5 16,-5 0-4-16,-14-6-9 16,-5-8 2-16,-6-6-1 15,-2-7 2-15,-4-9-1 16,-3-9 3-16,4-8 0 15,6-1 0-15,5-23-3 16,9-2-4-16,0-2 2 16,10 1-3-16,5 0-1 15,3 4-1-15,20 2 0 16,10 5-1-16,1 5-2 16,9 8-5-16,5 3-31 15,1 0-10-15,0 3-61 0,-4 11-67 16,-11-1-200-16,-12-1-478 15</inkml:trace>
  <inkml:trace contextRef="#ctx0" brushRef="#br0" timeOffset="166469.9209">22402 2742 1028 0,'0'0'15'15,"0"0"9"-15,0 0 134 16,0 0-42-16,0 0-50 15,0 0-60-15,0 0 1 16,7 37-5-16,8 26 22 16,-1 4 2-16,-7-1-7 15,0-4-3-15,-4-8-6 16,-3-8-4-16,0-12-1 16,0-9-4-16,0-11 1 15,0-7-2-15,0-7-52 0,-1 0-74 16,-9-15-73-1,-6-12-330-15</inkml:trace>
  <inkml:trace contextRef="#ctx0" brushRef="#br0" timeOffset="167037.6033">22012 2750 1133 0,'0'0'1'0,"0"0"8"15,0 0 55 1,0 0-35-16,0 0-21 0,105-58-2 16,-41 48-3-1,11-1 7-15,5-2-2 0,-2 1-5 16,-4 1-2 0,-10 0-1-16,-13 1 0 0,-12-2-7 15,-9 0-35-15,-15 1-9 16,-4-4 25-16,-6-1 16 15,-4-1 10-15,-1 4 0 16,0 7 3-16,0 2 18 16,0 4 25-16,0 0-30 15,0 5-16-15,3 24-1 16,4 17 1-16,4 17 20 16,0 4 5-16,2 3 18 0,1 1-13 15,-5-4-5 1,0-9-10-16,-4-8-3 0,1-13-4 15,-3-8-2 1,0-11-2-16,-1-9-4 0,-1-6 3 16,-1-3-2-1,0 0 14-15,4-9 10 0,-1-16 13 16,0-8-34-16,7-5-2 16,0-2 0-16,6 5 0 15,1 9-1-15,2 7 2 0,0 9-6 16,0 10 1-1,0 0 1-15,-1 14-9 0,1 8 8 16,1 6 2-16,-4 0 2 16,-1 2-2-16,-4-2 0 15,-7 1 0-15,-4 1-10 16,0-6-166-16,0-10-168 16</inkml:trace>
  <inkml:trace contextRef="#ctx0" brushRef="#br0" timeOffset="167437.6839">23259 2995 452 0,'0'0'510'15,"0"0"-504"-15,0 0 29 0,0 0 88 16,0 0-41-1,82 6-44-15,-62-6-12 0,-10-4 0 16,-2-6 6-16,-7-2-4 0,-1-3-8 16,0-4-6-1,-1-5-1-15,-14 2-4 0,-5 1 7 16,0 6 13 0,-2 5 4-16,3 5 12 0,2 5-17 15,3 0-19 1,2 6-4-16,0 15-3 0,5 6 0 15,2 4 9 1,5 0-3-16,1-2-3 0,22-3 5 16,7-2-1-16,2-6-3 15,7-4-2-15,2-4-3 16,0-4 0-16,-2-6-2 16,-1 0-57-16,-10-3-112 15,-10-17-214-15</inkml:trace>
  <inkml:trace contextRef="#ctx0" brushRef="#br0" timeOffset="167885.8239">23591 2862 989 0,'0'0'58'0,"0"0"-40"15,0 0 137 1,40-77-42-16,-28 77-62 0,0 0-18 16,4 13-17-1,-1 19 10-15,6 7 16 0,0 6-2 16,-5-1-17-1,2-2-6-15,-4-5-7 0,-1-10-4 16,-4-7-1 0,-3-8-3-16,-3-7 1 0,0-5 1 15,-2 0 5 1,3 0-2-16,3-14 7 16,-1-10-9-16,3-8 0 15,1-7-5-15,-3 2 2 0,-1-1-2 16,1 5 0-16,-3 6 1 15,-1 8-1-15,1 4 0 16,-4 5-1-16,2 5-30 16,-1 0-81-16,-1 0-138 15,0-4-279-15</inkml:trace>
  <inkml:trace contextRef="#ctx0" brushRef="#br0" timeOffset="168354.6801">24211 3009 969 0,'0'0'5'0,"0"0"28"16,0 0 46-16,0 0-21 15,0 0-34-15,0 0-3 16,72-67 11-16,-68 50 4 16,-1-1-1-16,-3-1 8 0,0 0-5 15,-7 0-7 1,-13 4 25-16,1 5-14 0,1 3 5 15,4 5-20-15,4 2-6 16,3 0-12-16,-1 16-8 16,2 8 2-16,6 5-1 15,0 3 4-15,3 2 0 16,15-1 7-16,6-4-5 16,3-4 0-16,3-6-6 15,-2-2 0-15,-1-4 2 16,-2-10-4-16,-2-3-35 15,-3 0-88-15,-3-10-95 16,-8-15-210-16</inkml:trace>
  <inkml:trace contextRef="#ctx0" brushRef="#br0" timeOffset="168745.6213">24477 2762 928 0,'0'0'13'0,"0"0"91"16,0 0-7-16,0 0-23 15,86 48-15-15,-59-8 9 16,-3 5-20-16,-2-1-1 16,-5-3 2-16,-7-3-17 15,-4-6-6-15,-6-9-18 16,0-6-3-16,0-9-5 16,0-5 8-16,-3-3-2 15,-6-5 9-15,1-17-7 0,-1-13-3 16,5-7-3-16,1-7 2 15,3-4-4-15,0 7 1 16,7 6 0-16,10 12-1 16,4 10 0-16,0 7-1 15,1 11-1-15,4 0 0 16,0 3-2-16,3 18-4 16,-4 5 5-16,0 5 3 15,-5 4 0-15,-1-3 0 16,-4 2 0-16,-3-3 0 15,-6-4-1-15,-1-4-38 16,-5-4-111-16,0-11-120 16,0-8-195-16</inkml:trace>
  <inkml:trace contextRef="#ctx0" brushRef="#br0" timeOffset="168980.0333">25110 2771 416 0,'0'0'722'16,"0"0"-711"-16,0 0 50 16,0 0 1-16,0 0 59 15,46 85-59-15,-32-41-2 16,-2 2-18-16,-5-4-16 16,-2 0-13-16,-5-9-9 0,0-6-4 15,0-8 0-15,0-10 0 16,0-9-28-16,-3 0-84 15,-5-11-62-15,-5-19-267 16</inkml:trace>
  <inkml:trace contextRef="#ctx0" brushRef="#br0" timeOffset="169167.4958">25117 2409 767 0,'0'0'345'16,"0"0"-249"-16,0 0 54 15,0 0-66-15,0 0-51 16,0 0-33-16,-2-13-6 16,2 13-120-16,-1-7-274 15</inkml:trace>
  <inkml:trace contextRef="#ctx0" brushRef="#br0" timeOffset="169886.298">25445 2844 1130 0,'0'0'4'0,"0"0"81"16,0 0 7-16,0 0-40 15,0 0-19-15,91-64-17 16,-74 64-4-16,0 19 0 15,2 9 1-15,2 13 1 16,0 2 8-16,0 2 0 16,0-1-10-16,-6-6-6 15,-1-7-1-15,-8-9 2 16,-4-4-5-16,-2-7-1 16,0-4-1-16,-3-2 1 0,-10-5 2 15,1 0 4-15,-2 0 2 16,1-12-3-16,4-12 2 15,3-9-2-15,6-7 0 16,0-8-3-16,0-6 0 16,9 3-2-16,9 6 0 15,3 14-2-15,2 11 2 16,1 9-2-16,2 7 0 16,-4 4-4-16,1 3 0 15,-1 17 1-15,0 8 1 16,-5 8-5-16,-1 2 8 15,-4 2 3-15,-4-2-3 16,-4-6-4-16,-4-5 1 0,0-9-94 16,-3-7-88-1,-14-11-95-15,-2 0-319 0</inkml:trace>
  <inkml:trace contextRef="#ctx0" brushRef="#br0" timeOffset="170136.3157">26049 2205 154 0,'0'0'1039'0,"0"0"-1007"0,0 0 72 16,0 0-94-16,0 0-9 15,0 0 8-15,16 96-7 16,-16-48-2-16,0 3-8 16,-13-1-196-16,1-11-261 15</inkml:trace>
  <inkml:trace contextRef="#ctx0" brushRef="#br0" timeOffset="170714.3939">26669 2769 1135 0,'0'0'104'0,"0"0"-96"16,0 0 86-16,-119-36-36 0,74 36 2 15,2 2-5-15,4 15-37 16,13 0-7-16,6 2-6 15,12-1-3-15,8-1-1 16,0 2 3-16,17 3-2 16,16-1 1-16,8-1 3 15,1-1-3-15,-3-1-3 16,-8 0-2-16,-7 0-5 16,-8-1 4-16,-10 1 0 15,-6-5 3-15,0 1-1 16,-16 1 0-16,-11-3 1 15,-7 1 3-15,-5-3-2 16,0-2-1-16,5-3 1 0,2-4-1 16,4-1 2-16,4 0 1 15,5-1 4-15,4-8-5 16,3 2 11-16,5 1-10 16,1 2-3-16,1-2-1 15,-1 2-22-15,-1-6-107 16,-4-4-129-16,-5-6-663 15</inkml:trace>
  <inkml:trace contextRef="#ctx0" brushRef="#br0" timeOffset="171511.2754">27680 2571 1021 0,'0'0'11'16,"0"0"135"-16,0 0 4 16,0 0-44-16,0 0-47 15,0 0-43-15,0 0-15 16,6 10-1-16,2 35 17 16,1 6 4-16,-2 7 5 0,-1 3-8 15,-1-1-4-15,-2-4-6 16,-2-6-5-16,-1-9 0 15,0-7-3-15,0-8 0 16,-9-5 0-16,-3-9-34 16,-4-2-91-16,-2-10-120 15,-5-3-230-15</inkml:trace>
  <inkml:trace contextRef="#ctx0" brushRef="#br0" timeOffset="172074.0361">27462 2856 1084 0,'0'0'4'16,"0"0"41"-16,0 0 4 15,0 0-26-15,96-31-4 16,-42 25-6-16,4 0-6 16,-1-1-6-16,-1-1 1 15,-2-1-1-15,-5-3-2 16,-10-3-102-16,-8-4-102 15,-10-3-3-15,-9-2 57 16,-6-2 33-16,-6-1 118 16,0 0 112-16,0 3 45 15,0 9-28-15,-1 6 54 16,-2 8-72-16,3 1-48 0,0 0-56 16,0 17-7-1,0 17 0-15,0 10 4 0,7 12 23 16,2 4 2-16,-3 0 15 15,0 1-14-15,-3-5-9 16,-3-7-6-16,0-9-8 16,0-12-5-16,0-11 0 15,0-7-1-15,0-7 1 16,0-3-2-16,0-2 14 16,0-19 3-16,3-9-11 15,5-8-6-15,3-6 1 16,4 4-2-16,2 6 3 0,3 10-2 15,-1 11 3 1,-2 13-3-16,1 0-2 0,0 14-2 16,1 13 4-16,0 6 4 15,0 0 2-15,-6 1-1 16,2-1-4-16,-4-2 1 16,-5-4-2-16,-3-6-16 15,-3-8-213-15,0-13-363 16</inkml:trace>
  <inkml:trace contextRef="#ctx0" brushRef="#br0" timeOffset="172777.3076">28401 2912 861 0,'0'0'45'0,"0"0"-42"15,0 0 114-15,110 0-42 16,-67-3-39-16,-2-6-24 16,-8 0-10-16,-8-4 3 15,-11-1-4-15,-9-4 5 16,-5-1-3-16,0 0-1 16,-9-1 2-16,-10 1 27 15,-3 5 9-15,-2 5 1 16,0 5 21-16,3 4-23 15,0 0-16-15,3 17 2 0,5 9-19 16,4 9 4-16,3 4 5 16,6 0-3-16,0-3 9 15,12-3-8-15,10-3-3 16,7-4-1-16,6-7 0 16,4-5-4-16,6-7-4 15,3-3 1-15,2-4-2 16,0 0-22-16,-1-8-54 15,-6-11-25-15,-4-4 2 16,-10-7 12-16,-10-2-15 16,-8-6 72-16,-11 2 26 15,0 2 4-15,-2 5 30 16,-12 7 62-16,0 8 0 0,0 8-12 16,2 2 1-16,-3 4-55 15,0 8-19-15,-4 17-6 16,-1 12 2-16,5 5 6 15,6 0-8-15,8-1 5 16,1-5 6-16,7-8-6 16,17-3 1-16,4-7 0 15,7-5-5-15,0-7 0 16,1-6 7-16,-1 0-6 16,-4-6-2-16,-9-11 4 15,-7-5-3-15,-9-6 6 16,-6-7-6-16,0-2 2 0,-21 1 5 15,-7 5 8-15,-3 7-1 16,-1 13-14-16,-1 7-2 16,4 4-4-16,2 2-96 15,6 9-169-15,9-7-661 16</inkml:trace>
  <inkml:trace contextRef="#ctx0" brushRef="#br0" timeOffset="174168.3113">29264 2819 1225 0,'0'0'9'0,"0"0"77"15,0 0-8-15,104-45-16 16,-64 50-25-16,-2 21-17 16,1 11 1-16,-4 9 6 15,-7 0-8-15,-9-3-7 16,-11-5-7-16,-8-3-1 15,0-9 0-15,-6-8-4 16,-11-5 2-16,1-10-4 16,-3-3 4-16,4 0 4 15,1-16-6-15,5-7-4 16,6-5-2-16,3-3-1 0,0-6 4 16,2 1-7-1,12 2 3-15,3 6-1 0,4 6 5 16,1 5 0-16,2 4-4 15,2 7 6-15,-3 2-1 16,0 2 0-16,-4 2-2 16,-1-3 4-16,-4 1 0 15,-4-1 1-15,-3-3 0 16,-2 0 1-16,-1-3 0 16,0-1-1-16,-3-1 1 15,-1 0-3-15,0-3 1 16,0 3 0-16,0-2 0 0,-1 5 1 15,-7 3-4-15,-3 3-4 16,0 2 4-16,-4 7-2 16,-2 17 2-16,5 6 3 15,6 4 3-15,5 2-1 16,1 0 1-16,6-2 4 16,14-5-1-16,5-5-2 15,1-4 4-15,3-8-6 16,1-5 0-16,-2-5-1 15,-3-2 2-15,-3-2-3 16,-6-12-15-16,-3-6-17 16,-4-7-11-16,-3-7-31 15,-2-4 9-15,-1-5 44 0,1 4 20 16,0 6 1 0,-1 10 16-16,0 9 26 0,-2 11-7 15,4 3 1-15,4 0-29 16,7 19-7-16,2 13 13 15,1 9 3-15,1 5-7 16,-5 0 6-16,1-3 0 16,-4-4-6-16,-4-8 4 15,-1-7-10-15,-4-9 0 16,-2-7 3-16,-1-6-5 16,0-2-1-16,0 0 4 15,0-10 1-15,0-10-5 16,-1-13-7-16,1-6-4 15,0-4 7-15,1 0-2 0,14 1 2 16,5 10-1-16,2 8 3 16,1 12 1-16,0 12-1 15,1 0-2-15,-2 22-5 16,-2 12 6-16,-4 8 2 16,-4 3-1-16,-2-1 0 15,0-6 2-15,-1-6 5 16,-3-7-4-16,-3-9 1 15,1-6 0-15,-4-7 6 16,0-3-7-16,0 0 10 16,0 0 2-16,0-8 20 0,1-12-23 15,4-6-9 1,6-8 5-16,3-7-5 0,6 1-1 16,5-2 0-16,7 6 6 15,2 9-5-15,0 14-1 16,-1 8 0-16,-5 5 0 15,-2 10 2-15,-7 15 1 16,-2 8 2-16,-1 5 3 16,-4 2 2-16,1-4-4 15,-4-4-4-15,-6-3-2 16,-3-8 0-16,0-6-68 16,-6-15-217-16,-2-5-405 15</inkml:trace>
  <inkml:trace contextRef="#ctx0" brushRef="#br0" timeOffset="174308.8793">31315 3096 1221 0,'0'0'1'0,"0"0"-2"15,0 0-95-15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02T05:34:43.04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4668 2196 337 0,'0'0'29'0,"0"0"106"0,0 0-61 16,0 0-19-16,0 0 12 16,0 0-24-1,0 0 8-15,30-33-5 16,-30 32-29-16,0 1 20 15,0 0-28-15,0 0-9 0,0 0 9 16,0 0-6-16,0 0 9 16,0 0-8-16,0 0-4 15,0 0 9 1,0 0-9-16,0 0 0 16,0 0 17-16,0 0-14 0,0 0 6 0,0 0-4 15,3 0-1 1,0 0 22-16,5 0-15 15,-2 0-8-15,7 0 33 16,2 0-20-16,4 0-1 16,-1-5-4-16,-3 0-10 0,-3-1 8 15,0 0-9-15,-3 1 0 16,-3-2 8 0,1-2-7-16,-1-1-1 15,-4 2 7-15,-1-1-6 16,-1 1 21-16,2 1-15 0,-2 2 6 0,0 0 20 15,0 1-30 1,0 4 13-16,0-1-1 16,0 1-14-16,0 0 8 15,0 0-9 1,0 0-8-16,0 0 6 0,0 1-12 0,0 13 14 16,0 4 0-16,0 2 1 15,-3 3 5 1,0-1-6-16,-2 3 0 15,5 3 2-15,-4-2-2 16,4 4 0-16,-3-2 0 0,0 1 3 16,0-3-4-16,0-1 1 15,-3-3 0-15,0-4-1 16,0-4 1 0,2-2 0-16,1-2-3 15,-2-1 7-15,5-2-5 0,-3-1 1 0,3-2-4 16,-3-2-4-16,3 3-8 15,-3-2 0-15,0-2 8 16,-4 2 8-16,1-1-7 16,0 1 5-16,0-3-15 0,-2 3 10 15,-2 1-8-15,-2-1-6 16,-3-1 19-16,-3 2-3 16,5-1 1-16,1 0 4 15,4-1 0-15,1-1 6 16,4-1-2-16,0 0-2 15,3 0-2-15,-3 0 4 16,3 0-1-16,-3 0-3 16,3 0 0-16,-3 0 1 15,3 0 3-15,0 0-4 16,0 0 4-16,0 0-2 16,0 0 8-16,0 0-10 15,0 0 0-15,0 0-2 16,0 0 5-16,12 0-1 15,12 0 0-15,9 0 0 0,4 0 9 16,6 0-11-16,-1 0 0 16,1 0 17-16,-1 0-15 15,-6 0 0-15,-8-3-1 16,-4 0 2-16,-9 1 2 16,-5 1-5-16,-7 0 0 15,-3 1 4-15,0 0-3 16,0 0-1-16,0 0 0 15,0 0 1-15,0 0-7 16,0 0-8-16,0 0-98 16,-3 0-170-16,-13 0-318 15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02T10:06:54.493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19185 5223 151 0,'0'0'87'0,"0"0"-7"16,0 0 17-16,0 0-14 0,0 0-14 16,0 0-14-16,0 0-5 15,9-8 1-15,-9 0-1 16,0 8 5-16,0 0 1 15,0 0-12-15,0 0-9 16,0-2-16-16,-9-1 2 16,-9-1-9-16,1-3 4 15,-10 4 5-15,-5-1 6 16,-3 1-6-16,-9 2-21 16,-6 1 1-16,-11 0 10 15,2 0 12-15,-2 7-12 16,17 7-1-16,3 1 4 0,6 6-4 15,9-3-1-15,8 2 2 16,0 2-6-16,18-2 1 16,0-1-1-16,0 2-5 15,0-2-2-15,9 0 2 16,18 0 3-16,8 0 6 16,9-1-8-16,-3-1 0 15,11-4 2-15,-8-4-3 16,-3 5 0-16,12-5 4 15,-12 0-3-15,-15 4-1 16,1-1 0-16,-19 4-1 16,-8 5-1-16,0 4-2 15,-35 2 4-15,-23 3 2 0,-13-4-2 16,4-10 0-16,6 1 7 16,-7-10-7-16,16-7 0 15,2 0 4-15,-3-2-4 16,18-25-36-16,17-1-35 15,1 2-34-15,2-1-105 16,-2-1-355-16</inkml:trace>
  <inkml:trace contextRef="#ctx0" brushRef="#br0" timeOffset="546.872">19442 5207 353 0,'0'0'166'0,"0"0"-30"0,0 0-29 16,0 0-17-16,0 0-24 15,0 0 11-15,-102-32-11 16,93 30 16-16,9-1-22 15,-9 3-9-15,9-1-8 16,0 1 8-16,0 0-15 16,0 0-14-16,0 0-11 15,0 0-11-15,0 0-5 16,0 22 0-16,0 10 5 16,-8 7 3-16,-1 1 4 0,9 0-3 15,0 1-3 1,0-1 2-16,0 0-2 0,0-4 0 15,0-7 1-15,0-3-2 16,0-9 0-16,-9-2-2 16,0-3-3-16,1-8-63 15,-10 3-128-15,3-7-125 16,-2 0-283-16</inkml:trace>
  <inkml:trace contextRef="#ctx0" brushRef="#br0" timeOffset="1765.6158">19091 5465 401 0,'0'0'131'15,"0"0"-7"-15,0 0-36 16,0 0-3-16,0 0 1 16,0 0-20-16,205-23-7 15,-179 18 0-15,10-1-27 0,-13 1-19 16,3 1-9-16,9-2-3 15,-8 0 0-15,-1 0 2 16,-2-2-2-16,-7-1 1 16,1 5 0-16,-1-3 3 15,1 0-5-15,-1 2 0 16,1 0-1-16,-3 2 0 16,2-2 1-16,-8 5 0 15,8-2 2-15,-8-3-2 16,0 1 2-16,9-7 1 15,-10 6 0-15,1-7-1 16,-9 2 3-16,0 1 3 16,0 3 0-16,0 1-5 0,0 1-3 15,-9 1-6-15,-8-2 0 16,-10 0 6-16,1 2 9 16,9 1 7-16,-7 2-2 15,7 0-7-15,-1 0-3 16,9 0-4-16,-8 15 0 15,-1 7 1-15,18 0 2 16,0 8 1-16,0-5 1 16,0 2 4-16,9-5 5 15,26-3-1-15,0 2-3 16,6-6-1-16,-6-3-5 16,-8-2-1-16,8-5-2 0,-3-5 1 15,3 0-1-15,9-1-2 16,-9-18-23-16,-3 2-46 15,-14-1-17-15,-1-1-27 16,1 4-38-16,-18 0 13 16,0 1-25-16,0 1 46 15,0-4 80-15,9 4 38 16,-9-2 35-16,0 3 36 16,0 4 17-16,0-5 27 15,0 4 16-15,0 7-10 16,0 2-10-16,0 0-18 15,0 0-27-15,0 0-19 16,0 0-37-16,0 16-7 16,0 19 12-16,0 13 23 15,0 10 6-15,0 5-15 0,0 3 6 16,0-1-12-16,0-9-9 16,8-8-5-16,1-1-2 15,6-13 4-15,-15-7-7 16,0-7 0-16,0-10 4 15,0-4-6-15,0-2 0 16,0-4 1-16,0 0 3 16,0 0 2-16,0-14 2 15,-32-14-7-15,5-6-1 16,10-8-1-16,-10-5-1 16,19-4-3-16,8-2 3 15,0 5-2-15,0-1-1 0,0 10 2 16,17 2 0-16,18 7-1 15,0 9-2-15,-2 0 3 16,-7 6 1-16,0 5 0 16,-8 5 0-16,-9 5-3 15,-1 0 3-15,1 0-8 16,9 7 0-16,-4 18 8 16,-5-2-1-16,-9 1-1 15,0-1 0-15,0-1 1 16,0-7-3-16,-9 1-5 15,-23-5-3-15,-3-4-12 16,0-2-43-16,0-5-57 16,3 0-91-16,5 0-156 15</inkml:trace>
  <inkml:trace contextRef="#ctx0" brushRef="#br0" timeOffset="2750.1778">20508 5419 36 0,'0'0'316'15,"0"0"-202"-15,0 0-34 16,0 0-36-16,0 0 32 16,0 0 22-16,0 7 2 15,9-7-11-15,17 0-34 16,-3-4-22-16,4-10-17 15,-1 1-2-15,0-1-5 16,-8 0-1-16,5-2-5 16,-14 1 2-16,0 4 2 15,-9-2 13-15,0-2 2 0,0 3-3 16,0-3 1-16,0 0 3 16,0-2 5-16,-9 2-7 15,9 8-4-15,0 2-4 16,0 5 5-16,0 0-8 15,0 0-8-15,0 0-2 16,0 0-3-16,0 0-3 16,0 7 6-16,0 13 0 15,0 7 7-15,0 5-2 16,0 7 8-16,0 1 6 16,0-2 0-16,0 5 0 15,0-10-4-15,0 4-3 0,0-5-1 16,0-5-4-16,0-4-2 15,0-3-4-15,0-1 3 16,0-6-1-16,0 2-3 16,0 2 0-16,0-7-1 15,-9-5-1-15,3 6 0 16,-2-7 0-16,8-2 2 16,0-2 1-16,0 0 0 15,-9 0 5-15,0 0-3 16,0 0-3-16,-17 0-1 15,8-2-3-15,1-2-7 16,-15 4-17-16,-3 0-3 16,-1 0 30-16,10 0 2 0,0 0 0 15,2-3 8-15,7 0-4 16,8 3-1-16,0-5 1 16,9 5-2-16,0 0 2 15,0 0-1-15,0 0-1 16,0 0 1-16,0 0 3 15,0 0-7-15,0 0-3 16,0 0 1-16,0 0-2 16,27 0 4-16,31 0 6 15,4 0 5-15,14 0-7 16,-6 0 0-16,-3-1 3 16,-23-3-4-16,-3 4 0 0,-23-5 0 15,-10 0 0 1,1 5-1-16,-9 0-1 0,0 0-1 15,0 0-46-15,0 0-144 16,-9-1-298-16</inkml:trace>
  <inkml:trace contextRef="#ctx0" brushRef="#br0" timeOffset="3187.6843">21477 5478 547 0,'0'0'120'16,"0"0"137"-16,0 0-150 16,0 0-52-16,0 0-10 15,0 0-4-15,-41 7-5 16,41-4-2-16,0-3-9 16,0 0 0-16,0 0-2 15,0 0-15-15,0 0 4 0,41 0 21 16,20 0 26-16,-2-7-27 15,11-2-7-15,-18 0-9 16,-11-1 3-16,-14 7-2 16,-10-5-8-16,-17 8-3 15,0 0-6-15,0 0 0 16,0 0-28-16,0 0-115 16,0 0-362-16</inkml:trace>
  <inkml:trace contextRef="#ctx0" brushRef="#br0" timeOffset="5542.9668">23039 5389 315 0,'0'0'106'0,"0"0"36"15,0 0-76 1,0 0-7-16,0 0 41 0,0 0-11 16,0 0-16-1,-41-33-7-15,41 28-7 0,-17 3-7 16,8-1-15-16,-8 3-28 15,-1 0 4-15,9 0-8 16,-8 0 6-16,-7 0-7 16,-2 0 0-16,8 10 7 15,-8 1 1-15,8 5-3 16,1 6 5-16,8 6-11 16,9 7 0-16,0 2 4 15,0 5 5-15,0-3 1 16,35-3 4-16,-8-9-2 0,8-4-1 15,-9-9-1-15,6-7 3 16,-5-2-2-16,-1-5 1 16,18 0 7-16,-12 0-7 15,3-6-8 1,0-11-2-16,-8-2 0 0,-4-1-2 16,-14-3 1-16,0-4 0 15,-9 1 0-15,0-2 4 16,0 1-1-16,0 0 2 0,0 0-3 15,0 2-1 1,-27 4-5-16,4 3 0 0,-12 5-1 16,0 6-5-16,-1 4-14 15,-5 3-41-15,6 0-57 16,9 14-93-16,8-1-138 16</inkml:trace>
  <inkml:trace contextRef="#ctx0" brushRef="#br0" timeOffset="6183.516">23625 5485 630 0,'0'0'120'0,"0"0"137"15,0 0-151-15,0 0-72 16,0 0 2-16,0 0-23 16,-9 43 7-16,9 4 54 0,9 9-16 15,0 6-21-15,-1-3-9 16,-8-1 0-16,0-11-20 15,0-13-2-15,0-9 0 16,0-13 1-16,0-2 1 16,0-10-3-16,0 0-2 15,0 0 13-15,0-3 27 16,0-22-18-16,-17-11-20 16,-10-13-4-16,1-2-1 15,9-10 2-15,-7 6-2 16,24 6 0-16,0 3 0 15,0 10 0-15,0 4-2 0,24 2 0 16,2 7 0-16,9 3 2 16,0 3-1-16,-3 3 3 15,-5 7-4-15,-10 6 2 16,10 1-4-16,-10 0 3 16,9 1-3-16,-2 20 1 15,2 5 1-15,-8 0 0 16,-18-2 1-16,0-5 1 15,0 3-8-15,0 1 2 16,-9-5 4-16,-17-4-2 16,-7-5 3-16,7-1-19 15,0-8-17-15,-1 0-28 16,10 0-63-16,-1-8-162 0,4-15-434 16</inkml:trace>
  <inkml:trace contextRef="#ctx0" brushRef="#br0" timeOffset="6667.8939">24196 5528 301 0,'0'0'316'15,"0"0"-170"-15,0 0 7 16,0 0-75-16,0 0-1 16,0 0-4-16,0 7-12 15,0-7-13-15,11 0-12 16,-2 0-18-16,9-13-11 16,-1 4 0-16,-8-5 2 15,-9-2 0-15,0 1-1 16,0-3-2-16,0-1-4 15,0-2-2-15,-9 0 1 16,-17 8 4-16,-3 4-2 16,8 1-1-16,3 8 5 15,1 0-4-15,-1 0 7 0,1 24-6 16,-1 9-2 0,9 9 1-16,9 4 5 0,0-6 10 15,0-7-1-15,18-8-2 16,17-2-2-16,0-9-1 15,-5-5-1-15,8-4-4 16,-3-4-2-16,0-1-5 16,-3 0 0-16,-6 0-32 15,1-6-61-15,-10-16-129 16,1-5-202-16</inkml:trace>
  <inkml:trace contextRef="#ctx0" brushRef="#br0" timeOffset="6730.4175">24196 5528 531 0</inkml:trace>
  <inkml:trace contextRef="#ctx0" brushRef="#br0" timeOffset="7122.1088">24196 5528 531 0,'313'-132'153'0,"-313"125"65"0,0 2-112 0,0 5-15 0,0 0-8 0,0 0-33 16,0 0-20-16,8 0-20 16,10 21 3-16,0 7 24 15,8 7-1-15,-14 1-11 16,17-3-10-16,-12 1-4 15,10-3-3-15,-10-8-1 16,-8-5-4 0,-9-7 2-16,9-4-4 0,-9-2 1 15,0-5 0-15,0 0 2 16,0 0 8-16,0-5 12 0,0-16-7 16,0-8-15-16,0-7 2 15,0-7-3-15,0 1 3 16,0 2-4-16,32 3 1 15,3 8-2-15,9 12 0 16,-6 1 0-16,0 7 0 16,-3 7 0-16,0 2 1 15,-8 0 0-15,14 11 2 16,-6 16-2-16,-9 9 4 16,4 1-1-16,-1-3 1 0,-12-3-4 15,-8-3 1-15,0-8-3 16,-9-3 2-16,9 0-10 15,-1-6-53-15,1-9-177 16,9-2-125-16</inkml:trace>
  <inkml:trace contextRef="#ctx0" brushRef="#br0" timeOffset="7559.8123">26373 5376 488 0,'0'0'115'16,"0"0"98"-16,0 0-109 16,0 0-7-16,0 0 13 15,0 0-24-15,-155-57-22 16,91 55-5-16,8 2-16 16,-6 0-17-16,4 0-1 15,5 19-10-15,21 4-8 0,6 9-5 16,17 3-2-16,9 8 1 15,0-7 3-15,17 6 1 16,42-10 1-16,2-9-4 16,7 0 4-16,2-9-6 15,-3-8 0-15,4-6-7 16,-4 0-64-16,3 0-101 16,-11-16-89-16,-15-14-185 15</inkml:trace>
  <inkml:trace contextRef="#ctx0" brushRef="#br0" timeOffset="7809.7319">26373 5376 660 0,'205'-62'108'15,"-214"58"169"-15,9-4-116 0,0 8-42 16,0 0-33-16,0 0-45 16,0 0-24-16,0 0-13 15,0 23-3-15,0 15 8 16,9 7 7-16,8 5-1 15,1-4-8-15,0-5-1 16,-10-7-4-16,1-6-1 16,0-10 0-16,-9-4-1 15,0-8-1-15,0-3-28 16,0-3-37-16,0 0-62 16,0-14-118-16,-9-28-445 0</inkml:trace>
  <inkml:trace contextRef="#ctx0" brushRef="#br0" timeOffset="8044.1366">26569 4953 971 0,'0'0'198'15,"0"0"10"-15,0 0-148 16,0 0-35-16,0 0-17 0,0 0-8 16,9-27-4-1,-9 27-67-15,0 0-222 0,0-1-240 16</inkml:trace>
  <inkml:trace contextRef="#ctx0" brushRef="#br0" timeOffset="8840.9988">26794 5451 446 0,'0'0'107'0,"0"0"127"16,0 0-96-16,0 0-24 16,0 0-8-16,0 0-15 15,21-64-2-15,26 44-33 16,-12 4-25-16,3 5 3 0,9 7-8 15,-21 4-11-15,18 0-3 16,-12 8-12-16,12 20 1 16,0 13-4-16,-15 3 3 15,1 3-1-15,-13-2 1 16,-8-8 0-16,-9-7 1 16,0-12-1-16,0-4-1 15,0-9-4-15,0-5 5 16,-9 0 2-16,0 0 16 15,-17-19-11-15,3-16-2 16,5-10-3-16,0-10 1 16,18 2-2-16,-8 3 0 15,8 11 5-15,0 14-6 0,0 10-5 16,0 7 0-16,0 0 0 16,26 3 2-16,-5 1-28 15,25 4-42-15,-2 0-166 16,-9 0-189-16</inkml:trace>
  <inkml:trace contextRef="#ctx0" brushRef="#br0" timeOffset="9193.0803">27763 5336 279 0,'0'0'348'15,"0"0"-131"-15,0 0-45 16,0 0-75-16,0 0-7 16,0 0-12-16,-93-11-37 15,57 11-19-15,-2 4-3 16,0 18-9-16,12 10 1 15,0 4 4-15,8 2-6 16,18-5-4-16,0 4 2 16,0-10 0-16,35 0-2 0,0-9-2 15,3-6-1-15,9-4-2 16,-12-5-2-16,9-3-55 16,-3 0-105-16,-14-4-84 15,-1-16-111-15</inkml:trace>
  <inkml:trace contextRef="#ctx0" brushRef="#br0" timeOffset="9818.0921">27845 5359 492 0,'0'0'69'16,"0"0"173"-16,0 0-89 16,0 0-61-16,0 0 16 15,0 0-35-15,47-50-35 0,-38 73-23 16,8 19 14-16,10 6 2 15,-10 2 0-15,15-6-17 16,4-8-7-16,-10-9 4 16,9-12-2-16,-9-2 3 15,7-9 0-15,-7-4 2 16,-8 0-7-16,-1 0-2 16,1-4 1-16,-10-22-2 15,4-6-2-15,0-4-2 16,-12-4 0-16,0 4 0 15,0 7 1-15,0 10-1 16,0 11 2-16,0 3-2 0,0 5 0 16,0 0 0-1,0 0-3-15,0 5-7 0,0 22 6 16,17 7 3-16,10 2 1 16,8-1 1-16,-9-4 0 15,15-12 1-15,-14-3 0 16,-1-9 1-16,0-2 0 15,-5-5 1-15,8 0 3 16,-12 0-5-16,10-7 6 16,-10-17-6-16,1-1-1 15,-6-5 2-15,-4 8-3 16,-2-4 0-16,-3 2 1 16,-3 5 2-16,12 4-3 0,-12 5 0 15,0 5 0 1,0 5 0-16,0 0-2 0,0 0-1 15,17 7-8-15,1 18 8 16,8 9 3-16,1-6 0 16,2-1 1-16,0-5-1 15,-2-5 1-15,-1-12-1 16,-8 0 0-16,-10-5-1 16,-8 0-2-16,0 0-61 15,0 0-155-15,-44-19-342 16</inkml:trace>
  <inkml:trace contextRef="#ctx0" brushRef="#br0" timeOffset="10029.8997">28717 5109 455 0,'0'0'498'16,"0"0"-274"-16,0 0-6 15,0 0-175-15,0 0-24 16,0 0-18-16,9-52-1 16,9 52-31-16,-18 4-216 15,0 2-173-15</inkml:trace>
  <inkml:trace contextRef="#ctx0" brushRef="#br0" timeOffset="10404.9007">29268 5170 837 0,'0'0'60'0,"0"0"233"16,0 0-130-16,0 0-87 0,0 0-19 16,0 0-17-16,-18-49-19 15,18 49-12-15,0 12-9 16,0 21 0-16,0 17 1 16,26 4 4-16,15 4 1 15,-5-3 1-15,-10-12 1 16,0-4-6-16,6-9-2 15,-23-8 2-15,9-8-2 16,-9 0 0-16,-9-5-20 16,0-4-38-16,0-5-44 15,0 0-154-15,0 0-135 16</inkml:trace>
  <inkml:trace contextRef="#ctx0" brushRef="#br0" timeOffset="10795.5242">29060 5357 98 0,'0'0'470'15,"0"0"-343"-15,0 0 66 16,0 0-109-16,0 0-34 15,0 0 12-15,-29 0-6 0,29 0 4 16,0 0-8-16,0 0-6 16,0 0-9-16,0 0 3 15,0 0 3-15,20 0-3 16,33 0-12-16,-6 0-11 16,26-13-2-16,-3-3-1 15,6-2-6-15,-9 4 0 16,-14 0-3-16,-9 2 0 15,-12 6-2-15,-14 2-2 16,-9-1 1-16,-9 4-2 16,0-3-2-16,0 4-4 15,0 0-46-15,0 0-86 0,-27 5-185 16</inkml:trace>
  <inkml:trace contextRef="#ctx0" brushRef="#br0" timeOffset="12421.0649">30444 5215 328 0,'0'0'164'0,"0"0"-13"15,0 0-49-15,0 0-28 16,0 0 13-16,0 0-9 16,0 0-19-16,21-17-22 15,-1 10-12-15,-11 7 0 16,17-4-11-16,9-3-3 15,9 0-3-15,15-5-6 16,-4-1 2-16,10 2-3 0,-12 3-2 16,-24 3-1-16,-9 5-78 15,-20 0-82-15,0 0-154 16</inkml:trace>
  <inkml:trace contextRef="#ctx0" brushRef="#br0" timeOffset="12921.0749">30444 5211 195 0,'0'0'274'0,"0"0"-127"16,0 0 8-16,0 0-61 15,0 0-20-15,0 0-26 16,-9-23-40-16,1 42 2 16,-19 11 6-16,1 3 4 15,8 9 0-15,-11-5 12 16,17-3-9-16,4-7-5 16,8-11-6-16,0 0 2 15,0-8-13-15,0-5 3 16,0-3-3-16,17 0 9 15,24 0 1-15,-6 0-1 0,9-11-10 16,6 0 0 0,-6 2 0-16,-9 1 0 0,6 7-2 15,3 1-1-15,-9 0 0 16,-9 1 2-16,7 21-4 16,-16 7 3-16,1 3 2 15,-10 2 3-15,-8-1-2 16,0 1-1-16,0-7 17 15,-17-4-17-15,-30-10-5 16,0-2 5-16,3-7 11 16,-5-4-5-16,5 0-6 15,0-15-8-15,-3-6-68 0,18 3-126 16,-15 3-284 0</inkml:trace>
  <inkml:trace contextRef="#ctx0" brushRef="#br0" timeOffset="13764.874">31117 5453 363 0,'0'0'200'0,"0"0"-6"16,0 0-44-16,0 0-93 15,0 0-2-15,0 0-14 16,-8 5-4-16,8 0-5 16,0-3-7-16,0 2 1 15,0-1-4-15,0-3-3 16,29 0-2-16,6 0 2 0,9 0 1 16,6 0-9-16,-15-9-9 15,0-1 4-15,-18 7-5 16,-8-1 3-16,-9 4 0 15,0-4 3-15,0 2 7 16,0-5 7-16,0-7-15 16,0-1-3-16,0-6 1 15,0-5-4-15,0-6 0 16,0-6 3-16,0 6-3 16,0-3 0-16,0 11 0 15,0 3-2-15,9 6-2 16,23 1 1-16,-5 1 1 15,-1 2 2-15,18 5 3 0,-3 4-1 16,3 2 1 0,-6 0-2-16,-9 0-2 0,6 10-2 15,-9 12 3-15,-8-2 0 16,0 2-1-16,-18-3 1 16,0 4-3-16,0-3 3 15,0 0 0-15,0-3 4 16,-18-2 0-16,0 2 3 15,-8 0-7-15,9-2 2 16,-1 1 0-16,-3 0-1 16,19-3-1-16,2 1-1 15,0-2 1-15,0-1 1 16,32-2 6-16,38 2 7 16,15-6 13-16,26-5 13 0,-3 0-22 15,12-1-8-15,-20-14-1 16,-15-1 3-16,-41 9 3 15,-27 2-12-15,-14 5-1 16,-3 0-2-16,-3 5-28 16,-58 9-203-16,-24-14-431 15</inkml:trace>
  <inkml:trace contextRef="#ctx0" brushRef="#br0" timeOffset="20921.8472">1384 11177 117 0,'0'0'217'0,"0"0"-117"16,0 0 12-16,0 0-52 16,0 0 5-16,0 0-3 15,0 0-1-15,0 0-19 16,-61 22 10-16,61-22-4 15,0 0 2-15,0 0-2 16,0 0-12-16,0 0-10 16,0 0 1-16,8 0-18 15,33 0 7-15,21 0 5 16,40 0 8-16,27-13-3 16,17 0-12-16,18 1-9 15,6 1-2-15,-6 7-3 0,-9 4 0 16,-9 0 0-16,-26 0-1 15,-8 0 3-15,-19 0-2 16,-22-7 0-16,13-5 0 16,-13-1 0-16,-13 2-75 15,-14 3-70-15,-26 0-150 16,-18 3-309-16</inkml:trace>
  <inkml:trace contextRef="#ctx0" brushRef="#br0" timeOffset="21437.396">1917 11701 524 0,'0'0'115'0,"0"0"94"16,0 0-82-16,0 0-50 15,0 0-9-15,0 0-21 16,0-10-22-16,0 5-14 16,32-3-6-16,18-6-5 15,11 2 4-15,15-3-2 16,3 3-1-16,0-2 9 15,-11 3 2-15,-7-1-1 16,-29 8 6-16,-14 2-2 16,-9-1-11-16,-9 3-4 15,0 0-4-15,0 0-21 0,0 0-95 16,0 14-26 0,0-7-144-16,0-2-92 0</inkml:trace>
  <inkml:trace contextRef="#ctx0" brushRef="#br0" timeOffset="21718.7388">2318 11637 473 0,'0'0'87'0,"0"0"136"16,0 0-80-16,0 0-57 15,0 0 11-15,0 0 4 0,-15-10-31 16,15 10-18-16,0 0-34 15,0 19-18-15,0 24 0 16,24 17 14-16,2 9 5 16,-9 10 10-16,-8-8-12 15,-9-1-8-15,9-8-8 16,-3-11 10-16,-3-11-10 16,3-17 4-16,-6-7-3 15,0-12-2-15,3-4 0 16,-3 0-60-16,0-11-252 15</inkml:trace>
  <inkml:trace contextRef="#ctx0" brushRef="#br0" timeOffset="22515.5287">781 11976 607 0,'0'0'112'0,"0"0"65"15,0 0-54-15,0 0-40 0,0 0-27 16,0 0-15-16,-26-18 0 15,26 18 5-15,0 0 8 16,0 0-19-16,0 0-18 16,0 17-15-16,0 7 4 15,0 8 10-15,0 7-2 16,0 8-3-16,9 0-3 16,-1-5-2-16,1-2-2 15,-9-4-2-15,0-4-1 16,0-9 0-16,0-8-1 15,0 0 0-15,0-3-15 16,0-5-107-16,0-7-134 16,0 0-187-16</inkml:trace>
  <inkml:trace contextRef="#ctx0" brushRef="#br0" timeOffset="23046.7963">1314 12053 446 0,'0'0'85'0,"0"0"68"16,0 0-52-16,0 0-15 15,0 0-7-15,0 0-8 16,0-5-12-16,-9 5-3 16,0 0-19-16,-8 0-3 15,2 0-14-15,-5 5-10 16,-7 17-6-16,4 3 1 15,-3 7 3-15,17 2 0 16,0 2 0-16,9 0 1 16,0-2-5-16,0-8 4 15,26-10-1-15,1-5 1 0,-4-1 1 16,-5-10 3-16,-10 0 0 16,-5 0 15-16,3 0 7 15,-3-16 2-15,3-15-19 16,3-6-11-16,0-4-2 15,-9-3-2-15,0 2 2 16,0 3 1-16,0 12 0 16,0 7-5-16,0 4 0 15,-9 10-32-15,-26 1-203 16,-24-11-598-16</inkml:trace>
  <inkml:trace contextRef="#ctx0" brushRef="#br0" timeOffset="23796.9994">2078 10259 539 0,'0'0'175'0,"0"0"-1"16,0 0-78-16,0 0-11 16,0 0-8-16,0 0-7 15,0-23 3-15,0 23-5 16,0-3-12-16,0 3-23 15,0 0-9-15,0 0-15 16,0 0-9-16,0 3-4 0,0 26-5 16,0 24 9-1,0 19 0-15,17 6 3 16,1 5 1-16,5-5-3 0,-2 1 6 16,-4 1-6-16,-2-4 3 15,-6-4 0-15,0-8-1 16,8-14-2-16,-17-13 2 15,9-5 0-15,-9-16-2 16,0-1 0-16,0-8-1 16,0-2 0-16,0-5-7 15,0 0-39-15,0 0-112 16,-35-16-360-16</inkml:trace>
  <inkml:trace contextRef="#ctx0" brushRef="#br0" timeOffset="25360.0153">2078 10403 305 0,'0'0'135'15,"0"0"-9"1,0 0-56-16,0 0-24 0,0 0 1 15,0 0-18-15,0 0-14 16,0-38 25-16,0 33 19 16,0 5 6-16,0 0 7 15,0-1-24-15,0-2 4 16,0 3-7-16,0-1-5 16,0-4 2-16,0 5-1 15,0 0-4-15,0 0 3 16,0 0-4-16,0 0-14 15,0-5-21-15,17 0 2 16,54-2-4-16,19-3 1 16,16 5 0-16,22-1-1 15,1 0 0-15,9 6 1 0,8 0 0 16,15 0 0-16,-6-6 1 16,-8-3-1-16,-19-8 0 15,-31 6 1-15,-12-2 1 16,-18-1-2-16,-14 0 0 15,-3 10-1-15,-15-3 2 16,-18 2-2-16,1 5 0 16,-9 0 0-16,-9 0 0 15,0 0 1-15,0-2 2 16,0 2 1-16,0 0 3 0,0 0 6 16,0 0-4-1,0-3 8-15,0 3 1 0,0 0-4 16,0 0-5-16,0 0-2 15,0 0 0-15,0 0-6 16,0 0-5-16,0 0-1 16,0 14-6-16,8 21 12 15,1 6 0-15,6 8 1 16,2 3-1-16,1-3-2 16,-9-4 2-16,-1-10 0 15,1-8 1-15,-9-12-1 16,0-10 1-16,9 2-1 15,-9-7 2-15,0 0-1 16,0 0 2-16,0 0 1 16,0 0 0-16,0-12 2 0,0-15-5 15,0-11 0-15,0-7-1 16,0-5 1-16,0 2-1 16,0-1 0-16,0 11 0 15,0 3 2-15,9 3-2 16,8 5 1-16,-8 5-1 15,9 0 2-15,-10 5-1 16,1 2 1-16,-3 9 3 16,-3 2 0-16,-3-1 2 15,0 5-5-15,0 0-2 16,0 0-3-16,9 0 2 16,5 5-10-16,13 22 4 0,8 10 6 15,6 15 2-15,3 3 2 16,-9 2-3-16,9-1 0 15,-12-6 0-15,-6-10-1 16,-8-2 1-16,-1-12 1 16,-8-11-1-16,0-5 1 15,0-8-1-15,-9-2 1 16,0 0 1-16,0 0-2 16,0 0 4-16,0 0-2 15,6 0 4-15,-6-2-1 16,3-23-2-16,2-12-3 15,-2 1 2-15,6-8-2 16,-3 0 1-16,3 2-1 0,0 5 0 16,-1 5 1-1,1 0-1-15,0 14-1 0,0 1 1 16,-1 4-2-16,1 11 0 16,-9 2 1-16,0 0-1 15,0 0-6-15,18 0 0 16,5 0-1-16,21 2 8 15,9 7 0-15,23-5-1 16,20-4 2-16,16 0 0 16,8 0 0-16,-9 0 0 15,0 0 1-15,-17 0-1 16,-24 0 0-16,-20 0 0 0,-24 0 1 16,-8 0-1-1,-18 0-1-15,0 0-7 0,0 0-43 16,-18-4-137-16,-40-10-275 15</inkml:trace>
  <inkml:trace contextRef="#ctx0" brushRef="#br0" timeOffset="26063.1449">4027 9181 338 0,'0'0'245'0,"0"0"-18"0,0 0-70 15,0 0-31 1,0 0-14-16,0 0-24 0,0-15-29 15,0 15-21-15,0 0-16 16,0 0-22-16,-18 1-5 16,-5 22 5-16,-3 9 8 15,-9 12-6-15,8 1 1 16,10 4-1-16,2 1 1 16,3-8 3-16,12 2-1 15,0-7-1-15,0-5 1 16,9 0-2-16,9-5 1 15,8-8-4-15,0-7 1 16,7 0 1-16,-7-7 0 0,9-5-1 16,-9 0 0-16,7 0 5 15,-7 0-3-15,-6 0 0 16,-5 0 0-16,-6 0 3 16,8-5 3-16,-8-7 8 15,0 2-4-15,-9-7-4 16,0 2 2-16,0-3-4 15,0 0 0-15,0-1 4 16,-9 2-5-16,-8 4-2 16,-10 3-4-16,10 6 0 15,-16 4-6-15,-2 0-1 16,-9 4-11-16,12 19-36 0,6 5-69 16,8-7-281-1</inkml:trace>
  <inkml:trace contextRef="#ctx0" brushRef="#br0" timeOffset="28438.343">5590 10269 191 0,'0'0'191'0,"0"0"-42"15,0 0-23-15,0 0 15 0,0 0-19 16,0 0-35-16,0 0-5 16,-18-10-17-16,18 10-15 15,0 0-6-15,0-5-4 16,0 5 6-16,0 0-6 15,-5-4-4-15,5-4-6 16,-3 4-11-16,3 2 0 16,0-3-2-16,-6 5-4 15,6 0 2-15,0 0-11 16,0 0-2-16,0 0-2 16,0 0-2-16,0 0 1 15,0 2-5-15,0 24-3 16,0 16 9-16,0 13 1 15,0 3-1-15,9 5 0 16,-4-4 1-16,-5-4-1 0,9-8-1 16,-9-9 1-16,0-2 0 15,0-9 0-15,0-1 1 16,0-5-2-16,0-10 3 16,0 2-5-16,0-10 6 15,0-1-3-15,0-2 0 16,0 0 1-16,0 0 1 15,0 0 1-15,0 0 1 16,0 0 0-16,0 0-2 16,0 0-2-16,0 0 1 15,0 0 3-15,0 0-4 16,0 0 0-16,0 0-3 0,0 0-2 16,0 0-2-16,0 0-3 15,0 10-8-15,-17 2 10 16,-19 8-2-16,-5 2-2 15,-2 3 7-15,7-5-1 16,4-2 6-16,-3-2-1 16,18-6 1-16,8-5 0 15,0-4 0-15,3 4 0 16,3 1 0-16,3-2-2 16,0 3 0-16,0 2-2 15,9-1 3-15,44 2 1 16,14-5 3-16,12-5 0 15,15 0 0-15,8 0 0 0,1 0 1 16,-16 0 3-16,-19-5-7 16,-24 5 1-16,-27 0-2 15,-8 0-1-15,-9 0-2 16,0 0 1-16,0 10 1 16,0 12 2-16,-35 5 1 15,-6 0-1-15,-12-1-3 16,-8 0-2-16,-7-10 1 15,-2 1 4-15,3-2 0 16,14-3 2-16,3-2-4 16,6 0 4-16,9 5-4 15,3-3 4-15,3 5-4 0,-3 4 1 16,-12 3-2-16,17-1 1 16,-5 3 1-16,6-8 1 15,17-3-2-15,9-3 1 16,0-2-5-16,0-1-1 15,41-1 6-15,12 0 1 16,23-1 3-16,3-3-1 16,9-3-1-16,-12 2 2 15,-18-3 0-15,-14 2-2 16,-26-2-1-16,-9 0 0 16,-1 0 3-16,-8 0-1 15,0 0 1-15,0 0-2 16,0 0-1-16,0 7-6 0,0 3-2 15,9 7 8 1,-3 10 3-16,-3 4 0 0,3 15-2 16,-3 4 1-16,3 7 2 15,-6 3 4-15,3 5 0 16,-3-2 0-16,5-1 0 16,-5-2-2-16,3-1-2 15,3 2 0-15,-6-10-2 16,0-2 2-16,0-12 0 15,0-6 2-15,0-8 2 16,0-6-2-16,0-9 0 16,0-1-1-16,0-7-4 0,0 0 3 15,0 0-4 1,0 0-1-16,0 0-38 0,0 0-79 16,-50-32-491-16</inkml:trace>
  <inkml:trace contextRef="#ctx0" brushRef="#br0" timeOffset="30266.683">2482 12139 250 0,'0'0'185'15,"0"0"-98"-15,0 0-32 16,0 0-33-16,0 0 0 15,0 0-7-15,-27-5 23 16,19 5 11-16,8 0 19 16,0 0 11-16,-9 0 0 15,9-2-8-15,0-3 3 16,0 2-7-16,-6 3-16 16,6 0-8-16,0 0-13 15,0 0-4-15,0 0 3 16,0 0-2-16,0 0 0 15,0 0-6-15,0 0-6 0,0 0-11 16,0 10-4-16,0 22-7 16,0 16 7-16,0 11 2 15,6 3-1-15,3-3 3 16,-1-9-3-16,1-8 0 16,0-6 4-16,0-13 0 15,-9-3-3-15,8-4 0 16,-8-3-1-16,0-8-1 15,0-2 3-15,0-1-3 16,0-2 0-16,0 0 2 16,0 0-1-16,0 0 2 15,9 0 0-15,-9 0-1 0,0 0 1 16,0 0-3-16,9 0-4 16,6 0 1-16,2 0-2 15,12 0 5-15,21 0 2 16,12-10-1-16,14-2-1 15,17 2 2-15,4 0-1 16,3 2 1-16,-13-1 2 16,7 4-4-16,-6 3-3 15,-12-8 3-15,9 10-1 16,0-5 1-16,-6 5 0 16,-3 0 0-16,-6-1 2 15,0-3-2-15,6 4 5 16,-8 0 5-16,17-5-2 0,-15 0-1 15,9 4-2-15,-3-10-3 16,0 6-2-16,-15 5 0 16,10-1 0-16,-13-3 1 15,-5 4-1-15,-3-5 0 16,-6 5 2-16,5-5 1 16,-5-2-3-16,0 2 1 15,6 1-1-15,3-2 1 16,-4-2 0-16,-5 3-1 15,0 1 0-15,-9 0 0 16,-3 4 1-16,-5-5-1 16,-10 3 1-16,10 2-1 0,-1-4-1 15,6 4 0 1,-5 0 1-16,8 0 0 0,-3 0 0 16,-3-5 0-16,-5 5 0 15,2 0 3-15,-9-3-2 16,1 2 0-16,5-3 1 15,-5 1-2-15,0-2 1 16,-1 5-2-16,1 0 1 16,-10 0-2-16,1-2 2 15,0 2-1-15,-9 0 2 16,0 0-1-16,0 0 0 16,9 0-1-16,-9 0 1 15,9 0-1-15,5 0 1 16,-5-3 0-16,3 3 2 15,-3 0-1-15,-1 0-1 0,-2-2 5 16,-6 2 2-16,0-4 12 16,0 4-6-16,0 0 2 15,0 0-7-15,0 0-2 16,0 0-5-16,0 0 1 16,0 0-1-16,0 0-1 15,0 0 5-15,0-4-4 16,0 4 1-16,9-4-3 15,-9 1 2-15,0 2-2 16,0 1-2-16,0 0-27 16,0 0-67-16,0 0-245 15</inkml:trace>
  <inkml:trace contextRef="#ctx0" brushRef="#br0" timeOffset="31298.1738">6286 11498 429 0,'0'0'178'0,"0"0"-9"16,0 0-44-16,0 0-65 0,0 0-9 15,0 0-6-15,0 0-19 16,-17 0-8-16,17 0-5 16,0 0-7-16,9 0 8 15,32 0 42-15,-6 0-12 16,0-12-20-16,-9-3-4 15,-2 3-14-15,-13-3 4 16,-5 0-4-16,-6 3 6 16,0-3-6-16,0 3 7 15,0-4 4-15,0 0 0 16,0-4-3-16,-9 8-1 16,9-3 1-16,-5 10-6 15,5 1-1-15,0 4-1 0,0 0-6 16,0 0 0-1,0 0-4-15,0 4-1 0,0 20 5 16,0 11 0-16,0 11 11 16,0 9-1-16,0 4 4 15,0 0-4-15,0-6-1 16,0-1 0-16,0-8 2 16,0-13-1-16,-3-4-4 15,-3-5-3-15,-3-12 0 16,9-3-1-16,0-2-2 15,0-5 0-15,-9 0-1 16,9 5 0-16,-9 1-5 16,-8-2 3-16,-9 7-11 15,-1-7 11-15,1 3 3 0,2-7-3 16,7 4 3-16,8-4 4 16,0 0-3-16,1 0 0 15,-10 0-1-15,9 0 0 16,-14 1-1-16,-3 4-2 15,8 0 3-15,-8 2 0 16,8-2 0-16,9 0 0 16,9-1-1-16,0-4 0 15,0 0 0-15,0 1-6 16,9-1 4-16,44 0 3 16,14 0 12-16,18 0-3 15,3 0-5-15,-3 0-1 16,-15-5 1-16,-3 0 2 0,-14 3-2 15,-12-1 0-15,-21 2 4 16,-14 1 0-16,3 0-5 16,-9 0 1-16,9-6-4 15,-1 1-33-15,-8 0-66 16,0-17-341-16</inkml:trace>
  <inkml:trace contextRef="#ctx0" brushRef="#br0" timeOffset="33704.7765">5350 10242 156 0,'0'0'152'16,"0"0"16"-16,0 0-45 15,0 0-5-15,0 0-37 16,0 0-14-16,-9 0-12 0,9 0-15 16,0 0 1-1,0 0-9-15,0 0 1 0,-9 0-6 16,9 0-4-16,0 0-5 16,0 0-3-16,0 0 0 15,0 0-9-15,0 0 0 16,0 0-6-16,0 0-1 15,0 0-6-15,35 0 6 16,42 0 1-16,37-4 6 16,29-7-4-16,12-1 1 15,27-2 1-15,-4-3-4 16,4 2 5-16,-27 2-5 16,-26-1 12-16,-36 12-5 15,-40-1-4-15,-21 3 2 0,-23 0-3 16,0 0 3-16,8 0-2 15,18 0-3-15,9 0 2 16,6 0-1-16,3 0-1 16,5-7 2-16,4-3 0 15,-13 0-2-15,-5-2 1 16,-17 3 1-16,-1 2 1 16,-8-4-1-16,5 6 4 15,-5 1-1-15,8-2-2 16,9 6-3-16,15-5 1 15,-6 5-1-15,-9-1 0 16,6 1 1-16,-15-4 1 16,-8 4 3-16,-9-3 4 0,-1 3 14 15,-8-4 11 1,0 4 3-16,0 0-8 0,9 0-11 16,-9 0-7-16,0 0-2 15,0 0-5-15,0 0-1 16,0 0-1-16,0 0-2 15,0 0-1-15,0 0 1 16,0 0-5-16,18 26 5 16,5 1 1-16,-5 6 2 15,-1 6-3-15,10-8 1 16,-10 1-1-16,9-5 0 16,-17-3 2-16,9-6 2 15,-12-8 1-15,2-3-1 0,-8-7 0 16,0 0 1-1,3 0 0-15,-3 0-1 0,0 0 2 16,6 0 1-16,-3-7 4 16,12-14 0-16,-6-13-9 15,17-6 2-15,-9-2-4 16,1-2 0-16,0 2 2 16,-1 9-2-16,6-1 0 15,-5 10 0-15,0 1 0 16,-10 8-1-16,10 5 1 15,-9 3 0-15,-9 4 3 16,0 3 0-16,0 0-3 0,0 0-1 16,17 0-3-1,1 18-2-15,5 18 5 0,12 4 2 16,1 3-1-16,-1 1 0 16,-3-2 0-16,-6-4 0 15,1-11 0-15,-10 1 1 16,-2-13 0-16,-7-6-1 15,-5-5 0-15,3-4 2 16,-6 0-1-16,3 0 2 16,-3 0-2-16,0 0 4 15,6 0-3-15,3-9 2 16,0-9 2-16,8-6-6 0,1-8 0 16,-1-6 2-1,1 2-2-15,14-3 0 0,-6-4 0 16,1 7 0-16,-10 9 0 15,1 5 0-15,-9 17-1 16,-1 4 1-16,-8 1-3 16,0 0-1-16,9 0-1 15,0 0-3-15,9 1 6 16,14 11 2-16,-6-2 0 16,24 3 0-16,3-1 2 15,17-5-2-15,15-2 0 16,17 2 0-16,3-7-1 15,7 0 1-15,-10 0 0 16,-8 0 1-16,-24 0 5 16,-20-12-6-16,-6 10 1 0,-36-1 2 15,1 1-3-15,-9 2 0 16,0 0-2-16,0 0-45 16,-26-8-192-16,-27-11-372 15</inkml:trace>
  <inkml:trace contextRef="#ctx0" brushRef="#br0" timeOffset="34439.0968">7832 9202 483 0,'0'0'120'16,"0"0"103"-16,0 0-86 15,0 0-35-15,0 0-21 16,0 0-24-16,-9-126-10 15,35 108-11-15,24 0-21 16,3-3-1-16,8 10 0 16,-2-3-9-16,8 2-3 15,-14 8 2-15,-9 4-4 16,-12 0-3-16,-15 4-6 16,-5 33 2-16,-12 7 7 15,0 9 1-15,-20 5 0 16,-30 0 3-16,-9-9-3 0,-2-2-1 15,17-13 4-15,9-7-1 16,3-6 0-16,14-11-3 16,9 6 0-16,9-10 0 15,0-1 0-15,0-5-3 16,0 0-2-16,0 0 1 16,0 0-1-16,9 0 5 15,41 0 6-15,11 0 1 16,10-11 3-16,14-5 3 15,-1 5 1-15,4-5-8 16,-20 7-5-16,-19 3 2 16,-14-2-3-16,-17 7-4 0,-18 1-2 15,0 0-44-15,0 0-108 16,0 0-149-16,-44 0-549 16</inkml:trace>
  <inkml:trace contextRef="#ctx0" brushRef="#br0" timeOffset="36673.9887">9600 10082 251 0,'0'0'125'15,"0"0"-28"-15,0 0-39 16,0 0-1-16,0 0 24 15,0 0 12-15,0 0-22 16,0-16-25-16,0 16-18 16,0 0-15-16,0 0 0 15,0 0 3-15,0 0-1 16,0 0 11-16,0-1 12 16,0-2 6-16,0-3 1 15,0 1-23-15,0 4 10 16,0-3-4-16,0-3 2 0,0 7 3 15,0 0 2-15,0 0 15 16,0 0-7-16,0 0-18 16,0 0-18-16,0 0-7 15,0 21-5-15,0 22 2 16,0 26 3-16,0 18 1 16,0 10 3-16,0 4-3 15,0-10 15-15,0-17-4 16,3-16-2-16,11-9-2 15,-5-12 1-15,9-10 2 0,-10-10-11 16,-8-7 7 0,0-5-7-16,9-5 1 0,-9 0 1 15,0 0 3-15,0 0-4 16,0 0 5-16,0 0-5 16,0 0-1-16,0 0 0 15,0 0 3-15,0 0-3 16,0 0 0-16,0 0-2 15,0 0 1-15,0 0 1 16,0 0 0-16,0 0 0 16,0 0-2-16,0 5 0 15,0 7-12-15,-17 6 6 16,-24 6 1-16,-12 7-6 16,9-4 5-16,0 4 5 15,-6-8 3-15,6 2 0 0,18-10-1 16,0-3 1-16,11-5 2 15,15-2-2-15,0 0 0 16,0 2-5-16,0 1 2 16,0-1 0-16,32-2 2 15,3 2 1-15,18-3 0 16,6-4 3-16,2 0-3 16,15 0 2-16,3 0-2 15,-11 0 0-15,2 0 1 16,-29 0 0-16,-15 0-1 15,-8 5 0-15,-18 1-4 16,0 6 0-16,0 1 3 0,-9 9 0 16,-17-1-2-16,-18 1-1 15,-6 5-8-15,-3-7 6 16,-5 0-8-16,5-3 14 16,9-3-1-16,-6 1 2 15,6-6-1-15,1 3 0 16,2-1 0-16,5 5 1 15,13-5 0-15,11-2-1 16,-2 2-5-16,11-10 5 16,3 4-5-16,0 0-1 15,0 0 2-15,9 6 4 16,26-5 2-16,0 3 0 16,15-3-1-16,2 1 0 0,-17-7-1 15,6 3 5 1,-14-1-5-16,-19-2 6 0,1 0-3 15,-9 0-1-15,0 0 0 16,0 5 0-16,9 8-2 16,0 11 1-16,8 11 0 15,1 11 1-15,-1 12 0 16,-8 6 0-16,0-1 8 16,-3 7 4-16,-3-10 2 15,-3-6-3-15,9-9-1 16,-1-12 3-16,-2-6-3 15,3-10 1-15,-9-8-5 0,9-8 5 16,-9-1-7 0,0 4-5-16,0-4 0 0,0 0-1 15,0 0-6-15,0 0-61 16,0 0-251-16</inkml:trace>
  <inkml:trace contextRef="#ctx0" brushRef="#br0" timeOffset="38221.8597">5300 12441 131 0,'0'0'188'0,"0"0"-122"16,0 0 62-16,0 0-71 15,0 0 5-15,0 0 2 16,-17-10-4-16,17 10-19 16,0 0-14-16,0 0 9 15,0 0 1 1,0 0-5-16,0-3-8 16,0 1 3-1,0 2 3-15,5-4-1 16,22-1-12-16,17 5-6 0,14-3-4 15,4 2 2 1,14-6 1-16,-6 2 11 0,6 0 4 16,3-1 9-16,-12-5-11 15,10 6-5-15,-7-5-1 16,-3 5-3-16,3-3-2 16,9-1-9-16,6 2-2 15,9-3 0-15,0-1 3 16,17 2-1-16,-15-3 13 15,16 6 8-15,-19-8 0 16,4 7-4-16,-12 2-10 16,0-1-1-16,-1-3-7 15,-4 4-1-15,-4-2-1 16,-6 7 1-16,6-4-1 16,-9-1 2-16,-5-1-1 0,-10 1 1 15,7 5-2-15,-6 0 1 16,8 0-1-16,-2 0-1 15,11 0 0-15,-3 0 1 16,0 0 1-16,-14 0 0 16,6 0 0-16,-7 0 0 15,1 0 4-15,-3-3 0 16,3-6 9-16,5-2-9 16,-5 3-2-16,-1 1-3 15,-2 2 2-15,-6 0-2 16,-9 3 0-16,0-3 2 15,-2 1-2-15,2 0 4 0,6 4-3 16,-6-7 7-16,0 6-5 16,0-3 3-16,-3 4-3 15,-11 0-2-15,2 0 2 16,-5 0-3-16,8 0-2 16,0 0 2-16,1 0 3 15,5 0-3-15,-6 0 0 16,9 0 0-16,-11 0 1 15,-7 0 0-15,-8 0-1 16,-6-5 1-16,3 5-1 16,3 0 1-16,-1-2-1 15,19-1 1-15,-1 1-1 16,0-1 0-16,-2 3 2 0,-7 0-2 16,1 0 4-1,0-7 2-15,-10 7 4 0,10-1-3 16,-1-3-4-16,7-1-2 15,2 5-1-15,1-5 1 16,-1 3-1-16,0-2 2 16,-8-2 1-16,-4 1 4 15,-11 5 3-15,-3 0 4 16,0 0-4-16,0-1-5 16,0 1-5-16,0-4 0 15,0 4 0-15,0 0-1 16,0 0 1-16,0 0 0 0,0 0 0 15,6 0-1 1,-6 0-1-16,0-1 3 0,0 1-1 16,0 0 3-16,9 0-3 15,-9 0 1-15,0 0 0 16,0 0 0-16,0 0 5 16,0 0-5-16,0 0 3 15,0 0 0-15,0 0-4 16,0 0-7-16,-9 0-30 15,-41 1-94-15,-20-1-290 16</inkml:trace>
  <inkml:trace contextRef="#ctx0" brushRef="#br0" timeOffset="39808.7269">9430 10062 211 0,'0'0'185'0,"0"0"-83"16,0 0 3-16,0 0-30 16,0 0-22-16,0 0-9 15,0 0 20-15,-18-43 22 16,10 43-7-16,8 0-18 0,0 0-3 15,-9 0-23-15,9 0-6 16,0 0-20-16,0 0-3 16,0 0-2-16,0 0-2 15,0 0-1-15,50 0 10 16,11-4 20-16,33-3-14 16,20 0-3-16,23-2-10 15,24 5-4-15,30-8 0 16,5 5 6-16,3-1-6 0,-21-5 1 15,-23 2-1-15,-17-4 2 0,-18 10-1 16,-24-5 5-16,-19 5-4 16,-1 4 0-16,-6-5-2 15,-3 6 0-15,3 0-2 16,7 0 0-16,-16 0 0 16,6 0-9-16,-14 0 3 15,-12 0-1-15,-15 0 5 16,-17 0 4-16,-9 0 2 15,0 0 7-15,0 0 3 16,0 0-7-16,0 0-5 16,0 0 0-16,0 0-2 15,0 0-1-15,0-5 3 0,0 5 0 16,0-4 1 0,-26 3-1-16,-15-4 0 0,-3 5 0 15,0 0 1-15,-6 0 0 16,15 0-1-16,9 0-5 15,-6 6 2-15,5 13-2 16,1 5 3-16,8-4 2 16,10 7 5-16,8 0-3 15,0 3 5-15,35-7 1 16,32-8 1-16,3-3-1 16,6-12 1-16,0 0-2 15,-5-1 2-15,-13-21-1 0,-14-3-1 16,-18-2 1-1,-8-1 0-15,-18-4 8 0,0 1 9 16,0 0-15-16,-9 8-5 16,-26 8-5-16,9 3-3 15,-6 12-2-15,5 0-33 16,10 17-85-16,-10 0-163 16,-5-1-202-16</inkml:trace>
  <inkml:trace contextRef="#ctx0" brushRef="#br0" timeOffset="40552.2311">12951 9660 220 0,'0'0'615'0,"0"0"-425"16,0 0 30-16,0 0-142 15,0 0-57-15,0 0-21 0,0 38-2 16,0 0 2-16,0 15 32 16,0 6-8-16,0 0-4 15,-9-5 1-15,9-12-14 16,0-12-1-16,0-7-1 16,0-14-3-16,0-8-1 15,0 4 2-15,-9-5 1 16,9 0 9-16,-17-9-4 15,-1-18-2-15,1-16-4 16,-7-10 2-16,12-8 0 16,-2-4 1-16,14 5-5 15,0 6 4-15,0 15-2 0,0 12 0 16,17 6-1-16,7-1 0 16,2 1-1-16,9 6-2 15,-8-1 4-15,5 4-1 16,-15 4-2-1,1 1 3-15,-1 6-2 16,-8 1-1-16,9 0-1 16,-1 0-1-16,16 12 0 15,-7 16 2-15,9 3 0 16,0 6 1-16,-9 0 1 16,7 7-2-16,-16-2 1 15,1-7-1-15,-1-3 5 16,-8-9 2-16,-9-1-7 0,9-7 3 15,-9 2-3 1,0-7 0-16,0 0 2 0,0-3-2 16,0-7 0-16,0 0-10 15,0 0-20-15,0 0-16 16,0 0-51-16,0 0-128 16,-9-17-119-16</inkml:trace>
  <inkml:trace contextRef="#ctx0" brushRef="#br0" timeOffset="40896.0835">12992 9795 508 0,'0'0'169'0,"0"0"43"16,0 0-94-16,0 0-38 16,0 0-10-16,0 0-13 15,0 0-12-15,17-2-13 16,18-7-5-16,9 5 6 16,-3-3-3-16,3 2-1 15,-9 0-5-15,-11-1 3 0,-7 6-17 16,-8 0-8-16,0-4 3 15,-9 4-5-15,9 0 2 16,-1 0-4-16,-8 0-1 16,0 0-38-16,0 0-197 15,0-8-373-15</inkml:trace>
  <inkml:trace contextRef="#ctx0" brushRef="#br0" timeOffset="42458.5392">12125 12053 520 0,'0'0'24'0,"0"0"147"16,0 0-81-16,0 0-22 15,0 0-9-15,0 0-6 0,-76-50-7 16,59 42 9-16,8 3-6 16,-9-1-9-16,1 1-6 15,-1 2 2-15,1 3-7 16,8 0-5-16,0 0 3 15,0 0-13-15,-5 0-10 16,5 0-4-16,-9 19-4 16,1 6 4-16,8 3 1 15,9 4 0-15,0-1 0 16,0-8 1-16,0-2 5 16,26-5-5-16,15-4 3 15,-5 1 3-15,-10-11-5 0,0-2 3 16,-8 0-3-16,-9 0 6 15,-1 0 2-15,-2 0 11 16,-3-15 11-16,-3-7-17 16,0-5-5-16,0-5-4 15,0-1-4-15,0-5-2 16,-17 2-1-16,-1 12-1 16,9 5-3-16,9 11-24 15,0 8-54-15,0 0-150 16,0 0-366-16</inkml:trace>
  <inkml:trace contextRef="#ctx0" brushRef="#br0" timeOffset="42927.3481">12676 12139 255 0,'0'0'678'16,"0"0"-527"-16,0 0 43 16,0 0-87-16,0 0-69 15,0 0-16-15,0-39-12 16,0 39-6-16,0 0-2 16,0 24-2-16,0 13 12 15,0 8 7-15,17 0-8 16,-2-3 2-16,-3-4-9 15,2-10 3-15,-5-9 1 16,-9-3-7-16,0-4 0 16,0-1-1-16,0-2-2 0,0-2-1 15,0 1-33-15,0 0-27 16,0 3-75-16,-18-7-79 16,-14-4-186-16</inkml:trace>
  <inkml:trace contextRef="#ctx0" brushRef="#br0" timeOffset="43583.6668">12676 12090 673 0,'0'0'13'16,"0"0"147"-16,0 0-98 15,0 0-44-15,0 0-6 16,0 0 10-16,41-79-2 16,-24 63 8-16,10 9 4 15,8-5-8-15,-18-1 15 16,10 8-8-16,-10-1-1 15,7 2-11-15,-7 4-18 16,9 0-1-16,1 10-6 16,-4 16 4-16,-14 10 2 15,-9 2 8-15,0 4-2 0,0-3-3 16,-41-2-3-16,-3-7 10 16,9-6-2-16,3-13-4 15,14-1 0-15,9-6 2 16,9-4-4-16,0 0 10 15,0 0-1-15,0 0-1 16,0-9 2-16,0-7-10 16,27 0-2-16,14 4-1 15,-6 3-1-15,9-1 2 16,6 1 1-16,-15 6-1 16,0 3 0-16,-3 0 1 15,-6 0 0-15,1 12-1 16,-10 7 5-16,1 9 0 0,-1-3 1 15,-17 7-5-15,0-5 0 16,0 1 2-16,0-1 1 16,-44-2 4-16,1-5 2 15,-16-1-2-15,-2-8 11 16,-7-6-9-16,7-5-1 16,2 0-1-16,7 0-3 15,2-16-5-15,6-11-96 16,-9 0-328-16</inkml:trace>
  <inkml:trace contextRef="#ctx0" brushRef="#br0" timeOffset="44802.4288">9377 12174 366 0,'0'0'83'0,"0"0"78"16,0 0-40-16,0 0-23 15,0 0-44-15,0 0 8 0,-9-3-5 16,9 3 7-1,0 0-4-15,0 0-12 0,0 0-13 16,0-5-11-16,0 3-10 16,0-7 1-16,0 5-2 15,27-3-4-15,8 6 1 16,15-3-3-16,11-1-4 16,15 5 8-16,21-2 0 15,-4 2-4-15,1-3 3 16,9 1-7-16,-24-1 0 15,-3 3 0-15,-9-8-2 16,-23 3 2-16,-9-4 2 0,-17 4-1 16,-1-2 2-16,-8 2-1 15,6 4-5-15,-7-3-6 16,1 4-57-16,-6 0-59 16,3 0-103-16,-6 0-150 15</inkml:trace>
  <inkml:trace contextRef="#ctx0" brushRef="#br0" timeOffset="45489.9502">10495 11893 89 0,'0'0'447'0,"0"0"-360"16,0 0 73-16,0 0-53 15,0 0-23-15,0 0 13 16,-52-76 15-16,52 59-21 15,-9-2-4-15,0 2-35 16,9 8-23-16,-9-2-11 16,9 8-5-16,0-2-4 0,0 2 3 15,0 3-3-15,0 0-1 16,0-5 1-16,0 3 10 16,0-7-7-16,0 5-2 15,0-3-2-15,0-3 2 16,0 0 0-16,0 3-3 15,0 1 2-15,0 2-1 16,0-1 0-16,-9 5 1 16,9 0 0-16,0 0-1 15,0 0-1-15,0 0-4 16,0 0-3-16,0 0-3 16,0 27-4-16,0 22 5 15,0 14 1-15,27 10 1 0,-1 3 0 16,6 3 0-16,-5-3 1 15,-1 0-2-15,0-2 1 16,1-11-1-16,5-9 1 16,-15-14 1-16,1-8 0 15,0-9 0-15,-10-6-1 16,1-7 1-16,-9-5 0 16,0-5-2-16,0 0 2 15,0 0-1-15,0 0 0 16,0 0-16-16,0 0-40 15,0 0-16-15,0-11-117 16,0-15-87-16,-9 3-113 0</inkml:trace>
  <inkml:trace contextRef="#ctx0" brushRef="#br0" timeOffset="45912.0032">10914 12090 336 0,'0'0'173'16,"0"0"-31"-16,0 0-15 15,0 0-41-15,0 0 8 16,0 0 0-16,0-122 7 0,0 112-7 15,0 0-11-15,0 2-21 16,0-1-17-16,0 7-12 16,0-1-3-16,0 3-12 15,0 0-6-15,0 0-11 16,0 0-1-16,0 14-11 16,0 17 8-16,0 18 3 15,0 1 0-15,9 7 2 16,-9-5-2-16,0-3 0 15,0-16 0-15,0-6-2 16,0-5 2-16,0-12-1 16,0-5-29-16,0 2-44 0,0-4-86 15,0-3-78-15,-15 0-159 16</inkml:trace>
  <inkml:trace contextRef="#ctx0" brushRef="#br0" timeOffset="46271.3814">10914 12191 349 0,'0'0'186'0,"0"0"-17"16,0 0-11-16,0 0-91 16,0 0-22-16,0 0-2 15,52-36 4-15,1 25-6 0,14 6 1 16,4-7-6-16,5 2-3 15,9 4 2-15,0-3-9 16,-6 4-3-16,5-2 9 16,-13 2-9-16,5-1-10 15,-15-3-7-15,-2 9-3 16,-24-1 1-16,-18-5-1 16,-8 6 0-16,-9 0 1 15,0 0 0-15,9-5-2 16,0 0 1-16,8-5 0 15,1 5-3-15,-3 2-3 16,-7-1-28-16,1 4-24 0,-9 0-9 16,0 0-33-16,0 0-21 15,-17 17-138-15,-51-2-368 16</inkml:trace>
  <inkml:trace contextRef="#ctx0" brushRef="#br0" timeOffset="47068.3444">9799 13164 747 0,'0'0'67'15,"0"0"98"-15,0 0-87 16,0 0-49-16,0 0-1 16,128-122 6-16,-84 112 11 15,-11 10 4-15,-16 0-18 0,1 0-21 16,-10 31-6-16,-8 12 16 15,0 5-8-15,0 5-8 16,-26 2 1-16,-15-4-3 16,-12-2 4-16,10-2-6 15,-1-8 4-15,11-9-3 16,7-11 2-16,9-11-1 16,8-1 0-16,0-7-1 15,9 0-1-15,0 0-2 16,0 0-2-16,0 0 4 15,26 0 0-15,27 0 5 16,14-15-1-16,12-4-1 0,-11-2-2 16,2 6 4-16,-20 3 2 15,-24 3 10-15,-8 4-12 16,-10 5-5-16,-8 0-8 16,9 0-63-16,0 0-138 15,8 5-57-15,7-5-322 16</inkml:trace>
  <inkml:trace contextRef="#ctx0" brushRef="#br0" timeOffset="47490.2262">10726 13262 420 0,'0'0'149'15,"0"0"-6"-15,0 0-5 16,0 0-50-16,0 0-13 16,0 0-2-16,-26-61-17 15,-9 61-16-15,0 0-20 16,-24 10-15-16,7 14 0 16,-7 3 7-16,15 1 10 15,18 4 1-15,11 2 2 16,15-3-13-16,0-3 1 15,32-7 6-15,21-4 1 0,6-7-5 16,-7-3-4 0,-2-7-1-16,-6 0-1 0,-9-7 1 15,-9-8-1-15,-2-3 1 16,-15-8 5-16,-9-1 6 16,0-10-10-16,0 4-3 15,-6-8-5-15,-21 3-3 16,1 11-9-16,17 17-27 15,1 10-54-15,-10 0-221 16,-14 16-394-16</inkml:trace>
  <inkml:trace contextRef="#ctx0" brushRef="#br0" timeOffset="47974.6205">11043 13122 773 0,'0'0'110'0,"0"0"109"16,0 0-81-16,0 0-61 0,0 0-15 16,0 0-20-16,0-50-8 15,0 50-17-15,0 7-13 16,0 28 0-16,26 10 10 16,0 7-3-16,1 3-1 15,5-4-2-15,-15 0-1 16,10-10-5-16,-10-2 2 15,1-14-2-15,-9-9 0 16,-1-8 1-16,1-8 2 16,-9 0 8-16,0 0 7 15,0 0 18-15,9-27 1 16,6-22-26-16,11-10-7 16,0-13 3-16,9 0-3 0,15 3-6 15,-6 7 0-15,0 15-2 16,-3 15-10-16,-24 11-81 15,-17 0-170-15</inkml:trace>
  <inkml:trace contextRef="#ctx0" brushRef="#br0" timeOffset="95475.2046">18687 7214 35 0,'0'0'530'0,"0"0"-376"16,0 0-3-16,0 0-88 16,0 0-12-16,0 0-11 15,0 0 14-15,0 0 0 16,0-7 8-16,0 3 2 16,0-1-16-16,0-1-10 15,0 2-26-15,-8-1-6 16,-19 0-6-16,-8 5 0 0,-15 0 5 15,-11 0-1-15,-15 20 2 16,5 12-2-16,-5 0 9 16,6 12-6-16,20-7-4 15,15 6-2-15,18-2-2 16,17-4-7-16,0-4 2 16,17-3 3-16,36-5-1 15,14-4 4-15,-5 0 10 16,14-4-6-16,-15 0 9 15,-11 0-9-15,-15-2-2 16,-17 1-2-16,-18 3-3 16,0 3 3-16,0 1 6 15,-35-1 10-15,-9-3-7 0,-15-3-1 16,6-5-8 0,4-2 1-16,-13-5 7 0,-5-4-8 15,6 0-37-15,-7 0-75 16,16 0-79-16,8 0-102 15,20-4-236-15</inkml:trace>
  <inkml:trace contextRef="#ctx0" brushRef="#br0" timeOffset="95959.577">18799 7450 416 0,'0'0'332'16,"0"0"-106"-16,0 0-61 16,0 0-83-16,0 0-24 15,0 0-14-15,43-102-13 16,-43 92 7-16,0 5 7 16,0 0-16-16,0-4-2 15,0 1-6-15,0-2 6 16,0 1-8-16,0 1-1 15,0-4-9-15,0-3 1 16,0 3-5-16,0-3 0 16,0 9-2-16,0-3 0 15,0 9 3-15,0 0 2 16,0 0-2-16,0 0 0 0,0 0-6 16,0 0-9-1,0 15-2-15,0 17 0 0,0 17 11 16,0 5 1-16,0 8 3 15,0-1 0-15,0 2-4 16,0-9 0-16,0-7 0 16,0-9 0-16,0-11 1 15,0-4 0-15,0-8 0 16,0 0-1-16,-8-9-2 16,-1 5-2-16,-9-1-43 15,-8-1-62-15,-27-7-124 16,4-2-259-16</inkml:trace>
  <inkml:trace contextRef="#ctx0" brushRef="#br0" timeOffset="96912.7027">18395 7609 532 0,'0'0'106'16,"0"0"41"-16,0 0-50 16,0 0-28-16,231-41 7 15,-187 35-4-15,5 2-17 16,-13 4-5-16,-1-4-26 16,9 2-13-16,-3-4-8 0,-6 1 1 15,9-5 1-15,-3-1-1 16,-6-2 0-16,-9 2-1 15,-8-5 0-15,-1 1 1 16,-8 0 1-16,9-2 1 16,-13 7-4-16,-5-7 8 15,0 6 12-15,0-1 2 16,0 4-13-16,0 1-10 16,-14 3 3-16,-13-1-4 15,1 5-1-15,-9 0 1 16,-6 5 0-16,-12 17 9 15,18 10-5-15,9 0 1 0,2 5-3 16,24-4-2-16,0-1 4 16,9-2-4-16,41-3 5 15,11-8 8-15,7-11-1 16,2 2-4-16,-3-8-3 16,-14-2-1-16,-3 0-4 15,-24 0-25-15,0-2-51 16,-8-14-51-16,-18-9-21 15,0-2-6-15,0-5-52 16,0-2 114-16,-18 4 92 16,1 7 70-16,8 6 95 15,0 8-14-15,9 3-18 16,0 4-28-16,0 2-37 0,0 0-29 16,0 0-30-1,0 20-8-15,9 22 36 0,17 7 5 16,-8 14 1-16,0-2-11 15,-10 1-9-15,-8-8 0 16,0 4-12-16,0-11-4 16,0-13-1-16,0-4-5 15,-8-14 0-15,-10-4-2 16,18-6 2-16,-9-6-1 16,0 0 3-16,1 0 6 15,-19-17 8-15,1-16-11 16,-6-15-4-16,5-12-2 0,19-4-5 15,8 1-1-15,0 1 3 16,0 3 3-16,35 13-2 16,15 6 1-16,11 10 1 15,-2 5-1-15,2 8 1 16,-11 4 0-16,2 11 0 16,-8 2-1-16,-3 0-3 15,-6 11 0-15,-17 16-2 16,-9 11-2-16,-9 0 2 15,-9-1 0-15,-44-2 1 16,-5-4 5-16,-4-7 0 16,4-7-3-16,14-7-21 15,0-10-50-15,3 0-61 0,6 0-128 16,0-23-272 0</inkml:trace>
  <inkml:trace contextRef="#ctx0" brushRef="#br0" timeOffset="97584.5827">20034 7527 579 0,'0'0'177'15,"0"0"72"-15,0 0-141 16,0 0-59-16,0 0-14 16,0 0-1-16,44-100-13 15,-27 86 14-15,9 3 4 16,-8 6-11-16,5 1-8 0,-5 4-9 16,0 0-3-16,-1 0-8 15,9 7-1-15,-8 16-6 16,-9 4 2-16,0 3 0 15,-9 4 5-15,0 6 3 16,-18 0-3-16,-26 1 7 16,-9-8 3-16,4 7-6 15,-13-6-3-15,4-5-2 16,5-3 5-16,9-6 3 16,3-8-4-16,15-1-2 15,-1-2 3-15,19-5-4 16,-1-1 0-16,9 4 0 0,0-7-5 15,0 4-5-15,17-4 10 16,10 0 8-16,25 0 7 16,7 0 1-16,20 0 3 15,-3 0-4-15,9-14 1 16,-15 1 3-16,-20 2-1 16,-24 6-4-16,-8 2-7 15,-18 3-7-15,0 0-5 16,0 0-88-16,-18-13-368 15</inkml:trace>
  <inkml:trace contextRef="#ctx0" brushRef="#br0" timeOffset="98100.2197">20944 7645 586 0,'0'0'168'15,"0"0"71"-15,0 0-133 16,0 0-47-16,0 0-10 15,0 0 0-15,-15 0-8 16,15 0-3-16,41 0-18 16,21 0 32-16,23-9-17 15,17 5-14-15,-5-2-6 16,-4-2 0-16,-17 1-8 0,-23 5 8 16,-27-2-2-16,-17 4-4 15,-9 0-9-15,0 0 0 16,0 0-24-16,-61 9-111 15,-15-9-260-15</inkml:trace>
  <inkml:trace contextRef="#ctx0" brushRef="#br0" timeOffset="98943.9981">22208 7477 739 0,'0'0'209'0,"0"0"21"0,0 0-87 16,0 0-54 0,0 0-28-16,0 0-22 0,0 0-10 15,0-45-23-15,9 58-6 16,0 24-9-16,14 16 9 15,-14 11 7-15,0-3 2 16,0-4 1-16,-1-3-7 16,-8-12-1-16,9-11-1 15,-9-4-1-15,0-1-3 16,0-8-1-16,0-4-15 16,-17 0-50-16,-24-7-79 15,-3-7-170-15,9-15-280 0</inkml:trace>
  <inkml:trace contextRef="#ctx0" brushRef="#br0" timeOffset="99225.2404">22138 7497 615 0,'0'0'114'15,"0"0"40"-15,0 0-87 16,0 0-1-16,0 0 2 16,0 0 4-16,225-64-21 0,-184 58-11 15,21-3-18-15,5 2-7 16,-5-2-5-16,5 0-8 16,-23 2-2-16,0 3-1 15,-21 4-34-15,-14 0-82 16,-9 0-79-16,0 20-174 15</inkml:trace>
  <inkml:trace contextRef="#ctx0" brushRef="#br0" timeOffset="99693.98">22337 7668 182 0,'0'0'281'0,"0"0"-175"0,0 0-9 15,0 0-48-15,0 0 44 16,0 0-9-16,0 0-14 16,0 0-14-16,0 0-7 15,0 0-9-15,0 0 1 16,26 0-2-16,15 0 12 16,12-4-10-16,14-7-22 15,-5 4-13-15,5 2-6 16,-5 0 0-16,-16 5-1 15,1 0-1-15,-20 0-25 16,-10 0-22-16,-8 0 21 16,0 0 12-16,-1 0 16 15,1-1 7-15,0-2-2 0,-3 3 1 16,-6-2 27-16,0 2 21 16,0 0 7-16,0 0-5 15,0 0-29-15,0 0-13 16,0 0-14-16,17 6 2 15,1 11 9-15,0-2 1 16,-1 9 2-16,1-4-14 16,-10-2 0-16,-8-1-2 15,0-7-1-15,0-1 0 16,0 1-8-16,0 1-44 16,-8-5-74-16,-27-6-118 15,8 0-186-15</inkml:trace>
  <inkml:trace contextRef="#ctx0" brushRef="#br0" timeOffset="99897.1113">23066 7301 663 0,'0'0'272'15,"0"0"-98"-15,0 0-103 16,0 0-62-16,0 0-9 16,0 0-3-16,35-29-82 0,-44 31-259 15,-17-2-166 1</inkml:trace>
  <inkml:trace contextRef="#ctx0" brushRef="#br0" timeOffset="100492.0039">23332 7653 972 0,'0'0'134'0,"0"0"44"15,0 0-125-15,0 0-22 16,0 0-6-16,0 0-9 15,231-23-8-15,-196 55-8 16,-8 13 0-16,-18 2 0 0,-1-4 3 16,-8-5-1-16,0-8-2 15,0-12 1-15,-8-3 2 16,-19-10 2-16,10-5 6 16,8 0 7-16,-9 0 0 15,-5-24-11-15,5-15-2 16,1-8-2-16,17-4-2 15,0 1 0-15,0 4 0 16,50 9-1-16,11 13 7 16,0 7-7-16,-2 11 4 15,2 6-3-15,7 0-1 16,-16 0 1-16,-2 23 3 0,3 3 1 16,-18 4-2-16,-3 2 0 15,-14 5-3-15,-9 2-3 16,-9 1-2-16,0 0-27 15,-9-2-78-15,-29-10-178 16,8-20-229-16</inkml:trace>
  <inkml:trace contextRef="#ctx0" brushRef="#br0" timeOffset="101023.2619">24766 7685 541 0,'0'0'250'15,"0"0"-44"-15,0 0-88 16,0 0-65-16,0 0-24 16,-284-49 2-16,217 49-5 15,-3 0 5-15,11 5 0 16,7 14-13-16,11 4-2 15,23 2-15-15,9-1-1 16,9 10-8-16,0-13-1 16,30 0 7-16,25-9 2 15,7-11 5-15,-4-1 7 0,12 0 2 16,-11-8-7 0,-15-12 0-16,-9-3 1 0,-12-15 3 15,-5-2-10-15,-9-7 4 16,-9-12 0-16,0-8-5 15,0-11 8-15,-18 1-7 16,-14 5 15-16,14 21 9 16,10 20-6-16,8 15 1 15,0 12 0-15,0 4-11 16,0 0-9-16,0 8-10 16,0 35 10-16,35 16 3 15,6 11 7-15,-6 15 3 16,-9 1 1-16,-17-6-2 15,0-1-6-15,-9-9-6 16,0-11 0-16,0-9 0 0,0-11-56 16,-9-22-170-16,-9-17-603 15</inkml:trace>
  <inkml:trace contextRef="#ctx0" brushRef="#br0" timeOffset="101882.618">25489 7482 39 0,'0'0'753'0,"0"0"-575"16,0 0-14-16,0 0-86 0,0 0-6 15,0 0 3-15,94-96-15 16,-94 96-11-16,0 0-18 15,0 0-10-15,0 0-15 16,0 7-6-16,9 23-3 16,8 12 3-16,4 16 7 15,8 1 9-15,6 0-11 16,9-1 1-16,-3-8-2 16,-6-10-3-16,-9-5 0 15,-8-15 0-15,-1-11-1 16,-8-6 3-16,-9-3-3 15,9 0 5-15,-9 0 3 16,3 0 1-16,9-22 6 0,-4-15-10 16,10-11-4-16,-9-2-1 15,17-8 1-15,-8-5-1 16,8 8 1-16,-3-3 0 16,4 16-1-16,-1 5 0 15,0 10 1-15,1 6 1 16,-15 11 3-16,8 3-5 15,-20 7-1-15,9 0-4 16,-9 0-12-16,0 12-60 16,0 6-175-16,0-4-301 15</inkml:trace>
  <inkml:trace contextRef="#ctx0" brushRef="#br0" timeOffset="102594.2337">26484 7947 765 0,'0'0'113'0,"0"0"166"16,0 0-150-16,0 0-65 15,0 0-33-15,0 0-5 0,-17-50-9 16,8 67-7-16,0 16-5 15,-8 17 16-15,-7 8 6 16,7-7-14-16,-10-2-7 16,10-17-2-16,8-5-2 15,0-14 2-15,9-8-1 0,0-5 1 16,0 0-1 0,0 0 3-16,0 0 7 0,0-13 4 15,0-14-9-15,9-15-6 16,8-8-1-16,10-7-1 15,-10-4 1-15,16 4 0 16,-7 3 0-16,0 17 0 16,1 5-1-16,-1 6 1 15,-3 7 3-15,-5 6 0 16,-9 8 5-16,-1-2 2 16,-8 7-3-16,9 0-7 15,0 0-1-15,9 25-7 0,8 15 7 16,6 7 6-1,-6 12 3-15,10-1 2 0,-10-3-2 16,0-12-1-16,-14-6-3 16,8-5-3-16,-11-14-1 15,-9-4 1-15,9-10-2 16,-9-3 0-16,0-1-9 16,0 0-33-16,0 0-25 15,0 0-37-15,-47-10-269 16,0-7-443-16</inkml:trace>
  <inkml:trace contextRef="#ctx0" brushRef="#br0" timeOffset="102797.3627">26338 8105 568 0,'0'0'129'0,"0"0"57"16,0 0-112-16,0 0-25 15,0 0 14-15,0 0 15 16,44-19-4-16,6 12-9 16,2-2-41-16,10 3-18 15,5-3-6-15,-14-3-75 16,-21-3-306-16</inkml:trace>
  <inkml:trace contextRef="#ctx0" brushRef="#br0" timeOffset="103190.2101">27111 7943 370 0,'0'0'245'0,"0"0"-5"15,0 0-78-15,0 0-56 0,0 0-21 16,0 0 9 0,0-14-9-16,0 14-32 0,0 0-22 15,0 0-21-15,0 18-9 16,0 17 6-16,0-1 13 15,0 6 3-15,0-5-7 16,0-3-4-16,0-6-12 16,0-7 1-16,0-2 1 15,0-5-4-15,0 1-13 16,0-4-61-16,-41-3-113 16,-3-6-264-16</inkml:trace>
  <inkml:trace contextRef="#ctx0" brushRef="#br0" timeOffset="103808.2064">27137 7887 526 0,'0'0'96'16,"0"0"135"-16,0 0-121 16,0 0-35-16,0 0-14 15,0 0-15-15,205-111-7 16,-170 105 5-16,0 2-11 16,-9 4-9-16,4 0-5 15,-1 0-6-15,-3 10-7 16,-17 16-6-16,0 6-4 15,-9-1 0-15,0 6 1 16,-27-5 3-16,-28-1 4 16,-1-7-4-16,-5-7 10 0,11-7 2 15,6-6-7 1,9-2 9-16,12-2-10 0,14 0 6 16,0 0-8-16,9 0 6 15,0 0-8-15,0 0-7 16,0 0-3-16,0 0 10 15,26 0 1-15,24 0 6 16,12 0-6-16,-4 0 0 16,4 0 2-16,-4 0-2 15,-14 0 0-15,-9 15 1 16,-8 0-2-16,-13 6 0 16,-14 2-1-16,0 4-2 0,0 5 3 15,-32-5 0 1,-12-5 0-16,-20-1 3 0,8-6 8 15,3-4-8-15,-14-7 14 16,6-4 7-16,2 0-10 16,15 0 2-16,0 0-3 15,12-9-13-15,6-5-1 16,-1-4-59-16,-8-14-203 16,-6-17-617-16</inkml:trace>
  <inkml:trace contextRef="#ctx0" brushRef="#br0" timeOffset="104574.0354">28021 7786 447 0,'0'0'183'0,"0"0"71"15,0 0-92-15,0 0-52 16,0 0 2-16,0 0-20 15,0 0-27-15,-9 0-28 16,9 0-13-16,0 0-12 16,0 0-6-16,44-10 2 15,32 4 0-15,12-9 1 16,23 2-7-16,-26 3-2 16,-6 5-2-16,-21 5-41 15,-22 0-132-15,-36 0-244 0</inkml:trace>
  <inkml:trace contextRef="#ctx0" brushRef="#br0" timeOffset="104823.9834">28194 7914 701 0,'0'0'96'0,"0"0"-5"15,0 0-39-15,0 0 29 16,0 0-1-16,0 0-3 0,0 21 11 16,17-21-11-16,9 0-23 15,15 0-13-15,21-5-7 16,14-7-20-16,3-4-14 16,15 2-1-16,-18-3-125 15,-15 2-402-15</inkml:trace>
  <inkml:trace contextRef="#ctx0" brushRef="#br0" timeOffset="105495.835">29455 7365 906 0,'0'0'173'0,"0"0"66"15,0 0-153-15,0 0-44 16,0 0-15-16,0 0-12 15,0-22-9-15,26 34 1 16,9 19 4-16,15 16 3 16,3 12 7-16,0 1-13 15,-4 2-5-15,4-8 0 16,-15-7-2-16,9-13-1 16,-21-7 1-16,-8-10 0 15,-9-13 0-15,-9 2 0 0,0-6 1 16,0 0 3-16,0 0 2 15,0 0-2-15,0 0 1 16,0-22-3-16,0-10-2 16,0-7 0-16,0-18 0 15,17 3 1-15,15-9-2 16,-5 0 0-16,17 0 2 16,-6 4-1-16,17 9 1 15,-20 11-1-15,-5 19-1 16,-1 7 0-16,-12 6-2 15,-8 7-5-15,-9 0-49 16,0 20-133-16,0 0-222 0</inkml:trace>
  <inkml:trace contextRef="#ctx0" brushRef="#br0" timeOffset="105995.929">30307 7813 769 0,'0'0'110'0,"0"0"123"15,0 0-132-15,0 0-58 16,0 0-19-16,0 0-3 15,-27 0 7-15,27 0 1 0,0 0-17 16,35-5-10 0,33 3 31-16,34-7-2 0,6-2-14 15,27-4-2-15,-6-1-7 16,-6 1-2-16,-15 1 1 16,-32 3-2-1,-32 4-2-15,-26-1-1 0,-18 8-2 16,0 0-2-16,0 0-40 15,-44 23-108-15,-15 1-90 16,-2-5-257-16</inkml:trace>
  <inkml:trace contextRef="#ctx0" brushRef="#br0" timeOffset="106323.9996">30684 7849 249 0,'0'0'435'0,"0"0"-204"0,0 0-39 16,0 0-85-16,0 0-17 16,0 0 12-16,-9-28-40 15,9 20-16-15,0 3-5 16,0 5-10-16,0 0-11 16,0 0-6-16,0 0-7 15,0 0-7-15,0 26-9 16,0 10 6-16,9 12 3 15,0 3 8-15,0 0 1 16,0-7 1-16,-9-3 0 0,0-13-5 16,0-6-4-16,0-7 3 15,0 2-1-15,0-11-3 16,0 1-2-16,0-3-8 16,0 4-37-16,0-1-34 15,-44-7-107-15,0 0-378 16</inkml:trace>
  <inkml:trace contextRef="#ctx0" brushRef="#br0" timeOffset="106933.4381">31495 7829 565 0,'0'0'172'15,"0"0"59"-15,0 0-66 16,0 0-35-16,0 0-27 16,0 0-25-16,-29-87-23 15,29 84-7-15,-9-4-12 16,9 7-8-16,0 0-18 16,0 0-10-16,0 0-3 15,0 17-4-15,-9 21 4 0,9 15 3 16,0 10 5-16,0 3 1 15,0-7-1-15,0-8-2 16,0-9-3-16,0-13 2 16,0-11-1-16,0-8-1 15,0-3-2-15,0-5-3 16,0 3-80-16,-26-5-105 16,-15-12-253-16</inkml:trace>
  <inkml:trace contextRef="#ctx0" brushRef="#br0" timeOffset="107308.4399">31466 7929 567 0,'0'0'179'0,"0"0"-23"16,0 0-68-16,0 0-38 15,0 0 19-15,0 0 3 16,205 0-24-16,-162 0-18 15,4 0-8-15,0 0-15 16,-12 0-6-16,-8 0 2 16,-7-4-1-16,-5-7 3 15,-1-1-4-15,-5-2-1 16,-9-4-2-16,0-3 1 16,0 1-8-16,-23-1 8 0,-4 0 1 15,-8 0 28-15,9 2 17 16,8 4 0-16,10 9 4 15,8 6-8-15,0 0-21 16,0 0-20-16,0 18-4 16,0 25 0-16,0 19 4 15,0 9 6-15,0 9-6 16,0-5-1-16,0-12-70 16,-33-21-401-16</inkml:trace>
  <inkml:trace contextRef="#ctx0" brushRef="#br0" timeOffset="139540.0853">3521 11040 41 0,'0'0'284'0,"0"0"-139"0,0 0-71 16,0 0-10-1,0 0-13-15,0 0 15 0,0 0-20 16,0 0 20 0,0-4-9-16,0 4-14 0,0-3-13 15,0 3-10-15,0 0 0 16,0-1 0-16,0-3 18 16,0-6 13-16,0-2-13 15,0 6-15-15,8-5 10 16,10-4-14-16,5 5-6 15,-2-7-1-15,-4 8 5 16,7-2 4-16,2-5-1 16,-8 5-3-16,17-1-3 15,-3 3-2-15,-6-2-3 0,1 3-1 16,5 5-3-16,-6-2-3 16,-8 5-2-16,-1-5 0 15,10 5 0-15,-10 0 1 16,16 0 0-16,-13 0 3 15,3 0-4-15,-5 0 1 16,8 0-1-16,1 0 1 16,5 0-1-16,-6 0 0 15,1 10-3-15,-1 6 3 16,-9 2 0-16,10 0 3 16,-4 0 0-16,-5 9-2 15,-9-2 1-15,8 9-2 16,-17 1 4-16,0 4 6 0,0 4 6 15,0 3 0-15,-9-2-8 16,-8-6-5-16,-15 6 1 16,-4-3 0-16,1-5-3 15,-9-3 1-15,-5 6-2 16,-4-2 4-16,-14 0-1 16,5-1-1-16,10-9-1 15,-16 5-1-15,16-5 0 16,-7-5 0-16,0 3 7 15,-2-6-7-15,0-6 0 16,8-3 0-16,-14-2 2 16,23-3-1-16,-6-1-1 0,15-2 1 15,3-2-1-15,2 0 2 16,7 0 0-16,5 0-2 16,10-6-2-16,-1-3-3 15,9-3-2-15,0 5 1 16,0-1-4-16,0-4 1 15,0 0 9-15,0 2 1 16,9 0-1-16,17 0-1 16,0-2 0-16,1 2 0 15,-4 4 0-15,-5 0 1 16,-1 1 2-16,-8 0-1 16,-9 5 0-16,0 0 0 0,0 0 1 15,0 0 0-15,0 0-2 16,0 0 0-16,0 0-6 15,0 10-11-15,-26 12 17 16,-1 5 6-16,-8 4-4 16,-6-3 0-16,6-6-1 15,12-1 2-15,5-1-3 16,9-8 0-16,0 3 0 16,9-3-3-16,0 2 3 15,0-2 0-15,0-6-4 16,0 4 0-16,18-5 3 15,14 7 0-15,12-7 2 16,0 0-1-16,-3-1 6 0,-6-3-6 16,-9 2 0-1,1-1-6-15,-10-2-258 0,-11 0-393 16</inkml:trace>
  <inkml:trace contextRef="#ctx0" brushRef="#br0" timeOffset="140071.3437">4413 11904 450 0,'0'0'196'16,"0"0"35"-16,0 0-66 0,0 0-38 15,0 0-29-15,0 0-7 16,-8-39-35-16,-1 39-23 16,9 0-8-16,0 0-19 15,0 0-6-15,0 7-7 16,0 25 6-16,-6 4 1 15,3 3 3-15,3-2 1 16,0 0-2-16,0-5 0 16,-6-5-1-16,6-5-1 15,0-1 0-15,-3-5 0 16,-3 0-5-16,-2-5-26 16,-10-3-145-16,0-8-145 0,10-4-300 15</inkml:trace>
  <inkml:trace contextRef="#ctx0" brushRef="#br0" timeOffset="140415.1209">4138 11975 566 0,'0'0'156'0,"0"0"29"16,0 0-100-1,0 0-19-15,0 0 6 0,0 0-6 16,-6-51-1-16,6 41-12 16,0 4-20-16,6-8-12 15,21 1-9-15,8-1-1 16,9-3-9-16,5 7 1 15,-5-2 2-15,6 1-4 16,-6 2 0-16,-18 9-1 16,-2 0-4-16,-7 0-11 15,-14 0-108-15,-3 26-66 16,0-5-94-16,-9 1-265 16</inkml:trace>
  <inkml:trace contextRef="#ctx0" brushRef="#br0" timeOffset="140712.0563">4001 12241 257 0,'0'0'237'16,"0"0"-113"-16,0 0-20 15,0 0-49-15,0 0-14 16,0 0 24-16,44-3 31 16,5-5-5-16,13 1-34 0,8-2-22 15,-3-3-7-15,9 8-4 16,-14-1-12-16,-1-1-12 16,-11 6-1-16,-6-4-28 15,0 4-96-15,-12-4-136 16,-14-4-114-16</inkml:trace>
  <inkml:trace contextRef="#ctx0" brushRef="#br0" timeOffset="140946.4739">4826 12026 536 0,'0'0'197'0,"0"0"34"0,0 0-80 16,0 0-40-16,0 0-16 15,0 0-7-15,0-27-37 16,0 27-24-16,0 0-15 16,0 0-12-16,9 23-7 15,8 7 7-15,-8 3 3 16,0 6-2-16,-9-8 1 16,0 12-2-16,0 0-8 15,-44-2-62-15,-17-13-313 16</inkml:trace>
  <inkml:trace contextRef="#ctx0" brushRef="#br0" timeOffset="142212.0149">7299 10968 467 0,'0'0'202'15,"0"0"35"-15,0 0-98 16,0 0-20-16,0 0-35 16,0 0-31-16,0 0-10 15,0-64-10-15,0 44-12 16,27 4-8-16,13-5-2 16,4 3-6-16,18-1-1 15,14 2-4-15,3 0 1 16,-3 11-1-16,-14 1 0 15,-13 5-2-15,-5 0 1 16,-9 0-4-16,-2 28-1 16,2 16 3-16,-9 11 3 15,-26 12 0-15,0 2 0 0,0 2-7 16,-53-3 5-16,-23-4 2 16,-20-5 1-16,-16-5 9 15,1-6-8-15,18-11 0 16,16-10-2-16,16-7 5 15,8-5-5-15,4-8 0 16,13-7-5-16,1 0-17 16,9 0 6-16,8 0-40 15,4 0-7-15,14 0-23 16,0 0-2-16,0 0 3 0,-9 0-36 16,9 0-31-1,0-5 90-15,0-5 22 0,0-7 27 16,0 2 13-16,18-2 36 15,-4 0 35-15,4 2 18 16,-15 3-10-16,5-2-12 16,-2 3 1-16,3 7-14 15,0-4 1-15,-9 8-6 16,0-4-22-16,0 4 2 16,0 0-5-16,0 0-24 15,0 16-21-15,0 15 21 16,0 2 16-16,-24 4-13 15,7-5 2-15,-4 0-5 16,7-10 13-16,5-1-1 16,9-12-3-16,0-3 6 0,0 1-7 15,0-2-1-15,0 0-5 16,18 5 15-16,22 2-4 16,13-2-8-16,0 0-3 15,5 1-2-15,-5-7-60 16,-3-4-214-16,3-4-718 15</inkml:trace>
  <inkml:trace contextRef="#ctx0" brushRef="#br0" timeOffset="142727.7027">8271 11461 498 0,'0'0'151'15,"0"0"86"-15,0 0-56 16,0 0-57-16,0 0-28 15,0 0-28-15,-35-27-48 16,26 27-20-16,9 22 3 16,0 5-3-16,0 8 20 15,0-1-8-15,0-2-4 16,0-2-3-16,0-7-3 0,0-1 0 16,0-3-2-1,0-6 0-15,0-3-2 0,0-6-33 16,0-4-136-16,0 0-58 15,0-9-178-15</inkml:trace>
  <inkml:trace contextRef="#ctx0" brushRef="#br0" timeOffset="143008.9559">8005 11518 308 0,'0'0'330'16,"0"0"-117"-16,0 0-72 0,0 0-69 15,0 0-21-15,0 0-21 16,58-42-8-16,-23 32 9 16,9-5 17-16,6 3-7 15,3 2-12-15,-1-2-14 16,-11 7-12-16,3 4-3 15,-9 1-2-15,-11 0-35 16,-16 0-103-16,-8 0-97 16,0 6-208-16</inkml:trace>
  <inkml:trace contextRef="#ctx0" brushRef="#br0" timeOffset="143352.7085">7849 11818 370 0,'0'0'84'0,"0"0"-6"15,0 0-49-15,0 0 33 16,0 0 42-16,0 0-14 16,18 5 5-16,14-5 12 15,12 0-4-15,9-5-54 0,14-10-15 16,-5 3-18-16,14-3-9 16,3 3-7-16,-21 3 1 15,4 3-1-15,-30-2-3 16,-6 8-55-16,-17 0-83 15,-9 0-182-15,0 0-381 16</inkml:trace>
  <inkml:trace contextRef="#ctx0" brushRef="#br0" timeOffset="144087.1321">8716 11744 574 0,'0'0'129'0,"0"0"85"15,0 0-123-15,0 0-18 16,0 0-12-16,0 0 10 15,9-58-10-15,8 46 0 16,-8 2-26-16,8 4-15 16,16-5-10-16,-7 6-6 15,9 0-4-15,0 5 1 16,-8 0-1-16,-1 0-1 16,-11 0-2-16,2 9-2 0,-17 14-7 15,0 9 9-15,0 8-3 16,-50 4 6-16,-11-6 15 15,8 0-12-15,3-17 1 16,7-6 4-16,16-8-6 16,13-3 0-16,5-3 3 15,9-1 0-15,0 0-1 16,0 0-2-16,0 0-2 16,0 0-3-16,0 0 1 15,0 0-2-15,23 0 4 16,21 0 9-16,15-1-4 15,2-8-3-15,9 3 4 16,6-5-5-16,9-4 2 0,-6 9 2 16,-11-5-2-1,-16 5 0-15,-8 2-2 0,-20 4 4 16,-16 0-2-16,-8 0-3 16,0 0 0-16,0 0-8 15,-26 6-62-15,-59-2-191 16,-17-4-602-16</inkml:trace>
  <inkml:trace contextRef="#ctx0" brushRef="#br0" timeOffset="146541.9093">10846 10516 357 0,'0'0'143'15,"0"0"-6"-15,0 0-27 16,0 0-3-16,0 0-24 0,0 0-6 16,0 0-10-1,0 0-8-15,103-86-19 0,-77 75-12 16,1 1-6-1,8-7-12-15,6 7-5 0,20-1-2 16,6 0-3-16,1 6 0 16,2 0 0-16,-3 5-1 15,-14 0 0-15,0 27-8 16,-12 10 2-16,-33 15-2 16,-8 8 2-16,-8 9 4 15,-60 7 1-15,-2-3-22 16,-6-4-44-16,23-9 60 0,4-13 5 15,13-9-34-15,1-17-17 16,3-4-34-16,6-12-15 16,-9-5 9-16,8 0-64 15,4 0-44-15,-3 0-155 16</inkml:trace>
  <inkml:trace contextRef="#ctx0" brushRef="#br0" timeOffset="146776.3572">10931 10974 143 0,'0'0'115'0,"0"0"18"16,0 0-42-16,0 0-19 16,0 0-13-16,0 0 10 0,-17-20 12 15,17 20-6-15,-6 0-36 16,-6 0-36-16,-11 10 32 16,-4 12-17-16,-8 13 16 15,9-1-6-15,8 2-3 16,13-8-4-16,5-1-9 15,0-11 17-15,32-1-16 16,20-10 5-16,16-5-6 16,20 0-4-16,5 0-8 15,-8-27-240-15</inkml:trace>
  <inkml:trace contextRef="#ctx0" brushRef="#br0" timeOffset="147260.6601">12090 10973 777 0,'0'0'182'16,"0"0"-23"-16,0 0-84 15,0 0-47-15,0 0-20 16,0 0-6-16,-14 16-2 16,11 16 21-16,-6 2 12 15,3 6-19-15,3-5-3 16,-11-3-5-16,5-8-1 0,9-1-4 15,-9-1-1-15,0-12-2 16,0 7-9-16,1-12-135 16,-10-1-102-16,-8-4-120 15</inkml:trace>
  <inkml:trace contextRef="#ctx0" brushRef="#br0" timeOffset="147557.5313">11722 11060 527 0,'0'0'104'0,"0"0"121"0,0 0-112 16,0 0-54-16,0 0-23 15,0 0-6-15,61-54-7 16,-2 39 8-16,11-2-2 15,-3 2-13-15,12-2-3 16,-3 7-7-16,-17 5-6 16,-15 2-3-16,-18 3-38 15,-17 0-82-15,-9 0-66 16,0 14-74-16,-9-1-262 16</inkml:trace>
  <inkml:trace contextRef="#ctx0" brushRef="#br0" timeOffset="147838.7898">11730 11349 486 0,'0'0'144'15,"0"0"-2"-15,0 0-54 16,0 0-56-16,0 0-2 0,0 0 14 16,53 0 30-1,-3-6 2-15,20-11-34 0,6 2-7 16,3-1-7-16,-3 0-19 16,-8 4-9-16,-25 3-8 15,-16 9-142-15,-18-2-211 16,-9 2-280-16</inkml:trace>
  <inkml:trace contextRef="#ctx0" brushRef="#br0" timeOffset="148370.0471">12427 11306 616 0,'0'0'155'16,"0"0"69"-16,0 0-126 15,0 0-30-15,0 0-2 16,0 0-31-16,129-80 3 15,-97 80-11-15,-15 0-13 16,1 0-14-16,0 22-5 16,-10 9-1-16,-8 7 6 0,0 6-4 15,-35-3-1-15,-23-9 5 16,5-5 6-16,21-12 3 16,11-8-1-16,15-7 2 15,6 0-3-15,0 0-7 16,0-7-19-16,0-3-7 15,15-2 0-15,20 2 14 16,0 5 1-16,0 5 1 16,1 0 4-16,-13 0 1 15,-5 5 2-15,-18 17-3 16,0 3 2-16,0 2-1 16,-18 5-10-16,-41 0 14 15,-11-3 1-15,3-3 2 0,-3-11-2 16,2-5-16-16,16-10-29 15,8 0 1-15,3 0-67 16,14-20-139-16</inkml:trace>
  <inkml:trace contextRef="#ctx0" brushRef="#br0" timeOffset="148745.074">13053 11231 527 0,'0'0'147'0,"0"0"75"16,0 0-105-16,0 0-41 15,0 0 11-15,0 0-7 16,0 0-21-16,0 0-11 16,9-7-14-16,17-3-18 15,24-1-9-15,-6 1-2 16,15-6-5-16,-16 6 0 0,1 5-4 15,-9 0-62-15,-20 5-161 16,-15 0-147-16</inkml:trace>
  <inkml:trace contextRef="#ctx0" brushRef="#br0" timeOffset="148963.8283">13053 11231 392 0,'-52'118'119'16,"52"-118"-31"-16,0 0 2 16,8 0 37-16,27 0-10 0,1 0 2 15,7 0-34 1,-2-11-33-16,12 3-32 0,-3-5-20 16,-15 7-9-16,-9-7-211 15,-8-2-403-15</inkml:trace>
  <inkml:trace contextRef="#ctx0" brushRef="#br0" timeOffset="149432.5509">13963 11119 489 0,'0'0'111'16,"0"0"117"-16,0 0-109 15,0 0-24-15,0 0 7 16,0 0-4-16,-84-20-11 15,75 20-36-15,-18 0-38 16,1 0-7-16,0 20-1 0,-15 11 2 16,14 5-6-1,10 4 5-15,17-3 1 0,0-5-1 16,0-10 9-16,9-1-8 16,35-10 4-16,-3-7 0 15,11-4 2-15,-2 0-2 16,-6 0 3-16,0-15 3 15,-3-6-2-15,-6-6 2 16,-9 0 4-16,-8-5-3 16,-9 0-4-16,-1 4-2 15,-8 7-11-15,0 6-1 16,-35 15-17-16,-67 0-105 16,-53-5-752-16</inkml:trace>
  <inkml:trace contextRef="#ctx0" brushRef="#br0" timeOffset="163638.7959">4767 10810 229 0,'0'0'191'16,"0"0"-82"-16,0 0-32 16,0 0 7-16,0 0-5 15,0 0 6-15,0 0-13 16,0 0-11-16,0 0-7 16,0 0-12-16,0 0-9 15,0 0-5-15,0 0 0 16,0 0-5-16,0 0-2 15,0 0 3-15,0 0-3 16,0 0 1-16,0 0-10 16,0 0-12-16,0 19-12 0,6 9 12 15,3 10 12-15,0 5 14 16,-9-7 0-16,9-4-7 16,-9-2-4-16,8-6-5 15,-8-8-1-15,0-1-4 16,0-3-5-16,0-6 1 15,0-1-1-15,0 0-10 16,0-5-108-16,0 0-123 16,0 0-197-16</inkml:trace>
  <inkml:trace contextRef="#ctx0" brushRef="#br0" timeOffset="164897.5722">4920 10676 314 0,'0'0'126'16,"0"0"-24"-16,0 0-23 16,0 0 17-16,0 0-3 15,0 0-13-15,-35-15-44 16,20 15 24-16,-3 0-31 16,1 0-1-16,-10 0-13 0,1 0-5 15,-9 10-2-15,-6-1-6 16,6 3 6-16,0 2 11 15,-6-4 10-15,14 3 0 16,1-4-6-16,3-3-1 16,2 1-4-16,4 3-5 15,-7-1-4-15,7-3 0 16,8 6-5-16,0-2 2 16,0 5 0-16,1 2 9 15,-7 5 2-15,3 0 1 16,-2-1 6-16,5 4-2 15,6-4-10-15,-12 2-7 0,15-1 12 16,0 5-15-16,0-4 8 16,0 6-5-16,0-2-2 15,0 4 1-15,0-4 7 16,18 0-2-16,-4-5 4 16,4 0-6-16,8-3-2 15,-8-6-1-15,17 2-3 16,0 0 2-16,-3-3-1 15,3-5 0-15,1-3-1 16,-10 1-1-16,-3-5 1 16,-5 0 2-16,8 0 1 15,-8 0-1-15,-1 0 5 16,1-9-4-16,-3 2 0 0,2 0-2 16,-8 2 0-16,8-3 0 15,1-4-2-15,0 5 0 16,8-8 0-16,0 5 1 15,-8 0 0-15,-4-2 0 16,4 11-2-16,-9-4 1 16,0 1 0-16,-1 4-1 15,-8 0 0-15,9-5 2 16,0 5-2-16,8-8 2 16,-2-1 1-16,6-1 0 15,-7-2-1-15,4-2 0 16,-1 3 2-16,-8 0-1 0,9 0 2 15,-10 2 1 1,1-3 0-16,-3 1 0 0,-3 0 0 16,3 1 0-16,-3-1 1 15,3-1 0-15,-3 3 4 16,-3-1 0-16,0-3 2 16,0 2-3-16,0-4-1 15,0 0-1-15,0-3-5 16,0-1 2-16,0-3-1 15,0 1 2-15,0 2-3 16,0-4-1-16,-3 4 1 16,-12 2 0-16,6 2 2 15,-8 0 5-15,8 0 1 16,0 3 0-16,-8 6-1 16,8-3-2-16,-9 3-5 0,4-5 1 15,-7 7-2-15,-11 2-1 16,-3-1-4-16,-6 3 2 15,-12 0-4-15,0 0 0 16,18 0 2-16,3 0-41 16,15 3-56-16,17-3-67 15,0 0-489-15</inkml:trace>
  <inkml:trace contextRef="#ctx0" brushRef="#br0" timeOffset="166007.0605">6562 10516 468 0,'0'0'183'16,"0"0"-5"-16,0 0-92 16,0 0-31-16,0 0 8 15,0 0 8-15,0 0-15 16,0-3 3-16,0-1 6 16,-9-1-17-16,9 1-14 15,0-2-21-15,0-4-11 16,9 3-1-16,14-2-2 15,-2 3 1-15,2 1 0 0,-6 2 0 16,-8 3-1-16,9 0-2 16,-9 0-2-16,-1 8-7 15,-8 16 0-15,0 6 3 16,0 2 6-16,-35 3 3 16,0-6 11-16,3 1-7 15,6-7-1-15,-1-8 1 16,18-3 1-16,1-3-4 15,-1-2-1-15,0-3 1 16,9-4-2-16,0 4-1 16,0-4 2-16,0 0 1 15,0 0 7-15,35 0 3 16,9-4-1-16,6-11-1 0,11 6-5 16,-11-5 3-1,3 1 2-15,-27 6-4 0,-8 2 2 16,-9 5-4-16,-9 0-2 15,0-5-2-15,0 5-20 16,0 0-123-16,-3 0-236 16,-30 0-380-16</inkml:trace>
  <inkml:trace contextRef="#ctx0" brushRef="#br0" timeOffset="167163.5298">6740 10350 340 0,'0'0'192'15,"0"0"-53"-15,0 0-26 16,0 0-51-16,0 0-9 15,0 0 25-15,-50-5-24 16,42 5 3-16,-10-5-22 16,0 5-3-16,1 0-2 15,-6-7-16-15,5 7-3 16,-3 0-7-16,-11 0 3 16,6 0-2-16,-6 12 1 15,-6 3-2-15,-3 7 6 16,14 0 2-16,1-4 3 15,3 1 6-15,11-3-5 0,-12 4 3 16,16 6-5-16,-1-3 2 16,0 9-3-16,9 1-1 15,0-2 3-15,0-4 4 16,0 0-6-16,0-2-2 16,0-2 2-16,0-8-5 15,0 7-1-15,0-1-2 16,9-5 0-16,0 4 0 15,8-1 0-15,-2-9-4 16,2 7 2-16,-5-8-2 16,3-3 1-16,2 6 0 15,-8-8 0-15,9 1-2 16,-1 1 0-16,10-3 3 0,-1-1-3 16,6 2 3-1,3-4-1-15,0 0-2 0,-2 0 4 16,2 0-2-16,-9 0 2 15,0 0-4-15,7 0 1 16,-16 0 3-16,9 0-3 16,1 0-1-16,-1-4 1 15,-8-1-1-15,5-1 2 16,-5 1 0-16,-1-2-2 16,10-2 1-16,-10-2 3 15,10 3-4-15,-4 0 3 16,-6-2 0-16,1-2-1 15,-9 2 1-15,0 8 0 16,-9-6 6-16,0 1-2 0,8 7 1 16,-8-6 0-16,9-3-3 15,-9-3 3-15,0-3 1 16,9 4 1-16,-9-6-1 16,0 3-2-16,0-2-4 15,0 1 4-15,0 1-5 16,0-3-1-16,0 4 2 15,0-2-1-15,0-2-2 16,0 7 1-16,0-7 2 16,0 7-2-16,-9-7 0 15,0 6 2-15,1-5 2 0,-10-2 1 16,0 3-4 0,10-6 4-16,-19 1-2 0,-5 2 4 15,15-3 0-15,-19 2-4 16,13 2 2-16,-3 7-1 15,-9-2-5-15,8 8 0 16,-8 3-1-16,-15-4 0 16,6 5 0-16,-17 0-3 15,-6 0-18-15,8 15-72 16,6 2-96-16,-23-17-637 16</inkml:trace>
  <inkml:trace contextRef="#ctx0" brushRef="#br0" timeOffset="169219.2154">16480 9736 454 0,'0'0'150'15,"0"0"35"1,0 0-50-16,0 0-31 0,0 0-9 16,0 0-19-1,0 0-3-15,0-91-11 0,0 86-19 16,0-7-22-16,18 6-12 16,14-3-5-16,-5 8-3 15,8 1-1-15,6 0-1 16,-6 1-4-16,0 29-2 15,0 9 5-15,-12 5 1 16,-14 6-3-16,-9 1 2 16,0-8 1-16,0-6-6 15,-9-7 7-15,-5-13 0 16,-4-7 7-16,18-5-7 16,-9-5 0-16,9 0 14 0,-8-3 5 15,-10-19-19 1,9-15 1-16,9 4 6 0,0-10-6 15,0 10-1 1,18 1 0-16,17 7 1 0,-3 3-3 16,3 12 4-1,0 3-2-15,1 3 0 0,-10 4-1 16,6 0 0-16,3 0-5 0,-8 11 5 16,8 16-4-1,-12 5 0-15,-14 8 2 0,-9-1 0 16,0-6 3-1,0-6-1-15,0-5-3 0,0-7 4 16,0-5 1 0,-9-3 0-16,0-7 0 0,9 0 5 15,-14 0 12 1,-4-9-7-16,9-14-4 0,1-16 0 16,8-4-3-16,0-6-4 15,0 4 0-15,17 11 2 16,24 7-2-16,-6 12 0 15,0 9-1-15,6 6 0 16,-6 0 1-16,9 6-3 16,6 21 3-16,-6 10 3 15,-18-5 4-15,-8 3-1 16,-18 0-5-16,0 0-1 16,0-6-1-16,0-7-1 15,-18-2-9-15,-8-5-90 0,8-13-166 16,1-2-160-1</inkml:trace>
  <inkml:trace contextRef="#ctx0" brushRef="#br0" timeOffset="169688.2757">17716 9847 416 0,'0'0'163'0,"0"0"4"16,0 0-54-1,0 0-35-15,0 0-24 0,0 0 5 16,102-31-10 0,-93 19-2-16,0 1-17 0,-1-2-10 15,1 1-7-15,-9-3-6 16,0-2-2-16,0 0-2 15,0 2-2-15,0-3 2 16,-9 3 0-16,-8-1 9 16,-1 11 20-16,-5 0-5 15,-3 5-15-15,8 0-4 16,-17 0 1-16,11 10-1 16,-2 17 0-16,0 0 0 0,8 5 3 15,18 3 4 1,0-3 1-16,0 0 4 0,0-9-3 15,18 3-7 1,17-8-2-16,-3-4-1 0,-6-2-3 0,10-6 1 16,7-6-2-16,-2 0-3 15,3 0-2-15,15 0-60 16,-6-10-92-16,14-17 34 16,-14-5-197-16,-10-7-47 15</inkml:trace>
  <inkml:trace contextRef="#ctx0" brushRef="#br0" timeOffset="170000.8136">18301 9655 99 0,'0'0'439'0,"0"0"-198"16,0 0-26-16,0 0-57 0,0 0-40 15,0 0-27-15,-138-36-49 16,112 36-33-16,0 14-4 16,-1 4-4-16,19 2-2 15,8-5 1-15,0 3 0 16,0 4 3-16,17-7 1 15,18 5 1-15,9-5-2 16,6 2 0-16,-6-6-2 16,-18 1 1-16,1-1-2 15,-27-7 0-15,0 5 0 16,0-1-4-16,0 2 3 16,-36-5 1-16,1 2 7 0,0-7-6 15,-6 0 8-15,6 0-9 16,0-13-32-16,0-8-76 15,3 6-102-15,23-2-76 16,9 2-517-16</inkml:trace>
  <inkml:trace contextRef="#ctx0" brushRef="#br0" timeOffset="170485.1267">18670 9366 589 0,'0'0'195'0,"0"0"63"0,0 0-101 16,0 0-61-16,0 0-22 16,0 0-41-16,0-23-23 15,0 26-10-15,0 26 0 16,0 12 10-16,0 10 8 15,17 4-2-15,1 4-7 16,5-1 1-16,-5-10 0 16,-9 1-7-16,8-9 1 15,-8-12-2-15,0-11 0 16,-9-7-1-16,0-5 0 0,0-5 2 16,0 0 0-16,0 0 5 15,0 0 5-15,0-9 3 16,0-18-16-16,0 0 0 15,0-5 0-15,0 4 1 16,26 2-1-16,0 10-1 16,7 0 0-16,2 15 1 15,0 1-3-15,-9 0-3 16,6 6 2-16,4 20-3 16,-10 7 2-16,-9 1 5 15,1 2-2-15,5 2 1 16,-5-3-48-16,0-11-183 15,-1-20-300-15</inkml:trace>
  <inkml:trace contextRef="#ctx0" brushRef="#br0" timeOffset="171016.3639">19914 9511 639 0,'0'0'245'0,"0"0"1"16,0 0-87-16,0 0-47 0,0 0-47 16,0 0-24-16,0 0-19 15,0 0-15-15,0 11-7 16,0 17 0-16,0 8 12 16,0 0 4-16,0-3-3 15,0-1-5-15,0 0-5 16,0-6-2-16,0-3-1 15,0 2-6-15,-9-10-61 16,-15-7-139-16,-2-8-470 16</inkml:trace>
  <inkml:trace contextRef="#ctx0" brushRef="#br0" timeOffset="171797.6268">19966 9319 382 0,'0'0'179'16,"0"0"45"-16,0 0-92 0,0 0-28 15,0 0-43-15,0 0-24 16,-181-16-24-16,149 16 3 16,5 0 11-16,-8 0 8 15,0 4 1-15,3 4 1 16,-3 0 1-16,8 4-10 15,-8 6-7-15,3 4-6 16,15 12-6-16,-1-1-3 16,9 9 4-16,0 7 14 15,9-4-6-15,0-1 0 0,0-6-7 16,0 4-3 0,0-8 4-16,0 3-3 0,18-10-6 15,0-2-1-15,-10-2-2 16,16-1 2-16,-7-2-1 15,10 2 1-15,-10-5-2 16,18-2 0-16,-2-5 1 16,10-3 1-16,10-4 1 15,6-3 0-15,2 0 0 16,6 0 1-16,-14-3-1 16,-9-10-1-16,-12 2-1 15,-5-4 3-15,-10 5 2 16,1-7-2-16,-10-3 9 15,10-1-3-15,-9-8 1 16,-9-7 0-16,14 4 1 0,-14 1-1 16,0 3 1-16,0 2 3 15,0 4-1-15,0 0-5 16,0 7 4-16,0-6 4 16,0 2-7-16,0 0 3 15,-23-2 1-15,-12-1-10 16,0-5 3-16,0 0-5 15,-15-5 4-15,6 0-4 16,9 5 0-16,-6 4-2 16,6 10-4-16,0 11-3 15,-15 2-14-15,-3 27-84 16,1 23-59-16,2 8-357 0</inkml:trace>
  <inkml:trace contextRef="#ctx0" brushRef="#br0" timeOffset="172078.9608">20894 9821 968 0,'0'0'131'0,"0"0"-13"0,0 0-92 15,0 0-14-15,0 0 47 16,-85 148-19-16,15-93-32 16,-32 9-8-16,-27-10-162 15,-9-5-752-15</inkml:trace>
  <inkml:trace contextRef="#ctx0" brushRef="#br0" timeOffset="173094.6474">16876 11263 542 0,'0'0'233'16,"0"0"35"-16,0 0-108 15,0 0-33-15,0 0-52 16,0 0-31-16,0 0-15 15,-18-15-7-15,18 15-16 16,0 10-6-16,0 22-7 16,0 8 7-16,0 10 5 0,0-1-3 15,0-2-1-15,18 2 1 16,-18-13-2-16,8-2-1 16,-8-9-1-16,0-3-4 15,0-2-60-15,0-18-158 16,0-2-279-16</inkml:trace>
  <inkml:trace contextRef="#ctx0" brushRef="#br0" timeOffset="173532.4078">16600 11295 427 0,'0'0'117'15,"0"0"69"-15,0 0-62 16,0 0-39-16,0 0-9 0,0 0 4 16,-17-7-9-16,17 7-8 15,0 0-17-15,0 0-18 16,9 0-6-16,32-9-4 16,11-3 7-16,27-4 0 15,6-4-14-15,9 3 0 16,-15 6-7-16,-29 2-1 15,-24 8-3-15,-17-3-1 16,-9 4-2-16,0 0-26 16,0 15-134-16,-35 12-113 0,-9-7-457 15</inkml:trace>
  <inkml:trace contextRef="#ctx0" brushRef="#br0" timeOffset="173938.7156">16507 11701 387 0,'0'0'159'0,"0"0"-30"16,0 0-18 0,0 0-76-16,0 0-22 0,0 0 43 15,-3 4 20-15,3-4 3 16,0 0 13-16,17 0 4 16,27-4-17-16,9-6-36 15,14-2-18-15,4 2-13 16,5 3 3-16,9-3-4 15,-15 4-4-15,-3-3-1 16,-23 4 0-16,-18 4 3 16,-8-3-2-16,-18 4-2 15,0 0-2-15,0 0-3 0,0-2-4 16,0 2-54-16,0 0-215 16,0-5-219-16</inkml:trace>
  <inkml:trace contextRef="#ctx0" brushRef="#br0" timeOffset="174360.5343">17578 11597 760 0,'0'0'161'16,"0"0"61"-16,0 0-75 16,0 0-46-16,0 0-28 15,0 0-21-15,-32-19-15 16,32 19-6-16,0 0-9 15,0 0-9-15,0 0-10 16,0 15-3-16,0 17-4 16,0 12 4-16,0 10 6 15,9-5-6-15,-4-3 4 16,4-9-4-16,-9-5 0 0,0-11 0 16,0-8-1-16,0-5 0 15,0-6 1-15,0-2-8 16,0 0-91-16,-9-5-154 15,-8-34-525-15</inkml:trace>
  <inkml:trace contextRef="#ctx0" brushRef="#br0" timeOffset="174844.9153">18541 11016 616 0,'0'0'144'0,"0"0"82"16,0 0-100-16,0 0-34 15,0 0-4-15,0 0 7 16,-18-42-47-16,-8 42-24 16,0 0-2-16,-24 22-5 15,-12 32-9-15,-5 23 0 16,6 22 4-16,26 13 5 16,11-6-11-16,24-4-2 15,27-11-4-15,66-15 0 16,45-25-13-16,26-24-103 0,-12-27-505 15</inkml:trace>
  <inkml:trace contextRef="#ctx0" brushRef="#br0" timeOffset="178564.2005">19243 11114 402 0,'0'0'137'0,"0"0"41"15,0 0-57-15,0 0-40 16,0 0-10-16,0 0 1 15,0 0 4-15,0-19 3 16,-14 16 13-16,5 2-25 16,0 1-33-16,-8 0-21 15,-10 0-9-15,1 18 1 16,-6 8-2-16,-3 12-3 16,0 3 1-16,8 3 3 15,1 4 1-15,11-1 0 0,15-3-1 16,0-2-2-16,0-5 2 15,0-3 0-15,15-3-3 16,2-11-1-16,10 1 2 16,-1-8-1-16,-8-8 0 15,-1 0 1-15,10-5-1 16,-4 0 4-16,3 0-1 16,1-10-1-16,-10-6-2 15,1-2 0-15,-9 3 0 16,-9-1 2-16,0-4-2 15,0 1 0-15,0 4 0 16,-18 0 0-16,-8 8-1 16,-1 4-4-16,1 3-3 0,-6 0-3 15,-3 0-3 1,8 10-39-16,1 5-56 0,8 7-131 16,18-17-176-16</inkml:trace>
  <inkml:trace contextRef="#ctx0" brushRef="#br0" timeOffset="178986.0087">19665 11353 420 0,'0'0'154'0,"0"0"2"16,0 0-26-16,0 0-62 15,0 0-36-15,0 0-18 16,-9 0 7-16,9 0 4 15,0 0 27-15,0 0 4 16,0 0-19-16,26 0-11 16,18 0 12-16,24-4-1 15,2-12-13-15,6 0-9 0,3 5-3 16,-29 3-7-16,-6 5-5 16,-36 3 3-16,1 0-3 15,-9 0-3-15,0 0-31 16,-17 0-110-16,-18 7-25 15,-15 2-176-15</inkml:trace>
  <inkml:trace contextRef="#ctx0" brushRef="#br0" timeOffset="179157.8754">19665 11353 508 0</inkml:trace>
  <inkml:trace contextRef="#ctx0" brushRef="#br0" timeOffset="179329.7804">19665 11353 508 0,'155'-171'80'0,"-155"160"138"0,0 1-92 0,0-1-43 0,0 7 5 0,0 2-6 16,0-1-11-16,0 3-13 16,0 0-5-16,0 0-26 15,0 0-14-15,0 5-12 16,0 22 2-16,0 9 4 15,0 11 11-15,0-1-5 16,9 1-8-16,0 0 1 16,8-9-3-16,1-1-2 0,-10-7-1 15,-8-1-1-15,0-9-77 16,0-13-211-16,0-7-182 16</inkml:trace>
  <inkml:trace contextRef="#ctx0" brushRef="#br0" timeOffset="179803.1118">20481 11119 572 0,'0'0'153'16,"0"0"59"-16,0 0-88 16,0 0-28-16,0 0-2 15,0 0-9-15,0 0-16 0,0 0-18 16,0 0-15 0,0 0-8-16,0 0-14 0,0 0-14 15,0 8-4 1,0 15-1-16,0 9 5 0,0 0 4 15,9 7-3 1,0-2 3-16,0-1-4 0,-9 0 0 16,0-6 0-1,0 1 0-15,0-11-37 0,0-4-36 16,0-9-85-16,0-7-91 0,0 0-230 16</inkml:trace>
  <inkml:trace contextRef="#ctx0" brushRef="#br0" timeOffset="180243.0509">20704 10825 545 0,'0'0'115'16,"0"0"138"-1,0 0-125-15,0 0-35 0,0 0-35 16,0 0-18 0,-18-7-19-16,18 7-9 0,35 11 10 15,27 17 14-15,14 15-1 0,9 16-10 16,3 5-2 0,-21 8 0-16,-23 0-16 0,-27 2-7 15,-17 2 0 1,-26-1-5-16,-59-1-1 0,-26-10-54 15,-12-6-106 1,3-14-107-16,0-24-411 0</inkml:trace>
  <inkml:trace contextRef="#ctx0" brushRef="#br0" timeOffset="181729.6813">21769 11251 312 0,'0'0'157'15,"0"0"-16"-15,0 0-30 16,0 0-13-16,0 0-6 16,0 0 2-16,-17 5 0 15,17-5-12-15,0 0-15 16,0 0-19-16,0 0-2 0,0 0-6 16,0 0-5-1,0 0-5-15,-9 0-6 0,9 0-9 16,0 0-1-1,0 0-6-15,0 0-3 0,0 0-5 16,0 0-1-16,9 0 1 16,35 0 1-16,32 0 1 15,3-3-1-15,-12-9 0 16,-6 7 1-16,-11 0-2 0,-23-2 0 16,-10 4 2-16,-8 2-2 15,0 1-1-15,-9 0-1 16,0 0-5-16,0 0-81 15,0 0-268-15,0-6-307 16</inkml:trace>
  <inkml:trace contextRef="#ctx0" brushRef="#br0" timeOffset="184401.5859">23177 11040 150 0,'0'0'417'16,"0"0"-205"-16,0 0-44 15,0 0-69-15,0 0 0 0,0 0 7 16,0 0-14 0,-9-35-30-16,9 35-20 0,0-4-13 15,0 4-9-15,0 0-6 16,0 0-4-16,0 0-10 16,0 12-1-16,0 19-13 15,0 16 14-15,0 6 0 16,9-3 1-16,0-8-1 15,0-7 0-15,-1-8 1 16,-8-3-1-16,9-8-1 16,-9 4-20-16,0-4-85 15,0-10-234-15,-35-6-369 0</inkml:trace>
  <inkml:trace contextRef="#ctx0" brushRef="#br0" timeOffset="184917.3009">22963 11065 450 0,'0'0'122'15,"0"0"44"-15,0 0-59 16,0 0-54-16,0 0-5 15,0 0-4-15,-26-2 0 16,26 2 5-16,-9 0-5 16,0-3-9-16,9 3 2 15,-8 0-7-15,8 0-14 16,0 0-5-16,0 0-8 0,0 0 2 16,0 0-5-16,17 0 0 15,36-5 4-15,23-6 11 16,21 0 1-16,5-4-3 15,0 3-5-15,-25 2-1 16,-25 5-5-16,-17 3-2 16,-17-1 0-16,-18 3-25 15,0 0-161-15,0 3-61 16,0 4-331-16</inkml:trace>
  <inkml:trace contextRef="#ctx0" brushRef="#br0" timeOffset="185370.3448">22998 11461 101 0,'0'0'296'0,"0"0"-148"0,0 0-47 16,0 0 9-16,0 0 6 15,0 0-19-15,-17 0-13 16,17 0-15-16,0 0-7 15,0 0-16-15,0 0-6 16,0 0-14-16,17-5-12 16,33-7-5-16,3-3 7 15,23 3-4-15,-15 1-3 16,7 2 2-16,-24 4-9 16,-18 3 0-16,-8 2-1 15,-18 0-2-15,8 0 0 16,-8 0-6-16,9 0-7 0,6 0-88 15,-15 0-73 1,0 0-233-16</inkml:trace>
  <inkml:trace contextRef="#ctx0" brushRef="#br0" timeOffset="185995.4322">23797 11510 205 0,'0'0'372'0,"0"0"-231"15,0 0 24-15,0 0-58 16,0 0-65-16,0 0 25 16,-17-40-9-16,17 26-17 15,26 2-12-15,-2 6-11 16,11-3-5-16,-9 9 3 15,0 0-7-15,-8 0-4 0,-3 0-5 16,2 0-4 0,-8 27-1-16,-9 8-5 0,0 4 8 15,0 4 0-15,-41-1 2 16,-3 2 0-16,9-12 4 16,-12-10-3-16,18-7 2 15,11-10 8-15,10 2-3 16,-1-7-2-16,9 0-6 15,0 0 0-15,0 0-3 16,0 0 1-16,0 0 1 16,9 0 1-16,26 0 7 15,14 0 1-15,4 0-4 0,14-7 0 16,4-5 4-16,-13 0-6 16,-5 4 5-16,-27 3 1 15,-8 3-2-15,-9-1-3 16,-9 3 0-16,0 0-3 15,0 0 0-15,0 0-29 16,0-2-161-16,0-8-219 16</inkml:trace>
  <inkml:trace contextRef="#ctx0" brushRef="#br0" timeOffset="186510.9772">24474 11311 623 0,'0'0'161'15,"0"0"83"-15,0 0-106 16,0 0-62-16,0 0-11 15,0 0-30-15,-24 0-28 0,24 0-7 16,0 0-89-16,0 0-283 16</inkml:trace>
  <inkml:trace contextRef="#ctx0" brushRef="#br0" timeOffset="187245.3613">24775 11157 452 0,'0'0'117'0,"0"0"-4"16,0 0-64-16,0 0-13 16,0 0 16-16,0 0-2 15,111 0-12-15,-84-7-4 16,-1-4-4-16,-9-1-5 15,-8 4-6-15,3-3-8 16,-12-5-2-16,0 4-3 16,0-5-5-16,0-2 0 15,0 3 6-15,0 1-3 16,-3 2 21-16,-6-1 14 0,9 2-2 16,-9 11 3-16,9-3-19 15,0 4 0-15,0 0-6 16,0 0-15-16,0 0-1 15,0 22 1-15,0 15 8 16,9 0 10-16,0 10 1 16,-9-2 1-16,0-3-6 15,0 0-1-15,0-4 4 16,0-6-13-16,0-5 2 16,0-3 3-16,0-6-8 15,0-2 2-15,0-10-3 16,0 3 0-16,0-3-19 15,0 0-102-15,0 0-70 0,0-6-88 16,0 0-134-16</inkml:trace>
  <inkml:trace contextRef="#ctx0" brushRef="#br0" timeOffset="187573.5147">24819 11459 485 0,'0'0'135'0,"0"0"26"15,0 0-39-15,0 0-41 0,0 0-6 16,0 0 11-16,-9 0-9 16,9 0-13-16,0 2-25 15,0-2-20-15,0 0-5 16,0 0-5-16,0 0 0 15,35 0 5-15,24-5 6 16,2-7 1-16,15 2-13 16,-2 0 3-16,-1 3-1 15,-18-3-4-15,-17 5-4 16,-20 5-2-16,-9-5-2 16,-9 5-14-16,0 0-77 15,0 0-194-15,-27 5-177 16</inkml:trace>
  <inkml:trace contextRef="#ctx0" brushRef="#br0" timeOffset="193622.2462">26107 11150 263 0,'0'0'169'0,"0"0"-60"0,0 0-2 15,0 0 24-15,0 0-19 16,0 0-9-16,0 0-6 15,-27 0-21-15,27 0-27 16,-8 0-10-16,8 0-2 16,0 0-4-16,0 0-15 15,0 0-13-15,0 0-3 16,0 0 1-16,0-4-2 16,8-1 0-16,27-6 2 15,15-5-3-15,3 5-1 0,0 0-3 16,5 1-11-1,-14 8-41-15,-18 2-64 0,-5 0-86 16,-21 0-151-16</inkml:trace>
  <inkml:trace contextRef="#ctx0" brushRef="#br0" timeOffset="193794.0378">26107 11150 269 0</inkml:trace>
  <inkml:trace contextRef="#ctx0" brushRef="#br0" timeOffset="193919.0392">26107 11150 269 0,'44'140'151'0,"-44"-135"-45"0,-9-5-33 0,9 0-17 0,0 0 6 0,0 0 21 16,0 0 13-16,0 0-19 15,0 0-23-15,0 0-33 16,23 0 3-16,21 0 9 16,0 0-6-16,23 0-10 15,-5-12-15-15,5 4-2 16,-14 0-44-16,-44-1-370 16</inkml:trace>
  <inkml:trace contextRef="#ctx0" brushRef="#br0" timeOffset="194661.9079">27412 11144 384 0,'0'0'104'0,"0"0"-18"16,0 0-31-16,0 0-5 15,0 0 13-15,0 0 9 16,-44 6-6-16,44-6-16 16,-9 5 15-16,1-3-5 15,8-2 6-15,-9 4-27 16,-6-4-16-16,15 1-9 15,-9-1-12-15,1 5 2 16,8-5-1-16,0 0 0 16,0 0 3-16,0 0 11 0,0 0-2 15,0 0 1 1,0 0-4-16,41 0-2 0,2 0-1 16,19 0 1-16,14-10-7 15,-20-1 1-15,8 6-1 16,-20-1 0-16,-24 1 1 15,1 5 2-15,-12 0 0 16,-9 0-4-16,0 0 0 16,0 0-2-16,0-3-18 15,0 3-130-15,8-1-70 16,1-6-118-16</inkml:trace>
  <inkml:trace contextRef="#ctx0" brushRef="#br0" timeOffset="195068.3393">28261 10873 565 0,'0'0'106'15,"0"0"152"-15,0 0-98 0,0 0-50 16,0 0-2-16,0 0-12 16,-24-48-39-16,24 48-14 15,0 0-11-15,-8 0-17 16,8 0-13-16,0 20-2 15,0 19-10-15,0 9 10 16,0 9 4-16,8-6 1 16,16-4-3-16,2-7-1 15,-17-5-1-15,9-3 1 16,-18-6-2-16,0-6-7 16,8-4-47-16,-8-5-84 15,0-11-197-15,0 0-238 16</inkml:trace>
  <inkml:trace contextRef="#ctx0" brushRef="#br0" timeOffset="195702.0879">28890 10924 347 0,'0'0'202'0,"0"0"-67"15,0 0-9-15,0 0-39 0,0 0-31 16,0 0 4-16,-17-9-1 16,-1 5 3-16,9 4-6 15,0 0-20-15,-8 0-5 0,8 0-7 16,-9 0-10 0,-11 0-4-16,9 4-2 0,-7 17-5 15,10 2 8-15,-10 9 3 16,10 0-2-16,-4 0-1 15,13 4 8-15,5-8-6 16,3 3-5-16,0-4-1 16,3-1 1-16,26-5 2 15,6-4-7-15,0-5 0 16,-8-2 1-16,-7-6-2 16,9-4 1-16,-11 0 0 15,-9 0 2-15,8 0 2 16,1-11 1-16,-9-14 1 15,-1 2-2-15,4-8 2 16,-3 0 0-16,2-1-2 0,-11 5 0 16,0-5-2-16,0 5 7 15,0-1 1-15,0 2-5 16,0 10-6-16,-11 0-2 16,-1 6 0-16,-14 10-7 15,-18 0-53-15,-23 0-264 16</inkml:trace>
  <inkml:trace contextRef="#ctx0" brushRef="#br0" timeOffset="197687.0533">3228 10676 134 0,'0'0'273'16,"0"0"-135"-16,0 0-58 16,0 0-19-16,0 0-2 15,0 0-4-15,0 0-3 16,-9 0 4-16,9 0 0 15,0 0 5-15,0 0-20 16,0 0-14-16,0-2-16 16,18-3-11-16,17-3-1 15,6 4-4-15,-3 1 1 16,3 3-39-16,-15 0-96 16,1 0-115-16,-4-5-78 15</inkml:trace>
  <inkml:trace contextRef="#ctx0" brushRef="#br0" timeOffset="197968.4339">3228 10676 128 0,'105'-128'392'0,"-108"127"-226"15,-2 1-9-15,2 0-82 0,3 0-22 16,-6 0-10 0,3 0 11-16,3 0 7 0,-6 0-14 15,6 0-14-15,0 0-22 16,0 15-11-16,0 14-1 16,6 13-4-16,11 5 4 15,1 2-44-15,-9-2-155 16,-9-3-351-16</inkml:trace>
  <inkml:trace contextRef="#ctx0" brushRef="#br0" timeOffset="198546.6612">4861 10489 434 0,'0'0'212'15,"0"0"-47"-15,0 0-86 16,0 0-40-16,0 0-19 16,0 0-13-16,144-71-4 15,-101 67-2-15,1 4-1 16,-17 0-220-16</inkml:trace>
  <inkml:trace contextRef="#ctx0" brushRef="#br0" timeOffset="200046.5878">5754 10689 88 0,'0'0'299'0,"0"0"-178"16,0 0-32-16,0 0-38 16,0 0 0-16,0 0 25 0,0-13 2 15,9 8-21 1,17-5-14-16,-3 3-9 0,-5 2-17 15,8-2-7-15,-8 3-7 16,-1-1-2-16,7 1-1 16,-7 4-13-16,1-4-94 15,-9 4-88-15,-1 0-120 16</inkml:trace>
  <inkml:trace contextRef="#ctx0" brushRef="#br0" timeOffset="200281.0134">5754 10689 371 0,'161'-126'165'16,"-161"125"22"-16,0-3-66 15,0 4-46-15,0 0-2 16,0 0-25-16,0 0-10 15,0 0-29-15,0 9-9 16,0 14-8-16,0 12 2 16,3 11-16-16,-3 7-137 15,0-6-198-15</inkml:trace>
  <inkml:trace contextRef="#ctx0" brushRef="#br0" timeOffset="200999.7293">5247 11952 458 0,'0'0'129'0,"0"0"26"15,0 0-6-15,0 0-58 16,0 0-12-16,0 0 20 16,-8 0-14-16,8 0-33 15,0 0-14-15,0 0-37 16,32 0-1-16,12 0-15 15,0-8-203-15,-36-7-612 16</inkml:trace>
  <inkml:trace contextRef="#ctx0" brushRef="#br0" timeOffset="202281.2122">2637 11968 486 0,'0'0'99'16,"0"0"18"-16,0 0-21 16,0 0-39-16,0 0-1 0,0 0 22 15,0 0 13-15,0 0-4 16,0 0-9-16,0 0-39 15,0 0-21-15,0 0-13 16,23 0-5-16,15 0 2 16,3 0-4-16,9 0-25 15,-47-10-260-15</inkml:trace>
  <inkml:trace contextRef="#ctx0" brushRef="#br0" timeOffset="203265.7472">2429 10877 350 0,'0'0'166'16,"0"0"-29"-16,0 0-13 15,0 0-27-15,0 0-33 16,0 0-30-16,0 0-11 15,0 0 1-15,0 0-8 0,0 0 10 16,0 0 15 0,0 0 2-16,0 0-2 0,0 0-2 15,0 0-2-15,0 0-12 16,0 0-8-16,0 0-7 16,0 0-9-16,0 0 2 15,0 0-3-15,0-4-2 16,26-5-1-16,18-8 3 15,18 0 0-15,-13 5-66 16,10-3-79-16,-24 9-96 16,-17 2-222-16</inkml:trace>
  <inkml:trace contextRef="#ctx0" brushRef="#br0" timeOffset="203531.4343">2429 10877 568 0</inkml:trace>
  <inkml:trace contextRef="#ctx0" brushRef="#br0" timeOffset="203625.1813">2429 10877 568 0,'114'-153'219'0,"-114"153"-29"0,0 0-94 0,0 0-49 0,0 0-47 0,0 20 6 16,15 12-3-16,2 5 5 15,10 2-8-15,-1 4-1 16,-17-2-230-16</inkml:trace>
  <inkml:trace contextRef="#ctx0" brushRef="#br0" timeOffset="214654.5829">27523 11080 160 0,'0'0'94'16,"0"0"23"0,0 0-33-16,0 0-24 0,0 0-10 15,0 0-18-15,0 0 6 0,0-4 37 16,0 4 6-1,-9-4-32-15,1 4-7 0,8-7-2 16,-9 7-2 0,0-2-8-16,0-1-1 0,-2-2-8 15,2 5-6 1,6-5-2-16,-6-1 0 0,0 2 19 16,1-3-7-16,8 2 4 15,-9 0 8-15,9 3-11 16,-9-3 13-16,9-5-17 15,-9 9-7-15,9-4 7 16,0 1 3-16,-9 4-2 16,9 0-6-16,0 0-2 15,0 0-12-15,0 0 0 16,0 0 0-16,0 0-3 16,0 0 1-16,0 0 4 15,0 0 5-15,0 0 1 0,0 0-5 16,0 0-6-1,0 9-5-15,0 26 0 0,0 7 3 16,0 15 2 0,0-2 0-16,0 4-3 0,0-6-150 15,-17-15-229 1</inkml:trace>
  <inkml:trace contextRef="#ctx0" brushRef="#br0" timeOffset="215915.2976">27102 11343 320 0,'0'0'72'0,"0"0"11"15,0 0-58-15,0 0 7 0,0 0 26 16,0 0 10-1,0 0-2-15,0 0-25 0,0 0 11 16,-9 0-14 0,9-5 8-16,-9 0-17 0,-2 2 18 15,11-5-7 1,-3 3-10-16,3 3-10 0,0-2-13 16,0-1-3-1,0 1-4-15,0 0 8 0,0 1-3 16,0 3-1-16,0-5-2 15,0 5 5-15,0 0 12 16,0 0 4-16,0 0-2 0,0 0-3 16,0 0 4-1,0-2-1-15,0-3-15 0,0-3-5 16,32-4-1 0,12 0 2-16,3-3-2 0,8-1 0 15,7-5 0-15,5 4 2 16,3 2-2-16,-11 3 0 15,-15 3-1-15,-18 9 1 16,-17-2 0-16,-6 2-5 16,-3 0-12-16,0 0-69 15,0 6-37 1,0 5-157-16,0-10-242 0</inkml:trace>
  <inkml:trace contextRef="#ctx0" brushRef="#br0" timeOffset="216645.9073">27377 11044 301 0,'0'0'141'0,"0"0"3"15,0 0-20-15,0 0-33 16,0 0-15 0,0 0-29-16,0-53-1 0,0 51 24 15,0-2-14-15,0-2-9 16,0 1-14-16,0 4-10 15,0-3-1-15,0-1 7 0,0 0 10 16,0 5 1 0,0-1 0-16,0 1-10 0,0 0-9 15,0 0-3 1,0 0-14-16,0 0-4 0,0 0 0 16,0 10-10-1,0 18 1-15,17 12 9 0,10 6 7 16,-10 2-4-16,-8-1 9 15,0 2-3-15,-9-4-2 16,0-1 1-16,0-1-1 0,0-4-3 16,0-2-4-1,0 0 3-15,-9-10 0 0,9-7 0 16,-9-8-1 0,9-9 1-16,0 1-3 0,0-4 4 15,0 0-3 1,0 0 2-16,0 0 1 0,0 0-3 15,0 0 0-15,0 0-1 16,0 0-12-16,-8 0-37 16,-1 0-132-16,-9 0-147 15,1 0-247-15</inkml:trace>
  <inkml:trace contextRef="#ctx0" brushRef="#br0" timeOffset="217774.4356">29800 11146 247 0,'0'0'81'16,"0"0"-22"-16,0 0-54 15,0 0-1-15,0 0 39 16,0 0 33-16,-87-16-14 16,78 12 26-16,-12-3 2 15,12 7 17-15,7 0-41 16,-7 0 0-16,9 0-7 15,0 0-9-15,0 0-20 16,0 0-15-16,0 0-3 16,0 0 1-16,0 0-6 15,0 0-7-15,32 0 0 16,38 0 16-16,24 0 9 0,17-5-6 16,-6-6-5-16,7-5-5 15,-19 5 2-15,-37 0-1 16,-9 6-5-16,-38 0 6 15,-1 5 7-15,-8 0-4 16,0 0-14-16,0 0-1 16,0 0-30-16,0 0-104 15,0 0-117-15,0 0-85 16</inkml:trace>
  <inkml:trace contextRef="#ctx0" brushRef="#br0" timeOffset="218102.564">31217 10793 500 0,'0'0'269'0,"0"0"-31"15,0 0-72-15,0 0-71 16,0 0-38-16,0 0-17 16,0-5-23-16,0 20-17 15,0 19 2-15,0 13 17 16,17 5 9-16,-14 1-12 16,6-10-3-16,0-3-11 0,-9-9 1 15,0-4-1-15,0-2-4 16,0-4-9-16,0-8-88 15,-18-9-173-15,-2-4-257 16</inkml:trace>
  <inkml:trace contextRef="#ctx0" brushRef="#br0" timeOffset="218961.9787">31495 10629 460 0,'0'0'95'16,"0"0"44"-16,0 0-32 16,0 0-28-16,0 0-14 15,0 0-21-15,-211-17-3 16,173 17-10-16,18 0 14 0,-15 5-13 16,8 7-8-16,10-8 1 15,-16 7-5-15,16-1-5 16,-1 5-6-16,-8 5-3 15,0 7 13-15,-15 1 2 16,14 10 7-16,1 0 1 16,0-1-11-16,8-2-8 15,1 0 1-15,-4-3-1 16,18 0 2-16,-6 0-4 16,9-2 3-16,0-3 2 15,0 1 2-15,0-1-7 16,0 0-2-16,33 0-1 15,-7-2-2-15,9 2 3 16,0 0-6-16,6 0 2 16,-6-7 1-16,9-2 3 0,-9-2-6 15,6-7 4-15,-6-2-1 16,3-2-2-16,9-5 2 16,-3 0 1-16,0 0 0 15,-3 0 2-15,-6-5 1 16,0-7 3-16,-8-3 7 15,14-6-3-15,-6 6-5 16,0-4-4-16,-3-1-2 16,3-2-2-16,-9 2-1 15,-8-2 2-15,0 0 1 16,-10 7 4-16,1-6 2 16,-9-1 1-16,0 2 1 0,0-3 7 15,0 2 0-15,0-2-3 16,0-3-5-16,-9 5-5 15,1-5 1-15,-10 5 2 16,9-2 1-16,-17 3 1 16,8-2 1-16,-23-4 0 15,6 4 1-15,0-5-5 16,-9 5-1-16,3 2-3 16,15 3-3-16,-9 7-3 15,-15 5-6-15,-3 5-40 16,-40 0-104-16,-24 0-477 15</inkml:trace>
  <inkml:trace contextRef="#ctx0" brushRef="#br0" timeOffset="251763.3228">16401 12992 262 0,'0'0'225'0,"0"0"-55"15,0 0-39-15,0 0-22 0,0 0-32 16,0 0-24-16,0 0-10 15,0 0 3-15,-8 0 1 16,8 0-4-16,0-9-16 16,0-2 3-16,0 0-5 15,0 1-9-15,0-2-9 16,0 2-5-16,26-1 0 16,0-5-2-16,1 10-1 15,-1-3 1-15,-11 9 1 16,2 0-1-16,1 0-2 15,-1 0-5-15,1 20 2 16,8 12-2-16,-17 7 6 0,9-2 1 16,-13 7-1-16,-5-13 2 15,0 1 0-15,0-8 1 16,0-7-1-16,0-6 0 16,0-5 0-16,0-5 3 15,0-1-1-15,0 0 7 16,-8 0 4-16,-7-13-5 15,-3-9-7-15,18-2 1 16,0-3-1-16,0 6-1 16,0-2-1-16,0 4-1 15,18 2-2-15,14 0 2 16,3 2 0-16,0 4 1 16,6 0 0-16,-14 1 0 15,8 5 0-15,-9 4 0 16,-8 1 0-16,8 0-7 0,-11 0 2 15,2 6-1-15,1 19 4 16,-9-3 0-16,-9 12 1 16,0-7 0-16,0 1 1 15,0-5-4-15,-9 3 4 16,0-13 2-16,0-3-2 16,1-6 2-16,8-3-1 15,-9-1 4-15,9 0 7 16,0 0 1-16,0-22-5 15,0-6-8-15,0 0 0 16,0-7 1-16,0 9-1 16,0 11 0-16,9 3 3 0,8 6-2 15,1 1 3-15,-1 1-4 16,18 4 0-16,-2 0-1 16,10 0 1-16,1 0 0 15,-8 15 0-15,-4 6 0 16,-6-5 0-16,-17 8-2 15,8-4 1-15,-17 0-4 16,0 0-26-16,0-2-100 16,0-1-83-16,-8-12-259 15</inkml:trace>
  <inkml:trace contextRef="#ctx0" brushRef="#br0" timeOffset="252232.0585">17476 13074 388 0,'0'0'159'16,"0"0"-27"-16,0 0-30 15,0 0-58-15,0 0-23 16,0 0-1-16,120-23 0 0,-103 14 7 16,-17-1 0-16,9 1 17 15,-9-4-14-15,0 1-11 16,0-3-8-16,0 4 10 16,-18-1 0-16,-8 3-6 15,3-3 3-15,-4 7 10 16,1 5-7-16,17 0-18 15,-17 0 7-15,8 12-10 16,-8 14 5-16,17 0 1 16,3 11 5-16,6-5 2 15,0 0 9-15,0-9-8 16,6-3-1-16,20-3-5 16,1-7-3-16,-1-5-5 0,18 1 0 15,6-6-1 1,3 0-60-16,5-11-54 0,-5-12-66 15,-1-6-138-15</inkml:trace>
  <inkml:trace contextRef="#ctx0" brushRef="#br0" timeOffset="252544.5674">17923 12907 208 0,'0'0'369'0,"0"0"-160"15,0 0-33-15,0 0-55 16,0 0-23-16,0 0-27 15,-70-20-36-15,53 20-26 0,-1 20-5 16,9 6-4-16,9-3 0 16,0 4 3-16,0-6-3 15,0 0 0-15,27 5 0 16,8-3 0-16,0-2 2 16,-18-6-1-16,1-3 2 15,-12-1 0-15,-6-2-2 16,0 3 2-16,0-3 2 15,-32-3 2-15,-3-1-1 16,-1 1-1-16,1-6-2 16,-6 0-3-16,6 0-23 15,0-11-37-15,3 1-43 16,6 0-115-16,-1-2-164 16</inkml:trace>
  <inkml:trace contextRef="#ctx0" brushRef="#br0" timeOffset="253013.3376">18213 12704 726 0,'0'0'204'16,"0"0"-40"-16,0 0-86 15,0 0-23-15,0 0-4 16,0 0-17-16,26-32-21 0,-26 44-10 16,9 25 12-16,0 5 14 15,0 11-6-15,0 6-9 16,-9-6-4-16,8-3-3 16,1-9 5-16,0-5-11 15,-9-9 5-15,9-5-5 16,-9-9 1-16,0-3 1 15,0-10 0-15,0 0-2 16,0 0 4-16,0 0 3 16,0 0 2-16,0-21-9 15,9-11-1-15,8 0-4 16,6 0 3-16,4 5 0 16,8 10 0-16,-9 7-2 0,-2 10-1 15,2 0-1 1,-8 0 2-16,8 5 0 0,-8 17 2 15,-1 10-2-15,1 0 3 16,-13 0-51-16,-5-1-177 16,0-5-159-16</inkml:trace>
  <inkml:trace contextRef="#ctx0" brushRef="#br0" timeOffset="253591.5331">19460 12871 408 0,'0'0'220'16,"0"0"12"-16,0 0-61 15,0 0-48-15,0 0-39 0,0 0-33 16,9-71-18-16,17 68 5 15,-2-5-13-15,2 8-11 16,0 0-4-16,1 0-10 16,-1 0 0-16,-3 1-1 15,-14 16 0-15,9 4-1 16,-18-2 1-16,0 5-2 16,0 3-2-16,-35-1 1 15,-6-4-2-15,-3-2 3 16,9-3 3-16,2-7 4 15,25-5 0-15,8-5-3 16,0 6-1-16,0-6-5 0,0 4-1 16,0-2 1-16,0 3 5 15,8-5 1-15,25 0 9 16,10 0-3-16,-7 0-6 16,13 0 4-16,-14 0-5 15,-17-5-23-15,-9-1-123 16,-9-11-188-16</inkml:trace>
  <inkml:trace contextRef="#ctx0" brushRef="#br0" timeOffset="254311.365">19709 12594 194 0,'0'0'142'16,"0"0"-4"-16,0 0-43 16,0 0-32-16,0 0 26 15,0 0 18-15,-214-72-15 16,188 68-26-16,-9 4-15 15,0 0-12-15,-15 0-8 0,15 0 9 16,-9 5-3 0,-6 12-7-16,15 5-7 0,-18 10-5 15,12 5-1-15,-3 8 7 16,9 5-5-16,9 4-4 16,2 0-6-16,24-4 6 15,0-5-5-15,0 2 2 16,0-8-3-16,41-3 2 15,-5 0 3-15,7-4-2 16,-2 2-4-16,-5-7-6 16,7-11-1-16,-2 6 0 15,3-13-1-15,0-8 1 16,6-1 2-16,3 0 4 16,-1 0-2-16,-2-15 0 15,-6-3-1-15,0-3 0 16,-3 1-1-16,-15 2 4 0,9-1 4 15,0-3 9-15,-11 1-4 16,2-2 1-16,1-3-3 16,-1-1-1-16,-9-5-6 15,1 0 4-15,-12-1-2 16,3 1-1-16,-1 0 7 16,-8 2 2-16,0 7-1 15,0-3-11-15,0 10 10 16,0-5-8-16,0-1 4 0,-17 2-5 15,-7 2 1 1,7 1-2-16,-1 4 2 0,-8 3-2 16,0-2-2-16,-15 7-3 15,-12 3 0-15,-23 2-27 16,-29 0-78-16,-24 0-88 16,9-15-811-16</inkml:trace>
  <inkml:trace contextRef="#ctx0" brushRef="#br0" timeOffset="256601.1464">20841 14648 395 0,'0'0'116'15,"0"0"19"-15,0 0-59 16,0 0-23-16,0 0-7 15,0 0 3-15,0 0 27 16,-17 0-10-16,17 0-16 0,0 0-1 16,35 0-25-16,18 0 6 15,23-9 4-15,17-2 4 16,13 4-11-16,-4-6-17 16,-17 1 0-16,-15 1-10 15,-29 7 1-15,-14 4-4 16,-19 0-50-16,-8 0-62 15,0 0-79-15,0 0-125 16</inkml:trace>
  <inkml:trace contextRef="#ctx0" brushRef="#br0" timeOffset="256929.1829">21169 14424 512 0,'0'0'173'16,"0"0"16"-16,0 0-66 16,0 0-35-16,0 0-1 15,0 0-23-15,9-63-9 16,-9 63-11-16,0 0-21 15,9 12-23-15,5 24 0 16,-5 15 13-16,0 19 3 16,0 1-4-16,0-4-7 0,-1-2-3 15,10-6-4-15,-1-4 1 16,1-8-124-16,-9-3-133 16,-9-18-146-16</inkml:trace>
  <inkml:trace contextRef="#ctx0" brushRef="#br0" timeOffset="257359.7629">22533 14473 641 0,'0'0'195'16,"0"0"9"-16,0 0-74 0,0 0-29 15,0 0-29-15,0 0-24 16,0-28-27-16,0 28-13 16,0 22-8-16,0 11 12 15,0 8-2-15,0 9 7 16,0-5-13-16,0-1-2 16,0-7 0-16,0-5-2 15,0-5-2-15,0-6-40 16,0-2-112-16,0-11-114 15,-9-8-220-15</inkml:trace>
  <inkml:trace contextRef="#ctx0" brushRef="#br0" timeOffset="257672.2756">22097 14526 642 0,'0'0'164'0,"0"0"-11"15,0 0-84-15,0 0-42 16,0 0 5-16,0 0 14 16,129-81 4-16,-62 65-4 15,3 5-12-15,15-6-14 0,-9 2 9 16,12-2-14-1,-3 4-9-15,-9 7-1 0,-23 2-5 16,-18 4 0-16,-26 0-8 16,-9 0-51-16,0 8-101 15,0 11 6-15,-35 1-174 16</inkml:trace>
  <inkml:trace contextRef="#ctx0" brushRef="#br0" timeOffset="257984.7668">22053 14879 603 0,'0'0'146'0,"0"0"-23"16,0 0-74-16,0 0-1 16,0 0 2-16,0 0 11 15,205-8 4-15,-126-1 5 16,6 3-12-16,0-3-12 16,-6-3-19-16,-12 3-20 15,-5 3-7-15,-27 2 0 16,-12 0-65-16,-14 4-120 15,-9-5-168-15</inkml:trace>
  <inkml:trace contextRef="#ctx0" brushRef="#br0" timeOffset="258469.282">22817 14871 625 0,'0'0'112'16,"0"0"115"-16,0 0-113 15,0 0-67-15,0 0 6 16,0 0 10-16,129-72-17 15,-112 72-2-15,10 0-19 16,-19 0-15-16,10 10-4 16,-9 16-5-16,-3 1 1 15,-6 16 3-15,0-5 1 16,-24 4-1-16,-20-4-2 16,9-11 2-16,9-11-4 15,11-8 1-15,6-5-1 16,9-3 1-16,0 0 1 15,0 0 5-15,0 0-1 0,0 0-7 16,0 0 0-16,0 0-6 16,24 0 6-16,20 0 8 15,8-7-2-15,16-2 3 16,2-2-1-16,-3 3-4 16,-5-2-3-16,-21 5-1 15,-15 1-2-15,-17 0-42 16,-9 4-111-16,0-12-211 15</inkml:trace>
  <inkml:trace contextRef="#ctx0" brushRef="#br0" timeOffset="258828.7584">23917 14050 734 0,'0'0'141'15,"0"0"133"1,0 0-130-16,0 0-96 0,0 0-38 16,-181 144 13-16,146-58 9 15,17 7-14-15,18-6-9 16,0 7-9-16,44-12 0 16,18-6-47-16,-13-21-201 15,-13-23-468-15</inkml:trace>
  <inkml:trace contextRef="#ctx0" brushRef="#br0" timeOffset="266219.8037">9986 10674 217 0,'0'0'213'0,"0"0"-87"16,0 0-29-16,0 0-19 16,0 0-11-16,0 0-2 15,0 0-19-15,-6-20-12 16,6 19-8-16,0-3 8 15,0-1-7-15,0 5 4 16,0-2-1-16,0 2 1 16,0-3-4-16,0-3-6 0,0 2-3 15,0-3-3-15,0 2-5 16,0 0 5-16,0 0-9 16,0 0-5-16,0-2 1 15,15 2-1-15,2 0-1 16,1 0-1-16,-1 0 0 15,1 5 1-15,0-7 0 16,5 6 0-16,-3-3-2 16,4 4 0-16,2 0 1 15,1 0 1-15,-4 0-3 16,-11 0-12-16,2 17-12 16,-5 5 4-16,-9-2 17 15,0 2 3-15,-6 5 3 0,-29-1 0 16,0-7 4-1,-9 4-1-15,12-6 1 0,6-2-3 16,-1-3-1-16,18-7-2 16,1-5 2-16,8 0 3 15,0 0-2-15,0 0 6 16,0 0 1-16,0 0-3 16,0 0-4-16,0 0 5 15,0 0-6-15,17 0-1 16,18 0-2-16,-2-2 3 15,-7-1-1-15,18 3 1 16,-3 0 0-16,3 0 0 0,0 0 0 16,-9 0-3-1,-3 0-4-15,-6 0 4 0,-8 5-1 16,-18 8 0-16,0 4 2 16,0 2 2-16,-9 8 0 15,-41 0 0-15,-11 2 2 16,-1-2 0-16,4-1-2 15,5-8 4-15,18-3-1 16,3-5 7-16,5-5 9 16,10-5 0-16,8 0 3 15,0 0-4-15,1 2-2 16,8-2-9-16,-9 0 0 16,9 0-6-16,-9 0-1 15,-6 9-3-15,-11 9-29 16,-18-3-163-16,0 7-236 0</inkml:trace>
  <inkml:trace contextRef="#ctx0" brushRef="#br0" timeOffset="268110.5766">24105 14388 178 0,'0'0'288'0,"0"0"-146"15,0 0 27-15,0 0-52 16,0 0-22-16,0 0-20 15,0 0-10-15,-9-32-20 16,9 26-2-16,0-5-12 16,0 1-11-16,9 3-7 15,8-3-6-15,1 4-6 16,-1 2 3-16,10-1-4 16,-15 5-1-16,8 0-3 15,-2 0 0-15,-1 9-1 0,1 14-1 16,-10 14 0-1,-8 2 6-15,0-3 2 0,0 0 0 16,0 1-2-16,-8-14 0 16,-10-1-3-16,1-4-3 15,-1-4 1-15,-14-4 4 16,14 6-20-16,-8-10 21 16,8 3-14-16,1-2 14 15,8-2 3-15,9-5-3 16,0 0-2-16,0 0-3 15,0 0-2-15,0 0-3 16,0 4-2-16,0 1 12 16,26-3 11-16,18-2 3 15,15 0 11-15,-7 0-1 16,7 0-1-16,-15 0-11 0,0 0-6 16,-9-7-4-16,-12 3 3 15,-5-1-5-15,-1 5-4 16,-8 0-57-16,-9 0-105 15,0 0-159-15</inkml:trace>
  <inkml:trace contextRef="#ctx0" brushRef="#br0" timeOffset="268454.4094">24836 14505 276 0,'0'0'321'16,"0"0"-178"-16,0 0-30 16,0 0-47-16,0 0-31 15,0 0 9-15,0 0 10 16,0 0-3-16,0 0-11 15,0 0 5-15,41-7-19 16,3-8-14-16,9 0-3 16,14 3-6-16,-5-3 9 0,5-2-5 15,-14 6-6-15,-12 7-1 16,-15 0-3-16,-8 0-45 16,-18 4-141-16,0 0-92 15,0 0-250-15</inkml:trace>
  <inkml:trace contextRef="#ctx0" brushRef="#br0" timeOffset="268720.0386">25059 14306 699 0,'0'0'175'0,"0"0"-6"15,0 0-48-15,0 0-60 0,0 0 10 16,0 0 1-16,-18-26-31 15,18 26-29-15,0 0-12 16,-8 17 1-16,8 15-1 16,0 12 9-16,0 1-3 15,0-3 2-15,0 3-8 16,17-3-1-16,-8 0 1 16,0 1 0-16,-9 1-40 15,0-8-150-15,0-8-68 16,-9-18-245-16</inkml:trace>
  <inkml:trace contextRef="#ctx0" brushRef="#br0" timeOffset="269353.1858">25592 14361 595 0,'0'0'122'0,"0"0"78"0,0 0-70 16,0 0-43-16,0 0-17 16,0 0-9-16,-9-91-28 15,35 74-9-15,24 2 1 16,-6-2-11-16,8 6-6 15,-2 11-4-15,-6 0-4 16,0 0-4-16,-12 15 1 16,-23 13-2-16,-9 4 4 15,0 5-2-15,-9-9 3 0,-23-1 0 16,-3-7 1 0,0-4 3-16,17-9-1 0,1-3 1 15,8-4-3 1,9 0 0-16,0 0-2 0,0 0-1 15,0 0-10 1,17 0 0-16,10 0 9 0,17 0 2 16,-3 0-3-1,-15 12 1-15,9 3 1 0,-17 7-1 16,-10-1 0-16,-8 5-3 0,0 1 4 16,-52 7-2-1,-33-3 4-15,-18 1-52 0,-14 0-66 16,-8-5-30-1,-19-18-114-15</inkml:trace>
  <inkml:trace contextRef="#ctx0" brushRef="#br0" timeOffset="272281.2075">26364 14424 441 0,'0'0'38'0,"0"0"69"0,0 0-50 16,0 0 24-1,0 0-20-15,0 0 2 0,0 0-2 16,-26-36-1 0,17 36 15-16,9-6-10 0,0 6-12 15,-9 0-9-15,9-5-12 16,0 5-13-1,-8 0-5-15,8 0-12 0,0 0 5 16,0 0-6-16,0 0 8 16,0 0-5-16,0 0 2 0,0 0-3 15,17 0-3 1,36-4-5-16,23-3 5 0,12-3 23 16,-3 4-8-1,-1-5-4-15,-5 6-7 16,-20-2 0-16,-15 2-2 0,-27 2 2 15,-8-4 0 1,-9 7-2-16,0 0-2 0,0 0-3 16,0 0-36-1,0 0-77-15,-17 0-164 0,-10 0-100 16</inkml:trace>
  <inkml:trace contextRef="#ctx0" brushRef="#br0" timeOffset="272687.3721">26724 14131 413 0,'0'0'75'15,"0"0"68"-15,0 0-26 0,0 0-3 16,0 0-40 0,0 0-4-16,0-42-5 0,0 42 10 15,0-2-8-15,0 2-13 0,0 0-15 16,0 0-15 0,0 7-6-16,-9 25-15 0,-8 4 13 15,8 12 1 1,9 12-9-16,0-1-4 0,0 5 3 15,0-6-5 1,0 6-2-16,9-10 0 0,8 0 0 16,-8-18-13-16,-9-10-146 15,0-25-177-15,0-1-499 16</inkml:trace>
  <inkml:trace contextRef="#ctx0" brushRef="#br0" timeOffset="273587.4323">27327 14285 435 0,'0'0'128'0,"0"0"88"16,0 0-83-16,0 0-26 16,0 0-9-16,0 0-8 0,-17-15-9 15,17 15-11 1,0 0-14-16,0 0-19 0,0 0-16 16,0 0-14-1,0 0 0-15,0 0-5 0,0 0 1 16,0 0-1-1,0 0 3-15,0 0-2 0,0 0 6 16,0 0 0 0,0 0 8-16,-9 0-13 0,9 0-4 15,0 0 0-15,0 0 1 0,0 0 1 16,0 0-2 0,0 0-3-16,0 0 3 0,0 0 1 15,0 0 1 1,0 0 0-16,0 0 0 0,0 0 1 15,0 0-2 1,0-5 0-16,0 4 1 0,-9 1 3 16,9-7-1-16,0 7 3 15,-9 0-1-15,9 0-1 16,0 0 4-16,0 0-3 16,0 0-2-16,0 0-4 15,0 0-2-15,0 23-3 16,0 16-3-16,0-2 8 15,0 12-1-15,0-3 1 16,0 3 0-16,0-2 0 16,0-5 1-16,0-8 0 15,0-9-1-15,0-5 0 0,0-8 0 16,0-6 2 0,0-6-5-16,0 0-19 0,0 0-38 15,0-22-38 1,0-30-158-16,-17-19-523 0</inkml:trace>
  <inkml:trace contextRef="#ctx0" brushRef="#br0" timeOffset="274067.4622">27377 13864 514 0,'0'0'113'15,"0"0"64"-15,0 0-33 16,0 0-84-16,0 0-29 16,0 0 14-16,217 75-2 0,-159-2 4 15,-14 4 13 1,-15 4-4-16,0 2-2 0,-20 2-12 16,-9 6-13-1,-26 0-7-15,-41 1-15 0,-18-9-3 16,6-11-2-1,3-23 1-15,14-18-3 0,24-16 4 16,26-6-2 0,4-6-1-16,8-3 1 0,0 5-1 15,0-5 3-15,-9 0-3 0,0 4-1 16,-17 3-1 0,-27 2-41-16,-14-9-116 0,-18 0-201 15</inkml:trace>
  <inkml:trace contextRef="#ctx0" brushRef="#br0" timeOffset="277251.2586">16197 14979 521 0,'0'0'49'0,"0"0"67"16,0 0-46-16,0 0 0 16,0 0-5-16,0 0-6 15,0 0 10-15,0 0-4 16,-27 0-14-16,27 0-14 15,0 0-6-15,0 0-5 16,0 0-8-16,0 0 2 16,0 0-15-16,9 0-5 15,58 0 0-15,30-9 21 16,23 3-5-16,0-5 1 16,-9 5-10-16,-26 2-5 15,-24 4-1-15,-17-5-1 16,-20 5 0-16,-15 0-4 15,-9 0-7-15,0 0-40 0,0 0-57 16,0 5-77 0,0-5-237-16</inkml:trace>
  <inkml:trace contextRef="#ctx0" brushRef="#br0" timeOffset="277751.2924">17844 14648 469 0,'0'0'195'0,"0"0"-32"16,0 0-24-16,0 0-57 0,0 0-13 16,0 0-8-1,-67-9 8-15,58 2-3 16,1 7 0-16,-1-4-20 15,9-1-4-15,-9 5-12 0,9-2-3 16,0 2-11-16,0 0-8 16,0 0-8-1,0 0-5-15,0 18-1 0,0 19 3 16,9 16 3 0,0 2 2-16,-1-4-1 0,1 4-1 15,0-7 0 1,-9-7-1-16,0-5 1 0,0-9-4 15,0-8-23-15,0-10-27 0,0-2-78 16,0-7-116 0,0 0-145-16</inkml:trace>
  <inkml:trace contextRef="#ctx0" brushRef="#br0" timeOffset="278251.3257">17493 14740 503 0,'0'0'69'16,"0"0"92"0,0 0-67-16,0 0-28 0,0 0-19 15,0 0 11 1,-53-5 1-16,30 5-7 0,-3-2-16 16,8-2 4-1,9 4 12-15,1 0-2 0,8 0-16 16,0-6-15-1,0 6-12-15,0 0 0 0,0 0 1 16,0 0 0-16,0 0 3 0,0-5-2 16,0-1-5-1,17-3-4-15,33-3-2 0,11 1-1 16,15 2 4 0,12-3-2-16,-3 1 1 0,9 7-4 15,-24-1 3 1,-11 2 1-16,-24-1-1 0,-18 4-13 15,-8 0-46-15,-9 0-47 16,0 0-58-16,-17 12-203 16</inkml:trace>
  <inkml:trace contextRef="#ctx0" brushRef="#br0" timeOffset="278811.3643">17537 15124 434 0,'0'0'114'0,"0"0"46"0,0 0-35 16,0 0-40-1,0 0-25-15,0 0-20 0,-35-6-21 16,35 6-1-1,0 0 7-15,-9 0 13 0,9 0 13 16,0 0 2-16,-9 0-17 16,-8 0-16-16,8 0-14 15,9 0-5-15,-9 0 1 16,9 0 0-16,0 0-2 16,0 0-1-16,0 0-2 0,0 0-2 15,18 0 5 1,26-9 18-16,32-3-1 15,3-3-9-15,23-1-4 0,-17 0 0 16,-15 8-4 0,-20 0 3-16,-32 8-2 0,-9 0-1 15,-9 0 0-15,0 0-6 16,0 0-32-16,0 0-120 16,0 8-119-1,-9-8-312-15</inkml:trace>
  <inkml:trace contextRef="#ctx0" brushRef="#br0" timeOffset="279491.4109">18368 15129 473 0,'0'0'101'15,"0"0"97"-15,0 0-48 0,0 0-40 16,0 0 4 0,0 0-8-16,-32-52-16 0,32 45-21 15,-3 3-35 1,3-1-5-16,0 5-1 0,-6 0-5 16,6 0-10-1,0 0-6-15,0 0-2 0,0 0-2 16,0 0-1-1,0 0-2-15,0 0 5 0,0 0-5 16,0 0 0-16,0 21-6 16,0 11 6-16,0 10 1 15,0 7 1-15,9 0-2 0,-3-2 0 16,3-4 0 0,-9-6 0-16,0-10 2 15,0-5-1-15,0-3-1 16,0-7 0-16,0-1-1 0,0 2-27 15,-15-13-96-15,-29 0-300 16</inkml:trace>
  <inkml:trace contextRef="#ctx0" brushRef="#br0" timeOffset="282610.394">19220 14862 601 0,'0'0'78'0,"0"0"182"15,0 0-147 1,0 0-16-16,0 0-20 0,0 0-13 16,0 0-20-1,0 0-4-15,0 0-15 0,0 0-25 16,0 0-7-16,0 0-95 15,0 0-171-15,-9-10-408 16</inkml:trace>
  <inkml:trace contextRef="#ctx0" brushRef="#br0" timeOffset="283330.4643">19606 14708 570 0,'0'0'59'15,"0"0"120"-15,0 0-93 0,0 0-53 16,0 0-19 0,0 0 5-16,33 0 11 15,-25 0 7-15,10-5-3 16,8-3-14-16,1-1-3 16,-1 3-9-16,6-3-7 15,3 2 1-15,-8-2-2 16,-10 2 3-16,1-2 1 0,-10 2-2 15,-8-2 1 1,0-2 2-16,0-5-4 0,0 1 0 16,0-7 6-16,-17 0-6 15,-1 0 2-15,10 7 3 16,-1 3 11 0,0 6 24-16,9 1 1 0,0 5-24 15,0 0-14-15,-9 0-4 16,9 17 0-16,-17 21 0 15,8 11 12-15,-9 14 4 0,12 1 2 16,-11 0-10 0,8-5 1-16,9-7-7 0,-9-9-1 15,9-5 0 1,0-10-1-16,0-9-1 0,0-7-33 16,0-1-70-1,0-11-66-15,0 0-107 0,-8 0-282 16</inkml:trace>
  <inkml:trace contextRef="#ctx0" brushRef="#br0" timeOffset="283706.4">19434 15109 491 0,'0'0'111'16,"0"0"78"-16,0 0-77 0,0 0-42 15,0 0-6 1,0 0 2-16,-9 0-6 0,9 0-8 16,0 0-4-1,0 0-14-15,0 0 3 0,0 0 0 16,0 0-6-16,0 0-13 0,9-7-5 15,35-2-6 1,32-2-2-16,17-5-3 0,4 5 2 16,-3-5-2-1,-1 4-1-15,-14 4 2 0,-29 0-3 16,-6 8 1 0,-35-4-1-16,-1 4 0 0,-8 0-4 15,0 0-51 1,0 0-129-16,0 0-198 15</inkml:trace>
  <inkml:trace contextRef="#ctx0" brushRef="#br0" timeOffset="292378.3742">28349 14350 576 0,'0'0'93'0,"0"0"77"16,0 0-94-16,0 0-34 15,0 0-22-15,0 0-6 16,0 0 7-16,0 0 11 16,-35 0 21-16,35-4 5 15,0 4-3-15,0 0-12 0,0 0-22 16,0 0-21-16,8-7 7 16,27 2 0-16,15-7-1 15,3 2-5-15,-15 4 0 16,0 2-1-16,-12-1 0 15,-8 5-4-15,-9 0-74 16,-9 5-58-16,0 15-60 16,0 0-238-16</inkml:trace>
  <inkml:trace contextRef="#ctx0" brushRef="#br0" timeOffset="292643.9954">28349 14350 595 0</inkml:trace>
  <inkml:trace contextRef="#ctx0" brushRef="#br0" timeOffset="292737.7476">28349 14350 595 0,'-18'164'95'0,"18"-164"-12"0,0 0-28 0,0 0 1 0,0 0 6 0,0 0-6 16,0 0-5-16,18 0-8 15,8 0 4-15,15 0-4 16,12-5-13-16,5-6-21 15,-5-4-9-15,8 5-9 16,-2 5-160-16,-15-3-172 16</inkml:trace>
  <inkml:trace contextRef="#ctx0" brushRef="#br0" timeOffset="293237.7506">29534 14242 374 0,'0'0'78'15,"0"0"28"-15,0 0 1 16,0 0-26-16,0 0 47 16,0 0-35-16,-53-64-15 15,36 60 19-15,8 4-33 16,-9-4-16-16,-5 4-11 15,5 0-12-15,-17 0-15 16,9 15-5-16,-15 6-1 16,15 6 0-16,-1 4 5 15,10-4 6-15,8 9-2 0,9-7-7 16,0 3-1 0,0 0-1-16,26-2-3 0,9-12-1 15,6 2 1-15,-5-8-1 16,-1-7 0-16,-9-1 1 15,-3-4 1-15,4 0 1 16,-18 0 4-16,8-4 7 16,-8-13 0-16,8-3-2 15,-8-7-2-15,-9-1-2 16,0-3-3-16,0-1 1 16,0 1 5-16,0-3-2 15,-17 14 2-15,-10 2-9 16,10 9-2-16,-10 9-8 15,-5 0-78-15,-12 15-293 16</inkml:trace>
  <inkml:trace contextRef="#ctx0" brushRef="#br0" timeOffset="293784.6363">30263 14409 621 0,'0'0'59'0,"0"0"133"0,0 0-97 16,0 0-32-16,0 0-20 16,0 0 9-16,-44 0 9 15,44 0 4-15,0 0-12 16,26 0-39-16,36-8 29 16,14 0-20-16,26-3-5 15,-5 2-13-15,14-3 3 16,-17 5-1-16,-24-1 4 15,-12 1-7-15,-31 6 0 16,-18 1-3-16,-1 0 4 16,-8 0-2-16,0 0-3 15,0 0 0-15,0 0-88 0,0 0-160 16,-8 0-339-16</inkml:trace>
  <inkml:trace contextRef="#ctx0" brushRef="#br0" timeOffset="294519.0258">31381 14198 549 0,'0'0'131'0,"0"0"71"16,0 0-92-16,0 0-46 15,0 0-14-15,0 0-20 16,3-79-8-16,35 64 1 15,-3 5-7-15,0 5 1 16,-15 3 2-16,1 2-6 16,-12 0-13-16,0 12 2 15,-1 20 0-15,-8-1 8 16,0 13-5-16,-17-2 4 16,-30 1-8-16,9-5 2 15,3-11-2-15,-3-1 0 16,8-7 1-16,13-7 0 15,-1-1 0-15,10-6-1 0,-1-1-2 16,9-1 1 0,0 2-1-16,0-1-3 0,0-4-2 15,0 6 3-15,26-6 3 16,9 0 3-16,15 0 3 16,3 0-4-16,-7 0 4 15,19-10-4-15,-21 5 1 16,-3-2-3-16,-15-2 1 15,-8 7 1-15,-10-3 4 16,-8 5-6-16,9 0 0 16,-9-4-55-16,0 0-195 15,0-4-303-15</inkml:trace>
  <inkml:trace contextRef="#ctx0" brushRef="#br0" timeOffset="295378.4871">31706 13927 389 0,'0'0'89'15,"0"0"20"-15,0 0-48 16,0 0-12-16,0 0 10 16,0 0-22-16,-249-19 39 15,205 12-12-15,-3 7 13 16,18 0-16-16,-6 0-20 15,0 0-8-15,2 0-14 16,7 11-9-16,-9 4-3 16,9 1 2-16,-7 0 7 15,16 0 7-15,-9-1-2 16,8 7 0-16,0 1-2 0,10 4 6 16,8 5-9-1,-9 0-1-15,9 12-6 0,0-4 4 16,-9 3 8-16,0-1-6 15,9-3-1-15,-11-7-3 16,11-1-2-16,0 1 2 16,0-1-5-16,0-3 0 15,38 4 1-15,-3-5-4 16,12 0 2-16,8-5-1 16,-2-1 1-16,5-2 1 15,-5-7 0-15,0-1-2 16,-3-6 0-16,-7 2-1 15,-5-2-1-15,1-5-2 0,-4 4 1 16,0-4 0-16,-3 0-1 16,-6 0 1-16,-8 0-1 15,8 0 1-15,-8 0 0 16,2-9 3-16,10-7 1 16,-4 0 2-16,0 0-3 15,1-6-3-15,-7 6 1 16,9-5 0-16,-11 4 1 15,-9 0-2-15,-1-4 1 16,1 0 5-16,-9-7 2 16,0 1 7-16,0-9-3 15,0 0-3-15,0-3 0 0,-17-3-1 16,-10 0-2-16,4 2 8 16,-3-5-9-16,-10 7 4 15,1-1 4-15,-14 2-6 16,-4 11 3-16,-6 11-6 15,-20 3-5-15,-14 12-3 16,-19 12-30-16,1 20-100 16,6-6-282-16</inkml:trace>
  <inkml:trace contextRef="#ctx0" brushRef="#br0" timeOffset="298649.8121">1425 14596 358 0,'0'0'197'15,"0"0"-173"-15,0 0 42 16,0 0-18-16,0 0-2 15,0 0-17-15,0 0 37 16,-70-49 19-16,46 47 8 16,7-2-22-16,-9 4-21 15,-10 0-15-15,-13 0-11 16,5 13-13-16,0 22-4 16,-6 8 4-16,24 10-4 15,8 6 1-15,9-4-2 16,9 2 7-16,0-8-7 0,18-7-3 15,26-10-3-15,9 0 0 16,5-9-1-16,18-7-15 16,12-11-93-16,-3-5-68 15,0 0-253-15</inkml:trace>
  <inkml:trace contextRef="#ctx0" brushRef="#br0" timeOffset="299306.0414">1949 14757 176 0,'0'0'461'16,"0"0"-350"-16,0 0 73 16,0 0-77-16,0 0-40 0,-258-17-28 15,215 42-15-15,2 7-8 16,5 2-2-16,28 2-1 15,8-9-8-15,0 0-1 16,0-10-3-16,26-3-2 16,15-8 0-16,-6-6 1 15,9 0 1-15,-9 0-1 16,-9-15-15-16,-2-8-5 16,-15-7 14-16,-9 2-6 15,0-3 11-15,0-3 1 16,0 2 1-16,-18 2 1 15,3 12 10-15,7 4 11 0,-1 14 0 16,9 0-18-16,0 5-5 16,0 27-17-16,9 16 17 15,23-1 0-15,12 1 3 16,8-10-2-16,-2-6-1 16,-6-6 0-16,9-10-3 15,-12-9 5-15,-6-7-2 16,0 0 1-16,-12 0 4 15,-5-17-4-15,-18-10-1 16,0-5 1-16,0-11-1 16,0-5 2-16,-23-15 0 15,-15-6 3-15,-3-2-4 16,0 1 5-16,11 13 4 0,7 12 25 16,5 21 14-16,18 12 12 15,0 8-13-15,0 4-36 16,0 0-12-16,0 16-14 15,27 25 14-15,17 19 1 16,5 11 7-16,1 6 6 16,-15-2-8-16,-8 8-5 15,-10-11-1-15,-8-3 0 16,0-14-13-16,-1-7-89 16,1-21-119-16,-3-17-176 15</inkml:trace>
  <inkml:trace contextRef="#ctx0" brushRef="#br0" timeOffset="299619.8114">2713 14750 767 0,'0'0'60'16,"0"0"154"-16,0 0-106 16,0 0-45-16,0 0-44 15,0 0-8-15,-173 34 3 0,156-6 3 16,2 3 11-16,6 0-12 16,9 1 1-16,0 0-8 15,0-6-4-15,27-5-5 16,8 1-1-16,14-6 0 15,-5-7-66-15,6-7-86 16,3-2-64-16,-9-7-161 16</inkml:trace>
  <inkml:trace contextRef="#ctx0" brushRef="#br0" timeOffset="300221.4001">2859 14735 271 0,'0'0'410'16,"0"0"-227"-16,0 0-9 15,0 0-83-15,0 0-65 16,0 0-26-16,-41-2 8 16,50 29 6-16,23 5 8 15,3 0 8-15,6-4-2 16,-14-9-16-16,-1-7-6 16,0-1-2-16,-8-6-4 15,-3-5-1-15,-4 0-8 16,7 0-4-16,-4-16 11 15,-5-9-23-15,9-2-2 16,-18 0 1-16,0 3 25 16,0 4 1-16,-9 9 5 0,-9 6 0 15,18 5 9-15,0 0-14 16,0 6-12-16,0 20 10 16,27 10 2-16,8-1 6 15,9-3 2-15,-3 0-3 16,-6-13-1-16,0-2-3 15,0-6-1-15,-3-11 2 16,-5 0 2-16,-10 0 2 16,-2 0-2-16,-6-15 11 15,-1-8-10-15,-5-9 0 16,-3-9-5-16,0-2-4 16,0-12-4-16,0-9 1 0,0-4 5 15,-11 5 1-15,2 3 1 16,3 17 4-16,-3 16 7 15,9 16 14-15,0 11 11 16,0 0-9-16,0 0-27 16,0 37 6-16,0 7 13 15,27 21 14-15,-1 4-2 16,-3-2-11 0,-5 10-11-16,-9-10-6 0,-9-1-3 15,8-7 0 1,-8-4-42-16,9-13-184 0,0-21-236 15</inkml:trace>
  <inkml:trace contextRef="#ctx0" brushRef="#br0" timeOffset="303201.8725">4156 14788 374 0,'0'0'168'15,"0"0"-71"-15,0 0 61 16,0 0-73-16,0 0-20 16,0 0-15-16,0 0 3 0,-18-44 16 15,12 40-11-15,3-3-14 16,-5-3 1-16,-7 5-14 16,3 4-12-16,-11-8-12 15,-12 4-5-15,0-3 9 16,-9-1-9-16,-6 3 17 15,-3-3-1-15,4 9-10 16,-4 0-6-16,9 0-2 0,-6 15-1 16,6 7-1-16,9 5 2 15,3 5 0-15,23 0-5 16,0 4 1-16,9-4 3 16,0-5-4-16,18 0 3 15,17-1 0-15,15-3 2 16,-6-8 3-16,8 2-2 15,-11-8-1 1,-14-9-13-16,5 0-4 0,-14 0 1 16,-7-4 15-16,4-18 0 15,-15-5-6-15,9-5-14 16,-9-4 7-16,0-2-1 16,0-2-4-16,0 4 8 15,0 10 6-15,0 11 2 16,0 9 3-16,0 6 0 15,0 0-4-15,0 11-11 16,0 16 1-16,26 10 14 0,0 2 0 16,9-3 4-16,6-4-3 15,-5-5 1-15,16-1-1 16,-2-11-1-16,-6-9 0 16,6-6-1-16,-6 0-6 15,-1 0 6-15,-10-1-13 16,-13-19 5-16,-5-7 3 15,-15-4 5-15,0-1-3 0,0-11 4 16,0 0-2-16,0-12-3 16,0-2 0-16,0-2 1 15,0 1 4-15,0 8 6 16,-9 1 9-16,3 18 15 16,-3 11 4-1,6 12-3-15,3 4 2 16,-5 4-12-16,5 0-19 15,0 21-2-15,0 21 0 0,0 18 18 16,14 11 2-16,13-3-3 16,-10 6-1-16,9-8-3 15,-8-9-9-15,5-8-3 16,-11-16-1-16,-3-7-2 16,-3-11-37-16,-6-2-97 15,0-13-49-15,0 0-351 16</inkml:trace>
  <inkml:trace contextRef="#ctx0" brushRef="#br0" timeOffset="303585.9044">4191 14772 602 0,'0'0'18'16,"0"0"73"-16,0 0 4 0,0 0-2 15,0 0-24-15,266 16-9 16,-181-28-21-16,0-14-6 16,-6 5-26-1,-9-5 1-15,-20 3-8 16,-6 2 0-16,-21 6-26 16,-20-1 6-16,-3 0 18 15,0 0-11-15,-11 1 7 16,-22 3 6-16,-2 2 6 0,9-2-1 15,2 12 34-15,-5 0-6 16,6 0-3-16,-4 0-19 16,10 30-7-16,17 10 10 15,0 7 15-15,0 6-4 16,35-10-2-16,26-4-2 16,7-12-10-16,11-6-6 15,-3-10-5-15,9-7-66 16,-27-4-204-16</inkml:trace>
  <inkml:trace contextRef="#ctx0" brushRef="#br0" timeOffset="303969.9498">5727 14562 785 0,'0'0'114'16,"0"0"73"-16,0 0-30 15,0 0-87-15,0 0-41 16,0 0-14-16,-26 7-14 16,26 36 30-16,0 16 17 15,0 5-19-15,18 0-11 16,-10-5-8-16,-8-11-5 16,0-7-5-16,0-9-11 15,0-9-59-15,-17-10-80 0,-18-13-57 16,-15 0-237-16</inkml:trace>
  <inkml:trace contextRef="#ctx0" brushRef="#br0" timeOffset="304281.946">5367 14691 567 0,'0'0'145'16,"0"0"55"-16,0 0-54 15,0 0-61-15,0 0-35 16,0 0-11-16,9-68-12 16,32 49-20-16,12 0 6 0,17-2-7 15,-3 4-2-15,13 7-4 16,-13-1 6-16,0 5-4 15,-23 1 0-15,6 5 2 16,-24 0-4-16,-8 0-4 16,-1 0-28-16,-8 5-107 15,0 7-82-15,-9-3-249 16</inkml:trace>
  <inkml:trace contextRef="#ctx0" brushRef="#br0" timeOffset="304681.999">5531 15002 371 0,'0'0'250'0,"0"0"-109"15,0 0 5-15,0 0-96 16,0 0-24-16,0 0 4 16,0 0-9-16,-35 0 5 15,35 0-5-15,-9 0-10 16,9 0 2-16,0 0 0 0,0 0 12 16,0 0 0-16,0 0 8 15,0 0 1-15,0 0-14 16,0 0-13-16,27 0 1 15,40-2 23-15,18-6-7 16,3-5-18-16,5 4-3 16,4 3-1-16,-21-5-2 15,-17 10 0-15,-15 1-30 16,-18 0-100-16,-26 0-46 0,0 0-249 16</inkml:trace>
  <inkml:trace contextRef="#ctx0" brushRef="#br0" timeOffset="304962.0141">6251 14867 590 0,'0'0'319'15,"0"0"-127"-15,0 0 17 16,0 0-118-16,0 0-62 15,0 0-11-15,0 23-5 16,9 17 17-16,0 9 4 16,8 4-6-16,-8-8-11 15,0-4-5-15,-9-9-9 0,0-9-3 16,0-1-2-16,0-7-17 16,0-5-58-16,-35-3-176 15,-9-7-473-15</inkml:trace>
  <inkml:trace contextRef="#ctx0" brushRef="#br0" timeOffset="305699.0881">7282 14735 556 0,'0'0'110'15,"0"0"129"-15,0 0-69 16,0 0-71-16,0 0-49 16,0 0-29-16,-33 9-20 15,13 35-1-15,-21 15 29 16,-3 0-10-16,0-7-9 16,3-15-5-16,15-13-3 15,8-11-1-15,9-11 1 16,9-2 9-16,0 0 8 15,-8 0 6-15,-1-23-20 0,-6-9-4 16,4-4 4-16,-4-8-4 16,6-3-1-16,9-13-7 15,0-3 7-15,0-7 0 16,0 12-4-16,0 11 4 16,0 13 2-16,0 19 0 15,0 10 3-15,0 5-2 16,-9 5-2-16,-17 27-1 0,-9 12 13 15,12 14-2-15,14-2 3 16,9 6-3-16,9-12-5 16,49-5 5-16,18-7-2 15,3-7-6-15,6 0-3 16,3-8 0 0,-12-3-55-16,-15 0-91 15,-20-12-117-15,-14-4-390 16</inkml:trace>
  <inkml:trace contextRef="#ctx0" brushRef="#br0" timeOffset="306075.1142">7987 14729 747 0,'0'0'259'0,"0"0"-138"0,0 0 70 16,0 0-109-16,0 0-45 15,0 0-13-15,0-21-15 16,18 57-9-16,-1 12 26 16,-2 7-5-16,-7 3-7 15,1-11-6-15,-9-7-6 0,0-9-2 16,0-7-1-16,0-5-26 15,0-3-46-15,-26-11-106 16,-15-5-102-16,-3 0-350 16</inkml:trace>
  <inkml:trace contextRef="#ctx0" brushRef="#br0" timeOffset="306391.2673">7583 14826 760 0,'0'0'85'0,"0"0"139"16,0 0-97-16,0 0-68 15,0 0-13-15,0 0-3 16,94-66 0-16,-42 41-5 16,16 2-10-16,2 2-15 15,6-2-3-15,9 3 0 0,-6 4-9 16,-3 5 0-16,-6 2-1 15,-11 9-32-15,-24 0-125 16,-26 0-183-16,-9 20-344 16</inkml:trace>
  <inkml:trace contextRef="#ctx0" brushRef="#br0" timeOffset="306641.2896">7659 15141 276 0,'0'0'345'16,"0"0"-228"0,0 0 45-16,0 0-83 0,0 0-33 15,0 0-6 1,-9 0 7-16,9 0 27 0,27 0 13 15,17 0-1-15,8-7-39 0,7-3-15 16,17 0-16 0,-6-7-9-16,6 7-5 0,-14 0-2 15,-10 3 0 1,-11 3-54-16,-5 4-177 0,-13-5-248 16</inkml:trace>
  <inkml:trace contextRef="#ctx0" brushRef="#br0" timeOffset="307090.6222">8520 15097 745 0,'0'0'115'16,"0"0"79"-16,0 0-63 0,0 0-83 16,0 0-8-1,0 0-11-15,128-86-16 0,-104 86 4 16,-7 0-11 0,-8 0-2-16,-9 16-2 0,0 12-2 15,0 10 0 1,-23 3 5-16,-39 3-4 0,4-2 5 15,-4-4 0-15,10-11-5 16,25-11 4-16,13-8 3 16,14-8 26-16,0 0 9 15,0 0-28 1,58 0-3-16,30-13 6 0,32-10 4 16,18-5-17-16,8-12-5 15,6 2-12-15,-14-15-172 16,-27-6-593-16</inkml:trace>
  <inkml:trace contextRef="#ctx0" brushRef="#br0" timeOffset="422551.8136">2095 16257 242 0,'0'0'152'16,"0"0"-30"-16,0 0 7 0,0 0-34 16,0 0 4-1,0 0-27-15,0 0-10 0,0 0-2 16,0-6 3-1,0 6-7-15,0 0 1 0,0 0 4 16,0 0-5-16,0 0-12 0,0 0-9 16,0 0-14-1,0 0-2-15,0 0-13 0,0 0-6 16,0 0 0 0,0 6-9-16,0 19-6 0,0 22 15 15,0 8 5 1,0 4-5-16,0 5 6 0,-8-3 0 15,-1-6 0 1,0-6-3-16,9-1 0 0,-9-9-1 16,0-7-1-16,1-5-1 15,-7-6-1-15,6-10-43 16,-2-3-156-16,-4-8-55 16,-3 0-135-16</inkml:trace>
  <inkml:trace contextRef="#ctx0" brushRef="#br0" timeOffset="423026.6104">1741 16401 125 0,'0'0'294'16,"0"0"-144"-16,0 0-2 15,0 0-37-15,0 0-28 16,0 0-24-16,0-13-19 16,0 13 8-16,0 0 1 15,0 0-8-15,0-8-16 16,27-3-14-16,16-5-5 0,19 1-2 16,-4-2 2-16,13 5-1 15,-13 2 0-15,-5 0 2 16,-12 3-5-16,-15 7-2 15,-8 0-2-15,-1 0 0 16,1 0-6-16,5 0-24 16,-5 0-60-16,-6 0-58 15,-7 11-139-15,-5 2-157 16</inkml:trace>
  <inkml:trace contextRef="#ctx0" brushRef="#br0" timeOffset="423479.7141">1612 16898 338 0,'0'0'127'0,"0"0"-23"15,0 0-48-15,0 0-11 0,0 0-7 16,0 0-4-16,-5 5-7 16,5-1-11-16,0 1 2 15,0-4 13-15,0 4 14 16,0 1-8-16,17 0 3 15,15-1-4-15,12-5 10 16,18 0-4-16,14 0 9 16,17 0 5-16,1 0-36 15,-6-11-8-15,-12 5 0 16,-23 1-10-16,-27 5 2 16,-11 0-4-16,-12 0-2 15,-3 0-4-15,0 0-14 16,0 0-59-16,0 5-43 15,0 7-150-15,-18-12-201 16</inkml:trace>
  <inkml:trace contextRef="#ctx0" brushRef="#br0" timeOffset="423807.9344">2534 16823 629 0,'0'0'118'15,"0"0"125"-15,0 0-120 16,0 0-49-16,0 0-16 0,0 0-24 16,-26 0-17-16,26 0-3 15,0 0-9-15,0 8-5 16,0 15-1-16,0 13 1 15,0 4 16-15,0 2 5 16,15 0-8-16,-7-3-3 16,-5-3-6-16,-3-4-3 15,0 0-1-15,0-5-1 16,0-5-49-16,0-7-148 16,-8-15-152-16,-10 0-395 15</inkml:trace>
  <inkml:trace contextRef="#ctx0" brushRef="#br0" timeOffset="424167.2196">2997 16704 549 0,'0'0'113'0,"0"0"107"16,0 0-83-16,0 0-75 15,0 0-16-15,0 0-2 16,70-49-1-16,-11 39-2 15,-1-4-15-15,-5 6-14 16,-1 0-1-16,-11 1-3 16,3 7-8-16,-17-4-6 15,5 4-15-15,-20 0-112 16,-12 0-158-16,0 9-170 16</inkml:trace>
  <inkml:trace contextRef="#ctx0" brushRef="#br0" timeOffset="424466.1466">2962 16866 352 0,'0'0'217'16,"0"0"-156"-16,0 0 72 15,0 0-76-15,0 0 28 16,0 0 42-16,35 5-38 15,15-5-11-15,11-8-23 16,18-7-38-16,6-2-14 16,0 4-3-16,8 2-54 15,-14-2-171-15,-20 3-348 16</inkml:trace>
  <inkml:trace contextRef="#ctx0" brushRef="#br0" timeOffset="452073.6158">15570 16752 130 0,'0'0'128'16,"0"0"-40"-16,0 0 0 15,0 0-43-15,0 0 4 16,0 0-16-16,0 0-9 15,0 0 9-15,0-36 9 16,0 30 1-16,0 6-6 16,0-6 2-16,0 2 15 0,0-1-9 15,-9-1 3 1,9 0 4-16,-8 1-8 0,8 4 16 16,0-4-16-16,-9 5-16 15,9 0-7-15,0 0-8 16,0 0-11-16,0 5-2 15,0 22-2-15,0 17 2 16,9 7 2-16,17 0 3 16,-8-3-3-16,-4-7 0 15,-5-1-2-15,0-9 1 16,-9 1-1-16,0-5-4 16,0-3-132-16,0-2-95 15,-27-21-155-15</inkml:trace>
  <inkml:trace contextRef="#ctx0" brushRef="#br0" timeOffset="452526.7194">15441 16752 223 0,'0'0'134'0,"0"0"11"16,0 0-61-16,0 0-24 16,0 0-4-16,0 0-3 15,-26-4 2-15,26 4 12 16,0 0-6-16,0 0-17 16,0 0-21-16,0 0-1 15,0-12 4-15,26-2-5 16,24-4 17-16,3-8 7 15,5 10-18-15,-5-6-20 16,6 10-7-16,-15 3-1 0,-1 9-45 16,-25 0-141-16,-9 4-160 15</inkml:trace>
  <inkml:trace contextRef="#ctx0" brushRef="#br0" timeOffset="452932.9679">15380 17089 135 0,'0'0'40'0,"0"0"-2"16,0 0 22-16,0 0 27 16,0 0 26-16,0 0-31 15,0 4-14-15,0-4-1 16,0 0-13-16,0 0 11 15,35 0 22-15,15 0-25 0,11 0-6 16,15-9-19-16,-5-1-10 16,5 5-18-16,-6-7 1 15,-11 8-10-15,-7-3 0 16,7 7-6-16,-24-4-104 16,-9 4-186-16,-17 0-239 15</inkml:trace>
  <inkml:trace contextRef="#ctx0" brushRef="#br0" timeOffset="453245.4778">16238 16987 555 0,'0'0'70'0,"0"0"152"16,0 0-107-16,0 0-53 16,0 0-3-16,0 0-22 15,-33-16-6-15,33 27-14 16,0 17-9-16,0 8 14 16,0 7 0-16,9 1-7 15,0-2-9-15,6 5-3 16,-12-8-3-16,-3-4-3 0,0-3-50 15,0-10-143 1,0-21-196-16</inkml:trace>
  <inkml:trace contextRef="#ctx0" brushRef="#br0" timeOffset="453636.1073">16832 16951 558 0,'0'0'79'16,"0"0"162"-16,0 0-125 16,0 0-65-16,0 0-27 15,0 0-14-15,0 0 4 16,17 0 14-16,18-11-5 15,6 6-20-15,12-12-3 0,-3 11 0 16,-6-3-65 0,-9 4-92-16,-18-3-150 0</inkml:trace>
  <inkml:trace contextRef="#ctx0" brushRef="#br0" timeOffset="453917.3559">16849 17138 483 0,'0'0'90'0,"0"0"-35"15,0 0 24-15,0 0-59 0,0 0-20 16,275-77-12 0,-216 54-172-16</inkml:trace>
  <inkml:trace contextRef="#ctx0" brushRef="#br0" timeOffset="454589.2387">18319 16604 787 0,'0'0'79'0,"0"0"87"16,0 0-92-16,0 0-73 16,0 0 4-16,0 0 0 15,-156 155 7-15,130-96 9 16,0 3 5-16,8-7-11 15,1-11-4-15,11-13-8 16,3-7 2-16,3-12-5 16,0-7 1-16,0-5 0 0,0 0 3 15,0 0 13 1,0-25-11-16,0-7-5 0,0-11 1 16,0-10-2-16,0-2-1 15,0-9 0-15,0 1 0 16,0 9 1-16,0 0 0 15,9 14 2-15,8 6 0 16,-8 17 0-16,0 7 4 16,0 10 9-16,-9 0-3 15,0 0-12-15,17 21 3 16,-8 19 7-16,17 7 11 16,1 6-1-16,5-5-1 15,3 3-6-15,0-7-7 16,6-1 2-16,3-7-4 15,0-8 0-15,-3-1 1 0,-6-10-4 16,-9 0 0-16,-8-14 0 16,-9 2 0-16,-1-3 0 15,-8-2-1-15,0 0 3 16,0 0-3-16,0 0-8 16,0 0-7-16,0 0-1 15,0 0-2-15,-8 0-21 16,-36 0-10-16,-15 0 3 15,-11 0 16-15,-15 0 6 16,15 0 6-16,-6 9 18 16,23-1 0-16,3 0 0 15,15-3 1-15,9 2-4 0,8-4 3 16,9-3-3 0,9 5-7-16,0-5-27 0,0 0-23 15,0 0-32-15,18 0-99 16,17-15-207-16</inkml:trace>
  <inkml:trace contextRef="#ctx0" brushRef="#br0" timeOffset="454854.893">18919 16767 460 0,'0'0'288'0,"0"0"-98"0,0 0-26 16,0 0-82-16,0 0-44 15,0 0-14-15,0-8-15 16,0 33-6-16,8 7 24 16,1 2-7-16,0 6-4 15,0 0-11-15,-1-8-4 16,1 4-1-16,-9-5-61 15,0-7-170-15,0-16-158 16</inkml:trace>
  <inkml:trace contextRef="#ctx0" brushRef="#br0" timeOffset="455198.6451">17880 17409 515 0,'0'0'78'16,"0"0"-12"-16,0 0 52 15,0 0-44-15,0 0-9 0,316-68-12 16,-220 63-3-16,15 4-13 16,-8-6-11-16,8 3-1 15,-14-1-11-15,-4 5-7 16,-8-1-5-16,-15 1-2 16,-11 0-7-16,-33 0-150 15,-17 0-194-15</inkml:trace>
  <inkml:trace contextRef="#ctx0" brushRef="#br0" timeOffset="455948.9209">18430 17618 631 0,'0'0'61'0,"0"0"131"16,0 0-112-16,0 0-73 16,0 0 11-16,0 0 45 15,-9 144-17-15,9-91-8 16,0 2-13-16,-35 2-4 16,0-10-12-16,3-3 5 15,5-12-9-15,10-9-2 16,8-10 3-16,9-9-6 0,0-4 6 15,0 0 0 1,0 0 8-16,0-12 6 0,0-20-16 16,0-6-1-16,0-5 2 15,9-8 2-15,8 0 2 16,10-1-4-16,-4 3-4 16,-6 11 5-16,10 6 8 15,-10 11-8-15,-8 6 0 16,0 3 4-16,0 8-2 15,-9 4 1-15,0 0 2 16,0 0-11-16,0 0-1 16,17 0-3-16,1 0 3 15,14 16 1-15,3 7 2 16,9 5-2-16,-3-1 0 0,-6 5 2 16,0 2 1-16,-8-3-1 15,-4-3-2-15,-5 0 0 16,-1-5 2-16,1 5-1 15,-9-1-1-15,8-1 2 16,-8-9-2-16,0-7 0 16,-9-4 2-16,0-1-2 15,0 1 1-15,0-6 0 16,0 0 0-16,0 0 4 16,-9 0-1-16,-35 0-4 0,-9 0-9 15,-5 0 4 1,-13-6-1-16,4 1 5 15,0 5-8-15,-3 0 8 0,2 0 0 16,-2 11-1-16,12 4 2 16,14-2 2-16,17-5-2 15,10-1 0-15,8-3 0 16,9-4-4-16,0 0-3 16,0 0-43-16,-9 0-137 15,-8-4-281-15</inkml:trace>
  <inkml:trace contextRef="#ctx0" brushRef="#br0" timeOffset="457510.8214">21702 16655 416 0,'0'0'226'15,"0"0"-74"1,0 0-14-16,0 0-52 0,0 0-47 15,0 0-32-15,0 0-5 0,-53 72 18 16,36-23 16 0,-1 1-19-16,9-1-5 0,-14 0 1 15,14-11-7 1,0-6 0-16,1-12-2 0,8-8-2 16,0-4-2-1,0-8 2-15,0 0 0 0,0 0 7 16,0 0 5-16,0-13 2 15,0-14-12-15,0-12-2 16,0-9-1-16,0-5 2 16,0-7-2-16,8 8 0 15,10 5-1-15,-3 7 2 16,2 8 1-16,-8 5 2 16,0 7 6-16,-1 4 11 15,-8 7-2-15,9 7-5 16,-9-3-1-16,0 5-8 0,9 0-6 15,9 5-7-15,-1 22 7 16,24 12 0-16,-6 9 7 16,18-1 6-16,5 6-8 15,-5-9 7 1,6-8-3-16,2 2-3 0,-8-6-2 16,-12-6 1-1,-6-8-5-15,-9-4 2 0,-17-6-1 16,9-5 0-16,-18-3-1 0,0 0 0 15,0 0 0 1,0 0 0-16,-18 5-2 0,-26-3-13 16,-14 7 0-1,-4-5-6-15,1 4 9 0,-15 1 12 16,14-2 2 0,-5-4-1-16,14 2-2 0,12-1 2 15,15 0 0 1,8-4 1-16,9 0-2 0,9 0-3 15,0 0 1-15,0 0 1 16,0 0-14-16,0 0-47 16,-17-8-104-16,8-24-194 15</inkml:trace>
  <inkml:trace contextRef="#ctx0" brushRef="#br0" timeOffset="457870.8213">22861 16791 375 0,'0'0'215'16,"0"0"-110"0,0 0 13-16,0 0-32 0,0 0-50 15,0 0-5 1,-35 0 16-16,35 0 5 0,0 0 6 16,0 0-13-1,26 0-1-15,18-7-14 0,6-10-21 16,-6 4-7-16,5 7-2 15,-22-5-25-15,-10 10-146 16,-17 1-159-16,0 0-181 0</inkml:trace>
  <inkml:trace contextRef="#ctx0" brushRef="#br0" timeOffset="458220.8403">22861 16791 532 0,'-103'139'43'0,"103"-139"46"0,0 0-29 16,24 0 66 0,20 0-17-16,8 0-37 0,16-6-38 15,2-11-33 1,-3 0-1-16,-23-2-265 0</inkml:trace>
  <inkml:trace contextRef="#ctx0" brushRef="#br0" timeOffset="458944.2939">23821 16217 620 0,'0'0'125'0,"0"0"52"16,0 0-67-16,0 0-43 16,0 0-2-16,0 0-12 15,-41-19 3-15,41 19-6 16,0 0-5-16,0 0-18 15,0 0-6-15,0 0-12 16,0 0-9-16,0 19 2 16,0 21-2-16,9 9 13 15,8 1-3-15,-2 14-1 16,2 8 4-16,-8-4-3 0,-9 3 4 16,9-7 1-1,-9 0-2-15,9 0-2 0,0-7-5 16,-1-2 3-16,1-3-5 15,0 3 1-15,8-4 2 16,-8-2-6-16,0-1 2 16,14-5-1-16,-14-7 3 15,0 4 1-15,0-8 1 16,0-5 2-16,-1-2-5 16,1-1 0-16,0-5-1 15,0 4-2-15,-9-2 1 16,8-2 0-16,-8-2 1 15,0-6-2-15,0 6 0 16,0-7 1-16,9 7-2 16,-9 3 1-16,0 1 0 0,0-5 2 15,0 8-2-15,0-9 0 16,0 1 0-16,0 0 1 16,0 0 2-16,0-1-4 15,0-3 0-15,0 2 1 16,0-8 1-16,0 6-1 15,0-3-1-15,0-3 0 16,0 5 0-16,0-7 1 16,0-2 0-16,0-2 0 15,0 0 0-15,0 0 0 16,0 0-1-16,0 0-7 16,0 0-37-16,0-12-32 0,-17-16-213 15,-10-8-395 1</inkml:trace>
  <inkml:trace contextRef="#ctx0" brushRef="#br0" timeOffset="460150.7865">24415 16470 255 0,'0'0'119'16,"0"0"18"-16,0 0-46 0,0 0-13 16,0 0 19-16,0 0 4 15,0-1-21-15,0 1-29 16,0 0-31-16,0 0-15 15,35 6 11-15,6 5 6 16,12-5-6-16,5-6-2 16,-5 0 1-16,0 0-2 15,-4-5-5-15,-22-7 0 16,-1-3-3-16,-17-2 1 16,0 2 6-16,-9 3 2 15,0-3-3-15,0 7-3 16,0 3-2-16,0 1 0 15,0 4-4-15,0 0-1 0,0 0-1 16,0 0-5 0,0 0-1-16,0 17 3 0,0 15 3 15,-18 10 7-15,1 16 2 16,-1 8-1-16,0 3 0 16,1-1-1-16,-7-10 6 15,16-9-4-15,-1-17-4 16,9-9-1-16,-9-8-4 15,9-10 1-15,0-5 3 16,0 0-4-16,0 0 0 16,-9 0-18-16,1 0-104 15,-10 0-117-15,-8-20-187 0</inkml:trace>
  <inkml:trace contextRef="#ctx0" brushRef="#br0" timeOffset="460447.6597">24500 16737 494 0,'0'0'92'16,"0"0"31"-16,0 0-51 15,0 0 6-15,0 0 0 16,0 0-14-16,199-42-14 15,-149 30-10-15,-6 1-12 16,-9 2-16-16,-3 1-9 0,-15-1-3 16,1 9-2-16,-9-1-34 15,0 1-76-15,-9 0-143 16,0 0-227-16</inkml:trace>
  <inkml:trace contextRef="#ctx0" brushRef="#br0" timeOffset="460932.6833">26279 16604 551 0,'0'0'85'0,"0"0"104"15,0 0-84-15,0 0-50 16,0 0-2-16,0 0 10 16,-8 4-12-16,8-4 8 15,0 0-7-15,0 0-26 16,0 0-11-16,49 0-3 15,13-12 4-15,14-1-12 16,-23 2-1-16,5 3-3 16,-23 0 3-16,-17 8-3 15,-9 0 0-15,-1 0-4 0,-8 0-21 16,0 0-91-16,0 0-95 16,0 0-253-16</inkml:trace>
  <inkml:trace contextRef="#ctx0" brushRef="#br0" timeOffset="461276.4368">26999 16353 671 0,'0'0'92'15,"0"0"127"-15,0 0-74 16,0 0-76-16,0 0-2 16,0 0 0-16,-8-22-11 15,8 22-9-15,0 0-19 16,0 10-18-16,0 22-10 16,0 15 10-16,0 3 2 15,0 4-2-15,0-6 0 16,17-1-6-16,-8-11-3 15,0 4 0-15,-9-13 1 16,0-1-2-16,0-7-4 16,0 0-31-16,-35-11-143 15,-1-8-372-15</inkml:trace>
  <inkml:trace contextRef="#ctx0" brushRef="#br0" timeOffset="462894.3695">24482 17742 407 0,'0'0'56'0,"0"0"57"16,0 0-60-16,0 0 4 16,0 0-10-16,0 0-3 15,0 0 23-15,-41 0 11 0,33 0-2 16,8 0-31-16,0 0-9 16,0 0-13-16,0 0-23 15,0 0 3-15,29 0 5 16,26-3 1-16,7-2-1 15,-4 1-2-15,-14-2-6 16,-9 6-1-16,-11 0-8 16,-7 0-102-16,-8 0-110 15,-9 0-59-15</inkml:trace>
  <inkml:trace contextRef="#ctx0" brushRef="#br0" timeOffset="463175.5392">25196 17554 719 0,'0'0'128'0,"0"0"23"15,0 0-66-15,0 0-33 16,0 0 1-16,0 0-13 15,0 5-8-15,0 27-22 16,0 10 27-16,0 8-7 16,9 1-30-16,9 4 0 0,-9-1-34 15,-1-10-212-15,-5-17-229 16</inkml:trace>
  <inkml:trace contextRef="#ctx0" brushRef="#br0" timeOffset="465100.0951">26932 17452 442 0,'0'0'90'0,"0"0"7"15,0 0 10-15,0 0-27 16,0 0-8-16,0 0 9 16,-18-12-16-16,10 12 3 15,8 0-15-15,-9 0-19 16,0 0-10-16,-17 12-21 15,8 8 9-15,-11 7-3 16,17 5-2-16,-5 0-1 16,8 8-2-16,9 1 6 15,0-2-3-15,0 2-4 16,0-3 1-16,17 0 0 16,1-7 0-16,5-9 0 0,4 0-2 15,-10-10 1 1,1-4 0-16,-1-1-1 0,-8-7 3 15,3 0-3-15,8 0 4 16,-11 0 3-16,0 0-6 16,-9-15 4-16,9-2-2 15,-9-6-3-15,0-3 2 16,0-6-3-16,0 9-1 16,-18 4 2-16,-11 2-4 15,8 17 0-15,-5 0-15 16,-9 0-60-16,-3 21-114 15,9 1-162-15</inkml:trace>
  <inkml:trace contextRef="#ctx0" brushRef="#br0" timeOffset="466287.6279">27459 16113 562 0,'0'0'94'15,"0"0"81"-15,0 0-82 16,0 0-49-16,0 0 1 0,0 0 10 15,-12 0 2-15,12 0-6 16,0 0 1-16,0 0-13 16,0 0-6-16,0 0-2 15,0 0-8-15,0 0-5 16,0 0-3-16,0 0-5 16,0 0-5-16,0 9 0 15,0 3-2-15,0 4 3 16,0 4 5-16,0 8 1 15,0 4 4-15,0 4-11 16,0 7 2-16,0 9 0 16,9 3-3-16,-9 9 1 15,12-3 2-15,-1 2 0 0,7-4-4 16,-9 0-1-16,8 3 0 16,1-3 0-16,-1-4 0 15,1 2 1-15,-6-6-2 16,-4 0 1-16,4-2-1 15,-3-2 0-15,-9-3-1 16,0-8 2-16,0 0 0 16,0-9-2-16,0 5 1 15,0-9-1-15,9 3 2 16,-9 2-2-16,0-6 1 16,0 3-1-16,8-1 0 15,-8-1 0-15,9-1 1 0,-9-4-1 16,9 2 0-16,-9-3 0 15,9 4 1-15,-9-2-1 16,0 0 0-16,9-2 0 16,-9 2 0-16,0-3 1 15,0 0-1-15,0 0 0 16,0-9-1-16,0 1 1 16,0-8 0-16,0 0 0 15,0 0 1-15,0 0-1 16,0 5 0-16,0-5 1 15,0 0 0-15,0 0 0 16,0 0-1-16,0 0-3 0,0 0-8 16,0 0-21-16,0 0-57 15,-27 0-233-15,-28 0-360 16</inkml:trace>
  <inkml:trace contextRef="#ctx0" brushRef="#br0" timeOffset="467506.373">28132 17774 726 0,'0'0'67'0,"0"0"69"15,0 0-109-15,0 0 27 16,0 0-21-16,-15 136-28 15,-11-85 0-15,-27 11-5 16,-40-7-138-16,-18-7-385 16</inkml:trace>
  <inkml:trace contextRef="#ctx0" brushRef="#br0" timeOffset="468584.5095">28442 16572 615 0,'0'0'170'16,"0"0"-43"-16,0 0-68 15,0 0-37-15,0 0-12 16,0 0 12-16,-52 121 32 16,28-51-28-16,-2 1-15 15,8-7-8-15,-8-7 0 16,8-18 0-16,1-14 0 0,17-10-2 15,0-11-1 1,0-4 2-16,0 0 7 0,0-12 14 16,0-20 9-16,0-11-21 15,0-10 0-15,0-2-7 16,9-2 2-16,8 3-1 16,1-1-2-16,-1 1 4 15,10 14 1-15,-10 8 3 16,-8 5 10-16,6 5-2 15,2 6-4-15,1-5-5 16,-1 8-2-16,-8 4-1 16,0 9 4-16,-9 0 2 0,9 0-6 15,8 0-5 1,15 5-1-16,3 16 0 0,18 11 3 16,6 8-1-16,-7 0 1 15,16-2 0-15,-16 5 1 16,1-5-1-16,-3-2-1 15,-15-9-1-15,-9 1-1 16,-8-12 0-16,-6-5 1 16,-1-3-1-16,-11-3-1 15,0-5 0-15,0 0 0 16,0 0 3-16,-41 3 0 16,-20 2-3-16,-6-1-7 15,-13 7-5-15,4 1 1 16,15 3-1-16,-6 1 5 15,23-10 7-15,-6 4-5 0,15 1 0 16,0-5 2-16,8 3 2 16,-5-3 0-16,15 4-1 15,-10-3 2-15,10-3 2 16,-1 2-2-16,1 1-3 16,17-7 3-16,0 0-12 15,0 0-38-15,0 0-56 16,0 0-135-16,0-22-501 15</inkml:trace>
  <inkml:trace contextRef="#ctx0" brushRef="#br0" timeOffset="468990.8526">29575 16834 637 0,'0'0'88'0,"0"0"122"16,0 0-91-16,0 0-55 0,0 0-22 15,0 0-4-15,0 0 1 16,-23 5-2-16,23 4-10 16,0 9-15-16,-6 14 28 15,3 9-1-15,3 7-12 16,0-1-14-16,-9 2-3 16,9-5-5-16,0-12 0 15,0-1-4-15,0-14 0 16,0 0-1-16,0-8 0 15,0-5-4-15,0-4-97 16,0 0-164-16,-9-20-209 16</inkml:trace>
  <inkml:trace contextRef="#ctx0" brushRef="#br0" timeOffset="469303.3516">29970 16683 677 0,'0'0'145'0,"0"0"-9"15,0 0-78-15,0 0-44 0,0 0 3 16,0 0 14-16,88-47-16 16,-47 34-3-16,3 5-6 15,-9-3-6-15,6 6-15 16,-6 2-107-16,-26 3-157 16,-9 0-166-16</inkml:trace>
  <inkml:trace contextRef="#ctx0" brushRef="#br0" timeOffset="469600.1426">29970 16683 453 0,'35'151'242'0,"-35"-151"-106"16,0 0-58-16,35 0-37 16,24-11 30-16,11-5-51 15,-11 0-13-15,2 1-7 16,-26-2-151-16,-35 6-362 15</inkml:trace>
  <inkml:trace contextRef="#ctx0" brushRef="#br0" timeOffset="472443.9227">30555 16063 488 0,'0'0'67'0,"0"0"70"15,0 0-25-15,0 0-22 16,0 0-14-16,0 0-11 15,0 0 3-15,-8-91-13 16,8 77-20-16,0 6 0 16,0 0 4-16,-9 6-1 15,9-3 5-15,0 5-14 16,0 0-9-16,0 0-6 16,0 0-3-16,-9 0 1 15,9 0-6-15,0 0-6 16,0 11-6-16,-9 25 6 0,9 13 0 15,0 10 1-15,0 9-1 16,0 14 1-16,0 19-3 16,0 10 5-16,0 9-4 15,9 3 2-15,-9-7 8 16,18-14-4-16,-10-5-3 16,19-7 1-16,-10-15-3 15,16-5 1-15,-7-11-1 16,0-7 1-16,-8-3-2 15,-7-5-1-15,-5-9 2 0,-6-3 4 16,0-9-4 0,0-3-3-16,0-8 3 0,0-7 0 15,0-1 0-15,0-4-4 16,0 0-16-16,-8 0-34 16,-10 0-74-16,-8-17-96 15,8-2-230-15</inkml:trace>
  <inkml:trace contextRef="#ctx0" brushRef="#br0" timeOffset="472959.7692">31044 16150 230 0,'0'0'251'16,"0"0"-107"-16,0 0 4 16,0 0-22-16,0 0-15 15,0 0-18-15,-55-16-12 16,55 16-20-16,0 0-10 15,0 0-12-15,-3 16-26 16,-6 19-7-16,3 14 16 16,6 1-8-16,0 7-7 15,0-2-2-15,0-8-4 16,0-4 0-16,0-12-1 16,0-4-1-16,0-11 0 15,0-4-20-15,0-8-112 16,0-4-105-16,0 0-152 0</inkml:trace>
  <inkml:trace contextRef="#ctx0" brushRef="#br0" timeOffset="473490.9882">31366 16225 518 0,'0'0'128'16,"0"0"11"-16,0 0-54 15,0 0-46-15,0 0-13 16,0 0 6-16,-29-8 16 15,11 8 2-15,1 0-13 16,-10 23-17-16,-14 9-7 16,15 5-1-16,9 7-2 15,8-1 1-15,9 3-1 16,0-8-3-16,0-1 3 16,9-10-1-16,17-3 3 15,-9-9-4-15,16-2-2 0,-7-5-1 16,9-8 2-16,-9 0 5 15,1 0-5-15,5-5 3 16,-14-11-4-16,-1-7-2 16,1-3-2-16,-18-1 3 15,0-5-3-15,0-6 1 16,0 6 13-16,-18 7 6 16,-8-2 1-16,-1 12 0 15,-2-2-2-15,9 5-17 16,2 2-4-16,1 10-8 15,8 0-85-15,0 0-207 16,9 0-414-16</inkml:trace>
  <inkml:trace contextRef="#ctx0" brushRef="#br0" timeOffset="474788.062">32367 16278 443 0,'0'0'109'0,"0"0"24"16,0 0-24 0,0 0-44-16,0 0-15 0,0 0 11 15,-17 0-5-15,17 0-14 16,0 0-3-16,0 0-17 16,0 0-7-16,0 0-6 15,8 0 8-15,27 0 18 16,24 0-15-16,-6-6-13 15,14-4-1-15,-14 5-4 16,-18-1-2-16,-18 0 0 16,-8 6-23-16,-9-5-39 15,0 5-29-15,0 0-61 16,0 0-168-16</inkml:trace>
  <inkml:trace contextRef="#ctx0" brushRef="#br0" timeOffset="475100.5584">32891 16064 561 0,'0'0'98'16,"0"0"160"-16,0 0-79 15,0 0-78-15,0 0-7 16,0 0-28-16,0-32-44 0,0 37-21 16,0 27 2-16,0 12-1 15,9 9 4-15,0 11-6 16,8 5-4-16,-17-7-187 16,0-13-238-16</inkml:trace>
  <inkml:trace contextRef="#ctx0" brushRef="#br0" timeOffset="476522.4543">31267 17313 391 0,'0'0'48'15,"0"0"74"-15,0 0-40 16,0 0 23-16,0 0-39 15,0 0 4-15,-50-27-15 16,24 27-7-16,-1 0-1 16,-11 0-14-16,0 15 2 15,3 3-10-15,9 8-3 16,-1-3-10-16,7 2-3 0,17-1-3 16,3-1-1-1,0 5 0-15,0-7-2 0,32 2 3 16,3-8 4-16,9 2-7 15,-6-7 10-15,9-1-9 16,-12-1 5-16,-9-3-7 16,-5-5 2-16,8 0 2 15,-11 0 2-15,-1-6 6 16,10-11 5-16,-10-9-8 16,-8 3-5-16,3 3 0 15,-12-7 3-15,0 2 3 16,0-2 8-16,0 4 8 15,-18 3-11-15,-2-1-4 16,-15 4-12-16,-1 11-1 0,4 1-6 16,-3 5-99-16,-9 0-232 15</inkml:trace>
  <inkml:trace contextRef="#ctx0" brushRef="#br0" timeOffset="477803.7137">32727 17142 580 0,'0'0'73'0,"0"0"88"16,0 0-73-16,0 0-34 15,0 0-24-15,0 0 0 16,-56-9 13-16,45 9 19 16,-7 20-9-16,-17 7 0 15,0 7-11-15,3 1-21 16,14 4-12-16,9 1-4 15,9-2 0-15,0-4-3 0,0-7-1 16,27 3 1-16,14-3 0 16,-6-7 0-16,9-3 0 15,-18 0 1-15,6-11-1 16,3-6-1-16,-17 0 3 16,-9 0-2-16,0 0 4 15,-1 0-1-15,-5 0 4 16,3-17-6-16,-3-3 0 15,-3 2-1-15,0-3 1 16,0 5-2-16,-12 4 1 16,-5 4-2-16,-10 8 0 15,-8 0-9-15,3 0-8 16,6 17-40-16,-1 2-68 0,19-3-93 16,-1-16-176-1</inkml:trace>
  <inkml:trace contextRef="#ctx0" brushRef="#br0" timeOffset="478600.5964">33353 15802 590 0,'0'0'54'16,"0"0"95"-16,0 0-26 16,0 0-57-16,0 0-17 15,0 0 26-15,-23 0-9 16,17 0-19-16,6 0-9 16,0 0-16-16,0 12-10 15,0 18-6-15,0 9 17 16,0 9 6-16,0 11-5 15,0 5-4-15,0 4-4 16,6 8 0-16,6-2 3 16,8 2-10-16,-2 9 2 0,-1-1-5 15,1 3 2-15,-1-8 0 16,1 1 2-16,2-4-6 16,1-3-2-16,-3-6 0 15,-1-12 2-15,-8 0-2 16,0-2 2-16,-9-9 1 15,0-1 0-15,0-3-1 16,0-5-2-16,0-3 0 16,0-6 0-16,0 1-2 15,0-11 1-15,0 0 0 16,0-1-1-16,0-2 0 16,0-10 1-16,0 4-1 15,0-2 1-15,0-5-1 0,0 0-2 16,0 4-15-16,-9-4-44 15,-26 0-225-15,-24 0-314 16</inkml:trace>
  <inkml:trace contextRef="#ctx0" brushRef="#br0" timeOffset="493829.6337">4662 16225 377 0,'0'0'152'15,"0"0"37"-15,0 0-78 16,0 0-41-16,0 0-15 16,0 0 6-16,0 0 15 15,0-40-4-15,0 40 6 16,0 0-8-16,0 0-7 16,0-4-30-16,0 4-20 0,-9-4 3 15,1 4-15-15,-7 0-1 16,6 0-1-16,-8 0-1 15,-10 0 1-15,1 0 1 16,-9 13 4-16,-6 10-3 16,-3 9 5-16,9 5-6 15,8 6 1-15,-5 5-1 16,15 6 0-16,-1-6 0 16,18 5 0-16,0-5 1 15,0-1-1-15,0-2 2 16,0-9 2-16,0-4-3 15,0-9 0-15,18-3 0 16,-10-8-2-16,10 0 1 0,-3-4-1 16,-4-3-1-16,-5-3 0 15,3-2 2-15,0 0 1 16,0 0 3-16,-1 0-3 16,1 0 3-16,0 0 2 15,0 0-3-15,-1-15 2 16,-8 3-1-16,0-3-2 15,0-9 1-15,0 4 0 16,0-7-1-16,0 5-2 16,-8 2 1-16,-1 3-1 15,-9 11-5-15,1 2-1 16,-15 4-13-16,-4 9-39 0,1 18-149 16,9 1-87-16,3-12-285 15</inkml:trace>
  <inkml:trace contextRef="#ctx0" brushRef="#br0" timeOffset="494369.5731">5048 16442 325 0,'0'0'271'0,"0"0"-126"15,0 0 13-15,0 0-76 16,0 0-23-16,0 0-2 16,-76-14-3-16,68 13 11 15,-1 1-15-15,0 0-14 16,-9 0-16-16,4 10-9 0,-4 18-8 16,-2 8-1-16,5 7 2 15,6-4 1-15,9-3-1 16,0-4-4-16,0-5 3 15,27-1-3-15,5-14-2 16,3-6-1-16,0-6-3 16,6 0 6-16,-6 0 11 15,0-6 12-15,-17-17-8 16,-1-2-5-16,-11-7-1 16,-6-5 2-16,0-2 14 15,0-2-14-15,-14 8-1 16,-13 6-8-16,-8 5-2 0,3 18-6 15,-12 4-26 1,0 0-157-16,-8 0-385 0</inkml:trace>
  <inkml:trace contextRef="#ctx0" brushRef="#br0" timeOffset="494994.6086">3831 17186 244 0,'0'0'307'0,"0"0"-152"16,0 0 13-16,0 0-65 15,0 0-38-15,0 0 9 16,-3-12 1-16,3 12 3 16,0 0-19-16,0 0-20 15,0 0-14-15,0 0-8 16,0 0-14-16,44 0-2 15,44 0 30-15,38 0-7 16,23 0-16-16,21 0 1 16,11 0-8-16,-8-9 1 15,-12 3-2-15,-6 0 2 16,-18 0-1-16,-25 1-1 0,-28 5 1 16,-31-4-1-16,-27 4 0 15,-17 0 0-15,-9 0 0 16,0 0-8-16,0 0 2 15,0 0-25-15,-9 0-86 16,-43 0-181-16</inkml:trace>
  <inkml:trace contextRef="#ctx0" brushRef="#br0" timeOffset="503135.2921">4302 17635 503 0,'0'0'156'0,"0"0"1"16,0 0-73-16,0 0-39 16,0 0 0-16,0 0-1 15,0 0 10-15,0 0 5 16,-9-11 4-16,9 11-14 0,-8 0-23 15,8 0-23 1,-9 0-3-16,0 21-1 0,0 9 1 16,-8 2 17-16,-7 0-2 15,-2 2-9-15,8-7-5 16,-8-6 6-16,8 5-6 16,4-3 1-16,2-6 1 15,3-7-1-15,3-1-2 16,6-5-1-16,0-4 0 15,0 0-1-15,0 0-5 16,0 0 0-16,33 0 7 16,11 0 13-16,14-8-3 0,4-3-7 15,-1 7-1-15,-2-5-2 16,-7 1 2-16,-2 1-1 16,-15 3 0-16,0-2 0 15,-17 4-1-15,5-2 2 16,-14 4-2-16,-6 0-3 15,3 0-17-15,-3 0-54 16,-3 0-36-16,6 0-34 16,-6 0-82-16,0 0-112 15</inkml:trace>
  <inkml:trace contextRef="#ctx0" brushRef="#br0" timeOffset="503463.4214">4525 17747 486 0,'0'0'158'16,"0"0"36"-16,0 0-65 16,0 0-31-16,0 0-21 15,0 0-30-15,-9-23-17 16,9 23-13-16,0 2-17 15,0 23 0-15,0 13 30 16,9 9-4-16,-1 4-12 16,1-4-10-16,0 5 2 15,-9 3-5-15,0-10-2 0,0 1-62 16,0-5-99-16,0-19-111 16,0-13-219-16</inkml:trace>
  <inkml:trace contextRef="#ctx0" brushRef="#br0" timeOffset="503838.4557">5142 17747 528 0,'0'0'83'16,"0"0"90"-16,0 0-52 15,0 0-22-15,0 0-18 16,0 0-13-16,-41-68 20 15,41 64-4-15,0 4-13 16,0 0-16-16,0 0-28 16,-9 0-22-16,9 17-5 0,0 21-16 15,0 15 16 1,0 2 3-16,9-2 1 0,0 1-4 16,-9 2-42-16,0-7-125 15,-9-9-132-15</inkml:trace>
  <inkml:trace contextRef="#ctx0" brushRef="#br0" timeOffset="506932.485">5891 17345 711 0,'0'0'102'0,"0"0"41"15,0 0-2 1,0 0-62-16,0 0-19 0,0 0-30 16,0 0-18-16,0 0-11 15,-52 23-1-15,43 30 10 16,-17 6-4-16,-15 9-6 16,-12 2-81-16,-6-17-180 15</inkml:trace>
  <inkml:trace contextRef="#ctx0" brushRef="#br0" timeOffset="507557.4791">6389 16748 455 0,'0'0'172'0,"0"0"45"15,0 0-92-15,0 0-33 0,0 0 2 16,0 0-13-16,-9-53-3 16,9 53-29-16,0 0-18 15,0 0-10-15,0 0-21 16,0 15 0-16,0 17-4 15,9 5 4-15,0 7 4 16,8-1-1-16,-8-2-2 16,0-9 0-16,-9 0-1 15,0-1-10-15,0-7-66 16,0-4-66-16,-18-13-81 16,-8-7-191-16</inkml:trace>
  <inkml:trace contextRef="#ctx0" brushRef="#br0" timeOffset="507965.9596">6175 16807 299 0,'0'0'143'0,"0"0"-18"0,0 0 5 16,0 0-1-1,0 0-16-15,0 0-20 16,0-23-3-16,0 18-21 15,0 5-6-15,0 0-22 16,0 0-7-16,0-3-12 16,0-6-16-16,9-4-4 15,32-4-1 1,20-4-1-16,16 0 2 16,10-2-3-16,-11 2 1 0,4 6-3 0,-22 10-81 15,-17 5-116-15,-38 0-141 16</inkml:trace>
  <inkml:trace contextRef="#ctx0" brushRef="#br0" timeOffset="508385.9885">6199 17110 269 0,'0'0'164'0,"0"0"-16"16,0 0-37-16,0 0-14 16,0 0 2-16,0 0-18 15,0 0-11-15,0 0-8 16,0 0-12-16,0 0-8 16,0 0-11-16,0 0-12 15,0 0-12 1,3 0-5-16,38 0 16 0,11 0 2 0,24-10 0 15,3-7-13-15,-11 3-7 16,-1 6-14-16,-32 4-170 16,-26 0-201-16</inkml:trace>
  <inkml:trace contextRef="#ctx0" brushRef="#br0" timeOffset="509044.033">6851 17318 24 0,'0'0'590'0,"0"0"-442"16,0 0 11-16,0 0-68 15,0 0-48-15,0 0-4 16,-32-54-10-16,32 44 3 16,27 1-4-16,-4-3-6 15,3 8-8-15,-8-3 1 16,8 7-4-16,-8 0-6 15,5 0-5 1,-5 15 1-16,-10 9 0 0,1 11-1 0,-9 5 0 16,0-3 0-16,-9 7 0 15,-31-4 0-15,-13-2 7 16,9-6-6-16,12-6 1 16,5-16-2-16,19-2 1 15,8-8 0 1,0 0-1-16,0 0-4 15,0 0-5-15,0 0 6 16,0 0 2-16,41 0 1 16,2 0 3-16,10-8-2 0,14-1-1 0,-5-1-48 15,-4-7-194-15,-14-3-292 16</inkml:trace>
  <inkml:trace contextRef="#ctx0" brushRef="#br0" timeOffset="509450.415">7144 16966 602 0,'0'0'138'16,"0"0"65"-16,0 0-101 15,0 0-47-15,0 0-19 16,0 0-5-16,76-63-2 16,-32 57 0-1,9-5-10-15,5 0-8 0,-5 7-11 16,-9-1 0 0,-9 5 0-16,-12 0-72 0,-5 0-181 15,-18 0-251-15</inkml:trace>
  <inkml:trace contextRef="#ctx0" brushRef="#br0" timeOffset="509770.4234">7197 17106 356 0,'0'0'278'0,"0"0"-148"16,0 0 21-16,0 0-69 0,0 0-12 15,0 0 31 1,85-28-35-16,-41 16-33 16,8-3-22-16,-2-2-11 15,-6 9-45-15,-9 1-264 0</inkml:trace>
  <inkml:trace contextRef="#ctx0" brushRef="#br0" timeOffset="512849.0973">8125 16710 555 0,'0'0'166'0,"0"0"23"15,0 0-86-15,0 0-5 16,0 0-21-16,0 0-14 15,-27-55 3-15,27 55-18 16,0 0-11-16,-9 0-12 16,9 0-12-16,0 13-13 15,0 23-13-15,0 12 13 0,18 7 3 16,-9 1-1-16,8-6-1 16,-11-6 1-16,-3-3-3 15,-3-5 1-15,0-4-7 16,0-9-86-16,-3 3-107 15,-11-20-81-15,-4-6-365 16</inkml:trace>
  <inkml:trace contextRef="#ctx0" brushRef="#br0" timeOffset="513427.1505">8648 16784 282 0,'0'0'246'0,"0"0"-89"15,0 0-2-15,0 0-67 16,0 0-19-16,0 0 10 16,0-47-8-16,-8 42-12 15,-10 0-2-15,9 5-16 16,-8 0-4-16,-1 0-17 15,-8 0-19-15,-6 10 1 16,5 22 3-16,-8 15-4 16,18 0-1-16,17-3 0 15,0 0-2-15,0-16 2 16,0-5 2-16,35-6 2 16,-9-10-2-16,9-7-2 15,-3 0 6-15,4-5 1 16,-1-18 0-16,-3-9-1 15,-12-4-2-15,-5 4-2 0,-15-3 3 16,0 3-2-16,0 8-2 16,0 3 0-16,-9 11-1 15,-14 3-6-15,-12 7-33 16,-18 10-149-16,-6 18-213 16</inkml:trace>
  <inkml:trace contextRef="#ctx0" brushRef="#br0" timeOffset="513833.4895">7841 17421 480 0,'0'0'149'16,"0"0"-2"-16,0 0-59 15,0 0-14-15,0 0-11 16,0 0-3-16,310-32 4 16,-216 16-16-16,17 5-12 15,9-1-14-15,0-2-9 16,-9-3-5-16,0 7-5 16,-23 2-2-16,-29 3 0 15,-24 5-1-15,-35 0-52 16,0 8-139-16,-27 12-120 15</inkml:trace>
  <inkml:trace contextRef="#ctx0" brushRef="#br0" timeOffset="514395.9037">8072 17612 502 0,'0'0'107'0,"0"0"81"16,0 0-60-16,0 0-37 16,0 0-9-16,0 0-28 15,0-11-12-15,0 11-31 16,0 17-6-16,-9 17 20 16,-14 8 3-16,-7 6-7 15,-2 4-6-15,-3-3 1 16,18-14-12-16,-1 1 0 15,9-12-1-15,3-12-2 16,6-3 1-16,0-3-2 16,0-6 1-16,0 0 3 15,0 0 0-15,24 0 8 0,11-6-6 16,9-3-5-16,14-3 0 16,-5 1-1-16,0 2 0 15,-12-3 0-15,3 8 1 16,-12-7 0-16,-6 0-1 15,-8 9 1-15,-10-1-2 16,1 3-27-16,0 0-66 16,-9 0-49-16,0 0-98 15,0 3-59-15</inkml:trace>
  <inkml:trace contextRef="#ctx0" brushRef="#br0" timeOffset="514724.0349">8165 17836 359 0,'0'0'207'16,"0"0"-27"-16,0 0-46 15,0 0-41-15,0 0-19 16,0 0 9-16,-14-47-17 16,14 47-14-16,0 0-19 15,0 0-19-15,0 22 4 16,9 5 18-16,14 5-19 15,-5 4-7-15,-10 0-8 16,1 4-2-16,-9-4-9 16,0 2-91-16,0 0-65 15,-17-15-103-15,-1-10-237 0</inkml:trace>
  <inkml:trace contextRef="#ctx0" brushRef="#br0" timeOffset="515036.5405">8672 17703 391 0,'0'0'224'16,"0"0"-27"-16,0 0-36 16,0 0-31-16,0 0-30 15,0 0-11-15,-24-59-25 16,24 59-20-16,0 0-24 16,0 16-15-16,0 23 0 15,0 9 17-15,0 5-11 16,0 0-6-16,0-4-3 15,0-1-2-15,0-6-2 16,0 1-93-16,0-15-174 16,0-20-286-16</inkml:trace>
  <inkml:trace contextRef="#ctx0" brushRef="#br1" timeOffset="540133.3807">11619 9929 74 0,'0'0'32'0,"0"0"9"16,0 0 6-16,0 0-3 16,0 0 14-16,0 0-1 15,0 0 5-15,-9 4-12 16,9-4-2-16,0 0-8 16,-8 0 0-16,-1 0 8 15,0 0 1-15,9 0-24 16,-9 0-11-16,0 0-5 15,1 0-1-15,-1 0-8 16,3 0 7-16,-12 0 12 16,10 0-10-16,-19 0 13 15,10 0-20-15,-1 0 1 16,-8 0 1-16,2 0-4 0,-2 0 2 16,9 0 0-1,-1 0 1-15,0 0 7 0,1 0 1 16,-1 0-8-16,-5 0 0 15,-3 0-2-15,-1 0-2 16,1 0 1-16,2 1 0 16,4 2 0-16,-12-1-1 15,14 3 1-15,1-1 0 16,-1 0-2-16,1-2-7 16,-7-2 5-16,-2 7-8 15,8-7 2-15,-8 3 2 16,0-3 5-16,8 0 3 0,0 0-1 15,-5 0 1 1,-3 0-12-16,8 0-30 0,-8 0-6 16,-1 0 23-16,-5 2 5 15,6 1 20-15,0-3 4 16,-1 0 0-16,10 0-2 16,-7 0 5-16,-2 0-6 15,-9 0-1-15,8 0-2 16,-5 2-14-16,-3 3-2 15,0 3 2-15,0 0 9 16,-6-4-2-16,6 1 9 16,0-3-3-16,0 3-4 15,2 3 5-15,-2-5-3 16,0 2-14-16,3-5 16 16,6 4 2-16,-1-2 0 0,1 1 1 15,8-1 0-15,1-2-2 16,-10 0 2-16,-5 4 2 15,15-4 7-15,-10 0-2 16,10 0 6-16,-1 0-10 16,1 0-1-16,-7 0-1 15,15 4 0-15,-8-4 0 16,8 0 3-16,-8 0 7 16,8 0-5-16,-9 0-1 15,4 0-5-15,5 0 2 16,-9 0-2-16,9 0-1 15,1 0 1-15,8 0 1 0,-9 0-1 16,9 3 0-16,-9 1 0 16,0-3 1-16,1 4-1 15,-1-1 1-15,9-2-1 16,-9 1 2-16,9-2-1 16,0-1 0-16,0 0 0 15,0 0-1-15,0 0 0 16,0 0-2-16,0 5 2 15,-9-5-1-15,9 0 1 16,-9 0 0-16,9 4 2 16,-5-1-1-16,-4 2 1 15,0 0-2-15,0-4 0 16,6 3-1-16,3 0 1 0,0-3-3 16,0-1 0-1,0 0 3-15,0 0 0 0,0 0 2 16,0 0 7-16,0 0-8 15,0 0 3-15,0 0-2 16,0 0 0-16,0 0 3 16,-6 0 9-16,6 0 0 15,0 0-4-15,0 0-3 16,0 0-5-16,0 0-2 16,0 0-3-16,0 0 1 15,0 0 2-15,0 0 0 16,0 0 5-16,0 0 6 15,0 0 37-15,0 0 4 16,0 0-16-16,0 0-14 0,0 0-10 16,0 0-7-16,0 0 11 15,-8 0 3-15,8 0 5 16,0 0 8-16,0 0-3 16,0 0-16-16,0 5-11 15,0-5-1-15,0 0-1 16,0 0 0-16,0 0 0 15,0 0 0-15,0 0 0 16,0 0 0-16,0 0 0 16,0 0-4-16,0 0 2 15,0 0-2-15,0 2-4 16,0 2 1-16,0-3 6 16,0 4 0-16,0 1-2 0,0-2-11 15,0 8-1-15,0-2-5 16,0 0-1-16,0 7-9 15,0 0 4-15,0 3-8 16,0 2-14-16,0-1-47 16,0-1-65-16</inkml:trace>
  <inkml:trace contextRef="#ctx0" brushRef="#br1" timeOffset="542789.6678">9875 11605 323 0,'0'0'110'0,"0"0"-4"15,0 0-56-15,0 0-30 16,0 0 8-16,0 0 21 16,0 0 3-16,0 0-11 15,0 0 2-15,0 0-8 16,0 0 0-16,0 0-3 0,0 0-11 16,0 0-13-16,0 0-2 15,0 0-2-15,26 0 0 16,18 0 7-16,6 0-5 15,2 0 0-15,7-8-3 16,-15 4-2-16,-18-1 0 16,-8 1-2-16,-18 4-18 15,0 0-73-15,0 0-75 16,-44 9-165-16</inkml:trace>
  <inkml:trace contextRef="#ctx0" brushRef="#br1" timeOffset="543117.7332">9875 11605 143 0</inkml:trace>
  <inkml:trace contextRef="#ctx0" brushRef="#br1" timeOffset="543242.7039">9875 11605 143 0,'137'-85'210'0,"-145"79"-84"0,-1 2 2 0,0-3-46 0,3 5-2 16,3-1 3-16,-6-2-17 15,9 3-5-15,0-1-1 16,0 1 4-16,0-1-10 16,0 3-13-16,0 0-7 15,0 0-4-15,0 0-14 16,0 0-16-16,0 31 6 16,0 12-6-16,0 9 10 15,0 3-7-15,0 4-3 16,0-6-16-16,0-11-227 15,0-20-306-15</inkml:trace>
  <inkml:trace contextRef="#ctx0" brushRef="#br1" timeOffset="544258.4329">9222 10471 205 0,'0'0'195'0,"0"0"-36"16,0 0-37-16,0 0-3 15,0 0-9-15,0 0-19 0,0-25-24 16,0 20-6-16,-9 5 2 16,9 0-18-16,-6 0-3 15,6 0-6-15,-2 0-3 16,2 0-6-16,-6 0-3 16,3 0-4-16,-6 0-13 15,-6 0-7-15,7 0-1 16,-1 0 0-16,0 0 1 15,0 5 0-15,0-1 0 16,9-1-1-16,-8-2 0 16,8-1 2-16,0 0 5 15,0 0-1-15,0 0 1 16,0 0-5-16,35 0 3 0,17-13-3 16,-11 6 4-16,3-1-5 15,-11 1-1-15,-7 6 1 16,-17-3 0-16,-1 4-2 15,-8 0-4-15,0 0-29 16,0 0-110-16,0 4-168 16,-8-3-573-16</inkml:trace>
  <inkml:trace contextRef="#ctx0" brushRef="#br1" timeOffset="548570.7719">9977 14760 629 0,'0'0'198'0,"0"0"10"0,0 0-100 15,0 0-31-15,0 0-11 16,0 0-23-16,0 0-7 16,-32-84-4-16,32 84-2 15,0 0-3-15,0 0-7 16,0 0-5-16,0 0-9 16,0 0-6-16,0 0-1 15,0 0 1-15,0 4-7 16,23 24 0-16,13 21 7 0,16 10 1 15,-2 4-1 1,3 1 0-16,-9 0 1 0,-3-16 0 16,-6-6-1-1,-9-10-1-15,0-11 1 0,-8-10 0 16,-1-5 0 0,-8-6 1-16,0 0 2 0,-3 0 2 15,3-26 2 1,-1-6-4-16,10-11-1 0,-9-8 1 15,0-11-1-15,-9-1-1 0,0-1-1 16,0 5 1 0,8 10 3-16,-8 11-4 0,0 13-3 15,9 9 3 1,0 13-5-16,8 3-43 0,1 0-146 16,-3 23-153-1,11 3-319-15</inkml:trace>
  <inkml:trace contextRef="#ctx0" brushRef="#br1" timeOffset="549451.034">10726 15161 61 0,'0'0'478'0,"0"0"-301"15,0 0-15-15,0 0-68 16,0 0-16-16,0 0-7 0,-8-32-24 15,8 27-20 1,0-5 3-16,35-7-15 0,6 7-4 16,3 0-6-1,14-1-2-15,-14 4 2 0,9-2-4 16,-3 1-1 0,-24 8 0-16,9-3-3 0,-26 3-2 15,0 0-32 1,-9 0-70-16,0 0-42 0,0 3-26 15,0 10-44-15,-18-7-42 0,0 3 107 16,-8-9 75 0,9 0 79-16,-1 0 119 0,-5 0 39 15,5 0-24 1,0 0-18-16,10 0 15 0,-1 0-14 16,9 0-22-1,0 0-13-15,-9 0-12 0,9 0-23 16,0 12-21-1,-9 12-17-15,9 16 16 0,0 9 4 16,0 6-17-16,0 0 2 16,0-1-3-16,0-11-5 15,9 0-3-15,0-16-1 16,0 3-2-16,-9-12 0 16,0-3-20-16,0-6-114 15,0-9-130-15,0 0-174 16</inkml:trace>
  <inkml:trace contextRef="#ctx0" brushRef="#br1" timeOffset="549801.0302">11353 15070 555 0,'0'0'169'0,"0"0"60"0,0 0-66 16,0 0-54-1,0 0-31-15,0 0-26 0,0-15-33 16,0 26-18 0,0 20-1-16,9 6 3 0,-1 7 2 15,1-2-1 1,0 0-2-16,-9-3 1 0,0-8-3 15,0-4 0-15,0-10-21 16,0-2-108-16,0-10-98 16,0-5-240-16</inkml:trace>
  <inkml:trace contextRef="#ctx0" brushRef="#br1" timeOffset="550151.1046">11353 15273 625 0,'0'0'100'0,"0"0"40"0,0 0-95 16,0 0-12-1,0 0-9-15,0 0 10 0,249-91-7 16,-223 76 4 0,0-2-9-16,-26 7-14 0,0-7 0 15,0 0-8 1,0-2 1-16,-17 2-1 0,-18 2 0 15,-1 2 5-15,13 3-1 0,-3 1 16 16,17 5 19 0,0 4 4-16,9 0 6 0,0 0-29 15,0 15-20 1,0 21 2-16,0 18 4 0,0 4 5 16,18 5-4-1,5-7-4-15,-2 1-1 0,2-7-1 16,-5-5-1-1,-10-10-25-15,1-3-127 0,-9-21-154 16,0-11-446-16</inkml:trace>
  <inkml:trace contextRef="#ctx0" brushRef="#br1" timeOffset="550591.1174">11833 15182 203 0,'0'0'448'15,"0"0"-235"-15,0 0-47 16,0 0-77-16,0 0-21 16,0 0-13-16,9-11-30 15,26-4-2-15,0 5-9 16,15 4-8-16,2-10-5 16,-2 10-1-16,-6-3-17 15,-18 2-96-15,1 7-95 16,-27-5-229-16</inkml:trace>
  <inkml:trace contextRef="#ctx0" brushRef="#br1" timeOffset="550939.8758">11868 15369 99 0,'0'0'522'0,"0"0"-393"16,0 0 45-16,0 0-89 15,0 0-16-15,0 0-13 16,240-87-20-16,-196 72-35 0,6 6-1 16,-33 5-140-1,-17 0-507-15</inkml:trace>
  <inkml:trace contextRef="#ctx0" brushRef="#br1" timeOffset="551643.0078">10047 16153 779 0,'0'0'112'16,"0"0"120"-16,0 0-104 16,0 0-60-16,0 0-25 15,0 0-39-15,-52-10-4 16,52 44 0-16,9 19 0 16,17 6 4-16,0 0-4 15,9-2 2-15,0-10 2 16,-2-7-4-16,-7-8 1 15,-8-22-2-15,-10 0 2 16,-8-10 3-16,9 0 0 0,-3 0 4 16,-6-3 5-16,0-25 3 15,0-5-9-15,0-4-6 16,0-1 3-16,0 6 3 16,0 0 3-16,9 0-3 15,11 5-4 1,-5-10-1-16,11 5-1 0,9 0-1 15,6 1-5-15,12 11-29 16,0 1-124-16,-12 11-159 16,-6 8-382-16</inkml:trace>
  <inkml:trace contextRef="#ctx0" brushRef="#br1" timeOffset="552268.0154">10633 16486 671 0,'0'0'44'0,"0"0"167"16,0 0-112-16,0 0-53 16,0 0-22-16,0 0-16 0,-27 11-7 15,27 36 24-15,0 5 6 16,0 3-9-16,0-1-12 16,0-7-3-16,0-13-1 15,0-9-1-15,0-13-5 16,0-4 2-16,0-8 2 15,0 0 5-15,0 0 12 16,-8-20 31-16,-10-7-43 16,1-9-2-16,8-12 1 15,9-6 1-15,0-1-7 16,0 5-1-16,0 1-1 16,9 5 2-16,17 16 2 15,-9 4-1-15,7 8 6 0,-7 5 0 16,-8-2 1-16,0 13-5 15,0 0 2-15,-9 0-7 16,9 0-3-16,8 9-2 16,1 14 5-16,-1 17 6 15,10 1-3-15,-13 7 0 16,4-5 1-16,-9 1-3 16,-1-8 0-16,1-4-1 15,0 0 1-15,0-9 1 16,-1-2-2-16,-8-6-1 15,9-2 1-15,-9-5-10 16,0-1-76-16,0 1-61 0,0 0-90 16,-9-8-183-16</inkml:trace>
  <inkml:trace contextRef="#ctx0" brushRef="#br1" timeOffset="552611.7679">10656 16767 588 0,'0'0'84'0,"0"0"82"16,0 0-104-16,0 0-23 15,0 0 1-15,0 0-9 16,129-95-7-16,-103 85-16 16,9-1-8-16,-17 0-69 15,5 7-185-15,-14-9-166 16</inkml:trace>
  <inkml:trace contextRef="#ctx0" brushRef="#br1" timeOffset="553174.2921">11037 16524 589 0,'0'0'133'0,"0"0"109"16,0 0-146-16,0 0-51 15,0 0-17-15,0 0-14 0,0 32-5 16,0 3 47 0,0 2-21-16,0-2-12 0,0-3-7 15,0-5-4-15,0-1-10 16,0-11 2-16,0-2-3 16,0-5 1-16,0-6 2 15,0-2-3-15,0 0-1 16,0 0-1-16,-3 0 1 15,3-2 10-15,0-23-9 16,0-7 0-16,-6-6-1 16,3-6 2-16,-6-2-1 15,3 3 0-15,-2 4-1 16,8 8 1-16,0 5 1 16,0 3-2-16,0 2 0 15,0 1 3-15,0 4-2 0,23 5 4 16,-5-5-1-16,8 9-4 15,0 2 0-15,1 5-1 16,-4 0-9-16,3 0 6 16,1 15 2-16,-1 9 1 15,-17 6-6-15,-9 3 6 16,0-1-3-16,0 10 1 16,-27-8-1-16,-14-2-5 15,6-7-4-15,9-10-9 16,8-7 3-16,10-3-12 15,8-1 6-15,0-4 1 16,0 0 10-16,0 5-2 0,0-4 10 16,17 4 2-1,10-1 4-15,5 4 0 0,-6 7 3 16,0 2-7-16,-8 4 4 16,0 0-2-16,-10 5 2 15,-8 2 1-15,0-1 1 16,-8-6 10-16,-28-6-8 15,-5-6 11-15,6-6-9 16,0-3-1-16,0 0 1 16,3 0-6-16,-3-16-9 15,8-11-56-15,10 3-126 16,-1-6-169-16</inkml:trace>
  <inkml:trace contextRef="#ctx0" brushRef="#br1" timeOffset="553580.5318">11686 16583 562 0,'0'0'269'15,"0"0"-61"-15,0 0-61 16,0 0-83-16,0 0-27 15,0 0-6-15,0-11-7 16,0 11-15-16,0 0-4 16,0 0-5-16,0 0 0 15,27-4 3-15,17-4-2 16,5-1-1-16,-5-1-1 16,9-3-69-16,-3 2-118 15,-15 1-157-15,-26 10-392 0</inkml:trace>
  <inkml:trace contextRef="#ctx0" brushRef="#br1" timeOffset="553956.5529">11686 16583 568 0,'-32'165'89'0,"32"-165"75"15,0 0-93-15,0 0-11 0,0 0 22 16,27 0-23 0,5-6-14-16,12-4-26 0,14-2-19 15,-5 2-58-15,-18 4-266 16</inkml:trace>
  <inkml:trace contextRef="#ctx0" brushRef="#br1" timeOffset="558239.3756">12333 16583 308 0,'0'0'67'0,"0"0"36"16,0 0-69-16,0 0 20 0,0 0 10 16,0 0 23-1,0 0-13-15,15-15-30 16,-15 15-5-16,0 0 2 0,0 0-5 16,0 0 5-16,0 0-6 15,0 0-14-15,0 0 3 16,0 0-1-16,0 0 7 15,0 0 9-15,0 0 3 16,0 0-6-16,0 0-11 16,0 0-2-16,0 0 1 15,0 0-3-15,0 0-3 16,0 0-9-16,0 0-7 16,0 0 1-16,0 0-2 15,0 0-2-15,0 0 2 16,26 0-1-16,18 0 5 0,9-8 3 15,5-1-2-15,-5 2-2 16,-12-3-3-16,3 9 2 16,-18-4-5-16,-2 1 4 15,-7 4-2-15,1-7 1 16,-1 3 0-16,10-2 0 16,-10 0 1-16,1 6-1 15,-4-4-1-15,-11 4-3 16,3 0 2-16,-6 0 1 15,0 0 0-15,0 0-1 16,0 0-3-16,0 0 3 16,0 0 1-16,0 0 0 15,-41 0-1-15,-3 0 1 0,-8 4-1 16,-7 8-3-16,6-1 3 16,4-1-2-16,5 0 2 15,17-3 1-15,10-2 0 16,8-1 0-16,3-4 1 15,3 0-1-15,3 0 0 16,-6 0 0-16,6 0 0 16,0 0 3-16,0 0-1 15,0 0-1-15,0 0-1 16,0 0 2-16,0 0 0 16,15 0 1-16,3 0-2 15,-1 0 0-15,1 0-1 0,-1 0 2 16,1-4-2-16,-9 4 0 15,-1 0-1-15,1 0-56 16,-9-5-215-16,0-13-602 16</inkml:trace>
  <inkml:trace contextRef="#ctx0" brushRef="#br1" timeOffset="566459.0789">13044 16245 182 0,'0'0'117'15,"0"0"-12"-15,0 0-39 16,0 0-24-16,0 0-22 0,0 0-18 16,0 0-2-16,0 0-34 15,9 12-69-15,-9-7-58 16</inkml:trace>
  <inkml:trace contextRef="#ctx0" brushRef="#br1" timeOffset="567131.0022">13044 16245 63 0,'9'44'174'15,"-9"-44"-51"-15,0 0-50 16,0 0-25-16,0 0-37 16,0 0-11-16,0 0-1 15,0 0-7-15,0 0 8 16,0 0 5-16,0 0 15 0,0 0 59 15,0 0-13 1,0 0-15-16,0-5 5 0,0 5-12 16,0 0-17-16,0 0-10 15,0 0-1-15,0 0 8 16,0 0 3-16,0 0 3 16,0 0 8-16,0-2 5 15,0 2-2-15,0-4-10 16,0-2-11-16,0 0-4 15,0 2-4-15,0-1-4 16,0-1 4-16,0 0-7 16,9-4 1-16,9 5-2 15,-1-1-2-15,7-5-1 16,-7 6-1-16,9-1 0 16,-8 6 0-16,0 0-3 0,-10 0-8 15,1 0 4-15,6 23-1 16,-15 9 8-16,0 4 3 15,0 9-3-15,-15-10 3 16,-11 2-6-16,-1-5 2 16,10-14-2-16,-1-3 3 15,4-4 1-15,11-5 4 16,-3-6-5-16,6 5-7 16,0-5 0-16,0 4-9 15,0-4-3-15,6 0 5 16,20 0 12-16,0 0-4 15,1 0 1-15,8 0-8 0,-12 16 9 16,-5 1-6-16,-9 13 7 16,-9 5-5-16,0-3 8 15,0 9 0-15,-24-3 4 16,-11-11-2-16,-9-1-2 16,9-5 4-16,-6-11-3 15,-3-1 2-15,9-9 2 16,3 0 2-16,-3-9-4 15,17-6-3-15,1-5-25 16,8 3-55-16,9 7-121 16,0 0-116-16</inkml:trace>
  <inkml:trace contextRef="#ctx0" brushRef="#br1" timeOffset="567474.6932">13688 16619 587 0,'0'0'160'16,"0"0"26"-16,0 0-126 15,0 0-41-15,0 0-17 16,0 0-2-16,-35 0-65 15,35 0-93-15,0 0-216 16</inkml:trace>
  <inkml:trace contextRef="#ctx0" brushRef="#br1" timeOffset="567849.6989">14007 16225 847 0,'0'0'149'0,"0"0"55"16,0 0-152-16,0 0-48 15,0 0 0-15,0 0 1 0,9 37 19 16,9-10 4-16,-4 5 3 16,4 0-12-16,-9-5-6 15,-1 5-3-15,1-1-6 16,0-4-4-16,-9 0 0 16,0 0-27-16,0-7-131 15,0-8-83-15,0-8-183 16</inkml:trace>
  <inkml:trace contextRef="#ctx0" brushRef="#br1" timeOffset="568240.3534">14522 16207 500 0,'0'0'232'0,"0"0"-38"16,0 0-61-16,0 0-63 15,0 0-21-15,0 0-8 16,-114-26-13-16,91 43-8 16,5 10-5-16,1-1-2 15,8 1-4-15,9 1-1 16,0 4-6-16,0-9 0 0,0 0-1 15,26-2 0-15,1-10-1 16,5-7 1-16,-6 3-1 16,1-7 1-16,-10 0-1 15,1 0 0-15,-1-22 2 16,-11 1-2-16,-6 2 1 16,0-8 8-16,0 3-8 15,0-8-1-15,-23 7 2 16,5 2-1-16,-8 6-1 15,8 8-2-15,1 9-34 16,8 0-109-16,-9 9-204 16</inkml:trace>
  <inkml:trace contextRef="#ctx0" brushRef="#br1" timeOffset="568646.6645">13963 16839 529 0,'0'0'133'0,"0"0"94"16,0 0-110-16,0 0-54 16,0 0-27-16,0 0-15 15,-17 0-4-15,17 0-10 16,9 0 8-16,26 0 14 15,23-5 5-15,4-11-15 16,5 1-13-16,-5-2-6 16,5 7-8-16,-23 1-128 15,-18 5-181-15,-26 4-343 16</inkml:trace>
  <inkml:trace contextRef="#ctx0" brushRef="#br1" timeOffset="569068.4671">13955 17053 608 0,'0'0'82'15,"0"0"130"-15,0 0-86 16,0 0-55-16,0 0-4 15,0 0-27-15,-27-7-33 16,10 39 6-16,2 17 13 0,-11-1-8 16,-9 10-3-16,0-5-3 15,8-3-7-15,-5-9 5 16,6-9 1-16,8-9-6 16,9-13-3-16,9 0-1 15,0-10 0-15,0 0 2 16,0 0 0-16,35 0 6 15,15-3 1-15,3-10-2 16,5-2-7-16,-5 3-1 16,0-4 0-16,5 0 1 15,-5 7-1-15,-3-3 0 16,-15 6-1-16,0 1-2 16,-17 1-21-16,-10 4-68 0,1 0-74 15,-9 0-78-15,0 0-54 16</inkml:trace>
  <inkml:trace contextRef="#ctx0" brushRef="#br1" timeOffset="569427.8419">14083 17319 594 0,'0'0'100'0,"0"0"127"16,0 0-98-16,0 0-78 15,0 0-15-15,0 0 1 0,-26-6-8 16,26 6 4-16,0 6 5 16,0 11 4-16,0 9-4 15,9-5-19-15,0 6-14 16,-9 3-5-16,0-2 1 16,0-1-1-16,0-1-87 15,0-9-104-15,0-7-119 16,0-10-324-16</inkml:trace>
  <inkml:trace contextRef="#ctx0" brushRef="#br1" timeOffset="569787.2185">14479 17301 699 0,'0'0'112'0,"0"0"85"15,0 0-107-15,0 0-38 16,0 0-3-16,0 0 3 16,0-77-13-16,0 75 8 15,0 2 6-15,0 0-9 16,0 0-10-16,0 0-13 0,0 0-4 15,0 0-11 1,0 0-6-16,0 19-2 0,0 12 2 16,0 10 1-16,0 8 2 15,0-6-2-15,0 1-2 16,0-4 1-16,0 2-23 16,0-2-77-16,0-20-213 15,0-8-549-15</inkml:trace>
  <inkml:trace contextRef="#ctx0" brushRef="#br1" timeOffset="570990.3591">9875 12501 440 0,'0'0'102'15,"0"0"-13"-15,0 0-21 16,0 0 8-16,0 0 3 15,0 0-2-15,9 0-27 16,-9 0-19-16,0 0-21 16,0 0 1-16,0 0-9 15,0 0 7-15,17 0 1 16,9 0 6-16,24 0 20 0,3-10-8 16,17 0-22-1,-3-2-3-15,1 3-3 0,-16 3-4 16,-25 1-48-16,-1 5-56 15,-26 0-124-15,0 0 3 16</inkml:trace>
  <inkml:trace contextRef="#ctx0" brushRef="#br1" timeOffset="571349.7348">10109 12449 331 0,'0'0'183'0,"0"0"-11"0,0 0-50 15,0 0-37-15,0 0-29 16,0 0 10-16,-35 0-3 15,35-3 17-15,0 3-2 16,0 0-10-16,0 0-6 16,-9 0-21-16,9 0-13 15,0 0-22-15,0 3-6 16,0 24-12-16,9 20 10 16,14 17-1-16,-5 6-5 0,-7-1-156 15,4-6-213-15</inkml:trace>
  <inkml:trace contextRef="#ctx0" brushRef="#br1" timeOffset="572052.8687">11490 12540 67 0,'0'0'500'16,"0"0"-358"-16,0 0-38 16,0 0-64-16,0 0-22 15,0 0 4-15,0 0 10 16,0 0 23-16,0 0 19 15,0 0-6-15,0 0-15 16,0-2-6-16,0-2-1 16,18 4-11-16,32-11-1 15,11 1-2-15,6-2-20 16,-5 2-12-16,-9 10-34 16,-36 0-265-16</inkml:trace>
  <inkml:trace contextRef="#ctx0" brushRef="#br1" timeOffset="574068.7919">12014 18226 481 0,'0'0'38'15,"0"0"63"-15,0 0-66 16,0 0-11-16,0 0 6 15,0 0 26-15,0 0 19 16,-35 0 3-16,26 0-18 16,9 0-4-16,-8 0 5 15,8 0-16-15,-9 0-8 16,9 0-11-16,0 1-12 16,0-1-9-16,0 0-3 15,0 0-2-15,17 0 0 16,27 0 4-16,24 0 0 15,-7 0-1-15,-2 0-2 0,-7 0 0 16,-17 0-1-16,-2 0 0 16,-16 0 0-16,-14 0 0 15,3 0 0-15,-6 0 0 16,0 0-1-16,0 0-2 16,0 0-119-16,0 0-161 15,0 0-337-15</inkml:trace>
  <inkml:trace contextRef="#ctx0" brushRef="#br1" timeOffset="575084.6487">12117 18141 128 0,'0'0'58'15,"0"0"52"-15,0 0 17 16,0 0-35-16,0 0 7 16,0 0 21-16,0 0-15 15,0 0-13-15,0 0-11 0,0 0-14 16,0 0-14-16,0-9-17 16,0 3-15-16,0-3 12 15,0 5 0-15,0 4 1 16,0-3-4-16,0 3 1 15,0 0-16-15,0 0-6 16,0 0-9-16,0 0-1 16,8 7-15-16,1 17 16 15,9 20 2-15,-1-2-2 16,7 5 6-16,-7 4-5 16,1-9-1-16,-9-1-6 15,-1-3-134-15,-8-7-77 16,0-20-186-16</inkml:trace>
  <inkml:trace contextRef="#ctx0" brushRef="#br1" timeOffset="575865.9074">12804 18221 507 0,'0'0'52'16,"0"0"121"-16,0 0-54 16,0 0-73-16,0 0-30 15,0 0 24-15,27-59 5 16,-1 50-16-16,-2 5-6 15,-7 0 1-15,-8 4-2 16,8 0 2-16,1 0-15 16,-9 0-6-16,14 4-3 15,-14 11 2-15,-9 10 7 0,0 3-8 16,0 8 3-16,0 2-4 16,-23 0 7-16,-4-2-6 15,1-4 3-15,8-9-4 16,1-8 2-16,8-11-2 15,9 3 0-15,0-7 1 16,0 0-1-16,0 0-2 16,0 1-1-16,0 4 3 15,9-5 0-15,17 0 5 16,0 0-2-16,10 0 6 16,5 0 3-16,-6 0 0 15,0 0-4-15,0 0-7 16,-12-6-1-16,-5 6 0 0,-9 0-86 15,-1 0-170-15,-8 0-272 16</inkml:trace>
  <inkml:trace contextRef="#ctx0" brushRef="#br1" timeOffset="576303.3957">13448 18249 137 0,'0'0'390'16,"0"0"-294"-16,0 0 43 15,0 0-51-15,0 0-36 16,0 0 25-16,-61-55-2 15,46 55-4-15,-2 0-25 16,-10 0-22-16,1 23-17 16,-9 4 10-16,17 5 2 15,10 5-2-15,8-5-3 16,0-5-9-16,0-2 7 16,26-2-10-16,9-8 5 15,0-4-4-15,0-10 2 0,-3-1-2 16,-14 0 1-1,8 0 4-15,-8-12 1 0,-1-8-1 16,-8-7-7-16,-3 0 5 16,-6-9-4-16,0 2 1 15,-23 7 0-15,-4 1-3 16,-8 14-4-16,18 7-29 16,-24 5-92-16,6 5-266 15</inkml:trace>
  <inkml:trace contextRef="#ctx0" brushRef="#br1" timeOffset="576834.6517">13972 18365 704 0,'0'0'129'16,"0"0"76"-16,0 0-108 15,0 0-54-15,0 0-17 16,0 0-6-16,-17 2-11 16,17-2-2-16,0 0 11 15,0 0 17-15,35 0 10 16,9-2-18-16,-3-7-16 0,11-2-11 16,-2-1 0-16,-6 4-32 15,-9 4-134-15,-11-1-92 16,-22 5-376-16</inkml:trace>
  <inkml:trace contextRef="#ctx0" brushRef="#br1" timeOffset="577225.2797">13972 18365 575 0,'18'155'75'0,"-18"-155"111"0,0 0-93 16,0 0-10-16,0 0 20 16,32 0-5-16,-6-4-5 15,9-8-27-15,9-4-41 16,6 5-15-16,3-5-10 16,-1 11-2-16,-11-4-142 15,-14 1-357-15</inkml:trace>
  <inkml:trace contextRef="#ctx0" brushRef="#br1" timeOffset="694859.5708">14821 18173 195 0,'0'0'155'0,"0"0"11"16,0 0-27-16,0 0-11 15,0 0-18-15,0 0-37 0,0 0-14 16,0 0-16-16,0-5 12 15,0 5-15-15,-6 0-7 16,6 0 7-16,0 0 5 16,-3 0 2-16,3 0-4 15,-6-4-7-15,3 2-14 16,3 2-6-16,0 0-5 16,0 0 5-16,0 0-4 15,0 0-1-15,0 0 0 16,-5 0-5-16,5 0-6 15,0 0 0-15,0 15-8 16,0 19 7-16,0 8 1 16,0-4 2-16,0 9-1 15,0-9 1-15,0-2 0 16,0-9 1-16,0-4 3 0,0-1-4 16,0-12 2-16,0 5-4 15,0-8-4-15,0 1 4 16,-18 0-8-16,0 1-58 15,-8-7-173-15,9-2-287 16</inkml:trace>
  <inkml:trace contextRef="#ctx0" brushRef="#br1" timeOffset="695775.6612">15336 18226 365 0,'0'0'121'16,"0"0"2"-16,0 0-67 0,0 0 18 15,0 0 1 1,0 0 7-16,0-41 6 16,0 36-15-16,0 2-10 15,0-1-14-15,-9 4-6 16,-5-5-31-16,-4 5-3 16,9 0-7-16,-17 0 2 0,8 0 16 0,-8 0-15 15,9 0-4-15,-7 5 2 16,7 7-1-1,8 3-2-15,0 11-2 16,9-8 1-16,0 8-5 16,0-7 3-16,0 0 3 15,0-6 2-15,9-1-2 16,0-5 0 0,8-2 0-16,-8-2 2 15,6-3 1-15,-13 0-1 0,4 0-2 0,3 0 5 16,0-3 2-16,8-13-4 15,-8 0-2-15,0 1-1 16,0-2 2-16,-9 0-1 16,9 2 1-16,-9-2-1 15,8 6-1 1,1 1 3-16,-9-1-3 16,9 5 0-16,-9 1 1 15,0 5 2-15,0-4-1 16,0 4 12-16,0 0-1 0,0 0-4 0,0 0-7 15,0 0-2-15,0 4-10 16,0 18 6 0,0 5 4-16,9-1 12 15,-9 11-5-15,0 0 2 16,0 1 1-16,0-2 8 16,0-1-1-16,0 2-4 15,0-10-4-15,0-2-5 16,0-1-1-16,0-5-3 0,0-2 0 0,0-2-1 15,0-3-2 1,0-3-3-16,0-7-32 16,-9-2-69-16,0 0-87 15,0 0-182-15</inkml:trace>
  <inkml:trace contextRef="#ctx0" brushRef="#br1" timeOffset="696153.602">15491 18516 472 0,'0'0'153'0,"0"0"-7"0,0 0-91 16,0 0-48-16,0 0-1 15,0 0-6-15,0 8-5 16,0-8-80-16,0 0-139 16</inkml:trace>
  <inkml:trace contextRef="#ctx0" brushRef="#br1" timeOffset="696755.6498">15758 18340 555 0,'0'0'137'16,"0"0"30"-16,0 0-85 16,0 0-6-16,0 0-20 15,0 0 2-15,0 0-20 16,52-87 2-16,-34 76-7 15,8 7-11 1,-2-8-4-16,-7 7-13 16,9 5 2-16,1 0-6 15,-10 0-1-15,-2 0-3 0,-6 0 2 0,-9 21-2 16,0 1-12-16,0 15 12 16,-24 0 3-16,-2-3 20 15,-9 6-15 1,9-6-1-16,-1-13-2 0,4 0-2 15,14-5 1 1,0-11 2-16,0 2-2 16,9-7-1-16,0 0-1 15,0 0-5-15,0 0 4 16,0 0 2-16,0 0 0 0,18 0 10 0,14 0 0 16,3 0-7-16,0 0 2 15,1-7-5 1,-4 2 1-16,3 5-1 15,-18 0 0-15,1 0-1 16,-9 0-20-16,0 0-72 16,-9 0-77-16,0 0-212 15</inkml:trace>
  <inkml:trace contextRef="#ctx0" brushRef="#br1" timeOffset="697287.6888">16378 18113 195 0,'0'0'340'0,"0"0"-180"16,0 0-5-16,0 0-56 15,0 0-11 1,0 0-10-16,-12-8-23 0,-2 8-33 16,5 5-20-1,-9 22 30-15,-8 9-11 0,8 3 2 16,1 8 1-16,8 7 0 15,9-2-3-15,-6-2-5 16,6-4 5-16,0-6-15 16,0-13-1-16,0-4 5 15,6-1-8-15,12-12-1 16,-1-2-1-16,10-8 5 16,-1 0 3-16,6 0 4 15,-6-12-7-15,-8-7 3 16,0-5 0-16,-10-3-5 15,-8-3 5-15,0 7-7 16,0 13-1-16,-17-1-1 0,-27 11-14 16,-15 0-62-16,-2 17-156 15,-15 4-302-15</inkml:trace>
  <inkml:trace contextRef="#ctx0" brushRef="#br1" timeOffset="697975.1978">15629 18548 355 0,'0'0'174'15,"0"0"-4"-15,0 0-22 16,0 0-42-16,0 0-6 0,0 0-1 16,0-47-18-1,0 40-18-15,0 7-8 0,0 0-6 16,0 0-13-16,0 0-14 15,0 0-13-15,0 0-9 16,0 7-4-16,-9 8 4 16,0 5 5-16,9 4-2 15,-9-9-1-15,4 1 0 16,5-7 0-16,-3-3-1 16,3-6 0-16,0 0 0 15,0 0 4-15,0 0 2 16,-9 0-7-16,-23-15-21 15,-3-12-293-15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1T09:34:47.5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17414 1518 646 0,'0'0'0'0,"0"0"122"0,0 0-122 0,0 0 216 16,0 0-216-16,0 0 171 0,0 0-171 0,0 0 107 15,0 0-107-15,-240-46 109 0,240 46-109 0,-67 0 67 16,67 0-67-16,-70 0 39 0,70 0-39 0,-68 27 26 16,68-27-26-16,-70 46 18 0,70-46-18 0,-59 55 21 15,59-55-21-15,-43 60 17 0,43-60-17 0,-18 61 17 16,18-61-17-16,0 57 10 0,0-57-10 0,0 53 4 16,0-53-4-16,18 44 0 0,-18-44 0 0,52 37 0 0,-52-37 0 0,68 30 1 15,-68-30-1-15,70 21 0 0,-70-21 0 16,76 12-7-16,-76-12 7 0,79 1-65 0,-79-1 65 0,67 0-206 15,-67 0 206-15,53-12-366 16,-53 12 366-16,41-33-894 0,-41 33 894 0</inkml:trace>
  <inkml:trace contextRef="#ctx0" brushRef="#br0" timeOffset="390.7152">17271 1565 949 0,'0'0'0'0,"0"0"48"0,0 0-48 0,0 0 224 16,0 0-224-16,0 0 130 0,0 0-130 0,0 0 1 15,0 0-1-15,0 0 9 0,0 0-9 0,0 0 10 0,0 0-10 16,85 105 42-16,-85-105-42 0,44 49 53 16,-44-49-53-16,49 47 39 0,-49-47-39 0,35 44 27 0,-35-44-27 0,44 38 11 15,-44-38-11-15,41 30 9 0,-41-30-9 0,35 23 5 16,-35-23-5-16,36 16 4 0,-36-16-4 0,26 5 0 16,-26-5 0-16,17 2-2 0,-17-2 2 0,15 0 0 15,-15 0 0-15,18-2 1 0,-18 2-1 0,17-26 0 16,-17 26 0-16,18-38-9 0,-18 38 9 0,9-43-23 15,-9 43 23-15,0-49-36 0,0 49 36 0,0-47-37 16,0 47 37-16,0-44-22 0,0 44 22 0,0-38-3 16,0 38 3-16,0-29 0 0,0 29 0 0,0-15 3 15,0 15-3-15,-9-9 14 0,9 9-14 0,0-3 12 16,0 3-12-16,0 0 3 0,0 0-3 0,0 0 0 16,0 0 0-16,0 21-11 0,0-21 11 0,17 37 0 15,-17-37 0-15,41 45 10 0,-41-45-10 0,44 50 29 0,-44-50-29 16,53 49 20-16,-53-49-20 0,50 45 18 0,-50-45-18 15,44 44 11-15,-44-44-11 0,35 37 1 0,-35-37-1 0,32 28 1 16,-32-28-1-16,3 27 0 0,-3-27 0 0,0 24-76 16,0-24 76-16,-9 11-239 0,9-11 239 0,-53 0-672 15,53 0 672-15</inkml:trace>
  <inkml:trace contextRef="#ctx0" brushRef="#br0" timeOffset="953.2209">17991 1617 772 0,'0'0'0'0,"0"0"234"16,0 0-234-16,0 0 98 0,0 0-98 15,0 0 120-15,0 0-120 0,0 0 106 0,0 0-106 0,0 0 73 16,0 0-73-16,266 82 57 0,-266-82-57 0,53 40 35 16,-53-40-35-16,41 41 19 0,-41-41-19 0,26 35 13 15,-26-35-13-15,18 32 7 0,-18-32-7 0,8 22 3 16,-8-22-3-16,9 13 0 0,-9-13 0 0,9 8 0 15,-9-8 0-15,0 2 2 0,0-2-2 0,0 0 2 16,0 0-2-16,0 0 5 0,0 0-5 0,0 0 10 16,0 0-10-16,0-7 17 0,0 7-17 0,0-20 7 15,0 20-7-15,-18-30 2 0,18 30-2 0,-17-32 0 16,17 32 0-16,-9-31 6 0,9 31-6 0,-9-33 1 16,9 33-1-16,0-30 2 0,0 30-2 0,0-25-1 0,0 25 1 0,27-20 1 15,-27 20-1-15,52-19-1 0,-52 19 1 16,50-13-2-16,-50 13 2 0,62-9-1 0,-62 9 1 15,58-3-3-15,-58 3 3 0,70 0 0 0,-70 0 0 16,76 0 0-16,-76 0 0 0,79 19 4 0,-79-19-4 0,77 28 4 16,-77-28-4-16,52 39 6 0,-52-39-6 0,50 35 2 15,-50-35-2-15,26 39 2 0,-26-39-2 0,9 36 0 16,-9-36 0-16,0 31 0 0,0-31 0 0,0 25 2 16,0-25-2-16,0 18 0 0,0-18 0 0,0 6 4 15,0-6-4-15,0 5 0 0,0-5 0 0,0 0 3 16,0 0-3-16,0 0 6 0,0 0-6 0,0 0 11 15,0 0-11-15,-9 0 21 0,9 0-21 0,-17-19 18 0,17 19-18 16,-18-27 5-16,18 27-5 0,-17-40 1 0,17 40-1 16,0-49 2-16,0 49-2 0,0-53 2 0,0 53-2 0,0-66 1 15,0 66-1-15,8-62 0 0,-8 62 0 0,36-59 0 16,-36 59 0-16,26-47-5 0,-26 47 5 0,35-32-22 16,-35 32 22-16,32-16-47 0,-32 16 47 0,18-2-124 15,-18 2 124-15,17 0-238 0,-17 0 238 0,9 0-497 16,-9 0 497-16</inkml:trace>
  <inkml:trace contextRef="#ctx0" brushRef="#br0" timeOffset="1343.9356">19554 1773 791 0,'0'0'0'0,"0"0"70"0,0 0-70 0,0 0 207 15,0 0-207-15,0 0 145 0,0 0-145 0,0 0 97 16,0 0-97-16,0 0 53 0,0 0-53 0,0 0 33 16,0 0-33-16,199-9 25 0,-199 9-25 0,0-9 34 15,0 9-34-15,0-14 28 0,0 14-28 0,0-16 6 16,0 16-6-16,0-19 2 0,0 19-2 0,-18-24 1 16,18 24-1-16,-35-22 0 0,35 22 0 0,-44-21 1 15,44 21-1-15,-32-14 5 0,32 14-5 0,-26-8 10 16,26 8-10-16,-18-2 33 0,18 2-33 0,-9 0 39 15,9 0-39-15,-9 0 22 0,9 0-22 0,-8 10 0 16,8-10 0-16,-9 35 1 0,9-35-1 0,0 46 9 0,0-46-9 0,0 50 4 16,0-50-4-16,0 52 8 15,0-52-8-15,0 46 12 0,0-46-12 0,35 41 10 0,-35-41-10 0,26 32 6 16,-26-32-6-16,41 24 6 0,-41-24-6 0,35 18 0 16,-35-18 0-16,36 14 0 0,-36-14 0 0,26 8-1 15,-26-8 1-15,23 0-76 0,-23 0 76 0,18 0-254 16,-18 0 254-16,9-19-583 0,-9 19 583 0</inkml:trace>
  <inkml:trace contextRef="#ctx0" brushRef="#br0" timeOffset="1926.5745">19966 1655 970 0,'0'0'0'0,"0"0"143"0,0 0-143 0,0 0 174 16,0 0-174-16,0 0 54 0,0 0-54 0,0 0 52 0,0 0-52 0,0 0 88 15,0 0-88-15,164 132 53 0,-164-132-53 16,32 53 37-16,-32-53-37 0,18 52 31 0,-18-52-31 0,9 45 23 15,-9-45-23-15,0 39 11 0,0-39-11 0,0 27 2 16,0-27-2-16,0 10 0 0,0-10 0 0,0 5 4 16,0-5-4-16,0 0 5 0,0 0-5 0,0 0 4 15,0 0-4-15,0-30 0 0,0 30 0 0,0-46-19 16,0 46 19-16,0-57-10 0,0 57 10 0,0-65-12 16,0 65 12-16,0-59-14 0,0 59 14 0,9-45-10 15,-9 45 10-15,0-29-3 0,0 29 3 0,0-15 0 16,0 15 0-16,0-2 1 0,0 2-1 0,0 0 0 15,0 0 0-15,0 17-16 0,0-17 16 0,8 38-20 0,-8-38 20 16,0 53 0-16,0-53 0 0,18 57 4 0,-18-57-4 16,17 52 16-16,-17-52-16 0,27 45 20 0,-27-45-20 0,32 37 13 15,-32-37-13-15,26 26 7 0,-26-26-7 0,35 16 10 16,-35-16-10-16,44 8 9 0,-44-8-9 0,33 3 5 31,-33-3-5-31,43 0 9 0,-43 0-9 0,36 0 4 16,-36 0-4-16,32 0 2 0,-32 0-2 0,26-11 3 0,-26 11-3 0,18-25 4 15,-18 25-4-15,26-32 1 0,-26 32-1 0,18-44 0 16,-18 44 0-16,8-55-3 0,-8 55 3 0,9-64-12 16,-9 64 12-16,0-77-42 0,0 77 42 0,0-86-45 15,0 86 45-15,0-94-30 0,0 94 30 0,0-97-22 16,0 97 22-16,-17-88 0 0,17 88 0 0,-18-62 0 16,18 62 0-16,-18-38 9 0,18 38-9 0,-8-15 18 15,8 15-18-15,0 0 40 0,0 0-40 0,0 15 0 16,0-15 0-16,0 54-18 0,0-54 18 0,0 75 0 15,0-75 0-15,0 93 11 0,0-93-11 0,0 90 10 16,0-90-10-16,8 90 14 0,-8-90-14 0,9 83 4 16,-9-83-4-16,9 74 2 0,-9-74-2 0,0 61 1 0,0-61-1 15,0 45 0-15,0-45 0 0,0 28 0 0,0-28 0 16,0 17-55-16,0-17 55 0,0 5-244 0,0-5 244 0,-18 0-446 16,18 0 446-16</inkml:trace>
  <inkml:trace contextRef="#ctx0" brushRef="#br0" timeOffset="2160.9511">20318 1724 1081 0,'0'0'0'0,"0"0"143"16,0 0-143-16,0 0 138 0,0 0-138 0,0 0 101 16,0 0-101-16,0 0 83 0,0 0-83 0,266-46 58 15,-266 46-58-15,111-14 33 0,-111 14-33 0,105-9 33 0,-105 9-33 0,112-10 25 16,-112 10-25-16,102-8 19 0,-102 8-19 15,85-5 16-15,-85 5-16 0,70-7 9 0,-70 7-9 0,59-5 2 16,-59 5-2-16,35-3 0 0,-35 3 0 0,26-2 0 16,-26 2 0-16,18 0 0 0,-18 0 0 0,0 0-37 15,0 0 37-15,0 0-151 0,0 0 151 0,-35 0-596 16,35 0 596-16</inkml:trace>
  <inkml:trace contextRef="#ctx0" brushRef="#br0" timeOffset="2989.2063">21968 1541 345 0,'0'0'0'0,"0"0"567"0,0 0-567 0,0 0 209 16,0 0-209-16,0 0 194 0,0 0-194 0,0 0 122 15,0 0-122-15,0 0 94 0,0 0-94 0,0 0 33 16,0 0-33-16,0 0 27 0,0 0-27 0,-181-39 3 16,181 39-3-16,-62 23 3 0,62-23-3 0,-58 24 1 15,58-24-1-15,-44 26 2 0,44-26-2 0,-26 30 0 16,26-30 0-16,-6 29-2 0,6-29 2 0,0 32-10 15,0-32 10-15,6 40-5 0,-6-40 5 0,43 38-2 16,-43-38 2-16,71 39-5 0,-71-39 5 0,67 36 0 16,-67-36 0-16,61 29 2 0,-61-29-2 0,50 24 0 15,-50-24 0-15,27 18 1 0,-27-18-1 0,8 15 0 16,-8-15 0-16,0 14-1 0,0-14 1 0,-8 15 0 16,8-15 0-16,-62 17 7 0,62-17-7 0,-94 13 6 15,94-13-6-15,-93 12 1 0,93-12-1 0,-85 5 2 0,85-5-2 0,-79 0 5 16,79 0-5-16,-67 0 0 0,67 0 0 0,-44 0-13 15,44 0 13-15,-27-12-62 0,27 12 62 0,-8-21-153 16,8 21 153-16,0-26-223 0,0 26 223 0,17-30-452 16,-17 30 452-16</inkml:trace>
  <inkml:trace contextRef="#ctx0" brushRef="#br0" timeOffset="3364.1901">22457 1615 869 0,'0'0'0'0,"0"0"100"16,0 0-100-16,0 0 271 0,0 0-271 0,0 0 136 15,0 0-136-15,0 0 65 0,0 0-65 0,0 0 35 16,0 0-35-16,0 0 15 0,0 0-15 0,-85 22 5 16,85-22-5-16,-35 35 7 0,35-35-7 0,-26 44 15 15,26-44-15-15,-18 45 16 0,18-45-16 0,0 42 7 16,0-42-7-16,0 39 4 0,0-39-4 0,26 27 1 15,-26-27-1-15,59 18 4 0,-59-18-4 0,61 9 1 16,-61-9-1-16,53 0 3 0,-53 0-3 0,59 0 8 16,-59 0-8-16,52 0 5 0,-52 0-5 0,27-18 12 15,-27 18-12-15,23-30 12 0,-23 30-12 0,9-33 13 16,-9 33-13-16,0-39 16 0,0 39-16 0,0-43 11 16,0 43-11-16,-9-40 10 0,9 40-10 0,-41-36 6 15,41 36-6-15,-35-27 2 0,35 27-2 0,-26-17 0 0,26 17 0 16,-18-6-1-16,18 6 1 0,-9-2-8 0,9 2 8 15,-8 0-41-15,8 0 41 0,-9 2-204 0,9-2 204 0,-6 18-494 16,6-18 494-16</inkml:trace>
  <inkml:trace contextRef="#ctx0" brushRef="#br0" timeOffset="3775.1947">22835 1558 1106 0,'0'0'0'0,"0"0"171"0,0 0-171 0,0 0 133 16,0 0-133-16,0 0 21 0,0 0-21 0,0 0 1 15,0 0-1-15,0 0 10 0,0 0-10 0,26 131 38 16,-26-131-38-16,41 55 40 0,-41-55-40 0,44 52 31 16,-44-52-31-16,44 41 18 0,-44-41-18 0,49 32 7 15,-49-32-7-15,36 18 7 0,-36-18-7 0,26 12 4 16,-26-12-4-16,26 3 0 0,-26-3 0 0,9 0 1 15,-9 0-1-15,18 0 0 0,-18 0 0 0,23-12 13 16,-23 12-13-16,9-32 4 0,-9 32-4 0,9-43 0 16,-9 43 0-16,0-46-10 0,0 46 10 0,0-48-12 15,0 48 12-15,0-43-5 0,0 43 5 0,0-38 0 16,0 38 0-16,-9-27 1 0,9 27-1 0,-9-11 5 0,9 11-5 16,0-2 6-16,0 2-6 0,0 0 3 15,0 0-3-15,0 0 0 0,0 0 0 0,0 17-11 0,0-17 11 0,9 34 0 16,-9-34 0-16,44 42 6 0,-44-42-6 0,44 46 17 15,-44-46-17-15,49 45 12 0,-49-45-12 0,35 44 10 16,-35-44-10-16,36 37 3 0,-36-37-3 0,17 34 3 0,-17-34-3 16,15 32 0-16,-15-32 0 0,0 28-3 0,0-28 3 15,0 16-135-15,0-16 135 0,-41 0-359 0,41 0 359 0</inkml:trace>
  <inkml:trace contextRef="#ctx0" brushRef="#br0" timeOffset="4087.7271">23540 1605 991 0,'0'0'0'0,"0"0"104"0,0 0-104 0,0 0 179 15,0 0-179-15,0 0 118 0,0 0-118 0,0 0 108 16,0 0-108-16,257 155 78 0,-257-155-78 0,41 48 42 16,-41-48-42-16,36 47 24 0,-36-47-24 0,17 40 15 0,-17-40-15 15,0 32 3-15,0-32-3 0,9 17 5 0,-9-17-5 16,0 7 2-16,0-7-2 0,0 3 4 0,0-3-4 0,0 0 4 15,0 0-4-15,0-5 7 0,0 5-7 0,0-30 19 16,0 30-19-16,0-47 4 0,0 47-4 0,-9-57 2 16,9 57-2-16,-9-64 2 0,9 64-2 0,0-59 0 15,0 59 0-15,-8-53 0 0,8 53 0 0,0-39-2 16,0 39 2-16,0-27-4 0,0 27 4 0,0-15-13 16,0 15 13-16,0-5-34 0,0 5 34 0,0 0-80 15,0 0 80-15,8 0-207 0,-8 0 207 0,35 4-333 16,-35-4 333-16,59 9-740 0,-59-9 740 0</inkml:trace>
  <inkml:trace contextRef="#ctx0" brushRef="#br0" timeOffset="4306.5716">24579 1490 966 0,'0'0'0'0,"0"0"68"0,0 0-68 0,0 0 253 16,0 0-253-16,0 0 100 0,0 0-100 0,0 0 39 15,0 0-39-15,-243 112 32 0,243-112-32 0,-32 58 41 16,32-58-41-16,-18 61 45 0,18-61-45 0,0 55 31 16,0-55-31-16,0 51 16 0,0-51-16 0,0 38 10 15,0-38-10-15,44 27 3 0,-44-27-3 0,50 20 0 16,-50-20 0-16,61 12-2 0,-61-12 2 0,76 0-8 0,-76 0 8 0,62 0-185 16,-62 0 185-16,41-32-558 15,-41 32 558-15</inkml:trace>
  <inkml:trace contextRef="#ctx0" brushRef="#br0" timeOffset="4900.5306">24836 1719 874 0,'0'0'0'0,"0"0"77"0,0 0-77 0,0 0 87 16,0 0-87-16,0 0 166 0,0 0-166 0,0 0 126 15,0 0-126-15,0 0 68 0,0 0-68 0,276 50 52 16,-276-50-52-16,49 0 30 0,-49 0-30 0,27 0 18 15,-27 0-18-15,26-3 13 0,-26 3-13 0,9-20 9 16,-9 20-9-16,0-25 8 0,0 25-8 0,0-29 0 0,0 29 0 0,-18-32-2 16,18 32 2-16,-61-37-35 0,61 37 35 0,-68-38-20 15,68 38 20-15,-70-28-12 0,70 28 12 0,-76-20 0 16,76 20 0-16,-61-7 1 0,61 7-1 0,-50 0 14 16,50 0-14-16,-44 0 14 0,44 0-14 0,-35 31 20 15,35-31-20-15,-24 44 21 0,24-44-21 0,-8 50 11 16,8-50-11-16,0 59 23 0,0-59-23 0,8 58 20 15,-8-58-20-15,41 55 11 0,-41-55-11 0,44 48 21 16,-44-48-21-16,59 42 8 0,-59-42-8 0,53 32 13 16,-53-32-13-16,61 23 11 0,-61-23-11 0,50 14 11 15,-50-14-11-15,44 2 11 0,-44-2-11 0,44 0 6 16,-44 0-6-16,49 0 7 0,-49 0-7 0,44-16 6 16,-44 16-6-16,50-28 7 0,-50 28-7 0,44-35 2 0,-44 35-2 15,35-46 2-15,-35 46-2 0,35-55 1 0,-35 55-1 16,15-64 0-16,-15 64 0 0,0-74-2 0,0 74 2 15,0-74-7-15,0 74 7 0,0-66-12 0,0 66 12 16,0-51 0-16,0 51 0 0,-15-30 0 0,15 30 0 0,-9-12 7 16,9 12-7-16,0 0 1 0,0 0-1 0,-8 0 0 15,8 0 0-15,0 0-2 0,0 0 2 0,0 21-7 16,0-21 7-16,0 44-9 0,0-44 9 0,0 56 0 16,0-56 0-16,17 62 0 0,-17-62 0 0,32 59 4 15,-32-59-4-15,35 54 1 0,-35-54-1 0,27 50 1 16,-27-50-1-16,17 45 0 0,-17-45 0 0,9 41 1 15,-9-41-1-15,0 36 5 0,0-36-5 0,0 32 0 0,0-32 0 0,-17 27 1 16,17-27-1-16,-53 26 0 0,53-26 0 16,-94 23 2-16,94-23-2 0,-111 25 0 0,111-25 0 0,-138 15-98 15,138-15 98-15,-155 0-460 0,155 0 460 16</inkml:trace>
  <inkml:trace contextRef="#ctx0" brushRef="#br0" timeOffset="6702.1606">2979 3918 1061 0,'0'0'0'0,"0"0"68"0,0 0-68 0,0 0 86 16,0 0-86-16,0 0 153 0,0 0-153 0,0 0 52 15,0 0-52-15,0 0 17 0,0 0-17 0,0 0 0 16,0 0 0-16,-35 25 0 0,35-25 0 0,0 48 7 15,0-48-7-15,0 54 43 0,0-54-43 0,9 55 38 16,-9-55-38-16,17 58 35 0,-17-58-35 0,9 52 26 0,-9-52-26 0,18 51 12 16,-18-51-12-16,9 44 5 0,-9-44-5 0,17 41 3 15,-17-41-3-15,9 35 0 0,-9-35 0 0,0 32 3 16,0-32-3-16,0 25 0 0,0-25 0 0,0 18-35 16,0-18 35-16,-9 12-138 0,9-12 138 0,-26 0-226 15,26 0 226-15,-27 0-415 0,27 0 415 0</inkml:trace>
  <inkml:trace contextRef="#ctx0" brushRef="#br0" timeOffset="7061.5314">2842 3995 930 0,'0'0'0'0,"0"0"143"0,0 0-143 0,0 0 186 15,0 0-186-15,0 0 96 0,0 0-96 0,0 0 25 16,0 0-25-16,0 0 0 0,0 0 0 0,0 0 0 15,0 0 0-15,-112 74 0 0,112-74 0 0,-35 43 2 16,35-43-2-16,-35 37 1 0,35-37-1 0,-23 29 4 16,23-29-4-16,-18 20 7 0,18-20-7 0,0 8 8 15,0-8-8-15,0 2 2 0,0-2-2 0,0 0 2 16,0 0-2-16,0 0 3 0,0 0-3 0,0 0 7 16,0 0-7-16,0-5 11 0,0 5-11 0,0-27 30 15,0 27-30-15,9-37 20 0,-9 37-20 0,9-45 7 16,-9 45-7-16,17-45 6 0,-17 45-6 0,15-39 3 15,-15 39-3-15,18-37 3 0,-18 37-3 0,26-25-2 16,-26 25 2-16,35-19 0 0,-35 19 0 0,50-6-2 0,-50 6 2 16,61 0-9-16,-61 0 9 0,76 0-11 0,-76 0 11 15,97 25-10-15,-97-25 10 0,102 35 0 0,-102-35 0 16,85 43-6-16,-85-43 6 0,85 44-3 0,-85-44 3 0,44 42-7 16,-44-42 7-16,18 37-143 0,-18-37 143 0,0 15-460 15,0-15 460-15</inkml:trace>
  <inkml:trace contextRef="#ctx0" brushRef="#br0" timeOffset="8034.9633">3175 3756 320 0,'0'0'0'0,"0"0"361"15,0 0-361-15,0 0 30 0,0 0-30 0,0 0 133 16,0 0-133-16,0 0 145 0,0 0-145 0,0 0 97 0,0 0-97 15,0 0 58-15,0 0-58 0,-246-114 54 16,246 114-54-16,-43-4 69 0,43 4-69 0,-44-3 68 0,44 3-68 0,-35 0 45 16,35 0-45-16,-50 0 41 0,50 0-41 0,-44 0 39 15,44 0-39-15,-53 7 16 0,53-7-16 0,-58 20 5 16,58-20-5-16,-59 27 3 0,59-27-3 0,-61 37 3 16,61-37-3-16,-53 39 7 0,53-39-7 0,-50 49 8 15,50-49-8-15,-44 51 16 0,44-51-16 16,-26 53 28-16,26-53-28 0,-18 57 21 0,18-57-21 0,-5 57 15 15,5-57-15-15,0 53 21 0,0-53-21 0,0 54 10 16,0-54-10-16,0 47 6 0,0-47-6 0,5 44 6 16,-5-44-6-16,12 43 15 0,-12-43-15 0,15 42 5 15,-15-42-5-15,17 43 9 0,-17-43-9 0,27 41 13 16,-27-41-13-16,17 44 4 0,-17-44-4 0,27 44 7 16,-27-44-7-16,26 41 7 0,-26-41-7 0,32 37 7 0,-32-37-7 15,26 43 6-15,-26-43-6 0,44 33 2 0,-44-33-2 16,41 32 7-16,-41-32-7 0,44 27 8 0,-44-27-8 0,50 26 0 15,-50-26 0-15,44 23 7 0,-44-23-7 0,44 20 2 16,-44-20-2-16,50 13 1 0,-50-13-1 0,43 14 3 16,-43-14-3-16,36 9 1 0,-36-9-1 0,43 11 0 15,-43-11 0-15,41 6 1 0,-41-6-1 0,44 4 4 16,-44-4-4-16,71 1 0 0,-71-1 0 0,76 0 8 16,-76 0-8-16,76 0 3 15,-76 0-3-15,70 0 0 0,-70 0 0 0,50 0 1 16,-50 0-1-16,44 0 2 0,-44 0-2 0,41-3 3 15,-41 3-3-15,29-12 9 0,-29 12-9 0,23-13 4 16,-23 13-4-16,35-19 16 0,-35 19-16 0,41-22 12 16,-41 22-12-16,36-26 8 0,-36 26-8 0,35-27 0 15,-35 27 0-15,26-29 4 0,-26 29-4 0,32-28 3 16,-32 28-3-16,18-29 6 0,-18 29-6 0,11-32 5 16,-11 32-5-16,6-37 9 0,-6 37-9 0,0-35 16 15,0 35-16-15,0-39 14 0,0 39-14 0,0-40 9 16,0 40-9-16,0-42 13 0,0 42-13 0,0-38 6 0,0 38-6 15,-6-41 7-15,6 41-7 0,-17-31 9 0,17 31-9 16,-18-32 7-16,18 32-7 0,-17-34 10 0,17 34-10 0,-18-28 8 16,18 28-8-16,-17-36 5 0,17 36-5 0,-18-33 8 15,18 33-8-15,-23-36 7 0,23 36-7 0,-27-36 7 16,27 36-7-16,-35-38 11 0,35 38-11 0,-35-29 6 16,35 29-6-16,-35-27 9 0,35 27-9 0,-26-19 4 15,26 19-4-15,-33-13 2 0,33 13-2 0,-17-9 1 16,17 9-1-16,-18-6 0 0,18 6 0 0,-23-7 0 15,23 7 0-15,-29-10-4 0,29 10 4 0,-41-9-3 16,41 9 3-16,-53-9-1 0,53 9 1 0,-59-12-12 16,59 12 12-16,-70-7-20 0,70 7 20 0,-76-4-51 0,76 4 51 15,-79 0-90-15,79 0 90 0,-94 0-161 0,94 0 161 16,-84 0-716-16,84 0 716 0</inkml:trace>
  <inkml:trace contextRef="#ctx0" brushRef="#br0" timeOffset="8597.4802">2681 2777 660 0,'0'0'0'0,"0"0"183"16,0 0-183-16,0 0 223 0,0 0-223 0,0 0 143 15,0 0-143-15,0 0 74 0,0 0-74 0,0 0 71 16,0 0-71-16,0 0 48 0,0 0-48 0,0-15 31 15,0 15-31-15,0 0 24 0,0 0-24 0,0 13 0 16,0-13 0-16,0 50 7 0,0-50-7 0,0 77 20 16,0-77-20-16,14 106 47 0,-14-106-47 0,18 116 48 15,-18-116-48-15,17 123 31 0,-17-123-31 0,27 112 15 16,-27-112-15-16,32 104 3 0,-32-104-3 0,26 87 4 16,-26-87-4-16,27 76 0 0,-27-76 0 0,26 67-1 15,-26-67 1-15,26 55-1 0,-26-55 1 0,15 47-2 16,-15-47 2-16,3 34-120 0,-3-34 120 0,0 23-277 0,0-23 277 15,0 4-489-15,0-4 489 0</inkml:trace>
  <inkml:trace contextRef="#ctx0" brushRef="#br0" timeOffset="9253.769">2850 2942 842 0,'0'0'0'0,"0"0"106"0,0 0-106 0,0 0 153 16,0 0-153-16,0 0 74 0,0 0-74 0,0 0 27 15,0 0-27-15,0 0 17 0,0 0-17 0,0 0 9 16,0 0-9-16,44-51 3 0,-44 51-3 0,76-2 1 16,-76 2-1-16,112-2 1 0,-112 2-1 0,137-3 6 15,-137 3-6-15,164-1 4 0,-164 1-4 0,182 0 7 16,-182 0-7-16,187 0 6 0,-187 0-6 0,222 0 4 16,-222 0-4-16,226 0 8 0,-226 0-8 0,248 0 4 15,-248 0-4-15,240 0 3 0,-240 0-3 0,226 0 4 0,-226 0-4 16,205 0 2-16,-205 0-2 0,178 0 1 0,-178 0-1 15,138 0 3-15,-138 0-3 0,93-6 1 0,-93 6-1 0,53-5 3 16,-53 5-3-16,26-1 4 0,-26 1-4 16,9-3 10-16,-9 3-10 0,0 0 26 0,0 0-26 0,0 0 51 15,0 0-51-15,0 0 22 0,0 0-22 0,0 0 12 16,0 0-12-16,0 0 2 0,0 0-2 0,0 0 0 16,0 0 0-16,0 0 0 0,0 0 0 0,0 0 0 15,0 0 0-15,0 0 2 0,0 0-2 0,0 0 2 16,0 0-2-16,0 0 4 0,0 0-4 0,0 0 17 15,0 0-17-15,0 0 17 0,0 0-17 0,9 0 18 16,-9 0-18-16,9 0 9 0,-9 0-9 0,23 4 9 0,-23-4-9 16,35 39 10-16,-35-39-10 0,35 47 14 15,-35-47-14-15,44 66 20 0,-44-66-20 0,36 79 15 0,-36-79-15 0,23 85 21 16,-23-85-21-16,26 82 15 0,-26-82-15 0,9 72 13 16,-9-72-13-16,0 61 11 0,0-61-11 0,0 43 16 15,0-43-16-15,0 30 17 0,0-30-17 0,0 21 11 16,0-21-11-16,0 11 6 0,0-11-6 0,0 9 2 15,0-9-2-15,0 8 2 0,0-8-2 0,0 10-1 16,0-10 1-16,0 10 0 0,0-10 0 0,0 11-176 16,0-11 176-16,-9 0-431 0,9 0 431 0</inkml:trace>
  <inkml:trace contextRef="#ctx0" brushRef="#br0" timeOffset="10170.2197">6087 3720 565 0,'0'0'0'0,"0"0"106"16,0 0-106-16,0 0 169 0,0 0-169 0,0 0 155 15,0 0-155-15,0 0 105 0,0 0-105 0,0 0 75 16,0 0-75-16,-275-5 33 0,275 5-33 0,-58 6 33 16,58-6-33-16,-59 19 55 0,59-19-55 0,-61 20 45 15,61-20-45-15,-53 27 36 0,53-27-36 0,-58 31 42 0,58-31-42 0,-53 34 42 16,53-34-42-16,-41 39 23 0,41-39-23 0,-35 45 15 15,35-45-15-15,-35 50 16 0,35-50-16 0,-27 52 24 16,27-52-24-16,-17 56 13 0,17-56-13 0,-24 55 15 16,24-55-15-16,-8 52 25 0,8-52-25 0,-9 51 18 0,9-51-18 15,0 47 19-15,0-47-19 0,0 43 16 0,0-43-16 0,0 44 9 16,0-44-9-16,6 40 7 0,-6-40-7 0,35 44 6 16,-35-44-6-16,44 45 5 0,-44-45-5 0,44 42 3 15,-44-42-3-15,49 40 4 0,-49-40-4 0,53 40 2 16,-53-40-2-16,53 34 2 0,-53-34-2 0,49 34 2 15,-49-34-2-15,59 30 4 0,-59-30-4 0,61 29 1 16,-61-29-1-16,59 26 1 0,-59-26-1 0,61 20 0 16,-61-20 0-16,68 12 1 0,-68-12-1 0,61 5-1 15,-61-5 1-15,62 4 2 0,-62-4-2 0,58 0 4 16,-58 0-4-16,53 0 2 0,-53 0-2 0,58 0 8 16,-58 0-8-16,53-15 9 0,-53 15-9 0,59-20 8 0,-59 20-8 15,61-23 16-15,-61 23-16 0,53-23 4 16,-53 23-4-16,50-28 5 0,-50 28-5 0,52-31 10 0,-52 31-10 0,32-35 4 15,-32 35-4-15,27-42 17 0,-27 42-17 0,12-50 14 16,-12 50-14-16,0-50 9 0,0 50-9 0,0-53 16 16,0 53-16-16,0-52 12 0,0 52-12 0,0-51 13 15,0 51-13-15,0-50 12 0,0 50-12 0,0-47 12 16,0 47-12-16,-9-51 10 0,9 51-10 0,-18-52 13 16,18 52-13-16,-26-54 2 0,26 54-2 0,-27-55 3 15,27 55-3-15,-26-49 3 0,26 49-3 0,-32-45 4 16,32 45-4-16,-35-37 11 0,35 37-11 0,-35-34 6 15,35 34-6-15,-27-30 3 0,27 30-3 0,-26-25 2 0,26 25-2 16,-26-19 0-16,26 19 0 0,-33-13-3 16,33 13 3-16,-35-10-5 0,35 10 5 0,-52-8-19 0,52 8 19 15,-76 0-75-15,76 0 75 0,-85 0-114 0,85 0 114 16,-85 0-217-16,85 0 217 0,-88 0-580 0,88 0 580 16</inkml:trace>
  <inkml:trace contextRef="#ctx0" brushRef="#br0" timeOffset="11132.9219">5786 4293 22 0,'0'0'0'0,"0"0"913"0,0 0-913 0,0 0 166 16,0 0-166-16,0 0 209 0,0 0-209 0,0 0 94 15,0 0-94-15,0 0 83 0,0 0-83 0,0 0 63 16,0 0-63-16,0 0 36 0,0 0-36 0,0-67 25 15,0 67-25-15,-15 0 0 0,15 0 0 0,-8 30-9 16,8-30 9-16,-18 41 0 0,18-41 0 0,-18 50 4 16,18-50-4-16,-17 52 5 0,17-52-5 0,-15 44 2 15,15-44-2-15,-3 32 0 0,3-32 0 0,-8 22 1 0,8-22-1 0,0 11 1 16,0-11-1-16,0 7 1 0,0-7-1 16,0 0 4-16,0 0-4 0,0 0 3 0,0 0-3 0,0 0 4 15,0 0-4-15,0 0 10 0,0 0-10 0,0 0 12 16,0 0-12-16,0-13 9 0,0 13-9 0,0-21 1 15,0 21-1-15,0-29 1 0,0 29-1 0,0-32 1 16,0 32-1-16,0-34 1 0,0 34-1 0,0-40 0 16,0 40 0-16,8-43 0 0,-8 43 0 0,9-42 0 15,-9 42 0-15,9-36 1 0,-9 36-1 0,9-27 3 16,-9 27-3-16,8-22 0 0,-8 22 0 0,9-13 0 16,-9 13 0-16,0-9-1 0,0 9 1 0,0-1 0 15,0 1 0-15,0 0 0 0,0 0 0 0,0 0 0 16,0 0 0-16,0 0 0 0,0 0 0 0,0 0 0 0,0 0 0 15,0 0 0-15,0 0 0 0,0-2 2 16,0 2-2-16,0-7 1 0,0 7-1 0,0-13 2 0,0 13-2 0,0-19 1 16,0 19-1-16,0-23-1 0,0 23 1 0,-9-20 0 15,9 20 0-15,-17-20 0 0,17 20 0 0,-15-17 0 16,15 17 0-16,-17-17-1 0,17 17 1 16,-12-4-1-16,12 4 1 0,-9-6 0 0,9 6 0 0,0-2 0 15,0 2 0-15,-6 0-1 0,6 0 1 0,0 0 0 16,0 0 0-16,0 0-5 0,0 0 5 0,0 0-1 15,0 0 1-15,-17 0-9 0,17 0 9 0,-18 27-19 16,18-27 19-16,-26 46 0 0,26-46 0 0,-44 55 3 16,44-55-3-16,-59 60 0 0,59-60 0 0,-43 61-2 15,43-61 2-15,-36 47 0 0,36-47 0 0,-17 40 0 16,17-40 0-16,-15 23-1 0,15-23 1 0,0 17 0 0,0-17 0 0,0 5-1 16,0-5 1-16,0 2 0 0,0-2 0 0,0 0 0 15,0 0 0-15,0 0 6 0,0 0-6 0,0-2 9 16,0 2-9-16,9-22 5 0,-9 22-5 0,35-31 2 15,-35 31-2-15,50-32 1 0,-50 32-1 0,44-41 1 16,-44 41-1-16,50-41 0 0,-50 41 0 0,43-41 0 16,-43 41 0-16,50-37-1 0,-50 37 1 0,38-32 0 15,-38 32 0-15,41-27 0 0,-41 27 0 0,50-21 1 16,-50 21-1-16,38-17 0 0,-38 17 0 0,41-10-1 16,-41 10 1-16,35-2-1 0,-35 2 1 0,44 0 0 15,-44 0 0-15,50 0-7 0,-50 0 7 0,58 28-4 16,-58-28 4-16,62 36-3 0,-62-36 3 0,70 38-1 15,-70-38 1-15,59 44-1 0,-59-44 1 0,61 41 1 0,-61-41-1 16,50 44-5-16,-50-44 5 0,26 38 0 0,-26-38 0 16,9 30-120-16,-9-30 120 0,0 2-519 0,0-2 519 0</inkml:trace>
  <inkml:trace contextRef="#ctx0" brushRef="#br0" timeOffset="12622.9948">2988 5019 276 0,'0'0'0'0,"0"0"401"0,0 0-401 0,0 0 83 16,0 0-83-16,0 0 208 0,0 0-208 0,0 0 112 15,0 0-112-15,0 0 70 0,0 0-70 0,0 0 72 16,0 0-72-16,-18-56 78 0,18 56-78 0,-8-2 78 16,8 2-78-16,0 0 55 0,0 0-55 0,0 0 48 15,0 0-48-15,0 0 47 0,0 0-47 0,0 0 32 16,0 0-32-16,0 0 0 0,0 0 0 0,0 24-7 15,0-24 7-15,0 46-5 0,0-46 5 0,0 59 0 16,0-59 0-16,0 64 5 0,0-64-5 0,0 69 10 16,0-69-10-16,0 69 15 0,0-69-15 0,-9 77 7 15,9-77-7-15,-9 81 14 0,9-81-14 0,-15 82 12 0,15-82-12 16,-2 79 9-16,2-79-9 0,0 65 5 0,0-65-5 16,0 59 0-16,0-59 0 0,0 45 1 0,0-45-1 0,0 30 4 15,0-30-4-15,0 19 1 0,0-19-1 0,0 13 2 16,0-13-2-16,0 4 1 0,0-4-1 0,0 2 2 15,0-2-2-15,0 0 3 0,0 0-3 0,0 0 0 16,0 0 0-16,0 3 0 0,0-3 0 0,0 0 2 16,0 0-2-16,8 2-2 0,-8-2 2 0,35 0 1 15,-35 0-1-15,62 0 0 0,-62 0 0 0,85 0 4 16,-85 0-4-16,102 0 3 0,-102 0-3 0,129 0 0 0,-129 0 0 16,132-11 1-16,-132 11-1 0,134-9 0 15,-134 9 0-15,147-12 0 0,-147 12 0 0,146-15 1 16,-146 15-1-16,138-17 1 0,-138 17-1 0,146-11 1 0,-146 11-1 0,137-16 0 15,-137 16 0-15,129-12 1 0,-129 12-1 16,120-11 0-16,-120 11 0 0,120-14 1 0,-120 14-1 0,103-6 1 16,-103 6-1-16,111-11 1 0,-111 11-1 15,102-8 1-15,-102 8-1 0,97-7 2 0,-97 7-2 0,102-8 3 16,-102 8-3-16,103-10 6 0,-103 10-6 0,93-9 4 16,-93 9-4-16,88-10 2 0,-88 10-2 0,85-8 3 15,-85 8-3-15,76-9 0 0,-76 9 0 0,62-8 3 16,-62 8-3-16,52-9 2 0,-52 9-2 0,41-6 3 15,-41 6-3-15,27-5 2 0,-27 5-2 0,26-4 4 16,-26 4-4-16,18-5 6 0,-18 5-6 0,17 0 2 16,-17 0-2-16,18-3 0 0,-18 3 0 0,17-1 1 0,-17 1-1 15,18-6 2-15,-18 6-2 0,14-6 0 0,-14 6 0 16,27-2 0-16,-27 2 0 0,17-5 0 0,-17 5 0 0,18-8 3 16,-18 8-3-16,18-7 1 0,-18 7-1 0,8-5 3 15,-8 5-3-15,9-10 4 0,-9 10-4 0,0-14 4 16,0 14-4-16,0-15 10 0,0 15-10 0,0-20 18 15,0 20-18-15,0-27 11 0,0 27-11 0,0-23 10 16,0 23-10-16,0-34 5 0,0 34-5 0,0-33 1 16,0 33-1-16,0-39 6 0,0 39-6 0,0-42 1 15,0 42-1-15,0-37 0 0,0 37 0 0,0-37 6 16,0 37-6-16,0-41 5 0,0 41-5 0,0-39 10 16,0 39-10-16,-9-41 9 0,9 41-9 0,-8-41 19 15,8 41-19-15,-18-39 9 0,18 39-9 0,-9-34 15 0,9 34-15 16,-9-32 8-16,9 32-8 0,-17-23 3 15,17 23-3-15,0-17 5 0,0 17-5 0,-9-8 2 0,9 8-2 0,0-7 0 16,0 7 0-16,-9-4 2 0,9 4-2 0,0 0 4 16,0 0-4-16,0-3 1 0,0 3-1 0,0-1 1 15,0 1-1-15,0-8 3 0,0 8-3 0,-9-8 0 16,9 8 0-16,0-6 2 0,0 6-2 0,0-5 3 16,0 5-3-16,-8-7 4 0,8 7-4 0,0-1 1 15,0 1-1-15,0-4-1 0,0 4 1 0,0 0-2 16,0 0 2-16,0 0-3 0,0 0 3 0,0 0-15 15,0 0 15-15,0 0-90 0,0 0 90 0,0 4-169 16,0-4 169-16,-18 0-605 0,18 0 605 0</inkml:trace>
  <inkml:trace contextRef="#ctx0" brushRef="#br0" timeOffset="14799.8548">532 4972 1133 0,'0'0'0'0,"0"0"28"0,0 0-28 15,0 0 133-15,0 0-133 0,0 0 55 0,0 0-55 0,0 0 36 16,0 0-36-16,0 0 12 0,0 0-12 0,0 0 0 16,0 0 0-16,0 0 9 0,0 0-9 0,59-108 10 15,-59 108-10-15,26-9 25 0,-26 9-25 0,18-6 19 16,-18 6-19-16,35-5 20 0,-35 5-20 0,26-1 18 15,-26 1-18-15,24 0 9 0,-24 0-9 0,26 0 0 16,-26 0 0-16,18 0-3 0,-18 0 3 0,17 12-4 16,-17-12 4-16,18 32-7 0,-18-32 7 0,0 44 0 15,0-44 0-15,0 57 1 0,0-57-1 0,-53 62 8 16,53-62-8-16,-76 61 1 0,76-61-1 0,-79 59 4 0,79-59-4 16,-85 50 6-16,85-50-6 0,-67 42 6 0,67-42-6 15,-53 25 5-15,53-25-5 0,-35 22 4 0,35-22-4 0,-18 8 0 16,18-8 0-16,-5 2-1 0,5-2 1 0,0 0-1 15,0 0 1-15,0 0-6 0,0 0 6 0,0 0-7 16,0 0 7-16,0 0 0 0,0 0 0 0,32 0 0 16,-32 0 0-16,67-9 10 0,-67 9-10 0,79-18 3 15,-79 18-3-15,97-23 2 0,-97 23-2 0,111-26-2 16,-111 26 2-16,111-25-69 0,-111 25 69 0,103-30-188 16,-103 30 188-16,84-32-406 0,-84 32 406 0</inkml:trace>
  <inkml:trace contextRef="#ctx0" brushRef="#br0" timeOffset="15315.4455">1296 4876 835 0,'0'0'0'0,"0"0"178"16,0 0-178-16,0 0 194 0,0 0-194 0,0 0 174 16,0 0-174-16,0 0 54 0,0 0-54 0,0 0 0 15,0 0 0-15,0 0-5 0,0 0 5 0,0 0 0 16,0 0 0-16,-17 94 12 0,17-94-12 0,0 65 33 15,0-65-33-15,0 72 29 0,0-72-29 0,0 66 19 16,0-66-19-16,0 60 11 0,0-60-11 0,0 42 7 16,0-42-7-16,0 34 3 0,0-34-3 0,0 16 6 15,0-16-6-15,0 11 1 0,0-11-1 0,0 0 2 16,0 0-2-16,0 0 5 0,0 0-5 0,0 0 14 16,0 0-14-16,0-7 34 0,0 7-34 0,0-28 51 0,0 28-51 15,-18-46 9-15,18 46-9 0,-26-54 4 0,26 54-4 16,-24-67 4-16,24 67-4 0,-17-82 4 15,17 82-4-15,-18-80 3 0,18 80-3 0,0-81 5 0,0 81-5 16,0-67 1-16,0 67-1 0,0-55 0 0,0 55 0 0,0-34 2 16,0 34-2-16,18-24 3 0,-18 24-3 0,17-15 3 15,-17 15-3-15,24-8 2 0,-24 8-2 0,12 0 0 16,-12 0 0-16,17 0-2 0,-17 0 2 0,24 0 0 16,-24 0 0-16,43 26-6 0,-43-26 6 0,53 44 0 15,-53-44 0-15,59 59 1 0,-59-59-1 0,58 73 4 16,-58-73-4-16,53 80 3 0,-53-80-3 0,50 80 1 15,-50-80-1-15,35 66 4 0,-35-66-4 0,26 59 4 16,-26-59-4-16,18 41 0 0,-18-41 0 0,17 32 0 0,-17-32 0 16,9 17 0-16,-9-17 0 0,9 10 1 0,-9-10-1 0,0 3-1 15,0-3 1-15,0 3 0 0,0-3 0 0,0 0-19 16,0 0 19-16,0 0-61 0,0 0 61 0,-27 0-147 16,27 0 147-16,-49-17-337 0,49 17 337 0,-62-21-680 15,62 21 680-15</inkml:trace>
  <inkml:trace contextRef="#ctx0" brushRef="#br0" timeOffset="15456.0772">1185 5153 813 0,'0'0'0'0,"0"0"170"15,0 0-170-15,0 0 142 0,0 0-142 0,0 0 118 16,0 0-118-16,0 0 63 0,0 0-63 0,0 0 48 0,0 0-48 0,249-91 29 16,-249 91-29-16,102-19 14 0,-102 19-14 0,112-16 4 15,-112 16-4-15,93-15 0 0,-93 15 0 0,53-24-133 16,-53 24 133-16</inkml:trace>
  <inkml:trace contextRef="#ctx0" brushRef="#br0" timeOffset="16523.43">7094 4753 242 0,'0'0'0'0,"0"0"591"0,0 0-591 0,0 0 123 15,0 0-123-15,0 0 177 0,0 0-177 0,0 0 84 0,0 0-84 0,0 0 45 16,0 0-45-16,0 0 36 15,0 0-36-15,179-117 43 0,-179 117-43 0,26-8 32 0,-26 8-32 0,18-5 25 16,-18 5-25-16,9 0 19 0,-9 0-19 0,0 0 5 16,0 0-5-16,8 0 0 0,-8 0 0 0,0 25 0 15,0-25 0-15,9 35 0 0,-9-35 0 0,0 39 2 16,0-39-2-16,0 42 5 0,0-42-5 0,-9 35 2 16,9-35-2-16,-17 27 3 0,17-27-3 0,-18 14 4 15,18-14-4-15,-9 7 1 0,9-7-1 0,0 0 6 16,0 0-6-16,0 0 2 0,0 0-2 0,0 0 9 15,0 0-9-15,0 0 8 0,0 0-8 0,0 0 2 16,0 0-2-16,0 0 2 0,0 0-2 0,18 0 0 0,-18 0 0 16,35-4-5-16,-35 4 5 0,50 0-5 15,-50 0 5-15,44 0-11 0,-44 0 11 0,52 16-7 16,-52-16 7-16,50 32-1 0,-50-32 1 0,35 43 0 0,-35-43 0 16,35 42 1-16,-35-42-1 0,9 43 0 0,-9-43 0 0,0 42-1 15,0-42 1-15,0 33 0 0,0-33 0 0,-35 30 3 16,35-30-3-16,-44 25 15 0,44-25-15 0,-53 17 8 15,53-17-8-15,-58 9 12 0,58-9-12 0,-59 6 2 16,59-6-2-16,-61 0 4 0,61 0-4 0,-59 0 0 16,59 0 0-16,-61 0-43 0,61 0 43 0,-44-17-180 15,44 17 180-15,-35-35-372 0,35 35 372 0</inkml:trace>
  <inkml:trace contextRef="#ctx0" brushRef="#br0" timeOffset="17023.5678">7823 4750 624 0,'0'0'0'0,"0"0"451"16,0 0-451-16,0 0 93 0,0 0-93 0,0 0 93 16,0 0-93-16,0 0 26 0,0 0-26 0,0 0 7 15,0 0-7-15,0 0 34 0,0 0-34 0,59 158 38 16,-59-158-38-16,3 59 23 0,-3-59-23 0,0 53 19 15,0-53-19-15,0 42 10 0,0-42-10 0,0 31 9 16,0-31-9-16,0 16 7 0,0-16-7 0,0 7 6 16,0-7-6-16,0 0 6 0,0 0-6 0,0 0 4 0,0 0-4 0,0 0 13 15,0 0-13-15,0 0 19 0,0 0-19 16,0-27 44-16,0 27-44 0,-3-37 16 0,3 37-16 0,-24-49 4 16,24 49-4-16,-17-54 2 0,17 54-2 0,-9-62 2 15,9 62-2-15,-18-65 1 0,18 65-1 0,0-64 1 16,0 64-1-16,0-55 0 0,0 55 0 0,0-48 1 15,0 48-1-15,0-34 0 0,0 34 0 0,27-24 1 16,-27 24-1-16,17-10 2 0,-17 10-2 0,32-6 2 16,-32 6-2-16,21 0 2 0,-21 0-2 0,32 0-1 15,-32 0 1-15,35 8 1 0,-35-8-1 0,41 30 3 16,-41-30-3-16,44 37 4 0,-44-37-4 0,35 47 9 16,-35-47-9-16,41 55 10 0,-41-55-10 0,29 58 12 15,-29-58-12-15,24 60 11 0,-24-60-11 0,17 58 7 0,-17-58-7 0,9 51 2 16,-9-51-2-16,9 44 3 0,-9-44-3 15,0 30 0-15,0-30 0 0,0 20 0 0,0-20 0 0,0 14 0 16,0-14 0-16,0 6-3 0,0-6 3 0,0 7-30 16,0-7 30-16,-26 1-85 0,26-1 85 0,-41 0-182 15,41 0 182-15,-53 0-335 0,53 0 335 0,-53-14-646 16,53 14 646-16</inkml:trace>
  <inkml:trace contextRef="#ctx0" brushRef="#br0" timeOffset="17195.5781">7832 5020 628 0,'0'0'0'0,"0"0"243"0,0 0-243 0,0 0 147 0,0 0-147 16,0 0 189-16,0 0-189 0,0 0 73 15,0 0-73-15,0 0 25 0,0 0-25 0,0 0 29 0,0 0-29 0,231-91 18 16,-231 91-18-16,79-11 3 0,-79 11-3 0,85-10 0 16,-85 10 0-16,58-17-60 0,-58 17 60 0,27-27-589 15,-27 27 589-15</inkml:trace>
  <inkml:trace contextRef="#ctx0" brushRef="#br0" timeOffset="19388.0537">5528 2786 508 0,'0'0'0'0,"0"0"140"0,0 0-140 0,0 0 64 16,0 0-64-16,0 0 98 0,0 0-98 0,0 0 97 0,0 0-97 0,0 0 91 16,0 0-91-16,0 0 70 0,0 0-70 15,0 0 45-15,0 0-45 0,0 4 19 0,0-4-19 0,0 0 19 16,0 0-19-16,0 3 3 0,0-3-3 0,39 5 2 15,-39-5-2-15,76 0 10 0,-76 0-10 0,120 0 24 16,-120 0-24-16,161 0 27 0,-161 0-27 0,199-8 20 16,-199 8-20-16,231-15 16 0,-231 15-16 0,257-17 21 15,-257 17-21-15,267-13 15 0,-267 13-15 0,266-14 9 16,-266 14-9-16,249-12 0 0,-249 12 0 0,199-3 1 16,-199 3-1-16,164-5 0 0,-164 5 0 0,102-2 0 15,-102 2 0-15,59 0 0 0,-59 0 0 0,26 0-1 16,-26 0 1-16,0 0-2 0,0 0 2 0,0 0-2 0,0 0 2 15,0 0-2-15,0 0 2 0,0 0-46 16,0 0 46-16,0 0-115 0,0 0 115 0,0 0-169 0,0 0 169 0,0 0-236 16,0 0 236-16,0 0-443 0,0 0 443 15</inkml:trace>
  <inkml:trace contextRef="#ctx0" brushRef="#br0" timeOffset="19690.028">8116 2627 643 0,'0'0'0'0,"0"0"50"0,0 0-50 0,0 0 164 16,0 0-164-16,0 0 144 0,0 0-144 0,0 0 71 16,0 0-71-16,0 0 37 0,0 0-37 0,-258 37 20 0,258-37-20 15,-52 43 16-15,52-43-16 0,-44 51 27 16,44-51-27-16,-33 49 21 0,33-49-21 0,-8 45 16 0,8-45-16 0,0 42 19 16,0-42-19-16,0 33 16 0,0-33-16 0,58 26 15 15,-58-26-15-15,62 21 11 0,-62-21-11 0,70 6 4 16,-70-6-4-16,67 0 19 0,-67 0-19 0,76 0 14 15,-76 0-14-15,53-11 21 0,-53 11-21 0,50-25 19 16,-50 25-19-16,26-32 24 0,-26 32-24 0,18-35 27 16,-18 35-27-16,0-37 34 0,0 37-34 0,0-37 30 15,0 37-30-15,-9-37 26 0,9 37-26 0,-53-32 7 16,53 32-7-16,-67-21 0 0,67 21 0 0,-85-2-17 16,85 2 17-16,-94 5-115 15,94-5 115-15,-123 47-301 0,123-47 301 0</inkml:trace>
  <inkml:trace contextRef="#ctx0" brushRef="#br0" timeOffset="20565.136">5505 5910 512 0,'0'0'0'0,"0"0"132"0,0 0-132 0,0 0 56 16,0 0-56-16,0 0 121 0,0 0-121 0,0 0 81 15,0 0-81-15,0 0 116 0,0 0-116 0,0 0 79 16,0 0-79-16,-9-21 70 0,9 21-70 0,0 0 62 0,0 0-62 0,0 0 54 16,0 0-54-16,0 0 42 0,0 0-42 0,0 0 19 15,0 0-19-15,0-5 13 0,0 5-13 0,18-6 7 16,-18 6-7-16,85-17 2 0,-85 17-2 0,120-24 8 16,-120 24-8-16,155-27 10 0,-155 27-10 0,190-30 7 15,-190 30-7-15,205-28 9 0,-205 28-9 0,222-27 9 16,-222 27-9-16,223-22 5 0,-223 22-5 0,190-11 6 15,-190 11-6-15,146-11 0 0,-146 11 0 0,103-5-1 16,-103 5 1-16,53 0 0 0,-53 0 0 0,23 0-3 16,-23 0 3-16,0 0-1 0,0 0 1 0,0 0-2 15,0 0 2-15,0 0-2 0,0 0 2 0,0 0 0 16,0 0 0-16,0 0-15 0,0 0 15 0,0 0-95 16,0 0 95-16,0 0-167 0,0 0 167 0,0 0-252 0,0 0 252 15,0 0-211-15,0 0 211 0,0 0-280 0,0 0 280 0</inkml:trace>
  <inkml:trace contextRef="#ctx0" brushRef="#br0" timeOffset="20877.6514">7109 5629 384 0,'0'0'0'0,"0"0"26"16,0 0-26-16,0 0 151 0,0 0-151 0,0 0 146 15,0 0-146-15,0 0 101 0,0 0-101 0,0 0 86 16,0 0-86-16,0 0 81 0,0 0-81 0,-103-27 49 16,103 27-49-16,-26 0 18 0,26 0-18 0,-41 24 15 15,41-24-15-15,-44 35 36 0,44-35-36 0,-49 42 50 16,49-42-50-16,-44 45 55 0,44-45-55 0,-27 41 46 15,27-41-46-15,0 44 43 0,0-44-43 0,0 31 36 0,0-31-36 16,9 27 25-16,-9-27-25 0,59 20 16 0,-59-20-16 16,61 10 19-16,-61-10-19 0,85 0 20 0,-85 0-20 0,88 0 24 15,-88 0-24-15,93-14 25 0,-93 14-25 0,88-32 21 16,-88 32-21-16,68-38 16 0,-68 38-16 0,58-38 15 16,-58 38-15-16,26-42 19 0,-26 42-19 0,9-49 30 15,-9 49-30-15,0-42 25 0,0 42-25 0,-9-48 20 16,9 48-20-16,-49-41 8 0,49 41-8 0,-71-33 0 15,71 33 0-15,-61-22-2 0,61 22 2 0,-67 0-18 16,67 0 18-16,-53 0-118 0,53 0 118 0,-41 5-233 16,41-5 233-16,-9 1-635 0,9-1 635 0</inkml:trace>
  <inkml:trace contextRef="#ctx0" brushRef="#br0" timeOffset="21726.0498">10314 4374 671 0,'0'0'0'0,"0"0"117"0,0 0-117 0,0 0 193 16,0 0-193-16,0 0 184 0,0 0-184 0,0 0 130 15,0 0-130-15,0 0 112 0,0 0-112 0,0 0 106 16,0 0-106-16,-44 0 72 0,44 0-72 0,0-3 36 16,0 3-36-16,0-4 1 0,0 4-1 0,17-6 0 15,-17 6 0-15,71-14-4 0,-71 14 4 0,102-18 0 0,-102 18 0 0,138-24 3 16,-138 24-3-16,155-25 2 16,-155 25-2-16,143-19 2 0,-143 19-2 0,138-20 0 0,-138 20 0 0,111-12-6 15,-111 12 6-15,79-8-7 0,-79 8 7 0,50 0-68 16,-50 0 68-16,9 0-190 0,-9 0 190 0,0 8-290 15,0-8 290-15,-59 23-259 0,59-23 259 0,-85 28-702 16,85-28 702-16</inkml:trace>
  <inkml:trace contextRef="#ctx0" brushRef="#br0" timeOffset="21960.4256">10443 4532 534 0,'0'0'0'0,"0"0"241"0,0 0-241 0,0 0 114 16,0 0-114-16,0 0 238 0,0 0-238 0,0 0 110 15,0 0-110-15,0 0 75 0,0 0-75 0,0 0 59 16,0 0-59-16,-36 2 16 0,36-2-16 0,44 0 3 16,-44 0-3-16,76 0 30 0,-76 0-30 0,97-9 46 15,-97 9-46-15,102-17 31 0,-102 17-31 0,120-21 23 16,-120 21-23-16,120-17 14 0,-120 17-14 0,129-22 5 0,-129 22-5 0,120-22 0 16,-120 22 0-16,94-20-1 0,-94 20 1 0,79-20-78 15,-79 20 78-15,41-24-347 0,-41 24 347 0,0-31-819 16,0 31 819-16</inkml:trace>
  <inkml:trace contextRef="#ctx0" brushRef="#br0" timeOffset="22195.0998">10879 4049 718 0,'0'0'0'0,"0"0"327"0,0 0-327 0,0 0 135 16,0 0-135-16,0 0 154 0,0 0-154 0,0 0 37 15,0 0-37-15,0 0 1 0,0 0-1 0,0 0 12 0,0 0-12 16,225 6 47-16,-225-6-47 0,120 21 49 16,-120-21-49-16,138 20 40 0,-138-20-40 0,155 31 37 0,-155-31-37 0,137 36 24 15,-137-36-24-15,111 38 24 0,-111-38-24 0,77 44 11 16,-77-44-11-16,35 54 3 0,-35-54-3 0,0 71 1 16,0-71-1-16,-94 91-1 0,94-91 1 0,-173 113-8 15,173-113 8-15,-231 117-263 0,231-117 263 0,-266 108-762 16,266-108 762-16</inkml:trace>
  <inkml:trace contextRef="#ctx0" brushRef="#br0" timeOffset="34413.7483">12237 1531 556 0,'0'0'0'0,"0"0"235"0,0 0-235 0,0 0 160 16,0 0-160-16,0 0 183 0,0 0-183 0,0 0 114 16,0 0-114-16,0 0 89 0,0 0-89 0,0 0 71 15,0 0-71-15,0 0 72 0,0 0-72 0,0-25 65 16,0 25-65-16,0 0 64 0,0 0-64 0,0 0 39 15,0 0-39-15,0 0 27 0,0 0-27 0,0 0 19 16,0 0-19-16,0 0 17 0,0 0-17 0,0 0 2 0,0 0-2 0,0 0 0 16,0 0 0-16,-9 10-6 0,9-10 6 15,-9 33-6-15,9-33 6 0,-9 49 0 0,9-49 0 0,-6 63 2 16,6-63-2-16,-2 72 2 0,2-72-2 16,0 75 1-16,0-75-1 0,0 79 0 0,0-79 0 0,0 77 1 15,0-77-1-15,0 72 2 0,0-72-2 0,0 64 2 16,0-64-2-16,0 54 1 0,0-54-1 0,0 44 1 15,0-44-1-15,0 33 0 0,0-33 0 0,0 26 0 16,0-26 0-16,0 18 0 0,0-18 0 0,0 13-1 16,0-13 1-16,-15 13-14 0,15-13 14 0,-26 4-81 15,26-4 81-15,-27 0-145 0,27 0 145 0,-44-4-252 16,44 4 252-16,-35-40-540 0,35 40 540 0</inkml:trace>
  <inkml:trace contextRef="#ctx0" brushRef="#br0" timeOffset="34710.6288">12117 1484 727 0,'0'0'0'0,"0"0"40"16,0 0-40-16,0 0 187 0,0 0-187 0,0 0 94 16,0 0-94-16,120-149 49 0,-120 149-49 0,35-32 48 15,-35 32-48-15,35-27 57 0,-35 27-57 0,35-21 41 16,-35 21-41-16,32-15 41 0,-32 15-41 0,27-8 29 15,-27 8-29-15,35-3 13 0,-35 3-13 0,41 0 3 0,-41 0-3 0,35 0 3 16,-35 0-3-16,35 5 0 0,-35-5 0 16,41 27 0-16,-41-27 0 0,26 38-4 0,-26-38 4 0,27 43 0 15,-27-43 0-15,0 48 2 0,0-48-2 0,0 50 0 16,0-50 0-16,0 46 3 0,0-46-3 0,-27 40 3 16,27-40-3-16,-58 39 1 0,58-39-1 0,-53 23 0 15,53-23 0-15,-67 20-5 0,67-20 5 0,-53 15-85 16,53-15 85-16,-53 2-199 0,53-2 199 0,-49 0-377 15,49 0 377-15</inkml:trace>
  <inkml:trace contextRef="#ctx0" brushRef="#br0" timeOffset="35257.5563">13164 1647 768 0,'0'0'0'0,"0"0"157"0,0 0-157 0,0 0 193 16,0 0-193-16,0 0 87 0,0 0-87 0,0 0 101 15,0 0-101-15,0 0 55 0,0 0-55 0,0 0 41 16,0 0-41-16,-120-24 44 0,120 24-44 0,-52-6 53 15,52 6-53-15,-50 0 42 0,50 0-42 0,-44 0 26 16,44 0-26-16,-44 6 3 0,44-6-3 0,-41 24 7 0,41-24-7 0,-35 35 1 16,35-35-1-16,-17 42 2 0,17-42-2 15,0 45 0-15,0-45 0 0,0 47-2 0,0-47 2 0,0 39 0 16,0-39 0-16,35 37 2 0,-35-37-2 16,35 25 2-16,-35-25-2 0,41 17 1 0,-41-17-1 0,26 15 3 15,-26-15-3-15,26 5 3 0,-26-5-3 0,18 2 2 16,-18-2-2-16,9 0 3 0,-9 0-3 0,9 0 6 15,-9 0-6-15,17-8 10 0,-17 8-10 0,15-31 8 16,-15 31-8-16,17-42 0 0,-17 42 0 0,18-47-4 16,-18 47 4-16,9-48-3 0,-9 48 3 0,0-46-6 15,0 46 6-15,0-36-4 0,0 36 4 0,0-26 0 16,0 26 0-16,0-15 0 0,0 15 0 0,0-5 1 0,0 5-1 0,0 0 0 16,0 0 0-16,0 0-10 0,0 0 10 15,17 18-31-15,-17-18 31 0,27 37-6 0,-27-37 6 0,26 46 0 16,-26-46 0-16,32 47 0 0,-32-47 0 0,35 43 4 15,-35-43-4-15,27 42 1 0,-27-42-1 0,17 37 0 16,-17-37 0-16,18 34-1 0,-18-34 1 0,6 32-8 16,-6-32 8-16,0 25-172 0,0-25 172 0,-6 13-388 15,6-13 388-15</inkml:trace>
  <inkml:trace contextRef="#ctx0" brushRef="#br0" timeOffset="35601.2923">13232 1679 812 0,'0'0'0'0,"0"0"229"0,0 0-229 0,0 0 84 0,0 0-84 0,0 0 59 15,0 0-59-15,0 0 62 0,0 0-62 0,0 0 102 16,0 0-102-16,190 117 61 0,-190-117-61 0,44 44 60 16,-44-44-60-16,44 42 37 0,-44-42-37 0,32 40 28 15,-32-40-28-15,26 32 11 0,-26-32-11 0,9 25 7 16,-9-25-7-16,9 16 1 0,-9-16-1 0,9 9 3 15,-9-9-3-15,0 2 1 0,0-2-1 0,0 0 3 16,0 0-3-16,0 0 16 0,0 0-16 0,0-3 22 16,0 3-22-16,-18-27 12 0,18 27-12 0,-26-35 1 15,26 35-1-15,-35-46 1 0,35 46-1 0,-18-53 2 0,18 53-2 16,-23-58 0-16,23 58 0 0,-9-51-1 16,9 51 1-16,-9-51-2 0,9 51 2 0,0-42-1 0,0 42 1 15,0-35-9-15,0 35 9 0,9-25-5 0,-9 25 5 16,26-19-18-16,-26 19 18 0,41-9-66 0,-41 9 66 0,44 0-146 15,-44 0 146-15,59 0-214 0,-59 0 214 0,44 6-376 16,-44-6 376-16</inkml:trace>
  <inkml:trace contextRef="#ctx0" brushRef="#br0" timeOffset="36121.5715">14221 1728 714 0,'0'0'0'0,"0"0"100"16,0 0-100-16,0 0 256 0,0 0-256 0,0 0 126 0,0 0-126 16,0 0 78-16,0 0-78 0,0 0 80 0,0 0-80 15,0 0 44-15,0 0-44 0,-266 0 52 0,266 0-52 0,-44 13 36 16,44-13-36-16,-59 23 20 0,59-23-20 0,-35 29 6 15,35-29-6-15,-35 34 9 0,35-34-9 0,-9 31 0 16,9-31 0-16,0 27 0 0,0-27 0 0,0 25 0 16,0-25 0-16,0 18 0 0,0-18 0 0,18 13 6 15,-18-13-6-15,35 3 2 0,-35-3-2 0,35 4 2 16,-35-4-2-16,50 0 7 0,-50 0-7 0,44-4 3 16,-44 4-3-16,35-25 11 0,-35 25-11 0,44-37 0 15,-44 37 0-15,23-39 0 0,-23 39 0 0,18-43-4 16,-18 43 4-16,8-44-14 0,-8 44 14 0,0-37-6 15,0 37 6-15,0-27-1 0,0 27 1 0,0-20 0 16,0 20 0-16,0-8 3 0,0 8-3 0,0-4 4 16,0 4-4-16,0 0 7 0,0 0-7 0,0 0 0 0,0 0 0 0,0 15-24 15,0-15 24-15,0 41-17 0,0-41 17 16,0 53 0-16,0-53 0 0,0 54 0 0,0-54 0 16,36 52 3-16,-36-52-3 0,49 44 2 0,-49-44-2 15,44 35 1-15,-44-35-1 0,53 22 2 0,-53-22-2 0,41 15 0 16,-41-15 0-16,44 5 0 0,-44-5 0 0,35 0-2 15,-35 0 2-15,35 0-3 0,-35 0 3 0,32 0-117 16,-32 0 117-16,9-27-244 0,-9 27 244 0,0-37-426 16,0 37 426-16</inkml:trace>
  <inkml:trace contextRef="#ctx0" brushRef="#br0" timeOffset="36387.3039">14323 1457 894 0,'0'0'0'0,"0"0"192"0,0 0-192 0,0 0 196 15,0 0-196-15,0 0 124 0,0 0-124 0,0 0 59 16,0 0-59-16,0 0 30 0,0 0-30 0,0 0 6 16,0 0-6-16,-8 0 3 0,8 0-3 0,0 32 6 15,0-32-6-15,35 42 48 0,-35-42-48 0,26 49 39 16,-26-49-39-16,41 50 26 0,-41-50-26 0,26 48 26 16,-26-48-26-16,36 43 9 0,-36-43-9 0,17 39 9 15,-17-39-9-15,26 33 4 0,-26-33-4 0,24 34 3 16,-24-34-3-16,9 21 0 0,-9-21 0 0,3 21-1 15,-3-21 1-15,0 16-2 0,0-16 2 0,0 11-53 16,0-11 53-16,0 13-150 0,0-13 150 0,-9 8-218 0,9-8 218 16,-35 0-404-16,35 0 404 0</inkml:trace>
  <inkml:trace contextRef="#ctx0" brushRef="#br0" timeOffset="36668.568">14607 1484 808 0,'0'0'0'0,"0"0"44"16,0 0-44-16,0 0 268 0,0 0-268 0,0 0 197 15,0 0-197-15,0 0 90 0,0 0-90 0,0 0 87 16,0 0-87-16,0 0 53 0,0 0-53 0,18-35 28 0,-18 35-28 16,9 8 15-16,-9-8-15 0,26 33 5 0,-26-33-5 15,41 47 15-15,-41-47-15 0,35 55 23 0,-35-55-23 0,44 55 24 16,-44-55-24-16,35 55 10 0,-35-55-10 0,24 51 10 15,-24-51-10-15,26 47 6 0,-26-47-6 0,17 37 1 16,-17-37-1-16,18 35 1 0,-18-35-1 0,9 30 1 16,-9-30-1-16,0 26 0 0,0-26 0 0,0 23-17 15,0-23 17-15,0 21-158 0,0-21 158 0,-18 4-285 16,18-4 285-16,-26 0-540 0,26 0 540 0</inkml:trace>
  <inkml:trace contextRef="#ctx0" brushRef="#br0" timeOffset="37246.7198">15140 1753 727 0,'0'0'0'0,"0"0"35"16,0 0-35-16,0 0 174 0,0 0-174 0,0 0 124 15,0 0-124-15,0 0 72 0,0 0-72 0,0 0 70 16,0 0-70-16,0 0 52 0,0 0-52 0,129 57 38 15,-129-57-38-15,9 0 26 0,-9 0-26 0,17 0 24 16,-17 0-24-16,18 0 18 0,-18 0-18 0,23-5 18 16,-23 5-18-16,18-21 15 0,-18 21-15 0,26-24 7 15,-26 24-7-15,9-26 7 0,-9 26-7 0,0-21 5 0,0 21-5 16,0-24 6-16,0 24-6 0,0-23 11 16,0 23-11-16,-35-21 33 0,35 21-33 0,-50-20 34 0,50 20-34 0,-44-12 20 15,44 12-20-15,-44-6 13 0,44 6-13 0,-32-2 3 16,32 2-3-16,-18 0 11 0,18 0-11 0,-17 0 2 15,17 0-2-15,-9 23 0 0,9-23 0 0,-9 36-3 16,9-36 3-16,0 43 0 0,0-43 0 0,0 46 6 16,0-46-6-16,9 47 11 0,-9-47-11 0,44 40 5 15,-44-40-5-15,58 35 12 0,-58-35-12 0,53 34 4 16,-53-34-4-16,67 23 11 0,-67-23-11 0,71 19 11 16,-71-19-11-16,58 12 7 0,-58-12-7 0,62 1 9 15,-62-1-9-15,44 0 6 0,-44 0-6 0,41 0 7 16,-41 0-7-16,26 0 8 0,-26 0-8 0,26-8 5 15,-26 8-5-15,18-28 7 0,-18 28-7 0,14-33 6 16,-14 33-6-16,9-45 1 0,-9 45-1 0,0-49 2 0,0 49-2 16,0-60 2-16,0 60-2 0,0-69 0 0,0 69 0 15,0-74 1-15,0 74-1 0,-23-73 3 0,23 73-3 0,-27-71 2 16,27 71-2-16,-17-52 7 0,17 52-7 0,-9-30 14 16,9 30-14-16,-9-14 21 0,9 14-21 0,0 0 6 15,0 0-6-15,0 20 0 0,0-20 0 0,0 69-17 16,0-69 17-16,0 101-1 0,0-101 1 0,18 127 0 15,-18-127 0-15,17 136 0 0,-17-136 0 0,9 143 0 16,-9-143 0-16,24 124-26 0,-24-124 26 0,3 93-419 16,-3-93 419-16</inkml:trace>
  <inkml:trace contextRef="#ctx0" brushRef="#br0" timeOffset="61805.9905">14195 3966 704 0,'0'0'0'0,"0"0"141"0,0 0-141 0,0 0 224 15,0 0-224-15,0 0 126 0,0 0-126 0,0 0 97 16,0 0-97-16,0 0 79 0,0 0-79 0,0 0 66 16,0 0-66-16,0 0 53 0,0 0-53 0,0-31 54 15,0 31-54-15,0 0 28 0,0 0-28 0,0 0 18 16,0 0-18-16,0 0 11 0,0 0-11 0,0 0 5 16,0 0-5-16,0 0 7 0,0 0-7 0,0 0 0 15,0 0 0-15,0 15-2 0,0-15 2 0,0 32-1 0,0-32 1 0,8 48 1 16,-8-48-1-16,0 59 6 0,0-59-6 0,9 65 3 15,-9-65-3-15,0 67 7 0,0-67-7 0,0 67 7 16,0-67-7-16,0 59 6 0,0-59-6 0,0 52 1 16,0-52-1-16,0 44 3 0,0-44-3 0,0 37 0 15,0-37 0-15,0 27 0 0,0-27 0 0,0 22 0 0,0-22 0 16,0 18-1-16,0-18 1 0,0 17-24 16,0-17 24-16,-9 1-212 0,9-1 212 0,-26 0-397 0,26 0 397 0</inkml:trace>
  <inkml:trace contextRef="#ctx0" brushRef="#br0" timeOffset="62274.7518">14265 3988 389 0,'0'0'0'0,"0"0"360"0,0 0-360 0,0 0 88 0,0 0-88 0,0 0 164 16,0 0-164-16,0 0 71 0,0 0-71 0,0 0 62 15,0 0-62-15,0 0 27 0,0 0-27 0,-111-17 3 16,111 17-3-16,-44 24 3 0,44-24-3 0,-62 35 4 16,62-35-4-16,-58 32 10 0,58-32-10 0,-62 29 13 15,62-29-13-15,-44 26 23 0,44-26-23 0,-32 15 22 16,32-15-22-16,-17 12 13 0,17-12-13 0,-9 5 14 15,9-5-14-15,0 2 11 0,0-2-11 0,0 0 4 16,0 0-4-16,0 0 6 0,0 0-6 0,0 0 20 16,0 0-20-16,0 0 45 0,0 0-45 0,0-15 56 15,0 15-56-15,0-29 14 0,0 29-14 0,0-34 11 16,0 34-11-16,9-35 7 0,-9 35-7 0,17-32 4 0,-17 32-4 16,18-27 7-16,-18 27-7 0,23-18 4 0,-23 18-4 15,35-13 5-15,-35 13-5 0,35-9 5 0,-35 9-5 0,44-4 0 16,-44 4 0-16,59 0-2 0,-59 0 2 0,61 0-1 15,-61 0 1-15,68 6-3 0,-68-6 3 0,79 27-1 16,-79-27 1-16,76 35-1 0,-76-35 1 0,70 39-3 16,-70-39 3-16,59 52-4 0,-59-52 4 0,43 45-169 15,-43-45 169-15,15 32-448 0,-15-32 448 0</inkml:trace>
  <inkml:trace contextRef="#ctx0" brushRef="#br0" timeOffset="63368.5172">14549 3721 552 0,'0'0'0'0,"0"0"10"0,0 0-10 0,0 0 174 0,0 0-174 16,0 0 91-16,0 0-91 0,0 0 45 16,0 0-45-16,0 0 82 0,0 0-82 0,0 0 52 0,0 0-52 0,-226-102 54 15,226 102-54-15,-43-8 56 0,43 8-56 0,-50-7 57 16,50 7-57-16,-44-4 40 0,44 4-40 0,-50 0 28 15,50 0-28-15,-61 0 22 0,61 0-22 0,-59 0 31 16,59 0-31-16,-70 0 31 0,70 0-31 0,-67 17 26 16,67-17-26-16,-79 25 19 0,79-25-19 0,-68 29 9 15,68-29-9-15,-61 35 14 0,61-35-14 0,-68 37 15 16,68-37-15-16,-43 37 19 0,43-37-19 0,-44 40 25 16,44-40-25-16,-41 41 21 0,41-41-21 0,-35 40 24 15,35-40-24-15,-27 45 19 0,27-45-19 0,-26 40 21 16,26-40-21-16,-15 46 11 0,15-46-11 0,-17 48 13 15,17-48-13-15,-18 47 16 0,18-47-16 0,-17 49 9 16,17-49-9-16,-9 45 9 0,9-45-9 0,-9 44 12 0,9-44-12 16,-9 40 7-16,9-40-7 0,-9 37 9 0,9-37-9 0,0 37 11 15,0-37-11-15,0 34 10 0,0-34-10 0,0 35 7 16,0-35-7-16,0 33 6 0,0-33-6 0,27 33 9 16,-27-33-9-16,35 36 0 0,-35-36 0 0,41 32 4 15,-41-32-4-15,44 32 7 0,-44-32-7 0,44 38 6 16,-44-38-6-16,49 34 10 0,-49-34-10 0,53 40 4 15,-53-40-4-15,53 37 5 0,-53-37-5 0,50 37 4 16,-50-37-4-16,43 37 2 0,-43-37-2 0,59 35 0 16,-59-35 0-16,53 32 1 0,-53-32-1 0,61 27 2 15,-61-27-2-15,59 22 3 0,-59-22-3 0,52 23 6 16,-52-23-6-16,50 19 1 0,-50-19-1 0,44 8 2 0,-44-8-2 16,50 12 3-16,-50-12-3 0,35 5 2 0,-35-5-2 15,44 7 4-15,-44-7-4 0,52 2 3 0,-52-2-3 16,50 0 4-16,-50 0-4 0,44 0 5 0,-44 0-5 15,59 0 6-15,-59 0-6 0,52 0 8 0,-52 0-8 0,59-4 4 16,-59 4-4-16,53-13 4 0,-53 13-4 0,43-17 4 16,-43 17-4-16,50-19 8 0,-50 19-8 0,53-24 7 15,-53 24-7-15,44-26 7 0,-44 26-7 0,50-28 8 16,-50 28-8-16,43-34 4 0,-43 34-4 0,50-32 2 16,-50 32-2-16,35-32 4 0,-35 32-4 0,35-23 4 15,-35 23-4-15,36-28 3 0,-36 28-3 0,26-27 6 16,-26 27-6-16,23-31 6 0,-23 31-6 0,27-28 7 15,-27 28-7-15,26-31 7 0,-26 31-7 0,18-30 6 0,-18 30-6 16,17-32 8-16,-17 32-8 0,9-32 8 0,-9 32-8 16,15-30 9-16,-15 30-9 0,8-32 6 0,-8 32-6 0,0-33 5 15,0 33-5-15,0-34 5 0,0 34-5 0,0-35 4 16,0 35-4-16,0-34 4 0,0 34-4 0,0-32 5 16,0 32-5-16,0-32 2 0,0 32-2 0,0-30 8 15,0 30-8-15,-14-28 0 0,14 28 0 0,-18-28 8 16,18 28-8-16,-17-27 3 0,17 27-3 0,-18-31 4 15,18 31-4-15,-18-28 1 0,18 28-1 0,-26-31 4 16,26 31-4-16,-17-31 0 0,17 31 0 0,-24-27 3 16,24 27-3-16,-17-27 1 0,17 27-1 0,-27-27 2 15,27 27-2-15,-17-25 1 0,17 25-1 0,-18-25 1 0,18 25-1 16,-26-25 3-16,26 25-3 0,-24-25 6 16,24 25-6-16,-17-26 1 0,17 26-1 0,-27-25 0 0,27 25 0 0,-17-22 2 15,17 22-2-15,-26-18 1 0,26 18-1 16,-27-17-1-16,27 17 1 0,-32-13-9 0,32 13 9 0,-53-8-12 15,53 8 12-15,-58-3-30 0,58 3 30 0,-79 0-84 16,79 0 84-16,-94 3-143 0,94-3 143 0,-102 15-447 16,102-15 447-16</inkml:trace>
  <inkml:trace contextRef="#ctx0" brushRef="#br0" timeOffset="63889.0593">14394 2850 666 0,'0'0'0'0,"0"0"154"15,0 0-154-15,0 0 245 0,0 0-245 0,0 0 147 16,0 0-147-16,0 0 113 0,0 0-113 0,0 0 80 16,0 0-80-16,0 0 68 0,0 0-68 0,-9-32 44 0,9 32-44 0,0 0 36 15,0 0-36-15,0 10 0 0,0-10 0 0,0 44 0 16,0-44 0-16,0 76 0 0,0-76 0 0,0 94 11 16,0-94-11-16,17 105 10 0,-17-105-10 0,18 104 21 15,-18-104-21-15,15 99 6 0,-15-99-6 0,8 86 5 16,-8-86-5-16,9 77 0 0,-9-77 0 0,0 62 2 15,0-62-2-15,0 51-2 0,0-51 2 0,0 40 0 16,0-40 0-16,0 32-9 0,0-32 9 0,0 22-150 16,0-22 150-16,0 4-264 0,0-4 264 0,0 0-450 15,0 0 450-15</inkml:trace>
  <inkml:trace contextRef="#ctx0" brushRef="#br0" timeOffset="64264.0653">14461 3047 663 0,'0'0'0'0,"0"0"124"0,0 0-124 0,0 0 166 16,0 0-166-16,0 0 152 0,0 0-152 0,0 0 72 16,0 0-72-16,0 0 56 0,0 0-56 0,0 0 52 15,0 0-52-15,-9-64 42 0,9 64-42 0,0-7 26 16,0 7-26-16,53-7 13 0,-53 7-13 0,85-11 5 15,-85 11-5-15,137-12 4 0,-137 12-4 0,182-15 2 0,-182 15-2 0,222-10 2 16,-222 10-2-16,258-10 3 0,-258 10-3 0,275-9 0 16,-275 9 0-16,284-3 3 0,-284 3-3 15,284 0 5-15,-284 0-5 0,275 0 6 0,-275 0-6 16,257 0 7-16,-257 0-7 0,240 0 8 0,-240 0-8 16,223 0 8-16,-223 0-8 0,196 0 14 0,-196 0-14 0,164 0 24 15,-164 0-24-15,129 3 29 0,-129-3-29 0,87 5 30 16,-87-5-30-16,59 4 24 0,-59-4-24 0,26 1 9 15,-26-1-9-15,0 4 0 0,0-4 0 0,0 14-3 16,0-14 3-16,0 29-53 0,0-29 53 0,-52 39-221 16,52-39 221-16,-94 44-459 0,94-44 459 0</inkml:trace>
  <inkml:trace contextRef="#ctx0" brushRef="#br0" timeOffset="65264.0771">14537 5154 708 0,'0'0'0'0,"0"0"53"0,0 0-53 0,0 0 233 16,0 0-233-16,0 0 141 0,0 0-141 0,0 0 112 16,0 0-112-16,0 0 92 0,0 0-92 0,0 0 57 15,0 0-57-15,-58-80 26 0,58 80-26 0,0 0 13 16,0 0-13-16,0 1 5 0,0-1-5 0,0 32 4 16,0-32-4-16,0 49 3 0,0-49-3 0,17 60 19 15,-17-60-19-15,26 71 21 0,-26-71-21 0,18 72 21 16,-18-72-21-16,23 74 13 0,-23-74-13 0,27 71 9 15,-27-71-9-15,17 63 5 0,-17-63-5 0,18 52 5 16,-18-52-5-16,17 42 3 0,-17-42-3 0,9 31 4 0,-9-31-4 0,9 15 2 16,-9-15-2-16,9 9 7 0,-9-9-7 15,0 7 1-15,0-7-1 0,9 2 2 0,-9-2-2 0,8 7 2 16,-8-7-2-16,6 7 3 0,-6-7-3 0,18 1 0 16,-18-1 0-16,26 10 0 0,-26-10 0 0,44 5 5 15,-44-5-5-15,67 0 1 0,-67 0-1 0,88 0 5 16,-88 0-5-16,103 0 3 0,-103 0-3 0,128 0 0 15,-128 0 0-15,138-7 2 0,-138 7-2 0,155-14 2 16,-155 14-2-16,170-15 1 0,-170 15-1 0,190-19 0 16,-190 19 0-16,196-24 2 0,-196 24-2 0,199-15 2 15,-199 15-2-15,196-21 1 0,-196 21-1 0,173-15 0 16,-173 15 0-16,146-16 0 0,-146 16 0 0,138-15 1 0,-138 15-1 16,120-10 13-16,-120 10-13 0,120-13 27 0,-120 13-27 15,120-8 12-15,-120 8-12 0,129-11 17 0,-129 11-17 0,137-7 5 16,-137 7-5-16,129-8 8 0,-129 8-8 0,129-6 1 15,-129 6-1-15,120-4 1 0,-120 4-1 0,120-5 0 16,-120 5 0-16,93 0 0 0,-93 0 0 0,88-5 0 16,-88 5 0-16,67-1-1 0,-67 1 1 0,53-3-2 15,-53 3 2-15,35-3 0 0,-35 3 0 0,24 0-1 16,-24 0 1-16,8 0 0 0,-8 0 0 0,9-5 0 16,-9 5 0-16,0 0 0 0,0 0 0 0,0 0 0 15,0 0 0-15,0 0 0 0,0 0 0 0,0 0-1 16,0 0 1-16,0 0-5 0,0 0 5 0,0 0-18 15,0 0 18-15,0 0-45 0,0 0 45 0,0 0-90 0,0 0 90 16,0 0-158-16,0 0 158 0,0 0-179 0,0 0 179 0,0-1-190 16,0 1 190-16,0-9-250 0,0 9 250 0,0-12-405 15,0 12 405-15</inkml:trace>
  <inkml:trace contextRef="#ctx0" brushRef="#br0" timeOffset="65576.5944">18395 5426 81 0,'0'0'0'0,"0"0"281"15,0 0-281-15,0 0 207 0,0 0-207 0,0 0 193 16,0 0-193-16,0 0 167 0,0 0-167 0,0 0 146 15,0 0-146-15,0 0 112 0,0 0-112 0,0-54 106 16,0 54-106-16,0-5 80 0,0 5-80 0,-18-4 75 16,18 4-75-16,-18 0 49 0,18 0-49 0,-26 0 19 15,26 0-19-15,-41 4 9 0,41-4-9 0,-53 28 0 0,53-28 0 16,-58 36 5-16,58-36-5 0,-44 38 6 16,44-38-6-16,-35 36 8 0,35-36-8 0,-9 32 12 0,9-32-12 0,-9 26 7 15,9-26-7-15,0 18 7 0,0-18-7 0,0 17 10 16,0-17-10-16,0 9 9 0,0-9-9 0,36 2 11 15,-36-2-11-15,43 0 8 0,-43 0-8 0,50 0 16 16,-50 0-16-16,44-7 4 0,-44 7-4 0,44-21 5 16,-44 21-5-16,41-29 4 0,-41 29-4 0,35-36 4 15,-35 36-4-15,26-44 3 0,-26 44-3 0,27-49 4 16,-27 49-4-16,0-45 2 0,0 45-2 0,0-42 0 16,0 42 0-16,0-34-3 0,0 34 3 0,-71-15-24 15,71 15 24-15,-120-12-173 0,120 12 173 0,-163-10-597 0,163 10 597 16</inkml:trace>
  <inkml:trace contextRef="#ctx0" brushRef="#br0" timeOffset="66315.8387">15518 4229 783 0,'0'0'0'0,"0"0"168"0,0 0-168 0,0 0 212 16,0 0-212-16,0 0 133 0,0 0-133 0,0 0 101 16,0 0-101-16,0 0 70 0,0 0-70 0,0 0 36 15,0 0-36-15,0-19 14 0,0 19-14 0,0 0 2 0,0 0-2 0,0 0 0 16,0 0 0-16,0 0-1 0,0 0 1 0,0 0-4 15,0 0 4-15,0 0 0 0,0 0 0 0,8 8 3 16,-8-8-3-16,0 20 3 0,0-20-3 0,18 20 11 16,-18-20-11-16,17 26 13 0,-17-26-13 0,27 27 20 15,-27-27-20-15,41 28 18 0,-41-28-18 0,44 23 13 16,-44-23-13-16,49 31 8 0,-49-31-8 0,53 24 4 16,-53-24-4-16,44 26 8 0,-44-26-8 0,50 21 8 15,-50-21-8-15,26 17 13 0,-26-17-13 0,18 19 10 16,-18-19-10-16,8 18 7 0,-8-18-7 0,0 20 5 0,0-20-5 15,0 19 4-15,0-19-4 0,0 18 1 16,0-18-1-16,0 14 0 0,0-14 0 0,0 8 2 16,0-8-2-16,-17 12 1 0,17-12-1 0,-35 5 3 0,35-5-3 0,-50 5 4 15,50-5-4-15,-61 2 4 0,61-2-4 0,-68 0 4 16,68 0-4-16,-79 0 0 0,79 0 0 0,-85-2-13 16,85 2 13-16,-52-27-115 0,52 27 115 0,-41-31-246 15,41 31 246-15,-27-43-341 0,27 43 341 0</inkml:trace>
  <inkml:trace contextRef="#ctx0" brushRef="#br0" timeOffset="66534.6477">15594 4265 670 0,'0'0'0'0,"0"0"246"15,0 0-246-15,0 0 195 0,0 0-195 0,0 0 141 0,0 0-141 0,0 0 50 16,0 0-50-16,0 0 17 0,0 0-17 0,0 0 8 15,0 0-8-15,35-25 19 0,-35 25-19 0,26-11 29 16,-26 11-29-16,44-16 31 0,-44 16-31 0,67-22 7 16,-67 22-7-16,71-24 2 0,-71 24-2 0,93-28 0 15,-93 28 0-15,94-32-38 0,-94 32 38 0,85-34-286 16,-85 34 286-16,61-35-797 0,-61 35 797 0</inkml:trace>
  <inkml:trace contextRef="#ctx0" brushRef="#br0" timeOffset="67081.4756">16521 4217 362 0,'0'0'0'0,"0"0"814"15,0 0-814-15,0 0 193 0,0 0-193 0,0 0 204 16,0 0-204-16,0 0 56 0,0 0-56 0,0 0 22 15,0 0-22-15,0 0 4 0,0 0-4 0,0 35 0 16,0-35 0-16,0 41-6 0,0-41 6 0,0 59 0 16,0-59 0-16,0 61 7 0,0-61-7 0,0 62 1 15,0-62-1-15,-14 53 0 0,14-53 0 0,-9 37 3 16,9-37-3-16,-9 32 2 0,9-32-2 0,0 17 1 16,0-17-1-16,0 10 0 0,0-10 0 0,0 4 0 15,0-4 0-15,0 0 3 0,0 0-3 0,0 0 3 0,0 0-3 16,0 0 7-16,0 0-7 0,0-23 6 0,0 23-6 15,0-40 1-15,0 40-1 0,0-40 0 0,0 40 0 16,0-55 0-16,0 55 0 0,0-65 3 0,0 65-3 0,0-74 1 16,0 74-1-16,0-75 1 0,0 75-1 0,0-71 0 15,0 71 0-15,0-59 1 0,0 59-1 0,24-46 0 16,-24 46 0-16,17-31 2 0,-17 31-2 0,27-22 1 16,-27 22-1-16,17-12 3 0,-17 12-3 0,26-2 0 15,-26 2 0-15,27 0 0 0,-27 0 0 0,32 0-1 16,-32 0 1-16,44 14 0 0,-44-14 0 0,53 32 0 0,-53-32 0 15,49 48 2-15,-49-48-2 0,53 57 2 16,-53-57-2-16,50 62 10 0,-50-62-10 0,35 64 12 0,-35-64-12 0,35 62 5 16,-35-62-5-16,18 54 0 0,-18-54 0 15,17 46 2-15,-17-46-2 0,0 35 0 0,0-35 0 0,0 24 0 16,0-24 0-16,0 18-4 0,0-18 4 16,0 13-6-16,0-13 6 0,0 5-3 0,0-5 3 0,-9 3-16 15,9-3 16-15,-44 0-50 0,44 0 50 0,-43 0-172 16,43 0 172-16,-59-3-325 0,59 3 325 0,-53-29-655 15,53 29 655-15</inkml:trace>
  <inkml:trace contextRef="#ctx0" brushRef="#br0" timeOffset="67237.6961">16507 4394 963 0,'0'0'0'0,"0"0"105"0,0 0-105 0,0 0 276 0,0 0-276 0,0 0 107 15,0 0-107-15,0 0 40 16,0 0-40-16,231-32 50 0,-231 32-50 0,152-16 33 0,-152 16-33 0,164-20 4 15,-164 20-4-15,173-23 0 0,-173 23 0 0,155-36-249 16,-155 36 249-16</inkml:trace>
  <inkml:trace contextRef="#ctx0" brushRef="#br0" timeOffset="74573.9221">2947 7929 874 0,'0'0'0'0,"0"0"55"16,0 0-55-16,0 0 132 0,0 0-132 0,0 0 135 15,0 0-135-15,0 0 57 0,0 0-57 0,0 0 50 16,0 0-50-16,0 0 37 0,0 0-37 0,0 0 25 16,0 0-25-16,0 0 34 0,0 0-34 0,-20-36 25 15,20 36-25-15,0 0 13 0,0 0-13 0,0 10 1 16,0-10-1-16,0 32 2 0,0-32-2 0,0 49 12 15,0-49-12-15,0 59 13 0,0-59-13 0,0 63 7 16,0-63-7-16,0 62 7 0,0-62-7 0,0 57 3 16,0-57-3-16,0 51 3 0,0-51-3 0,0 43 3 15,0-43-3-15,0 37 0 0,0-37 0 0,0 29 0 0,0-29 0 16,0 28 2-16,0-28-2 0,0 19 0 16,0-19 0-16,-15 20-133 0,15-20 133 0,-18 8-212 0,18-8 212 0,-26 0-366 15,26 0 366-15</inkml:trace>
  <inkml:trace contextRef="#ctx0" brushRef="#br0" timeOffset="74995.8269">2918 7871 763 0,'0'0'0'0,"0"0"51"0,0 0-51 0,0 0 183 0,0 0-183 0,0 0 157 16,0 0-157-16,0 0 53 0,0 0-53 0,0 0 32 16,0 0-32-16,0 0 7 0,0 0-7 0,-24-1 4 15,24 1-4-15,-8 33 3 0,8-33-3 0,-9 40 24 16,9-40-24-16,-18 41 16 0,18-41-16 0,-9 44 21 16,9-44-21-16,-17 31 13 0,17-31-13 0,-6 31 7 15,6-31-7-15,-9 16 4 0,9-16-4 0,-3 11 2 16,3-11-2-16,-6 0 7 0,6 0-7 0,-2 0 4 15,2 0-4-15,-6 0 13 0,6 0-13 0,-12 0 45 16,12 0-45-16,-23-21 53 0,23 21-53 0,-18-32 9 16,18 32-9-16,-9-40 2 0,9 40-2 0,-9-40 0 15,9 40 0-15,0-42 2 0,0 42-2 0,0-39 0 16,0 39 0-16,0-32-1 0,0 32 1 0,27-20-1 0,-27 20 1 16,41-11 0-16,-41 11 0 0,44 0-6 0,-44 0 6 15,61 0-5-15,-61 0 5 0,67 16-8 0,-67-16 8 0,77 37-3 16,-77-37 3-16,70 42-1 0,-70-42 1 0,70 49-3 15,-70-49 3-15,59 48-13 0,-59-48 13 0,43 43-184 16,-43-43 184-16,0 30-436 0,0-30 436 0</inkml:trace>
  <inkml:trace contextRef="#ctx0" brushRef="#br0" timeOffset="75621.0637">3085 7766 114 0,'0'0'0'0,"0"0"578"0,0 0-578 0,0 0 87 15,0 0-87-15,0 0 164 0,0 0-164 0,0 0 77 16,0 0-77-16,0 0 93 0,0 0-93 0,-217-118 49 16,217 118-49-16,-53-2 49 0,53 2-49 0,-67 0 43 15,67 0-43-15,-67 6 41 0,67-6-41 0,-79 28 32 0,79-28-32 0,-68 37 19 16,68-37-19-16,-70 53 16 16,70-53-16-16,-67 54 16 0,67-54-16 0,-53 73 16 0,53-73-16 0,-41 78 14 15,41-78-14-15,-20 81 15 0,20-81-15 0,-6 82 11 16,6-82-11-16,0 81 21 0,0-81-21 0,0 75 22 15,0-75-22-15,50 78 26 0,-50-78-26 16,61 71 21-16,-61-71-21 0,67 65 19 0,-67-65-19 0,76 58 12 16,-76-58-12-16,79 42 5 0,-79-42-5 0,79 42 12 15,-79-42-12-15,77 28 6 0,-77-28-6 0,76 19 4 16,-76-19-4-16,61 14 6 0,-61-14-6 0,53 5 1 16,-53-5-1-16,50 0 1 0,-50 0-1 0,49 0 4 15,-49 0-4-15,35 0 6 0,-35 0-6 0,44-14 7 0,-44 14-7 16,53-32 4-16,-53 32-4 0,59-40 9 15,-59 40-9-15,67-59 4 0,-67 59-4 0,61-63 5 0,-61 63-5 0,68-69 1 16,-68 69-1-16,44-75 6 0,-44 75-6 0,35-70 1 16,-35 70-1-16,26-70 1 0,-26 70-1 0,18-64 7 15,-18 64-7-15,0-64 13 0,0 64-13 0,0-64 16 16,0 64-16-16,0-55 20 0,0 55-20 0,-36-57 15 16,36 57-15-16,-52-49 15 0,52 49-15 0,-76-42 9 15,76 42-9-15,-79-42 6 0,79 42-6 0,-94-32 0 16,94 32 0-16,-85-25-2 0,85 25 2 0,-76-13-3 15,76 13 3-15,-61-2-13 0,61 2 13 0,-44 0-60 16,44 0 60-16,-35 2-144 0,35-2 144 0,-15 9-364 16,15-9 364-16</inkml:trace>
  <inkml:trace contextRef="#ctx0" brushRef="#br0" timeOffset="76375.8543">5013 8011 1027 0,'0'0'0'0,"0"0"17"16,0 0-17-16,0 0 178 0,0 0-178 0,0 0 160 15,0 0-160-15,0 0 87 0,0 0-87 0,0 0 57 16,0 0-57-16,0 0 41 0,0 0-41 0,-32-108 42 16,32 108-42-16,0 0 30 0,0 0-30 0,0 0 18 15,0 0-18-15,0 0 8 0,0 0-8 0,0 23 0 16,0-23 0-16,0 43 0 0,0-43 0 0,0 59 0 16,0-59 0-16,0 72 5 0,0-72-5 0,0 68 5 15,0-68-5-15,0 67 3 0,0-67-3 0,0 59 2 16,0-59-2-16,0 58 1 0,0-58-1 0,0 48 1 0,0-48-1 15,0 52 1-15,0-52-1 0,0 45 0 0,0-45 0 16,0 37-2-16,0-37 2 0,-9 36-67 0,9-36 67 0,-8 23-191 16,8-23 191-16,-18 9-261 0,18-9 261 0,-26 0-331 15,26 0 331-15,-18 0-174 0,18 0 174 0,-32-11-247 16,32 11 247-16,-26-21 0 0,26 21 0 0,-27-26 97 16,27 26-97-16,-17-15 174 0,17 15-174 0,-18-16 155 15,18 16-155-15,-9-11 171 0,9 11-171 0,-6-9 145 16,6 9-145-16,-2-3 100 0,2 3-100 0,0-4 111 15,0 4-111-15,0 0 51 0,0 0-51 0,0 0 33 16,0 0-33-16,0 0 11 0,0 0-11 0,0 27 1 16,0-27-1-16,0 31 12 0,0-31-12 0,26 44 24 15,-26-44-24-15,35 42 23 0,-35-42-23 0,35 33 24 16,-35-33-24-16,41 26 14 0,-41-26-14 0,35 21 12 16,-35-21-12-16,27 6 13 0,-27-6-13 0,26 4 15 0,-26-4-15 15,26 0 14-15,-26 0-14 0,27-4 23 0,-27 4-23 16,23-27 27-16,-23 27-27 0,35-41 16 0,-35 41-16 0,18-49 4 15,-18 49-4-15,17-55 1 0,-17 55-1 0,6-50 0 16,-6 50 0-16,0-47-19 0,0 47 19 0,0-34-86 16,0 34 86-16,0-23-221 0,0 23 221 0,0-18-435 15,0 18 435-15</inkml:trace>
  <inkml:trace contextRef="#ctx0" brushRef="#br0" timeOffset="77079.0481">5391 7824 767 0,'0'0'0'0,"0"0"68"15,0 0-68-15,0 0 194 0,0 0-194 0,0 0 77 16,0 0-77-16,0 0 40 0,0 0-40 0,0 0 25 16,0 0-25-16,-179-124 26 0,179 124-26 0,-35-15 53 15,35 15-53-15,-32-12 46 0,32 12-46 0,-44-9 55 16,44 9-55-16,-44-11 39 0,44 11-39 0,-41-1 44 0,41 1-44 16,-52-4 20-16,52 4-20 0,-50 0 9 15,50 0-9-15,-62 0 6 0,62 0-6 0,-52 20 3 0,52-20-3 0,-62 32 2 16,62-32-2-16,-67 39 7 0,67-39-7 0,-59 42 6 15,59-42-6-15,-52 54 13 16,52-54-13-16,-50 62 17 0,50-62-17 0,-44 72 19 0,44-72-19 16,-26 72 13-16,26-72-13 0,-27 73 23 0,27-73-23 0,-8 68 19 15,8-68-19-15,0 64 17 0,0-64-17 0,0 59 3 16,0-59-3-16,0 63 9 0,0-63-9 0,26 62 9 16,-26-62-9-16,44 64 9 0,-44-64-9 0,58 60 12 15,-58-60-12-15,53 54 11 0,-53-54-11 0,61 57 12 16,-61-57-12-16,50 51 4 0,-50-51-4 0,50 48 4 0,-50-48-4 15,44 41 5-15,-44-41-5 0,44 36 1 0,-44-36-1 16,44 29 3-16,-44-29-3 0,49 27 3 0,-49-27-3 0,44 20 1 16,-44-20-1-16,62 15 2 0,-62-15-2 15,58 8 2-15,-58-8-2 0,71 9 5 0,-71-9-5 0,76 0 3 16,-76 0-3-16,76 0 6 0,-76 0-6 0,85 0 3 16,-85 0-3-16,79-17 7 0,-79 17-7 0,70-24 2 15,-70 24-2-15,50-23 3 0,-50 23-3 0,52-32 7 16,-52 32-7-16,33-42 2 0,-33 42-2 0,26-47 8 15,-26 47-8-15,17-59 6 0,-17 59-6 0,9-74 9 16,-9 74-9-16,0-87 4 0,0 87-4 0,0-90 2 16,0 90-2-16,0-86 1 0,0 86-1 0,-17-79 3 15,17 79-3-15,-32-75 6 0,32 75-6 0,-44-76 7 16,44 76-7-16,-53-74 8 0,53 74-8 0,-59-80 8 16,59 80-8-16,-70-66 1 0,70 66-1 0,-70-62 0 0,70 62 0 15,-67-43-6-15,67 43 6 0,-62-24-21 0,62 24 21 16,-58-8-80-16,58 8 80 0,-62 0-220 0,62 0 220 0,-67-5-766 15,67 5 766-15</inkml:trace>
  <inkml:trace contextRef="#ctx0" brushRef="#br0" timeOffset="77641.7783">2678 7230 555 0,'0'0'0'0,"0"0"159"0,0 0-159 0,0 0 166 15,0 0-166-15,0 0 203 0,0 0-203 0,0 0 139 16,0 0-139-16,0 0 137 0,0 0-137 0,0 0 108 16,0 0-108-16,0 0 68 0,0 0-68 0,0-101 50 15,0 101-50-15,0 0 36 0,0 0-36 0,0 0 8 16,0 0-8-16,0 19 0 0,0-19 0 0,0 50-11 0,0-50 11 0,9 81 0 15,-9-81 0-15,2 96 5 0,-2-96-5 16,0 101 1-16,0-101-1 0,0 97 0 0,0-97 0 0,0 95 0 16,0-95 0-16,0 86-80 0,0-86 80 0,0 66-250 15,0-66 250-15,0 36-452 0,0-36 452 0</inkml:trace>
  <inkml:trace contextRef="#ctx0" brushRef="#br0" timeOffset="78287.0556">3099 7059 465 0,'0'0'0'0,"0"0"194"0,0 0-194 0,0 0 154 16,0 0-154-16,0 0 128 0,0 0-128 0,0 0 84 16,0 0-84-16,0 0 92 0,0 0-92 0,0 0 70 15,0 0-70-15,0-15 78 0,0 15-78 0,0 0 70 16,0 0-70-16,0 0 47 0,0 0-47 0,0 0 35 15,0 0-35-15,0 0 37 0,0 0-37 0,0 0 34 16,0 0-34-16,0-2 17 0,0 2-17 0,27-4 0 16,-27 4 0-16,93-11 0 0,-93 11 0 0,138-1 11 15,-138 1-11-15,181-5 9 0,-181 5-9 0,223-9 6 16,-223 9-6-16,231-2 4 0,-231 2-4 0,240-7 1 0,-240 7-1 16,225-9 4-16,-225 9-4 0,196-9 0 15,-196 9 0-15,155-13-2 0,-155 13 2 0,106-8 0 0,-106 8 0 16,58-7 1-16,-58 7-1 0,33-9 3 0,-33 9-3 15,8-3 8-15,-8 3-8 0,0-4 13 0,0 4-13 0,0-5 11 16,0 5-11-16,0-4 4 0,0 4-4 0,0-2 2 16,0 2-2-16,3-5 0 0,-3 5 0 0,6-2-1 15,-6 2 1-15,9-6 0 0,-9 6 0 0,3 0 0 16,-3 0 0-16,6 0-1 0,-6 0 1 0,0 0-1 16,0 0 1-16,3 0 0 0,-3 0 0 0,5 0-6 15,-5 0 6-15,18 10-14 0,-18-10 14 0,26 37-7 16,-26-37 7-16,27 57 0 0,-27-57 0 0,26 76 13 0,-26-76-13 15,26 86 12-15,-26-86-12 0,15 89 18 16,-15-89-18-16,9 83 6 0,-9-83-6 0,9 78 3 0,-9-78-3 16,0 64 0-16,0-64 0 0,0 65 0 0,0-65 0 15,0 52-36-15,0-52 36 0,-59 31-267 0,59-31 267 0,-70 7-963 16,70-7 963-16</inkml:trace>
  <inkml:trace contextRef="#ctx0" brushRef="#br0" timeOffset="79224.7092">2789 8940 785 0,'0'0'0'0,"0"0"33"16,0 0-33-16,0 0 210 0,0 0-210 0,0 0 171 16,0 0-171-16,0 0 68 0,0 0-68 0,0 0 32 15,0 0-32-15,0 0 7 0,0 0-7 0,-23 6 5 16,23-6-5-16,32 46 28 0,-32-46-28 0,29 61 45 0,-29-61-45 0,32 72 36 16,-32-72-36-16,18 76 31 0,-18-76-31 15,17 78 23-15,-17-78-23 0,0 76 6 0,0-76-6 0,0 65 9 16,0-65-9-16,0 63 3 0,0-63-3 0,0 39 5 15,0-39-5-15,0 36 1 0,0-36-1 0,0 23 2 16,0-23-2-16,0 16 3 0,0-16-3 0,0 11 4 16,0-11-4-16,0 10 1 0,0-10-1 0,0 9 1 15,0-9-1-15,0 6 0 0,0-6 0 0,0 7 1 16,0-7-1-16,0 5 0 0,0-5 0 0,24 9 0 16,-24-9 0-16,29 1 1 0,-29-1-1 0,59 5 1 15,-59-5-1-15,76 0 4 0,-76 0-4 0,120 0 1 16,-120 0-1-16,146 0 1 0,-146 0-1 0,164 0 1 0,-164 0-1 15,190 0 0-15,-190 0 0 0,187 0-1 16,-187 0 1-16,182 0 0 0,-182 0 0 0,190-6 5 0,-190 6-5 16,161-14 2-16,-161 14-2 0,155-16 1 0,-155 16-1 15,120-16 4-15,-120 16-4 0,103-13 2 0,-103 13-2 0,96-14 9 16,-96 14-9-16,76-16 10 0,-76 16-10 0,76-11 16 16,-76 11-16-16,71-4 11 0,-71 4-11 0,67-9 4 15,-67 9-4-15,53-8 1 0,-53 8-1 0,41 0 3 16,-41 0-3-16,26-5 1 0,-26 5-1 0,26-6 1 15,-26 6-1-15,9-4 10 0,-9 4-10 0,18-12 29 16,-18 12-29-16,8-15 30 0,-8 15-30 0,0-22 19 16,0 22-19-16,9-22 13 0,-9 22-13 0,0-28 12 15,0 28-12-15,0-41 10 0,0 41-10 0,0-48 3 16,0 48-3-16,0-59 8 0,0 59-8 0,-9-74 6 16,9 74-6-16,-17-77 2 0,17 77-2 0,-9-75 2 0,9 75-2 0,-9-67 0 15,9 67 0-15,-8-54-1 0,8 54 1 16,-9-32-5-16,9 32 5 0,-9-19-40 0,9 19 40 0,-41-3-301 15,41 3 301-15</inkml:trace>
  <inkml:trace contextRef="#ctx0" brushRef="#br0" timeOffset="80557.7541">1065 8977 707 0,'0'0'0'0,"0"0"65"0,0 0-65 0,0 0 197 0,0 0-197 15,0 0 140-15,0 0-140 0,0 0 99 0,0 0-99 16,0 0 98-16,0 0-98 0,0 0 80 0,0 0-80 0,-67-13 52 15,67 13-52-15,0-9 61 0,0 9-61 0,0-15 43 16,0 15-43-16,0-16 19 0,0 16-19 0,6-16 12 16,-6 16-12-16,44-23 1 0,-44 23-1 0,67-20 4 15,-67 20-4-15,70-22 7 0,-70 22-7 0,70-10 5 16,-70 10-5-16,50 0 0 0,-50 0 0 0,44 0 0 16,-44 0 0-16,18 10-6 0,-18-10 6 0,5 40-2 15,-5-40 2-15,0 48 0 0,0-48 0 0,-26 56 3 16,26-56-3-16,-76 59 6 0,76-59-6 0,-85 61 1 15,85-61-1-15,-79 51 2 0,79-51-2 0,-76 49 1 0,76-49-1 0,-67 36 1 16,67-36-1-16,-44 28 4 0,44-28-4 16,-35 22 1-16,35-22-1 0,-18 14 0 0,18-14 0 0,-6 4-2 15,6-4 2-15,0 4-2 0,0-4 2 0,0 0-4 16,0 0 4-16,0 4-6 0,0-4 6 0,24 0-4 16,-24 0 4-16,44 0 0 0,-44 0 0 0,70 0 0 15,-70 0 0-15,82-16-1 0,-82 16 1 0,88-27-16 16,-88 27 16-16,93-32-73 0,-93 32 73 0,88-37-106 15,-88 37 106-15,76-32-174 0,-76 32 174 0,79-40-175 16,-79 40 175-16,59-35-169 0,-59 35 169 0,52-32-86 16,-52 32 86-16,35-32 0 0,-35 32 0 0,24-27 5 15,-24 27-5-15,0-22 32 0,0 22-32 0,0-20 129 16,0 20-129-16,0-16 139 0,0 16-139 0,0-11 97 0,0 11-97 16,0-1 103-16,0 1-103 0,0-4 97 15,0 4-97-15,0 0 56 0,0 0-56 0,0 0 30 0,0 0-30 0,0 0 0 16,0 0 0-16,0 16-14 0,0-16 14 0,0 41 0 15,0-41 0-15,0 49 10 0,0-49-10 0,0 60 14 16,0-60-14-16,0 57 10 0,0-57-10 0,0 54 6 16,0-54-6-16,0 42 6 0,0-42-6 0,0 34 1 15,0-34-1-15,0 23 4 0,0-23-4 0,0 12 1 16,0-12-1-16,0 5 3 0,0-5-3 0,0 0 2 16,0 0-2-16,0 0 13 0,0 0-13 0,0 0 12 15,0 0-12-15,0-13 49 0,0 13-49 0,-9-27 23 16,9 27-23-16,-15-44 4 0,15 44-4 0,-17-49 3 0,17 49-3 15,-12-60 4-15,12 60-4 0,0-67 2 16,0 67-2-16,0-69 0 0,0 69 0 0,0-67 1 0,0 67-1 16,0-55 0-16,0 55 0 0,9-49 1 0,-9 49-1 15,26-37 0-15,-26 37 0 0,27-22-1 0,-27 22 1 0,17-12-4 16,-17 12 4-16,18-5 0 0,-18 5 0 16,9 0 3-16,-9 0-3 0,17 0 0 0,-17 0 0 0,26 21-7 15,-26-21 7-15,33 38 0 0,-33-38 0 0,26 54 1 16,-26-54-1-16,26 57 5 0,-26-57-5 0,24 56 7 15,-24-56-7-15,11 58 0 0,-11-58 0 0,9 52 2 16,-9-52-2-16,0 43 0 0,0-43 0 0,6 44 2 16,-6-44-2-16,0 32 0 0,0-32 0 0,0 27 0 15,0-27 0-15,0 26-1 0,0-26 1 0,0 11-13 16,0-11 13-16,-17 10-82 0,17-10 82 0,-33 10-168 16,33-10 168-16,-35 0-296 0,35 0 296 0,-35 0-640 0,35 0 640 15</inkml:trace>
  <inkml:trace contextRef="#ctx0" brushRef="#br0" timeOffset="80714.0061">1598 9158 958 0,'0'0'0'0,"0"0"60"0,0 0-60 0,0 0 195 16,0 0-195-16,0 0 50 0,0 0-50 0,0 0 9 16,0 0-9-16,0 0 15 0,0 0-15 0,249-58 0 15,-249 58 0-15,102-16 0 0,-102 16 0 0,111-21-23 16,-111 21 23-16,70-27-533 0,-70 27 533 0</inkml:trace>
  <inkml:trace contextRef="#ctx0" brushRef="#br0" timeOffset="81687.4157">6450 8607 894 0,'0'0'0'0,"0"0"121"0,0 0-121 0,0 0 228 16,0 0-228-16,0 0 127 0,0 0-127 0,0 0 84 15,0 0-84-15,0 0 82 0,0 0-82 0,0 0 48 16,0 0-48-16,27-94 25 0,-27 94-25 0,6-6 21 16,-6 6-21-16,17-10 12 0,-17 10-12 0,26-16 5 15,-26 16-5-15,41-11 2 0,-41 11-2 0,44-4 1 16,-44 4-1-16,44-4 2 0,-44 4-2 0,35 0 0 16,-35 0 0-16,41 4-2 0,-41-4 2 0,27 28-5 15,-27-28 5-15,8 46 0 0,-8-46 0 0,0 53-1 16,0-53 1-16,-17 62 0 0,17-62 0 0,-76 55 0 15,76-55 0-15,-70 42-3 0,70-42 3 0,-77 27 0 0,77-27 0 0,-52 17 0 16,52-17 0-16,-41 10 1 0,41-10-1 16,-27 4 2-16,27-4-2 0,0 0 1 0,0 0-1 0,0 0 3 15,0 0-3-15,0 0 0 0,0 0 0 0,0 0-9 16,0 0 9-16,44-5-11 0,-44 5 11 0,41-9-13 16,-41 9 13-16,53 0-9 0,-53 0 9 0,53 0-8 15,-53 0 8-15,49 0-8 0,-49 0 8 0,36 15-1 16,-36-15 1-16,35 26-7 0,-35-26 7 0,23 29-5 15,-23-29 5-15,0 31-3 0,0-31 3 0,0 27-4 16,0-27 4-16,-32 31 0 0,32-31 0 0,-62 23-1 16,62-23 1-16,-58 20-1 0,58-20 1 0,-62 10-1 15,62-10 1-15,-43 6 0 0,43-6 0 0,-44 0 0 16,44 0 0-16,-41 0-9 0,41 0 9 0,-27 0-81 16,27 0 81-16,-23-15-197 0,23 15 197 0,-18-27-319 0,18 27 319 0</inkml:trace>
  <inkml:trace contextRef="#ctx0" brushRef="#br0" timeOffset="82172.0341">7033 8607 1139 0,'0'0'0'0,"0"0"25"0,0 0-25 0,0 0 96 15,0 0-96-15,0 0 118 0,0 0-118 0,96 125 64 16,-96-125-64-16,24 58 49 0,-24-58-49 0,9 53 34 15,-9-53-34-15,0 49 25 0,0-49-25 0,0 47 23 16,0-47-23-16,0 33 13 0,0-33-13 0,0 27 8 16,0-27-8-16,-27 15 5 0,27-15-5 0,-9 12 4 15,9-12-4-15,-5 3 6 0,5-3-6 0,-3 0 1 16,3 0-1-16,-9 0 6 0,9 0-6 0,-15-10 10 16,15 10-10-16,-26-25 3 0,26 25-3 0,-26-32 4 0,26 32-4 15,-27-40 5-15,27 40-5 0,-17-54 1 0,17 54-1 16,-24-62 0-16,24 62 0 0,-3-74 0 0,3 74 0 15,0-75 0-15,0 75 0 0,0-76 1 0,0 76-1 16,18-70 2-16,-18 70-2 0,44-59 2 0,-44 59-2 0,44-45 1 16,-44 45-1-16,44-26 0 0,-44 26 0 0,41-17-3 15,-41 17 3-15,35-6 0 0,-35 6 0 0,26 0 1 16,-26 0-1-16,35 0 0 0,-35 0 0 0,32 27-4 16,-32-27 4-16,44 43 0 0,-44-43 0 0,41 58 1 15,-41-58-1-15,35 58 4 0,-35-58-4 0,27 71 7 16,-27-71-7-16,17 63 10 0,-17-63-10 0,18 54 2 15,-18-54-2-15,14 52 5 0,-14-52-5 0,3 44 0 0,-3-44 0 16,0 32 1-16,0-32-1 0,0 27 0 0,0-27 0 16,0 17 0-16,0-17 0 0,0 9-17 0,0-9 17 0,-3 6-91 15,3-6 91-15,-32 0-219 0,32 0 219 16,-44 0-400-16,44 0 400 0</inkml:trace>
  <inkml:trace contextRef="#ctx0" brushRef="#br0" timeOffset="82312.6421">7059 8818 739 0,'0'0'0'0,"0"0"393"0,0 0-393 0,0 0 94 16,0 0-94-16,0 0 156 0,0 0-156 0,0 0 48 15,0 0-48-15,0 0 69 0,0 0-69 0,351 0 26 16,-351 0-26-16,147 0 0 0,-147 0 0 0,146 0-1 0,-146 0 1 0,138-7-89 16,-138 7 89-16,93-20-585 15,-93 20 585-15</inkml:trace>
  <inkml:trace contextRef="#ctx0" brushRef="#br0" timeOffset="84175.0227">2403 7141 343 0,'0'0'0'0,"0"0"44"0,0 0-44 0,0 0 17 0,0 0-17 0,0 0 76 16,0 0-76-16,0 0 28 0,0 0-28 16,0 0 23-16,0 0-23 0,0 0 28 0,0 0-28 0,70-8 57 15,-70 8-57-15,9-3 51 0,-9 3-51 0,8-4 49 16,-8 4-49-16,9-6 38 0,-9 6-38 0,9-7 54 16,-9 7-54-16,0 0 40 0,0 0-40 0,9 0 68 15,-9 0-68-15,0-4 57 0,0 4-57 0,0 0 40 16,0 0-40-16,0 0 33 0,0 0-33 0,0 0 25 15,0 0-25-15,0 0 17 0,0 0-17 0,0 0 5 16,0 0-5-16,6 0 0 16,-6 0 0-16,17 0-6 0,-17 0 6 0,35 0-2 0,-35 0 2 15,71-6 0-15,-71 6 0 0,102-2 2 0,-102 2-2 16,138-4 0-16,-138 4 0 0,169-11 0 16,-169 11 0-16,182-4-50 0,-182 4 50 0,181-11-173 0,-181 11 173 0,161-14-316 15,-161 14 316-15</inkml:trace>
  <inkml:trace contextRef="#ctx0" brushRef="#br0" timeOffset="93797.704">28890 1449 558 0,'0'0'0'0,"0"0"19"0,0 0-19 0,0 0 118 16,0 0-118-16,0 0 67 0,0 0-67 0,0 0 18 15,0 0-18-15,0 0 0 0,0 0 0 0,0 0-4 16,0 0 4-16,0 0-59 0,0 0 59 0,-26-9-217 16,26 9 217-16,-9 7-162 0,9-7 162 0</inkml:trace>
  <inkml:trace contextRef="#ctx0" brushRef="#br0" timeOffset="93985.2236">28890 1449 73 0,'0'0'0'0,"-44"5"295"15,44-5-295-15,0-7 174 0,0 7-174 0,0-11 115 16,0 11-115-16,0-11 46 0,0 11-46 0,0-8 28 16,0 8-28-16,0-5 6 0,0 5-6 0,0-2 4 15,0 2-4-15,0-1 3 0,0 1-3 0,0-4 0 16,0 4 0-16,0-1 1 0,0 1-1 0,0-5 13 0,0 5-13 16,0 0 43-16,0 0-43 0,0-4 36 0,0 4-36 15,0-2 47-15,0 2-47 0,0 0 34 0,0 0-34 0,0 0 17 16,0 0-17-16,0 0 0 0,0 0 0 0,9 0-8 15,-9 0 8-15,0 0-14 0,0 0 14 0,18 0-31 16,-18 0 31-16,8 0-127 0,-8 0 127 0,18 0-570 16,-18 0 570-16</inkml:trace>
  <inkml:trace contextRef="#ctx0" brushRef="#br0" timeOffset="95677.3667">4861 6894 665 0,'0'0'0'0,"0"0"9"16,0 0-9-16,0 0 30 0,0 0-30 0,0 0 84 15,0 0-84-15,0 0 41 0,0 0-41 0,0 0 49 16,0 0-49-16,0 0 52 0,0 0-52 0,0 0 56 15,0 0-56-15,-44-5 56 0,44 5-56 0,-9-4 58 16,9 4-58-16,0 0 37 0,0 0-37 0,0 0 28 16,0 0-28-16,0 0 26 0,0 0-26 0,0 0 18 0,0 0-18 15,0 0 2-15,0 0-2 0,0 0 0 16,0 0 0-16,53 10-18 0,-53-10 18 0,111 22 0 0,-111-22 0 0,179 21 7 16,-179-21-7-16,225 19 12 15,-225-19-12-15,267 7 8 0,-267-7-8 0,301 0 8 0,-301 0-8 0,316 0 7 16,-316 0-7-16,343 0 16 0,-343 0-16 15,336-9 6-15,-336 9-6 0,334-19 5 0,-334 19-5 0,301-23 1 16,-301 23-1-16,249-22-1 0,-249 22 1 0,196-18-1 16,-196 18 1-16,132-22 0 0,-132 22 0 0,67-4 0 15,-67 4 0-15,18-1 0 0,-18 1 0 0,0 0-6 16,0 0 6-16,0 0-45 0,0 0 45 0,-53 16-107 16,53-16 107-16,-67 23-182 0,67-23 182 0,-62 21-197 15,62-21 197-15,-44 17-348 0,44-17 348 0</inkml:trace>
  <inkml:trace contextRef="#ctx0" brushRef="#br0" timeOffset="95974.2497">7885 6927 777 0,'0'0'0'16,"0"0"44"-16,0 0-44 0,0 0 172 0,0 0-172 16,0 0 98-16,0 0-98 0,0 0 30 0,0 0-30 0,0 0 11 15,0 0-11-15,0 0 15 0,0 0-15 0,-191 154 30 16,191-154-30-16,0 49 19 0,0-49-19 0,0 46 16 15,0-46-16-15,18 39 17 0,-18-39-17 0,50 27 12 16,-50-27-12-16,61 20 12 0,-61-20-12 0,67 10 18 16,-67-10-18-16,62 0 21 0,-62 0-21 0,67 0 35 15,-67 0-35-15,62-25 43 0,-62 25-43 0,44-32 31 16,-44 32-31-16,43-40 24 0,-43 40-24 0,15-51 31 16,-15 51-31-16,0-53 13 0,0 53-13 0,0-61 2 15,0 61-2-15,-35-62 0 0,35 62 0 0,-76-43-33 16,76 43 33-16,-103-27-92 0,103 27 92 0,-120 0-174 15,120 0 174-15,-155 16-652 0,155-16 652 0</inkml:trace>
  <inkml:trace contextRef="#ctx0" brushRef="#br0" timeOffset="96739.9841">4492 9741 702 0,'0'0'0'0,"0"0"47"0,0 0-47 16,0 0 85-16,0 0-85 0,0 0 143 0,0 0-143 16,0 0 76-16,0 0-76 0,0 0 43 0,0 0-43 0,0 0 11 15,0 0-11-15,112-10 6 0,-112 10-6 0,111-12 7 16,-111 12-7-16,146-5 18 0,-146 5-18 0,173-5 24 15,-173 5-24-15,213 0 24 0,-213 0-24 0,240-5 29 16,-240 5-29-16,249-5 26 0,-249 5-26 0,267-1 28 16,-267 1-28-16,257-6 22 0,-257 6-22 0,240 0 7 15,-240 0-7-15,214 0 6 0,-214 0-6 0,164 7 0 16,-164-7 0-16,128 15 0 0,-128-15 0 0,80 17-5 16,-80-17 5-16,49 18-5 0,-49-18 5 0,27 17-2 15,-27-17 2-15,8 7-11 0,-8-7 11 0,9 3-36 16,-9-3 36-16,0 0-43 0,0 0 43 0,9 0-81 15,-9 0 81-15,9 0-91 0,-9 0 91 0,23 0-153 16,-23 0 153-16,18-10-215 0,-18 10 215 0,17-13-297 0,-17 13 297 16</inkml:trace>
  <inkml:trace contextRef="#ctx0" brushRef="#br0" timeOffset="96989.9752">7264 9704 414 0,'0'0'0'0,"0"0"209"0,0 0-209 0,0 0 142 16,0 0-142-16,0 0 138 0,0 0-138 0,0 0 124 15,0 0-124-15,0 0 74 0,0 0-74 0,0 0 69 16,0 0-69-16,-284 15 40 0,284-15-40 0,-67 42 44 15,67-42-44-15,-53 39 47 0,53-39-47 0,-41 43 41 16,41-43-41-16,-9 37 18 0,9-37-18 0,0 37 23 16,0-37-23-16,18 22 14 0,-18-22-14 0,50 22 11 15,-50-22-11-15,79 15 15 0,-79-15-15 0,76 0 7 16,-76 0-7-16,88 0 9 0,-88 0-9 0,93-5 7 0,-93 5-7 0,85-27 6 16,-85 27-6-16,76-37 6 15,-76 37-6-15,53-37 4 0,-53 37-4 0,35-39 5 0,-35 39-5 0,23-42 7 16,-23 42-7-16,0-40 7 0,0 40-7 15,0-36 3-15,0 36-3 0,-40-31 0 0,40 31 0 0,-77-11-4 16,77 11 4-16,-111 0-75 0,111 0 75 0,-129 0-277 16,129 0 277-16</inkml:trace>
  <inkml:trace contextRef="#ctx0" brushRef="#br0" timeOffset="97661.8602">9231 8180 616 0,'0'0'0'0,"0"0"20"0,0 0-20 0,0 0 101 16,0 0-101-16,0 0 91 0,0 0-91 0,0 0 56 15,0 0-56-15,0 0 46 0,0 0-46 0,0 0 38 16,0 0-38-16,-138 13 23 0,138-13-23 0,35 0 22 15,-35 0-22-15,59 0 69 0,-59 0-69 0,61 0 53 16,-61 0-53-16,77 0 30 0,-77 0-30 0,70-6 23 16,-70 6-23-16,79-5 4 0,-79 5-4 0,58-4 4 15,-58 4-4-15,50 0 0 0,-50 0 0 0,35 0-6 16,-35 0 6-16,9 0-116 0,-9 0 116 0,0 0-353 0,0 0 353 0</inkml:trace>
  <inkml:trace contextRef="#ctx0" brushRef="#br0" timeOffset="97853.9399">9026 8372 839 0,'0'0'0'0,"0"0"38"0,0 0-38 0,0 0 12 15,0 0-12-15,0 0 47 0,0 0-47 0,0 0 18 16,0 0-18-16,0 0 30 0,0 0-30 0,301-4 30 16,-301 4-30-16,118-12 23 0,-118 12-23 0,105-10 11 15,-105 10-11-15,102-6 3 0,-102 6-3 0,76-5 0 16,-76 5 0-16,53-9-38 0,-53 9 38 0,35-12-313 15,-35 12 313-15</inkml:trace>
  <inkml:trace contextRef="#ctx0" brushRef="#br0" timeOffset="98072.7683">9497 7989 1033 0,'0'0'0'0,"0"0"24"0,0 0-24 0,0 0 82 15,0 0-82-15,0 0 88 0,0 0-88 0,0 0 17 16,0 0-17-16,0 0 11 0,0 0-11 0,0 0 14 16,0 0-14-16,249 11 18 0,-249-11-18 0,61 38 14 15,-61-38-14-15,44 48 14 0,-44-48-14 0,15 60 1 16,-15-60-1-16,0 68 2 0,0-68-2 0,-32 77-2 16,32-77 2-16,-88 81-69 0,88-81 69 0,-111 72-201 15,111-72 201-15,-103 58-400 0,103-58 400 0</inkml:trace>
  <inkml:trace contextRef="#ctx0" brushRef="#br0" timeOffset="105515.1752">11713 7600 706 0,'0'0'0'0,"0"0"66"0,0 0-66 0,0 0 168 15,0 0-168-15,0 0 134 0,0 0-134 16,0 0 71-16,0 0-71 0,0 0 63 0,0 0-63 0,0 0 64 15,0 0-64-15,0 0 64 0,0 0-64 0,17-42 65 16,-17 42-65-16,0 0 73 0,0 0-73 0,0 0 39 16,0 0-39-16,0 0 19 0,0 0-19 0,0 15 0 15,0-15 0-15,0 41-8 0,0-41 8 0,0 59 0 16,0-59 0-16,9 69 6 0,-9-69-6 0,9 71 1 16,-9-71-1-16,9 66 3 0,-9-66-3 0,17 63 5 15,-17-63-5-15,9 54 0 0,-9-54 0 0,9 47 2 16,-9-47-2-16,6 41 0 0,-6-41 0 0,0 34-1 15,0-34 1-15,0 28-1 0,0-28 1 0,0 24-7 16,0-24 7-16,0 17-123 0,0-17 123 0,-6 13-193 0,6-13 193 16,-27 0-310-16,27 0 310 0,-26 0-556 0,26 0 556 15</inkml:trace>
  <inkml:trace contextRef="#ctx0" brushRef="#br0" timeOffset="105848.074">11525 8155 602 0,'0'0'0'0,"0"0"129"15,0 0-129-15,0 0 79 0,0 0-79 0,0 0 84 16,0 0-84-16,0 0 31 0,0 0-31 0,0 0 10 0,0 0-10 0,0 0 3 31,0 0-3-31,0 0 12 0,0 0-12 0,-8 6 23 16,8-6-23-16,0 9 54 0,0-9-54 0,8 17 53 15,-8-17-53-15,36 17 46 0,-36-17-46 0,41 23 43 16,-41-23-43-16,61 24 23 0,-61-24-23 0,59 21 13 16,-59-21-13-16,52 19 9 0,-52-19-9 0,50 12 11 15,-50-12-11-15,44 6 1 0,-44-6-1 0,35 5 6 0,-35-5-6 0,23 0 9 16,-23 0-9-16,18 0 29 0,-18 0-29 0,9-15 80 16,-9 15-80-16,0-26 42 0,0 26-42 0,0-33 21 15,0 33-21-15,0-43 4 0,0 43-4 0,0-47 0 16,0 47 0-16,0-50-7 0,0 50 7 0,0-53-54 15,0 53 54-15,-9-41-182 0,9 41 182 0,-18-33-358 16,18 33 358-16</inkml:trace>
  <inkml:trace contextRef="#ctx0" brushRef="#br0" timeOffset="106691.8404">11894 7457 791 0,'0'0'0'0,"0"0"10"0,0 0-10 0,0 0 139 0,0 0-139 0,0 0 101 16,0 0-101-16,0 0 53 0,0 0-53 15,0 0 41-15,0 0-41 0,0 0 39 0,0 0-39 0,-172-66 42 16,172 66-42-16,-36-5 30 0,36 5-30 0,-49 0 43 16,49 0-43-16,-53 0 22 0,53 0-22 0,-50 0 14 15,50 0-14-15,-52 9 9 0,52-9-9 0,-53 16 7 16,53-16-7-16,-41 22 12 0,41-22-12 0,-53 27 6 15,53-27-6-15,-41 37 5 0,41-37-5 0,-44 54 7 16,44-54-7-16,-35 58 3 0,35-58-3 0,-35 67 12 16,35-67-12-16,-17 71 8 0,17-71-8 0,-18 70 11 15,18-70-11-15,-15 71 14 0,15-71-14 0,-8 64 12 16,8-64-12-16,0 59 15 0,0-59-15 0,0 57 13 16,0-57-13-16,0 50 18 0,0-50-18 0,41 47 22 0,-41-47-22 15,43 49 19-15,-43-49-19 0,53 48 10 0,-53-48-10 16,50 47 13-16,-50-47-13 0,53 49 11 0,-53-49-11 0,49 45 6 15,-49-45-6-15,35 40 5 0,-35-40-5 16,36 33 5-16,-36-33-5 0,26 31 4 0,-26-31-4 0,32 22 5 16,-32-22-5-16,21 20 5 0,-21-20-5 0,32 17 5 15,-32-17-5-15,26 10 3 0,-26-10-3 0,35 15 4 16,-35-15-4-16,35 8 4 0,-35-8-4 0,41 4 4 16,-41-4-4-16,44 4 7 0,-44-4-7 0,59 0 5 15,-59 0-5-15,52 0 3 0,-52 0-3 0,62 0 6 16,-62 0-6-16,58-8 2 0,-58 8-2 0,77-18 8 15,-77 18-8-15,61-25 5 0,-61 25-5 0,67-22 3 16,-67 22-3-16,71-27 3 0,-71 27-3 0,52-28 5 0,-52 28-5 16,50-27 6-16,-50 27-6 0,35-30 11 15,-35 30-11-15,41-32 11 0,-41 32-11 0,26-34 12 0,-26 34-12 0,18-42 17 16,-18 42-17-16,9-42 10 0,-9 42-10 0,0-53 3 16,0 53-3-16,0-54 8 0,0 54-8 0,0-59 4 15,0 59-4-15,0-59 4 0,0 59-4 16,-18-55 7-16,18 55-7 0,-17-50 2 0,17 50-2 0,-24-54 6 15,24 54-6-15,-26-50 9 0,26 50-9 0,-18-51 9 16,18 51-9-16,-17-45 14 0,17 45-14 0,-27-43 10 16,27 43-10-16,-17-39 7 0,17 39-7 0,-24-34 3 15,24 34-3-15,-26-26 0 0,26 26 0 0,-26-18-3 16,26 18 3-16,-35-11-14 0,35 11 14 0,-35-9-50 16,35 9 50-16,-59 0-74 0,59 0 74 0,-76 0-253 15,76 0 253-15,-79-4-744 0,79 4 744 0</inkml:trace>
  <inkml:trace contextRef="#ctx0" brushRef="#br0" timeOffset="107098.0967">11757 6831 684 0,'0'0'0'0,"0"0"120"15,0 0-120-15,0 0 224 0,0 0-224 0,0 0 145 16,0 0-145-16,0 0 96 0,0 0-96 0,0 0 89 16,0 0-89-16,0 0 56 0,0 0-56 0,0-104 30 15,0 104-30-15,0 0 0 0,0 0 0 0,0 33-17 16,0-33 17-16,17 64-2 0,-17-64 2 0,35 76 0 16,-35-76 0-16,24 94 7 0,-24-94-7 0,9 92 0 0,-9-92 0 15,0 102-1-15,0-102 1 0,0 97-11 0,0-97 11 16,0 94-162-16,0-94 162 0,-36 80-173 15,36-80 173-15,-41 60-361 0,41-60 361 0</inkml:trace>
  <inkml:trace contextRef="#ctx0" brushRef="#br0" timeOffset="107457.4997">11757 6868 687 0,'0'0'0'0,"0"0"115"0,0 0-115 0,0 0 114 0,0 0-114 0,0 0 135 16,0 0-135-16,0 0 54 0,0 0-54 0,0 0 21 16,0 0-21-16,0 0 25 0,0 0-25 0,196-82 34 15,-196 82-34-15,114-9 23 0,-114 9-23 0,143-12 18 16,-143 12-18-16,182-11 12 0,-182 11-12 0,213-14 15 15,-213 14-15-15,243-18 32 0,-243 18-32 0,258-16 30 16,-258 16-30-16,266-14 21 0,-266 14-21 0,272-10 16 16,-272 10-16-16,284-4 13 0,-284 4-13 0,275 0 9 15,-275 0-9-15,240 0 2 0,-240 0-2 0,199 0 0 16,-199 0 0-16,147 0 0 0,-147 0 0 0,93 8-1 16,-93-8 1-16,53 11-2 0,-53-11 2 0,15 21-9 15,-15-21 9-15,0 27-29 0,0-27 29 0,-41 32-250 0,41-32 250 16,-94 37-493-16,94-37 493 0</inkml:trace>
  <inkml:trace contextRef="#ctx0" brushRef="#br0" timeOffset="108274.811">11970 8737 760 0,'0'0'0'0,"0"0"59"0,0 0-59 0,0 0 123 0,0 0-123 0,0 0 137 15,0 0-137-15,0 0 54 0,0 0-54 0,0 0 35 16,0 0-35-16,0 0 52 0,0 0-52 0,9-23 51 16,-9 23-51-16,0 0 56 0,0 0-56 0,0 0 40 15,0 0-40-15,0 2 6 0,0-2-6 0,0 31 6 16,0-31-6-16,0 49 2 0,0-49-2 0,0 64 12 15,0-64-12-15,0 79 14 0,0-79-14 0,0 75 17 16,0-75-17-16,0 79 16 0,0-79-16 0,18 65 8 16,-18-65-8-16,17 64 5 0,-17-64-5 0,18 49 1 15,-18-49-1-15,32 37 5 0,-32-37-5 0,26 34 1 16,-26-34-1-16,35 20 2 0,-35-20-2 0,44 13 2 16,-44-13-2-16,59 8 3 0,-59-8-3 0,79 0 4 15,-79 0-4-15,102 0 4 0,-102 0-4 0,120 0 5 0,-120 0-5 0,147-5 0 16,-147 5 0-16,164-16 0 0,-164 16 0 0,178-11 1 15,-178 11-1-15,199-16 0 0,-199 16 0 0,223-20 0 16,-223 20 0-16,231-19 0 0,-231 19 0 0,257-21 0 16,-257 21 0-16,249-26 1 0,-249 26-1 0,243-20-1 15,-243 20 1-15,222-27 0 0,-222 27 0 0,197-22 0 16,-197 22 0-16,172-22 0 0,-172 22 0 0,155-19 0 16,-155 19 0-16,120-19 5 0,-120 19-5 0,112-13 13 15,-112 13-13-15,93-17 33 0,-93 17-33 0,79-10 16 16,-79 10-16-16,85-8 7 0,-85 8-7 0,76-9 7 15,-76 9-7-15,62-2 1 0,-62 2-1 0,44-5 1 16,-44 5-1-16,32-3 0 0,-32 3 0 0,17 0 0 16,-17 0 0-16,0 0-6 0,0 0 6 0,0 0-109 0,0 0 109 15,-32 0-289-15,32 0 289 0,-61 0-403 0,61 0 403 16</inkml:trace>
  <inkml:trace contextRef="#ctx0" brushRef="#br0" timeOffset="109024.9431">10109 9266 749 0,'0'0'0'0,"0"0"254"16,0 0-254-16,0 0 119 0,0 0-119 0,0 0 204 15,0 0-204-15,0 0 105 0,0 0-105 0,0 0 75 16,0 0-75-16,0 0 41 0,0 0-41 0,-79-49 2 16,79 49-2-16,0 26 0 0,0-26 0 0,-9 50-5 15,9-50 5-15,-9 69 0 0,9-69 0 0,-17 85 5 16,17-85-5-16,-9 79 11 0,9-79-11 0,-18 71 4 15,18-71-4-15,-23 68 2 0,23-68-2 0,-9 54 0 16,9-54 0-16,-17 47 0 0,17-47 0 0,-9 38-1 0,9-38 1 16,-9 27-3-16,9-27 3 0,0 22-105 0,0-22 105 15,0 5-218-15,0-5 218 0,0 0-389 0,0 0 389 16</inkml:trace>
  <inkml:trace contextRef="#ctx0" brushRef="#br0" timeOffset="109556.1978">10279 9362 916 0,'0'0'0'0,"0"0"87"0,0 0-87 0,0 0 173 16,0 0-173-16,0 0 61 0,0 0-61 0,0 0 1 16,0 0-1-16,0 0 0 0,0 0 0 0,0 0 36 0,0 0-36 15,8 148 42-15,-8-148-42 0,0 63 44 16,0-63-44-16,0 62 26 0,0-62-26 0,0 52 18 0,0-52-18 0,0 49 10 15,0-49-10-15,-17 37 6 0,17-37-6 0,-9 25 5 16,9-25-5-16,0 13 2 0,0-13-2 0,-6 5 2 16,6-5-2-16,0 0 4 0,0 0-4 0,0 0 9 15,0 0-9-15,0-8 32 0,0 8-32 0,-9-27 60 16,9 27-60-16,-8-40 13 0,8 40-13 0,-12-49 3 16,12 49-3-16,-15-53 5 0,15 53-5 0,-17-66 0 15,17 66 0-15,-9-63 7 0,9 63-7 0,0-63 2 16,0 63-2-16,0-58 3 0,0 58-3 0,0-54 5 15,0 54-5-15,0-42 11 0,0 42-11 0,26-39 7 0,-26 39-7 0,35-26 14 16,-35 26-14-16,41-21 7 0,-41 21-7 16,36-17 8-16,-36 17-8 0,41-9 5 15,-41 9-5-15,35-1 1 0,-35 1-1 0,35 0 0 0,-35 0 0 0,35 1-2 16,-35-1 2-16,44 31-3 0,-44-31 3 0,41 42 0 16,-41-42 0-16,44 49 1 0,-44-49-1 0,35 59 7 15,-35-59-7-15,23 57 2 0,-23-57-2 0,27 55 3 16,-27-55-3-16,17 57 1 0,-17-57-1 0,9 50 2 15,-9-50-2-15,9 46 0 0,-9-46 0 0,0 40 2 16,0-40-2-16,0 32 0 0,0-32 0 0,0 27 0 16,0-27 0-16,0 15-1 0,0-15 1 0,0 12 0 15,0-12 0-15,0 8-1 0,0-8 1 0,0 2-40 16,0-2 40-16,-9 0-106 0,9 0 106 0,-26 0-149 16,26 0 149-16,-50 0-283 0,50 0 283 0,-62-17-523 15,62 17 523-15</inkml:trace>
  <inkml:trace contextRef="#ctx0" brushRef="#br0" timeOffset="109701.472">10211 9627 975 0,'0'0'0'0,"0"0"80"0,0 0-80 0,0 0 172 15,0 0-172-15,0 0 65 0,0 0-65 0,0 0 24 16,0 0-24-16,316-62 22 0,-316 62-22 0,182-22 0 16,-182 22 0-16,199-32-1 0,-199 32 1 0,178-47-282 0,-178 47 282 0</inkml:trace>
  <inkml:trace contextRef="#ctx0" brushRef="#br0" timeOffset="117751.9431">2300 13886 750 0,'0'0'0'0,"0"0"7"16,0 0-7-16,0 0 6 0,0 0-6 0,0 0 14 15,0 0-14-15,0 0 25 0,0 0-25 0,0 0 40 0,0 0-40 0,0 0 54 16,0 0-54-16,0 0 63 0,0 0-63 0,0 0 67 15,0 0-67-15,-146 10 59 0,146-10-59 0,0 0 66 16,0 0-66-16,0 0 46 0,0 0-46 0,0 0 18 16,0 0-18-16,9 0 0 0,-9 0 0 0,70 0 0 15,-70 0 0-15,120 0 0 0,-120 0 0 0,205-22 10 16,-205 22-10-16,269-27 8 0,-269 27-8 0,325-37 4 16,-325 37-4-16,369-38 2 15,-369 38-2-15,386-40 1 0,-386 40-1 0,369-36 1 16,-369 36-1-16,345-31 0 0,-345 31 0 0,299-26 2 15,-299 26-2-15,225-10 0 0,-225 10 0 0,155 0-1 16,-155 0 1-16,91 0-3 0,-91 0 3 0,20 0-116 16,-20 0 116-16,0 22-176 0,0-22 176 0,-52 32-182 15,52-32 182-15</inkml:trace>
  <inkml:trace contextRef="#ctx0" brushRef="#br0" timeOffset="118111.3556">3699 14238 667 0,'0'0'0'0,"0"0"23"15,0 0-23-15,0 0 129 0,0 0-129 0,0 0 116 16,0 0-116-16,0 0 84 0,0 0-84 0,0 0 59 16,0 0-59-16,0 0 64 0,0 0-64 0,-6 0 56 15,6 0-56-15,0 0 21 0,0 0-21 0,9 0 9 0,-9 0-9 0,41 4 14 16,-41-4-14-16,70 0 25 0,-70 0-25 16,94 0 32-16,-94 0-32 0,111 0 37 0,-111 0-37 0,120 0 30 15,-120 0-30-15,129-4 24 0,-129 4-24 0,114-8 6 16,-114 8-6-16,85-5 4 0,-85 5-4 0,59-4 0 15,-59 4 0-15,35 0-5 0,-35 0 5 0,0 0-136 16,0 0 136-16,0 12-245 0,0-12 245 0,-35 15-274 16,35-15 274-16</inkml:trace>
  <inkml:trace contextRef="#ctx0" brushRef="#br0" timeOffset="118408.1822">4086 14297 905 0,'0'0'0'0,"0"0"73"0,0 0-73 0,0 0 131 16,0 0-131-16,0 0 156 0,0 0-156 0,0 0 87 15,0 0-87-15,0 0 23 0,0 0-23 0,0 0 21 16,0 0-21-16,0 0 19 0,0 0-19 0,-24-6 12 16,24 6-12-16,0 28 2 0,0-28-2 0,0 54 2 15,0-54-2-15,0 87 31 0,0-87-31 0,0 113 36 16,0-113-36-16,0 122 36 0,0-122-36 0,0 125 15 15,0-125-15-15,0 117 9 0,0-117-9 0,0 97 3 16,0-97-3-16,0 84 6 0,0-84-6 0,9 69 1 16,-9-69-1-16,0 48 1 0,0-48-1 0,9 34-1 0,-9-34 1 15,8 21 0-15,-8-21 0 0,9 4-84 16,-9-4 84-16,0 0-197 0,0 0 197 0,0-9-408 0,0 9 408 0</inkml:trace>
  <inkml:trace contextRef="#ctx0" brushRef="#br0" timeOffset="118861.3655">3889 12609 809 0,'0'0'0'0,"0"0"55"16,0 0-55-16,0 0 201 0,0 0-201 0,0 0 146 16,0 0-146-16,0 0 103 0,0 0-103 0,0 0 56 15,0 0-56-15,0 0 44 0,0 0-44 0,-17-22 30 0,17 22-30 0,0 10 0 16,0-10 0-16,0 47-5 0,0-47 5 16,0 82 0-16,0-82 0 0,0 121 26 0,0-121-26 0,0 131 22 15,0-131-22-15,0 141 14 0,0-141-14 0,0 135 2 16,0-135-2-16,0 133 0 0,0-133 0 0,0 123-4 15,0-123 4-15,0 112-6 0,0-112 6 0,9 98-93 16,-9-98 93-16,8 84-206 0,-8-84 206 0,0 53-434 16,0-53 434-16</inkml:trace>
  <inkml:trace contextRef="#ctx0" brushRef="#br0" timeOffset="119486.2898">1879 14862 909 0,'0'0'0'0,"0"0"75"0,0 0-75 0,0 0 116 15,0 0-116-15,0 0 172 0,0 0-172 0,0 0 122 16,0 0-122-16,0 0 96 0,0 0-96 0,0 0 76 16,0 0-76-16,-144-113 39 0,144 113-39 0,0 0 14 15,0 0-14-15,0 18 0 0,0-18 0 0,0 49-16 16,0-49 16-16,0 63 0 0,0-63 0 0,0 74 6 16,0-74-6-16,-3 74 3 0,3-74-3 0,-14 79 2 15,14-79-2-15,-18 81 0 0,18-81 0 0,-17 71-5 16,17-71 5-16,-27 64-16 0,27-64 16 0,-8 53-124 15,8-53 124-15,-6 31-143 0,6-31 143 0,0 11-284 16,0-11 284-16,0 0-612 0,0 0 612 0</inkml:trace>
  <inkml:trace contextRef="#ctx0" brushRef="#br0" timeOffset="119851.7624">2379 14894 979 0,'0'0'0'0,"0"0"53"16,0 0-53-16,0 0 89 0,0 0-89 0,0 0 77 15,0 0-77-15,0 0 21 0,0 0-21 0,0 0 14 16,0 0-14-16,0 0 22 0,0 0-22 0,-93 108 48 16,93-108-48-16,-44 59 39 0,44-59-39 0,-35 63 32 15,35-63-32-15,-27 58 18 0,27-58-18 0,-23 48 11 0,23-48-11 0,0 43 13 16,0-43-13-16,0 28 4 0,0-28-4 0,0 21 4 15,0-21-4-15,41 10 1 0,-41-10-1 0,35 5 4 0,-35-5-4 16,35 0 5-16,-35 0-5 0,32 0 2 16,-32 0-2-16,18-20 13 0,-18 20-13 0,17-27 11 0,-17 27-11 0,0-40 10 15,0 40-10-15,0-40 12 0,0 40-12 0,0-49 24 16,0 49-24-16,-17-47 34 0,17 47-34 0,-35-44 29 16,35 44-29-16,-41-38 10 0,41 38-10 0,-35-30 0 15,35 30 0-15,-27-18-1 0,27 18 1 0,-14-14-20 16,14 14 20-16,-12 0-104 0,12 0 104 0,-9 0-213 15,9 0 213-15,-9 0-570 0,9 0 570 0</inkml:trace>
  <inkml:trace contextRef="#ctx0" brushRef="#br0" timeOffset="120007.9796">2379 14894 980 0,'0'0'0'0</inkml:trace>
  <inkml:trace contextRef="#ctx0" brushRef="#br0" timeOffset="120211.191">2379 14894 980 0,'0'0'0'0,"68"-42"177"0,-68 42-177 0,0-5 64 0,0 5-64 0,0 0 136 0,0 0-136 0,0 0 27 0,0 0-27 0,26 9 5 0,-26-9-5 0,50 27 7 15,-50-27-7-15,52 47 20 0,-52-47-20 0,53 62 28 16,-53-62-28-16,61 63 33 0,-61-63-33 0,50 68 23 16,-50-68-23-16,50 65 13 0,-50-65-13 0,35 66 4 15,-35-66-4-15,26 47 7 0,-26-47-7 0,18 40 1 16,-18-40-1-16,0 23 2 0,0-23-2 0,0 11 0 15,0-11 0-15,0 1 0 0,0-1 0 0,0 0 8 16,0 0-8-16,0 0 30 0,0 0-30 0,0-18 72 0,0 18-72 16,0-41 31-16,0 41-31 0,-18-50 8 0,18 50-8 15,-17-64 7-15,17 64-7 0,-24-69 3 0,24 69-3 0,-8-79 4 16,8 79-4-16,0-76 0 0,0 76 0 0,0-68-1 16,0 68 1-16,0-59-7 0,0 59 7 0,32-45-67 15,-32 45 67-15,35-40-262 0,-35 40 262 0,35-38-676 16,-35 38 676-16</inkml:trace>
  <inkml:trace contextRef="#ctx0" brushRef="#br0" timeOffset="122231.7749">2379 15155 304 0,'0'0'0'0,"0"0"152"16,0 0-152-16,0 0 106 0,0 0-106 0,0 0 142 15,0 0-142-15,0 0 90 0,0 0-90 0,0 0 97 16,0 0-97-16,0 0 103 0,0 0-103 0,0 0 71 15,0 0-71-15,0-26 61 0,0 26-61 0,0 0 48 16,0 0-48-16,0 0 30 0,0 0-30 0,0 0 16 16,0 0-16-16,-9 0 15 0,9 0-15 0,-17 0 10 15,17 0-10-15,-18 0 7 0,18 0-7 0,-17-5 13 16,17 5-13-16,-9 0 41 0,9 0-41 0,-15 0 31 16,15 0-31-16,-26-1 24 0,26 1-24 0,-26 0 14 15,26 0-14-15,-35 0 14 0,35 0-14 0,-33 0 2 16,33 0-2-16,-29 0 1 0,29 0-1 0,-41 0 0 15,41 0 0-15,-26 6 3 0,26-6-3 0,-18 12 1 0,18-12-1 16,-9 9 3-16,9-9-3 0,-5 17 2 0,5-17-2 16,0 21 0-16,0-21 0 0,0 26 0 0,0-26 0 0,0 36-1 15,0-36 1-15,0 44 0 0,0-44 0 0,5 38 1 16,-5-38-1-16,27 43 1 0,-27-43-1 0,26 33 2 16,-26-33-2-16,18 32 0 0,-18-32 0 0,23 21 1 15,-23-21-1-15,18 16 0 0,-18-16 0 0,11 3 0 16,-11-3 0-16,6 8 0 0,-6-8 0 0,9 0 4 15,-9 0-4-15,0 0 1 0,0 0-1 0,9 0 10 16,-9 0-10-16,0 0 13 0,0 0-13 0,9-11 43 16,-9 11-43-16,8-32 50 0,-8 32-50 0,9-39 12 15,-9 39-12-15,0-48 6 0,0 48-6 0,9-49 7 0,-9 49-7 0,0-47 6 16,0 47-6-16,0-42 6 0,0 42-6 16,0-33 7-16,0 33-7 0,0-31 7 0,0 31-7 0,0-15 6 15,0 15-6-15,0-12 0 0,0 12 0 16,0 0-9-16,0 0 9 0,-9 0-227 0,9 0 227 0,-26-5-738 15,26 5 738-15</inkml:trace>
  <inkml:trace contextRef="#ctx0" brushRef="#br0" timeOffset="123372.4206">3734 12704 572 0,'0'0'0'0,"0"0"71"0,0 0-71 0,0 0 124 15,0 0-124-15,0 0 115 0,0 0-115 0,0 0 74 16,0 0-74-16,0 0 53 0,0 0-53 0,0 0 21 16,0 0-21-16,18-21 20 0,-18 21-20 0,26-11 23 15,-26 11-23-15,27-4 23 0,-27 4-23 0,41-2 17 16,-41 2-17-16,52-5 8 0,-52 5-8 0,76-4 7 15,-76 4-7-15,114-5 7 0,-114 5-7 0,156-4 8 16,-156 4-8-16,196-12 11 0,-196 12-11 0,248-11 8 16,-248 11-8-16,267-16 7 0,-267 16-7 0,310-15 5 15,-310 15-5-15,316-17 4 0,-316 17-4 0,334-15 2 0,-334 15-2 16,319-13 2-16,-319 13-2 0,301-9 2 0,-301 9-2 16,275-12 2-16,-275 12-2 0,240-10 0 0,-240 10 0 15,188-10 5-15,-188 10-5 0,140-7 16 0,-140 7-16 16,103-10 24-16,-103 10-24 0,67-1 21 0,-67 1-21 0,61-4 22 15,-61 4-22-15,50-5 18 0,-50 5-18 0,44-5 14 16,-44 5-14-16,59-3 6 0,-59 3-6 0,61-9 9 16,-61 9-9-16,62-1 6 0,-62 1-6 0,67-9 4 15,-67 9-4-15,61-5 2 0,-61 5-2 0,50 0 0 16,-50 0 0-16,35-5 1 0,-35 5-1 0,27-3 1 16,-27 3-1-16,17 0 3 0,-17 0-3 0,9-4 4 15,-9 4-4-15,6 0 9 0,-6 0-9 0,0 0 16 16,0 0-16-16,0 0 25 0,0 0-25 0,0 0 16 0,0 0-16 0,0 0 7 15,0 0-7-15,0 0 6 0,0 0-6 0,0 0 1 16,0 0-1-16,0 0 3 0,0 0-3 0,0 0 2 16,0 0-2-16,0 0 3 0,0 0-3 0,0 0 3 15,0 0-3-15,0 0 8 0,0 0-8 0,0 0 13 16,0 0-13-16,0 0 28 0,0 0-28 0,0 0 32 16,0 0-32-16,0 0 32 0,0 0-32 0,0 0 23 15,0 0-23-15,0 0 14 0,0 0-14 0,0 0 11 16,0 0-11-16,0 0 0 0,0 0 0 0,3 7 0 15,-3-7 0-15,14 32-5 0,-14-32 5 0,18 42 0 16,-18-42 0-16,26 54 2 0,-26-54-2 0,27 80 3 16,-27-80-3-16,35 100 2 0,-35-100-2 0,32 127 1 0,-32-127-1 15,35 140 11-15,-35-140-11 0,18 144 8 16,-18-144-8-16,17 131 9 0,-17-131-9 0,0 115 2 0,0-115-2 0,0 92 1 16,0-92-1-16,0 68 1 0,0-68-1 0,0 43 2 15,0-43-2-15,0 27 5 0,0-27-5 0,0 12 3 16,0-12-3-16,0 0 4 0,0 0-4 0,0 0 5 15,0 0-5-15,0 0 0 0,0 0 0 0,0-17-2 16,0 17 2-16,0-32-194 0,0 32 194 0,-9-42-680 16,9 42 680-16</inkml:trace>
  <inkml:trace contextRef="#ctx0" brushRef="#br0" timeOffset="125695.6982">7642 13931 422 0,'0'0'0'0,"0"0"102"16,0 0-102-16,0 0 155 0,0 0-155 0,0 0 75 15,0 0-75-15,0 0 52 0,0 0-52 0,0 0 16 0,0 0-16 0,0 0 23 16,0 0-23-16,-135-8 30 16,135 8-30-16,-9 0 42 0,9 0-42 0,-3 0 52 0,3 0-52 0,0 0 24 15,0 0-24-15,-6 0 26 0,6 0-26 0,-3 0 19 16,3 0-19-16,-14 0 16 0,14 0-16 0,-26 0 8 15,26 0-8-15,-27 0 6 0,27 0-6 0,-26 4 6 16,26-4-6-16,-32 8 19 0,32-8-19 0,-27 4 26 16,27-4-26-16,-17 4 24 0,17-4-24 0,0 0 14 15,0 0-14-15,0 0 13 0,0 0-13 0,0 0 8 16,0 0-8-16,0 0 0 0,0 0 0 0,0 5-5 16,0-5 5-16,0 2-2 0,0-2 2 0,44 0 0 15,-44 0 0-15,58 0 5 0,-58 0-5 0,94 0 9 16,-94 0-9-16,132 0 11 0,-132 0-11 0,161-15 6 15,-161 15-6-15,190-23 7 0,-190 23-7 0,222-21 2 16,-222 21-2-16,231-27 4 0,-231 27-4 0,243-22 2 0,-243 22-2 0,246-20 3 16,-246 20-3-16,234-27 1 0,-234 27-1 0,214-18 1 15,-214 18-1-15,187-22 0 0,-187 22 0 0,147-15 0 16,-147 15 0-16,96-12 5 0,-96 12-5 0,50-8 1 16,-50 8-1-16,26 0 0 0,-26 0 0 0,0 0 0 15,0 0 0-15,0 0 0 0,0 0 0 0,-17 0-97 0,17 0 97 0,-59 4-305 16,59-4 305-16</inkml:trace>
  <inkml:trace contextRef="#ctx0" brushRef="#br0" timeOffset="126226.9561">8476 14405 505 0,'0'0'0'0,"0"0"68"16,0 0-68-16,0 0 153 0,0 0-153 0,0 0 74 15,0 0-74-15,0 0 69 0,0 0-69 0,0 0 87 0,0 0-87 0,0 0 72 16,0 0-72-16,-76 8 70 0,76-8-70 0,0 0 73 16,0 0-73-16,0 0 60 0,0 0-60 0,0 0 43 15,0 0-43-15,0 0 38 0,0 0-38 0,0 0 24 16,0 0-24-16,0 0 18 0,0 0-18 0,0 0 7 15,0 0-7-15,0 0 4 0,0 0-4 0,0 0 0 16,0 0 0-16,26 0 3 0,-26 0-3 0,67 0 4 16,-67 0-4-16,94 0 4 0,-94 0-4 0,111-12 6 15,-111 12-6-15,114-13 11 0,-114 13-11 0,117-15 2 16,-117 15-2-16,97-17 5 0,-97 17-5 0,85-6 1 16,-85 6-1-16,53-8 0 0,-53 8 0 0,32-3 0 15,-32 3 0-15,11 0-3 0,-11 0 3 0,0 0-86 16,0 0 86-16,0 0-158 0,0 0 158 0,-8 15-233 0,8-15 233 0,-44 19-282 15,44-19 282-15</inkml:trace>
  <inkml:trace contextRef="#ctx0" brushRef="#br0" timeOffset="126523.8624">8888 14488 648 0,'0'0'0'0,"0"0"85"15,0 0-85-15,0 0 120 0,0 0-120 0,0 0 195 16,0 0-195-16,0 0 123 0,0 0-123 0,0 0 67 16,0 0-67-16,0 0 76 0,0 0-76 0,-52-28 61 0,52 28-61 0,0 0 54 15,0 0-54-15,0 0 34 0,0 0-34 16,0 0 1-16,0 0-1 0,0 23 2 0,0-23-2 0,0 54 0 16,0-54 0-16,0 75 23 0,0-75-23 0,0 91 39 15,0-91-39-15,0 104 24 0,0-104-24 0,9 99 18 16,-9-99-18-16,0 96 14 0,0-96-14 0,0 85 3 15,0-85-3-15,0 69 4 0,0-69-4 0,0 58 3 16,0-58-3-16,0 40 1 0,0-40-1 0,0 23 0 16,0-23 0-16,0 17 0 0,0-17 0 0,0 11-68 15,0-11 68-15,0 0-252 0,0 0 252 0,-18-4-658 16,18 4 658-16</inkml:trace>
  <inkml:trace contextRef="#ctx0" brushRef="#br0" timeOffset="128356.8189">4232 15376 585 0,'0'0'0'0,"0"0"90"0,0 0-90 0,0 0 50 0,0 0-50 0,0 0 87 16,0 0-87-16,0 0 47 0,0 0-47 16,0 0 40-16,0 0-40 0,0 0 9 0,0 0-9 0,-59-12 3 15,59 12-3-15,0 0 24 0,0 0-24 0,0 0 36 16,0 0-36-16,0-5 38 0,0 5-38 0,0 0 51 16,0 0-51-16,0-6 70 0,0 6-70 0,0-4 54 15,0 4-54-15,0-8 18 0,0 8-18 0,0-4 5 16,0 4-5-16,0 0 12 0,0 0-12 0,0 0 5 15,0 0-5-15,0 0 9 0,0 0-9 0,0 0 11 16,0 0-11-16,0 0 24 0,0 0-24 0,0 0 46 0,0 0-46 16,0 0 42-16,0 0-42 0,0 0 31 15,0 0-31-15,0 0 31 0,0 0-31 0,0 0 20 0,0 0-20 0,0 0 23 16,0 0-23-16,0 0 13 0,0 0-13 16,0 0 2-16,0 0-2 0,0 0 0 0,0 0 0 0,0 16-13 15,0-16 13-15,0 38-5 0,0-38 5 0,0 54-1 16,0-54 1-16,0 48 0 0,0-48 0 0,0 51 2 15,0-51-2-15,9 55 3 0,-9-55-3 0,9 49 0 16,-9-49 0-16,17 48 0 0,-17-48 0 0,18 41 0 16,-18-41 0-16,18 38 1 0,-18-38-1 0,17 32 1 15,-17-32-1-15,15 27 0 0,-15-27 0 0,17 21 1 16,-17-21-1-16,9 13 1 0,-9-13-1 0,9 3 0 16,-9-3 0-16,0 5 1 0,0-5-1 0,0 0 3 0,0 0-3 0,0 0 1 15,0 0-1-15,0 0 7 0,0 0-7 0,9 0 12 16,-9 0-12-16,8 0 6 0,-8 0-6 0,36-5 0 15,-36 5 0-15,49-11-4 0,-49 11 4 0,79-20-1 16,-79 20 1-16,103-21 0 0,-103 21 0 0,120-23 1 16,-120 23-1-16,137-21 0 0,-137 21 0 0,164-20-1 0,-164 20 1 15,170-23-1-15,-170 23 1 0,190-20 0 16,-190 20 0-16,191-20 0 0,-191 20 0 0,178-19 2 0,-178 19-2 0,170-17 1 16,-170 17-1-16,146-15 1 0,-146 15-1 0,132-15 0 15,-132 15 0-15,126-10 1 0,-126 10-1 0,123-11 1 16,-123 11-1-16,125-11 0 0,-125 11 0 0,123-6 1 15,-123 6-1-15,129-10 0 0,-129 10 0 0,129-11-1 16,-129 11 1-16,111-10-1 0,-111 10 1 0,111-10-2 16,-111 10 2-16,103-7 0 0,-103 7 0 0,96-11 0 15,-96 11 0-15,85-9-3 0,-85 9 3 0,85-12 0 16,-85 12 0-16,94-11 0 0,-94 11 0 0,88-9-1 16,-88 9 1-16,85-8 0 0,-85 8 0 0,93-8 1 15,-93 8-1-15,79-7 0 0,-79 7 0 0,67-8 0 16,-67 8 0-16,71-4 0 0,-71 4 0 0,52-4 0 15,-52 4 0-15,50-4 0 0,-50 4 0 0,35 0 0 0,-35 0 0 16,41-5 1-16,-41 5-1 0,35-2 0 0,-35 2 0 16,36-5 0-16,-36 5 0 0,40-10 1 0,-40 10-1 0,36-6 1 15,-36 6-1-15,44-4 1 0,-44 4-1 0,35-11 2 16,-35 11-2-16,32-6 1 0,-32 6-1 0,26-5 0 16,-26 5 0-16,27 0 0 0,-27 0 0 0,17-1 0 15,-17 1 0-15,18-5 0 0,-18 5 0 0,8 0 1 16,-8 0-1-16,18 0 0 0,-18 0 0 0,18 0 1 15,-18 0-1-15,14-4 2 0,-14 4-2 0,27 0 0 16,-27 0 0-16,26 0-1 0,-26 0 1 0,26-5 0 16,-26 5 0-16,27 0 0 0,-27 0 0 0,17-1 0 15,-17 1 0-15,15 0 1 0,-15 0-1 0,0-6 0 0,0 6 0 0,9 0 3 16,-9 0-3-16,0 0 4 0,0 0-4 16,0 0 0-16,0 0 0 0,8 0 2 0,-8 0-2 15,9-5 4-15,-9 5-4 0,26-5 4 0,-26 5-4 16,33-6 9-16,-33 6-9 0,26-4 3 0,-26 4-3 0,26-8 8 15,-26 8-8-15,18-4 0 0,-18 4 0 0,9-5 3 16,-9 5-3-16,8 0 4 0,-8 0-4 0,0 0 1 16,0 0-1-16,0 0 6 0,0 0-6 0,0 0 11 15,0 0-11-15,0 0 15 0,0 0-15 0,0 0 13 16,0 0-13-16,0 0 4 0,0 0-4 0,0 0 3 16,0 0-3-16,0 0 4 0,0 0-4 0,0 0 5 15,0 0-5-15,0-4 5 0,0 4-5 0,0 0 2 16,0 0-2-16,0 0 0 0,0 0 0 0,0-6-4 0,0 6 4 0,0-10-142 15,0 10 142-15,0-18-512 16,0 18 512-16</inkml:trace>
  <inkml:trace contextRef="#ctx0" brushRef="#br0" timeOffset="129106.9417">9840 14621 765 0,'0'0'0'0,"0"0"55"16,0 0-55-16,0 0 195 0,0 0-195 0,0 0 151 15,0 0-151-15,0 0 79 0,0 0-79 0,0 0 40 16,0 0-40-16,0 0 37 0,0 0-37 0,0 0 14 15,61-116-14-15,-17 105 14 0,-44 11-14 0,41-11 7 16,-41 11-7-16,26-1 11 0,-26 1-11 0,35 0 7 16,-35 0-7-16,18 0 10 0,-18 0-10 0,26 1 1 15,-26-1-1-15,15 31 6 0,-15-31-6 0,0 33 8 0,0-33-8 0,0 49 10 16,0-49-10-16,-9 59 10 0,9-59-10 16,-50 57 3-16,50-57-3 0,-58 55 7 0,58-55-7 15,-62 53 1-15,62-53-1 0,-61 47 0 0,61-47 0 16,-50 38 1-16,50-38-1 0,-44 25 0 0,44-25 0 0,-26 17 0 15,26-17 0-15,-18 6 2 0,18-6-2 0,-5 5 1 16,5-5-1-16,0 0 2 0,0 0-2 0,0 0 1 16,0 0-1-16,0 0 2 0,0 0-2 0,0 0 1 15,0 0-1-15,14 0 4 0,-14 0-4 0,53-15 2 16,-53 15-2-16,58-22 4 0,-58 22-4 0,62-16 0 16,-62 16 0-16,76-22-1 0,-76 22 1 0,79-12 0 15,-79 12 0-15,76-13-1 0,-76 13 1 0,70-6-29 16,-70 6 29-16,76 0-114 0,-76 0 114 0,53-5-197 0,-53 5 197 15,50-4-403-15,-50 4 403 0</inkml:trace>
  <inkml:trace contextRef="#ctx0" brushRef="#br0" timeOffset="129482.0789">10624 14621 795 0,'0'0'0'0,"0"0"32"0,0 0-32 0,0 0 164 16,0 0-164-16,0 0 142 0,0 0-142 0,0 0 77 16,0 0-77-16,0 0 40 0,0 0-40 0,0 0 62 0,0 0-62 0,94-89 44 15,-94 89-44-15,0 0 26 0,0 0-26 16,8 27 17-16,-8-27-17 0,18 42 45 0,-18-42-45 0,18 58 37 16,-18-58-37-16,23 59 38 0,-23-59-38 0,35 66 20 15,-35-66-20-15,26 51 9 0,-26-51-9 0,41 44 3 16,-41-44-3-16,27 36 6 0,-27-36-6 0,26 23 1 15,-26-23-1-15,18 14 3 0,-18-14-3 0,8 1 5 16,-8-1-5-16,9 0 4 0,-9 0-4 0,0 0 10 16,0 0-10-16,9 0 18 0,-9 0-18 0,9-10 28 15,-9 10-28-15,17-32 28 0,-17 32-28 0,18-44 3 16,-18 44-3-16,23-55 6 0,-23 55-6 0,27-63 0 16,-27 63 0-16,26-73 0 0,-26 73 0 0,18-72 2 15,-18 72-2-15,26-67 0 0,-26 67 0 0,17-49-2 16,-17 49 2-16,24-37-9 0,-24 37 9 0,17-27-83 15,-17 27 83-15,18-31-248 0,-18 31 248 0,18-39-837 0,-18 39 837 16</inkml:trace>
  <inkml:trace contextRef="#ctx0" brushRef="#br0" timeOffset="130469.9752">8168 12464 580 0,'0'0'0'0,"0"0"42"16,0 0-42-16,0 0 42 0,0 0-42 0,0 0 65 16,0 0-65-16,0 0 67 0,0 0-67 0,0 0 64 15,0 0-64-15,0 0 57 0,0 0-57 0,0 0 89 16,0 0-89-16,-8-78 60 0,8 78-60 0,-9-12 59 15,9 12-59-15,-18-5 46 0,18 5-46 0,-17-5 37 16,17 5-37-16,-18-2 23 0,18 2-23 0,-17-3 11 16,17 3-11-16,-18 0 4 0,18 0-4 0,-9-7 7 15,9 7-7-15,0 0 2 0,0 0-2 0,0-1 0 16,0 1 0-16,0-4 6 0,0 4-6 0,0 0 6 16,0 0-6-16,0 0 0 0,0 0 0 0,85 0-3 15,-85 0 3-15,149-5 0 0,-149 5 0 0,232-11 2 16,-232 11-2-16,307-21 3 0,-307 21-3 0,378-23 0 0,-378 23 0 0,447-30 3 15,-447 30-3-15,507-27 3 0,-507 27-3 16,550-28 3-16,-550 28-3 0,591-28 0 0,-591 28 0 0,568-23-3 16,-568 23 3-16,533-24-3 0,-533 24 3 0,456-25 0 15,-456 25 0-15,360-17 1 0,-360 17-1 0,258-16 2 16,-258 16-2-16,169-17 2 0,-169 17-2 0,97-9 4 16,-97 9-4-16,41-5 15 0,-41 5-15 0,0-3 55 15,0 3-55-15,0-4 74 0,0 4-74 0,0 0 23 16,0 0-23-16,-41 0 0 0,41 0 0 0,-53 0-93 15,53 0 93-15,-52 17-288 0,52-17 288 0,-59 10-365 16,59-10 365-16</inkml:trace>
  <inkml:trace contextRef="#ctx0" brushRef="#br0" timeOffset="130782.5095">13551 12063 176 0,'0'0'0'0,"0"0"640"0,0 0-640 0,0 0 64 15,0 0-64-15,0 0 193 0,0 0-193 0,0 0 73 16,0 0-73-16,0 0 26 0,0 0-26 0,0 0 8 16,0 0-8-16,-164 54 10 0,164-54-10 0,-18 54 25 15,18-54-25-15,-14 59 38 0,14-59-38 0,0 57 26 16,0-57-26-16,8 50 22 0,-8-50-22 0,41 42 15 16,-41-42-15-16,62 30 11 0,-62-30-11 0,67 22 12 0,-67-22-12 15,79 6 8-15,-79-6-8 0,68 0 12 16,-68 0-12-16,76 0 11 0,-76 0-11 0,52-9 15 0,-52 9-15 0,44-32 31 15,-44 32-31-15,27-44 56 0,-27 44-56 0,8-47 57 16,-8 47-57-16,0-59 43 0,0 59-43 0,0-63 12 16,0 63-12-16,-61-66 11 0,61 66-11 15,-70-48 0-15,70 48 0 0,-94-38-10 0,94 38 10 0,-111-9-55 16,111 9 55-16,-129 0-169 0,129 0 169 0,-155 31-491 16,155-31 491-16</inkml:trace>
  <inkml:trace contextRef="#ctx0" brushRef="#br0" timeOffset="131673.5687">8414 15472 374 0,'0'0'0'0,"0"0"56"0,0 0-56 0,0 0 192 15,0 0-192-15,0 0 103 0,0 0-103 0,0 0 91 16,0 0-91-16,0 0 97 0,0 0-97 0,0 0 79 16,0 0-79-16,-93-23 48 0,93 23-48 0,0 0 42 0,0 0-42 15,0 0 32-15,0 0-32 0,0 0 26 16,0 0-26-16,0 0 12 0,0 0-12 0,0 0 6 0,0 0-6 0,70 8 0 15,-70-8 0-15,120 13 6 0,-120-13-6 0,187 10 25 16,-187-10-25-16,275 0 39 0,-275 0-39 0,328 0 33 16,-328 0-33-16,419 0 32 0,-419 0-32 0,465-23 37 15,-465 23-37-15,515-35 35 0,-515 35-35 0,542-41 14 16,-542 41-14-16,541-44 3 0,-541 44-3 0,515-32 2 16,-515 32-2-16,463-28 3 0,-463 28-3 0,403-19 5 15,-403 19-5-15,334-16 0 0,-334 16 0 0,252-7 2 16,-252 7-2-16,196-8 1 0,-196 8-1 0,120 0 3 15,-120 0-3-15,70 0 8 0,-70 0-8 0,32-7 15 16,-32 7-15-16,9 0 15 0,-9 0-15 0,0 0 0 0,0 0 0 16,0 0-1-16,0 0 1 0,0 17-3 15,0-17 3-15,0 13-57 0,0-13 57 0,0 8-123 0,0-8 123 0,0 0-163 16,0 0 163-16,0 0-218 0,0 0 218 16,0 0-256-16,0 0 256 0</inkml:trace>
  <inkml:trace contextRef="#ctx0" brushRef="#br0" timeOffset="132006.6355">13981 15195 650 0,'0'0'0'0,"0"0"76"15,0 0-76-15,0 0 133 0,0 0-133 0,0 0 167 16,0 0-167-16,0 0 101 0,0 0-101 0,0 0 92 16,0 0-92-16,0 0 55 0,0 0-55 0,-164-22 47 15,164 22-47-15,-50 0 26 0,50 0-26 0,-61 15 9 16,61-15-9-16,-62 26 15 0,62-26-15 0,-49 36 23 15,49-36-23-15,-35 40 24 0,35-40-24 0,-18 38 17 16,18-38-17-16,0 36 16 0,0-36-16 0,0 32 10 16,0-32-10-16,35 27 7 0,-35-27-7 0,62 17 16 0,-62-17-16 0,67 9 9 15,-67-9-9-15,85 4 8 0,-85-4-8 16,88 0 6-16,-88 0-6 0,76 0 6 0,-76 0-6 0,67-20 7 16,-67 20-7-16,53-25 1 0,-53 25-1 0,26-27 8 15,-26 27-8-15,18-37 18 0,-18 37-18 0,0-39 49 16,0 39-49-16,0-43 34 0,0 43-34 0,-9-44 19 15,9 44-19-15,-53-40 12 0,53 40-12 0,-58-32 4 16,58 32-4-16,-71-23 0 0,71 23 0 0,-85-14-10 16,85 14 10-16,-111-7-111 0,111 7 111 0,-129-9-393 15,129 9 393-15</inkml:trace>
  <inkml:trace contextRef="#ctx0" brushRef="#br0" timeOffset="133037.8603">14976 12070 656 0,'0'0'0'0,"0"0"430"0,0 0-430 0,0 0 92 0,0 0-92 0,0 0 185 15,0 0-185-15,0 0 101 0,0 0-101 0,0 0 33 16,0 0-33-16,0 0 0 0,0 0 0 0,0 0-17 15,0 0 17-15,-58 91 0 0,58-91 0 0,-9 100 2 16,9-100-2-16,-18 106 8 0,18-106-8 0,0 91 7 16,0-91-7-16,-9 76 0 0,9-76 0 0,0 60 2 15,0-60-2-15,0 42 2 0,0-42-2 0,0 27 0 16,0-27 0-16,0 13 1 0,0-13-1 0,0 3 1 16,0-3-1-16,0 0 10 0,0 0-10 0,0-7 18 15,0 7-18-15,0-38 20 0,0 38-20 0,0-53 6 16,0 53-6-16,0-73 4 0,0 73-4 0,0-77 0 15,0 77 0-15,0-94 3 0,0 94-3 0,0-103 3 16,0 103-3-16,18-100 6 0,-18 100-6 0,32-91 7 0,-32 91-7 16,35-68 8-16,-35 68-8 0,27-44 14 0,-27 44-14 15,26-27 4-15,-26 27-4 0,26-7 0 0,-26 7 0 0,27 0 0 16,-27 0 0-16,32 0-6 0,-32 0 6 0,35 29-10 16,-35-29 10-16,53 53 0 0,-53-53 0 0,49 74 1 15,-49-74-1-15,44 86 6 0,-44-86-6 0,53 91 4 16,-53-91-4-16,41 89 1 0,-41-89-1 0,44 77 2 15,-44-77-2-15,35 64 0 0,-35-64 0 0,23 53 0 16,-23-53 0-16,9 41-2 0,-9-41 2 0,9 27 0 16,-9-27 0-16,0 18-5 0,0-18 5 0,0 13-46 15,0-13 46-15,0 9-87 0,0-9 87 0,-32 4-116 16,32-4 116-16,-53 0-234 0,53 0 234 0,-61 0-382 0,61 0 382 16</inkml:trace>
  <inkml:trace contextRef="#ctx0" brushRef="#br0" timeOffset="133209.7312">14985 12491 756 0,'0'0'0'0,"0"0"52"0,0 0-52 0,0 0 190 16,0 0-190-16,0 0 174 0,0 0-174 0,0 0 110 16,0 0-110-16,0 0 60 0,0 0-60 0,0 0 26 15,0 0-26-15,-18-74 8 0,18 74-8 0,71-11 3 16,-71 11-3-16,93-12 0 0,-93 12 0 0,111-12-3 16,-111 12 3-16,138-8-34 0,-138 8 34 0,138-15-300 15,-138 15 300-15</inkml:trace>
  <inkml:trace contextRef="#ctx0" brushRef="#br0" timeOffset="134214.6613">14944 15802 967 0,'0'0'0'0,"0"0"37"0,0 0-37 0,0 0 168 0,0 0-168 0,0 0 126 16,0 0-126-16,0 0 94 0,0 0-94 0,0 0 63 15,0 0-63-15,0 0 34 0,0 0-34 0,-44-38 26 16,44 38-26-16,-9 0 19 0,9 0-19 0,-17 33 10 16,17-33-10-16,-18 58 10 0,18-58-10 0,-17 76 11 15,17-76-11-15,-24 74 7 0,24-74-7 0,-12 70 5 16,12-70-5-16,-5 55 2 0,5-55-2 0,-9 40 2 16,9-40-2-16,0 32 1 0,0-32-1 0,0 15 1 15,0-15-1-15,0 8 1 0,0-8-1 0,0 5 3 16,0-5-3-16,0 0 12 0,0 0-12 0,0-5 10 15,0 5-10-15,0-32 18 0,0 32-18 0,0-43 7 0,0 43-7 16,0-60 3-16,0 60-3 0,-9-80 1 16,9 80-1-16,0-83 1 0,0 83-1 0,0-87 0 15,0 87 0-15,0-80 4 0,0 80-4 0,32-68 0 0,-32 68 0 16,35-51-1-16,-35 51 1 0,44-42-3 0,-44 42 3 0,44-27-1 16,-44 27 1-16,41-11-2 0,-41 11 2 0,35-4-3 15,-35 4 3-15,50 0-5 0,-50 0 5 0,35 10-5 16,-35-10 5-16,35 38-6 0,-35-38 6 0,27 43-5 15,-27-43 5-15,8 52-1 0,-8-52 1 0,0 55-1 16,0-55 1-16,0 47-4 0,0-47 4 0,-26 44-11 16,26-44 11-16,-35 32-7 0,35-32 7 0,-41 17-5 15,41-17 5-15,-26 8 0 0,26-8 0 0,-18 0 4 0,18 0-4 16,0 0 0-16,0 0 0 0,0 0-12 0,0 0 12 16,0-16-13-16,0 16 13 0,50-26-15 0,-50 26 15 0,52-21-13 15,-52 21 13-15,71-17-27 0,-71 17 27 16,67-9-17-16,-67 9 17 0,67 0-8 0,-67 0 8 0,53 0-9 15,-53 0 9-15,53 15-6 0,-53-15 6 0,41 39-6 16,-41-39 6-16,17 42 0 0,-17-42 0 0,9 45 0 16,-9-45 0-16,0 44 0 0,0-44 0 0,0 43 1 15,0-43-1-15,-44 39 0 0,44-39 0 0,-67 32 2 16,67-32-2-16,-76 21 0 0,76-21 0 0,-97 16 0 16,97-16 0-16,-111 11-3 0,111-11 3 0,-120 5-98 15,120-5 98-15,-111 0-160 0,111 0 160 0,-103-5-290 16,103 5 290-16,-102-43-615 0,102 43 615 0</inkml:trace>
  <inkml:trace contextRef="#ctx0" brushRef="#br0" timeOffset="134777.136">12711 13901 1133 0,'0'0'0'0,"0"0"7"0,0 0-7 0,0 0 55 16,0 0-55-16,-18-122 110 0,18 122-110 0,0-11 84 16,0 11-84-16,0 0 34 0,0 0-34 0,0 4 0 15,0-4 0-15,9 50-4 0,-9-50 4 0,41 79 0 16,-41-79 0-16,35 106 6 0,-35-106-6 0,35 108 5 15,-35-108-5-15,41 106 5 0,-41-106-5 0,27 85 1 0,-27-85-1 16,35 67 2-16,-35-67-2 0,26 40 4 0,-26-40-4 16,18 23 0-16,-18-23 0 0,14 14 2 0,-14-14-2 0,9 1 2 15,-9-1-2-15,0 0 8 0,0 0-8 0,0-1 20 16,0 1-20-16,3-37 40 0,-3 37-40 0,6-57 18 16,-6 57-18-16,9-71 2 0,-9 71-2 0,17-79 7 15,-17 79-7-15,18-97 2 0,-18 97-2 0,17-106 2 16,-17 106-2-16,27-91 1 0,-27 91-1 0,23-80 2 15,-23 80-2-15,20-45 0 0,-20 45 0 0,15-24 0 16,-15 24 0-16,18-8-4 0,-18 8 4 0,17 0-17 16,-17 0 17-16,35 0-122 0,-35 0 122 0,44 32-193 15,-44-32 193-15,50 35-348 0,-50-35 348 0,44 32-603 0,-44-32 603 16</inkml:trace>
  <inkml:trace contextRef="#ctx0" brushRef="#br0" timeOffset="135245.9005">13767 14018 296 0,'0'0'0'0,"0"0"741"15,0 0-741-15,0 0 66 0,0 0-66 0,0 0 109 16,0 0-109-16,0 0 9 0,0 0-9 0,0 0 3 16,0 0-3-16,-17 140 17 0,17-140-17 0,0 59 37 15,0-59-37-15,0 63 45 0,0-63-45 0,0 58 36 16,0-58-36-16,0 50 17 0,0-50-17 0,-18 45 13 15,18-45-13-15,-9 27 6 0,9-27-6 0,-8 17 8 16,8-17-8-16,0 6 4 0,0-6-4 0,0 0 7 0,0 0-7 0,0 0 17 16,0 0-17-16,-9 0 34 0,9 0-34 0,-18-32 28 15,18 32-28-15,-8-42 6 0,8 42-6 0,-9-55 3 16,9 55-3-16,-9-69 2 0,9 69-2 0,0-79 2 16,0 79-2-16,0-85 1 0,0 85-1 0,0-86 4 15,0 86-4-15,18-80 0 0,-18 80 0 0,43-64 2 16,-43 64-2-16,50-44 1 0,-50 44-1 0,44-25 0 15,-44 25 0-15,62-13-3 0,-62 13 3 0,49-5 0 16,-49 5 0-16,53 0-4 0,-53 0 4 0,50 6-4 16,-50-6 4-16,44 31-2 0,-44-31 2 0,35 43 0 15,-35-43 0-15,41 55 2 0,-41-55-2 0,26 64 1 16,-26-64-1-16,18 69 6 0,-18-69-6 0,8 71 5 0,-8-71-5 16,9 63 0-16,-9-63 0 0,0 59 1 0,0-59-1 15,0 57 0-15,0-57 0 0,0 44-1 0,0-44 1 0,-17 31-22 16,17-31 22-16,-18 27-67 0,18-27 67 0,-32 12-109 15,32-12 109-15,-35 9-165 0,35-9 165 0,-35 0-296 16,35 0 296-16,-53-9-853 0,53 9 853 0</inkml:trace>
  <inkml:trace contextRef="#ctx0" brushRef="#br0" timeOffset="135891.2025">13741 14174 806 0,'0'0'0'0,"0"0"50"16,0 0-50-16,0 0 21 0,0 0-21 0,0 0 94 15,0 0-94-15,0 0 44 0,0 0-44 0,0 0 26 0,0 0-26 16,290-107 25-16,-290 107-25 0,96-22 25 0,-96 22-25 16,85-23 20-16,-85 23-20 0,79-19 14 0,-79 19-14 0,59-17 1 15,-59 17-1-15,44-11 5 0,-44 11-5 0,41-12 0 16,-41 12 0-16,35-4 0 0,-35 4 0 0,26 0-2 16,-26 0 2-16,26 0-1 0,-26 0 1 0,33 12-3 15,-33-12 3-15,26 32-3 0,-26-32 3 0,18 41-3 16,-18-41 3-16,17 43 0 0,-17-43 0 0,18 49 3 15,-18-49-3-15,8 49 4 0,-8-49-4 0,0 45 5 16,0-45-5-16,0 40 2 0,0-40-2 0,0 36 3 16,0-36-3-16,0 28 3 0,0-28-3 0,0 16 4 15,0-16-4-15,-8 11 5 0,8-11-5 0,-18 0 23 0,18 0-23 16,-17 0 29-16,17 0-29 0,-18 0 37 16,18 0-37-16,-23-23 23 0,23 23-23 0,-21-36 7 0,21 36-7 0,-15-49 3 15,15 49-3-15,-8-59 0 0,8 59 0 16,0-68 4-16,0 68-4 0,0-76 0 0,0 76 0 0,23-68-1 15,-23 68 1-15,44-59 0 0,-44 59 0 0,44-43 0 16,-44 43 0-16,44-23-4 0,-44 23 4 0,32-10-3 16,-32 10 3-16,35 0-2 0,-35 0 2 0,35 0-5 15,-35 0 5-15,18 37-5 0,-18-37 5 0,17 47-4 16,-17-47 4-16,0 51-7 0,0-51 7 0,0 53-1 16,0-53 1-1,0 42 0-15,0-42 0 0,-8 32 3 0,8-32-3 0,-18 22 0 16,18-22 0-16,-9 5 0 0,9-5 0 0,0 0 3 15,0 0-3-15,0 0 3 0,0 0-3 0,0 0 4 16,0 0-4-16,18 0 2 0,-18 0-2 0,50-10 0 16,-50 10 0-16,52-11 0 0,-52 11 0 0,59-6-2 15,-59 6 2-15,44 0-3 0,-44 0 3 0,44 0-1 16,-44 0 1-16,41 17-5 0,-41-17 5 0,17 36-5 16,-17-36 5-16,18 44-2 0,-18-44 2 0,0 47 0 0,0-47 0 15,0 49 4-15,0-49-4 0,-27 52 15 0,27-52-15 16,-58 43 16-16,58-43-16 0,-79 44 18 0,79-44-18 0,-68 32 17 15,68-32-17-15,-67 15 8 0,67-15-8 0,-61 12 8 16,61-12-8-16,-53 0 4 0,53 0-4 0,-41 0 0 16,41 0 0-16,-44-17-71 0,44 17 71 0,-26-33-178 15,26 33 178-15,-18-45-422 0,18 45 422 0</inkml:trace>
  <inkml:trace contextRef="#ctx0" brushRef="#br0" timeOffset="136109.9042">15837 14067 893 0,'0'0'0'0,"0"0"132"0,0 0-132 0,0 0 90 16,0 0-90-16,0 0 174 0,0 0-174 0,0 0 110 16,0 0-110-16,298-11 74 0,-298 11-74 0,70-11 39 15,-70 11-39-15,59-6 17 0,-59 6-17 0,44-4 0 16,-44 4 0-16,26 0 0 0,-26 0 0 0,18 0-27 15,-18 0 27-15,0 0-272 0,0 0 272 0,-18 0-627 16,18 0 627-16</inkml:trace>
  <inkml:trace contextRef="#ctx0" brushRef="#br0" timeOffset="136297.4363">15904 14264 1085 0,'0'0'0'0,"0"0"49"0,0 0-49 0,0 0 113 0,0 0-113 0,0 0 49 16,0 0-49-16,0 0 44 0,0 0-44 15,231 10 64-15,-231-10-64 0,155 0 28 0,-155 0-28 0,164 0 0 16,-164 0 0-16,138-17-28 0,-138 17 28 16,93-19-571-16,-93 19 571 0</inkml:trace>
  <inkml:trace contextRef="#ctx0" brushRef="#br0" timeOffset="183760.5251">8534 10191 332 0,'0'0'0'0,"-298"10"0"15,298-10 0-15,-337 3-77 0,337-3 77 0,-383 0 0 16,383 0 0-16,-413 0 13 0,413 0-13 0,-421 0 20 16,421 0-20-16,-404 0 35 0,404 0-35 0,-395 0 34 15,395 0-34-15,-378 0 12 0,378 0-12 0,-386 0 2 16,386 0-2-16,-422 7 16 0,422-7-16 0,-448 43 16 15,448-43-16-15,-480 69 0 0,480-69 0 0,-488 86-3 16,488-86 3-16,-472 111-8 0,472-111 8 0,-456 129-29 0,456-129 29 16,-430 169-38-16,430-169 38 0,-413 198-158 15,413-198 158-15,-445 232-22 0,445-232 22 0,-430 228 0 0,430-228 0 0,-386 210 0 16,386-210 0-16,-308 186-122 0,308-186 122 0,-181 154 0 31,181-154 0-31,-53 135 133 0,53-135-133 0,18 126 98 0,-18-126-98 0,155 119 14 0,-155-119-14 0,231 117 0 16,-231-117 0-16,275 134 1 0,-275-134-1 0,334 155 4 15,-334-155-4-15,336 171 0 0,-336-171 0 0,328 181-37 16,-328-181 37-16,299 181 0 0,-299-181 0 0,248 183-45 16,-248-183 45-16,205 177 0 0,-205-177 0 0,155 175 32 15,-155-175-32-15,115 170 94 0,-115-170-94 0,93 165 25 16,-93-165-25-16,62 158 114 0,-62-158-114 0,41 142 84 16,-41-142-84-16,26 138 98 0,-26-138-98 0,0 139 37 15,0-139-37-15,9 119 17 0,-9-119-17 0,14 108 9 0,-14-108-9 16,21 90 0-16,-21-90 0 0,41 64 0 0,-41-64 0 15,61 62-1-15,-61-62 1 0,68 50 0 0,-68-50 0 0,79 43 0 16,-79-43 0-16,67 48 6 0,-67-48-6 0,70 47 10 16,-70-47-10-16,59 49 6 0,-59-49-6 0,67 53 9 15,-67-53-9-15,62 42 5 0,-62-42-5 0,58 49 0 16,-58-49 0-16,53 40 0 0,-53-40 0 0,44 40 1 16,-44-40-1-16,41 36 0 0,-41-36 0 0,26 34 1 15,-26-34-1-15,18 36 20 0,-18-36-20 0,8 44 43 0,-8-44-43 0,0 41 16 16,0-41-16-16,0 48 0 0,0-48 0 0,0 43-1 15,0-43 1-15,-49 39-55 0,49-39 55 0,-71 37-54 16,71-37 54-16,-93 36-86 0,93-36 86 0,-138 48-103 16,138-48 103-16,-190 60-147 0,190-60 147 0,-231 54-315 15,231-54 315-15</inkml:trace>
  <inkml:trace contextRef="#ctx0" brushRef="#br0" timeOffset="185702.7909">1633 15385 364 0,'0'0'0'0,"0"0"58"16,0 0-58-16,0 0 87 0,0 0-87 0,0 0 68 15,0 0-68-15,0 0 44 0,0 0-44 0,0 0 25 16,0 0-25-16,0 0 71 0,0 0-71 0,0 0 55 0,0 0-55 0,-3-123 53 15,3 123-53-15,0-12 34 0,0 12-34 16,-9-8 41-16,9 8-41 0,-17 0 17 0,17 0-17 0,-24-5 12 16,24 5-12-16,-17 0 0 0,17 0 0 0,-27 0-1 15,27 0 1-15,-23 0 0 0,23 0 0 0,-26 0 0 16,26 0 0-16,-44 0 0 0,44 0 0 0,-44 0 0 16,44 0 0-16,-68 0 0 0,68 0 0 0,-70 13 0 15,70-13 0-15,-85 23-2 0,85-23 2 0,-70 21-1 16,70-21 1-16,-76 18 0 0,76-18 0 0,-50 16 1 15,50-16-1-15,-35 9 0 0,35-9 0 0,-26 7 1 16,26-7-1-16,-18 5 0 0,18-5 0 0,-9 0 3 16,9 0-3-16,0 0 2 0,0 0-2 0,-8 0 5 0,8 0-5 15,0 0 4-15,0 0-4 0,0 4 4 16,0-4-4-16,0 0 8 0,0 0-8 0,0 0 13 0,0 0-13 0,0 0 11 16,0 0-11-16,52 0 12 0,-52 0-12 0,103-4 31 15,-103 4-31-15,146-23 40 0,-146 23-40 0,187-36 34 16,-187 36-34-16,235-45 20 0,-235 45-20 0,266-57 12 15,-266 57-12-15,281-54 16 0,-281 54-16 0,301-57 15 16,-301 57-15-16,302-50 16 0,-302 50-16 0,284-42 13 16,-284 42-13-16,240-33 17 0,-240 33-17 0,181-22 12 15,-181 22-12-15,111-15 10 0,-111 15-10 0,50-4 3 16,-50 4-3-16,18 0 7 0,-18 0-7 0,0 0 12 16,0 0-12-16,0 0 11 0,0 0-11 0,0 0 7 0,0 0-7 0,0 4 0 15,0-4 0-15,-27 23-33 0,27-23 33 0,-41 15-274 16,41-15 274-16</inkml:trace>
  <inkml:trace contextRef="#ctx0" brushRef="#br0" timeOffset="186218.4509">1331 16924 587 0,'0'0'0'0,"0"0"70"0,0 0-70 0,0 0 193 16,0 0-193-16,0 0 114 0,0 0-114 0,-26-133 106 16,26 133-106-16,-26-39 103 0,26 39-103 0,-27-32 109 15,27 32-109-15,-26-27 100 0,26 27-100 0,-23-16 68 16,23 16-68-16,-9-9 43 0,9 9-43 0,-9 0 39 15,9 0-39-15,-9 0 31 0,9 0-31 0,0 4 0 16,0-4 0-16,-8 38-7 0,8-38 7 0,0 69 0 16,0-69 0-16,0 84 6 0,0-84-6 0,0 94 5 15,0-94-5-15,0 100 7 0,0-100-7 0,0 96 4 16,0-96-4-16,0 84 4 0,0-84-4 0,0 81 2 0,0-81-2 0,0 64 0 16,0-64 0-16,0 50 0 0,0-50 0 15,0 36-1-15,0-36 1 0,0 27-5 0,0-27 5 0,17 17-60 16,-17-17 60-16,9 4-221 0,-9-4 221 0,9 0-338 15,-9 0 338-15</inkml:trace>
  <inkml:trace contextRef="#ctx0" brushRef="#br0" timeOffset="186640.3167">1967 16863 736 0,'0'0'0'0,"0"0"26"16,0 0-26-16,0 0 138 0,0 0-138 0,0 0 114 16,0 0-114-16,0 0 89 0,0 0-89 0,0 0 65 15,0 0-65-15,0 0 47 0,0 0-47 0,-9 0 35 16,9 0-35-16,-27 18 23 0,27-18-23 0,-26 37 16 16,26-37-16-16,-32 44 9 0,32-44-9 0,-35 52 8 15,35-52-8-15,-9 52 5 0,9-52-5 0,-9 50 11 16,9-50-11-16,0 43 10 0,0-43-10 0,0 38 17 15,0-38-17-15,27 32 9 0,-27-32-9 0,43 20 7 16,-43-20-7-16,41 12 8 0,-41-12-8 0,36 3 4 16,-36-3-4-16,41 5 0 0,-41-5 0 0,20 0 10 15,-20 0-10-15,18 0 8 0,-18 0-8 0,14-5 10 0,-14 5-10 0,9-19 19 16,-9 19-19-16,0-28 12 0,0 28-12 16,0-37 4-16,0 37-4 0,0-42 2 0,0 42-2 0,-26-49 9 15,26 49-9-15,-50-51 0 0,50 51 0 0,-53-51 0 16,53 51 0-16,-41-42-1 0,41 42 1 0,-35-32 0 15,35 32 0-15,-17-16-3 0,17 16 3 0,-9-11-7 16,9 11 7-16,0 0-47 0,0 0 47 0,0 0-263 16,0 0 263-16,17 0-280 0,-17 0 280 0,50 0-777 15,-50 0 777-15</inkml:trace>
  <inkml:trace contextRef="#ctx0" brushRef="#br0" timeOffset="187140.3622">2414 16858 778 0,'0'0'0'0,"0"0"41"0,0 0-41 0,0 0 187 16,0 0-187-16,0 0 134 0,0 0-134 0,0 0 105 15,0 0-105-15,0 0 57 0,0 0-57 0,0 0 50 16,0 0-50-16,-11-51 15 0,11 51-15 0,0 16 2 15,0-16-2-15,20 35 3 0,-20-35-3 0,32 49 14 16,-32-49-14-16,44 59 25 0,-44-59-25 0,41 68 19 16,-41-68-19-16,35 81 20 0,-35-81-20 0,27 77 13 15,-27-77-13-15,26 77 12 0,-26-77-12 0,23 67 9 16,-23-67-9-16,9 57 7 0,-9-57-7 0,12 32 7 0,-12-32-7 16,6 15 0-16,-6-15 0 0,3 9 4 0,-3-9-4 15,6 0 3-15,-6 0-3 0,2 0 19 0,-2 0-19 0,0-13 52 16,0 13-52-16,6-43 75 0,-6 43-75 15,9-74 18-15,-9 74-18 0,35-90 6 0,-35 90-6 0,50-113 0 16,-50 113 0-16,79-122-2 0,-79 122 2 0,102-128-8 16,-102 128 8-16,112-118-128 0,-112 118 128 0,-293-392-1537 47,293 392 1537-47,-15-25 0 15,15 25 0-15,94-32 0 0,-94 32 0 0,222-42 0 16,-222 42 0-16,963-44 0 0,-963 44 0 0,179-43 0 15,-179 43 0-15,225 0 0 0,-225 0 0 0,188-89 0 0,-188 89 0 16,207-65 0-16,-207 65 0 0,223-38 0 0,-223 38 0 16,196-11 0-16,-196 11 0 0</inkml:trace>
  <inkml:trace contextRef="#ctx0" brushRef="#br0" timeOffset="208825.8755">14247 12562 0 0,'0'0'0'0,"-17"15"0"0,17-15 0 0,-85 64 0 16,85-64 0-16,-53 22 0 0,53-22 0 0,-120 85 0 15,120-85 0-15,0 103 0 0,0-103 0 0,-181 95 0 16,181-95 0-16,-138 101 0 0,138-101 0 0,0 102 0 16,0-102 0-16,-102 101 0 0,102-101 0 0,0 102 0 15,0-102 0-15,-27 111 0 0,27-111 0 0,0 124 0 16,0-124 0-16,0 126 0 0,0-126 0 0,0 141 0 15,0-141 0-15,79 136 0 0,-79-136 0 0,103 136 0 16,-103-136 0-16,137 131 0 0,-137-131 0 0,85 131 0 0,-85-131 0 16,103 138 0-16,-103-138 0 0,88 142 0 0,-88-142 0 15,102 152 0-15,-102-152 0 0,102 150 0 0,-102-150 0 0,79 170 0 16,-79-170 0-16,0 172 0 0,0-172 0 0,112 192 0 16,-112-192 0-16,111 203 0 0,-111-203 0 0,76 196 0 15,-76-196 0-15,0 183 0 0,0-183 0 0,114 166 0 16,-114-166 0-16,111 153 0 0,-111-153 0 0,85 136 0 15,-85-136 0-15,76 122 0 0,-76-122 0 0,0 104 0 16,0-104 0-16,9 91 0 0,-9-91 0 0,18 72 0 16,-18-72 0-16,8 42 0 0,-8-42 0 0,27 0 0 15,-27 0 0-15,26 0 0 0,-26 0 0 0,0 0 0 16,0 0 0-16,0-27 0 0,0 27 0 0,0-91 0 0,0 91 0 16,-44-91 0-16,44 91 0 0,-76-101 0 0,76 101 0 15,-111-118 0-15,111 118 0 0,-138-117 0 0,138 117 0 16,-146-128 0-16,146 128 0 0,-97-129 0 0,97 129 0 15,-93-133 0-15,93 133 0 0,-85-142 0 0,85 142 0 0,-79-152 0 16,79 152 0-16,-94-144 0 0,94 144 0 0,-102-138 0 16,102 138 0-16,-120-124 0 0,120 124 0 0,-138-123 0 15,138 123 0-15,-172-127 0 0,172 127 0 0,-205-129 0 16,205 129 0-16,-217-138 0 0,217 138 0 0,-231-144 0 16,231 144 0-16,-205-156 0 0,205 156 0 0,-190-159 0 15,190 159 0-15,-188-171 0 0,188 171 0 0,-155-172 0 16,155 172 0-16,-137-165 0 0,137 165 0 0,-120-148 0 15,120 148 0-15,-103-121 0 0,103 121 0 0,-96-87 0 0,96 87 0 16,-94-67 0-16,94 67 0 0,-70-53 0 16,70 53 0-16,0 0 0 0,0 0 0 0,0 0 0 0,0 0 0 0,-15-11 0 15,15 11 0-15,0-10 0 0,0 10 0 16,120-16 0-16,-120 16 0 0,76-42 0 0,-76 42 0 0,0-21 0 16,0 21 0-16,0-15 0 0,0 15 0 0,0-8 0 15,0 8 0-15,0-4 0 0,0 4 0 0,9 0 0 16,-9 0 0-16,9 4 0 0,-9-4 0 0,0 44 0 15,0-44 0-15,0 64 0 0,0-64 0 0,0 10 0 16,0-10 0-16,0 17 0 0,0-17 0 0,0 10 0 16,0-10 0-16,0 10 0 0,0-10 0 0,0 27 0 15,0-27 0-15,35 37 0 0,-35-37 0 0,41 16 0 0,-41-16 0 16,35 12 0-16,-35-12 0 0,62 11 0 16,-62-11 0-16,35 5 0 0,-35-5 0 0,76 0 0 0,-76 0 0 0,85 0 0 15,-85 0 0-15,26 0 0 0,-26 0 0 0,26 0 0 16,-26 0 0-16,50-12 0 0,-50 12 0 15,26-20 0-15,-26 20 0 0,27-32 0 0,-27 32 0 16,9-44 0-16,-9 44 0 0,0-52 0 0,0 52 0 0,0-72 0 0,0 72 0 0,0-50 0 16,0 50 0-16,-18-55 0 0,18 55 0 0,-26-58 0 15,26 58 0-15,-27-53 0 0,27 53 0 0,-32-54 0 16,32 54 0-16,-26-55 0 0,26 55 0 0,-27-53 0 16,27 53 0-16,-17-52 0 0,17 52 0 0,-24-55 0 15,24 55 0-15,-26-52 0 0,26 52 0 0,-17-53 0 16,17 53 0-16,-27-46 0 0,27 46 0 0,-26-40 0 15,26 40 0-15,-26-12 0 0,26 12 0 0,-33-10 0 16,33 10 0-16,-52-10 0 0,52 10 0 0,-27-5 0 16,27 5 0-16,-58-32 0 0,58 32 0 0,-44-6 0 15,44 6 0-15,-35-12 0 0,35 12 0 0,-35-9 0 16,35 9 0-16,-33-12 0 0,33 12 0 0,-26-10 0 0,26 10 0 16,-17-5 0-16,17 5 0 0,-9-10 0 0,9 10 0 15,-18-7 0-15,18 7 0 0,-9-5 0 0,9 5 0 0,-8-4 0 16,8 4 0-16,-9-2 0 0,9 2 0 0,-15-4 0 15,15 4 0-15,0 0 0 0,0 0 0 0,-17-5 0 16,17 5 0-16,-9-5 0 0,9 5 0 0,-18-7 0 16,18 7 0-16,-8-4 0 0,8 4 0 0,-27-11 0 15,27 11 0-15,-14-9 0 0,14 9 0 0,-21-14 0 16,21 14 0-16,-23-13 0 0,23 13 0 0,-18-17 0 16,18 17 0-16,-17-17 0 0,17 17 0 0,-18-15 0 15,18 15 0-15,-18-17 0 0,18 17 0 0,-17-10 0 16,17 10 0-16,-9-17 0 0,9 17 0 0,-15-6 0 15,15 6 0-15,-17-9 0 0,17 9 0 0,-9-12 0 16,9 12 0-16,-9-5 0 0,9 5 0 0,0-4 0 16,0 4 0-16,0-2 0 0,0 2 0 0,0-4 0 0,0 4 0 15,0-5 0-15,0 5 0 0,0 0 0 0,0 0 0 16,0-5 0-16,0 5 0 0,0-3 0 0,0 3 0 0,0-4 0 16,0 4 0-16,0-4 0 0,0 4 0 0,0-2 0 15,0 2 0-15,0 0 0 0,0 0 0 0,0 0 0 16,0 0 0-16,-8 0 0 0,8 0 0 0,-9-3 0 15,9 3 0-15,-9-2 0 0,9 2 0 0,0-4 0 16,0 4 0-16,0-5 0 0,0 5 0 0,0-3 0 16,0 3 0-16,0-5 0 0,0 5 0 0,0-4 0 15,0 4 0-15,0 0 0 0,0 0 0 0,0 0 0 0,0 0 0 0,0 0 0 16,0 0 0-16,0 0 0 16,0 0 0-16,0 0 0 0,0 0 0 0,-9 0 0 0,9 0 0 0,0 0 0 15,0 0 0-15,0 0 0 0,0 0 0 16,0 0 0-16,0 0 0 0,0 0 0 0,0 0 0 0,0 0 0 15,0 0 0-15,0 0 0 0,0 0 0 0,9 0 0 16,-9 0 0-16,18-4 0 0,-18 4 0 0,8 0 0 16,-8 0 0-16,9-5 0 0,-9 5 0 0,0 0 0 15,0 0 0-15,9-6 0 0,-9 6 0 0,0 0 0 16,0 0 0-16,0-4 0 0,0 4 0 0,0-4 0 16,0 4 0-16,9-5 0 0,-9 5 0 0,8-3 0 15,-8 3 0-15,6-5 0 0,-6 5 0 0,3-2 0 16,-3 2 0-16,6-3 0 0,-6 3 0 0,0 0 0 15,0 0 0-15,0 0 0 0,0 0 0 0,0 0 0 16,0 0 0-16,0 0 0 0,0 0 0 0,0 0 0 0,0 0 0 0,0 0 0 16,0 0 0-16,9 0 0 0,-9 0 0 0,9 0 0 15,-9 0 0-15,8 0 0 0,-8 0 0 0,27-2 0 16,-27 2 0-16,17 0 0 0,-17 0 0 0,9 0 0 16,-9 0 0-16,18 0 0 0,-18 0 0 0,17 0 0 15,-17 0 0-15,15-4 0 0,-15 4 0 0,12-8 0 16,-12 8 0-16,14-4 0 0,-14 4 0 0,9-4 0 15,-9 4 0-15,18-5 0 0,-18 5 0 0,0 0 0 16,0 0 0-16,0-2 0 0,0 2 0 0,0-3 0 16,0 3 0-16,0-5 0 0,0 5 0 0,0-7 0 15,0 7 0-15,0-10 0 0,0 10 0 0,0-5 0 16,0 5 0-16,0-6 0 0,0 6 0 0,0-11 0 16,0 11 0-16,0-1 0 0,0 1 0 0,0-9 0 0,0 9 0 15,0-12 0-15,0 12 0 0,0-10 276 0,0 10-276 0,0 0 100 16,0 0-100-16,0 0 122 0,0 0-122 0,0 0 106 15,0 0-106-15,0 0 62 0,0 0-62 0,0 0 42 16,0 0-42-16,0 0 52 0,0 0-52 0,0 0 37 16,0 0-37-16,0 0 30 0,0 0-30 0,0-42 35 15,0 42-35-15,0 0 43 0,0 0-43 0,0 0 48 16,0 0-48-16,0 0 34 0,0 0-34 0,0 0 32 16,0 0-32-16,0 0 20 0,0 0-20 0,0 0 20 0,0 0-20 0,0 0 17 15,0 0-17-15,0 0 18 0,0 0-18 0,0 0 10 16,0 0-10-16,0 0 3 0,0 0-3 0,0 0 2 15,0 0-2-15,0 0 0 0,0 0 0 0,0 0 8 16,0 0-8-16,0 0 12 0,0 0-12 0,0 0 22 16,0 0-22-16,0 0 12 0,0 0-12 0,0 0 6 15,0 0-6-15,0 9 5 0,0-9-5 0,0 11 8 0,0-11-8 0,0 12 13 16,0-12-13-16,0 10 12 16,0-10-12-16,0 10 24 0,0-10-24 0,0 7 38 0,0-7-38 0,0 5 28 15,0-5-28-15,0 10 29 0,0-10-29 16,0 15 22-16,0-15-22 0,0 16 18 0,0-16-18 0,0 23 18 15,0-23-18-15,0 27 18 0,0-27-18 0,-9 30 12 16,9-30-12-16,-9 27 10 0,9-27-10 0,0 28 5 16,0-28-5-16,-9 22 16 0,9-22-16 0,-9 25 10 15,9-25-10-15,0 27 10 0,0-27-10 0,-8 26 11 16,8-26-11-16,-9 28 12 0,9-28-12 0,-6 30 10 16,6-30-10-16,-9 32 12 0,9-32-12 0,-9 35 5 15,9-35-5-15,-8 32 8 0,8-32-8 0,-9 37 5 16,9-37-5-16,0 37 11 0,0-37-11 0,-9 43 2 0,9-43-2 15,0 41 5-15,0-41-5 0,-9 45 5 16,9-45-5-16,0 41 9 0,0-41-9 0,0 48 7 0,0-48-7 16,-8 44 2-16,8-44-2 0,-9 43 1 0,9-43-1 15,0 41 4-15,0-41-4 0,0 44 6 0,0-44-6 0,0 38 0 16,0-38 0-16,0 41 4 0,0-41-4 16,0 36 2-16,0-36-2 0,0 35 1 0,0-35-1 0,0 37 2 15,0-37-2-15,0 36 8 0,0-36-8 0,-9 33 3 16,9-33-3-16,0 34 0 0,0-34 0 0,-9 36 7 15,9-36-7-15,-9 32 4 0,9-32-4 0,-8 36 1 16,8-36-1-16,0 33 0 0,0-33 0 0,-9 32 5 16,9-32-5-16,0 32 3 0,0-32-3 0,0 34 1 15,0-34-1-15,0 31 2 0,0-31-2 0,0 32 3 16,0-32-3-16,0 32 2 0,0-32-2 0,0 32 0 0,0-32 0 16,0 27 2-16,0-27-2 0,0 32 4 0,0-32-4 15,0 30 6-15,0-30-6 0,9 32 1 0,-9-32-1 0,17 32 6 16,-17-32-6-16,9 33 1 0,-9-33-1 0,18 32 4 15,-18-32-4-15,8 42 3 0,-8-42-3 0,9 39 0 16,-9-39 0-16,18 40 3 0,-18-40-3 0,17 40 2 16,-17-40-2-16,9 41 1 0,-9-41-1 0,15 33 2 15,-15-33-2-15,8 42 4 0,-8-42-4 0,0 34 2 16,0-34-2-16,9 37 2 0,-9-37-2 0,9 35 4 16,-9-35-4-16,9 40 0 0,-9-40 0 0,9 37 4 15,-9-37-4-15,0 36 1 0,0-36-1 0,0 35 0 16,0-35 0-16,8 32 0 0,-8-32 0 0,0 36 4 15,0-36-4-15,9 36 2 0,-9-36-2 0,9 32 1 0,-9-32-1 16,9 38 1-16,-9-38-1 0,8 38 4 0,-8-38-4 16,9 36 0-16,-9-36 0 0,15 34 1 0,-15-34-1 15,12 31 3-15,-12-31-3 0,8 32 0 0,-8-32 0 16,6 32 1-16,-6-32-1 0,9 34 1 0,-9-34-1 0,9 32 1 16,-9-32-1-16,9 27 2 0,-9-27-2 0,8 24 1 15,-8-24-1-15,9 27 1 0,-9-27-1 0,9 21 2 16,-9-21-2-16,9 23 0 0,-9-23 0 0,8 26 0 15,-8-26 0-15,9 21 2 0,-9-21-2 0,9 22 1 16,-9-22-1-16,15 25 1 0,-15-25-1 0,3 18 1 16,-3-18-1-16,5 20 0 0,-5-20 0 0,3 17 0 15,-3-17 0-15,6 19 1 0,-6-19-1 0,3 18 1 0,-3-18-1 16,6 17 2-16,-6-17-2 0,0 15 0 16,0-15 0-16,0 17 1 0,0-17-1 0,0 14 0 0,0-14 0 15,0 11 1-15,0-11-1 0,0 12 0 0,0-12 0 0,0 10 0 16,0-10 0-16,0 15 0 0,0-15 0 0,0 10 1 15,0-10-1-15,9 13 0 0,-9-13 0 0,0 15 2 16,0-15-2-16,0 12 0 0,0-12 0 0,0 9 1 16,0-9-1-16,0 11 0 0,0-11 0 0,0 12 0 15,0-12 0-15,0 9 0 0,0-9 0 0,0 11 0 16,0-11 0-16,0 7 1 0,0-7-1 0,0 5 0 16,0-5 0-16,0 9 0 0,0-9 0 0,0 1 1 15,0-1-1-15,0 10 0 0,0-10 0 0,0 6 1 16,0-6-1-16,0 1 0 0,0-1 0 0,0 5 1 0,0-5-1 15,0 4 2-15,0-4-2 0,0 0 1 16,0 0-1-16,0 0 3 0,0 0-3 0,0 0 3 0,0 0-3 0,0 0 6 16,0 0-6-16,0 0 6 0,0 0-6 15,0 0 7-15,0 0-7 0,0 0 8 0,0 0-8 0,0 0 6 16,0 0-6-16,0 0 0 0,0 0 0 0,0 0-2 16,0 0 2-16,0 11-9 0,0-11 9 0,0 0-106 15,0 0 106-15,-35 0-778 0,35 0 778 0</inkml:trace>
  <inkml:trace contextRef="#ctx0" brushRef="#br0" timeOffset="323673.8113">17578 13908 249 0,'0'0'0'0,"0"0"178"16,0 0-178-16,0 0 101 0,0 0-101 0,0 0 102 16,0 0-102-16,0 0 79 0,0 0-79 0,0 0 67 15,0 0-67-15,0 0 59 0,0 0-59 0,0 0 49 16,0 0-49-16,-67-17 55 0,67 17-55 0,-9 0 42 15,9 0-42-15,-9-5 46 0,9 5-46 0,-9 0 34 16,9 0-34-16,0 0 30 0,0 0-30 0,-8-2 27 16,8 2-27-16,-9-4 30 0,9 4-30 0,-9 0 27 0,9 0-27 0,-9-6 21 15,9 6-21-15,-9 0 20 0,9 0-20 0,-8 0 19 16,8 0-19-16,-9 0 16 0,9 0-16 0,-9 0 16 16,9 0-16-16,-23 0 12 0,23 0-12 0,-18 0 11 15,18 0-11-15,-26 0 4 0,26 0-4 0,-27 6 4 16,27-6-4-16,-35 20 1 0,35-20-1 0,-41 23 2 15,41-23-2-15,-35 32 2 0,35-32-2 0,-35 31 3 16,35-31-3-16,-32 43 7 0,32-43-7 0,-26 38 3 16,26-38-3-16,-27 37 5 0,27-37-5 0,-17 39 6 15,17-39-6-15,-9 40 7 0,9-40-7 0,0 34 4 16,0-34-4-16,0 36 8 0,0-36-8 0,0 38 5 16,0-38-5-16,0 33 3 0,0-33-3 0,0 32 6 15,0-32-6-15,17 32 8 0,-17-32-8 0,18 25 8 0,-18-25-8 16,26 23 2-16,-26-23-2 0,33 20 6 15,-33-20-6-15,17 17 1 0,-17-17-1 0,26 9 1 0,-26-9-1 0,18 1 0 16,-18-1 0-16,26 5 9 0,-26-5-9 0,18 0 5 16,-18 0-5-16,23 0 2 0,-23 0-2 0,35-5 9 15,-35 5-9-15,36-16 11 0,-36 16-11 0,44-31 5 16,-44 31-5-16,49-31 6 0,-49 31-6 0,44-32 1 16,-44 32-1-16,35-35 6 0,-35 35-6 0,27-36 5 15,-27 36-5-15,14-37 7 0,-14 37-7 0,18-35 14 16,-18 35-14-16,9-36 19 0,-9 36-19 0,0-32 26 15,0 32-26-15,0-28 24 0,0 28-24 0,0-25 24 16,0 25-24-16,0-20 16 0,0 20-16 0,0-18 12 0,0 18-12 0,0-15 9 16,0 15-9-16,-9-12 0 15,9 12 0-15,-18-9-3 0,18 9 3 0,-26-13-14 0,26 13 14 16,-32-9-118-16,32 9 118 0,-18-15-245 0,18 15 245 0,-9-23-616 16,9 23 616-16</inkml:trace>
  <inkml:trace contextRef="#ctx0" brushRef="#br0" timeOffset="324443.8416">18035 14109 607 0,'0'0'0'0,"0"0"203"16,0 0-203-16,0 0 175 0,0 0-175 0,0 0 158 15,0 0-158-15,0 0 93 0,0 0-93 0,0 0 75 16,0 0-75-16,0 0 49 0,0 0-49 0,-35-74 30 16,35 74-30-16,0 0 30 0,0 0-30 0,0 0 27 15,0 0-27-15,0 0 14 0,0 0-14 0,0 0 9 0,0 0-9 0,0 0 2 16,0 0-2-16,0 0 7 15,0 0-7-15,0 0 2 0,0 0-2 0,0 4 4 0,0-4-4 0,17 23 4 16,-17-23-4-16,26 32 4 0,-26-32-4 0,33 40 6 16,-33-40-6-16,35 56 3 0,-35-56-3 0,35 58 10 15,-35-58-10-15,26 74 6 0,-26-74-6 0,32 66 12 16,-32-66-12-16,27 68 7 0,-27-68-7 0,8 59 4 16,-8-59-4-16,18 58 6 0,-18-58-6 0,9 44 0 15,-9-44 0-15,9 36 1 0,-9-36-1 0,8 23 1 16,-8-23-1-16,0 10 3 0,0-10-3 0,9 5 2 15,-9-5-2-15,0 0 3 0,0 0-3 0,0 0 11 16,0 0-11-16,0 0 32 0,0 0-32 0,0-11 41 16,0 11-41-16,0-27 20 0,0 27-20 0,0-36 7 15,0 36-7-15,0-43 2 0,0 43-2 0,9-42 5 0,-9 42-5 16,9-44 0-16,-9 44 0 0,9-43 0 0,-9 43 0 16,23-40 1-16,-23 40-1 0,9-44 1 0,-9 44-1 0,26-55 1 15,-26 55-1-15,35-49 0 0,-35 49 0 0,27-51 0 16,-27 51 0-16,40-53 0 0,-40 53 0 0,36-44 0 15,-36 44 0-15,44-42 0 0,-44 42 0 0,35-37 0 16,-35 37 0-16,32-23 3 0,-32 23-3 0,17-21 2 16,-17 21-2-16,18-6 0 0,-18 6 0 0,9-5 1 15,-9 5-1-15,9-4-1 0,-9 4 1 0,0 0 0 16,0 0 0-16,0 0-3 0,0 0 3 0,0 0-3 16,0 0 3-16,8 0-15 0,-8 0 15 0,0 27-96 15,0-27 96-15,0 20-386 0,0-20 386 0</inkml:trace>
  <inkml:trace contextRef="#ctx0" brushRef="#br0" timeOffset="325568.8566">22311 12998 738 0,'0'0'0'0,"0"0"2"0,0 0-2 0,0 0 61 16,0 0-61-16,-284 21 55 0,284-21-55 0,-76 6 82 15,76-6-82-15,-71 7 67 0,71-7-67 0,-58 3 39 16,58-3-39-16,-53 5 39 0,53-5-39 0,-50 2 43 16,50-2-43-16,-43 5 32 0,43-5-32 0,-44 4 27 15,44-4-27-15,-27 8 19 0,27-8-19 0,-14 0 13 16,14 0-13-16,-18 4 14 0,18-4-14 0,0 0 3 16,0 0-3-16,0 0 0 0,0 0 0 0,0 0-1 15,0 0 1-15,9 4-4 0,-9-4 4 0,85 0 0 16,-85 0 0-16,137 0 11 0,-137 0-11 0,214-4 50 15,-214 4-50-15,275-28 42 0,-275 28-42 0,328-25 25 0,-328 25-25 16,334-27 11-16,-334 27-11 0,327-23 2 0,-327 23-2 16,308-26 2-16,-308 26-2 0,257-15 5 0,-257 15-5 15,199-12 0-15,-199 12 0 0,147-5-1 0,-147 5 1 16,93 0-7-16,-93 0 7 0,59 0-36 0,-59 0 36 0,17 0-91 16,-17 0 91-16,0 26-210 0,0-26 210 0,0 23-199 15,0-23 199-15,-67 27-451 0,67-27 451 0</inkml:trace>
  <inkml:trace contextRef="#ctx0" brushRef="#br0" timeOffset="325902.5168">22799 13398 360 0,'0'0'0'0,"0"0"61"0,0 0-61 0,0 0 156 0,0 0-156 16,0 0 96-16,0 0-96 0,0 0 82 0,0 0-82 0,0 0 88 16,0 0-88-16,0 0 102 0,0 0-102 0,-84 5 72 15,84-5-72-15,0 1 51 0,0-1-51 0,0 0 25 16,0 0-25-16,0 5 11 0,0-5-11 0,0 7 7 16,0-7-7-16,0 10 7 0,0-10-7 0,26 5 15 15,-26-5-15-15,41 5 27 0,-41-5-27 0,70 0 53 16,-70 0-53-16,94 0 40 0,-94 0-40 0,102 0 50 15,-102 0-50-15,97 0 24 0,-97 0-24 0,102-6 7 16,-102 6-7-16,76-4 0 0,-76 4 0 0,53 0-5 16,-53 0 5-16,35 0-66 0,-35 0 66 0,15 0-160 0,-15 0 160 15,0 0-255-15,0 0 255 0,0 0-303 0,0 0 303 16</inkml:trace>
  <inkml:trace contextRef="#ctx0" brushRef="#br0" timeOffset="326136.9033">23168 13533 585 0,'0'0'0'0,"0"0"117"16,0 0-117-16,0 0 184 0,0 0-184 0,0 0 154 16,0 0-154-16,0 0 86 0,0 0-86 0,0 0 29 15,0 0-29-15,0 0 1 0,0 0-1 0,-32 91 27 16,32-91-27-16,0 64 41 0,0-64-41 0,0 75 51 16,0-75-51-16,0 94 40 0,0-94-40 0,-9 102 24 15,9-102-24-15,-26 112 31 0,26-112-31 0,-26 107 8 16,26-107-8-16,-27 92 6 0,27-92-6 0,-32 69 6 15,32-69-6-15,-18 54 0 0,18-54 0 0,-8 36 1 0,8-36-1 0,0 22 0 16,0-22 0-16,0 16-13 0,0-16 13 0,0 0-218 16,0 0 218-16,0-26-381 0,0 26 381 0</inkml:trace>
  <inkml:trace contextRef="#ctx0" brushRef="#br0" timeOffset="326610.3565">23332 11641 707 0,'0'0'0'0,"0"0"77"0,0 0-77 0,0 0 180 16,0 0-180-16,0 0 133 0,0 0-133 0,0 0 81 15,0 0-81-15,0 0 64 0,0 0-64 0,0 0 62 16,0 0-62-16,-67-44 25 0,67 44-25 0,-9 0 9 0,9 0-9 15,-9 17 5-15,9-17-5 0,-9 38 1 16,9-38-1-16,-8 57 11 0,8-57-11 0,0 72 17 0,0-72-17 0,0 86 37 16,0-86-37-16,8 101 27 0,-8-101-27 0,36 111 28 15,-36-111-28-15,32 114 20 0,-32-114-20 16,35 112 11-16,-35-112-11 0,26 104 13 0,-26-104-13 0,27 92 4 16,-27-92-4-16,20 81 4 0,-20-81-4 0,21 75 0 15,-21-75 0-15,0 68-1 0,0-68 1 0,0 55 0 16,0-55 0-16,0 52-6 0,0-52 6 0,0 34-163 15,0-34 163-15,-41 9-400 0,41-9 400 0</inkml:trace>
  <inkml:trace contextRef="#ctx0" brushRef="#br0" timeOffset="327267.1466">20318 12743 518 0,'0'0'0'0,"0"0"229"0,0 0-229 0,0 0 191 0,0 0-191 0,0 0 161 16,0 0-161-16,0 0 113 16,0 0-113-16,0 0 95 0,0 0-95 0,0 0 69 0,0 0-69 0,-68-77 70 15,68 77-70-15,0 0 51 0,0 0-51 0,0 0 7 16,0 0-7-16,0 23 0 0,0-23 0 0,0 53-3 16,0-53 3-16,0 65 0 0,0-65 0 0,0 80 7 15,0-80-7-15,0 74 2 0,0-74-2 0,0 74 0 16,0-74 0-16,0 64 8 0,0-64-8 0,0 55 1 15,0-55-1-15,0 47 0 0,0-47 0 0,0 37 1 16,0-37-1-16,-9 37 0 0,9-37 0 0,0 23-2 16,0-23 2-16,0 15-73 0,0-15 73 0,0 12-171 15,0-12 171-15,0 0-257 0,0 0 257 0,0 0-413 0,0 0 413 0</inkml:trace>
  <inkml:trace contextRef="#ctx0" brushRef="#br0" timeOffset="327693.6116">20894 12902 594 0,'0'0'0'0,"0"0"154"0,0 0-154 0,0 0 184 0,0 0-184 15,0 0 128-15,0 0-128 0,0 0 109 16,0 0-109-16,0 0 74 0,0 0-74 0,0 0 69 0,0 0-69 0,-85-4 31 16,85 4-31-16,-44 20 23 0,44-20-23 0,-44 27 8 15,44-27-8-15,-41 38 15 0,41-38-15 0,-35 42 20 16,35-42-20-16,-17 38 11 0,17-38-11 0,-9 38 7 16,9-38-7-16,0 30 9 0,0-30-9 0,0 23 4 15,0-23-4-15,9 20 2 0,-9-20-2 0,35 12 3 16,-35-12-3-16,41 5 1 0,-41-5-1 0,35 0 9 15,-35 0-9-15,44 0 4 0,-44 0-4 0,41 0 9 16,-41 0-9-16,44-22 8 0,-44 22-8 0,35-27 9 16,-35 27-9-16,26-36 6 0,-26 36-6 0,24-39 5 15,-24 39-5-15,8-48 3 0,-8 48-3 0,0-43 3 16,0 43-3-16,0-42 0 0,0 42 0 0,0-23-1 16,0 23 1-16,0-13-6 0,0 13 6 0,0-2-22 0,0 2 22 15,-17 0-94-15,17 0 94 0,-24 2-285 0,24-2 285 0,-26 16-391 16,26-16 391-16</inkml:trace>
  <inkml:trace contextRef="#ctx0" brushRef="#br0" timeOffset="328084.2104">21339 12523 940 0,'0'0'0'0,"0"0"133"0,0 0-133 0,0 0 146 15,0 0-146-15,0 0 43 0,0 0-43 0,0 0 3 0,0 0-3 0,0 0 5 16,0 0-5-16,0 0 10 16,0 0-10-16,0 0 29 0,0 0-29 0,-15 160 45 0,15-160-45 0,24 53 19 15,-24-53-19-15,35 54 6 0,-35-54-6 16,35 54 7-16,-35-54-7 0,35 35 4 0,-35-35-4 0,32 28 2 15,-32-28-2-15,35 17 7 0,-35-17-7 0,18 4 3 16,-18-4-3-16,18 0 5 0,-18 0-5 0,8 0 8 16,-8 0-8-16,18-9 51 0,-18 9-51 0,23-32 61 15,-23 32-61-15,18-48 19 0,-18 48-19 0,17-59 6 16,-17 59-6-16,27-64 7 0,-27 64-7 0,9-64 1 16,-9 64-1-16,8-58 1 0,-8 58-1 0,18-54 0 15,-18 54 0-15,17-33-12 0,-17 33 12 0,24-26-54 16,-24 26 54-16,44-23-196 0,-44 23 196 0,44-25-453 15,-44 25 453-15</inkml:trace>
  <inkml:trace contextRef="#ctx0" brushRef="#br0" timeOffset="343879.6344">23195 11772 328 0,'0'0'0'0,"0"0"121"15,0 0-121-15,0 0 106 0,0 0-106 0,0 0 81 16,0 0-81-16,0 0 59 0,0 0-59 0,0 0 52 15,0 0-52-15,0 0 55 0,0 0-55 0,0 0 54 16,0 0-54-16,8 0 69 0,-8 0-69 0,9 0 46 16,-9 0-46-16,9-8 47 0,-9 8-47 0,0 0 50 0,0 0-50 0,0-4 41 15,0 4-41-15,0 0 36 0,0 0-36 0,0-2 41 16,0 2-41-16,0 0 40 0,0 0-40 0,0-3 31 16,0 3-31-16,0 0 35 0,0 0-35 0,0 0 23 15,0 0-23-15,0 0 20 0,0 0-20 0,0 0 17 16,0 0-17-16,0 0 13 0,0 0-13 0,17-2 9 15,-17 2-9-15,44-4 2 0,-44 4-2 0,76-13 3 16,-76 13-3-16,120-13 6 0,-120 13-6 0,138-17 8 16,-138 17-8-16,164-20 13 0,-164 20-13 0,187-17 9 15,-187 17-9-15,199-22 10 0,-199 22-10 0,223-15 1 16,-223 15-1-16,240-17 6 0,-240 17-6 0,231-15 0 16,-231 15 0-16,199-16 0 0,-199 16 0 0,181-16 0 15,-181 16 0-15,144-11 0 0,-144 11 0 0,114-11 0 0,-114 11 0 16,94-13-1-16,-94 13 1 0,67-8-1 0,-67 8 1 15,53-5 0-15,-53 5 0 0,43-6 0 0,-43 6 0 0,33 0 1 16,-33 0-1-16,26-4 1 0,-26 4-1 0,18-4 0 16,-18 4 0-16,8-3 0 0,-8 3 0 0,9 0 1 15,-9 0-1-15,0-2 1 0,0 2-1 0,0 0 3 16,0 0-3-16,0 0 2 0,0 0-2 0,0 0 2 16,0 0-2-16,0 0 5 15,0 0-5-15,0 0 1 0,0 0-1 0,0 0 7 16,0 0-7-16,0 0 2 0,0 0-2 0,0 0 4 15,0 0-4-15,0 0 4 0,0 0-4 0,0 24 4 16,0-24-4-16,0 36 15 0,0-36-15 0,9 54 18 16,-9-54-18-16,17 71 25 0,-17-71-25 0,18 82 20 15,-18-82-20-15,3 99 24 0,-3-99-24 0,12 112 28 16,-12-112-28-16,8 118 22 0,-8-118-22 0,0 117 17 16,0-117-17-16,0 106 13 0,0-106-13 0,9 89 8 15,-9-89-8-15,9 67 14 0,-9-67-14 0,9 47 10 0,-9-47-10 16,17 42 2-16,-17-42-2 0,9 32 4 0,-9-32-4 15,9 24 3-15,-9-24-3 0,9 20 0 0,-9-20 0 0,8 16 0 16,-8-16 0-16,0 15-7 0,0-15 7 16,0 12-86-16,0-12 86 0,0 5-406 0,0-5 406 0</inkml:trace>
  <inkml:trace contextRef="#ctx0" brushRef="#br0" timeOffset="344567.1626">24731 12998 829 0,'0'0'0'0,"0"0"92"0,0 0-92 0,0 0 133 0,0 0-133 0,0 0 61 15,0 0-61-15,0 0 28 0,0 0-28 0,0 0 24 16,0 0-24-16,0 0 48 0,0 0-48 0,146 27 68 16,-146-27-68-16,97 7 44 0,-97-7-44 0,129 0 32 15,-129 0-32-15,161 0 40 0,-161 0-40 0,199-7 30 16,-199 7-30-16,213-21 21 0,-213 21-21 0,232-26 19 15,-232 26-19-15,225-22 6 0,-225 22-6 0,222-17 3 16,-222 17-3-16,191-15 2 0,-191 15-2 0,161-13 2 16,-161 13-2-16,120-9 2 0,-120 9-2 0,87-4 1 15,-87 4-1-15,59 0 0 0,-59 0 0 0,44 0 0 16,-44 0 0-16,26 0-2 0,-26 0 2 0,18 0-31 16,-18 0 31-16,0 21-141 0,0-21 141 0,0 20-261 15,0-20 261-15,0 21-450 0,0-21 450 0</inkml:trace>
  <inkml:trace contextRef="#ctx0" brushRef="#br0" timeOffset="345004.7811">25729 13345 749 0,'0'0'0'0,"0"0"44"0,0 0-44 0,0 0 190 15,0 0-190-15,0 0 97 0,0 0-97 0,0 0 41 16,0 0-41-16,0 0 22 0,0 0-22 0,0 0 33 16,0 0-33-16,-9 0 37 0,9 0-37 0,38 0 38 15,-38 0-38-15,74 0 71 0,-74 0-71 0,84 0 69 16,-84 0-69-16,106-11 43 0,-106 11-43 0,120-12 35 16,-120 12-35-16,111-9 14 0,-111 9-14 0,102-6 2 0,-102 6-2 15,85-5 5-15,-85 5-5 0,62 0 1 16,-62 0-1-16,35 0 0 0,-35 0 0 0,23 0-7 0,-23 0 7 0,0 0-17 15,0 0 17-15,0 15-95 0,0-15 95 0,0 22-145 16,0-22 145-16,-11 18-214 0,11-18 214 0,-38 15-528 16,38-15 528-16</inkml:trace>
  <inkml:trace contextRef="#ctx0" brushRef="#br0" timeOffset="345270.4531">26133 13436 859 0,'0'0'0'0,"0"0"76"0,0 0-76 0,0 0 214 16,0 0-214-16,0 0 149 0,0 0-149 0,0 0 89 0,0 0-89 0,0 0 53 15,0 0-53-15,0 0 40 0,0 0-40 0,-9 12 20 16,9-12-20-16,0 45 13 0,0-45-13 0,0 59 50 16,0-59-50-16,0 86 48 0,0-86-48 0,18 98 30 15,-18-98-30-15,23 106 16 0,-23-106-16 0,9 117 18 16,-9-117-18-16,9 108 2 0,-9-108-2 0,9 95 3 15,-9-95-3-15,8 71 1 0,-8-71-1 0,0 58 1 16,0-58-1-16,0 43-1 0,0-43 1 0,0 35-1 16,0-35 1-16,0 28-50 0,0-28 50 0,0 23-182 15,0-23 182-15,-17 16-374 0,17-16 374 0</inkml:trace>
  <inkml:trace contextRef="#ctx0" brushRef="#br0" timeOffset="346462.6176">23007 14623 641 0,'0'0'0'0,"0"0"52"16,0 0-52-16,0 0 78 0,0 0-78 0,0 0 137 15,0 0-137-15,0 0 104 0,0 0-104 0,0 0 70 0,0 0-70 16,0 0 45-16,0 0-45 0,-9 0 58 15,9 0-58-15,0 0 58 0,0 0-58 0,0 0 75 0,0 0-75 0,0 0 54 16,0 0-54-16,0-2 47 0,0 2-47 0,0 0 31 16,0 0-31-16,0 0 17 0,0 0-17 0,0 0 8 15,0 0-8-15,0 0 5 0,0 0-5 0,0 0 0 16,0 0 0-16,27-4-1 0,-27 4 1 0,50 0 0 16,-50 0 0-16,70 0 2 0,-70 0-2 0,93 0 3 15,-93 0-3-15,112-5 8 0,-112 5-8 0,128-4 4 16,-128 4-4-16,147-7 6 0,-147 7-6 0,155-12 5 15,-155 12-5-15,146-16 5 0,-146 16-5 0,152-16 9 16,-152 16-9-16,156-20 10 0,-156 20-10 0,146-17 8 0,-146 17-8 16,146-11 12-16,-146 11-12 0,138-11 18 15,-138 11-18-15,129-10 9 0,-129 10-9 0,128-11 5 16,-128 11-5-16,112-9 3 0,-112 9-3 0,111-8 3 0,-111 8-3 16,99-10 6-16,-99 10-6 0,100-9 0 0,-100 9 0 15,102-12 3-15,-102 12-3 0,85-9 2 0,-85 9-2 0,88-7 0 16,-88 7 0-16,94-4 2 0,-94 4-2 0,84-4 0 15,-84 4 0-15,79-8 0 0,-79 8 0 0,85 0 1 16,-85 0-1-16,94-9 3 0,-94 9-3 0,88-2 0 16,-88 2 0-16,85-9 0 0,-85 9 0 0,85-11 1 15,-85 11-1-15,79-10 2 0,-79 10-2 0,76-10 1 16,-76 10-1-16,52-8 0 0,-52 8 0 0,59-9 1 16,-59 9-1-16,44-7 0 0,-44 7 0 0,52-3 2 15,-52 3-2-15,41-7 0 0,-41 7 0 0,44-1 0 16,-44 1 0-16,27-5 0 0,-27 5 0 0,26 0 0 0,-26 0 0 15,15 0 0-15,-15 0 0 0,17 0-2 0,-17 0 2 16,0 0 0-16,0 0 0 0,9 0 0 0,-9 0 0 0,0 0 1 16,0 0-1-16,0 0 0 0,0 0 0 0,0 0 2 15,0 0-2-15,0 0 1 0,0 0-1 0,0 0 1 16,0 0-1-16,0 0 0 0,0 0 0 0,0 0-15 16,0 0 15-16,0 0-41 0,0 0 41 0,0 0-45 15,0 0 45-15,0 0-75 0,0 0 75 0,0-9-234 16,0 9 234-16,-9-17-568 0,9 17 568 0</inkml:trace>
  <inkml:trace contextRef="#ctx0" brushRef="#br0" timeOffset="347118.9997">27084 13501 28 0,'0'0'0'0,"0"0"1032"16,0 0-1032-16,0 0 91 0,0 0-91 0,0 0 181 15,0 0-181-15,0 0 81 0,0 0-81 0,0 0 28 16,0 0-28-16,0 0 15 0,0 0-15 0,0 0 7 0,0 0-7 16,173-112 18-16,-173 112-18 0,53-2 20 15,-53 2-20-15,41 0 15 0,-41 0-15 0,43 0 12 0,-43 0-12 0,27 0 10 16,-27 0-10-16,17 7 8 0,-17-7-8 0,18 27 0 16,-18-27 0-16,0 36-2 0,0-36 2 0,0 53 0 15,0-53 0-15,-53 55 6 0,53-55-6 0,-61 57 5 16,61-57-5-16,-85 51 5 0,85-51-5 0,-67 42 0 15,67-42 0-15,-62 36 2 0,62-36-2 0,-55 28 1 16,55-28-1-16,-30 21 2 0,30-21-2 0,-26 10 1 16,26-10-1-16,-9 0 2 0,9 0-2 0,0 5 1 15,0-5-1-15,0 0 0 0,0 0 0 0,0 0-1 16,0 0 1-16,9 0 0 0,-9 0 0 0,47 0 1 16,-47 0-1-16,73 0 7 0,-73 0-7 0,76-5 2 0,-76 5-2 15,70-6 2-15,-70 6-2 0,85-9 1 16,-85 9-1-16,70-8 0 0,-70 8 0 0,68-8-30 0,-68 8 30 15,52-7-138-15,-52 7 138 0,38-9-262 0,-38 9 262 16,30-12-448-16,-30 12 448 0</inkml:trace>
  <inkml:trace contextRef="#ctx0" brushRef="#br0" timeOffset="347462.7291">27696 13602 966 0,'0'0'0'0,"0"0"151"0,0 0-151 0,0 0 178 16,0 0-178-16,0 0 132 0,0 0-132 0,0 0 40 16,0 0-40-16,0 0 28 0,0 0-28 0,0 0 35 0,0 0-35 0,129 27 26 15,-129-27-26-15,20 32 28 0,-20-32-28 0,38 35 27 16,-38-35-27-16,27 40 19 0,-27-40-19 0,17 41 12 16,-17-41-12-16,27 33 4 0,-27-33-4 0,8 32 9 15,-8-32-9-15,18 26 3 0,-18-26-3 0,14 18 2 16,-14-18-2-16,0 10 2 0,0-10-2 0,9 12 4 15,-9-12-4-15,9 0 2 0,-9 0-2 0,9 0 4 16,-9 0-4-16,0 0 3 0,0 0-3 0,9-7 19 16,-9 7-19-16,8-21 24 0,-8 21-24 0,18-38 19 15,-18 38-19-15,18-47 17 0,-18 47-17 0,26-55 9 16,-26 55-9-16,20-52 11 0,-20 52-11 0,38-55 9 16,-38 55-9-16,36-53 4 0,-36 53-4 0,26-43 0 15,-26 43 0-15,26-36 0 0,-26 36 0 0,32-38-30 0,-32 38 30 16,36-37-96-16,-36 37 96 0,26-54-546 0,-26 54 546 15</inkml:trace>
  <inkml:trace contextRef="#ctx0" brushRef="#br0" timeOffset="348295.449">25676 11561 62 0,'0'0'0'0,"0"0"752"0,0 0-752 0,0 0 60 16,0 0-60-16,0 0 195 0,0 0-195 0,0 0 98 16,0 0-98-16,0 0 83 0,0 0-83 0,0 0 64 15,0 0-64-15,-17 0 60 0,17 0-60 0,0 0 42 0,0 0-42 16,0 0 44-16,0 0-44 0,0 0 38 15,0 0-38-15,0 0 26 0,0 0-26 0,0 0 14 0,0 0-14 0,0 0 8 16,0 0-8-16,9 0 2 0,-9 0-2 0,44 0 3 16,-44 0-3-16,67 0 3 0,-67 0-3 0,105 0 5 15,-105 0-5-15,152 0 0 0,-152 0 0 0,208 0 2 16,-208 0-2-16,275 0 2 0,-275 0-2 0,334 0 2 16,-334 0-2-16,360 0 3 0,-360 0-3 0,395 0 0 15,-395 0 0-15,413 0 0 0,-413 0 0 0,377 0 3 16,-377 0-3-16,328 0 0 0,-328 0 0 0,267 0 0 15,-267 0 0-15,187-4-2 0,-187 4 2 0,117-7 0 16,-117 7 0-16,73-9 21 0,-73 9-21 0,35-4 8 16,-35 4-8-16,0 0 6 0,0 0-6 0,0 0 0 15,0 0 0-15,0 0-37 0,0 0 37 0,0 0-209 0,0 0 209 0,-26 15-267 16,26-15 267-16,-44 9-583 0,44-9 583 0</inkml:trace>
  <inkml:trace contextRef="#ctx0" brushRef="#br0" timeOffset="348623.5757">29437 11525 946 0,'0'0'0'0,"0"0"61"16,0 0-61-16,0 0 162 0,0 0-162 0,0 0 76 16,0 0-76-16,0 0 21 0,0 0-21 0,0 0 14 15,0 0-14-15,0 0 20 0,0 0-20 0,-257 144 55 16,257-144-55-16,-59 64 75 0,59-64-75 0,-44 63 57 0,44-63-57 0,-17 59 55 15,17-59-55-15,0 49 38 0,0-49-38 0,0 44 22 16,0-44-22-16,53 31 11 0,-53-31-11 0,84 20 6 16,-84-20-6-16,88 7 11 0,-88-7-11 0,103 0 15 15,-103 0-15-15,102 0 7 0,-102 0-7 0,103-27 9 16,-103 27-9-16,79-39 8 0,-79 39-8 0,67-47 7 16,-67 47-7-16,44-53 8 0,-44 53-8 0,17-55 8 15,-17 55-8-15,0-59 9 0,0 59-9 0,0-53 0 16,0 53 0-16,-35-48 0 0,35 48 0 0,-70-37-5 15,70 37 5-15,-102-4-7 0,102 4 7 0,-156 0-48 16,156 0 48-16,-204 31-299 0,204-31 299 0</inkml:trace>
  <inkml:trace contextRef="#ctx0" brushRef="#br0" timeOffset="349623.8831">25796 14460 747 0,'0'0'0'0,"0"0"1"15,0 0-1-15,0 0 6 0,0 0-6 0,0 0 18 16,0 0-18-16,0 0 47 0,0 0-47 0,0 0 60 0,0 0-60 0,0 0 94 16,0 0-94-16,0 0 88 0,0 0-88 0,-187 0 65 15,187 0-65-15,0 0 49 0,0 0-49 0,-9 0 42 16,9 0-42-16,0 7 29 0,0-7-29 0,0 0 18 16,0 0-18-16,0 0 19 0,0 0-19 0,18 1 2 15,-18-1-2-15,67 9 7 0,-67-9-7 0,120 6 14 16,-120-6-14-16,182 11 41 0,-182-11-41 0,240 4 30 15,-240-4-30-15,275 0 26 0,-275 0-26 0,313 0 17 16,-313 0-17-16,339-4 14 0,-339 4-14 0,343-26 7 16,-343 26-7-16,328-27 7 0,-328 27-7 0,316-28 3 15,-316 28-3-15,257-27 6 0,-257 27-6 0,208-25 2 16,-208 25-2-16,147-19 9 0,-147 19-9 0,84-13 28 16,-84 13-28-16,44-7 21 0,-44 7-21 0,12-3 14 0,-12 3-14 0,9-7 9 15,-9 7-9-15,0 0 0 0,0 0 0 0,0 0-12 16,0 0 12-16,0 0-84 0,0 0 84 0,11 0-114 15,-11 0 114-15,18 17-105 0,-18-17 105 0,18 10-259 16,-18-10 259-16,17 7-315 0,-17-7 315 0</inkml:trace>
  <inkml:trace contextRef="#ctx0" brushRef="#br0" timeOffset="349972.2559">29180 14329 890 0,'0'0'0'0,"0"0"103"16,0 0-103-16,0 0 213 0,0 0-213 0,0 0 111 15,0 0-111-15,0 0 90 0,0 0-90 0,0 0 63 16,0 0-63-16,0 0 41 0,0 0-41 0,-179-38 16 16,358 76-16-16,-410-65 9 0,231 27-9 0,-59 36 4 15,59-36-4-15,-53 55 10 0,53-55-10 0,-26 63 12 16,26-63-12-16,-18 70 19 0,18-70-19 0,0 65 16 0,0-65-16 0,9 53 20 15,-9-53-20-15,44 42 8 0,-44-42-8 0,76 31 11 16,-76-31-11-16,79 12 10 0,-79-12-10 0,94 0 7 16,-94 0-7-16,102 0 5 0,-102 0-5 0,88-38 8 15,-88 38-8-15,76-47 1 0,-76 47-1 0,53-55 4 16,-53 55-4-16,32-63 5 0,-32 63-5 0,0-66 5 16,0 66-5-16,0-63 3 0,0 63-3 0,-50-58 0 15,50 58 0-15,-70-48-3 0,70 48 3 0,-102-38-50 16,102 38 50-16,-120-23-116 0,120 23 116 0,-129-20-403 15,129 20 403-15</inkml:trace>
  <inkml:trace contextRef="#ctx0" brushRef="#br0" timeOffset="350722.2667">30614 11882 989 0,'0'0'0'0,"0"0"96"0,0 0-96 0,0 0 243 16,0 0-243-16,0 0 152 0,0 0-152 0,0 0 75 0,0 0-75 16,0 0 32-16,0 0-32 0,0 0 2 0,0 0-2 15,-23 11 0-15,23-11 0 0,0 55 0 0,0-55 0 0,0 83 11 16,0-83-11-16,0 93 8 0,0-93-8 0,0 87 4 16,0-87-4-16,0 77 8 0,0-77-8 0,-6 59 1 15,6-59-1-15,0 43 3 0,0-43-3 0,-3 27 1 16,3-27-1-16,0 16 0 0,0-16 0 0,0 4 3 15,0-4-3-15,0 0 3 0,0 0-3 0,0 0 12 16,0 0-12-16,-9-28 20 0,9 28-20 0,-9-50 18 16,9 50-18-16,-9-66 3 0,9 66-3 0,-8-82 2 15,8 82-2-15,0-99 0 0,0 99 0 0,0-106 1 16,0 106-1-16,0-102 1 0,0 102-1 0,0-101 1 16,0 101-1-16,8-80 0 0,-8 80 0 0,27-61 1 15,-27 61-1-15,32-42 0 0,-32 42 0 0,26-25 1 16,-26 25-1-16,18-11 1 0,-18 11-1 0,17 0 2 0,-17 0-2 0,18 0 0 15,-18 0 0-15,18 0-1 0,-18 0 1 16,32 31-5-16,-32-31 5 0,35 49 0 0,-35-49 0 0,35 57 1 16,-35-57-1-16,29 66 4 0,-29-66-4 0,38 68 2 15,-38-68-2-15,27 74 1 0,-27-74-1 0,26 70 1 16,-26-70-1-16,26 70 1 0,-26-70-1 0,21 60 0 16,-21-60 0-16,29 54 1 0,-29-54-1 0,9 36 0 15,-9-36 0-15,9 27 0 0,-9-27 0 0,8 20-6 16,-8-20 6-16,0 12-40 0,0-12 40 0,0 15-112 15,0-15 112-15,0 5-247 0,0-5 247 0,-35 0-375 16,35 0 375-16</inkml:trace>
  <inkml:trace contextRef="#ctx0" brushRef="#br0" timeOffset="350978.227">30547 12187 958 0,'0'0'0'0,"0"0"93"16,0 0-93-16,0 0 181 0,0 0-181 0,0 0 159 15,0 0-159-15,0 0 32 0,0 0-32 0,0 0 8 16,0 0-8-16,275-102 9 0,-275 102-9 0,129-27 1 16,-129 27-1-16,128-15 0 0,-128 15 0 0,112-12-84 15,-112 12 84-15,76-15-487 0,-76 15 487 0</inkml:trace>
  <inkml:trace contextRef="#ctx0" brushRef="#br0" timeOffset="351889.1566">30169 14867 1117 0,'0'0'0'0,"0"0"34"16,0 0-34-16,0 0 198 0,0 0-198 0,0 0 85 0,0 0-85 0,0 0 44 15,0 0-44-15,0 0 0 0,0 0 0 0,0 0 2 16,0 0-2-16,-9 54 0 0,9-54 0 0,0 58 27 16,0-58-27-16,0 63 44 0,0-63-44 0,0 64 27 15,0-64-27-15,0 50 18 0,0-50-18 0,0 47 12 16,0-47-12-16,0 32 6 0,0-32-6 0,0 23 3 15,0-23-3-15,0 11 3 0,0-11-3 0,0 0 5 16,0 0-5-16,0 0 3 0,0 0-3 0,0 0 10 16,0 0-10-16,0-11 11 0,0 11-11 0,0-31 5 15,0 31-5-15,-17-45 2 0,17 45-2 0,-9-53 1 16,9 53-1-16,-9-63 0 0,9 63 0 0,0-74 0 16,0 74 0-16,0-77 0 0,0 77 0 0,27-68 0 15,-27 68 0-15,52-59-2 0,-52 59 2 0,59-44 0 0,-59 44 0 16,61-32 0-16,-61 32 0 0,50-17 0 0,-50 17 0 15,44 0 0-15,-44 0 0 0,38 0-1 0,-38 0 1 16,38 8-5-16,-38-8 5 0,35 30-3 0,-35-30 3 16,18 39-4-16,-18-39 4 0,8 48-2 0,-8-48 2 0,0 51-2 15,0-51 2-15,0 50-1 0,0-50 1 0,-43 47-3 16,43-47 3-16,-59 34-1 0,59-34 1 0,-61 25 0 16,61-25 0-16,-36 15 0 0,36-15 0 0,-32 5 6 0,32-5-6 0,-9 0 0 15,9 0 0-15,0 0 5 0,0 0-5 0,0 0 0 16,0 0 0-16,0 0-8 0,0 0 8 0,0-5-7 15,0 5 7-15,50-8-14 0,-50 8 14 0,62-11-10 16,-62 11 10-16,85-4-14 0,-85 4 14 0,70 0-14 16,-70 0 14-16,85 0-15 0,-85 0 15 0,61 15-1 15,-61-15 1-15,59 27-2 0,-59-27 2 0,35 30-1 16,-35-30 1-16,20 33-2 0,-20-33 2 0,0 37-1 16,0-37 1-16,0 42-4 0,0-42 4 0,-3 34-3 0,3-34 3 0,-61 32 0 15,61-32 0-15,-76 32 1 0,76-32-1 16,-79 21 2-16,79-21-2 0,-85 15 4 0,85-15-4 0,-82 4 1 15,82-4-1-15,-73 0-1 0,73 0 1 0,-85 0-6 16,85 0 6-16,-70-19-35 0,70 19 35 0,-76-37-139 16,76 37 139-16,-62-43-302 0,62 43 302 0,-58-64-854 15,58 64 854-15</inkml:trace>
  <inkml:trace contextRef="#ctx0" brushRef="#br0" timeOffset="353045.5853">23745 15673 1232 0,'0'0'0'0,"0"0"5"0,0 0-5 0,0 0 91 15,0 0-91-15,0 0 137 0,0 0-137 0,0 0 67 16,0 0-67-16,0 0 14 0,0 0-14 0,0 0 0 16,0 0 0-16,-35 15-6 0,35-15 6 0,35 72 0 15,-35-72 0-15,35 86 12 0,-35-86-12 0,41 94 22 16,-41-94-22-16,44 91 10 0,-44-91-10 0,35 82 13 15,-35-82-13-15,26 64 5 0,-26-64-5 0,32 57 5 16,-32-57-5-16,27 33 2 0,-27-33-2 0,17 26 1 16,-17-26-1-16,18 16 4 0,-18-16-4 0,0 5 0 15,0-5 0-15,9 0 1 0,-9 0-1 0,0 0 7 16,0 0-7-16,0-5 19 0,0 5-19 0,8-27 15 16,-8 27-15-16,0-48 13 0,0 48-13 0,9-57 4 15,-9 57-4-15,0-71 3 0,0 71-3 0,0-75 4 0,0 75-4 0,9-85 2 16,-9 85-2-16,12-85 1 0,-12 85-1 15,20-79 1-15,-20 79-1 0,27-67 4 0,-27 67-4 0,26-57 1 16,-26 57-1-16,26-42 0 0,-26 42 0 16,30-32-1-16,-30 32 1 0,20-22-2 0,-20 22 2 0,18 0-21 15,-18 0 21-15,17 5-124 0,-17-5 124 0,18 38-256 16,-18-38 256-16,17 53-349 0,-17-53 349 0,9 54-587 16,-9-54 587-16</inkml:trace>
  <inkml:trace contextRef="#ctx0" brushRef="#br0" timeOffset="353592.4799">24664 16134 1259 0,'0'0'0'0,"0"0"43"15,0 0-43-15,0 0 176 0,0 0-176 0,0 0 86 16,0 0-86-16,0 0 9 0,0 0-9 0,0 0 3 16,0 0-3-16,-53 132 10 0,53-132-10 0,-9 72 9 15,9-72-9-15,-11 67 2 0,11-67-2 0,-12 60 10 16,12-60-10-16,-9 48 2 0,9-48-2 0,-9 38 8 16,9-38-8-16,-8 21 4 0,8-21-4 0,0 4 6 0,0-4-6 0,-9 0 5 15,9 0-5-15,0 0 9 0,0 0-9 0,-9-12 15 16,9 12-15-16,-9-36 9 0,9 36-9 0,-9-53 1 15,9 53-1-15,-17-63 2 0,17 63-2 0,-18-66 3 16,18 66-3-16,-8-80 2 0,8 80-2 0,-12-81 2 16,12 81-2-16,0-74 0 0,0 74 0 0,0-74 1 15,0 74-1-15,20-65-2 0,-20 65 2 0,44-54 0 16,-44 54 0-16,44-40-1 0,-44 40 1 0,50-27-1 16,-50 27 1-16,35-11-5 0,-35 11 5 0,26 0 0 15,-26 0 0-15,35 0-2 0,-35 0 2 0,41 36-3 16,-41-36 3-16,53 55 0 0,-53-55 0 0,50 70 5 15,-50-70-5-15,44 74 7 0,-44-74-7 0,35 75 6 0,-35-75-6 16,35 67 3-16,-35-67-3 0,23 61 1 0,-23-61-1 16,18 53 2-16,-18-53-2 0,9 49 0 0,-9-49 0 15,0 36 3-15,0-36-3 0,0 32 0 0,0-32 0 16,0 22 0-16,0-22 0 0,0 16 1 0,0-16-1 0,0 11 0 16,0-11 0-16,0 0-14 0,0 0 14 0,-18 0-29 15,18 0 29-15,-32 0-38 0,32 0 38 0,-35-22-158 16,35 22 158-16,-44-23-268 0,44 23 268 0,-59-19-461 15,59 19 461-15</inkml:trace>
  <inkml:trace contextRef="#ctx0" brushRef="#br0" timeOffset="353831.6306">24526 16388 747 0,'0'0'0'0,"0"0"116"0,0 0-116 16,0 0 179-1,0 0-179-15,0 0 144 0,0 0-144 0,0 0 51 16,0 0-51-16,0 0 15 0,0 0-15 0,0 0 20 15,0 0-20-15,231-95 30 0,-231 95-30 0,88-15 17 16,-88 15-17-16,85-12 8 0,-85 12-8 0,67-4 0 16,-67 4 0-16,62-5-50 0,-62 5 50 0,44-5-233 0,-44 5 233 0,32-1-615 15,-32 1 615-15</inkml:trace>
  <inkml:trace contextRef="#ctx0" brushRef="#br0" timeOffset="354409.8176">25428 16113 1043 0,'0'0'0'0,"0"0"107"0,0 0-107 0,0 0 110 16,0 0-110-16,0 0 94 0,0 0-94 0,0 0 24 15,0 0-24-15,0 0 40 0,0 0-40 0,85 127 72 0,-85-127-72 16,26 66 52-16,-26-66-52 0,17 67 33 0,-17-67-33 15,18 60 31-15,-18-60-31 0,9 53 8 0,-9-53-8 16,0 42 9-16,0-42-9 0,0 23 4 0,0-23-4 16,0 17 3-16,0-17-3 0,0 4 0 0,0-4 0 0,0 0 4 15,0 0-4-15,0 0 13 0,0 0-13 0,0-23 13 16,0 23-13-16,-18-42 7 0,18 42-7 0,-26-47 0 16,26 47 0-16,-26-59 0 0,26 59 0 0,-24-70 1 15,24 70-1-15,-9-69 1 0,9 69-1 0,0-85-1 16,0 85 1-16,0-87 0 0,0 87 0 0,21-89 0 15,-21 89 0-15,64-66 0 0,-64 66 0 0,53-52-1 16,-53 52 1-16,67-32-2 0,-67 32 2 0,53-7-6 0,-53 7 6 16,50 0-2-16,-50 0 2 0,52 0-2 0,-52 0 2 15,35 24-1-15,-35-24 1 0,33 42-10 0,-33-42 10 0,17 53 0 16,-17-53 0-16,0 54-1 0,0-54 1 0,0 58 0 16,0-58 0-16,-17 43-5 0,17-43 5 0,-41 40-1 15,41-40 1-15,-35 23-1 0,35-23 1 0,-27 17 0 16,27-17 0-16,-9 4 2 0,9-4-2 0,-8 5 1 15,8-5-1-15,0 0 0 0,0 0 0 0,0 0-2 16,0 0 2-16,0 0-10 0,0 0 10 0,17 0-7 16,-17 0 7-16,53 0-5 0,-53 0 5 0,67 0-5 15,-67 0 5-15,62 0-12 0,-62 0 12 0,76 0-9 16,-76 0 9-16,61 18-6 0,-61-18 6 0,59 26-2 16,-59-26 2-16,44 31-6 0,-44-31 6 0,26 34-1 15,-26-34 1-15,18 45 0 0,-18-45 0 0,0 44 0 16,0-44 0-16,0 47-5 0,0-47 5 0,-27 49 0 0,27-49 0 15,-61 40-3-15,61-40 3 0,-68 27 0 0,68-27 0 16,-70 15 7-16,70-15-7 0,-76 8 1 0,76-8-1 0,-73 0 3 16,73 0-3-16,-56 0 0 0,56 0 0 0,-52-8-16 15,52 8 16-15,-50-27-74 0,50 27 74 0,-35-32-172 16,35 32 172-16,-27-44-282 0,27 44 282 0,-8-43-676 16,8 43 676-16</inkml:trace>
  <inkml:trace contextRef="#ctx0" brushRef="#br0" timeOffset="354753.6358">26733 16299 874 0,'0'0'0'0,"0"0"155"16,0 0-155-16,0 0 203 0,0 0-203 0,0 0 153 16,0 0-153-16,0 0 95 0,0 0-95 0,0 0 50 15,0 0-50-15,0 0 43 0,0 0-43 0,0 0 26 16,0 0-26-16,44-10 13 0,-44 10-13 0,50-7 26 16,-50 7-26-16,61-15 14 0,-61 15-14 0,67-10 15 15,-67 10-15-15,62-12 3 0,-62 12-3 0,67-11 6 0,-67 11-6 16,44-4 1-16,-44 4-1 0,35-5 0 0,-35 5 0 15,27 0-3-15,-27 0 3 0,8 0-64 0,-8 0 64 0,0 9-208 16,0-9 208-16,0 23-287 0,0-23 287 0,-17 21-426 16,17-21 426-16</inkml:trace>
  <inkml:trace contextRef="#ctx0" brushRef="#br0" timeOffset="355034.8294">26742 16507 788 0,'0'0'0'0,"0"0"101"0,0 0-101 0,0 0 210 15,0 0-210-15,0 0 120 0,0 0-120 0,0 0 77 16,0 0-77-16,0 0 61 0,0 0-61 0,0 0 75 0,0 0-75 16,120 0 80-16,-120 0-80 0,79-10 54 0,-79 10-54 15,85-17 33-15,-85 17-33 0,93-11 12 0,-93 11-12 0,74-9 7 16,-74 9-7-16,64-1 0 0,-64 1 0 0,44 0-6 16,-44 0 6-16,17 0-164 0,-17 0 164 0,0 0-485 15,0 0 485-15</inkml:trace>
  <inkml:trace contextRef="#ctx0" brushRef="#br0" timeOffset="355581.7054">27670 16338 79 0,'0'0'0'0,"0"0"1087"0,0 0-1087 0,0 0 82 15,0 0-82-15,0 0 179 0,0 0-179 0,0 0 82 16,0 0-82-16,44-136 35 0,-44 136-35 0,58-27 18 16,-58 27-18-16,62-25 16 0,-62 25-16 0,58-20 12 15,-58 20-12-15,44-17 19 0,-44 17-19 0,44-7 16 16,-44 7-16-16,41 0 12 0,-41 0-12 0,35 0 9 15,-35 0-9-15,26 0 0 0,-26 0 0 0,30 24 0 16,-30-24 0-16,20 31-6 0,-20-31 6 0,9 37 0 16,-9-37 0-16,0 47-2 0,0-47 2 0,-9 54 4 15,9-54-4-15,-50 57-2 0,50-57 2 0,-61 60 5 16,61-60-5-16,-76 53 1 0,76-53-1 0,-62 44 0 16,62-44 0-16,-58 36 0 0,58-36 0 0,-53 23 2 15,53-23-2-15,-26 11 3 0,26-11-3 0,-24 8 2 0,24-8-2 16,-8 5 1-16,8-5-1 0,0 0 2 15,0 0-2-15,0 0 2 0,0 0-2 0,0 0 0 0,0 0 0 0,0 0 0 16,0 0 0-16,0 0-1 0,0 0 1 0,8 0 0 16,-8 0 0-16,32 0 5 0,-32 0-5 0,44 0 1 15,-44 0-1-15,44 0 2 0,-44 0-2 0,59 0 3 16,-59 0-3-16,70 0 0 0,-70 0 0 0,76-5-2 16,-76 5 2-16,85-15-15 0,-85 15 15 0,105-25-59 15,-105 25 59-15,103-23-140 0,-103 23 140 0,102-31-291 16,-102 31 291-16,85-32-608 0,-85 32 608 0</inkml:trace>
  <inkml:trace contextRef="#ctx0" brushRef="#br0" timeOffset="356012.0515">28641 16213 990 0,'0'0'0'0,"0"0"72"0,0 0-72 0,0 0 188 15,0 0-188-15,0 0 188 0,0 0-188 0,0 0 114 16,0 0-114-16,0 0 74 0,0 0-74 0,0 0 46 0,0 0-46 0,15-107 39 16,-15 107-39-16,0 0 20 15,0 0-20-15,9 0 16 0,-9 0-16 0,8 7 5 0,-8-7-5 0,18 25 1 16,-18-25-1-16,26 43 13 0,-26-43-13 0,27 49 10 15,-27-49-10-15,11 48 6 0,-11-48-6 0,15 53 10 16,-15-53-10-16,15 49 2 0,-15-49-2 0,8 48 1 16,-8-48-1-16,9 37 1 0,-9-37-1 0,9 27 5 15,-9-27-5-15,18 21 3 0,-18-21-3 0,8 15 0 16,-8-15 0-16,9 5 0 0,-9-5 0 0,0 1 0 16,0-1 0-16,0 0 6 0,0 0-6 0,9 0 5 15,-9 0-5-15,18-10 16 0,-18 10-16 0,26-37 24 16,-26 37-24-16,50-50 14 0,-50 50-14 0,52-59 2 15,-52 59-2-15,68-72 3 0,-68 72-3 0,61-81 0 0,-61 81 0 16,76-80-4-16,-76 80 4 0,62-81-49 16,-62 81 49-16,58-74-123 0,-58 74 123 0,44-63-479 0,-44 63 479 0</inkml:trace>
  <inkml:trace contextRef="#ctx0" brushRef="#br0" timeOffset="378367.8566">28656 11525 573 0,'0'0'0'0,"0"0"138"15,0 0-138-15,0 0 101 0,0 0-101 0,0 0 43 16,0 0-43-16,0 0 48 0,0 0-48 0,0 0 51 16,0 0-51-16,0 0 58 0,0 0-58 0,0 0 69 15,0 0-69-15,-12 0 61 0,12 0-61 0,0 0 46 0,0 0-46 16,0 0 32-16,0 0-32 0,0 0 26 0,0 0-26 15,0 0 29-15,0 0-29 0,0 0 24 0,0 0-24 0,0 0 17 16,0 0-17-16,0 0 18 0,0 0-18 0,0 0 16 16,0 0-16-16,0 0 11 0,0 0-11 0,0 0 11 15,0 0-11-15,0 0 5 0,0 0-5 0,0 0 8 16,0 0-8-16,0 0 9 0,0 0-9 0,0 0 8 16,0 0-8-16,0 0 3 0,0 0-3 0,0 0 5 15,0 0-5-15,0 0 7 0,0 0-7 0,0 0 18 16,0 0-18-16,0 0 19 0,0 0-19 0,0 0 19 15,0 0-19-15,0 5 9 0,0-5-9 0,0 7 3 16,0-7-3-16,0 4 1 0,0-4-1 0,0 9 5 16,0-9-5-16,0 2 11 0,0-2-11 0,0 5 7 15,0-5-7-15,0 0 14 0,0 0-14 0,0 0 16 16,0 0-16-16,0 0 20 0,0 0-20 0,0 0 19 0,0 0-19 0,0 0 15 16,0 0-15-16,0 0 10 0,0 0-10 15,0 0 5-15,0 0-5 0,0 0 7 0,0 0-7 0,0 0 5 16,0 0-5-16,0 0 1 0,0 0-1 0,0 0 7 15,0 0-7-15,0 0 2 0,0 0-2 0,0 0 4 16,0 0-4-16,0 0 8 0,0 0-8 0,0 0 5 16,0 0-5-16,0 0 4 0,0 0-4 0,0 0 0 15,0 0 0-15,0 0 3 0,0 0-3 0,0 0 0 16,0 0 0-16,0 0 0 0,0 0 0 0,0 0 0 16,0 0 0-16,0 0 1 0,0 0-1 0,0 0 0 15,0 0 0-15,0 0 2 0,0 0-2 0,0 0 2 16,0 0-2-16,0 0 1 0,0 0-1 0,0 0 2 0,0 0-2 0,0 0 1 15,0 0-1-15,0 0 4 0,0 0-4 16,0 0 2-16,0 0-2 0,0 0 0 0,0 0 0 0,0 0 0 16,0 0 0-16,0 0 2 0,0 0-2 0,0 0 0 15,0 0 0-15,0 0 2 0,0 0-2 0,0 0 1 16,0 0-1-16,0 0 0 0,0 0 0 0,0 0 1 16,0 0-1-16,0 0-1 0,0 0 1 0,0 0 2 15,0 0-2-15,0 0 0 0,0 0 0 0,0-5 0 16,0 5 0-16,0-2-5 0,0 2 5 0,0-4-25 15,0 4 25-15,0-5-65 0,0 5 65 0,-3 0-176 16,3 0 176-16,-14-4-409 0,14 4 409 0</inkml:trace>
  <inkml:trace contextRef="#ctx0" brushRef="#br0" timeOffset="381341.7882">11654 12320 413 0,'0'0'0'0,"0"0"188"0,0 0-188 0,0 0 161 15,0 0-161-15,0 0 141 0,0 0-141 0,0 0 91 16,0 0-91-16,0 0 86 0,0 0-86 0,0 0 75 16,0 0-75-16,0 0 62 0,0 0-62 0,0 0 69 0,0 0-69 0,-26-79 62 15,26 79-62-15,-9-13 58 0,9 13-58 0,-17-14 46 16,17 14-46-16,-9-12 55 0,9 12-55 0,-9-6 39 15,9 6-39-15,-9-9 27 0,9 9-27 0,-9-13 25 16,9 13-25-16,-5-13 19 0,5 13-19 0,-3-14 17 16,3 14-17-16,-9-13 12 0,9 13-12 0,-6-10 9 15,6 10-9-15,-3-12 11 0,3 12-11 0,-6-5 7 16,6 5-7-16,0 0 5 0,0 0-5 0,0 0 7 16,0 0-7-16,0 0 5 0,0 0-5 0,-9 0 0 15,9 0 0-15,0 0-1 0,0 0 1 0,0 0-6 16,0 0 6-16,0 9-7 0,0-9 7 0,0 23-6 15,0-23 6-15,0 32 0 0,0-32 0 0,0 43 1 0,0-43-1 0,0 43 5 16,0-43-5-16,-8 48 7 0,8-48-7 16,-9 54 7-16,9-54-7 0,0 54 6 0,0-54-6 0,0 60 2 15,0-60-2-15,0 67 4 0,0-67-4 0,0 74 0 16,0-74 0-16,0 81 0 0,0-81 0 0,17 85 1 16,-17-85-1-16,27 80 1 0,-27-80-1 0,23 74 0 15,-23-74 0-15,27 74 0 0,-27-74 0 0,26 59 0 16,-26-59 0-16,26 55 0 0,-26-55 0 0,15 42 0 15,-15-42 0-15,9 32 0 0,-9-32 0 0,0 31 0 16,0-31 0-16,0 23-1 0,0-23 1 0,0 12-4 16,0-12 4-16,0 13-2 0,0-13 2 0,0 7 0 15,0-7 0-15,0 3 0 0,0-3 0 0,0 0 0 16,0 0 0-16,0 0 0 0,0 0 0 0,0 0-7 0,0 0 7 16,0 0-13-16,0 0 13 0,0 0-31 15,0 0 31-15,-9 0-128 0,9 0 128 0,-24 0-250 0,24 0 250 16,-17 0-593-16,17 0 593 0</inkml:trace>
  <inkml:trace contextRef="#ctx0" brushRef="#br0" timeOffset="383159.1349">11645 13106 515 0,'0'0'0'0,"0"0"92"16,0 0-92-16,0 0 155 0,0 0-155 0,0 0 101 15,0 0-101-15,0 0 86 0,0 0-86 0,0 0 80 16,0 0-80-16,0 0 61 0,0 0-61 0,-52-87 50 0,52 87-50 0,-9-11 53 15,9 11-53-15,0-15 48 0,0 15-48 0,0-15 56 16,0 15-56-16,-9-17 66 0,9 17-66 0,0-10 33 16,0 10-33-16,-9-17 28 0,9 17-28 0,-5-10 29 15,5 10-29-15,-3-10 29 0,3 10-29 0,-9-12 26 16,9 12-26-16,-9-10 27 0,9 10-27 0,-15-13 22 16,15 13-22-16,-8-10 30 0,8 10-30 0,0-14 25 15,0 14-25-15,-9-4 22 0,9 4-22 0,0-7 14 16,0 7-14-16,0 0 11 0,0 0-11 0,0 0 11 15,0 0-11-15,-9 0 4 0,9 0-4 0,0 0 3 16,0 0-3-16,0 0 0 0,0 0 0 0,0 0-2 16,0 0 2-16,0 0-4 0,0 0 4 0,0 0-5 15,0 0 5-15,0 11 0 0,0-11 0 0,0 24 2 0,0-24-2 16,0 32 6-16,0-32-6 0,0 35 1 0,0-35-1 16,0 46 4-16,0-46-4 0,9 48 4 0,-9-48-4 0,17 46 3 15,-17-46-3-15,15 45 8 0,-15-45-8 0,9 43 3 16,-9-43-3-16,9 39 7 0,-9-39-7 0,0 37 7 15,0-37-7-15,3 32 5 0,-3-32-5 0,5 31 3 16,-5-31-3-16,0 32 8 0,0-32-8 0,0 27 4 16,0-27-4-16,0 22 4 0,0-22-4 0,0 22 5 15,0-22-5-15,0 20 5 0,0-20-5 0,0 21 1 16,0-21-1-16,0 23 4 0,0-23-4 0,0 17 4 16,0-17-4-16,0 20 7 0,0-20-7 0,0 20 2 15,0-20-2-15,0 20 3 0,0-20-3 0,0 18 2 0,0-18-2 16,0 22 1-16,0-22-1 0,0 21 1 0,0-21-1 15,0 16 0-15,0-16 0 0,0 17 1 0,0-17-1 0,0 22 3 16,0-22-3-16,0 15 0 0,0-15 0 0,0 17 0 16,0-17 0-16,0 19 0 0,0-19 0 0,0 21 0 15,0-21 0-15,0 18 0 0,0-18 0 0,0 24 0 16,0-24 0-16,0 28 0 0,0-28 0 0,0 27-1 16,0-27 1-16,0 31 0 0,0-31 0 0,18 27 0 15,-18-27 0-15,18 27 1 0,-18-27-1 0,17 23 1 16,-17-23-1-16,9 25 2 0,-9-25-2 0,9 15 1 15,-9-15-1-15,8 17 2 0,-8-17-2 0,0 15 1 16,0-15-1-16,0 17 1 0,0-17-1 0,0 11 1 16,0-11-1-16,0 17 4 0,0-17-4 0,0 20 0 0,0-20 0 0,0 16 3 15,0-16-3-15,0 16 6 0,0-16-6 16,0 15 6-16,0-15-6 0,0 13 4 0,0-13-4 0,0 11 3 16,0-11-3-16,0 16 5 0,0-16-5 0,0 16 3 15,0-16-3-15,0 16 1 0,0-16-1 0,0 15 3 16,0-15-3-16,0 17 4 0,0-17-4 0,0 19 3 15,0-19-3-15,9 23 1 0,-9-23-1 0,0 17 2 16,0-17-2-16,9 22 0 0,-9-22 0 0,9 15 0 16,-9-15 0-16,6 22 3 0,-6-22-3 0,0 17 1 15,0-17-1-15,3 15 4 0,-3-15-4 0,0 17 1 16,0-17-1-16,5 15 4 0,-5-15-4 0,0 16 3 16,0-16-3-16,3 15 3 0,-3-15-3 0,6 22 4 0,-6-22-4 15,0 15 1-15,0-15-1 0,0 17 3 16,0-17-3-16,9 15 1 0,-9-15-1 0,0 17 1 0,0-17-1 0,9 10 1 15,-9-10-1-15,0 22 0 0,0-22 0 0,9 16 1 16,-9-16-1-16,0 16 3 0,0-16-3 0,8 16 2 16,-8-16-2-16,0 19 1 0,0-19-1 0,9 19 0 15,-9-19 0-15,9 25 0 0,-9-25 0 0,9 23 0 16,-9-23 0-16,8 26 1 0,-8-26-1 0,9 28 2 16,-9-28-2-16,9 27 1 0,-9-27-1 0,9 25 0 15,-9-25 0-15,6 26 3 0,-6-26-3 0,3 23 3 16,-3-23-3-16,5 21 3 0,-5-21-3 0,0 20 4 15,0-20-4-15,3 22 6 0,-3-22-6 0,6 22 4 16,-6-22-4-16,0 15 4 0,0-15-4 0,3 17 3 16,-3-17-3-16,0 17 4 0,0-17-4 0,6 10 3 15,-6-10-3-15,0 9 2 0,0-9-2 0,0 12 3 0,0-12-3 16,0 9 4-16,0-9-4 0,0 10 2 0,0-10-2 0,9 13 3 16,-9-13-3-16,0 6 2 0,0-6-2 15,0 16 3-15,0-16-3 0,9 16 1 0,-9-16-1 0,0 13 3 16,0-13-3-16,8 17 1 0,-8-17-1 0,0 11 2 15,0-11-2-15,0 12 4 0,0-12-4 0,9 10 3 16,-9-10-3-16,0 11 5 0,0-11-5 0,0 11 3 16,0-11-3-16,0 10 5 0,0-10-5 0,9 17 2 15,-9-17-2-15,0 13 3 0,0-13-3 0,0 17 3 16,0-17-3-16,0 15 4 0,0-15-4 0,0 17 3 16,0-17-3-16,0 6 7 0,0-6-7 0,0 12 5 15,0-12-5-15,0 0 7 0,0 0-7 0,0 0 9 0,0 0-9 16,0 0 7-16,0 0-7 0,0 0 6 15,0 0-6-15,0 0 8 0,0 0-8 0,0 0 4 0,0 0-4 0,0 0 4 16,0 0-4-16,0 0 1 0,0 0-1 0,0 0 0 16,0 0 0-16,0 0-7 0,0 0 7 0,0 5-55 15,0-5 55-15,0 15-128 0,0-15 128 0,-44 17-200 16,44-17 200-16,-76 4-900 0,76-4 900 0</inkml:trace>
  <inkml:trace contextRef="#ctx0" brushRef="#br0" timeOffset="444022.7169">23797 4117 603 0,'0'0'0'0,"0"0"43"0,0 0-43 0,0 0 130 0,0 0-130 0,0 0 96 16,0 0-96-16,0 0 59 0,0 0-59 0,0 0 46 15,0 0-46-15,0 0 42 0,0 0-42 0,0 0 53 16,0 0-53-16,0 0 73 0,0 0-73 0,-26-30 48 16,26 30-48-16,0-7 71 0,0 7-71 0,-9 0 38 0,9 0-38 15,0 0 32-15,0 0-32 0,0 0 32 16,0 0-32-16,-8 0 32 0,8 0-32 0,-9 0 28 0,9 0-28 0,-9 0 29 16,9 0-29-16,-18 0 10 0,18 0-10 0,-17 0 5 15,17 0-5-15,-18 0 3 0,18 0-3 0,-23 0 2 16,23 0-2-16,-9 0 3 0,9 0-3 0,-9 0 2 15,9 0-2-15,-8 0 1 0,8 0-1 0,0 0 0 16,0 0 0-16,0 0-3 0,0 0 3 0,0 5-6 16,0-5 6-16,35 0-12 0,-35 0 12 0,76 0 0 15,-76 0 0-15,111 0 9 0,-111 0-9 0,138 0 4 16,-138 0-4-16,146-5 1 0,-146 5-1 0,146-7 3 16,-146 7-3-16,138-9 2 0,-138 9-2 0,120-6 0 0,-120 6 0 15,93-9-1-15,-93 9 1 0,62-4 0 16,-62 4 0-16,41-3 2 0,-41 3-2 0,17-4 0 0,-17 4 0 0,9 0 0 15,-9 0 0-15,0-1 0 0,0 1 0 0,0 0 3 16,0 0-3-16,0-5 0 0,0 5 0 0,0 0-2 16,0 0 2-16,0-6-79 0,0 6 79 0,0-11-218 15,0 11 218-15,0-15-444 0,0 15 444 0</inkml:trace>
  <inkml:trace contextRef="#ctx0" brushRef="#br0" timeOffset="444319.5089">24535 3810 658 0,'0'0'0'0,"0"0"84"16,0 0-84-16,0 0 200 0,0 0-200 16,0 0 108-16,0 0-108 0,0 0 83 0,0 0-83 0,0 0 32 15,0 0-32-15,0 0 0 0,0 0 0 0,-26-3-2 16,26 3 2-16,44 7 0 0,-44-7 0 0,58 15 7 15,-58-15-7-15,62 21 14 0,-62-21-14 0,76 20 12 16,-76-20-12-16,52 24 11 0,-52-24-11 0,47 29 14 16,-47-29-14-16,38 28 21 0,-38-28-21 0,18 32 27 15,-18-32-27-15,0 40 24 0,0-40-24 0,0 46 18 16,0-46-18-16,-56 50 12 0,56-50-12 0,-73 59 4 16,73-59-4-16,-102 55 0 0,102-55 0 0,-103 40-182 15,103-40 182-15,-96 11-542 0,96-11 542 0</inkml:trace>
  <inkml:trace contextRef="#ctx0" brushRef="#br0" timeOffset="446011.8466">24836 3486 569 0,'0'0'0'0,"0"0"38"0,0 0-38 0,0 0 150 16,0 0-150-16,0 0 131 0,0 0-131 0,0 0 87 15,0 0-87-15,0 0 44 0,0 0-44 0,0 0 33 16,0 0-33-16,-137-45 23 0,137 45-23 0,-26-5 31 16,26 5-31-16,-36 0 37 0,36 0-37 0,-49-2 27 15,49 2-27-15,-53 0 21 0,53 0-21 0,-73 0 23 16,73 0-23-16,-65 0 55 0,65 0-55 0,-76 0 33 16,76 0-33-16,-61 0 30 0,61 0-30 0,-67 0 11 15,67 0-11-15,-44 5 14 0,44-5-14 0,-53 9 11 16,53-9-11-16,-41 8 7 0,41-8-7 0,-44 14 2 15,44-14-2-15,-44 8 7 0,44-8-7 0,-50 13 14 16,50-13-14-16,-52 14 7 0,52-14-7 0,-56 13 16 16,56-13-16-16,-47 15 11 0,47-15-11 0,-44 12 12 0,44-12-12 15,-35 17 10-15,35-17-10 0,-41 22 11 0,41-22-11 16,-35 16 14-16,35-16-14 0,-44 21 4 0,44-21-4 0,-32 18 0 16,32-18 0-16,-35 20 4 0,35-20-4 0,-26 22 4 15,26-22-4-15,-27 20 2 0,27-20-2 0,-17 20 7 16,17-20-7-16,-24 23 3 0,24-23-3 0,-17 26 4 15,17-26-4-15,-18 27 4 0,18-27-4 0,-17 32 3 16,17-32-3-16,-9 32 5 0,9-32-5 0,-9 36 7 16,9-36-7-16,-9 38 5 0,9-38-5 0,-8 33 7 15,8-33-7-15,-9 35 5 0,9-35-5 0,0 34 6 16,0-34-6-16,0 32 6 0,0-32-6 0,0 27 5 16,0-27-5-16,0 35 7 0,0-35-7 0,0 32 4 0,0-32-4 15,9 31 3-15,-9-31-3 0,26 35 3 16,-26-35-3-16,26 33 6 0,-26-33-6 0,35 35 5 0,-35-35-5 15,41 34 7-15,-41-34-7 0,35 31 4 0,-35-31-4 16,36 40 6-16,-36-40-6 0,41 34 9 0,-41-34-9 0,43 37 5 16,-43-37-5-16,44 35 5 0,-44-35-5 0,41 35 7 15,-41-35-7-15,35 32 3 0,-35-32-3 0,44 33 7 16,-44-33-7-16,44 31 4 0,-44-31-4 0,50 28 4 16,-50-28-4-16,44 28 2 0,-44-28-2 0,50 27 7 15,-50-27-7-15,52 24 2 0,-52-24-2 0,44 23 2 16,-44-23-2-16,59 23 4 0,-59-23-4 0,52 20 6 15,-52-20-6-15,59 19 5 0,-59-19-5 0,53 13 4 16,-53-13-4-16,52 14 0 0,-52-14 0 0,59 6 7 16,-59-6-7-16,61 7 1 0,-61-7-1 0,50 1 0 15,-50-1 0-15,53 0 5 0,-53 0-5 0,58 0 1 0,-58 0-1 16,53 0 4-16,-53 0-4 0,53-13 2 0,-53 13-2 16,58-16 5-16,-58 16-5 0,62-26 4 0,-62 26-4 0,67-25 6 15,-67 25-6-15,61-29 2 0,-61 29-2 0,68-31 1 0,-68 31-1 16,52-32 4-16,-52 32-4 0,59-33 4 0,-59 33-4 15,53-38 3-15,-53 38-3 0,52-37 3 0,-52 37-3 0,41-35 4 16,-41 35-4-16,35-39 4 0,-35 39-4 16,36-42 5-16,-36 42-5 0,17-42 7 0,-17 42-7 0,24-45 7 15,-24 45-7-15,8-42 3 0,-8 42-3 0,9-39 5 16,-9 39-5-16,0-35 2 0,0 35-2 0,0-33 2 16,0 33-2-16,0-32 3 0,0 32-3 0,0-30 4 15,0 30-4-15,0-29 7 0,0 29-7 0,0-28 4 16,0 28-4-16,0-27 6 0,0 27-6 0,0-30 5 15,0 30-5-15,0-32 5 0,0 32-5 0,0-26 5 16,0 26-5-16,-9-28 1 0,9 28-1 0,-17-32 4 16,17 32-4-16,-15-35 3 0,15 35-3 0,-17-37 1 0,17 37-1 15,-27-36 5-15,27 36-5 0,-35-36 2 16,35 36-2-16,-47-37 3 0,47 37-3 0,-47-36 2 0,47 36-2 16,-43-36 2-16,43 36-2 0,-59-37 2 0,59 37-2 15,-61-32 2-15,61 32-2 0,-59-32 5 0,59 32-5 0,-61-25 1 16,61 25-1-16,-68-22 0 0,68 22 0 15,-61-15-2-15,61 15 2 0,-53-9 0 0,53 9 0 0,-58-4-6 16,58 4 6-16,-53 0-7 0,53 0 7 0,-67 8-71 16,67-8 71-16,-62 32-138 0,62-32 138 0,-67 31-578 15,67-31 578-15</inkml:trace>
  <inkml:trace contextRef="#ctx0" brushRef="#br0" timeOffset="446433.7584">25548 3964 745 0,'0'0'0'0,"0"0"116"0,0 0-116 0,0 0 234 16,0 0-234-16,0 0 155 0,0 0-155 0,0 0 68 16,0 0-68-16,0 0 29 0,0 0-29 0,0 0 28 15,0 0-28-15,0 0 34 0,0 0-34 0,275-29 32 16,-275 29-32-16,111-17 33 0,-111 17-33 0,120-17 35 15,-120 17-35-15,120-15 43 0,-120 15-43 0,114-16 36 16,-114 16-36-16,111-14 28 0,-111 14-28 0,103-11 21 16,-103 11-21-16,102-11 16 0,-102 11-16 0,85-11 12 15,-85 11-12-15,79-9 5 0,-79 9-5 0,67-7 0 16,-67 7 0-16,44 0 0 0,-44 0 0 0,18 0-1 16,-18 0 1-16,0 0-78 0,0 0 78 0,-35 0-409 15,35 0 409-15</inkml:trace>
  <inkml:trace contextRef="#ctx0" brushRef="#br0" timeOffset="446939.0607">21872 4315 641 0,'0'0'0'0,"0"0"52"0,0 0-52 0,0 0 172 16,0 0-172-16,0 0 155 0,0 0-155 0,0 0 75 15,0 0-75-15,0 0 45 0,0 0-45 0,0 0 34 16,0 0-34-16,108-50 22 0,-108 50-22 0,29-3 13 15,-29 3-13-15,35 0 8 0,-35 0-8 0,44 0 12 16,-44 0-12-16,59 0 8 0,-59 0-8 0,70 0 13 16,-70 0-13-16,102 0 20 0,-102 0-20 0,112 0 33 15,-112 0-33-15,137-14 27 0,-137 14-27 0,147-18 22 16,-147 18-22-16,146-20 11 0,-146 20-11 0,129-19 7 0,-129 19-7 16,102-17 2-16,-102 17-2 0,76-10 0 0,-76 10 0 15,44-6-9-15,-44 6 9 0,9-7-151 0,-9 7 151 0,0-8-511 16,0 8 511-16</inkml:trace>
  <inkml:trace contextRef="#ctx0" brushRef="#br0" timeOffset="447579.7179">24371 2597 700 0,'0'0'0'0,"0"0"111"0,0 0-111 0,0 0 175 16,0 0-175-16,0 0 115 0,0 0-115 0,0 0 87 16,0 0-87-16,0 0 65 0,0 0-65 0,0 0 73 15,0 0-73-15,0 0 45 0,0 0-45 0,-50-15 25 0,50 15-25 0,0 0 10 16,0 0-10-16,0 5 3 0,0-5-3 0,0 30 2 15,0-30-2-15,0 42 3 0,0-42-3 0,0 48 6 16,0-48-6-16,0 49 12 0,0-49-12 0,15 51 9 16,-15-51-9-16,18 50 5 0,-18-50-5 0,17 50 1 15,-17-50-1-15,9 47 2 0,-9-47-2 16,9 42 1-16,-9-42-1 0,0 37 0 0,0-37 0 0,0 27 0 16,0-27 0-16,0 20 0 0,0-20 0 0,0 12-24 15,0-12 24-15,0 11-179 0,0-11 179 0,-9 0-267 16,9 0 267-16,-35 0-507 0,35 0 507 0</inkml:trace>
  <inkml:trace contextRef="#ctx0" brushRef="#br0" timeOffset="448667.4968">25006 2691 670 0,'0'0'0'0,"0"0"54"16,0 0-54-16,0 0 240 0,0 0-240 0,0 0 143 16,0 0-143-16,0 0 105 0,0 0-105 0,0 0 103 15,0 0-103-15,0 0 66 0,0 0-66 0,18-74 58 16,-18 74-58-16,0 0 44 0,0 0-44 0,0 0 16 16,0 0-16-16,0 19 0 0,0-19 0 0,0 41 0 15,0-41 0-15,0 62 5 0,0-62-5 0,0 74 7 16,0-74-7-16,0 82 6 0,0-82-6 0,0 83 1 0,0-83-1 0,-9 75 1 15,9-75-1-15,0 62 2 0,0-62-2 16,-9 46 3-16,9-46-3 0,0 28 0 0,0-28 0 0,0 17 0 16,0-17 0-16,0 5 0 0,0-5 0 0,0 0 5 15,0 0-5-15,0 0 10 0,0 0-10 0,0-7 15 16,0 7-15-16,0-30 18 0,0 30-18 0,0-40 0 16,0 40 0-16,0-51 2 0,0 51-2 0,0-62 0 15,0 62 0-15,-9-68 0 0,9 68 0 0,0-69 0 16,0 69 0-16,0-63-1 0,0 63 1 0,0-53 0 15,0 53 0-15,0-41 1 0,0 41-1 0,0-31 0 16,0 31 0-16,0-19 0 0,0 19 0 0,9-13 0 16,-9 13 0-16,9-10 0 0,-9 10 0 0,18-5-2 15,-18 5 2-15,17-4-1 0,-17 4 1 0,26 0-1 0,-26 0 1 16,27 0-7-16,-27 0 7 0,41 19-8 0,-41-19 8 16,52 32 0-16,-52-32 0 0,47 47 3 0,-47-47-3 0,56 57 6 15,-56-57-6-15,44 57 8 0,-44-57-8 0,41 59 5 16,-41-59-5-16,35 55 4 0,-35-55-4 0,17 49 4 15,-17-49-4-15,18 39 2 0,-18-39-2 0,9 28 0 16,-9-28 0-16,0 19 0 0,0-19 0 0,9 13-2 16,-9-13 2-16,0 10 0 0,0-10 0 0,0 5-7 15,0-5 7-15,-18 3-134 0,18-3 134 0,-53 0-258 16,53 0 258-16,-58-3-551 0,58 3 551 0</inkml:trace>
  <inkml:trace contextRef="#ctx0" brushRef="#br0" timeOffset="448933.1255">25033 2978 831 0,'0'0'0'0,"0"0"66"0,0 0-66 0,0 0 124 15,0 0-124-15,0 0 49 0,0 0-49 0,0 0 75 16,0 0-75-16,0 0 90 0,0 0-90 0,0 0 37 16,0 0-37-16,275-25 5 0,-275 25-5 0,85-14 0 15,-85 14 0-15,79-20-35 0,-79 20 35 0,58-30-974 16,-58 30 974-16</inkml:trace>
  <inkml:trace contextRef="#ctx0" brushRef="#br0" timeOffset="450391.0273">28038 3491 601 0,'0'0'0'0,"0"0"26"16,0 0-26-16,0 0 118 0,0 0-118 0,0 0 77 0,0 0-77 0,0 0 60 31,0 0-60-31,0 0 55 0,0 0-55 0,0 0 59 16,0 0-59-16,-67-43 49 0,67 43-49 0,-17-7 62 15,17 7-62-15,-27-9 53 0,27 9-53 0,-26-5 35 0,26 5-35 16,-35-4 21-16,35 4-21 0,-41 0 27 0,41 0-27 16,-44 0 16-16,44 0-16 0,-56 0 2 0,56 0-2 0,-55 0 7 15,55 0-7-15,-53 4 5 0,53-4-5 0,-67 12 6 16,67-12-6-16,-62 14 16 0,62-14-16 0,-67 17 9 16,67-17-9-16,-62 15 19 0,62-15-19 0,-49 16 8 15,49-16-8-15,-53 17 11 0,53-17-11 0,-56 19 14 16,56-19-14-16,-38 19 8 0,38-19-8 0,-35 21 11 15,35-21-11-15,-35 30 9 0,35-30-9 0,-29 35 9 16,29-35-9-16,-21 43 2 0,21-43-2 0,-9 51 6 16,9-51-6-16,-17 56 3 0,17-56-3 0,-9 60 7 15,9-60-7-15,0 57 19 0,0-57-19 0,0 55 20 16,0-55-20-16,0 51 24 0,0-51-24 0,0 47 31 0,0-47-31 16,0 38 31-16,0-38-31 0,0 39 27 15,0-39-27-15,9 37 26 0,-9-37-26 0,17 34 16 0,-17-34-16 0,18 36 11 16,-18-36-11-16,32 38 11 0,-32-38-11 0,27 36 11 15,-27-36-11-15,26 38 5 0,-26-38-5 0,35 36 7 16,-35-36-7-16,41 39 5 0,-41-39-5 16,44 32 2-16,-44-32-2 0,53 32 1 0,-53-32-1 0,49 31 5 15,-49-31-5-15,62 22 5 0,-62-22-5 0,58 27 3 16,-58-27-3-16,62 20 0 0,-62-20 0 0,67 22 6 16,-67-22-6-16,62 17 0 0,-62-17 0 0,76 12 1 15,-76-12-1-15,70 11 6 0,-70-11-6 0,76 10 0 16,-76-10 0-16,79 9 1 0,-79-9-1 0,76 5 1 15,-76-5-1-15,65 0 3 0,-65 0-3 0,73 0 0 16,-73 0 0-16,64 0 1 0,-64 0-1 0,73-4 6 0,-73 4-6 16,68-16 2-16,-68 16-2 0,61-24 13 0,-61 24-13 15,67-25 10-15,-67 25-10 0,62-27 9 0,-62 27-9 0,61-32 5 16,-61 32-5-16,68-40 5 0,-68 40-5 0,52-40 4 16,-52 40-4-16,59-49 6 0,-59 49-6 0,44-49 0 15,-44 49 0-15,26-53 6 0,-26 53-6 0,23-51 2 16,-23 51-2-16,9-48 3 0,-9 48-3 0,0-47 1 15,0 47-1-15,0-46 4 0,0 46-4 0,0-43 5 16,0 43-5-16,0-44 2 0,0 44-2 0,-23-40 6 16,23 40-6-16,-26-39 3 0,26 39-3 0,-36-38 8 15,36 38-8-15,-35-42 8 0,35 42-8 0,-49-41 4 16,49 41-4-16,-44-42 4 0,44 42-4 0,-53-43 9 16,53 43-9-16,-59-44 1 0,59 44-1 0,-52-35 4 0,52 35-4 15,-68-32 1-15,68 32-1 0,-61-28 0 0,61 28 0 16,-67-27 3-16,67 27-3 0,-79-22 0 0,79 22 0 15,-76-15-2-15,76 15 2 0,-85-13-3 0,85 13 3 16,-79-7-8-16,79 7 8 0,-76-7-9 0,76 7 9 0,-62 0-38 16,62 0 38-16,-58 0-48 0,58 0 48 0,-36 20-103 15,36-20 103-15,-35 38-360 0,35-38 360 0,-38 36-738 16,38-36 738-16</inkml:trace>
  <inkml:trace contextRef="#ctx0" brushRef="#br0" timeOffset="450844.0693">27430 4277 794 0,'0'0'0'0,"0"0"50"0,0 0-50 0,0 0 223 0,0 0-223 0,0 0 98 16,0 0-98-16,0 0 30 0,0 0-30 0,0 0 13 15,0 0-13-15,0 0 18 0,0 0-18 0,26-5 26 16,-26 5-26-16,67-11 34 0,-67 11-34 0,73-13 33 16,-73 13-33-16,100-10 23 0,-100 10-23 0,111-13 28 15,-111 13-28-15,111-12 16 0,-111 12-16 0,112-12 17 16,-112 12-17-16,90-10 7 0,-90 10-7 0,82-6 3 16,-82 6-3-16,68-7 0 0,-68 7 0 0,35-4-1 15,-35 4 1-15,26-3 0 0,-26 3 0 0,0-4-10 16,0 4 10-16,0-8-112 0,0 8 112 0,0-10-219 15,0 10 219-15,-26-17-599 0,26 17 599 0</inkml:trace>
  <inkml:trace contextRef="#ctx0" brushRef="#br0" timeOffset="451109.7045">28065 3973 784 0,'0'0'0'0,"0"0"45"0,0 0-45 0,0 0 140 16,0 0-140-16,0 0 96 0,0 0-96 0,0 0 89 15,0 0-89-15,284 64 74 0,-284-64-74 0,67 32 65 16,-67-32-65-16,61 38 55 0,-61-38-55 0,41 42 29 16,-41-42-29-16,0 52 16 0,0-52-16 0,0 61 5 15,0-61-5-15,-67 69 0 0,67-69 0 0,-111 71-50 16,111-71 50-16,-138 54-347 0,138-54 347 0</inkml:trace>
  <inkml:trace contextRef="#ctx0" brushRef="#br0" timeOffset="452020.6193">27111 2669 760 0,'0'0'0'0,"0"0"85"0,0 0-85 0,0 0 193 15,0 0-193-15,0 0 87 0,0 0-87 0,0 0 48 16,0 0-48-16,137-118 39 0,-137 118-39 0,53-20 34 16,-53 20-34-16,50-16 34 0,-50 16-34 0,52-7 49 15,-52 7-49-15,35-2 34 0,-35 2-34 0,30 0 13 0,-30 0-13 16,20 2 2-16,-20-2-2 0,18 28 1 0,-18-28-1 15,0 41 0-15,0-41 0 0,0 52 1 0,0-52-1 0,-41 59 1 16,41-59-1-16,-62 63 0 0,62-63 0 0,-76 62 0 16,76-62 0-16,-70 58 0 0,70-58 0 0,-67 48-1 15,67-48 1-15,-53 35 0 0,53-35 0 0,-35 26 0 16,35-26 0-16,-18 13 0 0,18-13 0 0,-14 5-2 16,14-5 2-16,0 0-1 0,0 0 1 0,0 0 1 15,0 0-1-15,0 0 1 0,0 0-1 0,23-2 1 16,-23 2-1-16,53-18 5 0,-53 18-5 0,55-24 4 15,-55 24-4-15,73-23 2 0,-73 23-2 0,77-24 0 16,-77 24 0-16,79-23 0 0,-79 23 0 0,76-22-2 0,-76 22 2 0,70-17-13 16,-70 17 13-16,58-10-145 0,-58 10 145 0,53-14-296 15,-53 14 296-15,50-14-643 0,-50 14 643 0</inkml:trace>
  <inkml:trace contextRef="#ctx0" brushRef="#br0" timeOffset="452536.24">28012 2615 634 0,'0'0'0'0,"0"0"128"16,0 0-128-16,0 0 206 0,0 0-206 0,0 0 139 15,0 0-139-15,0 0 44 0,0 0-44 0,0 0 3 16,0 0-3-16,0 0 1 0,0 0-1 0,0 0 27 16,0 0-27-16,0 108 60 0,0-108-60 0,-9 54 52 0,9-54-52 15,-9 55 28-15,9-55-28 0,-20 52 16 0,20-52-16 16,-12 46 4-16,12-46-4 0,0 35 7 0,0-35-7 0,0 24 0 15,0-24 0-15,0 14 1 0,0-14-1 0,0 3 0 16,0-3 0-16,0 0 7 0,0 0-7 0,0 0 13 16,0 0-13-16,-8-5 31 0,8 5-31 0,-9-25 50 15,9 25-50-15,-9-34 10 0,9 34-10 0,-9-43 1 16,9 43-1-16,-17-51 3 0,17 51-3 0,-9-59 1 16,9 59-1-16,-9-65 0 0,9 65 0 0,0-65 0 15,0 65 0-15,0-62 1 0,0 62-1 0,0-55 1 16,0 55-1-16,0-38 0 0,0 38 0 0,0-28 2 15,0 28-2-15,18-19 1 0,-18 19-1 0,26-8 1 0,-26 8-1 16,18-4 2-16,-18 4-2 0,20 0 1 16,-20 0-1-16,38 0 0 0,-38 0 0 0,35 4-4 0,-35-4 4 15,53 29 0-15,-53-29 0 0,50 38 5 0,-50-38-5 16,52 52 3-16,-52-52-3 0,59 54 6 0,-59-54-6 0,44 59 5 16,-44-59-5-16,35 53 12 0,-35-53-12 0,26 49 5 15,-26-49-5-15,24 45 6 0,-24-45-6 0,17 40 5 16,-17-40-5-16,9 34 5 0,-9-34-5 0,9 28 3 15,-9-28-3-15,9 23 1 0,-9-23-1 0,0 13 0 16,0-13 0-16,0 10 0 0,0-10 0 0,0 10-2 16,0-10 2-16,0 7-104 0,0-7 104 0,-27 0-177 15,27 0 177-15,-50 0-298 0,50 0 298 0,-43-4-524 16,43 4 524-16</inkml:trace>
  <inkml:trace contextRef="#ctx0" brushRef="#br0" timeOffset="452801.8752">28003 2830 94 0,'0'0'0'0,"0"0"652"0,0 0-652 0,0 0 146 16,0 0-146-16,0 0 172 0,0 0-172 0,0 0 79 15,0 0-79-15,0 0 57 0,0 0-57 0,0 0 26 16,0 0-26-16,27-32 16 0,-27 32-16 0,52-15 8 16,-52 15-8-16,76-12 4 0,-76 12-4 0,91-17 0 15,-91 17 0-15,108-20-11 0,-108 20 11 0,112-35-327 16,-112 35 327-16</inkml:trace>
  <inkml:trace contextRef="#ctx0" brushRef="#br0" timeOffset="453614.4274">29086 4131 285 0,'0'0'0'0,"0"0"451"0,0 0-451 0,0 0 148 16,0 0-148-16,0 0 185 0,0 0-185 0,0 0 100 16,0 0-100-16,0 0 58 0,0 0-58 0,0 0 50 15,0 0-50-15,0-5 30 0,0 5-30 0,0 0 21 16,0 0-21-16,0 0 10 0,0 0-10 0,9 0 2 15,-9 0-2-15,53 0 1 0,-53 0-1 0,102-7 8 16,-102 7-8-16,146-14 20 0,-146 14-20 0,188-25 32 0,-188 25-32 0,199-22 29 16,-199 22-29-16,213-28 20 0,-213 28-20 0,208-25 17 15,-208 25-17-15,196-23 12 0,-196 23-12 16,182-21 11-16,-182 21-11 0,146-18 8 0,-146 18-8 0,129-14 4 16,-129 14-4-16,94-9 3 0,-94 9-3 0,58-4 3 15,-58 4-3-15,26-2 4 0,-26 2-4 0,18 0 2 16,-18 0-2-16,0 0-2 0,0 0 2 0,0 0 0 15,0 0 0-15,0 0-14 0,0 0 14 0,0 6-109 16,0-6 109-16,0 15-218 0,0-15 218 0,-9 8-539 16,9-8 539-16</inkml:trace>
  <inkml:trace contextRef="#ctx0" brushRef="#br0" timeOffset="453962.7442">31009 3918 707 0,'0'0'0'0,"0"0"117"16,0 0-117-16,0 0 196 0,0 0-196 0,0 0 100 0,0 0-100 0,0 0 73 15,0 0-73-15,0 0 42 0,0 0-42 0,0 0 22 16,0 0-22-16,-178 28 23 0,178-28-23 0,-36 32 25 16,36-32-25-16,-26 35 26 0,26-35-26 0,0 40 20 15,0-40-20-15,0 38 10 0,0-38-10 0,0 32 4 16,0-32-4-16,35 28 12 0,-35-28-12 0,47 20 10 15,-47-20-10-15,56 14 11 0,-56-14-11 0,52 5 6 16,-52-5-6-16,50 0 11 0,-50 0-11 0,44 0 17 16,-44 0-17-16,35-4 39 0,-35 4-39 0,26-22 50 15,-26 22-50-15,24-32 42 0,-24 32-42 0,9-36 28 16,-9 36-28-16,0-47 16 0,0 47-16 0,0-44 8 16,0 44-8-16,0-49 3 0,0 49-3 0,-50-40 0 15,50 40 0-15,-70-32-4 0,70 32 4 0,-85-14-68 0,85 14 68 16,-129 0-211-16,129 0 211 0,-164 0-509 0,164 0 509 15</inkml:trace>
  <inkml:trace contextRef="#ctx0" brushRef="#br0" timeOffset="455181.7561">22036 4421 559 0,'0'0'0'0,"0"0"8"15,0 0-8-15,0 0 90 0,0 0-90 0,0 0 54 16,0 0-54-16,0 0 45 0,0 0-45 0,0 0 39 0,0 0-39 16,0 0 45-16,0 0-45 0,-9-69 57 15,9 69-57-15,0-5 57 0,0 5-57 0,-9-1 77 0,9 1-77 0,-9-4 84 16,9 4-84-16,-9-2 56 0,9 2-56 0,-8 0 35 16,8 0-35-16,-15-1 20 0,15 1-20 0,-18 0 15 15,18 0-15-15,-17 0 14 0,17 0-14 0,-35 0 8 16,35 0-8-16,-35 0 16 0,35 0-16 0,-50 0 9 15,50 0-9-15,-44 0 10 0,44 0-10 0,-53 15 5 16,53-15-5-16,-49 23 6 0,49-23-6 0,-36 28 7 16,36-28-7-16,-26 29 12 0,26-29-12 0,-9 27 5 15,9-27-5-15,0 26 4 0,0-26-4 0,0 20 5 16,0-20-5-16,18 16 9 0,-18-16-9 0,44 6 5 16,-44-6-5-16,44 5 8 0,-44-5-8 0,58 0 7 0,-58 0-7 15,62 0 14-15,-62 0-14 0,58 0 15 16,-58 0-15-16,53-16 21 0,-53 16-21 0,38-16 23 0,-38 16-23 0,38-19 16 15,-38 19-16-15,18-19 13 0,-18 19-13 16,17-23 10-16,-17 23-10 0,9-30 12 0,-9 30-12 0,0-34 9 16,0 34-9-16,0-35 9 0,0 35-9 0,-26-34 3 15,26 34-3-15,-56-24 0 0,56 24 0 0,-56-17 0 16,56 17 0-16,-61 0-4 0,61 0 4 0,-76 10-70 16,76-10 70-16,-68 38-198 0,68-38 198 0,-61 39-378 15,61-39 378-15</inkml:trace>
  <inkml:trace contextRef="#ctx0" brushRef="#br0" timeOffset="457707.2192">26244 5458 642 0,'0'0'0'0,"0"0"84"0,0 0-84 0,0 0 182 15,0 0-182-15,0 0 142 0,0 0-142 0,0 0 130 16,0 0-130-16,0 0 110 0,0 0-110 0,0 0 89 16,0 0-89-16,0 0 62 0,0 0-62 0,0-122 69 15,0 122-69-15,0-4 50 0,0 4-50 0,-9 0 19 0,9 0-19 0,0 0 13 16,0 0-13-16,0 0 10 0,0 0-10 0,0 0 0 15,0 0 0-15,0 8-1 0,0-8 1 0,0 36-13 16,0-36 13-16,9 57 0 0,-9-57 0 0,27 71 4 16,-27-71-4-16,32 75 5 0,-32-75-5 0,26 74 2 15,-26-74-2-15,26 66 3 0,-26-66-3 0,27 59 0 16,-27-59 0-16,17 49 0 0,-17-49 0 0,12 41 0 16,-12-41 0-16,9 33-2 15,-9-33 2-15,0 22-98 0,0-22 98 0,0 12-175 16,0-12 175-16,0 0-277 0,0 0 277 0,0 0-407 15,0 0 407-15</inkml:trace>
  <inkml:trace contextRef="#ctx0" brushRef="#br0" timeOffset="458004.0701">26549 5431 855 0,'0'0'0'0,"0"0"80"15,0 0-80-15,0 0 231 0,0 0-231 0,0 0 85 0,0 0-85 0,0 0 13 16,0 0-13-16,0 0 6 0,0 0-6 0,0 0 4 16,0 0-4-16,0 113 26 0,0-113-26 0,0 55 22 15,0-55-22-15,0 59 13 0,0-59-13 0,0 58 3 16,0-58-3-16,11 54 2 0,-11-54-2 0,0 51 2 16,0-51-2-16,9 47 0 0,-9-47 0 0,0 39-131 15,0-39 131-15,0 31-278 0,0-31 278 0,0 10-586 16,0-10 586-16</inkml:trace>
  <inkml:trace contextRef="#ctx0" brushRef="#br0" timeOffset="458316.5857">26063 6015 834 0,'0'0'0'0,"0"0"16"0,0 0-16 0,0 0 180 15,0 0-180-15,0 0 97 0,0 0-97 0,0 0 39 16,0 0-39-16,0 0 9 0,0 0-9 0,0 0 10 16,0 0-10-16,79 0 14 0,-79 0-14 0,50 9 16 15,-50-9-16-15,61 23 18 0,-61-23-18 0,67 22 15 16,-67-22-15-16,71 18 16 0,-71-18-16 0,76 17 16 16,-76-17-16-16,79 15 17 0,-79-15-17 0,76 7 13 15,-76-7-13-15,67 4 10 0,-67-4-10 0,44 0 8 16,-44 0-8-16,35 0 4 0,-35 0-4 0,26-6 20 0,-26 6-20 0,18-20 48 15,-18 20-48-15,15-32 49 0,-15 32-49 0,0-36 40 16,0 36-40-16,0-39 18 0,0 39-18 0,0-42 8 16,0 42-8-16,0-44 1 0,0 44-1 0,0-33 9 15,0 33-9-15,0-27 0 0,0 27 0 0,8-18 0 16,-8 18 0-16,9-17 0 0,-9 17 0 0,27-10-6 16,-27 10 6-16,35-12-38 0,-35 12 38 0,38-14-190 15,-38 14 190-15,29-23-447 0,-29 23 447 0</inkml:trace>
  <inkml:trace contextRef="#ctx0" brushRef="#br0" timeOffset="459144.7163">25788 7695 768 0,'0'0'0'0,"0"0"30"15,0 0-30-15,0 0 137 0,0 0-137 0,0 0 103 16,0 0-103-16,0 0 77 0,0 0-77 0,0 0 46 15,0 0-46-15,0 0 29 0,0 0-29 0,0 0 14 16,0 0-14-16,-41 0 7 0,41 0-7 0,58 0 3 16,-58 0-3-16,88 0 17 0,-88 0-17 0,132-15 48 15,-132 15-48-15,167-22 63 0,-167 22-63 0,190-26 36 16,-190 26-36-16,205-27 31 0,-205 27-31 0,216-27 22 16,-216 27-22-16,205-24 30 0,-205 24-30 0,173-23 31 15,-173 23-31-15,146-19 23 0,-146 19-23 0,94-15 17 16,-94 15-17-16,58-6 21 0,-58 6-21 0,18-3 13 15,-18 3-13-15,9 0 7 0,-9 0-7 0,0 0 0 0,0 0 0 16,0 0 0-16,0 0 0 0,0 0-10 0,0 0 10 16,0 0-80-16,0 0 80 0,0 0-275 0,0 0 275 0,0 0-560 15,0 0 560-15</inkml:trace>
  <inkml:trace contextRef="#ctx0" brushRef="#br0" timeOffset="459774.8649">28495 7035 678 0,'0'0'0'0,"0"0"8"0,0 0-8 0,0 0 116 16,0 0-116-16,0 0 118 0,0 0-118 0,0 0 81 16,0 0-81-16,0 0 63 0,0 0-63 0,-275-94 64 15,275 94-64-15,-79-5 46 0,79 5-46 0,-85 0 58 16,85 0-58-16,-111 2 29 0,111-2-29 0,-111 30 12 16,111-30-12-16,-118 42 14 0,118-42-14 0,-108 44 18 15,108-44-18-15,-94 55 14 0,94-55-14 0,-76 62 15 16,76-62-15-16,-61 74 22 0,61-74-22 0,-50 76 14 0,50-76-14 0,-26 90 15 15,26-90-15-15,0 86 20 0,0-86-20 0,0 88 21 16,0-88-21-16,17 82 24 0,-17-82-24 16,59 75 43-16,-59-75-43 0,70 66 37 0,-70-66-37 15,85 63 29-15,-85-63-29 0,85 55 16 0,-85-55-16 0,97 51 10 16,-97-51-10-16,111 43 6 0,-111-43-6 0,111 39 9 16,-111-39-9-16,120 31 11 0,-120-31-11 0,120 21 3 15,-120-21-3-15,120 12 7 0,-120-12-7 0,120 5 0 16,-120-5 0-16,111 0 5 0,-111 0-5 0,114 0 0 15,-114 0 0-15,112-26 5 0,-112 26-5 0,102-32 0 16,-102 32 0-16,94-38 1 0,-94 38-1 0,82-40 5 16,-82 40-5-16,73-42 6 0,-73 42-6 0,52-47 2 0,-52 47-2 15,41-47 6-15,-41 47-6 0,36-54 7 0,-36 54-7 16,17-63 5-16,-17 63-5 0,0-72 9 0,0 72-9 0,0-81 3 16,0 81-3-16,0-89 6 0,0 89-6 0,-53-86 7 15,53 86-7-15,-76-92 6 0,76 92-6 0,-90-89 8 0,90 89-8 16,-91-79 17-16,91 79-17 0,-111-65 8 0,111 65-8 15,-112-54 17-15,112 54-17 0,-120-45 5 0,120 45-5 0,-120-32 2 16,120 32-2-16,-120-19 0 0,120 19 0 0,-117-6-3 16,117 6 3-16,-90 0-26 0,90 0 26 0,-85 0-76 15,85 0 76-15,-53 25-221 0,53-25 221 0,-41 20-445 16,41-20 445-16</inkml:trace>
  <inkml:trace contextRef="#ctx0" brushRef="#br0" timeOffset="460228.0039">27936 7589 732 0,'0'0'0'0,"0"0"69"16,0 0-69-16,0 0 221 0,0 0-221 0,0 0 132 0,0 0-132 15,0 0 68-15,0 0-68 0,0 0 49 0,0 0-49 16,0 0 40-16,0 0-40 0,-70 0 27 0,70 0-27 0,0 0 13 16,0 0-13-16,0 0 9 0,0 0-9 0,44 0 10 15,-44 0-10-15,64-3 28 0,-64 3-28 0,91-15 39 16,-91 15-39-16,102-19 31 0,-102 19-31 0,111-21 20 16,-111 21-20-16,97-22 11 0,-97 22-11 0,94-18 2 15,-94 18-2-15,67-15 0 0,-67 15 0 0,44-11 0 16,-44 11 0-16,26-6-22 0,-26 6 22 0,0-2-189 15,0 2 189-15,0-7-295 0,0 7 295 0</inkml:trace>
  <inkml:trace contextRef="#ctx0" brushRef="#br0" timeOffset="460540.4994">28202 7355 124 0,'0'0'0'0,"0"0"648"16,0 0-648-16,0 0 19 0,0 0-19 0,0 0 79 15,0 0-79-15,0 0 80 0,0 0-80 0,0 0 54 16,0 0-54-16,258 45 54 0,-258-45-54 0,67 27 56 16,-67-27-56-16,44 33 35 0,-44-33-35 0,26 36 22 15,-26-36-22-15,9 40 14 0,-9-40-14 0,0 42 7 16,0-42-7-16,0 43 0 0,0-43 0 0,-35 37 0 16,35-37 0-16,-53 25-120 0,53-25 120 0,-49 9-260 15,49-9 260-15</inkml:trace>
  <inkml:trace contextRef="#ctx0" brushRef="#br0" timeOffset="460946.8471">29534 7415 532 0,'0'0'0'0,"0"0"337"0,0 0-337 0,0 0 166 15,0 0-166-15,0 0 167 0,0 0-167 0,0 0 59 16,0 0-59-16,0 0 29 0,0 0-29 0,0 0 12 16,0 0-12-16,-138 45 3 0,138-45-3 0,-8 10 1 15,8-10-1-15,0 10 5 0,0-10-5 0,0 8 4 16,0-8-4-16,0 4 5 0,0-4-5 0,0 4 9 16,0-4-9-16,0 1 6 0,0-1-6 0,20 0 8 15,-20 0-8-15,65 0 20 0,-65 0-20 0,102-1 75 16,-102 1-75-16,138-31 76 0,-138 31-76 0,172-32 44 15,-172 32-44-15,173-31 20 0,-173 31-20 0,178-34 9 0,-178 34-9 16,164-30 8-16,-164 30-8 0,147-21 5 0,-147 21-5 16,120-13 2-16,-120 13-2 0,76-8 1 0,-76 8-1 15,44 0 0-15,-44 0 0 0,8 0-1 0,-8 0 1 0,0 0-7 16,0 0 7-16,0 5-16 0,0-5 16 0,0 27-88 16,0-27 88-16,-17 31-174 0,17-31 174 0,-35 24-286 15,35-24 286-15,-32 19-502 0,32-19 502 0</inkml:trace>
  <inkml:trace contextRef="#ctx0" brushRef="#br0" timeOffset="461306.1638">31053 7247 811 0,'0'0'0'0,"0"0"91"16,0 0-91-16,0 0 271 0,0 0-271 0,0 0 124 15,0 0-124-15,0 0 79 0,0 0-79 0,0 0 59 16,0 0-59-16,0 0 26 0,0 0-26 0,-129-37 21 16,129 37-21-16,-35 5 13 0,35-5-13 0,-41 30 10 15,41-30-10-15,-26 40 9 0,26-40-9 0,-27 48 5 16,27-48-5-16,-8 49 8 0,8-49-8 0,0 43 10 16,0-43-10-16,0 34 10 0,0-34-10 0,26 28 12 15,-26-28-12-15,44 20 13 0,-44-20-13 0,58 12 13 0,-58-12-13 0,62 4 17 16,-62-4-17-16,58 0 15 0,-58 0-15 15,62 0 13-15,-62 0-13 0,50-3 18 0,-50 3-18 0,35-23 25 16,-35 23-25-16,26-24 23 0,-26 24-23 0,9-35 22 16,-9 35-22-16,0-43 10 0,0 43-10 0,0-52 9 15,0 52-9-15,-26-54 6 0,26 54-6 0,-68-59 0 16,68 59 0-16,-79-47-7 0,79 47 7 0,-93-32-44 16,93 32 44-16,-129-7-171 0,129 7 171 0,-138 0-620 15,138 0 620-15</inkml:trace>
  <inkml:trace contextRef="#ctx0" brushRef="#br0" timeOffset="462389.3072">28038 8905 794 0,'0'0'0'0,"0"0"135"0,0 0-135 0,0 0 218 15,0 0-218-15,0 0 146 0,0 0-146 16,0 0 99-16,0 0-99 0,0 0 88 0,0 0-88 0,0 0 49 16,0 0-49-16,-55-50 24 0,55 50-24 0,0 0 16 15,0 0-16-15,0 18 0 0,0-18 0 0,0 44 1 16,0-44-1-16,0 55 2 0,0-55-2 0,29 68 10 16,-29-68-10-16,26 63 13 0,-26-63-13 0,27 60 10 15,-27-60-10-15,26 53 7 0,-26-53-7 0,18 45 1 16,-18-45-1-16,3 37 1 0,-3-37-1 0,8 27 0 15,-8-27 0-15,12 18 0 0,-12-18 0 0,0 10-12 16,0-10 12-16,0 0-189 0,0 0 189 0,0 0-322 16,0 0 322-16,0-28-760 0,0 28 760 0</inkml:trace>
  <inkml:trace contextRef="#ctx0" brushRef="#br0" timeOffset="462748.7424">27342 9009 783 0,'0'0'0'0,"0"0"19"0,0 0-19 16,0 0 184-16,0 0-184 0,0 0 104 0,0 0-104 15,0 0 65-15,0 0-65 0,0 0 42 0,0 0-42 0,0 0 25 16,0 0-25-16,-59-28 17 0,59 28-17 0,0-4 18 16,0 4-18-16,18-10 22 0,-18 10-22 0,67-16 37 15,-67 16-37-15,88-19 49 0,-88 19-49 0,111-24 33 16,-111 24-33-16,120-27 25 0,-120 27-25 0,129-30 15 16,-129 30-15-16,120-25 8 0,-120 25-8 0,102-21 0 15,-102 21 0-15,71-15 1 0,-71 15-1 0,41-11 0 16,-41 11 0-16,26 0-7 0,-26 0 7 0,0 0-25 15,0 0 25-15,0 11-143 0,0-11 143 0,0 21-184 16,0-21 184-16,-18 32-309 0,18-32 309 0</inkml:trace>
  <inkml:trace contextRef="#ctx0" brushRef="#br0" timeOffset="463170.6196">27576 9491 656 0,'0'0'0'0,"0"0"33"0,0 0-33 0,0 0 125 16,0 0-125-16,0 0 76 0,0 0-76 0,0 0 55 0,0 0-55 0,0 0 69 15,0 0-69-15,0 0 111 0,0 0-111 0,-26 5 84 16,26-5-84-16,0 0 78 0,0 0-78 0,-9 0 78 16,9 0-78-16,0 0 62 0,0 0-62 0,0 0 52 15,0 0-52-15,0 0 30 0,0 0-30 0,0 0 25 16,0 0-25-16,0 0 8 0,0 0-8 0,44-5 12 16,-44 5-12-16,93-27 7 0,-93 27-7 0,138-32 6 15,-138 32-6-15,146-39 2 0,-146 39-2 0,150-31 5 16,-150 31-5-16,149-32 0 0,-149 32 0 0,108-23-1 15,-108 23 1-15,100-19 0 0,-100 19 0 0,67-13-3 16,-67 13 3-16,35-9-1 0,-35 9 1 0,18 0-1 16,-18 0 1-16,8 0-5 0,-8 0 5 0,0 0-5 0,0 0 5 15,0 0-28-15,0 0 28 0,0 0-143 16,0 0 143-16,0 0-252 0,0 0 252 0,0 0-485 0,0 0 485 0</inkml:trace>
  <inkml:trace contextRef="#ctx0" brushRef="#br0" timeOffset="463483.1543">28902 8940 974 0,'0'0'0'0,"0"0"82"0,0 0-82 0,0 0 191 16,0 0-191-16,0 0 127 0,0 0-127 0,0 0 31 16,0 0-31-16,0 0 9 0,0 0-9 0,0 0 3 15,0 0-3-15,47-35 6 0,-47 35-6 0,61-13 7 16,-61 13-7-16,59-15 7 0,-59 15-7 0,61-11 4 16,-61 11-4-16,50-8 1 0,-50 8-1 0,53-3 0 15,-53 3 0-15,35 0-6 0,-35 0 6 0,11 0-99 16,-11 0 99-16,0 3-376 0,0-3 376 0</inkml:trace>
  <inkml:trace contextRef="#ctx0" brushRef="#br0" timeOffset="463800.1859">28940 9056 908 0,'0'0'0'0,"0"0"24"0,0 0-24 0,0 0 96 15,0 0-96-15,0 0 61 0,0 0-61 0,0 0 36 16,0 0-36-16,0 0 47 0,0 0-47 0,0 0 59 15,0 0-59-15,257-11 23 0,-257 11-23 0,71-14 2 16,-71 14-2-16,67-18 0 0,-67 18 0 0,53-26-171 16,-53 26 171-16</inkml:trace>
  <inkml:trace contextRef="#ctx0" brushRef="#br0" timeOffset="464159.566">30324 8810 915 0,'0'0'0'0,"0"0"62"15,0 0-62-15,0 0 150 0,0 0-150 0,0 0 70 16,0 0-70-16,0 0 17 0,0 0-17 0,0 0 20 15,0 0-20-15,0 0 10 0,0 0-10 0,-126-46 21 16,126 46-21-16,-29-27 34 0,29 27-34 0,-26-40 30 16,26 40-30-16,-27-42 19 0,27 42-19 0,-17-47 13 15,17 47-13-15,0-37 4 0,0 37-4 0,0-31 6 16,0 31-6-16,0-29 2 0,0 29-2 0,17-21 0 16,-17 21 0-16,27-15 0 0,-27 15 0 0,17-9 0 15,-17 9 0-15,18-4 0 0,-18 4 0 0,17 0 0 16,-17 0 0-16,12 0-4 0,-12 0 4 0,12 0-5 0,-12 0 5 15,9 8-7-15,-9-8 7 0,0 23-6 16,0-23 6-16,0 29 0 0,0-29 0 0,0 34 3 0,0-34-3 0,-9 42 2 16,9-42-2-16,-32 40 2 0,32-40-2 0,-27 41 3 15,27-41-3-15,-26 41 1 0,26-41-1 0,-18 43 11 16,18-43-11-16,-17 38 21 0,17-38-21 0,-9 37 22 16,9-37-22-16,0 32 26 0,0-32-26 0,0 28 26 15,0-28-26-15,0 19 20 0,0-19-20 0,18 15 22 16,-18-15-22-16,35 13 17 0,-35-13-17 0,47 10 17 15,-47-10-17-15,55 12 17 0,-55-12-17 0,53 10 12 16,-53-10-12-16,50 10 4 0,-50-10-4 0,44 17 0 16,-44-17 0-16,26 22 0 0,-26-22 0 0,17 20-21 15,-17-20 21-15,0 30-173 0,0-30 173 0,0 27-244 16,0-27 244-16,-26 19-650 0,26-19 650 0</inkml:trace>
  <inkml:trace contextRef="#ctx0" brushRef="#br0" timeOffset="464472.0765">30529 9389 644 0,'0'0'0'0,"0"0"312"0,0 0-312 0,0 0 165 16,0 0-165-16,0 0 165 0,0 0-165 0,0 0 48 15,0 0-48-15,0 0 5 0,0 0-5 0,0 0 0 16,0 0 0-16,44 20-279 0,-44-20 279 0</inkml:trace>
  <inkml:trace contextRef="#ctx0" brushRef="#br0" timeOffset="494261.3686">28846 10056 465 0,'0'0'0'0,"0"0"212"15,0 0-212-15,0 0 106 0,0 0-106 0,0 0 129 16,0 0-129-16,0 0 85 0,0 0-85 0,0 0 54 16,0 0-54-16,0 0 36 0,0 0-36 0,0 0 45 15,0 0-45-15,-9-37 53 0,9 37-53 0,0-8 57 16,0 8-57-16,0-8 56 0,0 8-56 0,9-15 44 16,-9 15-44-16,9-12 34 0,-9 12-34 0,18-15 16 15,-18 15-16-15,17-17 10 0,-17 17-10 0,32-11 6 16,-32 11-6-16,44-16 4 0,-44 16-4 0,44-15 1 15,-44 15-1-15,50-12 1 0,-50 12-1 0,53-5 0 16,-53 5 0-16,35-5 0 0,-35 5 0 0,32 0 0 0,-32 0 0 0,35 0-1 16,-35 0 1-16,18 0-3 0,-18 0 3 0,17 15-6 15,-17-15 6-15,9 34-1 0,-9-34 1 0,0 35 1 16,0-35-1-16,0 44 4 0,0-44-4 0,-35 48 2 16,35-48-2-16,-53 49 2 0,53-49-2 0,-76 52 3 15,76-52-3-15,-76 47 6 0,76-47-6 0,-70 46 2 16,70-46-2-16,-68 35 1 0,68-35-1 0,-52 27 0 15,52-27 0-15,-36 16 7 0,36-16-7 0,-38 12 1 16,38-12-1-16,-11 10 0 0,11-10 0 0,-9 0 2 16,9 0-2-16,-9 5 6 0,9-5-6 0,0 0 6 15,0 0-6-15,0 0 0 0,0 0 0 0,0 0 1 16,0 0-1-16,0 0 3 0,0 0-3 0,0 0 5 16,0 0-5-16,0 0 1 0,0 0-1 0,18 0 2 0,-18 0-2 0,49-10 0 15,-49 10 0-15,53-12 1 0,-53 12-1 16,67-6-1-16,-67 6 1 0,71-9-3 0,-71 9 3 15,85-12-15-15,-85 12 15 0,82-10-85 0,-82 10 85 16,99-11-111-16,-99 11 111 0,111-16-119 0,-111 16 119 0,103-18-201 16,-103 18 201-16,88-18-237 0,-88 18 237 0,84-22-291 15,-84 22 291-15</inkml:trace>
  <inkml:trace contextRef="#ctx0" brushRef="#br0" timeOffset="494839.577">29812 10098 454 0,'0'0'0'0,"0"0"105"15,0 0-105-15,0 0 170 0,0 0-170 0,0 0 141 16,0 0-141-16,0 0 128 0,0 0-128 0,0 0 122 15,0 0-122-15,0 0 92 0,0 0-92 0,12-95 86 0,-12 95-86 16,0-5 78-16,0 5-78 0,0-6 50 0,0 6-50 16,0-4 39-16,0 4-39 0,0 0 28 0,0 0-28 0,0 0 12 15,0 0-12-15,0 0 0 0,0 0 0 0,0 8-20 16,0-8 20-16,-21 32 0 0,21-32 0 0,-20 43 3 16,20-43-3-16,-27 54 5 0,27-54-5 0,-17 58 10 15,17-58-10-15,-26 55 5 0,26-55-5 0,-30 58 5 16,30-58-5-16,-11 49 4 0,11-49-4 0,-18 37 1 15,18-37-1-15,-18 27 1 0,18-27-1 0,-8 21 1 16,8-21-1-16,-9 11 3 0,9-11-3 0,0 9 0 16,0-9 0-16,0 0 0 0,0 0 0 0,0 0 7 15,0 0-7-15,0 0 13 0,0 0-13 0,0-14 16 16,0 14-16-16,0-33 9 0,0 33-9 0,0-48 6 0,0 48-6 16,0-64 3-16,0 64-3 0,0-64 2 0,0 64-2 15,0-63 0-15,0 63 0 0,26-55 0 0,-26 55 0 16,27-49-1-16,-27 49 1 0,23-44 0 0,-23 44 0 15,35-40 1-15,-35 40-1 0,26-37 1 0,-26 37-1 0,36-32 1 16,-36 32-1-16,32-29 2 0,-32 29-2 0,35-25 4 16,-35 25-4-16,26-22 3 0,-26 22-3 0,18-6 6 15,-18 6-6-15,17-4 7 0,-17 4-7 0,9 0 4 16,-9 0-4-16,3 0 0 0,-3 0 0 0,15 0-1 16,-15 0 1-16,14 26-2 0,-14-26 2 0,27 33 0 15,-27-33 0-15,17 42 2 0,-17-42-2 0,18 49 5 16,-18-49-5-16,17 48 5 0,-17-48-5 0,18 47 3 15,-18-47-3-15,9 55 7 0,-9-55-7 0,8 53 3 16,-8-53-3-16,0 48 2 0,0-48-2 0,0 47 1 0,0-47-1 16,0 37 1-16,0-37-1 0,0 37-1 0,0-37 1 15,0 29 0-15,0-29 0 0,0 20-2 0,0-20 2 0,0 17-11 16,0-17 11-16,0 13-48 0,0-13 48 0,0 8-95 16,0-8 95-16,-8 9-188 0,8-9 188 0,-27 0-238 15,27 0 238-15,-26 0-305 0,26 0 305 0</inkml:trace>
  <inkml:trace contextRef="#ctx0" brushRef="#br0" timeOffset="495120.7702">29683 10265 817 0,'0'0'0'0,"0"0"145"0,0 0-145 0,0 0 227 16,0 0-227-16,0 0 120 0,0 0-120 0,0 0 67 0,0 0-67 0,0 0 26 15,0 0-26-15,0 0 18 0,0 0-18 0,167-50 5 16,-167 50-5-16,138-14 1 0,-138 14-1 0,155-14 0 15,-155 14 0-15,164-19-165 0,-164 19 165 0,146-38-708 16,-146 38 708-16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02T10:18:38.01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3769 1706 604 0,'0'0'105'15,"0"0"47"1,0 0-75-16,0 0-37 0,0 0 8 15,0 0 14-15,0 0 11 0,-8 0 10 16,-16 0-20 0,-11 0-22-16,-18 0-26 0,-17 7-13 15,-6 8 7 1,0 8-2-16,6-1-3 0,29 5 5 16,6-7-5-1,26 7-4-15,9-5-6 0,0 4-3 16,35 1 4-16,24-1 2 15,8 1-2-15,-6-3 0 16,10-1 0-16,-13 1 4 16,-5 0 1-16,-12-4-2 15,-21 6 2-15,-14 2-6 16,-6-5 2-16,0 8 1 16,-15-7-5-16,-28 2 8 15,-10-5 5-15,-6-5 7 16,-11-8-6-16,17-5 1 15,-14-3-7-15,9 0 0 0,5-3-22 16,18-10-58 0,17-2-84-16,12-4-73 0,6-5-151 15</inkml:trace>
  <inkml:trace contextRef="#ctx0" brushRef="#br0" timeOffset="320.3551">3854 1769 459 0,'0'0'103'16,"0"0"114"-1,0 0-87-15,0 0-35 0,0 0-2 16,0 0 5 0,27-62-27-16,-27 62-21 0,0 0-31 15,0 0-19 1,8 18 0-16,1 12 2 0,18 15 37 15,-10 3-6-15,15 6-7 16,-5 3-17-16,-1-5 1 16,0-8-4-16,1-4-2 15,-10-10-3-15,-8-10 0 16,-3-6-1-16,-6-6 0 16,0 0 0-16,0-6-10 15,0 4-70-15,-6-5-80 16,-38-1-106-16,-17 0-287 15</inkml:trace>
  <inkml:trace contextRef="#ctx0" brushRef="#br0" timeOffset="1217.5637">3708 2051 706 0,'0'0'85'0,"0"0"44"15,0 0-98-15,0 0-13 0,0 0 8 16,269-48 10 0,-210 41-9-16,-9 1 4 0,-15 2-15 15,-9 1-5 1,9-1-8-16,-9-3-2 0,10-6 0 16,-4 2 5-1,3-6-6-15,-18-2 0 0,1 2 0 16,-12-3 2-1,-6 0 1-15,0 2-3 0,0 1 0 16,-15 5 0-16,-2 5 22 16,-1 6-7-16,-8 1-2 15,-1 0-2-15,4 28 4 16,5 9-15-16,10 8 4 16,8 1-3-16,0 1 6 15,0-7-2-15,41-5 5 16,3-4-9-16,8-9-1 15,1-8 0-15,5-7 8 16,-5-7-5-16,-3 0 4 16,8-3-7-16,-20-21-40 15,-5-6-16-15,-7-2-18 16,-8-5-3-16,-10-3-2 16,-2 2 1-16,-6 2 38 15,0 6 40-15,0 11 4 16,0 4 56-16,0 7 20 0,0 5-2 15,0 1-11-15,0 2-6 16,0 0-37-16,3 0-18 16,12 28 1-16,11 10 35 15,0 15 7-15,1 8-1 16,-1 9-5-16,-2 4-6 16,-16-2-16-16,-5-5-3 15,-3-6-10-15,0-18-5 16,0-11-3-16,0-9 1 15,0-14 1-15,0-2-1 16,0-7 4-16,0 0 7 16,0-7 5-16,-9-22 10 0,-26-19-26 15,0-13-1-15,0-18 0 16,3-4-1-16,6-5-2 16,8 14-1-16,18 14 1 15,0 17-2-15,0 16 5 16,18 3 0-16,14 11 3 15,3 3-3-15,0 3 0 16,0 7-1-16,6 0-2 16,-6 8-3-16,-8 12-1 15,-1 6 0-15,-11 1 1 16,-15 0 3-16,0 1 0 16,0-5-3-16,-24 2-5 15,-20-7 2-15,3-2-22 0,-11-4-26 16,8-7-51-1,-9 2-53-15,3-7-115 0,0 0-248 16</inkml:trace>
  <inkml:trace contextRef="#ctx0" brushRef="#br0" timeOffset="1780.0695">5271 1937 423 0,'0'0'340'16,"0"0"-135"-16,0 0-44 15,0 0-129-15,0 0 9 16,0 0-33-16,96-121 15 16,-55 113-8-16,-5 1 0 15,-1 7-5-15,-9 0-4 16,-3 4-6-16,-11 22-2 16,3 6 0-16,-15 4 2 15,0 2 4-15,0-3-2 16,-18-4-2-16,-14-12 9 0,14-5-1 15,10-10-6-15,-1-4 5 16,9 0-2-16,0 0 6 16,0 0-5-16,0 0-6 15,17-9-33-15,19 0 14 16,-1 6 6-16,-3 3 8 16,3 0 4-16,0 4-5 15,-3 23 2-15,-14 4-5 16,-9 5 9-16,-9 1 0 15,0-7 2-15,-18-3 11 16,-14-7 6-16,-12-3 3 16,9-8-5-16,0-8 3 0,-6-1-11 15,-3 0-9 1,-6 0-3-16,6-10-113 0,18-12-105 16,8 3-234-16</inkml:trace>
  <inkml:trace contextRef="#ctx0" brushRef="#br0" timeOffset="2170.699">6114 1878 627 0,'0'0'153'0,"0"0"75"16,0 0-105-16,0 0-52 16,0 0-8-16,0 0-36 15,0-35-9-15,0 35-18 0,0 0-9 16,-9 4-49-16,9 12-115 16,0 2-71-16,-9-3-328 15</inkml:trace>
  <inkml:trace contextRef="#ctx0" brushRef="#br0" timeOffset="2358.2461">6123 2241 602 0,'0'0'161'0,"0"0"69"0,0 0-112 15,0 0-83-15,0 0-21 16,0 0-14-16,0 0-2 16,0 0-130-16,0 0-383 15</inkml:trace>
  <inkml:trace contextRef="#ctx0" brushRef="#br0" timeOffset="3201.993">7765 1860 572 0,'0'0'177'0,"0"0"64"16,0 0-55-16,0 0-84 15,0 0-48-15,0 0-35 16,0 0-19-16,-18 21-14 16,18 29 14-16,15 15 44 15,-4 11-3-15,-5-1-11 16,3-1-19-16,-9-14-6 16,0-6-5-16,0-19 5 15,0-7-5-15,0-7 0 16,0-11-5-16,0 0-89 15,0-10-127-15,-15 0-180 16</inkml:trace>
  <inkml:trace contextRef="#ctx0" brushRef="#br0" timeOffset="3498.8675">7668 1931 620 0,'0'0'119'0,"0"0"61"16,0 0-103-1,0 0-48-15,0 0-1 0,275-121-2 16,-205 102 0-16,-11 11-11 15,-15 1-13-15,-12 4 3 16,-12 3-5-16,-5 0-34 16,-15 15-135-16,0 7-113 15,0-1-330-15</inkml:trace>
  <inkml:trace contextRef="#ctx0" brushRef="#br0" timeOffset="3889.5512">7814 2149 376 0,'0'0'151'0,"0"0"-51"15,0 0 21-15,0 0-49 16,0 0-21-16,275-39 0 16,-204 29-11-16,-4-1-4 15,-17-1-15-15,-15 3-16 16,0 3-5-16,-9-5-52 15,9 3-86-15,-2-9-62 16,-7-1-44-16,0 0 27 16,-8 3 217-16,-1 3 44 15,-17 3 175-15,0 9-23 16,0 0-8-16,0 0-58 16,0 0-55-16,0 0-38 0,9 15-35 15,9 19 64-15,5 3-4 16,-5 1-12-16,-1 4-3 15,1-3-29-15,-9-7-6 16,-1-5-4-16,-8-4-6 16,0-7-2-16,0-4-8 15,0-6-99-15,-8-6-74 16,-36 0-131-16</inkml:trace>
  <inkml:trace contextRef="#ctx0" brushRef="#br0" timeOffset="4108.2235">8569 1693 446 0,'0'0'526'15,"0"0"-318"-15,0 0-44 16,0 0-130-16,0 0-25 15,0 0-9-15,0-6-33 16,0 8-135-16,0 2-261 16</inkml:trace>
  <inkml:trace contextRef="#ctx0" brushRef="#br0" timeOffset="4639.6316">9008 2011 343 0,'0'0'634'0,"0"0"-493"16,0 0-8 0,0 0-103-16,0 0-23 0,0 0 1 15,156-16 5-15,-113 49-6 16,-2 9 4-16,-14 4-1 16,-10 0 9-16,-8-9-8 15,-9-10-2-15,0-5-7 16,0-13-1-16,0-1 2 15,0-8 10-15,0 0 10 16,0 0 25-16,0-11 2 16,0-18-31-16,-17-10-19 15,8-3 1-15,9-7-3 16,0 7 2-16,0 8-2 16,17 6 2-16,27 9 7 0,-3 3-3 15,12 8-4-15,-3 8 0 16,2 0 0-16,7 6-2 15,-15 21-4-15,0 10 5 16,-3 3-6-16,-15 4 7 16,-8 1 0-16,-18 2-2 15,0 2-27-15,0-6-183 16,-27-16-235-16</inkml:trace>
  <inkml:trace contextRef="#ctx0" brushRef="#br0" timeOffset="5170.9654">10451 2066 784 0,'0'0'47'16,"0"0"190"-16,0 0-120 16,0 0-38-16,0 0-20 15,-257-63-19-15,204 64-23 16,-14 23-11-16,23 6 0 0,9 7-5 16,17-1 0-16,12-1-1 15,6-3-3-15,0-8 1 16,41-5-1-16,3-12 2 15,9-7 1-15,-3 0 8 16,-6 0 3-16,-1-18-6 16,-10-10-1-16,-7-3-4 15,-17-10 0-15,-9-8 1 16,0-9 0-16,0-6 1 16,0-13 8-16,-27 6-1 15,10 15 0-15,8 15 8 16,9 23 3-16,-6 11 6 15,6 7-10-15,0 0-16 0,0 35-11 16,15 21-3 0,29 18 14-16,6 4 12 0,-15 3 8 15,0-4-11-15,-9-5-7 16,-8-9-2-16,-18-7-4 16,0-9-13-16,0-20-133 15,-18-23-371-15</inkml:trace>
  <inkml:trace contextRef="#ctx0" brushRef="#br0" timeOffset="6108.5711">11962 1902 786 0,'0'0'135'0,"0"0"90"0,0 0-86 16,0 0-91-16,0 0-48 15,0 0-18-15,0 70 18 16,0-6 13-16,0 0 16 15,0-2-10-15,0-13-9 16,0-11-10-16,0-12 4 16,0-15 1-16,0-5-4 15,0-6 2-15,0 0 10 16,0 0 9-16,0-26 13 16,0-10-24-16,-15-11-11 15,-3-11-2-15,1-12-1 16,8-2 2-16,9-6-3 15,0 4 3-15,0 12 1 0,0 9 3 16,41 16-3 0,-6 15 0-16,9 5 0 0,6 9 0 15,-6 8 0-15,8 0 0 16,-11 0-6-16,-6 20-3 16,-8 10-6-16,-18 9 5 15,-9 9 4-15,0 2 3 16,-53 3-4-16,-23-11-16 15,6-5-29-15,2-16 27 16,24-10 9-16,12-6 16 16,6-5 7-16,17 0-1 15,0 0-1-15,9 0-2 16,0 0-3-16,0 0-11 16,0 18-10-16,0 10 16 0,18 13 5 15,14 4 3-15,-6 2 1 16,9 0 5-16,-8-4-4 15,14-4-3-15,-15-12-2 16,9-5-3-16,0-8-98 16,-8-14-132-16,-13 0-358 15</inkml:trace>
  <inkml:trace contextRef="#ctx0" brushRef="#br0" timeOffset="6405.5315">12330 2154 568 0,'0'0'268'16,"0"0"-83"-16,0 0-74 16,0 0-89-16,0 0 10 15,249-52 11-15,-170 33-8 16,-3 4 7-16,3 0-4 15,6 0-6-15,0 0-7 16,-15 3-11-16,-11-3-12 16,-15 7 2-16,-27 1-4 15,1 5-2-15,-18 2-16 16,0 0-86-16,0 0-118 0,-18 9-154 16,-26 2-184-16</inkml:trace>
  <inkml:trace contextRef="#ctx0" brushRef="#br0" timeOffset="6655.4972">12787 2093 616 0,'0'0'115'15,"0"0"140"-15,0 0-129 16,0 0-41-16,0 0-29 16,0 0-3-16,-9 0-19 15,9 0-1-15,0 16-25 16,0 9-3-16,9 8 24 15,8 11-5-15,10 3-4 0,-10 0-15 16,-2-4-1 0,-15-4-4-16,9-5-4 0,-9-4-13 15,0-3-59-15,-9-9-78 16,-14-8-120-16,-4-10-341 16</inkml:trace>
  <inkml:trace contextRef="#ctx0" brushRef="#br0" timeOffset="6952.3266">13293 2019 919 0,'0'0'146'16,"0"0"95"-16,0 0-135 15,0 0-45-15,0 0-32 16,0 0-16-16,0-29-7 16,0 43-6-16,9 20-3 15,9 11 3-15,8 8 20 16,6 0-3-16,-14-3-6 16,-1-4-8-16,1-8-2 15,-18-6-2-15,0-5-4 16,0-7-14-16,0-3-59 0,-18-10-145 15,-17-7-218 1</inkml:trace>
  <inkml:trace contextRef="#ctx0" brushRef="#br0" timeOffset="7296.1114">13363 2226 878 0,'0'0'139'0,"0"0"25"15,0 0-134-15,0 0 10 16,0 0-5-16,0 0-5 16,232-8-16-16,-183 1-7 15,-13-5 2-15,-1 2-8 16,-9-7-1-16,-17-1-16 0,-9-2-10 16,0-5-1-16,0-6 14 15,-35-2 13-15,8-4 15 16,-8 5 5-16,9 12 18 15,11 8 28-15,6 10-6 16,9 2-18-16,0 0-30 16,0 17-12-16,0 27-14 15,0 19 14-15,0 7 4 16,0 1 5-16,9 0-5 16,9-4-1-16,-12 1-3 15,-6-8-43-15,-24-25-250 16</inkml:trace>
  <inkml:trace contextRef="#ctx0" brushRef="#br0" timeOffset="7967.9615">14496 2147 567 0,'0'0'162'16,"0"0"63"-16,0 0-101 16,0 0-21-16,0 0-16 15,0 0-11-15,-17 0-7 16,17 0-29-16,0 0-15 0,0 0-18 16,43-7-5-16,7-6 14 15,20-4-1-15,-2 5-15 16,-7 4-6-16,-2 7-103 15,-24-3-180-15,-35 4-224 16</inkml:trace>
  <inkml:trace contextRef="#ctx0" brushRef="#br0" timeOffset="8155.5508">14323 2339 417 0,'0'0'376'15,"0"0"-263"-15,0 0-18 0,0 0 5 16,240-29-16-16,-134 12-16 16,-21 5-37-16,-9 4-31 15,-15 6-5-15,-34 0-165 16,-27-9-500-16</inkml:trace>
  <inkml:trace contextRef="#ctx0" brushRef="#br0" timeOffset="8858.6141">15673 1910 824 0,'0'0'218'15,"0"0"-23"-15,0 0-114 16,0 0-81-16,0 0 0 16,0 0 22-16,44 135 4 15,-21-70 18-15,-5 0-24 16,-10-10-6-16,1-10-9 0,-9-13-1 15,0-11-2 1,0-12 0-16,0-9 3 0,0 0 3 16,0 0 1-16,0-2 23 15,0-26-3-15,-26-13-27 16,2-11 1-16,-2-17-2 16,8-10 0-16,10-12 6 15,8-9-6-15,0 12-1 16,8 15-5-16,36 19 5 15,6 19 1-15,-6 15 1 16,15 3-1-16,-16 13 1 16,10 4 1-16,-12 0-3 15,3 1 0-15,0 27-2 16,-12 4-1-16,-6 12-3 0,-26 1 4 16,0 5 0-16,0-3 2 15,-40-6 0-15,-13-11 0 16,0-5-3-16,18-15-3 15,-6-6 0-15,6-4 0 16,0 0 4-16,11 0-1 16,-2-7-2-16,17 5 5 15,9 1-1-15,0 1 0 16,0 0-5-16,0 3-9 16,0 22 1-16,0 12 14 15,0 5 0-15,0-2-1 16,18-1 0-16,14-4 1 15,3-4-3-15,0-4 2 0,0-6-11 16,6-3-105 0,-6-6-129-16,9-12-117 0</inkml:trace>
  <inkml:trace contextRef="#ctx0" brushRef="#br0" timeOffset="9361.742">16445 2149 861 0,'0'0'171'0,"0"0"35"16,0 0-116-16,0 0-59 15,0 0-31-15,0 0-6 0,0 45 6 16,0-1 17 0,0 4 6-16,0-1-17 0,0-10 4 15,-8-6-9-15,-1-13 3 16,9-8-2-16,0-5-2 15,0-5 1-15,0 0 2 16,0 0 7-16,0 0 8 16,-9-21-8-16,0-13-10 15,9-10-3-15,-9-6-3 16,9-5 6-16,0 0 0 16,0 7-2-16,0 6-4 15,18 12 6-15,8 9 7 0,-8 6 0 16,-1 7 0-16,-8 3-2 15,-9 5 5-15,15 0-5 16,2 0-5-16,1 28-4 16,26 13 4-16,-9 8 5 15,6 4 6-15,3 4 2 16,-18-6-2-16,1-8-5 16,-4-6 2-16,-5-10-8 15,-10-6 5-15,1-8-4 0,-9-6 0 16,0-6-1-1,0 2-7-15,0-3-21 0,0 0-35 16,0 0-83-16,-35 0-82 16,-24-3-207-16</inkml:trace>
  <inkml:trace contextRef="#ctx0" brushRef="#br0" timeOffset="9564.8555">16343 2345 512 0,'0'0'117'15,"0"0"94"-15,0 0-59 16,0 0-69-16,0 0-5 16,0 0-51-16,-9-22-5 15,9 19-4-15,32 2 1 16,12-5-3-16,18 0-8 0,14-3-8 16,-6-1 0-16,15 0-71 15,-9-7-142-15,-15-5-298 16</inkml:trace>
  <inkml:trace contextRef="#ctx0" brushRef="#br0" timeOffset="9783.6785">17013 2113 210 0,'0'0'619'16,"0"0"-459"-16,0 0-32 15,0 0-101-15,0 0-10 16,0 0 11-16,0 23 44 0,24 12-17 15,-7 1-5-15,1 3-17 16,-1 0-5-16,-8-5-14 16,0-2-13-16,0-4 1 15,-9-9-4-15,0 0-25 16,0-3-106-16,-18-7-53 16,-17-6-188-16</inkml:trace>
  <inkml:trace contextRef="#ctx0" brushRef="#br0" timeOffset="10393.7427">16987 2120 693 0,'0'0'138'0,"0"0"46"15,0 0-105-15,0 0-39 16,0 0 3-16,0 0 0 16,26-58-2-16,-2 47 2 15,11 3-18-15,9 1-16 16,14 2 2-16,4 5-6 16,5 0-2-16,3 0-1 15,-11 3-2-15,-15 13-1 0,-9 0-8 16,-18 1-6-1,-17 7 7-15,0-1 8 0,-8 1 4 16,-45 1 4-16,-6-2 5 16,-11-3-7-16,17-4-1 15,4-11 0-15,22 0 4 16,10-4-7-16,8-1 5 16,9 0 0-16,0 0-2 15,0 0-5-15,0 0-1 16,0 0 0-16,0 0-7 15,0 0 7-15,35 0 1 16,18 0 11-16,14 0-10 16,3 0-1-16,-11 0 0 0,-6 0 0 15,-13 0-7-15,-13 16 3 16,-10 0 1-16,-17 10 3 16,0 0 0-16,-17 3 10 15,-42-4 19-15,-2-5 6 16,-15-3-10-16,14-7 10 15,-5-5-7-15,14-2-8 16,9-3-3-16,3 0-15 16,6 0-1-16,0 0-1 15,-6 0-42-15,6-8-163 16,0-24-660-16</inkml:trace>
  <inkml:trace contextRef="#ctx0" brushRef="#br0" timeOffset="21887.8763">1896 5228 267 0,'0'0'109'0,"0"0"27"16,0 0-38-16,0 0 25 15,0 0-47-15,0 0-28 16,0 0 6-16,-111 0-11 16,88 0-16-16,-12 0-24 15,-18 0-3-15,0 0 0 16,-5 0 3-16,-10 5-1 16,-2 0 1-16,0 11 0 15,-6-6-1-15,17-4 6 0,7 6-4 16,25-7 14-16,13-5-11 15,14 0-7-15,0 0 0 16,0 5-18-16,0 0-1 16,32 7 19-16,26-4 23 15,21-6 2-15,24-2 17 16,43 0-6-16,27-7-2 16,32-18-8-16,11 2-16 15,15-3 4-15,-8 6-9 16,-15-2 2-16,-21 4-6 15,-14 0 1-15,-36 4 2 16,-34 2-2-16,-36 7-2 16,-41 5-9-16,-17 0-64 0,-9 0-67 15,-9 24-28-15,-58 1-49 16</inkml:trace>
  <inkml:trace contextRef="#ctx0" brushRef="#br0" timeOffset="22262.8897">2060 5774 247 0,'0'0'264'16,"0"0"-157"-16,0 0 33 16,0 0-41-16,0 0-36 15,0 0-32-15,53-19-2 16,8 3 21-16,7-3-7 16,8 2 6-16,0 2-3 15,-15 2-21-15,-8 4-11 16,-12 1-12-16,-15 6-2 15,-8 2-1-15,8 0-8 16,-8 0-52-16,-1 0-45 0,-8 12-64 16,-9-4-53-16,0 8-98 15</inkml:trace>
  <inkml:trace contextRef="#ctx0" brushRef="#br0" timeOffset="22497.3233">2531 5725 458 0,'0'0'134'15,"0"0"63"-15,0 0-59 16,0 0-59-16,0 0-54 16,0 0-24-16,-14 57 4 15,5-10 47-15,0 13 8 16,0 5-18-16,9-2-11 16,-8-1 11-16,8-10-22 0,0-5 0 15,0-5-8-15,0-10-7 16,0-9 0-16,0 0-1 15,0-5-4-15,0-4-2 16,-9 0-51-16,-26-13-171 16,-24-1-289-16</inkml:trace>
  <inkml:trace contextRef="#ctx0" brushRef="#br0" timeOffset="23169.3237">1168 6210 515 0,'0'0'119'0,"0"0"112"15,0 0-68-15,0 0-24 16,0 0-36-16,0 0-37 16,-41-37-34-16,41 37-30 15,0 0-2-15,0 22-13 16,0 15 13-16,0 6 7 15,0 3 5-15,0-2-6 16,0-6-5-16,0-5 3 16,0-2-1-16,-3-4-1 15,3-6-2-15,0-2-17 16,0-6-94-16,0-4-59 16,0-9-65-16,0 0-163 15</inkml:trace>
  <inkml:trace contextRef="#ctx0" brushRef="#br0" timeOffset="23653.7334">1589 6331 378 0,'0'0'100'15,"0"0"28"-15,0 0-19 16,0 0-12-16,0 0-26 16,0 0 21-16,9-56-13 0,-9 48-14 15,0 5-3-15,0-2-10 16,0 5-13-16,0 0-28 16,-35 0-3-16,0 0-8 15,-15 23 3-15,6-1 0 16,3 4-1-16,15-2-1 15,14-2-1-15,3-2-1 16,9-3 1-16,0 6 6 16,0-4 1-16,3 0-1 15,23-6-3-15,-2-6 5 16,11 1-4-16,0-4 0 16,-12-4 3-16,-2 0-1 15,2 0 0-15,-14 0-3 0,9-14 7 16,-18-4-2-16,8-5-2 15,-8-4 3-15,0-1-2 16,0-2-3-16,0 3-4 16,-8 10-1-16,-10 7-7 15,1 5-48-15,-1 5-93 16,-17 0-131-16,-24 5-248 16</inkml:trace>
  <inkml:trace contextRef="#ctx0" brushRef="#br0" timeOffset="24528.712">2406 4525 423 0,'0'0'63'15,"0"0"99"-15,0 0-17 16,0 0-16-16,0 0-33 16,0-119 4-16,0 102-19 15,0 9-21-15,0 1-18 16,0 4-16-16,0 3 8 16,0 0-25-16,0 34-9 15,0 29-11-15,0 26 11 16,0 17 11-16,0 0-5 15,0-1 0-15,8-13-3 16,10-18-5-16,-3-17 4 0,-7-13-3 16,1-12 1-16,-9-7-1 15,0-7-107-15,0-11-126 16,-9-7-194-16</inkml:trace>
  <inkml:trace contextRef="#ctx0" brushRef="#br0" timeOffset="25747.4646">2353 4502 181 0,'0'0'272'16,"0"0"-191"0,0 0 0-16,0 0 16 0,0 0-24 15,0 0-18-15,0 0 13 16,-62-2-24-16,62 2 21 16,0 0-9-16,0 0-10 15,0 0-17-15,0-3-21 16,44-1-7-16,41-6 6 15,29 2 7-15,39-2-8 16,19-3-4-16,33-1 2 16,12-4 3-16,5 3-6 15,-14-4 0-15,-47 3-1 16,-41 4-1-16,-41 6-1 16,-44 1 2-16,-17 4 0 15,-18 1 6-15,0-4 3 0,0 2 10 16,0-3-3-16,0 1-12 15,0 4-3-15,0-2-1 16,0 2 1-16,0 0 0 16,0 0 1-16,5 0-2 15,-5 0-1-15,3 2-8 16,12 25-11-16,3 9 20 16,8 8 6-16,15 5-5 15,-6-2 0-15,-9-4 2 16,9-6-3-16,-8-7 1 15,-13-10-1-15,-5-6 1 16,0-9 0-16,-6-4 0 0,-3-1 4 16,6 0 7-16,3 0 17 15,-1-11 14-15,1-14-36 16,9-9-6-16,-1-5-1 16,1-4 1-16,-1-6-1 15,-2 2 1-15,3-1 1 16,-1 6-1-16,1 1-1 15,-1 13 0-15,-8 9 0 16,9 7 1-16,-10 7 2 16,7 5-3-16,-3 0-10 15,11 4 3-15,12 24 5 16,9 14 2-16,-3 4 2 16,-6-1 0-16,9-2 0 0,-3-5-1 15,-6-2 0 1,0-4 2-16,6-5-3 0,-11-1 1 15,-7-6 0-15,-5-7-1 16,-10-6 0-16,1-3 1 16,-9-4-1-16,0 0 9 15,0 0 6-15,0 0 25 16,0-20 15-16,0-10-48 16,0-7-7-16,0 4-1 15,0-3 0-15,0 0 1 16,0 2-2-16,0 10 2 15,0 6 0-15,0 4 0 0,0 2-4 16,18 1-3-16,49 4-8 16,30-7 14-16,28 0-2 15,25 1 3-15,11-2 1 16,11 7 0-16,-2-1-1 16,-15 3 0-16,-23 1 0 15,-24 1 1-15,-29 4 0 16,-35 0 0-16,-20-4-1 15,-21 4 0-15,-3 0-1 16,0 8-30-16,-62 3-257 16,-23-11-341-16</inkml:trace>
  <inkml:trace contextRef="#ctx0" brushRef="#br0" timeOffset="30700.8521">4800 3427 480 0,'0'0'183'0,"0"0"-48"15,0 0-37-15,0 0-41 16,0 0-9-16,0 0-4 16,0 0 4-16,0 0 1 0,-147-9-8 15,121 9-2-15,-6 9-7 16,-3 10-15-16,-9 6-2 16,3 7-7-16,-3 9-4 15,9 7-1-15,11 4 6 16,-2-3 1-16,8-2 3 15,10-7 2-15,8 0-4 16,0-4 2-16,0-4-9 16,0-2-1-16,26 0-1 15,0-5 2-15,-2-3-4 16,11-6 0-16,-9-1 0 16,6-9-2-16,-5 0 0 15,-1-6 2-15,18 0 15 16,6 0-1-16,2-12-8 15,1-4 1-15,-18 1-4 0,-11 2 3 16,-16-1 0-16,-8 1 2 16,0-3-2-16,0 0 2 15,0 1-2-15,-26-1-5 16,-9 6 0-16,-15 7-1 16,-11 3-4-16,-15 0 3 15,0 25-10-15,5 6-26 16,36 0-81-16,18-11-129 15,17-18-554-15</inkml:trace>
  <inkml:trace contextRef="#ctx0" brushRef="#br0" timeOffset="32451.1358">6723 4299 182 0,'0'0'216'0,"0"0"-73"16,0 0-29-16,0 0-6 15,0 0 19-15,0 0-30 0,-59-34-19 16,50 30 7-16,0 4-8 16,1-3-10-16,-1 3-13 15,9 0-15-15,0 0-8 16,0 0-4-16,0 0-7 15,0 0-2-15,0 0 9 16,0 0-1-16,-9 0-1 16,9 0-1-16,0 0-9 15,0 0-8-15,0 0 0 16,0 0-7-16,0 0 1 16,0 0 1-16,0 0-1 15,0 0-1-15,0 0 1 16,-9 0-1-16,4 36-7 0,-13 17 3 15,6 29 1-15,6 7 3 16,6 14 0-16,0-2 1 16,0-6 0-16,0-4-1 15,9-15 1-15,9-14-1 16,-4-19 1-16,4-10-1 16,-9-12 1-16,-1-10-1 15,-8-4 1-15,0-4-1 16,0-3 0-16,0 0 1 15,0 2-1-15,0-2-5 16,0 3 1-16,0-3-2 16,0 0 4-16,0 0 0 0,0 0 1 15,0 1-1 1,-17 4-2-16,-33 4-2 0,-11 8-8 16,-7 2 4-16,-11 4 5 15,3 3 1-15,15-2 4 16,2-3 0-16,15 1-1 15,27-2-2-15,-1 0 1 16,9 0-1-16,9 0 1 16,0 0-5-16,0-3 3 15,9 3-4-15,26-3 0 16,18-3 8-16,6-5 1 16,11-2 1-16,6-5 2 15,18-2-1-15,-10 6 4 0,-13-2-4 16,-19 1-2-1,-11 3-2-15,-14 1-3 0,-27 1 0 16,0 7-10-16,0 4 4 16,-9 6 3-16,-41 2 7 15,-20 5 0-15,-6-3-6 16,-12-4 1-16,3 1 0 16,0-9 5-16,15 0-1 15,12-2 0-15,14-6 0 16,8-2 1-16,28-1 0 15,-1 0-1-15,9-2-3 16,0 2-4-16,0 0-4 16,0 2 1-16,26-4 11 15,18-2 1-15,15 4 0 0,-7-8 4 16,7 2-2-16,-15-2 2 16,-9 2-3-16,0 3 1 15,-3 5-3-15,-5 10-2 16,-1 7 2-16,0 10 0 15,1 5 9-15,-10 8 0 16,-2-1-4-16,-3-2 0 16,-7 0-1-16,4-13 2 15,-9-4 0-15,0-12 0 16,0-3 0-16,0-10 1 16,0-3-7-16,0-2 4 15,0 0 0-15,0 0-4 16,0 0 0-16,0 0-46 0,0 0-143 15,0-12-245-15</inkml:trace>
  <inkml:trace contextRef="#ctx0" brushRef="#br0" timeOffset="32873.2455">7516 5161 663 0,'0'0'90'0,"0"0"108"16,0 0-65-16,0 0-24 15,0 0-2-15,0 0-18 16,0 0-18-16,-18-62-27 16,18 62-28-16,0 0-4 15,0 10-12-15,0 27-1 16,0 19 1-16,0 12 19 16,0 18-3-16,0-2-3 15,6-4-7-15,-3-8 4 0,3-11-8 16,-3-14 7-16,-3-13-5 15,0-11-3-15,0-6-1 16,0-4 0-16,0-1-9 16,0 1-21-16,-21-4-74 15,-37-9-269-15</inkml:trace>
  <inkml:trace contextRef="#ctx0" brushRef="#br0" timeOffset="34920.2265">2464 6222 14 0,'0'0'349'0,"0"0"-209"16,0 0-28-16,0 0-9 15,0 0 1-15,0 0-14 16,0 0-27-16,0 0-1 16,0 0-6-16,0 0-2 15,0 0-15-15,0 0 1 0,0 0 3 16,0 0 4-16,0 0 9 16,0 0 5-16,0 0-20 15,0 0-13-15,0 0 0 16,0 0-10-16,0 0-7 15,0 0-11-15,0 10-4 16,0 22-5-16,0 18 9 16,0 22 9-16,0 17-9 15,0 5 2-15,0 7 0 16,0-6 1-16,0-13-2 16,9-8-1-16,0-20 2 15,-1-10-1-15,-8-10 0 16,9-16 0-16,-9-3-1 0,0-4 0 15,0-10 3-15,0-1 3 16,0 0-2-16,0 0-2 16,9 0 2-16,-9 0-4 15,0 3 2-15,0-1-2 16,9-2-1-16,-9 0 0 16,0 5 1-16,9-5-1 15,14 0-1-15,12 0 2 16,32 0-3-16,12 0 3 15,18 0 3-15,11 0-3 16,21 0 0-16,12 0 1 16,11 0-1-16,3 0-2 0,-9-15 1 15,1-2 1-15,-10 7 0 16,-17-2 1-16,0 2-2 16,-9 1 1-16,-8 1 0 15,-1 0 2-15,-5 1-2 16,-4 5 0-16,1-4-3 15,0 5 3-15,2-7 1 16,-2 8-1-16,-6-1 1 16,-3-4-1-16,-18 3 0 15,-6-5 1-15,-8 7-1 16,-3 0 1-16,-6-1-1 16,0-3 1-16,-3 1-1 15,3-5 0-15,5 6 2 0,-14-5-2 16,1 0 2-16,-1 3-3 15,-3-2 2-15,-15 0-1 16,10 4 0-16,-10-5 1 16,10 1 0-16,-10 6 0 15,1-4-1-15,-4 1 0 16,13-1 0-16,-1 3 0 16,6-6 0-16,3 3-1 15,1 1 1-15,8-3 1 16,5 6-1-16,-5-4 0 15,-18 1 2-15,7-2-1 16,-7 0-1-16,0-1 0 0,9-5 1 16,9 7-1-16,-3-2 0 15,3 1-1-15,-3 0 2 16,-14-2-1-16,-10 7 0 16,1 0 0-16,-10-1-1 15,-8 1 1-15,0 0 1 16,0 0-1-16,0 0 0 15,0 0 4-15,0 0-4 16,0 0 4-16,0 0 1 16,0 0 0-16,0-4 2 15,0 4-6-15,0-4 3 16,9-2-4-16,0 1 4 16,0 1-3-16,0-4-1 15,-9 8 0-15,8-1 0 16,-8 1 0-16,0-4 0 0,0 3 0 15,0-3 2-15,9-1-2 16,0 0 6-16,-9-7-2 16,0 4 13-16,0-7 2 15,0-9-3-15,0 3-5 16,-26-6-1-16,-1 0 2 16,10-5-7-16,-10 0 5 15,10 0-4-15,-1 0-3 16,-5-4 1-16,5-2-1 15,9 0-1-15,1 1 1 16,-1-2 1-16,9 8 1 16,0-3-2-16,-9 4 2 0,9 4-3 15,0 3-2-15,0 6 0 16,0 2-4-16,0 0-1 16,0 7-36-16,-23-5-81 15,-39-10-98-15</inkml:trace>
  <inkml:trace contextRef="#ctx0" brushRef="#br0" timeOffset="40514.4599">6562 4303 174 0,'0'0'203'0,"0"0"-78"0,0 0-7 16,0 0 6-16,0 0-23 16,0 0-15-16,0 0-15 15,0 0-6-15,0 0 2 16,0 0-23-16,0 0-12 15,0 0-10-15,0 0-6 16,0 0-5-16,0 0-3 16,0 0 6-16,0 0-3 15,0 0-1-15,0 0-1 16,0 0-9-16,0 0-4 16,32 0 4-16,20 0 3 15,33 0-3-15,-6-4 1 0,24 2-1 16,-10-5 0-16,10 1 1 15,-6-5 2-15,5 0-3 16,0 1-3-16,-5 3 3 16,-12 0 2-16,-9 2 0 15,-23 5-4-15,-12 0 0 16,-24 0 1-16,-8 0-1 16,0 0 0-16,-9 0 2 15,0 0 4-15,0 0-4 16,0 0 7-16,0 0 3 15,0 0 2-15,0-3 15 16,0 3 0-16,0 0-1 16,0 0-4-16,0 0-7 0,0 0-6 15,0 0-3-15,0 0-1 16,0 0-2-16,0 0-2 16,0 0 1-16,0 0-2 15,0 0-5-15,9 5-7 16,8 21 5-16,9 6 6 15,1 6 2-15,-4 1 1 16,-5-4-2-16,8-6 0 16,-8-3 1-16,-10-11-1 15,1-3 0-15,0-3 1 16,0-8 2-16,-9-1-1 16,0 0 3-16,0 0 3 0,0 0 0 15,0 0 3-15,0-4 2 16,0-19-7-16,0-4-6 15,0-5 0-15,0-2 0 16,0-3 1-16,0 2-1 16,0 3 0-16,0 0 0 15,14 5-1-15,-2-1 2 16,-3 6-1-16,5 9 0 16,-14 6 1-16,0 6 1 15,0 1-2-15,0 0-3 16,0 0 1-16,0 0-2 15,0 0-1-15,9 0 1 16,9 1-3-16,17 19 6 0,0 7 1 16,6 7 0-16,3-1 1 15,0 3-1-15,-3-1 2 16,-6-3-1-16,0-4 0 16,-12-6 0-16,-2-4 2 15,-6-4 0-15,-7-4-1 16,1 1-1-16,0-2 0 15,0 1 0-15,0 0-1 16,8-3-1-16,-17-5 1 16,9 3 2-16,0-5-2 15,-9 0 4-15,0 0 4 16,8 0 0-16,1-20 9 0,6-6-9 16,2-6-7-16,1-3 4 15,0 3-5 1,8 1 0-16,-9 3 0 0,1 2 0 15,0 5 0-15,5 5 0 16,-5 2-1-16,-10 5 0 16,1 5-2-16,0-1 0 15,0 5-4-15,-9 0-62 16,8 0-177-16,-8 5-177 16</inkml:trace>
  <inkml:trace contextRef="#ctx0" brushRef="#br0" timeOffset="41219.0064">7615 3494 512 0,'0'0'130'16,"0"0"54"-16,0 0-56 16,0 0-48-16,0 0-1 15,0 0-23-15,62-137-17 16,-27 112-10-16,15 3-7 0,-6 6-14 15,-1 5-3-15,1 10 0 16,-3 1-5-16,-6 0-5 16,1 23 1-16,-10 5 1 15,-17 11 1-15,-9 5 2 16,0 10 2-16,-21 1-1 16,-37-5-1-16,-1 1 3 15,-2-11 11-15,17-12-12 16,9-7 2-16,11-12 3 15,7-4-2-15,17-2 3 16,0-3 1-16,0 1 1 16,0-1-2-16,0 0-5 15,0 0-3-15,0 0 8 16,23 0-8-16,12 0-6 0,27 0 6 16,23 0 0-16,-1 0 1 15,4 0 9-15,6 0-6 16,-6 0-1-16,-12 0-3 15,-18-1-3-15,-23-7-180 16,-35-8-279-16</inkml:trace>
  <inkml:trace contextRef="#ctx0" brushRef="#br0" timeOffset="43607.5804">8596 4248 245 0,'0'0'208'0,"0"0"-92"15,0 0-27-15,0 0-28 16,0 0-13-16,0 0-12 16,0 0-11-16,0 0 2 15,0 0 19-15,0 0-1 16,9 0-18-16,43 0 22 15,16 0 27-15,28-2-30 16,12-6-27-16,7-1-13 16,-4-2-4-16,-18 7 1 15,-22 0-2-15,-30 2 5 16,-24 2-6-16,-8 0-3 16,-9 0 3-16,0 0 6 15,0 0-5-15,0 0 0 0,0 0 2 16,0 0 2-16,0 0-2 15,0 0 0-15,0 0 1 16,0 0-3-16,0 0 7 16,0 0 4-16,0 0 21 15,0 0 5-15,0 0-12 16,0 0 1-16,0 0-9 16,0 0-9-16,0 0-9 15,0 0-10-15,0 13 4 16,9 18 6-16,0 11 10 15,8 6-5-15,7 12 6 16,-13 3-5-16,7 4 4 0,-12-2 4 16,2-6-6-1,1-4 3-15,0-13 0 16,0-10-8-16,0-7 2 0,-9-9 3 16,0-10-7-16,8-6 3 15,-8 0 0-15,0 0 1 16,0 0 1-16,0 0 3 15,0 0-6-15,0 0 3 16,0 0-4-16,0 0-2 16,0 0-1-16,0 0-1 15,0 0-2-15,0 8 3 16,0-1-19-16,-35 5 15 16,-23 11-8-16,-21 3 16 15,3 0-6-15,5-4 2 16,4 3 1-16,14-7-1 0,21-2 1 15,6-2 0-15,8 0 1 16,9-5-2-16,1 1-4 16,8 2 4-16,0-7 1 15,0 5-6-15,0-5-5 16,26 0 11-16,33 5 0 16,2-8 7-16,15 3-5 15,18-5 3-15,-6 0-4 16,-4 0 0-16,-13 0 0 15,-13 0-1-15,-31 0 0 16,-10 5 0-16,-8 0 0 0,-9 8-9 16,0 1 4-16,0 3 2 0,-26 4 3 15,-24 3-15-15,-20-1-3 16,-9 4-19-16,-21 0 27 16,-5 0-16-16,-7 5 19 15,19-2 7-15,14-6 2 16,11-3-1-16,33-5 0 15,9 0-1-15,20-2 0 16,6-8-3-16,0 1-12 16,0-2 11-16,24 2 4 15,19 1 6-15,16 0 3 0,2-4-7 16,7 1-1 0,-7-5 2-16,-2 5-2 0,-15-4 6 15,-18 2 2-15,-8-2 0 16,-10 2 0-16,-8-1-8 15,9 6 1-15,0 6 2 16,0 8 2-16,8 10-3 16,-2 13 8-16,-6 5 0 15,-1 16-1-15,1 2 3 16,0 0 3-16,-9 4-5 16,0-5 3-16,0-7-2 15,0-6-4-15,0-12-1 16,0-3-3-16,9-12 4 15,-9-3-4-15,9-3-4 16,-1-6 6-16,1-1-5 0,-9-5-1 16,0 3-1-16,0-1 1 15,0 1 0-15,0 2 4 16,0-5-4-16,0 0 1 16,0-2-1-16,0 0 0 15,0-3 0-15,0-3 0 16,0 2-1-16,0-3 1 15,0 0 0-15,0 0 2 16,0 0-2-16,-9 0 0 16,-17 0 1-16,-24 4 0 15,-11 2-1-15,-7 3-6 16,-11 3 6-16,0 1 2 16,-5-2-2-16,-10 1 0 15,9 2 2-15,-9-5-1 0,-2-1-1 16,11-2 0-16,-9-2-3 15,6 1 6-15,4-4-2 16,4 10 0 0,-4-7 0-1,-1-2-1-15,0 4 1 0,-3-2 1 16,-6 1-2-16,15 2 1 0,12-7-1 16,6 0 0-1,2 3 2-15,-2-1 0 0,11-2-2 16,-12 5 3-1,10 4-6-15,-16-8 2 0,16 10 1 16,-7-5 0 0,6 0 0-16,-5 3-1 0,-4 2 1 15,19-7 1 1,-7 3 2-16,15-3-1 0,0 0-3 16,2 4 2-16,7-4-1 0,8 1 0 15,1-3 0 1,-1 3-1-16,4-1 1 0,-7 0 0 15,-2-1 0 1,-4 2-1-16,1-3 2 0,3 5-1 16,-4-1 0-1,1-2 1-15,8-1 0 0,1 2 3 16,8-5-2-16,0 0 2 16,1 5 3-16,-1-5-3 15,3 0-2-15,3 0-2 16,3 2 3-16,0-2-3 15,0 0-4-15,0 0-4 16,0 0-77 0,3-23-291-16</inkml:trace>
  <inkml:trace contextRef="#ctx0" brushRef="#br0" timeOffset="44537.6449">10132 5260 391 0,'0'0'181'0,"0"0"-52"16,0 0 80-16,0 0-79 0,0 0-15 16,0 0-25-1,0 0-48-15,-35-94-16 0,64 77-12 16,12 2-7-1,3 3-6-15,6 6 1 0,3 4 2 16,-3 2-4 0,-7 2-4-16,-7 28-5 0,-10 8 9 15,-17 6-1-15,-9-2 0 16,0 7 0-16,-35-11 1 16,-9-11 8-16,17-10-3 15,4-10 0-15,14-5 5 16,9-2 6-16,0 0-9 15,0-5-7-15,0-13-12 16,50 0 12-16,3 0 0 16,8 11-6-16,-2 3 5 15,-7 4-5-15,-2 0 6 16,-15 11-2-16,-9 14-7 0,-8 7 9 16,-18 2-1-1,0 7 0-15,-44-2 1 0,-17-1 10 16,-24-4-3-1,-9-6 1-15,6-5 18 0,3-10 6 16,18-3 2 0,6-6-7-16,17-4-6 0,12 0-1 15,14 0-7-15,9 0-9 0,0 0-4 16,-17 0-6 0,-6 0-90-16,-30 0-505 0</inkml:trace>
  <inkml:trace contextRef="#ctx0" brushRef="#br0" timeOffset="51525.7642">9008 6494 226 0,'0'0'177'0,"0"0"-26"15,0 0-54-15,0 0 0 16,0 0-27-16,0 0-25 16,0 0-12-16,27-11-11 15,-27 11-18-15,0 0 4 16,0 0-6-16,0 0-2 15,9 0 3-15,8 0-2 0,15 0 11 16,39 2 0 0,13 2 20-16,45-4-5 0,18 0-4 15,16 0-10 1,25-6-8-16,2-10 2 0,15-4-4 16,-15 1 2-1,-3 3-1-15,-40 0-3 0,-27 1 0 16,-32 11 2-1,-30-2 9-15,-23 1-1 0,0 5-3 16,-2-1-3-16,-7-3 1 0,9 2-3 16,-17-3 0-1,14 5-3-15,-12-1-3 0,4-4-57 16,-7 1-115 0,-17-6-109-16</inkml:trace>
  <inkml:trace contextRef="#ctx0" brushRef="#br0" timeOffset="52038.472">11165 6118 25 0,'0'0'290'0,"0"0"-214"0,0 0 57 16,0 0-30-1,0 0-16-15,0-133 11 0,0 108-9 16,0 3-28 0,0 3-10-16,0 1-18 0,0 5-3 15,0 0 26 1,0 6-14-16,0-1 18 0,0 1-10 15,0 2-8-15,0 3-3 0,0 2-12 16,0 0 7 0,0 0-15-16,0 0-19 0,0 0 0 15,0 28-11 1,0 19 7-16,0 15 4 0,0 11 3 16,15 12 3-1,11-1 1-15,1-2-3 0,-1 0-1 16,-2-4 2-1,-7-3-4-15,1-5 3 0,-18-4-4 16,8-11 0-16,-8-11-1 16,0-3 1-16,0-12 2 15,0-8-2-15,0-4-15 16,0-7-63-16,0-10-130 0,0 0-73 16,0-4-151-16</inkml:trace>
  <inkml:trace contextRef="#ctx0" brushRef="#br0" timeOffset="52397.8365">11695 6232 649 0,'0'0'77'16,"0"0"126"-16,0 0-76 16,0 0-32-16,0 0-14 15,0 0-17-15,0-46-23 16,0 46-18-16,0 4-23 16,0 26 0-16,0 9 11 15,0 9 8-15,9-2-4 16,0-1-1-16,8-4-7 15,-8-2-3-15,0-7-1 16,8 0-2-16,-17-9-1 0,0-8 0 16,9-6-7-1,-9-2-79-15,0-7-89 0,0 0-45 16,-9 0-166-16</inkml:trace>
  <inkml:trace contextRef="#ctx0" brushRef="#br0" timeOffset="52632.1786">11757 6468 157 0,'0'0'461'16,"0"0"-325"-16,0 0 22 15,0 0-87-15,0 0-36 16,0 0-5-16,325-48 8 0,-197 36-5 16,10 2 1-1,8 4 5-15,1-5 0 0,-10 10-3 16,-17-3-16-16,-26 1-9 15,-15 1 1-15,-27 2-5 16,-19-5-4-16,-16 5 2 16,-17-1-3-16,0 1-2 15,-26 0-75-15,-68 0-363 16</inkml:trace>
  <inkml:trace contextRef="#ctx0" brushRef="#br0" timeOffset="53335.2748">10364 7749 635 0,'0'0'142'15,"0"0"43"-15,0 0-72 16,0 0-69-16,0 0-1 16,0 0-1-16,105-87 0 15,-47 66-17-15,-5 6-1 16,0 0-9-16,-3 7-5 15,-7 4-3-15,-7 4-3 16,-13 0-4-16,-5 15-3 0,-10 17 1 16,-8 12 4-1,0 5-2-15,-52-1 1 16,-16 3-1-16,7-8 1 0,-6-10 2 16,23-12 0-16,3-6-2 15,32-13 3-15,0-2-1 16,9 0 1-16,0 0 0 15,0 0-1-15,0 0 1 16,26 0-4-16,15 0-1 16,12 0 1-16,6-2 2 15,-7-5-2-15,16-2 0 16,-7 0 3-16,1-2 1 16,-21-1 5-16,-6 5-3 15,-9 0-6-15,-17 2 0 0,0 5-3 16,8-2-33-16,-2-3-127 15,2-1-161-15,1-8-297 16</inkml:trace>
  <inkml:trace contextRef="#ctx0" brushRef="#br0" timeOffset="53757.1539">11438 7700 450 0,'0'0'179'15,"0"0"1"-15,0 0-30 16,0 0-27-16,0 0-52 16,0 0 3-16,-68-64-11 15,42 64-15-15,8 0-7 16,-8 0-25-16,-15 12-11 15,6 19 2-15,-9 5-1 16,21 4 3-16,11-2-5 16,6-2 5-16,6-4-2 15,0-6-1-15,32-11-1 16,3-3 3-16,9-8 2 16,0-4-1-16,6 0 4 0,-6-4 4 15,-3-17 1-15,-6-5-3 16,-9-1-4-16,1-5-4 15,-19-2-4-15,-8 2 0 16,0 2-3-16,0 10-1 16,-52 13-23-16,-33 7-70 15,-26 0-280-15,-36 0-580 16</inkml:trace>
  <inkml:trace contextRef="#ctx0" brushRef="#br0" timeOffset="56366.7866">9061 4221 268 0,'0'0'169'0,"0"0"-51"15,0 0-9-15,0 0-19 16,0 0-17-16,0 0-18 0,0-15 1 16,0 12 8-16,0 3-19 15,0 0-10-15,0 0 10 16,-3 0-18-16,3 0 0 16,0 0-5-16,0 0 2 15,0 0-12-15,0 0-10 16,0 0-2-16,0 0-5 15,0 0-6-15,12 10 11 16,46 2 3-16,27-8 2 16,38-4 2-16,21 0-4 15,28 0 0-15,24-16 3 16,12-3-4-16,23 1 1 16,1-4-3-16,-1 3-1 15,-23-4-1-15,-9 7 2 0,-30 0 1 16,-5 0 1-16,-17 5 0 15,-10 0 0-15,-8 1 9 16,0 4-4-16,8-5-7 16,1 9 3-16,5-5-4 15,4 1 3-15,-10 1-2 16,1-7 2-16,-18 4-2 16,-15 1 2-16,-29 3-2 15,-32-1 1-15,-3 2-1 16,-23 2 0-16,-10-3 1 15,-8 4 3-15,0 0 4 16,0-1-3-16,0 1 2 16,0 0 2-16,0 0-4 0,0 0-2 15,0 0 2-15,0 0 3 16,0-2 10-16,0-5 7 16,0 1-5-16,0 0-1 15,0 1 8-15,0 4-7 16,0-2 1-16,0 3-5 15,0-2-4-15,0 2 1 16,0 0-9-16,0 0-1 16,0 0-3-16,0 0 0 15,0 0-1-15,0 0-3 16,0 0-1-16,0 17-3 16,0 12 5-16,9 7 6 0,9 9-5 15,-1 4 5-15,1 6-1 16,5-1-2-16,-5 1-1 15,-9-1 1-15,8-5 0 16,-8-13 1-16,-9-7 0 16,9-11 1-16,-9-9-4 15,9-1 6-15,-9-5-5 16,0-3 2-16,0 0 0 16,0 0 3-16,0 0-1 15,0 0-3-15,0 0 1 16,0 0-1-16,0 0 0 15,0 0 0-15,0 0-2 16,0 0-1-16,0 0 3 16,0 4-7-16,-27 4 3 15,-31 9 3-15,-21 5-20 0,-24 8-5 16,-8 6 9-16,0-5 3 16,5 3 14-16,22-9 1 15,16-8-1-15,33-5 2 16,26-7-2-16,9-2-2 15,0-1 2-15,0 2-4 16,59-2 4-16,2 0 4 16,27-2 1-16,-3 0-4 15,9 0 0-15,-7 0 1 16,-2 0 0-16,9-7 2 16,-9-1-3-16,-6 0-1 15,-12-1 1-15,-14 7-1 0,-27 2 0 16,-8 0-1-16,-12 0-5 15,-6 0 2-15,0 0-8 16,0 21 9-16,-24 5 2 16,-11 6 0-16,-26 5-1 15,-7 10-2-15,-11 0-4 16,-14-1 3-16,-10-5-5 16,10-2 9-16,-1-9-2 15,24-6-1-15,11-8 5 16,24-7-1-16,9 6 2 15,17-7-2-15,9 3 0 16,0-3-2-16,0 0 2 16,35-1 4-16,24-2 0 0,2 0 1 15,15-2-1-15,-6 1-4 16,6-2 5-16,-8 1-5 16,-16-1 1-16,-8-1-1 15,-3 2 0-15,-14 0 1 16,-10-2-1-16,1 7 0 15,-9 1-4-15,8 9 2 16,1 9 0-16,8 10 1 16,-11 12 1-16,-7 10 3 15,-8 4 3-15,0 6 4 16,0-5 4-16,0-2 1 16,0-7-5-16,0 0 2 0,0-4-10 15,0-5 5-15,0-5 0 16,0-9-3-16,0-5 1 15,0-4-4-15,0-5 3 16,0-2 0-16,0-3-4 16,9-3 1-16,-9 4 0 15,9-5-1-15,-9 0 3 16,0 5-3-16,9-5 1 16,-9 0-4-16,0 1 6 15,0 0-6-15,0-3 3 16,0-2 0-16,0 0 2 15,0-4-1-15,0 2-1 16,0-2 0-16,0-1 1 0,0 11-1 16,0-5 0-16,-18 4 0 15,-8 6 1-15,-6-5-1 16,5 6 0-16,-8-7 0 16,9 3 1-16,-6-3 0 15,5-3-1-15,1 0 1 16,-18-4-1-16,3 2 1 15,-12-2 3-15,-5 2-3 16,-4-1-1-16,4 1 1 16,-4 1-2-16,1 1 1 15,11-2 0-15,6 4-1 16,3-3 1-16,6-6 2 0,9 5 0 16,0-5 1-16,-1 0 8 15,10 0 4-15,2 0-11 16,6 0 0-16,0 0-3 15,9 0-1-15,0 0 0 16,0 0-29-16,0-13-56 16,9-17-266-16</inkml:trace>
  <inkml:trace contextRef="#ctx0" brushRef="#br0" timeOffset="56835.7574">14505 4832 306 0,'0'0'199'0,"0"0"-105"0,0 0-4 15,0 0-39-15,0 0-22 16,0 0-5-16,0 0 7 15,-44 54 22-15,44-53-2 16,0-1-7-16,0 0-15 16,0 0 25-16,0 0-6 15,0 0-5-15,44-5-18 16,23-13 2-16,3-2-17 16,7 0-7-16,-7 4-2 15,-3 4-1-15,-23 1-6 16,-18 6-61-16,-20 3-92 15,-6 2-171-15</inkml:trace>
  <inkml:trace contextRef="#ctx0" brushRef="#br0" timeOffset="57179.7502">14590 4854 658 0,'0'0'117'0,"0"0"54"15,0 0-125-15,0 0-37 16,0 0 6-16,-129 149 19 16,94-95 7-16,17-4 1 15,-5-11-26-15,23-10-5 16,0-8-5-16,0-10 0 0,41-2 4 16,20-7 4-16,15-2-6 15,-5 0-5-15,-4 0 0 16,-14 0-3-16,-9 0-1 15,-21 5-1-15,-14 10 1 16,-9 7-1-16,0 5 2 16,-41 3 2-16,-21 2-2 15,-23-3 1-15,-11-6-1 16,-24-10 0-16,-15-11-38 16,-2-2-74-16,-10-11-136 15,10-31-355-15</inkml:trace>
  <inkml:trace contextRef="#ctx0" brushRef="#br0" timeOffset="57789.36">13723 3911 95 0,'0'0'768'16,"0"0"-634"-16,0 0 59 0,0 0-98 15,0 0-43-15,0 0-29 16,-52-52-23-16,43 90-11 15,0 20 11-15,0 14 13 16,4-3-2-16,2-1-2 16,3-15-4-16,0-12-2 15,0-15 0-15,0-11-3 16,0-9 3-16,0-6-2 16,3 0 9-16,-3-6 7 15,5-26-2-15,-5-10-10 16,0-16-4-16,0-13 0 15,9-10-1-15,-9-10 0 16,9-6 1-16,0 10-1 0,0 13 0 16,-1 27 4-16,1 17-3 15,0 18-1-15,8 12 8 16,10 0-8-16,14 7 0 16,11 20-6-16,16 18 6 15,-7 12 5-15,7 6-1 16,-16 11 0-16,1-1-2 15,-12-1 4-15,-6-9-5 16,-17-12 2-16,8-7-3 16,-17-12 0-16,-3-9 0 15,-4-13 0-15,4-2 0 16,-6-8-35-16,0 0-72 0,0 0-50 16,-6-20-177-16</inkml:trace>
  <inkml:trace contextRef="#ctx0" brushRef="#br0" timeOffset="57992.4838">13764 4091 582 0,'0'0'55'16,"0"0"182"-16,0 0-99 16,0 0-90-16,0 0-20 15,0 0-19-15,-14-6 6 16,64 1 42-16,34-6 4 15,31-5-38-15,37-5-22 0,20-5-1 16,10-2-161-16,-18-11-441 16</inkml:trace>
  <inkml:trace contextRef="#ctx0" brushRef="#br0" timeOffset="59008.1415">14040 6500 712 0,'0'0'102'0,"0"0"123"16,0 0-58-16,0 0-59 0,0 0-55 16,0 0-18-1,-41-22-22-15,41 22-12 0,0 22 0 16,0 20-1-16,0 12 9 15,0 6 0-15,0-3 0 16,0-10-7-16,-9-10-2 16,9-15 0-16,-9-10 0 15,9-9 6-15,0-3-4 16,0 0 9-16,-9-11 5 16,9-25-3-16,-17-11-12 15,8-11 1-15,9 0-2 16,0-9-3-16,0 12 3 15,26 4-1-15,18 4 0 0,-3 8 1 16,3 8 0-16,0 4-1 16,-3 18-1-16,-6 2-3 15,-9 7 5-15,1 0-4 16,-10 23-4-16,-2 8 1 16,-15 4 4-16,0-2-2 15,0-3 1-15,-41-2-4 16,-3-7 8-16,9-7 2 15,9-5-1-15,11-7 0 16,15-2 1-16,0 0-2 16,0 0-2-16,0 0-5 15,6 0-2-15,29 0-11 0,9 0 1 16,8 0 3-16,-2 0 5 16,12 8 5-16,-13 9 3 15,-13 3 2-15,-19 1-6 16,-8-3 0-16,-9 5 7 15,-35-1 1-15,-50 2 11 16,-18-2 3-16,-25-4-10 16,-19-1-5-16,1-11-8 15,17-6-220-15,36-13-614 16</inkml:trace>
  <inkml:trace contextRef="#ctx0" brushRef="#br0" timeOffset="67367.8769">18403 2369 764 0,'0'0'268'16,"0"0"-215"-16,0 0 69 0,0 0-122 15,0 0-3-15,0 0-67 16,0 0-151-16,36-17-266 16</inkml:trace>
  <inkml:trace contextRef="#ctx0" brushRef="#br0" timeOffset="68446.0087">20069 1934 232 0,'0'0'263'0,"0"0"-128"15,0 0 23-15,0 0-67 16,0 0-10-16,0 0-6 16,0 0 9-16,0-67-22 15,-9 60-4-15,-9 2-9 16,-14 0-6-16,-3 5-26 15,-18 0-9-15,-5 0-8 16,5 19 7-16,3 11-2 16,7 8-5-16,16 11 2 15,18 8-4-15,9 0 4 16,0-5-2-16,53-6 0 16,6-10-1-16,2-13-4 15,6-7 5-15,-14-11 3 0,0-5 5 16,-12 0 0-16,3-7 4 15,-18-18-2-15,-3-3-1 16,-23-6 2-16,0-6 6 16,0-2-2-16,0 2-11 15,-14-3-3-15,-13 10-2 16,1 3 2-16,0 11-2 16,8 10-4-16,1 9-40 15,-7 0-110-15,-2 3-202 16,-9 8-247-16</inkml:trace>
  <inkml:trace contextRef="#ctx0" brushRef="#br0" timeOffset="69024.1467">20610 1942 891 0,'0'0'50'0,"0"0"215"16,0 0-181-16,0 0-84 15,0 0-5-15,0 0 5 16,18 147 5-16,8-69 22 0,6 3-4 15,-14-4 1-15,-9-5-8 16,-1-16-5-16,1-13-3 16,-9-12-2-16,0-13-1 15,0-9 4-15,0-8-4 16,0-1 3-16,0 0 6 16,0-1 21-16,0-25 3 15,0-13-34-15,-35-13-4 16,3-15 0-16,6-5 0 15,-1-10 1-15,1 0-1 16,8 6 0-16,10 13-1 16,8 10-4-16,0 12 5 0,0 14-8 15,0 11 6-15,26 5 2 16,0 7 4-16,1 4-2 16,16 0-2-16,-2 5-3 15,-5 19-1-15,-10 3 0 16,-9 2 1-16,-8 2-1 15,-9 0 2-15,0 1 2 16,-35-1 5-16,-18-3-4 16,4-5-1-16,5-7-32 15,9-6-57-15,0-9-98 16,11-1-140-16,7-4-297 16</inkml:trace>
  <inkml:trace contextRef="#ctx0" brushRef="#br0" timeOffset="69493.1521">21210 2050 667 0,'0'0'119'0,"0"0"0"16,0 0-53-16,0 0-46 16,0 0-5-16,0 0 24 15,0 3 23-15,0-3 1 0,18 0-9 16,-9-10 0-16,8-7-26 16,1-1-16-16,-18-2-3 15,0 0 3-15,0 0-12 16,0-1 9-16,-9-1 0 15,-17 9 11-15,-1 2-3 16,-5 5-1-16,14 6-3 16,1 0-11-16,-1 15 8 15,1 22-10-15,17 12 0 16,0 6 2-16,0-3 6 16,26-1 0-16,27-10 1 15,-3-9-5-15,2-8-2 0,-2-7-2 16,-6-7 2-16,0-7-2 15,-18-3-23-15,6 0-88 16,-5 0-83-16,-19-23-115 16,1-16-191-16</inkml:trace>
  <inkml:trace contextRef="#ctx0" brushRef="#br0" timeOffset="69618.0774">21210 2050 733 0</inkml:trace>
  <inkml:trace contextRef="#ctx0" brushRef="#br0" timeOffset="69883.6995">21210 2050 733 0,'275'-106'170'0,"-275"103"53"0,0-1-102 0,0 4-64 0,0 0-50 16,0 17 3-16,18 19-5 0,8 10 34 16,9 1 5-16,-8 6-18 15,-4-10-8-15,-14-1-9 16,0-10-2-16,-9-12-6 16,0-7 0-16,0-6-1 15,0-4 2-15,0-3 4 16,0 0 0-16,0 0 12 15,0-21 0-15,0-15-14 16,0-12-4-16,-18-7-1 16,18 0 0-16,0 2 1 15,0 8-6-15,18 4 6 16,26 8 2-16,5 9-2 16,-5 8 0-16,9 14 0 15,-3 2-1-15,11 15-8 0,-2 20 3 16,-7 7 6-16,1 3 1 15,-12 1-1-15,-15-1 0 16,-17 4-2-16,-9-4-5 16,0-4-124-16,-26-18-179 15,-15-19-490-15</inkml:trace>
  <inkml:trace contextRef="#ctx0" brushRef="#br0" timeOffset="72072.5407">23145 1823 314 0,'0'0'274'15,"0"0"-109"-15,0 0-13 0,0 0-53 16,0 0-23-16,0 0-27 16,0 0-7-16,-9-8-29 15,9 1-3-15,32-1-9 16,21-4 12-16,0 2-9 0,5 1-4 16,-14 1-3-16,-6 7-12 15,0 1-114-15,-29 0-136 16,-9 0-83-16</inkml:trace>
  <inkml:trace contextRef="#ctx0" brushRef="#br0" timeOffset="72478.7778">23145 1823 606 0,'-97'31'87'16,"88"-25"25"-16,1 8-74 15,8 11-28-15,-6 8 7 0,-3 7 13 16,0 1-10 0,9 1 18-16,0-2-10 0,0-4-2 15,0-5-8-15,0-10 4 16,32-10-17-16,-5-3-4 16,8-8-1-16,9 0 4 15,6 0 6-15,2 0-4 16,-2-4 17-16,-15 0-22 15,0 4-1-15,-8 0-1 16,-7 0-5-16,9 20 1 16,6 5 5-16,-17 2 0 15,0 3 0-15,-18-1 0 0,0-3 1 16,0-2 3-16,-44-2-1 16,0-6 2-16,-15-5-2 15,-2-6 9-15,-7-5-12 16,-2 0 0-16,12-3-14 15,5-17-92-15,12-7-184 16</inkml:trace>
  <inkml:trace contextRef="#ctx0" brushRef="#br0" timeOffset="73260.1185">23683 2189 690 0,'0'0'108'0,"0"0"15"16,0 0-86-16,0 0 12 15,0 0-12-15,0 0 8 16,0 0-4-16,35 0-10 0,9-5-4 16,15 0-12-16,2-2-6 15,7 2-4-15,-16 1 0 16,-8 0-2-16,-12-1-1 15,-23 0 2-15,0 1 0 16,-9 3 2-16,0-7 10 16,0 2-2-16,0-7-13 15,-18-2 9-15,4-6-2 16,-13-2-1-16,10-4-6 16,-1-1 1-16,1-6-2 15,17-3 1-15,0 1-1 16,0 3-3-16,0 1 3 15,17 6 16-15,18 5-2 0,-8 6 0 16,14 6-9 0,-6 0-1-16,-9 6 1 0,1 3-5 15,5 0-6-15,-6 25-10 16,0 13 3-16,-8 14 11 16,-9 4 2-16,-9 4 0 15,0-3 0-15,0-8 0 16,-18-9 6-16,9-8-2 15,1-14-3-15,-1-7 1 16,9-8-2-16,0-3-1 16,0 0-8-16,9 0 9 15,35 0 4-15,23 0 3 0,15 0 3 16,9 0-6 0,2-5-4-16,-8 4 0 0,-23-5 1 15,-7 4 1-15,-8-1 5 16,-29 2 5-16,-1 1-1 15,-17 0-6-15,0 0-3 16,0 0-2-16,0 0-20 16,0 0-55-16,0 1-88 15,0 10-146-15</inkml:trace>
  <inkml:trace contextRef="#ctx0" brushRef="#br0" timeOffset="74050.8202">25627 2362 792 0,'0'0'155'16,"0"0"33"0,0 0-62-16,0 0-80 15,0 0-24-15,0 0 14 16,0 84-1-16,0-24-26 16,-27 17-9-16,-43 8-62 0,-32-8-280 15</inkml:trace>
  <inkml:trace contextRef="#ctx0" brushRef="#br0" timeOffset="75075.2314">26432 1901 779 0,'0'0'21'16,"0"0"175"-16,0 0-87 15,0 0-83-15,-240 30-6 16,202-7 4-16,17-1-12 16,3 5-2-16,18-4 1 15,0 1-11-15,36-4 7 16,31 0-7-16,3-1 10 15,15-1 9-15,-18 2-15 16,-5 0-2-16,-18 2 0 16,-30-1-2-16,-5 0-5 15,-9 2 5-15,-23 1 12 0,-30-4-7 0,-29-5 5 16,0-3-4-16,-3-9-3 16,6-3 2-16,12 0-5 15,5-16-13-15,13-10-87 16,5-6-151-16,17-1-285 15</inkml:trace>
  <inkml:trace contextRef="#ctx0" brushRef="#br0" timeOffset="75543.9077">26502 1543 835 0,'0'0'51'16,"0"0"182"-16,0 0-139 16,0 0-85-16,0 0-7 15,0 0 26-15,155 153 4 16,-105-62 13-16,2 12-10 16,-8-2-16-16,-12-7-4 15,-5-13-7-15,-10-17-1 16,1-16-7-16,-18-19 0 0,0-13 0 15,0-9 1-15,0-4 1 16,0-3 7-16,0 0 11 16,0-30-9-16,0-8-11 15,0-9-17-15,0 1 1 16,0 5 9-16,0 5 0 16,9 13 7-16,8 6 4 15,1 12-1-15,14 1-3 16,3 4-5-16,0 5 3 15,15 22-2-15,-6 8 4 16,-9 1 6-16,-6 1 0 16,1-5-5-16,-22-1-1 15,-8 0 0-15,0-6-3 0,0 0-105 16,0-10-115 0,0-8-175-16</inkml:trace>
  <inkml:trace contextRef="#ctx0" brushRef="#br0" timeOffset="76340.7831">27643 2109 725 0,'0'0'126'15,"0"0"74"-15,0 0-89 0,0 0-31 16,0 0-20-16,0 0-33 16,-175-46-16-16,128 68-3 15,3 10-4-15,-3 8-1 16,27 1-3-16,2 0 1 16,18-5-1-16,0-6-2 15,18-5 0-15,23-12-2 16,2-4-3-16,-7-9 2 15,2 0-19-15,0-9 23 16,-12-18 0-16,0-4-15 16,-17-8-5-16,9-8 9 15,-9 0 10-15,5-1 2 16,4 6 1-16,-10 8 2 0,10 12 3 16,8 7 3-16,1 12-5 15,5 3 2-15,12 0 0 16,9 8 2-16,5 22 0 15,-5 7 1-15,-4 7 0 16,-13 1-2-16,-10-3 1 16,-8-5-5-16,-18-3-6 15,0-13 3-15,0-2 0 16,-27-8 9-16,-8-7-6 16,6-4 9-16,0 0-2 15,-7-8 11-15,1-19-16 16,3-10 0-16,6-7-5 0,17-6 1 15,9 3-1 1,0-2-5-16,0 4-3 0,29 0 8 16,27 4 2-16,-3 1 3 15,-13 7-2-15,4 7-2 16,-8 9 2-16,-10 7 2 16,-9 2 1-16,7 3 5 15,-7 5-7-15,1 0-1 16,8 0-3-16,9 23-4 15,15 13 4-15,3 9 5 16,-15 7 7-16,9 0 3 16,-21-2-5-16,-8-1-5 15,-1-8 1-15,-17-2-4 16,0-4 2-16,0-6-2 16,0-7 0-16,0-3-2 0,0-6 0 15,-9-3-9-15,-8-6-50 16,-18 1-59-16,0-5-78 15,-6 0-140-15,-3-16-351 16</inkml:trace>
  <inkml:trace contextRef="#ctx0" brushRef="#br0" timeOffset="76590.8763">28003 2167 730 0,'0'0'98'0,"0"0"129"15,0 0-124-15,0 0-51 0,0 0 0 16,0 0 4-16,217-82-1 16,-123 55-8-16,-1 0-11 15,-2 2-12-15,-9 2-10 16,-21 8-4-16,-20 6-2 16,-23 6-2-16,-18 3-6 15,0 0-4-15,0 3-44 16,0 26-122-16,-44-4-60 15,-23-7-479-15</inkml:trace>
  <inkml:trace contextRef="#ctx0" brushRef="#br0" timeOffset="78356.4543">19691 3688 752 0,'0'0'84'15,"0"0"152"-15,0 0-95 16,0 0-35-16,0 0-41 16,0 0-31-16,-52-77-32 15,52 117-2-15,0 14 0 16,8 17 9-16,19 7 0 0,-1-3 0 16,-8-9-3-1,8-12-4-15,-3-16-2 0,-5-13 0 16,-1-14 2-16,-8-8-2 15,0-3 4-15,-9 0 1 16,9-17 12-16,0-16 12 16,-1-11-22-16,1-6-1 15,-9-8-2-15,9-5-2 16,-9-1-1-16,9 14 3 16,-9 9-4-16,8 16 0 15,1 10-4-15,-3 8-2 16,-3 7-5-16,12 0-16 0,2 7-112 15,18 20-27 1,-17 1-129-16,-1-1-365 0</inkml:trace>
  <inkml:trace contextRef="#ctx0" brushRef="#br0" timeOffset="78731.4359">20414 3834 703 0,'0'0'77'0,"0"0"113"16,0 0-95-16,0 0-37 16,-243 82-11-16,211-47-8 15,23 2-11-15,9-2-9 16,0-3-8-16,41-10 3 15,21-8 7-15,-4-9-6 16,4-5-4-16,5 0-6 16,-23-5 15-16,0-16-6 15,-18-4 0-15,-17 2 4 16,-9-8-6-16,0 1-3 16,-35-2-3-16,-18 4-3 15,-5 6-3-15,5 8 0 16,9 14-7-16,3 0-60 15,15 9-88-15,17 18-49 0,0-8-216 16</inkml:trace>
  <inkml:trace contextRef="#ctx0" brushRef="#br0" timeOffset="78997.1461">20713 3729 863 0,'0'0'63'0,"0"0"174"16,0 0-75-16,0 0-83 15,0 0-43-15,0 0-27 16,-41-24-9-16,41 55 1 0,32 13 2 16,12 14 15-1,0-4-9-15,-3 2-4 0,-15-6-5 16,0-6 0-16,1-6 0 15,-19-1-17-15,-8-11-95 16,0-16-89-16,0-10-156 16,0 0-316-16</inkml:trace>
  <inkml:trace contextRef="#ctx0" brushRef="#br0" timeOffset="79247.0916">21152 3611 924 0,'0'0'60'0,"0"0"203"16,0 0-161-16,0 0-86 15,0 0-11-15,0 0 42 16,85 127-7-16,-50-68-12 16,9 5-6-16,-12-5-10 15,3-6-4-15,-18-4-5 16,1-12-2-16,-18-7 2 15,0-7-6-15,0 1 2 16,0-7-35-16,-18-3-50 16,-17-7-137-16,-14-7-129 0</inkml:trace>
  <inkml:trace contextRef="#ctx0" brushRef="#br0" timeOffset="80512.7874">20850 3983 765 0,'0'0'63'16,"0"0"119"-16,0 0-128 15,0 0-11-15,0 0-1 16,0 0 4-16,267-54 10 16,-197 39-9-16,23-2-16 15,-8-1-22-15,18 0-9 0,-15 2-1 16,5 0-30-1,1 1-60-15,-24 4-21 0,-3 0-35 16,-14-1 51-16,-27 3 96 16,-8 1 21-16,-3 1 40 15,-15-1 23-15,0 4-10 16,0 0-17-16,-33 4-23 16,-10 0-22-16,-10 7 14 15,-14 21-18-15,5 4 15 16,12 6 0-16,6 1-6 15,27-7-10-15,17-2 3 16,0-10-4-16,0-4-3 0,17-3 3 16,27-10-5-1,15-3 1-15,11 0 18 16,-3-7-13-16,-5-13-7 0,-12-1-30 16,-15-1-2-16,-26-5 20 15,-9 3 5-15,0-8 7 16,0 7 4-16,-18-4 7 15,0 6 2-15,-5 3 11 16,14 12 9-16,9 6-3 16,0 2-11-16,0 0-19 15,0 14-20-15,0 14 12 16,41 6 8-16,12 4 4 16,-9-8-1-16,14-4-2 15,4-11 0-15,-4-9-1 16,13-3 0-16,-4-3 1 0,12-4-4 15,-3-23-11 1,-9-4-29-16,-14-4-25 0,-18 2 8 16,-26-4 47-16,-9 4 13 15,0-1 1-15,-44 10 6 16,0 6 16-16,-14 13 15 16,5 5-5-16,-6 18-30 15,-2 24-2-15,17 7 2 16,3 5-2-16,23-1-1 15,18-4 0-15,0-9-2 16,0-13 0-16,36-12-1 16,5-8-5-16,2-7-1 0,1 0-37 15,-3-23-35 1,-6-9-31-16,-17-4 51 16,-18-4 24-16,0 4 37 0,0 5 25 15,0 4 56-15,0 10 19 16,0 7 2-16,0 9-23 15,0 1-46-15,0 4-33 16,44 35 1-16,14 16 14 16,4 13 13-16,-4 9 1 15,-5-8-11-15,-18 6 2 16,-11-4-5-16,-24-4-8 16,0-2-6-16,-24-10 0 15,-37-16-1-15,-4-15-16 16,10-20-15-16,-7-4 4 15,13-21 20-15,5-20 2 0,0-7 0 16,20-1 0-16,7 5 5 16,17 4-6-16,0 9 4 15,26 0 2-15,33 4 0 16,2 4 13-16,6 3 1 16,4 0-1-16,5 4-1 15,0 0-3-15,-6-6 4 16,-3 5-4-16,-5-6-2 15,-9-2 1-15,-12-2 0 16,-6-4-3-16,-18 0-2 16,-8-6 0-16,-9-7 0 15,0 4-3-15,-9 1-5 16,-26 4 5-16,0 18 0 0,-6 10 1 16,15 7 1-16,-18 16 3 15,9 32-4-15,11 17-2 16,7 6 2-16,17-2 8 15,0-14-3-15,35-15-1 16,23-9-3-16,13-19 0 16,13-8-2-16,19-4-3 15,17-26-39-15,-18-22-265 16</inkml:trace>
  <inkml:trace contextRef="#ctx0" brushRef="#br0" timeOffset="81231.5457">24793 3674 638 0,'0'0'106'0,"0"0"143"15,0 0-91-15,0 0-58 16,0 0-45-16,-284 20-13 16,216 7-4-16,24-1-11 15,18-5-17-15,17 2-10 16,9 0-4-16,9 5 2 15,44 3 2-15,32 0 0 16,-6 0 7-16,14-2-2 16,-25-5-5-16,-16-1 1 15,-25-4-2-15,-27 0-5 16,0 1 6-16,-35-2 1 0,-42 2 10 16,-10-1-5-16,-16-9 0 15,1-2-3-15,14-6-1 16,12 1-2-16,23-3-30 15,21 0-85-15,14 0-109 16,18-6-119-16</inkml:trace>
  <inkml:trace contextRef="#ctx0" brushRef="#br0" timeOffset="81590.8376">25135 3829 601 0,'0'0'83'16,"0"0"124"-16,0 0-85 16,0 0-54-16,0 0-15 15,0 0-1-15,-59 5-21 16,24 17 6-16,-9 8 7 16,21 4-16-16,5 1-10 15,18-4-3-15,0-4-8 16,0-3-7-16,27-8 1 15,23-7 1-15,-7-7-1 16,16-2 8-16,-6 0 1 16,-9-15 1-16,-12-8-5 15,-15-3-2-15,-17 1 4 16,0-2 3-16,-8-1-7 0,-42 0-4 16,-3 6-3-16,-5 11-4 15,5 8-18-15,18 3-72 16,17 0-67-16,9 5-130 15,9-5-218-15</inkml:trace>
  <inkml:trace contextRef="#ctx0" brushRef="#br0" timeOffset="82044.0014">25369 3780 829 0,'0'0'76'16,"0"0"167"-16,0 0-134 16,0 0-70-16,0 0-28 15,0 0-5-15,-9 58 1 16,42-14 30-16,10 2-19 16,1-6 5-16,15-8-6 15,-6-9-6-15,5-8-8 16,-5-8 1-16,-1-3-4 15,-2-4-6-15,-6 0 1 16,-9-11 5-16,-3-12-7 16,-14-6-3-16,-9-6-10 15,-9 0 15-15,0-7 1 0,0 3 4 16,-9 6 1-16,-9 7 6 16,10 10 5-16,8 9 6 15,0 7-6-15,0 0-12 16,0 10-15-16,0 19 11 15,35 8 4-15,9 8 8 16,-6-3 1-16,0-3-1 16,-3-6-5-16,-9-6-3 15,-8 0-2-15,-9-5-1 16,-9-6-89-16,0-7-147 16,-18-9-235-16</inkml:trace>
  <inkml:trace contextRef="#ctx0" brushRef="#br0" timeOffset="82372.162">26013 3797 586 0,'0'0'277'0,"0"0"-145"16,0 0 1-16,0 0-44 16,0 0-11-16,275 48-23 15,-208-5-4-15,-14 1-2 16,-21-3-22-16,-5-1-21 15,-19-4 0-15,-8-5-5 16,0-7 0-16,0-16 1 16,0-1 1-16,0-7 3 15,0 0 6-15,-8-14 0 0,-19-15-2 16,4-10-7 0,5-7-2-16,1-4 2 0,8-3-3 15,9 10-1-15,0 12-4 16,0 9 3-16,0 10-1 15,0 11-4-15,26-2-36 16,15 3-37-16,3 0-55 16,9 0-84-16,-3 0-166 15</inkml:trace>
  <inkml:trace contextRef="#ctx0" brushRef="#br0" timeOffset="82653.349">27093 3726 808 0,'0'0'159'15,"0"0"78"-15,0 0-104 16,0 0-52-16,0 0-33 16,0 0-33-16,-214 0-11 15,162 37 1-15,2 7 4 16,24 5-3-16,8-1 3 15,18-2-5-15,0-8 1 16,18-3-2-16,25-9-3 16,7-11-2-16,3-3-8 15,5-12-55-15,4 0-144 16,-27-18-221-16</inkml:trace>
  <inkml:trace contextRef="#ctx0" brushRef="#br0" timeOffset="83043.9785">27318 3814 493 0,'0'0'174'16,"0"0"4"-16,0 0-32 16,0 0-59-16,0 0-3 15,232 15-13-15,-197-15-14 16,-12 0-18-16,-5-2-15 0,-10-5-12 15,-8-6 0 1,0-2-12-16,0-2-3 0,-38-2-5 16,-8-1 6-16,-16-1-4 15,4 4 6-15,-4 7 2 16,21 3 0-16,6 7 7 16,9 0 2-16,8 2 2 15,1 21-8-15,8 15 2 16,9 10 9-16,0 5 10 15,0 3-10-15,26-2 4 16,18-9-3-16,6-7-8 16,-6-7-2-16,8-13-4 15,-2-5-3-15,3-8 0 0,14-5-29 16,-5 0-48-16,14-20-105 16,-15-16-190-16</inkml:trace>
  <inkml:trace contextRef="#ctx0" brushRef="#br0" timeOffset="83465.9099">28296 3671 539 0,'0'0'99'15,"0"0"98"-15,0 0-59 0,0 0-42 16,0 0 4-16,0 0-15 16,-214-94-18-16,153 94-7 15,-6 0-10-15,14 15-14 16,6 4-9-16,27 8-16 16,2 1-6-16,18 0-5 15,0 2 0-15,18 2 1 16,40 0 0-16,21-6 1 15,6 1 0-15,-9-7 1 16,3 3-1-16,-29-6 2 16,-6 0-5-16,-18-3 2 15,-8-3-2-15,-18-3-2 0,0 7 2 16,-18-2 1-16,-52 6-3 16,-15-2 3-16,-17 0-13 15,-1 0-16-15,15-7-23 16,21 0-86-16,14-10-115 15,27 0-145-15</inkml:trace>
  <inkml:trace contextRef="#ctx0" brushRef="#br0" timeOffset="83606.4901">29206 3845 1193 0,'0'0'79'15,"0"0"-79"-15,0 0-14 16,0 0-738-16</inkml:trace>
  <inkml:trace contextRef="#ctx0" brushRef="#br0" timeOffset="98919.6681">2394 4448 345 0,'0'0'117'0,"0"0"4"15,0 0-49-15,0 0 29 16,0 0-26-16,0 0 0 0,0 0-28 16,-6-19 13-16,6 19-28 15,0 0-32-15,-18 0-8 16,-8 0-10-16,-9 0-56 16,-15 0-79-16,-20 0 5 15,-6 0-21-15</inkml:trace>
  <inkml:trace contextRef="#ctx0" brushRef="#br0" timeOffset="99107.1505">1513 4460 540 0,'0'0'29'16,"0"0"36"-16,0 0-53 15,0 0-12-15,0 0-8 16,0 0-30-16,-164 33-38 16,120-18-20-16,3-5-114 15</inkml:trace>
  <inkml:trace contextRef="#ctx0" brushRef="#br0" timeOffset="99341.6056">465 4911 164 0,'0'0'47'0,"0"0"29"16,0 0-35-16,0 0-1 16,0 0-6-16,-167 123 4 15,161-105-24-15,-2 7 10 16,-1-3 4-16,9 12-18 15,-18 2-10-15,10 0-13 16,-10 2-216-16</inkml:trace>
  <inkml:trace contextRef="#ctx0" brushRef="#br0" timeOffset="99622.7739">137 5948 182 0,'0'0'78'0,"0"0"28"16,0 0-46-16,0 0-20 15,0 0-14-15,79 119-6 16,-46-94-10-16,2-4-3 15,6 2 4-15,-12-1-5 16,-6 5-1-16,-5-2-5 0,-9 5 0 16,-9 2-99-16,0 3-265 15</inkml:trace>
  <inkml:trace contextRef="#ctx0" brushRef="#br0" timeOffset="99857.1795">679 6633 375 0,'0'0'150'15,"0"0"-27"-15,0 0 8 16,0 0-33-16,0 0-34 0,272 76-28 16,-228-63-26-16,0 2-3 15,-9 2-6-15,0-2-1 16,-9 0-10-16,-2-7-64 15,-7 9-31-15,1-2-31 16,5-3-46-16,-11 10-145 16</inkml:trace>
  <inkml:trace contextRef="#ctx0" brushRef="#br0" timeOffset="100185.3089">1691 6959 194 0,'0'0'89'0,"0"0"23"0,0 0-49 15,0 0-14-15,0 0-28 16,0 0-9-16,232 5-7 16,-197-5-5-16,-9 0-18 15,0 0-30-15,-8 0-39 16,0-2 23-16,-4-3-4 15,4 1-45-15,-9-1-28 16,8 5 141-16,7 0 60 16,-13 0 27-16,4 0-14 15,-6 0-1-15,-1 0 22 16,1 0-10-16,0 0-9 16,9 0-16-16,-1 0-20 0,1 0-13 15,14-7-26-15,-6-2-31 16,1 2-185-16</inkml:trace>
  <inkml:trace contextRef="#ctx0" brushRef="#br0" timeOffset="101358.2457">9465 6659 251 0,'0'0'23'16,"0"0"73"-16,0 0 10 15,0 0-5-15,0 0-29 16,0 0 29-16,0 0-24 0,-35-28-5 16,35 28-8-16,0 0-18 15,0 0-35-15,0 0-11 16,0 17-4-16,0 13 4 15,0 10 2-15,0 1-2 16,26 4-34-16,-2-2-112 16,2-5-57-16,9-6-273 15</inkml:trace>
  <inkml:trace contextRef="#ctx0" brushRef="#br0" timeOffset="101655.0947">10132 7176 224 0,'0'0'101'0,"0"0"15"16,0 0-71-16,0 0-18 16,267 44-18-16,-223-40 14 15,5-4 18-15,-5 0 22 16,9 0 5-16,0 0-37 15,-4 0-23-15,4 0-8 16,-12 0-22-16,3 5-43 0,-9-4-14 16,15 7-19-1,-6-5-20-15,-9-2-38 0,9-1 79 16,-12 3 40-16,3-3 36 16,0 0-78-16</inkml:trace>
  <inkml:trace contextRef="#ctx0" brushRef="#br0" timeOffset="101826.9724">11499 7245 252 0,'0'0'136'16,"0"0"16"-16,0 0-69 15,0 0 8-15,0 0-28 16,0 0-3-16,164 0 10 0,-141 0-15 16,4 0-19-1,8 0-20-15,9 0-16 0,6-15-2 16,2 9-124-16,1-3-87 15,-3 1-124-15</inkml:trace>
  <inkml:trace contextRef="#ctx0" brushRef="#br0" timeOffset="102045.7317">12529 7176 275 0,'0'0'285'16,"0"0"-160"-16,0 0 12 16,0 0-57-16,0 0-32 0,0 0-27 15,138-29-17-15,-121 23-4 16,7 0-13-16,-4 1-87 16,4-1-65-16,2-5-44 15</inkml:trace>
  <inkml:trace contextRef="#ctx0" brushRef="#br0" timeOffset="102233.23">13173 6938 512 0,'0'0'82'0,"0"0"53"15,0 0-76-15,0 0-49 16,0 0-6-16,0 0-1 15,76-44-3-15,-58 31-3 16,-1 0-80-16,1-8-98 16</inkml:trace>
  <inkml:trace contextRef="#ctx0" brushRef="#br0" timeOffset="102436.3827">13644 6557 482 0,'0'0'42'0,"0"0"51"15,0 0-40-15,0 0-7 0,0 0-32 16,0 0-6-16,-5-32-7 16,5 31-1-16,0-4-5 15,0-4-60-15,-9-3-84 16,-9-1-267-16</inkml:trace>
  <inkml:trace contextRef="#ctx0" brushRef="#br0" timeOffset="104085.2791">2370 9827 463 0,'0'0'77'16,"0"0"62"-16,0 0-37 15,0 0-18-15,0 0-25 16,0 0 4-16,0 0 3 16,0 0 11-16,0 0-12 15,0 0-18-15,0 0-9 16,0 0-3-16,0 0-2 16,0 0-7-16,0 0 3 15,0 0-9-15,0 0-1 16,0 0-5-16,0 0-6 15,0 0-8-15,0 0-5 0,0 0-3 16,0 26-1-16,0 10 7 16,0 14 2-16,0 9 5 15,9 14-1-15,9 13-1 16,-9 11 3-16,-9 4 3 16,0 1-3-16,0-8 1 15,0-12-5-15,0-7 2 16,-9-7 2-16,0-2 1 15,0-8 3-15,0 1-6 16,9-5 0-16,0-7-2 16,-8-8 0-16,8-3 0 15,0-9-2-15,0-7 2 0,0-8 0 16,0-7-1-16,0-5-1 16,0 4 2-16,0-4 2 15,0 0-3-15,0 0-1 16,-9 0-28-16,0 0-104 15,0-26-191-15</inkml:trace>
  <inkml:trace contextRef="#ctx0" brushRef="#br0" timeOffset="105265.8274">2370 9863 439 0,'0'0'143'16,"0"0"22"-16,0 0-40 15,0 0-59-15,0 0 3 0,0 0 2 16,0-15-13-16,0 15-17 15,0 0-12-15,0 0-1 16,0 0-2-16,0 0-14 16,9 0-4-16,15 0 3 15,20 0-10-15,32-1 8 16,29-10 8-16,24-4-14 16,8-2 3-16,24 6-5 15,-6-6 2-15,-14 4-2 16,-15 3 3-16,-30-2-4 15,-37 7 0-15,-33 3 1 16,-17-3 12-16,-9 5 23 16,0 0 10-16,0-3-10 15,0 3-18-15,0 0-7 16,0 0-6-16,0 0-4 0,0 0-1 16,0 0-3-16,0 0-5 15,0 0 3-15,18 23-13 16,14 17 15-16,3 11 3 15,9 4 1-15,-3-2 1 16,-6-9-2-16,-9-1-3 16,1-12 3-16,-10-5 2 15,1-9 1-15,-10-11-3 16,1 0 1-16,-9-6 1 16,6 0 1-16,-3 0 7 15,3 0 0-15,3-23-6 16,-1-9-4-16,1-1-1 0,0-12 1 15,0-4 1-15,0-1-1 16,8-3 0-16,1 10 0 16,-1 7 0-16,1 10 0 15,5 14-4-15,-5 7 3 16,8 5-6-16,15 0 4 16,3 31-4-16,17 17 1 15,7 12 6-15,-7-1-1 16,7 0 0-16,-7-6 1 15,-11-12 0-15,-15-9 0 16,-9-9 1-16,-8-13-1 16,-1 0 0-16,-11-8 2 15,3-2 6-15,0 0-2 0,2-17 0 16,13-10-6 0,2-5 0-16,1 5 0 0,16-1-5 15,-2 5 0-15,3 4 3 16,9 4-5-16,6 5 4 15,17 3 2-15,3 3 0 16,-3 0 1-16,9-3-1 16,-6 6 2-16,-21-3-3 15,-28 4 1-15,-16-10-34 16,-14 5-115-16,-35-12-214 16</inkml:trace>
  <inkml:trace contextRef="#ctx0" brushRef="#br0" timeOffset="105812.735">4036 8524 528 0,'0'0'165'16,"0"0"26"-16,0 0-81 15,0 0-48-15,0 0-21 16,0 0-25-16,-18 19-15 16,-8 19 22-16,-24 16 10 15,6 13-10-15,12 9-3 16,12 6 8-16,5 3 0 16,15-11-13-16,0 2 4 15,17-17-2-15,33-12-3 16,-6-14 4-16,15-13-3 0,-15-3-6 15,5-17-8-15,-11 0 12 16,-5 0 8-16,2-5 0 16,-9-22-1-16,-11-5-6 15,-15-5-1-15,0-6-10 16,0 11-3-16,-33 0-3 16,-10 22-4-16,-10 3 2 15,-23 7 1-15,-9 38 0 16,-18 5-154-16,7 4-322 15</inkml:trace>
  <inkml:trace contextRef="#ctx0" brushRef="#br0" timeOffset="107453.35">5435 9954 131 0,'0'0'107'15,"0"0"76"-15,0 0-52 16,0 0-46-16,0 0-1 16,0 0-14-16,0 0-7 0,0-10 7 15,0 10-10 1,0 0 0-16,0 0-8 0,0 0-10 15,0 0-17-15,0 0-18 16,0 0 1-16,0 0 2 16,0 0-10-16,0 0 0 15,17 0 1-15,45-5 4 16,14 3 8-16,26-6-6 16,4 1-6-16,5 2-1 15,-17 0 5-15,-1 0-4 16,-31 0-1-16,-13-2 1 15,-22 7 1-15,-18-5 1 16,-9 5 1-16,0-1 12 16,8-2 19-16,-8-3-7 15,0 4-17-15,0-2 1 0,9-2-2 16,-9 1-3-16,0 5 7 16,0 0 0-16,0 0-2 15,0 0-8-15,0 0-1 16,0 0-3-16,0 12-14 15,0 18 6-15,9 9 8 16,0 13 5-16,-1 3 5 16,1 9-4-16,-9-5-2 15,9-2-2-15,-3-7 1 16,-6-13 0-16,0-5-3 0,0-17-1 16,0-3 1-1,0-2 3-15,0-10-1 0,0 0 3 16,0 0-3-16,0 0 0 15,0 0 2-15,0 0-4 16,0 0-8-16,0 0 8 16,-32 3 0-16,-3-1 1 15,-24 10-1-15,-11-2-1 16,-15 6 1-16,9 0-1 16,-3 0 1-16,26-1 0 15,12 2 2-15,15-2-2 16,17-3-6-16,9 3-2 15,0 2 1-15,18-2 3 16,31 2 4-16,13 0 3 16,8-2-2-16,6-3 6 0,0 1-3 15,9-6-3-15,-6 5 0 16,6-8 3-16,-15 5 0 16,-11-3-3-16,-33-1-1 15,-17-1-2-15,-9 4-3 16,0 7-7-16,-35 11 7 15,-24 6 5-15,-8 1 5 16,-3 6-5-16,17 3 0 16,-5-4 1-16,22-2 1 15,10-8-2-15,8-1-1 16,18-4-2-16,0 1 0 16,0 3 3-16,9 0 0 0,35 5 1 15,-3-1 5-15,-6 1-5 16,0 10 0-16,-8-3 0 15,-1 4-1-15,-11 4 0 16,-7 7 4-16,-8 3-4 16,0-7 7-16,0-3 0 15,0-4 2-15,0-12-1 16,-5-7 6-16,5-9-2 16,-3-7-5-16,3-4-6 15,0-4 0-15,0 0-1 16,0 0-3-16,-9 0-71 15,-6 0-147-15,6-35-254 16</inkml:trace>
  <inkml:trace contextRef="#ctx0" brushRef="#br0" timeOffset="107843.9861">7135 10744 581 0,'0'0'84'15,"0"0"169"-15,0 0-118 0,0 0-31 16,0 0 3-16,0 0-18 15,44-83-26-15,-44 83-3 16,0 0-29-16,0 0-21 16,9 0-10-16,-9 36-6 15,9 18 6-15,8 13 7 16,-2 6 4-16,-3-5-2 16,2-4-1-16,-5-15-3 15,0-7-5-15,-9-10 2 16,0-2-5-16,0-3 2 15,-15 1-5-15,-37-18-137 16,-19-10-470-16</inkml:trace>
  <inkml:trace contextRef="#ctx0" brushRef="#br0" timeOffset="109781.5866">2406 11251 349 0,'0'0'98'0,"0"0"0"15,0 0 1-15,0 0-59 16,0 0 24-16,0 0 1 15,0-31 23-15,0 25-19 16,0 0-9-16,0-3-23 16,0-1 0-16,0-2 9 0,0 2-11 15,0 0-12-15,0-1 0 16,0 0-10-16,0 2-3 16,0-3-2-16,0 6 11 15,0-3-3-15,0-3 26 16,0-3-18-16,0-2 7 15,0 2 2-15,-3-2-7 16,-12 7-13-16,6-2 6 16,-8 7-2-16,17 0-6 15,-9 5 0-15,9 0-3 16,0 0-4-16,0 0-4 16,0 0 0-16,0 0-6 0,0 0 1 15,0 0-2-15,0 22 7 16,0 5 0-16,0 5 0 15,9 5 2-15,-1 0-1 16,1 6 1-16,-9-1 1 16,9 2-2-16,-9 3 2 15,6 1 2-15,-6 9-4 16,0-1 4-16,0-2-5 16,0 4 3-16,0-7-3 15,0-3 0-15,0-6 0 16,0-2 0-16,0 2 0 15,0-5 3-15,0 2-3 16,0-4-2-16,0-3 1 0,0-3 1 16,0-3 1-1,3-4 0-15,-3-7-1 0,0-5 0 16,6-10 2-16,-6 7-4 16,3-7 3-16,2 5-2 15,-2 0-2-15,6-5 1 16,-9 4 1-16,15-4 1 15,-6 0 0-15,17 0 1 16,18 0 3-16,6 0 6 16,20-9-4-16,15 3-4 15,20-5 1-15,15 1-2 16,9 10 0-16,23-10 0 0,-6-2-1 16,1 8 1-16,-10-2-1 15,-17 1 0-15,-9 0-1 16,-5-2 1-16,-13 3 0 15,1-3 0-15,0 3 0 16,2 4-2-16,-2 0 1 16,0-5 1-16,-9 5 0 15,-6-3 1-15,-12 2-1 16,3-3 0-16,-11 1 0 16,2 3 0-16,1 0 1 15,-4 0 0-15,9 0-1 16,-14 0 3-16,17 0 0 15,-11-5-3-15,2 3 3 16,-11-3-1-16,-6-3 5 16,0 4 3-16,-12 0 0 0,12 0-2 15,0-1 0-15,-3 3-2 16,3-3-5-16,0 2 1 16,-3-4-2-16,-6 5 0 15,6-1 1-15,-6-2 0 16,-9 5-1-16,9-5 2 15,1 3-1-15,-1-1 0 16,-12 2 0-16,12-5-1 16,-8 6 0-16,8 0-2 15,-3 0 1-15,-6 0 1 16,-8 0 0-16,-1 0 2 16,-8 0-2-16,0 0 0 0,0-5 2 15,-1 5-1 1,7-1 0-16,-6 1-1 0,8 0 1 15,-8 0 0-15,0-4-1 16,0 4 0-16,-1-1 0 16,-8 1 0-16,0 0 3 15,0-4-1-15,0 4 2 16,0 0 3-16,9-5 4 16,0 5-3-16,0 0-3 15,0-5-3-15,-4 5 2 16,-2-1-2-16,-3-5 0 15,0 6 0-15,0 0 1 16,0 0 3-16,0 0-1 0,0 0-1 16,0 0-2-16,0-5-1 15,0 5-2-15,-11-1-10 16,-57-4-74-16,-17-9-142 16,-8-20-581-16</inkml:trace>
  <inkml:trace contextRef="#ctx0" brushRef="#br0" timeOffset="111375.2947">6269 9980 203 0,'0'0'275'0,"0"0"-171"16,0 0 39-16,0 0-51 15,0 0-8-15,0 0-24 16,0-43-14-16,0 43-13 16,0 0-16-16,0 0 2 15,0 0-1-15,0 0 1 16,0 0 0-16,0 0 0 0,0 0-3 16,0 0-1-1,0 0-5-15,0 0 5 0,9-3-2 16,43 2 15-16,24-3-8 15,27-3-2-15,43 2-5 16,18-5-9-16,23-2 7 16,-14 3-8-16,-18-2 0 15,-26-1-2-15,-26-3 0 16,-33 7 2-16,-29-2 1 16,-6 1-2-16,-26 4 11 15,-9 5 1-15,8-3 2 16,1 1-11-16,0-5-3 15,9 7 0-15,-10-4-1 16,-2 4-1-16,3-2 0 16,0 2 0-16,8 0-9 0,1 2 3 15,17 29 5-15,0 6 1 16,6 7 6-16,3-2-3 16,6 2 1-16,-15-9-3 15,0-3 0-15,-3-8 5 16,-14-8-5-16,-7-6 0 15,-5-1 5-15,-6-8-4 16,0-1 5-16,0 0 4 16,0 0 3-16,9 0 9 15,0 0 3-15,0-27-12 16,-1-5-14-16,10-10 0 16,0-6 0-16,8-7 0 0,0 8 0 15,-2 4 1-15,2 16-1 16,-8 12-2-16,-1 7 1 15,-2 3-4-15,2 5 2 16,10 0-4-16,8 17-1 16,17 20 8-16,7 7 2 15,2 3-2-15,7 3-1 16,-7-5 0-16,-2-1 1 16,-7-11 1-16,-8-6 0 15,-20-17-1-15,-7 0 3 16,-8-8-2-16,0-2 5 15,0 0 7-15,-1 0 7 16,10-18-8-16,8-9-10 0,-2-8 0 16,-7-3-1-16,10-2 0 15,-10 0-1-15,10 13-1 16,-4 5 0-16,3 7-1 16,9 5-2-16,18 3 0 15,14 2 3-15,18 4 1 16,-6-2 1-16,15 2-1 15,-24-4 0-15,-2 5 3 16,-25-1-2-16,-25 1-2 16,-18 0-35-16,-18 0-157 15,-75-16-303-15</inkml:trace>
  <inkml:trace contextRef="#ctx0" brushRef="#br0" timeOffset="112000.2823">7788 8720 656 0,'0'0'116'16,"0"0"22"-16,0 0-75 15,0 0-40-15,0 0-6 16,252-90 4-16,-203 85 20 16,4 5 3-16,-12 0-23 15,-6 23-8-15,-17 13-11 16,-9 12 0-16,-9 4-2 16,0 15 7-16,-44-5-6 0,-15-3 2 15,-11-2-3 1,17-14-7-16,-5-12 7 0,14-7 15 15,17-8-15-15,4-5 5 16,14-7-5-16,9 1 8 16,0-5-4-16,0 4-4 15,0-1-3-15,0 2-2 16,35 0 5-16,24-4 21 16,34-1 16-16,22 0 10 15,13 0 1-15,1-1-14 16,-12-12-10-16,-38 4-13 15,-29 8-8-15,-29 1-3 16,-21 0 0-16,0 0-10 0,-18 10-88 16,-52 13-111-1,-6-11-368-15</inkml:trace>
  <inkml:trace contextRef="#ctx0" brushRef="#br0" timeOffset="114162.1615">9582 9917 50 0,'0'0'75'0,"0"0"14"15,0 0 5-15,0 0 22 16,0 0-16-16,0 0-24 15,0 0-14-15,-41-22 10 0,41 17 2 16,0 5-1-16,0 0-9 16,0-1 5-16,0-2-23 15,0-3-6-15,9 6-24 16,14-5-7 0,4 5-1-16,-1-5-6 0,27 5 6 15,5 0-6-15,21 0 5 16,24 0 3-16,8 0 5 0,9 0 5 15,0-7-1 1,-15 6-5-16,-29-8-8 16,-17 3-2-16,-33-5-4 15,-17 6 6-15,-9 1 3 16,0 2 0-16,0-2-4 0,0-1 0 16,0 0-5-1,0 2-5-15,0-1-2 0,0 4 7 16,0 0 9-16,0 0-9 15,0 0-6 1,-9 0-5-16,0 12 10 0,9 8 1 16,0 7 1-16,0 11 0 15,0 5 1-15,0 14 3 0,0 4 2 16,0 7 3 0,0 8-1-16,0-8-2 15,0-2-1-15,0-19 3 0,0-8-8 16,0-11 7-1,9-9-2-15,0-11-5 0,-9 0 1 16,9-8 2 0,-9 0-1-16,0 0-3 0,0 0 7 15,0 0-7-15,0 0 1 16,0 0 0 0,0 0-1-16,0 0 0 0,0 0 2 15,0 0-2-15,-9 0 0 16,-41 11 0-16,-29 5-6 15,-14 4 9-15,-4 7-5 16,3 1 2-16,9-2-1 0,27 1 0 16,14-6 1-1,26 2 0-15,10-8-3 16,8 1-10-16,0-2 4 0,26-3 2 16,33 6 7-1,20-2 8-15,5-3-2 0,19 3 4 16,2 2-5-16,-2-8 9 15,-10-8-5 1,-17 6-7-16,-23-7 5 0,-27 0-4 16,-17 0-3-16,-9 0-4 15,0 10-2-15,0 3 5 0,-26 6 1 16,-18 11 5 0,-23-1-4-16,-18 7 3 0,-12 6-3 15,-5-3-1 1,17-2 0-16,15-6 3 15,29-10 0-15,14-4-3 0,19-7 0 16,8 1-4 0,0 1-5-16,8 2 6 0,33 2 3 15,12 0 5-15,14-3 5 16,-14 5-1-16,8 1-9 16,-11-3 2-16,-6 0 1 15,-9 0-3 1,-11 7 3-16,-16 1-3 0,-8 3 1 15,0 5 4-15,0 0-2 16,0 2-3-16,0-3 2 0,0 1-3 16,0-5 3-1,-8 0-2-15,2-7 0 16,-12 2 2-16,1-5-2 0,-1-7 0 16,-8 0 0-1,-1-3 4-15,-16 1 0 0,-16-3 2 16,0 2-5-16,-11-7-1 15,-9 3 0-15,-6 1 0 0,0-4 0 16,1 0 0 0,-13 0 1-1,-14 0-1-15,-9 0-3 0,-9 0-2 16,-9 0-3-16,10 0 3 16,-10 0 2-16,9 0 2 0,1 0-4 15,-1 0 5 1,9 0-7-16,-9 0 5 0,0 0-1 15,0 0 6-15,9 0-4 16,18 0 3 0,14 0-2-16,12 0 1 0,23 4-1 15,12 1 1 1,-2-5-1-16,-1 0 0 0,-15 0 2 16,-2 0-2-16,-15 0 0 15,-12 0 0 1,-6 0 0-16,-8-5 0 0,-10 2 4 15,1 3-4-15,0 0-2 16,0 0 1-16,14 0 1 0,12 0-1 16,15 0 1-1,11 3 0-15,7 2 0 0,17 1 0 16,3-3 0-16,14-1 0 16,9 2 0-1,0-4-3-15,1 8 2 0,-10-4-1 16,0 5 2-1,-8-3 0-15,-15 3 2 0,-3-1-1 16,9-3-1-16,3 0 3 16,14-5-2-1,10 0 2-15,-1 0 0 0,9 0-3 16,0 0-2-16,0 0-3 16,0 0-93-16,0 0-204 0</inkml:trace>
  <inkml:trace contextRef="#ctx0" brushRef="#br0" timeOffset="115079.1255">11362 11072 801 0,'0'0'59'15,"0"0"142"-15,0 0-123 16,0 0-18-16,0 0-30 15,0 0-16-15,-18-87-14 16,36 71 16-16,8 5-6 16,9-6-2-16,6 3-5 15,3 2 1-15,14 6-4 16,-5 6 1-16,0 0-2 16,-3 0 1-16,-15 15-4 15,-9 8 2-15,-17 4-6 16,-9 0 6-16,0 0 1 15,-18-2 0-15,-26-6 2 16,-5 0 5-16,-4-7-1 0,18-1 4 16,17-6-5-16,9-5-1 15,9 0 3-15,0 0-6 16,0 0 0-16,0 0-14 16,27 0 11-16,25 8 3 15,-2 0 1-15,12 3 2 16,-4 5-2-16,-14-1-1 15,-9 2 0-15,-17 3 0 16,-18 1 0-16,0 2 0 16,-18 2 2-16,-43-2-1 15,-15-3 24-15,-3-3-6 0,-6-7-4 16,0-5 15-16,23-5 5 16,4 0 2-16,14 0-13 15,18 0-13-15,8-5-7 16,12 5-4-16,3 0-3 15,-5-4-77-15,-16-2-240 16</inkml:trace>
  <inkml:trace contextRef="#ctx0" brushRef="#br0" timeOffset="116766.7471">10097 9784 187 0,'0'0'122'0,"0"0"-76"0,0 0 3 16,0 0-23-16,0 0 14 15,0 0-5-15,-6 11 25 16,6-11-1-16,0 0 9 15,0 0 9-15,0 0-11 16,0 0-22-16,0 0-12 16,0 0-22-16,0 0-5 15,0 3-1-15,0-1-3 16,0-2 3-16,0 4 11 16,24 5 2-16,2-6 6 15,0 6 4-15,10-4-9 16,22-4 6-16,21-1-3 15,15 0-1-15,26 0 13 0,0-6-2 16,9-15-15-16,-9 6 4 16,0-1 2-16,-15 0-6 15,-3 4-3-15,1 1-2 16,-1-4 1-16,9 9 0 16,1-5-8-16,2 1 5 15,-3 4-5-15,-9-3-2 16,1 4 0-16,-1 5 2 15,4-1-1-15,-13-5 1 16,1 1-1-16,-6 5-2 16,5 0 0-16,1-5 2 15,0 4-3-15,-6-2 2 0,-4-3 2 16,-13 6-4 0,-4-5 0-16,-8 0 6 0,-7-2 6 15,10 6-4-15,-4-4 0 16,4 2-2-16,5-3 1 15,3 1-5-15,6-2-2 16,9 1 5-16,-15 1 4 16,-2-4-3-16,-24 9 2 15,-18-3 0-15,-17 3 8 16,0-1-4-16,-9 1 5 16,0 0-6-16,0 0-5 15,0 0-2-15,0 0-1 16,0 0-2-16,0 0 1 15,0 0 5-15,0 0 3 16,0 0 4-16,0 0-6 0,0 0-7 16,0 0-1-16,0 0-25 15,0 0-114-15,-36 0-207 16</inkml:trace>
  <inkml:trace contextRef="#ctx0" brushRef="#br0" timeOffset="117907.5807">14025 9581 491 0,'0'0'54'16,"0"0"83"-16,0 0-22 0,0 0-37 16,0 0-31-16,0 0-10 15,-44-75-7-15,18 68 2 16,-9 2 2-16,-6 2-3 15,-21 3-6-15,9 0-14 16,4 0-10-16,5 15 8 16,12 1-7-16,5 12-2 15,18 8 4-15,9 5 3 16,0-3-4-16,36-4 9 16,22-7 5-16,18-7 17 15,12-9-3-15,-3-5-4 16,0-6-5-16,-24 0 9 15,-2-10 4-15,-24-14 1 0,-18-3-4 16,-8-4-2-16,-9-1-14 16,0-6-13-16,-35 2 4 15,-6 9-7-15,-12 15-12 16,-23 12 0-16,-3 0-82 16,-6 24-195-16,6-9-548 15</inkml:trace>
  <inkml:trace contextRef="#ctx0" brushRef="#br0" timeOffset="119095.0562">10012 11808 263 0,'0'0'45'16,"0"0"32"-16,0 0-25 16,0 0 14-16,0 0 25 15,0 0 21-15,-8 5 1 16,-7-5-63-16,3 0 0 16,3 0-13-16,-5 0-15 15,5 0-2-15,9-5-2 16,-9 5-6-16,9 0 0 15,0 0-2-15,0 0-3 16,0 0-3-16,0 0-4 16,0 0-1-16,18 0 1 15,32 0 26-15,29 0 27 0,32 0-22 16,35 0-11-16,33 0-12 16,20-8 8-16,23-5-5 15,9 2 0-15,9-5-8 16,-6 5-3-16,-2-5 0 15,-27 6 0-15,-24 0 2 16,-17-2 0-16,-27 7 0 16,-17-2 1-16,-17 4-3 15,-27-4-3-15,-23 7 3 16,-27 0 3-16,-8 0 0 16,5 0-3-16,-5 0-1 15,8 0 1-15,0 0 1 16,18 0 1-16,-3 0-2 0,3 0 1 15,0 0 4-15,-12 0-5 16,-23 0 1-16,0 0 7 16,-9 0-4-16,0 0 21 15,0 0-3-15,0 0-9 16,0 0-3-16,0 0 21 16,0 0 6-16,0 0 3 15,8 0-11-15,-8 0-23 16,9-5-6-16,0 0-10 15,9 0-105-15,-18-7-193 16,0-3-432-16</inkml:trace>
  <inkml:trace contextRef="#ctx0" brushRef="#br0" timeOffset="119782.5663">12418 11755 135 0,'0'0'437'15,"0"0"-351"-15,0 0 75 16,0 0-79-16,0 0-23 15,0 0-38-15,-9 0 12 16,9 0-3-16,0 0 1 16,0 0-4-16,0 0-10 15,0 0 2-15,0 0 4 0,18 0-17 16,40 0 15 0,21-2 15-16,33-7-15 0,16 5-6 15,19-8-2-15,5 5 8 16,3-1-3-16,0 1-3 15,-8-3-7-15,16 5 5 16,-7-7-4-16,-10 2-3 16,-26 0 2-16,-26-2 10 15,-10 6-1-15,-22 2 3 16,-12-1 0-16,2 4-8 16,-8-3-5-16,6 2-7 15,-6 2 1-15,14-5-1 16,-5 5 1-16,-9 0-1 0,-9-5 0 15,-20 5 1 1,-6 0-1-16,-9-1 0 0,0 1 0 16,0 0-2-16,0 0-6 15,0-3-29-15,0-8-8 16,-9 4-17-16,-23-8-55 16,-12-6-106-16,-18-13-437 15</inkml:trace>
  <inkml:trace contextRef="#ctx0" brushRef="#br0" timeOffset="121970.0921">14932 9442 263 0,'0'0'242'0,"0"0"-124"15,0 0 61-15,0 0-59 0,0 0-17 16,0 0-25-16,0 0-7 16,-14-42-29-16,-4 61-42 15,0 31-8-15,-17 24 8 16,9 11 5-16,-6-4-1 16,14-6-1-16,1-12 1 15,17-21 3-15,0-14-2 16,0-16-2-16,0-7 4 15,0-5 0-15,0 0 7 16,0-1 28-16,0-27 44 16,0-19-73-16,26-11-7 15,15-8-2-15,3-14-3 0,9-5 0 16,-4 0 3 0,4 11-4-16,-9 15-1 0,-12 19 1 15,-6 17 1-15,1 10 2 16,-10 9 0-16,1 4-3 15,-1 0-8-15,7 32 6 16,2 16 2-16,9 6 0 16,-8 5 4-16,5-1-1 15,-6-2 2-15,-8-6-2 16,-1-6-2-16,-8-7 0 16,0-5 0-16,-9-16-1 15,0 0 3-15,0-9-6 16,0-3-1-16,0-4-34 0,-35 0-132 15,-27 0-67-15,-23-16-289 16</inkml:trace>
  <inkml:trace contextRef="#ctx0" brushRef="#br0" timeOffset="122126.3403">14771 9655 604 0,'0'0'66'0,"0"0"85"16,0 0-32-16,0 0-53 15,0 0 27-15,0 0 38 16,334-20-58-16,-153 3-53 16,7 3-20-16,-16 7-29 0,-34-4-305 15,-53 2-553-15</inkml:trace>
  <inkml:trace contextRef="#ctx0" brushRef="#br0" timeOffset="122985.8739">14926 11557 601 0,'0'0'44'16,"0"0"122"-16,0 0-91 15,0 0-37-15,0 0-5 16,0 0 16-16,-190-16-4 16,129 36 20-16,-7 7-20 15,7 16-3-15,11-1-5 16,24 2-7-16,17-1-4 15,9 0-11-15,0-11 2 16,26-6 1-16,27-11-9 16,-3-9 3-16,2-6-3 15,-2 0-2-15,3 0 13 16,-9-21-9-16,-3-10 4 0,-15-3-8 16,-8-7 10-16,-10-5-7 15,-8-4-1-15,0 0-6 16,0-2-1-16,-26 15-1 15,0 15-1-15,-24 22-22 16,-20 0-109-16,-15 39-188 16,-18 8-310-16</inkml:trace>
  <inkml:trace contextRef="#ctx0" brushRef="#br0" timeOffset="123798.3556">15087 12374 920 0,'0'0'98'0,"0"0"155"16,0 0-144-16,0 0-58 15,0 0-40-15,0 0-9 16,-14-27-2-16,14 58 0 15,0 13 2-15,0 3 3 16,0 7-2-16,6 0-1 16,2-6 0-16,-8-12 3 15,0-13-3-15,0-8-1 16,0-6-1-16,0-9 0 16,0 0 8-16,0 0-1 15,0-9 1-15,0-18-4 16,-8-9-3-16,-10-6 0 0,3-12-1 15,7 0 1-15,8 1-1 16,0-1 0-16,8 12-4 16,33 3 4-16,12 2-4 15,0 10-2-15,5 4 5 16,4 5 1-16,-4 12-2 16,-14 6 2-16,6 0-5 15,-15 6 4-15,-17 20 1 16,-1 12-3-16,-17-2 0 15,0 6-1-15,-35-8 3 16,-24-4-4-16,7-12 5 16,2-7 5-16,6-6-2 0,27-5 4 15,-1 0-5-15,9 0-2 16,9-2-1-16,0-12-2 16,0-2-11-16,44 1 5 15,6 7-3-15,11 4 4 16,1 4 7-16,-4 0-1 15,10 12 1-15,-16 16-6 16,-8 2 7-16,-17 2-1 16,-19-1 1-16,-8-4-1 15,-8 4 1-15,-71-2 0 16,-15-2 10-16,-44-7-2 16,-17-4-8-16,-17-5-22 15,19-11-196-15,25-16-367 16</inkml:trace>
  <inkml:trace contextRef="#ctx0" brushRef="#br0" timeOffset="170916.7826">18456 5861 556 0,'0'0'75'15,"0"0"106"-15,0 0-75 16,0 0-27-16,0 0-6 16,0 0-12-16,0 0-12 15,-35-27-16-15,26 41-16 16,9 18-9-16,-9 15 29 16,1 1 1-16,-1 6-9 15,0-2-15-15,-9-3-3 16,10-6-3-16,-1-8-6 15,-6-6 3-15,-2-7 5 16,8-9-4-16,9-10-1 0,-9 2 2 16,9-5 2-16,0 0 13 15,-9-13 20-15,9-22-23 16,-8-19-13-16,8-1-5 16,0-12 0-16,0 8 6 15,0 5-6-15,8 7 2 16,10 11 3-16,14 9-4 15,-6 6-2-15,10 6 0 16,-10 5 1-16,-8 5-1 16,8 5 0-16,-3 0 0 15,4 0-1-15,8 13 0 0,6 19-1 16,-6 9 2-16,9 2 2 16,-18 6 1-16,6 0-2 15,-5-4 4-15,-1-3-5 16,-8-7 1-16,-10 4 0 15,1-9-1-15,-9-5 0 16,0-6 3-16,0-4-3 16,0-3 0-16,0-3-7 15,0-5-40-15,-9-4-62 16,-26 0-98-16,0 0-55 16,-15-9-54-16,6-12-36 15</inkml:trace>
  <inkml:trace contextRef="#ctx0" brushRef="#br0" timeOffset="171385.5789">18412 6177 160 0,'0'0'165'0,"0"0"13"16,0 0-65-16,0 0 17 0,0 0 14 16,0 0-37-16,-173-23-8 15,173 23-20-15,0 0-18 16,0 0-20-16,0 0-23 16,18-8 5-16,44 0 5 15,22-4-12-15,10 0-5 16,8-3-9-16,13-3 1 15,-4-3-1-15,-9-7-2 16,-8 5 1-16,-24-3-1 16,-20 3 2-16,-15 6 1 15,-26 2 8-15,-9 8-5 16,0-3-2-16,0 9-1 0,-18 1 4 16,-17 0-5-16,-6 0 9 15,15 0-11-15,0 13-4 16,8 2 4-16,18 7-5 15,0 0 0-15,0-2 3 16,35 2 4-16,24 1 0 16,2-1-2-16,6-4 0 15,-5 4 4-15,-9-1-2 16,-21-5-4-16,-23 6 0 16,-9 0 2-16,0 6-3 15,-50-2 3-15,-12-5 5 16,4-4-3-16,14-13 8 15,9-1-10-15,0-3 4 16,2 0-4-16,16-17-4 16,8-3-46-16,9-5-139 0,9-7-86 15,58 5-150-15</inkml:trace>
  <inkml:trace contextRef="#ctx0" brushRef="#br0" timeOffset="171713.6663">19633 6005 535 0,'0'0'205'15,"0"0"50"-15,0 0-105 16,0 0-44-16,0 0-35 16,0 0-31-16,-62-13-25 15,45 13-10-15,8 10-3 0,0 7 0 16,9 1-3 0,0 1 1-16,0 6 0 0,44-2 1 15,15-1 2-15,-7 3 1 16,1-3-3-16,-12 0-1 15,-15 3 0-15,-17-8 1 16,-9 5-1-16,0 1 0 16,-44-1 4-16,-14-4 5 15,-4-1-3-15,4-8 0 16,14-8-2-16,0-1 1 16,-6-1 0-16,15-25-5 15,17 2-54-15,18-7-63 0,0 1-100 16,0 1-136-1,44-1-161-15</inkml:trace>
  <inkml:trace contextRef="#ctx0" brushRef="#br0" timeOffset="171776.1665">19633 6005 501 0</inkml:trace>
  <inkml:trace contextRef="#ctx0" brushRef="#br0" timeOffset="172104.2977">19633 6005 501 0,'143'27'194'0,"-143"-35"78"0,9 3-120 0,-9 5-37 0,0 0-26 15,9 0-33-15,-1 0-27 16,10 0-20-16,0 10-6 15,8 17 7-15,0 4 0 16,-2 5 0-16,11-5 1 16,-9-7-4-16,-8-1-3 15,14-6 1-15,-15-8-2 16,1-4-2-16,0-4 3 0,-10-1-3 16,10 0 3-16,-1-6 1 15,1-16-4-15,5-5 0 16,-14-5 0-16,0 5-1 15,-9 3 2-15,0 6-2 16,0 5 4-16,0 9-1 16,0 4 1-16,0 0-4 15,0 0-3-15,9 9-6 16,0 14 9-16,17 8 0 16,0-3 2-16,-8 6 1 15,5-9-3-15,-5 5 3 16,-1-5-3-16,-17-4-3 0,0-3-16 15,0-8-146-15,-17-10-233 16,-7 0-357-16</inkml:trace>
  <inkml:trace contextRef="#ctx0" brushRef="#br0" timeOffset="172698.0762">20250 6072 780 0,'0'0'168'16,"0"0"52"-16,0 0-126 15,0 0-43-15,0 0 10 16,0 0-16-16,223 20-11 16,-179 12-10-16,-12 2-10 15,-6 3-4-15,-26-5-4 0,0 0-5 16,0-9-1 0,0-10 0-16,0-6-1 0,0-7 1 15,0 0 1-15,0 0-1 16,0-27-6-16,0-8-3 15,0-10 3-15,0-4 2 16,9 7 0-16,17 2 3 16,1 16 1-16,8 8-1 15,-3 9 0-15,3 7-3 16,9 0 2-16,-3 20 1 16,-6 12 0-16,0 3 1 15,0 6 6-15,-11-1 8 0,-7-7-11 16,-17-1 1-1,0-7-2-15,0-9-1 16,0-8-1-16,0-3-5 0,0-5 3 16,-9 0 2-16,-8 0 18 15,2-18-10-15,6-11 2 16,9-18-7-16,0 0-2 16,9-2 2-16,41 4-1 15,3 13-1-15,5 8-2 16,-5 9-1-16,5 9 2 15,-14 6 0-15,-9 0-8 16,9 25 8-16,6 9 1 16,-15 2 3-16,0 7-3 15,-17-5 7-15,-12-1-5 16,-6-5-3-16,0-4 0 0,0-9-2 16,0-5-31-1,-50-10-111-15,6-4-217 0,18-7-420 16</inkml:trace>
  <inkml:trace contextRef="#ctx0" brushRef="#br0" timeOffset="173104.3913">21547 6157 689 0,'0'0'106'15,"0"0"109"-15,0 0-77 16,0 0-32-16,231 20-25 15,-170-20-20-15,-11 0-17 0,-6-7-13 16,-9-2-10-16,-11-6-8 16,2 5-5-16,-17-2-2 15,0-2-5-15,-1 0 0 16,-8-1 1-16,0-6 0 16,0 1-2-16,-8-1 1 15,-19-1 3-15,-14 0 1 16,6 7-4-16,0 9 4 15,-9 3-3-15,12 3-1 16,-3 3 1-16,-9 18-1 16,3 19 3-16,6 1 1 15,17 7 4-15,9 5 5 0,9-9 3 16,0-5-6 0,9-8 3-16,26-11 1 0,6-4-2 15,12-2-4-15,0-13-2 16,5-1-6-16,4 0-1 15,5-8-3-15,-23-15-84 16,-27-4-160-16</inkml:trace>
  <inkml:trace contextRef="#ctx0" brushRef="#br0" timeOffset="174135.5674">23514 6017 600 0,'0'0'126'16,"0"0"151"-16,0 0-114 16,0 0-35-16,0 0-48 0,0 0-43 15,0 0-23-15,-232-74-2 16,180 105-4-16,17 0-5 15,17 4 3-15,9 4-3 16,9-4 0-16,0 2-1 16,44-3 0-16,9-9-2 15,14-2 3-15,-14-6-3 16,-12-8 4-16,-15-1-4 16,-17-4 2-16,0-4-1 15,-9 0 0-15,0 0-1 16,-18 0-2-16,-40 0 1 15,5 0 2-15,-14 0-2 16,-4-12-1-16,13 7-21 0,-4-1-62 16,18 2-106-1,12-4-61-15,23-8-145 0</inkml:trace>
  <inkml:trace contextRef="#ctx0" brushRef="#br0" timeOffset="174557.4465">23549 6001 572 0,'0'0'120'16,"0"0"117"-16,0 0-78 15,0 0-84-15,0 0-27 16,0 0-6-16,120-47-21 0,-112 59-21 16,-2 23 15-1,12 13 3-15,-9-1 7 0,8-2 4 16,-8-9-13-16,17-8-7 15,-8-6 1-15,-1-5-2 16,16-9 0-16,-7-6 1 16,9-2-6-16,-9 0 4 15,7 0-4-15,-7-18 2 16,0-8-4-16,-17-6-1 16,0 0-3-16,-9-4-1 15,0 5 3-15,0 6 0 16,0 11 1-16,0 10 1 15,0 4 0-15,0 0-2 16,0 0-1-16,0 1-7 16,0 22 2-16,17 4 7 0,10 4 0 15,5-3 0-15,-6-1 1 16,9-5-1-16,1 1 1 16,5-8-1-16,-6 0-46 15,-9-11-185-15,-8-4-236 16</inkml:trace>
  <inkml:trace contextRef="#ctx0" brushRef="#br0" timeOffset="174979.4106">24321 6119 868 0,'0'0'163'0,"0"0"77"16,0 0-148-16,0 0-58 0,0 0-27 15,0 0 24-15,68 67 3 16,-42-9-6-16,0 2 11 15,-8 7-20-15,-18-3-6 16,0 1-7-16,0-3-6 16,-18-9 3-16,-8-20-5 15,0-10 2-15,17-16-1 16,-9-7 1-16,10-7 10 16,-10-31 0-16,3-15-7 15,7-12-1-15,8-14 5 16,0-9-7-16,17-1 1 15,15 8 3-15,21 22-4 16,-18 19-1-16,15 17 0 16,-15 12 1-16,0 6-1 15,-3 5-3-15,3 0-1 0,1 23 2 16,-10 1-1-16,-17 13 3 16,-9 0-6-16,0 2 2 15,-53-2 3-15,-23-3-5 16,14-14-33-16,-5-7-43 15,23-10-90-15,27-3-51 16,17-16-160-16</inkml:trace>
  <inkml:trace contextRef="#ctx0" brushRef="#br0" timeOffset="175401.2879">24877 6114 655 0,'0'0'202'0,"0"0"-93"15,0 0 109-15,88 130-85 16,-47-83-59-16,-14 1-18 16,-1 2-29-16,-17-4-1 15,-9-3-17-15,0 0-4 16,0-8-2-16,0-17 0 16,0-4 0-16,0-13 0 15,0-1-1-15,-9 0 8 16,0-27-2-16,0-14-6 15,-8-12-2-15,8-7 0 16,9-4 0-16,0-5 0 0,0 12-1 16,0 2 1-16,26 18 0 15,1 10-4-15,-1 11 4 16,6 10 0-16,3 1-2 16,0 5 0-16,1 0-1 15,5 14 1-15,-6 4-3 16,-18 8 3-16,-8-5-1 15,-9 5 2-15,0-2-3 16,-26 0 0-16,-42-5-10 16,-2-6-22-16,-6-11-43 15,6-2-54-15,11 0-58 16,15-19-102-16,27-17-294 16</inkml:trace>
  <inkml:trace contextRef="#ctx0" brushRef="#br0" timeOffset="175651.222">25243 5853 685 0,'0'0'188'0,"0"0"40"16,0 0-9-16,0 0-126 16,0 0-36-16,0 0-20 15,193-51-17-15,-149 86-8 16,6 12 10-16,-15 7-3 15,-17 0-2-15,-9 3-6 16,-9-7-6-16,0-7-4 16,0-7-1-16,0-4-4 0,-27-10-63 15,1-17-93-15,17-5-280 16</inkml:trace>
  <inkml:trace contextRef="#ctx0" brushRef="#br0" timeOffset="175995.0007">25703 5938 787 0,'0'0'150'16,"0"0"12"-16,0 0-100 16,0 0 70-16,0 0-49 15,129 134-35-15,-94-96-14 16,-9-6-13-16,6-6-4 0,-5-8-5 16,-1-9-11-1,0-9 2-15,6 0 5 0,4 0-5 16,7 0 3-16,16-25-6 15,-6-7-3-15,-9-7 1 16,5-4 1-16,-14 4 1 16,1 7 2-16,-19 12 2 15,-8 13 4-15,-9 7-1 16,0 0-7-16,0 29-4 16,0 24 4-16,-18 16 7 15,-26 7 3-15,-23 3-2 16,-12 5-6-16,-15 8-1 15,-8 5-1-15,-15-1-3 16,-12 0-30-16,12-33-151 0,23-37-560 16</inkml:trace>
  <inkml:trace contextRef="#ctx0" brushRef="#br0" timeOffset="176698.0986">27318 6077 427 0,'0'0'186'0,"0"0"47"16,0 0-46-16,0 0-24 15,0 0-59-15,0 0-44 16,0 0-41-16,68-28-2 16,-24 89 8-16,-6 18 2 15,8-4-5-15,-10-1-7 0,2-16-9 16,0-14 0 0,-3-10-5-16,-18-19 1 0,1-10 4 15,-18-5-3-15,9 0 18 16,0-26 28-16,-1-12-21 15,7-12-23-15,-6-8 0 16,-9 0-5-16,0-1 2 16,0 8-2-16,0 11 3 15,0 13-1-15,0 12-1 16,0 10-1-16,0 5-1 16,8 0-7-16,10 0-39 15,0 0-50-15,26 12-115 0,-4-10-192 16</inkml:trace>
  <inkml:trace contextRef="#ctx0" brushRef="#br0" timeOffset="177010.5973">28287 6092 615 0,'0'0'166'0,"0"0"27"16,0 0-66-16,0 0-68 15,0 0 16-15,-137 144-5 16,119-105-22-16,18-2-14 16,0-10-13-16,0-1-6 15,26-11 0-15,10-3-2 0,7-11-4 16,-2-1-3-16,3 0 9 16,0-16 0-16,-12-7-3 15,-14-9-7-15,-18-4 3 16,0-6-6-16,0-1-4 15,-41 12 1-15,-12 6-2 16,-8 11-7-16,2 14-25 16,7 0-46-16,2 10-90 15,24 6-100-15,17-5-282 16</inkml:trace>
  <inkml:trace contextRef="#ctx0" brushRef="#br0" timeOffset="177291.8509">28820 6009 878 0,'0'0'200'16,"0"0"20"-16,0 0-105 16,0 0-55-16,0 0-32 15,0 0-10-15,0-17-18 16,0 49 2-16,0 11 9 15,0 13-2-15,0-2 4 16,17-4-6-16,-8-2-1 16,9-11-6-16,-9-5 0 15,-9-10-4-15,8-7-33 0,-8 0-75 16,0-15-186 0,0 0-208-16</inkml:trace>
  <inkml:trace contextRef="#ctx0" brushRef="#br0" timeOffset="177541.8975">29241 5842 938 0,'0'0'167'16,"0"0"92"-16,0 0-178 16,0 0-61-16,0 0-9 15,0 0 38-15,120 106-14 0,-93-49-5 16,-7 2-2-1,9 0-7-15,-20-9-12 0,0-6-2 16,-9-13-7-16,0-8 1 16,0-8-1-16,0-6-3 15,0-5-44-15,0-1-33 16,-32-3-64-16,-12 0-234 16,-26-7-483-16</inkml:trace>
  <inkml:trace contextRef="#ctx0" brushRef="#br0" timeOffset="178713.7414">28829 6222 877 0,'0'0'149'0,"0"0"34"0,0 0-124 16,0 0-21-16,319-59 5 16,-173 38-2-16,6-3-14 15,-5 1-7-15,-10-3-7 16,-17 2-9-16,-9-2 0 15,-14-1-4-15,-30 10 0 16,-14 0 1-16,-33 7 1 16,-11 4-1-16,-9 2 2 15,0 4-3-15,-12 0-2 16,-40 0-3-16,-21 0 5 16,-1 4 5-16,-10 19-1 15,5 4-2-15,2 10-1 16,25-3 2-16,20-1-2 0,23-3 2 15,9-2 2-15,0-5 2 16,32-5-3-16,12-5-3 16,9-3 4-16,5-10-1 15,-14 0-1-15,-6 0-1 16,0-8 3-16,-20-7-2 16,-1-3 0-16,-17-5-3 15,0-5 0-15,0 1-1 16,0 0 2-16,-9 6 0 15,-8 6 0-15,17 8 2 16,-9 2-3-16,9 5 3 16,0 0-3-16,0 0-6 0,0 5-1 15,35 17 7-15,0 4 1 16,15 0-1 0,3-6 1-16,-1-2 0 0,7-5 1 15,-6-6 0-15,5-5 0 16,-5-2 1-16,-9 0-2 15,-3-6 1-15,-6-20-2 16,-26-2-4-16,-1-8-5 16,-8-1 2-16,0-1 5 15,-35 11 0-15,0 5 0 16,-6 14 1-16,-3 8-10 16,0 3 1-16,3 33 8 15,6 7-1-15,9 3 3 0,17 1 0 16,9-11 0-1,0-4-2-15,9-6 4 0,17-12-1 16,1-10 0-16,-1-4 0 16,6 0-1-16,-5 0 0 15,-10-27-20-15,-8 0-2 16,0-5 17-16,-9 5 5 16,0 10 4-16,8 8 19 15,-8 7 5-15,9 2-20 16,9 0-8-16,23 29 2 15,11 18 5-15,-8 13 6 16,-3 3 0-16,-6 2 4 0,-26 2-2 16,-9-1-4-1,0 5-6-15,-61-8-5 16,-15-10 0-16,-9-16-1 0,15-26-9 16,11-11-9-16,24-18 11 15,17-34 5-15,18-3 3 16,0-8 0-16,9 16 2 15,35 5-1-15,15 9 0 16,2 6-1-16,15 5 1 16,-6 2 0-16,15 4-1 15,0 2 4-15,-6 1-3 16,-3-3 2-16,0-2-1 16,-23-2-2-16,0-7 2 15,-12 6 3-15,-15-14-5 16,-8-1 1-16,-1-5-1 0,-17 0 1 15,0 3 2 1,0 9-2-16,0 14 1 0,0 12 5 16,-35 3-7-16,-21 18-3 15,10 26 1-15,-16 12 2 16,21 6 2-16,15 0 3 16,17-11-4-16,9-4 3 15,18-16-1-15,40-4-2 16,21-10-1-16,24-17-19 15,-10 0-146-15,-2-27-873 16</inkml:trace>
  <inkml:trace contextRef="#ctx0" brushRef="#br0" timeOffset="179338.7499">31808 5810 1060 0,'0'0'27'16,"0"0"264"-16,0 0-171 15,0 0-70-15,0 0-21 16,0 0-14-16,0-44-7 15,35 75-7-15,21 20 9 16,8 20 5-16,1 11 7 16,-1 4-11-16,-8 4 9 15,8-13-13-15,-20-15-2 16,-15-19 2-16,0-16-6 0,-20-15 0 16,0-2 3-16,-9-10-2 15,0 0 12-15,9-10 16 16,0-27 16-16,-1-17-35 15,19-9-7-15,-1-13-3 16,15-6 4-16,-6 5 6 16,9 11-7-16,-15 14 10 15,18 14 2-15,-3 4-4 16,-6 4-9-16,18 4 0 16,-21 3-3-16,0 13 1 15,-12 0-1-15,-14 6-4 16,-9 4-34-16,0 0-154 0,-85 0-302 15</inkml:trace>
  <inkml:trace contextRef="#ctx0" brushRef="#br0" timeOffset="180573.5717">18155 7776 804 0,'0'0'105'0,"0"0"193"16,0 0-132-16,0 0-80 15,0 0-60-15,0 0-26 16,0 0-3-16,-27 17-3 16,19 41 6-16,-1 9 4 15,0-6-2-15,0-12 0 16,9-9 2-16,0-17-3 15,0-8-1-15,0-10 1 16,9-5 1-16,26 0-2 16,9-15 7-16,14-22-4 15,4-6-2-15,-12-4-1 16,-6-4-5-16,0 3-3 0,-4 2 2 16,-4 15 6-16,-10 12 0 15,-8 7-1-15,8 9-1 16,-3 3-1-16,12 0-3 15,9 22 3-15,6 5 0 16,-15 5 3-16,-8-2-1 16,-19-5 0-16,-8-2-2 15,0-6-2-15,-17 0-11 16,-36 0 7-16,-14-9 3 16,-18-3-24-16,-3-5-78 15,3 0-59-15,0-13-97 16,6-21-185-16</inkml:trace>
  <inkml:trace contextRef="#ctx0" brushRef="#br0" timeOffset="180776.6414">18052 7480 908 0,'0'0'163'0,"0"0"44"16,0 0-133-16,0 0-49 16,0 0-11-16,0 0-12 15,0-47-2-15,0 47-32 0,0 0-234 16,0 0-287-16</inkml:trace>
  <inkml:trace contextRef="#ctx0" brushRef="#br0" timeOffset="182374.0766">20189 7673 623 0,'0'0'55'0,"0"0"195"16,0 0-133-16,0 0-56 15,-258-21-21-15,191 21-17 0,5 15 1 16,4 12 10-1,14 6 0-15,9 6-16 0,17 3 0 16,18-6-10 0,0-4-6-16,35-6 3 0,27-8 0 15,-4-9-1 1,4-9 1-16,-4 0 1 0,-14-9-2 16,-9-16-4-1,-8-7-4-15,-4-7 0 0,-14-4 4 16,-9 4 1-16,9 4 4 0,-9 7-4 15,0 9 5 1,9 12 3-16,-1 7-7 0,10 0-2 16,17 32-9-1,15 22 9-15,2 9 11 0,-2 6 16 16,-6 3 17 0,-9-4-10-16,-26-4-24 0,-9-6-2 15,0-11-7-15,-9-13 0 16,-35-13 0-16,9-15-2 15,-15-6 1-15,7-1-5 16,2-35-9-16,5-4-15 16,10-10-4-16,9 0 7 15,17 2 16-15,0 9 4 16,17 7 2-16,27 7 0 16,15 7 2-16,-7 3 0 0,16-1 2 15,2 1 0 1,-3 3 2-16,3-3-2 0,-20-1 0 15,-6 0 4 1,-18-5-3-16,-17 0-1 0,0 5 1 16,-9 0 1-1,0 5 5-15,0 7 7 0,0 4 10 16,0 0-10 0,0 0-14-16,0 9-7 0,0 21 0 15,9 9 6-15,-1 4 2 0,7-5 3 16,-6-3-3-1,8-8-1-15,-8-4 1 0,0-10-1 16,-9-1 0 0,0-7-23-16,0-5-163 0,-18 0-126 15</inkml:trace>
  <inkml:trace contextRef="#ctx0" brushRef="#br0" timeOffset="182584.0906">20490 7459 931 0,'0'0'83'16,"0"0"155"-16,0 0-157 15,0 0-74-15,0 0-7 0,0 0-11 16,18-46-162-1,-18 48-244-15</inkml:trace>
  <inkml:trace contextRef="#ctx0" brushRef="#br0" timeOffset="183570.4093">21201 7609 1055 0,'0'0'31'0,"0"0"102"0,0 0-74 16,0 0-43 0,71 131 19-16,-45-74 1 0,0 7-18 15,-11-10-7-15,3-8-5 16,-10-15-3-16,1-12-1 15,0-10-1-15,-9-7 6 16,0-2-2-16,0 0 11 16,9-11 16-16,-1-16-9 15,1-12-16-15,0-4-4 16,0-6 5-16,0 2-3 16,-1 7 2-16,1 1-7 15,-9 12 4-15,15 12-4 16,-6 3 0-16,-9 7 0 0,0 5 0 15,8 0-2 1,1 0-4-16,9 0-5 0,8 0 9 16,9 12-1-1,15-2 3-15,-6-1 0 0,0-8 2 16,-3-1 0 0,-6 0-1-16,-9 0 0 0,-8 0 2 15,5-5-2-15,-23-10 4 0,9-1-4 16,-9-3-1-16,0 0 2 15,0 2-4-15,-24 2 3 16,-2 7-4-16,9 4 1 16,-10 4-9-16,10 0 9 15,-1 18-1-15,3 14 1 16,7 4 2-16,8 11 1 16,0-7 0-16,23-2-1 15,21-7 2-15,9-6-2 16,-4-7 2-16,-5-9-1 0,0-4 1 15,-20-5-1-15,-7 0-1 16,-8 0 0-16,-9-10-9 16,0-10-24-16,0-14-44 15,0-9-12-15,-9-5 45 16,0-2 37-16,1 4 7 16,8 10 3-16,0 15 3 15,0 10 19-15,0 11 8 16,8 0-19-16,36 11-10 15,9 21 11-15,6 11 19 16,-16 4-4-16,1 0-11 16,-11-2 4-16,-16-8-10 15,1 0-1-15,-18-11-4 0,0-11-5 16,0-9 0 0,0-6-1-16,0 0 4 0,0-5 18 15,0-22 11-15,0-11-30 16,0-11 3-16,0-8-8 15,0 4 1-15,35 2 0 16,15 9-1-16,2 18 0 16,1 8-1-16,-12 16 0 15,3 0-6-15,0 21 3 16,-3 17-1-16,-15 15 2 16,0 6 1-16,-26 0 0 15,0 5 0-15,-26 4-51 0,-50-24-311 16</inkml:trace>
  <inkml:trace contextRef="#ctx0" brushRef="#br0" timeOffset="184461.0412">23221 7465 596 0,'0'0'137'0,"0"0"120"16,0 0-104-16,0 0-39 15,0 0-27-15,0 0-41 0,26-47-41 16,-17 86-1-16,9 18 7 16,-10 15 14-16,7 9 6 15,-15-1-9-15,0-3-13 16,0-8-4-16,0-15 2 15,0-12-6-15,0-15 1 16,0-11-1-16,0-10 0 16,0-3 2-16,0-3 0 15,0 0 8-15,0-19 2 16,0-19-10-16,0-4-3 16,9-12-3-16,17 4 2 15,9 9-4-15,0 15 3 0,6 14 1 16,-14 10-3-16,8 2 1 15,0 9-2-15,6 22-1 16,-15 6 2-16,-8 0 4 16,-18 7-1-16,0-7 1 15,0-5-3-15,-35-5 2 16,-6-6-4-16,-3-12 5 16,17-9 1-16,-8 0 5 15,3 0-6-15,-3-25-6 16,9-7-44-16,-1 0-86 15,10-5-117-15,8 1-194 16</inkml:trace>
  <inkml:trace contextRef="#ctx0" brushRef="#br0" timeOffset="185023.5435">23701 7829 480 0,'0'0'75'0,"0"0"60"16,0 0 29-16,0 0-35 15,0 0-21-15,0 0-22 16,105 0-30-16,-81-8-23 16,-16-7-6-16,1-4-17 15,-9-2 0-15,0-1-5 16,0 1-5-16,0 5 4 16,-17 1 8-16,-4 8 36 15,18 5-14-15,3 2-12 16,0 0-22-16,-9 17-9 0,9 22 9 15,0-2 6-15,0 4-2 16,33-2 2-16,2-7 1 16,9 0 3-1,5-9 2-15,-5-5-4 0,0-6-5 16,-12-8-1-16,-14-2-1 16,0-2-1-16,-10 0 0 15,1-2-5-15,0-23-2 16,0-12-14-16,-1-7-13 15,1-7-6-15,-9-7 9 16,0 3 14-16,0 0 2 16,0 8 15-16,0 15 5 15,0 11 19-15,0 10 16 0,0 9 5 16,0 2-17 0,0 0-28-16,0 12-3 0,0 22 3 15,30 13 11-15,-1 6 3 16,6 9 3-16,-9-6-1 15,-8-3-8-15,-1-6 1 16,-8-3-3-16,-9-7-6 16,0-5-4-16,0-10 4 15,-17-8-55-15,-19-11-145 16,1-3-116-16,0-18-89 16</inkml:trace>
  <inkml:trace contextRef="#ctx0" brushRef="#br0" timeOffset="185226.6993">24096 7844 628 0,'0'0'177'16,"0"0"21"-16,0 0-97 16,0 0-68-16,0 0-15 15,0 0-3-15,173-51-4 16,-121 39-11-16,-2 2-21 16,-6-7-143-16,-26-14-198 15</inkml:trace>
  <inkml:trace contextRef="#ctx0" brushRef="#br0" timeOffset="185523.5498">24371 7336 767 0,'0'0'127'0,"0"0"86"16,0 0-138-16,0 0-61 15,0 0-6-15,0 0 21 16,91 89 5-16,-62-49 2 15,-20 4-16-15,0-12-6 16,-1-2-10-16,-8-16-1 16,0-10-1-16,0 1-1 15,9-5 4-15,-9 0 8 16,0-12 11-16,9-18-9 16,9-10-14-16,8-7 0 15,6-3-1-15,3 5 0 16,0 8 0-16,0 15 0 0,6 12-2 15,-14 10 1-15,8 0-7 16,6 20 2-16,3 23-6 16,0 6 8-16,-15 8-84 15,0-4-156-15,-29-8-363 16</inkml:trace>
  <inkml:trace contextRef="#ctx0" brushRef="#br0" timeOffset="186023.5589">25436 7708 1037 0,'0'0'16'16,"0"0"191"-16,0 0-110 15,0 0-91-15,0 0-3 16,0 0 6-16,0 145 9 16,0-95-1-16,0 4 2 15,0-15-13-15,-8-13-1 16,-1-7-3-16,0-17 0 16,9-2 1-16,-9 0 7 15,1-6 3-15,-1-31-9 0,-6-6-1 16,6-12 3-16,1-7-4 15,-1-8-1 1,9-6 6-16,0-1-1 0,0 12 1 16,41 18 2-16,-15 15-5 15,9 16 4-15,-8 14-6 16,14 2-2-16,2 2 0 16,1 33 0-16,6 12 1 15,-6 8 4-15,-9-1 2 16,-6-2-3-16,1-3 0 15,-22-5-4-15,-8-3 0 16,0-14-1-16,0-5 1 16,0-8-3-16,-29-8-22 15,9-6-39-15,-7 0-150 16,-8 0-57-16,9-10-248 0</inkml:trace>
  <inkml:trace contextRef="#ctx0" brushRef="#br0" timeOffset="186101.68">25436 7708 441 0</inkml:trace>
  <inkml:trace contextRef="#ctx0" brushRef="#br0" timeOffset="186195.4313">25436 7708 441 0,'-76'113'334'0,"68"-113"-114"0,8 0-44 0,0-1-82 0,0-2-67 0,8-1-7 16,33-6 4-16,21 0-21 16,14-2-3-16,3 2-1 15,-3-6-180-15,-23-7-298 16</inkml:trace>
  <inkml:trace contextRef="#ctx0" brushRef="#br0" timeOffset="186632.9499">26373 7645 597 0,'0'0'49'0,"0"0"153"15,0 0-58-15,0 0-53 16,111 125-25-16,-111-87-25 16,0-2-17-16,-52 1-9 15,-16-3-7-15,7-6-7 0,-7-10 11 16,25-10-12-16,2-8 1 16,23 0-4-16,0 0 1 15,10-27-24-15,8-12 4 16,0-8 20-16,0-6-5 15,17-10 1-15,33-9-16 16,-6-2 4-16,9 4 9 16,-21 19 7-16,-15 11 2 15,-17 22 10-15,0 14 17 16,-41 4-4-16,-29 14-16 16,-15 25 1-16,-3 11 7 15,30 3 3-15,23 1 0 0,17 1-3 16,18-8-2-1,9-4-10-15,52-12 5 0,24-4-4 16,9-11-4-16,3-5-35 16,-4-11-138-16,-8 0-256 15</inkml:trace>
  <inkml:trace contextRef="#ctx0" brushRef="#br0" timeOffset="187226.7849">27061 7585 220 0,'0'0'867'0,"0"0"-690"0,0 0-43 16,0 0-99-16,0 0-30 15,0 0 17-15,58 91 6 16,-31-41-6-16,-10 0-6 15,-8 3-5-15,-9-6-9 16,9-8 2-16,-9-11-4 16,0-9 1-16,0-6-1 15,0-6 0-15,0-7 0 16,0 0-1-16,0 0 1 16,-9-13 4-16,-17-14-4 0,-1-17 0 15,10-10 3 1,-1-9 1-16,18-8-1 0,0-9-1 15,0 4 0-15,35 10-2 16,27 11 1-16,-4 19-1 16,4 14 0-16,-4 11-1 15,-5 11-1-15,-9 0-1 16,-12 15-1-16,-6 19-1 16,-17 8 3-16,-9 0-1 15,0 0 0-15,-44-3-2 16,-5-8 2-16,-4-12 0 15,27-11 3-15,17-8 0 16,9 0 3-16,0 0 4 16,0 0-4-16,0 0-3 15,0 0-4-15,35 5-4 0,18 6 3 16,5 4-1-16,-14 3 4 16,0 5 2-16,-12-4-2 15,-14 3 0-15,-18 5 0 16,0 0-1-16,-50 5 2 15,-47 0-10-15,-31 3-15 16,-30-17-164-16,-1-18-313 16</inkml:trace>
  <inkml:trace contextRef="#ctx0" brushRef="#br1" timeOffset="197973.1386">13773 9880 409 0,'0'0'71'0,"0"0"17"15,0 0-25 1,0 0-38-16,0 0-24 0,0 0 9 16,0 0 3-16,-23 0 0 15,23 0 3-15,0 0-2 16,0 0-11-16,0 5-3 15,0-1-14-15,0-3-195 16</inkml:trace>
  <inkml:trace contextRef="#ctx0" brushRef="#br1" timeOffset="198313.1715">13773 9880 307 0,'35'-64'81'15,"-35"64"7"-15,0 0-28 0,0 0-33 16,0-3-7 0,9 1 11-16,0-1-10 0,-9-1 28 15,9 4-3 1,-9 0 3-16,0 0 22 0,0 0-5 16,0 0-16-16,0 0-13 15,0 0-3-15,0-4-3 16,0 4 6-16,0 0 9 0,0 0 1 15,0 0 1 1,0 0-8-16,0 0-13 0,0 0-27 16,8 11-7-1,1 21 3-15,9 11 0 0,5 8 8 16,-11-4-4-16,-6 2 0 16,3-4-1-16,-9-3-13 15,0 2-102-15,0-7-93 16,-9-7-111-16</inkml:trace>
  <inkml:trace contextRef="#ctx0" brushRef="#br1" timeOffset="198557.4609">13955 10286 389 0,'0'0'56'0,"0"0"33"15,0 0-6 1,0 0-28-16,0 0-32 0,0 0-6 16,52 104-12-1,-52-76 1-15,0 0-5 0,0-3-1 16,0-2 0-16,0-8-76 0,-17 2-18 16,-1-7-33-1,1-5-184-15</inkml:trace>
  <inkml:trace contextRef="#ctx0" brushRef="#br1" timeOffset="199107.5163">12983 10563 453 0,'0'0'40'0,"0"0"63"0,0 0-41 16,0 0-5-1,0 0-8-15,0 0-9 0,-9 0-11 16,9 0 24-1,27 0-4-15,34 0-3 0,24-10-2 16,35-7-13 0,35 7-11-16,26-7 1 0,16-3-16 15,2 4-4-15,5-7 2 16,-13-1 0-16,-4 1-3 16,-23-3-3-16,-18 9 3 15,-17-3 1-15,-44 3 3 16,-15 6-3-16,-38 0 0 15,-14 11-1-15,-18 0-11 16,0 15-77-16,-9 12-129 16,-49 2-268-16</inkml:trace>
  <inkml:trace contextRef="#ctx0" brushRef="#br1" timeOffset="199529.3313">13999 10744 494 0,'0'0'51'0,"0"0"84"16,0 0-40-1,0 0-48-15,0 0-24 0,0 0-2 16,0 6-12-16,0-6-2 16,0 1-7-16,0 4 2 15,0 0 11-15,0-1 6 16,0 1-5-16,0-5-2 15,32 0 0-15,20 0 24 16,19 0-9-16,5-14-10 16,0-3-12-16,3 7-3 15,-21 5-2-15,-22 5-2 0,-19 0-79 16,-17 0-144 0,0 9-15-16</inkml:trace>
  <inkml:trace contextRef="#ctx0" brushRef="#br1" timeOffset="199799.3656">14280 10815 482 0,'0'0'99'0,"0"0"64"16,0 0-53-16,0 0-62 15,0 0-10-15,0 0 5 16,-6 0-10-16,6 10-5 15,0 12 7-15,0 10 4 16,0 9-20-16,0 3-2 16,0 5-13-16,0 3-2 0,0 2-4 15,0-6-6 1,14-1-66-16,-5-3-86 0,9-12-89 16,-10-5-42-16</inkml:trace>
  <inkml:trace contextRef="#ctx0" brushRef="#br1" timeOffset="200018.0324">14376 11471 315 0,'0'0'140'0,"0"0"-32"16,0 0-11-16,0 0-31 0,0 0-15 15,0 0-19 1,67 124 5-16,-58-105-11 0,-9-2 14 15,9-6-5-15,-9 5-12 16,9-5-10-16,0 6-7 16,-1-2-5-16,1 10-2 15,-9 2-40-15,0 7-89 16,0-3-24-16,0 0-28 16</inkml:trace>
  <inkml:trace contextRef="#ctx0" brushRef="#br1" timeOffset="200674.2892">14976 10973 29 0,'0'0'491'16,"0"0"-380"-16,0 0 67 16,0 0-57-16,0-116-48 15,9 104 4-15,-9 9 7 16,0 3-11-16,0 0-26 15,9 0-36-15,-1 22-9 16,1 14 15-16,0 5 7 16,0 3-2-16,8-6-8 0,-2 2-2 15,3-8-12 1,-1-8 7-16,1-4-6 0,-10-9 2 16,10-6 1-16,-9-3 3 15,-9-2-7-15,9 0 10 16,-9 0 3-16,8-11 4 15,1-12-11-15,0-8 0 16,14-1-5-16,-5 0 6 16,-1-5-6-16,10 4 5 15,-1-3-5-15,9 5 0 16,6-3-1-16,-6 14 1 16,0-2-1-16,15 8 0 0,-15 10-18 15,-17 4-181-15,-18 0-307 16</inkml:trace>
  <inkml:trace contextRef="#ctx0" brushRef="#br1" timeOffset="201799.2999">28047 8037 711 0,'0'0'100'0,"0"0"103"15,0 0-86-15,0 0-99 16,0 0-18-16,0 0-56 16,0 0-96-16,0 4-154 15</inkml:trace>
  <inkml:trace contextRef="#ctx0" brushRef="#br1" timeOffset="202252.4375">28597 7541 522 0,'0'0'171'0,"0"0"44"0,0 0-61 16,0 0-29-16,0 0-35 15,0 0-14-15,-17-76-27 16,8 76-19-16,9 0-16 16,0 5-14-16,0 22-5 15,0 17 5-15,0 14 4 16,0-4 0-16,9 1-1 15,8-4 0-15,1-2-3 16,0-1-1-16,-7-6 0 16,-11 2-88-16,0-13-113 15,-3-20-198-15</inkml:trace>
  <inkml:trace contextRef="#ctx0" brushRef="#br1" timeOffset="202598.1868">28562 7806 548 0,'0'0'118'0,"0"0"25"16,0 0-72-16,0 0-48 15,0 0 1-15,0 0 5 16,223-57-19-16,-188 47-5 0,-9-6-1 16,-8 0 2-1,-9-8-6-15,-1-1 0 0,-8-7-1 16,0 0 1-1,0 5 0-15,0 1 4 0,-8 12 10 16,-1 7 53 0,9 6 3-16,0 1-31 0,0 0-33 15,0 5-6 1,0 22-4-16,0 7 4 0,26 2 5 16,6 7 2-16,3 0-3 15,-8-6 3-15,-10 0 4 16,1-1-8-16,-9 0-1 0,-9-1-2 15,0-3-22 1,0-9-241-16,-27-14-293 16</inkml:trace>
  <inkml:trace contextRef="#ctx0" brushRef="#br1" timeOffset="203028.2144">29297 7558 744 0,'0'0'167'0,"0"0"-8"0,0 0-72 15,0 0-49 1,0 0-19-16,0 0-9 0,-21 27 13 15,-14 16-5 1,0 5 3-16,18 2 2 0,17-2-13 16,0-2 2-1,8-10-8-15,45-4 0 0,6-12-4 16,11-8 2-16,-12-7 1 0,-14-5 1 16,0 0 1-1,-26-23 3-15,-7-8 1 16,-11 0 2-16,0-3-7 15,-2-6 5-15,-34 1-4 0,-16 4-4 16,-4 10-2 0,18 10 0-16,3 8-6 15,9 7-17-15,5 0-75 16,9 7-99-16,12 1-143 0,0-8-262 16</inkml:trace>
  <inkml:trace contextRef="#ctx0" brushRef="#br1" timeOffset="203438.2543">29803 7578 262 0,'0'0'627'0,"0"0"-557"16,0 0-4-16,38 117 9 0,6-72-24 16,9-9-5-1,5-9-6-15,4-6-7 0,-4-7-8 16,-14-12-2-1,0-2-14-15,-3 0-1 0,-14-11-1 16,-10-10-1 0,1-6-6-16,-18-5-16 0,0-5 4 15,0-2 10 1,-27 1 2-16,-8 8 3 0,18 14 1 16,-4 13 1-16,12 3 19 0,6 3-24 15,3 34-8 1,0 4 8-16,0 2 1 15,41-4-1-15,12-12 0 16,6-6 2-16,2-12 3 16,-8-9 5-16,-3 0 13 15,-15 0 7-15,-9-17 1 16,-14-6-2-16,-4-11-10 16,-8-3-9-16,0-5-6 15,-8 3-4-15,-39-2-6 0,-29 19-87 16,-3 6-249-1</inkml:trace>
  <inkml:trace contextRef="#ctx0" brushRef="#br1" timeOffset="204481.4202">18248 9073 37 0,'0'0'384'15,"0"0"-277"1,0 0 42-16,0 0-37 0,0 0-26 16,-240 38-21-1,188-18-20-15,-7 7 15 0,15 5-4 16,18 10-10 0,8 2-27-16,18 5-3 0,0-4-1 15,0 1-12-15,35-10 3 0,1 3-6 16,7-8 0-16,16-7-13 15,-15-10-134-15,14-11-118 16,-5-3-173-16</inkml:trace>
  <inkml:trace contextRef="#ctx0" brushRef="#br1" timeOffset="204872.0521">18213 9260 607 0,'0'0'99'0,"0"0"89"15,0 0-131-15,0 0-48 16,0 0 13-16,0 0 12 16,120 70 8-16,-67-31-3 15,0-6-11-15,5-3-6 16,4-10-14-16,-4-3 4 16,-5-7-10-16,-9-6-2 15,-12-4-1-15,-15 0-3 0,1-9-25 16,-18-13 17-16,0-10-4 15,0 4 9-15,0-11 4 16,-18-3 3-16,-8 6 2 16,3 5 0-16,5 15 9 15,9 5 19-15,9 11-9 16,0 0-14-16,0 5-7 16,18 34 0-16,23 7 3 15,12 9 10-15,5-2 0 16,-14-4-3-16,0-3 6 15,-3-6-13-15,-15-4-3 16,-17-4-4-16,-9-5-101 0,0-17-174 16,-9-10-400-1</inkml:trace>
  <inkml:trace contextRef="#ctx0" brushRef="#br1" timeOffset="205200.194">18883 9311 700 0,'0'0'130'0,"0"0"-38"16,0 0-41-16,0 0 44 15,258 59-10-15,-197-19-18 16,-2 1-30-16,-15-1-15 16,-27 0-11-16,1-8-5 15,-18-9-3-15,0-12-1 16,0-7 2-16,0-4-2 0,0 0 11 15,0-9 14-15,0-14-16 16,-35-13-4-16,9-6 6 16,-1-7-6-16,4 0-3 15,14 2-3-15,9 16 0 16,0 9-1-16,0 10-4 16,9 2 1-16,23 5-17 15,21 5-102-15,-1 0-92 16,-11 0-242-16</inkml:trace>
  <inkml:trace contextRef="#ctx0" brushRef="#br1" timeOffset="205590.8609">19536 9307 556 0,'0'0'138'15,"0"0"28"-15,0 0-25 16,0 0-58-16,0 0-2 16,0 0-7-16,97 0-23 15,-56 8-23-15,3 15 2 16,-1 5-14-16,-10-1-4 16,-7 10-7-16,-8 0 0 15,-10-3-4-15,-8-2-1 0,0-11 2 16,0-6 0-1,0-6 0-15,0-6 1 0,-17-3 4 16,-1 0 7-16,1-16-5 16,-1-16-3-16,3-5-3 15,7-12-3-15,8-9 3 16,0-3 1-16,0-1-4 16,14 13-1-16,13 16-5 15,-1 12 4-15,0 10-12 16,-8 11-90-16,-1 0-117 15,-2 5-149-15,-12 8-186 16</inkml:trace>
  <inkml:trace contextRef="#ctx0" brushRef="#br1" timeOffset="205950.2422">20121 9375 673 0,'0'0'64'15,"0"0"70"-15,0 0 16 16,0 0-14-16,0 0-43 16,0 0-26-16,164-13-21 15,-158 8-19-15,-6-6-10 16,0-5-10-16,0 1-7 16,-41-2-1-16,-3 7-7 15,0-3 7-15,3 9-1 16,6-1 1-16,18 5 2 0,-1 0 17 15,9 10-11-15,9 17-7 16,0 5 0-16,0 8 4 16,27 1 0-16,8-6 3 15,9-7 0-15,-3-1-2 16,3-11-2-16,0 0-1 16,-3-4-2-16,-15-8-4 15,0-4-78-15,-8 0-130 16,-18-8-197-16</inkml:trace>
  <inkml:trace contextRef="#ctx0" brushRef="#br1" timeOffset="206043.9053">20121 9375 342 0</inkml:trace>
  <inkml:trace contextRef="#ctx0" brushRef="#br1" timeOffset="206340.7831">20121 9375 342 0,'197'-158'452'0,"-197"153"-288"0,0 5-40 0,0 0-95 0,35 10 16 15,9 29 20-15,-3 7 11 16,-6 9-12-16,-9-1-8 15,-8-1-20-15,-10 0-24 16,-8-10-1-16,0-11-9 16,0-16-2-16,0-7 5 15,0-9-3-15,0 0 8 16,-8-10 0-16,-10-24-8 16,0-11-1-16,1-10-1 15,8-4 0-15,0 2 0 16,9 10-1-16,0 7 0 15,9 13 0-15,26 11 0 0,-8 6-1 16,14 10 1-16,2 0-2 16,1 27 0-16,6 12 2 15,-6 1 1-15,0 2 0 16,-3-2 1-16,-15 1-2 16,-17-1-1-16,-9-9-3 15,0-3-79-15,-9-9-159 16,-8-15-109-16,-1-4-190 15</inkml:trace>
  <inkml:trace contextRef="#ctx0" brushRef="#br1" timeOffset="206590.7858">20953 8987 896 0,'0'0'46'0,"0"0"201"16,0 0-111-16,0 0-113 15,0 0-10-15,0 0 25 16,96 89 21-16,-46-22-17 16,-15 6-15-16,-9-8-9 15,-8 0-6-15,-9-9-5 16,0-6-5-16,-9-11 1 16,0-8-3-16,0-12-1 15,0-2-41-15,-27-10-55 16,-17-7-145-16,0 0-81 0,-14-11-234 15</inkml:trace>
  <inkml:trace contextRef="#ctx0" brushRef="#br1" timeOffset="206825.1699">20757 9425 634 0,'0'0'179'16,"0"0"48"-16,0 0-58 16,0 0-78-16,0 0-42 15,0 0 6-15,301-114-3 16,-190 91-22-16,-8-4-8 15,-1 5-9-15,-8 5-13 16,-24 7 0-16,-26 5-5 16,-29 5-84-16,-15 0-406 0</inkml:trace>
  <inkml:trace contextRef="#ctx0" brushRef="#br1" timeOffset="207778.3033">11953 9432 825 0,'0'0'87'0,"0"0"145"16,0 0-126-16,0 0-49 15,0 0-33-15,0 0-2 0,0 0 6 16,-18 0 13-16,9 0-5 15,-14 5-18-15,-12 15-5 16,-18 7-7-16,-14 17-4 16,-9-3 0-16,6 8 1 15,17-12 1-15,3 0-4 16,24-10-2-16,8-5 2 16,9-10 3-16,1-4-3 15,8-3-1-15,0-3-1 16,0 6 0-16,0 0 2 15,26 6 0-15,9 1 0 16,24 3-2-16,2 4 2 0,15-1 1 16,3-5-1-16,6 1-2 15,-9-2 1-15,-6 0-60 16,-11-15-194-16,-33 0-223 16</inkml:trace>
  <inkml:trace contextRef="#ctx0" brushRef="#br1" timeOffset="208153.3033">12193 8705 779 0,'0'0'98'0,"0"0"150"16,0 0-64-16,0 0-71 16,0 0-52-16,0 0-25 15,-41-74-20-15,41 74-16 16,0 19-5-16,0 18 2 15,0 8 3-15,17 2 3 16,-8-5-2-16,15-3 2 0,-16-2-3 16,1-3 0-16,-9-3-5 15,0 1-67-15,0-12-175 16,-17-8-159-16</inkml:trace>
  <inkml:trace contextRef="#ctx0" brushRef="#br1" timeOffset="208403.3052">11689 8764 804 0,'0'0'40'0,"0"0"164"16,0 0-56-1,0 0-92-15,0 0-20 0,0 0 8 16,273-109-7-16,-194 89-4 15,-3 5-6-15,0-2-9 16,-6 5-17-16,0 2 0 16,-11 5-1-16,-15 5-34 15,-21 0-201-15,-20 0-273 16</inkml:trace>
  <inkml:trace contextRef="#ctx0" brushRef="#br1" timeOffset="208653.3074">11654 9217 609 0,'0'0'51'16,"0"0"78"-16,0 0 6 15,0 0-29-15,0 0-18 16,0 0-9-16,188-43-15 15,-118 23-5-15,15-3-25 16,26-1-14-16,0-3-9 16,18 3-10-16,-9 4-2 15,-9 10 1-15,-32 10-78 16,-26 0-140-16,-47 15-277 16</inkml:trace>
  <inkml:trace contextRef="#ctx0" brushRef="#br1" timeOffset="209747.0713">22603 9281 514 0,'0'0'113'16,"0"0"108"-16,0 0-80 15,0 0-8-15,-17-127-39 16,17 121-11-16,0 1-16 16,0 5-30-16,0 6-19 15,0 29-15-15,0 13-3 16,-9 13 21-16,9-1-9 16,0-4-3-16,0-8-9 15,0-4 3-15,0-7 0 0,18-10-3 16,-10-6-4-1,-8-3-15-15,0-9-98 0,0-9-86 16,0 0-97-16,-44-16-236 16</inkml:trace>
  <inkml:trace contextRef="#ctx0" brushRef="#br1" timeOffset="210012.7833">22191 9275 604 0,'0'0'53'15,"0"0"118"-15,0 0-66 0,0 0-65 16,0 0-7-16,0 0 36 16,67-63 3-16,-6 41-14 15,7-2-7-15,20-3-24 16,5-1-9-16,10 1-14 15,-13 11-2-15,1 1-2 16,-24 8-2-16,-23 7-7 16,-9 0-62-16,-26 7-82 15,-9 20-67-15,0 0-98 16</inkml:trace>
  <inkml:trace contextRef="#ctx0" brushRef="#br1" timeOffset="210325.2901">22199 9635 434 0,'0'0'72'0,"0"0"59"15,0 0-15-15,0 0-22 16,0 0-19-16,0 0-3 15,179 47 7-15,-126-47 24 16,17 0-21-16,15-11-6 16,17-6-23-16,1-2-13 0,2 3-30 15,-20 9-6-15,-18-1-4 16,-32 1 0-16,-8 7-2 16,-27 0-15-16,0 0-48 15,0 0-64-15,0 0-78 16,-27 0-294-16</inkml:trace>
  <inkml:trace contextRef="#ctx0" brushRef="#br1" timeOffset="210887.707">23809 9298 694 0,'0'0'107'15,"0"0"81"-15,0 0-32 16,0 0-55-16,0 0-45 16,0 0-47-16,-108 85 1 15,108-21 3-15,0-5-4 16,26-11 7-16,18-7-1 15,15-14-3-15,-7-10-5 16,1-11-6-16,6-6 2 0,-16 0 4 16,7-17-4-1,-15-6-3-15,-17-5-2 0,-9-8-12 16,-9 1 3-16,0-7 10 16,-18-2 1-16,-8 2 0 15,-12 15 7-15,17 6-4 16,12 14 5-16,1 3 2 15,8 4-10-15,0 16-7 16,0 18-13-16,35 12 20 16,6-4 2-16,29 0-2 15,-3-15 0-15,4-10 0 16,5-6 2-16,-15-11 4 16,-20 0-3-16,-6 0 1 15,-17-11 8-15,-9-10 11 16,-9-5-2-16,0-6-5 0,0-7-13 15,-36 7 2-15,-22 1-5 16,5 7-8-16,1 16-26 16,11 8-47-16,5 0-88 15,10 21-70-15,17-3-140 16</inkml:trace>
  <inkml:trace contextRef="#ctx0" brushRef="#br1" timeOffset="211137.7157">24673 9298 869 0,'0'0'146'0,"0"0"67"16,0 0-99-16,0 0-89 16,0 0-23-16,0 0-2 15,-9 30 6-15,44 8 12 16,-3 6 2-16,3 3 0 15,-17-3-11-15,-9-2-5 16,-9-4-3-16,0-7-1 16,0-10-8-16,-36-3-87 15,-13-15-127-15,-4-3-208 16</inkml:trace>
  <inkml:trace contextRef="#ctx0" brushRef="#br1" timeOffset="211403.3435">24491 9036 821 0,'0'0'71'0,"0"0"166"16,0 0-162-16,0 0-44 15,0 0-14-15,0 0-6 16,79-59-11-16,-79 59-5 15,0 0-58-15,0 0-194 16,0 1-228-16</inkml:trace>
  <inkml:trace contextRef="#ctx0" brushRef="#br1" timeOffset="211653.3689">25076 9095 946 0,'0'0'172'0,"0"0"1"16,0 0-66-16,0 0-79 15,0 0-17-15,0 0-11 16,39 48 1-16,-10-5 6 0,6 10-1 15,-9-4 0-15,1 1-6 16,-4-1 0-16,-14-11-1 16,-9 0-25-16,0-17-94 15,0-4-97-15,-9-12-196 16</inkml:trace>
  <inkml:trace contextRef="#ctx0" brushRef="#br1" timeOffset="211903.3663">25255 9068 780 0,'0'0'95'0,"0"0"131"16,0 0-55-16,0 0-107 16,0 0-38-16,0 0 19 15,114 43-2-15,-55 12-10 16,-7 1-8-16,7 3-12 15,-15-2-3-15,-18-6-3 16,-5-4-6-16,-1-9 0 16,-20-6-1-16,0 0-38 15,0-12-136-15,-20-18-212 16</inkml:trace>
  <inkml:trace contextRef="#ctx0" brushRef="#br1" timeOffset="212293.9719">26879 8828 854 0,'0'0'35'16,"0"0"169"-1,0 0-57-15,0 0-86 0,0 0-14 16,-231-99-19-16,187 99-19 16,0 18 8-16,-5 26-5 15,22 15-7-15,10 10 7 16,17 11-3-16,0 5 2 15,17 1-1-15,36-7 1 16,-3-5-1-16,-6-8-4 16,-9-8-4-16,-3-9-1 15,-15-7-1-15,-17-7 0 16,0-3-7-16,0-9-68 16,-41-11-207-16,-20-12-170 15</inkml:trace>
  <inkml:trace contextRef="#ctx0" brushRef="#br1" timeOffset="212653.3913">26408 9378 737 0,'0'0'32'0,"0"0"126"16,0 0-73-16,0 0-54 16,0 0-10-16,281-85 8 15,-211 71-6-15,-2-4-14 16,-7-4-9-16,-14 0-2 15,0-5-78-15,-21-5-86 16,-8-4-53-16,-18-2 40 16,0-5 161-16,0 6 18 0,-9 0 116 15,-9 15 72-15,1 5-33 16,17 8-13-16,0 7-23 16,0 2-19-16,0 0-58 15,0 23-33-15,0 19-4 16,26 22 36-16,0 6 7 15,1-2-14-15,5-3-11 16,-6-6-13-16,1-5-1 16,-10-6-8-16,-8-7-1 15,-9-8-8-15,0-6-118 16,0-16-202-16,-26-11-438 16</inkml:trace>
  <inkml:trace contextRef="#ctx0" brushRef="#br1" timeOffset="213028.3628">27558 9186 821 0,'0'0'103'15,"0"0"68"-15,0 0-82 16,0 0-52-16,0 0-20 15,0 0 4-15,-137 89 11 16,110-45 6-16,19-1-11 0,8 0-6 16,0-11-8-16,0-2-6 15,35-13-5-15,3-2-1 16,17-13 5-16,-2-2-5 16,-3 0 3-16,-15-17 2 15,0-10-3-15,-26-5 8 16,0 0-8-16,-9 1 4 15,0-1 5-15,-18 5-8 16,-17 5-4-16,0 12-3 16,3 5-10-16,-3 5-47 15,-1 0-85-15,10 5-64 16,-6 3-188-16</inkml:trace>
  <inkml:trace contextRef="#ctx0" brushRef="#br1" timeOffset="213137.7307">27558 9186 692 0</inkml:trace>
  <inkml:trace contextRef="#ctx0" brushRef="#br1" timeOffset="213559.6112">27558 9186 692 0,'249'11'248'0,"-240"-11"-66"0,9 5-120 0,14 32-52 0,3 12 25 0,9 1 16 16,-15 1 3-16,9-8-26 15,6-11-4-15,0-12-14 16,-3-5-3-16,12-13-2 16,-18-2-4-16,6 0 4 0,3-10-1 15,-9-18-4-15,-15-5-20 16,1-4 0-16,-21-1 17 16,0-9 3-16,0 5 0 15,0-2 5-15,-15 12-1 16,6 12 8-16,0 13 8 15,9 7-5-15,-8 0-15 16,8 32-17-16,0 12 13 16,0 10 4-16,0-5 4 15,17-8-4-15,15-9 6 16,12-10 1-16,0-7 7 16,6-4 1-16,-6-10 5 15,0-1-3-15,14-1 7 16,-5-25-2-16,-3-6-1 15,-6-4-5-15,-18-5 5 0,0-6 2 16,-17-2 7-16,-9-3-11 16,0-1-7-16,-44 10-12 15,-58 15-12-15,-45 25-89 16,-43 3-260-16</inkml:trace>
  <inkml:trace contextRef="#ctx0" brushRef="#br1" timeOffset="214763.4955">17098 5987 725 0,'0'0'85'16,"0"0"134"-16,0 0-90 0,0 0-71 15,0 0-58 1,0 0 0-16,0 0 12 0,146 100 5 16,-70-51 0-1,4-12-2-15,4-2-10 0,-8-6 1 16,-5-7-1 0,-13-6-4-16,-14-7-1 0,-9-4-14 15,-26-3-93-15,0-2-39 0,-9 0 18 16,0-11-18-1,0-15-72-15,0-8 102 0,-18-1 92 16,1-8 24 0,-10-3 7-16,10 4 87 0,-1 3 12 15,-5 11 49 1,14 15 4-16,9 5-49 0,-9 7-18 16,9 1-13-16,0 0-34 15,-8 10-35-15,-10 30-6 16,-8 9 24-16,-10 5-3 15,4-2-12-15,-3-4-8 16,0-2 0-16,9-11-5 16,8-4-1-16,-5-7-70 15,5-12-101-15,-17-5-161 16,-9-7-336-16</inkml:trace>
  <inkml:trace contextRef="#ctx0" brushRef="#br1" timeOffset="215013.4319">16960 6327 717 0,'0'0'182'0,"0"0"-39"0,0 0-35 15,334-83-47-15,-91 34-35 16,32-8-26-16,-3-4-122 16,-29-7-587-16</inkml:trace>
  <inkml:trace contextRef="#ctx0" brushRef="#br1" timeOffset="233681.373">9679 9660 508 0,'0'0'84'15,"0"0"133"-15,0 0-104 16,0 0-18-16,0 0-42 16,0 0-6-16,0 0 16 15,0 0 10-15,0-15-27 16,0 13 9-16,0 2-16 15,0 0-18-15,-9 0-21 16,9 0 5-16,0 0-7 16,-9 0 2-16,-8 0 0 15,-10 7 8-15,-14 15-8 16,-20 10-2-16,-1 10 1 0,-5 1 1 16,8-2 1-1,16-9 0-15,7-8 0 0,10-9 0 16,17-9 2-16,3-1 1 15,6-5 3-15,0 0 6 16,0 0 0-16,0 0 2 16,0 0-7-16,0 0-4 15,0 0-4-15,6 10-3 16,21 12-6-16,17 10 7 16,17 0-15-16,-2-1-106 15,-10-5-202-15</inkml:trace>
  <inkml:trace contextRef="#ctx0" brushRef="#br1" timeOffset="234368.8682">9292 8801 687 0,'0'0'250'0,"0"0"-71"16,0 0-117-16,0 0-55 15,0 0 4-15,0 0 17 16,0 107 25-16,0-64 4 0,0-2-26 16,0-2-7-16,0 2-9 15,0-10-5-15,0-7-6 16,0-2-3-16,0-5-1 15,0-8-2-15,0 0-33 16,-17-7-132-16,-10-2-77 16,-8-11-257-16</inkml:trace>
  <inkml:trace contextRef="#ctx0" brushRef="#br1" timeOffset="234665.7461">9000 8935 459 0,'0'0'169'0,"0"0"30"15,0 0-80-15,0 0-55 16,0 0 4-16,0 0-3 16,67-62-21-16,-41 49 0 15,9 3-7-15,9-7-11 16,6 2-7-16,3-2-11 15,-1 0-6-15,-2 11-2 16,-15 1-2-16,9 1-49 16,-20 4-96-16,-7 0-73 15,-17 6-129-15</inkml:trace>
  <inkml:trace contextRef="#ctx0" brushRef="#br1" timeOffset="234931.3733">9067 9186 289 0,'0'0'133'15,"0"0"-34"-15,0 0-37 16,0 0-15-16,0 0 50 16,0 0 18-16,0 11 0 15,0-11-29-15,3 0-17 0,6 0-21 16,5 0-26-1,21 0-14-15,1 0-4 0,7 0 6 16,7 0-6-16,12-11-4 16,-4 5 0-16,-5-7-1 15,-9 4-122-15,-21-1-153 16,-5-7-315-16</inkml:trace>
  <inkml:trace contextRef="#ctx0" brushRef="#br1" timeOffset="235208.7166">9541 9036 596 0,'0'0'160'16,"0"0"93"-1,0 0-88-15,0 0-83 16,0 0-50-16,0 0-32 16,0 9 5-16,0 26-1 0,9 7 22 0,8 6-11 15,-8 4-9-15,0 1-6 16,-9-9-102-16,0-12-276 15</inkml:trace>
  <inkml:trace contextRef="#ctx0" brushRef="#br1" timeOffset="236063.9353">10159 10227 442 0,'0'0'133'0,"0"0"-7"0,0 0-54 0,0 0 5 16,0 0 18-16,0 0-8 15,0 0-15-15,111-75-15 16,-94 70-27-16,1 0-16 16,-9 5-7-16,8 0-7 15,18 0 0-15,6 22 0 16,3 9 4-16,6-4-1 16,-6 2 4-16,0-2 0 15,-3-9-7-15,-15-8 2 16,1-3-1-16,-19-4 3 15,1-3 6-15,-9 0 12 16,9-15 21-16,0-17-7 16,-1-1-15-16,1-8-13 15,0 2-6-15,-3-2 0 16,3 9-2-16,-6 5-2 16,5 10-11-16,7 11-25 15,-6 6-83-15,8 0-104 16,1 0-193-16</inkml:trace>
  <inkml:trace contextRef="#ctx0" brushRef="#br1" timeOffset="236378.8632">11233 10222 748 0,'0'0'179'0,"0"0"40"15,0 0-111-15,0 0-59 16,0 0-25-16,0 0-5 16,0 0-19-16,0 28 3 15,0 7 2-15,0-2-2 16,0-1 4-16,0 0-2 15,0-10-5-15,0 0-1 16,0-7-3-16,0 1-113 16,0-11-63-16,-27-5-161 15</inkml:trace>
  <inkml:trace contextRef="#ctx0" brushRef="#br1" timeOffset="236648.8679">10958 10286 664 0,'0'0'183'15,"0"0"5"-15,0 0-123 16,0 0-43-16,0 0 9 16,0 0 9-16,207-102-9 0,-148 87-5 0,-6 2-17 15,-4-1-3-15,-13 9-6 16,-10-2-1-16,-11 2-100 15,-13 4-155-15,-2-8-333 16</inkml:trace>
  <inkml:trace contextRef="#ctx0" brushRef="#br1" timeOffset="236918.8801">10984 10481 258 0,'0'0'75'0,"0"0"79"15,0 0-62-15,0 0-11 16,0 0 35-16,0 0-9 16,50 40-4-16,-24-40-5 15,18 0-13-15,15-17-35 16,-7 7-35-16,1-7-10 15,-3 11-5-15,-6-3-27 16,-9 1-138-16,-18-5-209 16</inkml:trace>
  <inkml:trace contextRef="#ctx0" brushRef="#br1" timeOffset="237244.8825">11678 10387 556 0,'0'0'108'16,"0"0"78"-16,0 0-101 15,0 0-33-15,0 0 3 16,0 0 6-16,79-15-15 16,-53 15-13-16,0 0-17 15,-2 3-6-15,2 4 1 0,-8 3-9 16,-10 7-2-16,-8 0-2 15,0-2-6-15,0 10 8 16,-8-2 0-16,-27 4 8 16,-1-2 4-16,-5-3-5 15,15-2 0-15,9-8-6 16,8-1 1-16,9-5 2 16,0-1 5-16,0-5-3 15,9 0 5-15,34 0 10 16,16 0 3-16,11 0-20 15,15-5-4-15,-6-5-64 16,-20-7-162-16,-24-6-426 16</inkml:trace>
  <inkml:trace contextRef="#ctx0" brushRef="#br1" timeOffset="239198.5565">5651 9687 88 0,'0'0'457'0,"0"0"-284"16,0 0 0-16,0 0-78 16,0 0-49-16,0 0 4 15,6 0 4-15,-6 0 3 16,0 0 16-16,0 0-8 16,0 0-20-16,0 0-17 15,0 0-28-15,-32 11-8 16,-3 10 8-16,-18 13 9 15,-14 2-6-15,8 0 0 16,-2-4-2-16,17-9-1 16,18-2 2-16,8-5-2 0,12 0-6 15,6-1 4-15,0 3-4 16,0 4 6-16,27-7 2 16,14 6 0-16,20-6-2 15,6 2-19-15,-5-7-101 16,-9-10-204-16</inkml:trace>
  <inkml:trace contextRef="#ctx0" brushRef="#br1" timeOffset="239761.0653">5230 8811 453 0,'0'0'214'16,"0"0"40"-16,0 0-75 15,0 0-94-15,0 0 4 16,0 0-20-16,0-32-18 16,0 32-22-16,0 0-29 0,0 26-8 15,0 12 8-15,0 11 0 16,0 5 8-16,0-6-6 15,0-2-2-15,0-6 0 16,0-9 0-16,0-2-31 16,0-11-111-16,0-2-89 15,-35-16-175-15</inkml:trace>
  <inkml:trace contextRef="#ctx0" brushRef="#br1" timeOffset="240042.2295">4972 8946 226 0,'0'0'342'0,"0"0"-177"0,0 0 2 16,0 0-85-16,0 0-37 15,0 0-4-15,-8-29 2 16,8 20-15-16,0 1 1 15,26-7-17-15,15-5-6 16,12-4-5-16,8 1 1 16,6-1-2-16,-5 9-41 15,-12 9-129-15,-15 2-184 16</inkml:trace>
  <inkml:trace contextRef="#ctx0" brushRef="#br1" timeOffset="240307.8642">4964 9254 449 0,'0'0'143'0,"0"0"48"15,0 0-56-15,0 0-60 16,0 0-14-16,0 0-13 16,17 6-4-16,9-6-6 0,7-6-17 15,2 1-19-15,9 4 2 16,5-4-4-16,13 1-18 16,-1-1-133-16,-2-1-236 15</inkml:trace>
  <inkml:trace contextRef="#ctx0" brushRef="#br1" timeOffset="240776.6176">5643 9084 233 0,'0'0'484'15,"0"0"-281"-15,0 0-49 16,0 0-93-16,0 0-48 16,0 0-5-16,32-43 6 15,-12 43-1-15,4 0 2 16,2 0-13-16,0 22 0 16,-8 3 1-16,-9 3-3 15,-9-4-6-15,0-6 1 16,0-2 2-16,0-9 3 15,0-4 8-15,0-1-5 16,0-2 5-16,0 0 7 0,0 0-13 16,0 0-2-16,0 0-35 15,0-2 13-15,23-1-14 16,3 2 2-16,-8 1 15 16,8 0 18-16,-8 10-8 15,-3 13 8-15,-12 3-5 16,-3 6 2-16,0 0-2 15,-12-7 3-15,-38-2 3 16,9-8 39-16,-12-6-7 16,9-6-18-16,1-3-4 15,-16 0-10-15,1 0-59 16,-13-12-335-16</inkml:trace>
  <inkml:trace contextRef="#ctx0" brushRef="#br1" timeOffset="241542.26">6038 10140 480 0,'0'0'190'15,"0"0"37"-15,0 0-41 16,0 0-93-16,0 0 5 16,0 0-32-16,0-27-43 15,0 27-23-15,0 8-13 0,0 18 9 16,17 11 4-16,10 1 5 16,-4-6 0-16,12-5 1 15,-8-12-1-15,-1-5-2 16,-12-10 2-16,-5 0 1 15,0 0 6-15,9-15 17 16,-1-17-3-16,1-5-24 16,-1-2-1-16,-8 3-1 15,-9 4-36-15,6 15-92 16,-6 16-64-16,0 1-146 0,0 0-277 16</inkml:trace>
  <inkml:trace contextRef="#ctx0" brushRef="#br1" timeOffset="241948.593">7419 10466 562 0,'0'0'110'0,"0"0"136"15,0 0-93-15,0 0-29 16,0 0 3-16,0 0-54 15,-26-25-41-15,26 25-22 16,0 0-10-16,0 25-7 16,0 12 7-16,0 8 5 15,9 2-2-15,8 0 3 16,-8-9-5-16,0-2-1 16,-9-13-1-16,0-6-1 0,0-7-28 15,0-10-103-15,0 0-59 16,-27-5-110-16</inkml:trace>
  <inkml:trace contextRef="#ctx0" brushRef="#br1" timeOffset="242229.752">7229 10500 649 0,'0'0'109'0,"0"0"154"16,0 0-147-16,0 0-70 15,0 0-18-15,0 0 2 16,70-50-3-16,-26 34-2 0,15 0-4 16,2-3-9-16,6 2-12 15,-5 6 0-15,-4-1-16 16,-14 8-148-16,-17-1-236 16</inkml:trace>
  <inkml:trace contextRef="#ctx0" brushRef="#br1" timeOffset="242511.0057">7334 10738 443 0,'0'0'64'0,"0"0"123"15,0 0-43-15,0 0-53 16,0 0-38-16,249-9-4 15,-217 9 6-15,-11 0-20 16,-7 0-30-16,-5 0-5 16,0 0-85-16,-9 0-176 15,0 0-402-15</inkml:trace>
  <inkml:trace contextRef="#ctx0" brushRef="#br1" timeOffset="242776.6339">7841 10638 660 0,'0'0'214'0,"0"0"-51"15,0 0-94-15,0 0-55 16,0 0 21-16,0 0 19 16,44 91-17-16,-44-50-20 15,0-1-1-15,-27-5-7 16,-8-6-3-16,18-8-4 15,-1-5 6-15,9-12-7 16,9 1 0-16,0-3-1 16,0 0-1-16,0 6 0 15,0 1 1-15,35 1 5 16,0 3-1-16,15-8-2 16,-6-1 6-16,18-4-4 0,-4 0 2 15,-5 0-3-15,14-15-2 16,-5-1-2-16,-13 1-41 15,-14-1-58-15,-17 5-25 16,-9 3-188-16,-9-5-226 16</inkml:trace>
  <inkml:trace contextRef="#ctx0" brushRef="#br1" timeOffset="243057.9166">8227 10864 469 0,'0'0'133'0,"0"0"130"16,0 0-97-16,0 0-26 15,0 0-39-15,0 0-37 16,-44-7-31-16,44 14-19 0,0 24-11 16,0 16 44-1,0 11-21-15,0 5-18 0,0 4-7 16,-15 2-1-16,-20-5-64 16,-17-21-313-16</inkml:trace>
  <inkml:trace contextRef="#ctx0" brushRef="#br1" timeOffset="270861.3662">6269 9890 372 0,'0'0'149'0,"0"0"10"16,0 0-66-16,0 0-44 15,0 0 10-15,0 0-9 16,0 0 4-16,0-82 14 16,0 78 7-16,0 4-14 15,0-4 0-15,0 2-29 16,0-1-2-16,0 3-15 16,-9 0-13-16,9 0-1 15,0 0-1-15,-9 0-14 16,1 0 4-16,-10 5 10 0,9 8 8 15,3 5-8-15,6-2 0 16,0-6-2-16,0-4-5 16,0 1-6-16,6-3 11 15,21-4 2-15,-10 0 14 16,9 0 1-16,-8 0-6 16,-9-11 1-16,-9 1 8 15,0-7 5-15,0 8-2 16,0-2-12-16,-9 8-9 15,-26 3-9-15,-18 3-10 16,-14 29-23-16,0 9-155 16,5-9-324-16</inkml:trace>
  <inkml:trace contextRef="#ctx0" brushRef="#br1" timeOffset="271970.902">6202 11808 546 0,'0'0'172'16,"0"0"10"-16,0 0-110 15,0 0-38-15,0 0-20 0,0 0 9 16,-53 15 16 0,44-3 4-16,0-1-8 0,9-2-10 15,0 1-10-15,0-3 1 16,0-3-10-16,0-3-1 15,0-1-4-15,9 4 6 16,9-3 4-16,5-1-9 16,-5 0-2-16,-1 0 0 15,-8 0 8-15,-9 0-2 16,0 0 3-16,0 0 3 16,0 0 5-16,0 0-12 15,0 0-5-15,-15-5-5 0,-5 0 5 16,-3 0 1-16,5 5-1 15,0 0-8-15,10 0 5 16,-10 0 0-16,9 15 0 16,0 7 2-16,9-5-2 15,0-2 2-15,0-3 1 16,9-8 0-16,9-4 2 16,8 0 16-16,1 0 14 15,-1-11 9-15,-3-9-6 16,-5-2-24-16,-9-1-4 15,-9 2-7-15,0 15-20 16,-27 6-97-16,-49 1-178 0</inkml:trace>
  <inkml:trace contextRef="#ctx0" brushRef="#br1" timeOffset="273846.2476">3082 13688 256 0,'0'0'380'16,"0"0"-206"-16,0 0 13 15,0 0-37-15,0 0-38 16,0 0-25-16,0 0-12 16,0 0-20-16,-59-59-7 15,59 59-14-15,-9 0-10 16,9 0-24-16,0 0-3 16,0 10-6-16,0 17 8 15,0 15 1-15,0 1 4 0,0 1-3 16,0 8 0-1,0-3-1-15,18 5 2 0,-9-1 2 16,-1 0-4-16,-2-5 0 16,-3-9-3-16,-3-8 3 15,0-7 0-15,0-12 0 16,0-1 0-16,0-7 2 16,0-4-2-16,0 0 0 15,0 0-1-15,0 0-5 16,0 8-3-16,-9-3 6 15,-26 5-5-15,-9 7 8 16,-17 3-4-16,-15 1-5 0,0 2 8 16,6-2-3-16,-7 6 4 15,19 1 0 1,-4-4 1-16,27-2-2 0,12 0 1 16,5-12-1-16,15 1-3 15,3-5 0-15,0-1-5 16,0 4-7-16,36-3 14 15,16 0 2-15,7 0 3 16,11-1 2-16,6-1-2 16,18 0-1-16,-24-2 3 15,0-2-4-15,-29 7 0 16,-14-4-1-16,-1 2 0 16,-17 2-2-16,-1 1-1 0,-2 6 2 15,-6-1-2-15,0 0-8 16,0 6 4-16,0 0 4 15,-23 2-5-15,-21 11 8 16,-17 0-2-16,-16 4 0 16,-7 8 3-16,5 3-1 15,-6-3 0-15,9-2-1 16,5 0 0-16,22-10 2 16,13-4-2-16,28-13 0 15,8-3-4-15,0-1 0 16,0-2-7-16,32 3 3 15,3-8 7-15,9 2 2 0,0-6 0 16,8 0 2 0,7 0 3-16,-6 0 4 15,-12 0-4-15,-6 0-2 0,-18 0-3 16,-2 0 0-16,-6 0 0 16,0 0-1-16,-1 0-1 15,-5 10-2-15,12 11 3 16,-6 6 1-16,-1 18 7 15,-8 1 0-15,0 18 6 16,0 1-9-16,0 5-2 16,0 2 5-16,0-5 7 15,0-5-2-15,-8-3-4 16,-1-9 9-16,9-9-3 16,-6-3-5-16,6-12-3 15,0-3 0-15,0-2-6 0,0-6 2 16,0-3-2-16,0-7 0 15,0 5-24-15,-12 7-56 16,-14-17-312-16,-15-12-470 16</inkml:trace>
  <inkml:trace contextRef="#ctx0" brushRef="#br1" timeOffset="274924.478">3986 14581 597 0,'0'0'134'15,"0"0"57"-15,0 0-96 16,0 0-45-16,0 0-14 16,0 0-27-16,-35-12 5 15,9 17 22-15,-10 17-8 16,4 5 20-16,-12 14 0 15,9 7-11-15,0 7-14 16,18 4-6-16,2-2-3 0,15 3-2 16,0-3-2-16,0-7-2 15,41-7-2-15,3-7-4 16,8-9-1-16,-2-1-1 16,3-13 8-16,-12-3-3 15,-15-5-4-15,-8-5 3 16,-18 0-4-16,0 0 8 15,0 0 11-15,0-5-6 16,0-13-3-16,0-13-9 16,-18 4-1-16,-8 4-1 15,-9 4-4-15,3 9 3 16,5 7-5-16,1 3-15 16,17 8-25-16,0 24-91 0,3 0-55 15,6-5-247 1</inkml:trace>
  <inkml:trace contextRef="#ctx0" brushRef="#br1" timeOffset="275346.4267">4577 14664 714 0,'0'0'194'15,"0"0"50"-15,0 0-77 16,0 0-45-16,0 0-53 15,0 0-22-15,-44-32-18 16,44 32-11-16,0 0-12 16,0 0-5-16,0 0-1 15,0 27-3-15,0 17 3 16,9 10 9-16,17 9-3 16,-8 0-3-16,0 6 3 15,-1-10-6-15,-2-4 1 0,-12-3-3 16,-3-3-4-16,0-11-19 15,0-6-25-15,0-7-51 16,0-14-176-16,0-11-251 16</inkml:trace>
  <inkml:trace contextRef="#ctx0" brushRef="#br1" timeOffset="275799.4762">4981 14686 79 0,'0'0'502'16,"0"0"-403"-16,0 0 54 15,0 0-70-15,0 0-6 16,0 0 32-16,-9-42-11 15,9 42-2-15,0 0-7 16,0 0-29-16,0 0-19 16,0 0-8-16,0 0-7 15,0 0-1-15,-8 0-8 16,8 0 0-16,0 0-10 16,0 0-7-16,0 15-7 0,0 28 1 15,0 12 6-15,0 8 11 16,0 7-9-16,8 4 3 15,-8 1-1-15,0 0 1 16,0-11-5-16,0-5 2 16,0-11-2-16,-17-11-1 15,8-15 1-15,9-7 4 16,0-10-4-16,0 0-24 16,0-5-33-16,0 0-42 15,-9 0-174-15,9-37-370 16</inkml:trace>
  <inkml:trace contextRef="#ctx0" brushRef="#br1" timeOffset="276424.6886">5470 14826 496 0,'0'0'163'16,"0"0"4"-16,0 0-64 15,0 0-41-15,0 0-29 16,0 0-17-16,0 0-4 16,9 0-3-16,-1 0 1 15,19 0 8-15,5 0-2 16,-6-10 2-16,9-7-12 16,-8-6 0-16,5 4-4 15,-11-3 0-15,-16-1 3 16,-5 2-2-16,0 1 1 15,0 2 5-15,-5 1 25 16,-13 2 12-16,6 2-2 0,6 6-2 16,-2 7 1-16,8 0-18 15,0 0-19-15,0 0-6 16,0 0-14-16,0 11-3 16,0 21 17-16,0 4 6 15,0 13 9-15,0 2-7 16,0 4 3-16,0 0-5 15,0 2-6-15,0-9 4 16,0-9-2-16,0-7-1 16,0-5-1-16,0-6-1 15,14-6-17-15,-11-3-32 16,3 2-47-16,-6-2-62 16,0 3-30-16,0 1-76 0,0-4-241 15</inkml:trace>
  <inkml:trace contextRef="#ctx0" brushRef="#br1" timeOffset="276831.0291">5528 15273 170 0,'0'0'313'0,"0"0"-217"16,0 0 56-16,0 0-37 15,0 0-33-15,0 0-6 16,-58 0-16-16,49 0-6 15,-8 0-6-15,8 0-18 0,0 0 12 16,0 0-12-16,-5 0 6 16,11 0 4-16,-6 0-22 15,-6 0-2-15,15 0-4 16,0 0-2-16,0 0 10 16,0 0-3-16,0 0-7 15,0 0-1-15,0 0-9 16,0 0-1-16,0 0-9 15,35 0 10-15,15-6 15 16,20-3-10-16,15-4 9 16,9-2-4-16,8-1-5 15,-14 0-1-15,-12 6-3 16,-32 4-1-16,-17 2 4 0,-19 4-4 16,-8 0 0-16,0 0-1 15,0 0-1-15,0 0-41 16,0 4-77-16,-26 2-121 15,-18-6-414-15</inkml:trace>
  <inkml:trace contextRef="#ctx0" brushRef="#br1" timeOffset="278003.3614">2868 13666 382 0,'0'0'112'16,"0"0"11"-16,0 0-43 0,0 0-13 15,0 0 15 1,0 0-6-16,0 0-7 0,0 0-10 16,0 0-3-16,0 0-10 15,0 0-12-15,0 0 1 16,0 0-21-16,18 0-13 16,14 0 1-16,29 0-2 15,50 0 20-15,45-10 0 16,31-13-3-16,29-3-7 15,16-6-6-15,34 5-1 16,18-4 3-16,23-1 2 16,-5 4-5-16,-10 7-2 15,-17 1 0-15,-17 3 0 16,-27 5 0-16,-23-3 2 16,-29 0-2-16,-16 3 0 0,-25 3 1 15,-18-2-2-15,-18-1 0 16,-22 1 0-16,-13 3 1 15,-23-1-1-15,0 1 1 16,-21 6 0-16,-14-3 2 16,0 1-3-16,-9 4 0 15,0 0-54-15,-18 0-234 16</inkml:trace>
  <inkml:trace contextRef="#ctx0" brushRef="#br1" timeOffset="279285.0555">2739 16069 338 0,'0'0'90'15,"0"0"10"-15,0 0-15 16,0 0 19-16,0 0-38 16,0 0-25-16,0-21-4 15,0 21 3-15,0 0-2 16,0 0-8-16,0 0-1 15,0 0-7-15,0 0-14 0,0 0-7 16,0 0 1-16,0 0-2 16,27 0 1-16,14 0 12 15,11 0 0-15,42 0 18 16,20 0 6-16,32-11-9 16,15 1 4-16,3-7-14 15,6 2 4-15,-21 2 4 16,3-2-4-16,-5 3-5 15,-1-1-3-15,0 6-2 16,1 7 0-16,8 0-5 16,-3 0-5-16,3 0 3 15,0 0-4-15,-8 0 3 16,-1 0-3-16,-8 0 3 0,-18 0 0 16,-9 0 5-16,-9-4 11 15,-8 0 1-15,-6-5-6 16,5 6-2-16,10-2-2 15,2-6-8-15,6 3 1 16,9-12-4-16,9 4 4 16,-18-5-4-16,1 1 2 15,-25 2-1-15,-10 1 1 16,-10 2 3-16,3-2 0 16,-11 7-1-16,2 1-1 15,-8-4-2-15,-12 13 0 16,-15-3-1-16,0 3 1 0,-11 0-3 15,-12 0 4-15,-3 0-4 16,6 0-3-16,-3 3 2 16,6 10 3-16,-4-4 3 15,4-3-1-15,0-2-2 16,-9-4-12-16,0 0-33 16,0-4-68-16,0-39-222 15</inkml:trace>
  <inkml:trace contextRef="#ctx0" brushRef="#br1" timeOffset="281644.9995">7232 13266 503 0,'0'0'229'15,"0"0"-23"-15,0 0-94 16,0 0-40-16,0 0-10 16,0 0-4-16,-12-21-12 15,12 21 5-15,0 0-12 16,0 0-20-16,0 0-5 16,0 0-14-16,0 25-19 15,21 14 14-15,20 18 5 16,-6-2 5-16,6 4-5 15,-6-2 7-15,9-7-5 16,-18-8-1-16,0-10 0 16,-8-16 5-16,-3-5-4 0,-15-7-1 15,0-4 2-15,8 0 5 16,-8 0 3-16,0-4 0 16,0-23-7-16,9-1 1 15,0-8-5-15,0-1 0 16,0-3 1-16,8 5-1 15,1 3 0-15,-1 0-2 16,7 5 2-16,-7 5 0 16,1 12 1-16,-9 0-1 15,-9 10 0-15,8 0-2 16,1 0-5-16,9 16-11 16,23 19 11-16,-6 4 3 0,9 8 4 15,8-3 0-15,-2-2 0 16,3-5 0-16,-4-4 0 15,-5-17 1-15,-17 0 0 16,5-12 2-16,-15-4-1 16,1 0 1-16,0 0 2 15,8-20 1-15,9-8-6 16,0-8-4-16,6 4-12 16,-6-5-9-16,9 10-2 15,-3 4 10-15,-6 2 4 16,15 6 5-16,12 4 3 15,14 1-1-15,11-2 6 16,7 2-1-16,-15 5 3 16,-12 0-1-16,-23 3-1 15,-17 2-7-15,-21 0-23 0,-6 0-115 16,0 0-203-16</inkml:trace>
  <inkml:trace contextRef="#ctx0" brushRef="#br1" timeOffset="282286.0646">7814 12832 495 0,'0'0'137'0,"0"0"78"16,0 0-96-16,0 0-59 0,0 0-12 15,88-133 11 1,-56 123-12-16,-5 0-13 0,-1 3-8 16,6 7-4-16,-6 0-16 15,1 0-6-15,-1 12 0 16,-8 15-7-16,-9 10 1 15,-9-1 6-15,0 8 1 16,-9-1-1-16,-18 0 0 16,-17-6 6-16,4-1 4 15,4-8-9-15,1-8-1 16,18-8 6-16,11-4-2 16,6-8-1-16,0 0-3 0,0 0 0 15,0 0-12-15,15 4 12 16,20-4 14-16,17 0-6 15,7 0 9-15,17 0-4 16,3-8 1-16,-9-3 1 16,-11-4 0-16,-10 5-7 15,-22 10-3-15,-18-5-5 16,-9 5-25-16,0 0-181 16,0 13-276-16</inkml:trace>
  <inkml:trace contextRef="#ctx0" brushRef="#br1" timeOffset="284958.392">8880 13448 186 0,'0'0'178'0,"0"0"-13"16,0 0-56-16,0 0-9 15,0 0-16-15,0 0-20 16,-18 0-8-16,18 0-16 16,0 0-7-16,0 0-8 0,0 0-8 15,0 0 6-15,0 0-9 16,0 0-11-16,26 0-3 16,33 0 15-16,20-2 9 15,15-13-12-15,8 5 1 16,18 4-4-16,-15-5 2 15,-11 5-6-15,-18 2-1 16,-23 4 1-16,-27 0-3 16,-11 0-1-16,-6 0-1 15,-9 0-1-15,0 0 1 16,0 0 2-16,0 0-1 16,0 0 3-16,0 0-1 0,0 0 2 15,0 0 7-15,0 0-1 16,0 0 10-16,0 0 9 15,0 0 2-15,0 0-3 16,0 0-13-16,8 4-16 16,10 28 3-16,0 11-1 15,17 12 11-15,-9 14-1 16,-3 7 7-16,-5-2-5 16,0 6 4-16,-10-11-7 15,1 1-4-15,0-14-1 16,0-1 1-16,-1-17-1 15,-8-6-6-15,9-13 1 16,0-7-1-16,-9-7 0 0,0-3 0 16,0-2 1-16,0 5-1 15,0-5 3-15,0 0-2 16,0 0 0-16,0 0 2 16,0 0-3-16,0 0 0 15,0 0-2-15,0 0-3 16,0 0 0-16,0 4-23 15,-26 12 9-15,-27 12 12 16,-23 8-12-16,0 2 8 16,-12 6-2-16,3-7 8 15,18-1 5-15,5-14 2 16,18 0 1-16,27-13-2 0,11-3-1 16,6 0-5-16,0 0-8 15,23-1 7-15,21-1 6 16,24 1 7-16,2-5 2 15,6 0-1-15,12 0-4 16,-3 0 2-16,8 0-3 16,-8 0-1-16,-23 0 0 15,-10 0-2-15,-19 0 0 16,-25 0 0-16,1 0-1 16,-9 0-4-16,0 0-2 15,0 1 7-15,-32 16 4 16,-3-2-2-16,-18 7-1 15,3-6-1-15,-2 7-2 0,-1 1 1 16,3-1 0 0,15 2 0-16,9-2 1 0,8 3 0 15,18-5-3-15,0 1-2 16,0 5 1-16,9-2 4 16,17 3 1-16,18-6 0 15,-3 9 3-15,3-6 3 16,0 9-6-16,-3 4 1 15,-6 2-1-15,0 0 2 16,-8 2-1-16,-1 1-1 16,-9-12 3-16,-2 1-2 15,-6 0 1-15,8-9 3 16,-8 4-4-16,-9-7 2 16,9 1-2-16,-9-5 1 0,9-4-3 15,-9 3 0-15,0-5 1 16,0 1-1-16,0 2 0 15,0 2 0-15,0-3-2 16,0-4-5-16,0 4 2 16,0-9 3-16,-18 10 2 15,-17-2 2-15,-9-3 1 16,-14 5-1-16,5 2 0 16,-14-3-2-16,5-3 0 15,-14 2-10-15,0 1 4 16,-12 3-4-16,3-3-3 15,-8 2 3-15,5-8 1 16,-6 0 9-16,9-2 0 0,6-2 0 16,-6-2 3-16,9 9-3 15,-3-3 0-15,3 1 0 16,6 1 0-16,11-6 0 16,-2-2 1-16,11 5 0 15,6-5 4-15,0 0-4 16,0 0-1-16,-5 3 4 15,5-3-4-15,0 9 0 16,-6-5-1-16,-3 5 1 16,4-7 0-16,-4 3 0 15,0-5 1-15,4 3 0 16,-1 2-1-16,6-2 2 0,0 2 3 16,0-1-5-1,9 3 5-15,-15 1-3 0,6 5 1 16,12-7 2-16,-12 3-2 15,9 3 0-15,12-3 4 16,-4-3-5-16,1-1 8 16,9 2-2-16,8-2-2 15,0-5-1-15,0 0-1 16,9 4 0-16,0-4-2 16,0 0 6-16,0 0-4 15,0 0-4-15,0 0-1 16,0 0-62-16,35 0-125 15,33-36-307-15</inkml:trace>
  <inkml:trace contextRef="#ctx0" brushRef="#br1" timeOffset="285758.4658">10908 14596 363 0,'0'0'375'16,"0"0"-208"-16,0 0 29 16,0 0-91-16,0 0-24 15,0 0-48-15,-35-129-13 16,67 107-10-16,3 6 8 15,9 0-5-15,-3 4 0 16,-6 4 1-16,9 8-4 16,-3 0-10-16,-6 0-2 15,9 25 0-15,-18 2 0 16,-2 11-2-16,-24-1 4 0,0 7-6 16,-24-7 0-16,-11-6 6 15,0-8 0-15,18-7 7 16,2-11-5-1,12-1 7-15,3-4-4 16,0 0-5-16,0 0-3 0,3 0-27 16,38 0 21-16,12 0 8 15,14 0 1-15,-6 6-3 16,-2 11 0-16,-6 9 1 0,-18-5-1 16,-12 13 2-16,-23-9 0 15,0 9 1-15,-6-10 10 16,-46 3 0-16,-16 0-9 15,-11-5 10-15,-14-1 1 16,-4-10-9-16,-5-2-3 16,8-9-5-16,9 0-137 15,15-16-290-15</inkml:trace>
  <inkml:trace contextRef="#ctx0" brushRef="#br1" timeOffset="286649.7096">9465 13377 41 0,'0'0'153'0,"0"0"-87"16,0 0 2-16,0 0-34 15,0 0 40-15,0 0-7 16,-105-11 2-16,90 7 10 0,6 4 33 16,0 0-19-16,7 0-19 15,-7 0-37-15,-6 0-31 16,15 10-5-16,-9 12 7 15,1-7 0-15,8-3 10 16,0-3-4-16,8-3-4 16,51-6 4-16,35 0 8 15,46 0 32-15,47-27-26 16,53 1-14-16,27-8-5 16,25 2-4-16,1 0-5 15,-9 9 0-15,-35 6 0 16,-53 7 0-16,-59 3-3 0,-52 7 3 15,-50 0-7 1,-26 0 0-16,-9 0-4 0,0 0 8 16,0 7-11-16,0-4-53 15,18 2-77-15,-1-5-135 16,1 0-194-16</inkml:trace>
  <inkml:trace contextRef="#ctx0" brushRef="#br1" timeOffset="286977.7624">12117 13101 583 0,'0'0'84'0,"0"0"127"0,0 0-100 16,0 0-53-16,0 0-35 16,0 0 5-16,-232 53 0 15,189-11 18-15,10 12-9 16,30-2-2-16,3-2-14 15,9-13-9-15,53-5-6 16,14-11 8-16,3-15 5 16,-3-6-1-16,3 0-1 15,-21-6 11-15,-5-20-3 16,-12-6-7-16,-23-7 2 16,-18 1 1-16,0-3-10 15,-24-3 3-15,-37 8-14 0,-9 9-2 16,-15 21-7-16,-18 6-7 15,-17 21-128-15,-26 18-326 16</inkml:trace>
  <inkml:trace contextRef="#ctx0" brushRef="#br1" timeOffset="287946.5151">9755 15599 407 0,'0'0'13'16,"0"0"2"-16,0 0 8 15,0 0 18-15,0 0 1 16,0 0 20-16,-111-59-9 16,102 54 17-16,0 5 4 15,0 0 3-15,0 0-25 0,9 0-10 16,0 0-9-1,0 0-8-15,0 0-15 0,0 0-5 16,36 0 15-16,25 0 19 16,33 0 11-16,26 0-9 15,44-10-6-15,40-7-4 16,36-3-1-16,18-3-10 16,26-9-7-16,9-5 0 15,-1 0-10-15,1 4-2 16,-44-3 1-16,-44 8 0 15,-59 8 1-15,-44 8-1 16,-49 12 7-16,-27 0 6 16,-11 0-12-16,-6 0-3 15,8 12 2-15,1 4 2 16,-1-5-4-16,1 2-1 0,0-1-36 16,-4-10-55-16,4 3-20 15,-1-5-142-15,-8-7-106 16</inkml:trace>
  <inkml:trace contextRef="#ctx0" brushRef="#br1" timeOffset="288305.9743">12986 15178 601 0,'0'0'89'0,"0"0"119"0,0 0-100 15,0 0-35-15,0 0-8 16,0 0-21-16,-225-17-15 16,166 38-4-16,-2 11 4 15,8 4 1-15,21 4 3 16,23 2-8-16,9 1-6 16,9-10-3-16,49-11-2 15,4-7 0-15,14-11 4 16,3-4-2-16,-12 0 3 15,-14-4-12-15,-12-18 9 16,-15 1 1-16,-17-12-4 16,-9 5 2-16,0-8-2 15,-18 4-3-15,-31-4-10 0,-4 9-5 16,0 12-25-16,-23 7-64 16,-9-6-323-16</inkml:trace>
  <inkml:trace contextRef="#ctx0" brushRef="#br1" timeOffset="289048.8439">12108 13512 213 0,'0'0'149'0,"0"0"-32"16,0 0-48-16,0 0-45 15,0 0 1-15,0 0 13 16,35-23-15-16,-35 23 13 15,0 0 34-15,0 0-3 16,0 0-2-16,0 8-4 0,0 15-14 16,0 5-17-16,0 4-19 15,0 10-11-15,0-3 0 16,18 5-6-16,-1-2-96 16,7-6-113-16,2-9-181 15</inkml:trace>
  <inkml:trace contextRef="#ctx0" brushRef="#br1" timeOffset="289345.6915">12374 13908 467 0,'0'0'98'0,"0"0"55"16,0 0-5-16,0 0-62 0,0 0-5 15,0 0-35 1,9 78-26-16,-9-51-12 0,0 5-8 15,0 0-118-15,0-2-155 16</inkml:trace>
  <inkml:trace contextRef="#ctx0" brushRef="#br1" timeOffset="289651.2794">11637 14312 693 0,'0'0'11'15,"0"0"69"-15,0 0-68 16,0 0-5-16,0 0-5 16,0 0 10-16,-53 10 32 15,53-10 22-15,9 0-56 16,52 0 26-16,24-11 20 16,26-9-32-16,1 3-15 15,16-4-5-15,1 6-3 0,0-6 4 16,0 2-1-16,-1-1 9 15,10 4 7-15,-9-3-2 16,-9-3-7-16,-15 8-2 16,-38 1-3-16,-23 11-6 15,-17 2-14-15,-21 0-98 16,-6 11-163-16,-33 7-280 16</inkml:trace>
  <inkml:trace contextRef="#ctx0" brushRef="#br1" timeOffset="289995.045">12418 14505 545 0,'0'0'94'0,"0"0"75"16,0 0-41-16,0 0-83 0,0 0 3 15,0 0 11 1,50-17 9-16,-6 6 9 0,8 1-7 16,7-7-32-16,11 0-9 15,-2 2-9-15,-16 2-15 16,-8 5-5-16,-20 8-4 15,-7 0-88-15,-17 0-71 16,0 12-83-16,-9 3-291 16</inkml:trace>
  <inkml:trace contextRef="#ctx0" brushRef="#br1" timeOffset="290307.5456">12717 14537 679 0,'0'0'98'16,"0"0"72"-16,0 0-103 16,0 0-47-16,0 0 28 15,0 0 37-15,61 149-24 16,-35-95-11-16,15 3-9 16,-14-2-5-16,8-1-11 15,-9-2-12-15,1 1 0 16,-4-5-10-16,-14-5 3 15,0-4-3-15,-9-7 1 16,0-7-4-16,0-9 4 16,0-3-3-16,0-5-1 15,0-8-51-15,8 0-113 0,-8-8-68 16,9-32-536-16</inkml:trace>
  <inkml:trace contextRef="#ctx0" brushRef="#br1" timeOffset="290854.5842">13475 14456 749 0,'0'0'121'16,"0"0"106"-16,0 0-105 15,0 0-36-15,0 0-41 16,0 0-24-16,-27-32-13 0,27 32-8 16,0 0 3-16,9 27-3 15,17 5 12-15,7 11-10 16,11 4 4-16,-9-3-1 15,0-6-5-15,-12-7 3 16,4-9-2-16,-19-12 0 16,1 1 0-16,-9-11 1 15,0 0 5-15,0 0 15 16,9-11 25-16,0-16-25 16,-1-9-12-16,25-2 2 15,-7-5-4-15,9 1-2 16,18 4-4-16,5 0-2 15,-5 6-1-15,6 17-20 16,-16-1-77-16,-16 0-450 0</inkml:trace>
  <inkml:trace contextRef="#ctx0" brushRef="#br1" timeOffset="291823.3444">12968 13313 959 0,'0'0'56'0,"0"0"186"16,0 0-130-16,0 0-62 15,0 0-34-15,0 0-16 16,-35-19-5-16,53 59 5 16,14 15 4-16,-6 9 15 15,-8-5-9-15,-9 0-5 16,-9-18-4-16,8-8 0 16,-8-17-1-16,0-11-1 15,0-5 1-15,0 0 16 16,0-5 8-16,0-22 3 15,-17-10-27-15,-1-12 6 0,1-6-1 16,2-8 0 0,12-10-3-16,3 1 0 0,0 5-2 15,0 13 0-15,0 17 0 16,3 11-1-16,12 15 0 16,-6 8 1-16,-1 3-2 15,10 0 0-15,-1 0-1 16,10 14 1-16,8 18-2 15,6 9 3-15,-15 12 1 16,9-3 1-16,-2 7 1 16,-16-7 1-16,1-8-2 15,-1-5-1-15,-8-7-1 0,-9-11 0 16,0-3-7-16,0-7-9 16,0-9-17-16,0 0-46 15,0 0-99-15,-26 0-103 16,-15-17-420-16</inkml:trace>
  <inkml:trace contextRef="#ctx0" brushRef="#br1" timeOffset="291948.3476">12968 13313 779 0</inkml:trace>
  <inkml:trace contextRef="#ctx0" brushRef="#br1" timeOffset="292057.7314">12968 13313 779 0,'-61'117'87'0,"61"-126"154"0,0-3-103 0,35-3-82 0,24-7-38 0,11 2-5 16,15 4-9-16,0 5-4 0,-15-1-114 15,-26-3-412 1</inkml:trace>
  <inkml:trace contextRef="#ctx0" brushRef="#br1" timeOffset="293088.9889">13036 15813 1006 0,'0'0'58'15,"0"0"167"-15,0 0-117 16,0 0-65-16,0 0-25 15,0 0-17-15,-35-21-1 16,35 52 0-16,0 17 5 16,0 8 2-16,0-1 5 15,0 0-6-15,0-11-3 16,0-7 0-16,0-17-3 16,-9-8 1-16,9-4 0 15,0-8 2-15,0 0-1 16,-6 0 9-16,-3-13-3 0,-8-19-8 15,8-12 2 1,0-3-2-16,9-8 3 0,0 3-3 16,0-2 0-1,26 12-6-15,15 2 6 0,3 8 1 16,-9 13 2-16,0 3-2 16,-20 4-1-16,3 12-1 15,-10 0 0-15,1 0-5 16,0 20-1-16,-9 12 4 15,0 8 0-15,0-3 2 16,0 5-1-16,-9-10-6 16,-26-4 4-16,12-9 4 0,-4-6 0 15,10-9 3 1,8-4-6-16,9 0 6 0,0 0-6 16,0-4-5-16,0-13-7 15,9-6 4-15,35-1 6 16,-3 8 3-16,3 4 2 15,8 9-3-15,-11 3 2 16,3 0-1-16,-3 10-2 16,-15 15 1-16,-17 7 0 15,-9 6-6-15,0-1 7 16,-26 2 2-16,-33-2 3 16,-11-5 0-16,-6-12-1 15,15-8 1-15,2-9-1 16,6-3-2-16,12 0-7 15,6-8-143-15,9-26-275 0</inkml:trace>
  <inkml:trace contextRef="#ctx0" brushRef="#br1" timeOffset="294213.9968">10571 13106 837 0,'0'0'137'15,"0"0"94"-15,0 0-77 16,0 0-71-16,0 0-48 16,0 0-22-16,0-7-6 15,0 7-2-15,0 0-5 0,0 0 0 16,-17 11 4-16,-18 6 4 16,-6 2 2-16,6-6 3 15,8-3-7-15,1-5 5 16,17 1-6-16,0-5 0 15,3 9-5-15,-2 6-3 16,8 5-4-16,0 17 6 16,0 5 0-16,6 4 1 15,20 0 1-15,0-8-1 16,1-1-2-16,8-6 0 16,0-11 2-16,-3-10-3 15,3-7 2-15,15-4-13 16,11-4-16-16,18-23-96 0,-20-12-277 15</inkml:trace>
  <inkml:trace contextRef="#ctx0" brushRef="#br1" timeOffset="294620.2785">10887 12325 851 0,'0'0'85'0,"0"0"131"16,0 0-50-16,0 0-71 15,0 0-56-15,0 0-39 16,-23-5-1-16,23 49 1 16,9 14 8-16,14 1-4 15,4 0 4-15,-1-5-6 16,0-7 0-16,-8-9-2 15,-9-6-2-15,5-7-11 0,-11-4-61 16,-3-9-132-16,0-8-181 16,-17-4-336-16</inkml:trace>
  <inkml:trace contextRef="#ctx0" brushRef="#br1" timeOffset="294885.8826">10580 12476 740 0,'0'0'46'15,"0"0"135"-15,0 0-76 0,0 0-31 16,0 0-27-16,0 0 4 16,0-63 7-16,0 56-13 15,9 0-9-15,32-6-18 16,12-9-5-16,23-5-1 15,3 0-11-15,14-1 2 16,-8 3-3-16,-6 9-12 16,-11 16-116-16,-25 0-135 15,-16 0-220-15</inkml:trace>
  <inkml:trace contextRef="#ctx0" brushRef="#br1" timeOffset="295260.8816">10633 12869 583 0,'0'0'157'16,"0"0"51"-16,0 0-84 15,0 0-61-15,0 0-27 16,0 0 20-16,143-72-2 15,-64 44 0-15,24-5-20 16,8 8-14-16,9 12-19 16,-9 4-1-16,-23 9-100 0,-38 0-317 15</inkml:trace>
  <inkml:trace contextRef="#ctx0" brushRef="#br1" timeOffset="296948.5664">9968 13426 273 0,'0'0'86'0,"0"0"42"15,0 0-33-15,0 0-10 16,0 0 40-16,0 0-6 16,-58-74-47-16,58 62-14 15,-9 2 4-15,9 5-5 16,-9 2 0-16,1 3-19 15,8 0-12-15,-18 0-16 16,9 0-7-16,-8 8 2 16,-7 7-5-16,-2 11 1 0,8 1 0 15,10 1 1-15,8-6 1 16,0 0 8-16,0-7-6 16,0-7 0-16,0-4-2 15,26-4 1-15,-9 0 6 16,10 0 1-16,-1 0-4 15,-2-12-3-15,-7-3-4 16,9-2-4-16,-17-5-1 16,0 7-4-16,-9-3-4 15,0 4 7-15,0 1-1 16,0 4 5-16,0 3-8 16,-9 2-1-16,-8 4-7 15,-10 0-2-15,1 0 19 0,8 0 0 16,-14 4 2-1,15 6 0-15,8 1 0 0,0 1 0 16,9 3 2-16,0 2 1 16,0-2 0-16,9-3 7 15,8-7 1-15,1-1-4 16,-3-4 3-16,2 0 11 16,-8 0 17-16,9-21-6 15,-10 1-24-15,1-2-9 16,-9 0-76-16,0-5-209 15</inkml:trace>
  <inkml:trace contextRef="#ctx0" brushRef="#br1" timeOffset="297667.525">9187 13168 570 0,'0'0'58'0,"0"0"131"15,0 0-63 1,0 0-47-16,0 0-2 0,0 0 1 16,0-46-5-16,0 46-28 15,0 0-24-15,0 0-7 16,0 5 13-16,0 1 0 15,0-2 4-15,0 8-10 16,0-2-6-16,-15 5-5 16,7 7-2-16,-10 4-8 15,-17 6 3-15,-6 8-3 16,-12-4 1-16,-8-4 6 16,-7 0-7-16,7-5 1 15,2-12 3-15,24 2 2 16,9-13-3-16,17 1 2 15,9-5-1-15,0 1-4 0,0 6-10 16,9 8 0-16,26 5 10 16,35 8 0-16,6 4 2 15,18 4-4-15,17 2 1 16,-5 6-95-16,-30-12-173 16</inkml:trace>
  <inkml:trace contextRef="#ctx0" brushRef="#br1" timeOffset="298527.2536">9764 13886 241 0,'0'0'379'0,"0"0"-285"16,0 0 86-16,0 0-62 16,0 0-2-16,0 0-18 15,-94-60-9-15,85 53 1 16,9 3-22-16,0-1-26 16,0 5-4-16,0 0-16 15,0 0-9-15,-9-1-1 16,9-4 5-16,0 5-7 15,0 0-3-15,0 0-1 0,0 0-6 16,0 0 0-16,0 0-8 16,0 0-2-16,0 11 3 15,9 11 7-15,9 5 0 16,8 0 2-16,0 5-1 16,-2 0 0-16,2-7 0 15,0-2-1-15,-17-13 0 16,0-5 0-16,6-5-1 15,-7 0 1-15,10-5 8 16,0-22 6-16,17-4-10 0,0-12 0 16,6-1-4-1,-6-5-3-15,9 2-27 0,-12 11-81 16,-20-2-342-16</inkml:trace>
  <inkml:trace contextRef="#ctx0" brushRef="#br1" timeOffset="311736.4708">6216 14839 381 0,'0'0'89'16,"0"0"-1"-16,0 0-33 16,0 0-20-16,0 0 39 15,0 0-7-15,0 0-6 16,0 0-13-16,9-13-25 15,-9 13 1-15,0 0-5 16,0 0 3-16,0 0-3 16,0 0 13-16,0 0-11 15,0 0-4-15,0 0 4 16,0-2 0-16,9-2-7 0,0 0 1 16,8-8-6-16,9 0-9 15,1 0 2-15,8-1-2 16,6 3 1-16,-15-3-2 15,6 9 1-15,-20 4-18 16,-6 0-89-16,-3 0-96 16,-3 0-121-16</inkml:trace>
  <inkml:trace contextRef="#ctx0" brushRef="#br1" timeOffset="312064.629">6158 15011 448 0,'0'0'38'16,"0"0"14"-16,0 0-36 16,0 0 50-16,0 0 55 15,0 0-32-15,67-26-9 16,-41 16-32-16,9-7-19 15,1 6-23-15,-4 2-6 16,3 8-8-16,-9-6-114 16,-8 7-322-16</inkml:trace>
  <inkml:trace contextRef="#ctx0" brushRef="#br1" timeOffset="312580.2305">7282 14242 520 0,'0'0'114'15,"0"0"72"-15,0 0-75 16,0 0-41-16,0 0-20 16,0 0 5-16,-59-12-19 15,33 30-29-15,-9 13 4 0,-1 12 1 16,10 8 4-16,3 0-2 16,23 2-7-16,0-4-3 15,0-11 3-15,0 2-3 16,41-12-3-16,-15-7 1 15,9-10-2-15,0-11-6 16,-3 0 6-16,-5 0 12 16,-1-9 5-16,1-14-7 15,-19-5-3-15,1 1-3 16,-9 4 2-16,0 6-6 16,-17 6-13-16,-27 11-15 15,-24 0-16-15,-11 15-30 16,12 29-19-16,5-1-85 0,13 5-222 15</inkml:trace>
  <inkml:trace contextRef="#ctx0" brushRef="#br1" timeOffset="312970.8652">7170 14926 586 0,'0'0'130'15,"0"0"23"-15,0 0-97 16,0 0-41-16,0 0-2 16,0 0 8-16,173-59-2 15,-114 44 6-15,-7 2-10 16,10 0-10-16,-21 7-5 15,-6 6-1-15,-9 0-77 0,-26 0-209 16</inkml:trace>
  <inkml:trace contextRef="#ctx0" brushRef="#br1" timeOffset="313408.4469">6974 15141 567 0,'0'0'99'0,"0"0"39"16,0 0-95-1,0 0-13-15,0 0 10 0,0 0 5 16,258-80-12-16,-208 69-8 15,-15 0-1-15,-9 6-9 16,-11-2-7-16,-12 7-3 16,-3 0 1-16,0 0-3 15,0 0-3-15,0 0 0 16,0 0-2-16,0 0 2 16,0 7 0-16,0 14 6 15,0 1 5-15,0 7 7 16,0 6-5-16,0-3 2 0,0 5-10 15,0-5 4-15,0 3-8 16,0-3 2-16,0-4-1 16,-3-1-2-16,-12-10-4 15,6-2-28-15,9-5-85 16,-8-3-76-16,-10-7-28 16</inkml:trace>
  <inkml:trace contextRef="#ctx0" brushRef="#br1" timeOffset="313736.4983">7086 15390 674 0,'0'0'91'0,"0"0"44"16,0 0-83-16,0 0-18 0,231-117 6 15,-146 89-9-15,-15 3-12 16,6 3-19-16,-23 11-16 15,-27-3-261-15</inkml:trace>
  <inkml:trace contextRef="#ctx0" brushRef="#br1" timeOffset="318043.2675">8285 16742 641 0,'0'0'37'15,"0"0"167"-15,0 0-113 16,0 0-37-16,0 0-6 16,0 0-6-16,-14-22 4 15,14 22 7-15,0 0 8 0,-3 0 2 16,3 0-10-16,0 0-14 15,-6 0-24-15,6 0-10 16,0 16-5-16,0 15-5 16,0 13 5-16,0 11 2 15,0-3-1-15,15 2-1 16,-7 0 5-16,1-2-2 16,-6-9 0-16,3-1-3 15,-6-8 1-15,0-14 1 16,0-4-1-16,0-4-1 15,0-12 1-15,0 0 0 16,0 0 1-16,0 0 3 16,0 0 0-16,0 0-1 0,0 0 0 15,0 0-4-15,0 0-5 16,-15 0-2-16,-28 0-8 16,-19 11 2-16,-5 5 7 15,5 4 3-15,-5-3 2 16,23 2 0-16,12-2 0 15,14-6 1-15,10 1-2 16,8-7-4-16,0 5 2 16,0-4 0-16,14 5 4 15,30-6 0-15,9 7 0 16,5-8-1-16,21 0 1 16,-3 3 2-16,12-7-1 0,-12 0 0 15,-17 4 0-15,-15 0-1 16,-9-4 0-16,-26 9 0 15,-1-1-5-15,-8 7 2 16,0 8 3-16,0 13 4 16,0 4-1-16,-26 13-2 15,9 2-1-15,-10-4 1 16,10 2-1-16,8-5 0 16,9-9 0-16,0-3 1 15,0 0-1-15,0-1 2 16,9 2 4-16,17 4-4 15,0-2-1-15,-17-3 4 0,9 2 1 16,-18-2-3-16,0-2 0 0,0-8-2 16,0-5-1-16,0-8 3 15,0-10-2-15,0-3-1 16,0 0-32-16,-9-20-136 16,-9-29-349-16</inkml:trace>
  <inkml:trace contextRef="#ctx0" brushRef="#br1" timeOffset="318527.6536">8013 16823 501 0,'0'0'62'16,"0"0"89"-16,0 0-54 16,0 0-39-16,0 0-20 15,0 0 16-15,-44 11 10 16,71-14 12-16,31-17-25 16,21 0-17-16,15-4-10 15,26 9-1-15,9-5-1 16,0 4 1-16,17 0 4 15,-9 5-3-15,-8-6-3 16,0 7-8-16,-18-6-4 16,-17 6-9-16,-41 5-1 0,-27 5 0 15,-11 0-46 1,-15 0-147-16,-24 0-209 0</inkml:trace>
  <inkml:trace contextRef="#ctx0" brushRef="#br1" timeOffset="319692.7661">3503 17527 787 0,'0'0'18'16,"0"0"79"-16,0 0 11 16,0 0 5-16,0 0-26 15,0 0-10-15,-94-55-26 16,94 55-13-16,0 0-9 15,0 0-3-15,0-8-9 16,0 1-5-16,0-10-8 16,9-2 5-16,32-2-9 15,3-6 3-15,0 5-6 16,0 7 5-16,-3 7-4 16,-6 8 2-16,-3 0-5 15,-3 28-8-15,4 16 12 16,-16 8-1-16,-8 0 4 0,-9 7-1 15,0 2 1-15,-35 2-1 16,-15 1 1-16,-11-4-1 16,-1-3 0-16,-5-15-1 15,5-7 1-15,13-15 0 16,14-3-1-16,26-17 0 16,3 0 1-16,6 0-1 15,0 0-2-15,0 0 0 16,0 0-9-16,15 0 11 15,28-5 1-15,19-7 2 16,14-3-3-16,18 3 1 16,8 1 1-16,1-2-2 0,-16 1 1 15,-11 5 0-15,-32 3-1 16,-11 0 1-16,-31 4-4 16,-2 0-1-16,0 0-29 15,-17 0-168-15,-27 0-334 16</inkml:trace>
  <inkml:trace contextRef="#ctx0" brushRef="#br1" timeOffset="320411.5302">4396 17544 542 0,'0'0'67'15,"0"0"-9"-15,0 0 5 16,0 0-24-16,0 0-24 16,0 0 6-16,-35 4 3 15,35-4 27-15,11 0 31 16,22 0-18-16,2 0-18 15,17 0 10-15,7 0-18 16,-1 0-19-16,4-9-9 16,-1 8 4-16,-17-6-12 0,-12 3 0 15,-23 4-2 1,0 0-3-16,-9 0-44 0,0 0-71 16,0 0-77-16,-9 4-37 15</inkml:trace>
  <inkml:trace contextRef="#ctx0" brushRef="#br1" timeOffset="320755.2766">4516 17425 657 0,'0'0'66'0,"0"0"121"15,0 0-96 1,0 0-30-16,0 0 25 0,0 0-17 15,0-27-17-15,0 27-12 16,0 0-19-16,0 0-21 16,9 19 0-16,26 13 25 15,9 3-11-15,-9 4-7 16,-3 9-6-16,-15 5 0 16,-17-2-2-16,0 8-22 15,0-4-129-15,0-8-104 16,-17-24-209-16</inkml:trace>
  <inkml:trace contextRef="#ctx0" brushRef="#br1" timeOffset="321880.2859">5291 17224 225 0,'0'0'334'16,"0"0"-256"-16,0 0 94 16,0 0-62-16,0 0-34 0,0 0 25 15,0-65-11 1,0 59-16-16,0 6-15 0,0 0-15 16,0 0-17-16,0 0-15 15,0 0-11-15,0 0-1 16,0 21-13-16,-20 7 10 15,-4 7 3-15,7-3 3 16,8-13 2-16,9-3-5 16,0-7 2-16,0-9 3 15,0 0 3-15,0 0-4 16,0 0 7-16,0 0 8 16,0 0-9-16,0 0 3 0,0 0 0 15,0 0-9 1,0 0-2-16,0-4 4 15,0-1-6-15,0-7 1 0,0 8-3 16,0 2 4-16,0 2-4 16,0 0 3-16,0 0-2 15,0 0-1-15,0 0 0 16,0 0 0-16,0 0 1 16,0 0-1-16,0 0 2 15,0 0 0-15,0 0 1 16,0 0-2-16,0-5-8 15,0 5-23-15,0-9-6 16,0 1 11-16,0 0 12 16,18 1 15-16,-10-5 2 15,10 4-1-15,-12-4 0 0,-3 9 4 16,-3-4-2-16,0 5-2 16,0-1 2-16,0-2 1 15,0 0 0-15,0-1 8 16,0 0-3-16,0 0 8 15,0-3 2-15,0 3-6 16,0 0-9-16,0 6 0 16,0-5-4-16,0 5 0 15,0 0 0-15,0 0-2 16,-9 0-5-16,-17 17 4 16,-1 15 3-16,-8 4-1 15,9 12 2-15,-6-1-1 16,14 2 1-16,18 6 4 0,0-3-2 15,0-5 1-15,0-2-2 16,18-9 2-16,17-4 1 16,-3-9-1-16,-6-11-3 15,1-4 0-15,-1-8 1 16,0 0-1-16,-2 0 4 16,2-4-1-16,9-19-4 15,-11 3 1-15,-7-8-1 16,-8-4-6-16,-9 5-8 15,0 5 4-15,0 7-17 16,-41 15-19-16,-12 0-35 16,1 15-58-16,-7 24-31 0,9-1-150 15</inkml:trace>
  <inkml:trace contextRef="#ctx0" brushRef="#br1" timeOffset="322302.1823">5092 17991 50 0,'0'0'721'0,"0"0"-609"15,0 0 65-15,0 0-92 16,0 0-44-16,0 0-17 15,62-22 10-15,-12 12 0 16,11 1 2-16,6-7 4 0,18-4-19 16,-6 1-2-1,6 2-12-15,-23 9-7 0,-4-3-2 16,-23 11-13-16,-17 0-91 16,-18 0-101-16,0 4-190 15</inkml:trace>
  <inkml:trace contextRef="#ctx0" brushRef="#br1" timeOffset="322739.7516">5230 18162 59 0,'0'0'596'0,"0"0"-563"0,0 0 72 15,0 0-54-15,0 0 12 16,0 0 34-16,76 0-14 16,-23-9-2-16,-4-7-14 15,4-4-29-15,0 6-21 16,-3 1-6-16,-15 1-7 16,-9 7 0-16,-8 3 1 15,-10 2-2-15,-8 0 1 16,0 0 8-16,0 0 12 15,0 0-2-15,0 0-18 16,0 0-4-16,0 0-5 16,0 23 5-16,0 9 11 0,0 4-4 15,0 13-4-15,-8-1 5 16,-10 9-6-16,9 7 3 16,-8-5-4-16,-1 3 1 15,9-15 1-15,1-12-1 16,-1-3-2-16,3-15 0 15,3 0-3-15,-3-11-16 16,3-2-83-16,-6 1-51 16,-5-5-61-16,5 0-107 15</inkml:trace>
  <inkml:trace contextRef="#ctx0" brushRef="#br1" timeOffset="323083.4297">5350 18575 853 0,'0'0'97'0,"0"0"88"16,0 0-98-16,0 0-49 16,0 0-2-16,293-123-5 15,-182 79-14-15,0-3-17 16,-9-1-44-16,-40-6-541 16</inkml:trace>
  <inkml:trace contextRef="#ctx0" brushRef="#br1" timeOffset="341365.2083">9266 16689 232 0,'0'0'176'16,"0"0"-121"-1,0 0-13-15,0 0-3 0,0 0 5 16,0 0 40-16,0 0 27 16,9 0-4-16,-9 0-39 15,0 0-17-15,0 0-19 16,0 0 2-16,0 0-8 16,0 0 0-16,0 0-7 15,0 0-9-15,0 0-2 16,0 0-4-16,0 0 5 15,0 0-5-15,0 0 1 16,0 0-5-16,0 0 0 0,26 0-21 16,24 0 19-1,11 0 2-15,33-6 8 0,26-9-4 16,9-7 9 0,26-1-5-16,18-1 1 0,-4 6-4 15,-14 1-4-15,-35 9-1 16,-32 1 0-16,-38 7-1 15,-24 0-1-15,-17 0-8 16,-9 27-22-16,0 10-97 16,-53-4-244-16</inkml:trace>
  <inkml:trace contextRef="#ctx0" brushRef="#br1" timeOffset="343178.115">10580 16560 456 0,'0'0'104'0,"0"0"97"16,0 0-72-16,0 0-44 16,0 0-1-16,0 0 4 15,-35-58 11-15,26 58-12 16,9 0-31-16,0 0-30 15,0 0-8-15,0 0-2 16,0 0-7-16,0 0 1 0,0 0-2 16,0 5-8-16,0 29-12 15,0 8 12-15,9 20 2 16,9-3 1-16,-1 4 0 16,9-4-3-16,-2-4 1 15,-7-6-1-15,1-8-1 16,-9-10 1-16,0-12 0 15,-9-6-3-15,8-5 3 16,-8-4 1-16,0-4 0 16,0 0 0-16,0 0 0 15,0 0-1-15,0 0-4 16,0 0-10-16,0 7-5 16,0-3 4-16,-26 8 13 0,-18 3-7 15,-14 7 2 1,-13 3 2-16,-5 3 5 0,-9 3 2 15,9-4-1-15,15 1 1 16,8-9-2-16,30-2-2 16,14-6-1-16,9 1-4 15,0-3-4-15,0-3 3 16,17-1 0-16,33-1 8 16,20 3 0-16,7-6 5 15,16-1-5-15,1 0 3 16,-6 0-2-16,-12 5 0 15,-6-1-1-15,-29 2-2 0,-15-1 1 16,-17 7-8-16,-9-3-2 16,0 3 3-16,0 4 8 15,-17 4 3-15,-16 4 2 16,-2-1-2-16,9 9-3 16,8 2 1-16,1-1 1 15,8-3-2-15,9 2 0 16,0-5-2-16,0 12 2 15,9 1 1-15,17 4-1 16,9 4 4-16,-3-1-2 16,-5 2 2-16,-10 6-1 15,-8 2-3-15,-9-2 6 16,0-4-5-16,0-7 2 16,0-12 0-16,0-4 4 15,0-13-1-15,-9 2-1 0,9-9-4 16,-8-6 1-16,8-2 0 15,0 7 1-15,-9-4 2 16,0 4-4-16,0 1 0 16,-14 9-1-16,-4-5 2 15,1 4-2-15,-9-1 0 16,-15 6 1-16,-2-10 0 16,-7 10 0-16,-20-11 0 15,-6 7 0-15,-11-6 3 16,-16 6-4-16,-16-8 1 15,8 2-1-15,0-4 0 16,8 2 2-16,10-1-2 0,5 0 0 16,4-1 0-16,-1 1 0 15,15 1 0-15,-15-5-4 16,9 5 3-16,-8-7 1 16,5 2 2-16,-6 0-2 15,27 4 1-15,6-3 4 16,11-1-5-16,15-4 0 15,17 2 1-15,1-2-1 16,8 0 0-16,0 4 0 16,0-4 4-16,-17 5-4 15,-1-5 1-15,-13 4-1 16,4 8-1-16,-5-7 1 16,6 1 0-16,9 5 1 0,17-11 1 15,0 0-1 1,9 0 5-16,0 0 4 0,0 0-2 15,0 0-6-15,0 0-2 16,0 0 0-16,0 0 3 16,0 0 2-16,0 0-4 15,0 0-1-15,0 0-1 16,0 0 1-16,9 0 0 16,9 0 0-16,-9 0 0 15,-9 0 0-15,8 0-1 16,-8 0-2-16,9 0 3 15,-3 0-6-15,3 0-32 0,-6 0-34 16,5 0-13 0,-8 0 45-16,6 0 24 0,-3 0 16 15,12-22 3-15,-6-14 0 16,-1-7 2-16,-8-4-5 16,0-8-21-16,0-8-127 15,0 13-196-15,0-2-318 16</inkml:trace>
  <inkml:trace contextRef="#ctx0" brushRef="#br1" timeOffset="344099.9337">11575 17571 693 0,'0'0'61'16,"0"0"158"-16,0 0-97 15,0 0-45-15,0 0-37 16,27-131-11-16,8 108-1 16,6-5 7-16,-6 7-10 15,9 3-11-15,0 4-2 16,-3 6 1-16,2 8-7 15,1 0-6-15,-3 17-5 0,-14 20 1 16,-19 13 4-16,-8 7 0 16,0 8 3-16,-43-1-1 15,2-7 4-15,-3-13-5 16,17-16 4-16,19-19-5 16,8-8 4-16,0-1 1 15,0 0-5-15,8-15-5 16,36-8 5-16,15-4 1 15,-7 10-1-15,16 9-1 16,-16 8 1-16,10 0-2 16,-12 8 1-16,-6 16 1 15,-3 7 9-15,-24 1 2 16,-17 6-1-16,0 5 0 16,-32 1 1-16,-47 11-7 15,-15-5-3-15,-17-1 2 0,-18 0-3 16,-8-9 0-16,-10-8-112 15,10-9-161-15,-1-23-390 16</inkml:trace>
  <inkml:trace contextRef="#ctx0" brushRef="#br1" timeOffset="345756.2167">10718 16588 465 0,'0'0'60'0,"0"0"38"16,0 0 21-16,0 0-33 16,0 0-14-16,0 0-24 15,-76 0-1-15,73 3-4 16,-3 5-15-16,6 1-7 16,0-2-5-16,0 9-12 15,23-2 4-15,56-4-7 0,68-2 38 16,66-8 13-16,71 0-1 15,67-27-21-15,44-5-11 16,27-4-11-16,23-4-4 16,29-1-4-16,-12 2 3 15,-23 3-3-15,-79 8-30 16,-102 9 9-16,-85 10-3 16,-89 9 20-16,-48 0-12 15,-36 0-5-15,0 5 21 16,0 12 6-16,0 1-6 15,0-2 0-15,0 0-36 16,0-2-60-16,0-8-68 0,0-2-35 16,8-4-20-16,1 0-172 15</inkml:trace>
  <inkml:trace contextRef="#ctx0" brushRef="#br1" timeOffset="346099.9342">15278 16388 352 0,'0'0'65'16,"0"0"69"-16,0 0-54 15,0 0 20-15,0 0-9 16,0 0 4-16,-249-47-35 16,187 67-10-16,-5 20-9 15,6 11 17-15,28 14-21 16,16-1-8-16,17-9-16 16,41-13-7-16,47-10 12 0,14-15 8 15,27-12-7-15,-9-5-1 16,0-12-9-16,-9-19 5 15,-32-12-7-15,-29 1-1 16,-33-6 6-16,-17 5 17 16,-26-5 2-16,-68 10-21 15,-34 7-10-15,-10 23-1 16,-26 8-11-16,0 40-65 16,-6 12-195-16</inkml:trace>
  <inkml:trace contextRef="#ctx0" brushRef="#br1" timeOffset="346975.7176">10460 18509 173 0,'0'0'34'16,"0"0"25"-16,0 0 7 15,0 0 21-15,0 0-11 16,0 0 3-16,-44-30 0 16,35 24 2-16,-8-5-24 0,2 5-22 15,-20-3-2-15,0 1 1 16,-15 8-12-16,-11 0 2 15,-1 0-16-15,-5 0 26 16,6 0-25-16,2 7 2 16,6 3 12-16,18 7-12 15,12-6 0-15,23-2-5 16,0 2-6-16,76-6 0 16,79-5 19-16,76 0 13 15,62-15 10-15,76-17-27 16,43-6-3-16,42-10 7 15,29-3-2-15,6-4-3 0,-9 2-7 16,-33 0 0-16,-51 10-1 16,-63 12-2-16,-93 12-4 15,-67 4 2-15,-62 9-2 16,-49 6-2-16,-30 0 0 16,-6 0 0-16,0 6 2 15,1 4-1-15,8 2 1 16,15-12-28-16,-6 0-40 15,-9 0-76-15,-3 0-26 16,-15-5-38-16,-17-12-198 16</inkml:trace>
  <inkml:trace contextRef="#ctx0" brushRef="#br1" timeOffset="347335.0919">15278 18024 300 0,'0'0'103'0,"0"0"32"16,0 0-13-16,0 0 27 16,0 0-47-16,0 0-1 15,-173-59-39-15,129 59 0 16,3 0-28-16,-12 0-15 16,12 26-5-16,-3 6-2 15,27 1 8-15,8 9 0 16,9-10-7-16,26 0-3 0,36-9 13 15,14-8 4-15,18-11-6 16,-7-4 0-16,-2 0-5 16,-17-4-9-16,-16-19-1 15,-17-1 2-15,-17-3 0 16,-18-5 9-16,0-6 1 16,-26 5-12-16,-18 1-2 15,-15 0-4-15,-2 15-3 16,-1 17-24-16,-5 0-142 15,-9 0-268-15</inkml:trace>
  <inkml:trace contextRef="#ctx0" brushRef="#br1" timeOffset="348101.6795">16214 16433 1017 0,'0'0'10'16,"0"0"140"-16,0 0-90 0,0 0-60 16,0 0 0-16,27 158 11 15,5-77 7-15,-6-1-9 16,-8-14 2-16,-1-9-5 15,1-14-3-15,-18-22-2 16,9-9 0-16,-9-8 2 16,0-4 7-16,0-4 10 15,0-29 14-15,0-19-20 16,-9-11-12-16,-9-8 10 16,9-21 4-16,-8-4 1 0,8 0 4 15,9 13-7 1,0 17-3-16,0 29-2 0,9 9-2 15,8 24-1-15,1 4-3 16,17 0-3-16,15 21 0 16,2 26 0-16,16 8 0 15,-7 19 2-15,-11 0 2 16,-6 1-3-16,-9-5-1 16,-9-6 0-16,-11-15-2 15,-6-14 3-15,-9-6-3 16,0-13-3-16,0-12-35 15,0-4-72-15,-18 0-131 16,-14-17-107-16</inkml:trace>
  <inkml:trace contextRef="#ctx0" brushRef="#br1" timeOffset="348460.8066">16232 16759 660 0,'0'0'81'15,"0"0"108"1,0 0-113-16,0 0-57 0,0 0 44 16,0 0-12-1,298-64-40-15,-201 52-11 0,-30 1-134 16,-41 7-429 0</inkml:trace>
  <inkml:trace contextRef="#ctx0" brushRef="#br1" timeOffset="349120.8264">16205 17965 545 0,'0'0'376'15,"0"0"-239"-15,0 0 27 0,0 0-63 16,0 0-70 0,0 0-30-16,-35 9 1 0,35 35 7 15,0 4 6 1,0-1 0-16,0 8-2 0,0-11-3 15,0-3-7 1,9-9-1-16,-9-11 0 0,9-11 3 16,-9-5-5-16,0-5 3 0,0 0 7 15,0-13 4 1,0-14 2-16,0-16-15 0,-18-10-1 16,-8-11 0-1,8-1-1-15,18 0 1 0,0 3-1 16,0 11 0-1,9 11 1-15,26 13-3 0,0 5 3 16,15 12 0-16,-6 10 0 16,-9 0-5-16,15 15 0 15,-15 19 4-15,-9-3-1 16,-17 7-2-16,-9 7 3 16,0-1 0-16,-9-6 2 15,-26-7-3-15,9-13 4 16,3-13-1-16,5-1 0 15,9-4 0-15,0 0-1 16,9 0-4-16,0-16-12 16,18-4 0-16,32 3 5 0,11 6 7 15,-2 11 1 1,-7 0 2-16,1 0-3 0,-12 23 3 16,-6 9 1-1,-17 0 0-15,-18 4-1 0,0 8-1 16,-35 3 2-1,-42 2 2-15,-19-1-1 0,-7-12-1 16,-8-9-9-16,0-11-33 0,9-12-94 16,14-4-221-1</inkml:trace>
  <inkml:trace contextRef="#ctx0" brushRef="#br1" timeOffset="350315.1654">18737 11696 104 0,'0'0'584'0,"0"0"-470"16,0 0 91-1,0 0-41-15,0 0-45 0,0 0-42 16,-76-91-28-16,76 91-32 0,0 20-17 16,0 29-1-1,0 18 1-15,9 9 6 0,0-6 9 16,-1-9-11 0,1-6-2-16,-9-10-1 0,0-13-1 15,0-10 0 1,0-13 0-16,0-9 3 0,0 0 4 15,0-4 6 1,-9-28-4-16,-26-17-7 0,0-14 0 16,9-13 0-16,-6-15 1 15,23-9-3 1,0 4-2-16,9 10-2 0,0 16 3 16,35 18 0-16,15 13 0 15,-6 12 0-15,5 12 1 16,-13 6-2-16,-1 5 0 15,0 4 1-15,-3 0-2 16,12 13-3-16,-9 14 0 0,-9 11 5 16,-17-2 0-1,-9 11-2-15,0-3-2 0,0-1-3 16,-44-7-14 0,0-4-4-16,-5-9 8 0,-4-8-4 15,18-8 7 1,-6-7 15-16,6 0 5 0,8 0-3 15,10 0 0 1,-1 0-2-16,18 0 0 0,0 0-1 16,0 0-2-16,0 0-17 15,0 27-13-15,27 4 32 16,17 5-1-16,5-2 0 16,13-3 0-16,-1-3 2 0,-2-2-1 15,2-4-73 1,-20-8-150-16,-14-8-182 0</inkml:trace>
  <inkml:trace contextRef="#ctx0" brushRef="#br1" timeOffset="350800.2283">19150 11673 817 0,'0'0'110'0,"0"0"17"15,0 0-93-15,0 0-33 16,0 0 50-16,26 150-17 0,-17-92-12 16,-9-3 6-1,0-12-10-15,0-6-6 0,0-15-7 16,0-8 0-16,0-13-3 16,0-1 4-16,0 0 10 15,0-10 19-15,0-22-18 16,0-11-7-16,0-11-6 15,0-10-3-15,0-10 2 16,0-1-3-16,-9 6 1 16,9 21 0-16,0 10 0 15,0 22 4-15,0 6 8 16,0 8-1-16,26 2-6 0,10 0-3 16,5 7 6-1,11 25-1-15,7 8-1 0,-7 10-4 16,1 4 8-16,-12 5 4 15,-15-6-10-15,-8 1-2 16,-9 0-1-16,-9-14-2 16,0-6-1-16,0-3 1 15,0-9 4-15,-18-7-4 16,1-8-4-16,-18-7-25 16,2 0-63-16,-19 0-110 15,-1-17-192-15</inkml:trace>
  <inkml:trace contextRef="#ctx0" brushRef="#br1" timeOffset="351527.6399">19202 11931 588 0,'0'0'137'0,"0"0"39"16,0 0-94-16,0 0-60 16,0 0 19-16,0 0 14 15,197-101-12-15,-145 79-13 16,7 1-19-16,-15-2-10 15,-9 12-1-15,0-1-23 16,-12-1-49-16,-5 11 19 16,-9-3 17-16,-1 5 12 15,-8 0 20-15,0 0 4 16,0 0 0-16,9 0 10 16,0 7 8-16,9 18 32 0,8 13-19 15,-3 6 13-15,-5 3-10 16,-1 7-10-16,-8-6-6 15,-9-10-5-15,0-2-1 16,0-9 4-16,0-10-6 16,0-7 0-16,0-6-4 15,0-4 9-15,-9-5 9 16,-8-22 0-16,-7-14-15 16,-2-7-9-16,9-11 0 15,-1-15 8-15,18-1-8 16,0 5 0-16,0 17 1 15,0 21 0-15,26 15-1 16,1 11 0-16,5 6 0 16,-6 0 2-16,9 6-2 15,-8 20 0-15,-1 7 3 0,-3 2-3 16,-14 0-1-16,-9 2 1 16,0-5 0-16,-9-10 0 15,-14-7 4-15,-3-4-3 16,8-11 5-16,9 0-5 15,1 0-1-15,-1 0-10 16,9-12-8-16,0-2-9 16,9 9 9-16,26 3 9 15,6 2 1-15,-6 0 1 16,9 21 5-16,-3 6-2 16,-15 9 4-16,0 4 3 15,-17-4-3-15,-9-2-2 0,0-3 2 16,-26 0 2-16,-24-8 8 0,-3-6-10 15,-8-17 6-15,2 0 3 16,-2 0-4-16,2-17-5 16,15-5-20-16,9-5-68 15,12 7-104-15,14-2-218 16</inkml:trace>
  <inkml:trace contextRef="#ctx0" brushRef="#br1" timeOffset="351886.9433">20224 11813 757 0,'0'0'100'16,"0"0"142"-16,0 0-136 15,0 0-99-15,0 0 29 0,0 0-14 16,249-80 0-16,-138 60 8 16,-9-2-6-16,-14 5-17 15,-21 7-7-15,-31 10-52 16,-36 0-236-16,-9 0-266 15</inkml:trace>
  <inkml:trace contextRef="#ctx0" brushRef="#br1" timeOffset="352027.5925">20300 12003 662 0,'0'0'124'16,"0"0"8"-16,0 0-31 15,0 0 1-15,284-59-38 0,-188 41-18 16,-11 4-42-16,-17 6-4 16,-42-3-213-16,-26-1-786 15</inkml:trace>
  <inkml:trace contextRef="#ctx0" brushRef="#br1" timeOffset="352668.2075">21453 11573 1057 0,'0'0'52'0,"0"0"179"16,0 0-152-16,0 0-77 15,0 0 4-15,0 0-6 16,-9 155 13-16,9-87 0 16,0-3-2-16,0-12 6 15,0-4-10-15,0-9-6 16,0-12 2-16,0-11 0 16,0-12-3-16,0-5 3 15,-8 0-1-15,-1 0 9 16,-18-22-4-16,-8-16-7 0,3-14 1 15,-3-12-1-15,0-13 1 16,9-17 2-16,-1-7-3 16,18 6 1-16,9-3-4 15,0 24 6-15,44 21-2 16,9 9 3-16,6 17-3 16,11 12 0-16,-3 10 2 15,3 5-3-15,6 0 0 16,-14 26 0-16,-4 7-3 15,-22 9 3-15,-19 7-3 16,-17 4 3-16,0 4 1 16,-53-1-1-16,-23-14-9 15,6-10-5-15,3-11 4 0,14-11 4 16,3-10 6 0,15 0 0-16,18 0 0 0,17 0 2 15,0 0-2-15,0 0-5 16,0 0-5-16,0 16-3 15,17 5 13-15,27 6 0 16,6 11 0-16,3 5 1 16,14-3 0-16,-6 0-2 15,-2-8 1-15,-6-5 0 16,-10-5-29-16,-19-7-142 16,-15-15-126-16,-9 0-320 15</inkml:trace>
  <inkml:trace contextRef="#ctx0" brushRef="#br1" timeOffset="353043.2008">21907 11772 873 0,'0'0'166'15,"0"0"20"-15,0 0-117 16,0 0-31-16,0 0 5 15,301-110-4-15,-225 89-9 16,3-5-13-16,-11 8-12 16,-16 3-1-16,-2-2-4 15,-24 9-2-15,-17 8-55 0,-9 0-103 16,0 0-69-16,-17 0-120 16,-27 11-75-16</inkml:trace>
  <inkml:trace contextRef="#ctx0" brushRef="#br1" timeOffset="353168.2306">22328 11615 308 0,'0'0'208'15,"0"0"-27"-15,0 0 5 16,0 0-67-16,0 0-34 16,0 0-14-16,-52 37-24 15,52-10 15-15,0 11 0 16,0 5-8-16,8 0-15 16,19 3-8-16,-1-2-17 15,-8-1-1-15,5-4-5 16,-5-3-5-16,-10 1-2 0,1-6-1 15,0-8-1 1,-9-1-8-16,0-12-41 0,0-5-78 16,0-5-91-16,0 0-149 15</inkml:trace>
  <inkml:trace contextRef="#ctx0" brushRef="#br1" timeOffset="353574.4563">22551 11701 696 0,'0'0'202'0,"0"0"44"15,0 0-41-15,0 0-103 0,0 0-71 16,0 0-8-16,0-39-14 16,26 66-4-16,0 12 12 15,15 5 9-15,-6 7-17 16,-8-2-1-16,-1 0-3 15,-17-2-5-15,-9-4-3 16,0-1 1-16,0-5-52 16,-26-3-63-16,-18-19-194 15,-6-15-279-15</inkml:trace>
  <inkml:trace contextRef="#ctx0" brushRef="#br1" timeOffset="353933.8404">22679 11952 824 0,'0'0'143'0,"0"0"11"16,0 0-69-16,0 0-38 16,0 0-17-16,0 0 8 15,249-59-20-15,-214 47-10 16,-8 3-4-16,-19-2 0 16,-8-6-4-16,0-4-11 15,0-6-45-15,0 3 8 16,-26-4 48-16,0 7 0 15,8 3 8-15,1 4 31 16,8 9 13-16,3-2 2 16,6 7-18-16,0 0-26 15,0 15-10-15,0 24 0 16,0 15 2-16,6 8 13 0,11-2-6 16,-8 2-1-1,0-2-4-15,0-1-4 0,-9-5-3 16,0-11-87-16,-9-24-216 15,-32-19-491-15</inkml:trace>
  <inkml:trace contextRef="#ctx0" brushRef="#br1" timeOffset="354074.4616">23376 11706 780 0,'0'0'128'15,"0"0"138"-15,0 0-150 16,0 0-80-16,0 0 1 16,0 0 1-16,258-91-8 15,-209 85-9-15,-5-3-12 0,-9 4-6 16,-8 3-3-16,-10 2-6 16,-14 0-113-16,-3 0-215 15,-12 2-460-15</inkml:trace>
  <inkml:trace contextRef="#ctx0" brushRef="#br1" timeOffset="354230.7126">23282 11887 809 0,'0'0'204'0,"0"0"-74"16,0 0-44-16,0 0 37 15,273-6-62-15,-159-10-29 16,-12-3-21-16,-8 1-11 15,-24 3-9-15,-38-2-272 0,-32-3-590 16</inkml:trace>
  <inkml:trace contextRef="#ctx0" brushRef="#br1" timeOffset="356512.2985">25144 11344 270 0,'0'0'209'16,"0"0"-50"-16,0 0 15 16,0 0-71-16,0 0-34 15,0 0-21-15,0 0 25 16,-18-73 6-16,18 65 4 16,0 8-31-16,0-5-22 15,0 5-11-15,0 0-12 16,0 0-7-16,0 0-2 15,0 0-2-15,44 0 3 0,9 0 0 16,14 0-3-16,-5 27 1 16,-4 3 0-16,-23 2-4 15,-26 1-1-15,-9 11 3 16,-26-2 5-16,-42 6 2 16,-11-5-2-16,3-12-2 15,15-4 2-15,11-15 6 16,24-7-1-16,8-5 4 15,18 0-4-15,0 0-5 16,0 0-12-16,9 0-1 0,26-7 8 16,15 2-6-1,2 5 11-15,16 0-4 16,-7 0 2-16,-2 12-2 0,-24 8 2 16,-9 2 0-16,-26 9-2 15,0 0 2-15,-35 5 0 16,-32 0 2-16,-21-4 0 15,12-5-6-15,-9-12-37 16,24-3 19-16,5-12-30 16,27 0-51-16,2-12-49 15,27-26-265-15</inkml:trace>
  <inkml:trace contextRef="#ctx0" brushRef="#br1" timeOffset="356918.4742">25934 11109 793 0,'0'0'164'0,"0"0"47"0,0 0-64 16,0 0-95-16,0 0-9 16,0 0-16-16,-9-29-13 15,9 63-12-15,0 19 4 16,18 16 12-16,8 12 9 15,0 4-6-15,1-1-9 16,5-9-6-16,3-4-4 16,0-7-1-16,-8-11 1 15,-4-6-4-15,-5-13 1 16,-10-9-51-16,-8-8-87 16,0-13-175-16,0-4-403 15</inkml:trace>
  <inkml:trace contextRef="#ctx0" brushRef="#br1" timeOffset="357293.4731">26244 11177 891 0,'0'0'72'16,"0"0"158"-16,0 0-82 15,0 0-81-15,0 0-37 0,0 0-17 16,-35-16-13-16,35 41 1 16,0 20 5-16,26 12 3 15,1 8 6-15,-7 11 3 16,10-7-7-16,-4-2-6 15,-9-7-2-15,-8-11-1 16,0-6-2-16,-9-11 0 16,0-9-5-16,0-4-33 15,-9-10-110-15,-17-9-185 16,-24-9-471-16</inkml:trace>
  <inkml:trace contextRef="#ctx0" brushRef="#br1" timeOffset="357730.982">27193 10793 753 0,'0'0'47'15,"0"0"165"1,0 0-60-16,0 0-64 0,0 0-34 16,0 0-32-16,-258 80-8 15,194 11 15-15,5 32 15 16,15 16-18-16,18 11 3 15,17-1-3-15,9-10-9 16,26-16-4-16,50-17-3 16,12-20-4-16,6-7 1 15,8-10-4-15,-8-9-2 16,-15-6 3-16,-12-13-2 16,-14-3-2-16,-18-7 0 15,-3-8-16-15,-14-3-19 16,-9-1-18-16,-9 1-59 15,0-4-141-15,-50-5-269 0</inkml:trace>
  <inkml:trace contextRef="#ctx0" brushRef="#br1" timeOffset="358871.6849">27532 11434 467 0,'0'0'67'16,"0"0"130"-16,0 0-30 15,0 0-53-15,0 0-12 16,0 0-31-16,-35-108-8 16,35 93-7-16,0-1-17 15,17 0-23-15,10 8-11 16,8 0-2-16,6 8 0 0,12 0 1 16,-9 8-4-16,5 23 0 15,-22 5 0-15,-1 11-1 16,-26 7 1-1,0 5-1-15,-62 4 1 0,-14-4 0 16,-8-10-6-16,13-12-10 16,16-15 16-16,25-9 2 15,22-10 1-15,8-3-3 16,0 0 0-16,0 0-12 16,17 0 6-16,24 0 6 15,21 0 1-15,5 0-1 16,3-4 1-16,6-3 0 0,3 2 3 15,-3-2-2-15,0-1-2 16,-5-4-37-16,-4 0-125 16,-32-8-79-16,-17-2-149 15</inkml:trace>
  <inkml:trace contextRef="#ctx0" brushRef="#br1" timeOffset="359246.6959">28194 11451 659 0,'0'0'141'16,"0"0"34"0,0 0-95-16,0 0-36 0,0 0 11 15,0 0-12-15,204-17-7 16,-142 6-12-16,-4-1-10 15,-5-2-8-15,0 2-6 16,-21 6-12-16,-6-3-92 16,-17 4-132-16,-9-7-158 15</inkml:trace>
  <inkml:trace contextRef="#ctx0" brushRef="#br1" timeOffset="359402.9404">28296 11267 682 0,'0'0'90'16,"0"0"170"-16,0 0-111 16,0 0-71-16,0 0-49 15,0 0-20-15,-9 4 24 16,44 31-5-16,-8 8 8 16,-1 5-14-16,6 6-11 15,-5-4-2-15,-1 1-7 16,0-6-2-16,-17-5-3 15,3-4-59-15,-1-8-122 16,-11-16-172-16</inkml:trace>
  <inkml:trace contextRef="#ctx0" brushRef="#br1" timeOffset="359824.821">29294 10776 555 0,'0'0'258'0,"0"0"-117"0,0 0 28 15,0 0-67-15,0 0-62 16,0 0-34-16,-61 12-3 16,34 57 9-16,-8 16 14 15,3 6-4-15,23-1 9 16,9-10-7-16,0-15-7 16,0-11-2-16,50-6-5 15,3-16-9-15,2-11 3 16,18-10-3-16,-11-11-1 15,5 0 4-15,-14 0-3 16,-21-5 9-16,-14-17-4 16,-18 0-1-16,0-2-5 15,-18-4-2-15,-41 1-4 0,-11 6-17 16,3 7-9 0,-3 11-26-16,11 3-62 0,6 11-51 15,7 16-194-15</inkml:trace>
  <inkml:trace contextRef="#ctx0" brushRef="#br1" timeOffset="360199.8241">29069 11701 836 0,'0'0'135'15,"0"0"29"-15,0 0-107 16,0 0-30-16,0 0-6 15,0 0 14-15,275-55 0 16,-182 34-18-16,4 1-3 16,-12 3-11-16,0 8-3 0,-15 3-14 15,-32 6-161 1,-17 0-199-16</inkml:trace>
  <inkml:trace contextRef="#ctx0" brushRef="#br1" timeOffset="360590.4606">29042 11929 623 0,'0'0'23'0,"0"0"64"15,0 0 11-15,0 0-13 16,0 0-18-16,0 0-12 0,243 19-2 15,-167-19-1-15,-20-7-7 16,17-3-11-16,-20-7-3 16,-12 7-13-16,-15 0-4 15,-8 9-5-15,-18 1 8 16,0 0 12-16,0 0-4 16,0 0-7-16,0 1-17 15,0 26 11-15,-27 8-4 16,10 8-2-16,-13 11 2 15,19 9 5-15,-7 4-8 16,9-4 1-16,1 1-2 16,-1-10-4-16,9-12 0 0,0-15-1 15,0-6 0-15,0-11-32 16,0-5-46-16,0-5-87 16,-9 0-3-16,-8-23-249 15</inkml:trace>
  <inkml:trace contextRef="#ctx0" brushRef="#br1" timeOffset="360736.1003">29285 12261 184 0,'0'0'610'0,"0"0"-441"16,0 0-16-16,0 0-91 16,0 0-40-16,223-134 13 15,-130 109-8-15,1 3-8 16,-15 0-14-16,-3 2-3 0,-23 2-2 15,-15-3-128-15,-18-3-249 16</inkml:trace>
  <inkml:trace contextRef="#ctx0" brushRef="#br1" timeOffset="361100.1395">29546 10801 951 0,'0'0'80'16,"0"0"63"-16,0 0-6 15,0 0-76-15,0 0-51 0,322 19 18 16,-176 88-7-16,9 31 5 15,0 18 3-15,-23-3-8 16,-24-2-10-16,-49-7-8 16,-50 5-3-1,-42 17-3-15,-113 16-63 0,-71-1-263 0</inkml:trace>
  <inkml:trace contextRef="#ctx0" brushRef="#br1" timeOffset="507124.3982">18342 13409 129 0,'0'0'201'15,"0"0"-9"-15,0 0-13 16,0 0-41-16,0 0-11 16,0 0-12-16,0 0-10 15,35-26-4-15,-35 26-22 16,0-6-28-16,0 6-14 15,0-5-19-15,0 1-8 16,-9 4-10-16,-23 0-6 16,-12 0 3-16,0 0 3 15,-8 0 4-15,-7 15 0 0,15 0 4 16,-6 3-2-16,15-3 0 16,9 2-2-16,17-2-3 15,0 2-2-15,9 0-2 16,0 3-1-16,18 0 4 15,26-5 3-15,-3 7 1 16,-6-5-3-16,9-2-1 16,-9 3-1-16,6 3 1 15,-15-5 0-15,-8 6 1 16,-9 3-1-16,-9 3-4 16,0-1 3-16,0-3-1 15,-27-1 2-15,-8-7-3 0,3-10 6 16,-3-1-3-16,-9-1 3 15,9-4-3-15,-15 0-15 16,15 0-24-16,0 0-82 16,11 1-153-16,24-1-134 15</inkml:trace>
  <inkml:trace contextRef="#ctx0" brushRef="#br1" timeOffset="507508.8905">18576 13485 655 0,'0'0'101'0,"0"0"120"16,0 0-71-16,0 0-56 0,0 0-15 16,0 0-17-16,0-59-25 15,0 59-5-15,0 0-18 16,0 0-2-16,9 0-12 15,-3 22 0-15,2 15 1 16,10 6 4-16,-9-2 3 16,8 2-1-16,-8-4-4 15,-9-2-1-15,9-5-2 16,-9-1 1-16,0-10 0 16,0 2 2-16,0-8-3 0,0-3-4 15,0-2-30 1,0 0-79-16,0 2-85 0,-44-12-77 15,-6 0-397-15</inkml:trace>
  <inkml:trace contextRef="#ctx0" brushRef="#br1" timeOffset="508290.3609">18351 13692 627 0,'0'0'170'0,"0"0"-29"16,0 0-107-1,0 0 1-15,0 0 42 0,0 0-30 16,284-15-11-16,-214 4-8 16,-12 6-9-16,-5-5-7 15,-12 4-8-15,-15 0 0 16,-8 0-2-16,8-3 2 16,-8-3 0-16,-1-3-1 15,-8-2 3-15,0 2-3 16,-3-2 3-16,-6 2 3 15,0 2 6-15,0 10 11 16,-24-2-11-16,-2 5-9 16,0 0 4-16,8 0 3 15,1 16-8-15,-1 8-4 16,18 8 0-16,0-4 1 0,0 5 1 16,0-5-2-16,18-9 3 15,17 4 0-15,9-6 0 16,5-9 4-16,-5-1-5 15,0-3-1-15,-12-4-2 16,-5 0-29-16,-10 0-39 16,1-4-13-16,-1-19 1 15,-8-9 5-15,-9 1 38 16,0-8 35-16,0 1 2 16,0 2 7-16,0 8 22 15,0 13 30-15,0 3-7 16,0 8 11-16,9 4-15 0,0 0-25 15,14 21-14-15,4 13 32 16,-1 19 0-16,0 1-6 16,-8 3-4-1,-1 3-12-15,-8 4-4 0,-9-10-5 16,0-5-5-16,0-18 2 16,0-11-3-16,0-8-1 15,0-12 0-15,0 0 0 16,0 0 8-16,0-16 17 15,-17-23-20-15,-10-8-7 16,10-17 0-16,-1 0 0 16,1 1-1-16,17 3 0 15,0 12 0-15,0 8-2 0,17 8 0 16,9 12 2 0,10 4-2-16,-4 7 1 0,3 9-2 15,0 0-2-15,0 0 2 16,-3 21 0-16,-14 3 1 15,-9-1-1-15,-9 0-1 16,0-2-3-16,-9-6-16 16,-32 7 10-16,-12-6-4 15,1 0-26-15,-7-11-37 16,15 6-77-16,-6-11-50 16,6 0-227-16</inkml:trace>
  <inkml:trace contextRef="#ctx0" brushRef="#br1" timeOffset="508790.3597">20028 13480 651 0,'0'0'112'0,"0"0"144"15,0 0-103-15,0 0-63 16,0 0-27-16,0 0-16 0,-18-27-27 16,18 27-14-16,0 4-6 15,0 24 0-15,0 7 11 16,0 10-2-16,-17-4 0 15,-10 2-5-15,-8-4-4 16,9-7 3-16,-6-5 3 16,14-11-1-16,9-7-1 15,1-4-3-15,8-3 3 16,0-2-1-16,0 0-3 16,0 0 0-16,0 0 1 15,35 0 3-15,14-11 2 16,4-2-4-16,6 3-2 0,2-3 0 15,6 1 2-15,-14 5-2 16,0-1 0-16,-12-1 0 16,-6 5 0-16,-9 0-7 15,-8 4-69-15,-9 0-98 16,-9 0-66-16,0 0-61 16,0 4-88-16</inkml:trace>
  <inkml:trace contextRef="#ctx0" brushRef="#br1" timeOffset="509165.3073">20241 13698 422 0,'0'0'161'0,"0"0"84"16,0 0-87-16,0 0-21 15,0 0-21-15,0 0-6 0,-79-53-35 16,79 53-34-16,0 0-20 16,0 0-16-16,0 28-2 15,0 7 6-15,0 8 0 16,0 6-5-16,0 5-4 15,0 8-2-15,-32-3-63 16,-29-16-303-16</inkml:trace>
  <inkml:trace contextRef="#ctx0" brushRef="#br1" timeOffset="509774.6992">17520 14382 552 0,'0'0'57'15,"0"0"145"-15,0 0-89 16,0 0-51-16,0 0-8 16,0 0 12-16,-27 0 16 15,27 0-6-15,0 0-5 16,0 0-20-16,0 0-15 16,0 0-9-16,0 0-12 15,0 0-8-15,0-5-2 16,18 5-4-16,31-8 5 0,13 5-4 15,23-2 7-15,3 0-5 16,14-1 8-16,9 2-1 16,9-8 2-16,18 2-2 15,-1-2-4-15,-8 2 0 16,-9 3-6-16,-9 3 1 16,-8-2-1-16,-24 6 0 15,-3 0-1-15,-6 0 0 16,-2 0 1-16,2 0 0 15,6 0-1-15,0 0 3 16,3 0-3-16,-3 0 0 16,-6 0 1-16,6 0 0 15,-5 0 0-15,-4 0-1 0,-6 0 4 16,-2 0-3 0,2-5 9-16,-11 5 3 0,3-6-2 15,0-3-4-15,-12 1 1 16,-6 4-7-16,-9-1 1 15,-17 5 0-15,-9 0 0 16,0 0-2-16,0 0-2 16,0 0-6-16,0 0-1 15,-27 17-29-15,-16 13-42 16,-34-13-160-16,-10-17-474 16</inkml:trace>
  <inkml:trace contextRef="#ctx0" brushRef="#br1" timeOffset="511462.4151">2997 2857 41 0,'0'0'439'0,"0"0"-296"0,0 0 25 15,0 0-68-15,0 0-19 16,0 0-10-16,0 0-13 16,-27-12-15-16,27 12-3 15,-8 0-9-15,8 0-8 16,0 0 7-16,0-5 3 15,0 5-8-15,0-1-9 16,0 1-7-16,0 0-8 16,26 0-1-16,18 0 6 15,32 0 11-15,18 0 8 16,17-3-9-16,9 2 4 16,17-2-7-16,1-1-5 15,0-3-2-15,-1 4-4 0,-5-2 0 16,-6 4-1-16,-12-2 0 15,-3 1 1-15,-9-2 0 16,1 1-2-16,8 0 4 16,0-4-3-16,3 3 1 15,6-1 3-15,0 1-5 16,0 4 0-16,-8 0 2 16,-19 0-1-16,-8 0-1 15,-23 0 0-15,-18 0 0 16,-9 0 0-16,-9 0 1 15,-3 3-3-15,-5-2 4 16,0-1-1-16,-1 0-1 16,1 0 0-16,-9 0 1 0,-1 0 3 15,-2 0-2-15,-6 0 1 16,0 0 4-16,0 0 14 16,0 0-4-16,0 0-4 15,0 0-5-15,0 0-8 16,0 0-5-16,0 0-43 15,-6 0-135-15,-46 0-573 16</inkml:trace>
  <inkml:trace contextRef="#ctx0" brushRef="#br1" timeOffset="512775.1714">21023 13836 622 0,'0'0'80'0,"0"0"92"16,0 0-99-16,0 0-29 16,0 0 13-16,0 0 7 15,0 0-12-15,35-57-7 16,-12 55-14-16,21-3-16 16,27-4 4-16,13 1 9 15,28 0-3-15,8-3-9 16,0-1-2-16,0 1-7 15,-18-4-3-15,-32 9-2 16,-17 2-2-16,-21-1-3 0,-23 3-9 16,-9 2-51-16,0 0-45 15,0 0-78-15,0 0-141 16,-41-4-59-16</inkml:trace>
  <inkml:trace contextRef="#ctx0" brushRef="#br1" timeOffset="513243.9854">21597 13542 442 0,'0'0'96'0,"0"0"3"0,0 0 42 16,0 0-29-1,0 0-52-15,0 0-5 0,-33-22-4 16,33 22 6-16,0 0 3 15,0 0-11-15,0-3-7 16,0 3-4-16,0 0-13 16,0 0-4-16,0 0-10 15,0 0-7-15,18 0 6 16,32 0 11-16,20 0-7 16,15 0-8-16,8 0 0 15,-14 8-1-15,-2 0-5 16,-34-4 0-16,-2 3-3 15,-23 1 3-15,-9 5-3 0,-9 9 0 16,0 3 3 0,0 12 3-16,-27-3-2 0,-14 7 6 15,-11 3-5-15,-7-2-2 16,24-10 0-16,-9 0 3 16,18-10-2-16,11-10-1 15,6-4 1-15,1-8-1 16,8 2 0-16,0-2 0 15,0 0-4-15,0 0-4 16,0 0-104-16,-9 0-117 16,-26 0-204-16</inkml:trace>
  <inkml:trace contextRef="#ctx0" brushRef="#br1" timeOffset="514150.16">23505 13463 747 0,'0'0'146'15,"0"0"56"-15,0 0-67 16,0 0-46-16,0 0-48 16,0 0-41-16,0 0 0 15,-9 49 0-15,9 19 27 16,0 8-7-16,0-8 5 15,0-5-16-15,0-3-1 16,0-11-5-16,0-10-3 16,0-8 0-16,-9-7-5 0,0-11-69 15,1-13-128-15,-10 0-139 16,-20-32-453-16</inkml:trace>
  <inkml:trace contextRef="#ctx0" brushRef="#br1" timeOffset="514759.5482">22902 13552 572 0,'0'0'50'0,"0"0"114"15,0 0-87-15,0 0-39 16,0 0 4-16,225-89 19 15,-131 68-14-15,0-5-13 16,2 4-19-16,7 0-11 16,-19 7 3-16,-13 3-7 15,-13 1 0-15,-14 2-15 16,-6 1-11-16,0 4-1 16,-20 4-3-16,-9-4 14 15,-9 4 13-15,0 0 3 16,0 0 1-16,0 0 6 15,8 0 6-15,-8 0 3 16,9 8-6-16,9 20 31 0,-1 10-5 16,7 0 7-16,-7 11-17 15,1 1 1-15,-9 5-1 16,-1-1-10-16,-8-6-2 16,0-1-1-16,0-8-5 15,0-8 2-15,0-10 0 16,0-9-9-16,-8-7 1 15,8-5 1-15,0 0 0 16,0 0 17-16,0-17 4 16,0-15-14-16,0-4-3 15,26 2-7-15,9-2 0 16,6 8 0-16,3 3 1 0,-9 7-1 16,6 4 0-16,-15 14 4 15,1 0 3-15,-1 0-2 16,0 15 1-16,7 12 4 15,-7 4 1-15,0-4-3 16,-17 5-8-16,-9-1-2 16,0 1-17-16,0 3-100 15,0-15-169-15,-9-15-228 16</inkml:trace>
  <inkml:trace contextRef="#ctx0" brushRef="#br1" timeOffset="515197.0473">24793 13768 568 0,'0'0'194'0,"0"0"-57"16,0 0-30-16,0 0-41 15,0 0-13-15,0 0 3 16,172-80-18-16,-163 65-1 15,-9 3-9-15,0 0-9 16,0-4 6-16,0 5-3 16,0-5-9-16,0 2 5 15,-18 2-5-15,-8 3 2 0,9 3-5 16,-1 1 4 0,0 5 2-16,1 0-12 0,5 0 0 15,0 0 1-15,4 20 3 16,-1 7-5-16,9 11 3 15,0-2-3-15,0-2 4 16,0-2-1-16,29-7-2 16,9-2 2-16,-11 1-5 15,8-7 1-15,-9-6-1 16,6 1 0-16,-5-7-1 16,-1-5-7-16,0 0-36 15,15 0-52-15,3-11-106 16,-18-15-145-16,1-1-330 15</inkml:trace>
  <inkml:trace contextRef="#ctx0" brushRef="#br1" timeOffset="515603.3014">25290 13575 727 0,'0'0'162'16,"0"0"15"-16,0 0-40 15,0 0-82-15,0 0-35 16,0 0-12-16,0-18 18 15,26 45 23-15,10 8-8 16,13 11-6-16,-14 2-9 16,1-1-13-16,-7 2-5 15,9-11-4-15,-21-5-1 16,1-13-3-16,-9-12 1 0,-9-8 1 16,0 0 2-1,0 0 8-15,9-22 6 0,-9-17-6 16,8-8-9-16,1-6-1 15,9-6-2-15,-7 4 1 16,10 2 0-16,-12 15-1 16,8 8-1-16,-8 15-2 15,-9 15-14-15,0 0-43 16,9 0-133-16,-9 15-155 16,0 1-300-16</inkml:trace>
  <inkml:trace contextRef="#ctx0" brushRef="#br1" timeOffset="516009.5551">26089 13724 773 0,'0'0'126'0,"0"0"22"16,0 0-57-16,0 0-42 15,0 0-1-15,0 0-13 16,111-41-8-16,-111 31-1 16,0-2-7-16,0-10-11 15,-26 7-3-15,-6-2-2 16,-3 7 19-16,8 5 2 16,1 4-8-16,-3 1-1 0,8 0-1 15,4 6-3-15,-1 19 0 16,9 2-4-16,9 5 3 15,0 2 1-15,0-2-4 16,9 0-4-16,26-1 5 16,6-4-7-16,-6-5-1 15,0-7 1-15,4-3-1 16,7-2-38-16,-11-6-91 16,-8-4-138-16,-18-4-237 15</inkml:trace>
  <inkml:trace contextRef="#ctx0" brushRef="#br1" timeOffset="516150.188">26089 13724 784 0</inkml:trace>
  <inkml:trace contextRef="#ctx0" brushRef="#br1" timeOffset="516306.4371">26089 13724 784 0,'240'-106'148'0,"-240"106"37"0,9 0-113 0,26 1-61 0,0 25 52 16,-3 6-11-16,3 11 2 15,-8 0-1-15,-10 3-22 16,-8-2-12-16,-9-6-6 15,0-6-9-15,0-12-4 16,0-13 4-16,0-2-1 16,0-5 1-16,0 0 5 15,0-24 5-15,0-16-14 16,0-4 3-16,0-8-2 0,0 8-1 16,0 6 0-1,32 6 1-15,3 7-1 0,1 8-1 16,-1 7 1-16,-3 10 0 15,3 0 2-15,0 5-1 16,0 22 0-16,6 4 4 16,-14 1 0-16,-1-1-2 15,0 1-3-15,-14 3 0 16,-6-10-8-16,-3 1-58 16,-3-13-105-16,0-3-78 15,0-10-179-15</inkml:trace>
  <inkml:trace contextRef="#ctx0" brushRef="#br1" timeOffset="516712.6875">27137 13673 871 0,'0'0'92'0,"0"0"150"16,0 0-129-16,0 0-80 15,0 0-28-15,0 0 35 16,0 47 2-16,9-12 1 15,-1 5-11-15,-8-3-16 16,9-5-7-16,0-5-1 16,0-6-7-16,0-6-1 15,-6-3 0-15,-3-3-7 0,0-2-48 16,0-7-109 0,0 0-180-16,-21-12-230 0</inkml:trace>
  <inkml:trace contextRef="#ctx0" brushRef="#br1" timeOffset="516853.3148">26982 13372 869 0,'0'0'93'0,"0"0"148"16,0 0-102-16,0 0-88 15,0 0-12-15,0 0-18 16,88-50-21-16,-88 50-2 0,0 8-134 16,-27 2-325-16</inkml:trace>
  <inkml:trace contextRef="#ctx0" brushRef="#br1" timeOffset="517603.4782">27532 13724 544 0,'0'0'104'0,"0"0"123"16,0 0-68-16,0 0-32 16,0 0-26-16,0 0-17 15,0-86-30-15,0 86-24 16,0 0-15-16,0 0-9 16,0 0-4-16,0 0-2 0,9 0-2 15,17 0 2-15,24 7 1 16,-15 14-1-16,9 5-1 15,-15 10-1-15,0 4 2 16,-11 2-4-16,-18 2-1 16,0-7 5-16,0-5 1 15,-9-7 2-15,-8-14 3 16,8-4 0-16,-3-7-4 16,12 0 13-16,-9-3 5 15,7-21-9-15,-7-14-5 16,0 1-4-16,9-17-1 15,0 7 1-15,0-3-2 16,18 3 0-16,22 14 2 0,4 7-2 16,0 11-1-16,15 10-1 15,-15 5 2-15,14 0-1 16,-5 15-2-16,0 16 3 16,-4 2 2-16,-5-1 1 15,-9 6-3-15,-2-2-1 16,-16 2 0-16,-17-6-10 15,0 0-78-15,0-10-208 16,0-22-268-16</inkml:trace>
  <inkml:trace contextRef="#ctx0" brushRef="#br1" timeOffset="519119.4007">28709 13708 586 0,'0'0'81'0,"0"0"-9"15,0 0-57-15,0 0 18 16,0 0 30-16,0 0-3 15,102 5-8-15,-76-5-1 16,-8 0 1-16,8 0-8 16,6 0-9-16,-5-8-10 15,8-9-13-15,-9 6-6 16,-5-10 2-16,-12-1 7 16,-9 0 4-16,0-3 0 15,0-2 0-15,-3 0 1 16,-24 4-11-16,-8 2 1 15,0 5-3-15,6 6 2 16,17 9-6-16,-5 1-2 0,8 0 1 16,0 0 5-16,-9 18-5 15,1 14 0-15,-1 4 2 16,9 8 6-16,9-3 0 16,0-1-4-16,0-8 2 15,0-5-4-15,27-8-1 16,-1 2-2-16,9-10-1 15,15-7 0-15,20-4-32 16,15 0-83-16,18 0-71 16,2-24-216-16</inkml:trace>
  <inkml:trace contextRef="#ctx0" brushRef="#br1" timeOffset="520181.9951">29645 13580 327 0,'0'0'289'16,"0"0"-137"-16,0 0 23 15,0 0-93-15,0 0-23 16,0 0-13-16,-164-68-13 15,120 73-3-15,-14 15-10 0,5 8 2 16,15-1-5-16,18 5-3 16,11-7-7-16,9-1-6 15,0-9-1-15,20-5 0 16,36-3 1-16,-3-7 4 16,5 0-1-16,-5-7-4 15,-6-10-57-15,-9-3 2 16,-12-3 21-16,-17-3 24 15,-9 6 10-15,0 3 5 16,0 7 7-16,0 5 9 16,0 2 5-16,0 3-13 15,0 0-13-15,0 30 0 0,0 12 5 16,9 12 11-16,-1 3-3 16,1 7 1-16,0 5-2 15,-9-7-3-15,0-2 0 16,0-16-7-16,0-12 0 15,0-16-2-15,0-11 0 16,0-5 0-16,9 0 4 16,2-15 6-16,19-18 5 15,-4-21-14-15,0-1-1 16,10-11-1-16,-16-3-2 16,9-3-7-16,-2 5 7 15,-1 7 3-15,-8 11 1 16,-1 14 2-16,1 19 2 15,-4 4 4-15,-5 12 0 16,9 0-9-16,-1 8 4 0,10 23-3 16,2 15 3-16,18 4 4 15,-12-1-3-15,0-2 2 16,-9-4-3-16,6-6 2 16,-14-11-2-16,8-10-2 15,-8-11 0-15,-1 1 1 16,-8-6 0-16,3 0 6 15,8-17 1-15,-2-10-7 16,0-3-3-16,-1-4-2 16,1-3-9-16,-10 6 5 15,-8 5 4-15,9 9 2 16,-9 5 2-16,0 8-2 0,0-2 0 16,0 6 0-16,9 0-6 15,-6 0-8-15,14 27 10 16,13 0 4-16,5 12 4 15,-9-12 1-15,9 1 1 16,-2-9-4-16,-7-3 0 16,0-11 3-16,1-5-5 15,5 0 9-15,-6 0-3 16,9-17-2-16,0-6-1 16,-17-5-3-16,5-6-1 15,-5 1-7-15,-9-3 3 16,-9 4 4-16,8 10-2 15,-8 16 3-15,0 6 0 0,0 0-1 16,9 11-20-16,0 21 21 16,9 5 0-16,-1-3 7 15,-5-2-3-15,8 0-3 16,-11-11 0-16,0-6-1 16,0-3 0-16,-9-3-26 15,0-9-128-15,-9 0-191 16</inkml:trace>
  <inkml:trace contextRef="#ctx0" brushRef="#br1" timeOffset="520369.4108">30760 13302 872 0,'0'0'121'15,"0"0"42"-15,0 0-106 16,0 0-57-16,0 0-5 16,0 0-169-16,-17-17-377 15</inkml:trace>
  <inkml:trace contextRef="#ctx0" brushRef="#br1" timeOffset="521010.0435">31226 13624 437 0,'0'0'446'0,"0"0"-263"16,0 0 2-16,0 0-69 16,0 0-67-16,0 0-24 15,-18-76-2-15,18 76-17 16,0 12-5-16,26 20 1 16,7 10 6-16,2 5 0 15,-9-4-2-15,9-4-6 16,-17-2 2-16,5-10-2 15,-14-12 1-15,0-4-1 0,-9-10 0 16,9-1 1-16,-9 0 0 16,0 0 7-16,0-22 0 15,0-10-6-15,0-5-1 16,0-6 0-16,0-11 0 16,8 0 3-16,-8 11-2 15,9 7-2-15,0 8-1 16,8 12-2-16,-8 12 1 15,-9 4-16-15,12 0-66 16,3 4-218-16,-1 12 40 16,-5 7-354-16</inkml:trace>
  <inkml:trace contextRef="#ctx0" brushRef="#br1" timeOffset="521697.5779">31843 13708 585 0,'0'0'220'16,"0"0"-57"-16,0 0-1 0,0 0-92 15,0 0-39 1,0 0-25-16,-146-52 9 0,111 61-13 16,-6 14 6-16,23-3 3 15,9 4 2-15,9-1-8 16,0-6-4-16,0-2-2 16,0-7 0-16,36-8 1 15,13 0 0-15,4 0-17 16,-15-23-53-16,0-2-21 15,-12 2 20-15,-17-3 51 16,-9 1 20-16,0 3 0 16,0 10 10-16,0 2 31 0,0 10 9 15,0 0-11 1,0 0-39-16,0 10 5 0,0 17-4 16,0 5 16-16,18 6-3 15,17-11-2-15,6-3-2 16,-6-7-1-16,9-6 1 15,6-4 1-15,-6-7 6 16,-9 0-4-16,-3 0-5 16,-6-22-3-16,-8-6 0 15,-9-4-1-15,-9-10-3 16,0-7 1-16,0-9 0 16,0-16 2-16,-27-17 1 15,1-1 11-15,2 1 12 16,16 16 7-16,-1 26-12 15,9 25-11-15,0 24-2 0,0 4-10 16,0 43-15 0,9 25 15-16,8 19 10 0,7 4 23 15,-7-2-12-15,1-15-9 16,-9-2-5-16,-9-12-5 16,0-7-2-16,0-3-8 15,0-16-58-15,-18-16-129 16,-8-22-275-16</inkml:trace>
  <inkml:trace contextRef="#ctx0" brushRef="#br1" timeOffset="522119.4291">32487 13708 429 0,'0'0'141'15,"0"0"-25"-15,0 0 50 16,0 0-68-16,0 0-32 16,0 0 2-16,94 0 6 15,-94-10-15-15,9 4-10 16,-9-3-31-16,0-8-14 16,0 0-3-16,0-8 1 15,0 2-2-15,-9-9 1 16,-21 0 0-16,10 5 3 0,2 6 8 15,1 10 18 1,8 6 2-16,0 5-8 0,1 0-18 16,-10 32-1-16,-11 7 10 15,17 9 2-15,6-1 3 16,6 2-1-16,0-13-3 16,0 0-3-16,24-13-4 15,8-2-5-15,-6-10 0 16,0 0-2-16,4-11-2 15,8 0-20-15,-3 0-55 16,9-16-88-16,-15-15-125 16,9-1-215-16</inkml:trace>
  <inkml:trace contextRef="#ctx0" brushRef="#br1" timeOffset="522744.4382">32847 13520 734 0,'0'0'187'0,"0"0"38"16,0 0-92-16,0 0-89 15,0 0-33-15,0 0 12 16,35 32 18-16,-17 0-3 16,-18-4-4-16,9 5-21 15,-9-5-1-15,0-9-6 16,0-3-6-16,0-4 3 16,0-8-3-16,0-4-7 15,8 0-10-15,1 0 12 16,-6-16 1-16,12-11-5 15,-4-9 2-15,10 3 2 0,-4 1 4 16,1 4 1-16,-9 13 0 16,0 6 2-16,-9 6-2 15,0 3-2-15,0 0-5 16,8 8-6-16,1 19 13 16,3 5 1-16,11 0 8 15,1-5 1-15,2-1-1 16,9-5 1-16,-14-4-2 15,17-8-2-15,-3 3-1 16,0-12-2-16,-6 0 1 16,9 0 1-16,-20-8-2 15,8-12-3-15,-17-7-2 0,8-3-8 16,-17-9 1-16,0-8-3 16,0-13 10-16,0-9 1 15,-26-5 1-15,0-6 0 16,8 5 4-16,9 21 3 15,-2 18 5-15,11 25 3 16,0 11-8-16,0 0-7 16,0 40 0-16,0 21 0 15,0 14 14-15,20 5 2 16,-2 4-3-16,-18-13 0 16,9-8 2-16,-9-5-13 15,0-13-1-15,0-8-1 16,0-10-2-16,0-11-22 0,0-7-36 15,0-9-65 1,-27 0-147-16,-23-17-360 0</inkml:trace>
  <inkml:trace contextRef="#ctx0" brushRef="#br1" timeOffset="522885.0632">33084 13552 1015 0,'0'0'135'16,"0"0"40"-16,0 0-95 15,249-47-45-15,-82 27-20 16,-12 5-14-16,0-7-1 16,-61-10-215-16</inkml:trace>
  <inkml:trace contextRef="#ctx0" brushRef="#br1" timeOffset="523947.5736">20877 15167 708 0,'0'0'171'0,"0"0"23"16,0 0-78-16,0 0-37 16,0 0-36-16,-249-85-13 15,179 85-12-15,-7 0-13 16,16 15 17-16,-6 17-16 15,14 6 2-15,12 5-7 16,23 5 1-16,18-1-2 16,0-3 2-16,0-8-2 15,50-8 2-15,12-8-1 16,5-13 2-16,21-2-3 16,5-5-12-16,-8 0-92 15,-6-15-84-15,-3-9-60 0,-32-7-124 16</inkml:trace>
  <inkml:trace contextRef="#ctx0" brushRef="#br1" timeOffset="524369.4598">20877 15167 520 0,'43'0'143'15,"-51"-12"97"-15,-1 3-87 16,9 9-46-16,0 0-36 16,0 0-42-16,0 0-21 15,0 27-7-15,9 10 25 16,23 11 9-16,-6 3-9 15,-8-1-13-15,8-1-9 16,-17-8 0-16,8-10-4 0,-8-3-1 16,0-7-49-1,-9-15-90-15,0-6-95 0,-9 0-330 16</inkml:trace>
  <inkml:trace contextRef="#ctx0" brushRef="#br1" timeOffset="524525.7052">20944 14938 857 0,'0'0'84'15,"0"0"119"-15,0 0-111 0,0 0-78 16,0 0-14-16,0 0-2 15,-6-17-85-15,-3 17-163 16,0 0-404-16</inkml:trace>
  <inkml:trace contextRef="#ctx0" brushRef="#br1" timeOffset="524963.2388">21462 15150 1081 0,'0'0'34'0,"0"0"132"0,0 0-72 16,0 0-76-16,0 0-6 15,0 0-3-15,272 55-2 16,-219-10 1-16,-18-1-6 16,-18-1-2-16,-8-5-2 15,-9-11 2-15,0-12 5 16,0-10 1-16,6-5-6 16,3 0 11-16,-9 0 3 0,0-20 7 15,0-7 0-15,0-16-13 16,0-4-4-16,0-1 3 15,0-1-4-15,9 2-1 16,-9 8-2-16,8 3-2 16,10 12-25-16,0 14-39 15,8 10-67-15,0 0-161 16,-2 0-268-16</inkml:trace>
  <inkml:trace contextRef="#ctx0" brushRef="#br1" timeOffset="525119.4683">22568 15077 25 0,'0'0'827'15,"0"0"-669"-15,0 0 34 16,0 0-97-16,0 0-49 15,0 0-17-15,-231 10-2 16,196 37-9-16,9 7 4 16,17 3-8-16,9-6-7 15,0-3-3-15,26-11-3 16,9-10-1-16,24-5 0 0,-7-12-21 16,10-10-79-1,-12 0-153-15,-6-10-161 0</inkml:trace>
  <inkml:trace contextRef="#ctx0" brushRef="#br1" timeOffset="525588.3048">22630 15129 555 0,'0'0'329'16,"0"0"-141"-16,0 0-36 16,0 0-119-16,0 0-29 15,0 0 26-15,102 69 7 16,-73-37-8-16,9 0-14 15,-11-9-6-15,-10-7-5 16,10-5-2-16,-10-11 1 16,7 0-3-16,2 0-1 0,-8-18-23 15,8-7-18-15,-17-7-13 16,-1-7 15-16,-8 2 20 16,0 5 16-16,0 12 4 15,0 4 8-15,-8 10 22 16,8 6 3-16,0 0-22 15,0 6-11-15,0 25 0 16,0 6 12-16,35 5 7 16,-3-10-1-16,3-5-4 15,0-12-2-15,6-2 0 16,-6-9 5-16,0-4 3 16,9 0-4-16,-3-9 0 0,-14-14-9 15,-1-2-3-15,-17-2-1 16,-9-10-1-16,0 5-1 15,0 0 0-15,0 10 1 16,-9 9 0-16,9 5-2 16,-9 8-2-16,9 0-2 15,0 21-17-15,0 16 8 16,0 10 13-16,18-4-2 16,11-3 4-16,0-9-4 15,-11-7 1-15,-9-5-37 16,-1-10-54-16,-8-9-112 15,0 0-228-15</inkml:trace>
  <inkml:trace contextRef="#ctx0" brushRef="#br1" timeOffset="526010.0967">23110 14826 906 0,'0'0'113'0,"0"0"96"16,0 0-127-16,0 0-62 16,0 0-8-16,0 0-12 15,0-42-23-15,0 46-245 16,-27 12-423-16</inkml:trace>
  <inkml:trace contextRef="#ctx0" brushRef="#br1" timeOffset="526181.9732">23625 14772 927 0,'0'0'143'16,"0"0"-38"-16,0 0-64 15,0 0 32-15,76 166 6 16,-50-102-11-16,-8 0-20 15,-9 4-21-15,-1-7-4 16,-8-14-11-16,0-4-7 16,0-6-4-16,0-15-1 0,0-7-3 15,0-5-27-15,0-10-55 16,-35 0-149-16,-9-11-169 16</inkml:trace>
  <inkml:trace contextRef="#ctx0" brushRef="#br1" timeOffset="526322.6004">23531 15114 526 0,'0'0'463'0,"0"0"-306"15,0 0-14-15,0 0-69 16,343-75-31-16,-180 55-24 16,-4 3-8-16,16 0-11 0,-37-4-108 15,-59-13-604-15</inkml:trace>
  <inkml:trace contextRef="#ctx0" brushRef="#br1" timeOffset="527275.7701">19314 17163 783 0,'0'0'14'0,"0"0"78"15,0 0-20-15,0 0-19 0,0 0-23 16,0 0-9-16,0 0-5 15,-258-30-6-15,232 30 10 16,-9 5 8-16,11-1 9 16,15-4 2-16,1 5-12 15,8-5-7-15,0 0-4 16,0 0-16-16,32 0 4 16,38 0 7-16,50 0 28 15,35 0 0-15,41 0-15 16,12-9-7-16,15-8 1 0,-10 6-10 15,-23 1-8 1,-43-1 4-16,-54 5-2 0,-40 1 0 16,-27 5-2-16,-26 0-20 15,0 0-86-15,-35 15-157 16,-26 7-243-16</inkml:trace>
  <inkml:trace contextRef="#ctx0" brushRef="#br1" timeOffset="527682.0187">19761 17449 502 0,'0'0'67'16,"0"0"110"-16,0 0-37 15,0 0-75-15,0 0-20 16,0 0-1-16,144-72 1 16,-74 63 1-16,-11-3-6 15,-15 7-16-15,-9 4-11 16,0 1-7-16,-12 0-6 16,-5 0-1-16,8 0 1 15,-17 0-28-15,8 6-67 16,-8 6-95-16,-9-7-223 15</inkml:trace>
  <inkml:trace contextRef="#ctx0" brushRef="#br1" timeOffset="527853.8662">19984 17421 486 0,'0'0'282'15,"0"0"-119"-15,0 0 11 16,0 0-82-16,0 0-48 15,0 0-27-15,-26 43 0 16,26-3 51-16,0 15-13 16,17 10-24-16,1 5-10 15,-1 9-3-15,-8-9-6 16,0 1-7-16,-3-8-4 0,-6-5-1 16,0-11 1-1,0-8-1-15,0-11 0 0,0-9-24 16,-6-10-49-16,-12-9-110 15,1 0-40-15,-1-24-248 16</inkml:trace>
  <inkml:trace contextRef="#ctx0" brushRef="#br1" timeOffset="528275.745">19993 16393 902 0,'0'0'17'0,"0"0"199"16,0 0-57-16,0 0-53 15,0 0-66-15,0 0-40 16,-53-5-2-16,71 76 2 16,17 14 3-16,6 16 4 15,-15 2-7-15,9-1 0 16,-17-1-41-16,-1-18-213 16,-17-16-299-16</inkml:trace>
  <inkml:trace contextRef="#ctx0" brushRef="#br1" timeOffset="528728.8957">20800 17449 91 0,'0'0'955'0,"0"0"-881"15,0 0 103-15,0 0-88 16,0 0-85-16,0 0-4 0,-8 3-1 16,57 40 1-16,-5 6 10 15,-9-2 3-15,-2-3-6 16,-7-12-4-16,0-7 1 15,-8-14-3-15,-9-7 3 16,-1-4-3-16,1 0 3 16,0-4 9-16,6-24 3 15,2-3-10-15,1-10 2 16,-9-3 6-16,-1-8-1 16,10 2-3-16,-9 2-3 15,8 7-6-15,1 9-1 16,-4 5-4-16,4 10-33 0,0 17-85 15,8 0-210 1,-9 12-146-16</inkml:trace>
  <inkml:trace contextRef="#ctx0" brushRef="#br1" timeOffset="529150.7548">21693 17563 328 0,'0'0'638'0,"0"0"-516"0,0 0 65 15,0 0-126-15,0 0-41 16,0 0-3-16,67-10 1 15,12 1 1-15,6-8 6 16,18 2-3-16,8-8-3 16,-14 2-7-16,5-5-6 15,-8 9-4-15,-24-3-2 16,-20 8 0-16,-15 2-38 16,-18 10-105-16,-17 0-133 15,-8 0-118-15</inkml:trace>
  <inkml:trace contextRef="#ctx0" brushRef="#br1" timeOffset="529557.0103">22217 17464 522 0,'0'0'164'0,"0"0"85"15,0 0-101-15,0 0-27 16,0 0-42-16,0 0-18 16,-35 8-22-16,35 15-27 15,0 9 35-15,0 17-13 16,0-1-10-16,0-1-1 15,0 1-4-15,0-1-6 16,0-2-7-16,0-3-5 16,0 0 0-16,0-10 1 15,0 0-2-15,0-9 0 16,0-4-9-16,0-6-22 0,0-4-35 16,0-3-101-1,0-6-141-15,9 0-210 0</inkml:trace>
  <inkml:trace contextRef="#ctx0" brushRef="#br1" timeOffset="529713.2888">22723 17586 870 0,'0'0'80'15,"0"0"120"-15,0 0-8 16,0 0-96-16,0 0-52 0,0 0-19 15,18-59-5 1,-9 80-16-16,2 22 7 0,10 6 11 16,-4 3-8-16,1-2-3 15,-9 2-5-15,0-8-5 16,-9-4 3-16,0-8-4 16,0 0-23-16,0-13-49 15,0-6-86-15,0-13-169 16,0 0-413-16</inkml:trace>
  <inkml:trace contextRef="#ctx0" brushRef="#br1" timeOffset="529885.1392">22946 17773 6 0,'0'0'975'16,"0"0"-840"-16,0 0 30 16,0 0-82-16,0 0-27 0,257-49-22 15,-195 32-9-15,-12 2-6 16,2-2-10-16,-17 2-1 15,-11 0-5-15,-15 5-3 16,-9-9-1-16,0-6-14 16,0-3-16-16,-41-4 5 15,-3 0 15-15,0 1 10 16,12 3 1-16,14 15 9 16,9 7 7-16,0 6 6 15,9 0-10-15,-8 15-12 16,8 29 0-16,-18 20 13 15,1 10 7-15,-1 7-1 0,-5-1-9 16,5-12-9-16,-8-5-1 16,-1 1-11-16,-25-9-88 15,-16-18-300-15</inkml:trace>
  <inkml:trace contextRef="#ctx0" brushRef="#br1" timeOffset="532134.1603">19914 16541 476 0,'0'0'42'16,"0"0"40"-16,0 0 24 0,0 0 24 15,0 0-44 1,0 0-15-16,0 0-6 0,-59 0-1 16,59 0-19-1,0 0-10-15,0 0-10 0,26 0-9 16,33-8-12 0,35 3 3-16,20-4-2 0,29 3 0 15,21-6-2-15,35-3 3 16,24-6-6-16,8-1 1 15,-23-5-1-15,-47 4-1 0,-41 3 1 16,-41 8 0 0,-44 4 1-16,-3 3 0 0,-23-2 1 15,-9 7 1 1,8-3 0-16,-8 3-3 0,0 0-1 16,0 0-2-16,0 0-2 15,0 0-2-15,0 0 5 16,9 0-4-16,9 8 6 15,8 15 2-15,15 9 1 16,12 9-3-16,8 3 1 16,-2-2-1-16,2-2 2 15,-11-4-2-15,-15-9 1 16,0-12-1 0,-17 1-1-16,-9-15 1 0,-1-1 3 15,-2 0 0-15,-6 0 5 0,0-1 5 16,0-25-7-1,9-6-6-15,-9-8 1 0,0 0-1 16,0-4 1 0,0-3 0-16,9 2 3 0,-9 5-1 15,9 8 0 1,-1 5-1-16,10 4 0 0,-9 9 2 16,-1 7 2-1,1 7 2-15,-9 0-7 0,9 0-1 16,0 0-6-16,17 12 4 0,6 13 2 15,-5 9 4 1,17 6-2-16,-3 5-2 0,-6 2 0 16,9 2 2-1,-6-5-2-15,8-4 0 0,-19-8 1 16,-1-14 0 0,-8-4-1-16,-10-13 0 0,-5-1 1 15,-3 0 2-15,12 0 3 16,-12 0 3-16,9-15-3 15,8-8-5-15,1-9-2 16,0 0 1-16,8-10-1 16,-9 0-2-16,7-2 0 15,-15 1-6-15,-1 8 4 16,1 6 1-16,-9 13 4 16,0 5-1-16,9 7-1 15,-9 4 1-15,0 0-5 16,18 0-1-16,-1 0-10 0,18 0 15 15,15 0 2 1,11 0 0-16,24 0 0 0,18 0 0 16,5 0 1-1,18-6-1-15,17 0-1 0,4 2 1 16,8-1-2 0,17 0 2-16,7-2 1 0,-6-3 0 15,-18 5 0-15,-18-12-1 0,-34 6 0 16,-30 2 3-1,-9-3-2-15,-37 6 5 0,-1 1 7 16,-26 5-9 0,0 0-4-16,0 0-5 0,0 0-143 15,-44 7-243 1</inkml:trace>
  <inkml:trace contextRef="#ctx0" brushRef="#br1" timeOffset="533226.4042">23950 16736 636 0,'0'0'67'0,"0"0"152"16,0 0-89-16,0 0-36 16,0 0-37-16,0 0-25 15,0-9-32-15,0 41 3 0,0 12 3 16,0 3 11 0,0 1-4-16,0-1-4 0,0-5-4 15,0-10-1-15,0-9-2 16,0-8 4-16,0-11-6 15,0-4 3-15,0 0 1 16,0 0 9-16,-12 0 8 16,0-15 12-16,-14-12-28 15,0-10-3-15,-1-10 0 16,1-7 1-16,2-9 1 16,7-7-2-16,8 0-4 15,9 0 4-15,0 13-2 16,9 7 0-16,41 14 2 15,2 8-2-15,-8 7-1 16,-3 10 1-16,-6 11 0 0,0 0 0 16,6 5-3-16,-14 22-4 15,-1 6 5-15,-8 10 0 16,-18-5 1-16,0 2-4 16,0-8 1-16,-35 0-10 15,-12-9-4-15,9-1-12 16,-6-17-7-16,9-5 31 15,2 0 0-15,16 0 5 16,-1 0 2-16,1-1-1 16,17-3 0-16,-9 4-2 15,9 0-2-15,0 0-12 16,0 10 2-16,18 16 14 0,17 5 5 16,6 5-3-16,11 0 1 15,1-4-2-15,-3-5 3 16,-6-1-4-16,0-11-2 15,-12 1-8-15,3-9-106 16,-9-7-57-16,-26 0-152 16</inkml:trace>
  <inkml:trace contextRef="#ctx0" brushRef="#br1" timeOffset="533704.252">24611 16668 795 0,'0'0'48'16,"0"0"164"-16,0 0-56 16,0 0-66-16,0 0-32 15,0 0-34 1,0-17-24-16,0 55 4 0,0 9 15 15,0 1-6 1,0 2 5-16,0-9-7 0,9-3-9 16,0-12 1-1,-1-8-2-15,1-4-1 0,-9-6-2 16,0-5-58 0,0-3-124-16,-35 0-44 0,-23 0-113 15</inkml:trace>
  <inkml:trace contextRef="#ctx0" brushRef="#br1" timeOffset="534154.2768">24149 16720 625 0,'0'0'35'16,"0"0"166"-1,0 0-98-15,0 0-71 0,0 0-6 16,0 0 14-16,284-112-5 15,-191 100-6-15,1 4-13 16,-6 1-4-16,-21 2-9 16,-14 1-3-16,-12 4-1 15,-15 0-9-15,-8-4-27 16,-10 4 9-16,1-8 22 16,-9 4 6-16,0-1 3 15,0-2-1-15,0 4 7 0,0-4 6 16,0 6 18-1,0 1-1-15,0 0-12 0,0 0-6 16,0 11-12 0,0 26 13-16,0 5 17 0,0 12-5 15,9-4-7 1,0-1 1-16,-1-2-8 0,1-12-3 16,-9-3-9-1,0-4 1-15,0-11-2 0,0-7-31 16,0-4-107-16,-35-6-54 0,-18 0-204 15</inkml:trace>
  <inkml:trace contextRef="#ctx0" brushRef="#br1" timeOffset="534324.2944">24869 16779 277 0,'0'0'450'15,"0"0"-413"-15,0 0 85 16,0 0-45-16,0 0-33 15,275-52-14-15,-231 41-7 16,-9-5-13-16,-18 5-1 16,-2-6-5-16,-15 0-4 15,0-2-28-15,-12-2-17 16,-17-3 22-16,3 9 22 16,8-1 1-16,1 12 19 15,17-1 28-15,-9 5-1 16,9 0-29-16,0 25-15 0,0 14 17 15,0 8 20 1,0-4-7-16,0 6-10 0,9 0-5 16,8-4-8-1,-8-3-9-15,-9 3-25 0,0-23-178 16,-44-13-679 0</inkml:trace>
  <inkml:trace contextRef="#ctx0" brushRef="#br1" timeOffset="535086.6044">24860 16234 443 0,'0'0'58'16,"0"0"62"-16,0 0-49 15,0 0-29-15,0 0-8 16,0 0 19-16,-24 0 1 0,24 0 10 15,0 0 7 1,0 0 2-16,0 0 4 0,0 0-21 16,-8 0-30-16,8 0-11 0,-9 0-3 15,9 0-2 1,0 0-6-16,0 0-1 0,0 0-3 16,0 0 0-1,0 0-1-15,0 0-1 0,26 0-7 16,59 0 9-1,53-9 22-15,67-18-4 0,52-5-14 16,45-4-2 0,49-8 3-16,3 0-5 0,-3 12 0 15,-41 0 1-15,-40 12 0 16,-42 4 3-16,-58 5 0 16,-42 3 9-16,-40 3 20 15,-50 2-10-15,-8 3-20 16,-22 0-3-16,-8 16-22 15,-8 3-175-15,-86-2-489 16</inkml:trace>
  <inkml:trace contextRef="#ctx0" brushRef="#br1" timeOffset="536798.1769">20060 18113 358 0,'0'0'75'0,"0"0"41"15,0 0-52-15,0 0 4 16,0 0 7-16,0 0 14 16,-9-15-4-16,9 11 1 15,0 0-24-15,0-4-10 16,0 8 1-16,0 0 2 16,0 0-1-16,0 0-19 15,0 0-14-15,0 0-18 16,0 0-3-16,0 23-2 0,0 13 2 15,0 17 4-15,0 2 1 16,0 9-1-16,0-5 0 16,0-11-3-16,0-6 2 15,0-11-3-15,0-8 1 16,18-15 3-16,8 0-4 16,9-8 6-16,24 0 0 15,29 0 0-15,23-16-3 16,18 1-2-16,17-2-1 15,15 6 1-15,-6 5-1 16,0 0 1-16,0 1-2 16,-17 5-2-16,-1 0 3 15,1 0 1-15,14-4-1 0,3-1 2 16,18-3 2-16,8-1 5 16,-11 3-3-16,-6 2-1 15,-9-1-3-15,-17 5 1 16,8 0-3-16,-8-3 0 15,14-1 5-15,3-7 3 16,0-3-3-16,9 3-2 16,3-5-2-16,8 5 2 15,-11-1-3-15,-9 4 1 16,-17-4 4-16,-1 5-4 16,-17-1 6-16,0-5-2 15,0 2 2-15,18-5-4 0,0 0 1 16,8 0-1-16,-6-6-1 15,-2 12-2-15,-9-7 0 16,-3 4 0-16,-6 2 1 16,-9-1 0-16,0-3 0 15,-9 2 0-15,-20 5 0 16,0-3 3-16,-14 7 1 16,2-4-4-16,-3 4 1 15,3-1-2-15,-2 3 1 16,-7-3-1-16,7-5 0 15,-7 4 5-15,-2-3-4 16,-16 3 4-16,1 0 2 16,-3 0-4-16,-6 1 0 0,1 1-3 15,2-1 4-15,0-3-3 16,-3 4 0-16,0-2 1 16,-9 1-1-16,6 1 0 15,4 4 1-15,-19-5-3 16,10 5 2-16,-7-3-2 15,9 3 2-15,-2-5-1 16,8 5 0-16,14-4 1 16,-5-2 0-16,-8 1 2 15,-1 1-2-15,-24-1 3 16,1 5 1-16,-3-3 4 16,-9 3 0-16,0 0 2 0,0 0-5 15,0 0-2 1,9 0-1-16,8-4-1 0,1 4-1 15,-1-4 1-15,1 4-1 16,-9-5-1-16,-9 3 0 16,0 2 2-16,0 0-1 15,0 0-1-15,0 0-9 16,0 0-41-16,0 0-19 16,0-5-53-16,0-7-91 15,0-1-126-15</inkml:trace>
  <inkml:trace contextRef="#ctx0" brushRef="#br1" timeOffset="551949.9375">27962 15978 173 0,'0'0'91'16,"0"0"48"-16,0 0-57 15,0 0-13-15,0 0-12 16,0 0-10-16,0 0-9 16,0-43 3-16,-8 39-16 15,8 0 21-15,-9-5 7 0,9 9-7 16,0-3-11 0,0 3-3-16,0-5-10 0,0 3-5 15,0-3 0-15,0-3-7 16,0 0 7-16,0-1 13 15,0-1-5-15,0 2 7 16,0-1-9-16,0 4 9 16,0 5 13-16,0 0-22 15,0 0-23-15,0 0-3 16,0 32-1-16,0 21 4 16,-9 11 7-16,9 10 8 15,0 15-1-15,0-2 5 16,0-1-2-16,0-5-8 15,0-13-1-15,0-14-2 16,0-12 1-16,0-10 2 0,0-12-2 16,0-8-4-16,0-6 0 15,0-1 2-15,0-5 3 16,0 4-5-16,0-4 2 16,0 7-2-16,0-6-2 15,0-1 1-15,0 0-2 16,0 5-1-16,-18-5-4 15,1 4-1-15,-10 7 6 16,-13 1 0-16,-4-3-3 16,-9 7 1-16,-6 0-5 15,-2 2 2-15,2 4-1 16,-2-7 6-16,11 1 0 0,6 0 1 16,9-5-1-1,9 3 0-15,2-8-1 0,7 6-1 16,17-7-1-16,0 5-2 15,0-5-2-15,0 6 0 16,17-10 6-16,24 4 1 16,21-5 3-16,-4 0 0 15,4 4 0-15,-9 1-1 16,5 1-2-16,-23 0 0 16,0 0 0-16,-11-1-1 15,-7-1 1-15,1-3 0 16,-9 10 0-16,-1-7 0 15,1-2 0-15,0 3-2 16,0-1 1-16,-9 1 0 16,0 3-5-16,0-5-3 0,0 9 9 15,-27-4 1-15,-25 4 0 16,-7 0-1-16,-11 8-7 16,-6 0-4-16,3-2 3 15,17 4 4-15,-5-1 4 16,11-6 0-16,15 2-2 15,8-11 2-15,19-1-1 16,8-1 0-16,0-3-12 16,8 4 4-16,36-5 9 15,24 0 9-15,2 0-4 16,-3 0 2-16,-5 0-2 16,-4 0 2-16,-5 0 7 0,-18 0-5 15,-9 0 0-15,6 0-5 16,-14 0 1-16,0-6-4 15,-10 6 2-15,-8 0-1 16,0 0-2-16,0 0 0 16,0 0-1-16,0 0 0 15,9 1-7-15,-9 26 8 16,9 8 9-16,0 5 5 16,-9 7-5-16,0 6 2 15,0 2 5-15,0-3-1 16,0 2 3-16,0-1 0 15,0 0 0-15,0-10-8 16,0 0-3-16,0-7-2 0,0-2-3 16,-9-3 0-16,0-9 0 15,9-5-1-15,-9-9 0 16,9-6-1-16,0-2 0 16,0 0-2-16,0 0-30 15,0 0-69-15,0-12-222 16,0-13-642-16</inkml:trace>
  <inkml:trace contextRef="#ctx0" brushRef="#br1" timeOffset="552418.6308">28340 17089 470 0,'0'0'81'0,"0"0"37"16,0 0-53-16,0 0-12 0,0 0 13 15,0 0-14-15,-26-15 0 16,26 15-5-16,0 0-23 16,0-5-5-16,26-3 25 15,32 0-3-15,4-7-18 16,5-2-8-16,-5 6-5 15,-16-1-6-15,-8 8-3 16,-20-3-1-16,-18 7-19 16,0 0-97-16,0 0-121 15,-35 0-108-15</inkml:trace>
  <inkml:trace contextRef="#ctx0" brushRef="#br1" timeOffset="552887.3557">28340 17089 443 0,'26'-79'82'0,"-26"79"66"16,0 4-53-16,-9 3-70 15,1 10-10-15,-10 2 23 16,1 8 32-16,-1 5-9 16,0 0-12-16,1-5-5 15,17 3-10-15,0-6-2 16,0-4-11-16,0 0-9 15,17-8-7-15,19-1-1 16,-1-7-2-16,-6-4 5 0,9 0-3 16,-3 0-3-16,-9 0 10 15,1 0-8-15,5 0-2 16,3 0-1-16,-9 0-1 16,1 0-1-16,5 13 1 15,-15 2 1-15,-17 6 1 16,0 2-1-16,0-2 0 15,0 7 7-15,-29-9-1 16,0 9 19-16,-15-12-8 16,0 3 5-16,-6-6-3 15,7-4-4-15,-1-7 4 16,3-2-3-16,-3 0-12 0,-12 0-4 16,-8-19-97-16,11-13-539 15</inkml:trace>
  <inkml:trace contextRef="#ctx0" brushRef="#br1" timeOffset="568552.0157">25720 16722 493 0,'0'0'113'0,"0"0"29"0,0 0-42 0,0 0-42 15,0 0 18-15,0 0-43 16,0 0-8-16,35-50 13 16,-26 46 19-16,6-1-7 15,-6 4-4-15,-1-6-21 16,19 3-13-16,17-1-11 15,14 4-1-15,12 1 0 16,7 0-1-16,-7 0-3 16,-3 18-1-16,-14 12-2 15,-24-1-1-15,-8 8-2 16,-21 7 0-16,0 3 5 16,-30 10 5-16,-34-2 0 15,-30 9 3-15,-17-1-3 16,-18 1-16-16,0-3 14 15,-8-14-15-15,20-12 17 16,26-3 7-16,15-9-4 0,23-8-1 16,12-13-2-16,6-2 0 15,9 0 6-15,8 0-6 16,-8 0-17-16,3 0-32 16,-4 0-10-16,10 0 7 15,8-2-12-15,0-8 37 16,9 4-1-16,0-8-51 15,0-3-9-15,9 2 84 16,17-3 4-16,-8-4 14 16,-9 12 1-16,5-7 22 15,-5 9 19-15,0 1 5 16,-9 2 0-16,0 5-4 16,0 0 20-16,0 0-27 15,0 0-33-15,-9 0-11 16,-23 0 21-16,-3 16-17 0,0 7-1 15,-1 7 4-15,-5 3 1 16,15 14-7-16,0-4-1 16,17 0 0-16,9 4-3 15,0-8-2-15,0-6 9 16,35-3-5-16,21-13-3 16,8-2-2-16,-2-13-90 15,-4-2-149-15,-23 0-553 16</inkml:trace>
  <inkml:trace contextRef="#ctx0" brushRef="#br1" timeOffset="569036.3996">26080 17489 567 0,'0'0'97'16,"0"0"157"-16,0 0-105 16,0 0-41-16,0 0-3 15,0 0-32-15,0-40-41 16,0 40-32-16,-8 10 7 15,-10 20-7-15,9 8 11 16,-14 6-7-16,14-7 0 0,0-1-1 16,0-5-3-16,9-7-1 15,-8-4 1-15,8-5-17 16,-9-7-92-16,0 1-72 16,-8-9-80-16,-1 0-188 15</inkml:trace>
  <inkml:trace contextRef="#ctx0" brushRef="#br1" timeOffset="569537.5471">25703 17618 531 0,'0'0'124'0,"0"0"61"0,0 0-77 15,0 0-79 1,0 0 2-16,0 0 31 0,76-64 8 15,-41 54-18-15,9 4-11 16,14-9-17 0,-5 4-11-16,14-6-5 15,-5 2-6-15,-6-1-2 0,-1 4-21 16,-20 2-67-16,-17 10-52 16,-18 0-124-16,0 7-50 15</inkml:trace>
  <inkml:trace contextRef="#ctx0" brushRef="#br1" timeOffset="569709.3961">25609 17843 332 0,'0'0'101'15,"0"0"5"-15,0 0-13 16,0 0-6-16,0 0-1 15,0 0 17-15,-17 10-8 16,52-10-1-16,23 0-13 16,4 0-24-16,14 0-22 15,9-6-13-15,-15-3-14 16,-3 7-6-16,-5-6-2 0,-18 8-10 16,-12 0-85-16,-15 0-74 15,-17 0-138-15,9 0-137 16</inkml:trace>
  <inkml:trace contextRef="#ctx0" brushRef="#br1" timeOffset="569881.2725">26467 17671 589 0,'0'0'104'0,"0"0"145"15,0 0-79-15,0 0-76 16,0 0-21-16,0 0-29 0,0-27-14 15,0 27-26 1,0 18 2-16,0 14 3 0,0 4 16 16,-9 7-2-16,-9-10-9 15,10 4-3-15,-7-10-5 16,9 0-2-16,3-2 0 16,3-9-1-16,0-4-2 15,0-3 3-15,0-3-2 16,0-6 0-16,0 0 3 15,32 0-1-15,-5 0 0 16,25 0-4-16,-2 0-27 16,20 0-86-16,-11-6-211 15</inkml:trace>
  <inkml:trace contextRef="#ctx0" brushRef="#br1" timeOffset="571764.75">26519 14843 245 0,'0'0'504'0,"0"0"-334"16,0 0 10-16,0 0-75 15,0 0-38-15,0 0-36 16,0 0-4-16,0-46-12 16,-8 46-5-16,8 19-9 15,-9 12 10-15,0 12 17 16,0-3-16-16,0 5-5 15,9-5-1-15,-8-5-4 16,8 2-2-16,-9-10 0 16,9-1-2-16,-9-11 0 0,0-3-34 15,-11-6-91 1,8-6-113-16,-5 0-173 0</inkml:trace>
  <inkml:trace contextRef="#ctx0" brushRef="#br1" timeOffset="572217.8796">26115 14867 589 0,'0'0'113'16,"0"0"71"-16,0 0-100 15,0 0-21-15,0 0-26 0,0 0-21 16,36-68-4-16,5 57 16 16,2-1-2-16,13-4-5 15,26 5-5-15,3-3-8 16,3 2-2-16,-3 6-3 16,-1 1-3-16,-22 5-3 15,-24 0-20-15,0 0-67 16,-29 6-47-16,-9 16-79 15,0 3-5-15,-47 2-97 16</inkml:trace>
  <inkml:trace contextRef="#ctx0" brushRef="#br1" timeOffset="572382.7699">25995 15167 194 0,'0'0'430'16,"0"0"-279"-16,0 0-29 16,0 0-63-16,0 0-11 15,0 0-2-15,267-11 9 16,-191 5-10-16,-3-3-9 16,0 8-20-16,-11-10-14 15,-4 11-2-15,-14-5-33 0,-15 4-101 0,-8-8-184 16,-12-3-271-16</inkml:trace>
  <inkml:trace contextRef="#ctx0" brushRef="#br1" timeOffset="572882.7788">26862 15015 479 0,'0'0'216'0,"0"0"-21"15,0 0-93-15,0 0-73 16,0 0-15-16,0 0 51 15,52 78-19-15,-43-37 1 16,-9 3-1-16,0-2-18 16,0 0-3-16,0-3-2 0,0-8-11 15,-17-4-9-15,8-10 2 16,9-8-3-16,0-3 1 16,0-6 6-16,0 0-4 15,0 0 12-15,0 0 8 16,26 0-5-16,15 0-10 15,12-6-3-15,0-3-7 16,5 2 0-16,4 2 0 16,-4 0-2-16,-5 5 2 15,5 0-5-15,-14 0-68 16,-9 0-127-16,-17-6-209 16</inkml:trace>
  <inkml:trace contextRef="#ctx0" brushRef="#br1" timeOffset="573039.0267">27652 15118 719 0,'0'0'159'15,"0"0"39"-15,0 0-98 0,0 0-36 16,0 0-16-16,0 0-1 16,18-9-13-16,17 2-3 15,23-2-13-15,4 3-6 16,5-4-3-16,-5 3-2 15,5-2-5-15,3-2-2 16,-3 3-2-16,4 0-45 16,-4-3-148-16,-32 3-173 15,-17 0-451-15</inkml:trace>
  <inkml:trace contextRef="#ctx0" brushRef="#br1" timeOffset="573492.157">27807 15178 502 0,'0'0'74'16,"0"0"49"-16,0 0-44 15,0 0-15-15,0 0 10 16,0 0-17-16,-17 49 3 16,17-46-3-16,0-3-12 15,0 0-5-15,17 0 6 16,10 0-3-16,13 0-13 15,4 0-4-15,0 0-14 16,15 0-6-16,-6-3-2 16,14-4 0-16,-6 1-2 0,-2 2-2 15,-24-1-4-15,-26 5-26 16,-9 0-127-16,-18 0-190 16</inkml:trace>
  <inkml:trace contextRef="#ctx0" brushRef="#br1" timeOffset="574429.7139">28726 14749 311 0,'0'0'407'0,"0"0"-226"15,0 0 5-15,0 0-75 16,0 0-21-16,0 0-5 16,0 0-35-16,0-110-22 15,0 110-10-15,0 0-8 0,0 0-10 16,0 16-8-1,0 24 5-15,9 14 3 0,0 6 4 16,2 2-3-16,4-7-1 16,8-6 0-16,-5-5 1 15,0-21 0-15,-1-4-1 16,-8-10 1-16,0-5-1 16,0-4 3-16,-9 0 5 15,8 0 1-15,1-15 2 16,14-21-8-16,4-8 2 15,-1-5-3-15,1-2-2 16,-1 3 4-16,6 5 0 16,-6 5-1-16,1 11 1 15,-10 7-4-15,-8 8-2 0,9 7 0 16,-10 4 1-16,16 1-37 16,2 0-78-16,-8 0-141 15,8 0-233-15</inkml:trace>
  <inkml:trace contextRef="#ctx0" brushRef="#br1" timeOffset="574898.4251">29695 14915 279 0,'0'0'620'16,"0"0"-488"-16,0 0 20 16,0 0-125-16,0 0-27 0,0 0 9 15,-15 53 27-15,30-10 15 16,3 1-7-16,-18 3-21 16,8-3-9-16,-8-3-11 15,0-10 0-15,0-7-3 16,-8-8 0-16,-10-5-23 15,-5-7-132-15,-4-4-51 16,-8-6-188-16</inkml:trace>
  <inkml:trace contextRef="#ctx0" brushRef="#br1" timeOffset="575382.8105">29417 14958 700 0,'0'0'80'0,"0"0"67"16,0 0-91-16,0 0-29 16,0 0 5-16,0 0 24 15,211-5-8-15,-135-5-14 16,3-7-22-16,6 2-11 16,-6-2-1-16,-3 2-3 15,-9-2-32-15,-14 2-4 16,-27-1 30-16,-5 5 9 15,-16 3 2-15,-5 5 7 16,0 1 30-16,0 2 10 0,0 0-15 16,0 0-19-1,0 0-15-15,0 0-10 0,0 19 6 16,0 13 4-16,0 16 16 16,0-1 0-16,0 2 7 15,0-1-1-15,0-5-8 16,0-12-10-16,0 0-4 15,0-13 0-15,0-9-1 16,0-4-69-16,-8-5-150 16,-1-5-122-16</inkml:trace>
  <inkml:trace contextRef="#ctx0" brushRef="#br1" timeOffset="575835.9837">30143 15032 629 0,'0'0'104'0,"0"0"14"16,0 0-62-16,0 0 7 16,0 0-6-16,249 2-24 15,-188-2-9-15,-2 0-4 16,-24-11-5-16,-9-1-11 16,-17-4 2-16,-9 0-6 15,0-5 0-15,0-7-2 16,0-3-6-16,-35-6 8 15,8 6 1-15,-8 4 2 16,3 7 0-16,23 12 24 16,0 8 33-16,9 0-20 0,0 4-40 15,-8 32 0-15,8 10 6 16,0 13 23-16,0 5-12 16,0 1-3-16,0-1-7 15,0 0-7-15,0-5-4 16,-27-19-233-16,-40-23-688 15</inkml:trace>
  <inkml:trace contextRef="#ctx0" brushRef="#br1" timeOffset="576367.2745">29001 15552 356 0,'0'0'93'0,"0"0"23"15,0 0-45-15,0 0 4 16,0 0-13-16,0 0-33 0,-208 0 11 15,159 0-4-15,14 5 2 16,-1-5 33-16,19 0 10 16,5 0-5-16,12 0-23 15,0 4-12-15,0-4-22 16,0 1-3-16,0-1-4 16,12 5-2-16,41 0 9 15,31 2 19-15,54-2-6 16,44-5-3-16,40 0-7 15,36 0-5-15,17 0-7 16,17 0-2-16,1 0-3 16,-24 0-4-16,-23 0 3 0,-41 0-1 15,-41-5-2-15,-27-7 0 16,-17 7 5-16,-26-5 3 16,-21 2 6-16,-8 4 4 15,-30-1-9-15,-18 1-10 16,-8 2 0-16,-9 2-4 15,0 0-28-15,-9 0-86 16,-70 0-232-16</inkml:trace>
  <inkml:trace contextRef="#ctx0" brushRef="#br1" timeOffset="577398.4528">29104 16150 671 0,'0'0'142'16,"0"0"82"-16,0 0-73 15,0 0-47-15,0 0-62 16,0 0-18-16,-27 16-19 16,19 20-1-16,-1 19 7 15,0 13 9-15,-14 0 4 16,5-2-11-16,1-8-2 15,-1-11-6-15,9-12-2 16,-8-15 0-16,17-3-2 16,-9-17-1-16,9 0 2 0,0 0 5 15,-18 0 7 1,9-28-4-16,-14-8-8 0,6-12-2 16,8-11 6-16,0-10-6 15,9-6 0-15,0 6 1 16,18 10-2-16,11 11 2 15,9 9 1-15,-3 12-2 16,-9 6 2-16,4 0-1 16,16 11-1-16,-2-1 6 15,-6 0-5-15,0 5 1 16,-2 6-2-16,-10 0-2 16,0 0-3-16,-2 11 2 15,-7 10-1-15,-8-3 2 0,-9 2 1 16,0 1-1-1,0-5 0-15,-18 0-7 0,-23 0 8 16,-2-4-5-16,7-1-1 16,-2-6-1-16,18-1 4 15,11-4 1-15,9 0 3 16,0 5 0-16,0-3-3 16,0 6-8-16,0 9-7 15,0 6 18-15,0 3 2 16,0 5-1-16,29 8 3 15,9-4-3-15,-2 2-1 16,-1-2 1-16,-9-3-1 16,6-6 0-16,-5-10-2 15,-1-1-69-15,0-13-125 0,-14-2-128 16,-3 0-219-16</inkml:trace>
  <inkml:trace contextRef="#ctx0" brushRef="#br1" timeOffset="577867.2089">29721 16245 845 0,'0'0'73'15,"0"0"159"-15,0 0-114 16,0 0-80-16,0 0-16 0,0 0-11 15,0 21-4-15,0 19 22 16,0 2 2-16,0 3-13 16,0-5-9-16,0-3-7 15,-8-5 0-15,8-1-2 16,-9-15-2-16,-12-5-31 16,1-3-108-16,-7-8-89 15,-8-4-221-15</inkml:trace>
  <inkml:trace contextRef="#ctx0" brushRef="#br1" timeOffset="578351.5839">29268 16325 655 0,'0'0'110'16,"0"0"26"-16,0 0-16 15,0 0-70-15,0 0-42 16,0 0 7-16,196-63 6 15,-135 46-9-15,7-3-3 16,-7 3-7-16,15 7 0 16,-14-7-2-16,5 11-8 15,-14-3-18-15,-15 4 13 16,-9 5 2-16,-20 0 10 16,-9 0-4-16,0 0 3 15,0 0-4-15,0 0 0 0,0 0 2 16,0 0 4-1,0 9 18-15,0 6 1 0,0 2 0 16,0 5 5-16,0-1 2 16,0 12-2-16,0-2 5 15,0 8 7-15,0-3-7 16,0 0 6-16,0-4-3 16,0-4-16-16,0-1-6 15,-9-6-4-15,9-5-5 16,0-4-1-16,0 0-2 15,-9-8-61-15,0 0-72 16,-20-4-88-16,0 0-155 0</inkml:trace>
  <inkml:trace contextRef="#ctx0" brushRef="#br1" timeOffset="578539.0918">29885 16459 120 0,'0'0'612'15,"0"0"-498"-15,0 0-10 16,0 0-93-16,0 0 7 16,267-39 12-16,-200 31 13 15,-14-3 2-15,-18-6 1 16,-9 6-19-16,-11-6-21 16,-7-1 0-16,-8 1-3 15,0-5-3-15,0 1 0 16,0 0-2-16,-23 4 2 0,5 2 5 15,1 3 1-15,8 7 22 16,9 5 16-16,0 0-30 16,0 0-14-16,0 16-5 15,-9 17 5-15,1 9 34 16,8 7-11-16,0-1-4 16,0 4-3-16,0-8-9 15,0-2-6-15,0 0-1 16,0-10-1-16,0-9-131 15,-18-18-146-15,-29-5-587 16</inkml:trace>
  <inkml:trace contextRef="#ctx0" brushRef="#br1" timeOffset="578992.2439">30465 16475 420 0,'0'0'99'0,"0"0"24"15,0 0-7-15,0 0-47 16,0 0 6-16,0 0 13 0,-9 11 4 16,9-10-11-16,0-1-24 15,0 0-9-15,9 0-18 16,38 0-10-16,5 0-10 16,7-7-6-16,11-3 0 15,-3 5-2-15,-5-1-1 16,-4-5-1-16,-14 6 0 15,-17-1 0-15,-19 6-16 16,-8 0-44-16,0 0-70 16,0-4-63-16,0-1-272 15</inkml:trace>
  <inkml:trace contextRef="#ctx0" brushRef="#br1" timeOffset="579460.9768">30711 16348 179 0,'0'0'245'15,"0"0"-183"-15,0 0 63 16,0 0-72-16,0 0 51 16,0 0 12-16,11-76-4 15,-5 66-15-15,9-1-29 16,-15 5-8-16,9 1 3 15,-9 5-8-15,0 0-19 16,0 0-12-16,0 0-15 16,0 0-6-16,0 12-3 0,0 25 0 15,0 12 12-15,0 6 0 16,8 4-1-16,-8-4-5 16,0 2-5-16,0-8-1 15,0-11-18-15,0-11-139 16,-8-10-126-16,-22-17-305 15</inkml:trace>
  <inkml:trace contextRef="#ctx0" brushRef="#br1" timeOffset="579914.1304">31354 16252 609 0,'0'0'128'16,"0"0"84"-16,0 0-103 0,0 0-52 16,0 0-22-1,0 0-9-15,41-1 10 0,3-5 4 16,9 1-13-16,14-1-4 16,-5 2-12-16,-4-2-7 15,4-5-4-15,-27 11-8 16,-3-5-104-16,-23 5-98 15,-9-6-216-15</inkml:trace>
  <inkml:trace contextRef="#ctx0" brushRef="#br1" timeOffset="580117.2276">31354 16262 565 0,'0'0'36'0,"0"0"79"15,0 0-45-15,0 0-38 16,0 0 14-16,0 0 9 16,-79 122-6-16,59-101 8 15,17 2-7-15,-3-3-4 16,6 1-16-16,0-4-5 16,0-2-1-16,0-3-9 15,21-1-1-15,5-7-3 16,9 1 0-16,9 3-7 15,6-8 6-15,2 3-8 16,-2-3-1-16,-6 7-1 16,-9-2 0-16,-6-1 0 0,1 4-5 15,-21 0 5-15,-1 7-3 16,1 2 3-16,-9 3 0 16,0 3 3-16,-9 4-3 15,-49 5-1-15,-21-5 1 16,-6 3 2-16,-9-11-1 15,6-2-1-15,4-9-28 16,16-8-152-16,16-12-289 16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02T05:35:19.055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2033 1751 463 0,'0'0'45'0,"0"0"76"15,0 0-21-15,0 0-16 16,0 0-26-16,0 0 9 0,0 0 19 16,0-2-43-1,0 1-14-15,0-1 22 0,0 2-32 16,0 0 15-16,0 0-2 16,0 0-12-16,0 0 28 15,0-2-32-15,0 2-2 16,0 0 27-16,0-1-29 15,0 1 5-15,0 0 3 16,0 0-20-16,0 0 22 16,0 0-22-16,0 0 0 15,0 0-5-15,0 1 5 16,0 15-10-16,1 10 10 16,7 11 0-16,2 2 20 15,-4 0-20-15,3-1 0 16,-3-6 11-16,3-2-11 0,-6-5 0 15,-2-3 0-15,-1-5 7 16,0-1-7-16,0-5 0 16,0-1 0-16,0-1-11 15,0-4 11-15,0 0-36 16,0-3-95-16,0 1-91 16,-4-3-68-16,-8 0-298 15</inkml:trace>
  <inkml:trace contextRef="#ctx0" brushRef="#br0" timeOffset="546.8815">2106 1826 228 0,'0'0'17'15,"0"0"122"-15,0 0-65 0,0 0 0 16,0 0-14-16,0 0-25 15,-6-30 28-15,3 28-26 16,0 2-1-16,0-2-2 16,0 2-25-16,0 0 2 15,0 0 16-15,-3 0-16 16,3 0 27-16,3 0-21 16,0 0 6-16,0-1 24 15,0 1-25-15,0 0 27 16,0-2-21-16,0 2-23 15,0-1 16-15,0 1-13 16,0-3-5-16,3-2 26 0,15-3-12 16,7-1-3-1,2-1-12-15,4 3 1 0,-1-3 2 16,0 5-5-16,-6 1 0 16,-3 1 3-16,-8 1-3 15,-4 2-2-15,-4 0-5 16,-5 0-72-16,0 11-58 15,-8 2-90-15,-8 1-197 16</inkml:trace>
  <inkml:trace contextRef="#ctx0" brushRef="#br0" timeOffset="906.2595">2137 1939 244 0,'0'0'55'0,"0"0"25"15,0 0 2-15,0 0-56 16,0 0 2-16,0 0 29 16,-3 7-27-16,3-7 7 15,0 0 14-15,0 0-17 16,0 0 29-16,2 0 1 15,11 0-16-15,2 0 10 0,7 0-43 16,2 0-1-16,6-7 1 16,-2 5-4-16,-1-1 6 15,1 0-17-15,-11 3 0 16,-1-1 8-16,-10 1-8 16,-3 0-3-16,-3 0-48 15,0 3-112-15,-1 8-26 16,-14 1-248-16</inkml:trace>
  <inkml:trace contextRef="#ctx0" brushRef="#br0" timeOffset="1265.5827">2109 2152 216 0,'0'0'69'16,"0"0"30"-16,0 0 10 16,0 0-50-16,0 0-22 15,0 0-2-15,-12 3 30 16,12-3-32-16,0 0-7 16,0 0 11-16,0 0-13 15,0 0 21-15,0 2-27 16,9 0 23-16,10-1 30 15,5 1-42-15,7 0-5 16,2 0-3-16,0-1-17 0,0-1 20 16,-2 0-16-16,-7 0 5 15,0 0 31-15,-9-3-35 16,-6-1 0-16,-2 3-9 16,-4-3-2-16,-3 1-58 15,0-1-187-15,-10-9-405 16</inkml:trace>
  <inkml:trace contextRef="#ctx0" brushRef="#br0" timeOffset="1828.0629">2544 1906 402 0,'0'0'78'0,"0"0"48"15,0 0-20-15,0 0-40 16,0 0 10-16,0 0-1 15,0-25-19-15,0 25 2 16,5 0-42-16,-1 0-15 16,7 3 29-16,5 11-25 15,3 5 9-15,1 3 11 16,4 0-14-16,-2 1 6 16,2-2-14-16,-3-3-3 15,1-1 16-15,-4-3-12 0,-3-3-4 16,-4-2 0-16,-3-2-4 15,-3-3-24-15,1 0-93 16,-6-1-90-16,0-3-55 16</inkml:trace>
  <inkml:trace contextRef="#ctx0" brushRef="#br0" timeOffset="2187.4638">2770 1920 526 0,'0'0'48'0,"0"0"67"16,0 0-16-1,0 0-28-15,0 0-20 0,0 0 7 16,0-39-34-16,0 39 1 16,0 0 1-16,0 0-26 15,0 0-15-15,-5 3 15 16,-4 11 1-16,-4 5 21 15,-2 6-19-15,-6 0-2 16,1 0 8-16,-2 2-9 16,4-4 0-16,3-3 11 15,2-4-10-15,4-2 3 16,3-5-4-16,3-1 0 16,3-4-4-16,0 1 4 15,0-2-3-15,0-3-1 16,0 2-5-16,0 1-41 0,0-3-85 15,0 0-78-15,0 0-227 16</inkml:trace>
  <inkml:trace contextRef="#ctx0" brushRef="#br0" timeOffset="2421.8167">2980 2073 562 0,'0'0'243'0,"0"0"-173"16,0 0 67-16,0 0-92 15,0 0-45-15,0 0-13 16,0 0-106-16,0-3-211 15</inkml:trace>
  <inkml:trace contextRef="#ctx0" brushRef="#br0" timeOffset="3453.099">3344 1931 519 0,'0'0'33'0,"0"0"70"16,0 0-34-16,0 0 9 15,0 0-43-15,0 0 9 16,0 0-4-16,0-42-15 16,0 34 9-16,3-2-16 15,7 0-4-15,4 1 29 16,-2-2-36-16,1 1 9 15,2 0-7-15,1 2-8 0,-2 3 6 16,-1 3-7 0,-2 1 0-16,-4 1-1 0,-1 0 1 15,0 5-6-15,-3 12 5 16,-3 8 0-16,0 7 1 16,0 1 1-16,-3 4 6 15,-12-2-14-15,-6 2 15 16,-6-3-8-16,-1-5 3 15,1-2 0-15,-1-8 2 16,10-5-5-16,3-6 0 16,6-3 9-16,3-3-4 15,2-2-5-15,1 0 8 16,1 0-7-16,-1 0 8 16,3 0-9-16,0 0 0 15,0 0-3-15,0 0 18 0,0 0-14 16,0 0 11-16,0 0-3 15,0 0-9-15,0 0-2 16,6 0 2-16,9 0 20 16,6 0-13-16,0 0-6 15,1 3 14-15,5 0-7 16,0-2 18-16,-3 0-14 16,3-1-4-16,-5 0 32 15,3 0-37-15,-5 0 12 16,-4 0-4-16,-2 0-7 15,-4 0 2-15,-7 0-6 16,3 0-24-16,-6 0-41 0,3 0-151 16,-3 0-102-16</inkml:trace>
  <inkml:trace contextRef="#ctx0" brushRef="#br0" timeOffset="13725.1546">10356 5029 350 0,'0'0'106'16,"0"0"12"-16,0 0-13 16,0 0-6-16,0 0-7 15,0 0-9-15,0 0-30 16,0 0-14-16,0-41 30 0,0 37-46 15,0-1 8-15,0 5-13 16,0-3-15-16,0 1 12 16,0-2-15-16,0-2 0 15,0 1 5-15,0 0-1 16,0 1-4-16,-3-1 0 16,3 2 6-16,0 0 17 15,0 0-20-15,0 0 2 16,-3 2 26-16,3-1-28 15,0 2 15-15,0 0-13 16,0 0 5-16,0 0-2 16,0 0-8-16,0 0 0 0,0 0-16 15,-3 4 12-15,3 12 4 16,-3 4 0-16,3 5 7 16,-3 2 4-16,-3 2-11 15,3 2 0-15,0 2 14 16,-3 4-10-16,0-2-1 15,0-1 2-15,-1 2 0 16,4-5 12-16,-3 1-17 16,-1 3 0-16,3-4 12 15,-2 3-3-15,-1-4-7 16,1 2-2-16,3-3 8 16,0-2 1-16,-3-1-9 15,3-4 0-15,-1-1 3 0,-1-1 0 16,-1-1-3-16,3 1 0 15,-3-3 4-15,0 4 7 16,-1-1-11-16,1 1 0 16,3-1 8-16,-2 0-6 15,3 0-2-15,1 0 0 16,1 0 7-16,-3-4-7 16,3 3 0-16,0-4 0 15,0 0 0-15,-3-1 3 16,3-1-3-16,0 0 0 15,-3 1 3-15,3 0-2 16,0 0-1-16,0 0 0 0,0 0-3 16,0-1 4-16,0 0-1 15,0 0 0-15,0 0 5 16,0-3-2-16,0 1-3 16,0-5 0-16,0-2 5 15,0-3-2-15,0-1-3 16,0 0 1-16,0 0 5 15,0 0 17-15,0 0-23 16,0 0 0-16,0 0 8 16,0 0-8-16,0 0-1 15,0-8-48-15,-4-12-154 16,1-6-242-16</inkml:trace>
  <inkml:trace contextRef="#ctx0" brushRef="#br0" timeOffset="14574.5743">10675 5441 260 0,'0'0'70'16,"0"0"70"-16,0 0-48 15,0 0-57-15,0 0-5 16,0 0 29-16,3-30-12 16,-3 25 14-16,0 2 0 15,0-1-4-15,0 0 10 16,0 1-29-16,0-3-7 15,0 2 24-15,0 0-24 16,0-1 5-16,0 2 4 0,0 2-18 16,0 0 38-16,0 1-33 15,0 0-7-15,0 0 34 16,0 0-40-16,0 0 4 16,0 0-13-16,0 0 2 15,0 0-5-15,0 1-2 16,0 16 0-16,0 13-6 15,0 4 13-15,0 8-7 16,0 0 10-16,0-2-9 16,0 1 18-16,0-5-19 0,0 0 0 15,0-4 11-15,0-1-3 16,0-4-8-16,0-3 0 16,0-4 7-16,0-9-9 15,0-2 2-15,0-8 0 16,0 2-1-16,0-3 5 15,0 0-6-15,0 0 2 0,0 0-63 16,0-10-90-16,0-19-342 16</inkml:trace>
  <inkml:trace contextRef="#ctx0" brushRef="#br0" timeOffset="20571.804">6800 5534 250 0,'0'0'298'15,"0"0"-270"1,0 0 60-16,0 0 3 0,0 0-48 15,0 0-29 1,0 0 10-16,0-9-20 0,0 9 28 16,0 0-16-16,0 0 16 0,0 0 37 15,0 0-36 1,0 0 0-16,0 0-17 0,0 0-12 16,0 0 14-1,0 0-18-15,0 0 0 0,0 0 1 16,0 0 9-1,6 0 1-15,13 0 13 0,14 0-5 16,12 0 28-16,16 0-36 16,9 0-6-16,11-2 21 15,2-5-23-15,5 0-3 16,-6-1 0-16,-4 5 7 16,-14 0-7-16,-12 0 0 15,-13 2 0-15,-12-1-2 16,-11 2 2-16,-10 0 0 15,-3 0 0-15,0-3 5 16,-3 1-10-16,3 2 5 16,2 0 0-16,5 0 0 0,-4 0 0 15,0 0 0 1,0 0-2-16,-6 0 4 0,0 0-14 16,0 0 12-1,0 0 0-15,0 0 7 0,0 0-4 16,0 0 0-1,0 0-3-15,0 0 6 0,0 0-14 16,0 0 8-16,4 0-1 0,-1 0-13 16,3 14 14-1,2 1 0-15,-2 3-1 0,4 5 1 16,-1 1 1 0,0-2-1-16,3 5 0 0,-3-3 5 15,3-1-3 1,-5-4-2-16,-1-5 0 0,0-2 7 15,-3-7-6 1,-1-3-1-16,-2-2 0 0,3 0 18 16,-3 0-16-16,6-2 25 15,1-9 6-15,2-6-27 16,0 0 2-16,3-2-8 16,-3-1 0-16,0 0 5 15,1-2-4-15,-1-2-1 16,2 1 0-16,-2 0 6 15,4-1-4-15,-4 4-2 16,-3 3 0-16,3 3 3 0,-3 6 5 16,-3 2-8-1,0 3 0-15,0 3 5 0,-3 0-13 16,0 0 8 0,0 0-17-16,3 8 11 0,0 9-7 15,4 4 13 1,-1 3 0-16,0 1 6 0,-1-2 0 15,4 2-6 1,-2-4 0-16,-1-1 2 0,0 0 1 16,0-1-3-16,1-3 0 15,-2-1 4-15,-2-6-4 16,0-1 0-16,0-5 0 16,0-1-4-16,-3-2 7 15,3 0-3-15,0 0 12 16,7-2-11-16,-1-9 15 15,5-1-16-15,-1-5 0 0,-4 0 4 16,4-2 1-16,-2 0-5 16,-2 0 0-16,0 1 0 15,1-1 2-15,-4 2-2 16,2-2 0-16,2 2 2 16,-1 0-2-16,0 3 0 15,-3 1-1-15,1 4 5 16,1 1-12-16,-5 5 7 15,0 2 1-15,0 1-8 16,0 0 8-16,3 0-4 16,1 7 1-16,2 7-1 15,2 5-8-15,-1 3 8 0,-1 3 4 16,3 1 10-16,0 1-9 16,3-1-1-16,-2-1 5 15,-1 0 1-15,-1-5-1 16,-1-2-5-16,-1-4 0 15,-3-4 9-15,1-3-7 16,-4-1-2-16,0-5 1 16,-1-1 4-16,1 0 10 15,0 0-15-15,3-3 0 16,3-6 25-16,1-3-19 16,2-4-6-16,0 2 2 15,0-2 2-15,0-1 2 16,3 3-6-16,-6-1 0 0,0 2-2 15,1 0 2 1,-4 0 0-16,0-1-5 0,-1 0 13 16,2-1-10-16,-4 5 2 15,3-1 0-15,-3 5 4 16,-3 1-4-16,0 3-2 16,3 2 1-16,-3 0 2 15,0 0-10-15,0 0 4 16,0 0 1-16,0 0-16 15,0 0 16-15,0 0 2 16,0 0 0-16,6 0 4 16,7 3-6-16,7 2-2 15,10-1 6-15,4-1 10 16,3-2-6-16,2 0-7 0,-3-1 3 16,-2 2-10-16,-1-2 3 15,-6 1-7-15,-2-1 14 16,-10 0-9-16,-6 0 9 15,-3 2-1-15,-6-2 1 16,0 2-23-16,0 1-26 16,-6-3-157-16,-9-3-305 15</inkml:trace>
  <inkml:trace contextRef="#ctx0" brushRef="#br0" timeOffset="22290.5731">8852 5482 302 0,'0'0'66'0,"0"0"81"16,0 0-41-16,0 0-50 15,0 0-12-15,0 0-19 16,0 0 8-16,0 0 31 16,0 0-38-16,0 0 25 15,0 0-18-15,0 0-11 16,0 0 11-16,0 0-33 0,0 0 1 16,0 0 3-16,0 0-4 15,0 0 0-15,3 0 7 16,0 0-2-16,0 0 22 15,2 2-24-15,1 1 1 16,4 1 33-16,2-1-36 16,0-1 20-16,9 1-2 15,-2-1-8-15,4 0 11 16,2 1-22-16,-1-1 0 16,6 1 13-16,-5-1-13 15,5-1 0-15,-5 2 6 16,2-2-6-16,0 2 5 15,7 1-5-15,-4-4 0 0,1 3 16 16,-1-1-13-16,0-1-3 16,-6 3 0-16,3-1 8 15,-2 1-12-15,-1 1 4 16,3-2 0-16,-6-2-2 16,1 2 3-16,-1 2-1 15,-3-3 1-15,3 1 3 16,-2 0-4-16,-2 0 0 15,2-2 0-15,0 4-7 16,-2 0 7-16,5-2 0 16,-1-2 5-16,-3 2-3 15,6-3 3-15,-5 0-5 0,-4 1 0 16,3-1-5-16,-6 0 9 16,4 0-4-16,-2 0 7 15,-2 0-4-15,4 0 4 16,-2 0-7-16,-1 0 0 15,-1 2-4-15,1-2 7 16,-2 0-3-16,1 0 2 16,-5 0-1-16,2 0-2 15,-3 0 1-15,0 0 0 16,3 0 3-16,0 0-3 16,0 0 0-16,1 0-4 15,-4 0 9-15,-3 0-5 16,2 0 0-16,1 0 0 15,-3 0 5-15,0 0-5 16,4 0 0-16,-1 0 4 0,3 0 2 16,-2 0-6-16,4 0 0 15,-5 0 0-15,0 0 1 16,0 0-1-16,-3 0 0 16,1 0 9-16,2 0-6 15,-3 0 9-15,-2 0-12 16,6 0 2-16,-4 0 0 15,0 0-1-15,-3 0-1 16,3 0 3-16,4 0 5 16,-4 0-12-16,3 0 4 15,-3 0 0-15,3 0-2 16,-3 0 2-16,0 0 0 0,3 0 1 16,0 0 3-16,0 0 0 15,-3 0-4-15,3-2 0 16,1 2-3-16,-1 0 3 15,-2-1 0-15,3 1-3 16,-4 0 10-16,3 0-7 16,-2-2 0-16,-1 2 0 15,-3 0 8-15,3 0-8 16,-3 0 0-16,0 0 5 16,3 0 1-16,-3 0-4 15,3 0-2-15,0-1 0 16,3 1 6-16,-3-1-5 15,0 1-1-15,3-3 9 0,0 3-6 16,-3 0 1-16,0 0-4 16,-3-2 0-16,3 2 5 15,-3 0-2-15,0 0-3 16,0 0 18-16,0 0-10 16,0 0-8-16,0 0 0 15,0-1-35-15,0-3-21 16,-9-9-220-16,-1-8-564 15</inkml:trace>
  <inkml:trace contextRef="#ctx0" brushRef="#br0" timeOffset="25353.0216">10748 5578 203 0,'0'0'42'16,"0"0"21"-16,0 0-3 15,0 0-11-15,0 0-23 16,0 0-1-16,0 0 7 15,0 0-12-15,0 0 25 16,0 0-23-16,1 0-2 16,-1 0 22-16,0 0-19 15,0 0 9-15,0 0 0 0,0 0-4 16,0 0 18-16,0 0-28 16,0 0-8-16,0 0 38 15,0 0-28-15,0 0 1 16,0 0 8-16,0 0-12 15,0 0 25-15,0 0-31 16,0 0 1-16,0 0 16 16,0 0-26-16,7 0-1 15,0 0 12-15,5-2-13 16,3 2 20-16,0-2-20 16,0 2 0-16,1-3 9 15,2 3-4-15,0-3-5 16,1 2 11-16,8-5-8 0,0 4 20 15,4-3-23-15,2-1 0 16,0 3 4-16,-2-2 0 16,-1 0-4-16,0 1 1 15,1 1 9-15,-1 0-2 16,3-1-8-16,-4 1 0 16,3 2 8-16,-2 0-8 15,-2 1 0-15,-4 0-1 16,0 0 5-16,0 0-3 15,-2 0-1-15,2 0 0 16,-2 0 3-16,4 0-1 16,-4 2-3-16,5 1 1 0,0 1 0 15,-2-1 4 1,1-3-4-16,-4 0 0 0,2 2-1 16,1-2 1-16,-5 0 0 15,2 0-1-15,-1 0 7 16,1 0-7-16,-4 0 1 15,3 0 0-15,-2 0-1 16,4 0 6-16,0 0-5 16,0 0 0-16,-2 0 2 15,0 0-7-15,-2 0 5 16,-3 1 0-16,4-1 0 16,-8 3 0-16,2-2 0 15,-1-1 0-15,0 0 4 16,-4 0-3-16,1 0-1 0,4 0 0 15,-8 0 2-15,3 0 2 16,-6 0-4 0,4 0 0-16,-6 0 4 0,1 0 6 15,-1 0-10-15,1 0 0 16,-2 0 9-16,0 0-5 16,0 0 0-16,0 0 11 15,1 0-12-15,-1 0 29 16,0 0-27-16,0 0-3 15,0 0 18-15,0 0-15 16,0 0-5-16,0 0 0 16,0 0 4-16,0 0-14 15,0-4-6-15,0-2-151 0,-14-8-481 16</inkml:trace>
  <inkml:trace contextRef="#ctx0" brushRef="#br0" timeOffset="28428.1997">8063 6307 494 0,'0'0'32'0,"0"0"112"15,0 0-62-15,0 0-40 16,0 0-16-16,0 0 9 16,3-12 55-16,-3 10-55 15,0 1 1-15,3-3 16 16,-3 1-26-16,3-4-3 15,0 1-23-15,8 0 3 0,5-5-3 16,8 2 0-16,4 0 0 16,-5 1-2-16,2 4 4 15,-1 4-2-15,-9 0 0 16,-2 0 0-16,-2 9-17 16,-8 11 17-16,-3 4 0 15,0 8-7-15,-3 1 11 16,-17-1-8-16,-2-4 2 15,-5 1 2-15,2-9 11 16,8-10-11-16,7-1 0 16,4-8 15-16,6-1-10 15,0 0-3-15,0 0-2 0,9 0 5 16,15-10 3-16,4 0-8 16,2 0 0-16,-2 8-4 15,-4 2 4-15,1 0 0 16,-5 5 0-16,-1 12 0 15,-5 7-5-15,-4 2 5 16,-7 1 0-16,-3-1 20 16,0-1-11-16,-18-3 8 15,0-3-1-15,-4-5-16 16,-2-5 47-16,2-3-39 16,-8-4-5-16,-3-2 21 15,-1 0-22-15,-2 0 6 16,3-9-8-16,3 2-71 0,5-1-39 15,4-4-245 1</inkml:trace>
  <inkml:trace contextRef="#ctx0" brushRef="#br0" timeOffset="30584.5874">10332 6440 482 0,'0'0'63'16,"0"0"99"-16,0 0-53 15,0 0-36-15,0 0-40 0,0 0-14 16,0 0 25-16,0 0-39 15,0 0 14-15,0 0 1 16,0 0-14-16,-12 0 39 16,-4 9-41-16,-1 3 2 15,1 2 42-15,4 3-35 16,-1 3 6-16,5 2 0 16,2 3-9-16,0 0 13 15,6-2-21-15,0 6-2 16,0-2 28-16,0-2-24 15,0 0 2-15,9-5 7 16,0 1-7-16,6-5 7 16,-3 0-13-16,1-2 0 0,-2-2 10 15,-2-2-2-15,1-3-8 16,-1-1 1-16,-3-3 2 16,6-2 6-16,-3-1-9 15,0 0 0-15,4 0 6 16,-3 0 1-16,3-4-7 15,-3-3 2-15,-1-1 1 16,0 0 1-16,-2-2-4 16,-2-1 0-16,-2 3 1 15,0-1 2-15,-3-2-3 16,0 5 1-16,0-4 3 16,0 3-1-16,0 0-3 0,0 2 0 15,-6 1 19 1,-6 0-19-16,-3 2-7 0,-4 2 5 15,-1 0 4-15,-2 0-8 16,4 9-30-16,3-3-38 16,9 3 1-16,6-8-169 15,0-1-246-15</inkml:trace>
  <inkml:trace contextRef="#ctx0" brushRef="#br0" timeOffset="31334.4662">10612 6534 761 0,'0'0'8'16,"0"0"171"-16,0 0-27 15,0 0-66-15,0 0-13 16,0 0-40-16,-4-42-11 16,4 42 20-16,0 0-42 15,4 4 0-15,7 12 14 16,1 6-6-16,1 3 22 15,4 4-22-15,-1-2-6 16,-4-2 17-16,6 0-19 0,-6-4 0 16,1-4 7-1,-1-4-6-15,-4-2 1 16,-1-5-2-16,-4-1 0 0,0-3 5 16,-3-2-5-16,0 0 0 15,3 0 8-15,-3 0-7 16,3 0 8-16,3 0-9 15,3-10 0-15,-2-2 8 16,4-4-8-16,-2-4 0 16,1-2 9-16,-1 0-5 15,-2-2 7-15,7-2-11 16,-5 3 3-16,3 0 6 16,-2-2-8-16,1 3-1 15,-2 2 8-15,1 2-1 16,-1 3-7-16,-3 6 0 0,-2 1 0 15,4 3-12-15,-2 1 12 16,0 1-51-16,-3 1-42 16,3-1-127-16,-3-6-197 15</inkml:trace>
  <inkml:trace contextRef="#ctx0" brushRef="#br0" timeOffset="33865.7763">6118 5545 395 0,'0'0'27'16,"0"0"12"-16,0 0 35 16,0 0-30-16,0 0 8 15,0 0-18-15,0 0-13 16,-18-34 24-16,15 32-11 16,-3 1-7-16,-1-3 0 0,1 3-9 15,-3 1 8 1,0 0-26-16,-3 0 0 0,3 0 14 15,3 0-11-15,3 0 5 16,3 0-8-16,0 0-10 16,0 0 10-16,9 0 0 15,12 0 2-15,13 0 29 16,8 0-31-16,12 0 10 16,4 0-7-16,6 0 2 15,0 0 7-15,-1-5-12 16,1 1 0-16,-7 1 2 15,-5-1 1-15,-10 1-3 16,-8 3 0-16,-4 0 5 16,-5 0-9-16,-4 0 4 15,-3 0 0-15,-3 0 1 0,0 0-1 16,-2 0 0-16,-2 0-2 16,-1 0 4-16,2 0-3 15,0 0 1-15,0 0-6 16,-6 0-2-16,0 0 5 15,-3 0 0-15,-3 0-2 16,3 0 1-16,-3 0-6 16,0 0 10-16,0 0-6 15,0 0-3-15,0 0-6 16,0 0-24-16,0 0-61 16,0 0-84-16,0 0-152 15</inkml:trace>
  <inkml:trace contextRef="#ctx0" brushRef="#br0" timeOffset="34647.0592">5777 5992 783 0,'0'0'14'0,"0"0"61"0,0 0 48 15,0 0-57-15,0 0 17 16,0 0-46-16,0-29-14 16,0 29 20-16,0 7-43 15,0 18 4-15,0 9 33 16,0 7-15-16,0-1 33 15,0 1-41-15,0-6-13 16,3-3 32-16,4-4-31 16,-1-3 7-16,0-5-9 15,0-7 10-15,0-1-6 16,0-4-4-16,-5-5 0 16,1-3-12-16,-2 3-14 15,0-3-89-15,0 0-72 0,0-13-142 16</inkml:trace>
  <inkml:trace contextRef="#ctx0" brushRef="#br0" timeOffset="35443.9713">5771 6029 474 0,'0'0'37'15,"0"0"68"-15,0 0 8 16,0 0-33-16,0 0-35 15,0 0 25-15,-8-32-49 16,11 25 4-16,8-2-6 16,5-1-15-16,6 0 18 15,1 0-22-15,7-2 2 16,1 2 19-16,2 1-19 16,1 3 8-16,-3 2 8 15,-8 4-17-15,-7 0 8 16,-7 7-9-16,-9 15 0 0,0 5 8 15,-6 4-6-15,-13 1 7 16,-8-1-8-16,3-2-1 16,-3-7 11-16,8-6-11 15,2-5 0-15,7-4 17 16,4-3-16-16,6-2 11 16,0-1 0-16,0-1-6 15,0 0 18-15,0 0-24 16,0 0 5-16,0 0-3 15,0-6 0-15,9 0-2 16,7-2 0-16,5 4 2 16,2-1-4-16,5 0 2 0,5 3 0 15,0-1 7-15,5 3-5 16,-8 0-2-16,0 0 0 16,-9 8 7-16,-2 2-14 15,-8 0 7-15,-8 1 0 16,-3 5-7-16,-3 4 8 15,-17 4-1-15,-8 4 6 16,-5-2-3-16,0-5-6 16,-2-6 4-16,5-6-1 15,4-4 33-15,1-4-27 16,1-1 12-16,8 0 0 16,1 0-3-16,7-1 13 15,1-2-28-15,4 1 1 0,0-2 5 16,3 4-5-16,-3 0-1 15,0 0 0-15,0 0-12 16,-3 0-52-16,-4 0-119 16,-4 0-167-16</inkml:trace>
  <inkml:trace contextRef="#ctx0" brushRef="#br0" timeOffset="37593.3386">12071 5554 233 0,'0'0'119'0,"0"0"-37"15,0 0 15-15,0 0-26 16,0 0-34-16,0 0 11 16,0 0-20-16,0-7-12 15,0 5 18-15,0 2-10 16,0 0 13-16,0 0 5 16,0 0 3-16,0 0 15 0,0 0-36 15,0 0-3 1,0 0 17-16,0 0-36 0,0 0 5 15,0 0-7 1,0 0 6-16,0 0-6 0,0 0 0 16,0 0 0-1,15 0 5-15,12 0-5 0,3 0 8 16,8 0-8 0,7-3 7-16,0-4-4 0,1 0-3 15,-4-1 0-15,-9 1 2 16,-10 2-2-16,-3 0 0 15,-11 1 7-15,-6 1-6 0,-3 2 22 16,0 0-23 0,0 1-7-16,0 0 2 0,0 0-120 15,0 0-131 1</inkml:trace>
  <inkml:trace contextRef="#ctx0" brushRef="#br0" timeOffset="38361.8716">12486 5911 481 0,'0'0'14'0,"0"0"70"16,0 0-24-16,0 0-40 15,0 0 20-15,0 0 54 16,10-40-31-16,-10 36 10 0,0-2-27 16,0 1-5-1,-10 1-14-15,-2 1-27 0,-8-1 0 16,4 4 25-16,-3 0-24 16,-2 0 12-16,6 0 3 15,-3 9-9-15,0 8 26 16,2 0-14-16,0 5-8 15,2 2 30-15,5 5-22 16,6 0 1-16,0 0 1 16,3 0-12-16,3-2 25 15,12-1-20-15,5-2-13 16,6-3 24-16,-2-4-21 0,0-6 0 16,3-2-3-1,-2-6 4-15,2-3 7 0,-1 0-12 16,3-6 0-16,-2-5 6 15,-2 1-6-15,-10 1 0 16,0 6-2-16,-9 2 6 16,-3-1-6-16,-3 2 2 15,0 0-43-15,0 0-37 16,0 0-109-16,-6 0-203 16</inkml:trace>
  <inkml:trace contextRef="#ctx0" brushRef="#br0" timeOffset="47022.5502">9531 1652 66 0,'0'0'57'0,"0"0"23"15,0 0 13-15,0 0-11 16,0 0-18-16,0 0-28 15,0 0 13-15,0-15-9 16,0 13-13-16,0 2 8 0,0-1-1 16,0 1 2-16,0 0-14 15,0 0-5-15,0 0 34 16,0 0-38-16,0 0 2 16,0 0 4-16,0 0-10 15,0 0 0-15,0 0 3 16,0 0-4-16,0 0 23 15,0 0-23-15,0 0 4 16,0 0 4-16,0 0-11 16,0 0 1-16,0 0-6 15,0 0 5-15,0 0 8 16,0 1-10-16,0 5-3 0,0-1 23 16,0 5-3-16,0-1-9 15,0 2 3-15,0 1-12 16,0 0 27-16,0 1-28 15,0 3 1-15,0-2 14 16,-3-1-10-16,3 3 10 16,-3-2-2-16,-3 2-13 15,6-4 26-15,-4 0-27 16,4 0 0-16,-3-3 13 16,3 1-10-16,0 0 2 15,0 0-1-15,-4 2 1 16,4 0 8-16,-1 0-13 15,-1 0 0-15,1 2 9 0,-2-2-9 16,3 3 5-16,-3-3-5 16,0-1 5-16,3-2 7 15,0 0-12-15,0 1 0 16,-3-4 8-16,3 5-8 16,0-3 3-16,0 1-3 15,0 0 4-15,0 1 0 16,0 0-4-16,0-1 0 15,0 1 3-15,0 0 0 16,0 0-2-16,0-1-1 16,0-2 3-16,0 1-1 15,0 0-2-15,0 0 0 0,0-1 1 16,0-1 1 0,0 3-1-16,0-2-1 0,0 3 2 15,0-1 4-15,0 1-6 16,0 0 0-16,0 0 5 15,0-1-4-15,0 0-1 16,0-1 0-16,0 0 4 16,0-1-1-16,0 0-3 15,0 1 0-15,0-1 4 16,0 1-4-16,0 1 0 16,0-2 0-16,0 0 5 15,0 0 0-15,0-1-5 16,0 1 0-16,0-2 5 15,0 2-5-15,0-3 0 16,0 4 0-16,0 0 6 0,0 1-5 16,-3-1-1-16,3 1 0 15,0 2-1-15,-4-5 2 16,4 2-1-16,0-4 0 16,0-3 5-16,0 2-2 15,0-3-3-15,0 0 0 16,0 0 7-16,0 0-6 15,0 1-1-15,0-1 0 16,0 4 2-16,0-4 5 16,0 1-7-16,0-1 0 15,0 0 15-15,0 0-14 16,0 0 8-16,0 0-9 0,0 0 7 16,0 0-4-16,0 0-3 15,-3 0-10-15,0 0-54 16,0-9-154-16,-3-7-367 15</inkml:trace>
  <inkml:trace contextRef="#ctx0" brushRef="#br0" timeOffset="51680.4861">9522 2409 101 0,'0'0'75'0,"0"0"18"16,0 0-4-16,0 0-47 16,0 0 23-16,0 0-30 15,0 0-6-15,0 0 12 16,0 0-3-16,0 0 7 16,0 0-32-16,0 0 1 15,0 0 15-15,0 0 0 16,0 0 5-16,0 0-2 15,0 0-5-15,0 0 2 16,0-3-6-16,0 3-8 16,0-2 8-16,0 1-18 15,0 0 5-15,0-1 6 16,0 1-14-16,0-1 23 0,0 2-25 16,0-1 4-16,0 1 17 15,0 0-17-15,0 0 14 16,0 0-6-16,0-2-5 15,0 2 21-15,0 0-23 16,0 0 3-16,0-2 20 16,0 2-8-16,0 0 7 15,0 0-12-15,0 0-11 16,0 0 15-16,0 0-19 16,0 0 0-16,0 0 4 15,0 0-2-15,0 0-2 0,0 0 0 16,0 0 2-16,0 0-2 15,0 4 0-15,0 4 0 16,3 1 12-16,0 1-9 16,3 0 3-16,-3 0-4 15,0 2 1-15,0 0 11 16,0 2-14-16,1 0 0 16,-1 1 11-16,-3 0-8 15,0-1 5-15,0-2-5 16,0 1 5-16,0-1 4 15,1-1-12-15,3-3 0 16,-4 2 8-16,3-1-7 16,-3 1 2-16,0 0-3 15,3 0 5-15,-3 0-4 0,0-1-1 16,0 1 0-16,0-3 5 16,0 2-4-16,0-4 1 15,0 2-2-15,0-3 2 16,0 0 4-16,0 1-6 15,0-1 0-15,0 1 2 16,0-1-1-16,0 2-2 16,0 1-5-16,0 0 6 15,0 1-2-15,0 0 2 16,0 0 0-16,0 0 7 16,0-3-5-16,0-1-1 15,0-1-1-15,0 0 1 0,0-3 3 16,0 2-4-16,0 1 0 15,0 3 6-15,0 2-4 16,0-2-1-16,0 2-1 16,0 0 4-16,0-1 1 15,0 1-5-15,0-2 0 16,-3-3 5-16,3 2-5 16,-3 0 3-16,3 0-3 15,0-1 6-15,-4 2-3 16,3-1-3-16,1 0 0 15,-3 1 4-15,3-1-1 16,0-1-3-16,0-1 0 16,0-3 0-16,0 2 3 0,0-2-3 15,0 0 0 1,0 0 6-16,0 0-5 0,0 0 2 16,0 0-3-16,0 0 6 15,0 0 1-15,0 0-7 16,-4 0-5-16,4 0 4 15,-6 0-108-15,-6-9-173 16,-1-8-575-16</inkml:trace>
  <inkml:trace contextRef="#ctx0" brushRef="#br0" timeOffset="55336.8216">7671 4246 503 0,'0'0'16'16,"0"0"54"-16,0 0-55 16,0 0 6-16,0 0 31 15,0 0 7-15,0 0-1 16,0 0-21-16,0 0 7 16,0 0-16-16,0 0 7 15,0 0-7-15,0 0-19 0,0 0 14 16,0 0-17-16,0 0-4 15,0 0 22-15,0 0-17 16,0 0 4-16,0 0 2 16,0 0-4-16,0 0 24 15,0 0-20-15,0 0 3 16,0 0 14-16,0 0-17 16,0 0-5-16,15 0 3 15,4-11 5-15,5-3 11 16,2-5-22-16,-1-3-3 15,5-1 19-15,-2 0-15 16,-1-1 4-16,3 5 5 16,-5-1-11-16,-4 8 17 0,-6 1-21 15,-2 2 0 1,-4 5 6-16,0 0-4 0,-4-2-2 16,1 2 0-16,1 0 6 15,-1-1-6-15,0 1 0 16,-3 0 0-16,3 0-1 15,-6 3 1-15,4 0 0 16,-4 1 0-16,0 0 3 16,0 0 10-16,0 0-13 15,0 0 0-15,0 0 10 16,0 0-10-16,0 0-5 16,0 0 3-16,3 0-9 0,5 0 8 15,1 0 3 1,7 0 0-16,1 2 1 0,5-1 2 15,-1 1-3-15,0-2 0 16,-2 0 4-16,-1 0-3 16,-9 0-1-16,0 0 0 15,-3 0 0-15,1 0 3 16,-2 0-3-16,-5 0 1 16,3 0 2-16,-3 0 10 15,0 0-13-15,0-2 2 16,0-4 12-16,0-5-14 15,0 0 0-15,0-4-1 16,0-2 7-16,-3-4-3 0,-5-3-3 16,1-2 0-1,-2 2-1-15,3-2 3 0,0 4-2 16,2 3 0-16,1 3 2 16,0 2 7-16,3 0-9 15,0 4 1-15,0 1 2 16,0 0-1-16,0 3-2 15,0 1 0-15,0 2 3 16,0 3-7-16,3 0 4 16,10 0-7-16,2 0 4 15,6 11 3-15,4 5-3 16,2 3 2-16,1-1 2 16,2 1 7-16,-4-2-8 15,-1-5 0-15,-1 0 2 0,-2 1-2 16,-5-5 0-16,-4 0 0 15,-1 1 1-15,1-4 6 16,-7 1-7-16,-1-5 0 16,-2-1 2-16,0 0 0 15,0 0 0-15,-3 0 2 16,0 0-1-16,3 0 18 16,-3-9-21-16,0-8 1 15,0-4 4-15,0-5-5 16,0-4 0-16,0 0 0 15,-6-4 2-15,0 0 1 16,-2 3-3-16,2 8 0 16,-4 6 0-16,7 0 3 0,0 5-3 15,0 2 0 1,0 0 1-16,3 4-2 0,0 3 1 16,0 0 0-16,0 3-3 15,0 0 3-15,0 0-2 16,0 0 1-16,0 0-6 15,0 0-2-15,9 0 8 16,7 3 1-16,4 5-2 16,5 3 2-16,-1 3 0 15,4 1 0-15,-4 4 1 16,-1-2-4-16,-4 3 3 16,0-2 0-16,-5-3-1 0,-2-2 3 15,-2-4-2-15,-4-4 0 16,-3-4 2-16,-3-1 1 15,3 0-3-15,-3 0 0 16,3 0 7-16,2-6-4 16,-1 0 0-16,-1-5-3 15,0-4 6-15,0 1 1 16,-3-5-7-16,0 0 0 16,0-4 1-16,0 2 2 15,0 1-3-15,0 3 0 16,0 0 3-16,0 3-2 15,0-1-1-15,0 3 0 16,-3-2 0-16,0 1 3 16,0 0-3-16,3 2 0 15,0 3 2-15,-4 3-1 0,4 2-1 16,0 3 0-16,0 0-7 16,0 0 7-16,0 0-8 15,0 3-5-15,7 10 13 16,5 2-5-16,4 1 5 15,1-3 0-15,2-3 4 16,-4-1-4-16,-3-3 0 16,-3-4-1-16,-3-2 3 15,-3 0 2-15,0 0-4 16,-3 0 0-16,3 0 3 16,1 0 1-16,-1 0 0 15,0-6-4-15,1-1 2 0,0-2 2 16,-1 2-4-16,0-1 0 15,-3 2 4-15,6-2-4 16,-2-1-1-16,-1 1 0 16,3-4 1-16,0 2 1 15,3 1-1-15,0-1-1 16,-3 3-1-16,0 1 4 16,0-1-2-16,-3 3 0 15,4-1 0-15,-1-2 0 16,2 0 0-16,1 1 0 15,4-2-2-15,-1 0 2 16,3-1-2-16,-3 3 2 16,0-2 0-16,-2 1 1 0,-2 0-1 15,4 0 0 1,-5 0 3-16,2-1-3 0,0 2 0 16,-1-2 0-16,5 1 2 15,-7 0-1-15,3 2-1 16,1-1 0-16,1 1-2 15,-2-1 4-15,1-2-2 16,-1 2 0-16,0-2 1 16,3-1 1-16,-3 1-2 15,3-1 0-15,-5 3 1 16,-1 2-1-16,2 0 0 16,-5 1 0-16,3 0 2 0,-2 0-2 15,2 1 0-15,-3-3 0 16,3 1-4-16,3 1 6 15,0-1-2-15,0-1 0 16,-3-1 1-16,3 2 0 16,1-2-1-16,-1 0 0 15,-1 1 2-15,-1 0-2 16,-1 1 0-16,0 1 0 16,-3 0 3-16,0 0-3 15,0 1 0-15,3-3 0 16,-1 3-5-16,2-3 6 15,-1 3-1-15,3-3 0 16,-2 2 3-16,2-2-6 0,-3 1 3 16,2 0 0-1,2-2 0-15,-1 1 0 0,-3-1 0 16,3-2 0-16,0 3 0 16,-3 1 4-16,-3-2-4 15,0 1 0-15,3 1 1 16,-3 2 0-16,1-3-1 15,-1 2 0-15,0 0 3 16,0 1-5-16,0-1 2 16,0 0 0-16,-3 1-2 15,3-1 4-15,2 0-2 16,-2 0 0-16,1-2 5 16,-1 2-4-16,0-1-1 15,0 0 0-15,3 1 0 0,0 0 0 16,-3 0 0-16,0 0-1 15,1 0 4-15,-4-2 3 16,3 2-6-16,-2 1 0 16,3-1 10-16,-1-1-8 15,0 1-2-15,0 1 0 16,0-3 1-16,0 2 0 16,0 2-1-16,-3-1 0 15,0 2 0-15,0 0 2 16,0 0-2-16,0 0 0 15,0 0 2-15,0 0-8 16,0 0 6-16,0 0-11 16,0 0-2-16,0 3-148 0,-15-1-114 15,-3-2-721-15</inkml:trace>
  <inkml:trace contextRef="#ctx0" brushRef="#br0" timeOffset="59649.3601">9637 2894 147 0,'0'0'38'0,"0"0"-10"16,0 0 28 0,0 0 1-16,0 0-8 0,0 0-17 15,0 0-10-15,4-3-6 16,-4 3-3-16,0 0 28 16,0 0-1-16,0 0 7 15,0 0 1-15,0 0-3 16,0-2 0-16,0 2-11 15,0 0 9-15,0 0 2 16,0 0-20-16,0 0 6 16,0 0 7-16,0 0-11 15,0 0 15-15,0 0-6 0,0 0 0 16,0 0 22 0,0 0-26-16,0 0 4 0,0 0-2 15,0 0-16-15,0 0 11 16,0 0-12-16,0 0 3 15,0 0 10-15,0 0-24 16,0 0 4-16,0 0 5 16,0 0-5-16,0 0 6 15,0 0-16-15,0 0 0 16,4 0-7-16,6 9 6 16,6 7 1-16,2 8 7 15,6 2-7-15,-1 2 8 16,6 3-8-16,-2-1 0 15,-3-2 8-15,0 1-1 16,-2-4-7-16,-1-4 3 0,-6-1-2 16,1-4 6-16,-5-3-7 15,-2 1 0-15,-3-4 1 16,4-2-1-16,-4-1 0 16,-3-3 1-16,0 0 1 15,0-1 0-15,-3 0-2 16,1-2 0-16,2 3-4 15,2-1 7-15,-2-1-3 16,0 1 0-16,-3-3 1 16,0 1 1-16,0-1-2 15,0 0 0-15,0 0 6 16,0 0-4-16,0 0-2 0,0 0 2 16,0 0 0-16,0 0-1 15,0 0-1-15,0 0 0 16,0 0 2-16,0 0 0 15,0 0-2-15,0 2 0 16,0-2-1-16,0 1 0 16,0 6-19-16,0 3 17 15,-6 5-7-15,-9 5 10 16,-4 0 0-16,0 0 4 16,2-3 2-16,5-3-4 15,-1-3-2-15,8-4 0 16,5-3-8-16,0 1 7 15,0 0-3-15,0-4 0 0,0 2 3 16,0 0-3 0,0-1 2-16,12 1 2 0,0 0-1 15,4-3 3-15,1 1-2 16,5-1 5-16,2 0-5 16,4 0 4-16,-2-1-4 15,2-10 0-15,-1 2 2 16,0 0-1-16,-2 2-1 15,-4 1 0-15,-3 1 4 16,-5 1-7-16,-7 4 3 16,-2-2 0-16,0 2-6 15,-4 0 6-15,0 0-10 0,0 14 8 16,0 3 2-16,0 2 0 16,-11-2 0-16,-5 2 0 15,4-4 0-15,-3 1 5 16,3 0-5-16,0-4 5 15,5 2-5-15,-2-1 0 16,1 3 0-16,2 0 0 16,-1 3 0-16,1 0 0 15,3-1 0-15,0-4-2 16,0-1 6-16,3-4-8 16,0-1 4-16,0-3 0 15,0 1-5-15,0-3 5 16,0 0-3-16,3 0 3 15,9-3 0-15,1 0 3 16,4 0-3-16,2 0 0 0,2-3 3 16,-3-2-1-16,1 1-2 15,2-1 5-15,-3-2-3 16,-3 2-3-16,0 2 1 16,-2-1 0-16,-4 3 0 15,-1-1 2-15,-2 1-2 16,-3-1 0-16,1 2 0 15,-4 0-4-15,0 0 3 16,0 0-4-16,0 13-2 16,0 4 10-16,0 6-3 0,-13 0 2 15,-1 4 1 1,-5 1 1-16,1-3-4 0,6-5 0 16,-3-1-6-16,8-6 7 15,-3-3-1-15,6 0 2 16,1-3-2-16,0 0 0 15,3-2 0-15,-3-1 0 16,3 1 4-16,0-4-4 16,0 2-2-16,0-2 0 15,0 1 4-15,0 0-8 16,0 1 5-16,0 1 1 16,3 0-3-16,4-4 11 15,6 0-5-15,3 0 5 16,2 0 2-16,3 0 3 15,1 0-13-15,-1 0 0 0,0-4 4 16,0 0-3-16,-2 0-1 16,-6 3 1-16,0-1 1 15,-3 2-2-15,-4 0 0 16,-3 0 0-16,0 0 1 16,0 0 1-16,0 0-2 15,2 4 6-15,-2 0 0 16,4 3 2-16,-4-2-8 15,3 3 0-15,3 1 9 16,1 0-6-16,-4-1-3 16,2 2 5-16,-2-1-4 15,1 0 7-15,-1-1-8 16,0-2 0-16,0 1 7 16,0 0-4-16,3 2-3 0,-3-1 7 15,3 1-6-15,1 2 2 16,2 0-3-16,-1 3 0 15,5-1 2-15,-7 1-1 16,5-2-1-16,-1-2 7 16,-4-3-4-16,1 3 6 15,-1-3-9-15,-2 2 1 16,4-1 7-16,-2 4-8 16,-3-3 0-16,0 3 3 15,0-1-1-15,-1-5 0 16,2 0-2-16,-7-4 0 15,3 1-2-15,-3-1 6 16,3-2-4-16,-3 2 0 0,0-2 1 16,0 1 1-16,0 0-2 15,3-1 0-15,-3 2-4 16,0-2 4-16,0 1-4 16,0 0-40-16,0 1-59 15,-3-2-96-15,-10 0-72 16,2-7-241-16</inkml:trace>
  <inkml:trace contextRef="#ctx0" brushRef="#br0" timeOffset="65212.3093">7750 4313 157 0,'0'0'188'16,"0"0"-133"-16,0 0 54 15,0 0-49-15,0 0-30 16,0 0-4-16,0 0 7 16,0-8-9-16,0 8 2 15,0 0 45-15,0 0-19 16,0 0-8-16,0 0-3 16,0 0-21-16,0 0 22 15,0 0-28-15,0 0 2 16,0 0 11-16,0 0-24 15,0 0 5-15,0 0 3 0,-3 0-10 16,0-2-2-16,-3 2-10 16,3-1 11-16,-3 0 25 15,2-1-20-15,1 2 1 16,0 0 11-16,3-3 4 16,-3 0 8-16,0 3-20 15,3-1 7-15,0 1 19 16,0 0-30-16,0 0 5 15,0-1-1-15,0 1-5 16,0 0 16-16,0 0-14 16,0 0 5-16,0 0 22 15,0 0-11-15,0 0-1 16,0 0 0-16,0 0-8 0,0 0 10 16,0 0-23-1,0 0 0-15,0 0 4 0,0 0-4 16,0-2-3-16,0 2-2 15,0 0-5-15,6 0 9 16,13 0-4-16,11 0 10 16,9 0 19-16,7 0-24 15,8 0 0-15,4 0 4 16,10 0-2-16,-2 0 3 16,4 0-5-16,-7 0 0 15,-8 0-13-15,-13 0 13 16,-12 0 0-16,-8 3-1 0,-3-2 3 15,-5 2-7 1,-1 0 5-16,2-3 0 0,3 0 2 16,0 0-1-16,0 0-2 15,-6 0 1-15,-2 0 0 16,-1 0-5-16,-6 0 3 16,-3 0 2-16,0 0 3 15,0 0-3-15,3-3 0 16,-3 3 4-16,0-3-3 15,3 3 2-15,-3-1-3 16,0 1 0-16,0 0 1 16,0 0-1-16,0 0 0 15,0 0 0-15,0 0 4 16,0 0-4-16,0 0 0 16,0-1 0-16,0 1-2 0,0 0 2 15,3 0-4-15,-1 0 2 16,5 0 0-16,5 1-5 15,0 9 4-15,6 1 3 16,-3 4-3-16,-2-1 3 16,-1 3 0-16,0-1-1 15,-3 3 2-15,3-1-4 16,-2-1 3-16,1 0 0 16,-2-2 2-16,4-3-2 15,-4-2 0-15,2-4 2 16,-1 0 0-16,-4-5-2 15,-3 0 0-15,0-1 0 0,-3 0 15 16,3 0-15-16,0-1 9 16,4-11-1-16,2-1-8 15,-1-2 3-15,1-2-3 16,4-2 0-16,-4-3-1 16,3 2 3-16,-3 1-2 15,0-1 0-15,0 0 1 16,-2 4 5-16,0 2-6 15,0 7 0-15,-4-1 5 16,0 4-2-16,4 0-3 16,-7 1 0-16,3 2 1 15,0 1-5-15,0 0 4 16,0 0 0-16,3 0-12 0,0 0 12 16,6 1-2-1,3 11 1-15,-2 5 2 0,4 4 6 16,-1-2-7-16,-1 4 0 15,-3-4 4-15,0 2-1 16,-3-2 0-16,1 1-2 16,-4-4 1-16,2-2 6 15,-2-3-8-15,1-3 0 16,-4-4 2-16,0 1-2 16,0-5 0-16,-3 0 5 15,0 0-2-15,3 0 2 16,-3 0-5-16,0 0 0 15,6 0 10-15,-3 0-6 16,3-6-1-16,3-5 5 0,0-3-6 16,0 1 2-16,4-3-4 15,-2-2 0-15,-2 2 2 16,1-1-2-16,-1 0 0 16,0 2 0-16,3-4 2 15,-6 2 2-15,3 0-4 16,-3 1 0-16,1 2 6 15,-1 0-6-15,2 3 0 16,-5 2 6-16,3 3-5 16,-2 1 0-16,-4 2-1 15,3 3 0-15,-3 0 3 16,0 0-2-16,0 0-1 16,0 0 0-16,3 0-10 0,3 11 6 15,6 7-4-15,3 5 8 16,-3 0 4-16,4 2 2 15,-2-1-6-15,2 1 1 16,-1-3 3-16,0 1-2 16,-6-1-2-16,3-3 0 15,-2-4 1-15,-1-2-1 16,-4-6 0-16,1 0-1 16,1-6 5-16,-7 0-3 15,3-1-1-15,-3 0 0 16,0 0 11-16,0 0-6 15,3 0-5-15,3 0 8 0,0-5-7 16,0-4 5-16,3-4-6 16,0-3 0-16,3 1 0 15,-2-2 2-15,-1 0-2 16,-5 0 0-16,7-3 4 16,-8 4-5-16,3-3 1 15,0 7 0-15,-3 0-1 16,0 5 1-16,0 4 0 15,0-3 0-15,-3 4 3 16,4-1-6-16,-1 1 2 16,5 1 1-16,-2 1-10 15,7 0 10-15,-1 0 0 16,6 0 0-16,0 0 1 0,3 0-4 16,4 0 2-16,-2 0 1 15,-1 0-1-15,5 0 4 16,-2 0-3-16,-1 0 0 15,-6 0 0-15,-1 0 0 16,-1 0-1-16,-3 0 1 16,2 0 0-16,0-1 2 15,0-1-2-15,2 2 1 16,2-2-1-16,0 2 0 16,-1 0 0-16,-3 0 0 15,4 0-1-15,-5 0 1 16,-1 0 0-16,-4 0-2 15,3 0 6-15,0 0-3 16,3 0-1-16,-2 0 0 0,-2 0 4 16,1 0-3-16,1 0-2 15,-4 0 1-15,2 0 0 16,-1 0-3-16,-1 0 3 16,-3 0 0-16,4 0-1 15,-3 0 1-15,6 0 0 16,-3 0 2-16,2 0 3 15,-2 0-4-15,4 0-1 16,-2 0 0-16,1 0-1 16,-3 0 5-16,0 0-4 15,-3 0 0-15,-1 0 0 16,0 0-1-16,0 0 1 16,3 0 0-16,0 0 0 0,-6 0 4 15,6 0-4-15,-3 0 0 16,1 0 0-16,2 0 8 15,2 0-8-15,-1 0 0 16,-4 0-2-16,3 0 4 16,0 0-2-16,-6 0 0 15,6 0 5-15,-6 0-8 16,0 0 3-16,3 0 0 16,-3 0 1-16,7 0 2 15,-4 0-3-15,1 0 5 16,3 0-4-16,0 0 5 15,-1 0-6-15,-3 0 0 0,0 0 0 16,-1 0 3-16,2 0-3 16,-4 0 0-16,3 0 2 15,0 0-4-15,0 0 2 16,1 0 0-16,-1 0-2 16,-2 0 2-16,3 0 0 15,3 0 0-15,-4 0 6 16,0 0-8-16,0 0 2 15,0 0 0-15,1 0 1 16,-3 0-1-16,0 0 0 16,-1 0-2-16,0 0 5 15,0 0-2-15,0 0-1 16,3 0 0-16,1 0-4 0,-1 0 5 16,0 0-1-1,2 0 0-15,-1 0 3 0,-1-1-4 16,3-1 1-16,0 0 0 15,-2 2-1-15,1-1 3 16,1-1-2-16,-6 2 1 16,3-1 1-16,-2 1 1 15,-1 0-3-15,-3 0 0 16,0 0 5-16,0 0-1 16,0 0-4-16,0 0 0 15,3 0 2-15,-3 0-3 16,0-1 1-16,3 1 0 15,0 0-1-15,0-2 1 16,-3 2 0-16,3 0 1 0,-2 0 0 16,3 0 3-16,-4 0-4 15,3 0 0-15,1 0 2 16,-1 0-1-16,0 0-1 16,-3 0 0-16,3 0 0 15,0 0 6-15,0-1-6 16,-3 1 0-16,0 0 2 15,0 0-2-15,0 0 0 16,0 0-1-16,0-1-10 16,-12-3-65-16,-18-8-236 15</inkml:trace>
  <inkml:trace contextRef="#ctx0" brushRef="#br0" timeOffset="73935.7064">5775 5495 173 0,'0'0'19'16,"0"0"-5"-16,0 0-27 15,0 0 13-15,0 0-2 16,0 0 2-16,0 0 0 16,0 0 7-16,2 0 24 15,-2-1 34-15,0-1-23 0,0 2 0 16,0-1 16-16,0 1-34 15,0 0-24-15,0 0-5 16,0 0 5-16,0 0 15 16,0 0-13-16,0 0 14 15,0 0 24-15,0 0 8 16,0 0 1-16,0 0-2 16,0 0-10-16,0 0-5 15,0 0-1-15,0 0-9 16,3 0 4-16,-3 0-18 15,0 0 15-15,0-2 5 16,0 2 4-16,0-2 18 16,4 2-27-16,-4 0-3 15,3-1-9-15,6-1-8 0,6 2-3 16,12 0 8-16,4-3-8 16,6-2 5-16,5-1-5 15,3-2 0-15,-2-1-7 16,-4-2 1-16,-3 3-46 15,-3-1-97-15,-5 5-55 16,-9-1-155-16</inkml:trace>
  <inkml:trace contextRef="#ctx0" brushRef="#br0" timeOffset="77839.832">5808 5470 268 0,'0'0'26'0,"0"0"40"16,0 0-52-16,0 0 2 16,0 0 27-16,0 0 16 15,0 0 0-15,0 0-16 16,0 0-22-16,0 0 8 15,0 0-11-15,0 0 5 16,0 0-12-16,0 0-8 16,0 0 7-16,0 0-8 0,3 0 6 15,-3 0 15-15,0 0-13 16,0 0 6-16,0 0 3 16,4 0-8-16,-1-3 8 15,2-5-7-15,1 2-1 16,0-2 8-16,0 1-16 15,1-3 6-15,2 1 12 16,2-1-21-16,-1-4 27 16,-1 5-13-16,-3-2-5 15,3 2 21-15,0 1-27 16,-3-4 1-16,3 1 4 16,1-2-4-16,2-2 6 0,0-4-10 15,0 2 0-15,0-4 14 16,1 3-8-16,-4 2 4 15,-1-1 2-15,1 2-8 16,1 1 11-16,-1-1-15 16,-1 3 0-16,2 0 7 15,-1-1-6-15,-3-1 1 16,3 5-2-16,3-4 3 16,-6-1 0-16,6 0-3 15,-2 0 0-15,-1-3 3 16,3 0-3-16,-3-1 0 15,3-1 0-15,-3-1 2 16,3 1 0-16,-3 2-2 0,0-1 0 16,1 3 0-16,-1-1 0 15,2 0-1-15,2 1 0 16,-1-1 2-16,1 1-2 16,-2 0 1-16,1-1 0 15,1 2-2-15,-1-2 3 16,0-1-1-16,0 0 0 15,0-2 2-15,1-1-1 16,-2 4-1-16,2-3 0 16,-4 3 3-16,0-1-2 15,3 1-1-15,0-1 0 16,0 0 2-16,1 0-4 16,-2-2 2-16,2 2 0 15,-1-2 0-15,0 2 0 0,0 2 0 16,-3-2-3-16,0 2 8 15,4-1-9-15,-2-1 4 16,2 0 0-16,-1-1 0 16,0-3 3-16,0 5-4 15,-3 0 1-15,4 2 0 16,-4 1 0-16,2-1 0 16,2 0 0-16,-1 0 1 15,0 0-1-15,3 0 0 16,-6 1-2-16,4 0 4 15,-7-1-1-15,3 1-1 16,-1 0 0-16,2 3 3 16,-1-1-1-16,0-2 1 0,1 2-3 15,1-3 2-15,-2 5 1 16,1-2-3-16,-1-1 0 16,2-2 1-16,-1 2 0 15,-1-2 6-15,0 2-7 16,-3 1 4-16,4-2 1 15,-5 0-5-15,4 0 0 16,-3-1 15-16,4-3-12 16,-4 6 5-16,2-2-5 15,-2 0-3-15,1 0 7 16,2 0-7-16,-3-2 0 16,3-2 4-16,3 2-1 0,-3-1-1 15,0 2-2-15,-2 3 0 16,2 1 5-16,-6 3-5 15,3 1 0-15,-1 1 13 16,-1 3-13-16,-4-1 8 16,3 1-7-16,0-2 0 15,0-2 4-15,0 4-5 16,3-2 0-16,-3 0 5 16,0-3-4-16,0 5 0 15,-3 1-1-15,0-1 0 16,0 2 25-16,0 0-25 15,0 0 3-15,0 0-7 16,0 0 1-16,0 0-51 16,0 0-75-16,0 0-137 0,0 3-112 15</inkml:trace>
  <inkml:trace contextRef="#ctx0" brushRef="#br0" timeOffset="78808.6364">6751 3503 161 0,'0'0'108'0,"0"0"-59"15,0 0 20-15,0 0-53 16,0 0 2-16,0 0 11 16,-6 0 32-16,6 0-12 0,0 0-1 15,0 0-3-15,0 0-4 16,0 0 4-16,0 0 19 16,0 0-16-16,0 0 4 15,0 0-19-15,0 0-15 16,0 0 12-16,0 0-19 15,0 0 0-15,0 0-3 16,0 0-7-16,6 0 17 16,4 0-4-16,2 0 0 15,4 2 6-15,1 2-16 16,-1 4 10-16,4-3 5 16,-1 2-9-16,0 1 23 15,-2 0-29-15,-1-3-2 0,1 4 18 16,-1-2-15-16,2 2 12 15,0 1-6-15,1 0-5 16,-2-1 23-16,-1 1-23 16,-1-3-6-16,3 1 18 15,-3-2-18-15,4 2 6 16,-1-1-2-16,0 0-1 16,1 3 12-16,-2-3-15 15,2 4 0-15,-2-3 20 16,-1 1-19-16,-4-1 6 15,0-2-7-15,-3-1 2 16,-3-1 4-16,1-2-6 16,-1 3 0-16,0-2 7 15,0 1-5-15,2 0-2 0,-1 0 0 16,-1-1 2-16,0 3-1 16,3-2-1-16,-2 0 0 15,-1 3 7-15,2-4-6 16,-2 3-1-16,0-1 0 15,-2 1 3-15,-1-1 7 16,0-3-10-16,-3 0 0 16,3-2 4-16,-3 0-1 15,0 0-2-15,3 0-1 16,-3 0 6-16,0 2-5 16,0-2-1-16,0 0 0 15,0 0 10-15,0 0-8 0,0 3 0 16,0-3-2-16,0 2-8 15,0 2-18-15,-6 1-156 16,-13-5-129-16</inkml:trace>
  <inkml:trace contextRef="#ctx0" brushRef="#br0" timeOffset="79558.6292">7092 3380 362 0,'0'0'73'0,"0"0"24"16,0 0-33-16,0 0-63 15,0 0 18-15,0 0 9 16,0 0 18-16,0 0 22 16,0 0 7-16,0 0-11 15,0 0-7-15,0 0-16 16,0 0 4-16,0 0-32 15,0 0-6-15,0 0 9 16,3 0-13-16,0 0 1 16,3 0-2-16,5 8-1 15,5 4 44-15,6 1-28 0,-2 4-3 16,2-1 11-16,-1-3-20 16,0 1 7-16,-3-2-3 15,1-1-9-15,-1 0 15 16,-3-1-15-16,0-1 1 15,-5-1 7-15,1-3-8 16,-2-1 4-16,-3-1 1 16,4 4-4-16,-4-4 12 15,3 1-13-15,-4-2 0 16,-2-1 2-16,1 0-1 0,-1 1-1 16,-3-2 0-1,0 1 3-15,0-1-3 0,0 0 0 16,0 0-8-16,0 0-21 15,0 0-78-15,0 0-86 16,-7 0-133-16</inkml:trace>
  <inkml:trace contextRef="#ctx0" brushRef="#br0" timeOffset="84661.8776">7295 3420 1 0,'0'0'81'0,"0"0"-12"15,0 0-19 1,0 0 20-16,0 0 17 16,0 0-11-16,0 0-38 0,5 0 1 15,-5 0 9 1,0 0-33-16,0-1 1 16,0-2-5-16,0-3-5 0,0 2 4 15,0-2 9-15,0 5-9 16,0 0 15-16,0-1-15 15,0 2 11-15,0 0 15 0,0 0-11 16,0 0 5 0,0 0-6-16,0 0-17 15,0 0 11-15,0 0-12 16,0 0 11-16,4 0 0 0,-4 0 0 16,0 0 1-16,0 0-3 15,0 0-8 1,0 0 14-16,0 0-20 0,0 0 0 15,0 0 4-15,3-1-4 16,3-5 2 0,0-5 1-16,7-3 13 0,1-3 12 0,-2-5-29 15,4 2 1 1,1-3 2-16,-4 0 0 16,2 1-1-16,1-1 3 15,2-3 0-15,0 0 19 0,6-6-23 16,7-5 0-1,2-4 5-15,6 1 0 16,-3-2-6-16,1 6 0 0,-9 7 0 16,-8 4 3-16,-1 4-3 15,-7 4 0 1,0 0 0-16,0 1 5 0,4-2 0 0,-2-1-5 16,5-3 5-1,2-1-3-15,0 1-2 16,-5 1 0-1,1 7 1-15,-8 4 1 0,-2 4-1 16,-4 3-1-16,-3-2 2 16,0 5 19-16,0 0 8 15,0 0-1-15,0 0-8 0,0 0-9 16,0 0 1 0,0 0-11-16,0 0 2 15,0 0 2-15,0 0-5 0,0 0 0 16,0 0 4-16,0 0-2 15,0 0-1 1,0 0-1-16,0 0 0 16,0 0 3-16,0 0-1 0,0 0-2 15,0 0 6-15,0 0-4 16,0 0 3-16,0 0-5 16,0 0 1-16,0 0-4 0,0 0 3 15,6-3 0 1,3-2-2-16,3 2 4 15,3-1-5-15,1 0 3 0,4 3 0 16,-1-1-2-16,0 2 2 16,-5 0 0-1,-1 0-4-15,-4 0 1 16,2 0 3-16,-2 0 0 0,-2 2 1 16,-1-2 0-16,-3 0-1 15,0 0 0 1,-3 0 6-16,3 0-2 15,-3 0 1-15,0 0-3 0,0-2-1 16,0-5 12 0,-6-3-13-16,-6-2 0 0,-6-2 3 15,-4-3-1-15,2 0-4 16,-2 1 0-16,6 0 2 16,-1 2 2-16,4 2-2 15,1 2 0-15,3-2 2 16,-3 3-1-16,3-2-1 15,3-1 0-15,-4 3 0 16,7 3 7-16,3 3-7 16,0 0 4-16,0 0-1 15,0 1-3-15,0 2 0 16,0-3-5-16,0 3 5 16,13 0-11-16,5 0 11 0,3 0 0 15,7 0-2-15,2 11 4 16,-3-2-2-16,1 2 0 15,-4-3 2-15,-6-1-7 16,3-1 5-16,-6 0 0 16,-2-1 0-16,-4-2 5 15,-1 0-7-15,-1-3 2 16,-4 1 0-16,0-1 6 16,0 0-6-16,3 0 0 15,-6-1 6-15,3-7-4 16,-3 0 5-16,0-1-7 15,0-4 2-15,-3-1 7 16,-6-3-9-16,-4 0 0 0,-1 0 2 16,1-2 0-16,1 4-2 15,3-1 0-15,4 4 0 16,-2-1-2-16,4 1 2 16,0-2 0-16,0 0 0 15,0 1 3-15,0-1-6 16,0 1 3-16,3 3 0 15,0 1 2-15,0 2-2 16,0 3 0-16,0 1-1 16,0 0 3-16,0 1-4 15,0-1 2-15,0-1-2 16,0 3-10-16,6 1 11 0,6 0-1 16,3 0 0-16,3 0 0 15,3 6 2 1,1 5 0-16,3-1 0 0,-5 2-5 15,5 2 5-15,-4-3 0 16,1-2 3-16,-2-1-1 16,-1-4-1-16,-2 0-1 15,-4-3 0-15,-4 1 0 16,-3-2 3-16,-2 0-3 16,-4 0 2-16,0 0 0 15,0 0 8-15,0 0-7 16,0-9-2-16,0-6 9 15,0 1-10-15,0-1 0 0,-7-2 6 16,-2 1-1 0,0 1-5-16,-1 1 0 0,2 1 3 15,-1 1-7-15,3 0 4 16,-1 0 0-16,1 0 3 16,0-1 0-16,0 2-4 15,4 2 1-15,-1 1 0 16,0 2-4-16,-1 0 4 15,4 1 0-15,-3 1 5 16,3-2-5-16,-3 4 4 16,3-1-4-16,-3 3 0 15,3 0-9-15,0 0 9 16,0 0-3-16,0-2 2 16,0-1-6-16,6-3 7 0,9-2-3 15,3-3 6-15,1-3-3 16,2 0 0-16,-3-3 0 15,3 3-3-15,-6-2 7 16,1 2-5-16,-2 0 1 16,2 0 0-16,0 4 1 15,-2-3-1-15,1 2 0 16,1-1-1-16,-2 0 2 16,-1 2-1-16,-1 0 0 15,-2 1 0-15,-2 1 2 16,-2 1-2-16,0 2 0 15,0-2-3-15,4 2 6 16,-4 0-5-16,3-3 2 0,0 3 0 16,-3-1 0-16,0-1 0 15,0 0 0-15,3-1 4 16,-2-1-2-16,1 1 1 16,-2 2-3-16,0 0 0 15,1 1 0-15,-4-1 0 16,3 0 0-16,0 1 2 15,0-4-1-15,3 1-1 16,0-2 0-16,-3 1 0 16,0 1 1-16,0-1-1 15,-2 2 0-15,-1 0 5 16,3 2-4-16,-1-1-1 0,1 0 0 16,0 1 0-16,1-1-1 15,-1 0 1-15,-3-2 0 16,3 3 5-16,2-4-5 15,-4 4 1-15,2-3-1 16,0 2 3-16,0-1-4 16,0 2 1-16,1 0 0 15,-1-2 0-15,-2 2 2 16,3 0-4-16,-1-2 0 16,1 2 2-16,-1-2 4 15,0 2-4-15,0-1 0 16,0 0 0-16,0 1 0 15,0 2 0-15,-3-3-1 0,3 2 1 16,0-3 1 0,4 2-1-16,-4 1-1 0,-2-3 1 15,3 1 1-15,-1 2 2 16,-3 1-3-16,4-1 0 16,-4 1-1-16,0 1 1 15,0-4-2-15,3 2 2 16,0-1 1-16,0 0 1 15,0 1-2-15,0-1 0 16,-3 2-1-16,3-2 1 16,-6 3-1-16,3 1 0 15,-3 0 2-15,3-1-2 16,1 1 1-16,-1-4 0 16,0 1-1-16,0 0 2 0,2-2-1 15,1 1 2-15,0-1-1 16,-2 2 1-16,-1 0-2 15,3 1 0-15,-3 0-3 16,0-1 3-16,0 1 0 16,0-1 5-16,0 1-2 15,0 0-3-15,3-1 0 16,0 0 1-16,-3-2 8 16,3 1-9-16,0 2 0 15,1-3 4-15,-1 1-3 16,-3 0 8-16,0 1-9 15,2 1 0-15,-5 0 5 16,6 1-4-16,-6-1-1 0,3-1 9 16,1 0-8-16,-1 0 3 15,0 0-4-15,3 1 0 16,-3 0-1-16,3-1 1 16,-3 1 0-16,0 1 2 15,3-3 0-15,0 3-3 16,-3-1 1-16,0 1 0 15,0-1-1-15,0 2 1 16,0 0 0-16,-3-1-1 16,7-1 2-16,-1-2-1 15,0 0 0-15,2 1 0 16,2-4 0-16,-1 2 0 0,-3 3 0 16,-3 0 1-16,0 1 5 15,-3 0-6-15,0 2 0 16,0 0-9-16,0 0-30 15,0 0-194-15,-3-6-142 16</inkml:trace>
  <inkml:trace contextRef="#ctx0" brushRef="#br0" timeOffset="86099.3924">9267 1171 128 0,'0'0'129'0,"0"0"-103"15,0 0 17-15,0 0-32 16,0 0 3-16,0 0 0 16,0 0 37-16,-55 0-2 15,49 0 6-15,-3 0-6 16,3 0-15-16,-1 0 9 15,-1 0 5-15,5 0-26 16,0 1-8-16,3-1 2 0,0 2-10 16,0-2 11-16,0 0-9 15,-3 0-1-15,3 0 10 16,0 0-4-16,0 0 4 16,0 0-17-16,0 0 5 15,3 0 4-15,9 0 19 16,6-7 0-16,4-5-5 15,2 0-16-15,-3-2 3 16,3-1-6-16,-2 0-2 16,-2 1 11-16,-4 5-7 15,-7-1 7-15,-3 6 0 16,-1 1 8-16,2-2 5 0,-4 3-13 16,3-2-7-16,-3 2 1 15,0 0-7-15,0 0 0 16,1 2 3-16,-4 0-3 15,0 0 4-15,0 0 12 16,0 0-1-16,0 0 18 16,0 0-25-16,0 0-2 15,0 0 2-15,0 0-8 16,0 0 0-16,0 0 0 16,0 0 0-16,0 0 5 15,0 0-2-15,0 4-1 16,0 9 23-16,0 1-12 15,3 3 8-15,0 2-18 0,3-2-1 16,-2 1 13-16,3 1-14 16,-4-2-1-16,1 0 8 15,-1-1-4-15,0 0-1 16,0-4 3-16,0 2-3 16,0-2 14-16,0 1-17 15,3-2 0-15,-3 0 8 16,1 2-8-16,1-3 2 15,-2-2 0-15,0 3 2 16,0-3 6-16,0 3-6 16,0 2-4-16,-3-1 4 15,3 0 2-15,-3-1 0 0,3-1-6 16,-3 0 2 0,4-2 1-16,-4 1-3 0,0-4 0 15,3 2 9-15,-3-2-8 16,0 2 2-16,0-2 0 15,0 3 0-15,3-1 7 16,-3 1-10-16,3 1 0 16,-3-1 2-16,3 1 0 15,0 2 0-15,-3-1-2 16,0 0 0-16,1 2 5 16,-1 0-5-16,0 1 0 15,0 0 10-15,0-2-10 16,0-2 2-16,3 2-2 15,1-4 0-15,-4 0 5 16,0 0-5-16,0-1 0 0,0 2 0 16,3-2 2-16,-3 0 3 15,0 1-5-15,0 0 3 16,0 1 6-16,0 2-9 16,0 0 0-16,0-1 4 15,0 1-1-15,0-3-6 16,0 3 2-16,4-4 1 15,-4 2 1-15,3-2-1 16,0 2-2-16,-3-3-3 16,3 1-37-16,0-2-76 15,-3-2-57-15,0-2-126 16,0 0-406-16</inkml:trace>
  <inkml:trace contextRef="#ctx0" brushRef="#br0" timeOffset="86255.671">9564 1782 558 0,'0'0'0'15,"0"0"-3"-15</inkml:trace>
  <inkml:trace contextRef="#ctx0" brushRef="#br0" timeOffset="103510.9621">9421 1049 266 0,'0'0'55'0,"0"0"-18"16,0 0-37-16,0 0 17 15,0 0-17-15,0 0 38 16,0 0-24-16,0 0 11 16,0 0-1-16,0 2-2 15,0-1-9-15,0 1 0 16,0 0 14-16,0-2 17 16,0 0-19-16,0 0 5 15,0 0 19-15,0 0-12 16,0 0 15-16,0 0-4 0,0 0-7 15,0 0 25-15,0 0-36 16,0 0-9-16,0 0 5 16,0 0-4-16,0 0 15 15,0 0-11-15,0 0-9 16,0 0 25-16,0 0-31 16,0 0 2-16,0 0 20 15,0 0-19-15,0 0 2 16,0 0-2-16,0 0-12 15,0 0 23-15,0 0-23 16,0 0-1-16,0 0 14 16,0 0-10-16,0 0 5 0,0 0 3 15,0 0-4-15,0 0 15 16,0 0-19-16,0 0-5 16,3 0 17-16,4 0-1 15,2 0 5-15,0 0-5 16,6 3-13-16,0 0 18 15,1 1-21-15,1 3 0 16,2 1 7-16,-4 1-4 16,6 2-2-16,1 0-1 15,2 3 2-15,-3-2 0 16,0 3-2-16,-2-1 0 16,-4-1 2-16,0 1 0 15,0 3 1-15,1-1-3 0,-2 3 3 16,2-1 2-1,-4-1-5-15,3 0 0 0,-3-2 4 16,3-1-2-16,-5-2-1 16,4 1-1-16,-4-2 2 15,2-1-1-15,-3 0-1 16,3-1 0-16,-6 1 4 16,3-1-3-16,0 1-1 15,1 3 0-15,-2-2 1 16,1 3 0-16,1 2-1 15,-4-4 0-15,3 2 3 16,-3-1-2-16,3-1-1 0,-3-3 0 16,0 1 3-1,0 2-1-15,4 1-2 0,-1 1 0 16,2 3 4-16,-1-5-3 16,-1 2 2-16,-3 1-3 15,3-1 1-15,0-4 1 16,-3 3-2-16,3-2 0 15,-3 1 0-15,4 3 3 16,1-2-3-16,-2 1 0 16,4 0 3-16,-7 0-3 15,3-1 0-15,-3 1-1 16,3 0-2-16,-3 0 4 16,0 3-1-16,3 1 0 15,1 0 4-15,1-2 0 16,-5-2-4-16,4-1 0 0,-1 0 1 15,0-2 0-15,-5-2-1 16,4 3 0-16,-2-2 3 16,0 0-4-16,-3-1 1 15,3-3 0-15,-3 0 1 16,4-1-1-16,-4 1 0 16,3 0-1-16,2-1 5 15,-2 3-1-15,1-1-3 16,-1 0 0-16,0 0-1 15,0-2 2-15,0 3 1 16,3-1-2-16,-3 2 3 16,0-2 2-16,0 1-5 0,1 0 0 15,-1 1 5-15,0-2-5 16,2 0 2-16,-5-2-2 16,0 0 2-16,1-1 0 15,-1-1-2-15,0 2 0 16,0 0 1-16,0-1 0 15,-3-1 0-15,3 0-1 0,0 2 0 16,0-1-1 0,0-3 1-16,-3 2 0 0,0-1-1 15,0-1 1-15,0 2-2 16,0 0 1-16,0 2-42 16,0 6-40-16,-9 1-201 15,-13-4-263-15</inkml:trace>
  <inkml:trace contextRef="#ctx0" brushRef="#br0" timeOffset="106193.8421">10372 2116 131 0,'0'0'42'0,"0"0"34"0,0 0-19 15,0 0 35 1,0 0 8-16,0 0-28 16,0 0-19-16,0 0-30 0,0 0-13 15,0 0 19 1,0 0-12-16,0 0-9 0,0 0 13 16,0 0 13-16,0 0-3 15,0 0-2 1,0 0-1-16,0 0 24 0,0 0-15 15,0 0-1-15,0 0 3 16,0 0-8-16,0 0 5 16,0 0-3-16,0 0-13 15,0 0 11-15,0 0-15 0,0 0 6 16,0 0 7 0,0 0-6-16,0 0 0 15,0 0-7-15,0 0-7 0,0 0 25 16,0 0-32-1,0 0 7-15,0 0 1 0,0 0-10 16,0 0 0-16,0 0-1 16,3 0-3-16,3 5 0 15,8 9 8-15,2 3 0 16,4 3 17 0,5 7-12-16,2 1-3 0,1 2 4 15,2 1-10-15,0-2 18 16,-2-1-18-16,-4 2 0 0,-2-1 5 15,-6 1-4 1,4 0 5-16,-5-2-2 16,0-2 0-16,-3 0 9 0,1-3-13 15,-1-3 0 1,-1-5 2-16,-1-5 2 0,-1-3-5 16,-6-5 1-16,0 0 0 15,-3-2 7-15,0 0-5 0,0 0-2 16,0 0 8-1,0 0-5 1,0 1-3-16,0-1-78 0,-9 2-155 16,-10-2-154-16</inkml:trace>
  <inkml:trace contextRef="#ctx0" brushRef="#br0" timeOffset="107092.5419">10402 2948 312 0,'0'0'6'0,"0"0"55"15,0 0-6-15,0 0-34 16,0 0 13-16,0 0 15 15,0-27 1-15,0 25 3 16,0 2-16-16,0 0 6 16,0 0 7-16,0 0-10 15,0 0-7-15,0 0-11 0,0 0 0 16,0 0 12-16,0 0-16 16,0 0-6-16,0 0 7 15,3 0-10-15,0 0 4 16,3-2 3-16,3 2 4 15,9-6 17-15,7-3-21 16,5-4 2-16,6-2 7 16,-2-4-17-16,2-3 8 15,0-3-3-15,1-1-5 16,-1-1 22-16,1-2-19 16,2-1-2-16,4 1 8 15,2 2-11-15,1 1 2 0,2 0-8 16,1 5 3-16,3-2 1 15,-3 1-4-15,4-2 0 16,-4 4-2-16,-8 0 3 16,-3 1-1-16,-5 3 0 15,-6 2 2-15,-8 4 1 16,-4 0-3-16,-3 5 0 16,-6 3 0-16,-3 2 6 15,-3 0-10-15,0 0 4 16,0 0-2-16,0 0-2 15,0 0-16-15,0 0-7 16,0 0-19-16,0 2-34 16,0 0-1-16,0-1-90 0,0-1-154 15</inkml:trace>
  <inkml:trace contextRef="#ctx0" brushRef="#br0" timeOffset="107733.2512">10966 3005 319 0,'0'0'63'15,"0"0"50"-15,0 0-22 16,0 0-66-16,0 0 19 15,0 0 19-15,0-4-12 16,0 4 6-16,0 0 18 16,0 0-27-16,0 0-3 15,0 0-21-15,0 0 4 0,-3 0-10 16,0 0-18-16,-3 0 3 16,0 0-2-16,-1 0 3 15,2 3-5-15,2 2 6 16,0-5-5-16,0 3 13 15,3-3-3-15,0 0-2 16,0 0-8-16,0 0 4 16,0 0-12-16,0 0 6 15,0 0 2-15,3 0 1 16,12 0 23-16,6-11-5 0,9-6 6 16,2-3-13-1,3 0 12-15,2-2-23 16,-1 0 2-16,-5 5 8 0,-4 2-7 15,-9 3 3-15,-6 5-6 16,-6 2 5-16,-3 3-4 16,-3 2-2-16,0 0-2 15,0 0-50-15,0 0-119 16,-6 2-313-16</inkml:trace>
  <inkml:trace contextRef="#ctx0" brushRef="#br0" timeOffset="111493.5397">11154 2934 56 0,'0'0'138'15,"0"0"-110"-15,0 0 21 16,0 0 14-16,0 0 22 15,0 0 1-15,0 0-26 16,0 0-9-16,0-3-2 16,0 3-28-16,0 0 4 0,0 0 4 15,0 0 10 1,0 0 0-16,0 0-18 0,0 0-3 16,0 0 23-16,0 0-18 15,0 0 15-15,0 0-1 16,0 0-8-16,0 0-2 15,0 0-18-15,0 0-5 16,0 0 22-16,0 0-14 16,0 0 12-16,0 0 5 15,0 0-5-15,0 0 6 16,0 0-14-16,0 0-14 16,0 0-1-16,7 10 1 15,7 12-2-15,2 9 12 16,5 10-4-16,3 4 4 15,2 2-12-15,3-1 0 0,-2-2 4 16,-2-3 2-16,-2-2-6 16,2-3 5-16,-4-2-5 15,-2 0 5-15,-3-2-5 16,1-2 0-16,-5-6 7 16,-2-5-7-16,1-5 0 15,-5-4 0-15,0-6 1 16,-6-4 0-16,3 0-1 15,-3 0 0-15,0 0 8 16,0 0-5-16,0 0-3 16,0 0 7-16,0 0-6 15,0 0 9-15,0 0-10 0,0 0 0 16,0 0 5-16,0 0-5 16,0 0-4-16,0 0 1 15,0 0 3-15,0 0-4 16,0 0 2-16,0 3 2 15,-9 5 2-15,-5 2-2 16,1 3-9-16,-2 4 8 16,-3 4 1-16,2 1 0 15,4-2 0-15,3-1 0 16,0-4-5-16,6-4 4 16,3-2 0-16,0-3-4 15,0-1 5-15,0 2-4 16,3-2-1-16,6-3 5 15,0 1 2-15,7-3-2 16,-1 0 0-16,9-3 7 0,-2-6-7 16,8-1 5-16,-4 1-5 15,3 1 0-15,3-1-2 16,-5 6 7-16,-5-2-5 16,-6 3 0-16,-5 2 2 15,-5 0-7-15,0 0 5 16,-3 0 0-16,-3 0-11 15,4 0 10-15,-4 8-3 16,0 2 2-16,0 2 2 16,0 3-1-16,-4 3 1 0,-8 4 0 15,-6 4-8-15,-3 2 15 16,0 0-7-16,2-1 4 16,1-1-3-16,0-2 2 15,3-5-3-15,5-1 0 16,4-4 1-16,2-3-1 15,3-5-4-15,1 2 4 16,0-4-2-16,0 0 0 16,0 2-4-16,0-2 6 15,5 2-1-15,5-4 10 16,2 1-10-16,0-3 2 16,6 0 3-16,1 0 0 15,4 0-4-15,2-3 0 16,5-3 7-16,-5 0-6 15,-1 0-1-15,-6 2 3 0,-7 1-2 16,-4 1-1-16,-4 2-1 16,0 0 1-16,-3 0-4 15,0 0 4-15,0 0-4 16,0 0 1-16,0 1 3 16,0 8-7-16,0 3 7 15,-9 0 0-15,-3 2 9 16,0 2-9-16,-3 0 0 15,-2 1 0-15,4 0 4 16,-3-1-3-16,-2 1-1 16,3 1 0-16,-1 0-3 15,2-1 6-15,5-3-3 0,-1-2 0 16,4-3 3-16,3-2-5 16,0-2 2-16,3-1 0 15,0-3-10-15,0-1 9 16,0 1-1-16,0 1 0 15,0-2 2-15,0 1 3 16,3 1-3-16,6-2 0 16,4 0 4-16,4 0 1 15,8 0-3-15,2-8 2 16,1-4-3-16,2 0 5 16,-3 2-6-16,-2 3 0 15,-5 0 2-15,-1 3-2 16,-7 0 0-16,-4 1 1 0,2 1 0 15,-7 2 3 1,0 0-4-16,-3 0 0 0,0 0-3 16,0 0 4-16,0 0-2 15,0 0-1-15,0 0 2 16,0 0-5-16,0 0 5 16,0 0 0-16,3 0 11 15,-3 5-8-15,6 2-2 16,-2 1 11-16,2-1-6 15,0 2 11-15,-3-4-17 16,0 1 1-16,1-1 14 16,0-3-15-16,-4 2 0 0,4 0 2 15,-4 3-1-15,0 1-2 16,0 2-118-16,0-5-427 16</inkml:trace>
  <inkml:trace contextRef="#ctx0" brushRef="#br0" timeOffset="114451.9312">11873 4277 248 0,'0'0'29'15,"0"0"79"1,0 0-28-16,0 0-31 0,0 0-23 16,0 0 6-1,0 0 6-15,0-19-10 0,0 16 6 16,-3 1-2 0,0 1 5-16,0-2 10 0,-2 1-6 15,3 1 2-15,1-1-5 16,-2 2-19-1,3 0 21-15,0-1-26 16,-1 1-6-16,1 0 19 0,0 0-17 16,0 0 7-16,0 0-4 15,0 0-9-15,0 0 12 16,0 0-16-16,0 0 0 16,0 0 0-16,0 0 0 15,0 0-7-15,0 6 6 0,0 8 1 16,0 5 17-1,0 1-14-15,4 3 4 0,4-1 21 16,1-1-16 0,0 6 2-16,4 2 6 0,-4-2-13 15,3 5 15 1,0-1-22-16,0 0 3 0,-4 1 9 16,2 0-8-1,-1 1 2-15,-3-1 2 0,-2-1-5 16,2 3 15-16,0-1-18 0,0 0 0 15,6-4 8 1,-6-2-4-16,3-2-4 0,0-2 0 16,1-2 3-1,1-2 3-15,-2 1-6 0,1-1 0 16,2 1 5 0,-5 0-2-16,4 1 1 0,-2 1-3 15,0 2 4 1,-3-4 3-16,4 3-8 0,-2-3 0 15,1-3 6-15,1-1-3 16,-4-2-2-16,0-1 0 16,1-1 2-16,4-1 14 15,-5 2-12-15,3-3-1 16,-3 0 16-16,1 2-19 16,0-1 4-16,6 0-5 15,-3 1 5-15,-1-1 0 16,0 0-5-16,3-1 0 0,-6-3 5 15,0 0-4 1,0-1 3-16,0-3 0 0,1 0-1 16,-4 1 15-1,0-1-18-15,0 1 0 0,5-1 13 16,-5 0-13 0,3 1 5-16,1 0-5 0,-4 2 3 15,3-3 5 1,-3 1-8-16,0-1 0 0,1-1 12 15,-1 0-12-15,0 0 5 0,5 1-4 16,-5-2 3 0,0 3 3-16,0-3-7 0,0 1 0 15,-3-2 9 1,0 0-8-16,0 2 4 0,3-1-4 16,-3 1 3-1,3 1 0-15,0-2-4 0,1 4 0 16,0 0 7-16,-1-1-6 15,0 1-1-15,0-2 0 16,1 0 1-16,-1-1 4 16,-3 0-5-16,0-2 0 15,3 1 9-15,-3-1-9 16,0 1 4-16,0 1-4 16,3-2 6-16,-3 0-1 15,0 0-5-15,0 0 0 16,0 0 4-16,0 0-1 0,0 0-2 15,0 0-1-15,0 0 4 16,0 0-9-16,0 0-10 16,-22-4-149-16,-7-11-371 15</inkml:trace>
  <inkml:trace contextRef="#ctx0" brushRef="#br0" timeOffset="116389.4693">10074 619 503 0,'0'0'21'16,"0"0"65"-16,0 0 29 15,0 0-39-15,0 0-29 16,0 0 3-16,0 0-13 16,-6-21 5-16,6 21 2 15,-3 0-34-15,-6 0 2 16,-3 5 0-16,-4 18-10 15,-1 10 1-15,-2 10 1 0,1 10-2 16,-3 3-1 0,5 0 0-16,0-6 7 0,5-7-8 15,5-7 0-15,0-6 5 16,3-7-5-16,3-7 0 16,0-5-2-16,0-6 4 15,0-4 2-15,0 1-4 16,0-2 0-16,0 0 14 15,0 0-1-15,0-8 30 16,0-9-32-16,3-2-8 16,3-6 17-16,0-2-20 15,1-3 0-15,4-2 0 0,-2 0 3 16,1-2-3 0,-1-2 0-16,1 3 4 0,1 3 0 15,-2 4-4-15,0 1 0 16,-3 6 7-16,1 0-3 15,0 2 5-15,3 2-9 16,-4 3 4-16,1 3 1 16,-4 3-5-16,-3 5 0 15,3-1 3-15,-3 2-3 16,0 0-11-16,3 0-3 16,3 18 0-16,6 10 10 15,0 10 8-15,0 9-1 16,1 5 6-16,-2 3-1 15,-2 0 1-15,-5-5-5 0,-1-2-1 16,0-9 3-16,-3-6-6 16,0-5 0-16,0-8 4 15,0-3-4-15,0-4 0 16,0-6-11-16,-3-1-57 16,-7-6-101-16,-3 0-280 15</inkml:trace>
  <inkml:trace contextRef="#ctx0" brushRef="#br0" timeOffset="116936.3563">10080 928 197 0,'0'0'63'15,"0"0"-3"-15,0 0 76 16,0 0-71-16,0 0-19 16,0 0 14-16,-21 0 5 0,21 0-1 15,0 0 9-15,0 0-39 16,-3 0 20-16,0 0-18 16,-3 0-19-16,-3 3-3 15,-4 3-12-15,-1-1 14 16,-2 3 8-16,4-3-7 15,-5 0 8-15,7 0-15 16,4-1-6-16,3-4 13 16,0 0-4-16,3 0 9 15,0 0 4-15,0 0-12 16,0 0 31-16,0 0-29 16,0 0 4-16,0 0-11 0,9-2-8 15,12-7 3-15,3-1-4 16,6 0-12-16,1 2-65 15,-1-3-116-15,-6-2-186 16</inkml:trace>
  <inkml:trace contextRef="#ctx0" brushRef="#br0" timeOffset="122655.2281">5945 5404 261 0,'0'0'13'16,"0"0"15"-16,0 0 36 16,0 0-17-16,0 0 12 15,0 0-2-15,0 0-23 16,0 0-16-16,-28 2-7 16,28-2-1-16,-3 3 9 15,1-3-11-15,-1 3 0 0,0-1 10 16,-1 0-8-16,1 2-2 15,3-1-4-15,-3-2-2 16,3 0-1-16,0-1-1 16,0 0 0-16,0 0 7 15,0 0-7-15,0 0 0 16,0 0 9-16,0 3-4 16,0-2 5-16,0 3 18 15,0-3-17-15,0 3 14 16,0-1-17-16,0 1 7 15,0 1 5-15,0-2-18 16,0 3 25-16,0 0-5 16,-6-1-1-16,3-5 16 15,3 4-24-15,-3-4 21 0,3 0-3 16,0 0-19-16,0 0 16 16,0 0-17-16,0 0-5 15,0 0 16-15,0 0-6 16,3 0-2-16,6-9-6 15,6-1-1-15,0-4 6 16,10-3-8-16,2-4-4 16,6-2 18-16,1-1-10 15,2 0 6-15,-3 3-7 16,-3 3-5-16,-2 1 5 16,-4 1-8-16,-2 3 0 15,2 1 3-15,-6-2 3 16,6 0-6-16,-2-2 0 0,5 0 0 15,1-1 3-15,-2 0-3 16,4 1 0-16,-2 0-1 16,-1-1 2-16,-2 3-1 15,-1 0 0-15,-2 1 3 16,-2 1-3-16,-1 1 0 16,-1-2 0-16,0 1 1 15,-2 1 2-15,2-2-4 16,-3 4 1-16,0-2 0 15,3 5-2-15,0-5 2 16,1 1 0-16,5 0-1 16,1-3 2-16,-5 2-1 0,2-1 0 15,-4 1 3-15,-3 1-7 16,-3 0 4-16,0 2 0 16,0-1 2-16,-2 1-2 15,2-1 0-15,-1-1 0 16,2 3 2-16,-1-2-2 15,4 1 0-15,-2-1 0 16,-1 0-1-16,2-1 2 16,0 2-1-16,0-1 0 15,-3 2 1-15,3 2-2 16,0-3 1-16,4 1 0 16,-1-3 2-16,0-2-2 15,0 1 0-15,-3 0-1 16,1-1 4-16,1 2-3 15,-1-1 0-15,-1 1 0 0,0 2 1 16,-3-1-1-16,1 1 0 16,-1-2-1-16,-1 3 5 15,5-3-4-15,-4 1 0 16,6-3 0-16,-2 0 1 16,-4 2-1-16,2 0 0 15,-4 1 3-15,-1 4 0 16,-3-3 4-16,4 3-7 15,-1-2 0-15,-1 1 1 16,5-2-1-16,-4 0 0 16,0 2-1-16,0-4 5 15,0 4-2-15,0 0-2 0,0 1 0 16,-2-1 7-16,2 0-6 16,-4 1 2-16,4-3 1 15,-2 2-3-15,2-2 6 16,0 1-7-16,-3 2 0 15,3-1 3-15,-6 2-2 16,3-2-1-16,0 0 0 16,0 1 1-16,4-1 10 15,-4-2-11-15,2 1 0 16,1-3 14-16,1 1-13 16,-1 1 3-16,3-1 3 15,-3 1-7-15,-3 1 12 0,0 0-12 16,0 1 1-16,1 2 10 15,-4 3-9 1,0-2-2-16,0 2 0 0,-3 1 4 16,0 0 3-16,0 0-7 15,0 0 0-15,0 0 1 16,0 0 3-16,0-2-4 16,0 2 5-16,0-2-3 15,5-1 7-15,-2 1-8 16,3-2-1-16,0-1 8 15,-2 3-7-15,-1-2-1 16,-3 1 1-16,3 2 1 16,0-1 23-16,0-1-13 0,0 0-6 15,-3 1 16 1,3 2-15-16,-3 0 3 0,0 0-10 16,0 0-8-16,0 0 7 15,0 2-36-15,-9 13-77 16,-10-7-177-16</inkml:trace>
  <inkml:trace contextRef="#ctx0" brushRef="#br0" timeOffset="127092.7767">10790 4263 282 0,'0'0'37'16,"0"0"-12"-16,0 0 27 15,0 0-35-15,0 0-7 16,0 0 42-16,0 0 8 16,0 3-8-16,0-3 3 0,0 0-19 15,0 0-7 1,0 0 3-16,0 0 5 15,0 0 1-15,0 0-4 0,0 0-9 16,0 0 22-16,0 0-20 16,0 0-5-16,0 0 13 15,0 1-4-15,0-1 5 16,0 0 5-16,0 0 0 16,0 0 12-16,0 0-24 15,0 0-3-15,0 0 9 16,0 0-12-16,0 0 5 15,0 1-13-15,0-1-13 16,0 2 16-16,0-1-18 16,0-1 0-16,0 3 4 15,0 0-3-15,0 4-1 0,7 0 10 16,7 1-3-16,2 2 13 16,-3 0-15-16,7 1-4 15,-5-2 6-15,1 2-2 16,1 0-1-16,-4 2-4 15,0 1 2-15,4-4 11 16,-5 1-12-16,1 2-1 16,1-1 12-16,-2-1-9 15,1 2 4-15,-1-3-5 16,3 2 2-16,-3 0 6 16,1-1-10-16,-3-2 0 15,3 2 5-15,-3-1-4 16,-1-1 3-16,0 2-4 0,0-2 3 15,0-1 0-15,-3 1-3 16,3-1 0-16,1-2 2 16,-6 4 0-16,6-3-1 15,-4 1-1-15,4 1 3 16,-4-1-2-16,3-1-1 16,-3 0 0-16,3 1 0 15,-3-3 4-15,0 1-4 16,0 0 0-16,4-1 3 15,-4 1 0-15,1 0-3 16,0 1 0-16,3 0-1 16,-4 0 5-16,3-1-4 0,-3 3 0 15,1-4 2 1,1 2-2-16,1 0 0 0,-3-2 0 16,4 1 0-16,-4 0 0 15,0 0 1-15,2 2-1 16,-2 0 1-16,4 0-4 15,-1 4 3-15,0-3 0 16,3 4 2-16,-3-2-1 16,3 1-1-16,-2 1 0 15,0-1 1-15,0-1-2 16,0 1 1-16,-1-4 0 16,-3-1 1-16,0 0 0 0,-1-2-1 15,2 2 0-15,-1 0 4 16,0-1-7-16,0 2 3 15,1-2 0-15,0 5 1 16,3-2 2-16,0 1-3 16,-1 1 0-16,-3-1 3 15,3 0-3-15,-1-1 0 16,2 2 0-16,-4-2-1 16,0 0 3-16,4-1 1 15,-4 1-3-15,0-2 1 16,2 3 1-16,-1-3-2 15,2-2 0-15,-3 6 4 16,3-2-3-16,-1-1-1 0,5 1 0 16,-4 2 4-1,1-3-3-15,-1 0-1 0,-2-1 0 16,4 2-1-16,-5-3 3 16,3 3-2-16,-3-3 0 15,4 2 1-15,1 2 0 16,1-3-1-16,-2 4 0 15,0-2 0-15,0 0 0 16,0-1 0-16,-1-1 0 16,0-1 0-16,-3 2-1 15,2-2 1-15,-1 0 0 16,-1-1 1-16,3 0 1 0,-2-1-2 16,-1 2 0-1,1-2 3-15,3 3-5 0,0-3 2 16,-4 2 0-16,0-1 0 15,0-1 1-15,1 2-1 16,0 1 0-16,0-2 4 16,-1-1-3-16,0-1-1 15,1 2 0-15,-1 0 3 16,-3-4-1-16,3 3-2 16,-2-2 0-16,4 1 3 15,-2 2 0-15,0-1-3 16,0 1 0-16,0 2 1 15,1-3 2-15,0 1-1 16,3-1-2-16,-1 1 1 16,1-1 4-16,-1 0-5 0,1 2 0 15,4-1 3 1,-5-2-2-16,0 0 0 0,-2 0-1 16,-3-1 2-16,3 1-1 15,-4-3-1-15,3 3 0 16,-3-3 6-16,4 2-6 15,-1 0 1-15,0-1-1 16,-2 0 4-16,1 1 4 16,4 1-8-16,-6-2 0 15,0 1 1-15,0-2 0 16,0 0-1-16,0 2 0 16,3-1 1-16,-3-1 4 0,4 2-5 15,-3 0 0-15,3-1 4 16,-1 1-3-1,0-1 2-15,4 0-3 0,-4 1 3 16,0-1-1-16,0 0-2 16,3-1 0-16,-3 1-1 15,-3 1 3-15,3-1-2 16,-3-1 0-16,3 2 1 16,-2-2-2-16,-1 0 1 15,1 2 0-15,1-1 1 16,0-1 0-16,1 2 1 15,-3-2-2-15,1 0 1 16,-1 0 2-16,0 0-2 0,0 0-1 16,0 0 12-1,0 0-8-15,0 0 4 0,-3 2-2 16,1-2-4-16,1 0 11 16,-1 0-13-16,1 0 0 15,-1 0 6-15,1 0-5 16,-1 0 2-16,4 0-3 15,-5 0 0-15,3 0 6 16,-3 0-6-16,0 0-6 16,0 1-31-16,-3 10-80 15,-15-6-281-15</inkml:trace>
  <inkml:trace contextRef="#ctx0" brushRef="#br0" timeOffset="132936.2322">5760 3165 423 0,'0'0'47'16,"0"0"94"-16,0 0-62 16,0 0 23-16,0 0-24 15,0 0-18-15,0 0 7 16,0 0-22-16,0 0 14 15,0 0-12-15,-3 0-27 16,0 0-1-16,-4 0-10 16,1 0 20-16,0 0-29 15,1 0 3-15,-5 0 6 16,-2 0-9-16,0 4 0 0,-4 6 14 16,-1 3-10-16,1 0 7 15,-2 6-2-15,6-1-6 16,0 6 15-16,2-1-18 15,1 4 0-15,1 1 17 16,2 2-11-16,2-3 12 16,1 2-6-16,3-3-11 15,0 1 18-15,0-4-19 16,0 0 0-16,0 1 9 16,3-2-8-16,4-2 0 15,2 0-1-15,0-6 3 16,0-1-5-16,3-3 2 15,0-3 0-15,1-3 8 16,-2-1-8-16,-5-2 2 16,4-1-2-16,-7 0 6 0,8 0 9 15,-2-1-15-15,1-6 0 16,-1 0 5-16,0-3-3 16,1 2-2-16,-5-5 0 15,4 1 0-15,-6-2 6 16,-3 1-6-16,3-1 0 15,-3 2 2-15,3 2 1 16,-3 1-2-16,0 2-1 16,0 2 0-16,0 2-7 15,0-2 7-15,-3 1-12 16,-6 1 6-16,-3 3-1 16,-6 0 7-16,-7 0 0 0,-5 12-6 15,0 8-4-15,5 4-34 16,11 2-22-16,5 0-69 15,6-9-103-15,3-7-151 16</inkml:trace>
  <inkml:trace contextRef="#ctx0" brushRef="#br0" timeOffset="133811.2985">6017 3266 545 0,'0'0'61'16,"0"0"50"-16,0 0 63 15,0 0-51-15,0 0-56 16,0 0 24-16,0-31-39 16,0 31 5-16,0 0-1 0,0 0-17 15,0 0-13-15,0 0-14 16,3 0-7-16,0 9-2 16,7 10 0-16,-1 9-2 15,2 2 15-15,2 4-10 16,-4 2 4-16,4-2-2 15,-4 0-5-15,-1-4 10 16,-2 1-13-16,1-6 0 16,-1-4 5-16,-3-3-4 15,3-6 1-15,-3-6-2 16,0-3 3-16,-3-2 3 16,2-1-6-16,-2 0 0 0,0 0 8 15,3 0-2-15,4-11 5 16,2-11-1-16,0-5-5 15,4-6 7-15,-2 3-12 16,1-2 0-16,1 3 4 16,2 2-2-16,3-1 1 15,1 4-3-15,-2 0 6 16,-1 4-1-16,-1 3-5 16,3 3 0-16,-3 2-1 15,-2 4 2-15,-5 1-1 16,-4 4 0-16,-2 2-31 15,-2 1-39-15,0-3-207 16,-11-4-295-16</inkml:trace>
  <inkml:trace contextRef="#ctx0" brushRef="#br0" timeOffset="136382.0169">7577 1758 524 0,'0'0'15'16,"0"0"118"-16,0 0-13 0,0 0-53 15,0 0 4-15,0 0-37 16,0 0 15-16,0-17-7 0,0 15-6 16,-4 1 15-1,2 1-26-15,-1-2-4 16,0 2 22-16,-3 0-35 0,0 0-4 15,0 0 4 1,-4 3-7-16,1 6 3 0,-2 3-4 16,-2 3 2-16,4 2 8 15,0 1-7 1,0 2-1-16,3 0 6 0,0 1-6 16,3-1 5-1,0-1-2-15,0-1-4 0,0 1 24 16,-1 1-24-16,1 0 7 15,3 0 4-15,0 2-10 0,0 0 7 16,0-3-7 0,0 0 1-16,7-2 10 15,-1 0-13-15,0-2 0 0,3-2 6 16,-1-2-4 0,2-1 3-16,-4-1-5 0,3-2 0 15,1 1 5 1,1-2-5-16,-2 0 0 0,1-4 5 15,-1 1-3-15,0-3 2 16,-1 0-4 0,2 0 3-16,-4 0 9 0,3 0-10 15,1 0-2-15,-1-3 4 16,-1-3-2-16,-2 0 5 0,1 1-7 16,-4-1 2-1,0 0 26-15,0 2-27 16,0-1 0-16,0 3 1 0,0-2 1 15,0 0 4 1,0-3-7-16,-1-2 1 0,2 1 1 16,-1-1 2-1,-3 1-4-15,0 0 7 0,3 1-6 16,-3-3 4-16,0 3-5 16,0-1 0-1,0-1 5-15,0-1-5 0,-6-1 0 16,0 3 1-16,0-1 2 15,0 4 2-15,3 1-5 0,-3 1 0 16,-1 3-9 0,-2 0 1-16,-5 0 2 0,-2 15-2 15,-6 5-58 1,2 4-79-16,-7-4-170 16,-7-9-432-16</inkml:trace>
  <inkml:trace contextRef="#ctx0" brushRef="#br0" timeOffset="139226.4037">12086 2257 449 0,'0'0'59'16,"0"0"32"-16,0 0-19 15,0 0-3-15,0 0-5 16,0 0-5-16,0 0 0 16,0-1-14-16,0 1 26 15,0-1-30-15,0 1 20 16,-2 0-12-16,2-1-11 16,-1 1 8-16,1 0-16 15,0 0-11-15,0 0 18 16,0 0-31-16,0 0 5 15,0 0-4-15,0 0-5 0,0 0-4 16,0 0 1-16,0 6 1 16,0 8-5-16,0 8 7 15,-3 6-2-15,3 6 1 16,0 5 1-16,-3 3 5 16,0 3-7-16,0-4 0 15,0-7 10-15,-1-5-8 16,1-3-2-16,3-10 2 15,-3-3 0-15,3-5-3 16,0-4 1-16,0-2 0 16,0-1-1-16,0-1 1 15,0 0-60-15,0 0-64 0,0 0-54 16,-6 0-242 0</inkml:trace>
  <inkml:trace contextRef="#ctx0" brushRef="#br0" timeOffset="140291.3723">12362 2363 430 0,'0'0'51'0,"0"0"75"16,0 0-53-16,0 0-28 15,0 0-29-15,0 0-11 0,-3-3 7 16,3 3 25-16,0 0 30 15,-3 0 27-15,3 0-22 16,0 0-11-16,0-4-1 16,0 1-19-16,0-2-9 15,0-2-28-15,0 0-2 16,4 0 10-16,4-1-10 16,4 3-2-16,3 1 1 15,-2 1 0-15,4 1 2 16,-1-2-3-16,-3 4 0 0,4 0-3 15,-5 0 3 1,-2 0-4-16,-4 10-1 0,-3 9 1 16,-3 6 0-16,0 4-1 15,-3 6 5-15,-16-2 2 16,-4 3-1-16,1-9-1 16,-7-3 4-16,6-8-3 15,-1-4 2-15,9-6-3 16,-1-1 0-16,5-4 5 15,5-1-3-15,-1 0-2 16,4 0 2-16,0 0-1 16,0 0 4-16,0 0-5 15,0 0 0-15,0 0 6 16,3 0-3-16,0-1-3 16,0-1 5-16,0 2-5 0,0 0 1 15,0 0-1-15,0 0 0 16,0 0-5-16,15 0 14 15,5 0-7-15,12 0 6 16,4 0-7-16,0 0 9 16,-2 0-10-16,-4 0 0 15,-6 0 1-15,-11 0-1 16,-4 0 0-16,-6 0 2 16,0 2 0-16,-3-2-4 15,0 0-3-15,0 0-17 16,0 0-55-16,0 0-172 15,0 0-220-15</inkml:trace>
  <inkml:trace contextRef="#ctx0" brushRef="#br0" timeOffset="141075.7352">12782 2301 155 0,'0'0'281'0,"0"0"-176"16,0 0 16-16,0 0 11 0,0 0-33 15,0 0-24-15,0-32-3 16,0 31 2-16,0-1 17 16,0 2-35-16,0 0 5 15,0 0-15-15,0 0-28 16,0 0 2-16,0 0-20 16,0 0 1-1,0 0-8-15,0 7 6 0,0 10 1 16,7 9 11-16,3 2-2 0,2 4 11 15,-2 3-20 1,4 2 0-16,-5-4 10 0,0-1-7 16,1-6-3-16,-6-4 3 15,1-5-1-15,-1-7 1 16,0 0-3-16,-1-6 0 16,-3-3 6-16,4-1-2 15,-4 0-4-15,0 0 10 16,0 0-6-16,3 0 32 15,3-4-12-15,0-11-21 16,4-7 8-16,4-6-5 16,1-10-6-16,1-3 0 0,-3 0 0 15,4 3 1 1,-5 8-1-16,-5 5 0 0,3 5 1 16,0 7 1-16,-7 3-2 15,0 5 0-15,0 3 3 16,-3 2-6-16,0 0 2 15,0 0-16-15,0 0 4 16,0 9-99-16,0 5-108 16,-6-6-156-16</inkml:trace>
  <inkml:trace contextRef="#ctx0" brushRef="#br0" timeOffset="143810.1868">12223 3584 481 0,'0'0'92'0,"0"0"59"15,0 0-40-15,0 0-26 16,0 0-23-16,0 0-22 16,0 0 24-16,0-9-44 15,0 9-3-15,0 0 10 16,0 0-22-16,0 0-5 16,-7 3-16-16,-5 14 16 15,-3 9 27-15,-9 8-27 16,-2 3 0-16,3 3 10 15,-3-1-10-15,7 0 5 0,0-7-5 16,8-2 0 0,1-5-3-16,4-4 3 0,0-5 0 15,3-4 4-15,3-5-2 16,0-1-2-16,0-4 0 16,-3-1 0-16,3-1 1 15,0 0-1-15,0 0 0 16,0 0-5-16,3 0 12 15,12 0 1-15,9 0-8 16,4 0 7-16,2 0-6 16,3 0-1-16,2 0-1 15,4 0-6-15,0 0 12 16,0 0-5-16,-3 0 0 16,-5 0 3-16,-1 0-8 15,-11 0 5-15,-1 0 0 0,-9 0-3 16,-3 0-4-16,0 0-32 15,-6 1-35-15,0-1-65 16,0 0-60-16,0 0-173 16</inkml:trace>
  <inkml:trace contextRef="#ctx0" brushRef="#br0" timeOffset="144341.4389">12334 3814 381 0,'0'0'71'0,"0"0"44"15,0 0-2-15,0 0-14 16,0 0-39-16,0 0 25 16,-3-17-39-16,3 14-7 0,-3 0 24 15,3 0-26-15,0-1 16 16,0 1-9-16,0 3-17 15,0 0 35-15,0 0-48 16,-4 0-7-16,4 0 6 16,-1 0-13-16,-2 13-4 15,-2 10 1-15,4 9 6 16,-2 2 20-16,3 4-21 16,0-1 3-16,0-2 11 15,0-3-12-15,0-3 2 16,0-5-6-16,0-4 5 15,0-5 4-15,0-4-9 16,0-1-3-16,0-6-4 16,0-1 4-16,0-1-88 0,0-2-80 15,0 0-250-15</inkml:trace>
  <inkml:trace contextRef="#ctx0" brushRef="#br0" timeOffset="147747.7305">8111 3159 343 0,'0'0'34'0,"0"0"42"15,0 0 27-15,0 0-62 16,0 0-16-16,0 0 13 16,0 0-12-16,-9-5 21 15,9 3 13-15,0 1-28 16,0-1 29-16,0-1-49 16,0-1 0-16,0 0 6 15,3-2-15-15,13-2 1 16,1 0-4-16,2-1 3 15,1 0 2-15,2 1-5 16,2 2 0-16,-6 1 13 16,-2 2-13-16,-5 3 3 15,-1 0-3-15,-1 0 1 0,0 3-16 16,-2 9 8-16,-4 3 7 16,0 3 0-16,-3 3 2 15,0-1 1-15,-13 3-3 16,-5-4 0-16,-3 1 10 15,-1-6-9-15,7-4-1 16,3-5 10-16,9-2-8 16,3-3 4-16,0 0-6 15,0 0 3-15,0 0 17 16,0 0-20-16,0-7 0 16,0-3-2-16,13 0 7 15,1 2-8-15,2 1 3 0,4 3 0 16,-1 4-2-16,3 0 2 15,-2 0 0-15,-1 0-6 16,-1 11 8-16,-6 2-4 16,-3-1-2-16,-6 5 4 15,-3-3-3-15,0 5 3 16,-6 1 0-16,-12-1 4 16,-3 0 1-16,2-4 0 15,-1-6-2-15,1 1 2 16,7-6 34-16,-3-3-25 15,9-1 11-15,0 0 16 16,-1 0-15-16,4 0-2 16,0 2-22-16,0-2 6 0,0 1 0 15,0 0-8 1,-8 4-8-16,-2 2-8 0,-5-2-146 16,-6-2-181-16</inkml:trace>
  <inkml:trace contextRef="#ctx0" brushRef="#br0" timeOffset="149091.5693">8830 4819 408 0,'0'0'79'0,"0"0"6"16,0 0 13-16,0 0-3 16,0 0-41-16,0 0-3 0,0 0 18 15,0 0-40 1,0 0 10-16,-3 0-13 0,3 0-14 15,0 0 42-15,0-5-31 16,0-2-3-16,0-3 8 16,0 0-22-16,12-2 7 15,4 3-13-15,-2 0 0 16,2 4-5-16,-4 5 5 16,-3 0-2-16,0 0-4 15,-6 0 0-15,3 14 1 16,-3 7 2-16,-3 2 3 15,0 5 0-15,0-2 0 16,-6 1 0-16,-9-2 5 16,-3-2-3-16,2-3-2 15,-1-5 0-15,1-3 0 0,4-5 4 16,-3 0-4-16,6-2 0 16,0-2 0-16,-1-2 7 15,4-1-3-15,0 0-4 16,1 0 3-16,2 0-1 15,3 0-2-15,-3 0 0 16,3 0 2-16,0 0 0 16,0 0-4-16,0 0 1 15,0 0 1-15,0 1-16 16,0-1 16-16,6 0 0 16,14 0 8-16,10 0 8 15,8 0 3-15,1 0-11 0,0 0-5 16,1 0 15-16,-7 0-18 15,-5 3 0-15,-5-1 0 16,-10 0 2-16,-7 1-4 16,-3-3-30-16,-3 5-80 15,0-4-73-15,-15-1-173 16</inkml:trace>
  <inkml:trace contextRef="#ctx0" brushRef="#br0" timeOffset="151434.1657">10554 3425 509 0,'0'0'79'16,"0"0"-14"-16,0 0 69 0,0 0-78 15,0 0-3-15,0 0-18 16,0 0-7-16,0-20 9 16,0 20-11-16,0-2-6 15,0 2 36-15,0 0-28 16,0 0-2-16,0 0-25 16,0 0 9-16,-3 10-9 15,-7 8-1-15,-2 7 0 16,0 6 11-16,3-1-6 15,0-1-5-15,6-2 0 16,0-5 5-16,3-5-3 16,0-3-2-16,0-2 0 0,0-5-1 15,0-2 2-15,0-3-1 16,0 1 0-16,3-3 3 16,3 0 4-16,3 0-7 15,2 0 0-15,2 0 8 16,6 0-8-16,-2-3 0 15,11-3-2-15,2-2 8 16,6 4-15-16,2-2 7 16,-2 2 2-16,0 1-1 15,-3 0 1-15,-8 3 0 16,-4 0-2-16,-6 0 3 16,-6 0-7-16,-6 0-16 15,-3 0-41-15,0 0-12 16,-3 10-36-16,-12 0-20 15,-3-2-81-15,3-4-178 16</inkml:trace>
  <inkml:trace contextRef="#ctx0" brushRef="#br0" timeOffset="151875.1582">10717 3537 328 0,'0'0'17'0,"0"0"136"16,0 0-69-16,0 0-42 15,0 0 33-15,0 0 14 16,0-37 5-16,0 37 10 16,0 0-53-16,0 0 3 15,0 0-5-15,0 0-23 16,0 0 2-16,0 0-28 16,0 3 1-16,0 16 13 15,0 5 8-15,0 5 3 16,0 1 1-16,3 0 2 15,6-2 2-15,-2 0-30 16,-1-1 1-16,-3-2 12 0,0-4-10 16,-3-2-3-16,0-4 0 15,0-2 0-15,0-2-13 16,0-3-134-16,0-8-153 16,-3 0-286-16</inkml:trace>
  <inkml:trace contextRef="#ctx0" brushRef="#br0" timeOffset="160672.1305">15357 1171 708 0,'0'0'16'0,"0"0"106"16,0 0-5-16,0 0-86 15,0 0-10-15,0 0 18 16,0 0-35-16,-6-16 9 16,6 16 19-16,0 0-2 15,0 0 17-15,0 0-24 16,0-1-10-16,0 1 21 16,0 0-30-16,0 0-4 15,0 0 0-15,0 0 4 16,0 9-2-16,6 8-2 15,3 11 0-15,3 8 35 16,-3 11-32-16,0 6 13 0,-3 5 1 16,1-1-13-1,0-5 13-15,0-6-17 0,-1-5 0 16,-3-4 6-16,4-7-1 16,-4-3-5-16,0-6 0 15,-2-4 3-15,-1-3-7 16,0-5-18-16,0 1-113 15,0-10-18-15,0 0-205 16</inkml:trace>
  <inkml:trace contextRef="#ctx0" brushRef="#br0" timeOffset="161140.8013">15420 1269 424 0,'0'0'104'0,"0"0"9"16,0 0-13-16,0 0-36 16,0 0-21-16,0 0 12 15,15-46-27-15,-5 39-5 16,3-1 32-16,4-1-25 15,1 2 0-15,6-1-8 16,-2 1-13-16,5 4 13 16,1 1-22-16,-5 2 0 15,-1 0-1-15,-7 0 1 16,-3 5-12-16,-6 9-77 16,-6 4-92-16,0 4-17 15,-15-1-187-15</inkml:trace>
  <inkml:trace contextRef="#ctx0" brushRef="#br0" timeOffset="161406.437">15432 1492 566 0,'0'0'35'15,"0"0"61"-15,0 0-16 16,0 0-33-16,0 0-3 15,0 0 8-15,37 0-4 16,-19 0 8-16,1 0-32 0,5 0-7 16,6 0 38-1,2-7-38-15,6 3-1 0,1-1-15 16,-3-1-1-16,-5 3-15 16,-7 1-107-16,-8 2-135 15,-10 0-44-15</inkml:trace>
  <inkml:trace contextRef="#ctx0" brushRef="#br0" timeOffset="161734.6415">15964 1487 692 0,'0'0'71'15,"0"0"149"-15,0 0-124 16,0 0-10-16,0 0-60 16,0 0-24-16,0-17-2 15,0 36 12-15,0 7-12 16,0 4 23-16,1 1-14 15,2-1 11-15,0-2-20 16,1-2 0-16,-4-3 2 16,3-4-2-16,-3-4-1 0,0-5-40 15,0-4-85-15,0-6-114 16,-7 0-187-16</inkml:trace>
  <inkml:trace contextRef="#ctx0" brushRef="#br0" timeOffset="161969.0191">16033 1269 765 0,'0'0'70'15,"0"0"103"-15,0 0-110 0,0 0-39 16,0 0-24-16,0 0-6 16,0-17-44-16,0 15-181 15,-6-5-403-15</inkml:trace>
  <inkml:trace contextRef="#ctx0" brushRef="#br0" timeOffset="162859.5691">16167 1523 572 0,'0'0'35'0,"0"0"138"16,0 0-76-16,0 0-25 16,0 0 10-16,51-72-38 0,-38 65-8 15,-1-1 13-15,3 6-44 16,-3 2 2-16,-2 0 8 16,7 0-7-16,-2 10 10 15,-2 8-17-15,4 7-1 16,-1 6 24-16,-3 4-17 15,-3 2-4-15,-3 0-1 16,-7-5-1-16,0-3-1 16,0-5 0-16,-4-7 0 15,-2-8 12-15,1-3-12 16,3-4 0-16,1-2 17 16,-2 0-4-16,0-7 38 15,0-11-51-15,3-7 7 0,0-6-3 16,0-2-1-16,0-1-3 15,9 0 0-15,4 1 2 16,4 4-4-16,-1 8-8 16,0 4 10-16,4 8 8 15,-5 2-7-15,3 7-1 16,-6 0 0-16,4 0 0 16,2 15-5-16,-3 7-6 15,-1 4 11-15,2 3 10 16,0 1-6-16,-7-2-4 15,0 0 0-15,-2-3 5 16,1-5-8-16,-5-3 3 0,-3-3-30 16,0-3-55-16,0-5-118 15,0-6-118-15,0 0-383 16</inkml:trace>
  <inkml:trace contextRef="#ctx0" brushRef="#br0" timeOffset="163547.1609">17050 1594 547 0,'0'0'81'0,"0"0"51"15,0 0-8-15,0 0-56 16,0 0 12-16,0 0-48 16,-32-57-13-16,12 48 33 15,-10 2-36-15,-5 6 3 16,3 1 6-16,-1 0-13 15,4 1 21-15,12 10-30 16,2 5-1-16,3 0 13 16,9 4-14-16,3-1-1 0,0-1 0 15,3 0 6 1,15-3-2-16,5-4-4 0,2-5 0 16,3-4 7-16,0-2 1 15,1 0-5-15,-6-8-1 16,0-8 1-16,-11-3-5 15,-1-1 2-15,-3-4 0 16,-5-6 0-16,-2-5 2 16,-1-6-2-16,0-8 10 15,-6-6-3-15,-4-2 40 16,3 2-23-16,1 10-7 16,3 13 51-16,3 12-52 15,-3 10-1-15,3 6 7 0,0 4-16 16,0 0-6-1,0 15-9-15,9 23 9 0,3 16 1 16,-1 13 5-16,2 3-6 16,-3-3 8-16,-4-8-6 15,1-8 4-15,-1-10-6 16,0-7 0-16,5-6-3 16,-5-6 4-16,0-7-1 15,0-5 0-15,-1-3-20 16,3-2-54-16,-1-5-130 15,0 0-268-15</inkml:trace>
  <inkml:trace contextRef="#ctx0" brushRef="#br0" timeOffset="168223.166">18333 1310 562 0,'0'0'83'0,"0"0"10"15,0 0 61-15,0 0-49 16,0 0-34-16,-17-83 6 15,17 72-31-15,0 3-10 16,0 2 24-16,0 3-34 16,0 1 19-16,0 2-2 15,0 0-25-15,0 0 1 16,0 0-19-16,0 12-17 0,0 20 11 16,6 18 12-16,-1 11-5 15,4 1 15-15,-3-3-13 16,0-9 5-16,-1-9-8 15,-2-4 0-15,-3-8-14 16,0-3 14-16,0-5-5 16,0-3-56-16,-8-8-98 15,-1-10-113-15,-3-8-379 16</inkml:trace>
  <inkml:trace contextRef="#ctx0" brushRef="#br0" timeOffset="168797.4043">18148 1240 388 0,'0'0'34'0,"0"0"102"16,0 0-72-16,0 0-12 15,0 0 22-15,0 0-13 16,-7-13-16-16,7 12 41 0,0-2-52 0,0 1 10 15,7-3-16-15,8-1-15 16,4 2 7 0,8-1-20-16,6-2 1 15,2 2 33-15,4 0-33 16,3 1 7-16,-2-2-5 16,-2 4 0-16,-8 0 0 15,-8 2-3-15,-5 0-12 16,-7 0 9-16,-4 0-89 15,-6 10-51-15,0-1-73 0</inkml:trace>
  <inkml:trace contextRef="#ctx0" brushRef="#br0" timeOffset="169388.4983">18033 1850 155 0,'0'0'241'0,"0"0"-174"16,0 0 38-16,0 0-62 15,0 0 9-15,0 0-9 16,7-22 23-16,-7 20-2 0,2 0-4 15,-2 2-6-15,0-1-21 16,0 1-8-16,1-2 22 16,1 2-45-16,4 0 11 15,-3-2-1-15,6-3 8 16,8 0 7-16,8-1-27 16,7-1 0-16,7 0 20 15,3 0-18-15,4 0-2 16,-1 0 4-1,1 2-4-15,-4-2 10 0,-3 0-10 0,-6 2 0 16,-8 0 26-16,-7 2-23 16,-9 2 1-1,-6 1-4-15,-3 0 1 16,0 0-7-16,3 0-15 16,-3 0-61-16,0 0-7 15,0 0-178-15,0 0-200 0</inkml:trace>
  <inkml:trace contextRef="#ctx0" brushRef="#br0" timeOffset="170208.78">18726 1971 435 0,'0'0'54'0,"0"0"63"15,0 0-14-15,0 0-40 16,0 0 16 0,0 0-48-16,47-44-2 0,-36 42 5 15,-1 2-18-15,-1 0 12 0,-1 0-28 16,-2 0 1-1,0 11 3-15,-3 4 3 0,-1 5-7 16,-2 1 14 0,0 1-10-16,0 0-8 0,-12-1 4 15,-4-2 0 1,-6-3 9-16,2 1-9 0,-1-5-4 16,6-4 4-1,2-2 4-15,4-1 9 0,6-2-13 16,-1-1 0-16,3-2 1 15,1 0-1-15,0 0-1 16,0 1-3-16,0 2 3 16,5 0-10-16,7 0 15 15,4 1-4-15,5-3 17 16,-2-1-14-16,0 0-3 16,4 0 6-16,-7 0-1 0,4 0 18 15,-4 0-21-15,0 0 2 16,0 0 18-16,-8 0-18 15,1 0-4-15,-4 0 0 16,-4 0-26-16,-1 0-75 16,0 0-141-16,0 0-154 15</inkml:trace>
  <inkml:trace contextRef="#ctx0" brushRef="#br0" timeOffset="170919.1101">18989 2070 601 0,'0'0'96'0,"0"0"-12"0,0 0 36 16,0 0-114 0,0 0-4-16,0 0 27 0,42 6-25 15,-29-4 7 1,5 0-2-16,0-1 2 0,-5-1 13 16,-1 0-9-1,-1 0-14-15,-8 0 23 0,0 0-20 16,-3 0 2-16,0 0 2 15,0-4-6-15,0-3 6 16,0-4-8-16,0-2 2 16,-3-2 0-16,0 1-2 15,0-6 0-15,3-1 3 16,0 1 1-16,0 3-8 16,3 6 3-16,6 5 1 15,3 0-9-15,1 4 11 16,1 1-2-16,-3 1 2 15,-2 0 4-15,-3 0-12 0,-1 9 2 16,-4 3 4 0,-1 5 6-16,0 2 1 0,0 1-7 15,0 2 7 1,-7-3-4-16,1 1 1 0,3-6-4 16,0-1 0-1,3-4 5-15,0-2-4 0,0-2-1 16,0 0 2-16,3-3 1 0,6 1-4 15,6-3 1 1,1 0 0-16,3 0 8 0,4 0-8 16,-4 0 0-1,1 0 12-15,-5 0-12 0,-1 0 26 16,-5 0-22 0,1 0 4-16,-3 0 22 0,-1 0-30 15,-3 0-3 1,-2 0 1-16,-1 0-55 0,0 0-62 15,0 0-249-15</inkml:trace>
  <inkml:trace contextRef="#ctx0" brushRef="#br0" timeOffset="173059.4188">20187 1085 754 0,'0'0'32'0,"0"0"76"16,0 0-1-16,0 0-17 16,0 0-38-16,0 0-1 15,0 0-6 1,-6-51-18-16,6 51 17 0,0 0-44 15,0 22-22-15,-3 15 22 0,0 14 1 16,3 9 12 0,0 7-12-16,0 1 7 15,0-1 3-15,0-8-11 16,9-12 0-16,-6-8 4 0,1-6-1 16,-2-10-3-1,-1-4 0-15,-1-8 0 0,0-7 3 16,0-3-3-16,0-1 0 15,0 0 19-15,0-12-15 16,3-10-4-16,0-9-6 16,4-3 6-16,-1 0-13 15,4 0 13-15,1 5-15 16,1 8 12-16,0 5-6 16,2 9 9-16,-4 2-2 15,2 5 16-15,0 0-30 16,2 22 13-16,-1 7-3 15,-3 7-5-15,-1 3 17 0,-5 2-7 16,-4-4 1 0,0-4 0-16,-7-5-3 0,-9-7 3 15,-3-5-1 1,-5-8 1-16,0-6 4 0,-2-2 3 16,-1 0-7-1,1-14 8-15,-1-5-21 0,5-1-24 16,0 1-63-1,8 2 11-15,5 1-71 0,6 2-57 16,3 3-122-16</inkml:trace>
  <inkml:trace contextRef="#ctx0" brushRef="#br0" timeOffset="173717.9019">20509 1356 789 0,'0'0'22'16,"0"0"126"-16,0 0-118 15,0 0-17-15,0 0 52 16,15 99-42-16,-2-72 12 15,4 0-4-15,0-5-24 16,5-6 33-16,-3-7-40 16,0-1 0-16,-2-5 8 15,-3-3-4-15,5 0-4 16,-6-3 0-16,-1-10 9 0,-5-6-22 16,-4-4 4-16,0-2-4 15,-3-4 11-15,0-1 4 16,0 0 3-16,-4 6 5 15,1 9-2-15,0 8 54 16,1 7-46-16,2 0-10 16,0 17-12-16,0 22 7 15,13 12-1-15,6 7 21 16,-3 2-13-16,-1 3 51 16,1-1-42-16,-7-1-4 15,-3-3 31-15,-6-5-44 16,0-4 4-16,-3-5-4 15,-13-8 10-15,-10-7-14 16,3-12 4-16,-4-3 0 0,2-11 15 16,-4-3-13-16,2-4 4 15,3-19-6-15,2-8 10 16,4-3-23-16,5 0 10 16,6 5 3-16,7 2-11 15,0 8 11-15,0 4-11 16,14 3 3-16,7 1 8 15,3 3 10-15,4 0-10 16,5 2-11-16,0 1-20 16,-2 4-100-16,-6-3-55 15,-10-5-273-15</inkml:trace>
  <inkml:trace contextRef="#ctx0" brushRef="#br0" timeOffset="174264.7813">21759 1281 708 0,'0'0'81'0,"0"0"123"16,0 0-76-16,0 0-4 16,0 0-41-16,0 0-11 15,0-65-36-15,0 65-32 0,0 14-8 16,0 22 3-16,0 11 1 15,0 11 39-15,4 2-32 16,-1-2 6-16,0-7-13 16,0-7 10-16,-3-4-9 15,0-8-1-15,0-6-3 16,0-9-9-16,0-6-33 16,0-5-67-16,-3-6-77 15,-4 0-63-15,-6-23-266 16</inkml:trace>
  <inkml:trace contextRef="#ctx0" brushRef="#br0" timeOffset="174937.5222">21558 1296 686 0,'0'0'32'0,"0"0"22"0,0 0 62 16,0 0-65 0,0 0-38-16,32-73 24 0,-15 64-32 15,1 4-2 1,2 0 32-16,7-3-30 0,8 3 5 16,4 1-10-16,7 2 9 15,6 2-7-15,-7 0-2 16,-3 0-8-16,-10 0-7 15,-11 0-35 1,-6 2 28-16,-11-2 17 0,-4 0 5 16,0 0 27-16,0 0-6 15,0 0-10-15,0 0 40 16,0 0-34-16,0 0-3 0,0 0-14 16,2 2 15-1,-2 13-24-15,1 8 9 0,1 13 0 16,2 11 35-1,2 4-19-15,2 7 11 0,-4-4 14 16,1-1-32 0,-5-9 36-16,0-4-45 0,0-4 0 15,0-9 8 1,0-7-5-16,-2-8-3 0,1-7 0 16,1-5 5-16,0 0 12 0,0 0-15 15,0-10-2 1,0-10 15-16,0-8-15 0,0-7-1 15,3-1 0 1,9 0 1-16,1 5-24 0,1 9 24 16,-7 8 0-1,5 11-1-15,-2 3 2 0,4 0-2 16,-5 14 1-16,1 8 0 16,2 4 14-16,-1 1-14 15,-4-2 0-15,1-1 16 16,0 0-15-16,-3-5-2 15,-4-2-4-15,-1-5-116 16,0-12-116-16,-1 0-344 16</inkml:trace>
  <inkml:trace contextRef="#ctx0" brushRef="#br0" timeOffset="175407.4727">22287 1604 688 0,'0'0'23'0,"0"0"113"16,0 0-30-16,0 0-17 0,91 0-63 16,-70 0-19-1,-6-6 30-15,-5-1-19 0,-3-3 22 16,-3-1-17-1,-1-3-22-15,-3 0 35 0,0-2-34 16,0-4-2 0,0 3 15-16,-8 0-15 0,-1 1 20 15,-3 4 0 1,3 2-4-16,2 4 37 0,-5 3-45 16,4 3-1-16,-1 0 19 15,1 4-25-15,-1 15 1 16,-1 5 3-16,3 1 0 15,1 4 33-15,5-2-37 16,1 1 1-16,0 1 22 16,10-2-23-1,7-4 7-15,-1 0-8 0,2-4 10 16,4-4-4-16,2-5-6 0,4-6 0 16,7-4-9-1,4 0 9-15,4-1-55 0,-3-15-96 16,-6-5-122-1</inkml:trace>
  <inkml:trace contextRef="#ctx0" brushRef="#br0" timeOffset="176087.5459">22751 1359 825 0,'0'0'49'0,"0"0"161"0,0 0-84 16,0 0-73-1,0 0-6-15,0 0-46 0,54 35 6 16,-41 2 34 0,2 8-21-16,3-3 5 0,-3-3-6 15,2-2-19-15,-1-5 26 0,-3-9-26 16,-3-3 0-1,-2-9 3-15,-5-6 0 0,-1-5-3 16,-2 0 0 0,0 0 5-16,0-6 21 0,0-14-26 15,2-5 0 1,-2-6-4-16,0-3 8 0,3-4-4 16,2-6 0-16,-1 1 4 15,5-1-9-15,3 3 5 16,-2 12 0-16,3 7-12 15,-2 8 10-15,-2 8-2 16,0 6-25-16,-2 0-59 16,0 0-29-16,-1 8-121 15,-6-5-127-15</inkml:trace>
  <inkml:trace contextRef="#ctx0" brushRef="#br0" timeOffset="176603.6858">23206 1584 781 0,'0'0'54'16,"0"0"77"-16,0 0-32 0,0 0-80 16,0 0 17-1,0 0 11-15,64 0-28 0,-55 0 1 16,1 0-9-16,0-7-3 16,-2-3 21-16,0-1-29 15,-5 0 0-15,0-4 2 16,-3-3-2-16,0 0 0 15,0-3-3-15,-3-1 7 16,-8 2 8-16,-2 8-1 16,-1 4-8-16,0 8 15 15,-2 0-12-15,-3 3 4 16,2 19-10-16,1 2 5 0,4 5 30 16,8-1-32-1,4-2 5-15,0 0 25 0,10-4-19 16,9-3-2-16,4 1-12 15,1-5 11-15,0-2-7 16,1-6-4-16,-1-3-3 16,-3-4-32-16,-2 0-90 15,-2 0-34-15,-4-15-123 16,-4-5-280-16</inkml:trace>
  <inkml:trace contextRef="#ctx0" brushRef="#br0">23507 1406 764 0,'0'0'48'16,"0"0"96"-16,0 0-18 15,0 0-87-15,0 0-2 16,0 0 20-16,33 64-28 15,-23-25 49-15,-2 0-52 16,-2 0 2-16</inkml:trace>
  <inkml:trace contextRef="#ctx0" brushRef="#br0" timeOffset="177338.0683">23989 1419 850 0,'0'0'24'15,"0"0"175"-15,0 0-91 16,0 0-69-16,0 0 27 0,0 0-25 16,63 75-11-1,-50-43 11-15,-4-1-30 0,-2-2 29 16,-2-7-40-16,-1-3 0 15,-3-5 0-15,-1-6 1 16,0-1-2-16,0-7-50 16,0 0-108-16,0 0 0 15,-11-22-291-15</inkml:trace>
  <inkml:trace contextRef="#ctx0" brushRef="#br0" timeOffset="177556.8209">23997 1137 430 0,'0'0'510'0,"0"0"-422"15,0 0 84-15,0 0-143 16,0 0-16-16,0 0-26 15,-2-10-79-15,2 10-142 16,-3-1-269-16</inkml:trace>
  <inkml:trace contextRef="#ctx0" brushRef="#br0" timeOffset="178306.772">24259 1494 604 0,'0'0'100'16,"0"0"71"-16,0 0-28 0,0 0-14 16,85-58-73-1,-70 56-11-15,0 2 11 0,-2 0-31 16,0 11-1-16,-2 11-18 15,1 6-1-15,-5 7 29 16,-2-1-34-16,-1 3 0 16,-1-6 11-16,-3-1-5 15,0-4-6-15,0-7 0 16,0-7 3-16,0-2-7 16,0-8 4-16,0 0 0 15,0-2 16-15,0 0-10 16,0-4 14-16,0-13-20 0,0-7 13 15,0-5-6 1,6-4-7-16,7-6 0 0,6 0-2 16,4 2 2-16,0 7 0 15,-3 12-2-15,-3 11 7 16,-2 7-2-16,-2 0-3 16,2 21-12-16,-1 11 5 15,-4 1 3-15,-1 4 2 16,-8 1-1-16,-1-3-135 15,-10-8-193-15,-20-13-652 16</inkml:trace>
  <inkml:trace contextRef="#ctx0" brushRef="#br0" timeOffset="179603.7189">23558 1422 204 0,'0'0'32'0,"0"0"11"16,0 0 10-16,0 0-41 15,0 0 23-15,0 0 100 0,-12 0-61 16,12 0-5 0,0 0 10-16,0-5 1 0,0-1 43 15,0 0-75-15,0 1 9 16,0 0 0-16,0 1-8 15,0 1-5-15,0 2-3 16,0-1-30-16,0 2 45 16,0 0-47-16,0 0-2 15,0 0 14-15,0 0-14 16,0 0 6-16,0 0 5 16,0 0-16-16,0 0 19 15,3 3-16-15,7 14-5 16,5 4 28-16,2 9-23 15,-1 3 5-15,-1 4-10 16,0-3 7-16,-3 2-3 0,-6-5-4 16,-2-2 0-16,-4-9-3 15,0-4 7-15,0-6-4 16,0-3 0-16,0-4 4 16,0-3-1-16,0 0-3 15,0 0 0-15,0 0 13 16,0 0-11-16,0 0 10 15,0-10-12-15,4-10 8 16,1-3-13-16,4-6 5 16,3 0 0-16,3-2-1 15,3 0 1-15,1 4-3 16,0 4 1-16,-2 7 2 0,-4 6-20 16,-5 6 20-1,-5 4 0-15,0 0 3 0,3 0-3 16,6 16-5-16,0 9 5 15,2 5 0-15,0-1 3 16,1-1-3-16,-2-2 0 16,-1-2-1-16,2-3 1 15,-8-3-77-15,-5-11-142 16,-1-7-357-16</inkml:trace>
  <inkml:trace contextRef="#ctx0" brushRef="#br0" timeOffset="180994.3578">25437 1182 910 0,'0'0'28'15,"0"0"67"1,0 0-14-16,0 0-81 0,0 0 0 16,0 0 13-16,0 89 6 15,5-37 32-15,-2 5 9 16,0-3-47-16,-2-1 37 15,-1-8-49-15,0-6-1 16,0-6 18-16,0-10-15 16,0-4-3-16,0-7 0 15,0-7-12-15,0-2-14 16,0-3-133-16,-3-1-48 16,-1-19-215-16</inkml:trace>
  <inkml:trace contextRef="#ctx0" brushRef="#br0" timeOffset="184166.4339">25303 1356 188 0,'0'0'50'15,"0"0"24"-15,0 0 55 16,0 0-83-16,0 0-19 16,0 0 26-16,-8 0-6 15,8 0 10-15,-1 0 8 16,-1 0-12-16,-1 0 17 15,-3 0-52-15,-1 0-6 16,-5 3 12-16,2 5-19 16,-1 1 9-16,-1 0-14 15,5 0 6-15,2-1 10 16,2-5-16-16,3 3 0 16,0 0 3-16,0-4-3 15,0 3 0-15,6-1-4 16,15-4 8-16,6 0 59 15,12 0-43-15,6 0-12 0,4-2 8 16,0-2-15-16,2-4 1 16,-7 5-2-16,-6 0 4 15,-7-3 31-15,-10 2-30 16,-11 1 2-16,-4 0 21 16,-6 3-25-16,0 0-3 15,0 0 0-15,0 0-58 16,2 0 24-16,1-3-91 15,1-3-126-15,2-7-71 16</inkml:trace>
  <inkml:trace contextRef="#ctx0" brushRef="#br0" timeOffset="184682.0643">25820 1135 687 0,'0'0'17'0,"0"0"141"16,0 0-2-16,0 0-77 16,0 0-30-16,0 0-44 15,0-14 5-15,0 24-3 16,0 14 1-16,0 12 1 0,0 8 21 15,0 10-13-15,0 4 8 16,0 0-25-16,0-4 7 16,0-9-3-16,0-10-4 15,0-7 0-15,0-9 0 16,0-7 4-16,0-4-3 16,0-6-1-16,0-2 1 15,0 0 18-15,0 0-16 16,0-7 0-16,0-13-3 15,6-5-1-15,2-3-1 16,5-5 2-16,4 1 0 16,0 3-16-16,0 4-8 0,-1 11 24 15,-4 10 0-15,-1 4 0 16,1 11-4-16,-3 16-7 16,0 6 11-16,1 0 23 15,-4 0-23-15,2-4 0 16,-4-2 9-16,-1-3-9 15,-3-5-5-15,0-7-49 16,0-7-109-16,0-5-181 16</inkml:trace>
  <inkml:trace contextRef="#ctx0" brushRef="#br0" timeOffset="185605.3203">26202 1543 211 0,'0'0'442'16,"0"0"-394"-16,0 0 72 15,0 0-53-15,0 0-22 16,0 0-25-16,81-9 11 15,-74 5-10-15,-2-3-18 16,-1-2 28-16,-1-3-18 16,-3-1-13-16,0-3 5 15,0-2 0-15,0-3 7 0,0-1-2 16,-4-2-9-16,-5 2 37 16,0 5-25-16,3 4 13 15,-1 7 5-15,0 6-10 16,0 0-7-16,-5 7-14 15,0 15 5-15,-2 8 22 16,4 5-25-16,6-3 15 16,4 1 11-16,0-5-12 15,0-5 3-15,13-1-19 16,4-7 5-16,5-2 9 16,3-2-6-16,3-8-8 15,5-1 15-15,3-2-14 16,3 0-2-16,0-2-33 0,-1-11-49 15,-5-2 32 1,-3-2-29-16,-3-2-3 0,-6 0 14 16,-3 2 11-16,-5-3 54 15,1 1 2-15,-5 2 2 16,0-2 38 0,-1-1-12-16,-2-2 6 15,-2-1 17-15,0 3-14 0,-4 1 10 16,0 7 1-16,0 2-28 15,0 6 14-15,-11 3-16 0,-5 1-15 16,-3 0 24 0,-2 10-20-16,0 9 16 0,4 6-11 15,4 3-9-15,6 0 26 16,4 2-21-16,3-3-6 16,0-3 11-16,0-1-7 15,12-4 9-15,2-5-13 16,2-3 0-16,0-3-4 15,0-5 16-15,1-1-12 16,-2-2 12-16,-1 0-10 16,0 0 12-16,-1-9-14 15,-2-4 0-15,-2-2 17 16,0 1-17-16,-3-2 0 16,1 1 8-16,-1 1-4 15,1 0 1-15,-2 0-5 0,-2 0 0 16,-2 2 16-16,-1-2-15 15,0 3 7-15,0 0 0 16,-6 1-4-16,-10 4-8 16,-3 6-3-16,-7 0-86 15,-2 2-51-15,3 5-249 16</inkml:trace>
  <inkml:trace contextRef="#ctx0" brushRef="#br0" timeOffset="187435.8838">26957 1402 686 0,'0'0'47'0,"0"0"153"15,0 0-57-15,0 0-84 16,0 0-14-16,0 0 11 15,92-49-23-15,-74 49 9 0,0 10-24 16,2 10-9 0,-1 5 37-16,-1 1-35 0,1 4 1 15,-2 0 8-15,-4-1-20 16,-4-1 15-16,-3-6-15 16,-4-1 0-16,-2-5-8 15,0 0 8-15,0-5 0 16,-11-4-1-16,-1-2 5 15,-3-5 10-15,3 0-14 16,1 0 8-16,3-11 0 16,3-6-8-16,2-6 0 15,3-4-2-15,0-4 5 16,2-3-11-16,10 1 5 16,1 5 3-16,2 8-13 15,-2 6 17-15,1 5-4 0,2 4 4 16,-2 2 0-16,1 1-5 15,0 2 1-15,1 0 0 16,2 0-4-16,3 0 4 16,0 0 0-16,-2 3-2 15,1 4 6-15,-2-3-9 16,-4 1 5-16,-2-2 0 16,-3 0-7-16,-3-1 10 15,-1-2-3-15,-1 0 3 16,2 0 0-16,3-8-6 15,-3-3 2-15,0-4 1 16,-3-4-17-16,-1-1 10 0,-2 1 4 16,0 2 1-16,0 1 4 15,-3 2-6-15,-7 3 4 16,-1 5-1-16,0 3-20 16,1 3 21-16,-4 0 0 15,1 0-2-15,-2 9 6 16,0 10-3-16,0 1-1 15,5 2 0-15,2 7 4 16,4-1 2-16,1 4-6 16,3-5 5-16,0 0-4 15,3-5 13-15,7-2-14 16,2-1 0-16,3-5 0 16,0-3 7-16,4-1-7 0,5-3 11 15,3-4-10-15,0-1 5 16,-2-2-6-16,-1 0 0 15,-6 0-14-15,-3-7 14 16,-2-3 0-16,-1-4-2 16,-1-4 3-16,1-3-8 15,-2-5-5-15,-1-3 6 16,0 1-16-16,-3-5 22 16,2 4 0-16,-2 2 1 15,2 7 2-15,-2 4 8 16,2 6-11-16,-1 2 0 15,0 4 5-15,1 3 0 0,-2 1-5 16,2 0 0 0,-1 1 0-16,3 17-5 0,-3 6 3 15,-1 8 2-15,1 0 12 16,0 0-8-16,1-3-4 16,-1-1 9-16,1-6-8 15,1 1 8-15,-3-6-9 16,-2-4 0-16,-2-4-3 15,-1-5 8-15,1-1-5 16,-2-1 0-16,0-2 3 16,0 0 7-16,1 0-9 15,1 0-1-15,1-9 20 16,4-6-17-16,0-9-3 16,3-3 0-16,4-3 3 15,3-3-6-15,1-1 1 0,0 3 2 16,-2 9-9-16,-4 8 13 15,-3 7-4-15,-3 4 0 16,-2 3 6-16,2 0-10 16,0 0 4-16,5 7 0 15,-1 12-17-15,1 6 16 16,2 6 1-16,-2-2-3 16,-2-1 7-16,1-3 1 15,-3-3-5-15,-1-5 0 16,-1-1 3-16,-1-3-2 15,-1-3-1-15,-1-5 0 16,-2-1 4-16,0-2-7 0,0-2 3 16,0 0 0-16,0 0 15 15,0 0-6-15,0 0-9 16,1 0 8-16,1-9-4 16,1-7 1-16,1-4-5 15,4-4 0-15,2-4-2 16,2 3 2-16,2-2 0 15,2 1-2-15,3 1 6 16,-2 1-5-16,2 2 1 0,-4 5 0 16,1 6-4-1,-2 6 4-15,-2 2 0 0,0 3-1 16,-2 0 8-16,2 11-16 16,-2 14 5-16,4 7 4 15,-4 6-1-15,1-4 4 16,-1-3-3-16,-2-4 0 15,-4-5 5-15,-2 1-12 16,-2-6-68-16,0-11-257 16</inkml:trace>
  <inkml:trace contextRef="#ctx0" brushRef="#br0" timeOffset="204085.7684">7956 11791 366 0,'0'0'80'0,"0"0"-2"0,0 0-20 15,0 0-25 1,0 0-12-16,0 0 31 0,0 0 1 16,0-27 22-1,0 20-14-15,0 4-9 0,0-7 8 16,0 6-22-1,-3-2-6-15,3-1 12 0,0 1-8 16,0-1-3-16,0 1-7 0,0-4-4 16,0 5 27-1,0 0-33-15,0-2 1 0,0 5 12 16,0-1-20 0,0 0 8-16,0 1-12 0,0 2-1 15,0 0 16 1,0 0-20-16,0 0 0 0,0 0-5 15,0 8 1 1,0 17 4-16,0 11-1 0,0 9 5 16,0 9 15-16,6 3-17 15,0-1-2-15,1 0 16 16,-1 4-15-16,0-7 4 16,-1 2-3-16,1-4 8 15,-3-2 5-15,1-3-15 16,-1-5 0-16,0-2 7 15,0-3-4-15,0-2-3 16,0-2 0-16,0 1 4 16,0 0-4-16,0 0 0 15,1-4 0-15,-4-2 6 0,3-3-3 16,-1-6-1 0,-2-7-2-16,0 3 1 0,3-8-1 15,-3-3 0 1,0 0 0-16,0 0 0 0,0-1 5 15,0-2-8 1,0 3 3-16,0-1-30 0,0 2-38 16,-5-4-122-16,-5 0-107 0,7-9-151 15</inkml:trace>
  <inkml:trace contextRef="#ctx0" brushRef="#br0" timeOffset="204726.0648">8390 11986 515 0,'0'0'48'0,"0"0"83"15,0 0-4-15,0 0-84 16,0 0 13-16,0 0-15 15,0-24-7-15,0 24 40 0,0-3-31 16,0 3 0-16,0 0-1 16,0 0-17-16,0 0-13 15,0 16-12-15,0 10 0 16,-3 14 35-16,3 9-11 16,-3 4 14-16,3 2 4 15,0-1-23-15,0-4 10 16,0-4-29-16,3-9 3 15,0-5 14-15,4-5-17 16,-2-7 0-16,-2-3 3 16,0-4 0-16,-3-6-6 15,0-2-16-15,0-5-120 0,0 0-71 16,0-5-224 0</inkml:trace>
  <inkml:trace contextRef="#ctx0" brushRef="#br0" timeOffset="205398.1533">8427 12250 129 0,'0'0'224'0,"0"0"-121"16,0 0-3-16,0 0-36 15,0 0-13-15,0 0-10 16,-4-17 22-16,4 17-17 16,0 0-6-16,0 0 19 15,0 0-46-15,0 0 11 16,0 0-4-16,4 0 8 16,14 0 33-16,15 0-11 15,13 0-27-15,12 0 20 16,11 0-42-16,1 0 14 15,3 0-1-15,-5 2-11 16,0 0 13-16,-4-2-16 0,-4 3 0 16,-11 0 17-16,-7-3-17 15,-8 3 0-15,-7-2 4 16,-4-1-1-16,-3 0-6 16,-5 3 2-16,-2-1-14 15,-8 1-33-15,-5-1-137 16,0-2-172-16</inkml:trace>
  <inkml:trace contextRef="#ctx0" brushRef="#br0" timeOffset="208819.9833">4897 12094 308 0,'0'0'54'0,"0"0"84"15,0 0-42-15,0 0-36 16,0 0 22-16,0 0-36 16,-11 0-3-16,11 0 29 15,0 0-34-15,0 0-7 16,0 0-5-16,0 0-13 16,0 0 18-16,0 0-15 15,0 0-16-15,8 0 21 16,17 0-16-16,17 0 14 15,16 7 10-15,15-1-19 0,9 1 27 16,8 0-29-16,2 2-3 16,2-2 14-16,-2-1-15 15,-5 2-4-15,-8 1 0 16,-10-6 8-16,-22 4-17 16,-20-6 9-16,-12 1 0 15,-10-2-6-15,-5 0 8 16,0 0-2-16,0 0 0 15,0 0 4-15,0 0 1 16,0 0-5-16,0 0 0 16,0 0 5-16,0 0-4 15,0 0-1-15,0 0 0 0,0 0 7 16,0 0-4 0,0 0-3-16,0 0 0 0,0 0-7 15,0 0 7-15,0 0-8 16,0 11 0-16,0 6 8 15,0 8 2-15,0-1-2 16,0 5 0-16,0-3 1 16,0 1 1-16,7-1-2 15,-4-1 0-15,3-3 0 16,-3-5 1-16,0-5-1 16,0-5 0-16,0-1 0 15,0-2 0-15,1 0 0 16,-1-4-1-16,0 0 7 15,2-5 13-15,4-14-19 16,4 0 0-16,-1-5-3 0,3-6 7 16,-3-2-4-16,0-1 0 15,0 0 2-15,-6 3-6 16,3 4 4-16,-3 1 0 16,1 6-1-16,-1 0 2 15,0 1-1-15,-3 5 0 16,2 0 3-16,-2 3 0 15,-3 5-3-15,4 1 0 16,-4 1 0-16,0 3 0 16,0 0 0-16,3 0 0 15,0 0-7-15,3 15-4 16,3 7 11-16,1 7 0 0,4 0 10 16,-2 2-10-16,4-2 0 15,-2 3 0-15,2-1 6 16,-1-2 0-16,0-3-6 15,-3-2 0-15,-2-4-5 16,-1-4 6-16,-3-3-1 16,2-6 0-16,-4-4 8 15,-1 0-9-15,0-3 1 16,0 0 0-16,0 0 15 16,3-12-14-16,3-5 4 15,-2-3-5-15,-4-4 6 16,2-5-13-16,-2-1 7 15,-3 0 0-15,0 1-6 0,3-1 8 16,0 6-4-16,0-2 2 16,0 4 0-16,1 1 5 15,2 2-5-15,-3 3-1 16,3-1 1-16,0 4 0 16,3 6 0-16,-3 0-2 15,3 1 4-15,-6 5-4 16,3 1 2-16,1 0-8 15,2 0 2-15,-1 14 4 16,5 13 2-16,-1 2 0 16,2 10 2-16,-1-2 4 15,2 4-6-15,1-5 0 0,-2 0 11 16,2-4-10 0,-1-6 6-16,-3-6-7 0,0-6 3 15,-3-4 0-15,-2-8-3 16,-4 3 0-16,0-5 9 15,2 0-8-15,-2 0 21 16,3-14-5-16,-3-6-12 16,1-2 9-16,-1-2-14 15,-3-2 0-15,0 6 1 16,0-1-1-16,0 3 0 16,0 7-1-16,3-2 3 15,0 4-3-15,0 1 1 16,0 2 0-16,0 3-4 15,3-4 5-15,0 3-1 16,0 4 0-16,0 0 3 0,3 0-19 16,4 0 16-16,2 0 0 15,6 0 4-15,4 0-4 16,2 0 3-16,3 0-3 16,3 3 3-16,-2 2-6 15,2-2 3-15,0-3 0 16,-5 2-3-16,2-2 10 15,-2 0-7-15,-5 0 0 16,1 0 0-16,-5 0 2 16,-4 0-2-16,6 0 0 15,-5 0 0-15,5 0 8 16,-3 0-8-16,4 0 0 0,-2 0 0 16,-1 0-4-16,1-2 4 15,-4 2 0-15,-4 0-1 16,3 0 5-16,-6 0-4 15,1 0 0-15,2 0 4 16,2 0-7-16,-1 0 3 16,2 0 0-16,3 0 0 15,-3 0 1-15,1 0 0 16,-2 0-1-16,2 0 0 16,3 0 1-16,-2 0-1 15,2 0 0-15,-1 0 2 16,0 0 4-16,1 0-8 15,-5 0 2-15,2 0 0 0,-7 0-2 16,0 0 2-16,-3 0 0 16,3 0 4-16,3 0-4 15,-3 0 1-15,4 0-1 16,4 0 0-16,-1 0 3 16,-1 0-3-16,0 0 0 15,0 0 0-15,-2 0 0 16,-2 0 1-16,-2 0-1 15,-2 0 0-15,2 0 3 16,-3 0-2-16,0 0-1 16,1 0 8-16,1 0-7 15,1 0 3-15,0 0-4 0,4-3 0 16,-2 3 2-16,-5-4-2 16,4 4 0-16,-1 0 2 15,-3 0 1-15,6-1-3 16,-3-2 0-16,3 3 0 15,-2 0-2-15,-1-3 2 16,2 3 0-16,-5 0-5 16,4 0 14-16,-1-2-12 15,0 2 3-15,0 0 0 16,-6 0-2-16,0 0 2 16,0 0 0-16,-3-1-2 15,3 1 8-15,-3 0-7 16,0 0 1-16,0 0 0 15,0 0-3-15,3 0 3 16,0 0 0-16,0-3 1 0,1 3 6 16,-1 0-9-16,-3 0 2 15,3 0 0-15,-3 0-4 16,0 0 4-16,0 0 0 16,0 0-1-16,0 0 4 15,0 0-4-15,0 0 1 16,0 0 0-16,0 0-18 15,0 0-6-15,-10 0-85 16,-5 0-54-16,-3-4-253 16</inkml:trace>
  <inkml:trace contextRef="#ctx0" brushRef="#br0" timeOffset="209976.2457">6066 12787 147 0,'0'0'173'15,"0"0"-156"-15,0 0 79 16,0 0-48-16,0 0-27 0,0 0 19 16,0 0-5-16,-6 3 15 15,6-3-6-15,0 0-9 16,0 0 16-16,0 0-12 16,0 0 7-16,0 0 22 15,0 0-31-15,0 0-3 16,0 0 10-16,0 0-12 15,6-6 7-15,9-3-39 16,4 2 0-16,2 1 18 16,0 2-15-16,0 4-3 15,3 0 0-15,-6 0 5 16,1 4 3-16,-4 11-8 0,-3 2 0 16,-6 7 16-16,-6-1-13 15,0 3 5-15,-9 3 4 16,-12 0-11-16,-1-4 12 15,5-3-13-15,1-5 0 16,7-9 14-16,3-3-8 16,3-4-5-16,3-1 9 15,0 0-10-15,0 0 18 16,0 0-18-16,15-1 0 16,4-4-11-16,2 0 18 15,0 5-7-15,0 0 0 16,1 0 3-16,-5 11-9 15,-1 9 6-15,-7 3 0 0,0 3-1 16,-7 1 1-16,-2 2 0 16,-8-3 0-16,-14 1 4 15,-4-4 1-15,-5-6-4 16,1-4 1-16,3-4 29 16,-1-1-28-16,1-5 15 15,2 0 12-15,1-3-16 16,3 0 20-16,0 0-26 15,5 0-3-15,4 0 30 16,4 0-35-16,-2 0 4 16,7 0-4-16,-3 0 4 15,0-3-14-15,3 3-51 0,-7 0-121 16,-1-3-95-16</inkml:trace>
  <inkml:trace contextRef="#ctx0" brushRef="#br0" timeOffset="211179.4656">8050 13075 104 0,'0'0'471'0,"0"0"-428"16,0 0 94-16,0 0-84 15,0 0-21-15,0 0 20 16,-78 3-23-16,65 11 39 16,-2 6-24-16,0 2 3 15,0 6 16-15,2 1-28 16,2 1 1-16,5 3 2 15,3 3-35-15,3-2 32 16,0-3-33-16,0 3 0 0,0-5 18 16,9-5-19-16,-1-2 5 15,1-5-6-15,4-1 7 16,-4-8 1-16,1-2-8 16,1-6 0-16,1 0 12 15,4 0-11-15,1-3 5 16,-1-7-6-16,-1-4 5 15,-3 2 5-15,-3-1-10 16,-3 1 0-16,-3 0 3 16,-3-1 2-16,0 0-5 15,0 3 0-15,-3-3 3 16,-12-1-6-16,0 5 3 0,3 4-3 16,-1 2-3-16,-1 3 4 15,2 0-2-15,-7 8-4 16,1 12-46-16,-3 5 22 15,2 2-90-15,5-4-108 16,7-12-124-16</inkml:trace>
  <inkml:trace contextRef="#ctx0" brushRef="#br0" timeOffset="211773.1396">8342 13184 788 0,'0'0'23'0,"0"0"167"16,0 0-82-16,0 0-72 16,0 0-8-16,0 0-21 15,6-20-4-15,2 32 28 16,2 8-16-16,-1 5 7 15,3 5 20-15,-2-1-22 16,1 5 3-16,1-2-16 16,-2-6-4-16,5 1 17 15,-3-4-20-15,0-7 0 16,-3-4 2-16,-2-3 1 16,-4-6-1-16,-3-3-2 15,3 0 7-15,-3 0 15 16,0 0-21-16,0 0 23 15,3-12 25-15,2-8-47 0,1-8 1 16,3-2-3-16,1-6 0 16,-4 0 1-16,3-1-1 15,0 4 0-15,0 7 7 16,-3 3-3-16,3 6-7 16,-2 1 3-16,1 2-4 15,1 8-12-15,-3 3-59 16,1 3-178-16,-1-4-230 15</inkml:trace>
  <inkml:trace contextRef="#ctx0" brushRef="#br0" timeOffset="213451.168">9239 12223 376 0,'0'0'19'15,"0"0"39"1,0 0-35-16,0 0-10 0,0 0-3 16,0 0-4-16,0 0 65 15,0 0-13-15,0-14-11 16,0 11 39-16,0 3-31 16,0 0-13-16,0 0-1 15,-3 0-27-15,0 0 17 16,-2 0-31-16,2 0 4 15,0 0 5-15,3 0-8 16,0 0-1-16,0 0 0 16,-3 0 8-16,3 0-7 0,0 0-1 15,0 0 0-15,0 0 11 16,0 0-11-16,0 0 0 16,9 4 9-16,15 4 7 15,6 0 22 1,11-4-27-16,15 3-9 0,5 2 24 15,3-5-22 1,5 3 5-16,2-4-8 0,1-1 2 16,4-2 0-16,-3 0-3 0,-1 0 0 15,-8 0 5 1,-6-5-2-16,-7-2-3 0,-8 3 0 16,0-2 3-1,-4 3 27-15,0-1-26 0,1 1 0 16,-1 0 11-1,-3 2-13-15,-2-2-2 0,-4 1 0 16,0 2 8 0,-5-3-6-16,2-2-2 0,-5 5 0 15,-5-3-2-15,-4 3 6 16,-4 0-4-16,-6 0 5 16,0 0-3-16,-3 0 28 15,0 0-30-15,0 0 1 16,0-1 5-16,0 1-6 15,0 0-3-15,0 0-36 16,0-3-40-16,0 1 1 16,0-6-212-16,0-1-182 0</inkml:trace>
  <inkml:trace contextRef="#ctx0" brushRef="#br0" timeOffset="213919.9303">10642 12151 345 0,'0'0'167'16,"0"0"-84"-16,0 0 7 0,0 0-53 15,0 0 21 1,0 0-40-16,-46-4 12 0,27 4 6 15,-1 0 5 1,1 0 21-16,-2 0-35 0,6 3 3 16,-1 7 10-16,3 6-26 15,3 1 10-15,0 6 1 16,7-2-24-16,3 2 38 0,0-4-38 16,0-2 0-1,10-1 18-15,2-6-17 16,2 0 4-16,2-6-6 15,-1-4 9-15,3 0 7 16,-2 0-16-16,4-4 0 16,-4-6 10-16,-4-7-8 15,-3 5 0-15,-4-5 1 0,-2 1-2 16,-3-1 31 0,0-3-25-16,-4 1-6 0,-12 2 1 15,-3 6-2 1,-7 6-8-16,-8 5-82 0,7 0-178 15</inkml:trace>
  <inkml:trace contextRef="#ctx0" brushRef="#br0" timeOffset="214687.9072">10857 12880 635 0,'0'0'10'16,"0"0"98"-16,0 0-60 16,0 0-3-16,0 0-13 15,0 0-5-15,-33-33 32 0,14 30-30 16,-5 0 10-16,-1 3-1 15,-2 0-9 1,-3 0 12-16,3 0-11 0,3 6-10 16,2 11 38-16,4-1-48 15,6 4 2-15,0 10 18 16,5 3-13-16,1 1 5 16,6 0-18-16,0 0 4 15,3-4 27-15,10-4-32 16,2-2-2-16,6-5 14 15,1-2-14-15,5 0 14 16,0-5-15-16,0-4 3 16,-1-3 5-16,0-5-8 0,1 0 0 15,-2 0 8 1,-1-10-3-16,-6-2 4 0,-1 4-9 16,-4-1 0-16,-4 4 12 15,-5 0-12-15,-1 2 0 16,0 3-4-16,-3 0-11 15,0 0-109-15,0 0-160 16,0 0-398-16</inkml:trace>
  <inkml:trace contextRef="#ctx0" brushRef="#br0" timeOffset="216547.3613">4992 12112 420 0,'0'0'59'16,"0"0"85"-16,0 0-65 15,0 0-8-15,0 0-18 16,0 0-14-16,-18-22 41 16,18 19-47-16,0 3-9 15,-3 0-5-15,0 0 0 16,-4 0 14-16,-2 0-27 16,-2 0-3-16,-2 0 31 15,4 0-29-15,-3 5 13 16,2-3 7-16,2 1-16 15,-1 1 14-15,6 2-23 0,-4 1 2 16,4 0 12-16,0 3-11 16,0 2-3-16,3 2 6 15,0 2-5-15,0 1 21 16,0 2-22-16,3-2 0 16,7-3 16-16,2 1-13 15,-1-4-3-15,-1-5 0 16,-1 1 4-16,0-4 2 15,1-3-6-15,1 0 0 16,1 0 18-16,1-6-16 16,2-10 3-16,-3-4-5 15,0 1 5-15,-6-6 3 0,-3 0-8 16,-3 1 0-16,0 0 0 16,-3 8 2-16,-9 3-4 15,-6 11 0-15,-10 2-64 16,-5 0-88-16,-9 9-289 15</inkml:trace>
  <inkml:trace contextRef="#ctx0" brushRef="#br0" timeOffset="217798.8767">4712 12722 827 0,'0'0'33'0,"0"0"151"15,0 0-108-15,0 0-20 0,0 0-27 16,0 0-29-16,-8-30 12 16,8 50-3-16,0 11-2 15,5 6 45-15,-4 1-27 16,1 2 0-16,1-5-2 16,0-6-22-16,1-1 18 15,-1-5-19-15,0-3 0 16,-3-7 3-16,0-3 3 15,0-7-6-15,0 0 0 16,0-3 6-16,0 0 17 16,0 0-22-16,0-8-1 15,-3-9 15-15,-4-4-15 0,-2-2 0 16,1-3 0-16,-1-4 3 16,2 0-3-16,1 1 0 15,3-2 0-15,3 6-9 16,0 1 9-16,0 1 0 15,3 6 0-15,10 0 0 16,-1 4-12-16,2 1 12 16,2 4-2-16,-4 6-3 15,6 2 5-15,-3 0-2 16,4 0 1-16,2 13 1 16,-3 1-8-16,0 5 8 15,-6-2 0-15,-2-3-9 16,-7-2 9-16,-3 4-3 0,0-3 1 15,0 4 2-15,-16 0-9 16,5-1 9-16,-2-3 0 16,1-6-4-16,6-3 6 15,3-1-2-15,0-3 0 16,3 0 2-16,-3 0-6 16,3 0 4-16,0-3-11 15,0-5 5-15,0 5-2 16,0-6 4-16,9 5-1 15,3-2 5-15,6 5-12 16,0-2 12-16,6 3 0 16,1 0-3-1,0 0 4-15,-1 3-1 16,-6 4 0-16,-3 0 2 0,-6-1-5 0,-6-3 3 16,0 5 0-16,-3 1-3 15,0 7 6-15,-6-2 2 16,-9 2-5-16,-3 1 8 15,-4-3 6-15,-2-2-14 16,0-2 0-16,-3 0 21 16,5-3-12-16,-5-4 11 15,5 0-5-15,2-3-12 0,4 3 35 16,7-3-38 0,3 0 0-16,1 0 13 15,5 0-13-15,-4 0-2 0,-2 0-45 16,-6-9-136-16,-4-2-263 15</inkml:trace>
  <inkml:trace contextRef="#ctx0" brushRef="#br0" timeOffset="220959.3955">4900 12210 406 0,'0'0'30'15,"0"0"12"-15,0 0-40 16,0 0 1-16,0 0 29 15,0 0-8-15,0 0 11 16,7 0 5-16,-4 0-10 16,-3 0 11-16,0 0-16 15,0 0-16-15,3 0 16 16,-3 0-20-16,3 0 13 16,0 0-1-16,0 0 0 0,3 0 11 15,1 0-10-15,2 0-4 16,-1-9 15-16,1-2-19 15,1 1 1-15,-1 0-5 16,2-3 4-16,-1-1 9 16,-1 5-16-16,-3-4 0 15,4 2 23-15,-2-2-24 16,-1-2 2-16,4 4 2 16,-1-5-1-16,-1 2 5 15,2 1-10-15,-1-4 0 16,-1 2 22-16,0 0-17 15,1 0 3-15,-1 1 2 16,-1-2-7-16,-2 2 0 16,4-2-3-16,-4 3 0 0,3-1 9 15,1 1-8-15,1 0-1 16,-2-1 0-16,4-2 1 16,-1 3 2-16,-1-6-3 15,-1 2 0-15,-1 0 2 16,0-5 1-16,0 2-3 15,0-2 0-15,0 0 5 16,1 5-6-16,2-2 1 16,-1 2 0-16,2 0-3 15,-1 1 5-15,3 0-2 16,-3 0 0-16,0-1 2 0,1 1-3 16,1-4 1-1,2 3 0-15,-1-2 0 0,3-1 0 16,1 1 0-16,-1-1 0 15,0 3 1-15,-3 0-2 16,3 0 1-16,-3-2 0 16,1 2 2-16,-2-4 1 15,2-1-3-15,-4 2 0 16,4-3 5-16,-5 3-7 16,2 1 2-16,-1 2 0 15,-1 1 0-15,-1-1 2 16,-1 3-2-16,-3 2 0 0,3-2 1 15,1-2 8-15,-2-1-9 16,1 1 0-16,1-1 17 16,-1 3-16-16,0 2 10 15,0-1 3-15,-3 4-11 16,0-2 26-16,0 5-23 16,-3 1-6-16,0-1 23 15,0 2-23-15,3-1 7 16,-3 1 5-16,-2 3-12 15,1-2 6-15,-1 3-6 16,-1 0 0-16,0 0-8 16,0 0-34-16,0 0-47 15,0-2-91-15,-3-5-235 0</inkml:trace>
  <inkml:trace contextRef="#ctx0" brushRef="#br0" timeOffset="221912.7312">5420 10694 117 0,'0'0'3'0,"0"0"94"16,0 0 19-16,0 0-23 16,0 0-4-16,0 0-12 15,-37-9-24-15,31 1 36 16,3 5-11-16,3 3 1 15,-3-3-2-15,3 3-28 16,0 0-18-16,0 0-5 16,0 0-11-16,0 0 19 15,0 0-20-15,0 0 4 16,0 0 15-16,0 0-29 16,9 5 24-16,4 5 3 0,7 0-20 15,5 1 20 1,2 0-22-16,6 1-4 0,-2 1 23 15,2 1-20-15,0 2 1 16,-5-3 3-16,2 4-5 16,-5-1 25-16,-1 1-28 15,4 0 1-15,-4 1 21 16,2 0-25-16,-1 1 7 16,2-2-8-16,-5 2 4 15,2-2 5-15,-6 0-9 16,0 0 0-16,-3-4 6 15,-2-3-4-15,-1 0-2 16,0-3 0-16,-3-2 4 0,3-1-2 16,-2 2-2-1,1-2 0-15,1 2 0 0,-2-2 1 16,-1 2-1-16,3-2 0 16,-3 2 4-16,3-2-7 15,-3-1 3-15,-2 3 0 16,2-2 4-16,-1-1-4 15,-5 1 0-15,3-1 0 16,-2 0 4-16,2 1-3 16,-3-1-1-16,3-1 0 15,0 2-2-15,-1-1 4 16,-1 0-2-16,2-3 0 16,-3 3 1-16,0-3-4 15,-3 0 3-15,0 0-9 0,0 2 0 16,0-2-84-16,0 0-69 15,-6 0-139-15,-12-15-486 16</inkml:trace>
  <inkml:trace contextRef="#ctx0" brushRef="#br0" timeOffset="222647.0442">5845 10628 452 0,'0'0'51'0,"0"0"38"16,0 0-35-16,0 0-8 15,0 0 2-15,0 0 18 16,6-14-4-16,-3 11-6 15,-3 2 5-15,0 1-19 16,0-1-4-16,0 1 27 0,0 0-25 16,0 0-7-1,0 0-1-15,0 0-16 0,0 0 23 16,0 0-30-16,3 0-2 16,-3 0 14-16,8 0-17 15,2 0 12-15,5 2 10 16,4 8-18-16,4 0 26 15,5-1-32-15,2 5 0 16,3 0 17-16,1 3-18 16,-3-1 7-16,-5-2-8 15,1-2 8-15,-8-2-3 16,-4-3-5-16,-3-2 0 16,-6-2-3-16,-3-1 3 15,-3 0-38-15,0-2-82 0,0 0-91 16,0 0-108-16</inkml:trace>
  <inkml:trace contextRef="#ctx0" brushRef="#br0" timeOffset="223600.2092">6060 10677 235 0,'0'0'76'15,"0"0"-30"-15,0 0-2 16,0 0-36-16,0 0 39 15,0 0 2-15,0 0 6 16,0 0-8-16,0 0-8 16,0 0 12-16,0 0-17 15,0 0-8-15,0 0 21 0,0 0-24 16,0 0 3-16,0 0 9 16,0 0-13-16,0 0 14 15,0-1-19-15,0-1-6 16,3-1 17-16,-3 0-12 15,6-1 0-15,0-3-10 16,7-2-4-16,-1-2 16 16,2-8-18-16,2-2 0 15,5-6 4-15,0-1-1 16,3-3-3-16,-2-2 0 16,-1 4 2-16,0 3 3 15,3-1-5-15,-5-2 0 0,4 2 8 16,-4-2-5-16,0-1 7 15,-2 0-5-15,2 3-2 16,-4 1 16-16,0 1-18 16,-3 1-1-16,1 4 8 15,-1 0-7-15,-4 3 14 16,2 0-7-16,-1-1-2 16,0 4 13-16,1 2-14 15,-5 0-5-15,1 0 10 16,0 5-7-16,-3 1 6 15,-3 6-9-15,3-4 3 16,-3 4-9-16,0 0 6 16,0 0-16-16,0 0-15 0,0 0-33 15,0 0-27 1,0 0-68-16,0-4-170 0</inkml:trace>
  <inkml:trace contextRef="#ctx0" brushRef="#br0" timeOffset="227459.5819">6563 9989 320 0,'0'0'80'15,"0"0"11"-15,0 0-5 16,0 0-40-16,0 0 3 16,0 0-20-16,-3-36 25 15,1 36 0-15,2-2-8 16,-1 2 17-16,1 0-12 16,0 0 6-16,0 0-12 15,0 0-9-15,0 0 6 16,0 0-41-16,0 0 4 15,0 0-4-15,12 7 3 16,7-1-3-16,2-2 6 0,7-2 0 16,-1 1 7-16,0-3-14 15,-3 5 0-15,-2-3 6 16,-8-1-3-16,-7-1-3 16,-1 0 2-16,-6 0 3 15,0 0 5-15,0 0-5 16,0 0 4-16,0 0 18 15,-3-8-25-15,-10-4-2 16,-1-1 0-16,-2-4 1 16,1-4-1-16,-3-1 0 15,3-5 0-15,2 1-11 16,-1-1 17-16,5 4-6 16,2 3 1-16,1 1-1 15,3 11 3-15,3 2-3 0,-3 2 0 16,3 4-6-16,0 0 6 15,0 0-8-15,15 1 5 16,9 13 3-16,7 3 13 16,2-1-13-16,4 2 0 15,-4-4 3-15,-5 2-3 16,-5-5 0-16,-4-5 1 16,-7 0 2-16,-2-2-1 15,-5-3-2-15,-5-1 0 16,0 0 5-16,0 0 0 15,0 0-5-15,0 0 6 16,0 0-2-16,0-10 1 16,0-4-5-16,0 1 0 0,0-1 0 15,0-2 0-15,0-4 0 16,-3-2-1-16,0-2 3 16,-3-2-7-16,0 1 1 15,3-4 4-15,-3 4 1 16,0 1-1-16,6 7 0 15,-3 5-2-15,3 1 5 16,0 5-4-16,0-1 1 16,0 5 0-16,6 0-10 15,6 2 10-15,4 0 0 16,1 2 2-16,8 10 0 16,2 2 5-16,0-1-7 0,-2 3 0 15,5-2 9-15,-5-1-3 16,-2-4-6-16,-1-1 3 15,-4-2-3-15,-6 0 5 16,-3-3-5-16,1-3 0 16,-4 0 2-16,2 0 7 15,-2-6-9-15,4-6 9 16,-4-1-8-16,-6-4 2 16,0 0-3-16,0-3 0 15,0-2 2-15,0-5-2 16,-9 3 0-16,2-2-1 15,1 3 4-15,3 0-8 16,0 1 5-16,3 0 0 16,0 3-2-16,0 2 2 15,0 4 0-15,0 4 0 0,0 5 2 16,3 1-9-16,6 3 3 16,1 0 0-16,5 0-4 15,3 9 10-15,3 2-2 16,6 2 2-16,-2 0-1 15,5 0 3-15,-3 0-4 16,-2 4 0-16,-1-5 4 16,-9-4-4-16,-2-1 0 15,-4-5 0-15,-6-2 4 16,-1 0 2-16,-2 0-6 16,0-3 0-16,0-13 10 15,0-1-7-15,0-3-3 0,0 4 0 16,-5-1 1-16,-1 4-5 15,-1 0 4-15,4 3 0 16,0 0-4-16,3 0 4 16,0 0-2-16,0-3 2 15,0-3 0-15,0 4-3 16,3-5 3-16,7 3 0 16,4-2-7-16,2 3 7 15,-1-2-1-15,3 3 0 16,0-2 1-16,1 1 1 15,-1-1-1-15,0-3 0 16,3-1-2-16,-3-2 2 16,3 0 0-16,1 3-1 0,2 0 5 15,-3 0 0-15,0 3-4 16,-6 0 0-16,1 3-5 16,-4-1 6-16,-3 2-1 15,0-4 0-15,-3 5 4 16,4-1-1-16,-4 0-3 15,0-1 0-15,5 1-7 16,-1-3 8-16,2 1-1 16,0 0 0-16,3 0 4 15,-3-1-5-15,4 0 1 16,-2 3 0-16,-1-2 1 16,-1 0-1-16,4 0 0 0,-2 2-1 15,2-1 2-15,1-4-1 16,5 1 0-16,-3 1 0 15,-2-4-2-15,2 7 4 16,-5-2-2-16,-5 2 0 16,1 0 2-16,-1 1 3 15,0-2-5-15,0 3 0 16,0 0-1-16,3-1 3 16,-2 1-2-16,2-2 0 15,-1 3 2-15,-1-2-3 16,-1-2 1-16,4 2 0 15,-5-2 1-15,4-2 5 16,-3 4-6-16,1-4 0 16,-1 1 3-16,-1 3 1 15,-1-4-4-15,-1 6 0 0,0-2 1 16,0 4 0-16,0-3-1 16,-2 3 0-16,2-2 3 15,-1-1-3-15,1 1 0 16,6-3 0-16,-2 0-1 15,-4 0 3-15,5 0-2 16,-1 0 0-16,-4 3 3 16,3-1-3-16,-3 1 0 15,4 0 0-15,-2 0-1 16,1 0 1-16,1-1 0 0,-1-1-1 16,0-2 5-1,-1 3-3-15,2-2-1 0,-1 3 0 16,-3-1 11-16,4 0-6 15,-2 1-5-15,-5 0 0 16,3 4 3-16,-3 0 1 16,0-3-4-16,0 5 0 15,1-3 14-15,-1 1-12 16,0 1 3-16,0-1 1 16,0-1-3-16,0-1 5 15,0 3-8-15,-3 2 0 16,3 0 8-16,-1-3-4 15,-2 3-4-15,3-3 7 16,1 2-5-16,2-1 12 16,-3-1-14-16,0 0 1 0,-3 1 11 15,0 0-10-15,0 2 5 16,3 0 1-16,-3 0-7 16,0-1 11-16,0 1-12 15,0 0 0-15,0-3 4 16,0 3 1-16,3-1-4 15,-3-2-1-15,0 0 5 16,3 3-12-16,-3 0 7 16,0 0-64-16,-3 0-147 15,-22 0-501-15</inkml:trace>
  <inkml:trace contextRef="#ctx0" brushRef="#br0" timeOffset="228756.5549">4671 10165 515 0,'0'0'34'0,"0"0"-11"15,0 0 39-15,0 0-4 16,0 0-35-16,0 0 30 15,8-33 45-15,-8 33-21 16,0 0-24-16,-3 0-32 16,-5 0-14-16,-8 12 20 0,1 5-7 15,-1 7-4-15,2 10 16 16,4 4-29-16,7 4 19 16,3 2 0-16,0-1-19 15,3 1 23-15,16-2-26 16,2-3 0-16,0-5 19 15,6 0-18-15,0-4 5 16,1-8-6-16,-3-2 6 16,-4-3 1-16,-1-8-7 15,-7 1 0-15,-1-7-6 16,-6 0 6-16,1-3 0 16,-1 0 2-16,-1 0-1 15,-2-3 25-15,0-10-24 0,0-4-2 16,-3 0 10-16,0-2-8 15,0-1-2-15,0 3 0 16,-11 2 2-16,-5 5-9 16,1 10 7-16,-3 0-16 15,3 10 9-15,-4 12 7 16,8 2-13-16,-2 1-30 16,10 0-37-16,0-7-18 15,3-6-249-15</inkml:trace>
  <inkml:trace contextRef="#ctx0" brushRef="#br0" timeOffset="229334.686">4910 10328 403 0,'0'0'465'0,"0"0"-459"0,0 0 149 15,0 0-104 1,0 0-30-16,0 0-5 0,-6-58 3 15,15 58-9-15,0 0 22 16,7 10-21-16,1 11 2 16,2 2 9-16,2 6 4 15,0 2-5-15,3-1-12 16,-5-2-7-16,1-3 11 16,-4-6-13-16,-4-3 0 15,-2-10 5-15,-7-2-5 16,0-1 0-16,-1-3 4 15,-2 0-1-15,0 0 19 16,0-7-22-16,0-9 0 0,0-7 7 16,0-2-2-1,0-2-4-15,0-1-1 0,0-4 0 16,0-1 10-16,-2-1-10 16,-1-2 0-16,3 6 16 15,0 8-7-15,0 5 7 16,0 10-16-16,0 2 4 15,0 0-4-15,0 5 0 16,0 0-11-16,0 0-48 16,9 0-99-16,-1-3-106 15,-5-3-128-15</inkml:trace>
  <inkml:trace contextRef="#ctx0" brushRef="#br0" timeOffset="230819.0416">6472 8986 521 0,'0'0'6'0,"0"0"96"16,0 0-1-16,0 0-36 16,0 0-23-16,0 0 28 15,-6 0-20-15,-2 0 8 16,2 0-17-16,-4 3-33 16,1 3 28-16,0 10-30 0,-3 2 13 15,3 11 12-15,3 2-14 16,3 1 12-16,3 2-15 15,0-1-6-15,0-1 21 16,0 0-27-16,3 2-1 16,6-1 13-16,2-2-12 15,-1-1 10-15,5-2-3 16,1-8-9-16,-2 0 12 16,2-4-10-16,-1-5-2 15,0 0 4-15,-3-5 1 16,-3-3-3-16,1-3-2 15,1 0 1-15,2 0 22 16,-1-6-22-16,0-9 12 0,3-1-7 16,-9 2-1-16,0-2 2 15,-3 2-6-15,-3-1 1 16,0-4 26-16,0-3-27 16,-9 0-1-16,0 5 1 15,-9 8 2-15,6 2-6 16,-7 7-11-16,5 0 7 15,-5 7-9-15,5 16-85 16,-2 0-99-16,7-7-328 16</inkml:trace>
  <inkml:trace contextRef="#ctx0" brushRef="#br0" timeOffset="233959.6637">8612 8148 279 0,'0'0'45'15,"0"0"77"-15,0 0-50 16,0 0-38-16,0 0-7 16,0 0 32-16,0 0-12 0,3 0 0 15,-3 0 1 1,0 0-20-16,0 0 27 0,0 0-25 15,0 0-3-15,0 0 17 16,0 0-26-16,0 0 8 16,0-2-7-16,0-1-3 15,-6 0 11-15,6 2-8 16,0 0 9-16,0 1 5 16,0 0-21-16,0 0 3 15,0 0 7-15,0-2-8 16,0 2 14-16,0 0-15 15,0 0-2-15,0 0 10 0,0 0-20 16,0 0 1-16,0-1 1 16,0 1-2-16,0 0 4 15,0 0-5-15,0 0 0 16,0 0 11-16,0 0-8 16,0 0-3-16,0 4 6 15,0 5-3-15,9 3 13 16,0 1-16-16,3 1 0 15,-6-2 3-15,6 5 3 16,-3 2-6-16,1 0 1 16,1 3 2-16,-2-2 5 15,1 2-8-15,-1-2 0 16,-2-3 9-16,4 0-8 0,-2 1-1 16,-3-3 2-1,0-1 1-15,1-2-1 0,-1 1-2 16,2 1 0-16,-2-2 3 15,0 4 1-15,1-5-4 16,2 6 0-16,-3-3 4 16,2 3 1-16,-1 0-5 15,2 0 0-15,-3 0 3 16,0-1-1-16,4 1-2 16,-4-3 7-16,2 2-5 15,-5-2 2-15,3-1-4 16,1 0 0-16,-1 0 0 15,3 1 6-15,-2-1-6 16,4-1 3-16,-2-2 3 0,-3 0 4 16,4 1-10-16,-4-5 0 15,5 5 11-15,-2-2-8 16,1 4-3-16,-1-1 0 16,0 2 3-16,6 3-1 15,-3 0-2-15,1-1 0 16,-2 0 5-16,1-6-2 15,-5 0-2-15,-1 1 2 16,3-2-1-16,-3 4 7 16,3-3-9-16,-3 3 0 15,3-2 7-15,-3 0-5 16,1-3-2-16,-1 2 0 16,0 3 3-16,2-2 0 0,2-2-3 15,-1 1 0-15,-3-3 7 16,0 3-4-16,0-3-2 15,3-2 6-15,-3 3-6 16,0 1 7-16,0-1-8 16,1 0 0-16,-1 1 3 15,1 0-3-15,3 1 0 16,-3-1 0-16,-4-3 6 16,3 2-1-16,-3 0-5 15,0-7 0-15,-3 3 5 16,3-4-5-16,-3 0 0 15,0 0 0-15,0 0 3 0,0 0-11 16,0 0-1-16,3 0-36 16,0 0-52-16,0 0-211 15,1-4-217-15</inkml:trace>
  <inkml:trace contextRef="#ctx0" brushRef="#br0" timeOffset="234977.7707">8885 9525 395 0,'0'0'11'0,"0"0"74"16,0 0-47-16,0 0 1 16,0 0-1-16,0 0-6 15,-19 22 12-15,19-22 0 16,-4 3 27-16,3 0-39 15,-5-2-14-15,-1 6 7 0,1-4-11 16,3-3 15-16,0 3 9 16,3-3-17-16,0 0 17 15,0 0-21-15,0 0-16 16,0 0 17-16,0 0-13 16,0 0-1-16,0 0-4 15,3 0 2-15,13-3 20 16,11-11 16-16,6-8-22 15,9-3 4-15,10-6-15 16,3-3 1-16,9-7 0 16,8 0-1-16,7-2 2 0,-3 6-7 15,-7 2 0-15,-8 4 1 16,-15 3 0-16,-10 3 4 16,-11 5 9-16,-1 1-5 15,-9 5 16-15,3 2-25 16,-3-1 4-16,1 3 1 15,1 3-5-15,-1 1-1 16,3-1 0-16,-2 7-14 16,-1-1-12-16,0 1-50 15,1 0-18-15,-8 0-81 0,-6 0-69 16</inkml:trace>
  <inkml:trace contextRef="#ctx0" brushRef="#br0" timeOffset="235571.5255">9434 9676 452 0,'0'0'108'15,"0"0"-11"-15,0 0 40 16,0 0-45-16,0 0-29 0,0 0-4 16,-16-6-24-16,16 6-5 15,0 0 32-15,-4 0-17 16,4 0 3-16,-1 0 2 15,1 0-15-15,0 0 13 16,0 0-31-16,0-2-13 16,0-3 3-16,18-2-6 15,3-6 4-15,9-3-5 16,3-1 5-16,2 0-1 16,-2 5-4-16,0-2 0 15,-8 1 1-15,-2 6 1 16,-10 2-2-16,-7 0 0 15,-3 5 3-15,0 0-18 16,-3 0 9-16,0 7-128 16,0 2-23-16,0-1-158 0</inkml:trace>
  <inkml:trace contextRef="#ctx0" brushRef="#br0" timeOffset="236821.5464">9843 9726 79 0,'0'0'56'0,"0"0"-56"16,0 0-63-16,0 0-2 16,0 0 65-16,0 0 68 15,0 0 37-15,-14-16-44 16,8 12-27-16,-1-3 15 15,1 7-22-15,0-2-27 16,0 1-11-16,-4-2-140 16</inkml:trace>
  <inkml:trace contextRef="#ctx0" brushRef="#br0" timeOffset="239134.073">9613 9584 205 0,'0'0'87'0,"0"0"-29"0,0 0 38 16,0 0-48-16,0 0-17 15,0 0 18-15,0 0-13 16,0 0 9-16,0 0 18 16,0 0-6-16,0 0-19 15,0 0-16-15,0 0-13 16,0 0 25-16,0 0-14 15,0 3 4-15,0 3 5 16,0 2 10-16,0 1-1 16,6 2-10-16,3 4 1 15,4 2 24-15,1 9-25 16,5 5-4-16,4 5 6 0,2 9-5 16,-1 5 4-16,-2-1-15 15,-2 2-2-15,-1-3 20 16,0-4-31-16,-2-3 12 15,-4-6 2-15,-1-5-10 16,-1-8 7-16,-4-5-12 16,-1-5 0-16,0-4 16 15,-6-4-14-15,3-4-2 16,-3 3 4-16,0-3-4 16,0 0 7-16,0 0-7 15,0 0 0-15,0 0 2 16,0 0-1-16,0 0-1 15,0 0 2-15,0 0 0 16,0 0 0-16,0 0-2 16,0 0 0-16,0 0 2 0,0 0-2 15,0 0-1-15,0 0-2 16,0 0-4-16,0 2 7 16,-3 6 0-16,-6-1 0 15,-6 6-6-15,-3 3-6 16,-1 1-4-16,-2 2 16 15,3-2 1-15,1 3 0 16,10-4-1-16,1-1 0 16,3-1-7-16,3 0 7 15,0-8-1-15,0 5 0 0,0-8-7 16,12 0 5 0,6-3 2-16,10 0 1 0,2-6 12 15,6-8-10-15,0-3-2 16,1 1 5-16,-1 1-4 15,-3 3 2-15,-5 2-3 16,-4 4 0-16,-8 0 1 16,-2 3-1-16,-5 1 0 15,-2 2-2-15,-1 0 2 16,-3 0-3-16,3 0 0 16,-3 5 2-16,-3 9-4 15,0-2 5-15,0 5 0 16,-3 3 0-16,-12 6 2 15,-8-2-1-15,0 6-1 16,-4-1 3-16,2-2-2 0,-1 2 4 16,7-2-5-16,1-4 0 15,9-6 1-15,3-6-4 16,3-4 3-16,3-3-4 16,0 1-3-16,0 0 8 15,9-2-1-15,0 0 5 16,6-3-4-16,0 0 3 15,-1 0-4-15,5 0 0 16,3 0 5-16,2-9-1 16,1 2-4-16,-1 0 7 15,-3 0-5-15,0 1 3 16,-6 2-5-16,-2 1 0 0,-2 1 6 16,-8 2-6-1,0 0 0-15,-3 0 0 0,0 0 5 16,0 0-10-16,0 0 1 15,0 0 4-15,-3 12 0 16,-11 5 2-16,-5 0-2 16,-3-1 5-16,-1 4-5 15,-3-1 9-15,3-2-9 16,-4 3 0-16,6-3 0 16,1 3 1-16,6-8-1 15,5 2 0-15,0-4 1 16,6-1-4-16,3-5 3 15,0-1 0-15,0 0-5 16,0-3 7-16,-3 0-2 16,3 0 0-16,0 0 4 0,0 0-8 15,0 0 2-15,0 0-1 16,0 0-2-16,0 0 9 16,9 0-4-16,6 0 0 15,6 0 5-15,-2 0-4 16,5-6-1-16,-3 0 0 15,3-1 2-15,-5 3-2 16,-1-2 0-16,-3 6-1 16,-9 0 4-16,0-4-5 15,-3 4 2-15,-3-3 0 16,3 3 1-16,-3 0 2 16,3 0-3-16,-3 0 0 0,0 0 0 15,0 0 0-15,0 0 0 16,0 0-1-16,0 0-4 15,0 0 6-15,0 0-1 16,0 0 0-16,0 0 6 16,0 0-7-16,0 0 1 15,0 0 0-15,0 0-3 16,0 0 6-16,0 3-3 16,0 4 1-16,0 0 3 15,0 3 9-15,0-1-13 16,0 5 0-16,0-1 19 15,4 1-18-15,2 1 6 16,5 1 0-16,-2-1-2 0,1 4 10 16,-4-5-15-16,0 2 2 15,1 3 10-15,4-1-9 16,-2 4-3-16,0 1 9 16,1 4-8-16,0-1 13 15,3 4-14-15,-3 0 0 16,2-1 9-16,-3-1-9 15,0-6 0-15,-3-2 0 16,0-7 6-16,-3-3 0 16,0-3-6-16,0-2 0 15,-3-3-5-15,4-2 5 16,-1 0-10-16,-3 0-37 0,0 0-76 16,0 0-131-16,0 0-302 15</inkml:trace>
  <inkml:trace contextRef="#ctx0" brushRef="#br0" timeOffset="240790.3326">10385 11255 201 0,'0'0'46'0,"0"0"54"16,0 0-5-16,0 0-24 15,0 0-22-15,0 0-10 16,4-20 4-16,-4 17-13 15,0 3 6-15,0-3 17 16,0 3-40-16,0-3 8 16,0-1 15-16,-5 1-25 15,2-1 15-15,0 1-15 16,0 1 4-16,0-2 5 16,-4 0-8-16,4 2 10 15,3 2 10-15,0-2-12 16,0 2 29-16,0 0-28 15,0-2-8-15,0 2 23 16,0 0-14-16,0 0 5 16,0 0 0-16,0 0-7 0,0 0 19 15,0 0-23-15,0 0-1 16,0 0 7-16,0 0-19 16,0 0-3-16,0 0 0 15,0 6 0-15,0 11 18 16,0 2-15-16,7 3 1 15,2 0 15-15,2 4-15 16,-1 3 8-16,-1-2-6 16,3 3-4-16,-4 3 22 15,2-4-23-15,-1 4 1 0,0-2 14 16,1 4-10 0,-1-1 1-16,2 3-6 0,-1-4 7 15,-1-4-1-15,-3-2-7 16,0-5 0-16,3-2 6 15,-3-3-4-15,-3-4-2 16,0-3 0-16,0 0 4 16,0-3-3-16,0 0-1 15,1 2 0-15,-1 4-2 16,3 4 3-16,-3-1-1 16,5 4 0-16,-5 0 4 15,4 0-5-15,-1 0 1 16,-3-1 0-16,3-5-2 15,-3 2 3-15,0-6-1 16,0 0 0-16,0 0 5 0,-3-4-2 16,4 1-3-16,-4 0 0 15,0 2 3-15,3-1-2 16,-2 2 1-16,3 0-2 16,-1-1 4-16,0 2 1 15,0 0-5-15,3 0 0 16,1-4 3-16,-1 2-1 15,-3-5 3-15,0 2-5 16,0-3 4-16,0 4 1 16,-2-6-5-16,3 1 0 15,-4 1 2-15,3 1 1 16,1 0-1-16,-4-1-2 0,3-1 5 16,-3-1 3-16,3 2-8 15,-3-3 0-15,0 0 9 16,0 0-7-16,0 0 0 15,0 0-2-15,0 0 6 16,0 0 2-16,0 0-8 16,0 0 0-16,0 0 11 15,0 0-10-15,0 0 2 16,0 0-3-16,0 0 0 16,0 0-11-16,0 0-2 15,0 0-31-15,0 0-22 16,0-14-109-16,-13-5-135 15</inkml:trace>
  <inkml:trace contextRef="#ctx0" brushRef="#br0" timeOffset="242462.222">9258 9769 469 0,'0'0'92'15,"0"0"-56"-15,0 0 40 16,0 0-45-16,0 0-13 15,0 0 4-15,0 0 47 16,-6 0-16-16,6 0-7 16,0 0-1-16,0 0-32 15,0 0 4-15,0 0 4 16,0 0-19-16,0 0 9 16,0 0-10-16,6 0-1 15,3 0 28-15,9 0-24 16,-3 0 6-16,1-3 1 15,1 0-3-15,-4-3 6 16,-1 1 3-16,3-1 2 0,-3 0 18 16,1-5-21-16,2 1 4 15,3 1-7-15,-3-2-3 16,3 2 1-16,-3 1-11 16,1 2 0-16,-4-2 11 15,6 0-7-15,-3 1-1 16,-1-3 6-16,5 3-5 15,0-3 13-15,2-2-17 16,0 2 0-16,3-1 5 16,1-1-5-16,-1 2 0 15,-6 0 2-15,0-1 0 16,-3 1 0-16,-2 1-2 0,-4-2 0 16,3 2 7-16,-9 1-3 15,6 0-4-15,-3 2 0 16,-3-1 3-16,3 3-6 15,1 0 2-15,1-1 1 16,-2 1-3-16,3 3 3 16,-2-5 0-16,-1 4 1 15,3-2 1-15,-1-1 0 16,2 0-2-16,2 1 0 16,-3-3 9-16,1 2-9 15,1 1 0-15,-5 0 5 16,4 0-5-16,-4-1 11 15,0 2-11-15,0-1 0 16,-3 1 15-16,3 3-11 16,0 0-1-16,0-5 6 0,0 3-8 15,0-2 10-15,1-2-11 16,-4 4 0-16,1 0 7 16,-2 1-2-16,-1 1-1 15,3 0 6-15,-4 0-6 16,0 0 4-16,0 0-8 15,0 0 0-15,0-2-4 16,0 2 4-16,0 0-4 16,0 0-63-16,0 5-125 15,-5 0-178-15</inkml:trace>
  <inkml:trace contextRef="#ctx0" brushRef="#br0" timeOffset="244102.9484">8806 9719 379 0,'0'0'24'0,"0"0"86"16,0 0-67-16,0 0-31 16,0 0 15-16,0 0-7 15,0 0 11-15,-3 0 46 16,3 0-28-16,0 0-1 0,-3 0-11 16,3 0-17-16,0 0 15 15,0 0-20-15,-3 0-2 16,0 0 20-16,3 0-15 15,-3 0 1-15,-1 0 9 16,1-1-12-16,-3 1 10 16,3 0-21-16,-5 0-1 15,5 0 7-15,-4 0-11 16,4 0 2-16,0 0-2 16,3 0 2-16,0-3 6 15,0-2-8-15,0-3-6 16,0-4 6-16,10-1 0 15,7-4 7-15,5-3-7 16,2 1 4-16,7-5-7 0,2-6 3 16,9-2 0-16,4-5-8 15,2-3 8-15,1 7-39 16,-4-3-82-16,-8 7-152 16</inkml:trace>
  <inkml:trace contextRef="#ctx0" brushRef="#br0" timeOffset="252204.6466">8609 8135 242 0,'0'0'51'16,"0"0"34"-16,0 0-40 15,0 0-32-15,0 0 16 16,0 0-14-16,0 0 25 0,0 0-8 16,0-11 15-16,0 11-26 15,0 0-9-15,-4-3 2 16,1 3-11-16,-3 0 8 15,3-1 3-15,3 1-10 16,-3 0 5-16,3 0-8 16,0 0-1-16,0-2 1 15,0 2-1-15,0 0 7 16,0 0 4-16,0 0-8 16,0 0 26-16,0 0-19 15,0 0 6-15,0 0 11 16,0 0-17-1,0 0 0-15,0 0-6 0,0 0-2 0,0 0 23 16,0 0-15-16,0 0 18 16,0 0 8-16,0 0-17 15,0 0 1-15,0 0-2 16,0 0-17-16,0 0 10 16,0 2-10-16,0 7-1 0,0 2 15 15,-3 6-14 1,1 0 11-16,-1 2-12 0,0-2 3 15,-1 5 12-15,1 3-10 16,-3 0 1-16,0 1 14 16,0 1-13-16,3-1 5 15,-4 5-12-15,4-1 3 16,-2-4 12-16,-1-4-14 16,3 5-1-16,-3-4 10 15,-1 0-5-15,1 1 4 16,3-5-7-16,-3 1 4 15,1 0 3-15,-1 0-9 16,3-3 0-16,-4-1 7 16,4 0-7-16,-3-1 3 15,3-3-3-15,-3-2 5 0,-1 4 7 16,-1-2-11-16,2 1-1 16,0 3 9-16,-4-2-9 15,1 3 5-15,3 0-5 16,0 0 2-16,1-2-4 15,2 2 2-15,-1-4 0 16,4 1 2-16,0-2 0 16,0 1-2-16,-3 1 0 15,3 0 2-15,0-2-1 16,0 1-1-16,0 0 0 16,-3 0 7-16,0 1-6 15,0 2 8-15,0 1-9 0,0 0 4 16,3 0 8-16,-3-2-12 15,3 5 0-15,0-3 7 16,-3-1-6-16,3-3 12 16,-4 4-9-16,1-4 1 15,3 3 17-15,-3-2-21 16,1 0-1-16,-1-1 10 16,3 4-7-16,-3-1 5 15,3 3-8-15,0-2 0 16,0 0 0-16,0 1 0 15,0-4 0-15,0 3 10 16,-3 0-5-16,0-5 10 16,0 2-10-16,0 0-1 0,-1-1 9 15,1-1-13-15,3-1 0 16,0 0 6-16,0 0-4 16,0 0 4-16,-3-1-6 15,3 2 0-15,0 2 7 16,0-1-7-16,-3 3 0 15,3-2 8-15,-3 3-7 16,3 1 10-16,-3-1-11 16,0 0 1-16,0 0 4 15,1 0-1-15,-1-5-4 16,-4 4 7-16,4-5-7 16,0 5 10-16,0-6-10 15,0 3 2-15,0-4 8 0,3 1-10 16,-3-1 0-16,3-1 9 15,0-1-8-15,0 0 4 16,-3 2-5-16,3-2 0 16,0 0 3-16,0-1-2 15,0 1-1-15,0-3 1 16,0 4 2-16,0-1-2 16,0 0-1-16,0 1 0 15,0-3 4-15,0-1 0 16,0 1-4-16,0 0 8 15,0-2-8-15,0 1 8 16,0-1-8-16,0-1 0 16,0 1 0-16,0-1 2 15,0 1-2-15,0 3 6 0,0-5-4 16,0 1 11-16,0 1-13 16,0-1 2-16,0-2 5 15,0 0-2-15,0 0-5 16,0 0 4-16,0 0-1 15,0 0 5-15,0 0-8 16,0 0 0-16,0 0-14 16,-7 0-41-16,-7 0-276 15</inkml:trace>
  <inkml:trace contextRef="#ctx0" brushRef="#br0" timeOffset="257192.4631">6867 11097 496 0,'0'0'11'15,"0"0"78"-15,0 0-50 16,0 0-36-16,0 0 24 16,0 0-5-16,0 0-3 15,0 0 12-15,0 0 11 16,0 0-1-16,0 0-5 15,0 0-9-15,0 0 12 16,0 0-29-16,0 0 8 16,6 0 13-16,6 0-11 15,-3-10-2-15,0-1-5 16,7-1-12-16,2-5 24 16,3-3-18-16,0-4-2 15,1 2 22-15,1-1-6 16,-4 7 3-16,-3-1-11 0,-5 6-12 15,1 2 18-15,-5 3-19 16,2 1 0-16,-3 0 6 16,2-2-4-16,-1 3 0 15,2-2-2-15,-3-1 1 16,0 3 11-16,4-4-10 16,-1 1-2-16,-1 3 14 15,-5-2-11-15,0 2 2 16,0 1-5-16,-3 3 2 15,0 0 6-15,0 0-8 0,0 0 0 16,0 0 10 0,0 0-9-16,7 0 1 0,-1 0-1 15,6 7-1-15,3 3 23 16,0-1-21-16,4 1-2 16,2-3 9-16,2 1-5 15,-1-6 7-15,0 1-5 16,-2 1-5-16,-1-1 17 15,-8 2-16-15,-1-1-2 16,-1-3 10-16,-6 2-8 16,0-3 1-16,0 0-1 15,-3 0 2-15,3 0 13 16,-3 0-15-16,4-4-1 16,-4-6 10-16,0-1-10 15,0-1 2-15,0-1-3 0,0-3 4 16,-7-1-6-16,1-2 2 15,-3 2 0-15,-1-2-1 16,-1-1 3-16,-1 0-2 16,-1 0 0-16,4 3 2 15,-2 1-2-15,1-1 0 16,4 8 0-16,3-1 0 16,3 6 1-16,0 1-2 15,0 3 1-15,0 0 0 16,0 0-5-16,0 0 5 15,0 0-2-15,0 0-1 16,9 0 6-16,7 0-2 0,1 12-1 16,5 2 0-16,2 0 7 15,-2-1-7-15,-2-1 0 16,-1-1 6-16,-2 3-5 16,-1-5 4-16,-4-2-5 15,4 3 2-15,-5-5 2 16,-1 0-4-16,-4-2 0 15,0-1 4-15,-3-2-3 16,0 0 4-16,-3 0-5 16,0 0 2-16,0 0 8 15,3 0-8-15,-3-5-2 16,0-5 7-16,3-2-7 16,-3-5 4-16,0-3-4 0,0-1 0 15,0-2-4-15,0 0 4 16,0-1 0-16,-3-3 0 15,-3 2 5-15,0 2-4 16,0 3-1-16,3 3 0 16,0 3-1-16,-1 2 1 15,1-1 0-15,3 4 0 16,0-3 3-16,0 4-6 16,0 0 2-16,0 6 1 15,0 0-7-15,0 2 3 16,10 0 3-16,5 2 0 15,3 13 1-15,3 5-1 0,3 0 1 16,-2 0 0-16,-1-4-2 16,-3-2 2-16,-5-5 0 15,-1-5 1-15,-4 0 2 16,-5-4-1-16,-3 0-2 16,0 0 0-16,0 0 11 15,3 0-9-15,1-8-1 16,-1-8 4-16,-3 4-4 15,3 2 2-15,-3 0-3 16,0 3 0-16,0 4 0 16,0 2 0-16,0-2 0 15,0 3 0-15,0-2 0 16,0-1 2-16,0 3-2 16,0-5 0-16,0 1-3 15,3-2 5-15,0 1-3 0,0-3 2 16,3 2-1-16,1-5 1 15,1 2-1-15,-2-1 0 16,3 3-1-16,1-2 1 16,-4 2 0-16,0 2-1 15,-1 0 4-15,4-2-4 16,-2-3 1-16,5 0 0 16,-3-2 3-16,3 2-1 15,3-4-2-15,-2 0 5 16,-2 1-4-16,-2 1 1 15,1 1-2-15,-4 1 0 16,0 6-1-16,-3 1 2 0,3-2-1 16,0 4 0-16,0-6 3 15,3 4-4-15,4-6 1 16,2-1 0-16,-1-2 1 16,5 0 0-16,-1-1-1 15,-6 4 0-15,-3-1 3 16,1 3-5-16,-4 0 2 15,0 1 0-15,-1 2-2 16,-2 0 4-16,0 1-2 16,4-3 0-16,-1 3 1 15,3-4-3-15,-3 0 0 16,3 1 2-16,-6 4 2 0,3-3-2 16,-3 2 0-16,0 1 5 15,-3-3-5-15,6 1 6 16,-3-1-6-16,4 2 0 15,-1-1 0-15,2-2 1 16,-2 2-1-16,1-2 0 16,2 2 2-16,-3-1-5 15,0 0 3-15,1 1 0 16,1-1 2-16,1 0-2 16,0-4 0-16,1 3 0 15,-1-1 3-15,-1 1-3 16,-2-2 0-16,1 5 0 15,-4 0-2-15,3 0 4 0,-3 0-2 16,0-2 1-16,3 2 0 16,1 0 3-16,1-3-4 15,-2 3 0-15,3-4 0 16,-2 3 2-16,2-2-2 16,-3 1 1-16,-3 3 0 15,-1-1 8-15,-2 3-9 16,0 0 0-16,0 0 15 15,0 0-13-15,0 0-2 16,0 0 0-16,0 0-20 16,-8 5-112-16,-11 0-315 15</inkml:trace>
  <inkml:trace contextRef="#ctx0" brushRef="#br0" timeOffset="258364.3531">7167 10173 275 0,'0'0'23'0,"0"0"89"16,0 0-43-16,0 0-17 15,0 0 10-15,0 0-4 16,-11-21 10-16,8 18 4 15,0 0-8-15,3-1-10 16,0-3-25-16,0 1-8 16,0-1-12-16,0-3-2 15,9-3-7-15,5 0 4 16,5 3 0-16,2-1-4 16,0 2 0-16,0 0 6 0,-2 2-6 15,-1 7 6-15,-3 0-6 16,-3 0 3-16,-3 10 1 15,-2 7-4-15,-4 5 0 16,-3 4 5-16,0 5-4 16,0-3-1-16,-6-4 0 15,-4-3 1-15,1-8 9 16,0-4-10-16,9-6 0 16,-4-3 6-16,4 0-4 15,0 0 3-15,0 0 2 16,0-12-3-16,7 1-3 15,5-3-1-15,1 5 0 16,-2-1-1-16,4 3 4 0,-2 2-4 16,4 5 2-16,-4 0-1 15,2 0 12-15,1 6-6 16,-5 7 2-16,-1-1 13 16,-1 5-16-16,-9 0 11 15,0 3-7-15,0 0 0 16,0-4 10-16,-13-2-12 15,1-4 3-15,-2-1 25 16,1-3-13-16,1-4-4 16,2 0-6-16,-1-2-12 15,-1 3 3-15,-4 0-3 16,-1 1-90-16,-5 1-120 16,-11-3-564-16</inkml:trace>
  <inkml:trace contextRef="#ctx0" brushRef="#br0" timeOffset="261364.3886">8317 9958 337 0,'0'0'40'0,"0"0"6"0,0 0-3 16,0 0-28 0,0 0 5-16,0 0 28 0,9 0 3 15,-6-2 9-15,0-1 16 16,1 3-9-16,-4 0-16 16,0 0-9-16,0 0-20 15,0 0 8-15,0 0-26 16,3 0 5-16,0 0 21 15,0 3-9-15,0 1 5 16,0 0-6-16,-3-1-11 16,5-1 28-16,-2 2-19 15,4 3 7-15,2 3 13 16,6 6-16-16,3 6 3 16,4 6 7-16,1 0-23 15,2 3 19-15,-1-2-16 0,-5 0-2 16,1-4 13-16,-4-1-14 15,-4-5-3-15,-2-3-4 16,-2-3 2-16,-2-5 11 16,-3-1-15-16,0-4 0 15,0-1 8-15,-3-1-7 16,3-1 4-16,-3 0-5 16,0 0 3-16,0 0 2 15,0 0-5-15,0 0 0 16,0 0 4-16,0 0-4 15,0 0 2-15,0 0-2 16,0 0 3-16,0 0-10 0,0 6 7 16,0 7-25-16,-9 5 25 15,-8 1 5-15,1 3-1 16,-3-2-4-16,2 1 4 16,8-4-7-16,-1-5 3 15,7-2-6-15,3 0 6 16,0 0-1-16,0-6 1 15,0 1 0-15,9-2 0 16,7-3 6-16,5 0-6 16,0 0 0-16,6-8 7 15,-2-1-7-15,5 0 3 16,0-2-3-16,-2-1 1 0,-1 3 1 16,-5 1-2-16,-5 3 0 15,-11 1-1 1,-3 4 4-16,1 0-6 0,-4 0 3 15,0 0 0-15,0 0-7 16,0 11 3-16,0 5 4 16,0 7-2-16,-7 4 8 15,-5-2-7-15,-3 2 1 16,3-7 0-16,-3 0 3 16,0-3-3-16,3 2 0 15,-4-4 1-15,5-1 0 16,1 0-1-16,4-1 0 15,3-6 1-15,0 0-5 0,3-3 4 16,0-2-1 0,0 1 0-16,0 1 2 0,0 0 0 15,0-1-1-15,3 0 2 16,3-1 0-16,4-1-2 16,-2 2 0-16,4-3 0 15,4 0 1-15,1 0-1 16,5-3 0-16,2-6 5 15,-2-3-3-15,-4 2-2 16,-3 2 0-16,-6 4 0 16,-3 4 2-16,-3 0-4 15,-3-4 1-15,0 4 1 16,0 0 1-16,0 0-1 16,0 0-1-16,0 0-1 15,0 0 2-15,0 0-2 0,0 0 0 16,0 0 2-16,0 11-5 15,-6-5 5-15,0 2 0 16,0-3 3-16,0 1-2 16,2-1-1-16,4-2 0 15,-2 0 2-15,2 0-6 16,0 1 4-16,0 0 0 16,0-1 1-16,9 0 1 15,3 0 0-15,4 0-2 16,-2 2 0-16,2-3 1 15,-4 4-1-15,0 0 0 16,0 5 7-16,0 3-6 0,-3 5 6 16,1 1-5-16,-2 3 3 15,-2 2 8-15,0-4-12 16,4 2-1-16,-4-3 14 16,3 2-10-16,3-1 12 15,0 3-8-15,-3-2-8 16,1-6 14-16,-1 1-14 15,-4-10 0-15,-2 3 4 16,0-7-3-16,-3 0 3 16,0-3-4-16,0 0-2 15,0 0-5-15,0 0-56 16,0 0-96-16,-6-3-126 16,-11-17-444-16</inkml:trace>
  <inkml:trace contextRef="#ctx0" brushRef="#br0" timeOffset="262192.6006">9085 10222 582 0,'0'0'29'0,"0"0"139"16,0 0-109-16,0 0-44 15,0 0 9-15,0 0 12 16,0 0 20-16,0 0 2 16,0 0-10-16,0 0 25 15,0 5-36-15,0 5-13 16,0 4 4-16,0 9 15 15,0 2-25-15,0 2-18 16,0 0 4-16,0 0 8 0,0-1-8 16,0 0-4-16,0-3 7 15,0-5-5-15,0-2 2 16,0-7-4-16,0-2 0 16,0 0 3-16,0-4-3 15,0-3 0-15,0 4 0 16,0-4 2-16,0 0 0 15,0 3-2-15,0-3 0 16,12 0 8-16,-3 0-3 16,6 0-5-16,2-3 3 15,6-8-3-15,0 1 4 16,2 1-4-16,2-2 0 16,1 2 2-16,-7 4-2 0,-3-3 0 15,-5 5-2 1,-6-1 5-16,0 2-8 0,-4 2-12 15,1-3-36-15,-1 1-11 16,0 2-57-16,0-3-67 16,-3 3-100-16,0-3-319 15</inkml:trace>
  <inkml:trace contextRef="#ctx0" brushRef="#br0" timeOffset="262567.6716">9239 10403 283 0,'0'0'166'16,"0"0"-68"-16,0 0 14 16,0 0-49-16,0 0 26 15,0 0-18-15,-14-23 16 16,14 20-19-16,0 3-18 15,0 0 30-15,0 0-51 16,0 0 3-16,0 0-5 16,0 17-8-16,0 8 56 15,11 5-42-15,5 7-12 16,-1-1 10-16,3 0-26 16,-6-4 6-16,1-8-5 15,-1-1-4-15,-4-6 0 0,-1-4-2 16,-4-4 0-16,-3 0-6 15,0-4-33-15,0 1-147 16,-10-6-196-16</inkml:trace>
  <inkml:trace contextRef="#ctx0" brushRef="#br0" timeOffset="266427.0076">6928 11156 295 0,'0'0'22'15,"0"0"71"-15,0 0-37 16,0 0-17-16,0 0-17 15,0 0 17-15,0 0 18 16,-1 0 5-16,1 0 28 16,0 0-38-16,0 0-5 15,0 0 10-15,0 0-30 16,0 0-5-16,0 0-7 0,-2 0-15 16,-1 0 17-16,0 0-17 15,3-3 0-15,-3 1 7 16,0 2-6-16,3 0 4 15,-3-3 1-15,0 3-5 16,3 0 15-16,-4 0-16 16,1 0 0-16,3 0 16 15,0 0-11-15,0 0 5 16,0 0 0-16,0 0-9 16,0 0 25-16,0 0-23 15,0 0-2-15,0 0 15 16,0 0-16-16,0 0 7 15,0 0-7-15,0 0 3 0,0 0-1 16,0 0-2 0,0 0 0-16,0 0 4 0,0 0 0 15,0 0 9-15,0 0 0 16,10 0-6-16,-1 0 17 16,5 5-24-16,2 2 0 15,8-2 14-15,-3 3-13 16,4-2 0-16,-1-3-1 15,0 4 3-15,1-4 0 16,5-2-3-16,4-1 0 16,-1 0 2-16,6 0 0 15,0 0-2-15,1 0 0 0,-6-1 1 16,-1-2 4-16,-6-1-5 16,-2 4-1-16,-5 0-2 15,-4 0 4-15,-4 0-1 16,3 0 0-16,0 0 0 15,-2 7 0-15,4-3 0 16,-1 0 0-16,-4-2 1 16,-6 2 2-16,-1-4-3 15,-1 0 0-15,-4 3 0 16,0-3-7-16,0 0 7 16,0 0-15-16,0 0 15 15,0 0-35-15,0 0-18 16,0 0 0-16,0 0-13 15,0 0 16-15,0-3-33 16,0-1-32-16,0 0-61 0</inkml:trace>
  <inkml:trace contextRef="#ctx0" brushRef="#br0" timeOffset="267083.3453">7614 11215 287 0,'0'0'19'0,"0"0"81"15,0 0-30-15,0 0-47 16,0 0 13-16,0 0 16 16,-3-13-1-16,3 11 10 15,0 2 13-15,0-4-29 16,-3 1 11-16,-4 3-47 15,-5 0-4-15,3 0 18 0,-3 0-17 16,0 0 17 0,6 0 8-16,-4 0-15 0,-2 0 17 15,4 0-31-15,-2 7 13 16,4 5 6-16,0 2-5 16,3-1 5-16,0 3 1 15,3-2-14-15,0-1 22 16,0-1-24-16,6-1 2 15,6-1 6-15,3-1-13 16,-3-3 5-16,4-1-6 16,-4-5 4-16,0 0 5 15,0 0-9-15,0 0 0 0,-2-11 6 16,-2-2-4-16,-2 0 0 16,0 2-2-1,1-4 4-15,-7 3-1 0,3 0-3 16,-3-1 0-16,0 7 1 15,0-1-1-15,0 4-4 16,-13 3-36-16,-4 0-64 16,-2 7-119-16,-2-4-356 15</inkml:trace>
  <inkml:trace contextRef="#ctx0" brushRef="#br0" timeOffset="269520.9927">8676 11275 28 0,'0'0'111'0,"0"0"-80"15,0 0 49-15,0 0-19 0,0 0 6 16,0 0 24-16,0 0-21 16,20-32-8-16,-20 24 4 15,0 5 14-15,0 0 7 16,0 0-21-16,0-1-15 15,-6 1-24-15,-7 3-13 16,2 0-2-16,-4 0-9 16,6 3 2-16,-6 7 7 15,6 1-6-15,-4 3 2 16,7 4 33-16,3-1-18 16,3-2 6-16,0-1-4 15,0 2-9-15,13-6 2 16,2-2-17-16,6-2 1 15,-6-3 12-15,2-3-11 16,2 0-3-16,-3 0 5 0,-6-3-5 16,1-7 9-16,-8 0-9 15,0-4 0-15,-3-2-8 16,0 1-9-16,-9-2-35 16,-6 6-47-16,0-2-72 15,5 6-113-15</inkml:trace>
  <inkml:trace contextRef="#ctx0" brushRef="#br0" timeOffset="270224.0416">8718 11297 67 0,'0'0'253'0,"0"0"-171"15,0 0 45-15,0 0-64 16,0 0-7-16,0 0-24 16,-15-12 7-16,12 12 9 15,-4 0-23-15,1 0 17 0,0 0-6 16,2 0 9 0,3 0-7-16,1 0-20 0,0 0-6 15,0 0 17-15,0 0-27 16,5 0 29-16,10 0-2 15,7 0-18-15,2 0 5 16,4 0-16-16,-1 0 0 16,0 0 4-16,1 0-4 15,-5 0 0-15,2 0 0 16,2 0 4-16,-1 0-2 16,3 0-2-16,1 0 0 15,-2 0 2-15,-4-3 2 16,-3 0-4-16,0 1 0 15,-12 2 3-15,1 0-7 16,-7 0 0-16,-3 0-3 0,0 0 0 16,0 0 3-16,0 2-38 15,0 1-72-15,-7-3-166 16</inkml:trace>
  <inkml:trace contextRef="#ctx0" brushRef="#br0" timeOffset="271255.3066">9048 11047 179 0,'0'0'90'15,"0"0"17"-15,0 0-3 16,0 0-50-16,0 0 12 16,0 0-22-16,0-10 9 15,0 10 7-15,0-1-6 16,0 1 37-16,0 0-32 15,-2 0-8-15,2 0 10 16,-3 0-29-16,3-1 3 16,0 1 6-16,-3 0-17 15,3 0 15-15,0 0-21 0,0 0-1 16,0 0 21-16,0 0-15 16,0-2 5-16,0 2-2 15,0 0-16-15,0 0 11 16,0 0-21-16,0 0 2 15,0 0 7-15,0 0-7 16,0 0-3-16,0 0 1 16,0 7 0-16,3 7 9 15,5 2-9-15,-2-2 1 16,4 6 10-16,-1-1-9 16,0 0 3-16,-1 1-1 15,2-2-1-15,-4-2 8 16,0 0-11-16,0-2 0 15,-2-1 6-15,2 0-6 16,-3-3 0-16,5 0-1 0,-5-3 6 16,-3-1-4-16,3-2-1 15,0-1 0-15,1 1 0 16,-4-2 2-16,3 1-2 16,-3 3 0-16,3-5 0 15,-3 5 2-15,3-2-2 16,-3 2 0-16,3-3-4 15,-3-2 8-15,0 1-6 16,3-2 2-16,-3 5 0 16,0-5 3-16,0 3-3 15,3 0 0-15,-3 0-5 16,3 0 9-16,-3 1-5 0,3-1 1 16,-3-2 0-16,0-1 5 15,3 0-5-15,-3 0 0 16,0 0 1-16,0 0 1 15,0 0-2-15,0 0 0 16,0 0 6-16,0 0-6 16,0 0 0-16,0 0 0 15,0 0-7-15,0 0 6 16,0 0-40-16,0 0-66 16,-6 0-134-16,-12-11-279 15</inkml:trace>
  <inkml:trace contextRef="#ctx0" brushRef="#br0" timeOffset="277995.0338">4968 12171 365 0,'0'0'6'0,"0"0"49"16,0 0-6-16,0 0-41 16,0 0-6-16,0 0 20 15,0 0-9-15,0 0 8 16,-3 0 13-16,3 0-2 15,0 0 11-15,0 0 7 0,0 0-3 16,0 0 15-16,0 0-36 16,0 0-2-16,0 0 3 15,0 0-4-15,0 0 7 16,0 0-20-16,0 0-8 16,0 0 17-16,0 0-15 15,0 0 1-15,0 0 1 16,0 0 12-16,9-4 4 15,0-3-17-15,6 4 2 16,0-7 17-16,4 3-20 16,-2-2 0-16,-1-1 3 15,2 3-4-15,-3 0 1 16,4 0-4-16,-5-1 0 0,2-2 6 16,-1 3 1-16,3 0-5 15,0-3 7-15,-2 0 0 16,1 3 3-16,-1-3-12 15,-4 4 0-15,3-4 7 16,-3 3-5-16,-3 0-2 16,7 2 1-16,-5-2-1 15,2-1 2-15,2 2-2 16,0-3 0-16,0 2 2 16,4-2 2-16,-2-2-4 15,-1-2 0-15,6 3 1 16,-5 0 0-16,2 0-1 15,-2 0 0-15,-1 3 3 16,-1 0-1-16,-3 1-2 0,3 0 0 16,-2-1 0-16,2 3 0 15,-3-2 0-15,3-1 0 16,-6 1-1-16,3-1 1 16,0 3 0-16,-2-1 2 15,-1 2 0-15,-1-1-1 16,1-2-1-16,1 2 0 15,-1 1-2-15,0-4 3 16,6 0-1-16,-3 1 1 16,1-4-1-16,2 3 4 15,-3-3-4-15,3 0 0 16,-3 0 5-16,0 1 0 0,-3 1-5 16,0 3 3-16,1 1-1 15,-1-1 4-15,2-3-6 16,-4 4 0-16,2-1 4 15,0-3-1-15,1 2-3 16,1 0 8-16,-2-5-1 16,4 5 2-16,-4-4-9 15,3 4 0-15,0-2 2 16,-3 2 0-16,0 2-2 16,-2 1 0-16,1-4 4 15,-5 7-5-15,3-6 1 16,3 3 0-16,1-4 4 15,-1 0-1-15,2 1-3 0,-1-1 3 16,-1 0-3-16,0 5 1 16,-2-3-1-16,-1 3 0 15,0-1 2-15,-1 0-2 16,1-1 0-16,4-2 2 16,-1 2 0-16,0-2-2 15,3 0 0-15,0-2 0 16,0 2 3-16,3-4-1 15,-6 3-2-15,4 0 5 16,-7 4-4-16,3-3 21 16,-1 3-18-16,-1-5-4 15,-1 6 18-15,3-2-15 0,-3-2-3 16,4 1 0-16,-2 0 2 16,1 1 4-16,-3-1-6 15,4-1 0-15,-4 1 20 16,3-2-16-16,0 0 9 15,-3 1 5-15,3 2-12 16,-3-1 7-16,4-2-13 16,-4 2 0-16,3 0 0 15,-1 1 1-15,-1-2-1 16,2 2 0-16,0-3 4 16,-1 4 6-16,-1-4-10 15,2 0 0-15,-3 2 17 16,0-2-13-16,-3 4-4 15,4-1 0-15,-4 1 5 16,5 0-6-16,-5-1 1 0,3 1 0 16,1 1-1-16,2-2 1 15,-3 1 0-15,0-1 0 16,4-2 3-16,-2 2-2 16,-2-2-1-16,3 2 0 15,-2-1 1-15,2 0 0 16,-1-1-1-16,-2 3 0 15,1 0 3-15,-1-1-3 16,-3 0 0-16,3 1 0 16,-3 0 1-16,0 0 0 0,0-1-1 15,4 1 0 1,-2 2 6-16,1-5-8 0,0 4 2 16,-3-2 0-16,3 0 0 15,1 2 0-15,-4 2 0 16,3-4-1-16,-1 4 6 15,-2-3-7-15,0 0 2 16,4-2 0-16,-1 2 1 16,3 0 0-16,-3-3-1 15,0 4 0-15,3-4 1 16,-3 4-4-16,3 1 3 16,-3-5 0-16,1 3 3 15,-1 1-2-15,0-3-1 16,-1 2 0-16,1 0 4 15,1-1-3-15,-1 2-1 0,0 0 0 16,0-1-5-16,0 0 10 16,3 0-5-16,-3 2 0 15,3-2 3-15,-3-2-6 16,4 3 3-16,-1-3 0 16,2 2-2-16,-4-1 3 15,2 1-1-15,-3 3 0 16,-3-4 4-16,3 4-4 15,0-3 0-15,-2 0 0 16,1 0 0-16,1 2 2 16,0-2-2-16,1-1 0 15,-4 2 2-15,3 2-4 0,-3-1 2 16,0 1 0-16,-3-3 3 16,0 3 3-16,0 0-6 15,0 0 9-15,0 0-7 16,0 0 17-16,0 0-19 15,0 0 0-15,0 0 12 16,0 0-10-16,0 0-2 16,0 0 0-16,0 0 3 15,0 0-11-15,0 0 8 16,0 0-57-16,0 0-74 16,0 0-192-16,-9 0-407 15</inkml:trace>
  <inkml:trace contextRef="#ctx0" brushRef="#br0" timeOffset="281419.7462">9212 11318 232 0,'0'0'41'16,"0"0"44"-16,0 0-42 16,0 0-2-16,0 0 24 15,0 0-34-15,0 0 1 16,0-17 14-16,0 17-5 15,0 0-4-15,0-3 0 16,0 3-3-16,0 0 22 16,0 0-21-16,0-1 8 15,-3 0-3-15,0-3-15 16,0 1 4-16,0 3-10 0,0 0-9 16,3-2 33-16,-3 0-27 15,3 2 12-15,0 0 6 16,0 0-7-16,0 0 6 15,0 0-15-15,0 0-2 16,0-3 29-16,0 3-30 16,0 0 10-16,0 0-4 15,0 0-11-15,0 0 5 16,0 0-15-16,0 0 0 16,0 0 1-16,0 0-1 15,0 0 0-15,9 0 8 16,7 7-1-16,-2 1 19 15,5 0-26-15,2 5 5 0,3-3 16 16,1 6-17 0,2-2-4-16,-7 3 8 0,5-2-7 15,-6 0 7-15,-1-3-8 16,0 1 0-16,-3 0 13 16,0-2-4-16,1-1-9 15,1-1 3-15,2 1 0 16,0-3 7-16,-2 3-10 15,5-4 0-15,-5 5 4 16,2-5-3-16,-3 4-1 16,-2-3 2-16,2-1 0 15,-4 1 0-15,-1-2-2 0,2-1 0 16,-4 2 2 0,3-2-2-16,-1 3 0 0,2-1 2 15,0 4 2-15,-1 3-6 16,3-3 2-16,0 1 0 15,1 2 6-15,-2-4-5 16,2 4-1-16,-4-4 2 16,-3-1 1-16,0-1 0 15,0-2-3-15,-3 0 0 16,0 2 2-16,4-2-2 16,1 3 0-16,-2-1 5 15,4 2-3-15,-1-3-3 16,-2 5 1-16,4-2 0 15,-2-1 2-15,-2-2 2 16,-4 0-4-16,2 1 1 0,1 0 2 16,1 0 0-16,-1 2-3 15,0 0 0-15,6 1 1 16,-3 1 4-16,-3-1-5 16,4 3 0-16,-2 0 1 15,2-3 5-15,-4 0-6 16,0-3 0-16,-1-1 3 15,2 3-2-15,-1-2-1 16,-3 1 1-16,4-2-1 16,-3 2 4-16,3 0-4 15,-4-1 0-15,4 0-1 16,-4 0 3-16,0-2-2 0,0 3 0 16,3-3 4-16,-3-1-4 15,3 3 0-15,-3-4 0 16,4 4-2-16,-3 3 3 15,3-7-1-15,-4 8 0 16,4-5 4-16,-7 0-5 16,3 1 1-16,-3-3 0 15,0 2 0-15,3-2 1 16,0-1-1-16,0 2 0 16,-3-3 2-16,3 3-1 15,-3-2-1-15,3-1 0 16,-2 0-2-16,2 4 3 15,0-5-1-15,-2 5 0 0,3-3 4 16,0-1-3 0,-1 0-1-16,0 4 0 0,0-5-1 15,-3 1 1-15,3 5 0 16,-1-6-3-16,2 2 8 16,-1 0-4-16,0 0-1 15,0-2 0-15,-2 5 1 16,2-3 2-16,0 1-3 15,-3-4 1-15,2 3 4 16,1 0-4-16,-2-3-1 16,2 3 0-16,0 1 2 15,-3-1 1-15,3-2-3 0,0 1 1 16,-4-2 3 0,5 3 8-16,-7-3-12 0,3 3 0 15,0-2 16-15,-3-1-8 16,6 4-7-16,-3-4 4 15,0 3-1-15,0-3 2 16,1 2-6-16,-4-1 0 16,0-1 26-16,0 0-23 15,0 0 10-15,0 0 10 16,3 0-19-16,-3 0 20 16,0 0-24-16,0 0 0 15,0 0-11-15,0 0 11 16,0 0-84-16,-7-10-69 15,-19-10-417-15</inkml:trace>
  <inkml:trace contextRef="#ctx0" brushRef="#br1" timeOffset="293656.2228">7862 10942 481 0,'0'0'96'16,"0"0"31"-16,0 0-64 0,0 0 16 16,0 0-35-16,0 0-5 15,0 0-5-15,0-40 4 16,0 39 29-16,0-1-24 15,0 2-7-15,0 0 20 16,0 0-28-16,0 0 3 16,0 0 6-16,0-2-20 15,0-1 33-15,0 3-33 16,0-2-1-16,0-1 18 16,0 2-20-16,0-2 4 15,0 3-5-15,0 0-8 16,0 0 15-16,0 0-20 15,0 0 0-15,0 0 5 0,0 0-5 16,0 0 0-16,0 0 0 16,6 0 1-16,4 6 0 15,-4 4-1-15,5 3 0 16,-5 4 2-16,4 4-2 16,-4 2 0-16,3 0 0 15,-3 6 7-15,1-6-3 16,-2 1-4-16,1-5 0 15,-3 0 0-15,3-5 1 16,-3-4-1-16,0-4 0 16,1-5 5-16,-4 2-3 15,0-3-2-15,3 0 0 0,-3 0 13 16,6-4-12-16,3-9 2 16,2-2-3-16,-1-6 0 15,-1 4 4-15,-3-2-4 16,1-3 0-16,1-2 1 15,-5-3 0-15,3 0-1 16,-3 1 0-16,0 3 4 16,4 3-4-16,-4 3 0 15,0 4 0-15,0 5-9 16,0 1 12-16,0 3-6 16,2 1 3-16,-5 3-38 15,3 0 3-15,-3 6-205 16,0 5-159-16</inkml:trace>
  <inkml:trace contextRef="#ctx0" brushRef="#br1" timeOffset="294390.6756">8241 11003 114 0,'0'0'248'16,"0"0"-151"-16,0 0 27 15,0 0-92-15,0 0 25 16,0 0-34-16,-12 0 26 16,12 0 28-16,0 0-6 15,0 0-4-15,0 0-11 0,0 0-16 16,0 0 31 0,0 0-47-16,0 0 0 0,0 0 16 15,0-2-37-15,0 2 2 16,6-4 10-16,7-1-12 15,4 2 13-15,5-5-16 16,2 4 0-16,-3-1 3 16,3 0-1-16,-5 2-2 15,-7 0 0-15,-5 3-4 16,-4 0-9-16,-3 0-98 16,0 0-27-16,0 0-38 15,0 7 6-15,-7-3-415 16</inkml:trace>
  <inkml:trace contextRef="#ctx0" brushRef="#br1" timeOffset="294784.696">8287 11033 305 0,'0'0'79'15,"0"0"92"-15,0 0-106 16,0 0-16-16,0 0 19 16,0 0 3-16,0-22-4 15,3 19 1-15,-3 3-19 16,0 0 28-16,0 0-41 15,0 0-6-15,0 0-14 16,0 10-6-16,0 9 16 16,0 4 9-16,0 1-26 0,0 2 22 15,0-4-31 1,0-3 0-16,0-2 3 0,0-3-3 16,0 2-2-16,0-4-88 15,-3-3-90-15,-3-2-44 16,3-7-206-16</inkml:trace>
  <inkml:trace contextRef="#ctx0" brushRef="#br1" timeOffset="295315.8786">8530 11030 467 0,'0'0'114'0,"0"0"28"16,0 0-30-16,0 0-1 15,0 0-42-15,0 0-8 16,3-22 21-16,-3 22-40 15,0 0-12-15,0 0-25 16,0 3 5-16,0 11 36 16,0 1-38-16,0 5 8 15,0 0 9-15,0-3-19 16,0 0 5-16,0-5-11 16,0-2 5-16,0 0-6 15,0-5 1-15,0 0 0 0,0-1-2 16,0-1-37-1,0-1-93-15,0 4-53 0,0-6-145 16,-3 0-171-16</inkml:trace>
  <inkml:trace contextRef="#ctx0" brushRef="#br1" timeOffset="295744.1786">8536 11103 623 0,'0'0'71'0,"0"0"46"16,0 0-85-16,0 0-6 0,0 0-9 15,0 0 9-15,46 0 0 16,-38 0-7-16,-5 0 27 16,3 0-31-16,4-3 5 15,-4 0-10-15,3-1-7 16,-1-2 1-16,-1 3-4 15,-4-5 0-15,0 5 0 16,0-3 1-16,-3-1-1 16,0 1 2-16,0-1-1 15,0-3 8-15,0 1-9 16,0-1 0-16,0 3 23 16,0-1-18-1,0 3 19-15,0 5 16 16,0 0-13-16,0 0-4 15,0 0-23-15,0 7 1 0,0 13 18 16,0 2-8 0,0 5 6-16,0-1-8 0,0 0-7 15,0 1-2-15,-9 0-63 16,-6-11-219-16,0-10-456 16</inkml:trace>
  <inkml:trace contextRef="#ctx0" brushRef="#br0" timeOffset="304717.6691">1250 8797 430 0,'0'0'129'0,"0"0"-23"16,0 0 24-16,0 0-87 0,0 0 2 15,0 0-1-15,0 0 31 16,11-40-3-16,-11 39-14 16,0-1 1-16,0-1-9 15,0 3-24-15,0-2-16 16,0 2-8-16,-10 0 3 15,-5 0-4-15,-3 0 0 16,-4 0-1-16,-1 7 8 16,-2 5-8-16,3 5 10 15,-2-1-9-15,6 1 17 16,5 1-16-16,2 1-2 16,8-2 1-16,3-3-1 0,0 3 0 15,6-3-1-15,13-1 3 16,1-1 10-16,7-1-10 15,-2 0 0-15,-1 1 2 16,1-2-2-16,-5 2-2 16,-1 1-1-16,-7-2 0 15,-5 6-6-15,-4-3 7 16,-3 2-5-16,0 0 5 16,0-4 2-16,-11 0 0 15,-6-3 0-15,-1 1-1 16,-7-7 11-16,2 0-11 15,-5-2 1-15,3-1-2 16,-5 2-26-16,0-1-92 0,5-1-43 16,9 0-98-16,11 0-203 15</inkml:trace>
  <inkml:trace contextRef="#ctx0" brushRef="#br0" timeOffset="305264.5958">1542 8690 588 0,'0'0'68'15,"0"0"172"-15,0 0-93 16,0 0-43-16,0 0-10 15,0 0-14-15,-8-25-3 16,8 25-25-16,0 0-25 16,0 0 3-16,0 0-27 0,0 0-3 15,0 8-1-15,0 14-2 16,0 10 3-16,0 9 0 16,2 7 0-16,4 0 8 15,0 1-3-15,0-9-5 16,-3-3 5-16,0-8-3 15,1-6 1-15,-4-6-3 16,3-1 0-16,-3-6 3 16,0-6-1-16,0-1-2 15,0-1 0-15,0-2-5 16,0 0-42-16,0-2-104 16,-10-11-163-16,1-7-223 15</inkml:trace>
  <inkml:trace contextRef="#ctx0" brushRef="#br0" timeOffset="305905.2686">1418 8956 616 0,'0'0'100'0,"0"0"106"16,0 0-111-16,0 0-56 0,0 0-5 16,0 0 22-16,-3 0-13 15,3 0 11-15,0 0 1 16,9-3-25-16,8-1 1 16,8-3-22-16,5-2-1 15,1 3-1-15,2 1-4 16,-3 0 2-16,-2-1-5 15,-1-2 0-15,-2 2 0 16,-4 2 1-16,-3-3-1 16,-6 4 2-16,-6-3 0 15,0 3 5-15,-3 3-7 16,-3-5 0-16,0 3 7 0,0-2-5 16,0-2-4-16,0-1 2 15,0-1 0-15,0-3 4 16,0 1-4-16,0 0 0 15,-6-2-2-15,0 1 0 16,-4 5-1-16,-1-2-1 16,-1 2 3-16,2 6-2 15,4 0 2-15,-2 0-2 16,-1 3-3-16,2 14 0 16,-2 6 6-16,1 2-1 15,2 2 2-15,6 1-2 16,0-2-3-16,0-3 4 15,5-2 19-15,7-4-17 16,1-3 5-16,7-6 0 16,-1-2-1-16,0-5 5 0,1-1-11 15,2 0 3-15,-1-4 4 16,0-6-7-16,-3-2-70 16,-6-3-54-16,4 5-91 15,-8-4-36-15,-4-1 5 16</inkml:trace>
  <inkml:trace contextRef="#ctx0" brushRef="#br0" timeOffset="306217.694">1873 8833 588 0,'0'0'136'16,"0"0"71"-16,0 0-70 16,0 0-18-16,0 0-21 15,0 0-28-15,0-22-28 0,0 22-24 16,0 0-4-16,0 5-14 15,0 14 0-15,9 9 19 16,2 6 4-16,-1 5 5 16,-4 8-18-1,0 2-3-15,0 1 17 0,-3-1-22 16,0-6 7-16,1-2-3 16,-4-9-5-16,0-5 9 15,0-8-10-15,0-2 0 16,0-11 2-16,0-3-2 15,0 2-1-15,-10-5-1 16,-1 0-34-16,-5 0-33 0,-2-21-107 16,-1-8-78-16,5-10-189 15</inkml:trace>
  <inkml:trace contextRef="#ctx0" brushRef="#br0" timeOffset="306467.7163">1903 8903 274 0,'0'0'376'15,"0"0"-280"-15,0 0 87 16,39-78-80-16,-27 68-48 16,-2 3-20-16,-1 7 14 15,0 0-24-15,6 3-15 16,-3 19 10-16,4 6 0 0,-1 4 26 16,-3-2-13-16,-6-1-12 15,-3-5-4 1,-3-7-17-16,0 1-4 0,-13-7 4 15,-10-4 7-15,-1-4 10 16,-7-3-17-16,0-3-26 16,-5-15-68-16,-1-1-87 15,14-9-229-15</inkml:trace>
  <inkml:trace contextRef="#ctx0" brushRef="#br0" timeOffset="307327.0843">2459 8869 618 0,'0'0'118'0,"0"0"106"16,0 0-72-1,0 0-97-15,0 0-27 0,0 0-17 16,5-6-6-16,4 4 10 16,4 1-10-16,4-2 8 15,-1 3-5-15,-1-5-3 16,4 0 5-16,-1 0-10 15,-4-2 0-15,-1 0-2 16,-4-5 4-16,-3 1-2 16,-3-3 0-16,-3 1 1 15,0 0-5-15,0-3 4 16,0-1 0-16,-12 1 5 16,4 1-3-16,0 2 6 15,3 4 17-15,2 6 7 16,3 0 11-16,0 3-26 0,0 0-11 15,0 0-6-15,0 12-6 16,0 13 4-16,0 4 2 16,5 9 4-16,-1 0 17 15,-1 0-7-15,1 0-8 16,-2-2 13-16,-2 1-16 16,0-6 5-16,0 0-8 15,0-4 3-15,0-2-1 16,0-6-2-16,0-5 0 15,-2-4-6-15,2-5 3 16,-2-5-93-16,-1 0-122 16,0 0-96-16</inkml:trace>
  <inkml:trace contextRef="#ctx0" brushRef="#br0" timeOffset="307780.2882">2449 9162 269 0,'0'0'120'16,"0"0"23"-16,0 0-45 0,0 0-25 15,0 0 0-15,0 0 10 16,-18 0-10-16,18 0-32 15,0 0 18-15,-3-2-9 16,0 2-4-16,0-3-2 16,0 3-23-16,3 0 0 15,-3 0 13-15,3 0-8 16,0 0 5-16,0 0-11 16,0 0-17-16,0 0 4 15,0 0-7-15,0 0-8 16,3 0 8-16,15 0 19 15,9 0 47-15,12 0-24 16,5-2-36-16,1-6 13 0,3-1-19 16,-6 2 2-1,-8 4 2-15,-4-1-2 0,-11 1-1 16,-4 3-1-16,-12 0-1 16,-2 0-7-16,-1 0-5 15,0 7-13-15,-8 3-50 16,-9-4-226-16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02T05:46:29.17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1305 14701 216 0,'0'0'98'16,"0"0"4"-16,0 0-10 16,0 0-10-16,0 0-33 15,0 0-14-15,0 0 3 16,0 0 6-16,-8-3 6 0,7 3-8 16,-1 0 9-16,2 0 0 15,-1 0-21-15,-5 0-13 16,3 0 2-16,-3 0-16 15,-3 0 0-15,3 0-3 16,-4 0 4-16,-4 0 11 16,1 0-9-16,-1 3 3 15,-2 3 16-15,-2 0-6 16,2 4-10-16,-1 0-9 16,1 7 8-16,7-1-8 15,1 1 0-15,5 0 0 16,3-1 4-16,0 1-4 0,0 2-5 15,9-2 4-15,8 0 1 16,8-2 1-16,2 2 6 16,3 1-7-16,-2-7 7 15,-4 3-4-15,-6 0-6 16,-2-2 2-16,-8 2-7 16,-5-1 1-16,-3 1 4 15,0 2 3-15,-8 1 7 16,-11-2 1-16,-2 2-4 15,-3-4-4-15,-7 1 0 16,-2-5 8-16,0 2-7 16,0-8-1-16,5-3 9 15,1 0-9-15,3 0-3 0,5-3-3 16,7-8-61-16,9-1-31 16,3-2-211-16</inkml:trace>
  <inkml:trace contextRef="#ctx0" brushRef="#br0" timeOffset="500.0348">1443 14747 334 0,'0'0'165'0,"0"0"-35"15,0 0-4-15,0 0-36 16,0 0 7-16,0 0-33 15,0-60 25-15,0 60-38 16,0-3-3-16,0 3 2 16,0 0-20-16,0 0-4 15,0 0-10-15,0 0-11 16,0 0 6-16,0 0-11 0,0 7-20 16,0 15 20-16,0 8 0 15,0 10 1-15,0 3-1 16,2 3 3-16,1-2 1 15,0-5-4-15,-3-6 0 16,3-4 2-16,-3-9 1 16,0 0-3-16,3-11 0 15,-3 1 1-15,0-3-8 16,0-4-35-16,0-3-100 16,0 0-40-16,0-3-85 15</inkml:trace>
  <inkml:trace contextRef="#ctx0" brushRef="#br0" timeOffset="1156.3518">1369 14930 308 0,'0'0'187'0,"0"0"-109"15,0 0-1-15,0 0-46 16,0 0-12-16,0 0 5 0,0-2-11 16,0 2 8-16,0 0 12 15,13 0 1-15,4-3 19 16,5-1-30-16,5-1-7 15,3-3-3-15,-2 5-12 16,-2-1-1-16,-1-1 0 16,-1 0 1-16,-5 0 3 15,-4-6-4-15,-2 5 0 16,-5-5 3-16,1 2 3 16,-6 1-5-16,0 0-1 15,-3 1 1-15,0-3 2 0,0 3-3 16,0-2 0-1,-6-1 11-15,0 3-2 0,-5-3-7 16,0 3-2-16,-3 7 3 16,1-3-8-16,-1 3 15 15,-2 0-10-15,1 0 21 16,4 13-17-16,-2 4 3 16,4-1 5-16,6 4-10 15,3 0 15-15,0 3-17 16,0 1 3-16,12-2 20 15,9-2-18-15,1-3 1 16,1-5-2-16,-1-2-3 16,2-5-1-16,-6-5 0 15,4 0-7-15,-4 0 4 16,-1-11-62-16,-3-2 1 0,-3-4-60 16,-2-6-56-16,-2 4-10 15,1-5-71-15</inkml:trace>
  <inkml:trace contextRef="#ctx0" brushRef="#br0" timeOffset="1421.9805">1758 14800 193 0,'0'0'130'16,"0"0"-11"-16,0 0-15 16,0 0-1-16,0 0 10 15,0 0-16-15,0-40-30 16,0 40-29-16,0 0-23 16,0 6-15-16,5 14 46 15,2 6-14-15,-2 11 2 16,5 2 15-16,-4 6-14 0,-3-1-5 15,3-1-5-15,-3-2-15 16,-3-7 23-16,0 0-22 16,0-1-8-16,0-5 17 15,0-2-20-15,0-6 4 16,0-5-4-16,0-4 5 16,-1-3-10-16,-4 1 5 15,-1-8-26-15,-3-1-59 16,-3 0-64-16,3-1-55 15,0-20-119-15</inkml:trace>
  <inkml:trace contextRef="#ctx0" brushRef="#br0" timeOffset="1718.8583">1769 14841 513 0,'0'0'28'15,"0"0"74"-15,0 0-19 16,19-84-38-16,-2 73-28 16,2 5 25-16,6 6-16 15,-1 0 0-15,-1 0 1 16,-4 3-17-16,-3 11 14 16,-4 2-15-16,-6 1-3 15,-3 0 9-15,-3 2-15 0,0 1-3 16,-9 0 3-1,-7 0 16-15,-4-4 2 0,-5 0-18 16,1-4-1-16,-1-4-6 16,5-1-74-16,4-5-26 15,1-2-111-15</inkml:trace>
  <inkml:trace contextRef="#ctx0" brushRef="#br0" timeOffset="2625.0417">2240 14908 390 0,'0'0'64'0,"0"0"76"16,0 0-35-16,0 0-3 16,0 0-56-16,0 0-9 0,-3-50 22 15,3 38-32-15,9-2 11 16,-3 4-19-16,3 0-9 15,0 3 19-15,0 2-26 16,0 0 1-16,4 5-4 16,1 0 2-16,-1 10-7 15,-4 7 2-15,0 4 3 16,-6 8 2-16,-3 0-1 16,0 0-1-16,-3 3 0 15,-12-3 8-15,-6-3-2 0,-1-6-6 16,5-3 6-1,1-5-10-15,1-5 5 0,5 0-1 16,1-4 0-16,1-3 3 16,2 0 6-16,3 0-9 15,-1 0 0-15,4 0 8 16,0 0-8-16,0 0 0 16,0 0 0-16,0 0-16 15,7 0 9-15,13 0 7 16,5 0 1-16,8 0 10 15,5 0-7-15,-2 0-4 16,0-3 1-16,-3-1 2 0,-3 4 4 16,-8 0-7-1,-7 0 0-15,-9 0-9 16,-6 4-8-16,0 6-111 0,-18-3-256 16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02T10:29:24.498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7721 4203 129 0,'0'0'222'15,"0"0"-53"-15,0 0-67 16,0 0-23-16,0 0-24 16,0 0-33-16,0 0-19 0,0 0-3 15,-18 18 3 1,18-14 4-16,0-3-4 0,0 2 1 16,0-3-1-16,0 0 6 15,0 1-1-15,0 2-5 16,0 2-2-16,0 2 3 15,9 4 1-15,-9 0 1 16,9 6 0-16,-1-4-3 16,-8 2 2-16,15-3-2 15,-12-5-2-15,3 1 1 16,3-7 0-16,-9-1 1 16,3 0 1-16,2 0 30 15,-2 0 18-15,12 0 3 16,-6-9 3-16,8-10-19 0,1 4-38 15,-1-2 1-15,-8 4 12 16,0 2-10-16,0 1-2 16,-9 2-1-16,6 3 4 15,-6 1-2-15,0 1 7 16,0 2 2-16,0-3 4 16,0 1-7-16,0 2-3 15,0-2 1-15,-15 2-6 16,-3 1 1-16,-8 0-2 15,0 0-5-15,8 0 5 16,-5 4 4-16,5 12-4 16,1-1 0-16,8 4 0 15,9-2-2-15,0-7-1 0,0 1 1 16,0-4 2-16,0-4-1 16,17 2 1-16,10-5 13 15,-4 0 10-15,-5 0 8 16,-1-5-8-16,-8-5-15 15,-9 4-8-15,0 1-8 16,0 1-125-16,-17 4-249 16</inkml:trace>
  <inkml:trace contextRef="#ctx0" brushRef="#br0" timeOffset="1250.0818">10633 4181 185 0,'0'0'225'15,"0"0"-82"-15,0 0-54 16,0 0-31-16,0 0 4 16,0 0-4-16,6-11-5 15,-6 11-9-15,0 0-19 16,0 0 14-16,-18 0-28 16,-5 0 2-16,5 0-8 15,9 1 1-15,-8 13 0 0,8 0-2 16,9 1-3-1,0 1 1-15,0-1 3 0,0-2-4 16,0-4-1-16,18-3 4 16,-1-3 3-16,1-2 0 15,-1-1-5-15,10 0 4 16,-13 0 1-16,4 0 0 16,8-4 0-16,-17-7-3 15,8 1-4-15,-8-2 8 16,0 5-7-16,-9 0 2 15,0-1 4-15,0 3 0 16,0-2 2-16,0-1-3 16,0-4-1-16,0 4-3 0,0 0 3 15,0 1 3 1,0-2-7-16,-18 6 6 0,10 1-2 16,-1-1-5-16,0 3 5 15,-8 0-3-15,-1 0-2 16,9 8 0-16,-8 12-1 15,11 0 0-15,6-1-1 16,0-3-4-16,0-4 5 16,0-1 1-16,0-1 1 15,23-5 0-15,4 1 6 16,-1-3-6-16,0-2 5 16,-8-1-1-16,-4 0-1 15,-11 0 2-15,3 0 9 16,-6 0 17-16,0-4-3 0,0-8-19 15,0-3-9-15,0 4-1 16,-6 6-8-16,-38 4-97 16,1-7-308-16</inkml:trace>
  <inkml:trace contextRef="#ctx0" brushRef="#br1" timeOffset="34063.547">5994 11099 53 0,'0'0'46'16,"0"0"22"-16,0 0-7 15,0 0-16-15,0 0 9 16,0 0-11-16,0 0-4 15,0 0 10-15,0 0-16 16,0 0-5-16,-9 0-28 16,9 4-4-16,0-4 4 15,-9 0 11-15,9 5 10 16,0-5 4-16,0 0 3 0,0 0 1 16,0 0 1-16,0 0 0 15,0 0 21-15,-9 0-14 16,9 0-11-16,0 0-2 15,0 0 1-15,0 0-11 16,0 0 9-16,-8 0-6 16,8 0-7-16,0 0 1 15,-6 0-5-15,6 0-1 16,0 0-4-16,0 0 6 16,0 0-5-16,-3 0-2 15,-3 6-3-15,6 7 3 16,-3 4 5-16,-3 0-3 0,6-2-2 15,0 2 1 1,0-2 3-16,0-2-1 0,0 2-1 16,0 0 2-16,0-3 0 15,0 4-3-15,6-5 1 16,12 5-1-16,-1-5 0 16,1-2-2-16,-1-2 2 15,-8-2 4-15,9 0-5 16,-1-1-10-16,1-2 9 15,5-2 1-15,4 0 3 16,8 0 3-16,9 0 3 16,-12 0-2-16,3 0-5 15,-9 0-2-15,1 0 0 16,-1 0-4-16,-3-11-1 16,12 3 5-16,9-5 6 0,-3-6 3 15,3 0-5-15,-3 3-3 16,-6-6 0-16,-8 2 0 15,-1-2 2-15,-8 0 0 16,8 2-1-16,0-2-2 16,-2-1 4-16,-7 2 2 15,10 2-5-15,-10 2 4 16,7-2-3-16,-7 1 0 16,-8 1-2-16,8 1 0 15,1-5 3-15,0-1 0 16,8 4-3-16,-3-6 1 15,-2 3 0-15,-7 2 1 0,4 0-1 16,-9-2 7-16,0 2 3 16,-1 0 0-16,1-2-3 15,0-1 1-15,-9-1-6 16,0-1 1-16,9-3 8 16,-9 1-8-16,0-1-1 15,9 0 1-15,-9 4 1 16,5-4 2-16,-5 1-4 15,0 3 1-15,0-1 0 16,0 3 4-16,0 6-1 16,0-2 1-16,0 7 3 15,0 3-2-15,0 2-2 16,-14 0-6-16,-4-2 0 16,1-3-1-16,-10-5 0 15,1 5 13-15,-15-3-11 0,15-1 7 16,-1 2 4-16,1 2-5 15,11 4-1-15,4-5-2 16,-4 6-3-16,6 1 1 16,0 2-1-16,1 2 2 15,-1-4 3-15,0 4-7 16,0 0 2-16,9 0-2 16,-9 0-13-16,9 0 6 15,0 0 1-15,-8 0 1 16,8 0 0-16,0 0 4 15,0 0-6-15,0 0-1 16,-9 10-4-16,0 12 10 0,-8 5-2 16,-1 3-15-16,3-3-17 15,7 1-22-15,-1-5-2 16,0-3-7-16,9-9-17 16,0-2-30-16,0-9 11 15,0 0 37-15,0-9 17 16,0-18-60-16,0-4 109 15,0-3 6-15,0 9 34 16,0-9 8-16,9 9-3 16,0 3 11-16,8 5 1 15,-8-3 9-15,6 9-34 16,-7-1 7-16,1 0 3 16,-9 4-6-16,9 3-8 0,-9-1 3 15,0 2-6-15,0 4 0 16,0 0-1-16,0 0 3 15,0 0-1-15,0 0-2 16,0 0-14-16,0 0-2 16,0 0 2-16,0 0 14 15,0 0 5-15,-15 0-18 16,7 0-5-16,-1 0-6 16,-3 0-5-16,6 0-8 15,-3 0 12-15,1 0 1 16,-1 4 2-16,0 2 1 15,0 4-3-15,0-3 0 0,1 8-8 16,-10-2 8-16,4 6 0 16,5 8-2-16,-3-1 1 15,12 1 1-15,0-5 0 16,0-6-3-16,0-12 3 16,0 7 0-16,0-10 0 15,0-1 0-15,0 0 1 16,3 0 1-16,-3 0 0 15,0 0-2-15,6 0 0 16,3 0 0-16,8 0 5 16,9 0 11-16,1-12-6 15,5 2-4-15,3 3-3 16,0-3-3-16,9 9-5 0,0 1-60 16,-12 0-150-16,-23 0-511 15</inkml:trace>
  <inkml:trace contextRef="#ctx0" brushRef="#br1" timeOffset="36954.5375">9102 9217 86 0,'0'0'202'16,"0"0"-95"-16,0 0-33 15,0 0-22-15,0 0-18 16,0 0-4-16,0 0 13 16,-50-42 9-16,47 42-9 15,-2-1-8-15,-4-3-12 16,0 1 5-16,0 2-6 15,0-7-6-15,1 7-1 16,8-7 12-16,-9 2-4 16,0-2-4-16,0 0-7 15,1 3 5-15,-1-1 1 16,0-2 0-16,-6 1 1 0,7 1 1 16,-1 1-7-16,0-1 3 15,0 2-13-15,0 4-3 16,9-7 3-16,-17 6 5 15,17-3-8-15,-9 4 1 16,0 0-2-16,1 0 1 16,8 0-7-16,-9 0 7 15,0 0 0-15,-9 0 1 16,4 4-4-16,-4 8 5 16,-8-1-2-16,17 5 1 15,-8-5 1-15,-1 2-1 0,9 0 0 16,9-3-1-16,-6 2 0 15,3-1-1-15,-2 3 1 16,5-2 1-16,0 3 2 16,0 2-3-16,0 5 0 15,0-4 0-15,0 1-1 16,0-2 4-16,0 3-3 16,0-4 0-16,0 2 0 15,0 0 1-15,0-3-1 16,0 3 4-16,5 4 0 15,4-1 1-15,9-1-5 16,8-2 1-16,-8 7 0 16,-1-1 1-16,7-1-1 15,-4 1 2-15,4 3 0 0,2-1-3 16,0 1 7-16,1 0-5 16,5-2-1-16,3 3 2 15,0-4 6-15,0-1-5 16,-3-2 2-16,12 1 2 15,-9-6-3-15,0 7 4 16,6-4-5-16,-5-2-3 16,-4 5 0-16,-3-2 0 15,-6-3 3-15,4 3-4 16,-1-2 0-16,-8 2 0 16,5 1 3-16,-5 1 1 15,-1-6-2-15,-8 1 2 16,9-2-1-16,-1 7-1 0,1-6 2 15,-4-5-1-15,4 5-1 16,-1 0 3-16,1-5-2 16,8 3 1-16,-8-4-1 15,-1 3 0-15,-8-3 1 16,9-1 1-16,-4 4-3 16,-5-3 0-16,0 1-2 15,9 0 1-15,-18-2-1 16,8-1 1-16,1-3-2 15,0 0 2-15,0-5-1 16,-9 5 0-16,8-5 0 16,-8 0-1-16,0 0-4 0,0 0 4 15,0 0-6 1,9 0 7-16,-9-12 13 16,0-4 5-16,0 1-14 0,0-6 1 15,0 4-1-15,0-3-4 16,0-1 1-16,-9 3 3 15,1-2-2-15,-10 4-4 16,1 6 5-16,-1-2-3 16,9 7 0-16,0 0-1 15,4 0 1-15,-4 3 3 16,0-2-1-16,0-7-2 16,0 7 2-16,1-2-2 15,-1 1 0-15,0 0 0 16,9-2 0-16,-9 6-1 15,1-4 0-15,8 1 1 0,-9-1-1 16,9-3-3-16,0-1-6 16,-9 8 4-16,9-8-1 15,-9 9 5-15,0-5 2 16,9 4 2-16,-5-3-2 16,-4 4-9-16,6-3 5 15,-3 3 1-15,6 0-7 16,-3 0 3-16,-6 0-14 15,9 7 17-15,-6 5 4 16,-2 4 1-16,8-2-1 16,0-8 1-16,0 6-2 15,0-7-1-15,0 1 2 16,0-2-5-16,0-4 4 0,0 0-3 16,0 0 3-16,0 0 0 15,0 0-1-15,0 0 4 16,0 0 2-16,0-12 7 15,0-13-4-15,0-3-5 16,0-4-1-16,0 2 2 16,0 3-5-16,0 10 4 15,0 7-2-15,0 3 0 16,0 4-5-16,14 3-1 16,7 0 3-16,2 0 0 15,12 15-7-15,9 16-11 16,-12 0-65-16,-14 1-305 0</inkml:trace>
  <inkml:trace contextRef="#ctx0" brushRef="#br1" timeOffset="38267.0516">7899 9447 446 0,'0'0'158'16,"0"0"38"-16,0 0-77 16,0 0-48-16,0 0 5 15,0 0-10-15,-17-10-20 16,17 10-24-16,0 0-14 16,0 0-8-16,0 15 0 15,0 17 1-15,0 2 11 16,11-2-4-16,7-1-5 15,5 1-1-15,-14-6-2 16,9-5 2-16,-10 5-2 16,-8-8-45-16,0 4-86 15,0-12-108-15,0-5-168 16</inkml:trace>
  <inkml:trace contextRef="#ctx0" brushRef="#br1" timeOffset="39017.0745">7893 9346 363 0,'0'0'151'16,"0"0"-14"-16,0 0-48 15,0 0-25-15,0 0-13 16,0 0-9-16,-120-4-1 16,100 4 0-16,-4 0 0 15,7 13-14-15,-1 1-8 0,1 6-7 16,-1 7 0 0,9 4-2-16,9 6-1 0,0 5-3 15,0-3-1-15,0-3 3 16,9-4 0-16,26-5-8 15,0-1 7-15,9-3-2 16,-3-6 4-16,-6 2 3 16,1-7-8-16,-4-1-1 15,-15 1-3-15,10-8-9 16,-10-4 6-16,1 0 3 16,8 0 0-16,-3 0 3 15,4 0 3-15,-1-11 10 0,-8-9-3 16,8 1-11-1,-8-6 5-15,-4 2-1 0,4-3 6 16,-9 5-1-16,8-5-5 16,-17 8 0-16,9 1-1 15,-9 2 3-15,0-2 9 16,0 2 0-16,0-2 4 16,-18-3 7-16,-17 0 1 15,3-7-8-15,-12 5-5 16,0 2-7-16,3 2-2 15,-3 4-7-15,9 3-4 16,3 4 4-16,-3 5-5 16,9 2-9-16,-1 9-43 15,1 22-126-15,8 6-121 0</inkml:trace>
  <inkml:trace contextRef="#ctx0" brushRef="#br1" timeOffset="40314.1535">9462 11040 401 0,'0'0'100'16,"0"0"40"-16,0 0-23 0,0 0-64 15,0 0 4-15,0 0-7 16,-17-44-1-16,11 33 8 16,-3-1-9-16,9 3 0 15,0 3-13-15,0-5-10 16,0 2-11-16,0 3-6 16,0-2 0-16,0-1-7 15,0 5-1-15,9-1 1 16,5-1 1-16,4 6 0 15,-9 0-2-15,8 0-6 16,-8 4-8-16,0 16 6 16,-9 3 8-16,0 9 18 15,0 2-12-15,0 1-5 0,0-3 0 16,-18-9 10 0,9-7-8-16,-5-5-2 0,11-6 2 15,3-5-3-15,0 0 1 16,0 0-3-16,0 0-2 15,0 0-4-15,0 0-1 16,0 0 7-16,9 0 2 16,17 0 0-16,9-9 16 15,0-3-11-15,-8 1-3 16,-13 0-1-16,4 11-1 16,-18 0-12-16,0 0-128 15,0 0-203-15</inkml:trace>
  <inkml:trace contextRef="#ctx0" brushRef="#br1" timeOffset="41158.0732">9447 10765 328 0,'0'0'72'15,"0"0"69"-15,0 0-76 16,0 0-30-16,0 0-2 16,0 0 15-16,-17-4-9 15,8-1 21-15,0 5 0 16,-8 0-6-16,8 0-23 16,0 0-13-16,0 0-10 15,-8 9-7-15,8 8 1 16,-8-1 6-16,2 6-4 0,6 5 5 15,0 0-1-15,9-1 6 16,0 1-1-16,0 5-4 16,0-6 7-16,27-5-2 15,5 6-3-15,-6-5 1 16,1-5-2-16,-1 2 1 16,6-1-2-16,-14-1-1 15,8 1 3-15,-8-1-2 16,8-2-4-16,-3-2 2 15,-2-3-5-15,-7-1-2 16,13-8-5-16,-10 4 5 16,1-5-2-16,8 0 5 0,6 0-2 15,-5 0 13-15,-1 0-12 16,9-10 7-16,0 0-8 16,-2-2 5-16,-7-3-4 15,0 3 1-15,6-4-1 16,-5 3 2-16,-10-4-2 15,1 0-1-15,-9 7 0 16,-1-7 1-16,-8 7 4 16,0-1 4-16,0-1 7 15,0-2 4-15,0-3-2 16,0 2-3-16,0-7-3 16,-26 5 3-16,0-6-3 15,-6-1 7-15,-12 1-12 0,0-2 7 16,-6-2 4-16,6 5-3 15,0 5 6-15,3 2-12 16,15 9-7-16,-9 2-3 16,3-1-1-16,-12 5-5 15,-9 5-12-15,0 22-107 16,-14 5-96-16,-3-5-334 16</inkml:trace>
  <inkml:trace contextRef="#ctx0" brushRef="#br1" timeOffset="49138.9156">15860 3480 459 0,'0'0'152'16,"0"0"25"-16,0 0-72 16,0 0-52-16,0 0 13 15,0 0 3-15,0 0-25 16,0 11-27-16,0 23 54 16,18 9-41-16,8 8 4 15,-9 1-17-15,10-2-4 16,-10-1-6-16,-2-5-5 15,-6-4-1-15,0-3-1 16,-9-5-74-16,0-9-147 16,0-14-150-16</inkml:trace>
  <inkml:trace contextRef="#ctx0" brushRef="#br1" timeOffset="49616.1029">15869 3270 528 0,'0'0'228'0,"0"0"-16"16,0 0-71-16,0 0-73 15,0 0-9 1,0 0-6-16,0-11-11 16,0 11-10-16,0 0-6 15,0 0-3-15,0 0-9 16,0 0-7-16,0 0-7 16,44 7 0-16,8 15 1 15,16 5 0-15,2 8 0 16,-3 4 1-16,9-1 1 15,-14 1-3-15,-1 0 0 16,-11-4 0-16,-15 0-3 16,-9 1 2-16,-17-8 0 0,-9-1 0 15,0 0 0-15,0 0 1 16,0 5-5-16,-44 11-5 16,-17 12 2-16,-15 13-10 15,-18 14-2-15,-2 12-21 16,2 3 6-16,27 5 2 15,31-2-29-15,28-6-87 16,8-17-165-16,0-20-245 16</inkml:trace>
  <inkml:trace contextRef="#ctx0" brushRef="#br1" timeOffset="50812.9197">17742 3671 338 0,'0'0'273'0,"0"0"-55"16,0 0-61-16,0 0-58 16,0 0-26-16,0 0-21 15,-18-39-25-15,18 39-20 16,0 21-6-16,0 23-1 15,27 11 24-15,-1 7 4 16,0 1 2-16,-2-5-20 16,-15-10-4-16,8-5-3 15,-8-14-2-15,-9-8-1 16,0-8 0-16,0-6-58 16,0-3-104-16,0-4-118 0,-9-4-218 15</inkml:trace>
  <inkml:trace contextRef="#ctx0" brushRef="#br1" timeOffset="51047.2982">17698 3706 532 0,'0'0'114'0,"0"0"54"0,0 0-77 16,0 0-60-1,0 0 16-15,111-131 11 0,-76 109-13 16,1-1-3-16,-1 3-16 16,-3 4-12-16,-6 3-11 15,9 10-3-15,-8 3-16 16,-1 0-132-16,-11 12-174 16</inkml:trace>
  <inkml:trace contextRef="#ctx0" brushRef="#br1" timeOffset="51422.3863">17795 3884 397 0,'0'0'148'0,"0"0"-80"0,0 0-12 16,0 0 43-16,0 0-24 15,0 0-17-15,187-30-19 16,-134 14-8-16,-4-2-5 15,4-5-5-15,9 2-10 16,5-2-8-16,0 3-3 16,-5 2 0-16,-10 4-1 15,-11 6-2-15,-23 4 3 16,-9 4-1-16,-9 0 1 16,8 0 5-16,-8 0-2 15,0 0-3-15,9 0 0 16,0 16 6-16,9 12 13 0,14 9 17 15,-15 0 6-15,10 1-3 16,-10-9-21-16,-8-2-7 16,0-10-5-16,0-7-3 15,-1-3 1-15,-8-6-3 16,0 2-1-16,0-1-9 16,0-2-131-16,-26 0-163 15</inkml:trace>
  <inkml:trace contextRef="#ctx0" brushRef="#br1" timeOffset="51641.0577">18506 3342 723 0,'0'0'89'0,"0"0"52"16,0 0-99-16,0 0-42 16,0 0-6-16,0 0-74 15,0 7-169-15</inkml:trace>
  <inkml:trace contextRef="#ctx0" brushRef="#br1" timeOffset="52141.0864">19123 3708 861 0,'0'0'91'0,"0"0"120"16,0 0-95-16,0 0-86 16,0 0-17-16,0 0-6 15,62-14-6-15,-27 49 4 16,-9 7 2-16,-2 11-1 0,-7 5-3 16,-8-8 1-16,-9-7-4 15,0-12 2-15,0-11 0 16,0-14 2-16,0-1-1 15,0-5 7-15,0 0 1 16,0-22 6-16,0-7-16 16,-9-14 1-16,9-8-2 15,-8 0 2-15,8-3-2 16,0 7 0-16,0 5-4 16,17 15 4-16,9 12-3 15,1 6 3-15,14 9-3 16,-6 0 0-16,0 19-9 0,15 16 11 15,-6 11 0-15,-9 4 1 16,0 7-1-16,-12-3 1 16,-5-6-30-16,-18-9-144 15,0-11-45-15,0-19-219 16</inkml:trace>
  <inkml:trace contextRef="#ctx0" brushRef="#br1" timeOffset="52609.8155">20157 3671 868 0,'0'0'49'0,"0"0"98"15,0 0-42-15,0 0-67 16,0 0-10-16,0 0-27 15,-208 8 2-15,173 26 0 16,17 1 2-16,3-3 1 16,15 2-4-16,0-7-1 15,0-9-1-15,24-10-1 16,11-5-2-16,0-3-3 16,0-3 6-16,-3-22 0 15,-5-10-16-15,-18-7-8 0,-1-7-4 16,-8-8 28-1,0-8 2-15,0-1 0 0,-17-12 4 16,-10 0 2-16,-5 12 10 16,6 19 10-16,17 23 27 15,9 17-1-15,0 7-21 16,0 19-33-16,9 36-9 16,32 25 9-16,3 11 25 15,0 8-9-15,5-2-7 16,-5-3 0-16,-9-5-9 15,1-6-1-15,-13-13-49 16,-23-30-253-16</inkml:trace>
  <inkml:trace contextRef="#ctx0" brushRef="#br1" timeOffset="53328.5749">21049 3485 854 0,'0'0'55'15,"0"0"200"-15,0 0-140 16,0 0-80-16,0 0-35 15,0 0 6-15,76 20 0 16,-5 28 15-16,-4 14 4 16,3 6-4-16,-11 1-7 15,-7-7-4-15,-11-9-9 16,-14-16-1-16,-1-12 2 16,-17-13-1-16,0-7 2 15,-9-5-2-15,0 0 9 16,0 0 3-16,0-14 3 15,0-17-13-15,0-11 1 0,0-10-4 16,-9-11 0-16,0-2 0 16,9 1 0-16,0 5-1 15,0 8 0-15,26 9 0 16,15 6 0-16,3 9 1 16,0 3-4-16,6 7 4 15,3 11-6-15,-10 6-54 16,-2 0-153-16,-14 0-175 15</inkml:trace>
  <inkml:trace contextRef="#ctx0" brushRef="#br1" timeOffset="53656.7806">22138 3829 780 0,'0'0'91'16,"0"0"96"-16,0 0-100 16,0 0-56-16,0 0-5 15,0 0-8-15,120-49-9 16,-50 29 10-16,15-4-6 0,9 1 1 15,-6-1 0-15,-4 6-12 16,-13 5-2-16,-22 4-1 16,-13 9-3-16,-28 0-51 15,-8 0-116-15,0 17-113 16,-44 2-47-16</inkml:trace>
  <inkml:trace contextRef="#ctx0" brushRef="#br1" timeOffset="53891.1621">22457 3768 494 0,'0'0'108'16,"0"0"138"-16,0 0-96 16,0 0-64-16,0 0-27 15,0 0-28-15,-18 12-21 0,18 15 0 16,9 11 40-16,18 3-3 16,-10 5-18-16,7 1-7 15,2 0-6-15,-9-3-7 16,-8-2-3-16,9-1-4 15,-9-9-2-15,-1-7 0 16,1-6-6-16,-9-7-76 16,0-5-101-16,0-7-130 15,0 0-350-15</inkml:trace>
  <inkml:trace contextRef="#ctx0" brushRef="#br1" timeOffset="54172.3439">23039 3635 851 0,'0'0'89'0,"0"0"160"16,0 0-84-16,0 0-123 15,0 0-40-15,0 0 0 16,9 48-2-16,9 5 23 15,-1 2-5-15,1-1-1 16,-1 2-5-16,-8-7-7 16,9-8-2-16,-9-6-2 0,-9-8-2 15,3-7-3 1,-3-6-95-16,0-12-176 0,0-2-225 16</inkml:trace>
  <inkml:trace contextRef="#ctx0" brushRef="#br1" timeOffset="54484.8394">23136 3908 733 0,'0'0'67'15,"0"0"85"-15,0 0-54 16,0 0-73-16,0 0 20 16,0 0-13-16,179-22-6 15,-144 13-6-15,-9-1-6 16,0-3-1-16,7-3-9 0,-16-2-3 15,-8-7 2 1,8 0-3-16,-17-7-17 0,0-5 9 16,0 5 8-16,0 2 5 15,-8 8-2-15,-1 9 43 16,0 9 12-16,9 4 1 16,-9 0-25-16,1 26-34 15,8 24-2-15,0 18 2 16,0 11 3-16,0 2-1 15,0 1-2-15,0-9-14 16,0-25-333-16</inkml:trace>
  <inkml:trace contextRef="#ctx0" brushRef="#br1" timeOffset="56360.333">16960 5579 818 0,'0'0'34'0,"0"0"98"16,0 0-1-16,0 0-56 16,0 0-35-16,0 0-19 15,-8-4-15-15,8 47-4 16,0 15 55-16,0 14-8 16,17-4-18-16,-8-4-16 15,0-9-11-15,8-7-4 16,-17-9 0-16,9-10 0 15,-9-8-5-15,0-6-167 16,0-15-130-16,-17 0-354 16</inkml:trace>
  <inkml:trace contextRef="#ctx0" brushRef="#br1" timeOffset="56688.4628">16618 5692 650 0,'0'0'84'0,"0"0"128"16,0 0-91-16,0 0-67 0,0 0-33 15,0 0-11-15,67-38 7 16,-14 27 4-16,14-6 11 16,4 2 2-16,13-4-10 15,1 2-5-15,-6 2-15 16,-29 4-4-16,-6 7-5 16,-26 4-69-16,-18 0-170 15,0 9-208-15</inkml:trace>
  <inkml:trace contextRef="#ctx0" brushRef="#br1" timeOffset="57016.5333">16565 6250 448 0,'0'0'144'15,"0"0"3"-15,0 0 6 16,0 0-88-16,0 0-28 16,0 0-5-16,-8 0-11 15,51-13 34-15,16-2-8 0,11-2-14 16,24 1-11-16,8-3-2 15,10 6-3-15,-7-2-10 16,-11 3-7-16,-10 1 0 16,-22 6 0-16,-12 1-94 15,-24 3-108-15,-8-4-129 16</inkml:trace>
  <inkml:trace contextRef="#ctx0" brushRef="#br1" timeOffset="57329.026">17803 6047 176 0,'0'0'613'0,"0"0"-460"16,0 0 51-16,0 0-79 15,0 0-45-15,0 0-25 16,0-38-14-16,0 38-24 16,0 0-16-16,0 27-1 15,24 14 0-15,11 8 1 16,-9 10 1-16,1 0-1 16,-4 1-1-16,-14-3-67 15,-9-10-123-15,0-16-145 16,0-23-353-16</inkml:trace>
  <inkml:trace contextRef="#ctx0" brushRef="#br1" timeOffset="57657.1693">18541 5829 805 0,'0'0'76'15,"0"0"122"-15,0 0-88 16,0 0-78-16,0 0-23 15,0 0 30-15,102-23 13 16,-31 11-21-16,-4 0-17 16,3 0-10-16,-11 4-4 15,-7 3-4-15,-11 5-75 16,-23 0-155-16,-18 0-171 16</inkml:trace>
  <inkml:trace contextRef="#ctx0" brushRef="#br1" timeOffset="57875.8892">18532 6051 812 0,'0'0'67'0,"0"0"108"16,0 0-96-16,0 0 0 16,0 0-26-16,302-69-31 15,-200 47-14-15,-17 10-8 16,-15 2-34-16,-38 5-316 15</inkml:trace>
  <inkml:trace contextRef="#ctx0" brushRef="#br1" timeOffset="62244.7312">21228 5160 287 0,'0'0'159'16,"0"0"-20"-16,0 0-28 15,0 0-15-15,0 0 15 16,0 0-31-16,0 0-16 15,-27-23 0-15,4 23-26 16,5 0-11-16,-17 0-14 16,0 11-13-16,3 19 3 15,-3 7 1-15,0 10-3 16,8 8 0-16,4 2 4 16,5 0-3-16,18-3 4 0,0-2-2 15,0-3-2 1,0-4 2-16,33-4 2 0,11-5-2 15,-1-5-1 1,16-8 2-16,-6-11-5 0,-9-4 0 16,-3-6 1-1,-15-2 1-15,0 0 7 0,-8-6 2 16,-9-15-2-16,-1-6 1 0,-8 0-6 16,0 0-4-1,0 5 0-15,-26 4 1 0,-18 7 0 16,-9 11-1-1,-14 0-15-15,6 18-33 0,2 24-53 16,-2 3-129 0,2-8-184-16</inkml:trace>
  <inkml:trace contextRef="#ctx0" brushRef="#br1" timeOffset="62844.7908">20001 6145 611 0,'0'0'5'0,"0"0"74"0,0 0 9 16,0 0-43-1,0 0-5-15,0 0 20 0,-52 0-24 16,52 0-3-16,0 0-9 16,0 0-7-16,17 0-1 15,51 0 8-15,46 0 37 16,56-7-4-16,55-12-29 15,32-5-2-15,24 1-10 16,3-4-3-16,-9-1-4 16,-26 3 8-16,-18-2 1 15,-40 4 5-15,-54 8-4 16,-43-1 2-16,-41 15-1 16,-36-2-9-16,-8 3-5 0,-9 0-6 15,0 0-6 1,0 0-47-16,0 14-120 0,-26-12-233 15</inkml:trace>
  <inkml:trace contextRef="#ctx0" brushRef="#br1" timeOffset="64951.6002">20259 6713 331 0,'0'0'188'0,"0"0"-22"15,0 0-45-15,0 0-9 16,0 0-44-16,0 0 11 16,-61-31-33-16,43 31-6 15,0 0-11-15,-5 4-18 16,-3 23-2-16,8 12 2 15,1 16-5-15,8 6 3 16,9 3-3-16,0-1 0 16,0-8-3-16,0-7 7 15,26-11-6-15,9-1-1 16,-3-13-1-16,4-7 0 16,-10-6 2-16,0-8-4 0,-8-2 0 15,-9 0 0-15,14 0 8 16,-14-24 9-16,8-3-10 15,1 0-7-15,-18-4 2 16,0 4-4-16,0 7 2 16,0 3-2-16,-18 7 0 15,-17 10-2-15,-6 0-7 16,6 5-21-16,-9 20-18 16,12 3-15-16,14-1-51 15,10-3-62-15,-1-10-93 16</inkml:trace>
  <inkml:trace contextRef="#ctx0" brushRef="#br1" timeOffset="65310.9862">20637 7003 324 0,'0'0'115'16,"0"0"-19"-16,0 0-22 0,0 0-18 16,0 0-4-16,0 0-5 15,-18 4 22-15,18-4-1 16,18-4-10-16,17-10-10 15,14-3-10-15,4 0-8 16,6-6-6-16,11 1-11 16,-3 6-8-16,-5-4-4 15,-13 9-1-15,-22 6-6 16,-10-2-64-16,-17 7-74 16,0 0-125-16,0 0-175 15</inkml:trace>
  <inkml:trace contextRef="#ctx0" brushRef="#br1" timeOffset="65560.9819">20868 6760 219 0,'0'0'394'0,"0"0"-243"16,0 0 27-16,0 0-67 15,0 0-34-15,0 0-18 16,-18-33-15-16,18 33-21 15,0 10-22-15,0 25 4 16,9 8 25-16,26 15 0 16,-9-1-16-16,7 2-9 15,-7-4-3-15,9 2-2 0,-9-7-10 16,-8-7-165 0,-3-15-149-16</inkml:trace>
  <inkml:trace contextRef="#ctx0" brushRef="#br1" timeOffset="66201.7997">21512 6831 379 0,'0'0'355'0,"0"0"-205"0,0 0 4 31,0 0-92-31,-35-134-31 0,43 112 9 0,19 3-25 16,8 1-4-16,0 7-4 0,6 0-5 31,-6 11-1-31,0 0-2 16,6 0-6-16,3 27 7 0,-18 12 1 0,-8 3 5 15,-18 10-6-15,0-9 0 16,0 1 4-16,-26-12-1 16,-1-14 1-16,10-6-1 15,8-10 3-15,9-2 0 16,0 0 12-16,0 0 5 16,0-14-23-16,0-5-7 15,35-7 5-15,9 9 4 16,14 7-4-16,13 10 1 0,-13 0-4 15,4 10 4-15,-13 20 1 16,-13 2 0-16,-10 3 7 16,-26 4 4-16,0 1 3 15,-44 4-4-15,-32-2 4 16,-18-4-11-16,-11 1-3 16,-6-9-5-16,-1-5-138 15,-16-16-216-15</inkml:trace>
  <inkml:trace contextRef="#ctx0" brushRef="#br1" timeOffset="68186.1728">23039 6267 627 0,'0'0'146'0,"0"0"-6"16,0 0-82-16,0 0-12 0,0 0-26 31,0 0 9-31,0 0-12 0,0 0 14 0,164-63-6 16,-111 48 1-16,-12 4-14 31,3 6-12-31,-18 5-4 16,1 0-76-16,-27 4-133 0,0 9-149 0</inkml:trace>
  <inkml:trace contextRef="#ctx0" brushRef="#br1" timeOffset="68373.6702">22990 6521 625 0,'0'0'106'16,"0"0"95"-16,0 0-150 0,0 0-4 31,0 0-19-31,284-78-2 0,-191 56-23 0,1-1-3 15,-15 6-47-15,-29 2-254 16,-24-2-297-16</inkml:trace>
  <inkml:trace contextRef="#ctx0" brushRef="#br1" timeOffset="69061.1827">23900 5631 525 0,'0'0'112'0,"0"0"108"0,0 0-91 31,0 0-53-31,0 0-20 0,0 0-17 0,26-126-8 31,15 109-10-31,3 1-9 0,0 2-7 0,6 9-3 31,-6 5-2-31,0 4-1 0,-12 27-6 16,-15 9-1-16,-8 9 8 16,-9 5-2-16,-9 3 2 15,-40-5-10-15,-4-3-7 16,0-13 16-16,12-8-1 0,15-10 2 0,0-6 5 31,17-7 2-31,9-4 0 16,0-1-7-16,0 0 0 0,0 0-1 0,0 0-2 31,0 0 3-31,35 0 11 0,0 0-5 0,15-6-3 31,11-6-3-31,7 1 1 16,-7-1-1-16,-11 6-6 0,-6 1-123 0,-27 5-86 31,-17 0-191-31</inkml:trace>
  <inkml:trace contextRef="#ctx0" brushRef="#br1" timeOffset="69389.3137">23950 6131 276 0,'0'0'265'0,"0"0"-100"31,0 0-20-31,0 0-58 0,0 0-18 16,0 0 2-16,0 0-19 15,0 0-16-15,0 0-8 16,8 0-2-16,19 0-7 16,17 0-5-16,14-12 0 15,12-3 5-15,24-3-3 16,0-4-8-16,11 3-5 15,-2 3-3-15,-19 0-3 16,-13 5-2-16,-22 7-25 16,-22 4-50-16,-18 0-76 15,-9 0-100-15,-9 17-95 16</inkml:trace>
  <inkml:trace contextRef="#ctx0" brushRef="#br1" timeOffset="69998.6904">24175 6498 377 0,'0'0'114'0,"0"0"27"0,0 0 7 0,0 0-40 32,0 0-29-32,0 0 0 15,0 0-6-15,0 0-14 16,0 0-15-16,0-4-19 16,9-3-13-16,23-5-9 15,3-1-2-15,18 4-1 16,-12 3 4-16,3-1-4 15,-9 7-1-15,-9 0-9 16,-2 11-5-16,-24 13 6 16,0 8 8-16,0 2-8 15,-33-6 9-15,-11-1 7 16,9-7-5-16,9-8-1 16,11-7 5-16,7 1 0 15,-1-6 0-15,9 0-6 0,0 0-8 16,0 0-6-16,9 0-14 15,23-8 21-15,3-2-5 16,18 10 0-16,-4 0 5 16,4 0 3-16,-9 18-4 15,-3 14 5-15,-15 6 3 16,-17 5-2-16,-9-3-4 16,0-1 1-16,-18-2 0 15,-40-5 5-15,-21-7 5 16,-6-9-4-16,6-9 4 0,3-7-5 15,0 0 0 1,14-7-61-16,-5-21-102 0,14-7-159 16</inkml:trace>
  <inkml:trace contextRef="#ctx0" brushRef="#br1" timeOffset="70623.6943">25170 5921 685 0,'0'0'195'16,"0"0"-4"-16,0 0-92 16,0 0-55-16,0 0-29 15,0 0-15-15,-9 21-8 16,1 24 8-16,-1 8 11 16,0 3-2-16,-11-1-3 15,17-6-1-15,-6-9-4 16,0-9 3-16,0-11-3 15,9-12-1-15,0-8 3 0,0 0 0 16,0 0 7 0,0-13 5-16,0-14-9 0,0-10-6 15,0-7 0-15,0-3-1 16,0-12 3-16,0-4-2 16,0-8 4-16,0 7-4 15,0 4 0-15,0 12 4 16,0 12-2-16,0 9 10 15,18 10 1-15,-9 7 4 16,5 10-9-16,4 0-8 16,-1 0-1-16,10 27-1 15,8 10 2-15,6 12 1 16,-6 6 9-16,0-3-6 16,3-5-3-16,0 2 4 15,-12-9-5-15,1-3 3 0,-18-7-5 16,8-6 2-16,-17-9-1 15,0-7 0-15,0 3-5 16,0-7-95-16,0-4-69 16,-17 0-100-16,-19 0-273 15</inkml:trace>
  <inkml:trace contextRef="#ctx0" brushRef="#br1" timeOffset="70764.3263">25196 6086 580 0,'0'0'85'0,"0"0"158"16,0 0-106-16,0 0-95 0,0 0-38 16,0 0 1-16,302-112-5 15,-165 73-54-15,-5-16-463 16</inkml:trace>
  <inkml:trace contextRef="#ctx0" brushRef="#br1" timeOffset="92862.6804">10606 8881 452 0,'0'0'203'0,"0"0"24"16,0 0-119-16,0 0-17 15,0 0-22-15,0 0-19 16,0 0-13-16,-26-38-1 15,26 36 3-15,0 2-3 16,-9-4-5-16,9 0 6 16,-8-1-6-16,-1-2-6 15,9-3-7-15,0 10-3 16,0-5-3-16,-9 4-5 16,9 1 1-16,0-4-1 15,0 4 1-15,0 0-4 0,-9 0 3 16,9 0 0-16,0 0-7 15,0 0-3-15,0 10-5 16,0 22-4-16,0 12 12 16,0 4 1-16,0-2-1 15,0-1 1-15,0-8-3 16,0 1 3-16,0-8-1 16,0-3 2-16,0-1-2 15,0-3-1-15,0-8-3 16,0-3-33-16,0-2-43 15,0-6-112-15,0-4-78 16,0 0-130-16</inkml:trace>
  <inkml:trace contextRef="#ctx0" brushRef="#br1" timeOffset="93472.0974">10864 8955 422 0,'0'0'146'0,"0"0"32"15,0 0-65-15,0 0-26 16,0 0-17-16,0 0 2 16,-44-47-8-16,44 37-10 15,0 2-9-15,0-5-16 16,0 4-5-16,0-1-2 15,0 2-19-15,18-5 0 16,8 4 0-16,6 4-3 16,-5 0-1-16,-10 5-2 15,1 0-2-15,-1 0-3 0,-8 15-3 16,-9 7 7-16,0 10 4 16,0 5 0-16,-26 11 0 15,-18-1 2-15,-6 2 0 16,6-1 5-16,9-12-4 15,3-7-2-15,14-9-1 16,1-9 0-16,17-6 0 16,0-5-7-16,0 5-3 15,0-5 2-15,17 0 8 16,18 0 10-16,15 0-6 0,3 0 2 16,-3-6-5-1,2-3-1-15,-17 4 0 0,-8 4-43 16,-13 1-88-16,-5 0-67 15,-9 0-127-15</inkml:trace>
  <inkml:trace contextRef="#ctx0" brushRef="#br1" timeOffset="93894.1446">11285 8811 235 0,'0'0'407'0,"0"0"-156"15,0 0-84-15,0 0-66 16,0 0-23-16,0 0-36 16,-11-32-33-16,5 49-7 15,6 15-2-15,0 10 11 16,0 5 4-16,0 3-6 15,0-3 1-15,0-3-6 16,15-7 1-16,2-7 0 16,-8-12 0-16,0-3-1 15,-1-6-3-15,-8-6-1 16,0-3 5-16,9 0-1 16,-9 0 20-16,9-7 21 0,9-23-14 15,-1-10-27-15,7-7-3 16,-7-1 6-16,-8-5-6 15,8 5 1-15,-8 4-1 16,0 9-1-16,-9 13-5 16,9 10-29-16,-9 12-102 15,0 0-194-15</inkml:trace>
  <inkml:trace contextRef="#ctx0" brushRef="#br1" timeOffset="94878.6147">15131 8299 374 0,'0'0'182'16,"0"0"-30"-16,0 0-25 15,0 0-14-15,0 0-8 16,0 0 9-16,-26-48-26 16,17 48 3-16,9 0-23 15,0 0-30-15,0 0-29 0,0 4-9 16,0 23-7-16,0 17 7 16,0 3 1-16,0 2 0 15,18-4 1-15,-1-4-2 16,-8-9 1-16,0-6-3 15,0 1 2-15,-9-5-12 16,0-3-46-16,0 2-83 16,0-11-68-16,-9-5-149 15</inkml:trace>
  <inkml:trace contextRef="#ctx0" brushRef="#br1" timeOffset="95237.9969">14856 8403 397 0,'0'0'135'0,"0"0"15"15,0 0-34-15,0 0-40 16,0 0-9-16,0 0-3 15,-17-23-2-15,17 16-6 16,0 1-18-16,0-3-4 16,0-8-4-16,0 2-7 0,26-6-10 15,27-2-10-15,5 0 1 16,21 4-1-16,-12-2-3 16,4 12 0-16,-22 3 0 15,-5 6-10-15,-26 0-17 16,-1 6-102-16,-17 25-22 15,0 6-118-15,-26 4-212 16</inkml:trace>
  <inkml:trace contextRef="#ctx0" brushRef="#br1" timeOffset="95503.6261">14789 8784 465 0,'0'0'137'16,"0"0"-2"-16,0 0-88 15,0 0 5-15,0 0 45 16,0 0-18-16,120 12 7 16,-53-14-9-16,-14-14-18 15,5 1-27-15,-5-2-12 16,-9 3-9-16,-12 2-11 15,-6 6-7-15,-8 2-19 16,0 4-106-16,-10-5-108 16,1 5-103-16</inkml:trace>
  <inkml:trace contextRef="#ctx0" brushRef="#br1" timeOffset="95972.4657">15535 8843 586 0,'0'0'111'16,"0"0"148"-16,0 0-160 15,0 0-22-15,0 0-28 16,0 0-3-16,18-74-16 16,8 69-13-16,-3 4 0 15,13 1-8-15,-10 0-7 16,0 1-1-16,-8 25-1 16,-9 5 0-16,-9 6-2 15,0 3 1-15,-18 8 2 16,-26-7-1-16,0 1 0 15,12-13 0-15,6-11 3 16,17-6-3-16,9-5 1 16,0 1-1-16,0-3-3 0,0-2-4 15,0 4-2-15,0-5-7 16,26 0 15-16,15-2 2 16,21 0 6-16,5 0-5 15,12-6 2-15,-3-9-4 16,-6 2-62-16,-2-2-125 15,-24 0-118-15</inkml:trace>
  <inkml:trace contextRef="#ctx0" brushRef="#br1" timeOffset="96238.0198">16161 8673 631 0,'0'0'146'0,"0"0"92"15,0 0-130-15,0 0-65 16,0 0-10-16,0 0-2 16,53-55-1-16,-12 44-7 15,-6 2-11-15,0-1-11 16,1 3-1-16,-13 2-11 15,3 5-114-15,-17 0-111 16,-9 0-137-16</inkml:trace>
  <inkml:trace contextRef="#ctx0" brushRef="#br1" timeOffset="96441.1357">16059 8865 416 0,'0'0'118'15,"0"0"13"-15,0 0-31 16,0 0-39-16,0 0 55 16,0 0-31-16,120 5-16 15,-61-20-25-15,2-3-21 16,-8-1-23-16,5-3 0 0,-5 4-89 16,-12 4-173-16,-24-3-230 15</inkml:trace>
  <inkml:trace contextRef="#ctx0" brushRef="#br1" timeOffset="96800.5156">17107 8381 554 0,'0'0'127'16,"0"0"119"-16,0 0-112 0,0 0-13 15,0 0-18-15,0 0-19 16,0-50-31-16,0 50-25 16,0 0-28-16,0 9-1 15,0 18 1-15,0 13 5 16,0 0-4-16,0 3 4 15,0-4 0-15,0 2-4 16,0-8-1-16,0 2 0 16,0-8 0-16,0 1-3 15,0-5-69-15,0 3-108 16,0-11-83-16,-9-8-235 16</inkml:trace>
  <inkml:trace contextRef="#ctx0" brushRef="#br1" timeOffset="97284.9774">17604 8407 541 0,'0'0'61'0,"0"0"177"15,0 0-100-15,0 0-55 16,0 0-11-16,18-131-32 16,-9 117-3-16,8 7-2 15,1 3-7-15,5 4-15 16,4 0-10-16,-10 4-2 15,10 17-2-15,-10 6 2 16,-17 6-2-16,0 12 1 16,0-4-2-16,-9 7 0 15,-35-5-2-15,0-12 4 16,4-5 6-16,22-15-4 0,9-1 0 16,9-8 6-1,0 3-5-15,0-4-3 0,0-1-6 16,0 3 4-16,0 2-2 15,18-4 4-15,26-1 11 16,23 0 5-16,18 0-2 16,20 0-7-16,6 0-7 15,1-9-22-15,-19 1-224 16,-22-2-428-16</inkml:trace>
  <inkml:trace contextRef="#ctx0" brushRef="#br1" timeOffset="97831.8618">16641 9279 599 0,'0'0'78'0,"0"0"166"16,0 0-111-16,0 0-50 15,0 0-5-15,0 0-6 16,-14 0-13-16,14 0-15 16,0 0-11-16,0 0-16 15,41-3-6-15,55-2 1 16,42-5-4-16,58-3-2 15,53-6 3-15,26-3-3 16,9-4-6-16,-9-3-1 0,-35 2 1 16,-35 2 0-16,-50 5-1 15,-35 3 1-15,-59 7 0 16,-20 3 1-16,-32 6 0 16,-9 1-2-16,0 0-9 15,-17 11-60-15,-51 6-202 16,-25-2-613-16</inkml:trace>
  <inkml:trace contextRef="#ctx0" brushRef="#br1" timeOffset="105394.4417">10683 10301 493 0,'0'0'156'0,"0"0"0"16,0 0-70-16,0 0-32 15,0 0 2-15,0 0-6 16,0 0 5-16,0-10-23 15,0 10-6-15,0 0-15 16,0 0-4-16,0 9-4 16,-9 14 9-16,-9 13 0 15,9-3-1-15,-8 5-11 0,2-2 8 16,-2-4-5-16,8-4-2 16,0-1 1-16,9-5-2 15,0-7 0-15,0-10 0 16,0 7 0-16,0-7 4 15,0 0-4-15,0 0 0 16,0-5 0-16,0 0 2 16,0 3-2-16,0-3-3 15,9 0 3-15,8 0 1 16,19 0 3-16,5 0 5 16,2-8-6-16,16 1-3 15,-6-8 1-15,-4 5-1 0,-5 0 0 16,0-3 0-16,-17 2-1 15,5 1-12-15,-23 4-3 16,-1 2-2-16,-8 3-13 16,0 1-60-16,0 0-63 15,0 0-145-15,0 5-31 16</inkml:trace>
  <inkml:trace contextRef="#ctx0" brushRef="#br1" timeOffset="105675.6121">10879 10541 478 0,'0'0'161'0,"0"0"19"16,0 0-80-16,0 0-6 15,0 0 0-15,0 0-3 16,-24-43-12-16,24 43-3 15,0 0-26-15,0 0-20 16,0 6-30-16,0 26-10 16,0 26 10-16,0 9 7 15,0 7-4-15,-9 11-3 16,9-1-8-16,0 1-44 16,0-19-178-16,-8-13-351 15</inkml:trace>
  <inkml:trace contextRef="#ctx0" brushRef="#br1" timeOffset="106925.7804">16659 9961 551 0,'0'0'152'16,"0"0"-34"-16,0 0-80 16,0 0-17-16,0 0 42 15,0 0-2-15,0 0-17 16,-41 67 7-16,23-44-20 15,-8 9-16-15,9 0-2 16,-1 5-6-16,0 2-4 16,1-8-1-16,2 1-1 15,-2-1 0-15,17-16-1 16,-9-9 3-16,9 0-3 16,0-6 0-16,0 0 2 15,0 0-1-15,0 0 6 16,26-11 10-16,6 1-12 0,12-7-3 15,-9 6-2-15,15-2-2 16,-6-1 2-16,-9 5 2 16,6 1-2-16,-14 0-38 15,-10 3-34-15,1 5-30 16,-10 0-73-16,-8 0-53 16,0 0-190-16</inkml:trace>
  <inkml:trace contextRef="#ctx0" brushRef="#br1" timeOffset="107191.3484">16788 10152 413 0,'0'0'107'0,"0"0"50"16,0 0-36-16,0 0-19 16,0 0-25-16,0 0-8 15,-41-43 1-15,41 43-17 16,0 0-15-16,0 0-17 15,0 0-21-15,0 15-1 16,0 13 1-16,0 7 4 16,0 0 2-16,0 2-5 15,0 0 0-15,0 0-2 16,9 1-5-16,-9-5-97 16,0-1-78-16,0-6-146 0</inkml:trace>
  <inkml:trace contextRef="#ctx0" brushRef="#br1" timeOffset="107535.0889">17236 10211 274 0,'0'0'302'0,"0"0"-133"0,0 0-44 15,0 0-78-15,0 0-15 16,0 0-9-16,-18-5 11 16,18 3 4-16,0-7-1 15,26 1 8-15,18 0-5 16,15-7-15-16,8 3-9 15,-14 2-8-15,8-2-6 16,-11 6-2-16,-24 2 0 16,-8-1-1-16,-9 5-16 15,-9 0-70-15,0 0-84 16,0 0-73-16,0 9-16 16</inkml:trace>
  <inkml:trace contextRef="#ctx0" brushRef="#br1" timeOffset="107800.7115">17391 10097 480 0,'0'0'143'16,"0"0"59"-16,0 0-101 16,0 0-26-16,0 0-2 15,0 0 0-15,-9-31-23 16,9 31-20-16,0 0-30 15,0 22 4-15,0 5 2 16,0 10 1-16,0-2-5 0,9 5-2 16,-9-4-4-16,9 2 4 15,-1 1-49-15,1-2-88 16,-9-7-83-16,0-15-196 16</inkml:trace>
  <inkml:trace contextRef="#ctx0" brushRef="#br1" timeOffset="108239.5496">18190 9937 470 0,'0'0'278'0,"0"0"-79"16,0 0-86-16,0 0-76 16,0 0-37-16,0 0 0 15,6 2 0-15,-6 28 20 16,-24 2-7-16,-2 0-5 16,8 0-6-16,-8-5 6 15,8 1-7-15,10-8 0 16,-7-3-1-16,6-5 1 15,9-7-1-15,0 0 0 0,0-5-3 16,0 0 1-16,0 0 0 16,0 0 2-16,18 0 5 15,14 0 2-15,3-5-3 16,9-5 2-16,14-2-3 16,-14 0-3-16,9-3 2 15,-12 5-2-15,-6 4 0 16,0-5-16-16,-11 6-53 15,-7 1-42-15,1-2-72 16,-1 5-94-16</inkml:trace>
  <inkml:trace contextRef="#ctx0" brushRef="#br1" timeOffset="108473.8427">18479 10039 513 0,'0'0'111'0,"0"0"105"15,0 0-83-15,0 0-34 16,0 0-9-16,0 0-21 16,-32-11-22-16,32 11-28 15,0 11-19-15,0 21 12 16,0 6 19-16,15 5-19 16,2 0-7-16,-8 4-3 15,0 6-2-15,-9 2-2 16,0 4-69-16,0-6-135 15,0-12-329-15</inkml:trace>
  <inkml:trace contextRef="#ctx0" brushRef="#br1" timeOffset="109362.9806">19279 9100 532 0,'0'0'180'0,"0"0"-1"0,0 0-93 16,0 0-13-1,0 0-2-15,0 0-22 0,0 0-19 16,8-10-8 0,27 4 0-16,1 2-8 0,13-8-13 15,13 7 5 1,-4-5-6-16,-5 2-1 0,0 3-34 15,-30 1-168 1,-5 4-202-16</inkml:trace>
  <inkml:trace contextRef="#ctx0" brushRef="#br1" timeOffset="109573.0272">19358 9249 131 0,'0'0'405'0,"0"0"-318"16,0 0 6-1,0 0-53-15,0 0 4 0,0 0-2 16,204-48-14 0,-168 37-26-16,-10 7-2 0,-11 2-179 15,-7-7-469 1</inkml:trace>
  <inkml:trace contextRef="#ctx0" brushRef="#br1" timeOffset="109923.0355">20241 8608 663 0,'0'0'100'15,"0"0"138"-15,0 0-135 16,0 0-40-16,0 0-27 16,0 0-18-16,-26-20-17 15,17 40 6-15,9 22-7 16,0 5 15-16,0 3 0 15,0-1-5-15,0-4-5 16,0-3-1-16,0-8-2 16,0 0-2-16,0-7 0 0,0-6-1 15,0-1-25 1,0-8-124-16,0-7-125 0,0-5-354 16</inkml:trace>
  <inkml:trace contextRef="#ctx0" brushRef="#br1" timeOffset="110451.5598">20584 8705 592 0,'0'0'123'0,"0"0"82"0,0 0-133 16,0 0-14-16,0 0-13 15,0 0-14-15,35-90-8 16,-9 77-1-16,9 4 1 0,-2 3-11 15,2 6 2 1,0 0-8-16,-3 0-6 0,-14 11-4 16,-1 14 3-1,-17 7-5-15,0 2 6 0,0 6 0 16,-26-5 6 0,-24 2-5-16,6-5 4 0,9-5 2 15,12-4-5 1,-4-9-2-16,19-6 3 0,8-5-3 15,0-3 0-15,0 0-3 16,0 0 2-16,0 0-2 16,0 0-7-16,8 0 10 15,27 0 9-15,6 0-2 16,12 0-3-16,14-11-4 0,4-1-4 16,5 4-81-1,-6-1-51-15,-3 6-188 0,-23 3-89 16</inkml:trace>
  <inkml:trace contextRef="#ctx0" brushRef="#br1" timeOffset="110804.5334">20224 9239 434 0,'0'0'167'0,"0"0"-35"15,0 0-43 1,0 0-59-16,0 0-20 0,0 0 3 16,-9 0 19-1,9 0 19-15,0 0 10 0,9 0-25 16,26 0 26-16,6-5 8 0,29-7-33 15,-2-3-16 1,11-2-7-16,5 7-8 0,1-3-2 16,3 0-3-16,-3 2 0 15,-15 7-1-15,-11 0 0 16,-24 4-25-16,-35 0-117 16,0 14-84-16,0 11-60 15</inkml:trace>
  <inkml:trace contextRef="#ctx0" brushRef="#br1" timeOffset="111454.1295">20414 9619 349 0,'0'0'302'15,"0"0"-152"1,0 0 0-16,0 0-98 15,0 0-35-15,0 0 1 0,-105-11 5 16,96 22 18-16,0 3-11 16,9 3-12-16,0 0-4 15,0 3-6-15,27 7 2 16,16 0 1-16,10 0-4 16,-12-6 1-16,3 6-7 15,-9-7 2-15,-11 2-1 16,-16 0-2-16,-8 3-1 15,0-1-1-15,-41-4 0 16,-3 0-41-16,-8-9-8 16,11-7 2-16,6-4 13 15,8 0 25-15,19-4 9 0,-1-12-2 16,9-4-14-16,0-3 0 16,9 3 18-16,34-6 2 15,1 4 4-15,6-1 2 16,-6-3 11-16,0 3 13 15,-3-1 8-15,-6-2 14 16,-9-1-5-16,-8 5-11 16,-9-6-3-16,-9 2-15 15,0 3-3-15,-35 4-17 16,-18 6-7-16,-14 9-5 16,-12 4 8-16,-6 17-48 15,9 10-70-15,5 5-118 16,27-12-308-16</inkml:trace>
  <inkml:trace contextRef="#ctx0" brushRef="#br1" timeOffset="111891.7167">21468 9271 865 0,'0'0'77'16,"0"0"155"-16,0 0-161 15,0 0-49-15,0 0-10 16,0 0 2-16,0 0 3 15,155-55 1-15,-94 40-13 0,7 0-4 16,-7 4-1-16,-2 6-31 16,-24 5-172-16,-9 0-103 15,-26 0-346-15</inkml:trace>
  <inkml:trace contextRef="#ctx0" brushRef="#br1" timeOffset="112063.5154">21494 9447 242 0,'0'0'518'0,"0"0"-366"16,0 0-7-16,0 0-81 15,0 0-11-15,258-42-20 0,-171 26-27 16,-2 5-6-16,-29-1-83 16,-27-1-478-16</inkml:trace>
  <inkml:trace contextRef="#ctx0" brushRef="#br1" timeOffset="114391.661">22475 8529 599 0,'0'0'50'0,"0"0"146"15,0 0-78-15,0 0-55 16,0 0-30-16,0 0-12 15,67-122-7-15,-23 100 4 16,0 5 6-16,-3 5 6 16,-15 8-14-16,-8-2-1 15,-1 6-13-15,-8 0-2 16,8 10-2-16,-2 15 0 16,-15 5 1-16,0 3-2 15,0-2-2-15,0-4-12 0,-15-1 10 16,-11-11 2-1,9-4 5-15,8-9 9 0,9 2-4 16,0-4-5-16,0 0-1 16,0 0-17-16,0 0 2 15,35 0 15-15,6 0-6 16,-6 0 1-16,9 1-1 16,-18 13 6-16,-11 4-4 15,-15 7-8-15,0 3 11 16,0 4 1-16,-41 0 1 15,-21 0 0-15,-14-1 0 16,6-3-26-16,-6-3-56 16,6-8-55-16,11-5-84 0,7-9-144 15</inkml:trace>
  <inkml:trace contextRef="#ctx0" brushRef="#br1" timeOffset="114719.9437">22267 9101 602 0,'0'0'97'0,"0"0"54"16,0 0-70-16,0 0-16 15,275-48-19-15,-196 41 10 16,-3 2-14-16,0 0-24 16,-14 0-1-16,-10 3-10 15,-2-1-4-15,-15 3-3 16,-9 0-10-16,-8 0-86 15,-3 0-57-15,-15 5-141 16</inkml:trace>
  <inkml:trace contextRef="#ctx0" brushRef="#br1" timeOffset="115266.801">22387 9491 417 0,'0'0'103'16,"0"0"20"-16,0 0-22 15,0 0-45-15,0 0-5 16,0 0 6-16,225-86-14 16,-175 79 7-16,-15 2-5 15,-9 5-6-15,-8 0-22 16,-9 0-7-16,-9 23-10 15,0 8 5-15,-9 13 1 16,-35-2 0-16,-20 3 0 16,-1 1-5-16,4-10-1 15,-7-4-10-15,16-5 10 0,20-12 2 16,5-8-1-16,18-3 4 16,9-4-3-16,0 0-2 15,0 0 0-15,27 0 3 16,31-9 3-16,13-8-2 15,13 0-2-15,19-8 2 16,-7 3-2-16,-2 6-1 16,-18-4-2-16,-14 9-47 15,-21-2-115-15,-24-1-218 16</inkml:trace>
  <inkml:trace contextRef="#ctx0" brushRef="#br1" timeOffset="115860.9411">23487 9004 439 0,'0'0'383'16,"0"0"-249"-16,0 0 27 15,0 0-117-15,0 0-25 16,0 0-19-16,-17 10 0 16,-1 39 8-16,9 15 10 15,-8-7 0-15,2-7-6 0,6-3-4 16,-8-13 2-16,17-7 0 16,-9-12-6-16,9-10 2 15,0 2-3-15,0-7 2 16,0 0 3-16,0 0 18 15,0-23 5-15,0-12-16 16,-9-10-11-16,0-14 0 16,1-9 1-16,8-8 6 15,0 0-7-15,0 11 0 16,0 3-2-16,17 8 8 0,10 12 6 16,-10 15 8-1,7 10-13-15,-7 11 4 0,-8 6-9 16,8 0-6-16,10 6-3 15,-1 26 1-15,24 17 2 16,-6 1 3-16,-9 4 2 16,-12 3-3-16,4-6 0 15,-19-3-2-15,1-8 0 16,-9-10 3-16,0-3-3 16,0-10 0-16,0-8 0 15,0-7-1-15,0-2-23 16,0 0-30-16,0 0-36 15,0 0-94-15,-17 0-164 16,-10 0-219-16</inkml:trace>
  <inkml:trace contextRef="#ctx0" brushRef="#br1" timeOffset="116079.6928">23426 9107 97 0,'-24'-6'574'16,"24"5"-400"-16,0-6 28 15,0-6-89-15,41-4-70 16,21-5-1-16,40-5-10 16,18 0-20-16,18 0-12 15,-9-11-81-15,-27-16-655 16</inkml:trace>
  <inkml:trace contextRef="#ctx0" brushRef="#br1" timeOffset="157410.7636">6553 11451 216 0,'0'0'105'0,"0"0"-18"16,0 0-6-16,0 0-44 15,0 0-16-15,0 0 1 16,0 0 10-16,0 19 10 15,0-19-15-15,0 1 2 0,0 2 1 16,0-3 1 0,0 0 0-16,9 2 3 0,-4-2 0 15,4 0 6-15,3 0 2 16,6 0 7-16,14 0-17 16,-6 0-11-16,18-10-3 15,-3 3-8-15,12-1-2 16,-9-4-5-16,-12 7 1 15,3 0-3-15,-9-1 0 16,1 0 1-16,-1 0 1 16,-3-3-3-16,-5-1-2 15,8-2-79-15,-17 6-140 16,-9-3-298-16</inkml:trace>
  <inkml:trace contextRef="#ctx0" brushRef="#br1" timeOffset="157707.6405">6878 11349 184 0,'0'0'393'16,"0"0"-254"-16,0 0-2 15,0 0-85-15,0 0 16 16,0 0 9-16,-18-32 1 0,18 32 0 16,0 0 0-16,-6 0-24 15,6 0-12-15,0 0-42 16,0 30-12-16,32 8 12 16,4 15 7-16,5 0-7 15,-6-3-3-15,0-7-109 16,-18-12-201-16</inkml:trace>
  <inkml:trace contextRef="#ctx0" brushRef="#br1" timeOffset="158785.8333">8054 10407 143 0,'0'0'348'0,"0"0"-233"0,0 0-32 16,0 0-35-16,0 0 11 15,0 0 9-15,-9 0-3 16,9 0-2-16,0 0-4 15,0 0-1-15,0 0-9 16,0 0-19-16,0 0-9 16,0 0-14-16,0 0 3 15,0 0-8-15,0 0 2 16,0 0 8-16,0-4 12 16,18-12 11-16,17 0 15 15,0 0-29-15,-8-6-5 16,-4 12-9-16,3-7 0 15,-8 11 1-15,-9-3 3 16,0 4-3-16,-1 5 2 16,-8 0-2-16,0 0-4 0,0 0-4 15,0 0-1 1,0 0-56-16,0 5-265 0</inkml:trace>
  <inkml:trace contextRef="#ctx0" brushRef="#br1" timeOffset="160551.4659">14487 11760 623 0,'0'0'207'0,"0"0"-43"0,0 0-15 15,0 0-59-15,0 0-39 16,0 0-9-16,0 0-9 16,-61-101-15-16,61 101-18 15,0 27-2-15,44 20 2 16,8 11 5-16,7 6 0 15,2 5 0-15,7-9-2 16,-7-6-1-16,-2-7 0 16,-7-8-2-16,-16-12 0 15,-4-12 0-15,-15-10 0 16,-8-5 7-16,0 0-2 16,-9 0 8-16,0-27 7 15,9-10-11-15,-9-12-9 0,8-3 5 16,1-6-4-1,0-13 1-15,9 2 0 0,-1 2-1 16,7 5 0-16,2 14-1 16,0 5 0-16,9 20-1 15,-2 8-1-15,-7 6-2 16,9 9-23-16,-9 0-127 16,1 11-150-16,-13 15-271 15</inkml:trace>
  <inkml:trace contextRef="#ctx0" brushRef="#br1" timeOffset="160957.7192">15433 12075 708 0,'0'0'97'0,"0"0"145"15,0 0-97-15,0 0-72 16,0 0-41-16,0 0-28 0,0 15 9 15,23 29 20-15,-5 20-6 16,-10-5 0-16,1 4-11 16,0-9-10-16,-9-6 3 15,0-10-9-15,0-8 0 16,0-12 0-16,0-3 0 16,0-10-36-16,0-5-138 15,0 0-85-15,-9-15-135 16</inkml:trace>
  <inkml:trace contextRef="#ctx0" brushRef="#br1" timeOffset="161395.2654">15149 12230 629 0,'0'0'68'0,"0"0"134"16,0 0-119-16,0 0-63 15,0 0-2-15,0 0 8 16,85-98-2-16,-50 78-6 16,9-2-4-16,23 2-3 15,3-2-6-15,15 0-4 16,0 2-1-16,-6 7 0 16,-3 4-12-16,-32 4-21 15,-12 2 18-15,-23 2 4 0,-9 1 10 16,0 0 1-16,0 0 5 15,0 0 26-15,0 0 26 16,0 0-13-16,0-4-14 16,0 4 4-16,0 0 6 15,0 0-11-15,0 0-18 16,0 8-11-16,0 19-9 16,0 10 9-16,0 10 2 15,0 7 6-15,9 4-7 16,-9 6 6-16,0-11-7 15,0-5 1-15,0-9-2 16,0-14 1-16,0-7-17 0,0-7-74 16,0-7-53-1,0-4-67-15,0 0-117 0</inkml:trace>
  <inkml:trace contextRef="#ctx0" brushRef="#br1" timeOffset="161723.8339">15989 12293 366 0,'0'0'341'0,"0"0"-176"16,0 0-64-16,0 0-50 15,0 0-31-15,0 0-2 0,96-74 22 16,-55 46-11 0,-6 1-10-16,1 2-12 0,-19 3-1 15,-8 2-3 1,0 2-2-16,-9 2 3 0,0 5 16 15,0-3 18 1,-18 11 11-16,9-1 5 0,1 4-6 16,8 0-31-1,-9 0-17-15,9 22 0 0,0 25 1 16,0 8 0-16,0 9 3 0,0-1-1 16,0 1 3-1,0-9-6-15,9-7-1 0,-1-6-3 16,-8-5-99-1,0-10-135-15,0-12-249 16</inkml:trace>
  <inkml:trace contextRef="#ctx0" brushRef="#br1" timeOffset="162093.9279">16609 12084 718 0,'0'0'190'16,"0"0"44"0,0 0-105-16,0 0-52 0,0 0-36 15,0 0-17-15,0-31-6 16,32 21-8-16,12-2-4 16,9 1-3-16,-3 2-2 0,2 1-2 15,-8 4-1 1,-11 4-100-16,-25 0-162 15,-8 0-278-15</inkml:trace>
  <inkml:trace contextRef="#ctx0" brushRef="#br1" timeOffset="162333.889">16548 12305 716 0,'0'0'124'16,"0"0"34"-16,0 0-86 15,0 0-7-15,0 0 4 16,0 0-6-16,222-54-27 16,-160 37-27-16,-4 2-9 15,-5 7-15-15,-9 3-196 0,-35-3-564 16</inkml:trace>
  <inkml:trace contextRef="#ctx0" brushRef="#br1" timeOffset="165728.1385">17502 11909 236 0,'0'0'135'0,"0"0"-8"15,0 0-45-15,0 0-26 16,0 0 7-16,0 0 14 16,0 0 9-16,0-5 5 15,-9 0-23-15,9 0-27 16,-9-2 10-16,9-3-12 15,-8 0-9-15,8 4 1 16,0-6-7-16,0-2-4 16,0 2-15-16,0-3-2 15,8-2-1-15,19 7-2 16,5 1-1-16,-6 1 0 16,1 4 1-16,-1 4-5 15,0 0 0-15,1 16-6 0,-4 11 1 16,-14 10 2-16,-9 4 6 15,0 2 2-15,0-4-2 16,-18-7 2-16,-5-5 0 16,5-6 2-16,1-12 1 15,17-8 3-15,-9-1-2 16,9 0-2-16,0 0-2 16,0 0-1-16,0 0-6 15,0 0 7-15,0 0 4 16,26 0-3-16,1 0-1 0,5 0-1 15,12 0-1 1,0 0 0-16,-12 22-2 0,3 0 2 16,-17 8-2-16,-18 2-4 15,0 2 1-15,0 1 7 16,-36-6 2-16,-22 1 9 16,5-12-5-16,-14-3-4 15,5-10-1-15,10-5-1 16,-7 0-14-16,6 0-81 15,13-20-97-15,4 2-290 16</inkml:trace>
  <inkml:trace contextRef="#ctx0" brushRef="#br1" timeOffset="166181.2425">18333 11931 362 0,'0'0'334'16,"0"0"-133"-16,0 0-83 16,0 0-81-16,0 0-29 15,0 0-6-15,18 17 22 16,17 3 16-16,18 7 3 15,5 0-6-15,4-1-12 16,-4 1-12-16,-14 0-6 16,0-2-7-16,-12 3-3 15,-14-9 2-15,-18 0-66 16,0-6-60-16,0-9-114 16,0-4-266-16</inkml:trace>
  <inkml:trace contextRef="#ctx0" brushRef="#br1" timeOffset="166431.2471">18643 11944 665 0,'0'0'102'16,"0"0"152"-16,0 0-145 16,0 0-109-16,0 0 18 15,0 0-13-15,-111 99-2 16,58-46 5-16,4-6-2 0,14-3-6 15,8-12-1 1,10-5-10-16,8-16-128 0,0-11-163 16</inkml:trace>
  <inkml:trace contextRef="#ctx0" brushRef="#br1" timeOffset="166665.6191">18292 12151 498 0,'0'0'150'16,"0"0"61"-16,0 0-64 0,0 0-66 15,0 0-37-15,0 0-6 16,111-61-21-16,-43 41-17 15,11 3 0-15,-3-1-64 16,3-1-313-16</inkml:trace>
  <inkml:trace contextRef="#ctx0" brushRef="#br1" timeOffset="167009.4583">19358 11867 865 0,'0'0'106'0,"0"0"122"16,0 0-110-16,0 0-60 16,0 0-41-16,0 0-17 15,-9 5 4-15,9 27 0 16,9 16 15-16,14-1 3 0,-5 7-16 16,-10-5-2-1,1 4-2-15,0-10-4 0,-9-7 1 16,0-4-3-16,0-10-71 15,-9-12-75-15,-26-10-89 16,3 0-185-16</inkml:trace>
  <inkml:trace contextRef="#ctx0" brushRef="#br1" timeOffset="167275.0082">19056 11921 602 0,'0'0'93'16,"0"0"161"-16,0 0-115 15,0 0-51-15,0 0-39 16,0 0 4-16,0 0-11 16,-9-34-9-16,44 23-16 15,15-10-7-15,20 6 2 16,7-7-6-16,-7 7-1 15,6 3-4-15,-15 8-1 16,-2 4-5-16,-24 0-36 16,0 0-103-16,-26 16-88 15,-9 4-151-15</inkml:trace>
  <inkml:trace contextRef="#ctx0" brushRef="#br1" timeOffset="167587.5913">19141 12347 459 0,'0'0'170'15,"0"0"-28"-15,0 0-31 16,0 0-39-16,0 0-12 15,0 0 22-15,61-5 8 0,-11-2-26 16,3-8-14-16,0 5-17 16,5 4-20-16,4-5-6 15,-13 6-6-15,-5 4-1 16,9-4-19-16,-3 1-105 16,-6-1-81-16,-1-7-150 15,-10-8-97-15</inkml:trace>
  <inkml:trace contextRef="#ctx0" brushRef="#br1" timeOffset="167775.0066">19922 12116 452 0,'0'0'217'0,"0"0"26"16,0 0-64-16,0 0-35 16,0 0-36-16,0 0-32 0,0-14-34 15,0 29-31-15,0 27-8 16,0 13 15-16,0 13-3 15,9 9-10-15,0-8-1 16,9-6-4-16,-18 0-1 16,8-8-58-16,-8-15-152 15,0-17-397-15</inkml:trace>
  <inkml:trace contextRef="#ctx0" brushRef="#br1" timeOffset="171479.2158">8681 10056 179 0,'0'0'190'0,"0"0"-71"16,0 0-41-16,0 0-41 16,0 0 19-16,0 0 16 15,0 0-11-15,0 0 11 16,0-6 2-16,0 6-10 16,0 0-24-16,0 0-17 15,0 0-9-15,0 0-9 16,0 0-5-16,0 0-9 0,0 0 9 15,0 0 1-15,0 0 7 16,0 0-5-16,0 0-3 16,0 0 9-16,0 0 13 15,3 0-12-15,20 0-6 16,3-11 2-16,9 2-2 16,1-2-4-16,-13 7-3 15,-5-3 2-15,-1 7-35 16,1-5-40-16,-10 3-54 15,1-3-82-15,0-3-112 16</inkml:trace>
  <inkml:trace contextRef="#ctx0" brushRef="#br1" timeOffset="171651.0872">8681 10056 293 0</inkml:trace>
  <inkml:trace contextRef="#ctx0" brushRef="#br1" timeOffset="171838.7511">8681 10056 293 0,'114'-95'161'0,"-117"88"-21"0,-3 1-44 0,-3 2-1 0,9-1-27 15,0 3-4-15,-9-1-3 0,9 3 14 16,0 0-9-16,-8 0-16 15,8 0-5-15,0 0-4 16,0 0-8-16,0 0-15 16,0 0-13-16,0 0-5 15,0 5-12-15,32 27 9 16,3 5-2-16,9 11-38 16,-9 1-145-16,-9-2-193 15</inkml:trace>
  <inkml:trace contextRef="#ctx0" brushRef="#br1" timeOffset="173480.3639">9248 11694 282 0,'0'0'194'0,"0"0"-67"15,0 0-6-15,0 0-20 16,0 0 1-16,0 0-15 16,0 0-7-16,0 0-11 15,0 0-19-15,0 0-6 16,0 0-11-16,0 0-4 15,0 0-13-15,0 0-2 16,0 0-6-16,0 0-1 16,27-15 1-16,17 0 4 0,5-3-3 15,-13 3-9-15,-1-1 3 16,-18 15-3-16,-8-2 1 16,-9 3-1-16,0 0-1 15,6 0-6-15,-6 0-5 16,0 0-85-16,0 14-86 15,0-7-244-15</inkml:trace>
  <inkml:trace contextRef="#ctx0" brushRef="#br1" timeOffset="174950.4833">20361 12155 417 0,'0'0'121'0,"0"0"63"16,0 0-49-16,0 0-19 16,0 0-37-16,0 0-15 0,0 0-14 15,-61-11-11 1,61 11-5-16,0 0-6 0,0 0-6 16,0 0-12-16,0 0-10 15,0 0-3-15,0 0-3 16,0 0 6-16,18 0 1 15,17 0 8-15,26-5 5 16,6-10-9-16,18-7-4 16,-6 5 9-16,-3 1-8 15,-14 0 0-15,-30 15-2 16,-6-3-2-16,-26 4-27 16,0 0-38-16,0 0-29 0,0 0-50 0,0 0-71 15,0 0-220-15</inkml:trace>
  <inkml:trace contextRef="#ctx0" brushRef="#br1" timeOffset="175216.1274">20558 11921 509 0,'0'0'109'16,"0"0"41"-16,0 0-22 15,0 0-31-15,0 0 6 0,0 0-16 16,0-54-9-16,0 54-32 16,0 0-31-16,0 26-14 15,0 10 12-15,0 10 0 16,0 5-5-16,8 8-7 16,10 7-2-16,-1 2 1 15,1-5-58-15,-9 1-176 16,-9-16-204-16</inkml:trace>
  <inkml:trace contextRef="#ctx0" brushRef="#br1" timeOffset="176544.4723">21468 11924 660 0,'0'0'118'16,"0"0"82"-16,0 0-87 16,0 0-55-16,0 0-14 15,0 0 23-15,-32-74-14 16,32 74-9-16,0 0-22 16,-9 11-22-16,9 21 0 15,0 11 0-15,-9 16 4 16,0-1 6-16,-8 6-8 15,-1-2-2-15,-8-7 0 16,11-7 1-16,-2-16 1 16,8-11 0-16,0-14-2 15,9-3 1-15,0-4 2 0,0 0 3 16,0 0 0 0,0 0-2-16,0 0-3 0,18-9 3 15,23-3-3-15,11-3-1 16,7-2-1-16,20 2 0 15,14-6 1-15,1 5-4 16,-6-2-1-16,-12 1-23 16,-32 4-4-16,-9 3-26 15,-12 3-31-15,-23 7-29 16,0 0-50-16,0 0-182 16</inkml:trace>
  <inkml:trace contextRef="#ctx0" brushRef="#br1" timeOffset="176794.4739">21752 12096 585 0,'0'0'68'15,"0"0"160"-15,0 0-48 16,0 0-61-16,0 0-8 16,0 0-33-16,-50-44-40 15,50 44-23-15,0 18-12 16,0 23 7-16,9 3 2 15,14 12-8-15,-5 6-3 16,-10-3-1-16,10 3-6 16,-9-7-72-16,0-13-185 15,-9-11-198-15</inkml:trace>
  <inkml:trace contextRef="#ctx0" brushRef="#br1" timeOffset="177122.636">22723 11881 66 0,'0'0'807'15,"0"0"-605"-15,0 0-29 16,0 0-68-16,0 0-57 16,0 0-28-16,0 0-19 15,0-5 3-15,0 41 3 16,18 8 2-16,-1-5 2 16,-2 9-10-16,-6-6-1 15,0-3 2-15,-9-2-2 16,0-7 0-16,0-10-65 15,0-3-94-15,0-11-72 16,-18-6-157-16</inkml:trace>
  <inkml:trace contextRef="#ctx0" brushRef="#br1" timeOffset="177372.6056">22431 11971 648 0,'0'0'100'0,"0"0"104"16,0 0-92-16,0 0-62 16,0 0-20-16,0 0 11 15,8-84 5-15,19 69-7 16,-1 4-11-16,15-10-7 16,3 4-7-16,9-3-7 15,5 4-6-15,4 5-1 16,5 3 0-16,-14 8-24 15,-12 0-115-15,-24 4-110 16,-17 15-168-16</inkml:trace>
  <inkml:trace contextRef="#ctx0" brushRef="#br1" timeOffset="177622.6087">22404 12310 48 0,'0'0'522'0,"0"0"-422"16,0 0 30-16,0 0-42 15,0 0 5-15,0 0-5 16,164-38-12-16,-102 12-13 0,5 3-5 16,9-2-22-16,-14 1-23 15,5 5-10-15,-14 8-3 16,-18 10-55-16,-9 1-144 15,-17 0-250-15</inkml:trace>
  <inkml:trace contextRef="#ctx0" brushRef="#br1" timeOffset="178075.8271">23186 12337 195 0,'0'0'559'16,"0"0"-368"-16,0 0-1 16,0 0-88-16,0 0-39 15,0 0-11-15,26-59 7 16,0 47-28-16,1-3-10 15,-7 10-11-15,1 0 0 16,5 5-10-16,-8 5 0 16,8 22-3-16,-17 10-1 15,-9 12-2-15,0 5 2 0,-18-3 2 16,-26 3 2 0,-5-7-1-16,5-8 3 0,9-9 0 15,8-12 3-15,13-7 2 16,5-6-6-16,9-1-1 15,0-4-5-15,0 0 3 16,0 0 1-16,9 0 1 16,23 0 7-16,29 0 0 15,7-15 2-15,11-6-9 16,-3 2 0-16,9-4-8 16,-6 1-78-16,-30-5-179 15,-14 0-395-15</inkml:trace>
  <inkml:trace contextRef="#ctx0" brushRef="#br1" timeOffset="178388.2446">23780 12053 809 0,'0'0'116'15,"0"0"111"-15,0 0-93 16,0 0-44-16,0 0-32 0,0 0-31 16,9-37-16-16,11 20 5 15,18 6-7-15,6-6-6 16,0 7-3-16,15-3 0 15,-16 6-4-15,7 6-19 16,-6 1-125-16,-26 0-245 16,-18 0-345-16</inkml:trace>
  <inkml:trace contextRef="#ctx0" brushRef="#br1" timeOffset="178575.7504">23771 12246 740 0,'0'0'114'0,"0"0"85"0,0 0-57 16,0 0-82-16,0 0-17 16,0 0-3-16,266-80-31 15,-137 48-9-15,0-12-283 16</inkml:trace>
  <inkml:trace contextRef="#ctx0" brushRef="#br1" timeOffset="212683.3439">26639 3218 489 0,'0'0'178'0,"0"0"-5"0,0 0-84 16,0 0-14 0,0 0-5-16,0 0-16 0,0 0-17 15,0-17-8-15,0 17-9 0,0 0-10 16,0 0-10 0,0 0-4-16,0 0 4 0,35 0 5 15,24 0 5 1,2-1 6-16,16-13-6 0,-13-6-3 15,0 4-5 1,-11 0 0-16,-21 4-1 16,-5 4 0-16,-10 0-1 0,-8 1-3 15,0 0-34 1,-9 7-36-16,0-2-38 0,0 2-65 16,-9 0-85-1,-17 0-160-15</inkml:trace>
  <inkml:trace contextRef="#ctx0" brushRef="#br1" timeOffset="212963.3927">26853 3060 99 0,'0'0'359'16,"0"0"-210"0,0 0 6-16,0 0-45 0,0 0-19 15,0 0-1 1,0-39 6-16,0 39-21 0,0 0-38 15,0 0-37 1,0 17-15-16,0 15 15 0,9 12 14 16,8-1-5-16,10 9-1 0,-10-5-8 15,-8 2-5 1,-6 0-16-16,-3 1-76 0,0-4-114 16,0-11-247-1</inkml:trace>
  <inkml:trace contextRef="#ctx0" brushRef="#br1" timeOffset="213621.9001">27842 2965 586 0,'0'0'143'16,"0"0"103"-16,0 0-98 15,0 0-60-15,0 0-22 16,0 0-33-16,0-19-33 16,3 51 11-16,6 14-2 15,3 5 26-15,-4 8-10 0,1-5-17 16,0-4-1 0,-9-6-1-16,9-4-5 0,-9-9 0 15,0-4-1-15,0-4-10 16,0-3-102-16,0-7-52 15,-9-5-135-15,-17-8-222 16</inkml:trace>
  <inkml:trace contextRef="#ctx0" brushRef="#br1" timeOffset="214028.156">27626 3294 538 0,'0'0'105'16,"0"0"-12"-16,0 0-51 0,240-73-7 16,-161 58-3-16,-12 1-12 15,-23 5 3-15,0 5-1 16,-27 2-12-16,-2-1-3 16,-6 3 3-16,-9 0-5 15,0 0-5-15,0 0 0 16,0 12 0-16,0 8 10 15,0 5 32-15,0 3-15 16,0-4-14-16,0-2 3 16,0 0-10-16,9-7 5 15,17 2-6-15,-8-7-2 16,8-7 1-16,3-3 20 0,0 0 13 16,-2 0 3-16,-10-13-8 15,-8-8 4-15,0-2 1 16,-9-4-9-16,0-2-8 15,-9 5-11-15,-17 0-7 16,-18 10-2-16,-6 14-17 16,6 0-8-16,-14 21-101 15,5 12-83-15,18-2-165 16</inkml:trace>
  <inkml:trace contextRef="#ctx0" brushRef="#br1" timeOffset="214575.1219">28881 3243 629 0,'0'0'219'0,"0"0"-38"16,0 0-106-16,0 0-18 15,0 0-11-15,0 0-2 16,0-8-17-16,0 8-8 16,0 0 0-16,0 0-8 15,0 0-5-15,0 0-4 16,18-4-2-16,40 1 43 0,7-4 6 15,17-1-27 1,-15 1-10-16,-14 1-5 0,-9-5 1 16,-27 10-2-16,-8 1-4 15,-9 0 0-15,0 0-2 16,0 0-6-16,0 0-28 16,0 1-140-16,-9 7-102 15,-8-8-586-15</inkml:trace>
  <inkml:trace contextRef="#ctx0" brushRef="#br1" timeOffset="215075.0475">29876 3209 749 0,'0'0'170'0,"0"0"11"16,0 0-106-16,0 0-44 16,0 0 1-16,0 0-11 15,0-12-18-15,0 12-3 16,18 0 0-16,26 0 26 15,23-8 4-15,-2-2-14 16,17-3-8-16,-6 1 2 16,-15 0-6-16,-23 4-1 15,-9 3-1-15,-29 5-2 0,0 0-21 16,0 0-80 0,-20 0-82-16,-18 0-167 0,-6 0-202 15</inkml:trace>
  <inkml:trace contextRef="#ctx0" brushRef="#br1" timeOffset="215278.1755">30049 3024 545 0,'0'0'108'15,"0"0"140"-15,0 0-143 16,0 0-59-16,0 0-17 16,0 0 5-16,94 14 15 15,-47 15-7-15,17 10 0 16,-11 0 5-16,-4 2-9 0,-13-3-30 15,-19-2-8 1,-17 4 0-16,0-2-15 0,-9 0-100 16,-43-10-78-16,-24-9-269 15</inkml:trace>
  <inkml:trace contextRef="#ctx0" brushRef="#br1" timeOffset="215731.5087">30872 3251 869 0,'0'0'113'0,"0"0"53"15,0 0-117-15,0 0-37 0,0 0 3 16,0 0-5-16,43 0 16 16,1 0 39-16,24 0-30 15,-7 0-13-15,6-4-4 16,-5-2-9-16,-24-4-6 16,9 3-3-16,-30 4 0 15,-17 3-29-15,0 0-89 16,0 0-38-16,-26 0-87 15,-24 0-249-15</inkml:trace>
  <inkml:trace contextRef="#ctx0" brushRef="#br1" timeOffset="215950.1866">30872 3251 299 0,'79'-101'249'0,"-88"85"-6"16,0 6-54-16,9 5-35 15,0 4-41-15,0 1-24 16,0 0-41-16,0 0-27 15,0 6-21-15,0 21 7 16,0 14 2-16,9 8 19 16,17 1-11-16,-14-3-3 15,8 0-11-15,-11-1-3 16,-9-7-2-16,0-1-18 16,0-6-118-16,0-15-137 15,0-14-465-15</inkml:trace>
  <inkml:trace contextRef="#ctx0" brushRef="#br1" timeOffset="216387.9437">31293 3161 865 0,'0'0'48'0,"0"0"151"16,0 0-50-16,0 0-111 0,0 0 6 15,0 0-28 1,9-37-16-16,-9 47-2 0,17 18 2 16,1 11 16-16,-1 3-6 15,4 3 1-15,8 4-6 16,-2-10 2-16,-10-6-7 15,1-6 3-15,-1-10 2 16,-5-7-4-16,-3-10 0 16,-3 0-1-16,-6 0 11 15,0 0 7-15,0 0 13 16,2-4-3-16,10-16-15 16,-12-12-5-16,9-10-3 15,-9-1 4-15,0-4-2 16,0 8-1-16,0 7-1 15,0 9-5-15,0 11-5 0,0 8 2 16,0 4-36-16,0 0-84 16,0 0-244-16</inkml:trace>
  <inkml:trace contextRef="#ctx0" brushRef="#br1" timeOffset="216942.0251">31826 3310 540 0,'0'0'36'16,"0"0"165"-16,0 0-76 31,0 0-31-31,0 0-34 0,0 0 5 15,155 5-28-15,-146-5-2 16,-1 0 24-16,-8 0-25 16,9-9-6-16,-9-2-8 15,0-1-10-15,0-3-1 16,0-2-1-16,0 2-8 16,-9-1 3-16,-8-3 7 15,-1 1 0-15,-8 1 17 16,8 2-13-16,-5 6 0 15,5 1-5-15,10 3-6 16,8 5-3-16,-9 0-7 0,-9 0 4 16,1 18 3-1,-10 9 7-15,4 5-3 0,8 0 2 16,15-2-2 0,0 2-2-16,0 0 1 0,15-5 0 15,17 3 3 1,12-3-3-16,-9-4-2 0,6-6 6 15,-6-2 0-15,9-5-6 0,-3-1 2 16,-6-8 4 0,0-1-5-16,-8 0 1 0,5 0 5 15,3-5-6 1,-17-5-1-16,-1-3-2 0,-8 4-36 16,-9 8-66-1,0-4-135-15,-18 3-455 0</inkml:trace>
  <inkml:trace contextRef="#ctx0" brushRef="#br1" timeOffset="217752.1172">30392 4335 749 0,'0'0'94'0,"0"0"131"0,0 0-93 16,0 0-85-1,0 0-39-15,0 0-8 0,-18 19 0 16,18 20 27 0,9 4-3-16,17 4-2 0,-8-2-14 15,11-9 2 1,0-4-3-16,-2-9-2 0,-10-5-3 15,-8-7 2-15,0-7-2 0,-1-4-1 16,-8 0 8 0,0 0 15-16,9-13 27 0,-9-14-27 15,0-8-18 1,9-8-2-16,-9 5 2 0,0-5 1 16,9 7-5-1,-9 8 2-15,0 10 2 0,0 8-5 16,0 5-2-1,0 3 0-15,3 2-3 0,5 0-31 16,13 0-167-16,-3 2-73 16,-10 4-128-16</inkml:trace>
  <inkml:trace contextRef="#ctx0" brushRef="#br1" timeOffset="218152.4436">31053 4465 685 0,'0'0'111'16,"0"0"125"-1,0 0-116-15,0 0-44 0,0 0-17 16,0 0-27-1,-53-21-18-15,30 29-3 0,5 15-5 16,1 4 4-16,8-1-9 0,9 1-1 16,0-5 0-1,0-3-2-15,35-7 2 0,-3-6 2 16,3-6 4 0,1 0 1-16,-19 0 5 0,4 0-1 15,-13-17-2 1,-2 2-2-16,-6-8 1 0,0 2-4 15,0-3 1-15,-17 6-5 16,-10 3-6-16,1 9-19 16,8 6-54-16,1 0-94 15,-1 0-63-15,7 0-121 16</inkml:trace>
  <inkml:trace contextRef="#ctx0" brushRef="#br1" timeOffset="218292.3977">31053 4465 798 0</inkml:trace>
  <inkml:trace contextRef="#ctx0" brushRef="#br1" timeOffset="218452.3851">31053 4465 798 0,'222'-130'142'0,"-222"124"110"0,0 6-129 0,0 0-73 15,0 0-32 1,0 0-9-16,0 13-6 0,0 15 7 15,9 11 8-15,9 4-4 0,-1 1-5 16,1-6-8 0,-9 3-1-16,-1-7-2 0,-8-4-35 15,0-2-73 1,0-11-46-16,0-13-81 0,0-4-161 16</inkml:trace>
  <inkml:trace contextRef="#ctx0" brushRef="#br1" timeOffset="218702.3962">31466 4248 719 0,'0'0'155'0,"0"0"85"15,0 0-111-15,0 0-103 16,0 0-8-16,0 0 26 15,29 57 5-15,0-15-13 0,-11 8-6 16,-1-4-9 0,1-2-10-16,-9-3-5 0,-1-10-3 15,1-3-3 1,0-6 0-16,-9-3-4 0,0-6-32 16,0-3-56-1,0-5-76-15,-9-5-90 0,-8 0-175 16</inkml:trace>
  <inkml:trace contextRef="#ctx0" brushRef="#br1" timeOffset="219823.1484">31457 4529 370 0,'0'0'265'0,"0"0"-43"0,0 0-85 15,0 0-89 1,0 0-16-16,0 0 3 0,120-46-10 15,-56 36-9-15,9-3 0 16,4 1-6-16,2-2-10 16,-21 1 2-16,-5 5-5 15,-18 4-8-15,-18 0-4 16,-2 4 15-16,-15-3 0 16,0 3-1-16,0-3 1 15,-32 3-10-15,-12 0 10 16,-9 0 5-16,-14 12 6 15,14 11-4-15,4-1 9 16,5 2-2-16,26-2 4 0,9-6 1 16,9 0-13-1,0 0 1-15,9-7 3 0,35-4-3 16,3-5 10 0,8 0-7-16,-2 0-3 0,-3 0-4 15,-15-14-1 1,-17 2-2-16,-10-1-14 0,-8-4-4 0,0 0 6 15,0-1 9-15,0-2 3 16,-26 5 0-16,0 3 0 16,8 6 2-16,9 3 7 15,9 3-7-15,0 0-2 16,0 0-4-16,0 0-8 16,0 12 7-16,18 2 5 15,17-4 3-15,9 1-3 0,-3-5 3 16,12-6 2-16,-7 0-3 15,10 0 2-15,-3 0-2 16,-24-14 1-16,9 1 0 16,-29-4 1-16,-9 2 2 15,0-3 0-15,0 2-6 16,0 1-2-16,-27 5-8 16,-2 5-1-16,0 5 4 15,3 0-3-15,-1 15 8 16,10 12 2-16,17 4-1 15,0 1-4-15,0-4-2 16,0-8 7-16,26-5 0 16,0-5-1-16,1-6 1 15,-7-1-3-15,-5-3-5 16,-1 0-13-16,-14 0 2 0,0-14-8 16,0-2-2-16,0-6 23 15,0 2 6-15,0-2 4 16,0 10 30-16,0 6 0 15,9 6-10-15,26 0-18 16,9 16 5-16,24 16 6 16,2 7 9-16,6 4-4 15,-23-1 4-15,-12 5-6 16,-24-2-19-16,-17 6-1 16,-26-6-7-16,-24-8 6 15,-11-14-28-15,11-16 16 16,6-7-3-16,26 0 16 0,1-23 0 15,8-2 0-15,9-5-4 16,0 4 4-16,0 1 5 16,26 3 0-16,9 2-3 15,9-4 3-15,15 1-4 16,-6-1 4-16,5 0 0 16,-5-7-4-16,-3-1-1 15,-24-3 7-15,0 1-6 16,-26 1 8-16,0 3-2 15,0 5-3-15,-9 10 3 16,-17 4 14-16,9 11-6 16,-13 0-8-16,10 35-3 15,-7 12-2-15,19 6 6 0,8-5 1 16,0 4-7-16,44-10-2 16,40-8 0-16,19-13-2 15,5-19-151-15,0-2-371 16</inkml:trace>
  <inkml:trace contextRef="#ctx0" brushRef="#br1" timeOffset="227448.4">27070 6515 443 0,'0'0'153'0,"0"0"-11"16,0 0-69-16,0 0-44 16,0 0 9-16,0 0-8 15,0 0-1-15,49 0 1 16,-40 0 4-16,9 0-4 16,-1 0-5-16,1 0-2 15,14 0 10-15,-6-5-9 0,18 1-7 16,-9-2-2-1,6 0 0-15,-6-1-9 16,-8-2 4-16,-10 6-1 0,1-1 2 16,-6 0-9-16,-1-1 2 15,7 3-2-15,-9-3-1 16,-1 3-1-16,1 2-2 16,0 0-5-16,-9 0-115 15,0 0-167-15,0 9-293 16</inkml:trace>
  <inkml:trace contextRef="#ctx0" brushRef="#br1" timeOffset="227964.0309">28261 6201 499 0,'0'0'98'0,"0"0"149"15,0 0-123-15,0 0-30 16,0 0 2-16,0 0-8 16,-15-71-7-16,9 71-22 15,3 0-21-15,3 0-23 16,0 0-15-16,0 15-12 15,0 18 7-15,0 16 5 16,0 8 9-16,0-2-9 16,0 2 0-16,0-6 0 15,0-4 2-15,0 1-2 16,0-7 0-16,0-8-3 16,0-6 2-16,0-5-11 0,0-5-72 15,0-9-59-15,0-8-105 16,-8 0-199-16</inkml:trace>
  <inkml:trace contextRef="#ctx0" brushRef="#br1" timeOffset="228479.771">27971 6487 498 0,'0'0'125'16,"0"0"55"-16,0 0-108 16,0 0-49-16,0 0 7 15,0 0-5-15,94-34-9 16,-47 24-5-16,17-3 3 16,-3 7-6-16,7-6-6 15,-7-2-2-15,-2 8 2 16,-24-5-2-16,-9 6 1 15,-8 0 0-15,-4 0 1 16,-14 5 4-16,0 0-5 16,0 0 19-16,0 0-2 15,0 0-9-15,-14 0 1 16,-13 7 9-16,-8 13-13 0,9 0 2 16,8 7 3-16,18 0 3 15,0-2 0-15,0-7-2 16,0 2-9-16,9-8 2 15,18-1 4-15,-1-7 1 16,9-4 5-16,-3 0 9 16,-6 0 2-16,1-10 3 15,-10-7 2-15,-8-6-7 16,-9 3-2-16,0-5-2 16,0 3-7-16,0 6-10 15,-17-4-3-15,-10 8-7 16,1 1-3-16,8 11-70 15,-5 0-101-15,5 11-243 0</inkml:trace>
  <inkml:trace contextRef="#ctx0" brushRef="#br1" timeOffset="228854.7759">28846 6487 173 0,'0'0'374'16,"0"0"-188"-16,0 0-54 15,0 0-100-15,0 0 13 16,0 0-17-16,103-40 14 16,-42 28 3-16,-2-3 4 15,2-1-15-15,-2 4-5 16,-7 0-4-16,-14 3-17 16,0 4-4-16,-11 0-4 15,-10 3-2-15,-8 2-22 16,-9 0-75-16,0 0-28 0,0 0-130 15,-17 2-218 1</inkml:trace>
  <inkml:trace contextRef="#ctx0" brushRef="#br1" timeOffset="229104.7707">29095 6265 524 0,'0'0'188'0,"0"0"9"16,0 0-94-16,0 0-12 16,0 0-2-16,0 0-28 15,0-25-42-15,0 49-11 16,0 16-8-16,0 10 24 0,0 4-3 16,0 5-13-16,0-2-7 15,9-1-1-15,8 3-3 16,-8-6-153-16,-9-16-176 15</inkml:trace>
  <inkml:trace contextRef="#ctx0" brushRef="#br1" timeOffset="229651.6507">29812 6525 388 0,'0'0'235'16,"0"0"-71"-16,0 0-31 15,0 0-79-15,0 0-14 16,0 0 0-16,-3-1 8 16,27-6 3-16,11-8-12 15,26 5-21-15,15-4 1 16,9-2-4-16,-6 5 0 16,15-1-7-16,-9 3 3 15,-15 3 0-15,-3 3-5 16,-23-5 3-16,-18 8-2 15,-17 0-6-15,0 0-1 0,-9 0-5 16,0 0-34-16,0 0-96 16,-26 0-102-16,-9 0-237 15</inkml:trace>
  <inkml:trace contextRef="#ctx0" brushRef="#br1" timeOffset="229948.5654">30315 6330 489 0,'0'0'135'0,"0"0"79"0,0 0-110 16,0 0-54-16,0 0-3 15,0 0-2-15,59-3-3 16,-15 3-7-16,3 0-6 15,17 0-5-15,-11 12-2 16,-3 14-3-16,2 1-12 16,-17 6-1-16,-11 4-3 15,-15 8-3-15,-9 1-13 16,-24-3 11-16,-29-1-3 16,-8-5-60-16,-6-3-96 15,-7-21-219-15</inkml:trace>
  <inkml:trace contextRef="#ctx0" brushRef="#br1" timeOffset="231140.6813">31000 6549 576 0,'0'0'149'0,"0"0"7"0,0 0-111 16,0 0-31-1,0 0-6-15,0 0 13 0,0 0 6 16,0 0 19 0,0 0-2-16,0 0 8 0,0 0-6 15,18 0-3-15,26-2-10 16,3-11-1-16,17 3-17 15,-3-4-11-15,-11 4-4 16,-15 4-2-16,-17 1-21 16,-9 5-118-16,-9 0-124 15,0 0-226-15</inkml:trace>
  <inkml:trace contextRef="#ctx0" brushRef="#br1" timeOffset="231560.6212">31501 6265 678 0,'0'0'194'0,"0"0"-63"15,0 0-93-15,0 0-21 0,0 0 5 16,0 0 10-1,67 39 7-15,-41 2-7 0,-8 3-17 16,8-3-1 0,-2 3-5-16,-7-8-5 0,1-4-3 15,-9-6 3 1,-1-10-3-16,-8-1 0 0,0-8 1 16,0-7 0-1,9 0 4-15,-9 0 12 0,9 0 12 16,-9-10 11-16,9-18-31 15,2-6 8-15,4-6-9 16,9 6 4-16,-16-2-4 16,10 5-3-16,-1 9-5 15,-8 4-1-15,-9 4-3 16,9 9-20-16,-9 2-108 16,9 2-44-16,-9-7-262 15</inkml:trace>
  <inkml:trace contextRef="#ctx0" brushRef="#br1" timeOffset="231950.7772">32212 6334 552 0,'0'0'84'0,"0"0"55"0,0 0-44 16,0 0-12-16,0 0-5 0,0 0-14 15,202 31-14 1,-173-31-7-16,-2-16-20 0,-10 5-3 16,-8-6-12-1,-9 3-6-15,0-4 5 0,0 1-7 16,0 2 3 0,-18-5-6-16,-17 8 3 0,-6-3-6 15,-3 10 2-15,0 1 8 16,6 4 6-16,9 0 2 15,12 3-3-15,-1 20-5 16,9 9 4-16,9 11 6 16,0-1 5-16,9-6-4 15,35-4 4-15,14-8-5 16,13-3 6-16,14-3-3 16,17-6-10-16,-5-5-7 15,-4-3-2-15,-17-4-146 16,-49 0-306-16</inkml:trace>
  <inkml:trace contextRef="#ctx0" brushRef="#br1" timeOffset="232664.408">29912 7658 758 0,'0'0'52'0,"0"0"196"0,0 0-115 16,0 0-64-1,0 0-15-15,0 0-27 0,-36-40-27 16,36 67-4-16,0 13 4 15,0 14 13-15,18 0 0 16,0 2-6-16,-1-7-3 16,-8-12-3-16,3-7 4 15,8-11-4-15,-11-13 3 16,-9-4-4-16,9-2 6 16,-9 0 5-16,8-2 25 15,-8-19 1-15,9-18-29 16,-9-4-4-16,9-6-1 15,-9 0-3-15,0 7 3 0,0 5-3 16,0 6 0 0,9 5-1-16,-9 14 1 0,9 3-5 15,-1 7-31-15,10 2-82 16,-9 0-137-16,14 0-195 16</inkml:trace>
  <inkml:trace contextRef="#ctx0" brushRef="#br1" timeOffset="233070.5786">30444 7727 740 0,'0'0'97'15,"0"0"142"-15,0 0-158 16,0 0-50-16,0 0-21 16,0 0 1-16,-117 70-3 15,114-38 8-15,3 0 1 16,0-6-9-16,0-10 1 16,32 1-5-16,-5-7 9 15,8-5-10-15,-9-5 5 16,-5 0-4-16,-1 0 19 0,-2-17 3 15,-9-8-9 1,-9-5-5-16,0-4 14 0,0-2-4 16,-18 5-18-16,-20 1-4 15,17 15-2-15,4 13-5 16,-1 2-43-16,10 0-88 16,-10 2-100-16,9 11-177 15</inkml:trace>
  <inkml:trace contextRef="#ctx0" brushRef="#br1" timeOffset="233226.831">30444 7727 741 0</inkml:trace>
  <inkml:trace contextRef="#ctx0" brushRef="#br1" timeOffset="233414.375">30444 7727 741 0,'269'-145'99'0,"-269"131"183"0,0 8-119 0,0 6-80 0,0 0-39 16,0 0-20-16,0 0-23 16,0 20 7-16,30 15-4 15,-4 8 8-15,-8 5-4 16,-1-1-1-16,1 1-7 16,-18-7-2-16,9 3 1 15,-9-12-4-15,0 0-92 16,0-11-109-16,-9-17-151 15,-9-4-248-15</inkml:trace>
  <inkml:trace contextRef="#ctx0" brushRef="#br1" timeOffset="233618.0801">31000 7554 624 0,'0'0'215'0,"0"0"0"15,0 0-26-15,0 0-128 16,0 0-31-16,0 0-17 16,0 14-8-16,9 21 35 15,0 8 2-15,-9 3-22 0,0 1-6 16,0-10-6-16,0 0-3 16,9-10-4-16,-9-2-1 15,0-9-1-15,8-2 1 16,-8-6-16-16,0 3-121 15,0-11-126-15,0 0-171 16</inkml:trace>
  <inkml:trace contextRef="#ctx0" brushRef="#br1" timeOffset="234799.6698">30839 7856 568 0,'0'0'158'0,"0"0"28"0,0 0-74 15,0 0-93 1,0 0 5-16,0 0 12 0,179-82 7 16,-100 57-3-16,6 3-19 15,8 2-2-15,-14-2-13 16,-2 4-6-16,-13 4 2 16,-17 9-2-16,-12 3-1 15,-26 2-2-15,-9 0-7 16,0 0 1-16,0 0 7 15,0 0-1-15,-18 0 3 16,-26 0 3-16,-6 7 4 16,7 7-6-16,-13 2 1 0,18 1 0 15,3 9-2 1,8-8 1-16,19 4 1 0,8-7-1 16,0-3-1-16,0 1 1 15,26-6 3-15,18-7 10 16,0 0-4-16,14 0 4 15,-5 0-4-15,-3-10-3 16,-15-4-7-16,-9-1-1 16,-17-2-2-16,-9 0 0 15,0-6 3-15,-9 6 1 16,-26 2 1-16,0 6-2 16,3 6 1-16,14-2-1 15,9 5 11-15,1 0-11 16,8 0-2-16,0 12-4 15,0 3 6-15,8 5-2 0,22-5 2 16,25-1 1-16,-2-4 1 16,14-7 3-16,4-3 3 15,-13 0 10-15,-5 0-8 16,-18 0-8-16,-12-8 0 16,-14-9 2-16,0 0 1 15,-9-4-2-15,0-5-3 16,-9 6-11-16,-20-2 10 15,0 1 1-15,2 15 0 16,1 1-11-16,8 5 5 16,10 0-1-16,-4 0 7 15,12 17-8-15,0 8 4 0,0 3 0 16,0-2 7-16,20-4-3 16,7-2 0-16,-10-3 1 15,1-4 0-15,-1-5 1 16,-8-7 5-16,-9-1-3 15,0 0 4-15,3 0 9 16,-3-22 25-16,0 3-33 16,0-1 1-16,0 4 2 15,0 7 6-15,6 4-4 16,-6 5-6-16,3 0-8 16,17 5-3-16,-2 27-10 15,17 13 13-15,0 6 10 16,-14 7 3-16,-1 0 2 0,-11 2-15 15,-9-6 0 1,0-1-1-16,-50-11 2 0,6-10 1 16,9-15-2-16,-3-17 0 15,18 0-1-15,11-17-14 16,0-15 6-16,9 0-3 16,0 1 8-16,0 3 3 15,18 3-12-15,11 0 13 16,26 1 2-16,-11 1-2 15,15-1-2-15,2 0 0 16,-2 1 4-16,2-3-1 16,-8-3 1-16,-3 7 1 15,-6-9-2-15,-18 0 2 16,-8-1-3-16,-4 0 5 16,-14 1-5-16,0 4 0 15,-29 9 2-15,-9 7-2 16,3 11-4-16,-21 0 4 15,9 32 11-15,3 15-4 16,12 12-1-16,23 1 3 16,9-7-4-16,9-5-1 15,59-16 3-15,5-5-5 16,29-16 1-16,15-11-3 0,-6 0-61 16,-34-32-419-16</inkml:trace>
  <inkml:trace contextRef="#ctx0" brushRef="#br1" timeOffset="237677.6843">24930 11808 643 0,'0'0'79'0,"0"0"128"16,0 0-105-16,0 0-32 0,0 0 4 15,0 0-8-15,0 0 9 16,-111-64-21-16,76 64-12 16,-18 0-23-16,3 0-10 15,-11 14-1-15,11 4 0 16,6 2-3-16,27 2-2 15,8 4-3-15,9-3 0 16,26 3-3-16,36-5 3 16,5 5 1-16,18 2 1 15,-15-1 1-15,6 4-2 16,-23-4 1-16,-15 4-2 16,-9-4-1-16,-20 5 0 15,-9 1 0-15,0 5 1 0,-32-11 0 16,-3-7-1-1,0-8 1-15,8-12-3 0,1 0 8 16,2 0 1-16,7-12-6 16,-1-11-4-16,18-4-11 15,0-1-1-15,0 0 2 16,0 0 4-16,27-2 10 16,14-4 1-16,3 6 0 15,-1-4-1-15,-2 0 2 16,-5 1 0-16,-10 0-1 15,-17 3 6-15,-9 2-5 16,0 5-1-16,0 4-1 0,-44 3-3 16,-24 14-4-1,-2 0-4-15,-15 0-20 0,15 20-71 16,12 6-55-16,22-8-114 16,19-3-173-16</inkml:trace>
  <inkml:trace contextRef="#ctx0" brushRef="#br1" timeOffset="238193.3042">25565 11664 871 0,'0'0'118'16,"0"0"139"-16,0 0-122 15,0 0-65-15,0 0-35 16,0 0-26-16,0-27-9 16,0 69-1-16,18 23 1 15,-9 9 8-15,17 5-2 16,-9-5-1-16,24-7-1 0,-5-5-1 16,-10-15-2-16,15-11-1 15,-15-13 4-15,-8-10-4 16,-9-9 2-16,-1-4 0 15,-8 0 10-15,0-21 37 16,0-22-3-16,0-16-31 16,0-15-9-16,0-8-3 15,9-1 2-15,-9-2-5 16,9 18-2-16,8 10-2 16,1 20-37-16,5 15-43 15,-14 2-152-15,0-1-930 16</inkml:trace>
  <inkml:trace contextRef="#ctx0" brushRef="#br1" timeOffset="278468.3274">13483 14131 349 0,'0'0'124'15,"0"0"33"-15,0 0-45 16,0 0-38-16,0 0 6 16,0 0-8-16,0 0-10 15,0 0 6-15,0-27-1 0,0 26 1 16,0-3-9-16,0-3-11 15,0-1-20-15,0-9-16 16,24 6-7-16,2-6-5 16,9 0-2-16,9 8 1 15,-12 3 0-15,4 6-3 16,-1 0 0-16,-18 6-4 16,-8 26-8-16,-9 7-5 15,0 8 21-15,-35 7 7 16,-27-1 2-16,-5 0-6 15,6-5 3-15,11-5-5 16,6-12 0-16,18-8 1 16,11-9-2-16,12-8 0 15,3-6-1-15,0 0 0 0,0 0 1 16,26 0 0-16,18-11 10 16,15-10-9-16,2 6-1 15,7 3 0-15,-7-3-2 16,6 6-41-16,-14-3-70 15,-18 7-67-15,-17-1-210 16</inkml:trace>
  <inkml:trace contextRef="#ctx0" brushRef="#br1" timeOffset="278843.3338">13990 13800 699 0,'0'0'139'0,"0"0"53"16,0 0-115-16,0 0-32 15,0 0-24-15,0 0-6 16,-18-5-15-16,18 10 7 15,18 17 15-15,32 3 15 16,11 8-8-16,6-1-8 16,4 6-15-16,-19 2-2 0,-11 5-4 15,-23 4-2 1,-18 3 2-16,0 6 9 0,-35 5-7 16,-33 7-4-16,-28 0-1 15,-7 1-41-15,1-7-59 16,8-7-7-16,24-18-108 15,29-23-144-15</inkml:trace>
  <inkml:trace contextRef="#ctx0" brushRef="#br1" timeOffset="279202.716">15020 14147 695 0,'0'0'84'0,"0"0"171"16,0 0-105-16,0 0-40 15,0 0-50-15,0 0-3 16,0-97-17-16,0 97-16 15,0 0-11-15,0 0-13 16,0 22-5-16,0 13 4 16,0 11 1-16,18 7 6 15,-10-6-3-15,16 2-2 0,-7-1 4 16,-8-5-5-16,0-7-1 16,-9 2-3-16,0-7-43 15,0-9-61-15,-9-10-128 16,-26-12-196-16</inkml:trace>
  <inkml:trace contextRef="#ctx0" brushRef="#br1" timeOffset="279437.1716">14950 14109 679 0,'0'0'123'0,"0"0"46"15,0 0-106-15,0 0-25 16,0 0 7-16,0 0 7 16,155-70-8-16,-120 61-6 15,-9 1-14-15,15-1-20 16,-6 3-4-16,1-3-8 16,-1 6-73-16,-3-2-92 15,-23 5-175-15</inkml:trace>
  <inkml:trace contextRef="#ctx0" brushRef="#br1" timeOffset="279812.1733">15046 14295 374 0,'0'0'94'0,"0"0"20"15,0 0-25-15,0 0 25 16,0 0-6-16,0 0-26 15,147 11-13-15,-89-20-9 16,4-8-8-16,5 1-21 16,-14-1-22-16,-4 0-5 15,-13 4-2-15,-10 2 1 16,-9 6-1-16,-8-2-2 16,-9 3 2-16,9 4-1 0,-9 0-1 15,0 0 0-15,0 0-8 16,0 0-6-16,0 0 9 15,0 20 5-15,0 3 9 16,9 8 1-16,0-4 7 16,5 1 5-16,-5-1-1 15,0-7-2-15,0 2 0 16,-1-5-15-16,-8-9-3 16,0-1-1-16,0-3-20 15,0-4-112-15,-17 0-169 16</inkml:trace>
  <inkml:trace contextRef="#ctx0" brushRef="#br1" timeOffset="280030.8405">15579 13971 702 0,'0'0'200'0,"0"0"-14"16,0 0-96-16,0 0-61 16,0 0-12-16,0 0-17 15,23-44-16-15,-28 48-186 16,-39 8-197-16</inkml:trace>
  <inkml:trace contextRef="#ctx0" brushRef="#br1" timeOffset="280546.5556">15810 14201 783 0,'0'0'123'16,"0"0"90"-16,0 0-127 0,0 0-52 15,0 0-6 1,0 0-5-16,147-16-9 0,-115 48 0 16,-15 8 11-16,1 5-12 15,-9-1 7-15,-9-4-11 16,0-6-2-16,0-3-6 15,0-9 2-15,0-7 0 16,0-5 3-16,0-10 1 16,-9 0 7-16,-9-4 2 15,1-30-8-15,11-8-4 16,6-10 8-16,0-2-12 16,0 6 4-16,6 1-3 0,29 15 0 15,0 13-1 1,9 6 1-16,-3 11-1 0,-6 2 3 15,9 0 0-15,-12 19-3 16,3 12 0-16,-8 6 0 16,-10 5 0-16,-8 2-1 15,-9-2-5-15,0 5 4 16,-9-4-61-16,-26-1-167 16,0-20-126-16</inkml:trace>
  <inkml:trace contextRef="#ctx0" brushRef="#br1" timeOffset="281015.2289">16779 14306 191 0,'0'0'701'0,"0"0"-518"16,0 0-42-16,0 0-63 15,0 0-26-15,0 0-21 16,-111-53-18-16,76 53-12 16,-6 17 0-16,6 10-1 15,8 5 0-15,10 0-1 16,17-5 1-16,0-6-2 16,0-1-2-16,8-8 3 15,19-3-3-15,8-9-8 0,0 0-9 16,6-9-3-16,-15-19-5 15,-8-8-6-15,-9-12 17 16,-1-2 18-16,-8-14 1 16,0-15 7-16,-8-7 15 15,-10 2-3-15,-8 14 19 16,17 21 8-16,0 24-3 16,9 13-8-16,0 12-19 15,0 0-17-15,0 37-10 16,0 28 5-16,35 9 5 15,-8 12 2-15,-1 0 2 16,-3-2-4-16,-14-2-2 16,0-1-2-16,-9-9-13 0,0-2-146 15,0-26-152 1</inkml:trace>
  <inkml:trace contextRef="#ctx0" brushRef="#br1" timeOffset="281640.2333">17382 14099 707 0,'0'0'450'0,"0"0"-288"16,0 0-18-16,0 0-119 0,0 0-25 15,0 0-10-15,0 79 10 16,0-24 5-16,0-3-2 16,0 1 2-16,-9-9 0 15,9-6-4-15,-9-7-2 16,9-14 2-16,0-2 3 16,0-10-4-16,-8-5 1 15,8 0 5-15,-18-11 2 16,9-21-8-16,-8-20-4 15,8-17 4-15,9-17 0 16,0-9 0-16,0-3 0 16,0 16 0-16,26 19 2 15,18 16-2-15,6 9 0 0,-6 17 1 16,0 4 0-16,5 12 3 16,-5 5-3-16,-8 0-1 15,4 7-1-15,-13 24-8 16,-18 13 6-16,-9 3-4 15,0 7 6-15,-36-6 1 16,-31-1 2-16,6-13-2 16,-7-11-7-16,24-9 4 15,12-9-3-15,15-5 2 16,17 0 1-16,0 0 3 16,0 0-2-16,0 0-8 15,0 8 2-15,9 5-3 0,23 14 10 16,20 5 1-16,-8 4 3 15,15 2-3-15,-6 4 0 16,5-3 0-16,-5 1-3 16,-18-5 1-16,6-3-11 15,-24-12-223-15,-8-10-165 16</inkml:trace>
  <inkml:trace contextRef="#ctx0" brushRef="#br1" timeOffset="281952.7684">17932 14295 880 0,'0'0'135'16,"0"0"137"-16,0 0-130 15,0 0-88-15,0 0-10 16,0 0-10-16,-9-48-8 15,9 48-17-15,0 6-9 16,0 26-9-16,9 12 9 16,6 4 0-16,2 4 7 15,1 1-7-15,-9-9 2 16,0-6-2-16,-1-6-4 16,-8-7-2-16,0-7-21 15,0-2-56-15,-35-12-165 0,-6-4-222 16</inkml:trace>
  <inkml:trace contextRef="#ctx0" brushRef="#br1" timeOffset="282327.7406">17698 14386 839 0,'0'0'164'0,"0"0"53"15,0 0-131-15,0 0-49 16,0 0-15-16,0 0 11 15,155-57-6-15,-70 40-12 16,-6 0-14-16,6-4-1 16,-15-5 0-16,-3 8-43 15,-23-6-35-15,0 1-22 0,-12-2 34 16,-23-2 51-16,0 5 15 16,-9 7 8-16,0 5 33 15,0-2 4-15,0 11 18 16,0-3-8-16,0 4-19 15,0 0-21-15,0 9-13 16,0 19 0-16,0 15 18 16,0 0 10-16,0 5-8 15,0-1-8-15,9-3-2 16,0-7-5-16,8-2-6 16,-8-7 1-16,0-6-2 15,-9 4-2-15,0-9-43 0,-18-11-184 16,-17-6-270-16</inkml:trace>
  <inkml:trace contextRef="#ctx0" brushRef="#br1" timeOffset="282655.8929">18310 14356 781 0,'0'0'81'0,"0"0"81"16,0 0-49-16,0 0-50 15,284 0-20-15,-235 0-6 16,-5 0-14-16,-12-2-10 16,-23-6-8-16,0-9 4 0,-9-1-1 15,0-8-8-15,0-6-33 16,0 4 10-16,-9-3 20 16,-14 7 3-16,5 7 25 15,1 7 18-15,17 3 9 16,0 7-7-16,0 0-39 15,0 17-6-15,0 20 0 16,0 20 11-16,0 2 6 16,0 8-6-16,9 5-10 15,-9-2-1-15,0 4-12 16,-44-27-361-16</inkml:trace>
  <inkml:trace contextRef="#ctx0" brushRef="#br1" timeOffset="291299.2846">7220 3118 36 0,'0'0'470'0,"0"0"-438"16,0 0 93-16,0 0-52 15,0 0-1-15,0 0-8 0,0 0 4 16,-23-80 21-16,14 70 4 15,0 2-40-15,0 0-23 16,-8 2-20-16,-7-2-10 16,-5 3-6-16,-12-2-38 15,-12 4-28-15,-5 0-34 16,-12 3-52-16,-6-2-124 16</inkml:trace>
  <inkml:trace contextRef="#ctx0" brushRef="#br1" timeOffset="291564.911">6202 2864 368 0,'0'0'278'0,"0"0"-269"15,0 0 51-15,0 0-36 16,0 0-19-16,0 0-3 15,-106-19-2-15,83 19-16 16,-21 7-56-16,-9 12-81 16,-8-3-146-16</inkml:trace>
  <inkml:trace contextRef="#ctx0" brushRef="#br1" timeOffset="291846.592">5306 3270 420 0,'0'0'29'0,"0"0"67"15,0 0-68-15,0 0-24 16,0 0-4-16,-26 116 5 16,11-81 2-16,-3-3-7 15,10 1-19-15,8-1-35 16,0 0-59-16,0 2-290 15</inkml:trace>
  <inkml:trace contextRef="#ctx0" brushRef="#br1" timeOffset="291936.5952">5417 4112 288 0,'0'0'55'16,"0"0"65"-16,0 0-41 0,0 0-28 15,106 121-27 1,-89-102 0-16,-2-4-8 0,2 2-4 16,1-7-8-1,-1 1 0-15,10-1-1 0,8-1-3 16,6-4-15 0,-6 1-71-16,6 1-148 0</inkml:trace>
  <inkml:trace contextRef="#ctx0" brushRef="#br1" timeOffset="292146.6092">6286 4518 204 0,'0'0'12'0,"0"0"-12"16,0 0-52-16,0 0-100 0</inkml:trace>
  <inkml:trace contextRef="#ctx0" brushRef="#br1" timeOffset="292206.6409">6286 4518 54 0,'267'-22'152'0,"-267"22"12"16,0 0-8-1,0 0-46-15,0 0-43 0,0 0-29 16,0 0-23 0,0 0-15-16,0 0-22 0,-9 0-132 15</inkml:trace>
  <inkml:trace contextRef="#ctx0" brushRef="#br1" timeOffset="293156.7987">10580 2246 446 0,'0'0'69'16,"0"0"45"-1,0 0-74-15,0 0 12 0,0 0 2 16,0 0 1-1,103-55 13-15,-86 47-8 0,9 0-43 16,-2 0-17-16,-7 4-1 16,10 0-71-16,-1-1-75 15,0-2-50-15,18 0-120 16</inkml:trace>
  <inkml:trace contextRef="#ctx0" brushRef="#br1" timeOffset="293406.8093">11689 2157 426 0,'0'0'48'16,"0"0"72"-1,0 0-73-15,0 0-26 0,0 0-11 16,0 0-5-16,153 14-5 0,-136-6-5 15,-8 2-14 1,0 0-38-16,-9 7-43 0,0 1-56 16</inkml:trace>
  <inkml:trace contextRef="#ctx0" brushRef="#br1" timeOffset="293656.826">12108 2629 321 0,'0'0'31'0,"0"0"117"15,0 0-72-15,0 0-48 16,0 0-15-16,0 0-1 16,61 110-9-16,-61-91 1 15,0 3-4-15,-17 1-28 16,-1-2 1-16,1 0-12 15,-1 2-37-15,1 0-71 16,-1 1-69-16</inkml:trace>
  <inkml:trace contextRef="#ctx0" brushRef="#br1" timeOffset="293907.5835">11739 3294 117 0,'0'0'91'16,"0"0"-71"0,0 0-20-16,0 0-40 0</inkml:trace>
  <inkml:trace contextRef="#ctx0" brushRef="#br1" timeOffset="293985.7181">11318 3436 299 0,'0'0'214'15,"0"0"-104"-15,0 0 32 16,0 0-90-16,0 0-44 15,0 0-8-15,-24 0-167 16</inkml:trace>
  <inkml:trace contextRef="#ctx0" brushRef="#br1" timeOffset="294954.4722">9395 5698 581 0,'0'0'93'0,"0"0"64"16,0 0-70-16,0 0-75 16,0 0 0-16,0 0 3 15,0 0-5-15,0 129-2 0,0-105-3 16,0-4-3 0,0 5-2-16,26 2-2 0,-2 5-78 15,-4 3-141-15,-5-1-126 16</inkml:trace>
  <inkml:trace contextRef="#ctx0" brushRef="#br1" timeOffset="295204.4762">9737 6318 395 0,'0'0'68'0,"0"0"70"16,0 0-40-16,0 0-20 0,0 0-15 15,0 0-31 1,199 106-20-16,-164-94-6 0,-2 3-6 16,-16-4-27-16,9 5-81 15,1-5-20-15,-4 2-51 16,-2-5-165-16</inkml:trace>
  <inkml:trace contextRef="#ctx0" brushRef="#br1" timeOffset="295454.4789">10513 6643 180 0,'0'0'244'0,"0"0"-115"0,0 0-22 15,0 0-25 1,222 3-14-16,-172-3-25 0,3-3-8 16,-9-12-18-16,-3-1-11 15,-6 0-6-15,0-8-67 16,6 1-96-16,-15-5-105 15</inkml:trace>
  <inkml:trace contextRef="#ctx0" brushRef="#br1" timeOffset="295532.6093">11318 6257 404 0,'0'0'89'16,"0"0"20"-16,0 0-39 15,0 0-18-15,0 0-21 0,0 0-18 16,128-112-12-16,-110 97-1 16,-9-5-2-16,0 2-65 15,8-5-20-15,-8-1-109 16</inkml:trace>
  <inkml:trace contextRef="#ctx0" brushRef="#br1" timeOffset="295767.0098">11584 5730 359 0,'0'0'173'16,"0"0"-38"-16,0 0-26 0,0 0-65 15,0 0-21-15,0 0-12 16,0-32-8-16,0 27-3 15,0 4-5-15,0-5-108 16,0-4-78-16,0 5-149 16</inkml:trace>
  <inkml:trace contextRef="#ctx0" brushRef="#br1" timeOffset="303945.1947">3685 16245 327 0,'0'0'116'0,"0"0"-25"15,0 0-51-15,0 0-34 16,0 0-5-16,0 0 22 16,0 0 26-16,-18 6 61 15,18-6-19-15,0 0-20 16,0 0-18-16,0 0-21 15,0 0-14-15,0 0-7 16,0 0-3-16,0 0 3 16,0 0 13-16,0 0-3 15,0-6 1-15,9-14-11 16,32-7 27-16,3-10-10 16,8-2-19-16,-2-2-8 15,-15-3 3-15,9 6-1 0,-12 2-1 16,-5 8 1-16,-10 8-3 15,1 0 3-15,-1 3 0 16,-8 10-1-16,-9 4-2 16,0-4 1-16,9 7 3 15,-9 0-3-15,0 0 0 16,0-1 1-16,0-4-2 16,9 1 0-16,-9-1 0 15,6 3 1-15,-6 2-1 16,0 0 0-16,2 0-4 15,13 0-4-15,11 0-7 16,10 7 15-16,7 10 4 0,16-2 4 16,2-3-7-16,-8-8 2 15,-3 5-3-15,-15-7 1 16,0 3 0-16,-11-2-1 16,-16-3 0-16,1 0 0 15,-9 0 0-15,0 0 3 16,0 0 6-16,0 0 1 15,0-15 15-15,0-5-17 16,0-8 0-16,0 1-5 16,0-9-2-16,-17-1 5 15,-10 2-6-15,4-2 0 16,-4 10 3-16,1-3-2 16,9 13 1-16,8 2 2 15,3 0 0-15,3 8 7 16,-3 2 0-16,6 0-2 0,0 5 3 15,0 0-3-15,0 0-7 16,0 0-2-16,0 0-3 16,0 0-9-16,0 0-5 15,15 5 9-15,29 7 8 16,14 3 4-16,4 2 4 16,-1-2-7-16,-11 2 1 15,11-4 0-15,-17-1-1 16,-3-5 1-16,-6 1-2 15,-2 1 0-15,-16-5 0 16,1 0-2-16,-10-4 3 16,1 0-3-16,-9 0 1 0,0 0-1 15,0 0 4-15,9-8 9 16,-9-9 10-16,9-10-16 16,-9-1 2-16,0 1-7 15,0-5 7-15,-9 0-3 16,-23 0-3-16,3 5-1 15,-4-3 0-15,7 7 1 16,0-3 2-16,8 11-2 16,3-2-1-16,7 11 0 15,8-3 0-15,0-3-4 16,0 2 3-16,0-3 0 16,0-2-4-16,0-6 2 15,32-2 2-15,12-7-3 0,17-2 4 16,7-1 1-16,16-13-1 15,4 3 0-15,-3 0 1 16,-15-1 1-16,-11 12-2 16,-18 6 3-16,-24 16 8 15,-14 10-5-15,-3 0-3 16,0 0-3-16,0 0-9 16,0 0-67-16,-3 15-136 15,-55 2-177-15</inkml:trace>
  <inkml:trace contextRef="#ctx0" brushRef="#br1" timeOffset="304679.5796">3743 14835 387 0,'0'0'160'0,"0"0"-7"16,0 0-68-16,0 0-22 15,0 0 11-15,0 0-13 0,-58-15 7 16,49 15-2 0,9 0-7-16,-9 0-18 0,9 0-10 15,-18 11-7-15,10 16-9 16,-10 5-11-16,9 8-4 16,9 0 5-16,0 1-4 15,0 3 0-15,18-2 0 16,17 2-1-16,6-7 0 15,-6-5 1-15,0-5 2 16,9-2-3-16,-12-14-1 16,-5 1-2-16,-1-7 2 15,-8-1 1-15,-1-4-2 16,1 0 2-16,-1 0 3 16,-2 0 4-16,-6 0 1 15,-9 0 4-15,8 0-4 0,-8-9 6 16,0-3 12-16,0-3-13 15,0-1 2-15,0 1-1 16,-8 2-4-16,-16 2-1 16,-11 3 1-16,0 8-10 15,0 0-3-15,-6 0-1 16,-3 8-2-16,26 16-82 16,10 3-131-16,8-12-209 15</inkml:trace>
  <inkml:trace contextRef="#ctx0" brushRef="#br1" timeOffset="306837.3756">5022 15173 181 0,'0'0'150'0,"0"0"-6"16,0 0-75-16,0 0-36 0,0 0 13 15,0 0 25 1,0 0-8-16,3-12-8 0,-3 7-1 15,0 5-10 1,0 0-4-16,0 0-12 0,0 0-4 16,0 0-11-16,0 0-1 15,0 0-11 1,0 0 10-16,0-1 3 0,23-8-2 16,13-8-2-16,13-3 13 15,4-7-6-15,0 0-6 16,8-5-10-16,-2 1 6 15,-10-3-7-15,-5 6 3 0,-9-3 3 16,1 6-1 0,-10-6 1-16,-8 8 7 15,5-5 2-15,3 3-8 0,1-2 1 16,14-1-8 0,-6 1 2-16,0 1-2 0,15-1 0 15,2 3 3-15,1-3-5 16,5 0 2-1,4-7 0-15,-4 8 2 0,-5 5-1 16,-12 4-2 0,-20 6 3-16,-7 7-1 0,-14 4 0 0,0 0-1 15,0 0 0 1,0 0-6-16,0 0 6 0,0 0 6 16,0 0-5-1,0-5 12-15,0 5-9 16,0-3-4-16,-14-1-2 0,5 4-14 15,-9 0 8 1,1 0-5-16,-10 0 13 0,10 0-5 16,-1 7 13-16,-5 13-5 15,11 6-3 1,-2 6 1-16,14 1-2 0,0 5 1 16,0-6 0-1,14-1-1-15,21-8-1 0,9-8-1 16,6-10 6-16,-6-5 1 15,8 0 16-15,-11-11-11 0,-5-14 7 16,-10-7-3 0,-9-2-4-16,-17-1-2 15,0-4 5-15,-8 6 11 16,-27 1-2-16,-1 6 0 16,-13 15-21-16,14 11-6 0,-9 0-11 15,-6 32-100-15,-3 6-161 16,-5-1-160-16</inkml:trace>
  <inkml:trace contextRef="#ctx0" brushRef="#br1" timeOffset="307521.7732">6948 14217 746 0,'0'0'193'16,"0"0"3"-16,0 0-96 15,0 0-32-15,0 0-32 16,0 0-36-16,-44 8 0 16,44 32 0-16,0 7 8 15,0 10-1-15,0-6 3 16,0-3-6-16,0-11-2 15,9-10-1-15,0-5 0 16,-9-12-1-16,8-1 5 16,-8-9-3-16,0 0 0 15,0 0 16-15,0 0-4 16,0-19 7-16,0-15-21 0,-26-9 0 16,0-10 1-16,11-2 2 15,6-3-3-15,9 4-2 16,0 7 2-16,0 7 8 15,0 13-3-15,15 3-1 16,2 8 2-16,-8 5-3 16,0 6 6-16,9 5-6 15,-1 0-3-15,10 0-3 16,5 12-3-16,3 15 0 16,9 9 3-16,0 8 3 15,-12-2 2-15,3-5 0 16,-17-3-2-16,-10-7 0 15,-2-7-1-15,-6 0 1 16,0-9-5-16,0 1-32 16,0-3-37-16,0-3-83 0,-14-1-86 15,-13-5-154-15</inkml:trace>
  <inkml:trace contextRef="#ctx0" brushRef="#br1" timeOffset="307740.5542">6913 14436 568 0,'0'0'114'16,"0"0"112"-16,0 0-118 15,0 0-46-15,0 0-11 16,0 0 4-16,0-23-8 16,26 15-35-16,18-9-12 0,6 6-89 15,-15 0-188-15,-3-5-456 16</inkml:trace>
  <inkml:trace contextRef="#ctx0" brushRef="#br1" timeOffset="310193.6835">3547 16341 281 0,'0'0'72'0,"0"0"55"16,0 0-82-16,0 0-24 15,0 0 0-15,0 0 23 16,0 0 19-16,0-32 20 16,0 32-4-16,0 0-18 15,0 0-26-15,0 0-3 16,0 0-6-16,0-3 4 16,0-4-2-16,0 7 2 0,0-6-20 15,0 6-3-15,0-4 4 16,0-1 8-16,0 3 0 15,0 2-10-15,0-4-4 16,0 4 1-16,0 0-1 16,0 0-3-16,0 0-2 15,0 0-16-15,0 4-4 16,0 13 17-16,0 5 3 16,0 5 11-16,0 9-8 15,-26 17 2-15,-9 11 4 16,-15 11-3-16,-12 4-6 15,10 2 5-15,2-10-2 16,-3-20 7-16,18-6 9 0,3-20-6 16,14-14-7-1,18-5-1-15,0 0-3 0,0-6-1 16,0 0 2-16,0 0 0 16,0 0-3-16,-8 0-82 15,-19 0-119-15,-8 0-335 16</inkml:trace>
  <inkml:trace contextRef="#ctx0" brushRef="#br1" timeOffset="311146.8154">1829 17264 287 0,'0'0'424'16,"0"0"-293"-16,0 0 39 16,0 0-56-16,0 0-60 15,0 0-45-15,-44-10-9 16,44 42 0-16,18 10 14 16,8 13 34-16,-8-6-27 0,8-5-10 15,-11-8-6-15,-7-4 0 16,-5-13-2-16,-3-6 1 15,0-9-4-15,0-4 0 16,0 0 9-16,0 0 7 16,0 0 6-16,-11-17-3 15,-30-15-19-15,5-8 0 16,4-11 4-16,6-6 0 16,14 2-1-16,6 8 1 15,6 3 1-15,0 9-5 16,18 8-4-16,14 11 2 15,-6 5 2-15,10 10-3 16,5 1-6-16,-6 0-4 0,9 23-2 16,-9 9 9-16,-12 3 2 15,-11 5 1-15,-12-4 2 16,0-8-2-16,0-1-3 16,-3-12 6-16,-15-5 2 15,10-10 0-15,2 0 6 16,3 0-8-16,-3 0-2 15,-3 0-11-15,9-11-19 16,0-9 21-16,0 3 4 16,35 7-12-16,-3-1 11 15,12 11 0-15,6 0-6 16,-6 0 5-16,9 17-5 0,-9 10 10 16,-12 3 0-1,-23 4 2-15,-9-7-9 0,0 5 6 16,-18-2 5-16,-35-3 6 15,-5-5-6-15,-4-16-40 16,4-6-27-16,8 0-17 16,6-23-171-16,0-18-364 15</inkml:trace>
  <inkml:trace contextRef="#ctx0" brushRef="#br1" timeOffset="311881.1946">3822 16150 263 0,'0'0'97'0,"0"0"42"16,0 0-57-16,0 0-26 16,0 0-26-16,0 0 14 15,-9-12 14-15,9 12 9 0,0 0 18 16,-8-4-11-16,-1 0-32 16,-9 4-21-16,1-8 16 15,8 8 2-15,-9-4-18 16,1-1 1-16,-1 3-10 15,-5-3-8-15,5 5-4 16,1-3 4-16,-1 3 9 16,9 0-8-16,9 0-5 15,0 0-6-15,-6 0 6 16,6 0 0-16,-2 0-7 16,-4 3-9-16,3 25 8 15,-12 8 8-15,3 7 2 0,-11 10 0 16,-12 12-2-1,-18 14-28-15,-23 8-69 0,-9 7 20 16,-20 8-12-16,-6-16-44 16,8-11-93-16,18-22-217 15</inkml:trace>
  <inkml:trace contextRef="#ctx0" brushRef="#br1" timeOffset="314178.1776">2868 17061 224 0,'0'0'107'15,"0"0"-31"-15,0 0-15 16,0 0-9-16,0 0 46 16,0 0 15-16,0-8-48 15,0 6 17-15,0-3-25 16,0 5-19-16,0 0 10 15,0 0 12-15,0 0-10 0,0 0-16 16,0 0-11-16,0 0-12 16,0 0-2-1,0 0-4-15,0 0 2 0,0 0-1 16,0 0 0-16,0 0-2 16,0 0-4-16,0 0-9 15,50 5 3-15,20 1 6 16,32-6 5-16,36 0-2 15,8 0 5-15,9-15 9 16,1-13-2-16,-13-4-13 16,-3 5 1-16,-5 2 1 15,-30 2-4-15,-20 6 0 16,-32 8 2-16,-30 8-2 0,-14 1 3 16,-6 0-3-1,-3 0 8-15,6 0-8 0,-3 0-4 16,3 0-8-16,3 0 7 15,-9 0 1-15,8 0-4 16,-8 0-2-16,0 0 7 16,0 0 0-16,0 0 3 15,0 0 1-15,0 0 3 16,0 0-3-16,0 0 1 16,0 0-1-16,0 0-2 15,0 0 2-15,0 0 0 16,9 0-1-16,-9 0 1 15,0 0 5-15,0 0 1 16,0 0 1-16,0 0 0 16,18 1-8-16,8 21-10 0,24 10 10 15,-6 4 11-15,14 7-6 16,-5-4-3-16,-9-3-2 16,6 2 0-16,-15-12-1 15,0-5 1-15,-9-5 2 16,-8-4-2-16,-4-9 3 15,-11-1-3-15,3-2 2 16,-6 0 0-16,0 0 2 16,0 0 1-16,3 0 4 15,3 0-7-15,3-17 5 16,-1-10 11-16,10-15-13 16,0 4-3-16,-1-7 0 0,9 5-2 15,-2 8 1-15,-7 1-1 16,10 8 0-16,-10 1 0 15,1 7 5-15,-1 3 2 16,-8 3 5-16,0 5 1 16,-3 4-5-16,-6 0-4 15,3 0-4-15,11 0-7 16,-5 0 5-16,18 0 1 16,-1 0-4-16,6 4 2 15,-3 17-3-15,4 2 4 16,2 7 2-16,-3-1 2 15,-6 3 4-15,1 0-5 16,-10 4 1-16,1-9 0 0,8-1 2 16,-8-5-3-16,-4-10-1 15,-2-5 2-15,-3-1-2 16,-3-5 1-16,-6 0-1 16,3 0 0-16,-3 0 3 15,0 0 1-15,5 0 5 16,4-11 9-16,0-10 3 15,8-7-14-15,1-4-1 16,0-3-5-16,5-4 1 16,-2 3-4-16,2 3 6 15,3 5-4-15,1 4 0 16,-4 12-3-16,-11 1 1 0,-6 7 2 16,-3 4-2-16,-3 0 1 15,5 0-7-15,7 0-4 16,11 0 4-16,13 0 8 15,16 0 2-15,7 0-2 16,11 0 1-16,6 0 2 16,9-8 2-16,-24-5-4 15,1 6-1-15,-21 3-2 16,-24 4-23-16,-8 0-79 16,-9 24-126-16,-9 8-175 15</inkml:trace>
  <inkml:trace contextRef="#ctx0" brushRef="#br1" timeOffset="314834.3516">5239 17751 574 0,'0'0'51'0,"0"0"141"16,0 0-79-16,0 0-46 16,-35-116-30-16,61 93-15 15,9 2 0-15,6 10 5 16,-6 7-4-16,9-1 0 16,-3 5-3-16,-6 5-19 15,0 22-1-15,-3 14 0 16,-14 7 4-16,-15 11 2 15,-3 5-4-15,0-9 1 16,-35-11 3-16,0-16-4 16,8-11 1-16,10-11 2 15,11-6 1-15,-3 0-2 0,9-4-4 16,0-12-24-16,0-2 12 16,0 1 8-16,24 9 2 15,11 1-1-15,14 7 1 16,-5 0-3-16,9 7-1 15,-9 18 1-15,-12 2 5 16,-14 5-2-16,-18-4 2 16,0 4 9-16,-9-5 21 15,-41-2-4-15,-11-2-4 16,-10-3-9-16,-5-8-2 0,0-8-6 16,15-4-5-1,8 0-14-15,12-12-83 0,-3-35-254 16</inkml:trace>
  <inkml:trace contextRef="#ctx0" brushRef="#br1" timeOffset="316178.1156">6158 16989 109 0,'0'0'28'0,"0"0"43"15,0 0 13-15,0 0-11 16,0 0 44-16,0 0-29 15,-35-18-12-15,26 13-12 16,9 5-2-16,0-4-22 0,0 4 3 16,0 0 1-16,-9-5-18 15,9 3-4-15,-18-2-9 16,10-2-4-16,-10 0 2 16,-5 2 2-16,5-3 1 15,9 3-4-15,1-2-6 16,-1 1 15-16,9 5-3 15,0 0 2-15,0 0-5 16,0 0-3-16,0 0-4 16,0 0 8-16,0 0 5 15,0 0 11-15,0 0-4 16,0 0-2-16,0 0-2 0,0-1-10 16,0-4-6-16,0 5 4 15,0-4-9-15,35-1 12 16,15-3-2-16,11-1-2 15,15 3-3-15,21-6 0 16,5 3-2-16,9 3-1 16,9-3 1-16,9 4-1 15,-9 2-1-15,-9-2-1 16,-14 2 2-16,-12 3 3 16,-9-5-3-16,3 5 0 15,-3-2 3-15,-6-3-3 16,7 1-1-16,2-4 5 15,5 0-3-15,1 3-4 0,0-2 4 16,-6 4-3 0,-3-6 1-16,-5 5-2 0,-4 0 2 15,-14-1-1-15,5 5 5 16,-5-2-5-16,5 2-1 16,-5-4 8-16,14-2-8 15,-5 0 3-15,5-3 0 16,-5 2 2-16,-1-3 1 15,-11 4 2-15,2 2-7 16,-2 4 4-16,-15-5-1 16,9 3 4-16,-3-2-7 15,-6 4-1-15,0 0 1 16,-8 0-2-16,-1-6 2 16,-2 6 3-16,-7 0-3 0,-17 0-1 15,9 0 6-15,-9 0-3 16,0 0-3-16,0 0-3 15,0 0 3-15,0 0-1 16,9 0 2-16,-1 0-2 16,1 0 2-16,-9 0-1 15,9 0 1-15,-9 0 4 16,0 0-5-16,0 0 0 16,0 0 0-16,0 0 1 15,0 0 4-15,0 0-4 16,0 0 4-16,0 0 0 15,0 0 6-15,0 0 1 16,0 0-4-16,0 0-3 0,0 0-3 16,0 0-2-16,0 0-6 15,0 0-6-15,0 0-51 16,0 0-74-16,0-11-65 16,0-21-591-16</inkml:trace>
  <inkml:trace contextRef="#ctx0" brushRef="#br1" timeOffset="316896.8995">10047 16881 296 0,'0'0'301'16,"0"0"-172"-16,0 0 28 16,0 0-87-16,0 0 5 15,0 0 8-15,0-38-11 16,0 34-17-16,-17-1-13 16,-18 2-19-16,-15 3-20 0,-11 0 9 15,-16 8-7-15,7 16 9 16,12 16-2-16,5 8 2 15,18 11-5-15,26 0 8 16,9 5-5-16,0-11-5 16,53-10 9-16,23-8-7 15,12-13 7-15,14-12 4 16,9-2-3-16,3-8-3 16,-5 0-6-16,-13 0-2 15,-20-18 1-15,-23 1 1 16,-12 4-1-16,-23 2-2 15,-1 3 0-15,-17 8-1 16,0 0-4-16,0 0-4 0,0 0-33 16,0 0-50-16,0 0-223 15,0 0-275-15</inkml:trace>
  <inkml:trace contextRef="#ctx0" brushRef="#br1" timeOffset="320725.1312">6286 14569 301 0,'0'0'82'15,"0"0"41"-15,0 0-41 16,0 0 10-16,0 0-5 16,0 0-4-16,-61-49-17 15,61 49-14-15,-9 0 2 16,9 0-7-16,0 0-5 0,0 0-9 15,0 0-9 1,0 0-6-16,0 0 12 16,0 0-8-16,0 0-8 0,0-5 6 15,0 5 7-15,0 0 0 16,0-1 8-16,0 1 4 16,0 0-17-16,0 0-11 15,0 0-11-15,44 12-1 16,41 16 1-16,12 9 1 15,23 16 8-15,0 5-4 16,8 5-5-16,1-2 0 16,-9 3 0-16,0-11 2 15,-17-11 1-15,-7 0 1 16,-11-3-1-16,0-3 0 16,-9-4-3-16,-14 1 2 0,-1-5-2 15,-11-9 0-15,-6-6 2 16,-27-5-2-16,1-6 2 15,-9-2-2-15,-9 0 2 16,0 0 6-16,0 0-6 16,0 0 5-16,0 0-5 15,0 0 0-15,0 0-1 16,0 0 0-16,0 0 1 16,0 0-1-16,0 0 2 15,0 0-2-15,0 0 0 16,0 5-1-16,0-5 0 15,0 0-1-15,0 0 0 16,0 0 1-16,0 0 0 0,0 0 1 16,0 0 1-16,0 0-2 15,0 0 0-15,0 0 1 16,0 0-1-16,0 0-1 16,0 0 1-16,0 0 0 15,0 0 0-15,0 0 0 16,0 0 0-16,0 0 0 15,0 0 0-15,0 0 1 16,0 0-1-16,0 3 0 16,0-3 0-16,0 0-1 15,0 0 0-15,0 0 1 16,0 0 1-16,0 0-1 16,0 0 0-16,0 0 2 0,0 0-2 15,0 0 0-15,0 0 0 16,0 0 2-16,0 0-2 15,0 0-1-15,0 9-4 16,0-5 3-16,-27 7 2 16,1 5 0-16,-9 4 1 15,0 7 0-15,-6 0-1 16,6 4 0-16,8-4-1 16,10-4 1-16,2-6 0 15,6-4 0-15,9-6-1 16,0-4-1-16,0-3-1 15,0 5 2-15,0-5-1 16,0 0-2-16,6 0 1 16,20 0 1-16,27 0 2 0,9-24 8 15,14-7-3-15,0-3-4 16,12-3 3-16,-12 10-4 16,-15 0 1-16,-11 7-1 15,-15 4 1-15,-17 9-1 16,-1 3 0-16,-8 4 0 15,-3 0 0-15,-6 0 0 16,0 0-2-16,0 0-3 16,0 0 4-16,0 0-9 15,0 0 6-15,0 19 3 16,0 13 1-16,-15 3 0 16,-11 2 3-16,8 4-2 0,1-2 0 15,-1 4-1-15,0-3-1 16,10 0 1-16,2-13 0 15,6-1 1-15,0-11-1 16,0-2 0-16,0-10 0 16,0 2-2-16,0-5 1 15,0 0-2-15,0 0-3 16,9 0 4-16,14 0 2 16,12 0 3-16,0-5 1 15,15-11 0-15,-6 1-4 16,6-2 0-16,-6-9 2 15,0 10-2-15,-1-5-5 16,-10-1 5-16,-16 12 0 0,-8 5 1 16,0 5-1-16,-9 0 3 15,0 0-3-15,0 0-3 16,0 0-1-16,0 0-9 16,0 24 5-16,0 4 8 15,0 9 1-15,0-5 2 16,-18 0 1-16,18-5-3 15,-9 1-1-15,9-4 1 16,0-6-2-16,0 4 1 16,0 0-1-16,9 4 0 15,18-6 1-15,-1-2 0 16,-9-5 1-16,1-5-1 0,-9-4 0 16,0-4-1-1,-9 0 1-15,5 0 5 0,4 0 2 16,0 0 5-16,0 0 1 15,0 0-8-15,8 0 3 16,-8 0-6-16,8 0-2 16,1 0-2-16,5 5 2 15,4 10 3-15,-1 4 4 16,9 6 0-16,6 3 0 16,-6 4-3-16,9-1 1 15,0 7-3-15,-3-4 1 16,-6 2 1-16,0-4-2 15,-2 4 7-15,-7-8-1 16,0-1-2-16,1 5-5 16,-1-5 2-16,-3-2 0 0,4 3-1 15,-1-1-2-15,-8-3 2 16,-1-1-1-16,-8-6 0 16,6-2 3-16,-7 2-1 15,1 0 2-15,0-7-2 16,-6 7 0-16,3-4-2 15,2-3-1-15,-8 7 1 16,9-2-1-16,-9-2 1 16,0-3 0-16,9-1 0 15,-9-1 0-15,0-3 2 16,0 5-2-16,9 1 1 16,-9 0 1-16,9-1-3 0,-9 2-2 15,0-2 2-15,8 0 2 16,-8-4-2-16,0-2 0 15,0-2 4-15,0-2-4 16,0 0 2-16,0 0-1 16,0 5-1-16,0-5-1 15,0 0 1-15,0 0 0 16,0 0 1-16,0 0 1 16,0 0-1-16,0 0 4 15,0 0-2-15,0 0 1 16,0 0 3-16,0 0-1 15,0 0-4-15,0 0-2 16,0 0-3-16,-17 0 3 0,-1 0-3 16,1 0 6-16,-1 0-3 15,-14 4 0-15,-3 2-2 16,-9 9-2-16,-6 4 2 16,-3-4 0-16,12 1-3 15,-2-7-24-15,7-2-20 16,1-7-37-16,12 0-236 15,-3-39-587-15</inkml:trace>
  <inkml:trace contextRef="#ctx0" brushRef="#br1" timeOffset="321459.5506">9439 15061 776 0,'0'0'62'15,"0"0"198"-15,0 0-159 16,0 0-18-16,0 0-45 16,0 0 5-16,-62-59-7 0,62 59-21 15,0 9-15-15,0 30 0 16,0 20 2-16,0 14 19 15,0 3-8-15,0-2-7 16,0-10 1-16,0-11-5 16,0-14 0-16,0-19 0 15,0-3 1-15,0-13-3 16,0-4 2-16,0 0 1 16,0 0-3-16,0 0-3 15,0 0 3-15,44-4 7 16,6-9-6-16,3-2 3 15,14 3-2-15,-6-1-2 16,15-2 0-16,-5 3 1 0,-4-3-1 16,-6 2 1-16,1-2-1 15,-21 4 0-15,-15 5-8 16,-8-3-9-16,-9 9-29 16,-9 0-37-16,8 0-44 15,-8 0-22-15,0 0-85 16,0 0-140-16</inkml:trace>
  <inkml:trace contextRef="#ctx0" brushRef="#br1" timeOffset="321693.8358">9799 15328 632 0,'0'0'121'16,"0"0"80"-1,0 0-67-15,0 0-11 0,0 0 4 16,0 0-30-16,-68-38-46 15,65 38-23-15,3 0-12 16,0 22 1-16,0 19-13 16,0 23 20-16,27 7-2 15,8-2-15-15,-9-10-1 16,-2 0-6-16,-16-6-6 16,-8-17-78-16,0-21-276 15</inkml:trace>
  <inkml:trace contextRef="#ctx0" brushRef="#br1" timeOffset="324037.58">6354 14612 370 0,'0'0'65'16,"0"0"21"-16,0 0-34 16,0 0-37-16,0 0 28 0,0 0 5 15,0 0-2-15,0 0 18 16,-6-31 26-16,6 31-15 15,0 0-12-15,-3 0-25 16,-3 0-29-16,6 0-1 16,0 0 8-16,-3 0-2 15,-3 0 9-15,3 0-4 16,-2-4 4-16,2 1 0 16,3 3 6-16,0-1-2 15,0 1 0-15,-6 0-10 16,6 0-3-16,-9 0-1 15,0 0-2-15,0 0-3 16,-8 1-4-16,-9 26-3 0,8 4 1 16,0 17 6-16,1 5-1 15,2 2 0-15,-2 0 0 16,8 1-3-16,9-2 5 16,0 4-1-16,0-3-4 15,0-3 2-15,0-3 5 16,0-6-5-16,0-11-1 15,0-12 2-15,0-9-3 16,0-7-3-16,0 1 0 16,0-5-1-16,0 0-6 15,0 0-84-15,0 0-164 16,0 0-379-16</inkml:trace>
  <inkml:trace contextRef="#ctx0" brushRef="#br1" timeOffset="325850.1801">4542 16433 582 0,'0'0'46'16,"0"0"89"-16,0 0-81 0,0 0-24 16,0 0-5-16,0 0 20 15,-9 0-4-15,9 0 5 16,0 0-17-16,0 0-6 15,0 0 5-15,0 0-9 16,0 0-6-16,0 0 1 16,18-13 3-16,8 3-1 15,9-7-11-15,-8 2-1 16,5-2 0-16,-6-3-2 16,9 0 1-16,-2 5 0 15,-7-7 0-15,0 4 1 16,1 4-1-16,-10 2-1 15,-2 2 8-15,-4 4-2 16,-2-5 0-16,0 0 2 0,0 2-1 16,-3 1-2-16,11 0-4 15,-8 1-1-15,0 3-4 16,-9-1 5-16,9 5-2 16,-9 0 3-16,0 0 1 15,0 0-2-15,0 0 1 16,0 0-4-16,8 0 0 15,1 14 4-15,9-4 5 16,-1 7-2-16,-2-6-4 16,-3 0 1-16,2-5 1 15,-5-2-1-15,9-3-4 16,-10-1 4-16,1 0 1 16,0 0-5-16,0 0 3 0,8 0 3 15,-2 0 4-15,-3-5-6 16,2-8-4-16,-5-6 2 15,0-2 4-15,0-6-6 16,-1 3 0-16,1-6-1 16,0-2 1-16,0-1 0 15,-9 1-3-15,0 6 2 16,0 3 0-16,0 4 1 16,0 3 1-16,0 4 0 15,0 4-1-15,0-4 6 16,0 5-1-16,0 2-1 15,0 2-2-15,0 3 2 16,0 0-4-16,0 0 0 0,0 0-3 16,0 0-2-16,0 0 5 15,0 0-1-15,8 0-6 16,25 0 7-16,-7 8 0 16,9 3 1-16,9 1 0 15,-3-1 0-15,-15 2 1 16,1-5-1-16,-10-4 0 15,1-4 0-15,-18 0 2 16,14 0 2-16,-5 0 0 16,3 0 3-16,3-12 0 15,2-8 0-15,1 0-7 16,-10-2 0-16,10-10 0 0,-9 5 0 16,0 0-1-1,5-5 2-15,-5 9-2 0,-6-5 0 16,6 4 0-16,0 4-2 15,-1-3 1-15,7 3 1 16,-6-1 0-16,-1-1-1 16,1 4 1-16,-9 5 0 15,9 2-1-15,0 3 1 16,-9 0-1-16,17-3-2 16,-2-2 2-16,6 5-3 15,2-3 1-15,3-1 0 16,9 1 2-16,6-4 0 0,-6 0 0 15,-8 3 1-15,-1-3 0 16,1 3 0-16,-4-4 2 16,-11 7-2-16,2-3 3 15,-5 6-2-15,0-3 0 16,-9 4-1-16,9-2-8 16,-9 3-15-16,17-3-28 15,-8 3 9-15,17 4 3 16,1 0-30-16,5 0-70 15,-23 0-245-15</inkml:trace>
  <inkml:trace contextRef="#ctx0" brushRef="#br1" timeOffset="327608.6035">5470 15198 67 0,'0'0'176'0,"0"0"-94"16,0 0-24-16,0 0-34 15,0 0-3-15,0 0-9 16,0 0 27-16,-35 7 14 15,35-7-4-15,0 0 15 16,0 0 6-16,0 0-4 16,0 0-5-16,0 0-11 15,-6 0-20-15,6 0 4 16,0 0-1-16,0-2-14 16,0-6-12-16,0 0-5 15,0-6 2-15,0 2-4 16,6 6 9-16,11 1-5 15,-8 1-1-15,0 4-2 16,0 0-2-16,8 0-4 16,1 0 5-16,5 15-4 15,-5 11 2-15,-6-3 0 0,-12 2-2 16,0-2 0 0,0-8-4-16,0-3 8 0,0-3 0 15,0-2 6-15,-3-7-4 16,3 0 2-16,0 0-2 15,0 0-2-15,0 0-7 16,0 0-17-16,0 0-3 16,0 0-4-16,0 0 31 15,17 0 5-15,9 4-5 16,1 8-3-16,-18 8-1 16,5 2-3-16,-14 4 4 15,0-3 3-15,0 7 11 0,-32-7-7 16,-12-4 3-16,-6 3-2 15,6-12-5-15,1-10-13 16,10 0-86-16,-2 0-114 16</inkml:trace>
  <inkml:trace contextRef="#ctx0" brushRef="#br1" timeOffset="330797.3016">6149 15312 100 0,'0'0'239'16,"0"0"-118"-16,0 0-26 0,0 0-47 16,0 0-31-16,0 0 12 15,9-11 16-15,-9 6 16 16,0 5 17-16,0 0-6 16,0 0-11-16,0 0 4 15,0 0-1-15,0 0-5 16,0 0-19-16,0 0-10 15,0 0-18-15,0 0-4 16,0 0-1-16,0 0 2 16,0-2 10-16,0 2 7 15,9 0 5-15,-9 0-6 16,8 0-25-16,19 18-5 0,14 14 5 16,26 15 0-16,3 2 7 15,9 4-2-15,-3-2-3 16,-5-11 1-16,-13-4-3 15,-5-8 1-15,-12-11-1 16,-24-7 2-16,1-5-2 16,-9-5 0-16,-9 0 1 15,0 0 2-15,0 0 1 16,0 0 3-16,0 0-5 16,0 0 6-16,0 0-4 15,0 0-4-15,0 0 4 16,0 0-3-16,0 0 0 15,0 0-1-15,0 0 2 16,0 0-2-16,0 3 0 16,0-3-1-16,0 0-3 0,0 0 1 15,0 0-7 1,0 5-4-16,0-5 5 0,0 0 9 16,0 0 2-16,0 0 5 15,0 0-5-15,0 0-2 16,0 0-4-16,0 0 2 15,0 0-1-15,0 0 0 16,17 0-1-16,1 0 4 16,14-8 8-16,3-7-4 15,0 2 0-15,9-2-4 16,-12 4 1-16,-14 1-1 16,-1 10 1-16,-17-5 0 0,0 5 2 15,0 0-3-15,0 0-2 16,0 0-15-16,0 20 10 15,0 5 7-15,0 2 1 16,-17 2 1-16,8 2-1 16,-9 1-1-16,10-5 2 15,-1 0-2-15,9 4 0 16,0-8-1-16,0 2 1 16,0-6-3-16,3-4-2 15,11-11 5-15,-5 0-2 16,0-4 0-16,9 0 2 15,8 0 6-15,6-8 1 16,-3-7-3-16,-5 3-4 0,2 0 2 16,-8 4-1-16,-1 0 0 15,-2-1 2-15,-6-1 0 16,-6-3-1-16,5 2-1 16,1 1 0-16,-3 4-1 15,3 1-1-15,-9 1 0 16,0 4-3-16,0 0 3 15,0 0-2-15,0 0-3 16,0 0-5-16,0 0-6 16,0 9 7-16,0 7 9 15,0 0 1-15,0 2 3 16,0 3-3-16,9-5 1 0,-1 9 0 16,1-2-1-16,0 4 0 15,0-1 0-15,8-11 0 16,-8 2 0-16,6-7 0 15,-7-5 0-15,1-4-3 16,3-1 3-16,3 0 1 16,11 0 2-16,9 0 2 15,-3-6-5-15,-5 2 0 16,-10-1 1-16,1 4-1 16,-1 1 0-16,-8 0 0 15,0 0-1-15,0 0 0 16,5 0 1-16,7 0 0 15,2 0 0-15,4 6 0 16,-1 3 1-16,-9-8-1 0,-2 4 0 16,-6 1-20-16,-6-2-42 15,6-2-31-15,-1-2-77 16,-2 0-86-16,-6 0-156 16</inkml:trace>
  <inkml:trace contextRef="#ctx0" brushRef="#br1" timeOffset="332142.5205">6603 15851 306 0,'0'0'65'0,"0"0"104"15,0 0-68-15,0 0 10 0,0 0 3 16,0 0-24-1,0 0-29 1,-41-55-2-16,32 55-10 0,9 0-23 16,0 0-26-16,0 11-5 15,0 22 5-15,0 5 16 16,0 7-9-16,0-1 2 16,-9-1-7-16,0 1 2 15,0-12-1-15,9-7-2 16,-8-6 1-16,8-11-3 15,0-8 3-15,0 5-2 16,0-5 2-16,0 0 0 16,0 0 6-16,0 0-4 0,0 0 2 15,0 0 9 1,0 0-12-16,0-5-3 0,0 1 0 16,17-8-5-16,24 3 4 15,-6-8 1-15,27 2-1 16,-1-2-1-16,-11 1 0 15,9 5-49-15,-24 5-34 16,-18 6 2-16,-8 0-70 16,-9 0-42-16,0 0-61 15,-18 0-104-15</inkml:trace>
  <inkml:trace contextRef="#ctx0" brushRef="#br1" timeOffset="332376.8169">6766 15972 360 0,'0'0'147'0,"0"0"35"0,0 0-29 16,0 0-47-16,0 0-53 16,0 0-30-16,-26 0-13 15,26 33 37-15,35 10-23 16,-8 5-24-16,8 9-1 16,-21-2-135-16,-14-12-360 15</inkml:trace>
  <inkml:trace contextRef="#ctx0" brushRef="#br1" timeOffset="333533.0693">4688 16433 415 0,'0'0'45'0,"0"0"-7"15,0 0-29-15,0 0-1 16,0 0 1-16,0 0 36 16,-8 0 22-16,8 0 9 15,0 0 8-15,0 0-9 0,0 0-16 16,0 0-22-16,0 0 0 16,-9 0-20-16,9 0 8 15,0 0-13-15,-9 0 9 16,9 0-3-16,0 0-6 15,0 0-6-15,-9 0 0 16,9 0 3-16,-6 0 4 16,-5 4-6-16,2 1-4 15,0-4 0-15,3-1 5 16,6 0-4-16,0 0-2 16,0 0 0-16,0 0-2 15,0 0 0-15,0 0-4 16,0 0-6-16,9 0 6 0,32 0 4 15,35 0 2-15,12 0 3 16,32 0 2-16,18 0-4 16,25-10-3-16,-2-7 1 15,-14 6-2-15,-27-6 3 16,-41 9-2-16,-26 1 3 16,-30 3-2-16,-6 4-1 15,-17 0 1-15,0 0 5 16,0 0-3-16,0 0-3 15,0 0-1-15,0 0-13 16,0 0-41-16,0-4-18 16,18 0-9-16,0-1-20 0,-10 5-32 15,10 0 26-15,-3 0 4 16,-7 0-38-16,-5 0-100 16</inkml:trace>
  <inkml:trace contextRef="#ctx0" brushRef="#br1" timeOffset="333861.2047">6003 16299 415 0,'0'0'73'15,"0"0"59"-15,0 0-5 16,0 0-30-16,0 0-13 16,0 0-39-16,-103-33-3 15,77 33-19-15,-1 6-7 0,10 15 6 16,2 2 11-16,12 9-7 15,3-2 1-15,0-3-12 16,44-5-3-16,15-12 2 16,2 1-5-16,1-11-7 15,-13 0 6-15,4 0-6 16,-26-5 9-16,-4-5-4 16,-23-11 2-16,0 5 2 15,0-7-5-15,-32 3-5 16,-12 5-1-16,0 6-11 15,3 9-40-15,-3 0-44 16,18 9-72-16,2 6-199 0</inkml:trace>
  <inkml:trace contextRef="#ctx0" brushRef="#br1" timeOffset="334986.2107">6886 16416 449 0,'0'0'49'15,"0"0"71"-15,0 0-41 0,0 0-5 16,0 0-29-16,0 0 13 16,-17-32-10-16,17 28 11 15,-6-3-8-15,3 7-5 16,-3 0 7-16,3 0-21 16,3 0-19-16,0 0 0 15,0 0-2-15,0 0-11 16,0 0-2-16,12 0-11 15,38 0 13-15,26 0 1 16,12 0 5-16,14-4-2 16,18-4-4-16,-9-5 2 15,-8 3 0-15,-33-3-2 0,-8 4 2 16,-30-1-1-16,-15 3 0 16,-8 1 8-16,0-3-5 15,-9 3 8-15,9 0-11 16,-9 6 0-16,0 0-1 15,8 0-3-15,-8 0 1 16,0 0 1-16,9-5-2 16,0 5 2-16,6-1 0 15,-7 1 0-15,1 0 1 16,0-4 0-16,-9 4-2 16,0 0 2-16,0 0 0 15,0 0 3-15,9-5-1 16,-9 5 2-16,9-5-3 0,-1 4 0 15,-8-5 2-15,9-4-1 16,-9 9 4-16,0-8 12 16,0 1 9-16,0-1-17 15,-35-1-6-15,3-7 3 16,-12 2 11-16,9-1-12 16,3 0 3-16,-4 0 5 15,10 1 1-15,9 2 4 16,8 4-19-16,9 9-2 15,0 0 0-15,0 0-76 16,-9 0-164-16,0 0-480 16</inkml:trace>
  <inkml:trace contextRef="#ctx0" brushRef="#br1" timeOffset="336048.8056">6992 16437 120 0,'0'0'50'16,"0"0"53"-16,0 0-25 16,0 0 6-16,0 0-13 0,0 0-1 15,-12-53-3-15,3 49 11 16,-5-3-10-16,-4 3-1 16,1 4-13-16,-1 0-15 15,-8 0-35-15,-1 0 13 16,-5 0-4-16,6 0-2 15,8 11 3-15,1-7 0 16,-1 8-5-16,4-3 5 16,11 2-6-16,3 1-1 15,0 3-1-15,0 2 3 16,0-2 2-16,17 2 2 16,18-2-7-16,9-3 5 15,-3-7-2-15,-6-5-1 0,0 0-1 16,-2 0 2-1,-7 0-1-15,-17 0 4 0,-1-11 6 16,1-1 4-16,-9-3 2 16,0-6-11-16,0 4-2 15,0-3-8-15,-26 8-3 16,-15 1-20-16,6 7-99 16,0-1-165-16</inkml:trace>
  <inkml:trace contextRef="#ctx0" brushRef="#br1" timeOffset="348054.5808">2997 17061 123 0,'0'0'172'16,"0"0"-38"-16,0 0-39 15,0 0-27-15,0 0-5 0,0 0-31 16,0 0-19-1,17-27-4-15,-17 27-2 16,0 0 11-16,0 0 24 16,0 0 7-16,0-5 18 0,0 5-10 15,0 0-4 1,0 0-13-16,0 0-9 16,0 0-17-16,0 0-6 0,0 0 0 15,0 0 0-15,9 0 0 16,-9 0-4-1,0 0-1-15,9-3-3 0,14-2-8 0,4-2 8 16,8-5 2 0,9 4-1-16,5-7 0 15,-5-2 0-15,9 0 2 0,-9 2-1 16,-3-2-2-16,-6 2 5 16,0-2 2-1,-3-1 1-15,3-2-2 16,6 3-5-16,-3 2-1 0,12-5 1 15,0-4 0-15,3 5 0 16,-1 3 1 0,1-6-1-16,-3 1-1 0,-9 4 3 15,-3-4-2-15,-6 6-1 16,12-6 0-16,-12 5 0 16,3 0 0-1,-8 5 0-15,-1-1-1 0,6 3 1 16,-11 2 0-16,-4 4 0 15,7-10 1-15,-7 4 1 16,1-3-1-16,-1 6 1 0,1-3-2 16,5 3 0-1,-11 0 0-15,3 6 0 16,-15-5-2-16,8 5 1 0,1-6 0 16,0 6 0-16,8-4 0 15,-8-1 2 1,15 4-1-16,-7-6 0 0,1 3 0 0,-9-1 0 15,8 4 0 1,-8-4 1-16,0 5 0 16,-9-4-1-1,8 4 0-15,-8 0 2 0,0-5 0 0,9 5 1 16,-9-1 0 0,0 1 2-16,0 0-1 15,0 0-1-15,0 0 3 0,0 0 1 16,0 0 4-16,0 0 3 15,0 0 4 1,0 0-2-16,0 0 1 0,0 0 3 16,0 0 7-16,0 0-5 15,0 0-18-15,0 0-4 16,0 0-17 0,9 0-179-16,0 0-389 0</inkml:trace>
  <inkml:trace contextRef="#ctx0" brushRef="#br1" timeOffset="349875.9252">7806 16282 286 0,'0'0'89'16,"0"0"-24"-16,0 0 31 16,0 0-69-16,0 0-1 15,0 0 16-15,0 0 27 16,-18 0 10-16,9 0 6 15,3 0-48-15,-2 0-6 0,-1 0 3 16,-3 0-18-16,-3 0 9 16,15-4-1-16,-8 4-1 15,8 0 20-15,-9-6 2 16,9 6-18-16,-9 0-3 16,9 0 9-16,0 0-2 15,0 0 2-15,0 0-3 16,0 0-2-16,0 0-2 15,0 0-2-15,-9 0-9 16,9 0-2-16,0 0-2 16,0 0 1-16,0 0 1 15,0 0 3-15,0 0-6 16,0 0 2-16,0 0-4 0,0 0-4 16,0 0-4-1,0 0 0-15,0 0-4 0,27 0 0 16,22 0 4-16,13 0 1 15,5 0 2-15,-5 0-2 16,-4 6-1-16,-5 0 1 16,0-1-1-16,-4 4 1 15,4-1 0-15,-9-5-1 16,6 4 0-16,-6-2 1 16,5-1-1-16,-14 0-2 15,1-2 2-15,-10-2 4 16,9 7-3-16,-12-7-1 0,13 3 0 15,-1-3 0 1,-3 5 1-16,-6-3-2 0,1-2 0 16,-1 5 1-16,0-2 1 15,6 2 2-15,-14-1-3 16,8 0 0-16,1 0 0 16,-1-4-2-16,-3 7 2 15,-2-3 2-15,-6 0-2 16,2 4 0-16,1-3 0 15,-1-5 1-15,-8 0 0 16,0 0-1-16,0 0 2 16,-1 0-1-16,1 0-1 15,0 4 0-15,6-4 0 16,-7 5 0-16,10-3-1 16,-1-2 2-16,1 4-2 0,0 0 2 15,-1-4-1-15,1 7 0 16,-4-6 1-16,4 4-5 15,-1-5 7-15,-8 4-6 16,9 1 3-16,-9-4 0 16,8 4 2-16,1-1-1 15,-10 3-1-15,7-6 1 16,-6 4-1-16,0-1 0 16,-1-4-1-16,10 6 1 15,-9-6 2-15,0 5-2 16,-9-5 0-16,0 0 0 15,0 0 0-15,8 6 0 0,-8-6 0 16,0 0 0-16,0 0 0 16,0 0 0-16,0 1 0 15,0 4 0-15,9-5 0 16,0 0 2-16,-9 5-3 16,9-5 1-16,-9 0 0 15,0 0 1-15,0 0 0 16,0 0-1-16,0 0 2 15,0 0-2-15,0 4-2 16,0 8-50-16,0-1-216 16,0-7-259-16</inkml:trace>
  <inkml:trace contextRef="#ctx0" brushRef="#br1" timeOffset="350126.3813">9524 16486 526 0,'0'0'282'15,"0"0"-180"-15,0 0-19 16,0 0-83-16,0 0-197 16</inkml:trace>
  <inkml:trace contextRef="#ctx0" brushRef="#br1" timeOffset="352951.4239">13946 15940 529 0,'0'0'78'0,"0"0"22"16,0 0 12-1,0 0-13-15,0 0-39 0,0 0 10 16,0 0-9 0,-41-79-8-16,38 79-8 0,3 0-25 15,0 22-20 1,0 22-6-16,0 28 6 0,9 15 13 15,0 4-3-15,8-6-10 16,-8-16 8 0,8-12-4-16,-8-12-4 0,0-18 0 15,-9-12 2-15,9-10-2 16,-9-5 2-16,0 0 7 16,0 0 8-16,0-15 16 15,-9-17-25-15,-17-17-3 16,-1-10 4-16,-5-9-8 0,6-8 4 15,-1-9-1 1,10-1-4-16,17 11 2 0,0 8-2 0,0 1 2 16,0 11-2-16,9 8 0 15,17 3-1-15,9 14 2 16,-3 3-2-16,-5 12 0 16,8 3-2-16,-9 7-1 15,-2 5-2-15,2 0-6 16,0 17-11-16,-8 15 17 15,-9 10 4-15,-9 0 1 16,0 5-1-16,-9 8-1 16,-26-6-1-16,-6-1-8 0,-3-5-11 15,0-12-14-15,18-9 9 16,-1-7-7-16,4-9 30 16,14-6 4-16,0 0 1 15,9 0-7-15,0-15 7 16,0 9 1-16,0 1-1 15,0 5 0-15,18 0-7 16,32 5-3-16,2 22 3 16,7 5 7-16,-7 4 0 15,1 8 3-15,-3-1-3 16,-15-3 0-16,0 5-7 16,0-9-112-16,-11-9-99 0,-7-11-57 15</inkml:trace>
  <inkml:trace contextRef="#ctx0" brushRef="#br1" timeOffset="353263.8941">14710 15955 712 0,'0'0'75'16,"0"0"113"-16,0 0-51 0,0 0-46 16,0 0-48-16,0 0-10 15,0-20-32-15,0 58 4 16,0 16 7-16,0 5 6 16,26 0-5-16,-17-2-5 15,8-8-5-15,1-7-2 16,-18 3 0-16,9-10-1 15,-9-7-38-15,0-2-104 16,-9-16-77-16,-26-5-205 16</inkml:trace>
  <inkml:trace contextRef="#ctx0" brushRef="#br1" timeOffset="353670.1776">14385 16138 518 0,'0'0'219'0,"0"0"-101"16,0 0-26-16,0 0-80 16,0 0 19-16,161-133 0 15,-91 106-7-15,0 7-7 16,-2 4-5-16,-1 1-8 16,-6-2-4-16,1 10 0 15,-12-1-5-15,2 0-6 16,-11 4-24-16,-6-3 0 15,-17-1 18-15,-9 1 16 16,-9 1 1-16,0 6 5 16,0-4 3-16,0 4 19 0,0 0 1 15,0 0-2-15,0 0-9 16,0 0-14-16,0 10-2 16,0 28 5-16,0 13 8 15,0 9 11-15,9-1 10 16,-1-2-15-16,10-2-4 15,-3-11-6-15,-7-3 1 16,1-8-6-16,-9-7-4 16,9-10 1-16,-9-4-2 15,0-4-24-15,0-4-75 16,0-4-118-16,0 0-116 16</inkml:trace>
  <inkml:trace contextRef="#ctx0" brushRef="#br1" timeOffset="354029.5734">15149 16230 632 0,'0'0'77'15,"0"0"48"-15,0 0-87 16,0 0-11-16,0 0 9 16,0 0-7-16,181-64-2 15,-149 48-3-15,4 0-4 16,-19 0-12-16,1 1-3 15,-10-7 0-15,-8 5-2 16,0 1 3-16,0-1-3 0,0 2 0 16,-26-2 19-16,-9 8 19 15,17-3-6-15,1 7-2 16,8 5 8-16,9 0-3 16,0 0-29-16,0 9-9 15,0 26-12-15,0 17 12 16,9 13 8-16,17-6 0 15,1 5-2-15,-1-5-5 16,-9-2 1-16,10-3-2 16,-13-6-43-16,-14-6-145 15,0-15-169-15</inkml:trace>
  <inkml:trace contextRef="#ctx0" brushRef="#br1" timeOffset="354373.2811">15948 16185 727 0,'0'0'94'0,"0"0"157"0,0 0-124 15,0 0-54-15,0 0-41 16,0 0 11-16,-9-40-20 16,50 21 1-16,3-1-10 15,0 0-5-15,14 3-5 16,-14 2-4-16,0 3-2 15,-3 1-12-15,-15 11-125 16,-8 0-125-16,-18 0-194 16</inkml:trace>
  <inkml:trace contextRef="#ctx0" brushRef="#br1" timeOffset="354654.5348">15965 16314 242 0,'0'0'496'0,"0"0"-397"15,0 0 60-15,0 0-90 16,0 0-2-16,0 0 25 16,94 2-19-16,-27-12-26 15,12-7-30-15,15 0-17 16,-9 2-20-16,-24-8-364 16</inkml:trace>
  <inkml:trace contextRef="#ctx0" brushRef="#br1" timeOffset="381544.1386">20078 15802 560 0,'0'0'86'15,"0"0"31"-15,0 0-71 16,0 0-5-16,0 0 28 0,0 0 14 16,0 0-2-16,0-42-2 15,0 42-19-15,0 0-9 16,-9 0-17-16,-9 0-25 15,1 0-4 1,-16 10 7-16,-10 16-12 0,7 12 5 0,-5 11 0 16,-2 8-1-16,7 2 2 15,10 5 3-15,3-5 0 16,14 4-5 0,9-3 3-16,0-6-2 15,0-5 2-15,0-1-2 0,32-11-3 16,-6-1 2-16,10-4-1 15,7-9 1-15,-2-6 0 16,3-7 0-16,0-1-1 16,-3-9-1-1,-6 0 4-15,0 0-3 0,1-4 1 0,-4-18 2 16,-15 1-4 0,1-5 2-16,-9-1 0 15,-9-5-3-15,0 5 2 16,0-5 1-16,0 4 0 15,-18 8 0-15,-17 5-4 0,-15 7-1 16,6 8-6-16,-14 0-2 16,5 23 1-16,0 9-12 15,21 3-34 1,23-3-134-16,9-9-60 16,0-14-238-16</inkml:trace>
  <inkml:trace contextRef="#ctx0" brushRef="#br1" timeOffset="381986.7556">20680 15755 532 0,'0'0'100'15,"0"0"146"-15,0 0-90 16,0 0-46-16,0 0 2 15,0 0-39-15,-43-35-35 16,43 35-18-16,0 17-20 0,0 33 4 16,0 23 3-16,17 9 5 15,15 7 16-15,-5-2-7 16,-1-7-11 0,0-11-7-16,1 2 0 15,-10-8-3-15,-2-4 0 0,-6-6 0 0,-9-10-4 16,8-11-41-1,1-7-66-15,0-15-78 16,9-10-53-16,-10-4-89 16</inkml:trace>
  <inkml:trace contextRef="#ctx0" brushRef="#br1" timeOffset="382408.723">21117 15840 233 0,'0'0'412'15,"0"0"-207"-15,0 0-36 16,0 0-74-16,0 0-26 15,0 0 12-15,-27-27-17 16,27 27-26-16,0 0-29 16,0 15-5-16,0 12 2 15,9 17 9-15,17-1 0 16,1 14 7-16,-1 2-14 16,-3 9 2-16,4-1-4 0,-10-3 0 15,1 0-1-15,-1-7-4 16,-17-2 0-16,0-2-1 15,0-6 0-15,0-4-1 16,0-11-2-16,0-4 2 16,0-9-43-16,0-6-56 15,0-13-81-15,0 0-63 16,0-6-94-16</inkml:trace>
  <inkml:trace contextRef="#ctx0" brushRef="#br1" timeOffset="383049.2698">21658 16130 539 0,'0'0'83'15,"0"0"143"-15,0 0-118 16,0 0-59-16,0 0 15 16,26-131-42-16,15 105 2 15,12 3 1-15,0 4-3 16,5 3-3-16,-14 11 2 16,-9 5-16-16,-3 0-3 15,-5 25 1-15,-18 18-2 16,-9 6-1-16,0 5 1 15,-9-5-1-15,-26-9 14 16,2-8-12-16,16-9 2 0,-1-14-4 16,18-3 4-16,0-6-1 15,0 0 1-15,0 0 6 16,0 0-2-16,44-15-3 16,6 3-5-16,11 1-1 15,7 7 0-15,2 4 1 16,-20 0-2-16,-6 0-6 15,-9 15 8-15,-26 12-1 16,-9 0 1-16,0 5 0 16,-18 0-3-16,-26 2 9 15,-14-3-11-15,-13 1 5 16,-14 0-5-16,-14 0-59 16,-1-11-106-16,-11-10-186 0</inkml:trace>
  <inkml:trace contextRef="#ctx0" brushRef="#br1" timeOffset="383768.0376">19220 15728 287 0,'0'0'114'0,"0"0"-12"16,0 0-42-16,0 0-6 15,0 0 36-15,0 0-6 16,26-21-5-16,-26 21-12 0,0 0-6 16,0 0-7-16,0 0-23 15,0 0-12-15,-3 5-15 16,-29 22 18-16,-3 16-13 16,-9 26-8-16,12 26 8 15,6 23 12-15,26 11-3 16,0 3-2-16,8 2-5 15,60-21-5-15,25-7 3 16,13-21-8-16,23-14-1 16,17-15-41-16,-3-16-135 15,-14-25-335-15</inkml:trace>
  <inkml:trace contextRef="#ctx0" brushRef="#br1" timeOffset="384315.0016">22311 15376 625 0,'0'0'180'0,"0"0"23"15,0 0-140-15,0 0-17 16,248 57 31-16,-110 3 2 16,0 8 2-16,-10 19-28 15,-16 20-8-15,-42 16-22 16,-38 16-18-16,-32 25-5 16,-94 11-2-16,-61 18-42 15,-67-6-217-15,-27-20-208 16</inkml:trace>
  <inkml:trace contextRef="#ctx0" brushRef="#br1" timeOffset="387736.9601">25916 15868 672 0,'0'0'18'0,"0"0"129"16,0 0-33-16,0 0-72 15,0 0-20-15,0 0-8 16,0 0-12-16,0 0 8 16,-20 35 31-16,-9 8-9 15,-6 10-3-15,-1 6-15 16,-5 1-2-16,6-1-6 16,0-2-1-16,18-9-3 15,-1-9 0-15,18-12-2 16,0-2 1-16,0-14 1 15,0-2-1-15,0-6 1 16,0 2-2-16,0-5 3 0,26 0 3 16,10 0 4-16,-1-13-2 15,23-2-1-15,12-5-5 16,7-2-1-16,-7 5 1 16,6-4-2-16,-23 6 0 15,-4 3 0-15,-14 3-1 16,-8 4-11-16,-18 5-50 15,-1 0-60-15,-8 0-107 16,0 15 39-16,0 2-127 16</inkml:trace>
  <inkml:trace contextRef="#ctx0" brushRef="#br1" timeOffset="388002.6086">26115 16272 390 0,'0'0'95'15,"0"0"38"-15,0 0 13 16,0 0-5-16,0 0-40 16,0 0-3-16,-93-119-31 15,93 116 7-15,-9 3-2 16,9 0-24-16,0 0-45 16,0 27-3-16,0 13 0 15,0 25 2-15,23 1 2 16,-5 6 0-16,8 5-2 15,1-6-1-15,-10-8-1 0,-8 1-16 16,0-17-176-16,0-10-78 16,-9-25-414-16</inkml:trace>
  <inkml:trace contextRef="#ctx0" brushRef="#br1" timeOffset="388440.1766">26613 15855 706 0,'0'0'78'16,"0"0"145"-16,0 0-88 15,0 0-44-15,0 0-10 16,0 0-34-16,-18-21-37 15,18 38-10-15,0 23 1 16,0 15 18-16,0 15 5 0,0-5-6 16,0 7-6-16,0 0-8 15,9-4-3-15,0 4 1 16,0-9-2-16,0-5-7 16,-1-3-58-16,-8-15-102 15,0-13-109-15,0-20-238 16</inkml:trace>
  <inkml:trace contextRef="#ctx0" brushRef="#br1" timeOffset="388861.9946">26932 15973 446 0,'0'0'61'16,"0"0"77"-16,0 0-4 15,0 0-42-15,0 0-22 16,0 0 15-16,-9-102 12 15,9 102-10-15,0 0-19 0,0 0-29 16,0 0-17-16,0 0-8 16,0 0-14-16,0 16 0 15,-9 24 7-15,9 6-1 16,0 12 9-16,0 6 4 16,0 2-8-16,18 3-6 15,-6-6-3-15,8 0-2 16,-2 1 1-16,-9-9-2 15,-1-2-22-15,-8-9-136 16,0-17-127-16,0-11-351 16</inkml:trace>
  <inkml:trace contextRef="#ctx0" brushRef="#br1" timeOffset="389393.2202">27506 15958 506 0,'0'0'66'0,"0"0"138"15,0 0-65-15,0 0-46 16,0 0-14-16,0 0-20 0,-9-12-33 16,-9 44-20-16,-5 17 10 15,5 5 10-15,1 3-2 16,-1-2-4-16,1-8-2 16,-1-5-8-16,18-8-1 15,-9-9 4-15,9-1-5 16,0-9-1-16,0-7-6 15,0 0 0-15,0-8 2 16,0 0-2-16,0 0 1 16,9 0-1-16,17 0 4 15,10 0-1-15,13 0-1 16,4-8 6-16,9-7-6 16,5-2 0-16,-12 7-2 0,1-5-1 15,-12 5 0 1,-6 5 0-16,-9-2-1 0,-11 4-1 15,-9 3 1-15,-1-7-15 16,-8 7-68-16,0 0-42 16,0-1-30-16,0-4-74 15,0 1 5-15,0-1-255 16</inkml:trace>
  <inkml:trace contextRef="#ctx0" brushRef="#br1" timeOffset="389658.854">27754 16266 270 0,'0'0'137'15,"0"0"49"-15,0 0-33 0,0 0-24 16,0 0 3 0,0 0-12-16,-76-73-13 0,68 70-14 15,8 3-11-15,0 0-42 16,0 0-28-16,0 23-12 16,0 21 1-16,17 13 2 15,10 13-3-15,-4 21 0 16,-14 6-14-16,-9-6-302 15</inkml:trace>
  <inkml:trace contextRef="#ctx0" brushRef="#br1" timeOffset="393471.4014">26999 13520 32 0,'0'0'247'0,"0"0"-202"15,0 0-4-15,0 0 2 16,0 0 15-16,0 0 16 16,0 0 10-16,0 0 21 15,0 0-30-15,0 0-5 16,0 0-2-16,0 0-5 15,0 0-6-15,0 0-4 16,0 0-24-16,0 0-2 16,0 0-15-16,0 0-5 15,0 0 1-15,0 0-7 16,0 0 8-16,0 0-6 0,0 0 3 16,0 0 2-1,0 0-3-15,18-15 4 0,17-5 18 16,15-12 12-16,2-5-18 15,-8 5-17-15,-3 0-2 16,-6 2 4-16,-17 6-6 16,-9 3 5-16,0 2-2 15,-9 6-1-15,0-4 0 16,0 7 0-16,0-1 0 16,0 5 0-16,0 1 1 15,0 5 4-15,0 0-4 16,0 0-3-16,0 0-2 15,0 0-5-15,8 0 2 16,4 0-4-16,26 0 2 0,6 11 6 16,23 9 2-16,12 3 1 15,15 2 1-15,-9-2-3 16,-15-8 0-16,-11-3-1 16,-15-3 1-16,-18-4 1 15,-17-5 1-15,0 0 0 16,-9 0 3-16,8 0 1 15,-8-3 7-15,0-20 1 16,0-8-11-16,0-1-2 16,0-5-1-16,0 5 1 15,0 0 1-15,0 5-2 16,0-5 2-16,-17 1-2 16,8-3 1-16,0 2-1 0,0 0 0 15,1 10 0 1,8 2 0-16,-9 3 0 0,9 13 2 15,0-2-2-15,0 6 0 16,-9 0-2-16,9 0 0 16,0 0-6-16,0 0 3 15,0 0-4-15,0 0 0 16,0 0-2-16,0 0 8 16,0 9 1-16,0-3-1 15,26-6 1-15,10 0 1 16,13 0 0-16,-5-20 1 15,9-7 0-15,-3-5 0 0,-24 4 0 16,0 3 4 0,-8-2-2-16,-9 4 0 0,-1-3-1 15,-8 6-1-15,0-2 0 16,0-1-5-16,0 1-1 16,0 7 4-16,0 0-2 15,0 10 2-15,0-7-2 16,0 2-16-16,33-7 2 15,28-13 8-15,24-2 3 16,6-11 5-16,26-4 0 16,-6 3 2-16,0 6-1 15,-17 0-1-15,-12 6 2 16,-9 4 4-16,-17 5-3 16,-10 4 10-16,-2-1-4 15,-17 10-6-15,-19 5-1 0,-5 5-50 16,-3 0-231-16,-29 0-607 15</inkml:trace>
  <inkml:trace contextRef="#ctx0" brushRef="#br1" timeOffset="394205.7755">27421 11835 206 0,'0'0'323'16,"0"0"-163"-16,0 0-19 15,0 0-70-15,0 0-11 16,0 0-2-16,-35-17-13 15,26 17-14-15,-9 17-13 0,10 15-14 16,8 15 0-16,0 14 3 16,0 7 2-16,35 6 2 15,9 0-3-15,14-8 0 16,4-9 4-16,5-9-3 16,-6-11-5-16,-14-14 0 15,9-8 1-15,-12-6 4 16,-15-6-3-16,0-3-2 15,-11 0 9-15,-1-16 12 16,-17-11-8-16,0-1-3 16,0-8-7-16,-26 4-4 15,-24 4-3-15,6 12-8 16,0 11-2-16,6 5-17 0,18 0-26 16,2 21-32-1,10 11-51-15,-1 1-69 0,9-6-72 16</inkml:trace>
  <inkml:trace contextRef="#ctx0" brushRef="#br1" timeOffset="394580.781">27927 11723 675 0,'0'0'172'0,"0"0"2"16,0 0-95-16,0 0-22 15,0 0 0-15,0 0-10 16,-9-10-44-16,18 41-2 16,35 6 17-16,15 5-1 15,-15 2-5-15,-1-2-6 16,-2 1-6-16,-5-7 4 16,-10-2-4-16,-9-3-2 0,-14 6-108 15,-3-10-76-15,0 0-153 16,0-16-174-1</inkml:trace>
  <inkml:trace contextRef="#ctx0" brushRef="#br1" timeOffset="394925.62">28229 11717 569 0,'0'0'86'16,"0"0"131"-16,0 0-97 16,0 0-51-16,0 0 31 15,0 0-15-15,-18-26-24 16,18 36-45-16,9 17-9 16,20 13 26-16,18 5-20 15,-12-3-5-15,0 0-8 16,-11-3 0-16,-7 0 0 15,-8-8-2-15,0-2-3 16,-9-6-101-16,0-6-107 16,0-8-113-16,0-9-353 0</inkml:trace>
  <inkml:trace contextRef="#ctx0" brushRef="#br1" timeOffset="395363.1802">28434 11459 567 0,'0'0'133'0,"0"0"80"0,0 0-132 15,0 0-1-15,0 0-6 16,0 0-29-16,-18-8-16 16,9 8-10-16,9 10-13 15,-9 20 0-15,1 4-1 16,8 9 5-16,0 4 0 16,0 2 2-16,8 4-2 15,19-10 0-15,8 0-3 16,0-6 2-16,15-5-5 15,-15-5 2-15,0-5 5 16,6-7-7-16,-15-3 1 16,-8-12-4-16,-9 0 4 15,-1 0-1-15,-8 0 11 0,0-7 21 16,0-20-2-16,0-5-25 16,0 0-5-16,-26 0-3 15,0 5-1-15,-12 12 0 16,17 15-12-16,-14 0-60 15,0 32-135-15,-32 15-324 16</inkml:trace>
  <inkml:trace contextRef="#ctx0" brushRef="#br1" timeOffset="398995.3403">29268 12139 252 0,'0'0'143'16,"0"0"-30"-1,0 0-10-15,0 0 12 0,0 0-20 16,0 0-3 0,0 0-20-16,0-15-11 0,0 15 5 15,0 0-23 1,0 0 1-16,0 0 1 0,0 0 0 15,0-7 20 1,0 7-14-16,0-5-16 0,0 0-17 16,0 0-4-16,0 0-2 0,0 4 5 15,0-5-6 1,0 6 1-16,0 0-12 16,0 6-4-16,20 22-4 15,36 19 8-15,-4 5 0 0,16 3 1 16,-16 2-1-1,16-6 0-15,-7 0-2 0,7 2 6 16,-7-9-6-16,-11-6 3 16,-15-8-1-16,-9-11 1 15,-8-4 0-15,-18-10 0 16,0 2 2-16,0-3-3 16,0-4 8-16,0 5-8 15,0-5 9-15,0 0-9 16,0 0 1-16,-18 0-4 15,-8 0-1-15,8 0 2 16,-20 0 1-16,9 0-3 16,-15 15-5-16,-6 11-5 0,-2 2 6 15,8 15 1 1,-6 4 3-16,24 1-1 0,-1-5 2 16,19-4 0-1,8-2 2-15,0-10 0 0,0-5 1 16,0-3-1-1,0-7 1-15,17-1-1 0,9-6-1 16,1-5-1-16,-4 0 0 0,12-5 3 16,9-10 5-1,6-9-5-15,-6-1 2 0,0 2-1 16,-3 2-1 0,-15 6 2-16,0 9-2 15,-8 0 0-15,-9 6-2 16,0 0 2-16,-9 0-1 0,8 0-4 15,-8 7-3 1,0 19 7-16,0 10 1 0,0 7 0 16,-17 1 2-1,-10 3-2-15,1-3 1 0,0-2-1 16,5-8 0 0,10-11 0-16,11 1-1 0,0-3-3 15,0-6 4-15,11 8 1 0,27-7-1 16,15-6 0-1,-9 0 0-15,14-5 0 0,-5-5 2 16,-3 0-2 0,-15 7 1-16,0 3-1 0,0 6-2 15,-3 5 1 1,-5 13 1-16,-1 6 0 0,-8 3 1 0,-10 1 0 16,10 5-1-16,-3-14-2 15,-7-7 2-15,1-9-1 16,0-11 1-16,-9-8-67 15,9 0-116-15,0-35-47 16,-9-20-293-16</inkml:trace>
  <inkml:trace contextRef="#ctx0" brushRef="#br1" timeOffset="399542.2406">30152 12379 494 0,'0'0'108'0,"0"0"84"15,0 0-77-15,0 0-66 16,0 0 1-16,0 0 14 0,0-28 4 16,0 28-41-16,0 1-27 15,0 25 5-15,0 13 5 16,0 7-8-16,0-1 3 15,0 1 3-15,0-6 0 16,0 0-6-16,0-6 0 16,0-4 1-16,0-7-3 15,8-2 2-15,1-11-1 16,0 1 4-16,0-5-5 16,-9-6 1-16,11 0 3 15,10 0-3-15,5 0 10 16,9-12 12-16,9-14-11 0,-3 6-9 15,3 2-1-15,-18 1-1 16,-8 7-1-16,-6 1-15 16,-6 4-31-16,-6 1-15 15,0-3-56-15,0 2-85 16,0 3-17-16,-6-3-53 16</inkml:trace>
  <inkml:trace contextRef="#ctx0" brushRef="#br1" timeOffset="399823.467">30374 12604 13 0,'0'0'235'0,"0"0"-49"16,0 0-51-16,0 0 14 16,0 0-13-16,0 0-15 15,-59-22-22-15,59 22-24 0,0 0-22 16,0 0-17-16,0 5-22 16,0 20 4-16,9 4 25 15,15 2-33-15,2 1-3 16,-8 0-5-16,8 7-2 15,-17 6 0-15,-1-1-70 16,-8-6-159-16,0-11-375 16</inkml:trace>
  <inkml:trace contextRef="#ctx0" brushRef="#br1" timeOffset="400167.2471">30795 12310 625 0,'0'0'83'16,"0"0"168"-16,0 0-95 0,0 0-34 15,0 0-4 1,0 0-50-16,-17-37-29 0,17 37-27 16,0 0-12-16,0 15-1 15,0 28 1-15,0 0 2 16,0 0 1-16,17 4-1 15,1-3-2-15,0-3 1 16,-10 4-1-16,4-8-3 16,-3 0-15-16,3-6-79 15,-12 1-94-15,0-11-69 16,0-10-71-16</inkml:trace>
  <inkml:trace contextRef="#ctx0" brushRef="#br1" timeOffset="400495.3479">31035 12337 608 0,'0'0'101'15,"0"0"107"-15,0 0-103 16,0 0-30-16,0 0 10 16,0 0 3-16,-17-33-16 15,8 33-23-15,9 0-35 0,0 6-14 16,0 26-3-16,0 12 3 16,9 7 1-16,8-2 3 15,-8 5-4-15,9-7-3 16,-9 2-32-16,-9-1-128 15,0-7-68-15,0-14-136 16</inkml:trace>
  <inkml:trace contextRef="#ctx0" brushRef="#br1" timeOffset="401135.9872">31510 12347 708 0,'0'0'88'16,"0"0"117"-16,0 0-130 15,0 0-55-15,0 0-12 16,0 0 6-16,-53 31 25 15,35 0 8-15,1 6-14 16,8 3-13-16,-9-4-2 16,7-3-10-16,-1-1-3 0,3 2-5 15,0-11 4 1,1-1-4-16,8-9 2 0,0-3-2 16,0-10-2-16,0 0 2 15,0 0 0-15,0 0 1 16,8 0 1-16,33 0 6 15,3-5 2-15,12-11-8 16,17-3 5-16,-9-1-3 16,10 0-4-16,-19 5 0 15,1-2 0-15,-12 5-1 16,-18 9-20-16,-14 3-86 16,-3 0-21-16,2 0-75 15,-11 0-20-15,0 0 49 16,0 0 31-16,-14 0 143 0,-4 0 34 15,-17 0 29-15,9 0 26 16,-9-7 0-16,2-3 36 16,7-1 40-16,8 0-47 15,1 1 15-15,-1 5-33 16,18 4 9-16,-8-5-39 16,8 6-28-16,0 0-24 15,0 0-15-15,0 21-2 16,0 12-1-16,8 16 2 15,19 10 4-15,-1 9-6 16,-6 8 0-16,-5 4-29 16,-15-6-251-16,-9-16-633 15</inkml:trace>
  <inkml:trace contextRef="#ctx0" brushRef="#br1" timeOffset="404511.2007">27128 13537 346 0,'0'0'139'0,"0"0"-30"16,0 0-61-16,0 0-10 15,0 0 3-15,0 0 1 16,0 0-2-16,0 0 1 16,0 0 5-16,0 0-4 15,0 0-17-15,0 0-2 0,0 0-12 16,0 0-1-16,0 0-3 16,0 7-5-16,0 23 12 15,0 3-3-15,-9 9-2 16,-17 1-1-16,-6 5-4 15,5-1-3-15,1 3 1 16,0-1 1-16,8 4-3 16,-5-2 2-16,5 4-4 15,1-6 4-15,-10-7-2 16,10 5 0-16,-10-9 2 16,-2-2-1-16,17-2-1 15,-5-13 0-15,-1 1 0 0,10-6 2 16,8-5 0-1,-9-3-2-15,9-4 0 0,0 0 0 16,0-4 0-16,0 0 2 16,0 0-1-16,0 0 4 15,0 0 6-15,0 0-4 16,0 0-5-16,0 0 3 16,0 0 5-16,0 0-5 15,0 0 7-15,0 0-4 16,0 0-1-16,0 0-5 15,0 0 0-15,0 0-2 16,0 0 2-16,17 0 8 16,27 0-6-16,6 0-3 0,11 0-1 15,7 0 0 1,-16 0 0-16,-2 0-1 0,-15 0 2 16,0 0-1-16,1 0 2 15,5 0 2-15,11 0-4 16,7-11 5-16,2-5-2 15,4 8-3-15,-1 5-1 16,-11 3-2-16,-12 0-1 16,-15 0 1-16,-8 0-5 15,-1 0 6-15,-8 3 2 16,9 1 0-16,5-4 1 16,-6 0 3-16,19 0-2 15,-10 0-1-15,-8 4-1 16,-7-4-2-16,-11 0-1 0,0 0-3 15,0 0 6-15,0 0 5 16,0 0-5-16,0 0 10 16,0 0-5-16,0 0 2 15,0 0-1-15,0 0 2 16,0 0-6-16,0 0 7 16,0 0-8-16,0 0 6 15,0 0-4-15,0 0 3 16,0 0 1-16,0 0 3 15,0 0 5-15,0 0 10 16,0 0-15-16,0 0-5 16,0 0-5-16,0 0-1 15,0 0-1-15,0 0-3 0,0 11-2 16,29 5-2-16,-2 12 7 16,-1 3 4-16,9 6 1 15,-3-10-3-15,-5 3 0 16,-1-13-2-16,-8 0 5 15,-9-4-2-15,-9-5 0 16,0-8 0-16,0 0 2 16,0 0 4-16,0 0 3 15,0 0 3-15,8 0 0 16,-8-11-7-16,0-9-5 16,9-2 0-16,0-5 1 15,3-10-3-15,8 5 1 0,-2-3 0 16,-10 3-1-16,10 2 3 15,-9 10 0-15,-9-2-1 16,9 10 1-16,-9 7-2 16,0 5 7-16,0 0-3 15,0 0-4-15,0 0-3 16,8 0-9-16,10 17 10 16,8 13 2-16,15 4 2 15,-6 6-2-15,9 4 1 16,6-1-1-16,3 1 0 15,-4-3 1-15,4-6-3 16,-18-7 5-16,-6-9-3 16,1-3 3-16,-13-11-3 0,-8-5 2 15,0 0 4 1,0 0-2-16,-1 0 12 0,10-12 2 16,0-8-14-16,-1-1-1 15,-2 6-1-15,-7-8-1 16,-8-3 0-16,9-1 4 15,-9-5-5-15,0 0 0 16,0 5 2-16,0 6-2 16,0 6 0-16,0 7-1 15,0 4 1-15,0-1-1 16,0 3 1-16,0-2-4 16,0 4 3-16,0 0-2 15,9 0-1-15,17-5-3 16,27 5 6-16,23-8 1 0,18 0 0 15,5 1 0-15,18-8 0 16,3 5 0-16,0-7 3 16,0 7-7-16,-8-1 4 15,-1 0 0-15,-9 1 0 16,-5-3 0-16,-3 4 2 16,-10-6 0-16,4 3-2 15,-12 1 0-15,-14-1 3 16,5 4-1-16,-5 1-2 15,-4-2-1-15,-5 5 1 16,-3 4 0-16,-7-8-1 16,1 8 1-16,-3-4 0 15,3-1 0-15,0-1 1 0,-3 2-1 16,3-8 2-16,0 2-1 16,-15 4 0-16,0 0 1 15,-2 4 0-15,-10-2 3 16,-8 0 2-16,0 4 0 15,0-5 5-15,-1 3-2 16,1-1-1-16,3-2-3 16,8-2-1-16,-11 2-3 15,9 4-2-15,-9-3 0 16,-1 4-3-16,-8 0 3 16,0 0 0-16,0 0 0 15,0 0 0-15,0 0 0 0,0 0 0 16,0 0-1-1,0 0 1-15,0 0-1 0,0 0 1 16,0 0 1-16,0 0 1 16,0 0 2-16,0 0 6 15,-26 0 0-15,-12 0-6 16,0-5 5-16,-15-1 0 16,3-5-1-16,7 5-5 15,-1-3-2-15,-6-3 4 16,15-3-1-16,0-6 1 15,0-2-2-15,2 3 8 16,7 4-1-16,0-6 0 16,-1 12-1-16,10-7-2 0,-13 11-5 15,19-3-1-15,-16 4-1 16,10-2 0-16,-9 1 0 16,-4 1 0-16,10-4 0 15,-15 4 1-15,-9-2 0 16,-6 1-1-16,-3-3 0 15,1 3-1-15,2-1 1 16,6-1 0-16,-3 6 0 16,18-7 2-16,-6 1-1 15,8-1 1-15,10 3-1 16,-7 1-1-16,10 1 3 16,11 4-3-16,3 0 0 15,0 0 0-15,0 0 0 16,0 0-3-16,0 0 2 0,0 0-1 15,0 0-4-15,0 0-40 16,0 11-96-16,0 2-378 16</inkml:trace>
  <inkml:trace contextRef="#ctx0" brushRef="#br1" timeOffset="405355.0383">29663 15294 495 0,'0'0'57'0,"0"0"146"16,0 0-55-16,0 0-66 15,0 0 2-15,0 0-18 16,-62-64-4-16,62 44-22 16,0-8 0-16,9 2-25 15,26 4-9-15,3 2 3 16,18-1-9-16,-3 10 6 0,-4 6-6 16,4 5-1-16,-9 0 0 15,-3 25-6-15,-15 14 7 16,-8 2 3-16,-18 12 1 15,0 2-4-15,-27-8 3 16,-19-3-2-16,8-12 0 16,11-12 0-16,10-13 0 15,8-2 3-15,9-5 6 16,0 0 1-16,0-22-11 16,0-5-2-16,17 7 0 0,27-3 2 15,6 2 0 1,3 11-2-16,-1 0 2 0,-2 7 0 15,3 3-4-15,-12 0 4 16,-6 19 0-16,-9 12 1 16,-17 6 4-16,-9 7 4 15,0-4-4-15,-26 5 2 16,-42-3 0-16,-2-4-2 16,-23-2 0-16,-1-9-1 15,-3-12-3-15,12-2 0 16,1-13-2-16,22 0-7 15,6-23-119-15,10-19-195 16</inkml:trace>
  <inkml:trace contextRef="#ctx0" brushRef="#br1" timeOffset="406354.9628">29224 11353 900 0,'0'0'18'0,"0"0"228"16,0 0-145-16,0 0-55 15,0 0-46-15,0 0 0 16,-65 91 7-16,86-29-5 16,-12-3 12-16,-9-4-10 15,0-6 6-15,0-13-6 16,0-13-1-16,0-7-2 15,0-7 0-15,0-9 0 0,0 0 5 16,0 0 5 0,0-25 9-16,0-12-18 0,-18-17 2 15,-5-4-3-15,-4-11 1 16,1-7-1-16,8 3 1 16,10 7-2-16,8 12 0 15,0 16 0-15,0 11 3 16,17 6 3-16,1 10-5 15,-1 11 5-15,10 0-5 16,5 17-1-16,3 21 2 16,9 14 7-16,6 8 2 15,-6-1-8-15,-9 0 3 16,-9-2-4-16,6-6-2 16,-23-6 2-16,0-12-2 15,0-1-5-15,-9-10 0 0,0-12-70 16,-9-10-122-16,-41 0-170 15</inkml:trace>
  <inkml:trace contextRef="#ctx0" brushRef="#br1" timeOffset="406651.8406">28984 11501 658 0,'0'0'208'15,"0"0"-106"-15,0 0-17 16,0 0-50-16,0 0 6 15,369-72-31-15,-223 33-10 16,-17-13-331-16</inkml:trace>
  <inkml:trace contextRef="#ctx0" brushRef="#br1" timeOffset="407683.1014">25273 14644 756 0,'0'0'119'0,"0"0"80"15,0 0-121-15,0 0-57 16,0 0-20-16,0 0-1 16,-33 128 14-16,57-57 1 15,2-3 10-15,-8 0-13 16,-10-8-2-16,-8-12-6 15,0-17 2-15,0-9-3 16,0-16 0-16,0-2-1 16,0-4 4-16,0 0 12 15,-17-26-1-15,-18-5-13 0,-6-12-3 16,6-5 5 0,0-7-6-16,17-4 2 15,9-9 2-15,9 5-3 0,0-3-1 16,35 19 0-16,9 7 0 15,6 17 1-15,-6 6-1 16,-9 12 0-16,3 5 0 16,9 0-8-16,-12 26 4 15,0 10 4-15,-11 7-3 16,-16 5 0-16,-8 7 2 16,0-6 1-16,-32-7 0 15,-12-10 1-15,0-16 3 16,12-7-1-16,6-4-2 15,17-5 2-15,0 0 6 16,9 0-9-16,0-14 0 0,0-2-10 16,27 0 4-16,22 0 2 15,4 5 1-15,14 11 0 16,-5 0-3-16,5 0 1 16,-5 20 0-16,-10 12 4 15,-11-1-1-15,-14 9 0 16,-27 1 0-16,0-2-1 15,0-7 3-15,-27-5 3 16,-20-12-1-16,9 1 0 16,-14-15 0-16,2-1 2 15,-12 0-1-15,7 0-3 16,8-12-31-16,12-3-86 16,0-2-143-16,3-3-384 15</inkml:trace>
  <inkml:trace contextRef="#ctx0" brushRef="#br1" timeOffset="408691.813">31638 14812 528 0,'0'0'48'16,"0"0"133"-1,0 0-104-15,0 0-34 0,0 0 9 16,0 0 17 0,0 0 13-16,-8-32-2 0,-10 32-19 15,-26 0-43 1,-29 0-18-16,-9 19 0 0,-3 17 1 15,-9 3 0-15,24 13 3 0,23-3 9 16,36-1-4 0,11-5 2-16,11-12-3 0,80-10 5 15,29-10 1 1,26-11-1-16,12 0-9 0,1-20-4 16,-42-15-158-1,-35-12-378-15</inkml:trace>
  <inkml:trace contextRef="#ctx0" brushRef="#br1" timeOffset="435034.0395">26768 14413 60 0,'0'0'75'0,"0"0"12"16,0 0-16-16,0 0-9 16,0 0-2-16,0 0-9 15,0 0-16-15,0 0-10 16,0-8-4-16,0 8-2 16,0 0 3-16,0 0 5 15,0 0 3-15,0 0 7 0,0 0 12 16,0 0-11-1,0 0-1-15,0-4-4 0,0 4-15 16,0 0 5-16,0-4-1 16,0 4 4-16,0 0-7 15,0-4-5-15,0 4-2 16,0 0-1-16,0 0 1 16,0-5 2-16,0 5 0 15,0-6-9-15,0 1 7 16,0-3-9-16,0 0 0 15,0 3 6-15,0 3-6 16,0-2-1-16,0 4 2 0,0 0-2 16,0 0 4-1,0 0 2-15,0 0 7 16,0 0 1-16,0 0 1 0,0 0-8 16,0 0-1-16,0 0-1 15,0 0-7-15,0 0 2 16,0 0-3-16,0 0 1 15,0 0 0-15,0 0 0 16,0 0 1-16,0 0 1 16,0 0-2-16,0 0 0 15,0 0-1-15,0 0-2 16,0 0 3-16,0 0 0 16,0 0 0-16,0 0 1 15,0 0 0-15,0 0 0 16,0 0-1-16,0 0 1 0,0 0-1 15,0 0 1-15,0 0-1 16,0 0-6-16,0 0 6 16,0 0 2-16,0 0-2 15,0 0 1-15,0 0 0 16,0 0 0-16,0 0-1 16,0 0 6-16,0 0-5 15,0 0-1-15,0-8 1 16,0-5-1-16,35-4 0 15,15 0 6-15,-6-8-1 16,-6-3-1-16,18 3-1 16,-13-2-2-16,-4 3 1 0,7 1 6 15,-11-1-3-15,1-1 3 16,5 2-3-16,-6-4-1 16,17 1 1-16,-2-6 1 15,3 5-2-15,5 3-2 16,4 1-2-16,-9 2 1 15,5 10-1-15,-14-5 1 16,-3 9-1-16,-15-3-1 16,-8 5 1-16,-1 4 0 15,1-3 0-15,-9 3 0 16,8-3 0-16,-14-1 0 16,-3 5-2-16,6 0 1 15,-6-1 2-15,3 1-2 16,9-4-1-16,-12 1 2 15,0 3 2-15,0 0-1 0,0 0-1 16,0 0 0-16,0 0-3 16,0-4 3-16,8-1 1 15,1 4-1-15,9-4 0 16,-18 1 4-16,0 4-8 16,0 0 5-16,0 0-1 15,0 0 0-15,0 0 1 16,0 0 2-16,9 0-3 15,-9 0-1-15,8-5 1 16,1 5 0-16,0-1-3 16,0 1 2-16,0 0-3 15,-1 0-48-15,-8 0-75 0,0 0-178 16,0 0-207-16</inkml:trace>
  <inkml:trace contextRef="#ctx0" brushRef="#br1" timeOffset="435752.8203">28047 13787 217 0,'0'0'56'0,"0"0"54"16,0 0-15-16,0 0-34 15,0 0-1-15,0 0 27 16,-67-19-17-16,58 14 0 15,0 5 5-15,1 0-33 16,8 0-14-16,-18 0-15 16,0 9-12-16,1 14 4 15,-1 1-4-15,9-2 5 16,9-4-6-16,0-3 6 16,0-3 5-16,0 3 1 15,9-4-12-15,18-5 6 0,-1-1-4 16,0-1 3-1,-8 0-5-15,14-4 1 0,-14 0 3 16,8 0-3-16,0-8 15 16,-8-7 5-16,-1-2-1 15,-2 0-8-15,-6 2-7 16,0 3-2-16,-9-3 10 16,0 2-5-16,0 4 2 15,0-1 4-15,0 5 1 16,0 4-13-16,0-6 3 15,-9 3-5-15,-12 4 0 16,1 0-2-16,-15 0-30 16,-9 0-94-16,-6 11-233 15</inkml:trace>
  <inkml:trace contextRef="#ctx0" brushRef="#br1" timeOffset="436627.9183">29663 13837 377 0,'0'0'31'16,"0"0"97"-16,0 0-64 15,0 0-22-15,0 0-7 16,0 0-12-16,0-5 4 16,0 5 9-16,32-5 2 15,12 5 16-15,0 0 4 16,14 0-29-16,13 0-10 15,5 10-1-15,6 6-3 16,17-5-2-16,4-2 2 0,17-2 1 16,0-7 0-1,8 4 3-15,-16-2-4 0,-22-2-9 16,-8 5-2-16,-35 0 1 16,0 0-2-16,-12 2 3 15,-9-7-3-15,-17 4 3 16,0-4-2-16,-9 0-3 15,0 0-1-15,0 0-1 16,0 0-29-16,-35 0-79 16,-27 0-145-16</inkml:trace>
  <inkml:trace contextRef="#ctx0" brushRef="#br1" timeOffset="437502.9305">29619 13772 87 0,'0'0'182'16,"0"0"-68"-16,0 0-14 15,0 0-30-15,0 0 6 16,0 0 12-16,0-36-11 16,0 28-19-16,0 4-13 15,-9-5-7-15,0 9-15 16,1-2 3-16,-10-3-1 15,9 5-4-15,-14-3-10 16,5 3-10-16,-8 0 19 0,0 0-15 16,-10 8 3-1,4 3 6-15,6 10-2 0,0-3-1 16,17 2 2-16,9 6-3 16,0-8 1-16,0 2-7 15,9 2 6-15,26-5 1 16,0-2-6-16,6 2 11 15,3 0-3-15,-6-9-10 16,9 4-2-16,-21-8-2 16,0-4 2-16,-8 0-3 15,-1 0 5-15,-2 0 3 16,-6-16 15-16,0-4 12 16,-1-3-10-16,-8-4-1 15,0-4-3-15,0 4-4 16,0 7-7-16,-8 4 5 0,-22 0-1 15,19 8-12-15,-16 4-2 16,-8 4-2-16,0 0-42 16,-32 0-96-16,-4 0-235 15</inkml:trace>
  <inkml:trace contextRef="#ctx0" brushRef="#br1" timeOffset="439003.0324">28314 13371 472 0,'0'0'81'0,"0"0"67"16,0 0-6-16,0 0-37 0,0 0-25 15,0 0 5-15,0 0-33 16,-27-26-22-16,27 26-14 16,0 12-16-16,0 15 2 15,0 5 10-15,0 5 16 16,0-1-13-16,0 8 5 15,18-6-5-15,-9-7-6 16,-1 0-1-16,1-13-5 16,-9-3 1-16,9-4-3 15,-9-5 4-15,0-6-4 16,0 0 0-16,0 0 6 16,0 0 3-16,0 0 9 15,0-18 5-15,-26-8-22 0,-1-6-1 16,-11-4 1-1,18-2-1-15,-7 2-1 0,10-4-1 16,8 4-2-16,9 4-1 16,0 5 2-16,0-5-2 15,0 4 2-15,9 1 2 16,17 2 4-16,-8 2-4 16,2-3 3-16,9 11-2 15,-11-2 0-15,0 2 0 16,8 3 1-16,-9 6-2 15,-8 1-3-15,3 1 3 16,0 4-4-16,-4 0 4 0,-8 0-4 16,9 0-5-1,0 6-1-15,-9 15-1 0,0 6 1 16,0 3 10-16,0 4 0 16,0-2 0-16,-26-7 0 15,-7 3-10-15,7-9 5 16,0-6-6-16,8-3 1 15,9-10 10-15,1 5 0 16,8-5-10-16,0 0-6 16,0 6 1-16,0 0-9 15,0 3-5-15,0 8 8 16,17-1 17-16,1 10 3 16,8 2 1-16,9 4 4 15,-3-5-4-15,4-2 0 16,-10-7 1-16,0-8-1 0,6-5-1 15,3-5-9-15,9 0-30 16,-8 0-31-16,-13-10-104 16,-6-7-151-16</inkml:trace>
  <inkml:trace contextRef="#ctx0" brushRef="#br1" timeOffset="439354.3861">28726 13387 635 0,'0'0'87'0,"0"0"111"16,0 0-105-16,0 0-40 15,0 0-13-15,0 0-13 16,-9-10-6-16,9 17-2 15,0 13-18-15,0 2 19 16,0 5 5-16,0-2-2 16,0-2-14-16,0-4-4 15,0 5-5-15,0-3 5 16,0-6-5-16,0 2-9 16,-17-7-77-16,-10-5-63 0,-13-5-142 15,4 0-246 1</inkml:trace>
  <inkml:trace contextRef="#ctx0" brushRef="#br1" timeOffset="439794.4162">28442 13421 548 0,'0'0'55'16,"0"0"59"-1,0 0-53-15,0 0-10 0,0 0 2 16,0 0-13 0,249-96-12-16,-205 84-6 0,-6 8-4 15,9-3-12 1,-12 3-6-16,0 0 2 0,-12 4 2 16,-5-4-4-16,-9-1 2 15,0 5 1-15,-9 0-2 16,0-3-1-16,0-4 13 15,0-2 9-15,0-3-20 16,-9 8 5-16,0-8 13 16,0 9 10-16,9-4 3 15,-9 7-7-15,9 0-2 16,0 0-1-16,0 0-10 0,0 0-13 16,0 22-5-1,0 5 3-15,18 9 2 0,0 3 13 16,-1-4 1-1,1-1 0-15,-9-2-10 0,-1-5 2 16,-8-6-6 0,0-5-3-16,0 0 2 0,0-7-41 15,0-9-118 1,0 0-142-16,-26-9-256 0</inkml:trace>
  <inkml:trace contextRef="#ctx0" brushRef="#br1" timeOffset="440134.4383">28966 13442 568 0,'0'0'66'0,"0"0"55"16,0 0-64-16,0 0-10 16,0 0-18-16,0 0 7 15,223-53-20-15,-206 41-5 16,-8-3 8-16,0 2-7 15,-9 0-8-15,0-2 4 16,0 1-1-16,0 1-5 16,0 1-2-16,0 7 0 15,0-2 11-15,0 3 15 16,0 0 7-16,0 0 6 16,0 0-7-16,0 4-2 0,0 0 6 15,0 0-5 1,0 12-31-16,0 20 1 0,0 4-1 15,0 2 15 1,9 5-9-16,-1-5-6 0,-8-6-3 16,0-16-189-1,-26-16-328-15</inkml:trace>
  <inkml:trace contextRef="#ctx0" brushRef="#br1" timeOffset="458285.3704">26329 14174 237 0,'0'0'172'16,"0"0"-68"-16,0 0-56 0,0 0-26 15,0 0 13 1,0 0 24-16,0 0 2 0,0-43-15 15,0 33-18 1,0-4-6-16,0 1 5 0,0-4-4 16,0 7-13-1,0-1-1-15,0 0-2 0,0 1-4 16,0-3-1-16,0 3 1 16,0-4-2-16,0 2 4 15,0 1-2-15,0-5-3 0,0 0 1 16,0 0 3-1,0-3-4-15,0-3 0 16,0 4 0-16,9-8 0 16,-9 10 0-16,9-6 1 0,-9-5-1 15,8 1 0 1,-8-1 0-16,9 1 0 0,0 1-3 16,0-3-5-16,0 5-24 15,-1-2 7-15,1-3-7 16,3 3 2-16,8-2-4 15,-2-1 3-15,8 1 5 16,-8 1-23-16,-1-1 4 16,1 5-17-16,5 1 13 15,-5-5-32-15,-1 8 13 16,1-6 6-16,0 3 33 16,8-6 18-16,-9 4-15 15,7-3-4-15,-7-1 0 0,1-1 20 16,0-1 7-1,-1-1 3-15,-8-2 2 0,8 2-1 16,-5 3 0 0,17 5 1-16,-20-3-2 0,9-2-2 15,8 5-11 1,-8 3 9-16,-1-4 4 0,4 2 6 16,8 2 12-16,-3-4 2 15,1 1-11-15,-1-1-5 16,6-3-4-16,3 4-8 0,-8-6 1 15,-1 4 7 1,-5-3 0-16,8-1 2 0,-3 1-1 16,0-3 5-1,1-2 5-15,-1 5-3 0,-2 0-8 16,2 4 0 0,0-2 2-16,-8 5-1 0,-1 1-1 15,4-1 1-15,-1 4 3 16,7-1 0-16,-1 7 0 15,0-6-4-15,10 1-1 16,-4-1-16-16,12 0-14 16,-9 0 4-16,-3-3-3 15,3 0 30-15,-9-2 1 16,1 2 21-16,-1 1 13 16,-3 1-10-16,4 1-6 0,8-5 4 15,0 4-14 1,-3 7-4-16,3-7-5 0,1 8 0 15,-1 3 0 1,-12-4 0-16,12 3 3 0,-8 1-3 16,8-3 0-1,6 4 2-15,-6-6-1 0,17-5 0 16,-11 0 0 0,12 4-1-16,-9-3 0 0,6 0 0 15,-6 3-7-15,-6 2-7 0,8-1-14 16,-2 5 10-1,-8 1-4-15,-4 5-26 0,3 0 14 16,0 0 34 0,9 0 0-16,6 0 0 0,-6-1 7 15,14-2-4 1,-5 1-3-16,-6-2-29 0</inkml:trace>
  <inkml:trace contextRef="#ctx0" brushRef="#br1" timeOffset="458963.2868">29748 11926 12 0,'0'0'12'0,"0"0"-7"16,0 0-3-1,0 0-1-15,0 0 4 0,0 0 28 16,146 105-2 0,-128-88-7-16,8-2-10 0,6 2-2 15,-6 3-9 1,1-3-3-16,8 0 0 0,-3 4 0 0,-6-5 0 16,10 6 0-16,-10 4 2 15,0 1 2-15,6 0 4 16,-5 5-8-16,8-5 2 15,0 0 1-15,6 0-2 16,3 1-1-16,0-5 2 16,-3 4 1-16,3 5-3 15,-6-5 1-15,0 5-1 16,6-2 2-16,-9-3 0 16,6 2 15-16,-6-4 0 0,9-2 0 15,-9-1-2-15,6 9-4 16,3-4-8-16,-15 1 20 15,9 7 4-15,-12 2-10 16,1-4 1-16,-10 4-11 16,10 0-1-16,-10-5-4 15,7-5 2-15,-7 1 2 16,10-4 3-16,-1-1 9 16,-6 3 0-16,10-8 2 15,-13 2 3-15,10 1-6 16,-1-5-11-16,-9 0 0 15,1 0 2-15,-6 3-2 16,8-6 1-16,-11 2-4 0,0 2 2 16,0-3-3-16,-1-1 4 15,1-2-2-15,-9 0-4 16,9-5 3-16,-9 3 0 16,0-3-3-16,0 1 0 15,0-2-12-15,0 4-51 16,0-4-68-16,0 1-71 15</inkml:trace>
  <inkml:trace contextRef="#ctx0" brushRef="#br1" timeOffset="459416.327">31164 13404 298 0,'0'0'102'0,"0"0"18"16,0 0-70-16,0 0-7 15,0 0 19-15,0 0-11 16,9-20-15-16,0 20-14 0,8 0-9 15,1 10 9-15,2 5-5 16,10 2-15-16,-4-1 6 16,9-10-7-16,-9 3 5 15,1-4 0-15,5-5 1 16,3 0 2-16,-9 0-1 16,-8 0 5-16,2-5-4 15,1-10-3-15,-12-6 1 16,8 3 1-16,-8-8-7 15,9 6 8-15,-10-3 5 16,1 2-4-16,0 6 11 16,0-1-5-16,-9 9-1 15,3 2-10-15,-3 1-5 0,0 0-45 16,0 0-206 0</inkml:trace>
  <inkml:trace contextRef="#ctx0" brushRef="#br1" timeOffset="461042.1186">26786 14648 57 0,'0'0'62'0,"0"0"-31"15,0 0-13-15,0 0-14 16,0 0 2-16,0 0-6 15,-18-47 1-15,9 37-1 16,9 0 2-16,-8-2 9 16,8 0 20-16,-9-4-24 15,9 5 0-15,-9-4-5 16,9 0 4-16,-9-2 19 16,9 2 10-16,0-2-1 15,-9 7 22-15,9-2 10 16,0 3-13-16,-8-2-4 15,8-1-9-15,-9 3 21 0,9-2-13 16,-9 7 19-16,9-8-11 16,-12 7 3-16,1 3-10 15,2-2-3-15,0 0-2 16,-8 4-17-16,-1 0-12 16,0 0-3-16,10 0-11 15,-10 0 1-15,9 0 1 16,-2 0-6-16,8 0 2 15,-6 15 1-15,9 6-1 16,0 2-1-16,0-4 2 16,0 7 1-16,32-9-1 15,3-7 1-15,0-4 4 0,15-6-2 16,-15 0 4-16,0 0-4 16,-8-1-3-16,-10-13 7 15,-17-3-1-15,0-1 0 16,0-6-1-16,0 3 1 15,-26-1 0-15,-9 2-1 16,0 8-5-16,5 5-9 16,19 7-2-16,2 0-29 15,9 23-127-15,0 0-143 16</inkml:trace>
  <inkml:trace contextRef="#ctx0" brushRef="#br1" timeOffset="463966.1354">23780 16420 392 0,'0'0'129'16,"0"0"-18"-16,0 0-22 16,0 0-19-16,0 0 0 0,0 0-7 15,0 0-15-15,0 0 0 16,-9 0-4-16,9 0-14 15,0-4-9-15,35-7-10 16,6 2-3-16,12-7 1 16,5 5 4-16,21-5-3 15,-2 1-6-15,2-2-1 16,-3 5-3-16,-15 2-2 16,-20 9-11-16,-15 1-70 15,-26 0-68-15,0 0-149 16,0 0-146-16</inkml:trace>
  <inkml:trace contextRef="#ctx0" brushRef="#br1" timeOffset="464278.6388">24037 16177 501 0,'0'0'100'0,"0"0"138"16,0 0-94-16,0 0-57 16,0 0-7-16,0 0-23 15,-26-27-23-15,26 38-34 16,0 26 1-16,35 16-1 0,6 5 1 16,-6 17-1-16,0 6-3 15,-8 5-47-15,-4-6-163 16,-14-16-269-16</inkml:trace>
  <inkml:trace contextRef="#ctx0" brushRef="#br1" timeOffset="464809.9069">25334 15927 491 0,'0'0'61'0,"0"0"119"16,0 0-61-16,0 0-52 15,0 0 7-15,0 0-16 16,-94 0-32-16,68 46-1 15,0 30 9-15,17 20-5 0,9 16 2 16,0 11 5-16,9-2-20 16,43-7-1-16,33-13-3 15,18-14-12-15,17-9-1 16,26-14-2-16,9-7-76 16,-17-17-200-16,-27-21-508 15</inkml:trace>
  <inkml:trace contextRef="#ctx0" brushRef="#br1" timeOffset="465372.4008">27567 15739 828 0,'0'0'38'16,"0"0"55"-16,0 0-43 15,0 0-45-15,0 0 19 16,343 101 4-16,-215-46 0 16,-8 13 6-16,-32 6-8 0,-20 11 12 15,-42 18-28-15,-26 13 0 16,-26 12-10-16,-68 16-1 15,-35-5-159-15,-26-10-96 16,-27-16-111-16</inkml:trace>
  <inkml:trace contextRef="#ctx0" brushRef="#br1" timeOffset="466684.9993">18292 15807 515 0,'0'0'27'0,"0"0"146"15,0 0-55-15,0 0-23 16,0 0-15-16,0 0-16 0,-17-41-14 16,17 39-5-16,0-2-5 15,0 4-9-15,0-5-8 16,0 5-2-16,0 0-7 15,0 0-6-15,0 0 2 16,-9 0 3-16,9 0-6 16,0 0 2-16,0 0 8 15,0 0-3-15,0 0-7 16,0 0-7-16,0 5-2 16,0 27-5-16,0 22 7 15,17 18 1-15,10 26-1 16,5 8 2-16,3 23-2 0,-17-7 2 15,-1 2-1 1,-8-22 0-16,0-18 0 0,0-15-1 16,-9-27 1-16,0-10-1 15,8-8 0-15,-8-8-1 16,0-7 1-16,0-3-135 16,0-6-193-16</inkml:trace>
  <inkml:trace contextRef="#ctx0" brushRef="#br1" timeOffset="467247.5025">17631 15887 326 0,'0'0'64'0,"0"0"98"15,0 0-51-15,0 0 10 16,0 0-8-16,0 0-49 15,-53-53-4-15,53 53 0 16,0 0-4-16,0 0-20 16,0 17-24-16,0 35-10 15,0 35-1-15,0 19 9 16,44 15 5-16,0 10 2 16,-3 1-11-16,3-4-1 15,-18-14-4-15,6-13 0 0,-14-21-2 16,-1-21 3-16,1-11-2 15,-9-20 0-15,0-13-4 16,-1-11-102-16,-8-4-201 16</inkml:trace>
  <inkml:trace contextRef="#ctx0" brushRef="#br1" timeOffset="468435.0157">19115 15188 383 0,'0'0'100'0,"0"0"34"0,0 0-35 16,0 0-22-16,0 0 8 16,0 0-30-16,-68 0-10 15,51 0-6-15,-18 0-19 16,2 0-6-16,-10 0-14 16,-10 10 3-16,3 6-3 15,6 7 3-15,0-6-1 16,12-2-1-16,6 6 4 15,-1-2-2-15,10 0 2 16,-1 6-2-16,4-2 1 16,11 3-4-16,3 2 2 15,0 3 1-15,0 1 6 16,26 4-1-16,18 2 7 0,9 6 2 16,-4 10 2-1,4 1 4-15,-3 7 1 0,-6 11 0 16,0 3-9-16,-12-2 0 15,3 7-4-15,0-6-1 16,-9-2-2-16,7-1-1 16,-7 0 5-16,0-2 1 15,1 6-5-15,-1-9 0 16,0 5-2-16,-2-15 5 16,2 2-5-16,9-4-6 15,-8-8 1-15,14 0 1 16,-15-4-1-16,9-4-1 0,-9 4 4 15,7-3-4 1,-16 9 0-16,-8-1 0 0,0-1 3 16,-9-3-2-16,0 3 1 15,0-7-2-15,0-3 2 16,0-10-1-16,-9-2 4 16,0-6-4-16,0-6 0 15,9-3-1-15,0-5 1 16,0 3 1-16,0 1-2 15,0-3 0-15,0 5 0 16,0-1-3-16,0-4 3 16,18 3 0-16,-1-1 0 15,1-8 2-15,17 5 1 16,-11-5 0-16,11 0-3 16,9 0 1-16,5 0 3 0,4 0-2 15,8-5 1-15,7-12-3 16,-7 1 0-16,-11 1 1 15,-6 8 0-15,-18-2-1 16,-17 6 3-16,0 3-1 16,0 0 2-16,-9-5-1 15,0 5 0-15,0 0 0 16,0 0-3-16,-18 0-90 16,-43 0-385-16</inkml:trace>
  <inkml:trace contextRef="#ctx0" brushRef="#br1" timeOffset="469716.2144">28597 15544 300 0,'0'0'132'15,"0"0"18"1,0 0-17-16,0 0-40 0,0 0-17 15,0 0-15-15,0 0-13 16,-17 0-13-16,17 0 1 16,0 0-10-16,0-4 2 15,0 4-14-15,0 0-10 16,9 0-3-16,29 0 12 16,26 0 12-16,-2 0-13 15,14 0-5-15,-15 0-6 16,-2 17 0-16,-15 10 0 15,5 0-1-15,-22 10 0 0,-1 11 3 16,-8 8-1 0,-10 6 0-16,-8 11 6 0,0 7 2 15,0 1-3-15,0 1 10 16,0-4-8-16,0-4 5 16,18-3-6-16,2-4-3 15,18-1 1-15,6-8-4 16,0 2 2-16,6-2-3 15,-15-4 1-15,0-3 0 16,-3 0 1-16,-5-3-1 16,-1-1 3-16,-8 2-2 15,-10-9 2-15,-8 4-1 16,0-1 2-16,0-1-3 16,-35-8 0-16,-9 3-1 15,-5-10 1-15,-4-2 1 0,-6-2 2 16,-2-4 4-16,-6-2 4 15,-4-2-1-15,-5 7 5 16,-3-4-5-16,-14 3 2 16,-1-1-4-16,3 3-3 15,9 2-6-15,15-6 2 16,14-4-2-16,9-7 2 16,24-3-4-16,17-2-1 15,3-3-1-15,0 5-3 16,0-5-86-16,-6 0-238 15</inkml:trace>
  <inkml:trace contextRef="#ctx0" brushRef="#br1" timeOffset="471430.1983">16712 16075 422 0,'0'0'26'16,"0"0"101"-16,0 0-63 0,0 0 5 15,0 0-14 1,0 0-6-16,0 0-9 0,-35-27 11 15,35 10-1 1,0 2-7-16,8-6-10 0,19-1-9 16,-10-1-5-1,15 8-5-15,-5-5 3 0,-10 8 8 16,1 4 1 0,-1-4-6-16,-8 12-2 0,0 0-14 15,0 0-4-15,14 0 0 0,-5 12 0 16,8 16 0-1,-8 7 1-15,-1 12-1 0,-17 12 3 16,0-1 4 0,0 1-7-16,0-5 0 0,-9-11 3 15,-8-12-2 1,8-15 2-16,0-3-3 0,9-10 3 16,0-3-1-16,0 5 3 15,0-5-4-15,0 0 2 16,0 0 5-16,0 0-4 15,0 0-4-15,9-5 0 16,9 2 0-16,8-4 0 16,9 7 4-16,6 0-4 15,3 0 3-15,0 0-3 16,6 7 8-16,-15 11-7 16,-9 10-1-16,-17 8 1 15,-9 3 2-15,0 3-1 0,0 1 2 16,-35-4-2-1,-9-3 4-15,-6-9-2 0,-3-1 6 16,1-3 18 0,-7-13 4-16,15 1 6 0,3-5-8 15,6-1-15 1,18 0-9-16,8-1-6 0,-9 8-11 16,1-1-132-16,-24-3-418 0</inkml:trace>
  <inkml:trace contextRef="#ctx0" brushRef="#br1" timeOffset="472116.3906">15895 18041 607 0,'0'0'28'0,"0"0"211"16,0 0-129-16,0 0-9 15,0 0-15-15,0 0-18 16,-50-32-5-16,50 31-19 16,0 1-14-16,0 0-7 15,0 0-2-15,0 0-5 16,0 0-14-16,0 0-2 16,0-11 0-16,33 5-1 15,28-11 3-15,15 2 0 0,12-6-2 16,6 1-1-1,-1 8-22-15,-14 3-98 0,-29 9-91 16,-41 0-235-16</inkml:trace>
  <inkml:trace contextRef="#ctx0" brushRef="#br1" timeOffset="472428.8342">15948 18242 319 0,'0'0'415'0,"0"0"-311"16,0 0 35-16,0 0-70 16,0 0 36-16,0 0-47 15,257-65-11-15,-154 45-35 16,-1 0-12-16,-8 4-147 16,-50-11-670-16</inkml:trace>
  <inkml:trace contextRef="#ctx0" brushRef="#br1" timeOffset="473485.0969">17440 15584 267 0,'0'0'137'16,"0"0"-10"-16,0 0-49 15,0 0-1-15,0 0 12 16,0 0-24-16,0 0-11 15,9-22 9 1,-9 21-7-16,0-3-3 0,0 4 8 16,0 0 0-1,0 0 1-15,0 0-18 0,0 0-11 16,0 0-32-16,0 0-1 16,0 15-14-16,0 24 12 15,0 8-4-15,18 15 3 0,52 10-1 16,15 12 3-1,9 12-59-15,-15-5-83 0,-30-9-597 16</inkml:trace>
  <inkml:trace contextRef="#ctx0" brushRef="#br1" timeOffset="545569.9952">17054 17870 242 0,'0'0'137'16,"0"0"-46"-16,0 0-20 15,0 0-29-15,0 0 7 16,0 0 26-16,0 0-25 16,0-42 14-16,0 35-22 15,0 1 10-15,0-3-8 0,0 3-9 16,0-5 1-16,0 5-6 15,0-4 9-15,0 3-13 16,0 3-6-16,0-1 2 16,0 4-4-16,0-4 0 15,0 5 8-15,0-4-9 16,0 4-2-16,0 0-1 16,0 0-2-16,0 0-12 15,0 0-1-15,0 9-14 16,-9 24 4-16,1 16 11 15,8 4 2-15,0-2-1 16,0-1-1-16,0-3 2 16,0-8 0-16,0-4-2 0,0-3 0 15,0-9 1-15,0-6 0 16,0-7-2-16,0-1 0 16,0-2 0-16,0-7-55 15,-9 0-127-15,-15 0-177 16</inkml:trace>
  <inkml:trace contextRef="#ctx0" brushRef="#br1" timeOffset="546241.7888">17356 17910 375 0,'0'0'104'0,"0"0"13"16,0 0-57-16,0 0 29 15,0 0 2-15,0 0-20 16,-9-47-15-16,9 31-23 15,9-3 14-15,26 2-8 16,-3-5-14-16,12 6-11 16,0-6-3-16,-3 10-4 15,-6 3 1-15,-18 5 0 16,1 4-3-16,-18 0-5 0,0 8-7 16,0 24-1-1,0 8 8-15,-18 7 9 0,-17-5-5 16,-6 5 1-16,6-12-3 15,9-4 2-15,-1-10-4 16,10-4 1-16,8-13-1 16,3 2 1-16,6-6-1 15,0 0 5-15,0 0-3 16,0 0-2-16,0 0 8 16,6 0-7-16,20-6-1 15,10-3-1-15,8 3 0 16,14-5-3-16,4 10-30 15,5-4-63-15,3 5-81 16,-11-4-196-16</inkml:trace>
  <inkml:trace contextRef="#ctx0" brushRef="#br1" timeOffset="546679.294">16565 18452 277 0,'0'0'190'0,"0"0"-82"16,0 0-26-16,0 0-20 15,0 0 3-15,249-28-3 16,-155 7-7-16,11 6-6 15,-11-1-3-15,-1 5-25 16,-22-2-10-16,-13 10-8 0,-14-2-3 16,-17 5-3-1,5 0-3-15,-15 0 3 0,1 0-66 16,-9 12-148-16,-9 1-83 16</inkml:trace>
  <inkml:trace contextRef="#ctx0" brushRef="#br1" timeOffset="547148.0437">16969 18564 508 0,'0'0'75'0,"0"0"-7"15,0 0-53-15,0 0 20 16,0 0-3-16,0 0 14 16,164 0-4-16,-123 0 5 15,3 0-12-15,-18 0-9 16,-8 0-6-16,5 0-9 0,-20 0-7 15,3 0 1 1,3 0-5-16,-9 0 0 0,9 0 1 16,-9 11 1-16,0 5 4 15,0 4 7-15,0 1 2 16,0 6-2-16,0 1-2 16,0-3-2-16,0 2-3 15,0 1-1-15,0-4-2 16,0-1-3-16,0-2 1 15,0 2-1-15,-9-8 2 16,9-4-2-16,-9-1-6 16,3-4-29-16,-11 5-97 15,-1-11-82-15,1 0-79 16</inkml:trace>
  <inkml:trace contextRef="#ctx0" brushRef="#br1" timeOffset="547532.8818">17165 18826 512 0,'0'0'83'0,"0"0"74"16,0 0-90-16,0 0-27 15,0 0 8 1,0 0 6-16,71-5 6 0,-13-6-24 0,12-8-32 15,15-1-4 1,-6 0-22-16,-11-8-267 16</inkml:trace>
  <inkml:trace contextRef="#ctx0" brushRef="#br1" timeOffset="550518.5932">12529 12183 503 0,'0'0'174'15,"0"0"31"-15,0 0-108 16,0 0-57-16,0 0-12 16,0 0-8-16,0 0-15 15,50 28 20-15,-24 7 22 16,1 1-16-16,-1 2-9 16,0-6-6-16,-2 2 2 15,-7-6 4-15,-8-9-13 16,9-3-2-16,-9-5-2 15,8-7 3-15,9-4-2 0,18 0 10 16,15-27 26-16,35-20-8 16,34-12-32-16,54-11-2 15,31 0-55-15,27-4-198 16</inkml:trace>
  <inkml:trace contextRef="#ctx0" brushRef="#br1" timeOffset="551503.3009">13355 18113 560 0,'0'0'135'0,"0"0"-12"15,0 0-41-15,0 0-69 16,0 0-8-16,0 0 20 16,0 0 40-16,0 98-15 15,0-67 7-15,17 8-24 16,-2-4 0-16,2 1-2 16,1-8 2-16,0-5 6 15,8-11-12-15,15-3-6 16,12-9-3-16,31-4 2 15,54-40 21-15,43-24-1 0,59-19-24 16,44-8-14-16,32-8-2 16,-14-14-59-16,-36-6-395 15</inkml:trace>
  <inkml:trace contextRef="#ctx0" brushRef="#br2" timeOffset="579829.139">26227 8951 233 0,'0'0'48'16,"0"0"74"-16,0 0-30 0,0 0-15 16,0 0 0-1,0 0 4-15,0 0 1 0,-85-5-24 16,67 4-13-1,9-4-4-15,1 5-15 0,-10 0-6 16,1 0-15 0,-10 0 1-16,4 0-5 15,-4 0 1-15,10 0 0 0,-1 5 11 16,18-5 13-16,0 0-3 16,0 0-8-16,0 0-10 15,0 0-3-15,44 0 2 16,41 0 9-16,18 0 6 15,34-17 4-15,18-6-8 16,18-5 0-16,-3 1-3 16,-6-2-1-16,-27 4 4 15,-34 8-11-15,-24 7-1 16,-30 4-3-16,-14 6-1 0,-17 0-8 16,-18 0-63-1,0 6-108-15,0 9-56 0,-9 6-28 16</inkml:trace>
  <inkml:trace contextRef="#ctx0" brushRef="#br2" timeOffset="580290.078">26578 9244 132 0,'0'0'263'0,"0"0"-177"16,0 0 16-16,0 0-35 15,0 0-23-15,0 0 10 16,-18 4 20-16,18-3-13 16,0-1-6-16,0 0-15 15,0 0-11-15,0 0-8 0,0 0 2 16,35 0 4-16,27-6-4 16,-4-5-5-16,13-4-11 15,-22 11-4-15,-5-2-3 16,-9 6 0-16,-26 0-1 15,0 0-7-15,-9 0-60 16,0 6-69-16,0 10-75 16,0-2 5-16,-9-3-217 0</inkml:trace>
  <inkml:trace contextRef="#ctx0" brushRef="#br2" timeOffset="580711.9876">26578 9244 192 0,'199'32'78'0,"-217"-32"82"16,18 0-16-16,0 0-21 15,0 0-20-15,0 0-26 16,0 0-16-16,0 0 5 16,-8 0-9-16,8 0-16 15,0 12-20-15,-9 3-19 16,9 12 2-16,0 18 18 16,0 5 2-16,0 8-2 0,0-3 3 15,9 2-7-15,-1-9-10 16,1-4-3-16,-9-5-2 15,0-2-3-15,0-2-8 16,0-12-149-16,-44-23-222 16</inkml:trace>
  <inkml:trace contextRef="#ctx0" brushRef="#br2" timeOffset="583623.8842">25896 9677 398 0,'0'0'111'15,"0"0"-4"-15,0 0-45 0,0 0-17 16,0 0 7-16,0 0 10 16,0-42 1-16,-12 40-10 15,-14 2-9-15,-9 0-26 16,-9 0-1-16,-15 0-12 15,-2 18-4-15,2 3 8 16,7-1 6-16,5 6 2 16,18-8-2-16,11 3 0 15,18 2-3-15,0-5-4 16,0 0-1-16,44 2 4 16,14-3-1-16,4-7 0 15,-4 5-3-15,4-4 1 0,-12 1-4 16,2-6-1-16,-17 8-3 15,-2-1 3-15,-7-3-3 16,-8 7 1-16,-10-2 0 16,-8 1-2-16,0 3 2 15,0 0-2-15,-26 2 1 16,-24-7-1-16,6-4-1 16,0-3-7-16,-5-6 0 15,14-1 7-15,-1 0 0 16,10 0-6-16,6 0-9 15,17-5 13-15,3-7-5 16,0-3 9-16,0-6 0 16,23-8 2-16,21-1 0 0,9-2-1 15,-4-2 1-15,-13 4 4 16,-1 3 1-16,-18-5 0 16,-8 5 6-16,-9-5-8 15,0 4 2-15,0 3-3 16,-9 8 1-16,-26 7-5 15,-9 10-5-15,-6 0-12 16,-11 15-41-16,-6 22-124 16,5-9-209-16</inkml:trace>
  <inkml:trace contextRef="#ctx0" brushRef="#br2" timeOffset="584483.8307">26674 8368 494 0,'0'0'82'0,"0"0"94"16,0 0-34-16,0 0-59 15,0 0-20-15,0 0 4 16,-26-37-2-16,26 37-3 16,0 0-18-16,0 25-38 0,0 19-4 15,0 16 17-15,0 9 5 16,9 0-12-16,11-2-10 15,10 0-2-15,-22 2 0 16,1-2-133-16,-9-13-147 16</inkml:trace>
  <inkml:trace contextRef="#ctx0" brushRef="#br2" timeOffset="585733.8731">26631 8415 445 0,'0'0'127'0,"0"0"-14"16,0 0-53-16,0 0-43 15,0 0 15-15,0 0-10 16,93-19-7-16,-66 18 1 15,16-9 18-15,7-3 15 16,20-6-12-16,7-3-20 16,5-4-9-16,-1 3-5 0,-13 3 0 15,-7 9-3-15,-17 1 0 16,-12 4 3-16,-5 6-3 16,-10-3 1-16,-8 3-1 15,0 0 0-15,0 0 0 16,8 0 2-16,-5 0-2 15,8 0 0-15,-2 0 0 16,-1 0-1-16,1 3-1 16,0 20 2-16,8 8 2 15,-8 5 7-15,5-3 1 16,-6 5 3-16,1-4-1 16,-9 2-3-16,0-5-3 0,8-6-4 15,-17-4-1-15,9-8 1 16,-9-3 1-16,0-10-3 15,0 4 0-15,0-4 4 16,0 0 9-16,0 0 4 16,0-14 0-16,0-8-16 15,0-4 0-15,0-1-1 16,0 0 3-16,0 0-3 16,0-1 0-16,0 1 0 15,9-4 0-15,0 11-1 16,-1-2 1-16,7 1 0 15,2 10 0-15,-8-1 0 16,0 3 0-16,9 9-2 0,-10-2-1 16,1 2 3-16,0 0-4 15,9 0-5-15,-1 11 7 16,6 12 2-16,4 7 0 16,-1 3 1-16,9 7 0 15,6-4 6-15,-14 1-7 16,8 2 3-16,-9-8 2 15,0-6-2-15,-2 1-3 16,-15-13 3-16,-1-3-1 16,1-6-2-16,-9-4 1 15,0 0 4-15,9 0 5 16,-9 0 9-16,0-9 8 0,0-14-24 16,0-7-2-1,0-2-1-15,0 3 0 0,0 2 2 16,0-3-2-16,0 15 0 15,0-2-1-15,9 0 0 16,8 8 0-16,10-3-3 16,14 0 2-16,3-2-1 15,8 9 3-15,-2-2-1 16,3 7-1-16,-4-5 1 16,-5 5 0-16,-9 0 0 15,-5 0 1-15,-1 0 0 16,-3 0 0-16,-8 0 0 15,8 0 0-15,-17 0-14 16,-9 0-125-16,0 5-291 16</inkml:trace>
  <inkml:trace contextRef="#ctx0" brushRef="#br2" timeOffset="586835.9663">27213 7546 283 0,'0'0'140'16,"0"0"-3"-16,0 0-39 16,0 0 31-16,0 0-34 0,0 0-7 15,0 0-5-15,-23-37-8 16,23 37-31-16,0 0-20 15,0 3-21-15,0 24 4 16,0 16-2-16,0 10 12 16,0 4-7-16,0 0 2 15,0-3-8-15,0-6-3 16,3-6-1-16,5-9 1 16,4-7-1-16,-12-3-3 15,9-14-59-15,-9-1-90 16,0-8-110-16,0-10-119 15</inkml:trace>
  <inkml:trace contextRef="#ctx0" brushRef="#br2" timeOffset="587423.0231">27567 7578 468 0,'0'0'40'15,"0"0"140"-15,0 0-22 16,0 0-65-16,0 0-43 16,0 0-6-16,-17-37-35 15,43 27 2-15,6-2 17 0,-6 5-12 16,10 0-1-16,-1 6-8 15,-3 1-4-15,-15 0-3 16,1 19-5-16,0 12 4 16,-18 14-2-16,0-3 3 15,-9 2 6-15,-35-3-6 16,3-10 7-16,6-7-6 16,8-8 4-16,10-5-1 15,8-6-1-15,9-5-2 16,0 0-1-16,0 0-3 15,0 0 1-15,0 0 2 16,0 0 2-16,0 0-1 16,18 0 3-16,17 0-1 15,9-16-3-15,14 5 0 16,4-4-8-16,5 1-81 0,-14 1-145 16,-18-4-115-16</inkml:trace>
  <inkml:trace contextRef="#ctx0" brushRef="#br2" timeOffset="587813.6819">28141 7395 416 0,'0'0'42'0,"0"0"132"0,0 0-10 15,0 0-60-15,0 0-38 16,0 0-39-16,0-9-19 16,0 41-5-16,0 15 24 15,0 11 6-15,0 4-2 16,0-1-15-16,0 5-1 16,-9-4-14-16,-6-7 0 15,7-13-1-15,-1-2-12 16,0-16-48-16,0-1-85 15,1-12-79-15,-1-11-150 16</inkml:trace>
  <inkml:trace contextRef="#ctx0" brushRef="#br2" timeOffset="588204.3092">28398 7582 24 0,'0'0'426'0,"0"0"-295"16,0 0 11-16,0 0-67 15,0 0-48-15,0 0-19 16,0 0 12-16,36 0 44 15,7 0-8-15,16-4-21 0,-15-6-13 16,3 0-13-16,-9 6-5 16,-12 1-3-16,-26 3 0 15,0-5 1-15,0 5 1 16,0 0-3-16,0 0-2 16,0 0-8-16,0 0 1 15,0 12 9-15,0 16 5 16,-18 7-2-16,1 2 1 15,-4 0 2-15,1 7 1 16,2-2 1-16,-8 6-3 16,0-1-1-16,8-5-4 15,-11-8 0-15,17-4-2 16,-5-15 0-16,17-3-24 0,-9-10-52 16,0-2-63-16,0 0-39 15,-8-11-96-15</inkml:trace>
  <inkml:trace contextRef="#ctx0" brushRef="#br2" timeOffset="588354.4766">28349 7824 483 0,'0'0'99'0,"0"0"84"16,0 0-93-16,0 0-61 16,0 0 13-16,0 0-8 15,257-98-17-15,-172 82-15 16,-15 1-2-16,15 3-6 0,-9-7-132 15,-14-9-166 1</inkml:trace>
  <inkml:trace contextRef="#ctx0" brushRef="#br2" timeOffset="593373.1952">28761 8430 32 0,'0'0'17'0,"0"0"0"16,0 0 23-16,0 0 33 16,0 0 16-16,0 0 13 15,0 0-27-15,0 0-20 16,0 0 3-16,0 0-14 15,0 0 3-15,0 0-18 16,0 0-21-16,0 0-5 16,-6-2 2-16,-5 1-2 15,-7-4-3-15,1 5 5 0,-1-2 0 16,-8 2-3 0,-4-3 3-16,10 3-3 0,-6-2-2 15,-1 2 6-15,1-2-3 16,17 2 3-16,0-2 16 15,9 2 12-15,0-4 4 16,0 4-17-16,0-8-15 16,0 4 2-16,18-6-5 15,17 5 0-15,9-3-3 16,6-1 2-16,-6-2 0 16,2 0 0-16,10 5-2 15,-12 2 1-15,-9-1 0 16,-12 4-1-16,-5-3 0 15,0 4 0-15,-10-2 0 0,1 2 0 16,0 0 0-16,-9-5 1 16,9 5 2-16,0-5 0 15,-9 5-1-15,0-4 3 16,0 2 14-16,0 2 15 16,0-4 6-16,0 4-9 15,0 0-12-15,0 0-5 16,0 0-5-16,0 0-3 15,0 0-2-15,0 0-4 16,8 6-6-16,1 20 6 16,12 11 2-16,17 17-1 15,-3 14 5-15,0 3 3 16,-3-1 1-16,-6-4 6 0,1-4 0 16,-10-10-7-16,1 2 0 15,-1-11-7-15,-8 0 3 16,0-12-2-16,-6 0-2 15,9-13 1-15,-12-4-1 16,0-6 1-16,0-5-2 16,0-1 3-16,0 1 0 15,0-1 4-15,0-2-3 16,0 0-1-16,0 0-1 16,0 0 1-16,0 0-2 15,0 0 1-15,0 0-2 0,0 0 0 16,0 0 1-1,0 0-1-15,-12 5 0 0,-9-1-1 16,-5 8-5-16,-18-1 2 16,-11 14 4-16,-1 4-1 15,-11 3 1-15,5 4 2 16,9-4-2-16,4 0 0 16,14-2 0-16,-1-6 0 15,16-2-1-15,8-6 1 16,4-2-5-16,8-3 5 15,0 0 3-15,0-5-3 16,0-2 6-16,0-3-5 16,32-1 4-16,3 0 2 15,0 0-3-15,23 0-2 0,-5 0 1 16,3 0-3-16,17 0 1 16,-20-1-1-16,-4-2 1 15,-13 2-1-15,-19 1 0 16,-8 0-2-16,-9 0-1 15,9 0 0-15,-9 0 1 16,0 0 0-16,0 4-1 16,-9 13 3-16,-35-1 0 15,0 11 1-15,-14 0-2 16,5-2 2-16,-6-2 1 16,15-4-1-16,0-2-1 15,21-3 0-15,6-5 0 0,17-3-2 16,0 2-7-16,0-2 9 15,8 4 2-15,33-3 4 16,12-2-3-16,0 5 1 16,14-3-4-16,-14-2 3 15,5 4-2-15,-5-3-1 16,-15 6 0-16,0 3 0 16,-20 2-1-16,-10 8 1 15,-8-2-2-15,0 6 2 16,0 1 1-16,-26-5-1 15,0-3-2-15,-15-5 2 16,14-2 2-16,1-3 2 16,0-7-3-16,-4 4 3 0,10-5-3 15,-6-2-1 1,-1 5-1-16,-8-4 1 0,-15 2 0 16,6 2-3-16,-11-2-3 15,-1 2 3-15,12-3-1 16,-3 2 4-16,18-1-1 15,3-5 1-15,-9 5 2 16,3 2-2-16,-4-3-1 16,-8 7 0-16,-14-2-4 15,-3 3-1-15,-7-1-13 16,-11 2 19-16,-6 4 0 16,-5-4 0-16,8-3 7 15,6 0-5-15,5 5-2 16,4-3-11-16,5 0 11 0,13-2 1 15,-4-1 0-15,9-1 0 16,3 2-1-16,-3 0 1 16,0-3 0-16,-5 2 3 15,5-5-3-15,-15 3 0 16,15-3-1-16,0 4 2 16,-2-4-1-16,16 1-1 15,-5 1 0-15,9-3 0 16,-3-2-1-16,8 4 1 15,-5-5 0-15,8 4 3 16,-8-4 1-16,-1 0-4 16,-5 0 1-16,15 0 1 15,-10 0-2-15,1 0 2 0,8 0-2 16,-14 0-1-16,15 3 0 16,-1 1 0-16,9-3 0 15,-8 4 1-15,-1-5 0 16,9 4 1-16,-8-3 0 15,-7 3-1-15,-2-3 0 16,9 4 0-16,-1 1 0 16,9-5 1-16,9-1 6 15,0 0-7-15,0 0 1 16,0 0 11-16,0 0 6 16,0 0-7-16,0 0 1 15,0 0 5-15,0 0-9 0,-9 0-6 16,1-7 7-16,-1 1-1 15,0-8 2-15,0-3 5 16,-5-1-7-16,5-6 12 16,0 1-6-16,0-7-6 15,9-4 2-15,0-1-6 16,0-4-1-16,0 6-2 16,0-2 2-16,0 1-1 15,9 4-2-15,0 3 0 16,0 6-2-16,-6 3-8 15,17 4-64-15,-2 0-113 16,-18-5-218-16</inkml:trace>
  <inkml:trace contextRef="#ctx0" brushRef="#br2" timeOffset="594810.7699">29730 9373 205 0,'0'0'108'16,"0"0"52"-16,0 0-48 15,0 0-16-15,0 0 7 16,0 0-16-16,0 0-10 15,-35-4-11-15,23-3-12 16,9 5-9-16,-3-5-19 16,4 0-15-16,2-1-4 15,-9-2 2-15,9-3-6 0,0 1 1 16,0-3-3-16,0-2 0 16,20 0-1-16,18 6-1 15,-11 2 0-15,8 3 1 16,-15 6-4-16,1 0 0 15,-12 0-3-15,-1 6-4 16,-8 14 0-16,0 14 7 16,0 1 4-16,-8 4 8 15,-16 4-5-15,-11-1-2 16,9-6 1-16,-1-5-2 16,1-4 2-16,3-3-1 15,5-3 0-15,9-10-1 0,9 0-1 16,0-6-4-16,0 1-3 15,0-6 6-15,0 0 2 16,9 0 3-16,20 0 2 16,18-6 0-16,15-10-4 15,-4 0-1-15,12 0-11 16,-2 5-60-16,-16 7-86 16,-22 4-252-16</inkml:trace>
  <inkml:trace contextRef="#ctx0" brushRef="#br2" timeOffset="598688.6148">26587 10884 60 0,'0'0'338'0,"0"0"-220"15,0 0-14 1,0 0-3-16,0 0-17 0,0 0 17 16,0 0-25-16,0-54-13 0,0 54 10 15,0 0-23 1,0 0-18-16,0 0-3 0,0 0-10 16,0 0-5-1,0 0-4-15,0 0-10 0,0 0-3 16,0 15 0-1,0 8 3-15,0 4 2 0,0 5-1 16,0-1-1 0,0-4 1-16,0 1-1 0,0-8 0 15,0 0 0-15,0-1-22 16,0-9-88-16,0-5-70 16,0-5-121-16,0 0-268 15</inkml:trace>
  <inkml:trace contextRef="#ctx0" brushRef="#br2" timeOffset="599118.6448">26587 10884 476 0</inkml:trace>
  <inkml:trace contextRef="#ctx0" brushRef="#br2" timeOffset="599268.6569">26587 10884 476 0,'-258'-11'53'0,"249"6"83"0,1 1-7 0,8 4-53 0,0 0-20 0,0 0 1 16,0-7-5 0,0-3-4-16,0 4-14 0,8-5-9 15,27 1 0 1,9 0-3-16,6-7-7 0,20 0-2 15,6 2-3 1,-5 4-8-16,-13-1-2 0,-14 3-1 16,-18 9-29-16,-8 0-53 15,-15 0-97-15,-3 6-119 16,-3 10-233-16</inkml:trace>
  <inkml:trace contextRef="#ctx0" brushRef="#br2" timeOffset="599400.7612">26364 11162 271 0,'0'0'89'15,"0"0"3"1,0 0 12-16,0 0-15 0,0 0 11 15,0 0 10 1,0 0-13-16,47-12-43 0,0 1-14 16,-3-2-5-16,14-1-17 0,4 1 2 15,-10 1-16 1,7 5-4-16,-15-1-6 0,-9 8-64 16,-12-7-185-1,-23 7-194-15</inkml:trace>
  <inkml:trace contextRef="#ctx0" brushRef="#br2" timeOffset="599885.1503">26973 11018 520 0,'0'0'86'0,"0"0"129"15,0 0-86-15,0 0-67 0,0 0-14 16,0 0-6-16,-18-17-12 15,18 12-11-15,0-2-3 16,9-3-3-16,18 5-6 16,-1-1-4-16,0 2 4 15,4 4-4-15,-1 0 0 16,-3 0-3-16,-17 4-8 16,0 19 6-16,-9 9 2 15,0 10 4-15,0-4-3 16,-18-2 0-16,-8-8 0 15,-6-2 3-15,5-10-4 16,10-4 1-16,8-2 0 0,0-10 0 16,0 4 0-1,9-4 1-15,0 0 1 0,0 0-1 16,0 0 0-16,9 0-2 16,35 0 9-16,6-4-6 15,11-6-2-15,7-3-1 16,-7-1 0-16,15-3-62 15,-23 2-179-15,-27-8-372 16</inkml:trace>
  <inkml:trace contextRef="#ctx0" brushRef="#br2" timeOffset="600932.0302">27368 11103 250 0,'0'0'99'0,"0"0"14"16,0 0-33-16,0 0 5 16,0 0 0-16,0 0-8 15,0 5-20-15,0-5 0 0,0 0-13 16,0 0-9-16,0 0 1 16,0 0-2-16,0 0-8 15,26 0-5-15,10 0-4 16,2-9-12-16,8 1-1 15,-10-1-4-15,-10 7 2 16,-8-2-1-16,-4 0 0 16,-5 4-1-16,-9 0 2 15,0-7 2-15,0 2 4 16,0-7-8-16,0-3-1 16,0 3-2-16,0-4 3 15,0 2-2-15,0 2 2 16,0 2 0-16,0 5 2 0,0 0-4 15,0-3 2 1,26-2-3-16,9 1 2 0,1-3 2 16,4 3-2-16,-4 9 1 15,-10 0 0-15,-8 0-11 16,-7 0-2-16,-11 11-6 16,0 14 15-16,0 2 4 15,-3 5 0-15,-23-5 0 16,8 0-1-16,1-11 1 15,8-5 0-15,9 1 1 16,0-2-2-16,0 0 0 16,18-3 1-16,34-6 3 0,16-1 3 15,2 0-6-15,6 0-33 16,-12-13-139-16,-17-14-176 16</inkml:trace>
  <inkml:trace contextRef="#ctx0" brushRef="#br2" timeOffset="601385.1683">28442 10680 639 0,'0'0'72'0,"0"0"153"16,0 0-100-16,0 0-60 15,0 0-37-15,0 0-8 16,9-31 8-16,26 20-6 16,6-2 0-16,12-2-1 15,0 0-14-15,5 5-4 16,-14 0-6-16,-9 3-9 15,-3 7-93-15,-23 0-158 16,-9 0-159-16</inkml:trace>
  <inkml:trace contextRef="#ctx0" brushRef="#br2" timeOffset="601807.0405">28434 10761 545 0,'0'0'52'0,"0"0"95"0,0 0-19 16,0 0-79-16,0 0 17 16,0 0-28-16,181-23-19 15,-114 9-19-15,6-2-2 16,1 0-132-16,-39 0-314 16</inkml:trace>
  <inkml:trace contextRef="#ctx0" brushRef="#br2" timeOffset="602900.886">30228 10105 409 0,'0'0'115'0,"0"0"18"15,0 0-17-15,0 0-5 16,0 0-27-16,0 0-7 16,-59-13-2-16,42 13-5 15,-1 0-16-15,0 0-28 0,-8 6-15 16,-3 17-6-1,17 8-3-15,12-4-1 0,0 5 2 16,0-5-3-16,41-2 0 16,21-2 2-16,-7-8 1 15,10 7 4-15,-13-5-6 16,-11-1 1-16,-6 0-2 16,-26 2-4-16,-9 6-5 15,0 1-3-15,-26-2-12 16,-33-4-14-16,15-6-6 15,0-13 22-15,6 0 18 16,18 0 4-16,11-17 0 0,9-7-12 16,0-7-1-1,0 1 13-15,35-3 0 0,6 2 2 16,3 3 3-16,-6-3 1 16,0 0 6-16,-3 8 4 15,-17-1 3-15,-1 1-8 16,-17 2 2-16,0 4-7 15,0 7-6-15,0 0 2 16,-35 5-4-16,-9 5 1 16,-5 0-19-16,5 0-73 15,0 15-131-15,12-5-221 16</inkml:trace>
  <inkml:trace contextRef="#ctx0" brushRef="#br2" timeOffset="603666.4631">29636 10783 369 0,'0'0'100'16,"0"0"10"-16,0 0-52 15,0 0-10-15,0 0-3 16,0 0 20-16,-8-12-7 16,8 12 9-16,0-1 5 15,0-3-17-15,0-1-13 16,0 0-17-16,8-7-18 15,39 3 1-15,35-7 3 16,21 0 5-16,25-7 3 0,19 4-5 16,8-4 8-1,9-3-6-15,14-1-7 0,-5 0 0 16,0-1 1-16,5-4-8 16,-14 0 2-16,-9 2-2 15,-17 3 1-15,-36 5-3 16,-17 0 6-16,-32 12 1 15,-15 0-7-15,-9 5 0 16,-11 5-2-16,-1 0-2 16,-8 0-2-16,9 0-29 15,-18 3-47-15,0 14-58 16,0 5-162-16</inkml:trace>
  <inkml:trace contextRef="#ctx0" brushRef="#br2" timeOffset="604744.5939">30075 11162 489 0,'0'0'37'16,"0"0"112"-16,0 0-74 15,0 0-36-15,0 0 12 16,0 0 3-16,-14-54 21 0,14 37-10 15,0 2-19-15,9-1-1 16,11 0-26-16,6 4-2 16,1-4-9-16,8 6-5 15,-15 4 2-15,10 2-4 16,-13 4-1-16,1 0 0 16,-9 4-16-16,-1 24 4 15,-8 4 12-15,0 7 7 16,0-3-1-16,-26-4-3 15,8 0-2-15,-11-10 0 16,9-3 2-16,11-6-3 16,0-3 0-16,9-2 0 0,-9-4 0 15,9 0 0-15,0 0-1 16,0-2 1-16,0 1-6 16,0-3 6-16,18 0 0 15,11 0 10-15,18 0-9 16,-3 0 5-16,-6 0-6 15,9-3-31-15,-21-3-72 16,-8 2-131-16,-18-3-101 16</inkml:trace>
  <inkml:trace contextRef="#ctx0" brushRef="#br2" timeOffset="605088.3544">30555 11130 19 0,'0'0'563'16,"0"0"-480"-16,0 0 65 15,0 0-77-15,0 0-46 16,0 0 8-16,27-11-11 0,23 0-1 16,-7-6 4-16,10 2-5 15,6-1-12-15,-15 0-8 16,-3 8-7-16,-15 5-60 16,-9 3-105-16,-17 0-131 15</inkml:trace>
  <inkml:trace contextRef="#ctx0" brushRef="#br2" timeOffset="605463.3346">30649 10985 553 0,'0'0'98'0,"0"0"96"0,0 0-97 15,0 0-49-15,0 0-13 16,0 0 0-16,-9-6-8 16,9 23-15-16,0 10 15 15,0 10 17-15,0 6-25 16,18 0-13-16,-9 5-5 16,-1-2-1-16,10-7-47 15,-18-12-150-15,0-16-309 16</inkml:trace>
  <inkml:trace contextRef="#ctx0" brushRef="#br2" timeOffset="606010.2089">31311 10845 485 0,'0'0'61'0,"0"0"142"15,0 0-63-15,0 0-56 16,0 0-22-16,0 0-12 16,-27-8-14-16,27 8-12 15,0 0-20-15,0 20-3 16,0 14 16-16,0 2 9 16,0 1-9-16,0 4-6 15,0-6-4-15,0-3-5 16,0-5-1-16,0-3-1 0,9-1 0 15,-9-7-2-15,9-1-55 16,-9-3-96-16,9-12-71 16,-9 0-110-16</inkml:trace>
  <inkml:trace contextRef="#ctx0" brushRef="#br2" timeOffset="606510.2139">31439 10879 458 0,'0'0'33'15,"0"0"96"-15,0 0 6 16,0 0-59-16,0 0-15 16,0 0-15-16,35-108-17 15,3 91-9-15,9 2 5 16,-12 5 2-16,-8 5-5 16,-10 5-3-16,7 0-17 15,-7 0-2-15,1 15-4 0,-1 17 4 16,-8 10 5-16,-9 2-5 15,0 3-1-15,0 0 1 16,-35-2 6-16,-15-8-5 16,24-15-1-16,8-12 2 15,1-10-2-15,17 0 4 16,0 0 0-16,0 0 1 16,0 0-4-16,0 0 6 15,35-5-3-15,15-11-4 16,2 0 1-16,10 1 0 15,5-2-2-15,9 0 1 16,3 2-4-16,-3-7-52 0,-5 7-73 16,-13-6-168-1</inkml:trace>
  <inkml:trace contextRef="#ctx0" brushRef="#br2" timeOffset="606979.0369">31062 11390 459 0,'0'0'24'0,"0"0"69"15,0 0-19-15,0 0-45 16,0 0-12-16,0 0 12 15,-18 7 37-15,45-7 25 16,25-5 1-16,24-13-34 16,27-7-16-16,8-7-9 0,9 5-6 15,-12-5-10-15,1 9-7 16,-33 2-5-16,-24 6-5 16,-31 10 0-16,-12 5-3 15,-9 0-48-15,0 0-74 16,0 0-110-16,0 14-12 15</inkml:trace>
  <inkml:trace contextRef="#ctx0" brushRef="#br2" timeOffset="607416.5252">31328 11491 522 0,'0'0'61'16,"0"0"62"-16,0 0-29 15,0 0-54-15,0 0 40 16,0 0-4-16,164-30-26 16,-105 12-10-16,-16 2-8 15,1 0-15-15,-11 2-8 16,-25 9-4-16,1 3-1 15,-9 2-1-15,0 0-3 16,0 0-8-16,0 0-6 0,0 0 12 16,0 16 2-16,0 7 2 15,0 2 0-15,0 7-1 16,0 2 0-16,0 7-1 16,0-2 2-16,0-2 0 15,0-1 1-15,0-8-3 16,0-6 0-16,0-9 0 15,0 0 0-15,0-4 0 16,0-7 0-16,0 2 0 16,0 4-26-16,0-4-51 15,0 1-35-15,0 1-76 16,0-2-86-16</inkml:trace>
  <inkml:trace contextRef="#ctx0" brushRef="#br2" timeOffset="607791.5582">31512 11723 585 0,'0'0'57'15,"0"0"131"-15,0 0-57 16,0 0-95-16,0 0 14 16,211-126-13-16,-100 94-5 15,9 0-27-15,9-3-5 16,-9 3-71-16,-32-11-369 15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02T05:48:37.107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2738 1409 486 0,'0'0'104'16,"0"0"-48"-16,0 0 63 15,0 0-56-15,0 0-63 16,0 0 40-16,0 0-29 15,2-18 20-15,-2 15 23 16,3 0-5-16,-3-1 7 16,0-1 3-16,0 3-31 15,0-1 14-15,3 1-42 16,-3 2 7-16,0-2 10 16,0 2-17-16,4 0 10 15,-4 0-8-15,0 0 5 0,0 0 5 16,0 0-12-16,0 6-10 15,6 10 7-15,0 14-4 16,2 2 7-16,-1 9 3 16,0 5-2-16,-2 0 20 15,1 0-21-15,-6 0 0 16,0-6 1-16,0-10 1 16,0-5 2-16,0-8-4 15,0-4 3-15,0-8-3 16,3-2 0-16,-3-2-10 15,0-1-65-15,3 0-107 16,0-5-94-16,-3-11-283 16</inkml:trace>
  <inkml:trace contextRef="#ctx0" brushRef="#br0" timeOffset="409.5525">2789 1489 383 0,'0'0'24'0,"0"0"94"16,0 0-5-16,0 0-33 16,0 0-56-16,0 0 7 15,9-31 23-15,7 21-15 16,4 3-4-16,-1-3-4 16,5 0-14-16,1 0 25 0,1 1-38 15,-1 4 9-15,-1 0-2 16,-5 2-8-16,1 3 0 15,-7 0-3-15,-4 0-18 16,-6 0-22-16,-3 8-107 16,0 3-44-16,-6 0-89 15</inkml:trace>
  <inkml:trace contextRef="#ctx0" brushRef="#br0" timeOffset="675.1821">2853 1594 24 0,'0'0'409'0,"0"0"-364"15,0 0 67-15,0 0-58 16,0 0-42-16,0 0 34 16,0 0-9-16,6 0 5 15,2 0 13-15,2 0-17 16,8 0 1-16,4 0 2 15,2 0-31-15,3 0 9 16,-6 0-19-16,3 0-6 16,-8 0 2-16,-7 4-81 15,-6 8-66-15,-3-2-117 16</inkml:trace>
  <inkml:trace contextRef="#ctx0" brushRef="#br0" timeOffset="925.2207">2784 1816 415 0,'0'0'7'16,"0"0"51"-16,0 0 20 16,0 0-51-16,0 0 6 15,0 0-20-15,0 48-1 16,11-45 27-16,8-3 12 0,1 0 49 15,2 0-55-15,5 0-11 16,0-3-4-16,-2 1-24 16,3-2-6-16,-8 1-1 15,1 3-46-15,-9-3-36 16,-2 3-164-16,-7-5-85 16</inkml:trace>
  <inkml:trace contextRef="#ctx0" brushRef="#br0" timeOffset="1222.0589">3099 1623 491 0,'0'0'113'0,"0"0"-52"0,0 0 55 15,0 0-26 1,0 0-65-16,0 0 27 0,52-59-42 15,-38 59 2-15,5 0 10 16,-2 13-20-16,5 8 12 16,0 4-1-16,2 3-12 15,3-2 16-15,-6-1-16 16,3-3-1-16,-2-3 0 16,2-4-1-16,-9-4-3 15,0-3-62-15,-5-5-61 0,-5-3 6 16,-5 0-126-1</inkml:trace>
  <inkml:trace contextRef="#ctx0" brushRef="#br0" timeOffset="1487.7711">3399 1590 420 0,'0'0'30'15,"0"0"93"-15,0 0 4 16,0 0-33-16,0 0-37 15,0 0-17-15,-24-51-32 16,9 68 28-16,-4 8-26 16,-8 7-5-16,5 1 32 15,-1 3-31-15,4-1 9 16,5-4-1-16,1-2-12 0,10-9-2 16,3-3-7-1,0-5 2-15,0-3-3 0,6-6-79 16,3-3-34-16,1 0-78 15,1-8-269-15</inkml:trace>
  <inkml:trace contextRef="#ctx0" brushRef="#br0" timeOffset="1690.8986">3560 1693 67 0,'0'0'560'16,"0"0"-503"-16,0 0 92 15,0 0-46-15,0 0-98 16,0 0-5-16,21-17-35 16,-21 17-164-16</inkml:trace>
  <inkml:trace contextRef="#ctx0" brushRef="#br0" timeOffset="2456.5322">3957 1574 600 0,'0'0'78'16,"0"0"44"-16,0 0-56 16,0 0 1-16,0 0-50 15,0 0 14-15,60-72-9 16,-41 62-13-16,0 2 31 0,-2 5-34 16,-4 3 3-1,-4 0-9-15,-3 6 1 0,0 11-5 16,-6 5-5-16,0 4 9 15,0 3 13-15,-9-4-7 16,-3-4-6-16,2-7 6 16,1-6-6-16,6-3 13 15,3-3-13-15,0-2 1 16,0 0 18-16,0 0-14 16,12-9-5-16,10-1 2 15,2 0-2-15,-3 3-2 16,0 7-5-16,-5 0 7 0,-1 0-11 15,-6 12 11-15,-3 7-4 16,-6 3 1-16,0 1 3 16,-7 2 5-16,-16 0-5 15,-7 1 0-15,-13-4 5 16,0-2-5-16,-11-3-1 16,2-4 0-16,1-5-146 15,5-5-128-15</inkml:trace>
  <inkml:trace contextRef="#ctx0" brushRef="#br0" timeOffset="3300.2063">2695 2116 501 0,'0'0'25'16,"0"0"21"-16,0 0 90 15,0 0-42-15,0 0-61 16,0 0-9-16,-21-4 10 0,21 4 6 16,0 0-17-16,0-1-9 15,0 1 29-15,0 0-32 16,0 0 9-16,0 0-20 15,0 0 2-15,5 0-2 16,8-2 0-16,5 2 0 16,12 0 28-16,6 0-27 15,8-3 4-15,4 3 14 16,9 0-16-16,1 0 1 16,13 0-4-16,1 0 0 15,1 0 14-15,0 0-14 16,-9 0-1-16,-1 3 0 0,3 1 2 15,-5 2 1-15,6 1-2 16,0 2 0-16,-3-2-6 16,3-1 8-16,-1-3-2 15,7-3 1-15,-3 0 2 16,2 0-3-16,-5-3 0 16,-4-3 0-16,-7-1 25 15,-5 4-22-15,-6 0 9 16,-7 0 18-16,-11 0-9 15,-12 1 21-15,-7 2-16 16,-5 0-15-16,-3 0 31 16,0 0-42-16,0 0-7 15,0 0-4-15,0 0-11 0,-5 0-79 16,-7 0-155 0</inkml:trace>
  <inkml:trace contextRef="#ctx0" brushRef="#br0" timeOffset="6690.8762">7935 1656 350 0,'0'0'54'0,"0"0"53"15,0 0-31-15,0 0-32 16,0 0-3-16,0 0-35 16,0 0-3-16,-3 0 10 15,3 0 17-15,0 0 48 16,0 0-10-16,0 0-8 15,0 0 4-15,0 0-33 0,0 0-9 16,0 0-15-16,15 0-2 16,7-4 33-16,11-3-38 15,12-1 3-15,13 1 19 16,3-2-21-16,5 5 4 16,5 0 0-16,-5 1-4 15,1 3 2-15,-7 0-3 16,-5 0 0-16,-10-2-1 15,-11 0 3-15,-10-3-2 16,-5 0 0-16,-5-1 8 16,-8 2 2-16,1-1-10 15,-4 0 0-15,0 0 6 16,0 3-4-16,0 0-2 16,3-5 0-16,-2 2 3 15,4 0-6-15,1 0 3 0,-3 2 0 16,-3 1 2-16,0 1 2 15,0 1-4-15,-3 0 0 16,3 3-14-16,1 15 14 16,2 6 0-16,-1 2 0 15,1 5 6-15,3 1-6 16,1-3 0-16,2 0 0 16,0-2 10-16,0-3-12 15,0-1 2-15,-2-4 0 16,-3-3 3-16,3-4-3 15,-7-3-3-15,4-6 3 16,-7 0-5-16,3-3 5 0,0 0 6 16,0-5-1-16,0-10 8 15,3-4-10-15,1 0-3 16,1-2 0-16,-2-1 8 16,3-3-11-16,-3 0 3 15,4-3 0-15,1-1 3 16,1 2-1-16,1 2-2 15,-4 5 0-15,0 4 6 16,-3 5 3-16,-3 3-9 16,0 4 0-16,0 1 23 15,-3 3-17-15,0 0 2 16,3 0-8-16,3 7-4 16,0 11-2-16,7 6 6 0,-2 5 0 15,-1 2 4-15,2 0-4 16,-6 0 0-16,3-1 0 15,0-4 2-15,-6-4-1 16,3-2-1-16,-3-3 0 16,0-3 2-16,3-4 2 15,-2-5-4-15,-1-3 0 16,-3-2 0-16,0 0 11 16,0 0-11-16,3 0 4 15,0-12 27-15,1-7-30 16,3-1-1-16,3 0 0 15,-4-3 3-15,0 1-1 16,3 0-2-16,-3 0 0 16,3 2 2-16,-3-2 0 0,3 1-2 15,1 2 0-15,-4 0 4 16,0 5 0-16,2 3-4 16,-2 2 0-16,1 6 8 15,-4-1-8-15,0 4 0 16,3 0-2-16,0 0-4 15,4 14-3-15,1 8 9 16,1 2 0-16,1 1 7 16,4 3-3-16,2-2-4 15,1-4 4-15,2-4 1 16,0-2 4-16,-1-6-9 16,-6-3 0-16,-5-2 9 15,-2-2-6-15,-5-3 0 0,0 0 0 16,0 0 2-16,0-7 8 15,0-6-13-15,4-1 0 16,-4 1 1-16,3-1-1 16,1 4-3-16,3 1 3 15,-3-1 0-15,2 2-3 16,3-1 3-16,6 2 0 16,1 0-14-16,7 2 17 15,-1 0-5-15,8 1 2 16,7 0 0-16,5 1-1 15,10-1 1-15,3 0 0 16,-3 1 1-16,5 0 1 0,-6 2-2 16,1 1 0-16,0 0 3 15,0 0-6-15,2 0 3 16,-2 1 0-16,2 5-2 16,-2 1 3-16,-3-2-1 15,5-1 0-15,-2 1 3 16,6 0-2-16,-3-5-1 15,-2 3 0-15,-7-2-5 16,-7 2 9-16,-11 2-4 16,-10-4 0-16,-12 1 1 15,-5-2-9-15,-4 0 8 16,-10 2-60-16,-26-2-72 16,-16-2-290-16</inkml:trace>
  <inkml:trace contextRef="#ctx0" brushRef="#br0" timeOffset="7534.6574">9167 805 226 0,'0'0'89'15,"0"0"52"-15,0 0-52 16,0 0-2-16,0 0 3 16,0 0 8-16,-9-58-2 15,9 55-31-15,0 1 1 16,0 2 0-16,0 0-22 15,0 0-29-15,0 0-15 16,-3 17 0-16,-4 7 11 0,-4 6-10 16,2 2 5-16,-4 3 7 15,-2-4-12-15,3 1 5 16,0-3-4-16,3-3-2 16,-1-6 20-16,7-6-20 15,0-4 0-15,3-6 7 16,0-1-5-16,0-1-4 15,0-2 2-15,0 0-3 16,0 0 3-16,3 1 0 16,10-1 2-16,5 0 13 15,9 0-12-15,6 0-1 16,4-4 1-16,6-2 5 16,5-4-3-16,2 5-5 0,3 0 0 15,-5-2 6-15,-13 5-6 16,-15-1 0-16,-14 3-2 15,-2 0-4-15,-4 0 3 16,0 0-39-16,0 0-47 16,-13 2-3-16,1 4-86 15,-6-2-103-15</inkml:trace>
  <inkml:trace contextRef="#ctx0" brushRef="#br0" timeOffset="7878.3857">9273 931 487 0,'0'0'89'16,"0"0"56"-16,0 0 5 15,0 0-26-15,0 0-47 16,0 0 12-16,0-25-24 16,0 25-44-16,0 8-17 15,4 15 0-15,1 9 13 16,1 7 36-16,3-1-27 16,1 4-6-16,-1-7 16 15,2-4-30-15,-5-3 3 0,1-6-9 16,-7-5 5-16,0-5-7 15,0-4 2-15,0-3-40 16,-7-5-135-16,-7-6-282 16</inkml:trace>
  <inkml:trace contextRef="#ctx0" brushRef="#br0" timeOffset="10925.2865">7046 1714 156 0,'0'0'29'0,"0"0"30"15,0 0 49-15,0 0-26 0,0 0-38 16,0 0-42-16,0 0 6 16,-85-26 23-16,73 23 3 15,0-2-20-15,3 2 28 16,0 2-9-16,6-2 0 16,0 3 2-16,3-2-21 15,0 0 17-15,0 2-31 16,0 0 10-16,0 0-4 15,9 0 7-15,6 0-11 16,0 0-2-16,7 0 5 16,-2 2 0-16,7 3-1 15,-2-4-4-15,8-1 31 0,0 0-20 16,5 0 7 0,1 0-3-16,6 0-13 0,1 0 11 15,-1-1-13-15,1 1 0 16,-7-3 1-16,-3 3 0 15,-3 0-1-15,-5 0 0 16,-1 0 5-16,-5 0-2 16,-1 0-3-16,0 0 0 15,0 0 1-15,-2 0-1 16,2 0 0-16,6 0 0 16,3 0 6-16,-2 0-7 15,5 3 1-15,0-3 0 16,-5 0 3-16,-4 0-3 15,1 0 0-15,-5 0 0 16,-1 0 7-16,2 0-7 0,-6 0 0 16,4 0 0-16,-2 0-1 15,-1 1 3-15,3 2-2 16,-5-1 0-16,2-1 2 16,-4 1 3-16,2-2-5 15,-4 3 0-15,-1-3 9 16,-3 0-7-16,-3 0 9 15,6 0-1-15,-6 0-7 16,0 0 23-16,3 0-26 16,-6 0 1-16,0 0-6 15,-3 0-103-15,-27-11-423 16</inkml:trace>
  <inkml:trace contextRef="#ctx0" brushRef="#br0" timeOffset="12231.1642">6982 1660 210 0,'0'0'52'0,"0"0"17"16,0 0 8-16,0 0 11 15,0 0-25-15,0 0-7 16,0-22-13-16,0 19 10 15,-3 0-7-15,0 1 14 16,1-1-2-16,-1 3-22 16,3-1 11-16,-3 1-19 15,3-2-5-15,0 2 9 16,0 0-19-16,0 0-1 16,0 0-2-16,0 0-8 15,0 0 24-15,0 0-26 16,0 0 0-16,0 3-6 0,0 14 9 15,0 7-3-15,0 5 1 16,0 5 2-16,3 3 15 16,0 4-18-16,-1 0 0 15,-2 3 20-15,0-1-14 16,0 4 9-16,0 0 1 16,-2-1-14-16,-4 3 24 15,-1-5-26-15,4 1 0 16,0-3 8-16,0-1-5 15,0 0-3-15,3 0 0 0,-3 2 1 16,3 3 11 0,-3-2-11-16,3-2 0 0,0-2 15 15,0-1-14-15,0 1 3 16,0-4-5-16,0 1 4 16,0-2-2-16,0-1-2 15,0-3 0-15,0-1 8 16,0-2-7-16,0-2 7 15,0-2 6-15,0-4-12 16,0 0 28-16,0-1-30 16,3-5 0-16,0-2 10 15,0-2-9-15,-3-3 2 16,0-1-3-16,0-2 6 16,0-4-4-16,0 0-2 15,0 0-2-15,0 0-6 0,0 2-67 16,0-2-63-16,0 0-162 15</inkml:trace>
  <inkml:trace contextRef="#ctx0" brushRef="#br0" timeOffset="15653.1525">6937 3048 225 0,'0'0'67'16,"0"0"35"-16,0 0-50 15,0 0-24-15,0 0 13 16,0 0-12-16,0 0 15 15,3 0-26-15,-3-1 5 16,0 1 11-16,0 0-3 16,0 0 11-16,0 0 6 15,0 0-15-15,0 0 10 0,0 0-43 16,3 0 2-16,3 0 0 16,6-4-2-16,12 0 6 15,9-1-6-15,8-1 2 16,7-1 9-16,9-1-11 15,4-1 0-15,0 2 7 16,-1-1-6-16,-8 6 0 16,-10-1-1-16,-11 2 2 15,-7 1-4-15,-5 0 2 16,-5 0 0-16,-2 0 1 16,-2-3 2-16,2 0-1 15,3-2-2-15,0-2 5 0,-2 1-2 16,1 0-3-16,-5 1 0 15,-3 2 1-15,-2 0 1 16,-1 2-2-16,-3 1 2 16,0 0 7-16,0 0 9 15,0 0-18-15,0 4-11 16,3 13 11-16,3 5 6 16,0 7 1-16,2 0-6 15,2 5 5-15,2-1 4 16,1 0-10-16,-1-4 0 15,2-2 7-15,-4-6-7 16,-1-6 3-16,-3-3-3 16,3-6 4-16,-6-3-2 0,0-3 0 15,0 0 1 1,3 0 11-16,0-7-5 0,4-9-5 16,-1 0-4-16,-1-4 1 15,-2-3 3-15,4 1-4 16,-4-2 0-16,0-2 3 15,0-1-2-15,3 3 0 16,-3 0 3-16,-3 7 7 16,0 3 45-16,0 4-45 15,0 3-9-15,0 2 17 16,-3 4-9-16,0-1-5 16,0 2-5-16,0 0 3 0,3 0-14 15,4 0 4 1,-1 11 7-16,2 5 2 0,4 4 0 15,1 1 1-15,-1 3-1 16,3 1 4-16,-3-2 3 16,1-1-9-16,-1-2 0 15,-4-1 4-15,2-2-3 16,-1-3-1-16,0-2 0 16,-3-2 2-16,1-4-6 15,-5-2 4-15,1-4 0 16,-3 0 3-16,0 0 0 15,0 0 7-15,6 0 3 16,-3-5 3-16,6-8-3 16,1-4-13-16,-1-2 0 0,-4 1 2 15,4-2 0-15,-2 2 2 16,-1 0-4-16,0 1 3 16,-3-1-4-16,0 2 1 15,4-1 0-15,1 0 18 16,-2 2-16-16,-3 3 5 15,0 5-7-15,0 4 6 16,-3 3 6-16,3 0-12 16,0 0-11-16,4 1 10 15,2 12-5-15,5 6 6 16,2 1 0-16,3 0 1 0,1 2-4 16,-4-5 3-1,1 0 0-15,-1-2 1 0,-4-4 0 16,-2-4-1-16,-5-2 0 15,-2-2 0-15,0-3 0 16,-3 0 0-16,0 0 0 16,0 0 10-16,0 0-6 15,3 0 5-15,0-6-9 16,3-5 6-16,1-2-5 16,-1-1-1-16,0 0 0 15,0 5-5-15,-1-2 10 16,5 2-7-16,-4 2 2 15,6 0 0-15,3-1-6 16,0 1 6-16,4 0-1 16,5 1-2-16,1 1 4 0,1-1-1 15,2 1 0-15,-1 1 0 16,3 3-4-16,4 0 4 16,-1-2 0-16,10 1 1 15,-1 1 1-15,4 1-2 16,2 0 0-16,1 0 1 15,-1 0-3-15,-5 0 2 16,-1 0 0-16,-2 0-1 16,-7 0 4-16,-2 0-2 15,-4 0-1-15,-6-2 1 16,0 1 1-16,-2-1-2 16,-7 2 0-16,2 0-2 0,-1 0 4 15,-4 0-2 1,-3 0 0-16,-3 0 0 0,3 0-11 15,-3 0 10-15,0 0-13 16,-3 0-72-16,0 2-62 16,0-2-214-16</inkml:trace>
  <inkml:trace contextRef="#ctx0" brushRef="#br0" timeOffset="16887.4546">7981 2281 429 0,'0'0'47'15,"0"0"91"-15,0 0-50 0,0 0 3 16,0 0-47-16,0 0-24 16,0-5 9-16,0 5-27 15,0 2-2-15,0 13 36 16,0 6-19-16,0 9-1 15,-6 8-2-15,-10 8-13 16,-2 2 14-16,-6-1-15 16,5-6 0-16,2-10 6 15,4-9-4-15,7-5 0 16,0-10-2-16,3-2 1 16,3-3 4-16,0 1-5 15,0-3 0-15,0 0 1 0,0 0 4 16,0 0 3-16,6 0-7 15,9-5 7-15,6 0-2 16,4-2-6-16,2 0 0 16,7 0 2-16,5 1-1 15,4-2 4-15,2 1-5 16,-3 0 0-16,-2-1-3 16,-10 2 3-16,-15 1 0 15,-2 3-3-15,-13 0 6 16,0 2-6-16,0 0-16 15,0 0-83-15,-10 2-24 16,-8 5-57-16,0-3-139 0</inkml:trace>
  <inkml:trace contextRef="#ctx0" brushRef="#br0" timeOffset="17184.3338">8102 2484 424 0,'0'0'28'0,"0"0"102"15,0 0-8-15,0 0 2 16,0 0-14-16,0 0-59 16,6-45-1-16,-3 45-9 15,-3 16-35-15,6 13 4 16,-2 13 46-16,1 3-27 0,-2-2 24 15,3-6-42-15,-3-1-4 16,0-9-5-16,-3-3 3 16,0-2-10-16,0-6-15 15,0-15-206-15,0-1-424 16</inkml:trace>
  <inkml:trace contextRef="#ctx0" brushRef="#br0" timeOffset="19715.6453">9273 2977 141 0,'0'0'78'0,"0"0"-35"16,0 0 18-16,0 0 12 16,0 0-24-16,0 0-15 15,0 0 13-15,0 0-21 16,0 0 12-16,0 0 4 16,0 0-18-16,0 0 14 15,0 0-29-15,0 0 5 16,0 0 9-16,0 0-9 0,0 0 9 15,0 0 4-15,0 0-17 16,0 0 24-16,0 0-27 16,0 0 1-16,4 0 17 15,10 0-24-15,8 0 2 16,14 0 1-16,9 0-2 16,10 1 12-16,8-1-14 15,5 0 1-15,7 0 18 16,-2-3-16-16,-3-7-1 15,-12 7-2-15,-16-1 6 16,-15 2-6-16,-12 1 0 16,-8-1 0-16,-4 0-8 15,0 1 8-15,-3 1-3 16,0 0-1-16,0 0-22 0,0 0-19 16,0 0-153-16,6-8-368 15</inkml:trace>
  <inkml:trace contextRef="#ctx0" brushRef="#br0" timeOffset="21418.787">10505 2640 105 0,'0'0'203'16,"0"0"-97"-16,0 0-18 16,0 0-22-16,0 0-11 15,0 0-33-15,-9-33 13 16,6 32-11-16,-7 1-11 16,-1 0 10-16,-8 0-17 15,-4 0-4-15,-2 0 19 16,-2 3-4-16,-1 5 21 0,1-4-18 15,2 2 2 1,5 1 9-16,1-1-17 0,1 0 5 16,3 3-6-16,-1 3-11 15,-1 1 21-15,-2 1-23 16,0 4 1-16,2 0 17 16,-2 1-13-16,-1 1 10 15,4-1 3-15,1 2-9 16,0 0 21-16,6 1-23 15,0 0 2-15,2 4 9 16,1-1-11-16,3 0 3 16,3 2-3-16,-4-1-6 0,1 1 19 15,2 0-19-15,-2 0-1 16,0 2 23-16,-1 2-13 16,4-4 9-16,0 2-2 15,0 0-14-15,0-2 26 16,4 3-22-16,5-2-6 15,5 1 18-15,-1 0-18 16,2-1 7-16,3 2 5 16,0-1-8-16,6 3 30 15,1-1-29-15,2 2 2 16,-2-3 13-16,2 1-14 16,-3-2 2-16,3-6-9 15,-3 0 8-15,-2-4 5 16,2 1-13-16,-3-5 0 15,-2-3 15-15,5 2-14 0,-6-4 11 16,6 0-12-16,-2-1 7 16,2-1 1-16,0 0-8 15,3-4 0-15,-4-2 6 16,3 0-3-16,-3-2-1 16,3 0 0-16,-3 0 2 15,2 0 18-15,-1-8-22 16,1-1 0-16,-1-2 4 15,-3-2 1-15,3 1-6 16,-2-4 1-16,-2 2 0 16,-1-3 2-16,0-2-2 15,1-2 0-15,-4 0 6 0,1-4-5 16,-1-4-1-16,-1 0 0 16,3-3 4-16,-2 4-3 15,-1 4-1-15,-5 1 0 16,4 3 3-16,-5 0 0 15,0 0 1-15,1 1 2 16,1-3-1-16,-2 2 14 16,1-2-19-16,-4-1 0 15,3 0 10-15,0-1-7 16,-3 3-2-16,0 1-1 16,0 0 2-16,0 0 9 15,-3 1-11-15,1 1 0 16,-1-1 16-16,0-1-15 0,-2 1 3 15,1 2-4-15,-1-2 6 16,-1 1 2-16,0-3-8 16,0 1 0-16,0 1 7 15,0-1-5-15,0-1-2 16,0 0 0-16,0-2 5 16,-4 1-1-16,-2-2-4 15,-1 4 0-15,1 1-1 16,-3 1 5-16,3 0-3 15,-3 3-1-15,0-1 4 16,3 2-2-16,-3 2-2 16,-1 1 0-16,-1 2 0 0,2-3 0 15,-1 2 0-15,-2 2-4 16,-5-3 10-16,1 2-8 16,-3-1 2-16,-2 0 0 15,0 0-1-15,0 0 2 16,-1 1-2-16,2 0 1 15,1 1 0-15,0-1 2 16,-1 1-2-16,1 1 0 16,2-1 1-16,1 3-1 15,1 1 0-15,0 1-3 16,0 2 3-16,-1-3-2 16,-2 2 2-16,3 0 0 15,-8 2-5-15,0 0 5 16,-3 0 0-16,-5 0 0 15,-6 7 0-15,-2 10-16 0,-3 12-21 16,-4 10-21-16,-2 8-15 16,-1 0-189-16,7-11-235 15</inkml:trace>
  <inkml:trace contextRef="#ctx0" brushRef="#br0" timeOffset="24262.62">10857 1620 82 0,'0'0'169'0,"0"0"-157"0,0 0 26 16,0 0 14 0,0 0 19-16,0 0-39 0,0 0 20 15,-12-7 17-15,12 4-25 16,0 1-17-16,0 0 10 16,-2-1-16-16,-1 1 19 15,2 2-32-15,-2 0 10 16,-3 0 7-16,0 0-12 15,-4 0-9-15,1 0-2 16,-1 3-1-16,2 3 0 16,5-3-1-16,0 1 0 15,3-1-1-15,0-3 3 0,0 0-2 16,0 0 1 0,-3 0 1-16,3 3 1 0,0 0-3 15,0 1 0-15,-3 3 5 16,3 0-5-16,0 1-1 15,0-1-2-15,0-1-2 16,0-2 5-16,15-2 3 16,9-2 15-16,8 0 23 15,13 0-25-15,12 0-8 16,7-5-4-16,11-1-4 16,2 2 4-16,4-1-4 15,-2 1 0-15,-6 3 5 16,0 1 0-16,-1 0-5 15,-8 0 0-15,1 0 0 16,1 0 5-16,1 0-5 0,5 0 0 16,0 0 0-16,5 0 0 15,2 0 0-15,-2 0 1 16,7 0 0-16,1 0 4 16,0 0-5-16,-7-4 0 15,-4 0 15-15,-11 1-13 16,-5 0-2-16,-10 1 2 15,-8-1 1-15,-12 3-3 16,-2 0 0-16,-10 0 0 16,-6 0-3-16,1 0 3 15,-11 0-2-15,3 0 1 16,-3 0-4-16,0 0 4 0,0 0-7 16,0 0 8-16,0 0-7 15,0 0 14-15,0 0-7 16,0 0 3-16,0 5 2 15,0-2-3-15,0 1-2 16,0 2 0-16,0-2 4 16,0 3-1-16,0-3-3 15,0 2 8-15,0 1-6 16,0 3 17-16,0 2-10 16,0 3-6-16,3 5 16 15,0 2-15-15,-3 6-2 16,3 1 1-16,-3 3-1 15,0 1 9-15,0 2-10 0,0-2 2 16,0 5 21 0,3-1-22-16,0 5 8 0,0 0 1 15,0 3-3-15,0 0 7 16,4 1-15-16,-2-3 0 16,-2 5 17-16,0 4-13 15,0-4-2-15,0 2 8 16,-3-3-9-16,0-5 15 15,0-2-16-15,3-3 5 16,-3-4 6-16,3 2-6 16,1-4-5-16,-1-3 7 15,3-3-6-15,-6-5 17 0,4-1-18 16,-4-4 0 0,2-1 12-16,-2-3-8 0,0-1-2 15,0-1-2-15,0-3 2 16,0-1-3-16,0-1 1 15,0 1-32-15,0-5-100 16,-9 0-260-16</inkml:trace>
  <inkml:trace contextRef="#ctx0" brushRef="#br0" timeOffset="25983.3344">11224 3093 181 0,'0'0'30'16,"0"0"15"-16,0 0 35 15,0 0 0-15,0 0-7 16,0 0-33-16,0 1 1 15,0-1-9-15,0 0-21 16,0 0 10-16,-3 0-13 0,3 0-5 16,-3 0 17-16,3 0-8 15,0 0 0-15,0 0 0 16,0 0-6-16,0 0 11 16,0 0-15-16,0 0 4 15,0 0 11-15,0 0-17 16,0 0 5-16,0 0 6 15,0 0-1-15,0 2 28 16,12-2 8-16,7 2-19 16,4 0 6-16,2-2-26 15,8 1 7-15,0-1-12 16,2 2 1-16,7-2 3 0,-6 0-6 16,6 0 0-16,-2 0 7 15,-1 0-2-15,0 0-5 16,-1 0 6-16,1 0-5 15,0 0 16-15,7 0-17 16,2 0 0-16,4 1 16 16,-2-1-15-16,1 3-1 15,-1-1 0-15,-6-1 0 32,-1-1 5-32,-2 0-5 15,2 0 0-15,-4 0 9 16,3 0-5-16,-2 0-4 0,-4 0 2 15,1 0 2-15,2 0 6 16,-3 0-10-16,1 0 2 16,-4 0 22-16,-2 0-19 15,-1 0 4-15,0 0 2 16,-2 0-7-16,-1 0 7 16,1 0-11-16,5 0 0 15,-3 0 5-15,-2 0 1 16,1 0-6-16,1 0 4 15,-2 0 4-15,-1-1 14 16,-2-1-16-16,-1 1-6 16,-1 1 18-16,-1 0-15 0,-6 0-2 15,-4 0-1-15,0 0 0 16,-3 0 1-16,0 0-1 16,-3 0 0-16,4 0 4 15,1 0 0-15,2 0-4 16,0 0 4-16,4 0 1 15,-5 0 3-15,-3 0-8 16,-3 0 0-16,-5 0 1 16,-1 0 1-16,0 0-2 15,0 0 0-15,0 0 3 16,0 0-3-16,0 0 0 16,0 0-1-16,0 0-8 15,0 0 8-15,0 0 1 0,0 0 0 16,0 0 2-1,0 0-3-15,0 0 1 0,0 0 0 16,0 0 16-16,0 0-14 16,0 0 2-16,0 0-1 15,0 0 2-15,0 0-3 16,0 0-2-16,0 0 0 16,-1 0-14-16,-14 0-26 15,-12 0-86-15,-4 0-104 16,-5 0-168-16</inkml:trace>
  <inkml:trace contextRef="#ctx0" brushRef="#br0" timeOffset="26844.1554">12984 2830 148 0,'0'0'14'0,"0"0"30"0,0 0 21 15,0 0 26-15,0 0 13 16,0 0-41-16,6-5-9 16,-6 5-9-16,0-2-8 0,0 1 24 15,0 1-11 1,0-2-15-16,0 1 19 15,0 0-14-15,0 1-6 16,0 0-3-16,0 0-3 16,0 0 19-16,0 0-22 15,0-2-10-15,0 2 15 16,0 0-20-16,0 0-2 0,0 0-5 16,0 0 5-16,0 0-4 15,0 0-4-15,0 0 0 16,0 0 16-16,0 0-15 15,0 0 5-15,0 0 0 16,0 0-3-16,0 0 0 16,0 0-3-16,0 7 0 15,3 8 8-15,3 2-7 16,-3 1 5-16,0 3 5 16,-2-1-9-16,3 7 18 15,-2-3-20-15,-2 3 0 16,0 1 17-16,0-1-15 0,0-5 4 15,1-1-4-15,2-4 2 16,1-3 3-16,-4-5-7 16,3-2 0-16,-3-3 5 15,0-1-5-15,0-2 0 16,0-1 0-16,0 0 5 16,0 0 3-16,0 0-8 15,0 0-2-15,0 0-3 16,0 0-117-16,-11-15-226 15</inkml:trace>
  <inkml:trace contextRef="#ctx0" brushRef="#br0" timeOffset="30928.521">9307 3012 327 0,'0'0'29'0,"0"0"95"15,0 0-48-15,0 0-30 16,0 0 3-16,0 0-25 16,0 0 9-16,0 0 12 15,0 0-4-15,0-3 4 16,0-1-13-16,0 0-3 16,0 0 18-16,3-1-33 0,-3 2 11 15,3 1 8-15,-3-1-14 16,0 3 11-16,0-1-27 15,0 1 1-15,0 0 24 16,0 0-20-16,0 0 11 16,0-2 6-16,0-1-2 15,0 0 14-15,3 0-24 16,-3-2-11-16,0 2 30 16,0 2-32-16,3 0 9 15,-3 1-5-15,0 0 2 16,0 0-1-16,0 0-5 15,0 0 0-15,0 0 13 0,0 0-6 16,0-2 17-16,0 2 1 16,0 0-16-16,0 0 3 15,0 0-12-15,0 8-17 16,0 13 14-16,0 13-2 16,3 5 5-16,-3 6 1 15,0 7 7-15,0 2-10 16,0 7 2-16,0 3 0 15,-6-2 1-15,-7 0-1 16,4-2 0-16,0-4-1 16,1-5 2-16,1-8 1 15,4-7-2-15,3-5 0 16,0-7-3-16,0-4 4 16,0-5-1-16,0-2 0 15,0-4 4-15,0-2-6 0,0-3 2 16,0-3 0-16,0 1-1 15,0-1 6-15,3-1-5 16,-3 0 0-16,0 0 0 16,0 0 0-16,0 2 0 15,0-2 0-15,0 0 0 16,0 0 2-16,0 1-2 16,0 2 0-16,0 2-7 15,0 1 0-15,0 1 5 16,-6 3-5-16,-6 1-4 15,-1 1 4-15,-10 5-20 16,-5 4 19-16,-2-1-30 0,-3 3 15 16,-1-1 23-16,3-3 0 15,5-2-1-15,7-3 1 16,-2 0 0-16,9-2-1 16,3-2 5-16,2-3-8 15,4 0 4-15,3-3 0 16,0 2-6-16,0-2 6 15,6 1 0-15,7-1-1 16,11 1 6-16,0-2 5 16,6 0-10-16,3-2 0 15,2 3 2-15,-2 0-2 16,0 1 0-16,1 2-1 16,5 1 4-16,-3 0-2 0,1-1-1 15,-9 0 0-15,-2 1-2 16,-10-1 2-16,-8 0-1 15,-2-2-2-15,-6 0-3 16,0 0 1-16,0 2-6 16,-10 3-6-16,-10 2 17 15,-10 0 0-15,-7 1-2 16,-2 0-2-16,0 2 1 16,-4-3-6-16,1 0 7 15,3 0 2-15,-4-1 0 16,7-1 2-16,2-2-2 15,4-4 4-15,5 5-2 0,4-3 0 16,9-1-2-16,6-2 0 16,3 0-10-16,3-2 4 15,0 2 6-15,0-1 0 16,15 3 3-16,7-2 8 16,5 0-11-16,9 0 0 15,6 0 8-15,1 2-5 16,-1 0-2-16,-2-3-1 15,0 3 4-15,-1-5 1 16,-3 2-5-16,0 1 0 16,-1 0 3-16,-5 1-3 15,-4 1 0-15,-10 2-2 16,-4-2 2-16,-5 2-7 16,-6 1 1-16,-1 2 3 15,0 3-6-15,-17 3 6 0,-13 2 3 16,-7 0 0-16,-6 3-2 15,-5 1-5-15,2-1-17 16,-2 2-9-16,-1-4 28 16,7 1-12-16,6-1 17 15,9-2 1-15,8-5 2 16,7 0-2-16,6-2-1 16,6-1 0-16,0-1-1 15,15-3 2-15,7-1 3 16,8-2 8-16,0-1-10 15,1 1 11-15,-4-2-13 16,-6 2 1-16,-3-2 12 0,-6 0-11 16,-2 1 7-16,-7 1-5 15,0-2-3-15,-3 2 19 16,0-1-20-16,3 0 0 16,-3 5 0-16,3 1 5 15,2 1-2-15,-2 3 5 16,0 2-6-16,0 8 17 15,-3 1-18-15,0 4 1 16,0 8 23-16,0 5-21 16,0 10 12-16,0 4-3 15,0 4-3-15,-3-1 17 16,3-1-17-16,0-7-8 16,0-4 41-16,0-7-27 0,3-3 1 15,4-7 2-15,-4-4-14 16,0-4 14-16,3-5-17 15,-3-2 0-15,-3-5 12 16,3-2-13-16,-3-4-1 16,3-1 0-16,-3 0-4 15,0 0-5-15,0 0-112 16,0-11-118-16,0-20-557 16</inkml:trace>
  <inkml:trace contextRef="#ctx0" brushRef="#br0" timeOffset="32964.6948">9843 4498 181 0,'0'0'298'0,"0"0"-264"0,0 0 66 16,0 0-10-16,0 0-24 16,0 0-9-16,0 0 13 15,-6-20-28-15,9 9-31 16,6 0 34-1,1-2-33-15,2 1 16 0,3-2-23 16,0 4-4-16,1 0 7 16,1 2-5-16,-1 5-3 15,-4 1 0-15,3 2 3 0,-9 0-11 16,0 8 5 0,-6 11-19-16,0 4 22 0,0 4 0 15,-20 7 6 1,-2-3-6-16,-5 0 4 0,-1 2-4 15,1-6 12 1,2-4-10-16,8-6 6 0,4-6-8 16,1-3 0-1,9-2 0-15,0-3 3 0,-1-2-1 16,4 1-2-16,0-2-3 0,0 0 1 16,0 0-3-1,0 0-8-15,7 0 13 16,11 0 3-16,9 0 27 15,7 0-25-15,6 0 0 16,-1-5 12-16,0 1-14 16,-6 4 8-16,-2 0-11 15,-4 0 5-15,-11 0-7 0,-5 4 2 16,-8 4-19-16,-3 6 5 16,0-4-112-16,-14-4-239 15</inkml:trace>
  <inkml:trace contextRef="#ctx0" brushRef="#br0" timeOffset="35489.564">6982 3031 249 0,'0'0'24'0,"0"0"104"16,0 0-42-16,0 0-21 15,0 0-43-15,0 0 24 16,0 0 0-16,-3-22-2 15,6 16 17-15,-3 1-8 16,0 4 11-16,0-1-22 16,0 2-19-16,0 0 20 15,0 0-26-15,0 0-17 16,0 0 7-16,0 0-7 16,0 0-6-16,0 0 4 15,0 0 2-15,0 11 5 16,0 11-5-16,0 5 2 0,0 9 7 15,0 8-5-15,3 6 1 16,0 6 9-16,0 4-13 16,-3 3 19-16,0 10-19 15,0 7 1-15,0 1 20 16,-3 0-20-16,-3-8 3 16,6-11 4-16,0-7-7 15,0-4 25-15,0-4-22 16,0-5-4-16,6-9 20 15,-3-1-20-15,0-8 4 16,1-4-2-16,-4-1 0 16,0-6 3-16,0 0-6 15,0-2-1-15,0-2 1 0,-4-3 0 16,4-2 3-16,0-4 1 16,0 0-2-16,0 0 8 15,0 0-10-15,0 0-29 16,0 0-22-16,0 0-76 15,7-5-196-15</inkml:trace>
  <inkml:trace contextRef="#ctx0" brushRef="#br0" timeOffset="36989.5763">7021 4120 281 0,'0'0'44'15,"0"0"89"-15,0 0-46 16,0 0-25-16,0 0-25 15,0 0 7-15,-53-17 4 16,40 14-20-16,1 3 22 16,-9 0-40-16,-7 0-1 15,-5 5 3-15,0 7-6 0,-1 1 18 16,4 3-10-16,0 1 2 16,5 3 12-16,1 2-15 15,6-1 10-15,0 2-9 16,3 0 0-16,2 4 13 15,1 2-19-15,0 2 0 16,6-1 22-16,0 3-20 16,3-1 15-16,3 0-5 15,0-1 0-15,0 0 18 16,0 1-22-16,0 4-7 16,9 2 25-16,3 4-18 15,0 3-3-15,0-3-1 0,4-1-11 16,1-4 17-16,2-4-17 15,2-4 0-15,-3-3 27 16,1-2-21-16,2-5 5 16,0-1 4-16,0-2-10 15,-2 0 7-15,4-2-13 16,2 0 0-16,-1-3 10 16,1 0-6-16,2-1-4 15,-2-3 0-15,5-1 5 16,0-6 2-16,-3 0-7 15,3 0 0-15,0 0 10 16,-5 0-10-16,-4-6 0 16,4-4-1-16,-5-1 5 0,5 1 1 15,-4-5-5-15,1 0 0 16,-4-1 4-16,0-1-2 16,0-3-2-16,0 0 0 15,1-2 3-15,-4-1 3 16,3-1-6-16,-3-1 0 15,-2-1 9-15,1-1-8 16,-5 1 4-16,-2-1-3 16,-1 1 0-16,0-2 17 15,-3 0-16-15,0 1-2 16,2 1 15-16,-2-1-14 16,-3 4 2-16,0 0-4 0,4 1 6 15,-4 0 5 1,0-1-11-16,0 1 0 0,0-2 6 15,0 1-1-15,-6 0-5 16,0-1 0-16,-3 3 5 16,3 0-3-16,0 1-2 15,-4 1 0-15,2 1-5 16,-1 0 7-16,-1 3-2 16,1-2 0-16,0 6 5 15,2-1-7-15,-1 2 2 16,2 0 0-16,-3 0-6 15,-1 1 10-15,1-4-4 16,-2 2 0-16,-2-1 1 16,4 1 7-16,0-1-8 15,-3 4 0-15,3-2-6 0,-6 2 3 16,-4 4-7-16,-8 1 8 16,-6 3 4-16,-9 0-14 15,-10 0-17-15,-3 12-71 16,-6 2-63-16,6-4-78 15,1-10-459-15</inkml:trace>
  <inkml:trace contextRef="#ctx0" brushRef="#br0" timeOffset="37614.5882">7028 4441 529 0,'0'0'48'15,"0"0"37"-15,0 0 84 16,0 0-72-16,0 0 1 16,0 0-60-16,-4-47 14 0,4 47-5 15,0 0-37 1,0 0 7-16,0 0-17 0,0 11 1 15,0 15-1-15,0 9 44 16,-3 8-20-16,0 7 15 16,-5 2-32-16,2 2 14 15,0-6-21-15,2-7 7 16,1-6-3-16,0-10-4 16,3-6 0-16,0-4 2 15,-3-8-2-15,0-1-8 16,0-4-95-16,-5-2-134 15,-2 0-60-15</inkml:trace>
  <inkml:trace contextRef="#ctx0" brushRef="#br0" timeOffset="38020.839">6882 4746 236 0,'0'0'263'16,"0"0"-210"-16,0 0 84 15,0 0-38-15,0 0-47 16,0 0-33-16,0-7 0 16,0 9 9-16,0 11 6 15,1 4 13-15,4 4-14 0,4 0-8 16,1 0 15-1,2 2-20-15,2-5-2 0,2-1 16 16,-1-5-26-16,3 0 4 16,-2-6 7-16,-1-3-16 15,3-3 28-15,0 0-24 16,6-11-5-16,-2-8 22 16,-2-4-22-16,-1-2-1 15,-7-1-1-15,-2 2 5 16,-5 2-2-16,-2 5-3 15,-3 1-9-15,0 6-17 16,0 2-131-16,-3-1-366 16</inkml:trace>
  <inkml:trace contextRef="#ctx0" brushRef="#br0" timeOffset="39925.8252">5101 4534 723 0,'0'0'13'0,"0"0"134"15,0 0-51-15,0 0-57 0,0 0-2 0,0 0-37 16,-3-45 1-16,9 40 12 15,3 1-9 1,6-1 2-16,-3 1-1 16,1 0-3-16,-1 4 11 15,0 0-13-15,0 0 0 16,-3 8-6-16,1 9 3 16,-4 9-1-16,-6 4-2 15,0 4 6-15,-6 7 1 16,-19 4-1-16,-8 4 0 0,-10-3-3 15,1-4 15-15,3-13-7 16,8-8-4-16,7-9 6 16,8-5-11-16,7-4 9 15,6-3-5-15,3 0 12 16,0 0-11-16,0 0 0 16,0 0-1-16,0 0-22 15,0 1 22 1,0-1-6-16,9 0 6 0,10 0 9 0,8 0-4 15,7 0 4-15,-1 0-9 16,3 0 0-16,3 0 2 16,-2 0-2-16,0 0-22 15,-4 0-80-15,-3 0-87 16,-5-1-18 0</inkml:trace>
  <inkml:trace contextRef="#ctx0" brushRef="#br0" timeOffset="40581.0488">5608 4498 727 0,'0'0'70'0,"0"0"118"0,0 0-71 16,0 0-75-1,0 0-42-15,0 0-13 0,-10 48 13 16,1-7 21 0,-5 7-10-16,-2 5 17 0,4-2-24 15,0-1-3-15,0-9 7 0,3-8-7 16,2-10 1-1,4-7-1-15,3-7 1 0,0-6 9 16,0-3-11 0,0 0 0-16,0 0 20 0,0-5-2 15,0-13 7 1,0-8-25-16,3-6 6 0,4-10 4 16,-4-8-10-1,6-3 0-15,0-4 4 0,0 3-3 16,0 6-1-16,0 6 0 15,4 8 6-15,-2 10 15 16,-2 7-20-16,-2 8 4 16,2 4 14-16,-9 4-17 15,3 1 3-15,0 0-5 16,6 3-1-16,6 22-8 16,0 11 13-16,4 6-4 15,2 3 15-15,-3-1-11 0,0-1 13 16,-3-3-17-1,4-3 5-15,-5-7 6 0,-4-4-11 16,-1-6 0 0,-3-6 0-16,-3-5 2 0,0-1-4 15,1-6 1 1,-4 1-39-16,0-3-44 0,0 0-56 16,-4 0-153-1,-11 0-52-15</inkml:trace>
  <inkml:trace contextRef="#ctx0" brushRef="#br0" timeOffset="40771.0509">5562 4716 439 0,'0'0'249'0,"0"0"-172"0,0 0 117 15,0 0-98-15,0 0-63 16,0 0-31-16,82-41 5 15,-48 34-7-15,-4 4-2 16,-3 0-48-16,-12 0-291 16</inkml:trace>
  <inkml:trace contextRef="#ctx0" brushRef="#br0" timeOffset="41481.1069">4943 4533 358 0,'0'0'88'16,"0"0"19"-16,0 0 12 0,0 0-34 15,0 0-16 1,0 0-13-16,0 0-10 0,0 0 12 16,0 0-6-1,1-2-21-15,2-5-1 0,5 1-22 16,5-3-6 0,8 0-2-16,9-3-7 0,7 2 2 15,2 2-84-15,0 2-102 16,-8 3-99-1</inkml:trace>
  <inkml:trace contextRef="#ctx0" brushRef="#br0" timeOffset="44544.0038">7115 5157 6 0,'0'0'254'0,"0"0"-199"16,0 0 86-16,0 0-30 15,0 0-39-15,0 0 3 16,0 0-52-16,-3 1-4 16,3-2 35-16,0-1-42 0,-2 1 18 15,2 1 4-15,0 0-15 16,0 0 5-16,0 0-3 15,0 0-14-15,0 0 20 16,0 0-27-16,0 0 0 16,-1 0-7-16,1 0 12 15,-2 0-5-15,2 1 0 16,-3 12 4-16,0 6 17 16,0 7-16-16,0 8 11 15,0 7 11-15,0 6-7 16,-1 4 6-16,1 1-1 15,0 2-18-15,-3 1 23 0,3 1-28 16,0-2 0-16,0-2 17 16,3-3-14-16,0-1 13 15,0 2-7-15,0-3-11 16,0 1 21-16,0-2-21 16,-2 0 0-16,-1-2 2 15,-1-4 2-15,-2-2 0 16,3-3-4-16,0-1 3 15,0-2-1-15,3-2-2 16,0-2 0-16,0-6 1 16,0-1 1-16,0 1 0 15,0-3-2-15,0-2 5 16,0 0 2-16,0-2-7 16,0-1 0-16,0-2 6 15,0-3-4-15,0-1-1 0,0 0-1 16,0-4 6-16,0-4 1 15,0 3-7-15,0-3 0 16,0 0 0-16,0 0 0 16,0 0-6-16,0 0-92 15,0 0-125-15,0-4-272 16</inkml:trace>
  <inkml:trace contextRef="#ctx0" brushRef="#br0" timeOffset="45512.7648">7021 6491 389 0,'0'0'35'15,"0"0"29"-15,0 0 20 16,0 0-46-16,0 0-26 15,0 0 11-15,0 0 12 16,3 0 7-16,1-2 3 16,2 1-24-16,-3-1 22 0,6 2-28 15,0 0-7-15,12 0 4 16,1 0-4-16,11 0 0 16,9 0-1-16,7 0-6 15,6 0 27-15,9-5-20 16,2 2 7-16,1 1 5 15,3-2-6-15,-3 3 2 16,-4-1-9-16,-2 0-3 16,-3 1 9-16,-7-3-13 15,-2 4 0-15,-3 0 10 16,-4 0-9-16,7 0 2 0,1 0 0 16,2 4 2-1,3 1 9-15,-4-1-13 0,1 0-1 16,-3-4 14-16,-1 2-7 15,1 0 8-15,0-2 14 16,-4 3-27-16,0-3 26 16,1 3-28-16,-7 0 0 15,-3 1 8-15,1 0-6 16,-3 1 1-16,-1-2-3 16,0 1 1-16,0-1 3 15,-5 2-4-15,-1-5 0 16,-5 2 4-16,-5-2-4 15,-4 3 7-15,-1-3-7 16,-3 1 9-16,0-1-1 0,0 2-8 16,0-1 0-16,4-1 6 15,-1 0-2-15,-1 2-4 16,-1-2 0-16,-4 1 0 16,0 1 4-16,0 0-4 15,-3-1-1-15,0-1-3 16,-3 0 7-16,2 0-6 15,-2 2 0-15,0-2-64 16,0 0-130-16,-11 0-190 16</inkml:trace>
  <inkml:trace contextRef="#ctx0" brushRef="#br0" timeOffset="47247.0738">9327 5431 189 0,'0'0'46'0,"0"0"-12"15,0 0 21-15,0 0-26 16,0 0-14-16,0 0 58 16,-14 0 1-16,14 0-35 15,0-3 10-15,0 0-38 16,0-1 5-16,0 3 4 16,3 0-4-16,-3-2 21 0,0 3 9 15,0 0-6-15,0 0 31 16,0 0-32-16,0 0 0 15,0 0 6-15,0 0-18 16,0 0-2-16,0 0-3 16,0 0-15-16,0 0 35 15,0 0-29-15,0 0 4 16,0 0 9-16,0 0-24 16,0 0 2-16,0 0-4 15,0 7-2-15,0 8-10 16,0 11 18-16,0 5-6 15,0 5 16-15,0 4-5 16,0 4 8-16,0 0-17 0,0 1 6 16,0 3 17-16,3-1-23 15,0 1 10-15,-3-4 18 16,5-1-21-16,-5-2 11 16,0-4-3-16,3-3-14 15,-3 2 18-15,0 0-21 16,0 0 0-16,0 1 5 15,0 4-4-15,0-5 2 16,0 0-3-16,0-6 3 16,0-4 9-16,0-5-11 15,0-6-1-15,0 0 17 16,0-3-16-16,0-2 6 0,0-1-7 16,0 1 0-1,0-1 5-15,0 1-5 0,0-2 0 16,0 2 0-16,0-3 1 15,0 0 1-15,0-4-2 16,0 2 1-16,0-4-4 16,0 2 3-16,0-3 0 15,0 0 3-15,0 2-1 16,0 1-4-16,0-1 2 16,0 1 0-16,0 0-1 15,0-2 1-15,0 1 0 16,0-1 0-16,0-1 3 15,0 0 1-15,0 0-4 16,0 2 1-16,0-2-7 0,-3 0 8 16,-5 0-2-16,-1 0 2 15,-1 0 2-15,1 0-5 16,-3 0 1-16,0 0 0 16,0 0-3-16,-1 0 3 15,-1 0-3-15,2 0 3 16,-1 0 0-16,-2 0 0 15,0 0-2-15,0 0 4 16,-1 0-8-16,2 0 6 16,-2 0 0-16,1 0-3 15,0 0 5-15,-3 0-2 16,2 2 0-16,-2-1 1 16,3-1-10-16,0 0 9 0,0 0 0 15,-1 0 3-15,0 0-1 16,2 0-2-16,-1 0 0 15,3 0 0-15,-3 0-2 16,6 2 2-16,-1 1 0 16,4-2-2-16,0 1 4 15,1-2-2-15,2 1 0 16,0-1 1-16,0 0 0 16,3 0-1-16,0 0 0 15,-4 0-2-15,4 0 2 16,-3 0-55-16,-3 0-121 15,-6-3-236-15</inkml:trace>
  <inkml:trace contextRef="#ctx0" brushRef="#br0" timeOffset="49825.2243">9203 6534 541 0,'0'0'0'15,"0"0"0"-15,0 0 24 16,0 0-7-16,0 0-10 16,0 0-7-16,0 0 1 15,-27 0 16-15,27 0-2 16,0 0-8-16,0 0 36 0,0 0-19 15,0 0-1 1,0 0-3-16,0 2-19 0,0-1 1 16,0 1-2-16,0 0 4 15,8-1-2-15,8 2-2 16,6-2 0-16,5 0 17 16,9 1-4-16,2 0 7 15,12 0-14-15,1-1 0 16,1 1 14-16,3-2-20 15,3 0 0-15,2 0 12 16,1 0-11-16,3 0 9 16,2 0 8-16,-2-3-14 0,0-1 29 15,3 2-31 1,0 2 0-16,2 0 13 0,-2-1-14 16,-1-2 4-1,2 1-1-15,4-5 0 0,-2 2 21 16,6 1-25-16,2-1 0 15,-4 2 9-15,-2 1-3 16,-8 2-6-16,-6 0 4 16,2 0 2-16,-5 0 16 15,0 0-19-15,-3 0 6 16,0 0 14-16,4 0-16 16,2 0 0-16,0 0-7 15,0 0 8-15,2 0-6 16,-2 0-2-16,0 0 0 15,-3 10 7-15,4-3-5 0,-4 2-2 16,3-3 0-16,0-2 2 16,2-1-3-16,-2-1 1 15,-6-2 0-15,-4 0 1 16,1 0 1-16,3 0-2 16,2 0 0-16,6 0 1 15,-2 0-5-15,-3 0 4 16,-2 0 0-16,-5 0 2 15,1 0 1-15,-4 0-1 16,0 0 13-16,-3 0-8 16,-2 0 27-16,-1-3-34 15,-3-1 0-15,0 2 11 0,-2 0-10 16,0-1 4-16,-1 2-5 16,-4-3 2-16,-4 1 0 15,-8 1-2-15,-8 1 0 16,-1 1 2-16,-5-2 0 15,-3 2 6-15,0 0-1 16,0 0-2-16,0 0 2 16,0 0-7-16,0 0 0 15,3 0-1-15,-3 0 1 16,0 0-6-16,0 0-68 16,-3 0-164-16,-18-3-214 15</inkml:trace>
  <inkml:trace contextRef="#ctx0" brushRef="#br0" timeOffset="53705.794">13035 3106 199 0,'0'0'55'0,"0"0"43"16,0 0-8-16,0 0-34 15,0 0-18-15,0 0-11 16,0 0 10-16,7-15-28 15,-7 15 17-15,0 0 6 16,0 0-13-16,0 0 16 16,0 0 2-16,0 0 6 15,0-1 3-15,0 1-37 16,0-1 6-16,0-1 14 16,0 2-4-16,0 0 10 0,0 0-22 15,0 0-2-15,0 0 30 16,0 0-38-16,0 0 4 15,0 0-7-15,0 0 6 16,0 0-13-16,0 0 6 16,0 11 1-16,0 9 2 15,0 8 1-15,0 6 3 16,3 10 5-16,4 6-8 16,-1 3 26-16,1 7-29 15,-3 6 3-15,-4 4 9 16,0 6-3-16,0 4-9 15,0-4 10-15,0-1-6 0,0-3 13 16,0-1-17-16,0 1 0 16,-4-5 2-16,-3-4 1 15,3-3-3-15,1-2 0 16,0-4 4-16,0-6-5 16,3-9 1-16,0-5 0 15,0-5-6-15,0-8 11 16,0-5-5-16,0-8 0 15,0-5 1-15,0-2 9 16,0-1-10-16,0 0 0 16,0 0 11-16,0 0-6 15,0 0-5-15,0 0 0 16,0 0 0-16,0 2 1 0,0-2-1 16,0 0 0-1,0 0-3-15,0 0 3 0,0 0 0 16,0 0 0-16,0 2 2 15,0-2-10-15,0 5-3 16,-10 0 11-16,-5 2-1 16,-9 3 1-16,-5 0-3 15,-3 4 3-15,-1 2 0 16,-6 0 4-16,3-1-4 16,8-1 0-16,4-5 0 15,11-1 0-15,7-1 0 16,6-2-4-16,0 2 4 0,3 0-13 15,16-2 13 1,11 1 0-16,6-5 6 0,3 0-5 16,4 1 3-16,-5-1 0 15,4 0-3-15,3 2 5 16,-6 2-6-16,-3-1 0 16,-2-1-6-16,-10-1 6 15,-10 2 0-15,-4-1 0 16,-7 0-1-16,0 2-10 15,-3-1 7-15,0 4 4 16,-3 6-1-16,-13 1 2 16,-4 4-1-1,-10 1 0-15,-1 3 2 16,-5 0 0-16,0-4-2 16,3-2 0-16,2-1 3 15,1-1 1-15,3-3-4 16,5 4 0-16,-1-2 0 15,7 0-1-15,3 0 0 16,1-2 1-16,1 2-2 0,8-3 3 16,2-1-1-16,1-1 0 15,0-3 1-15,4 0-2 16,16-1 1-16,6-3 0 16,9 1 7-16,4-3 2 15,4 0-8-15,2 0-1 16,-2 4 4-16,-1 1-1 15,-8 0-3-15,-4-3 0 16,-11 1-7-16,-8 1 7 16,-8-3-2-16,-3 5 2 15,0 0 0-15,0 1-9 16,-3 3 9-16,-16 2 0 16,-4 1-2-16,-7 2 2 0,-9 1 0 15,-3 1-9-15,-3 2 9 16,-2-2-1-16,7 0-1 15,4-5 2-15,6 1-3 16,5-5 4-16,4 1-1 16,9-3 0-16,6 1 4 15,6-2-16-15,0 0 12 16,0 2 0-16,12-3-4 16,3 1 4-16,9-2 0 15,2 0 0-15,3-1 3 16,1-2 2-16,-4 3-5 15,3-1 0-15,-4 0 12 0,-5 0-12 16,-4 1 7-16,-10-3-4 16,-3 0 4-16,-3 0-3 15,0 0-4-15,0 3 0 16,0 4-7-16,0 3 12 16,0 1-5-16,0 6 0 15,0-1 7-15,0 4-4 16,-2 3-3-16,-2 1 0 15,1 4 11-15,0-1-10 16,3 3 7-16,-3 2 6 16,3-1-11-16,-3-2 24 15,3 3-27-15,0-2 3 16,0 4 21-16,0 5-20 0,0 0 1 16,0 2 6-1,0-3-10-15,0-7 12 0,0-3-13 16,0-6 0-16,0-3 13 15,0-5-10-15,0-1-3 16,0-1 9-16,0-3-8 16,0 3 13-16,0 1-14 15,0-2 0-15,0 1 8 16,0 1-6-16,3-1-2 16,-3 2 0-16,3 0 2 15,-3 0 2-15,0-1-4 16,0 4 0-16,0 0 10 0,0-2-5 15,0 2-3 1,0 1 1-16,0-1 1 0,0 0 8 16,0 0-12-16,0-3 0 15,0-1 6-15,0-3-5 16,0-2-1-16,0 0 5 16,0 0-1-16,0-3 5 15,0 2-9-15,0 1 0 16,0 0 2-16,0-2-2 15,0 8 0-15,0-3 0 16,0 0 4-16,0 0-1 16,0 0-3-16,3-2 0 15,-3-1-1-15,0 1 2 16,0-3-1-16,3 1 0 16,-3-3 5-16,0 2-2 0,0-1-3 15,1 0 0-15,-1 1 11 16,3 0-7-16,-3 1-4 15,2-4 0-15,-2 1 5 16,1-2 1-16,-1-1-6 16,0-1 0-16,0 0-1 15,0 0 3-15,0 0-2 16,0 0 0-16,0 0 3 16,0 0-10-16,0 0-39 15,0 0-165-15,0 0-236 16</inkml:trace>
  <inkml:trace contextRef="#ctx0" brushRef="#br0" timeOffset="61018.6888">9233 7071 93 0,'0'0'515'16,"0"0"-513"-16,0 0 99 16,0 0 10-16,0 0-30 15,0 0-1-15,-8-76-22 16,8 73-9-16,0 2 29 0,0 1-58 15,0 0 7-15,0 0-2 16,0 0-15-16,0 0-3 16,0 3-7-16,0 17 0 15,0 13 9-15,3 8-6 16,5 0 8-16,2 4 7 16,-1-9-18-16,3 0 12 15,-2-8-12-15,-2-3 0 0,-2-6 0 16,-3-4 0-1,3-3 0-15,-6-3-5 0,3-3-63 16,1-3-82-16,-4-3-117 16,0-6-306-16</inkml:trace>
  <inkml:trace contextRef="#ctx0" brushRef="#br0" timeOffset="61612.4151">9203 7057 536 0,'0'0'19'16,"0"0"68"-16,0 0 12 16,0 0-38-16,0 0-33 15,0 0 25-15,19-75-21 16,1 60-4-16,5 5 0 0,8 0-4 15,4 1 2 1,2 9-16-16,3 0-9 0,-1 3 19 16,-2 14-13-16,-6 7-7 15,-3 5 6-15,-5 2-4 16,-13 6 3-16,-4 1-5 16,-8 2 0-16,0-2 10 15,-11-1-10-15,-11-6 0 16,-5-6-8-16,3-2 20 15,-3-9-1-15,2-1-11 16,1-6 1-16,2-2 1 16,-1-3 16-16,4-2-11 0,5 0 1 15,1 0-5-15,4 0 1 16,3 0-4 0,3 0 0-16,3 0-6 0,0 0 11 15,0 0-10-15,0 0-23 16,0 0-62-16,0 0-150 15</inkml:trace>
  <inkml:trace contextRef="#ctx0" brushRef="#br0" timeOffset="62643.6796">12850 7144 722 0,'0'0'25'15,"0"0"42"-15,0 0 72 16,0 0-63-16,0 0-50 15,0 0-25-15,0 0 7 16,-9 16-8-16,9 17 17 16,6 6-5-16,-3 1 35 15,4 3-23-15,-4-4-11 16,0-2 19-16,0-4-26 16,-2-7 3-16,1-3-9 15,-2-7 5-15,1-5-3 16,-1-3-2-16,0-4-11 15,2 0-36-15,-2-4-114 16,0 0-127-16,0-16-305 16</inkml:trace>
  <inkml:trace contextRef="#ctx0" brushRef="#br0" timeOffset="63393.6909">12875 7228 469 0,'0'0'59'0,"0"0"16"16,0 0 21-16,0 0 0 15,0 0-43-15,0 0-26 16,-5-46 1-16,15 34-2 16,3 2-13-16,-1-1 24 15,4 5-33-15,1-1 6 16,3 0 7-16,3 7-11 15,1 0 7-15,0 0-13 16,-1 3 9-16,-3 14-5 0,-8-1-4 16,-3 4 0-16,-9-1-5 15,0 6 5-15,0-1-2 16,-15-2 2-16,-8 5-6 16,3-8 6-16,-3-1 0 15,1-4 1-15,2-6-1 16,7-5 5-16,0 0-1 15,4-3 2-15,6 0-1 16,0 0 7-16,0 0-12 16,3 0 0-16,0 0 6 15,0 0 0-15,0 0-5 16,0 0-2-16,12-4 2 16,7-5 8-16,2 7-9 0,0-1 0 15,3 3-5 1,4 0 9-16,-1 0-6 0,-2 8 2 15,2 4 0-15,-8 2-1 16,1 3 1-16,-8 0-2 16,-6 3-6-16,-5-1 7 15,-1-1-1-15,0 0 2 16,-13-2 0-16,-6-2 4 16,-7-3-4-16,-1-2-1 15,-4-2 1-15,1-3 12 16,0-1-5-16,5-3 2 15,5 0-8-15,10 0 18 16,1 0-19-16,2-3-6 16,1-2-22-16,0-4-159 0</inkml:trace>
  <inkml:trace contextRef="#ctx0" brushRef="#br0" timeOffset="65643.7159">13730 5000 527 0,'0'0'24'16,"0"0"43"-16,0 0 21 16,0 0 10-16,0 0-64 15,0 0 41-15,0 0-42 16,0 0 6-16,0-25 9 15,0 25-23-15,0 0-5 16,-3 0-12-16,-6 3-6 16,-5 8 21-16,1 9-23 15,-2 5 0-15,-2 1 10 0,7 6-5 16,0 1 2 0,1 0-6-16,6 2 5 0,0-3 6 15,3 0-10-15,0-1-2 16,0-3 10-16,0 0-9 15,0-3 4-15,6-2-5 16,0-1 6-16,4-3 0 16,-1-4-6-16,5-1 0 15,-1-4 2-15,-1-3 3 16,1-2-3-16,1-3-2 16,2-2 6-16,-4 0 5 15,6 0-11-15,-3 0 0 16,-3-2 6-16,3-7-3 15,-3 4 4-15,-2-3-7 0,-6-1 4 16,1 1 1-16,-2-1 1 16,0-2-5-16,-3 2 19 15,0-1-10-15,0 4 0 16,0-2-1-16,-3 1-3 16,-6 0-5-16,-4 4-1 15,-2 3-5-15,-9 0-2 16,-1 0 1-16,-2 5-1 15,1 7-4-15,7 0-61 16,0 0-30-16,2-5-257 16</inkml:trace>
  <inkml:trace contextRef="#ctx0" brushRef="#br0" timeOffset="67096.8565">13691 2909 472 0,'0'0'24'16,"0"0"95"-16,0 0-24 16,0 0 20-16,0 0-32 15,0 0-41-15,0 0 23 16,0-21-45-16,0 21-8 15,0 0 3-15,0 0-8 0,0 0-7 16,0 0 0-16,0 20 0 16,-9 11 13-16,-4 13-13 15,0 7 0-15,3 5 11 16,0 2-9-16,1-4 0 16,3-5-2-16,1-9 5 15,2-8-2-15,3-8-3 16,0-7 0-16,0-6 1 15,0-6 0-15,0-4 1 16,0-1 4-16,0 0-2 16,0-1 37-16,4-17-41 15,3-6 3-15,-1-8 6 16,3-6-8-16,-2-4 8 0,-4-6-9 16,3-2 5-16,0-1 3 15,2 2-8-15,-1 5 0 16,2 8 17-16,0 5-15 15,0 9 23-15,0 4-16 16,-3 5-7-16,0 4 25 16,-3 4-24-16,-3 2 5 15,3 3 6-15,-3 0-14 16,7 0-2-16,-1 15-15 16,8 6 17-16,-1 10-4 15,2 3 4-15,3 6 0 16,-3 3 5-16,1-3-3 15,1 2-1-15,-4-6-1 0,-1 0 3 16,-3-4-3-16,-1-5 0 16,-1-2 0-16,-4-3-5 15,0-6 4-15,-3-2-1 16,0-4 1-16,0-3-29 16,0-7-22-16,0 0-82 15,-3 0-72-15,-7 0-29 16,0-14-304-16</inkml:trace>
  <inkml:trace contextRef="#ctx0" brushRef="#br0" timeOffset="67331.2319">13694 3185 505 0,'0'0'22'0,"0"0"85"16,0 0-2-16,0 0-6 16,0 0-5-16,0 0-62 15,-18 0-6-15,24-3-9 16,12 0-6-16,15-3 40 16,10-1-51-16,5 0-2 15,1-1-96-15,-7-2-215 16</inkml:trace>
  <inkml:trace contextRef="#ctx0" brushRef="#br0" timeOffset="72993.971">9473 2584 408 0,'0'0'47'0,"0"0"5"16,0 0-15-16,0 0 19 15,0 0-3-15,0 0-43 16,0 0 5-16,-21 0 1 16,21 0 13-16,-3 0 21 15,3 0-13-15,0 0 6 16,0 0 20-16,0 0-38 16,0 0-7-16,0 0-11 15,0 0-4-15,0 0-3 16,0 0-7-16,0 0-2 0,6 0 9 15,12 0 7-15,10 0 4 16,5 0 0-16,6 0-7 16,4-2 11-16,2-4-15 15,-2-2 0-15,-4 1 7 16,-14 0-3-16,-5 4-4 16,-10 0 0-16,-7 2 5 15,-3-1-14-15,6 2 6 16,0 0-163-16,7-1-15 15,1-4-235-15</inkml:trace>
  <inkml:trace contextRef="#ctx0" brushRef="#br0" timeOffset="73790.7777">11588 2688 434 0,'0'0'75'16,"0"0"-25"-16,0 0 27 15,0 0 2-15,0 0-47 16,0 0-10-16,-12 0 2 0,12 1-4 15,0-1 22-15,0 0-13 16,0 0-6-16,0 0 16 16,0 0-39-16,0 2 0 15,15 1 4-15,10-3-4 16,8 2 23-16,3-2-23 16,6 0 0-16,-1 0 11 15,1 0-9-15,-3 0-2 16,-2 0 0-16,-7 0 3 15,-9 0-3-15,-7 0 0 16,-4-2-44-16,-4 2-24 16,-3 0-26-16,-3-2-20 15,0 1-20-15,0-2-133 0</inkml:trace>
  <inkml:trace contextRef="#ctx0" brushRef="#br0" timeOffset="74228.2806">11788 2593 511 0,'0'0'16'0,"0"0"100"16,0 0-42-16,0 0-14 15,0 0-7-15,0 0-12 16,-9-12-1-16,9 12 1 16,0 0-22-16,0 0-4 15,0 0-9-15,0 3 6 16,0 12 5-16,0 6 5 15,0 5-1-15,6 2 17 16,-3 0-23-16,0 0 0 16,4-1 0-16,-4-3-15 0,0 0 26 15,0-4-26 1,-3-6 2-16,0 0 3 0,1-4-5 16,-1-3 0-16,0-2-3 15,2-2-34-15,-1-3-77 16,-1 0-228-16</inkml:trace>
  <inkml:trace contextRef="#ctx0" brushRef="#br0" timeOffset="75226.0081">10517 2126 355 0,'0'0'84'16,"0"0"6"-16,0 0-4 16,0 0-21-16,0 0 30 15,0 0-53-15,0 0 11 16,-12-49 5-16,9 44-22 0,3 0 22 0,-3 1-20 16,3 4-5-16,0 0 24 15,0 0-47 1,0 0-8-16,0 0-2 15,0 14-2-15,0 4 0 16,0 8 2-16,0 4 0 16,0-4 6-16,0 2-5 15,0-3-1-15,0-4 4 16,0-3-3-16,0-2 2 0,0-1-3 16,0-2 0-16,0-4-12 15,0-3-70-15,0 0-66 16,0-6-138-16</inkml:trace>
  <inkml:trace contextRef="#ctx0" brushRef="#br0" timeOffset="75967.9819">10742 2172 151 0,'0'0'298'0,"0"0"-222"16,0 0 20-16,0 0-40 15,0 0 9-15,0 0-27 0,0-63 17 0,7 50-8 16,3 4-2-1,-3 0-26-15,2 1 16 16,0 1-30-16,2 0 11 16,5 2-8-16,0 0-8 15,-3 3 6-15,7 2-6 16,-5 0 0-16,-2 9-11 16,-2 8 9-16,-8 5 1 15,-3 2-4-15,0 3 5 16,-3 0 7-16,-15-1-7 0,0 2-11 15,-9-3 11-15,-1-3 13 16,4-3-5-16,-1-4-8 16,8-6 0-16,4-2 10 15,4-2-10-15,3-1 0 16,6-3-8-16,-3 2 8 16,3 1-2-1,0-1 1-15,0 1 2 16,6-1 6-16,13-3-7 0,1 0 0 0,8 0 16 15,-1 0-14-15,1 0-2 16,2 0 1-16,-3-3 1 16,-2 2-4-16,-5 0 1 15,-4 1 1-15,-7 0-5 16,-6-2 5 0,-3 2-28-16,0-2-80 15,0-3-102-15,0-5-170 16</inkml:trace>
  <inkml:trace contextRef="#ctx0" brushRef="#br0" timeOffset="76531.6035">11175 2044 563 0,'0'0'57'0,"0"0"25"15,0 0 41-15,0 0-30 16,0 0-45-16,0 0-47 15,0-10-1 1,0 10 3-16,3 3 0 0,7 8 34 0,-1 4-13 16,3 4-4-16,3 5 19 15,-3 1-29-15,1-1 5 16,-1 2 6-16,-1-3-15 16,2 0 3-16,-4-4-9 15,0-4 0-15,0-2 7 16,-3-4-7-1,-3-4 0-15,-3-3 3 16,3-1 1-16,-3-1 13 16,0 0-13-16,0 0 21 0,3-3 51 0,3-11-53 15,4-3-20-15,-4-2 0 16,5-4-2-16,-1-1 7 16,2-3-8-1,-3 3 0-15,3-1 2 16,0 2 3-16,0 3-5 15,-2 4 0-15,-4 4 1 16,-2 7-7-16,0 5-7 16,-1 0-96-16,-3 0-156 15,0 5-265-15</inkml:trace>
  <inkml:trace contextRef="#ctx0" brushRef="#br0" timeOffset="85436.5907">15731 1579 660 0,'0'0'15'0,"0"0"34"16,0 0 62-16,0 0-28 15,0 0-37-15,-16-82-36 16,16 72 19-16,0 4-12 15,0 5 4-15,0-1 32 16,0 2-28-16,0 0 4 16,0 0-19-16,0 6-10 15,0 16-5-15,0 15 4 16,9 10 1-16,4 4 9 16,7-2-7-16,2 0-2 15,5-6 0-15,3-6 2 16,-4-8-3-16,2-5 1 15,-5-7 0-15,0-5 1 16,-4-5 2-16,1-7-3 16,2 0 5-16,5 0-5 0,1-13 12 15,5-5-12-15,-3-1 0 16,-8-4 1-16,-6-1 5 16,-2-2-5-16,-11-7 0 15,-3-2 1-15,0-5 4 16,0 0-6-16,0 1 0 15,-7 5 13-15,4 5-12 16,3 3 3-16,0 6-4 16,0 1 6-16,0 5-10 15,0 6 4-15,10 4-19 16,2 4-44-16,2 0-121 16,-1 0-124-16</inkml:trace>
  <inkml:trace contextRef="#ctx0" brushRef="#br0" timeOffset="85891.3263">16679 1683 660 0,'0'0'65'16,"0"0"27"-16,-80-17 59 15,57 17-71-15,5 0-44 16,9 5-7-16,3 7-29 15,6 4-9-15,0 4 9 16,7-3 0-16,16 3 18 16,5 1-18-16,-1-4 1 15,-2 3 5-15,-5 1-2 16,-3-1-4-16,-6-3 0 0,-5 0 1 16,-6-3-4-16,0-1 3 15,-2-2 0-15,-14-1 7 16,-3-3-7-16,-4-4 0 15,4-3 15-15,-4 0-14 16,6 0-2-16,-2-10-35 16,10-7-97-16,5-2-172 15</inkml:trace>
  <inkml:trace contextRef="#ctx0" brushRef="#br0" timeOffset="86391.2505">17037 1763 637 0,'0'0'32'16,"0"0"-1"-16,0 0 55 15,0 0 18-15,0 0-58 16,0 0-21-16,58 14-2 15,-49-14-6-15,2 0 12 16,2 0-21-16,0 0-4 16,-3 0 14-16,1-8-14 15,1-1-1-15,-3 0-3 0,-3-4 4 16,0 1 3 0,-1-4-7-16,-3-1 0 0,-2 0 7 15,0-3-7-15,0 3 8 16,-7 2 11-16,-5 6 6 15,-4 4-4-15,-3 5-18 16,-1 0 2-16,-6 17 23 16,3 12-28-16,4 5 20 15,9 3 2-15,7-1-12 16,3 0 18-16,3-2-11 16,18-5-12-16,9-3 29 15,0-5-28-15,2-5 6 16,1-5-12-16,3-5 6 0,-7-6-8 15,0 0 2 1,-3 0-125-16,-16-17-82 0,-10-10-518 16</inkml:trace>
  <inkml:trace contextRef="#ctx0" brushRef="#br0" timeOffset="87187.3229">18410 1484 775 0,'0'0'14'15,"0"0"150"-15,0 0-31 0,0 0-54 16,0 0-23 0,0 0-30-16,0 0-22 0,-12-20-1 15,12 48 7 1,0 12 6-16,2 7 30 0,1 0-29 15,0-4 2-15,4-2-16 0,-3-7 4 16,3-5-3 0,-1-6-4-16,-3-5 0 15,0-5-7-15,-3-5-51 16,0-3-107-16,0-5-98 0,0 0-183 16</inkml:trace>
  <inkml:trace contextRef="#ctx0" brushRef="#br0" timeOffset="87817.4334">18088 1537 706 0,'0'0'4'0,"0"0"62"16,0 0-9-16,0 0-27 15,91-56 5-15,-34 40-25 0,1-1 39 16,-4-2-26 0,1 2-9-16,-3 3 2 0,-3 1-14 15,-7 2 3 1,-8 1-5-16,-2 2 1 0,-10 4-2 16,-5 1 1-1,-1 1 0-15,-4 2-2 0,-1 0 2 16,2 0-1-1,-7 0 0-15,1 0 2 0,-3 2-12 16,2 10 11-16,-1 10 0 0,1 3 2 16,3 8-1-1,-6 4 2-15,0 3 5 0,3 4 0 16,-5-2 31 0,1 3-37-16,-2-2 7 0,0-4 4 15,0-7-10 1,1-7 2-16,1-11-5 0,-1-6 2 15,1-5 1-15,-2-3-1 16,1 0-2-16,-1 0 27 16,3-4 13-16,4-13-20 15,1-4-20-15,3-7 3 16,2-5-2-16,0 0-1 16,7 3 0-16,-7 10 4 15,0 6-4-15,0 11-3 16,-1 3 3-16,1 0 0 15,-1 5-7-15,3 14 13 16,-5 3-6-16,2 1 19 0,1 0-12 16,0 1 1-1,-6-4-8-15,-1 2 1 0,-5-2-8 16,-1-2-44 0,0-6-172-16,0-12-194 0</inkml:trace>
  <inkml:trace contextRef="#ctx0" brushRef="#br0" timeOffset="88247.3808">19101 1766 445 0,'0'0'221'0,"0"0"-213"0,0 0 103 16,0 0 0-1,88 0-58-15,-61-6-22 0,-2-5 3 16,-4 1-19-16,-9 1 6 16,-3-2-5-16,-5-3-6 15,-4 1 40-15,0-3-41 16,0-2-4-16,-7-1 13 16,-7 3-4-16,0 0 12 15,-5 7 4-15,5 2-22 16,-1 7 43-16,-3 0-50 15,3 3 7-15,-3 16 7 0,3 9-11 16,5 7 7 0,4-1 3-16,6 2-4 0,0-5 17 15,7-2-27 1,11-8 0-16,6-3 9 0,-3-6-4 16,6-5-2-1,1-7-3-15,3 0-3 0,1 0-24 16,1-9-148-1,-5-11-141-15,-1-6-427 0</inkml:trace>
  <inkml:trace contextRef="#ctx0" brushRef="#br0" timeOffset="88697.9019">19528 1591 602 0,'0'0'42'16,"0"0"77"-16,0 0 26 15,0 0-35-15,0 0-68 16,0 0-20-16,42-10 9 15,-26 33 1-15,0 7 9 16,1 4 2-16,0 3-18 0,0-1 22 16,1-6-45-1,-2-5-2-15,-1-8 12 0,0-6-10 16,-6-5 7 0,-2-5-8-16,1-1 3 0,0 0 22 15,2-5-25 1,-1-12-1-16,1-6 12 0,-3-5-11 15,1-1 1-15,-2-5-2 0,-1-1 4 16,2 5 9 0,-4 1-13-16,0 7 0 0,1 7-3 15,-1 2 5 1,-1 5-5-16,-1 3-22 0,4 2-100 16,3 0-42-1,2-1-285-15</inkml:trace>
  <inkml:trace contextRef="#ctx0" brushRef="#br0" timeOffset="89162.7913">20035 1696 569 0,'0'0'28'16,"0"0"84"-16,0 0-10 16,0 0 0-16,87 9-52 15,-63-9-9-15,-3-8-8 16,-1-1-14-16,-7-3 15 16,-1-1-25-16,-4-1 10 15,-5 0 8-15,-3-1-5 16,0-4-3-16,0 2-13 15,-14 0 0-15,-1 3 37 16,5 6-20-16,-4 3 18 0,5 5-4 16,-3 0-23-1,-2 13-14-15,-5 11-2 0,2 7 2 16,5 3 24-16,1 1-22 16,11-2 4-16,0-5 10 15,8-3-15-15,10-6 7 16,9-4-5-16,1-4 0 15,3-6 11-15,4-5-14 16,-6 0-2-16,1 0-47 16,-8-17-179-16,-12-10-417 15</inkml:trace>
  <inkml:trace contextRef="#ctx0" brushRef="#br0" timeOffset="90069.0256">20515 1624 513 0,'0'0'166'0,"0"0"-35"16,0 0 23-16,0 0-83 15,0 0-21-15,0 0 4 16,59-57-36-16,-36 57 11 15,-4 0-9-15,4 7-5 16,-4 13 3-16,-1 6-14 0,0 5-2 16,-9 1 26-1,-2 4-27-15,-4-6 6 0,-3-2-5 16,0-6 1-16,0-3-1 16,0-9-2-16,0-3 0 15,0-4 6-15,0-3 0 16,0 0-6-16,0 0 15 15,0-5 22-15,-1-12 1 16,-1-7-38-16,2-5 0 16,0-5 2-16,0-7-1 15,13 4-1-15,3 3 0 16,-2 8 2-16,3 9-7 16,-1 7 5-16,-2 6 0 15,-1 3-6-15,1 1 6 16,-4 0-5-16,3 8 4 0,3 9 1 15,-2 5-2-15,0 2 2 16,0 2 0-16,-1-3 0 16,-3-2 1-16,-1-4-2 15,-3-3 0-15,-2-6-57 16,-1-1-63-16,0-5-65 16,1-2-99-16,-4 0-57 15</inkml:trace>
  <inkml:trace contextRef="#ctx0" brushRef="#br0" timeOffset="90320.0864">21074 1552 946 0,'0'0'5'0,"0"0"144"16,0 0 16-16,0 0-111 15,0 0-48-15,0 0-5 16,6 15 6-16,7 9 18 15,1 3-19-15,-2 2 2 16,-5 3 6-16,-2-2-10 16,-4-6-4-16,-1-4 0 15,0-5-3-15,0-8-23 16,0-2-105-16,0-5-71 16,-4 0-99-16</inkml:trace>
  <inkml:trace contextRef="#ctx0" brushRef="#br0" timeOffset="90538.8385">21058 1296 808 0,'0'0'14'0,"0"0"91"16,0 0-101-16,0 0-4 0,0 0-25 16,0 0-178-16,0-27-500 15</inkml:trace>
  <inkml:trace contextRef="#ctx0" brushRef="#br0" timeOffset="91195.1083">21392 1627 808 0,'0'0'28'0,"0"0"29"16,0 0 9-16,0 0 1 16,0 0-48-16,84-36-12 15,-62 43 23-15,2 10-25 16,-5 7 24-16,-2 8 11 16,-4-1-19-16,-4 3 17 15,-5-1-27-15,-2-3-10 16,-2-5 10-16,0-5-9 15,0-6-2-15,0-8 3 16,0-3-2-16,-2-3 13 16,2 0-13-16,-3 0 10 15,-1-5 60-15,1-13-63 16,1-7 8-16,2-8-10 16,0-2-6-16,2-3 9 15,11 1-9-15,7 5 0 0,-1 6 1 16,3 9 4-16,-4 9-6 15,-3 5 1-15,2 3-2 16,-7 8-4-16,5 18-2 16,-3 8 8-16,-1 7-9 15,-3 1 9-15,-5 0-25 16,-3-4-163-16,-3-18-264 16</inkml:trace>
  <inkml:trace contextRef="#ctx0" brushRef="#br0" timeOffset="92007.7542">22725 1414 732 0,'0'0'33'15,"0"0"186"-15,0 0-102 0,0 0-28 16,0 0-42-16,0 0-47 15,2-12 0-15,2 24 22 16,2 10 3-16,2 9 10 16,0 8 1-16,2 12-22 15,-1 5 13-15,-2 4-23 16,2-2-3-16,-2-7 12 16,-1-9-12-16,1-9-1 15,-2-6 0-15,0-10 2 16,-2-2-9-16,-2-8-47 0,-1-5-136 15,0-2-93 1,-3-15-318-16</inkml:trace>
  <inkml:trace contextRef="#ctx0" brushRef="#br0" timeOffset="92666.2634">22554 1475 688 0,'0'0'6'0,"0"0"58"16,0 0 28-16,0 0-51 0,0 0-12 16,0 0-10-16,59-63-9 15,-33 59 22-15,7 1-18 16,2 3-8-16,9-5 15 15,6 0-21-15,6-1 4 16,-1 2-4-16,0-1 6 16,-7-2-7-16,-4-2 1 15,-11 1-14-15,-10 1 6 16,-8-3-17-16,-8 4 25 0,-4-2-5 16,-1 2 10-16,-2 2 8 15,0 2 27-15,0 2-22 16,0 0 22-16,0 0-40 15,0 10-9-15,0 20 7 16,0 11 2-16,0 7 15 16,0 5-10-16,0 2 7 15,3-1 25-15,2-2-30 16,-2-1-3-16,2-6 4 16,-2-8-5-16,0-5 5 15,-3-11-8-15,0-6 0 16,0-8 0-16,0-4 2 15,0-3-2-15,0 0 5 16,0 0-4-16,4-5 25 16,7-15-26-16,-2-4 0 0,6-9 10 15,3 0-9-15,-1 3-2 16,0 8 1-16,-2 10 0 16,-6 6 0-16,-2 6 0 15,1 0-3-15,2 6-2 16,1 11 10-16,1 2-5 15,1 3 3-15,0-2 2 16,1 0-2-16,-2-3-3 16,-1-1-11-16,-5-5-104 15,-4-8-230-15</inkml:trace>
  <inkml:trace contextRef="#ctx0" brushRef="#br0" timeOffset="93078.9059">23534 1752 627 0,'0'0'17'16,"0"0"49"-16,0 0-4 15,91-3 8-15,-61-5-52 16,-3-2-9-16,-8-2 3 15,-9-2-7 1,-4 1 22-16,-6-3-25 16,0-1-2-16,-4-1 7 15,-13-2 1-15,-2 3-8 0,-3 2 23 16,0 7 2-16,0 3 41 16,2 5-43-16,-3 0-18 15,5 13 18-15,2 11-19 16,7 9 20-16,6 3 10 15,3-1-21-15,7-3 27 16,19-4-25-16,5-2-12 16,3-6 19-16,4-3-19 15,2-5 2-15,0-3-5 16,2-3-4-16,3-6-17 16,-7 0-105-16,5 0-36 15,-4-12-102-15</inkml:trace>
  <inkml:trace contextRef="#ctx0" brushRef="#br0" timeOffset="93434.6121">24147 1634 398 0,'0'0'233'0,"0"0"-134"16,0 0 68-16,0 0-59 0,0 0-62 15,-95-30-23-15,72 36 0 0,-3 11-6 16,4 5 31-16,2 5-23 15,4 4-15-15,6 0 26 16,7 0-27-16,3-3 3 16,0-2-2-16,18-7-9 15,4-3 17-15,3-7-18 16,1-5 0-16,3-4 13 16,-1 0-12-16,0-7 6 15,-3-9-7-15,-2-4 8 16,-10 0 7-16,-5-6-15 0,-6-3 0 15,-2-2 26 1,0 2-12-16,-19 2-9 0,-5 7-5 16,-7 9-18-16,-5 6-25 15,2 1-157-15,10-9-545 16</inkml:trace>
  <inkml:trace contextRef="#ctx0" brushRef="#br0" timeOffset="94408.1121">24324 1669 50 0,'0'0'653'0,"0"0"-575"16,0 0 130-16,0 0-111 15,0 0-50-15,0 0-31 16,0 0-16-16,99-48 16 16,-54 64-6-1,-5 7-5 1,0 7 21-16,-7 2-12 0,-10 1-7 15,-7 0 6-15,-9-2-13 16,-5-5 3-16,-2-4-3 16,0-5 1-16,-2-6 0 15,-7-5-1-15,2-6-4 16,-4 0 4-16,4 0 26 16,-1-9-10-16,2-11-14 15,5-7 0-15,1-5 17 16,0-4-19-16,3-5 0 0,12 1 4 15,3 3-4-15,-2 8-4 16,3 9 3-16,1 11-23 16,-1-1-42-16,5 6-67 15,-5 1-170-15</inkml:trace>
  <inkml:trace contextRef="#ctx0" brushRef="#br0" timeOffset="94829.991">24866 1777 563 0,'0'0'26'0,"0"0"73"16,0 0 24-16,0 0-55 15,0 0-29-15,83-12-31 16,-74 2-3-16,-6-1 24 16,-3-3-27-16,0-3 11 15,0-1 7-15,-13-1 1 16,-3 2 13-16,-1 3 13 16,1 6 1-16,4 3 21 15,1 5-47-15,1 0-6 0,1 12-11 16,1 13 1-16,4 6 1 15,4 4-3-15,0-1 2 16,10-2 11-16,14-6-17 16,2-1 0-16,5-10 10 15,3-1-8-15,-4-6 1 16,-4-5-3-16,-1-3-87 16,-4 0-49-16,-5-14-149 15,-3-7-189-15</inkml:trace>
  <inkml:trace contextRef="#ctx0" brushRef="#br0" timeOffset="95408.1235">25134 1627 675 0,'0'0'128'15,"0"0"32"-15,0 0-93 16,0 0-51-16,0 0 38 16,82 24-27-16,-64 5 7 15,0 5 4-15,-4 0 1 16,-3-2 7-16,-5-4-31 15,-3-3-13-15,-3-6 8 16,0-4-9-16,0-4-1 16,0-8 5-16,0-3-5 15,0 0-6-15,-6-1 1 16,0-17-7-16,1-6 7 16,2-6-3-16,3-6 8 0,0 0-4 15,3 5 9 1,11 3-9-16,3 9 4 0,2 5 0 15,2 7-9-15,3 4 9 16,-3 3 0-16,0 0-1 16,-5 17-1-16,1 8 2 15,-4 1 0-15,0 6 0 16,-2-1 30-16,-2-2-28 16,-2-2 3-16,-4-4 1 15,-3-6-4-15,0-6 0 16,0-5-2-16,0-3 0 15,0-3 4-15,0 0 4 16,0 0-6-16,0-4 24 16,0-12-25-16,0-7 6 0,0-7-7 15,0-6 0-15,0-3 8 16,6-2-8-16,12 5 0 16,0 6 6-16,3 10-6 15,-2 8 3-15,-2 9-3 16,-1 3 0-16,1 0-7 15,-1 13 7-15,0 9 0 16,2 4-2-16,-4 4 5 16,3 2-7-16,-1 2 2 15,-8-5-128-15,-6-10-203 16</inkml:trace>
  <inkml:trace contextRef="#ctx0" brushRef="#br0" timeOffset="96283.1315">26899 1349 706 0,'0'0'38'0,"0"0"140"16,0 0-45-16,0 0-12 16,-9-72-47-16,9 72-23 15,0 0-17-15,0 0-21 16,0 12-7-16,0 24 0 16,6 15-6-16,0 12 47 15,-3 2-37-15,0-2-1 0,-3-4-4 16,1-6-4-16,-1-6-1 15,0-10 0-15,0-11 0 16,0-7-9-16,0-8-37 16,3-7-99-16,-3-4-82 15,0-2-181-15</inkml:trace>
  <inkml:trace contextRef="#ctx0" brushRef="#br0" timeOffset="96830.0119">26736 1642 599 0,'0'0'137'0,"0"0"-63"16,0 0 49-16,0 0-72 15,0 0-40-15,0 0-8 16,33-35 5-16,-5 29-5 15,10-2 3-15,9-1 40 16,7 2-36-16,9-3 7 16,1 0-11-16,-6 3-6 15,-6-3 3-15,-6 5-3 16,-11 1-6-16,-10 3 2 16,-11-1-7-16,-7 2 11 15,-4 0-4-15,0 0 8 16,-2 0-8-16,1 0 3 0,-2 0-10 15,0 0 11-15,0 0-13 16,-12 4 13-16,-5 7 1 16,-3 1 3-16,-2 0 2 15,2 2-4-15,4-1-2 16,5 0 29-16,6 0-28 16,5 1 4-16,0-2 4 15,13 1-4-15,6-4 16 16,8-1-18-16,1-8 0 15,5 0 27-15,-3 0-29 16,-5 0 5-16,-5-13 2 16,-7 2-1-16,-4-3 39 0,-6-3-21 15,-3 0-4-15,0-1 1 16,-9 1-22-16,-7 1-4 16,-4 6-29-16,1 4-87 15,-5 0-153-15</inkml:trace>
  <inkml:trace contextRef="#ctx0" brushRef="#br0" timeOffset="97533.0604">28720 1298 610 0,'0'0'32'16,"0"0"155"-16,0 0-58 15,0 0-47-15,0 0-20 0,0 0 10 16,0 0-37-16,-57-63-25 16,51 63-4-16,-6 20 5 15,-8 13-3-15,-6 16 17 16,4 8-16-16,7 2 23 16,9-1-31-16,6-2 3 15,0-5 11-15,7-3-13 16,9-4-2-16,1-8 0 15,-2-5 0-15,-4-9 3 16,-5-5-3-16,-6-5-19 16,0-2-58-16,-14-3-89 15,-17-7-165-15</inkml:trace>
  <inkml:trace contextRef="#ctx0" brushRef="#br0" timeOffset="97876.8209">28374 1729 816 0,'0'0'10'0,"0"0"73"15,0 0-49-15,122-41 4 16,-56 32 19-16,4-1-43 16,-3 1 4-16,-9 3-3 15,-12-1-15-15,-16 5 4 16,-15-1-4-16,-7 0 4 0,-7 3-1 15,-1 0-3-15,0 0 0 16,0 0-3-16,2 0-3 16,1 6 0-16,1 11 3 15,2 6 6-15,0 2 4 16,1 0-7-16,-2 3 0 16,-1-5 0-16,1-1 2 15,-3-6 1-15,-2-2-3 16,0-5 3-16,0-4-8 15,0-2 5-15,0-3-99 16,0 0-95-16,0-11-189 16</inkml:trace>
  <inkml:trace contextRef="#ctx0" brushRef="#br0" timeOffset="98095.5726">28976 1476 669 0,'0'0'107'16,"0"0"-21"-16,0 0 16 16,0 0-83-16,0 0-18 15,0 0-1-15,0-14-139 16,-11 14-147-16</inkml:trace>
  <inkml:trace contextRef="#ctx0" brushRef="#br0" timeOffset="98736.1983">29227 1638 865 0,'0'0'18'16,"0"0"105"-16,0 0-33 15,81-57-56-15,-46 55 0 16,-2 2-20-16,-3 2 13 16,-3 18-16-16,-7 6-11 15,-4 5 38-15,-7 4-29 16,-5-1 2-16,-4-1 4 0,0-2-13 15,0-8 8-15,-6-6-10 16,-3-7 0-16,5-6-9 16,0-4 12-16,2 0-3 15,1 0 26-15,-2-7-9 16,3-13-1-16,0-9-16 16,0-5 2-16,3-4 10 15,16-6-12-15,6-2 0 16,5 6-1-16,3 8 5 15,-5 11-7-15,0 10 3 16,-2 6 0-16,-7 5-1 16,2 0 1-16,0 16 0 0,-3 5-1 15,1 5 6 1,1 0-1-16,-1 4-4 0,-1-1 0 16,-6-2-8-16,-5-1 8 15,-3-4-47-15,-4-3-117 16,0-8-90-16,0-5-88 15</inkml:trace>
  <inkml:trace contextRef="#ctx0" brushRef="#br0" timeOffset="99267.4537">30252 1641 829 0,'0'0'21'0,"0"0"118"15,0 0-46-15,0 0-15 16,-72-77-41-16,46 75-10 16,-6 2-15-16,4 5-10 15,-2 12 1-15,7 6 8 16,4 5-3-16,9 0-8 15,8 1 0-15,2-5 3 16,5-6 0-16,14-4-3 16,7-7 1-16,3-4 3 15,1-3-8-15,2-3-21 0,-3-13-18 16,-3-4 30-16,-6-7-31 16,-3-3 25-16,-5-5 9 15,-6-1 10-15,-2-4 5 16,-4-10-2-16,0-6 24 15,0-11 18-15,0 2-7 16,0 7 15-16,3 16 11 16,0 23-13-16,-1 12-10 15,2 7-41-15,2 7 0 16,3 25-6-16,0 18 7 16,-1 13-1-16,-3 9 7 15,-3-2 3-15,-1-1 4 16,-1-9-14-16,0-7 0 0,0-6 2 15,0-9-2-15,0-9 0 16,0-7-28-16,0-8-120 16,0-9-138-16</inkml:trace>
  <inkml:trace contextRef="#ctx0" brushRef="#br0" timeOffset="100423.7159">16789 2953 610 0,'0'0'35'16,"0"0"166"-16,0 0-69 16,0 0-51-16,0 0 8 15,0 0-66-15,0 0-6 16,-91-36-15-16,66 61 2 0,-8 11 21 16,0 9-24-16,8 3 5 15,9 1 16-15,13-6-22 16,3-4 4-16,22-4-3 15,7-6 5-15,11-7 0 16,4-5-6-16,2-8 0 16,-3-4-6-16,1-5-84 15,-3 0-46-15,-3-12-120 16,-5-7-201-16</inkml:trace>
  <inkml:trace contextRef="#ctx0" brushRef="#br0" timeOffset="100846.51">16989 2977 731 0,'0'0'22'16,"0"0"107"-16,0 0-26 15,0 0-10-15,0 0-77 16,0 0-16-16,-15 10 4 16,33 24-4-16,-3 4 39 15,7-1-31-15,2-5 4 16,6-4-5-16,-1-5-3 15,3-7 11-15,1-6-15 16,-4-3 0-16,-3-7 4 16,-7 0-4-16,-2 0 0 15,-11-10 0-15,-3-7 1 0,-3-5-4 16,0-2-1-16,-9-5 4 16,-8 3 6-16,1-5-6 15,0 3 3-15,3 6 9 16,6 7-4-16,3 10 47 15,1 3-8-15,3 2-37 16,0 6-10-16,8 16-12 16,14 7 12-16,1 3 0 15,9-1 3-15,-6-2-1 16,4 0-2-16,-1-3 0 16,-9-4-5-16,-3 0 5 15,-5-5-52-15,-9-5-91 0,-3-4-99 16,0-8-105-16</inkml:trace>
  <inkml:trace contextRef="#ctx0" brushRef="#br0" timeOffset="101424.6345">17476 2988 852 0,'0'0'57'0,"0"0"52"15,0 0-82-15,0 0 23 16,83 12-13-16,-57 13-9 0,0 6 6 16,-2 2-24-16,-9 2 17 15,-8 0-27-15,-6-2 0 16,-1-6 0-16,0-5 7 16,0-11-14-16,0-4 3 15,0-7-37-15,0 0 41 16,-1-1-6-16,-6-16 6 15,-2-5 4-15,3-6-1 16,-1-7 0-16,7 2-1 16,0 0 6-16,0 5 2 15,16 6-10-15,3 5 0 16,8 8 3-16,2 4-3 16,3 5 0-16,4 0 0 15,-3 8 11-15,1 14 5 16,-3 6-16-16,1-1 8 0,-7 3 12 15,-4-3-19-15,-9-3 4 16,-6-1-5-16,-5-5 3 16,-1-3-16-16,0-4 13 15,-7-4-2-15,-5-4 1 16,-2-3 2-16,4 0 11 16,1-11-6-16,-1-11 1 15,4-4 18-15,-1-7-25 16,6 0 0-16,1-3 14 15,0 2-6-15,5 0-3 16,7 5-5-16,8 0 0 16,3 5-4-16,0 2 4 15,6 3-48-15,-1 2-55 0,6 2-60 16,2-1-143-16</inkml:trace>
  <inkml:trace contextRef="#ctx0" brushRef="#br0" timeOffset="101893.4191">18333 3087 732 0,'0'0'46'16,"0"0"123"-16,0 0-98 16,0 0-41-16,0 0-2 15,0 0-11-15,37-40-7 16,-25 30-10-16,-3-2 4 16,-3 2 16-16,-2-1-14 15,-4-1-6-15,0 1 19 16,0 0-15-16,0 0 3 15,-9 0-2-15,-5 1 0 16,-2 3 37-16,-1 4-31 0,2 3-10 16,-3 0 25-16,6 6-14 15,-1 16-2 1,3 5 4-16,7 4-13 0,3 0 36 16,0-2-34-16,20 0 9 15,-1-4 7-15,13-5-10 16,-2-5-2-16,2-5-7 15,1-4 3-15,0-5-14 16,-11-1 7-16,-2 0-124 16,-8-4-35-16,-9-13-210 15</inkml:trace>
  <inkml:trace contextRef="#ctx0" brushRef="#br0" timeOffset="102299.6518">18550 2928 719 0,'0'0'115'0,"0"0"-32"16,0 0-5-16,0 0-26 15,0 0 16-15,0 0-26 16,94 67 15-16,-80-39-38 16,-5-1-9-16,-8-1 1 15,-1-4-6-15,0-3-2 16,-1-6-3-16,-2-8 1 15,-3-5 3-15,6 0-1 16,-3 0 4-16,3-17-7 16,0-7-10-16,0-7 8 15,3-2-2-15,9-5-11 0,5 6 11 16,2 3-17-16,-5 12 19 16,0 5-3-16,-2 10 4 15,-3 2-1-15,0 0 2 16,0 8 0-16,4 10-8 15,1 6 8-15,-3 3 0 16,1 2 3-16,2 3 0 16,-2-1-2-16,-2-2-1 15,-1-2-15-15,-6-6-89 16,-3-8-175-16,0-10-151 16</inkml:trace>
  <inkml:trace contextRef="#ctx0" brushRef="#br0" timeOffset="102605.4457">19047 2694 538 0,'0'0'443'0,"0"0"-370"15,0 0 110-15,0 0-154 16,0 0-13-16,0 0-15 15,48 58 26-15,-30-2 13 16,-6 7-4-16,-3 3-5 16,-2 0-15-16,-6-2-15 0,-1-6 12 0,0-5-13 15,0-12 0-15,0-8-1 16,0-13 1-16,0-7-8 16,0-9-50-16,0-4-83 15,0 0-22-15,0-12-108 16</inkml:trace>
  <inkml:trace contextRef="#ctx0" brushRef="#br0" timeOffset="102902.3377">18982 2989 546 0,'0'0'203'0,"0"0"-82"15,0 0 50-15,0 0-109 16,0 0-37-16,0 0-2 16,3-9-21-16,14 7 16 15,9-1 18-15,0 1-2 16,7-4-5-16,8-1-10 16,-2-2-4-16,4 2 18 15,-5-3-30-15,-2 2-3 16,-1 3 1-16,-5 1 6 15,-11 1-12-15,-6 3 5 0,-5 0-23 16,-5 0-70 0,-3 0-136-16,-7 0-147 0</inkml:trace>
  <inkml:trace contextRef="#ctx0" brushRef="#br0" timeOffset="104852.6327">20750 2802 706 0,'0'0'33'16,"0"0"165"-16,0 0-59 0,0 0-49 15,0 0 15 1,0 0-88-16,0 0-17 0,-24-50-4 15,31 86 4-15,5 15 5 0,2 10 11 16,-2-1-4 0,2 0 28-16,-5-6-38 15,0-5 3-15,-1-7 0 16,-2-7 0-16,-2-5-6 0,-1-8 1 16,0-6-12-1,-3-4-32-15,0-7-102 16,0-5-59-16,0 0-181 15</inkml:trace>
  <inkml:trace contextRef="#ctx0" brushRef="#br0" timeOffset="105462.5877">20609 3089 819 0,'0'0'2'16,"0"0"49"-16,0 0 27 15,0 0-37-15,0 0-27 0,0 0-13 16,121-56 23 0,-76 46-23-16,1-1-1 0,-5-1 2 15,-1-1-2 1,-2 1-18-16,-4-4-57 0,-2-4-62 16,-9-2 26-1,-1-1 26-15,-6-5 46 0,-4-2 39 16,-2-3 1-1,-2 2 11-15,-5 5 34 0,0 6 23 16,0 8 56-16,-3 7-54 16,1 5-4-16,4 0-47 15,5 3-8-15,3 20-11 0,5 9 19 16,0 9 2 0,-2 6 25-16,-3 0-23 0,-6 4 15 15,-6-3-13 1,-1-1-14-16,0-8 3 0,-7-6-15 15,0-11 0-15,-3-9 1 16,6-6 4-16,1-6-5 16,1-1 17-16,1 0-4 15,1-17 15-15,0-8-28 16,0-5 4-16,0-1-2 16,10 2 0-16,6 2-2 15,1 6 0-15,3 5 0 16,-2 8-3-16,1 5 3 15,-2 3 0-15,2 0-13 16,2 14 14-16,-3 8-1 0,1 0 9 16,0 4-2-1,-4 1 0-15,-3 0-7 0,-1 0 0 16,-5 0-6 0,-6-4-5-16,0-2-127 0,0-11-115 15,-3-10-197 1</inkml:trace>
  <inkml:trace contextRef="#ctx0" brushRef="#br0" timeOffset="105834.3437">21459 3026 824 0,'0'0'21'15,"0"0"81"-15,0 0-35 0,102-11-26 16,-61 19-11-1,-5 11 14-15,-5 1-21 0,-6 2 12 16,-9 3-15-16,-7-2-11 16,-5 4 8-16,-4-7-17 15,0-1 0-15,0-8 8 16,0-3-8-16,-4-4-3 16,-5-3 3-16,-3-1 3 15,-9 0 11 1,4-5-14-16,-1-10 0 0,4-2 14 15,3-5-9-15,7-2-1 0,1 1-2 16,3-4 1 0,0 0-3-16,6 4 0 0,11 1 0 15,5 3-9 1,-3 4-6-16,5 0-50 0,-9 6-20 16,1-2-144-1,-9 1-143-15</inkml:trace>
  <inkml:trace contextRef="#ctx0" brushRef="#br0" timeOffset="106068.7242">21974 2576 901 0,'0'0'10'0,"0"0"165"16,0 0-85-16,0 0-64 16,0 0-21-16,0 0-10 15,-7 41 2-15,7-1 2 16,0 5-10-16,-7 2-110 16,-6-8-168-16</inkml:trace>
  <inkml:trace contextRef="#ctx0" brushRef="#br0" timeOffset="106881.2487">22997 2813 592 0,'0'0'135'16,"0"0"-61"-16,0 0 36 15,0 0-27-15,0 0-32 16,0 0-20-16,-59-24 6 15,34 41-13-15,-5 9 1 16,-2 10 28-16,-3 7-30 16,5 8 2-16,4 1 5 0,8 1-16 15,12-4 7-15,6-5-19 16,0-4 0 0,20-5 12-16,5-4-10 0,5-9-4 15,3-5 2-15,-3-8 2 16,-2-2 0-16,-3-7-4 15,-3 0 0-15,-4-4 9 16,-5-8-4-16,-3-4-2 16,-6-1-3-16,-4-4 5 15,0 1-2-15,0 1-3 16,-14 0 0-16,-3 5-1 16,-5 4 1-16,-1 6-5 15,-3 4 0-15,3 0 4 16,0 3-5-16,4 11-10 0,7 2-76 15,5-2-62-15,7-7-176 16</inkml:trace>
  <inkml:trace contextRef="#ctx0" brushRef="#br0" timeOffset="107662.5769">23364 3137 734 0,'0'0'63'0,"0"0"71"15,0 0-57-15,0 0-54 16,0 0-16-16,0 0-7 16,19-3 15-16,7 6-1 15,2-1 19-15,5-2-7 16,3 0-15-16,0 0 14 0,-3 0-25 15,-3-1 5-15,-9-7-5 16,-6 1 4-16,-7-3 3 16,-5-3-5-16,-3-3 1 15,0-1 10-15,0-7-12 16,-9-1-1-16,-1-5 3 16,2-7 0-16,3-2 7 15,5-2-10-15,0 0 0 16,0 7 8-16,17 5-1 15,-2 8-11-15,5 8 4 16,4 7 0-16,-1 5-4 16,1 1 4-16,-2 6-6 0,-1 11-2 15,-5 5 8-15,-3 3-2 16,-3 6 0-16,-10 4-1 16,0 3-6-16,0 0 9 15,-17-1 0-15,2 0 1 16,-1-9 4-16,4-1-5 15,6-7 0-15,4-7 2 16,2-3-3-16,0-4 1 16,11-4 0-16,16-2 7 15,12 0-7-15,10 0 0 16,3 0-1-16,6 0 6 16,1 0-13-16,-4 0-5 15,-8 0 13-15,-9-1-1 16,-9-3 2-16,-12 4 0 0,-5-3 6 15,-6 3 1-15,-5 0 25 16,-1 0-23-16,0 0-10 16,0 0 0-16,0 0-14 15,0 0-154-15,0-7-281 16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02T10:44:24.466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15766 4940 179 0,'0'0'186'15,"0"0"-62"-15,0 0-19 16,0 0-51-16,0 0-29 16,0 0 10-16,0 0 2 15,0 0 6-15,9 0-5 16,-9 0-18-16,9 0-10 15,8 0 0-15,10 0-2 16,-1-6-2-16,6-2-4 16,3 0 2-16,-8-4 2 0,5 0 1 15,-14-1 5-15,-1-4 10 16,-8 2 2-16,-9-2 2 16,9 2-7-16,-9-2-3 15,0 7 4-15,0-3-4 16,0 0 4-16,0 2-11 15,0 1 13-15,-9 4 4 16,9 0-10-16,-9 3 3 16,9 3-8-16,0 0 0 15,0 0-11-15,0 0-2 16,0 0-12-16,0 21 3 16,0 7 7-16,9 5 4 15,0 6 7-15,-9 3-6 0,0 5-1 16,0-7 0-16,0 2 17 15,0-5-11-15,0-4-5 16,0-1 1-16,0-1-2 16,0-6 0-16,-9-1-5 15,0-3 4-15,0-6-3 16,1-3 4-16,-1-7 5 16,9 0-2-16,0-5-3 15,-6 0-3-15,3 0-1 16,-12 0-5-16,7 0 5 15,-10 0-12-15,-8 0-2 16,8 0 6-16,-8 0 11 0,2 0-2 16,-2 0 1-16,8 0-1 15,-8 0 3-15,9 0 1 16,8 0-1-16,9 0 0 16,0 0 2-16,0 0-2 15,0 0-1-15,0 0 0 16,0 0 2-16,17 0 0 15,18 0 9-15,15-5 2 16,3 0 0-16,0-7 1 16,5 7-7-16,-14 0 6 15,-9 0-6-15,-11 0 3 16,-16 5-2 0,1 0 0-16,-9 0-5 15,0 0-2-15,0 0-2 16,0 0-29-16,0-2-75 15,0-7-135-15,0-10-278 16</inkml:trace>
  <inkml:trace contextRef="#ctx0" brushRef="#br0" timeOffset="906.1769">16264 4641 437 0,'0'0'68'0,"0"0"104"16,0 0-82-16,0 0-32 15,0 0-9-15,0 0 6 16,-9-5-1-16,9 1 38 16,0 4-22-16,0-3-16 15,0 3 0-15,0 0-27 16,0 0-7-16,0 0-5 16,0 0-11-16,0 0-3 15,0 0-1-15,0 0 0 0,0 0-7 16,9 8-4-16,17 14 11 15,18 5 1-15,0 5 1 16,-3 3-2-16,-15-3 0 16,1 5 0-16,-10-1-2 15,-2 0 1-15,-6 1-2 16,-1-5 3-16,10-7 1 16,-9 0 3-16,0-9 1 15,-1-2-5-15,1-5 2 16,0 1 0-16,-9 2-1 15,9-7-2-15,-9 0 2 16,0 1-2-16,8-3 2 16,-8-2 1-16,0-1-2 0,0 0 2 15,0 0-1-15,0 0 0 16,0 0-1-16,0 5-2 16,0 7-2-16,0 1-3 15,0 6 2-15,0 4 5 16,-17 2 4-16,-27 7 1 15,-6 7-4-15,-11 1 0 16,-6 15-1-16,-4 2 0 16,-5-3 1-16,15-5-1 15,11-7 0-15,15-10 2 16,8-12-1-16,19-9-1 16,8-7 0-16,0-1 0 0,0-3-2 15,0 0 2-15,0 0 3 16,0 0-3-16,0 5 0 15,0 0-7-15,0 4-64 16,-9 1-56-16,-17-7-144 16,-7-3-347-16</inkml:trace>
  <inkml:trace contextRef="#ctx0" brushRef="#br0" timeOffset="2650.1551">17312 4952 563 0,'0'0'110'16,"0"0"95"-16,0 0-63 0,0 0-59 15,0 0-46-15,0 0-21 16,-41-31-16-16,41 63-4 16,0 17 4-16,0 10 24 15,0 1-10-15,14-3-7 16,-5-5-5-16,9-12-1 16,-10-1 2-16,1-12-2 15,-9-12 2-15,0-2-3 16,9-8 2-16,-9-5-1 15,0 0 5-15,0 0 8 16,0-6 17-16,-9-21-14 0,-17-13-9 16,-6-6-7-1,5-13 4-15,10-3-5 0,8-5 0 16,9 3 0 0,0 4 0-16,0 8 1 0,18 6 1 15,34 6-2-15,-2 9 4 16,3 4-4-16,5 7 0 15,-14 8 1-15,-9 5 0 16,-8 4-2-16,-13 3 1 16,-5 0-3-16,0 0-5 15,-9 14-6-15,0 9 3 16,0 3 6-16,0 3 5 0,-9 1-4 16,-23-3 7-1,6 3-4-15,-10-7 1 0,10-6-3 16,8-5-3-16,1-3-6 15,11-6 11-15,-3 0-1 16,1 4-10-16,8 6 5 16,0-1 1-16,0 9 1 15,0 5 5-15,0 10-7 16,14 2 7-16,12 6 3 16,1-3-2-16,8-7-1 15,0-4 3-15,-3-9-3 16,-14-5 2-16,-1-5-2 15,-8-5-1-15,0 1-50 16,-9-7-157-16,0 0-245 16</inkml:trace>
  <inkml:trace contextRef="#ctx0" brushRef="#br0" timeOffset="3113.1762">17880 5188 173 0,'0'0'376'15,"0"0"-324"-15,0 0 122 16,0 0-76-16,0 0-33 16,0 0-30-16,137-24 1 15,-128 14-3-15,-9-3 0 16,9-2-6-16,-9 0-11 0,0-2 4 15,0 0-11-15,0 1-2 16,0-5 7-16,-18 1 1 16,-8 8 0-16,8-1 9 15,1 3 11-15,8 6-23 16,0 4 1-16,-6 0-4 16,7 0-6-16,-1 3-1 15,0 16 1-15,-8 9-2 16,17 2 0-1,0 2 7-15,0-1 8 16,0-1 6-16,17-4-12 0,9-4-5 16,7-4 0-16,2-4-2 15,9-2 2-15,-9-3-5 16,-3-4 0-16,-6-3-2 16,1-2-58-16,-19 0-80 15,1 0-7-15,0 0-112 16,-9-24-207-16</inkml:trace>
  <inkml:trace contextRef="#ctx0" brushRef="#br0" timeOffset="3753.7893">18266 4999 494 0,'0'0'60'16,"0"0"139"0,0 0-31-16,0 0-63 0,0 0-45 15,0 0-19-15,0-33-24 16,9 33-10-16,26 10 19 15,6 16 5-15,3 1 1 16,-9 3-7-16,6 1-21 16,-6 0 1-16,-18 1-5 15,-8-7-2-15,-9-5-7 16,0-7 9-16,0-4 3 16,0-6 3-16,0-3 6 15,0 0 8-15,-17-8-6 0,-1-20-13 16,9-5 2-16,0-5 0 15,9 1-3-15,0 4 0 16,0 0-2-16,36 5 2 16,-1 9 0-16,6-1 2 15,-6 12-2-15,0 5-3 16,0 3 1-16,6 0 0 16,-6 17-5-16,0 15 3 15,0 3 4-15,-11-2 2 16,-7-1-2-16,-8 0 0 15,0 0-5-15,-9-10 4 16,0-1 1-16,0-5 2 16,0-7-1-16,-9-5 0 15,0-4 4-15,9 0 5 16,-8 0 3-16,-1-5-13 0,0-19 1 16,3-3 2-16,6-8 5 15,0-4-8-15,0 1 1 16,32-1-1-16,4 10 0 15,-1 1-1-15,-3 10 1 16,-6 6-1-16,9 12-1 16,-17 0-1-16,8 0 1 15,6 26 2-15,-5 6 9 16,-1 3-1-16,0-2 0 16,-8 4-7-16,0-4 0 15,-13-2-2-15,-5-3-4 16,0-2-9-16,0-3-111 0,0-7-146 15,0-12-172-15</inkml:trace>
  <inkml:trace contextRef="#ctx0" brushRef="#br0" timeOffset="4175.8257">19624 5050 532 0,'0'0'153'0,"0"0"34"15,0 0-77-15,0 0-42 0,0 0 3 16,0 0-22-16,-26-55-13 16,8 53-1-16,-8 2-14 15,-1 0-18-15,-5 10 5 16,6 22-8-16,-9 0 0 15,17 8 5-15,9-4-1 16,9-1-2-16,0-8 6 16,0-2-5-16,35-7-1 15,9-6-1-15,-3-7 6 16,-6-5-3-16,1 0 6 16,-10 0-1-16,-3-15-2 15,-14-7 4-15,0-5-5 0,-9-4 6 16,0 0-12-16,-9 1-1 15,-14 5-7-15,-12 8-25 16,8 12-62-16,1 5-86 16,0 0-103-16,2 0-239 15</inkml:trace>
  <inkml:trace contextRef="#ctx0" brushRef="#br0" timeOffset="4316.4208">19624 5050 700 0</inkml:trace>
  <inkml:trace contextRef="#ctx0" brushRef="#br0" timeOffset="4566.5098">19624 5050 700 0,'240'-124'81'0,"-240"119"99"0,9 5-39 0,-1 0-107 0,7 5-32 16,11 25 6-16,1 12 27 15,8 7 15-15,-9 1-10 16,-2 2-17-16,-7-3-14 16,1-13-5-16,-9-8 2 15,-1-12-6-15,1-9 2 16,-9-5 0-16,0-2 2 16,9 0 9-16,-9 0 25 0,0-9 21 15,0-19-34 1,0-11-20-16,9-3-2 0,-1-5-1 15,1 4-1-15,0 10-1 16,0 7-1-16,0 9 1 16,-4 2-10-16,4 11-55 15,0-4-90-15,-9-2-73 16,0 0-332-16</inkml:trace>
  <inkml:trace contextRef="#ctx0" brushRef="#br0" timeOffset="5004.0182">20446 5089 539 0,'0'0'38'0,"0"0"193"15,0 0-72-15,0 0-58 16,0 0-24-16,0 0-23 15,199 5-10-15,-172-5-13 16,-4 0-12-16,-14-1-5 16,0-3-6-16,-9-1 12 15,0-2 3-15,0-3 3 16,0 0-3-16,0-7-13 16,0-3-4-16,0 2 1 15,-18-6-4-15,-14 2 1 0,-3 1-3 16,0 11 1-16,8-1 2 15,-5 11 3-15,6 0-7 16,-1 11 1-16,1 27-1 16,9 12 1-16,8 4-1 15,9 1 13-15,0-8 4 16,9-9-4-16,34-7-1 16,1-9-1-16,15-4-3 15,2-11-6-15,15-5 3 16,3-2-5-16,-2 0-62 15,-25-32-263-15</inkml:trace>
  <inkml:trace contextRef="#ctx0" brushRef="#br0" timeOffset="5879.1666">21992 4722 552 0,'0'0'65'16,"0"0"181"-16,0 0-122 15,0 0-37-15,0 0-39 16,0 0-28-16,0 0-9 16,-240 78 13-16,213-29 3 15,4 4 6-15,14-3 8 16,9 0-21-16,0 0 11 0,9-3-14 16,32 3-4-1,3-8-5-15,0 1-5 0,5-12 1 16,-13-4-2-16,-1-9-1 15,-18-9 1-15,-8 1-1 16,-9-10 6-16,0 0 5 16,0-1 2-16,0-25-10 15,0-1-2-15,-26 0-1 16,-9 2-1-16,-1 9-3 16,-5 5-2-16,6 11-5 15,0 0 5-15,9 5-46 16,8 17-92-16,4 5-94 0,14-12-223 15</inkml:trace>
  <inkml:trace contextRef="#ctx0" brushRef="#br0" timeOffset="6613.6439">22363 5077 817 0,'0'0'99'0,"0"0"60"15,0 0-137-15,0 0-17 16,0 0-4-16,0 0 3 16,76 13 4-16,-32-9 15 15,6-4-4-15,-6 0-1 16,9 0-1-16,-4 0-6 16,-13-5-4-16,-10-5-3 15,-17-2 6-15,-9-3 1 16,0-2 21-16,0 1-8 15,0-15-8-15,0-1-3 0,-18-3-6 16,1-7 1-16,8 0-4 16,0 1 9-16,9 8-5 15,0 2-2-15,9 7-3 16,26 0-3-16,15 7 0 16,2 2-2-16,1 9 2 15,-12 4 0-15,-6 2 0 16,-9 0-5-16,1 19-3 15,-13 4-4-15,-5 7 10 16,-9 4 2-16,0 1 0 16,0 4 0-16,0 0 1 15,0-4-1-15,-17-7 11 16,2-2-10-16,6-8 3 0,9-4-2 16,0-3-1-16,0-3-1 15,0 2 1-15,24-4 5 16,11-5 7-16,17 4-1 15,7-5-2-15,2 0-4 16,-2 0-1-16,-15 0 2 16,0 0 2-16,-3 0 2 15,-24 0 6-15,1 0-2 16,-9 0-4-16,-9 0-4 16,0 0-6-16,0 0-1 15,0 0-3-15,0 0-24 16,0 0-87-16,0 0-240 0</inkml:trace>
  <inkml:trace contextRef="#ctx0" brushRef="#br0" timeOffset="7238.6501">24002 5396 623 0,'0'0'175'0,"0"0"14"0,0 0-110 16,0 0-79-16,0 0 0 15,0 0-65-15,-52-1-314 16</inkml:trace>
  <inkml:trace contextRef="#ctx0" brushRef="#br0" timeOffset="9066.797">15690 7042 435 0,'0'0'105'15,"0"0"80"-15,0 0-66 16,0 0-36-16,0 0-17 16,0 0 0-16,-9-21-2 15,9 10 0-15,0-4-31 16,0 5-9-16,27-3-6 16,5-2-16-16,12 3 1 15,-9 8-1-15,-3 4-2 16,-5 0-1-16,-10 12-4 0,1 20-6 15,-18 9-1-15,0 9 12 16,-35 4 1-16,-24 4 11 16,6-11-4-16,4-8-6 15,5-9 0-15,26-15 2 16,9-6-3-16,9-5 0 16,0-4-1-16,0 0 1 15,0 0 2-15,9 0 5 16,35-11 2-16,15-4 1 15,2-2-3-15,6-2-4 16,-5 1-3-16,-12 4 0 16,-7 5-1-16,-16 4-4 15,-18 5-114-15,-9 0-99 0,-9-4-262 16</inkml:trace>
  <inkml:trace contextRef="#ctx0" brushRef="#br0" timeOffset="9332.4684">15913 6740 692 0,'0'0'127'15,"0"0"-40"-15,0 0-30 0,0 0 41 16,0 0-28-1,301 119-25-15,-216-57 8 0,-9 4-9 16,-32 4-10-16,-18 8-27 16,-26 11-7-16,-17 8 0 15,-77 9-14-15,-35-2-123 16,-8-7-35-16,-18-15-109 16,0-16-276-16</inkml:trace>
  <inkml:trace contextRef="#ctx0" brushRef="#br0" timeOffset="10004.3037">17356 7022 573 0,'0'0'85'0,"0"0"95"16,0 0-37-16,0 0-53 15,0 0-31-15,-240-27-26 16,213 44-14-16,-8 20-3 16,3 7 11-16,14 10 4 15,10-3-9-15,8 7-7 16,0-10-3-16,17-5-3 16,24-8-6-16,21-7 1 15,14-11-4-15,3-11-5 16,23-6-108-16,-8 0-62 15,-1-4-121-15,-5-28-217 0</inkml:trace>
  <inkml:trace contextRef="#ctx0" brushRef="#br0" timeOffset="10629.3114">17906 7116 601 0,'0'0'35'0,"0"0"191"16,0 0-108-16,0 0-55 15,0 0-27-15,0 0-20 16,-217-13-13-16,168 39 4 16,13-4 7-16,19-2-2 15,-1-1 2-15,18-2-7 16,0 0-5-16,0-3 1 0,9-5-2 16,26 0 1-16,9-9 5 15,-3 0-1-15,-6 0 4 16,0-15-10-16,-8-6 0 15,-13-2-3-15,-11 2 3 16,-3-4 0-16,0 7 1 16,0 1 2-16,0 9-1 15,-3 3 10-15,-3 5 7 16,6 0-9-16,0 0-10 16,0 0-20-16,0 21 10 15,0 2 10-15,15 5 0 16,20-6 1-16,0-4-1 0,15-3 1 15,-15-4 5-15,9-7-5 16,-18-4 4-16,7 0-4 16,-16 0 3-16,-8-3 4 15,0-14-1-15,0-5-6 16,-9-5-1-16,0-8-2 16,0-3-1-16,0-8 3 15,-18-8 3-15,-8-5-1 16,2 6 0-16,7 3-1 15,8 23 2-15,9 13 2 16,0 6 9-16,0 8-12 16,0 0-2-16,17 27-4 15,24 17 4-15,12 10 14 0,0 1 7 16,-4 0-1 0,-5 0-9-16,-8-2-4 0,-4 0-7 15,-15 0-5-15,-8-5-19 16,0-5-106-16,0-24-102 15,8-15-232-15</inkml:trace>
  <inkml:trace contextRef="#ctx0" brushRef="#br0" timeOffset="10926.3231">18927 6957 479 0,'0'0'145'0,"0"0"23"15,0 0-33-15,0 0-66 16,0 0-49-16,0 0-8 16,-181 22 10-16,163 11 10 15,9 5-1-15,9 5-1 16,0-3-2-16,0-2-6 15,27-2-12-15,17-2-2 16,0-13-8-16,5 1-2 16,-5-10-31-16,9-12-121 15,-21 0-72-15,-5 0-116 16</inkml:trace>
  <inkml:trace contextRef="#ctx0" brushRef="#br0" timeOffset="11488.8257">19118 7026 573 0,'0'0'85'16,"0"0"146"-16,0 0-94 16,0 0-93-16,0 0-44 15,0 0 0-15,-18 18 18 16,41 9 7-16,-5 3 1 16,8-2-2-16,1-9-16 15,-1 0 4-15,6-6-10 16,-5-3-2-16,-1-10 0 0,-9 0-3 15,10 0-18-15,-10-7-7 16,-8-11-7-16,-3-6 8 16,-6-1 16-16,0 2 11 15,0 1 0-15,0 10 8 16,0 3 23-16,0 8-8 16,0 1-7-16,0 0-16 15,0 0-11-15,0 20 11 16,9 4 4-16,17 3 3 15,9-6 6-15,0-2-2 16,6-8 0-16,-6-2-4 16,-8-6 6-16,8-3-2 15,-12 0-1-15,-5 0 1 0,-1-12-2 16,-8-8-2 0,-9-5-4-16,0-8-3 0,0-3 1 15,0-9-1-15,-35-8 3 16,3-6 4-16,6 9-1 15,-1 9 24-15,18 16-10 16,9 17 3-16,0 8-3 16,0 0-20-16,0 24-18 15,27 22 18-15,23 8 4 16,-7 10 7-16,-7-1 0 16,-1-4-9-16,-3 2-2 15,-23 2-3-15,-9 1-33 0,0-10-166 16,0-17-181-1</inkml:trace>
  <inkml:trace contextRef="#ctx0" brushRef="#br0" timeOffset="12223.4015">20397 7113 603 0,'0'0'66'0,"0"0"127"16,0 0-92-16,0 0-44 0,0 0-9 16,0 0-17-16,-199-10-12 15,181 10-9-15,0 0 12 16,4 21-10-16,-4 3-3 15,9 3 3-15,9-4-3 16,0 3-5-16,0-8-3 16,0-4-1-16,0-8-3 15,27 1 0-15,5-7-6 16,-6 0-37-16,1-22-18 16,8-3-21-16,-12-3-25 15,-5-4 34-15,-9 3 52 16,-9 4 24-16,0 3 8 0,0 12 29 15,0 5 6-15,0 5 13 16,0 0-56-16,0 5 19 16,0 17-14-16,0 6 12 15,0 2 4-15,8-3 5 16,10 4-6-16,8-10-2 16,9 0 0-16,-2-7 6 15,10-7-2-15,1-7 0 16,15 0-2-16,-6 0-12 15,-10-7-7-15,-2-11 2 16,-23-4-1-16,0 2-2 16,-10-7-2-16,-8 0-2 15,0-9 4-15,0-8 1 0,-17-6-1 16,-1-4 1-16,1-1 0 16,8 6-1-16,0 17 4 15,9 10 6-15,-9 12 28 16,9 9 7-16,0 1-37 15,0 1-8-15,0 31 0 16,0 17 10-16,0 2 18 16,9 2 1-16,0-3-10 15,0-3-8-15,-1-3-8 16,-8 1-2-16,9-6-1 16,-9-6-2-16,0-8-68 15,0-8-124-15,-9-10-137 0</inkml:trace>
  <inkml:trace contextRef="#ctx0" brushRef="#br0" timeOffset="12660.9105">20534 7135 769 0,'0'0'41'0,"0"0"84"16,0 0-67-16,0 0-30 15,0 0 12-15,0 0 22 16,138 6-18-16,-80-6-9 16,12 0 0-16,15-12-20 15,9-8-9-15,8-3-3 16,-31 6-3-16,-4-2-1 0,-23 4 1 16,-27 2-1-16,1 1 3 15,-18-3 1-15,0 7 6 16,0-7 5-16,0 2 1 15,0 2 12-15,-26 7-18 16,-1-2 6-16,10 6-6 16,-1 0 0-16,-5 0-8 15,-4 0-1-15,1 19-2 16,0 9 2-16,17 4 0 16,9 1 6-16,0-1 0 15,9-5 11-15,35-1-9 16,5-10 1-16,4 0-4 0,17-5 0 15,15-9-5-15,-9-2-12 16,3 0-181-16,-29-29-453 16</inkml:trace>
  <inkml:trace contextRef="#ctx0" brushRef="#br0" timeOffset="13410.9548">22044 6818 414 0,'0'0'458'0,"0"0"-265"15,0 0-84-15,0 0-94 16,0 0-11-16,0 0 7 0,71 114 20 16,-48-51-5-16,3 1-3 15,1-3-6-15,-1-10-12 16,-8-15 1-16,5-8 2 15,-5-16-6-15,-10-3 3 16,-8-8-2-16,0-1 9 16,0 0 15-16,9-27 25 15,0-9-36-15,-9-10-14 16,9-5 4-16,-9-7-4 16,0-1 7-16,8 11-6 15,-8 7 8-15,9 9-5 16,0 9-6-16,9 6-1 0,5 7-3 15,3 10-19-15,18 0-84 16,15 0-79-16,-15 0-157 16,-9 9-287-16</inkml:trace>
  <inkml:trace contextRef="#ctx0" brushRef="#br0" timeOffset="13785.9221">22808 7210 570 0,'0'0'139'0,"0"0"114"16,0 0-57-16,0 0-55 16,0 0-50-16,0 0-49 15,-50-80-29-15,50 85-13 16,0 25-1-16,0 15 1 16,24 7 12-16,-7 5-1 15,10 3-4-15,-18-6-4 16,-1-5-3-16,-8-8-2 15,0-10 1-15,0-7-26 0,0-13-76 16,-26-11-124-16,-30 0-152 16</inkml:trace>
  <inkml:trace contextRef="#ctx0" brushRef="#br0" timeOffset="14160.92">22516 7285 674 0,'0'0'60'16,"0"0"163"-16,0 0-150 16,0 0-57-16,0 0 0 15,0 0 3-15,225-56-5 16,-167 42-6-16,4 2 2 0,5-1-9 16,-14-2 0-16,-3-2-1 15,-6 3-1-15,-18-1-15 16,-9-1 11-16,1 4 5 15,-9 4 1-15,-9 1 5 16,0 7 29-16,0 0 15 16,0 0-25-16,0 0-20 15,0 7-5-15,12 20 0 16,17 13 15-16,6 7 20 16,-9 8 13-16,1-1-23 15,-4-5-1-15,-5-3-8 16,-1-8-9-16,-17-10-7 0,0-8-2 15,0-3 1-15,0-8-6 16,-17-5-133-16,-24-4-163 16,-3-4-450-16</inkml:trace>
  <inkml:trace contextRef="#ctx0" brushRef="#br0" timeOffset="14489.0545">23238 7301 704 0,'0'0'107'16,"0"0"-19"-16,0 0-12 16,0 0-12-16,0 0-12 15,267-5-3-15,-217-3-15 0,-15-1-15 16,-9 2-10-16,-8-4-7 16,-10-3 1-16,1-3-3 15,0 2 0-15,-9-3-12 16,0-4 4-16,0 3 8 15,0 3 0-15,0 5 7 16,-9 2 16-16,0 9 37 16,9 0-7-16,0 0-21 15,-8 0-32-15,-1 28-1 16,9 21 1-16,0 16 18 16,0 6-5-16,0 2-4 15,0-3-7-15,0-7-2 0,0-13-50 16,0-25-341-16</inkml:trace>
  <inkml:trace contextRef="#ctx0" brushRef="#br0" timeOffset="15629.7658">15731 8689 808 0,'0'0'81'0,"0"0"135"16,0 0-133-16,0 0-44 16,0 0-31-16,0 0-3 15,0 0-3-15,138-73 1 16,-86 65 8-16,-8 8-2 15,-11 0-6-15,2 0-3 16,-27 23-6-16,1 3-6 0,-9 6 2 16,0-1 10-16,-35-4 0 15,-6-1 6-15,6-15 0 16,17-4 0-16,10-4 2 16,8-3-7-16,0 0-1 15,0 0-8-15,26 0-4 16,18 0 9-16,6 0 2 15,2 0-5-15,-2 7 5 16,-15 10-1-16,-17-2 0 16,-9 7-1-16,-9 4-5 15,0 1-1-15,-18 10 9 16,-40-4 4-16,-13-2 5 16,1-4-8-16,-6 0 0 15,9-10-1-15,5-7-57 16,18-10-88-16,3 0-102 0,6-18-305 15</inkml:trace>
  <inkml:trace contextRef="#ctx0" brushRef="#br0" timeOffset="15879.8538">16006 8428 764 0,'0'0'87'16,"0"0"-1"-16,0 0 23 16,249 24-22-16,-161 21-39 0,-12 14-1 15,-23 10-12-15,-18 3-5 16,-35 9-16-16,0 9-14 16,-79 14 0-16,-32 0-2 15,-18 0-9-15,-9-9-78 16,1-19-12-16,8-17-72 15,26-27-158-15</inkml:trace>
  <inkml:trace contextRef="#ctx0" brushRef="#br0" timeOffset="17552.0328">17124 8757 579 0,'0'0'66'0,"0"0"117"16,0 0-59-16,0 0-30 16,0 0 12-16,0 0 5 0,-17-15-24 15,8 15-41 1,9 4-46-16,-9 25 4 0,0 19-4 15,9 12 5-15,0 3-2 16,0 0-2-16,0-4-1 16,0-11 0-16,0-12 0 15,0-13 1-15,0-12-1 16,0-2 2-16,0-7-2 16,0-2 3-16,0 0 6 15,0-2 5-15,0-27-14 16,-8-15-2-16,-1-10 2 15,-9-15-3-15,10-6 1 16,-1-6 2-16,9 2 0 16,0 11 0-16,0 10 0 0,26 13-1 15,9 13-2-15,9 5 6 16,-3 10-3-16,3 13 0 16,-9 4-3-16,15 0 0 15,-6 15-2-15,-9 11 2 16,6 8-6-16,-24 3 2 15,-17 1-2-15,0-1-7 16,-8 0-8-16,-42-5-1 16,-20-5 1-16,11-2 7 15,-2-8-7-15,11-5-5 16,15-9 27-16,17 2-17 16,1-3 11-16,17 3-1 0,0 7-7 15,0 3-18-15,0 10 34 16,17 7 0-16,27 1 2 15,6 10 0-15,11 0 0 16,-2 0-1-16,-6-2-2 16,-9-7 0-16,-4-4-98 15,-4-17-174-15,-19-10-109 16</inkml:trace>
  <inkml:trace contextRef="#ctx0" brushRef="#br0" timeOffset="17817.6214">17707 8981 695 0,'0'0'45'0,"0"0"221"16,0 0-108-16,0 0-93 16,0 0-37-16,0 0-12 15,0 11 0-15,9 26 32 16,8 6-13-16,-8 5-22 15,-9-1-5-15,0-7-7 16,0-4-1-16,0-8 0 16,0-1-1-16,0-6-60 15,-18-10-143-15,-8-11-99 16,-15 0-274-16</inkml:trace>
  <inkml:trace contextRef="#ctx0" brushRef="#br0" timeOffset="18223.876">17458 9088 427 0,'0'0'194'0,"0"0"-32"15,0 0-51-15,0 0-51 16,0 0-43-16,0 0-9 16,94-57 7-16,-33 39 15 15,24-3 4-15,-6-4-9 16,6 4-10-16,-6-1-10 15,-20 11-4-15,-7 2 0 16,-20 3-1-16,-23 6 0 16,0-1 1-16,-9 1 5 0,0-5 11 15,0 5 27-15,0 0-1 16,0-2 5-16,0 2-13 16,0-3-4-16,0 1-6 15,0 2-4-15,0 0-4 16,0 0-10-16,0 0-7 15,9 12-9-15,0 15 4 16,8 13 5-16,1 0 8 16,-1-3-1-16,7 2-4 15,-16-8-3-15,-8-2-4 16,0-2 3-16,0-4 0 16,0-1-61-16,0-6-147 0,-32-12-97 15,6-4-282-15</inkml:trace>
  <inkml:trace contextRef="#ctx0" brushRef="#br0" timeOffset="18520.8344">18204 9073 519 0,'0'0'98'16,"0"0"63"-16,0 0-48 16,0 0-67-16,0 0-6 15,0 0 7-15,191-59 4 16,-165 53-5-16,0-3-20 15,-2 2-12-15,-7-4-4 16,1-8-5-16,-9 2-1 0,-1-9-2 16,-8-3 0-1,0-1 3-15,0 3-2 0,0 5 25 16,0 12 35-16,-8 5 8 16,-1 5-33-16,9 0-38 15,0 30-8-15,0 17 2 16,0 20 6-16,9 7 1 15,17 13-1-15,-17-2-20 16,-9-22-477-16</inkml:trace>
  <inkml:trace contextRef="#ctx0" brushRef="#br0" timeOffset="20622.0708">1794 9660 877 0,'0'0'13'16,"0"0"168"-16,0 0-102 0,0 0-47 16,0 0-24-16,0 0 1 15,0 0 1-15,-15 5 6 16,12 12-10-16,-5 10 10 15,-1 5 29-15,9 8-22 16,0 0-3-16,0 2 4 16,0 2-11-16,0-2-8 15,0 1 0-15,0 0-1 16,0-12-4-16,0 1 1 16,0-6 1-16,0-8-4 15,0-4 0-15,0-2-46 0,0-6-149 16,0-6-152-1,0 0-285-15</inkml:trace>
  <inkml:trace contextRef="#ctx0" brushRef="#br0" timeOffset="20992.347">1648 10142 505 0,'0'0'88'0,"0"0"68"15,0 0-6 1,0 0-48-16,0 0-33 0,0 0-12 16,-9 0-21-1,9 0-17-15,0 5-15 0,0 12-3 16,11 6 10 0,4 9-2-16,11 3-2 0,1 2 0 15,14 0-4-15,-15-5 0 16,0-10-2-16,1-5 1 15,-10-12 0-15,-2-5 5 16,-6 0-1-16,-6 0 24 16,3-12 32-16,2-20-29 15,-8-5-21-15,0-1-5 16,0-9-3-16,0 10-3 16,0 5-2-16,0 15-2 15,0 7-17-15,0 10-52 16,-17 0-173-16,-15 0-338 0</inkml:trace>
  <inkml:trace contextRef="#ctx0" brushRef="#br0" timeOffset="21821.4731">1949 9474 532 0,'0'0'33'0,"0"0"147"16,0 0-91-16,0 0-11 15,0 0-19-15,0 0-27 16,-146-10 16-16,87 10-19 16,-2 0-3-16,-15 10-5 15,5 10 9-15,10 0-7 0,-6 4-11 16,23 11 0-16,3 10-4 15,14 9-1-15,10 10-5 16,8 11 3-16,9 4 8 16,0 7 1-16,9-11 1 15,17-1-2-15,18-4-2 16,0-6-3-16,6 0 2 16,-1-5-2-16,-5-11 1 0,9-1-6 15,0-11-1-15,-4-1-2 16,4-8 0-16,-12-11-1 15,3-1-7-15,0-11 8 16,-9-4 0-16,6 0 15 16,12-4-11-16,-4-17 7 15,13-11-1-15,-9 5-4 16,-12-1-1-16,-6 3-1 16,-9-2 7-16,-11 7 10 15,-4-7 7-15,-2-1-6 16,-3-10-3-16,3 5-6 15,-9-8-1-15,0 0 3 16,0 2-2-16,0 0 0 0,0 4 3 16,0 1 2-1,-9 2-4-15,3-4 2 0,-6-1-7 16,-5 0 1-16,-1-2-4 16,-5 6 5-16,5-3 1 15,-8 4-1-15,8 4-5 16,-8 3 7-16,-6 7-12 15,-3 4-1-15,0-3-3 16,-24 12-3-16,-2-6 4 16,-15 0-6-16,-3 5-35 15,2 2-32-15,19-3-31 16,-4-3-252-16,4-5-691 0</inkml:trace>
  <inkml:trace contextRef="#ctx0" brushRef="#br0" timeOffset="22821.8111">600 10242 349 0,'0'0'237'16,"0"0"-73"-16,0 0 29 16,0 0-65-16,0 0-35 15,0 0-24-15,-24-47-6 16,21 36-1-16,3 6-14 15,0 0-17-15,0-1-6 16,0-5-11-16,0 1-7 16,0 3-7-16,0-3 0 15,18 4 0-15,0 2-1 16,-10 4-1-16,1 0 0 0,0 0-3 16,-9 0-4-16,9 5-5 15,-9 17 3-15,0 10 8 16,0 8 3-16,0 6 3 15,-41 5 0-15,-12 4 0 16,-8-4-2-16,8-5 3 16,3-11-3-16,24-17 3 15,8-3-4-15,9-10 0 16,4 1 0-16,5-6 1 16,0 0-2-16,0 0-7 15,0 0 1-15,0 0 7 16,0 0-7-16,14 0 7 15,21 0 2-15,27-11 2 0,14-4 1 16,12-2-4 0,14 2 0-16,-8 3-1 0,8 3-73 15,-23 3-209-15,-38-2-260 16</inkml:trace>
  <inkml:trace contextRef="#ctx0" brushRef="#br0" timeOffset="23978.2531">386 10233 245 0,'0'0'78'0,"0"0"45"15,0 0-33-15,0 0-1 16,0 0-19-16,0 0 8 15,0 0 2-15,-9 0-5 16,9 0-7-16,0 0-34 16,0 0-14-16,0 0-15 15,0 0-2-15,0 0 4 16,-8 0 1-16,8 0 2 16,0 0 4-16,0 0 35 15,0 0 13-15,0-6 10 16,0 1-36-16,0 1-15 15,-9-3-2-15,3 2-15 0,3 0-4 16,-3-1-5-16,6-2 5 16,0 0 3-16,0-2-3 15,0-2-5-15,9 7-1 16,23-5-6-16,27 10-43 16,-7 0-121-16,1 0-133 15</inkml:trace>
  <inkml:trace contextRef="#ctx0" brushRef="#br0" timeOffset="25275.2275">1615 9031 637 0,'0'0'134'16,"0"0"5"-16,0 0 35 15,0 0-70-15,-44-127-24 16,44 115-34-16,0 10-9 16,0 2-12-16,0 0 3 0,0 0-16 15,0 23-12-15,0 26-15 16,0 25 15-16,27 17 15 16,8 4-6-16,-3-2-3 15,3-3-5-15,-3-12-2 16,-14-15 1-16,-6-12-15 15,-6-15-124-15,-6-24-103 16,0-12-307-16</inkml:trace>
  <inkml:trace contextRef="#ctx0" brushRef="#br0" timeOffset="26416.2146">1528 9090 531 0,'0'0'54'0,"0"0"91"16,0 0-20-16,0 0-56 15,0 0-11-15,0 0-6 16,-15 3-7-16,30-3 5 16,28-5-18-16,19-7-10 15,32-1-10-15,8 6-2 16,18-3-8-16,0 0 1 16,9 5-2-16,-18 0-1 15,-14-2 0-15,-30 7 2 16,-32-5-1-16,-12 5 0 0,-20 0-1 15,-3 0 4-15,0 0 4 16,0 0 6-16,0 0-3 16,0 0-6-16,0 0-5 15,0 0 0-15,0 0-11 16,0 0 0-16,0 0 0 16,0 5-2-16,6 22 13 15,6 7 10-15,3 6-5 16,2 3-3-16,1 1-1 15,-1-2-1-15,15 5 0 16,-11-13 0-16,2-2 2 16,-5-11-2-16,-9-11 0 0,-1-1-3 15,1-6 2-15,0-3 1 16,-9 0 6-16,0 0 2 16,0 0 11-16,9-13 12 15,0-17-18-15,5-7-4 16,-11-7-4-16,6-5 2 15,-3-2 1-15,3 5-2 16,-1 6-1-16,10 13 3 16,-9 12 0-16,-1 2 2 15,1 4 0-15,-9 9 1 16,0 0-4-16,0 0-5 16,0 0-2-16,9 0-7 15,17 15-8-15,15 19 15 0,3 8 1 16,9 2 1-1,5 3 4-15,-5-6-2 0,-3 1-3 16,-6-8-1-16,-18-7 0 16,0-9 0-16,-17-6 0 15,-3-7 1-15,3-4 0 16,-9-1 1-16,3 0 7 16,3 0-1-16,-6 0 4 15,3-4 2-15,2-16 2 16,-5-14-15-16,3-3-1 15,-3-1 0-15,0-5 2 16,6 10-2-16,-3 1 0 0,-3 7-1 16,6 6 0-16,3 6-1 15,8 8-2-15,18-1-10 16,27 2 7-16,23-3 2 16,8 6 4-16,19-3 1 15,-1-1 0-15,-17 3 1 16,-7-6-1-16,-25 8-3 15,-30-7 1-15,-6 7 1 16,-26 0 1-16,0 0-88 16,0 0-164-16,-26 0-245 15</inkml:trace>
  <inkml:trace contextRef="#ctx0" brushRef="#br0" timeOffset="26978.7024">2877 8407 764 0,'0'0'130'0,"0"0"88"0,0 0-131 15,0 0-54-15,0 0-21 16,0 0-12-16,0-22-10 15,0 44-18-15,0 14 28 16,0 14 6-16,0 6 1 16,-9 3 0-16,0-2-6 15,-8-6 0-15,8-15 1 16,0-15-1-16,3-10 0 16,6-11 1-16,0 0-2 15,0 0 9-15,0 0 1 0,0 0-4 16,0 0 7-16,0 0 1 15,9-9-10-15,32-14 4 16,18 0-5-16,2 4-1 16,24-2-2-16,-15 2 1 15,0 6-3-15,-11-2 0 16,-24 8 1-16,-9 6-10 16,-17 1-78-16,-9 0-68 15,0 0-131-15,0 0-97 16</inkml:trace>
  <inkml:trace contextRef="#ctx0" brushRef="#br0" timeOffset="27168.6836">3143 8517 191 0,'0'0'364'0,"0"0"-186"16,0 0 38-16,0 0-65 16,0 0-49-16,0 0-53 15,-67-41-49 1,67 76 13-1,32 20-8-15,12 9 16 0,0 8-8 16,-3 1-7-16,-15-5-6 0,0 2-13 16,-26-23-192-1,0-26-404-15</inkml:trace>
  <inkml:trace contextRef="#ctx0" brushRef="#br0" timeOffset="29726.0564">4053 9190 300 0,'0'0'88'0,"0"0"25"15,0 0-41 1,0 0 13-16,0 0 7 0,0 0 2 15,0 0-35 1,0 0-13-16,0 0-9 16,0 0-4-16,0 0 5 0,0-4 11 15,0-1-11 1,0-1-5-16,0 1 3 0,0 2 1 16,0 2-10-1,0-2-2-15,0 3-8 0,0 0-3 16,0 0 1-16,0 0-6 15,0 0-1-15,0 0-8 16,0 4-4-16,0 31-19 16,0 29 19-16,27 25 0 15,-4 8 4-15,-5 14 0 0,-7-7 6 16,4-14-5 0,-6-11 3-16,-9-10-4 0,9-20 1 15,-9-7-1 1,0-14-2-16,0-13 2 0,0-8 4 15,0-3-2 1,0-4-1-16,0 0 1 0,0 0 0 16,0 0 1-16,0 0 3 0,0 0-2 15,0 0-3 1,8 0 1-16,-8 0 5 0,0 0-2 16,0 0-2-1,0 0-1-15,0 0-2 0,0 0-12 16,0 1-26-16,-35 10 13 15,-15-2-30-15,-20 9 49 16,3 3 6-16,-3-6 4 16,2 7-4-16,16-1-4 15,8-5 4-15,12 1 0 16,5 0-1-16,18-8 1 16,9 2-2-16,0-3 1 15,0 0-5-15,0 3-1 16,9-7 5-16,32 1 4 15,3 2 0-15,18-2 1 16,14-5 2-16,11 0-3 0,7 0-1 16,0 0 0-16,-6 5-1 15,-30-1 0-15,-23 2 0 16,-11-1-3-16,-24 7-5 16,0 2-13-16,0 4 21 15,-24 9 2-15,-20-1 2 16,-5 5-4-16,-13 1 1 15,-5 0-2-15,-3 0-13 16,8 0-4-16,-5-9 8 16,17 4 10-16,6-10 3 15,9-4-3-15,9-2 2 16,17-7-4-16,0 4 0 16,3-4 1-16,6 1-2 0,0-3-7 15,0 2 3-15,15 5 7 16,11-1 9-16,9 3-9 15,15 0 2-15,-6-1-1 16,-9 0 0-16,-3 7 0 16,-5-2 0-16,-1 12 0 15,-8 5 2-15,8 17 15 16,0 14-5-16,-8 11-1 16,-1 9 1-16,-11 7 7 15,3 0-1-15,-9 1-5 16,0-10 4-16,0-7 1 15,0-6 11-15,0-9-11 16,0-6 7-16,0-9-4 0,0-6-12 16,0-7-2-16,0-3-4 15,0-9-3-15,0-7-1 16,0-2-3-16,9-10-60 16,0 0-117-16,-9 0-87 15,0-5-440-15</inkml:trace>
  <inkml:trace contextRef="#ctx0" brushRef="#br0" timeOffset="31085.5608">1888 10719 391 0,'0'0'71'15,"0"0"46"-15,0 0 29 16,0 0-21-16,0 0-49 16,0 0-19-16,-15-11-3 15,15 11 7-15,0 0 1 16,0 0-15-16,0 0 8 16,0 0-16-16,0 0-18 15,0 0-5-15,0 0-2 16,0 0 0-16,0 0-2 15,0 0-5-15,0 0-7 0,0 4-7 16,0 28-11-16,0 17 18 16,0 15 3-16,0 11-2 15,0 6-1-15,6 9 0 16,11 6 0-16,-5-5-1 16,3-1 3-16,-7-4-3 15,1 0 1-15,-9-1 0 16,0-1-3-16,0-9 1 15,0-4 4-15,0-9-2 16,0-12 1-16,0-7-2 16,0-17 1-16,0-11 0 15,0-8 1-15,0-2-1 16,0-5 0-16,0 0-2 0,0 0 1 16,0 0-1-1,0 0 0-15,0 0 0 0,0 0 2 16,0 0 5-16,27 0-5 15,5 0 1-15,3 0 0 16,9 0 0-16,8 0-1 16,16 0 1-16,11 0-4 15,-3 0 6-15,9 0-4 16,-6 0 2-16,6-5 0 16,0-2 0-16,-15-3 1 15,15 5-2-15,-6-5 0 16,-3 3 0-16,17-2 1 0,10-2 1 15,-15 6-4-15,-12-2 2 16,0 3 0-16,-23-1 0 16,-18 3 0-16,6-2 0 15,-12-1 2-15,3 5-2 16,12 0 0-16,-3 0-1 16,-6 0 1-16,-9 0 0 15,-8 0 1-15,8 0-1 16,-8-3 2-16,-3 3-1 15,2-5 1-15,1 2 1 16,-1-4 0-16,10 2-2 16,-1-3-1-16,-3 1 1 15,-2 2-1-15,-15 0 0 0,2 5 1 16,-8 0-1 0,0 0 1-16,0 0 0 0,9 0-1 15,-9 0 1-15,9 0-1 16,-9 0 0-16,0-2 3 15,9 2 3-15,-9-3-3 16,0 3 3-16,0 0 0 16,0 0-2-16,0 0-4 15,0 0-2-15,0 0-6 16,0 0-42-16,0 0-131 16,9-12-159-16</inkml:trace>
  <inkml:trace contextRef="#ctx0" brushRef="#br0" timeOffset="31836.6447">4551 10932 513 0,'0'0'27'0,"0"0"97"16,0 0-56-16,0 0-25 15,0 0 10-15,0 0-6 16,240-122 10-16,-205 110 7 16,-17 11-22-16,-10 1-20 15,-8 0-20-15,0 6-2 16,0 21 0-16,0 16 9 15,0 6 1-15,-26 3-8 16,-9 6 9-16,-9-8-6 16,-6-2 0-16,15-11-4 15,9-10 1-15,17-17 6 0,3-5-8 16,6-5 2-16,0 0-2 16,0 0-3-16,0 0 3 15,18 0 3-15,23 0 11 16,11 0 5-16,7 0 7 15,2-5-7-15,1 0-8 16,-12 0 2-16,-7 4-6 16,-10 1-1-16,-16 0-4 15,1 0-4-15,-9 0-13 16,-9 6-64-16,0 9-97 16,0-8-272-16</inkml:trace>
  <inkml:trace contextRef="#ctx0" brushRef="#br0" timeOffset="33517.0908">3822 9107 323 0,'0'0'51'16,"0"0"27"-16,0 0-16 15,0 0-23-15,0 0-3 16,0 0 7-16,0 0 44 16,-9 0-8-16,9 0 7 15,0 0-32-15,0 0-26 16,0 0-14-16,0 0-14 16,0 0-8-16,-8 0 6 15,8 0 2-15,0 1 7 0,0 2-4 16,0-3-3-1,0 5-2-15,0-5 2 0,17 0 5 16,24 0 4-16,21 0 2 16,22 0-6-16,22 0-3 15,20 0 2-15,11-5-3 16,4 1 0-16,2-3 3 16,-14 0 1-16,-24-2-1 15,-20 5 4 1,-26-3 3-16,-24 2 1 15,-9 5 8-15,-8-5 1 16,-1 5 3-16,-8-2-3 16,0-1-6-16,0 3-5 0,-9-2-7 15,0 2 1 1,5 0-1-16,-5 0 1 0,0 0 1 16,0 0-4-16,0-3 1 15,0 3-1-15,0 0-1 16,0 0 0-16,0 0-8 15,0 0-98-15,0 0-220 16,-5 0-253-16</inkml:trace>
  <inkml:trace contextRef="#ctx0" brushRef="#br0" timeOffset="34635.1265">5994 8752 493 0,'0'0'19'0,"0"0"92"16,0 0-8-16,0 0-8 15,0 0-20-15,0 0-32 16,-147-41-15-16,104 41 12 15,-7 0-9-15,-3 0 1 16,12 5-3-16,-12 11-10 16,13 4-10-16,-13 6-5 0,9 2-2 15,-6 4 0-15,-3 7-1 16,18 1 6-16,-6 3 0 16,15 5 7-16,8 2 4 15,18 3 8-15,0 3 0 16,0-1 1-16,41-2-3 15,12 0-7-15,17-3 2 16,6 2 0-16,1-3-9 16,2-6-1-16,-3 0-1 15,-6-7-4-15,-3-9 3 16,1-1-1-16,-7-8 0 16,6-8-5-16,4-10 2 15,5 0-3-15,3 0 11 0,6-5 2 16,-6-17-4-16,-12 6 5 15,-14-5-5-15,-9 0 4 0,-12-3 9 16,-6 1-4-16,-8-9 3 16,-10-2-6-16,1-3-4 15,-9-5-1-15,0-6-6 16,0-2 0-16,0-8-4 16,-17 6 0-16,-19 3 2 15,1 1-2-15,0 6 2 16,-6 3 0-16,15 7 2 15,-9 0-3-15,0 8 6 16,-6-2-1-16,6 6 2 0,2 0 0 16,-2-2-1-16,-9 7-6 15,-5-7 0-15,-4 7 0 16,-9-3 0-16,13 2 0 16,-13 6-1-16,4 6-2 15,-13 4 2-15,-13 0-5 16,-10 20-30-16,-11 18-57 15,-15 11-108-15,8-12-431 16</inkml:trace>
  <inkml:trace contextRef="#ctx0" brushRef="#br0" timeOffset="35244.4925">4481 8716 544 0,'0'0'52'16,"0"0"133"-16,0 0-66 16,0 0-26-16,0 0-1 0,0 0-6 15,-15 0-19-15,15 0-13 16,0 0-14-16,0 0-19 15,0 0-21-15,0 0 1 16,18 0-1-16,23 0 4 16,11-2 39-16,16-12-7 15,-7 1-17-15,-2-1-6 16,-16 4-6-16,-25 4-5 16,0 4-1-16,-18 2-1 15,0 0-1-15,8 0-29 16,1 0-161-16,0 0-336 15</inkml:trace>
  <inkml:trace contextRef="#ctx0" brushRef="#br0" timeOffset="35791.4663">6793 8652 175 0,'0'0'377'0,"0"0"-232"16,0 0 26 0,0 0-68-16,0 0-47 0,0 0-31 15,-53-14-15-15,53 11 6 16,26 3-10-16,18-5 22 16,15-2 9-16,2-1-20 15,15-4-8-15,-5 2-3 16,-4 5-6-16,-14-2-1 15,-9 2 1-15,-12 4-28 16,-15-3-79-16,-8-1-110 16,-9 0-115-16</inkml:trace>
  <inkml:trace contextRef="#ctx0" brushRef="#br0" timeOffset="35994.5001">7024 8444 737 0,'0'0'103'0,"0"0"126"16,0 0-115-16,0 0-69 15,0 0-28-15,0 0-17 16,-9 42 2-16,9 15 34 16,0 8-17-16,18 6-10 15,-9 2-9-15,-9-2-1 16,0-9-141-16,0-23-333 15</inkml:trace>
  <inkml:trace contextRef="#ctx0" brushRef="#br0" timeOffset="36791.5703">5297 8276 611 0,'0'0'83'15,"0"0"134"-15,0 0-83 16,0 0-57-16,0 0-18 16,0 0-8-16,0-9-28 15,0 9-11-15,0 15-8 16,0 12-1-16,9 17 16 16,9-1-5-16,-1 0-4 15,1-1-4-15,-10-6-4 16,1 1 0-16,-9-10-4 15,0 0 0-15,0-1-11 16,0-5-97-16,0-6-76 16,-26-15-218-16</inkml:trace>
  <inkml:trace contextRef="#ctx0" brushRef="#br0" timeOffset="37354.0796">5531 8346 461 0,'0'0'68'16,"0"0"67"-16,0 0-24 15,0 0-4-15,0 0 16 16,0 0-45-16,0-68-18 16,0 52-4-16,24 0-29 15,2 5-13-15,18 0-4 16,-3 4-6-16,-6 7-3 15,0 0-1-15,0 0 0 16,-11 10-4-16,-7 14-2 16,-14 3-10-16,-3 4 16 0,0 12 6 15,-20-5-5-15,-21 0 7 16,-3 1-6-16,0-9 3 16,3-3 2-16,6-8-4 15,17-8-2-15,10-5 1 16,8-5-1-16,0-1-1 15,0 0-1-15,0 0-9 16,0 0 7-16,0 0 3 16,0 0 0-16,26 0 3 15,9 0 5-15,18-12 0 0,5 1-5 16,13 1-3 0,-4-5-7-16,3 4-176 0,-20-5-197 15</inkml:trace>
  <inkml:trace contextRef="#ctx0" brushRef="#br0" timeOffset="39526.3144">6655 9342 208 0,'0'0'46'0,"0"0"34"0,0 0-12 15,0 0-31-15,0 0-14 16,0 0 27-16,0 0 13 16,0 0 7-16,0 0 12 15,0 0-31-15,0 0-12 16,0 0-6-16,0 0-12 15,0 0-6-15,0 0 7 16,0 0 6-16,0 0 2 16,0 0-9-16,0 0 0 15,0 0-9-15,0 0 1 0,0 0-13 16,0 0-2-16,0 0-3 16,9 0 5-16,17 0 3 15,7 0 9-15,10 0 0 16,25-7 0-16,11 0 8 15,14-2-9-15,27 1 0 16,9 0-1-16,9 1-7 16,-1-1 2-16,10 1-4 15,-18 1 0-15,-18 2 3 16,-32-1-3-16,-12 0 0 16,-32 4 4-16,6-5 2 15,-6 1 1-15,18 5-1 16,5-5 0-16,13 0-2 0,14-2-3 15,-6-3-1 1,-12 4 0-16,-14 2 0 0,-21-1 0 16,-20 5 1-16,-7 0-1 15,-5 0 1-15,0 0 21 16,0 0 4-16,0 0-9 16,0 0-5-16,0 0-5 15,0 0 4-15,0 0 4 16,0 0 3-16,0 0-3 15,0 0-7-15,0 0 0 16,0 0-9-16,0 0 0 16,0 0 0-16,0 0 2 0,0 0-1 15,0 0 1 1,0 0 2-16,0 0 1 0,0 0 2 16,0 0 5-16,0 0-2 15,0 0-1-15,0 0-1 16,0 0 1-16,0 0 0 15,0 0-7-15,0-5 1 16,-26 0-6-16,-15-2 0 16,-3 7 0-16,-6 0 1 15,-2 0-1-15,2 0 2 16,6 12-2-16,0 8 2 16,18 7-2-16,2 5 2 15,21 10 0-15,3 1-2 16,0 1-1-16,36-2 2 15,16-10-3-15,7-5 4 0,-15-12 1 16,8-10 5-16,-11-5-5 16,-5 0 5-16,-1-3 6 15,-3-24-5-15,-6 0 4 16,-8-11-4-16,-9-5 3 16,-9-4-7-16,0-3 5 15,0 3-5-15,-9 5-2 16,-9 19-2-16,-8 14-4 15,-15 9-42-15,6 15-105 16,-15 24-159-16,-11-4-333 16</inkml:trace>
  <inkml:trace contextRef="#ctx0" brushRef="#br0" timeOffset="40120.0706">9462 8821 1021 0,'0'0'31'16,"0"0"171"-16,0 0-136 15,0 0-66-15,0 0-20 16,0 0 20-16,-23 146 5 0,14-84 0 16,9-7-1-16,0-6-1 15,0-8 0-15,0-13-1 16,0-8 1-16,0-8-3 16,0-7 1-16,0-5 2 15,0 0 8-15,0 0 7 16,0-11 27-16,0-22-22 15,-9-10-17-15,-8-8-3 16,-1-9 10-16,0-4-3 16,10-8-2-16,-1 4 1 15,9 10-5-15,0 16 4 16,0 16 1-16,0 15-2 0,0 7-6 16,0 4 4-16,0 0-5 15,26 0-3-15,1 24 1 16,22 15-4-16,-5 13 6 15,9 10 5-15,-3 4-5 16,-15-6 0-16,0 4-1 16,-18-5-3-16,1-6 2 15,-12-12 2-15,-3-14-1 16,-3-9-2-16,0-8 0 16,0-5-6-16,0 0-36 15,0-5-53-15,-9 0-124 16,-35 0-199-16</inkml:trace>
  <inkml:trace contextRef="#ctx0" brushRef="#br0" timeOffset="40276.3225">9360 9125 757 0,'0'0'115'16,"0"0"71"-16,0 0-111 15,0 0-58-15,0 0 4 16,0 0-11-16,257-89-7 15,-187 79-3-15,-20-2-149 16,-32-8-697-16</inkml:trace>
  <inkml:trace contextRef="#ctx0" brushRef="#br0" timeOffset="41623.3238">3828 12058 24 0,'0'0'546'15,"0"0"-534"-15,0 0 55 16,0 0 0-16,0 0-8 15,0 0-32-15,0 0-4 0,-67-36-6 16,67 34-6-16,-9-2 14 16,0 4 9-16,0 0 0 15,1-5-13 1,2 5-8-16,3 0-8 0,3 0-3 16,0 0-2-1,0 0-2-15,0 0 0 0,0 0-6 16,9 0 8-16,34 0 5 0,25 0 9 15,37 0 0 1,50-8 2-16,41 0-1 16,44-3-6-16,35-5-2 15,27 0-6-15,23 0 4 0,-15 1 18 16,-3 2-19 0,-5 2 2-16,-10 1-6 0,-8 5 7 15,-17 4-6 1,-18-4 0-16,-36-4-1 0,-23-3 1 15,-11 3 9-15,-24-7 10 16,0-1 19-16,-8 0-1 16,8-3-1-16,6 4-13 0,-6 0-14 15,0 5-8 1,-18-5 0-16,-8 8-2 0,-9-5 1 16,-17 8 0-1,-16 0 0-15,7-2 2 0,-9 2 0 16,-15 0 5-1,-17 0-1-15,-12 3-1 0,-24-1 8 16,1 2 6-16,-18 1-4 16,0 0 0-16,0 0 0 15,0 0-16-15,0 0-6 16,0 0-1-16,0 0-6 16,0 0-9-16,0 0-55 15,-9 0-30-15,-17 0-24 16,0 0-62-16,-10 0-156 15</inkml:trace>
  <inkml:trace contextRef="#ctx0" brushRef="#br0" timeOffset="42053.6968">9731 11664 554 0,'0'0'38'0,"0"0"96"16,0 0-15-16,0 0-63 16,0 0-5-16,0 0-11 15,-52-23-13-15,25 23-16 16,10 0 2-16,-10 0-9 16,-5 6 1-16,-3 16 0 0,0 5 3 15,0 10 3 1,9 2-2-16,2-3 8 0,24 0-13 15,0-8 11-15,0-1-3 16,32-2 3 0,12-8 1-16,18-6 0 0,-4-2 0 15,12-9-1-15,-2 0-1 16,-16 0-6-16,-16-9 3 16,-4-7-1-16,-15 1 13 15,-8-9 13-15,-9-6-1 16,0-3 0-16,0-10-18 15,-17 1-2-15,-19 6-15 16,-5 9-3-16,-11 10 1 0,-7 17-7 16,-2 0-120-1,-7 0-152-15,-19 0-379 0</inkml:trace>
  <inkml:trace contextRef="#ctx0" brushRef="#br0" timeOffset="43132.6702">8941 12386 1021 0,'0'0'6'0,"0"0"213"16,0 0-121-16,0 0-36 0,0 0-49 16,0 0-13-1,-53-34-5-15,45 81-6 0,-1 17 11 16,9 7 7-16,-9 7 5 16,0 3-4-16,9-5-6 15,0-8 4-15,0-13-5 16,0-14 0-16,0-18 0 15,0-7 2-15,0-10-2 16,0-6 1-16,0 0 3 16,0 0 4-16,0 0 1 15,0-32 2-15,0-13-9 16,0-9-1-16,-8-4-2 0,8-5 0 16,0 9-1-1,0 3-1-15,0 2 1 0,17 11 0 16,18 0-3-16,-3 11 4 15,-5 7 1-15,8 4-1 16,-9 9-1-16,-8 3 0 16,14 4-1-16,-14 0-4 15,8 9-3-15,-9 18 7 16,-8 1-2-16,-9 4 1 16,0-5-3-16,0 0-2 15,-26-5 8-15,-9-4 6 16,3-9-3-16,5-5-1 0,18 2 0 15,1-3 1 1,8-3 0-16,0 0-3 0,0 0 0 16,0 0-8-16,0 0-1 15,8 0-6-15,42 0 15 16,3 0 0-16,8 0 2 16,-2 0-2-16,-6 0 0 15,-12 7-1-15,-15 9-1 16,-9 11 0-16,-17 10-9 15,0 5 6-15,-32 7 5 16,-29-9 3-16,-7-8-1 16,7-9 5-16,8-11-2 15,12-7 22-15,6-1-9 16,9-4 7-16,8 0-2 16,10 0 3-16,-1 0-12 0,9 0-13 15,0 1 1-15,0 3-4 16,-15-3-6-16,-20 11-62 15,-26-7-240-15,-24-5-455 16</inkml:trace>
  <inkml:trace contextRef="#ctx0" brushRef="#br0" timeOffset="44870.0544">1443 8138 396 0,'0'0'80'16,"0"0"34"-16,0 0 35 0,0 0-50 15,0 0 2 1,0 0-20-16,0 0-11 0,-76-101-13 16,76 92-20-16,0 9-25 15,0-6 2-15,0 4 0 16,0-2-5-16,-3-1 4 16,3 5 3-1,0-2 2-15,0-1 1 0,0 3 5 16,0 0-1-16,0 0-11 15,0 0-8-15,0 0-4 16,0 0 0-16,-6 0-4 16,6 0-6-16,0 0 0 15,0 26 9-15,0 17 1 0,0 19 5 16,0 13 1 0,6 12-2-16,14 13-1 0,4 9 0 15,-16 3-1 1,10-4-1-16,-18-13 0 0,9-13 0 15,-9-15 0 1,8-20 0-16,-8-5 0 0,0-13 4 16,0-8-5-16,0-5 3 0,0-8 1 15,0 0-4 1,0-8 0-16,0 0 0 0,0 0 0 16,0 0-6-1,0 0-33-15,0 0-68 0,0-3-139 16,0-21-558-1</inkml:trace>
  <inkml:trace contextRef="#ctx0" brushRef="#br0" timeOffset="46395.8183">1372 8091 485 0,'0'0'50'0,"0"0"66"16,0 0-7-16,0 0-53 15,0 0-22-15,0 0 6 0,0 0 5 16,0 0-3 0,0-1 1-16,3-3 9 0,21 2-8 15,20-7-23 1,35-2-5-16,38-6-1 0,23 2-6 15,30-8 2 1,9-4 4-16,2 2-5 0,9-3-6 16,-8 1 5-16,5 1-7 15,12 1 1-15,-12 3-3 16,-5 1-2-16,-45 6 1 16,-43 3 2-16,-24 2-1 15,-38 5 2-15,-14 1 4 16,0 1 19-16,-18 3-5 15,17-2-8-15,1 0-11 0,5 1 0 16,-5-4-1-16,-1 5 1 16,1-2 1-16,-18 2 0 15,9 0 2-15,-9-3 6 16,0 3 24-16,0 0-2 16,0 0-13-16,0 0-9 15,0 0-7-15,0 0-3 16,0 0 0-16,0 0-1 15,0 0-3-15,0 0-1 16,0 5-1-16,8 22 0 16,16 10 6-16,2 1 7 15,0-1-4-15,-8-5-2 16,8-5 1-16,1-5-2 0,-4-7 2 16,-5-3 0-16,-15-8-1 15,2-4 2-15,-5 0 1 16,0 0 3-16,0 0 10 15,0 0 5-15,3 0-4 16,3 0-4-16,-6-4-3 16,18-17-2-16,-9-4-9 15,8-7 0-15,-8 1 0 16,0-7 1-16,-1 2-1 16,-8-1 2-16,15 0-2 15,3-3 1-15,-7 3-1 16,4 5 0-16,11 5 0 0,-8 9-1 15,-9 6 1-15,-1 6 0 16,-8 1 1-16,0 5 0 16,0 0-1-16,0 0 0 15,0 0-1-15,0 0-1 16,0 0-6-16,9 0 0 16,15 11-1-16,2 15 9 15,9 5 0-15,0 1 0 16,0 1 0-16,-2 2 0 15,-7-3-1-15,0-5 0 16,-8-3 1-16,-1-3 0 16,-8-11 0-16,0-5 0 15,-3-3 0-15,-3-2 3 0,3 0-2 16,-6 0 2 0,0 0-1-16,2 0 1 0,-2 0 0 15,6 0 0-15,3-7 4 16,-9-8-4-16,9-1 0 15,0-4 2-15,-1 3-3 16,1 3-2-16,0 1 0 16,0 4 0-16,-9-4 0 15,9 1 1-15,8-4-2 16,-2-4 2-16,2-6-2 16,1-1 2-16,-1 0-1 15,-8 1 1-15,9 11-1 16,-9 3 0-16,-1 5-2 15,1 4 1-15,-9 3-35 0,0 0-138 16,-26 0-483-16</inkml:trace>
  <inkml:trace contextRef="#ctx0" brushRef="#br0" timeOffset="48161.9416">4759 7621 377 0,'0'0'29'0,"0"0"23"16,0 0-3-16,0 0-9 16,0 0-5-16,0 0-10 15,0 0 9-15,-35 0 18 16,35 0 17-16,0 0-15 15,0 0 12-15,0 0 3 16,0 0-23-16,0 0-23 0,0 0-21 16,8 0 2-16,42 0-2 15,29 0 2-15,41 5 16 16,18-3 1-16,26-2 6 16,14 2 0-16,18-2-5 15,-6 0-7-15,24 0-10 16,3 0-1-16,5 0-1 15,-8 0-1-15,-33 0-2 16,-43 0 3-16,-27 0-3 16,-26 0 10-16,-15 0 2 15,6 0 0-15,-5 2-1 16,5 2-2-16,20 1-4 16,7 0 0-16,8 2 0 15,0-2-3-15,-17-1-1 0,-15 1 0 16,-12 1-1-16,-5 1 1 15,-10-2 1-15,-11 2-2 16,3-4 0-16,-12 1 2 16,-14-3-2-16,-9-1 1 15,-1 0 0-15,-8 0 1 16,0 0 9-16,0 0 16 16,0 0-1-16,0 0 1 15,0 0-5-15,0 0-7 16,0 0 1-16,0 0 4 0,0 0 2 15,0 0-10 1,0 0 1-16,0 0-1 0,0 0-2 16,0 0 0-16,0 0-9 15,0 7-1-15,0-7-2 16,0 8-2-16,0 4-3 16,0 10 6-16,0 10 1 15,0 8 0-15,0 6 1 16,0 2-1-16,0 6 1 15,0 5 0-15,0 4 0 16,0 1 0-16,0 0-1 16,0-1 0-16,0-4 2 15,0 0-2-15,0-12 0 16,0-8 0-16,0-8 4 16,0-4 2-16,9 4-2 0,-9-3 1 15,9 3 1 1,-9 0-4-16,9-3 3 0,0-1-3 15,-1 5 0-15,1-5-2 16,9 4 0-16,-18-3 1 16,14 0-1-16,-11 3 1 15,3-6 1-15,-3-1 1 16,-3 2 0-16,0-4 2 16,0 3-1-16,6 2-3 15,-6 0 0-15,0 1 0 16,0-2-1-16,0 1 0 15,3-6 2-15,-3-1-1 0,0-3 0 16,0-1 2-16,0-5 0 16,0 4-2-16,6-3 3 15,-6 3-4-15,0 0 0 16,0-3 0-16,3 3 1 16,-3-3 0-16,5-5 0 15,-5-3 0-15,0 1-1 16,9-5 1-16,-9 0-1 15,0 0 2-15,0 0 0 16,0 0-2-16,0 0-4 16,0-5-56-16,-41-30-252 15</inkml:trace>
  <inkml:trace contextRef="#ctx0" brushRef="#br0" timeOffset="49443.6268">3848 6304 614 0,'0'0'163'16,"0"0"41"-16,0 0-60 16,0 0-60-16,0 0-20 15,0 0-17-15,0 0-13 0,-17-13-4 16,17 13-10-16,-3 0-18 15,-12 4-2-15,-2 28-1 16,-10 18 1-16,-8 13 3 16,9 7-3-16,-6 8 1 15,14-3 0-15,1-9 0 16,-1-3 0-16,9-19-1 16,3-12 0-16,4-9 1 15,2-14-1-15,0-3 1 16,0-3 2-16,0-2 1 15,0-1 2-15,0 0 0 16,0 3 0-16,0-3-6 0,0 4 1 16,0-4 0-1,0 0-1-15,8 0 0 0,19 0 5 16,17 0 1-16,14-7-6 16,12-3 2-16,6-5 1 15,12-2-3-15,-12 0 0 16,3 2 1-16,-20 3 0 15,-15 3-1-15,-12 1 3 16,-23 4 0-16,0-2-3 16,-1 1-1-16,-8 5-33 15,0 0-109-15,0 0-117 16,0 0-125-16</inkml:trace>
  <inkml:trace contextRef="#ctx0" brushRef="#br0" timeOffset="49740.6592">4018 6675 712 0,'0'0'56'0,"0"0"171"16,0 0-69-16,0 0-47 16,0 0-24-16,0 0-11 15,-17-42-27-15,17 42-19 16,0 0-17-16,0 10-13 15,0 25-13-15,0 16 13 16,0 12 10-16,0 3 1 16,17-7-2-16,1-4-2 0,-1-10-4 15,1-12 1 1,-18-12-1-16,9-6-3 0,-9-8 0 16,0 1-1-16,0-1-6 15,0 5 1-15,0 3-67 16,-18-6-186-16,-26-9-341 15</inkml:trace>
  <inkml:trace contextRef="#ctx0" brushRef="#br0" timeOffset="55211.5769">8183 10313 918 0,'0'0'13'0,"0"0"129"16,0 0-20-16,0 0-50 0,0 0-48 15,0 0-23 1,0 0-1-16,-50-32-3 0,50 37 3 16,0 27 4-16,18 15 13 15,14 7 4 1,3 4-6-16,0 1-11 0,6-10-2 15,-6-9 0 1,-8-11 0-16,-1-7 0 0,-11-10 0 16,-7-8-2-16,-5-4 2 15,-3 0 3 1,6 0 5-16,-6 0 9 0,3 0 7 16,3 0 0-16,3-18-15 15,0-12-10-15,-1 3 2 0,1-10-1 16,9-7 0-1,-1 2-2-15,1 1 1 0,8-3 1 16,1 6-2-16,5 7 0 16,-15 3-1-1,10 7 0-15,-4 8-2 0,-14 4-15 16,3 9-56 0,-7 0-157-16,-5 0-187 0</inkml:trace>
  <inkml:trace contextRef="#ctx0" brushRef="#br0" timeOffset="55820.8936">8947 10674 740 0,'0'0'158'0,"0"0"-15"16,0 0-14 0,0 0-95-16,0 0-34 15,0 0-11-15,-26 23 9 0,26 19 2 16,0 12 12-1,0 0-3-15,0-1 5 0,0-11-9 16,-6-5 3 0,-3-11-5-16,9-13 5 15,0-8-7-15,0-5 3 0,0 0 9 16,0 0 41 0,0-10 19-16,-9-24-55 0,0-7-11 15,1-9 0-15,-1-8 2 16,9-2-1-16,0-2-6 0,0 3 0 15,0 5-1 1,0 12-1 0,26 10 1-16,-8 9-1 0,-1 9-1 0,-8 7 1 15,-3 7 1 1,-6 0 1-16,9 0-2 0,0 12-5 16,17 20-1-16,0 14 6 15,9-1 1 1,-11 8 3-16,2-10-3 0,-8 3-1 15,-10-12 0 1,1-2-7-16,-9 0 7 0,0-7 0 16,0-2-6-16,0-8 2 15,0-3-15-15,-9-1-66 0,-8-7-83 16,-1-4-48-16,-8 0-103 16</inkml:trace>
  <inkml:trace contextRef="#ctx0" brushRef="#br0" timeOffset="56617.8422">8845 10852 508 0,'0'0'96'15,"0"0"148"-15,0 0-114 16,0 0-61-16,0 0-38 16,0 0-15-16,26-37-8 15,0 25 2-15,15 6-3 16,3-5-3-16,9-4-4 15,5 0 0-15,4-2-58 0,-10 2-92 16,-2-6-117-16,-15-2 62 16,-2 0-45-16,-25 4 238 15,-8-2 12-15,0 6 197 16,0 3-36-16,0 2-13 16,0 8 26-16,0 2-68 15,0 0-43-15,0 0-34 16,0 0-29-16,0 12 9 15,0 15 1-15,3 10 31 16,12 1-12-16,2-1-1 16,1 0-15-16,-9-5-5 15,-9-5-7-15,9-10 4 16,-9-7-5-16,0-5 0 0,0-2 2 16,0-3 6-16,0 0 5 15,0 0 1-15,0-8-8 16,0-14-1-16,-18 2-4 15,9-19 0-15,-8 3 1 16,8-7 9-16,9 0-7 16,0 4 0-16,0 4-4 15,26 7 0-15,1 2 0 16,8 14 0-16,-3 3 0 16,-6 7-2-16,-8 2 2 15,8 0-3-15,0 0 1 16,-11 22-1-16,-6-1 2 0,-6 6-6 15,-3 0-1-15,0 0 7 16,0-5 1-16,-12-12 1 16,3-3-1-16,3-3 2 15,-2-4 0-15,8 0-2 16,0 0-7-16,0 0-12 16,0 0-31-16,0 0 16 15,17 6 12-15,15-1 20 16,4 4 1-16,-10-2 1 15,0 7 0-15,1-1 0 16,-13 3 0-16,-14 3-12 16,0-2 4-16,-6 9 8 15,-38-3 6-15,1 2 0 0,-7-6 2 16,6-9 1 0,0-5-3-16,12-5-4 0,5 0-2 15,1 0-35-15,9 0-176 16,-1-5-250-16</inkml:trace>
  <inkml:trace contextRef="#ctx0" brushRef="#br0" timeOffset="57242.9772">10065 10689 3 0,'0'0'578'15,"0"0"-419"-15,0 0 21 16,0 0-79-16,0 0-51 16,0 0-15-16,-9-28-15 15,9 21-9-15,27 2 6 16,5 0 2-16,3 0 1 0,18-1 9 15,14-2-5-15,-6 0-5 16,15 3 0-16,-14-5-6 16,-18 3-3-16,-12 6-6 15,-14-2-3-15,-10 2-1 16,-8 1-2-16,0 0-17 16,0 0-121-16,0 5-30 15,0 10-129-15,0-3-201 16</inkml:trace>
  <inkml:trace contextRef="#ctx0" brushRef="#br0" timeOffset="57492.992">10083 10803 267 0,'0'0'163'15,"0"0"-78"-15,0 0 28 16,0 0-42-16,0 0-3 15,0 0 10-15,-18 7-21 16,18-7 20-16,0 0 9 16,0 0-11-16,44 0-2 15,6 0-1-15,11-9-31 16,6-4-14-16,4 1-18 16,-4 1-6-16,-14 0-3 15,-12 1-6-15,3 4-84 0,-18-3-141 16,-26-1-541-1</inkml:trace>
  <inkml:trace contextRef="#ctx0" brushRef="#br0" timeOffset="58993.1629">10803 10340 641 0,'0'0'46'16,"0"0"219"-16,0 0-94 16,0 0-64-16,0 0-33 15,0 0-19-15,0 0-27 16,-27-66-14-16,27 66-8 16,0 0-6-16,0 4-7 15,35 24 7-15,9 14 2 16,0 2 3-16,6 10-1 15,-6 3-4-15,-9-2 0 16,-3-1 0-16,-6-5 0 16,-8-7-1-16,-9-10 0 0,0-6 2 15,-9-11 0-15,0-5 0 16,8-3 4-16,-8-3 1 16,0-4 2-16,9 0 2 15,-3 0 4-15,3-26-7 16,2-10-4-16,4-7 0 15,-6-7 0-15,0-2 0 16,8-2 0-16,1 7 0 16,-1 4 0-16,10 4-1 15,-4-3-1-15,-5 10 0 16,-1 0-1-16,-8 12 0 16,0 4 0-16,0 5-1 0,-1 11-24 15,1 0-71-15,15 0-151 16,-13 5-148-16</inkml:trace>
  <inkml:trace contextRef="#ctx0" brushRef="#br0" timeOffset="59430.7629">11833 10793 529 0,'0'0'207'0,"0"0"-21"16,0 0-13-16,0 0-54 15,0 0-34-15,0 0-19 16,-32-108-46-16,32 108-8 0,0 0-12 16,0 7-11-1,0 30 11-15,0 5 14 0,0 7-2 16,0-1-5-16,8-1-5 15,7-3-1-15,-15-3-1 16,9-13 0-16,-9-6-1 16,0-7-24-16,0 2-104 15,0-8-60-15,-15-9-168 16</inkml:trace>
  <inkml:trace contextRef="#ctx0" brushRef="#br0" timeOffset="59915.1376">11508 10877 505 0,'0'0'164'0,"0"0"18"16,0 0-36-16,0 0-89 16,0 0-41-16,0 0 5 15,85-59 3-15,-33 44-1 16,7 0 3-16,2-2-7 15,7 2-9-15,-7-2-3 16,7 2-3-16,-7-1-3 16,-2 0-1-16,-16 4 0 15,-7 1-5-15,-10 3 1 16,-11 4 4-16,-13 0 1 16,-2 0 9-16,0-3-4 0,0-2 5 15,0 1 19-15,0 0-10 16,0 3 0-16,0 3 3 15,0 2 8-15,0 0-2 16,0 0-16-16,0 0-13 16,0 15-15-16,0 25 15 15,0 3 3-15,6 5 4 16,3 6 0-16,0-12 1 16,-9 1-6-16,0-6-2 15,0-5-1-15,0-10 0 16,0-3-5-16,0-6 4 15,0-3-18-15,0-6-67 16,-9-3-63-16,-8-1-43 0,-7 0-175 16</inkml:trace>
  <inkml:trace contextRef="#ctx0" brushRef="#br0" timeOffset="60258.8868">12196 10900 551 0,'0'0'77'15,"0"0"87"-15,0 0-83 16,0 0-54-16,0 0-10 16,0 0 12-16,120-32 4 15,-88 21 2-15,3-4 4 16,-9 2-14-16,1-6-3 0,-4 2-9 16,-11-5-9-16,-6 5 4 15,2-8 2-15,-8 4 10 16,0-2 11-16,0 3 12 15,0 4 13-15,-8 6-8 16,-1 4 2-16,3 2-15 16,6 4-15-16,0 0-20 15,0 9-14-15,0 18 10 16,0 16 4-16,0 10 3 16,0-1-3-16,0-1 0 15,0 5-1-15,0-2-1 16,0 0-46-16,0-10-201 15,0-17-173-15</inkml:trace>
  <inkml:trace contextRef="#ctx0" brushRef="#br0" timeOffset="60680.8528">13053 10786 725 0,'0'0'132'0,"0"0"112"15,0 0-120-15,0 0-51 16,0 0-35-16,0 0-1 16,-17 0-19-16,17 0-5 15,17-10 3-15,18 0-1 16,6 0-4-16,12-7-6 15,6 7-3-15,-7-3-1 16,1 3-1-16,-3 1 0 0,-6 1-52 16,-9 8-158-1,-18 0-143-15,-17 0-308 0</inkml:trace>
  <inkml:trace contextRef="#ctx0" brushRef="#br0" timeOffset="60915.1432">13088 10922 614 0,'0'0'93'0,"0"0"88"16,0 0-103-16,0 0-14 0,0 0 33 16,0 0-9-16,18 2-19 15,23-4 4-15,3-11-40 16,23-1-21-16,-5-2-5 15,14 10-7-15,11-3-3 16,-10 2-135-16,-34-3-380 16</inkml:trace>
  <inkml:trace contextRef="#ctx0" brushRef="#br0" timeOffset="61806.8082">14408 10622 868 0,'0'0'53'0,"0"0"112"16,0 0-122-16,0 0-30 15,0 0-5-15,0 0-3 16,-178-27-2-16,134 17 14 15,12 0 37-15,-3-12 9 16,8-5-3-16,10-5-26 0,8-8-18 16,9 0-3-16,0 3-12 15,0 10-1-15,26 4 0 16,9 8 0-16,6 3 0 16,-6 7-2-16,1 1 2 15,-1 4-1-15,-12 0 0 16,3 0 0-16,1 0 0 15,-1 21 1-15,6-1-2 16,-14 4 1-16,-9 7-5 16,-9-4 3-16,0 5-1 15,0-1 4-15,0 8 4 16,-41-4-1-16,6-3-1 0,-1-3 0 16,10 1 0-16,-6-3-2 31,14-4 1-31,1-3-1 0,8 3 1 15,0-7-1-15,9-6-1 0,0 0-3 16,0 1 3-16,0-5 1 16,0 4 1-16,27 2 2 15,-1-2-2-15,6 7 2 16,-6-7-1-16,-8 7-2 16,0-4 1-16,-1-2 0 15,-8-4-1-15,-9-2 2 16,0 1-2-16,0-1-1 15,0 6-2-15,0-1 0 0,0 5 3 16,-18 12-1-16,-26 5-58 16,-5 6-101-16,-4 0-55 15,18-8-235-15</inkml:trace>
  <inkml:trace contextRef="#ctx0" brushRef="#br0" timeOffset="61978.7402">14549 11295 1054 0,'0'0'100'16,"0"0"148"0,0 0-177-16,0 0-71 0,0 0-5 15,0 0-197-15</inkml:trace>
  <inkml:trace contextRef="#ctx0" brushRef="#br1" timeOffset="119720.7424">2286 11005 125 0,'0'0'108'0,"0"0"-16"16,0 0-10-16,0 0-19 15,0 0-6-15,0 0 12 16,0 0 19-16,0 0-7 16,-9 0 4-16,6 0-17 15,-3 0-11-15,3 0-19 16,-6 0-18-16,3 0 4 0,-2-4 5 15,8 4 1 1,0 0 1-16,0 0-7 0,0 0-3 16,0 0-9-16,0 0-4 15,0 0 0-15,0 0-6 16,0 0 2-16,0 0-4 16,0 0-4-16,0 0-3 15,0 0 2-15,0 12 1 16,0 8 4-16,0 7 2 15,0 0 0-15,0-2 2 16,0-2-1-16,0 4 1 16,0 4-1-16,0-10 0 0,0 6 3 15,14-1 1 1,-2-3 4-16,-3-2-2 0,5 1 2 16,-2-2 1-16,3 1-3 15,2-3-2-15,1 1-1 16,-1-3 4-16,1 0-4 15,0-5 2-15,-4 1 2 16,-5-4-3-16,0 1 1 16,8-4 2-16,-8 0-4 15,9 3-5-15,-1 1 1 16,7 1 4-16,2 0-5 16,-6 1-1-16,4-6 2 0,-7 1 0 15,-8-1 0 1,0-1-1-16,0-4-1 15,5 0-2-15,-2 4 2 0,6-1 5 16,-4 2-3-16,4-5 0 16,-9 0-2-16,8 0 0 15,1 5-1-15,-9-5 1 16,14 0 0-16,-3 0 7 16,4 0-4-16,2 0 4 15,1 0-5-15,-10 0-1 16,7-5 3-16,-7 0-3 15,1-2-1-15,-10 7 1 16,10-4 1-16,0-1 0 16,8-1 2-16,6-3 5 15,-6 5-4-15,1-4 2 0,-18 6-6 16,-1-1 0-16,1 1 0 16,0-2 1-16,0 0-1 15,5-3 1-15,-2 2-2 16,-3-5 1-16,5 5-1 15,-5-4 2-15,0 1 0 16,0 3-2-16,0 0 1 16,8 0 1-16,-8-3-1 15,0 3-1-15,-9-4 2 16,8 4 0-16,10-2-1 16,-12 2 2-16,3-1-2 15,-6-3 3-15,5 4-4 0,1-7 5 16,0 8-1-16,-3-7-1 15,3 4 1 1,-1-2 0-16,-8-2 1 0,9-1 0 16,0 3-1-16,0-2-3 15,-1 3 1-15,1 0 1 16,0-3 0-16,6 0-3 16,-12 1 3-16,2 3-1 15,4-3-1-15,-6 0 2 16,3 0-2-16,3-2 4 15,-6-3-1-15,3-2-1 16,2 7 0-16,-8-7-1 16,9 6 5-16,0-5-4 0,-9 2 2 15,0-3 2 1,0 1-2-16,0 0-1 0,9 0 0 16,-9-5 1-16,0 4-1 15,0-3 1-15,8-2-1 16,-8 0 3-16,0 4-2 15,0-2-3-15,0 0 0 16,0 4 1-16,0 0-1 16,0 1 0-16,0-2 0 15,0 0 0-15,0 2 1 16,0-2 0-16,0 2 0 16,0-2 0-16,0 7-2 15,0-7 0-15,0 2 1 16,0-2 0-16,0-2 0 15,0 0-1-15,-8-1 0 0,-1 0 5 16,9-4-4-16,-9 4 3 16,9-2 1-16,-9 6-1 15,9-1 0-15,-8-2-5 16,2 1 2-16,-3-2-2 16,6 0 1-16,-6-2-1 15,3 5 1-15,3-5 0 16,-2 7-1-16,2-2 1 15,-12 2 2-15,6-2-2 16,0 7 0-16,1-7-1 16,8 2 1-16,-9 2 2 15,0-2-1-15,0 3 0 0,-8-1-2 16,8-2 0-16,0-2 2 16,-8 0 2-16,2 2-3 15,6-2 2-15,-8 5-2 16,8-4-1-16,-9 1 0 15,1-2 1-15,8 2-1 16,-6-2 0-16,-2 3 1 16,5-2-2-16,-3 5 3 15,-11 0-2-15,17 1 0 16,-8 3-2-16,-1-3 2 16,1 5-2-16,2 0 1 15,6 0 1-15,-2-1 1 16,5 2-1-16,-3-3 0 0,0 2-2 15,0 0 2-15,1 0-1 16,-1 0 1-16,-9-2 0 16,9 1 1-16,-5 2-1 15,2-3 1-15,3 3-2 16,1-2 1-16,-7 1-4 16,6 0 2-16,-8 4-1 15,-1-2 0-15,0 2 2 16,10 1-1-16,-7-5-1 15,3 5 2-15,-5 0 0 16,-1 0-2-16,4 0-4 16,-13 0 4-16,10 14-5 0,-1 2 3 15,-5 1 0 1,2 10 4-16,-2-5-3 0,-4 3-1 16,10-2 4-16,-1 1 0 15,10-5-1-15,-1 2 0 16,0-6 1-16,0-3-3 15,3-6 4-15,6-3 0 16,0-3 0-16,0 0 3 16,0 0-2-16,0 0 3 15,0 0-2-15,0 0-2 16,0 0-5-16,0 0-27 16,0 0-48-16,0 5-52 15,-8-5-169-15,-10 0-392 16</inkml:trace>
  <inkml:trace contextRef="#ctx0" brushRef="#br1" timeOffset="120408.3302">2602 9800 429 0,'0'0'93'16,"0"0"89"-16,0 0-66 16,0 0-55-16,0 0-7 15,0 0 6-15,0 0-5 16,0-11-7-16,0 11-16 15,0 0-26-15,0 0-5 16,0 0-1-16,0 0-2 16,-9 9 2-16,0 9 15 15,-6 2-3-15,-2 6-4 16,-1 1-3-16,-8 1 1 16,8-1 1-16,-8-2-2 15,9-2 1-15,8-7 1 0,-6 0-4 16,6-1 3-16,6-3-1 15,3-3 1-15,-5-3-1 16,5 6-3-16,0-7 3 16,0 9 1-16,0-6 3 15,0 2-3-15,0-1 7 16,0-3 4-16,0 0 8 16,5-2-11-16,4 3-1 15,0 2-7-15,-6-1 3 16,3 0-4-16,3-6-2 15,-1 7 7-15,1-8-1 16,17 2 7-16,7 1-2 16,11-4 4-16,8 4-2 0,1-4-10 15,-12 4-4-15,-6 1 1 16,-3-3-2-16,-20-2-1 16,-6 5-1-16,-6-5 1 15,0 0-2-15,0 0 2 16,0 0-2-16,0 0 2 15,0 0 4-15,0 0-4 16,0 0 0-16,0 4-36 16,0-1-141-16,-32-3-420 15</inkml:trace>
  <inkml:trace contextRef="#ctx0" brushRef="#br1" timeOffset="124072.6356">4466 11713 224 0,'0'0'202'15,"0"0"-126"-15,0 0 39 16,0 0-79-16,0 0 3 16,0 0-2-16,0 0-6 15,-35-22 6-15,35 17 19 0,0-3-21 16,0 4-8-16,0 3-5 15,0 1 1-15,0 0-11 16,0 0-3-16,0 0-3 16,0 0-1-16,0 0-5 15,9 0 4-15,8 0 3 16,10-4-1-16,8 4 5 16,6-5-4-16,-6 3-3 15,6-2-1-15,-6-2 0 16,0 1-1-16,0-5 3 15,-9 5 4-15,-2 0 3 16,-15-2-8-16,8 2-4 0,-8 5-7 16,-9 0-42-16,0 0-84 15,0 0-126-15,0 0-70 16</inkml:trace>
  <inkml:trace contextRef="#ctx0" brushRef="#br1" timeOffset="124377.896">4653 11523 470 0,'0'0'61'15,"0"0"155"-15,0 0-73 16,0 0-41-16,0 0-9 16,0 0-18-16,-32-32-46 15,32 32-25-15,0 15-3 16,0 16-1-16,0 11 10 16,0-1-1-16,15-2-6 15,-6-2-2 1,-1 3-1-16,-8-4-57 15,0-21-204-15</inkml:trace>
  <inkml:trace contextRef="#ctx0" brushRef="#br1" timeOffset="125299.901">4507 10115 470 0,'0'0'56'16,"0"0"111"-16,0 0-88 15,0 0-16-15,0 0 3 16,0 0 17-16,-6 0 4 16,6 0-9-16,0 0-24 15,0 0-6-15,0 0-7 16,0 0-3-16,0 0 0 15,0 0-7-15,0 0-6 16,0 0-5-16,0 0-7 0,0 0-2 16,0 0-2-1,0 0-2-15,0 0-4 0,0 0-3 16,32-5 2-16,21-7 3 16,23-3-1-16,0 3-3 15,-6 3-1-15,-17 3 0 16,-9 1 5-16,-21 4-5 15,-14 1 2-15,-9 0-2 16,0 0 0-16,0 0 1 16,0 0-2-16,0 0-11 15,0 0-123-15,-32 0-376 16</inkml:trace>
  <inkml:trace contextRef="#ctx0" brushRef="#br1" timeOffset="128608.7015">1779 14035 899 0,'0'0'13'0,"0"0"54"0,0 0 34 16,0 0-21-16,0 0-51 16,0 0-14-16,0 0-10 15,-47-53-5-15,47 61-7 16,0 32-1-16,30 14 8 15,2 20 3-15,3 1 4 16,9 4-3-16,-9-5 0 16,-3-15 0-16,3-10-4 15,-2-13 0-15,-16-12 5 16,-5-9-5-16,-3-10 1 16,-9-2 1-16,5-3 0 15,-5 0 12-15,9 0 35 16,-9-8 15-16,0-24-27 0,9-5-37 15,-9-12 4-15,9-1-1 16,-9-5 0-16,17 0 5 16,-8-3-2-16,15 15-5 15,-7 6 1-15,4 5-2 16,-7 5 0-16,4 5 0 16,-1 10-2-16,-8 2-9 15,9 10-70-15,-4 0-116 16,-11 22-183-16</inkml:trace>
  <inkml:trace contextRef="#ctx0" brushRef="#br1" timeOffset="129327.6036">2660 14500 834 0,'0'0'3'15,"0"0"109"-15,0 0-103 16,0 0-8-16,0 0 2 16,-32 139 1-16,32-83 0 15,0-1 6-15,0-8 1 16,0-9-5-16,0-11 5 15,0-6 1-15,0-10 0 16,0-6-3-16,0 1 1 16,0-6-4-16,0 0 7 15,-9 0 57-15,0-26 15 0,1-10-74 16,-1-19-4-16,0-10-4 16,9-10 4-16,0 0-2 15,0 2-3-15,0 14 8 16,0 11 1-16,18 11 7 15,8 10 4-15,-3 9-9 16,-5 4-5-16,0 14 2 16,-10 0-3-16,1 0-7 15,17 0-2-15,1 15-3 16,17 23 5-16,-3 5 4 16,3 5 3-16,-3-1-2 15,-12 2-1-15,-6-5-2 16,-14-4 0-16,0-2 0 0,-9-6-1 15,0-5 5-15,0-5-5 16,0-5-1-16,0-2 0 16,0-7-1-16,0 0-3 15,0-4-59-15,-18-4-56 16,-14 0-49-16,-12 0-177 16,0-4-179-16</inkml:trace>
  <inkml:trace contextRef="#ctx0" brushRef="#br1" timeOffset="129530.6896">2663 14680 479 0,'0'0'76'0,"0"0"90"15,0 0-16-15,0 0-79 16,0 0-38-16,0 0-22 16,-35-9 6-16,44 2 9 15,32-4 13-15,3-6-16 16,14 2-14-16,4-5-9 15,14 4-4-15,-6-5-90 16,18-2-183-16,-21-3-276 16</inkml:trace>
  <inkml:trace contextRef="#ctx0" brushRef="#br1" timeOffset="130124.4527">3357 14418 707 0,'0'0'84'0,"0"0"70"0,0 0-143 16,0 0-6-16,0 0 13 16,0 0 30-16,-6 114-5 15,12-77-4-15,3 2-5 16,-1-8-24-16,-8 1 1 16,0-12-6-16,0-3-2 15,0-7-1-15,0 1-2 16,0-11 1-16,0 0 0 15,0 0 7-15,0 0-1 16,0-6 6-16,-17-22-7 0,-7-8-5 16,7-15 3-1,8-10 2-15,9-3-5 0,0 5-1 16,0 12 4-16,32 8 2 16,12 7-6-16,-9 11 2 15,9 10-1-15,-12 11-1 16,3 0-3-16,-2 0-3 15,-4 28-1-15,-12-1 2 16,-11 5-1-16,-6 8 2 16,0 0 4-16,-14-4 1 15,-21-8-1-15,-1-7 2 16,19-15-2-16,17-1 0 16,0-5-5-16,0 0-11 15,0 0-25-15,9 0 10 16,32 0 6-16,-6 0 18 0,9 0 4 15,-9 0-5-15,6 4 5 16,-15 14-3-16,0 4 1 16,-8 1 2-16,-18 1 0 15,0 3 3-15,0-2 10 16,-44 3 2-16,-14-7 1 16,-4-1 1-16,1-9-3 15,-15 1-7-15,8-8-1 16,7-4-3-16,26 0-22 15,2-16-159-15,25-26-440 16</inkml:trace>
  <inkml:trace contextRef="#ctx0" brushRef="#br1" timeOffset="130624.4524">4791 14494 607 0,'0'0'83'15,"0"0"159"-15,0 0-144 16,0 0-17-16,0 0-29 16,0 0-13-16,0-6-4 15,35-9-9-15,18-2-3 0,5 2-15 16,18-2 0-16,-5 2-8 16,-1 3 2-16,-12 3-4 15,1 9-11-15,-24 0-105 16,-26 0-107-16,-9 13-242 15</inkml:trace>
  <inkml:trace contextRef="#ctx0" brushRef="#br1" timeOffset="130796.3551">4808 14671 569 0,'0'0'226'16,"0"0"-129"-16,0 0 4 0,0 0-72 15,293-59 5-15,-164 38-8 16,0 4-8-16,-27 7-18 16,-23 0-71-16,-55 1-341 15</inkml:trace>
  <inkml:trace contextRef="#ctx0" brushRef="#br1" timeOffset="131327.611">5830 14201 828 0,'0'0'26'0,"0"0"216"15,0 0-128-15,0 0-24 16,0 0-33-16,0 0-31 16,-26-54-12-16,26 54-12 15,0 6-2-15,0 26-8 0,11 13 8 16,21 5 9-1,12 12-5-15,-3-3-2 0,-6-4 1 16,1-6-1-16,-10-7-2 16,-3-8 1-16,-11-7-1 15,3-7 0-15,-12-12 0 16,2-5 1-16,-5-3 0 16,0 0 3-16,0 0 5 15,0-22 5-15,0-14-7 16,9-8-3-16,0-11-1 15,9-9-2-15,-1-4 5 16,1 3-3-16,5 5-3 0,3 18 0 16,1 6-1-16,-10 10 1 15,10 9-2-15,-1 12-24 16,6 5-59-16,-5 8-111 16,-10 28-133-16,-8-1-265 15</inkml:trace>
  <inkml:trace contextRef="#ctx0" brushRef="#br1" timeOffset="131702.5863">6629 14569 511 0,'0'0'476'0,"0"0"-362"16,0 0 89-16,0 0-142 16,0 0-25-16,0 0-26 15,0 0-10-15,-50-24-4 16,50 60 4-16,9 6 7 15,14 11 1-15,-5 0 2 16,-1-2-2-16,-8-5-6 16,-9-10 0-16,0-4-2 0,0-5-3 15,0-5-5-15,0-12-68 16,-26-5-160-16,-6-5-256 16</inkml:trace>
  <inkml:trace contextRef="#ctx0" brushRef="#br1" timeOffset="132109.1066">6442 14685 784 0,'0'0'46'0,"0"0"155"16,0 0-109-16,0 0-71 15,0 0-11-15,0 0 3 0,266-116 6 16,-199 94 0-16,-5 1-11 15,-13 4-6-15,4-4-1 16,-12 6-2-16,-15 2-14 16,1 4-7-16,-18 3 6 15,-1 6 0-15,-8-4 12 16,0 4 4-16,0 0 2 16,0 0 1-16,0 0-3 15,0 0-1-15,0 0-12 16,0 4-5-16,9 24 18 15,0 4 16-15,0 17-1 16,-9-2 1-16,17 5 5 16,-11-2-4-16,-3-4 0 0,3-7-6 15,-6-11-4-15,0-9-1 16,0-2-2-16,0-11-1 16,0 3-3-16,0-5-2 15,0-4-102-15,-32 0-149 16,5 0-443-16</inkml:trace>
  <inkml:trace contextRef="#ctx0" brushRef="#br1" timeOffset="132468.9489">7100 14740 730 0,'0'0'74'15,"0"0"64"-15,0 0-83 16,0 0-26-16,0 0 7 0,0 0-13 15,182-7-6-15,-147-8-3 16,-9 5 0-16,6-7-11 16,-14 2 0-16,-9-6-3 15,-1-2-8-15,-8-1-11 16,0-7 9-16,0 1 2 16,0 3 8-16,-8 7 0 15,-1 8 20-15,0 7 2 16,3 5 21-16,6 0-5 15,0 0-21-15,0 5-16 0,0 33 1 16,0 5 18 0,0 11 24-16,0 3-8 0,0-2-11 15,0-2-14-15,0-6-7 16,0 1-3-16,6-5-1 16,-3-11-23-16,3-11-125 15,-6-8-130-15,0-13-374 16</inkml:trace>
  <inkml:trace contextRef="#ctx0" brushRef="#br1" timeOffset="132765.8303">7978 14577 915 0,'0'0'75'16,"0"0"124"-16,0 0-105 15,0 0-59-15,0 0-7 16,0 0-1-16,187-72 0 16,-125 61-5-16,5-1-6 15,4-2-8-15,-4 2-5 16,-6 1-2-16,1 7-1 15,-12-1-13-15,-24 5-107 16,-17 0-193-16,-9 0-487 0</inkml:trace>
  <inkml:trace contextRef="#ctx0" brushRef="#br1" timeOffset="132937.6505">8116 14712 458 0,'0'0'511'0,"0"0"-399"15,0 0 97-15,0 0-126 16,257-41-39-16,-137 14-24 16,0-5-13-16,-8 1-7 15,-25 4-80-15,-37-7-456 16</inkml:trace>
  <inkml:trace contextRef="#ctx0" brushRef="#br1" timeOffset="146251.4587">9506 14174 433 0,'0'0'94'0,"0"0"56"15,0 0-52-15,0 0-30 16,0 0 1-16,0 0-18 16,0 0 5-16,9-38-2 15,-9 38-2-15,0 0-6 16,0 0-8-16,0 0-5 16,0 0-9-16,0 0-9 0,0 0-12 15,0 0-3-15,0 11-9 16,0 16 6-16,0 16 3 15,0 10 11-15,0-1 10 16,-9 3-9-16,-9-3 5 16,10-4-7-16,2-10 3 15,6-6-8-15,-3-5-2 16,3-10 2-16,0-4-5 16,0-5 2-16,0 1-2 15,-6-7 0-15,6 3-3 16,-12 6-113-16,-11-2-167 15,-3-9-226-15</inkml:trace>
  <inkml:trace contextRef="#ctx0" brushRef="#br1" timeOffset="147035.4428">9816 14334 453 0,'0'0'105'0,"0"0"56"15,0 0-99 1,0 0-25-16,0 0 20 0,0 0 9 15,0-86-29 1,18 71 7-16,-1-3-11 0,7 1-3 16,2 2-10-1,0-6 0-15,10 10-12 0,-4-4-7 16,3 10 3-16,-9 0-2 0,-8 5 2 16,5 0-4-1,-5 10-8-15,-7 24 8 0,-5 6 0 16,-6 7 9-1,0 2-6-15,-6 6 2 16,-23-7 4-16,-3 3-8 16,-3-6 0-16,9-9 3 0,2-3-3 15,-2-11-1-15,8-1 2 16,9-10 0-16,1-7-2 16,8 0 2-16,0-1 0 15,0-3 1-15,0 0 2 16,0 5-4-16,0-5 6 15,0 0-3-15,0 0-2 16,0 4 1-16,0-4 0 16,0 0-1-16,8 0 3 15,36 0 5-15,15-9 7 16,11 2 4-16,6-4 0 0,9 2-2 16,-15-2-5-1,-17 6-7-15,-21 0-1 0,-14-1-6 16,-9 6 0-1,-9 0 0-15,8 0-7 0,-8 0-15 16,0 6-67 0,0 7-145-16,0-9-222 0</inkml:trace>
  <inkml:trace contextRef="#ctx0" brushRef="#br1" timeOffset="150887.4713">10975 14306 295 0,'0'0'83'0,"0"0"-3"16,0 0-42-16,0 0-5 15,0 0 4-15,0 0 1 16,0 0 0-16,-17 0 21 16,17 0 5-16,0 0 0 15,0 0-1-15,0 0-13 16,0 0-5-16,0 0-6 15,0 0-13-15,-9 0-5 16,9 0-1-16,0 0 1 16,0 0-5-16,0 0 0 15,-9 0-4-15,9 0-5 16,0 0-7-16,0 0 1 16,0 0 1-16,0 0-1 0,0 0 3 15,0 0 4-15,0 0 2 16,0 0-5-16,0 0-2 15,18 0 9-15,26 0 15 16,23 0-11-16,9 0-7 16,-6 0-2-16,-11 0-2 15,-15 0 1-15,-9 0-2 16,-18 0-4-16,-8 0 6 16,-9 0-2-16,0 0-3 15,0 0 4-15,0 0-5 16,0 0-1-16,0 0-11 15,0 0-82-15,-26 0-180 0</inkml:trace>
  <inkml:trace contextRef="#ctx0" brushRef="#br1" timeOffset="153387.6577">11842 14201 480 0,'0'0'64'0,"0"0"96"15,0 0-112-15,0 0-14 16,0 0-2-16,0 0 28 15,0 0-12-15,61-112 3 16,-43 99-4-16,-1-1-2 16,7-3-13-16,2 7-1 15,0-3-16-15,1-2-5 0,5 6 0 16,-6 6-2-16,-8 3-3 16,-10 0-5-16,10 3 0 15,-9 29-8-15,0 5 8 16,-9 5 10-16,0 11-9 15,0 0 5-15,-27 2-4 16,-25-3-1-16,-7-1 0 16,-11-6-1-16,11-12 1 15,15-7 1-15,12-15 0 16,15-5-1-16,14-6 0 16,3 0 2-16,0 0-2 15,0 0 1-15,0 0-1 16,0 0-1-16,0 0-2 15,0 0 1-15,0 0 1 0,11 0 3 16,30 0 4-16,12-6-5 16,6 0 1-16,11-8 3 15,6 6 1-15,3-1-1 16,-21-1 1-16,-14 5-1 16,-17 2-3-16,-13 3-3 15,-11 0-4-15,-3 0 0 16,0 0-33-16,0 0-150 15,0 0-113-15,-26 0-206 16</inkml:trace>
  <inkml:trace contextRef="#ctx0" brushRef="#br1" timeOffset="153731.4131">12614 14136 415 0,'0'0'203'0,"0"0"-48"16,0 0-18-16,0 0-101 15,0 0-26-15,0 0-9 16,62 34 22-16,-18 2 2 15,5 5 8-15,-5-3-4 0,15-4-6 16,-15-7-4-16,0-4-5 16,-12-6-9-16,-6-6-3 15,-8-3-4-15,-10-4 1 16,-8 0-48-16,0-4-34 16,0 0-46-16,0 0-37 15,0-16-182-15</inkml:trace>
  <inkml:trace contextRef="#ctx0" brushRef="#br1" timeOffset="153965.8283">13044 14126 365 0,'0'0'83'0,"0"0"78"16,0 0-8 0,0 0-36-16,0 0-57 0,0 0-32 15,-26-5-23-15,0 37 44 16,-6 5-5-16,-4 3-14 15,1-5-11-15,9-3-15 16,11-5 1-16,7-9-3 16,-1-4 0-16,9-4-4 15,-9-3-35-15,-9-3-103 16,-8 1-145-16,-9-5-148 16</inkml:trace>
  <inkml:trace contextRef="#ctx0" brushRef="#br1" timeOffset="154137.732">12538 14354 621 0,'0'0'109'0,"0"0"42"16,0 0-105-16,0 0-16 16,0 0 5-16,0 0-5 15,302-80-17-15,-200 54-11 16,0 3-2-16,-17 8-66 15,-50-10-285-15</inkml:trace>
  <inkml:trace contextRef="#ctx0" brushRef="#br1" timeOffset="156111.0698">851 10915 498 0,'0'0'151'0,"0"0"33"0,0 0-86 16,0 0-73-1,0 0-25-15,0 0-10 16,-8 58 10-16,8-8 10 0,0 9-2 16,0-6 3-1,0 1 5-15,0-8-5 0,-9-6 2 16,0-9-7-16,0-11 2 0,1-8-6 16,-1-6 1-1,9-6 1-15,-9 0 4 0,9 0 14 16,-9-6 33-1,0-15-28-15,1-8-17 0,-1-11 8 16,9-5 6 0,-9-8-17-16,9-2-3 0,0 4-2 15,0 7-2 1,0 13 0-16,9 4 0 0,8 17 0 16,-8 0 0-16,0 3-1 15,0 7 0-15,8 0 1 16,1 0-8-16,8 21 0 15,6 7 3-15,-5 9 5 16,5 2 2-16,-12-7 0 16,-5-1-1-16,-3-4 0 15,-6-2-1-15,2-9-1 16,-8-1-6-16,0-2-12 0,0-4-25 16,0-3-40-1,-8 6-99-15,-10-3-68 0,-17-4-133 16</inkml:trace>
  <inkml:trace contextRef="#ctx0" brushRef="#br1" timeOffset="156261.0133">740 11241 481 0,'0'0'91'0,"0"0"8"16,0 0-31-16,0 0-32 0,0 0-11 15,0 0-15 1,229-64-10-16,-186 49-136 0</inkml:trace>
  <inkml:trace contextRef="#ctx0" brushRef="#br1" timeOffset="158895.2788">13524 14291 450 0,'0'0'20'16,"0"0"86"-16,0 0-32 16,0 0-36-1,0 0 0-15,0 0 1 0,0 0 1 0,36-90 6 16,-19 74 16-16,1-3-17 16,8 4-8-1,-3 0 2-15,-5 0-25 16,8 3-4-16,1 2 5 15,-1-5 5-15,6 3-9 0,3 7 2 16,0-2-2-16,-8 7-1 16,5 0-4-16,-14 0-6 15,-1 17-11-15,-8 15 7 16,0 6 4 0,-9 9 7-16,0 6-1 0,0-3-5 15,-35-1 3-15,8-7-4 16,-14-1 4-16,6-10-4 15,9 3 0-15,-9-13 0 16,2 1 2-16,16-5 2 16,-1-7-3-16,10-5 1 0,-1 0-2 15,9-2 1-15,0 1-1 16,0-4 2-16,0 0-2 16,0 0 2-1,0 0 2-15,0 0 0 16,0 0 0-16,0 0-3 0,0 0 2 0,0 0-1 15,0 0 8 1,35 0 1-16,18-8-6 16,14-1 1-16,9 4 7 0,-15 0-6 15,10 5 2 1,-22-7-2-16,-5 7 0 16,-9 0 1-16,-11 0-2 15,2 0-3-15,1 0 3 16,-10 0-6-16,7 0 1 0,-7-2-2 15,-8 2-1-15,-9 0-116 16,0-8-217-16</inkml:trace>
  <inkml:trace contextRef="#ctx0" brushRef="#br1" timeOffset="159428.2943">14572 14297 572 0,'0'0'56'15,"0"0"172"-15,0 0-122 0,0 0-21 16,0 0-43-16,0 0-4 16,-9-12-1-16,45 1-19 15,7-6 4 1,7 2-4-16,12-2 6 0,5 2-4 0,-6-5-3 16,7 8-5-16,-7-4-6 15,-8 7-5 1,-12 3 0-16,-15 2-1 15,-17 4-7-15,-9 0-46 16,0 0-89-16,0 4-42 0,0 11-29 16,-9 8 0-16,-17-7-105 15</inkml:trace>
  <inkml:trace contextRef="#ctx0" brushRef="#br1" timeOffset="159763.0751">14692 14373 172 0,'0'0'86'16,"0"0"69"-16,0 0-37 16,0 0-33-16,0 0 8 15,0 0-13-15,-17 4-7 0,17-4-10 16,0 0-25-16,0 0-7 16,0 0-11-1,0 0-6-15,0 0-1 16,0 0-3-16,0 0 5 15,0 0 5-15,17 0 27 0,18 0 23 16,18 0-4-16,14-8-23 0,4-5-11 16,5 3-13-16,3-7-7 15,-12 0-3-15,0 7-2 16,-5-1-7-16,-27-1 5 16,-3 7-5-16,-23 1 0 15,-9 4 0-15,0 0-14 16,0 0-97-16,-41 15-113 15,-29 2-230-15</inkml:trace>
  <inkml:trace contextRef="#ctx0" brushRef="#br1" timeOffset="162014.6061">16264 13982 699 0,'0'0'30'0,"0"0"81"16,0 0-23-16,0 0-48 15,0 0-29-15,0 0-6 0,0 0-3 16,-205 8 2-16,196 24 1 16,9 2 4-16,0 4 0 15,0-1 3-15,44-6 0 16,15 5 2-16,2-9-1 16,6 5 3-16,-14-9-12 15,-3 3 1-15,-15 2-4 16,-9-1-1-16,-26 0 3 15,0 5 6-15,0-2-8 16,-26-3 0-16,-9-6 1 16,-6-5-1-16,-3-4 1 15,9-8 0-15,9-2 2 16,-7-2-2-16,16 0 1 0,-1-6-2 16,9-15-1-16,1-1-8 15,8-1-19-15,0-4 15 16,8-1 12-16,28 0 0 15,8-3 5-15,-4-4 0 16,13-6-2-16,-3-4-2 16,-15 5 2-16,-9 2 4 15,-8 0-2-15,-18 6 4 16,0 11 15-16,0 4-22 16,0 0 9-16,-26 8-4 15,-10 3-7-15,-13 6-5 16,-4 0-33-16,9 22-55 15,3-1-49-15,6 0-122 16,17-15-300-16</inkml:trace>
  <inkml:trace contextRef="#ctx0" brushRef="#br1" timeOffset="162514.6096">16788 13986 716 0,'0'0'37'15,"0"0"134"-15,0 0-28 16,0 0-70-16,0 0-47 16,0 0-14-16,17-38-8 15,-8 70 4-15,17 10 14 16,1 23-1-16,5 6-9 15,-6 9-2-15,1-6 2 0,8 0-7 16,-9-15-2-16,-2-16 2 16,-7-5-2-16,1-17-2 15,-10-6-1-15,1-13 3 16,0-2 4-16,-9 0 26 16,9 0 39-16,-9-32-6 15,17-12-44-15,1-15-15 16,5-14-4-16,4-18-3 15,-1-21-1-15,18-6-64 16,-3-5-271-16</inkml:trace>
  <inkml:trace contextRef="#ctx0" brushRef="#br1" timeOffset="200784.9979">19580 9095 266 0,'0'0'115'15,"0"0"16"-15,0 0-81 16,0 0-3-16,0 0 15 15,0 0 0-15,0 0-11 16,0 0-9-16,-138 30 6 16,112-22 6-16,-9 2-9 0,12-4-11 15,5-1-14 1,0-1 0-16,10-4 2 0,-1 0-2 16,9 0 2-16,0 0-2 15,0 0-4-15,0 0 1 16,0 0-15-16,0 0-1 15,26-6 3-15,33-7-2 16,20-4 10-16,14 3-12 16,10 1-1-16,8-2 1 15,9-2 0-15,-15 7-7 16,-11-3 7-16,-27 4 6 16,-14 7-6-16,-18-1 0 15,-17 3-5-15,-1 0-15 0,-11 0-6 16,-6 0-30-16,9 0-18 15,-9-1-4-15,0-5-29 16,0 1-22-16,0-1-72 16,0-3-247-16</inkml:trace>
  <inkml:trace contextRef="#ctx0" brushRef="#br1" timeOffset="201363.1108">20171 8924 114 0,'0'0'79'16,"0"0"45"-16,0 0-32 15,0 0-41-15,0 0 8 0,0 0 5 16,-76-10-8-16,59 10-2 16,-1 0 7-16,0 0-10 15,1 0-9-15,2 0 9 16,6 0-13-16,1 0 0 15,8-1-7-15,0 1-7 16,0 0-14-16,0 0 1 16,0 0-2-16,0 0 0 15,0 0-7-15,0 0 1 16,0 0-1-16,17 0 6 16,15 0 2-16,-5 0 8 15,8 0-6-15,9 0-6 16,-3 0 1-16,3 0 0 15,-18 0-4-15,6 0-3 0,-14 1 3 16,-9-1-2-16,-1 3 0 16,1-3 0-16,0 0-1 15,-9 2-1-15,0 1 1 16,9-1-3-16,-9 2 0 16,0 0 3-16,0 4-3 15,0 3 3-15,0 5 5 16,0 11-5-16,-27-2 10 15,-8 9-9-15,3 1 4 16,6-3-4-16,-1 0 0 16,10-3 0-16,8-3 0 0,0 1 0 15,0-7 0 1,4-3-1-16,5-9 0 0,0-6-1 16,0-2 1-16,0 7-5 15,0-7-11-15,0 0-122 16,0 0-222-16</inkml:trace>
  <inkml:trace contextRef="#ctx0" brushRef="#br1" timeOffset="203644.6467">21032 8811 267 0,'0'0'115'0,"0"0"5"15,0 0-19-15,0 0-42 16,0 0 10-16,0 0 3 16,-44-17-10-16,17 17-39 15,-14 2-6-15,-2 13 0 16,16 2 11-16,-8-4 6 16,20 1-11-16,7-3-14 15,8 4-6-15,0 2-3 16,0 2 0-16,32-1 2 15,12-2 2-15,8 5-2 16,7-6 0-16,-15 2-1 16,0 4 0-16,-12-1-1 0,-14 3 0 15,-10 4 0 1,-8 0 0-16,0 5 1 0,-35-2 2 16,-15 2 3-16,-11-9-1 15,-6-1-3-15,5-7 0 16,4-3-2-16,-4-12 0 15,12 0-31-15,7 0-87 16,7-24-106-16,28-18-195 16</inkml:trace>
  <inkml:trace contextRef="#ctx0" brushRef="#br1" timeOffset="204129.2048">21152 8544 535 0,'0'0'44'15,"0"0"170"-15,0 0-121 16,0 0-64-16,0 0 8 16,0 0-16-16,35-31-19 15,-12 78 4-15,4 13 20 16,-1 16-7-16,0 1 6 15,1 3-2-15,5-1-7 16,-6-7-6-16,-8-3-6 0,-1-7-4 16,1-11 0-1,-9-9 2-15,-1-16-1 0,-8-9 4 16,0-7-5-16,0-10 3 16,0 0 7-16,0 0 9 15,0-17-3-15,0-15-10 16,0-10-6-16,0 0 1 15,0 1-1-15,0 2 0 16,0 12-1-16,24 11 1 16,-7 4 0-16,10 3-5 15,8 9 1-15,-9 0-7 16,6 22 7-16,3 13-2 16,-8-1 6-16,-1 10 0 15,-17-3-1-15,0-4 0 0,-9 7-2 16,0-9-21-16,0-6-119 15,0-12-110-15,0-16-181 16</inkml:trace>
  <inkml:trace contextRef="#ctx0" brushRef="#br1" timeOffset="205019.8709">22191 9014 450 0,'0'0'43'0,"0"0"127"16,0 0-60-16,0 0-37 16,0 0-4-16,0 0-27 0,-173-33-10 15,132 51-4-15,-3 9 0 16,9 3-11-16,9 4-3 15,17-2-9-15,9 0-5 16,0-6 0-16,0-4 1 16,26-7 0-16,1 0 2 15,8-8-1-15,-18-2 1 16,7-5-3-16,-16 0 3 16,10 0 4-16,-18-1 4 15,9-14-9-15,-9-11 1 16,9-1-3-16,-9 0 0 15,17-5 1-15,-8 4-1 0,26 3-1 16,-3 2 0-16,12 8 0 16,9 3-1-16,5 3 1 15,-5 9 0-15,6 0-4 16,-16 10 5-16,-7 17 1 16,-4 12 6-16,-23 3 1 15,-9 6 1-15,0-1-5 16,0 2 4-16,-24-12-5 15,-2-12-1-15,8-10-2 16,1-12 3-16,8-3 4 16,0 0 20-16,0-18 15 15,-8-22-33-15,17-14 3 16,0-5-6-16,0-5-5 0,0 6 0 16,0 3-1-1,17 8 0-15,10 13 1 0,-1 9-1 16,-8 10 2-16,-1 8 3 15,-2 7-4-15,2 0-1 16,10 0-2-16,8 22-3 16,0 10 5-16,6 11-1 15,-6-1 3-15,0 7-2 16,-17-6 2-16,5-1 0 16,-14-10-2-16,0-5 0 15,-1-1 0-15,-8-11-1 16,0-4-6-16,0-5-50 15,0-6-80-15,0 0-124 16,0-11-187-16</inkml:trace>
  <inkml:trace contextRef="#ctx0" brushRef="#br1" timeOffset="205285.4772">22773 8939 549 0,'0'0'45'15,"0"0"136"-15,0 0-103 16,0 0-70-16,0 0 12 16,0 0 17-16,62 33-1 15,-45-6 11-15,1 5-19 16,-1 0-15-16,-17 6-3 16,9 1-1-16,-9 2-4 0,0-5-2 15,0 1-3-15,0-3-2 16,0-7 2-16,0-7-11 15,-9-9-60-15,-8-4-39 16,-1-7-50-16,1 0-64 16</inkml:trace>
  <inkml:trace contextRef="#ctx0" brushRef="#br1" timeOffset="205535.5539">22671 9167 488 0,'0'0'41'0,"0"0"81"0,0 0-77 16,0 0-31-16,0 0 18 16,0 0 26-16,0-15 16 15,17-4-1-15,27-3-18 16,-3 1-18-16,12-1-3 15,8 0-14-15,-2 7-18 16,-7-2-2-16,7 7-25 16,-33-2-253-16</inkml:trace>
  <inkml:trace contextRef="#ctx0" brushRef="#br1" timeOffset="206457.7675">23745 8752 658 0,'0'0'92'16,"0"0"143"-16,0 0-125 16,0 0-59-16,0 0-22 15,0 0-20-15,-9-6-7 16,27 54 1-16,17 16 6 15,6 9-1-15,-6 4-7 16,0-1 3-16,0-8-3 16,-3-13-1-16,-5-18 2 15,-10-10 0-15,-8-17-2 16,-9 0 4-16,9-10 1 0,-9 0 12 16,0-15 53-1,0-18-28-15,0-13-32 0,0-8-4 16,0 1-1-16,0-6-2 15,0 6 3-15,0 7-5 16,0 6 3-16,17 8-7 16,-8 9 3-16,14 9-5 15,-14 9-3-15,9 5-32 16,8 0-96-16,-17 10-88 16,-9 15-235-16</inkml:trace>
  <inkml:trace contextRef="#ctx0" brushRef="#br1" timeOffset="206832.9624">24517 9014 660 0,'0'0'62'15,"0"0"141"-15,0 0-126 16,0 0-63-16,0 0-9 16,0 0 4-16,-137 117 0 15,119-73-3-15,18-2 19 16,0-5-11-16,0-12-2 16,18-6-12-16,26-10 3 0,6-9-2 15,2 0 14-15,1-4 6 16,-12-23-10-16,-6-1 5 15,-17-13-10-15,-1 1-1 16,-17 0 3-16,0 3 0 16,0 10 2-16,-26 9-10 15,-9 9-1-15,-6 9-12 16,-3 0-24-16,-9 22-116 16,3 10-147-16,6-4-290 15</inkml:trace>
  <inkml:trace contextRef="#ctx0" brushRef="#br1" timeOffset="207207.9678">25024 8823 781 0,'0'0'180'0,"0"0"21"0,0 0-107 16,0 0-46-16,0 0-26 15,0 0-22-15,-9 35 5 16,27 11 8-16,8 5 6 15,-9 7-3-15,1-3-8 16,0 2-6-16,-4-7-1 16,-5-8-1-16,-9-5 0 15,9-3 0-15,-9-11-51 16,0-9-139-16,0-14-114 16,0 0-278-16</inkml:trace>
  <inkml:trace contextRef="#ctx0" brushRef="#br1" timeOffset="207473.5153">25334 8790 827 0,'0'0'36'16,"0"0"204"-16,0 0-115 15,0 0-107-15,0 0-7 16,0 0 14-16,50 65 8 15,-24-20 4-15,0 6-19 16,1 2-3-16,-10 1-9 16,1-4-5-16,-15-4-2 15,9-10 1-15,-12-9-1 0,0-5-7 16,0-7-79 0,0-3-81-16,-12-12-71 0,-17 0-190 15</inkml:trace>
  <inkml:trace contextRef="#ctx0" brushRef="#br1" timeOffset="207692.2627">25179 9116 653 0,'0'0'145'15,"0"0"36"-15,0 0-129 16,0 0-14-16,0 0 12 15,0 0-11-15,155-76-20 16,-105 65-7-16,-6-4-8 0,0 5-4 16,14 0-5-16,12-2-92 15,-2-3-108-15,2-1-147 16</inkml:trace>
  <inkml:trace contextRef="#ctx0" brushRef="#br1" timeOffset="208714.0007">26013 8908 527 0,'0'0'112'16,"0"0"69"-16,0 0-94 15,0 0-26-15,0 0-16 16,0 0-19-16,-258 59-10 0,206-32 4 16,25 4-6-16,1-10-1 15,26 5-2-15,0-5-8 16,0-6-3-16,9-5-1 15,26-3 1-15,9-7 6 16,6 0 2-16,2 0 1 16,-8-5-7-16,-12-12-2 15,-5 2-27-15,-18-5-10 16,-1-2 20-16,-8 2 10 16,0-2 7-16,0 0 7 15,0 7 0-15,0-1 7 16,0 10 10-16,0 1 2 15,0 5-5-15,0 0-15 16,0 0-6-16,0 6-11 0,18 12 11 16,26 0 2-1,6 4 0-15,2-1 6 0,16-10 1 16,2-7 0 0,-3-4 0-16,3 0-7 0,-11-4 3 15,-15-18-1 1,-9 2-4-16,-12-2-1 0,-23-1 0 15,0-2-3 1,0 1 4-16,-41 1 2 0,6 6 0 16,-9 8 9-16,3 9-7 0,-3 0 6 15,9 9-10 1,3 23-6-16,15 7 3 0,17 2 3 16,0-4-1-1,0-5-1-15,8-5 1 0,16-7-2 16,2-13-4-1,0-2-11-15,-8-5-29 0,0 0-14 16,-10-5 21-16,-8-17 5 16,0-5 15-16,0 7 20 15,0-2 7-15,0 0 21 16,0 12 27-16,0 5-8 16,0 2-14-16,0 3-18 15,12 0-15-15,26 28 0 16,15 11 12-16,-9 14 13 15,-3 3 4-15,-6 5-9 16,-18-2-8 0,-17-4-6-16,0-4-5 0,0-12 0 0,-35-14-2 15,9-13-3 1,-6-12-9-16,5 0 11 0,10-27-9 16,-10-10-4-1,19-6 10-15,8-4-2 0,0 2 7 16,0 4 0-1,17 2 1-15,18 7-1 0,6 2 1 16,3 2-1-16,0 1 6 0,-3 7 0 16,3-7 0-1,0 6-3-15,-18-2 8 0,6 0-6 16,-23 4 3 0,-9-4-7-16,0 1 6 0,0 5-5 15,0 4-1 1,-9 12-1-16,-14 1-1 0,-12 0 1 15,0 14 0 1,0 22 1-16,2 8-1 0,25 2 0 16,8-4 4-16,0-3-1 15,32-9 2-15,21-7 5 16,31-12-8-16,4-11-2 16,6 0-13-16,-18-27-234 15</inkml:trace>
  <inkml:trace contextRef="#ctx0" brushRef="#br1" timeOffset="210444.1154">28229 8806 416 0,'0'0'140'0,"0"0"31"15,0 0-27 1,0 0-40-16,0 0-10 0,0 0-26 16,0 0-28-1,-208-28-15-15,141 34-11 0,5 16-5 16,12 5-7-1,6-2-2-15,18-2 0 0,17 0-6 16,9-3 0-16,0 2 5 0,44-1-1 16,15-1 0-1,11-3 1-15,6-2 1 0,-14 2-2 16,-16-7-2 0,-8 7-7-16,-20-4-8 0,-18 4 14 15,0 1-3 1,-18 4 4-16,-31 2 4 0,-13-6 4 15,-11-3-4 1,9 2 1-16,5-11-1 0,6-6-4 16,18 0-15-16,9 0-37 15,14-6-18-15,12-15-123 16,0-2-121-16</inkml:trace>
  <inkml:trace contextRef="#ctx0" brushRef="#br1" timeOffset="210834.1413">28615 8850 501 0,'0'0'114'0,"0"0"79"0,0 0-96 15,0 0-33 1,0 0-12-16,0 0-23 0,-129 3-4 16,112 25-9-16,-10 4 5 0,19 1-11 15,8 3-7 1,0-4-1-16,0 0-2 0,43-6 1 16,7-10 5-1,3-9-5-15,-9-7-1 0,-3 0 12 16,-6 0-11-1,-18-11 9-15,-8-10 1 0,-9 3-4 16,0-8-1-16,0-1-5 16,-9-1 1-16,-26 4-2 15,-3 6 0-15,0 4-9 16,3 14-32-16,9 0-67 16,-1 0-136-16,4 0-74 15</inkml:trace>
  <inkml:trace contextRef="#ctx0" brushRef="#br1" timeOffset="210954.1489">28615 8850 666 0</inkml:trace>
  <inkml:trace contextRef="#ctx0" brushRef="#br1" timeOffset="211294.172">28615 8850 666 0,'138'-39'143'0,"-138"39"1"0,0 0-110 0,0 0-30 15,11 32 8-15,18 6 10 0,7 5-5 16,-10-3 3-16,0 0-8 0,6-4-4 16,4-8-3-1,-10-12-3-15,-8-5-2 0,8-5 0 16,-14-6 0 0,17 0 6-16,-12-13-6 0,1-14-28 15,-9-9-2 1,0-7 3-16,-9 1 3 31,0-1 18-31,0-1 6 0,0 9 2 0,-18 8 10 0,9 11 15 16,9 10 12-16,-9 6-3 15,9 0-33-15,0 0-3 16,0 27-9-16,27 10 9 16,8 7 14-16,6-4 4 15,-6-2 2-15,0 1-6 16,0-2-12-16,-3-5-2 15,-5-2 0-15,-18-7 0 16,-9-12-131-16,0-5-195 0</inkml:trace>
  <inkml:trace contextRef="#ctx0" brushRef="#br1" timeOffset="211624.2631">29276 8746 730 0,'0'0'78'0,"0"0"31"16,0 0-7-16,0 0-5 0,267 75-35 15,-209-36-12 1,-5-1-19-16,-12 4-4 0,-23-1-20 16,-10-8 0-1,-8-2-5-15,0-13 2 0,0-5-3 16,0-5 2-1,0-8 5-15,-8 0 8 0,-25-12-7 16,7-19-9-16,0-6 0 16,8-5 1-16,1-3 2 15,8-2-1-15,9 10-2 16,0 0 0-16,9 5-2 16,26 10 2-16,0 0-4 0,6 7-4 15,-6 7-61 1,0 0-65-16,0 6-115 0,6-6-145 15</inkml:trace>
  <inkml:trace contextRef="#ctx0" brushRef="#br1" timeOffset="211894.2841">30190 8663 576 0,'0'0'131'0,"0"0"77"0,0 0-129 16,0 0-39-1,0 0-24-15,0 0 4 0,-91 96 10 16,67-49 3 0,10 2 6-16,14-6-9 0,0-2-18 15,0-8 1 1,0-1-9-16,29-10-3 0,6-2-1 31,-8-5-54-31,-1-15-146 0,-14 0-249 0</inkml:trace>
  <inkml:trace contextRef="#ctx0" brushRef="#br1" timeOffset="212274.3113">30348 8843 604 0,'0'0'132'0,"0"0"-55"16,0 0 12-16,0 0-31 0,0 0 21 16,0 0-5-1,172 7-25-15,-145-7-18 0,-10 0-13 16,1 0-12 0,-15 0 1-16,-3-12-3 0,0 0 2 15,0-4-5 1,0-4-1-16,0-6 0 0,-21 4 0 15,-5-4 5-15,-9 3-1 16,-12 12-1-16,18 2 10 16,-6 9 19-16,8 0-14 0,-14 20-5 15,15 16-8 1,8 8 3-16,10 6 0 0,8-5 9 16,0-5 0-1,35 1 5-15,23-12-3 0,12-8 2 16,7-6-7-1,10-4-13-15,7-11-1 0,-27 0-25 16,-32-21-253-16</inkml:trace>
  <inkml:trace contextRef="#ctx0" brushRef="#br1" timeOffset="213440.5039">21152 10387 604 0,'0'0'27'0,"0"0"167"0,0 0-116 16,0 0-53-16,0 0-8 0,0 0-5 15,0 0 2 1,-275 22 20-16,222 3 20 0,12 7-1 16,6 5-18-1,8 7-13-15,19 3-1 0,8 3-9 16,0-2 1-1,44-5-4-15,23-7-3 0,12-6 1 16,6-11-2-16,8-9-2 16,-14 1-3-16,-20-11 8 15,-15 0-7-15,-18 0 5 16,-8-4 0-16,-9-18 7 16,-9-5-3-16,0-5 0 15,0-8-6-15,0-7 5 16,0-5-9-16,-44 2 6 15,0-1 1-15,-6 8-2 16,6 16-5-16,9 7-4 16,3 16-9-16,-3 4-21 0,0 12-131 15,-1 11-116 1,4 6-352-16</inkml:trace>
  <inkml:trace contextRef="#ctx0" brushRef="#br1" timeOffset="214410.6232">22079 10633 448 0,'0'0'124'0,"0"0"-9"16,0 0 40-16,0 0-75 15,0 0-21-15,0 0-11 16,27 0-25-16,-18-11-10 0,-9-1-3 16,0-7-3-16,0-4 0 15,0 3 2-15,0-8-2 16,-9-3 3-16,-18-1 10 15,-8 5-2-15,-9 1 11 16,12 9 6 0,6 7-1-16,8 10-23 15,1 0-11-15,-1 22 0 0,18 20-3 16,0 11 3-16,0 1 8 0,27-7 8 16,25 0-1-1,16-13 7-15,2-7-6 0,-3-11-8 16,-5-6-5-1,5-6 0-15,-6-4-3 0,-2 0-63 16,-15-25-139 0,-18-7-298-16</inkml:trace>
  <inkml:trace contextRef="#ctx0" brushRef="#br1" timeOffset="214830.6554">22396 10450 635 0,'0'0'125'16,"0"0"127"-16,0 0-120 0,0 0-81 16,0 0-15-1,0 0-19-15,8 21-12 0,19 12 14 16,-1 14 6-1,0-4-7-15,7-4-11 0,-16-1-1 16,-8-12-5 0,0-4 2-16,-1-12-1 0,-8-4 0 15,0-3-2-15,0-3 10 0,0 0 2 16,0 0 21 0,0-26 7-16,0-6-33 0,0-9 6 15,0-13-6 1,0-5-3-16,18-1-2 15,26 12-4-15,-3 12 4 16,-6 19-4-16,9 17 0 0,-3 0-2 16,3 17-3-1,0 27 5-15,5 3-4 0,-22 10 1 16,-18 8 0-16,-9 5-172 16,-53-11-449-16</inkml:trace>
  <inkml:trace contextRef="#ctx0" brushRef="#br1" timeOffset="216393.3755">21564 10612 292 0,'0'0'108'15,"0"0"34"-15,0 0-63 0,0 0-8 16,0 0 24-1,0 0-5-15,-8-64-1 0,-1 51-11 16,0-1 10-16,9 2-15 0,-9 7-6 16,0 4-29-1,9 1-9-15,-8-3-8 0,8 3-13 16,0 0-8 0,0 13-13-16,0 27 7 0,0 19 3 15,0 5 3 1,0-1 2-16,26 1-2 0,0-3 0 15,1-14 0-15,-13-4 1 16,4-11 0-16,-9-12-1 16,-9-8 0-16,8-7 1 15,-8-5 1-15,0 0 9 16,0-2 1-16,-17-28-10 16,-9-14-1-16,2-8 2 15,-2-6-2-15,-1-18 2 16,10 0 2-16,17-2-5 15,0 7 0-15,0 12-1 16,0 12 0-16,9 9-2 0,26 17 0 16,0 5 1-1,6 9 2-15,3 7-6 0,0 0-6 16,-12 17 6 0,3 17 0-16,-17-3 3 0,-18-4 3 15,0 5-7 1,0-1 5-16,-27-4-1 0,-17-6-15 15,-5 5-81-15,-13-10-54 0,-5-14-135 16</inkml:trace>
  <inkml:trace contextRef="#ctx0" brushRef="#br1" timeOffset="217443.9593">23891 10399 423 0,'0'0'69'0,"0"0"99"16,0 0-49-16,0 0-38 15,0 0-11-15,0 0 3 16,-94-39-10-16,51 39 13 16,-1 0-38-16,-6 22-16 15,6 5-10-15,0 14-5 16,12-2-6-16,14 8-1 15,18-3 0-15,0-7 0 0,0 0 0 16,50-11 0 0,12-3-5-16,14-10 4 0,3-5-51 15,-3-8-53-15,-24 0-104 16,-2-8-146-16</inkml:trace>
  <inkml:trace contextRef="#ctx0" brushRef="#br1" timeOffset="217875.9882">23950 10345 629 0,'0'0'60'0,"0"0"142"16,0 0-115-16,0 0-87 16,0 0-1-16,0 0 1 15,8 81 12-15,28-30 8 16,-10-2-10-16,9 0 5 15,-3-12-4-15,3-5 3 0,0-11-11 16,1-6 4-16,-4-7-5 16,-15-8 0-16,1 0-1 15,-1 0 8-15,1-12-9 16,-9-10-10-16,-9-10-21 16,0-5 5-16,0-7 1 15,0-3 24-15,0 6 1 16,-9 2 1-16,-9 12 10 15,10 15 25-15,8 2 8 0,0 10 0 16,0 0-22-16,0 0-22 16,0 34-8-16,26 6 8 15,15 5 7 1,12 7-1-16,-18-3 7 16,0-5-6-16,-3-8-2 15,-6-4-5-15,-8 0 0 16,-9-5-21-16,-9-12-169 15,0-10-277-15</inkml:trace>
  <inkml:trace contextRef="#ctx0" brushRef="#br1" timeOffset="218444.0273">24482 10419 238 0,'0'0'476'0,"0"0"-325"15,0 0-66-15,0 0-41 16,0 0 19-16,0 0-19 16,258 47-14-16,-223-13-17 15,-9 2-6-15,-8 3-3 16,-9-12 2-16,-9-7-4 16,0-9 2-16,0-2-3 15,0-7 0-15,0-2 2 16,0 0-2-16,0 0 2 0,-18-11-3 15,1-10-14 1,-1-6-13-16,0-7 19 16,10-4 6-16,8-2 2 15,0 3 1-15,0 5 1 16,17 3-2-16,18 9 0 16,9 5 1-16,6 7-1 15,3 8 0-15,5 0 4 16,-5 1 1-16,0 25 5 0,-4 7-4 15,-5 11-6-15,-6 1 6 16,-8 0-4-16,-22-3-1 16,-8-4-1-16,0-11 0 15,0-3 0-15,0-7 2 16,-26-11 0-16,3-6 4 16,5 0 3-16,-8 0 0 15,-1-19-2-15,10-17 22 0,-1-9-1 16,4-9 6-16,14 1-8 15,0-2-7-15,0 12-11 16,14 8-7-16,4 7-1 16,8 7-3-16,-8 4-7 15,-1 12-114-15,1-5-89 16,-9 2-286-16</inkml:trace>
  <inkml:trace contextRef="#ctx0" brushRef="#br1" timeOffset="218860.0566">25738 10531 489 0,'0'0'164'0,"0"0"0"16,0 0-29-16,0 0-82 15,0 0-30-15,0 0 10 16,0 0-5-16,137-69-10 16,-137 53 8-16,0 0-8 15,0-7-9-15,-26-2 4 16,-18 3-5-16,-3-5 3 16,1 7 3-16,2 3 8 0,11 7 3 15,16 5 3-15,17 5 4 16,0 0-10-16,0 0-22 15,0 20-10-15,0 19 10 16,0 8 7-16,32-4 7 16,3 0-3-16,9-7-1 15,6-9-4 1,-6 0 1-16,8-5-3 16,-19-12-3-16,2 2-1 0,-9-2-11 15,-17-10-146-15,-9 0-128 16,0 0-202-16</inkml:trace>
  <inkml:trace contextRef="#ctx0" brushRef="#br1" timeOffset="219268.0817">25969 10259 695 0,'0'0'99'0,"0"0"96"0,0 0-144 15,0 0-39-15,0 0 39 16,0 0 7-16,111 100-14 15,-84-60-10-15,-19 2-7 16,1 1-11-16,-9-6-9 16,0-5-4-16,0-10-1 15,0-12 1-15,-9-10 4 16,1 0 2-16,-1 0 4 0,-9-27-10 16,10-10-3-16,-1-7 1 15,9-3-2-15,0-1 0 16,0 9-1-16,9 2 1 15,17 17 1 1,0 3 0-16,-8 13 1 16,5 4-1-16,-5 0-5 15,17 9-3-15,0 23 8 16,0 2 2-16,6 8 3 0,-6 2-3 16,-8-2 5-16,-10-1-7 15,-5-3-6-15,-12-7-1 16,0-7-67-16,0-9-117 15,0-15-92-15,-3 0-158 16</inkml:trace>
  <inkml:trace contextRef="#ctx0" brushRef="#br1" timeOffset="219516.0993">26440 10051 791 0,'0'0'18'15,"0"0"198"-15,0 0-89 16,0 0-111-16,0 0 2 16,0 0 33-16,109 101-1 15,-71-38-6-15,-3 7-14 0,-9-5-4 16,-8 3-9-16,-7-9-10 16,1-6-4-1,-3-15-3-15,-9-11 0 16,0-10-1-16,0-4-17 15,0-9-134-15,0-4-94 16,-32 0-136-16</inkml:trace>
  <inkml:trace contextRef="#ctx0" brushRef="#br1" timeOffset="219756.1154">26408 10390 639 0,'0'0'53'16,"0"0"170"-16,0 0-93 15,0 0-52-15,0 0-19 16,0 0-12-16,0-40-11 16,41 33 1-16,3-4 7 15,12-3-11-15,8-4-5 0,0-1-2 16,10 3-11-16,-22 2-9 16,-2 5-1-16,-15 0-5 15,-17 7-1-15,-18 2-8 16,0 0-109-16,-18 7-204 15,-58 9-319-15</inkml:trace>
  <inkml:trace contextRef="#ctx0" brushRef="#br1" timeOffset="220724.1795">28120 10327 528 0,'0'0'37'0,"0"0"183"16,0 0-97-16,0 0-53 0,0 0 5 15,-254-4-8-15,213 4-30 16,6 10-14-16,17 2-4 16,9 2-8-16,9 4-11 15,0 8-2-15,0 1 2 16,44 0 0-16,23 0-2 16,13 2-2-16,-4-1 4 15,-15-1 2-15,-2 0 0 0,-24 0-2 16,-18-5 0-16,-17-1-3 15,0-6 3-15,-8 6 3 16,-45 1 3-16,-6-6-1 16,-2-4-3-16,-6-7 1 15,-4-5 2-15,13 0 0 16,5 0-5-16,3-6-8 16,15-15-32-16,18 0-79 15,8 5-110-15,9-7-86 0</inkml:trace>
  <inkml:trace contextRef="#ctx0" brushRef="#br1" timeOffset="221140.2079">28416 10360 401 0,'0'0'125'0,"0"0"27"16,0 0-14-16,0 0-45 15,0 0-28-15,0 0-25 16,-94-1-14-16,50 24-2 16,3 13 3-16,24 0-7 0,-1 4-4 15,18-3-9-15,0 0 2 16,0-10-7-16,27 0 0 15,14-7 7-15,11-18-7 16,-8 3 4-16,-3-5-3 16,-6 0 5-16,-17-20 3 15,-1 1-5-15,-17-6-1 16,0 2 6-16,0-4 3 16,0-4-9-16,-17 0 3 0,-9 11-8 15,-1 1-1-15,10 11-29 16,-7 8-47-16,7 0-88 15,-1 0-161 1,1 0-78-16</inkml:trace>
  <inkml:trace contextRef="#ctx0" brushRef="#br1" timeOffset="221252.2154">28416 10360 382 0</inkml:trace>
  <inkml:trace contextRef="#ctx0" brushRef="#br1" timeOffset="221668.2434">28416 10360 382 0,'155'-32'227'0,"-155"27"-12"0,9 5-75 0,-9 0-91 15,9 0-33-15,-9 5-10 16,17 26 5-16,1 9 14 0,-7 2 8 16,19-2-10-16,-4 0-6 15,9-8-8-15,-8-5-6 16,13-5 5-16,-4-12-5 15,-10-5-3-15,0-5 0 16,-5 0-3-16,-1-5 2 16,-11-17-14-16,0-10-6 15,-9 0-9-15,0 0-5 16,0-8 16-16,0 0 10 0,0 8 9 16,-9-2 0-1,0 9 3-15,9 8 7 16,0 12 28-16,0 0 3 15,0 5-30-15,0 0-11 16,0 10-8-16,9 24 8 16,9 3 8-16,8 4-1 15,0-2 9-15,-5-2-7 16,8-1-3-16,-11-8-5 0,-1-1-1 16,1-2-2-16,-18-6-74 15,0-6-140-15,0-6-168 16</inkml:trace>
  <inkml:trace contextRef="#ctx0" brushRef="#br1" timeOffset="221988.2649">28993 10306 678 0,'0'0'132'16,"0"0"28"-16,0 0-96 15,0 0 0-15,222 21 0 16,-161 12-27-16,-11 10-5 16,-6 4-9-1,-9 6-9-15,-17-3-8 0,-4-8-3 16,-5-8-1-16,-9-10 0 16,0-12 0-16,0-6-1 15,0-6 0-15,0 0 15 16,0-2 3-16,-20-23-17 15,-1-2 4-15,-14-10-1 16,9-7-3-16,-1 2 0 16,4 1 0-16,14 2 1 15,9 7-2-15,0 5 3 0,0-1 0 16,32 2-4-16,4 6 0 16,7 2-5-16,-2 5-5 15,3 1-95-15,-9 10-93 16,-8-3-197-16</inkml:trace>
  <inkml:trace contextRef="#ctx0" brushRef="#br1" timeOffset="222324.2865">29988 10215 623 0,'0'0'172'16,"0"0"-27"-16,0 0-78 16,0 0-30-16,0 0 5 15,0 0 0-15,-232 125-1 16,215-78-14-16,8 7-6 15,9-6-3-15,0-7-7 16,0-9-9-16,35-9-2 16,0-6 2-16,15-12-1 0,-6-5-1 15,0 0-107-15,-12-12-168 16,-6-21-387-16</inkml:trace>
  <inkml:trace contextRef="#ctx0" brushRef="#br1" timeOffset="222678.5421">30070 10333 617 0,'0'0'60'0,"0"0"1"16,0 0 56-16,0 0-16 16,0 0-15-16,0 0-6 15,210 15-26-15,-183-15-5 16,-7 0-2-16,1-5-31 0,-13-6-2 15,-8-3-1-15,0-3-10 16,0 2 1-16,0-2-1 16,-8-2-3-16,-25-4 0 15,7 7 3-15,0 0 2 16,-1 8-1-16,10 5 9 16,-12 3-1-16,17 17-9 15,3 24 0-15,9 8 5 16,0 10 5-16,0-2 2 0,50-7-2 15,20-9-8-15,41-13 2 16,9-18-7-16,9-10-32 16,-26-27-324-16</inkml:trace>
  <inkml:trace contextRef="#ctx0" brushRef="#br1" timeOffset="234184.7509">6415 3056 230 0,'0'0'179'16,"0"0"-54"-16,0 0-35 16,0 0-44-16,0 0-29 15,0 0-10-15,0 0-6 16,-9-4 0-16,9-1 18 15,0 1 4-15,9 1 23 16,23-2 13-16,12 3-39 16,18 1-20-16,5 1-78 15,-5-4-259-15</inkml:trace>
  <inkml:trace contextRef="#ctx0" brushRef="#br1" timeOffset="237560.9133">20721 12816 482 0,'0'0'52'15,"0"0"128"-15,0 0-103 16,0 0-31-16,0 0 5 16,0 0 8-16,0 0-4 15,-26-26 0-15,17 25-3 16,3-4-18-16,-11 5-6 16,-1 0-21-16,-8 0 1 15,0 5-8-15,-15 18 0 16,6 4 0-16,-1 9 1 0,10 7 1 15,17-5-2 1,9-1 0-16,0-5 3 0,0-2-3 16,27-11-2-16,17-3 2 15,-3-7 1-15,2-9-1 16,-7 0 3-16,7 0 8 16,-10-13 4-16,2-14 2 15,-9-7 7-15,-8 2-1 16,-10-1-5-16,-8-8 0 15,0 5 2-15,-8 0-14 16,-27 17-6-16,-9 19-9 16,-24 0-76-16,-25 27-219 0,-21 2-374 15</inkml:trace>
  <inkml:trace contextRef="#ctx0" brushRef="#br1" timeOffset="238664.4402">20841 15391 478 0,'0'0'35'0,"0"0"102"15,0 0-38-15,0 0-51 16,0 0-7-16,0 0-4 16,-102-27-2-16,76 22-3 0,-7 5 18 15,-10 0-3-15,-1 0-1 16,3 0-14-16,-3 22-26 15,9 10 2-15,8 4 4 16,10 8-9-16,8-8-2 16,9 2 3-16,0-11-2 15,0-5 0-15,35-7-1 16,0-3 1-16,9-7-2 16,-3-5 0-16,-6 0 12 15,-8 0 9-15,-1-22-8 16,-3 1-5-16,-14 0 7 15,-9-2-14-15,0-3-1 0,0 11-9 16,-9 3-44-16,-14 8-60 16,5 4-186-16</inkml:trace>
  <inkml:trace contextRef="#ctx0" brushRef="#br1" timeOffset="239196.1902">20757 15680 277 0,'0'0'85'15,"0"0"54"-15,0 0-50 16,0 0-19-16,0 0-1 15,0 0-2-15,-44-7 7 0,35 7-13 16,9 0 2-16,-9 0-19 16,9 0 5-16,-9 0-17 15,9 0-13-15,-14 0-7 16,14 0 1-16,0 0-2 16,0 0 2-16,0 0-9 15,0 0-3-15,67 0-1 16,27-15 12-16,34 0-9 15,10-2 0-15,8 2 2 16,-17-2-4-16,-18 2-1 16,-32 3-1-16,-29 7-7 0,-24 5-38 15,-17 0-20 1,-9 0-58-16,0 5-74 0,-35-5-260 16</inkml:trace>
  <inkml:trace contextRef="#ctx0" brushRef="#br1" timeOffset="241446.2134">20686 12983 429 0,'0'0'65'0,"0"0"55"16,0 0-109-16,0 0 19 15,0 0-10-15,0 0 16 0,0 0 3 16,62-50-8 0,-62 50 13-16,0 0 3 0,0 0 8 15,0 0-13-15,0 0-4 16,0 0-16-16,0 0-10 15,0 0-9-15,17 0-3 16,10 0-4-16,31 0 4 16,21 0 5-16,24 0-3 15,17 0-2-15,-9 0 3 16,0 0-1-16,-8 0-2 16,-16 0 2-16,-11-4 1 15,-14-6-2-15,-12-2 0 0,-15 6 2 16,-9-8 3-1,-8 2-2-15,-1-3 7 0,-11 6-10 16,3-3 13-16,0 7 10 16,-9-1-2-16,0 2-11 15,0 4 7-15,0 0-13 16,0 0-5-16,0 0-7 16,0 0-16-16,17 15 12 15,1 12 11-15,8 8 2 16,9-2-1-16,-3-1 1 15,-5 0-2-15,8-5 4 16,-9-1-2-16,-8-8-2 16,-4-5 2-16,4-5-2 15,-18-3 2-15,9-5-2 16,-9 0 1-16,0 0 6 0,0 0 1 16,9 0 2-16,-1-5-1 15,1-11-8-15,9-11 5 16,-1-5-5-16,1-5-1 15,-1 4 1-15,-2-5-1 16,3 2 2-16,8 9-5 16,-9 7 5-16,-8 8-2 15,0 5 0-15,-9 7 6 16,9 0-6-16,0 0-4 16,14 0-9-16,12 23 11 15,18 9-5-15,-3 10 7 16,11 7 9-16,-5-2-8 0,-1 2 5 15,-2-14-4-15,-12-7-1 16,-6-2 1-16,-9-16-1 16,-17-3 3-16,0-6 0 15,0-1-1-15,-9 0 11 16,17-5 19-16,-2-17 7 16,11-10-39-16,9-4 6 15,-8 0-7-15,14 0 0 16,-6 10-1-16,0 4 2 15,0 7-2-15,-3 5-4 16,12 3 4-16,-9 2-4 16,15 5-4-16,-6 0 0 15,9 0 4-15,-4 0-76 0,-31 5-125 16,-18-5-421 0</inkml:trace>
  <inkml:trace contextRef="#ctx0" brushRef="#br1" timeOffset="242055.6217">22319 12124 507 0,'0'0'46'16,"0"0"162"-16,0 0-92 15,0 0-86-15,0 0-30 16,0 0 6-16,0 42 22 0,0 6 13 16,0 4-1-16,0-4-14 15,-26-3-17-15,0-5 3 16,2-8 5-16,-2-9-8 15,8-8 10-15,18-8-11 16,-8-7 2-16,8 0-9 16,0 0 4-16,0 0 2 15,0 0-5-15,0 0-2 16,0 0-2-16,8 0 2 16,36 0 4-16,15-12 3 15,2-3-7-15,15 7 0 16,9-2-1-16,-14-4 3 0,5 6-4 15,-15 0-4-15,-20 3-53 16,-6 3-42-16,-17-2-63 16,-18 4-94-16,0-4-168 15</inkml:trace>
  <inkml:trace contextRef="#ctx0" brushRef="#br1" timeOffset="242258.7445">22603 12278 542 0,'0'0'102'0,"0"0"133"16,0 0-95-16,0 0-45 16,0 0-48-16,0 0-35 15,-26 4-11-15,26 34 36 0,9 16 13 16,8 3-31 0,1-2-14-16,5 8-5 0,-14 0-3 15,-9-7-181-15,0-20-339 16</inkml:trace>
  <inkml:trace contextRef="#ctx0" brushRef="#br1" timeOffset="245165.2602">23549 12998 247 0,'0'0'48'16,"0"0"67"-16,0 0-56 15,0 0-7-15,0 0 14 16,0 0 11-16,0-5 7 15,0 5 1-15,0 0-2 0,0-1-5 16,0-4 11-16,0 5-14 16,0-4-22-16,-9-1-26 15,0 3-1-15,0-2 5 16,1 4-15-16,8 0 0 16,0 0-2-16,0 0-4 15,0 0-7-15,-9 0-3 16,9 0 0-16,0 0 1 15,0 0 0-15,0 0 5 16,0 0 8-16,0 0 4 16,0 0-8-16,0 32-10 15,0 23 0-15,0 17 3 16,0 8-1-16,0 3-1 0,9-5 0 16,-1 12 0-16,10-8-1 15,5 7 1-15,-14-7-1 16,0-3-1-16,0-16 1 15,-1-12 0-15,-8-16 0 16,0-15 0-16,0-8 0 16,0-5 0-16,0-7 0 15,0 0 3-15,0 0 3 16,0 0 5-16,0 0-6 16,0-2-5-16,0-7 0 15,0 4-2-15,0-2 2 16,0 7-3-16,-26 0-13 0,-24 0-28 15,-20 7-9 1,-6 17 28-16,6 4 10 0,2-2 15 16,7-3 0-16,11-1 1 15,15-4-1-15,18-4-2 16,8 1 2-16,9-4-5 16,0 0 1-16,0 1 0 15,26 1 2-15,27-11 2 16,14 3 2-16,18-1 1 15,3-4-2-15,14 0 4 16,-8 0-5-16,2 0 4 16,-19 7-4-16,-25-2 0 15,-11-1 0-15,-23 7-1 16,-18 1-4-16,0 3-1 16,0 7 0-16,-27 5 3 0,-22 3 2 15,-22-1-29-15,-5 8 14 16,-3 3-12-16,-6 4 4 15,18-1 23-15,14-6 1 16,18-3 0-16,27-8 0 16,8 1 0-16,0 0 0 15,17-3 0-15,27 4 0 16,15 6 5-16,2-7-4 16,-2 5 4-16,-7-5-2 15,1 4-1-15,-12 1 2 16,-6 5 3-16,-17 4 0 15,-1 2 2-15,-17 4-1 0,0 2-2 16,0-5-1-16,0-1-4 16,0 1 8-16,0-8-8 15,0 2 0-15,0-8 5 16,0-3-4-16,0-4 5 16,0-8-7-16,0-5 2 15,0-3 2-15,0-2-3 16,0-1-1-16,-17 4-2 15,-1-4 2-15,-8 5 5 16,-15-2-5-16,-12 1 1 16,0 0 0-16,-14 1-1 15,-3-7-1-15,2 2 1 16,-8-4 0-16,6 0 0 0,3 0-4 16,-3 0 4-16,-7 0-5 15,7 4-7-15,3 4 12 16,5-8 1-16,13 5 1 15,-4-5-2-15,0 0-3 16,12 0 3-16,-3 4 0 16,-8-4 2-16,2 0-1 15,-11 0 0-15,-16 2-1 16,7 2-4-16,-6 5 0 16,0-1 1-16,6-3 3 15,2 0 1-15,25 0-1 16,7-5 0-16,19 0 4 0,8 0-2 15,3 0 1-15,-3 0 0 16,9 0 7-16,-8 0 0 16,-1 0 1-16,0 0 1 15,0 0 4-15,1 0-6 16,-10 0-4-16,9 0 7 16,0 0 1-16,-8 0-10 15,8 0-4-15,-14 0 0 16,5 0-2-16,1 0 0 15,-1-5 2-15,0 5-7 16,1 0-38-16,17 0-76 16,0-10-196-16,0-7-456 15</inkml:trace>
  <inkml:trace contextRef="#ctx0" brushRef="#br1" timeOffset="245946.4395">24260 14757 462 0,'0'0'54'0,"0"0"78"16,0 0-3-16,0 0-24 16,0 0-38-16,76-134-18 15,-32 112 3-15,0 2 14 16,-9 8-21-16,-3 7-21 16,-6 5-12-16,1 0-10 15,-10 13-2-15,10 22 0 16,-13 12 1-16,-14 12 1 0,0 3-1 15,-58 5 1 1,-24-8-1-16,0-1-1 0,6-11 0 16,14-16 6-16,13-12-6 15,22-14 1-15,10-1 8 16,17-4-4-16,0 0 1 16,0 0-6-16,17 0 3 15,33-9-3-15,20-5 9 16,15-1-6-16,18 2 5 15,11 1 2-15,6 0-7 16,-9 2 5-16,-26 4-6 16,-15 2-2-16,-29 4-1 15,-15 0-9-15,-26 0-31 0,0 17-118 16,-8 2-138-16</inkml:trace>
  <inkml:trace contextRef="#ctx0" brushRef="#br1" timeOffset="248852.8063">23323 12987 264 0,'0'0'48'16,"0"0"98"-16,0 0-84 15,0 0-6-15,0 0 11 16,0 0 8-16,0 0-9 16,0 0-16-16,-120-26-4 15,120 26-10-15,-8 0 11 16,8-1-2-16,0-3-6 0,-9 4 3 15,9 0 0-15,0-5-13 16,0 5-6-16,0 0-3 16,0 0-2-16,0 0 0 15,0 0-4-15,0 0-1 16,0 0-6-16,0 0-3 16,0 0-4-16,0-5 1 15,35 5 0-15,29-7 4 16,27 2 1-16,11-1-1 15,10-3-2-15,8 1-3 16,8 4 1-16,-8-2-1 16,9 1 3-16,0-4-3 0,9 1 1 15,-18 0-1-15,-6-3 2 16,-12 3-2-16,-17 0-2 16,-15 3 2-16,-2-2 0 15,-7 3-1-15,6 0 1 16,4-4 0-16,5 4 0 15,0-1-1-15,3 5 1 16,-3-7-2-16,-6 7-1 16,-11 0 2-16,-7-3 1 15,-14 3 1-15,0-7 2 16,-20 7-2-16,0-6-1 16,-1 6 0-16,1-4 1 15,-1 4-3-15,7 0 3 0,-7 0-1 16,10 0 2-1,-10-5-2-15,1 5 0 0,-1 0-2 16,-17 0 0-16,9 0 1 16,-9 0 0-16,0 0 2 15,0 0 1-15,0-2 0 16,0 2 0-16,0 0-2 16,0 0 2-16,0 0-2 15,0 0 0-15,0-4 0 16,0 4 0-16,0 0-1 15,0 0 1-15,0 0-2 16,0 0 1-16,0-6 1 16,0 1 2-16,0-1 1 15,0-3-2-15,0-3-1 0,0 6 0 16,0-3 2-16,0 4-2 16,0-2 0-16,-18 7-8 15,-8-5 0-15,-9 5 6 16,-15 0 0-16,6 0 1 15,-8 12 0-15,2 8-2 16,-3 12 3-16,9 5 0 16,21 2 0-16,5-3 2 15,18-4-2-15,0 0 3 16,0-5 3-16,33-6-6 16,19 0 5-16,10-14-2 15,-4-3 1-15,4-4 4 16,-4 0 4-16,4-4 3 0,-4-13-2 15,-14-5-2-15,-18-3-4 16,1-2 5-16,-13-5 9 16,-14 0-12-16,0 0-2 15,0 4-7-15,-23 3 0 16,-12 8-1-16,-18 11-8 16,-14 6-65-16,-3 0-163 15,-15 5-329-15</inkml:trace>
  <inkml:trace contextRef="#ctx0" brushRef="#br1" timeOffset="250103.1075">27026 12570 324 0,'0'0'266'16,"0"0"-141"-16,0 0 57 15,0 0-97 1,0 0-12-16,0 0-44 0,0 0-25 15,-91-36-4 1,88 74 0-16,-15 21 16 0,1 9 8 0,-1 8-5 16,10-7-10-1,-1-11-3-15,9-9-5 0,0-13 3 16,0-13-1-16,0-14 2 16,0-5-3-1,0-4 4-15,0 0 16 0,0 0 37 16,0-25-28-1,0-12-26-15,0-10-4 0,0-7 0 16,0-9 2-16,0-8-2 16,0 2-1-16,0 6 1 0,9 14 2 15,8 5-2 1,1 16 7-16,-10 13 22 16,10 6-18-16,-9 6-12 15,14 3 0-15,12 0-9 16,9 30 1-16,6 17 8 0,11 11 2 15,-14 5 1 1,9 9 4-16,-12-4-6 16,-18 0-1-16,-11-6 1 0,-6-15-2 15,-9-10 3 1,0-10-4-16,0-5-6 0,0-14-43 16,0-4-34-16,-24-4-67 15,-2 0-78-15,-9-24-372 0</inkml:trace>
  <inkml:trace contextRef="#ctx0" brushRef="#br1" timeOffset="250334.1359">26914 12869 794 0,'0'0'23'0,"0"0"112"15,0 0-81-15,0 0-44 0,0 0 30 16,299-14-23-1,-161 3-17-15,-10-1-12 0,-40-13-294 16</inkml:trace>
  <inkml:trace contextRef="#ctx0" brushRef="#br1" timeOffset="251471.4989">23297 15620 439 0,'0'0'56'0,"0"0"55"16,0 0-28-16,0 0-11 15,0 0-35-15,0 0-30 16,0 0 4-16,-12 0 28 16,12 0-1-16,12-4-11 15,6-1-2-15,8 3 2 16,9-8-7-16,24 5-9 15,28-1-6-15,25 2 9 0,34 4-4 16,24-5-5 0,29 5 4-16,23 0-3 0,18 0-5 15,9 0 3-15,-15 0-4 16,-3-7 0-16,-8-4 0 16,-16-6 0-16,-28 2-1 15,-33-2 1-15,-34 7 0 16,-25-4 1-16,-19 6 1 15,-7 0 0-15,-11 1-2 16,3 3-1-16,-18 0 1 16,-12 0 0-16,-14 0 0 15,-9 4-44-15,0 0-40 16,0 0-29-16,0 0-5 16,0 8 28-16,-9 0-54 15,-11-3-103-15</inkml:trace>
  <inkml:trace contextRef="#ctx0" brushRef="#br1" timeOffset="251815.2552">26546 15423 414 0,'0'0'58'0,"0"0"72"15,0 0-3-15,0 0-43 16,0 0-1-16,0 0-40 15,-147-21-23-15,103 36-2 16,9 13-4-16,3 7 3 0,23-3 1 16,9 3 0-16,0-3-7 15,24-6 0-15,28-11 2 16,1-9-7-16,14-1 5 16,-14-5 10-16,6 0 6 15,-7-6-13-15,-17-20 3 16,-2-1-6-16,-25-5 0 15,-8 0 8-15,0 1-3 16,-8 3-16-16,-42 9 0 16,-12 2-13-16,-5 17-72 15,-3 0-68-15,11 27-166 16,7 3-143-16</inkml:trace>
  <inkml:trace contextRef="#ctx0" brushRef="#br1" timeOffset="252627.7667">27342 15819 831 0,'0'0'28'15,"0"0"129"-15,0 0-34 16,0 0-81-16,0 0-36 16,0 0-3-16,-32 36 2 15,32 12 19-15,0-1-3 16,8 4 7-16,1-4-12 15,6-9 0-15,-15-2-6 16,9-8-8-16,-9-12 0 16,8-5 1-16,-8-3-1 15,0-8 2-15,0 0-1 16,0 0 11-16,0-4 1 16,0-16-15-16,0-11 4 15,-29-13-4-15,9-10 2 0,2-5-3 16,0-4 2-16,18-1-1 15,0 10 0-15,0 9 0 16,0 10-5-16,18 6 4 16,17 11-1-16,-11 5 1 15,11 4 2-15,-9 9-2 16,0 0-3-16,1 0-1 16,14 22 1-16,-15 9-1 15,0 1 5-15,-17 6-1 16,-9-2 1-16,0 2 0 15,0-7-2-15,-26 1-1 16,-9-17-4-16,-6 2-8 0,23-6 12 16,1-11 0-16,17 0 3 15,0 0 0-15,0 0 0 16,0 0-3-16,0 0-8 16,0 0-2-16,26 0 13 15,15 0-1-15,3 0 1 16,0 0-1-16,5 4-1 15,-13 18 1-15,-1 1-2 16,-15 9 2-16,-8-1 2 16,-12 7 0-16,0 0 0 15,-50-2 0-15,-11-4 2 16,-7-4-3-16,-2-7 3 16,12-15 4-16,-4-1-7 0,12-5 6 15,15 0-6-15,18 0-4 16,8-11-99-16,9-15-238 15</inkml:trace>
  <inkml:trace contextRef="#ctx0" brushRef="#br1" timeOffset="256065.5322">20300 12134 337 0,'0'0'71'0,"0"0"35"16,0 0-46-16,0 0-21 15,0 0-18-15,9-123 40 16,-9 96-1-16,0 6-2 15,0-6 0-15,0 12-24 16,0-2 7-16,0 0-15 0,-9 7 3 16,0 0-15-16,9 8 3 15,0-1 5-15,-6 3 2 16,6 0-24-16,0 10-8 16,0 27-3-16,0 22 11 15,0 25 3-15,24 15 2 16,2 11-5-16,0 3 0 15,-8-1 3-15,-9-21-3 16,0-7-3-16,-9-9-20 16,0-11-32-16,0-12-34 15,0-12-42-15,0-25-63 16,0-15-251-16</inkml:trace>
  <inkml:trace contextRef="#ctx0" brushRef="#br1" timeOffset="258065.6423">20335 11931 256 0,'0'0'90'16,"0"0"43"-16,0 0-64 15,0 0-28-15,0 0-8 16,0 0-5-16,-17 0 21 16,8 0 14-16,0 0-16 15,0 0-21-15,-5 0 5 0,-4 0 5 16,9 0 0-16,9-5-8 15,-9 0-5-15,9-2-23 16,0 1-4-16,0-3 4 16,27 4 9-16,31-7-7 15,21 6 0-15,33-5 4 16,34-4-5-16,24-1-1 16,11-10-1-16,15-1 1 15,-6-1-2-15,7 1-2 16,-16-3-5-16,-8 7 2 15,-18-3 6-15,-35 6 2 16,-27 2-2-16,-25 4 0 0,-16 1 0 16,-34 4 1-16,0 4 0 15,-10 5 0-15,1-3-2 16,-9-1-5-16,9 4-4 16,-3 0-5-16,-6 0 5 15,9 0 11-15,-9-4 6 16,0 4-5-16,0 0 0 15,0 0 9-15,0 0 0 16,8 0-6-16,10 0-2 16,8 22 2-16,9 4 0 15,6 1 4-15,-6 5-4 16,9-7-3-16,-9-1 1 0,-2-4 1 16,-7-9 0-16,-8 3-1 15,-10-8 2-15,1-2-3 16,0-4 0-16,-9 0 1 15,9 0 5-15,-1 0 1 16,10-10 13-16,-3-15-17 16,2 1-2-16,1-6 1 15,8-2-3-15,-8 0 0 16,-1 1-3-16,7 4 7 16,2 7-3-16,-8 1-1 15,8 2-2-15,0 7 0 16,-8 2 2-16,-9 8 0 15,5 0-2-15,4 0 1 0,-1 0-9 16,1 23 10-16,8 8 8 16,9 10-4-16,-2 1 4 15,2 2-3-15,9-3 1 16,-12-2 0-16,3-2-3 16,-9-1 1-16,1-13-1 15,-1-2-3-15,-3-10 5 16,-5-6-1-16,-9-1-2 15,8-4 1-15,-8 0 3 16,9-4 23-16,8-11-14 16,-9-7-12-16,-2-1 3 15,3-7-3-15,-1-2 1 16,-8-2-1-16,0-1-3 0,8 1 2 16,1 2-1-1,-1 12-1-15,-5 2 0 0,0 9-2 16,5 9-2-16,-8 0-3 15,18 0-2-15,8 6-2 16,-6 20 11-16,18 0 2 16,-3 2-1-16,-6-1 1 15,9-8-2-15,-12-3 0 16,0-9 2-16,-12 1-2 16,12-8 2-16,0 0-2 15,1 0 5-15,22-3-3 16,-5-13 1-16,14 0-3 15,-5 1-2-15,14 2 1 16,-6 2 1-16,-3 1-1 0,12 4 0 16,-11-3 0-16,-7 4 1 15,-11 4 0-15,-6 1-1 16,-9 0 1-16,-3 0 0 16,3 0 0-16,0 0 0 15,0 0-1-15,6 0 2 16,-6 0-1-16,1 0 0 15,-16 0 1-15,1 0-1 16,-13 0 3-16,-8 0 0 16,0 0 5-16,0-4 6 15,9-3 7-15,-9 2-12 16,0 5-5-16,0-1-1 0,0-2 1 16,0 3 6-16,0 0 5 15,0 0 3-15,0 0-1 16,0 0-3-16,0 0-4 15,0 0-6-15,0 0-4 16,0 0-4-16,9 9-1 16,-9 18 5-16,9 5 1 15,-1 6 2-15,-8 0 3 16,9-2 0-16,-9 7 1 16,0-10-3-16,0 4 14 15,0-1-16-15,0 0 9 16,0-1-4-16,0 6-5 15,0-3 1-15,0 4-3 0,9-3 3 16,-9 1-1 0,9-5-2-16,-9-8 2 0,9 5-2 15,-9-12 1-15,8 2 3 16,-8 0-4-16,9-1 3 16,-9-5 0-16,9 6-2 15,-9-4 1-15,15-1 0 16,-15-4-2-16,8 2 0 15,1 1 1-15,0-5-1 16,0-6 1-16,-9 6 0 16,8 0-1-16,-8-1 0 15,9 0 0-15,-9 2 0 0,0-7 2 16,9 7-2 0,0-4 0-16,0-1 0 15,-9 1 0-15,8 0 0 0,-8-2 0 16,0 4 1-16,0-3-1 15,0 2 1-15,0 0-1 16,9 1 0-16,-9 3-1 16,9-3-1-16,-9 2-25 15,0-2-19-15,0 5-48 16,0-3-77-16,0-12-378 16</inkml:trace>
  <inkml:trace contextRef="#ctx0" brushRef="#br1" timeOffset="258831.2726">24345 12063 651 0,'0'0'22'0,"0"0"147"15,0 0-81-15,0 0-60 16,0 0-19-16,0 0-2 16,0 0-4-16,-41 0 6 15,23 27 21-15,-8 15-14 16,0 0 0-16,8 3 0 15,-5 2 1-15,14-3-5 16,-9-12-1-16,18 0-4 16,0-7 1-16,0-7-4 15,0-4 0-15,0-8 1 0,0-6-5 16,9 0 2-16,23 0 3 16,-5 0 0-1,8 0 5-15,17 0-6 0,7 0 2 16,11-6-3-16,6-8-1 15,9 3 1-15,-6 1 0 16,-12-4-4-16,-23 6 2 16,-9-2 1-16,-23 5-1 15,0-2-2-15,-3 7 1 16,-9 0-50-16,0 0-86 16,0 0-99-16,0 0-264 15</inkml:trace>
  <inkml:trace contextRef="#ctx0" brushRef="#br1" timeOffset="259081.2809">24611 12238 573 0,'0'0'58'0,"0"0"177"16,0 0-92-16,0 0-48 15,0 0-47-15,0 0-35 16,-9-4-1-16,9 31 35 16,0 16 2-16,9-5-21 0,9 2-12 15,-1 0-12 1,1 2-4-16,-9 2-39 16,-9-7-193-16,-9-17-558 0</inkml:trace>
  <inkml:trace contextRef="#ctx0" brushRef="#br1" timeOffset="260768.9212">6646 3134 417 0,'0'0'29'0,"0"0"91"15,0 0-41-15,0 0 14 16,0 0-17-16,0 0 1 16,-49-42-18-16,40 21 1 15,0 3 10-15,-8-2-24 16,-1 2-15-16,9 1 1 15,-8 5-9-15,8 6 3 16,9 2-4-16,-9 2-3 16,-8 2-7-16,-1 0-10 0,-14 0-2 15,-12 4-2 1,-9 19 2-16,-5 16-2 0,-4 11 0 16,13 14-2-16,13 6 4 15,19 0-2-15,17-7 4 16,0-6-1-16,0-12 2 15,44-3-3-15,5-10-2 16,4-9 2-16,9-11-1 16,-4-8 1-16,12-4 2 15,-2 0 11-15,8-12 2 16,-6-8-6-16,-8 1 3 16,-13 1-4-16,-22 9-3 15,-10 5-1-15,-17 4-4 16,0 0-3-16,0 0-17 15,0 11-89-15,0 16-140 0,-9 1-149 16</inkml:trace>
  <inkml:trace contextRef="#ctx0" brushRef="#br1" timeOffset="261706.4224">6020 6533 675 0,'0'0'57'0,"0"0"73"15,0 0 21-15,0 0-133 16,0 0-18-16,0 0 0 16,-35 23 1-16,44 20 11 15,8 6 11-15,1 9 1 16,8-4 1-16,-8-5 5 15,-4-7-8-15,-5-4-6 16,0-10-13-16,0-9 1 16,-9-7-3-16,0-1 0 15,0-6-1-15,0-1-75 0,0-4-50 16,0 0-119-16,-35-9-310 16</inkml:trace>
  <inkml:trace contextRef="#ctx0" brushRef="#br1" timeOffset="262159.5834">5994 6589 286 0,'0'0'299'15,"0"0"-220"-15,0 0 44 16,0 0-75-16,0 0-1 0,0 0-11 16,111-95-3-16,-49 79-2 15,5 0-7-15,9 7-3 16,3 7-13-16,0 2 3 16,-3 2-4-16,-9 23-7 15,-32 18 0-15,-8 10 1 16,-27 16 10-16,0 6-3 15,-67-1 2-15,-21 2-5 16,-15-12-5-16,15-9 8 16,4-16-4-16,22-11-2 0,12-11 8 15,15-12 11 1,9-5 15-16,-6 0 12 0,14 0-22 16,1 0-19-16,-1 0 5 15,18 0-3-15,0 0-6 16,0 0-3-16,0 0 0 15,0 0-4-15,0 0-8 16,-9 0-76-16,-26 10-218 16,-41 7-308-16</inkml:trace>
  <inkml:trace contextRef="#ctx0" brushRef="#br1" timeOffset="263456.4696">19776 12983 539 0,'0'0'30'16,"0"0"103"-16,0 0-10 16,0 0-76-16,0 0 6 15,0 0-1-15,0 0-11 16,-67-59-1-16,32 59-10 0,-15 0-29 15,-20 4 7-15,2 14-3 16,-11 8 6-16,12 0 1 16,6 11 1-16,25 0 7 15,13-3 4-15,23 2-10 16,0-4 3-16,41 1-4 16,20-5-9-16,24-13-1 15,3 1 2-15,6-12 3 16,-9 1 1-16,-15-5-8 15,-12 0 2-15,-5 0 1 16,-27 0 2-16,-2-5-5 16,-15 1 2-16,-9 0 6 15,0 4-4-15,0 0-5 0,0 0-2 16,0 0-62-16,0 0-112 16,0 0-265-16</inkml:trace>
  <inkml:trace contextRef="#ctx0" brushRef="#br1" timeOffset="264237.7828">19545 16126 744 0,'0'0'57'15,"0"0"39"-15,0 0 33 16,0 0-88-16,0 0-41 15,0 0 0-15,0 0 29 16,-18 114 19-16,36-55-5 16,-1-2-6-16,1-1-18 15,0-3-5-15,-10-5-6 0,1-10-5 16,0-6 0-16,-9-11-3 16,9-6-3-16,-9-6-62 15,0-6-68-15,0-3-78 16,-9 0-103-16</inkml:trace>
  <inkml:trace contextRef="#ctx0" brushRef="#br1" timeOffset="264612.7052">19510 16252 401 0,'0'0'157'0,"0"0"-87"15,0 0 41-15,0 0-33 16,0 0-26-16,105-122-8 16,-38 110-8-16,4 7-5 15,5 5-5-15,0 0-2 16,-6 32-8-16,-3 4-12 16,-23 8 7-16,-17 9-5 15,-27-2-4-15,0 4 4 16,-53 9 0-16,-32-10-3 15,-9 0 4-15,-2-6-1 16,20-16-6-16,6-13 5 16,20-2 0-16,23-17 8 15,19 5 9-15,-1-5 4 16,9 0 5-16,0 0-19 0,0 0-12 16,0 0-7-16,0 0-54 15,0 1-121-15,-18-1-441 16</inkml:trace>
  <inkml:trace contextRef="#ctx0" brushRef="#br1" timeOffset="299903.3875">25630 13832 43 0,'0'0'432'16,"0"0"-268"-16,0 0 10 15,0 0-68-15,0 0-3 16,0 0-13-16,0 0-26 16,-47-85-6-16,47 85-12 15,0-2 2-15,-9 2-15 16,9 0-9-16,0 0-19 16,0 0-5-16,-9 23-7 0,0 24 5 15,-8 12 2 1,-1 2 0-16,10 7 2 0,-7-9-1 15,15-2 0-15,0-6-1 16,0-6 0-16,0-7 1 16,0-11-1-16,0-5 1 15,0-12-1-15,0-3 0 16,0-2 0-16,0-5 4 0,0 0-1 16,0 0 7-16,0-18 3 15,0-18-10-15,0-13-1 16,0-2 0-16,0-10-2 15,0-9 0-15,15 6-1 0,11-10 1 16,0 10 0 0,1 6 0-16,8 3 0 0,-3 8-2 15,12 9 2-15,0 6-1 16,-3 12-4-16,-15 7 4 16,0 4 0-16,1 9-1 15,-1 0-2-15,-3 0-1 16,13 0 1-16,-19 10 1 15,9 12 0-15,-17 3 2 16,-9 2-1-16,0 1 2 16,0 3-3-16,-35-3 2 15,-9-1 1-15,-6-3 0 16,15-11-5-16,9-4-6 16,0-9 6-16,2 0 3 15,7 0 1-15,-10 0 0 0,10-9-3 16,8 4-2-16,9 4 2 15,-9 1-1-15,9 0-2 16,0 1-12-16,0 30 7 16,0 2 12-16,0 16 0 15,0-7 0-15,0 3-1 16,0-1 1-16,0-6 1 16,27-6-1-16,16 2 0 15,-2-7-1-15,12-7-1 16,-9 0-36-16,-3-9-58 15,-6 1-62-15,-9-3-204 16,-8-4-161-16</inkml:trace>
  <inkml:trace contextRef="#ctx0" brushRef="#br1" timeOffset="300278.3598">26151 14094 363 0,'0'0'79'0,"0"0"37"16,0 0-43-16,0 0 46 0,0 0-22 16,0 0-7-16,0-104-23 15,0 100 2-15,0 0-6 16,0 4-10-16,0 0-3 15,0 0-27-15,0 8-23 16,0 24 0-16,14 13 11 16,-5-3 8-16,0 2 0 15,0 1 4-15,-1-5-14 16,1-4-1-16,-9 1-2 16,0-10-3-16,0-9-2 15,0 3-1-15,0-5 0 16,0-4-8-16,0-4-126 15,-9-3-104-15,-17-5-135 0</inkml:trace>
  <inkml:trace contextRef="#ctx0" brushRef="#br1" timeOffset="300693.2634">25978 14158 452 0,'0'0'80'15,"0"0"112"-15,0 0-94 16,0 0-37-16,0 0 2 16,0 0-20-16,35-43-7 15,6 35-14-15,-6 4-4 16,9-5-9-16,-3 7-4 16,-6-3-1-16,18-5-2 15,-12 4-2-15,-6-3-1 16,0-8-1-16,-9 7-4 15,7-7-4-15,-16 6 8 16,-8-6 0-16,-9 2 4 16,0 6 2-16,0 2 3 15,0 3 18-15,0 4 9 16,0 0-14-16,0 0-20 16,0 27 3-16,0 13 9 15,0 10 23-15,0 4-5 16,0 3-9-16,0-7-4 15,0-3-6-15,0 0-3 0,0-8-3 16,0-4-4-16,9-7 0 16,-1-6-2-16,-8 0 0 15,9-12-52-15,-9-5-136 16,0-5-127-16,0-5-255 16</inkml:trace>
  <inkml:trace contextRef="#ctx0" brushRef="#br1" timeOffset="301068.3576">26475 14322 512 0,'0'0'91'0,"0"0"30"0,0 0-69 16,0 0-4 0,0 0 20-16,0 0-19 0,156-20-1 15,-121 9-19-15,-12-1-21 16,3-2-6-16,-17-3-1 15,0 2-1-15,-9-8-1 16,0-2-3-16,0-2 4 16,0 0 0-16,-9-1 5 15,-8 2 1-15,-1 9 26 16,6 2 20-16,9 14-6 16,3 1-11-16,0 0-31 15,0 12-3-15,0 19-1 16,0 13 9-16,0-1 19 15,15 8-17-15,-6-2-1 0,8 1-4 16,1-1-6-16,-9-9 0 16,0-2-3-16,-9-1 2 15,0-10-128-15,0-5-182 16,-9-14-311-16</inkml:trace>
  <inkml:trace contextRef="#ctx0" brushRef="#br1" timeOffset="301396.3954">27043 14221 559 0,'0'0'136'0,"0"0"52"16,0 0-108-16,0 0-19 16,0 0 1-16,0 0 1 15,0-23-6-15,18 10-28 16,23-2-12-16,3 3-10 16,3 1-1-16,8 0-1 15,-2 1-5-15,-12 5-1 16,-6 5-1-16,-9 0-32 15,-26 0-119-15,0 0-159 0,0 13-212 16</inkml:trace>
  <inkml:trace contextRef="#ctx0" brushRef="#br1" timeOffset="301662.0245">26955 14418 503 0,'0'0'86'0,"0"0"82"15,0 0-59-15,0 0 16 16,0 0-38-16,0 0-25 16,226 2-18-16,-159-13-24 15,-14-1-20-15,-12 8-6 0,-15 4-120 16,-26 0-324 0</inkml:trace>
  <inkml:trace contextRef="#ctx0" brushRef="#br1" timeOffset="302240.2396">27737 14170 496 0,'0'0'120'0,"0"0"104"15,0 0-91-15,0 0-62 16,0 0 6-16,0 0-21 16,0-71-14-16,0 56-11 15,0 3 3-15,9 0-17 16,-1 2-11-16,19-1 4 0,-1 2-8 16,1 1-2-16,5 8-3 15,3 0 1-15,-9 0-6 16,1 17 3-16,-19 11 1 15,-8 4 2-15,0 5 1 16,0 10 1-16,-35-5 0 16,-9 7 2-16,-5-1-2 15,-4-9-2-15,18-3 2 16,3-4 2-16,14-10-2 16,9-5 1-16,0-3-2 15,9-8-1-15,0 6 2 16,0-3 3-16,0 2-2 0,0 1 3 15,18-3-3-15,23 4 3 16,-6-8 0-16,0 0 0 16,0 0 1-16,6-1-4 15,3-3-1-15,-9-1 5 16,-3 0-5-16,-14 0-3 16,-9 0 0-16,8 0-74 15,-8 0-47-15,-9 0-120 16,0-10-324-16</inkml:trace>
  <inkml:trace contextRef="#ctx0" brushRef="#br1" timeOffset="302912.0416">28176 14342 555 0,'0'0'119'0,"0"0"69"15,0 0-97-15,0 0-58 16,0 0-10-16,0 0 13 16,35 8-15-16,-9-4-8 15,15 3 5-15,-5-2 3 0,-1-5-3 16,-6 0 7-1,0 0-3-15,-11 0-13 16,-9 0 4-16,-1 0-2 0,-8 0-2 16,0-5 5-16,0-10-8 15,0-4-6-15,0-6 0 16,0-3 3-16,-8-8-3 16,-10-8 0-16,9 1 2 15,9-4 0-15,0 5-1 16,0 9-1-16,18-6-1 15,26 15 0-15,14 6 1 16,12 1 0-16,-11 9-1 16,-6 8 2-16,-1 0-4 15,-2 4 1-15,-24 24 1 16,-8 3-3-16,-18 5 4 0,0 4 0 16,0 2 3-16,-35 1-1 15,0-5-2-15,-6-2 7 16,14-9-6-16,10-1 1 15,17-9-2-15,0-2 1 16,0-2 1-16,0-3 6 16,53-5 15-16,14-1 24 15,12-4-6-15,23 0-9 16,1 0-12-16,8-9-5 16,-9-1-3-16,-5-3 3 15,-21-2-3-15,-23 4 0 16,-12 5-4-16,-32 2-5 15,-1-1-3-15,-8 5-3 16,0 0-10-16,0 0-83 0,-47 0-270 16</inkml:trace>
  <inkml:trace contextRef="#ctx0" brushRef="#br1" timeOffset="360480.1086">2154 16989 518 0,'0'0'36'0,"0"0"118"15,0 0-73-15,0 0-27 0,0 0-4 16,0 0-14-16,0 0-7 0,0 0 17 16,-18 0 6-16,18 0-17 15,0 0-7-15,0 0-10 16,0 0-3-16,0 0-10 16,0 0-5-16,35 0 0 15,36 5 9-15,40-5 25 16,35 0 6-16,18 0 2 15,15-7-25-15,11-9 4 16,-3 0-14-16,-14 0-2 16,-36 5-5-16,-43 1 0 15,-41 5-1-15,-27 4 1 16,-17 1-8-16,-9 0-74 16,0 6-80-16,0 15 13 0,-35 2-159 15</inkml:trace>
  <inkml:trace contextRef="#ctx0" brushRef="#br1" timeOffset="360870.7523">2909 17304 111 0,'0'0'305'15,"0"0"-213"-15,0 0 55 0,0 0-42 16,0 0-23 0,0 0 9-16,-6-67-8 0,6 63 5 15,0 4-3-15,0 0-6 16,0 0-25-16,0 0-19 16,0 0-18-16,0 0-17 15,0 21-15-15,0 13 15 16,6 14 10-16,3 9 2 15,0 7 0-15,-1 0-4 16,-5 1-2-16,6-7-4 16,-3-3 2-16,-6-12-3 15,0-6 3-15,0-16-2 16,0-6 0-16,0-9-2 16,0 4-4-16,0-3-111 15,-15 2-192-15,-20-9-249 0</inkml:trace>
  <inkml:trace contextRef="#ctx0" brushRef="#br1" timeOffset="361558.332">2303 17313 187 0,'0'0'217'16,"0"0"-121"-16,0 0 5 15,0 0-45-15,0 0-3 16,0 0-9-16,6 0-15 16,-6 0-7-16,0 0 21 15,0 0-5-15,0 0-4 16,0 0 17-16,9 0 3 15,-9 0-1-15,9 0-15 0,8-4-8 16,18-9-22-16,15 3-5 16,11-4-2-16,24 6 1 15,9-2 0-15,3 1-1 16,14-3 4-16,-9 3 0 16,-5 2 2-16,-21 4 6 15,-26-4-1-15,-24 5-6 16,-8 2-6-16,-10 0 2 15,1 0-2-15,-9-3 0 16,0 3-1-16,0 0-3 16,0 0-51-16,0 3-103 15,0 6-35-15,0-6-172 16</inkml:trace>
  <inkml:trace contextRef="#ctx0" brushRef="#br1" timeOffset="362472.9447">1899 17014 176 0,'0'0'88'16,"0"0"42"-16,0 0-59 0,0 0-8 16,0 0 3-16,0 0-9 15,-20-8 25-15,20 8-4 16,0 0-15-16,0 0-24 15,0 0 0-15,0 0-5 16,0 0-15-16,0 0-9 16,0 0-10-16,0 0-1 15,35 0 1-15,18 0 0 16,40 4 16-16,21-4-7 16,12 0-5-16,6 0-4 15,-3 0-123-15,-18 0-237 16</inkml:trace>
  <inkml:trace contextRef="#ctx0" brushRef="#br1" timeOffset="363326.4531">4448 16994 761 0,'0'0'53'16,"0"0"113"-16,0 0-46 15,0 0-74-15,0 0-11 16,-257 32-6-16,231-5-3 15,8 4-10-15,9 6 4 16,9 1-12-16,0 0-3 16,44 2 3-16,18 0 5 15,14-4-7-15,9 2 1 16,-6-7-5-16,-12-4 5 0,-23 0-6 16,-12 1-1-1,-29-3-3-15,-3 7 0 0,-35-5 3 16,-18 1 0-16,-5-7-3 15,5-15-7-15,12-6 10 16,6 0 3-16,0-6-3 16,17-20-1-16,18-6-8 15,0-3-3-15,0-1 12 16,35 0-1-16,24-3 1 16,11-3 0-16,-3 4 6 15,-14 2 0-15,0 0 2 16,-21 9 2-16,-15-1 2 15,-17 7-1-15,0-2-1 16,-41 2-10-16,-38 6-4 16,-8 2-1-16,-13 9 2 0,4 4 1 15,19 0-3-15,7 21-27 0,29 16-63 16,15-10-86-16,17-4-305 16</inkml:trace>
  <inkml:trace contextRef="#ctx0" brushRef="#br1" timeOffset="363763.9144">4999 17237 899 0,'0'0'73'0,"0"0"144"15,0 0-102-15,0 0-70 16,0 0-33-16,0 0-11 0,111 27 11 16,-70 28 10-1,-6 15-3-15,-17-2-4 0,-1 2-12 16,1-11 4-16,-10-12 0 15,1-20-5-15,0-12-1 16,0-11 2-16,-3-4-2 16,-6 0 18-16,8 0 25 15,4-27 8-15,12-17-24 16,2-16-23-16,0-8-4 16,9-2-1-16,-2 16 0 15,-16 7-11-15,1 19-36 16,-10 16-33-16,-8 7-173 15,0 2-417-15</inkml:trace>
  <inkml:trace contextRef="#ctx0" brushRef="#br1" timeOffset="364576.6037">2824 16251 293 0,'0'0'356'0,"0"0"-203"16,0 0 54-16,0 0-53 15,0 0-30-15,0 0-34 16,-41-90-43-16,41 99-44 15,0 38-3-15,0 29 0 16,18 19 7-16,-1 18 4 16,-2-1-8-16,-6-5-2 0,-1-11-2 15,-8-14-3 1,0-14-148-16,0-32-211 0</inkml:trace>
  <inkml:trace contextRef="#ctx0" brushRef="#br1" timeOffset="365764.1957">2713 16150 470 0,'0'0'61'0,"0"0"50"16,0 0-4-16,0 0-20 16,0 0-11-16,0 0 1 15,0 0-24-15,0 0-11 16,26 0-14-16,27 0 9 15,14 0-9-15,30-5-10 16,20 3 0-16,20-7-10 16,4 5-2-16,2 0-6 15,4 0 0-15,-27 4-3 16,-18 0 1-16,-32-4 2 16,-26 4-1-16,-20 0-7 15,-16 0 4-15,-8 0 4 0,0 0 4 16,0-5 2-16,9 5 1 15,-9-2-3-15,0-3-4 16,0 5 0-16,0 0-2 16,0 0 0-16,9 0-4 15,0 0-9-15,17 24 1 16,6 7 14-16,3 10 1 16,1 8 9-16,-1-7-7 15,6 3-1-15,-6-3 4 16,-9-6-5-16,0-9 0 15,-2-5 3-15,-7-7-4 16,-8-8 2-16,0-2-1 16,-6-5 1-16,3 0 1 0,3 0 3 15,8-12 5-15,9-20-4 16,-8-15-6-16,8-1 1 16,-11 1 0-16,3 3 0 15,-1 6-1-15,1-1 1 16,8 7-1-16,6 9 0 15,-11 6-1-15,-7 0 1 16,-5 11 5-16,0 6-4 16,8 0-2-16,1 0-8 15,14 21 8-15,3 6 5 16,0 5 3-16,9 6-4 16,6 6 4-16,-6 3-4 0,0 0 4 15,6-5 2-15,-15 3-7 16,-9-18 3-16,0-1-4 15,-8-11-2-15,-3-9 4 16,-7 0-4-16,1-6 2 16,0 0 6-16,0-6 6 15,17-21-3-15,-8-5-7 16,-1-6-4-16,-2-7 0 16,2-4-2-16,-5 11-7 15,3 0 1-15,2 15-3 16,1 8 10-16,8 11-8 15,9-1-10-15,24 2 13 16,11 3 6-16,24 0 0 0,8 0 0 16,18 0 1-16,-9 0-1 15,4 0 3-15,-7 0-3 16,-12 0 1-16,-2 0-1 16,-6-5 7-16,-12-3-7 15,-14 1 1-15,-22-2-1 16,-13 6-2-16,-27-2-68 15,0 5-121-15,-62 0-263 16</inkml:trace>
  <inkml:trace contextRef="#ctx0" brushRef="#br1" timeOffset="367342.3758">4551 15535 588 0,'0'0'60'0,"0"0"110"15,0 0-47-15,0 0-72 16,0 0-2-16,17-122 7 16,19 100-11-16,-1 6-7 15,-3-6-3-15,3 6-13 16,6 5-5-16,-15 2 1 15,-8 4-10-15,-9 5-8 0,-1 0-2 16,-8 5-10-16,0 22 6 16,0 14 6-16,0 4 1 15,-17 2 5-15,-18 1-3 16,-6-11 1-16,-3 6-4 16,18-17 1-16,-7 1-1 15,16-5 3-15,-1-14 0 16,18 0-1-16,0-8-2 15,0 0-2-15,0 0-1 16,0 0-9-16,0 0 4 16,18 0 8-16,40 0 3 15,13-16-3-15,13 4-1 16,28 2-67-16,-1 0-97 0,-15 3-279 16</inkml:trace>
  <inkml:trace contextRef="#ctx0" brushRef="#br1" timeOffset="369498.8676">6450 16240 162 0,'0'0'36'0,"0"0"72"15,0 0-27-15,0 0-10 16,0 0-24-16,0 0 11 16,-8-27 16-16,5 27-4 15,3 0-8-15,0 0-6 16,0-5-15-16,0 5-5 16,0 0-12-16,0 0-9 15,0 0-15-15,11 0 8 16,39 0 1-16,35-10 16 0,20-3 4 15,24 3-10-15,15-7 2 16,-7 2-9-16,-8-2-6 16,-32 4-5-16,-13 3 1 15,-31 3 0-15,-27 1 2 16,-11 6-1-16,-15 0 3 16,0 0 18-16,0 0 7 15,0 0-7-15,0 0-16 16,0 0-6-16,0 0-2 15,0 0 0-15,0 0-2 16,0 0-1-16,0 0 2 16,0 0 2-16,0 0-1 15,0 0 1-15,0 0-1 16,0 0-1-16,0 0 1 16,0 0 1-16,0 0 0 0,0 0 3 15,0 0 1-15,0 0 1 16,0 0 4-16,0 0 6 15,0 0 4-15,0 0 3 16,0 0 2-16,0 0 1 16,3 0-8-16,-3 0-9 15,0 0-3-15,0 0 1 16,0 0-3-16,0 0 2 16,0 0-3-16,0 0 3 15,0 0-6-15,6 0 0 16,11 13 5-16,1 14 2 15,8 18 4-15,-8 10-6 0,14 13 3 16,-11 12-1-16,-7 2-2 16,4-1 2-16,-9-14-1 15,-1-7-1-15,1-12-1 16,0-12-1-16,0-12 1 16,-9-9-1-16,8-7-1 15,-8-4-1-15,0-4 0 16,0 0 0-16,0 0 1 15,0 0 0-15,0 0 1 16,0 0-1-16,0 0 0 16,0 0 0-16,0 0 1 15,0 0-3-15,0 0 0 16,0 0-1-16,0 0-5 0,-26 4-3 16,-18 5 8-16,-23 1-3 15,-9 3-4-15,-3 2 3 16,0 6 5-16,-6 1 1 15,18-6 0-15,5 6-1 16,27-12 0-16,17 0 0 16,4-3-2-16,14-3-2 15,0 1-3-15,0 3-3 16,14-5 5-16,30 2 5 16,9 2 2-16,17-7 1 15,6 4-1-15,0-4-1 16,9 4-1-16,-14 4 1 0,5-4 1 15,-15 3-1 1,-11-2-1-16,-15 3 0 0,0 0-2 16,-17-4 2-16,-10 3-4 15,1 9 3-15,0-7-4 16,-9 6-1-16,0 7-7 16,-9-4 1-16,-26 2 4 15,-9 2 1-15,-6 8 7 16,7-6 1-16,16-8 2 15,4 8-3-15,14-7 0 16,9 6 0-16,0 3-3 16,0 1 3-16,9 0 0 15,23 11 2-15,12 3 1 0,6 3-2 16,-15 7 3 0,0 4 2-16,0 14-5 0,-17-5 3 15,-13 0-3-15,-2-9 3 16,-3-11 1-16,6-8 0 15,-6-4 4-15,3-6 0 16,3-11-2-16,-3 3 0 16,3-3-2-16,-6 2-2 15,9 4 1-15,-9-5-1 16,0 6-1-16,0 3 1 16,0 3-3-16,0-9 1 15,0-2 0-15,0-6 0 16,0-11 0-16,0 6 0 15,0-6 5-15,0 0 4 0,0 0-3 16,0 0-3-16,0 0 1 16,0 0-1-16,0 0-2 15,-9 0-2-15,0 0 0 16,-9 0 0-16,-5 0-1 16,-3 0-2-16,-27 0-17 15,-23-11-96-15,-18 1-200 16,-26-13-475-16</inkml:trace>
  <inkml:trace contextRef="#ctx0" brushRef="#br1" timeOffset="371076.923">3032 17853 300 0,'0'0'91'15,"0"0"-3"-15,0 0-36 16,0 0-1-16,0 0 5 16,0 0-24-16,0-6 4 15,0 6-19-15,0-4-8 0,-9 4 6 16,0 0 9-1,9-5 21-15,0-2 32 0,-8-4-12 16,8-3-31-16,-9-3 2 16,9 2 9-16,-9 3-4 15,9 6 3-15,-9 1-9 16,9 1 2-16,0 4-1 16,0 0-9-16,0 0-27 15,0 0 0-15,0 15-14 16,0 23 14-16,0 9 1 15,0 12 3-15,0 4-2 16,0 3 0-16,0-3 2 16,0 1 4-16,0-5-6 15,9 1 1-15,0-8-3 16,0-9 1-16,-9-11 0 0,8-11 1 16,-8-4-2-1,9-16 1-15,-9 4 0 0,0-5 0 16,0 4 2-16,9-4-1 15,6 0-2-15,11 0-2 16,18 0 2-16,44 0 3 16,20 0-2-16,12-9 0 15,12 8-1-15,-4-10-1 16,-8 6 0-16,9 4 2 16,-9-4-1-16,9 1 0 15,8-1 1-15,1-2-1 16,14 2 0-16,-11-6 3 0,-4-1-1 15,-2 4-1 1,-15 1 1-16,-9-2-2 0,-6 1 5 16,-11 5 0-16,3 3-3 15,-12-5 4-15,8 5 1 16,-5 0-5-16,-12 0 0 16,0 0 0-16,-14 0 1 15,-4 0-2-15,4 0 4 16,-10-2 4-16,-2-7-1 15,3 5 0-15,-3-5-2 16,-7 6-3-16,10-4 3 16,-3-1-2-16,8 1-2 15,-5 1 2-15,9 2 2 16,-18-1-3-16,-4 3 1 16,-4-2-1-16,-1-2 0 0,-3 6 1 15,-6-5 0-15,1 4-3 16,14 1 0-16,-12 0 0 15,3 0-1-15,3 0 0 16,6 0 1-16,-12 0-1 16,4 0 1-16,2 0-1 15,-9-5 1-15,0 5 3 16,7-4-2-16,2 4 4 16,-9-7-2-16,18 7-1 15,-12-4 0-15,3-2-2 16,6 6-1-16,-14-6 1 15,-1 1 0-15,9 1-1 0,-9 4 0 16,1-6 2-16,-13 6-1 16,4 0-1-16,0-7 0 15,-10 7-1-15,10 0 0 16,8 0 0-16,-8 0 0 16,5 0 1-16,-5 0 0 15,-1 0 1-15,1 0 1 16,-9 0-1-16,-1 0 2 15,-8 0-1-15,0 0-1 16,0 0 0-16,0 0-1 16,0 0-1-16,0 0-39 15,0 0-77-15,-8-9-151 16,-19-13-311-16</inkml:trace>
  <inkml:trace contextRef="#ctx0" brushRef="#br1" timeOffset="371748.7997">8684 16803 381 0,'0'0'172'0,"0"0"-87"16,0 0 103-16,0 0-89 15,0 0-37-15,0 0 1 0,-44-27 1 16,44 27-13 0,-9 0-13-16,-9 0-19 0,-17 10-13 15,-6 22 11-15,-20 13-2 16,11 5-4-16,-3 8 10 15,18 0 1-15,9 2 4 16,11-1-5-16,15-2-4 16,0-6 4-16,0-6-13 15,6-5 5-15,20-13 0 16,10-2-6-16,4-9-1 16,-13-4-4-16,8-6-1 15,0-1 0-15,-3-5-1 0,-2 0 1 16,2 0 4-1,-6 0 4-15,0 0-3 0,1-11 2 16,-10-5-2-16,-2 0-2 16,-6-5-1-16,0 3-1 15,-9-8 0-15,0 3-2 16,0-1 1-16,0 3-1 16,-27 6-2-16,10 7 1 31,-24 8-10-31,-3 0-27 0,-15 16-111 0,-29 12-242 15</inkml:trace>
  <inkml:trace contextRef="#ctx0" brushRef="#br1" timeOffset="373061.3226">8801 16448 423 0,'0'0'93'0,"0"0"118"0,0 0-81 0,0 0-31 16,0 0-18-1,0 0-6-15,0 0-27 0,0-20-18 32,0 20 4-32,0 0-5 0,0 0 0 0,0 0-11 31,0 0-18-31,0 0-6 15,0 24-13-15,0 21 19 16,8 18 0-16,10 8 0 16,0 8 0-16,17 2 0 0,9 8 0 0,-3-3 3 31,11-1 8-31,-11-3-2 0,-14-10-8 0,-10-8-1 16,-8-14 1-16,-9-18-1 15,0-10 2-15,0-12-1 31,0-4 0-31,0-6 0 0,0 0 5 0,0 0-4 16,-9-6-2-16,-8-4-44 0,2-7-60 16,6 2-72-16,6-7-103 15,-3 7-206-15</inkml:trace>
  <inkml:trace contextRef="#ctx0" brushRef="#br1" timeOffset="373420.7212">9026 17345 496 0,'0'0'55'0,"0"0"25"16,0 0 22-16,0 0-8 15,0 0-46-15,0 0 10 16,-18-9-11-16,18 9-17 15,0 0-20-15,0 9-5 16,0 14-5-16,0 7 13 16,18-3 2-16,32 0-7 15,2-3 2-15,16-5 10 16,-16-2-17-16,10-13-1 16,-21 1 4-16,-15-5-2 15,1 0 10-15,-19-9 22 16,1-12-2-16,-9-2-12 15,0-9-22-15,0 1-3 0,-17-6-54 32,-1-3-63-32,0 4-126 0,10-2-236 0</inkml:trace>
  <inkml:trace contextRef="#ctx0" brushRef="#br1" timeOffset="373780.1566">9901 16850 859 0,'0'0'22'15,"0"0"90"-15,0 0 22 16,0 0-62-16,0 0-50 16,0 0-19-16,-17 16-1 15,52 31 24-15,-9 6 1 16,6 10-11-16,-20-3-5 31,-6-2-11-31,-6-8 1 0,0-10 2 0,0-8-6 16,0-9-17-16,-9-6-101 0,-23-13-88 15,-12-4-155-15</inkml:trace>
  <inkml:trace contextRef="#ctx0" brushRef="#br1" timeOffset="374045.7051">9573 16912 780 0,'0'0'23'0,"0"0"156"16,0 0-140-16,0 0-25 16,0 0 10-16,0 0 15 0,158-86-2 15,-90 67-6-15,8 3-7 16,3-8-8-16,6 9-11 16,2 5-5-16,-10 4 0 15,-10 6-48-15,-32 0-113 16,-26 12-207-16</inkml:trace>
  <inkml:trace contextRef="#ctx0" brushRef="#br1" timeOffset="374326.9583">9807 17324 525 0,'0'0'28'16,"0"0"77"-16,0 0-17 16,0 0-13-16,0 0-24 31,0 0-20-31,-8 0 1 0,8 0-1 0,0 0-2 16,0 0-5-16,0 0-8 15,0 0 6-15,17 0 12 16,33-11 1-16,3-6-10 15,14 2-23-15,3-2-2 16,6 9-5-16,3 1-90 16,-11-1-158-16,2 4-79 15</inkml:trace>
  <inkml:trace contextRef="#ctx0" brushRef="#br1" timeOffset="374701.9885">10683 17224 753 0,'0'0'117'16,"0"0"103"-16,0 0-116 15,0 0-44-15,0 0-32 16,0 0-28-16,0 17 6 0,0 23-6 15,0 7 19-15,0 7-8 16,0-4 4-16,0-6-4 16,0 1-6-16,0-12-1 15,0-7 2-15,8-5-4 16,1-10 1-16,-9-5-2 16,9 0 0-16,0-6-1 15,-9 0-4-15,17 0 3 31,1 0 1-31,14 0 2 16,12 0 3-16,26-8-1 0,-3-11-2 0,18 2-2 16,-6-4-22-16,-3 10-95 0,-8-6-34 15,-33 7-86 1,-18-7-337-16</inkml:trace>
  <inkml:trace contextRef="#ctx0" brushRef="#br1" timeOffset="374983.2133">11455 17061 881 0,'0'0'35'0,"0"0"81"16,0 0-23-16,0 0-63 15,0 0-7-15,0 0 3 0,120-79 8 16,-76 76-2-16,0-4-7 16,6 6-11-16,2 1-9 15,7-5-3-15,2 5-2 16,1 0 0-16,-12 0-43 16,2 0-99-16,-25-4-179 15,-27 4-220-15</inkml:trace>
  <inkml:trace contextRef="#ctx0" brushRef="#br1" timeOffset="375280.0935">11584 17217 84 0,'0'0'524'0,"0"0"-498"15,0 0 142-15,0 0-80 16,0 0-42-16,0 0 7 15,9 5 52-15,17-5-36 16,9 0-6-16,15 0-8 16,-6-8-23-16,17-4-10 15,-2 0-11-15,2-3-10 16,-2 5-1-16,-6 4-3 16,-12 0-95-16,-15 1-219 15,-26-1-421-15</inkml:trace>
  <inkml:trace contextRef="#ctx0" brushRef="#br1" timeOffset="376295.7708">13156 15963 601 0,'0'0'19'16,"0"0"140"-16,0 0-40 31,0 0-30-31,0 0-21 16,0 0-25-16,-196-28-20 15,169 39-9-15,10 10 1 0,8 11-1 0,0 0 3 31,9 6 0-31,0-1 2 0,35 0-9 0,24-3-1 16,11 2 2-16,6 2-2 0,-14-7-5 16,5 3-1-16,-32-2-1 15,-9-2-2-15,-17-7-1 16,-9 4-3-16,0-3 4 16,-26-1 5-16,-18-1-5 31,-6-12-1-31,24-4-12 15,-9-6 1-15,8-6 8 16,13-15-9-16,2-17-16 0,-3 2 5 0,15 4 20 31,0-7 2-31,0 7 0 0,41-5 1 16,3 0 1-16,9 0-6 0,-3-8 13 0,2 3-3 16,1 0-3-16,-21 10 4 15,-5 0 6-15,-27 9-4 16,0 4-1-16,0 2-6 15,-44 13-5-15,-24 4-8 32,7 0-32-32,-15 30-69 15,0 8-188-15,-12 0-372 16</inkml:trace>
  <inkml:trace contextRef="#ctx0" brushRef="#br1" timeOffset="376858.2297">12863 16966 414 0,'0'0'317'16,"0"0"-260"-16,0 0 107 31,0 0-96-31,0 0 5 16,0 0-34-16,-102-15-8 16,102 15-14-16,0 0-4 0,0 0-2 0,17 0 4 15,50 0 33-15,39-12 12 16,58-9-11-16,32-7-12 0,35-4-17 15,18 0-12-15,-6 0 1 16,-21 5-7-16,-35 2 1 16,-40 10-3-16,-45-2 3 15,-32 7 0-15,-34 3 0 16,-22 3-3-16,-14 4-3 16,0 0-17-16,-32 21-174 15,-38-9-291-15</inkml:trace>
  <inkml:trace contextRef="#ctx0" brushRef="#br1" timeOffset="377733.2829">12521 17645 243 0,'0'0'88'0,"0"0"86"0,0 0-80 0,0 0 2 31,0 0-15-31,0 0 20 16,-9-42-30-16,9 30 0 16,0-3 0-16,0-2-15 15,0 6-30-15,26-10-2 16,15 10-10-16,3-6-7 15,9 9-2-15,-1 6 2 0,-2 2-7 16,-15 0 0-16,6 27-3 0,-23 20-1 0,-18 14-2 16,0 7 6-16,-27 6-2 15,-40-2 1-15,0-8-23 16,5-16 5-16,10-12 11 16,11-14 8-16,23-12 1 31,9-10 0-31,9 0 1 15,0 0 1-15,0 0-2 16,27-9-2-16,14-8 0 16,11 7 1-16,10-7 5 0,5 2 0 0,3 3 2 0,-2 1 3 15,8 2-1-15,-15 1-1 16,-8 0-4-16,-12 8-4 16,-15-5-3-16,1 5-50 15,-19 0-160-15,-8 0-232 31</inkml:trace>
  <inkml:trace contextRef="#ctx0" brushRef="#br1" timeOffset="378030.1272">13284 17751 737 0,'0'0'32'16,"0"0"76"-16,0 0-47 16,0 0-18-16,0 0 11 15,0 0 2-15,258-64-20 16,-188 44-9-16,-2 5-6 16,-7-2-13-16,-20 6-8 15,-15-1-2-15,-8 12-46 31,-18 0-99-31,-18-4-114 0</inkml:trace>
  <inkml:trace contextRef="#ctx0" brushRef="#br1" timeOffset="378326.9952">13431 17504 706 0,'0'0'21'15,"0"0"184"-15,0 0-75 0,0 0-50 0,0 0-54 16,0 0-11-16,-9 12 38 31,9 26 14-31,18 11-20 0,-1 4-24 0,-8 6-11 32,0-8-3-32,-1 11-8 0,1-12-1 0,-9-1 0 15,0-7-27-15,0 3-139 31,0-18-121-31</inkml:trace>
  <inkml:trace contextRef="#ctx0" brushRef="#br1" timeOffset="378795.7659">14177 17341 608 0,'0'0'85'15,"0"0"97"-15,0 0-79 16,0 0-25-16,0 0 17 31,0 0-46-31,-58-37-32 0,22 61-1 0,-7 21 1 32,-7 7 5-32,15 12 5 0,0 1 1 0,17 5-2 31,18-11-3-31,0-3-1 0,3-6-7 0,38-3-6 31,3-13-1-31,6-2-7 0,2-7 0 0,-8-10 2 0,-3-3-3 16,-6-12 0-16,-8 0 1 15,-1 0 5-15,0 0 8 16,-2-20-5-16,-16-4-1 16,1-8 1-16,-9 5-4 15,0-9 3-15,-9 0-6 31,-26 13-2-31,-14 6 0 16,-4 12-6-16,-6 5-19 16,-2 17-83-16,-6 5-230 0,14-7-618 0</inkml:trace>
  <inkml:trace contextRef="#ctx0" brushRef="#br1" timeOffset="381592.9215">15055 16930 586 0,'0'0'22'16,"0"0"63"0,0 0 18-16,0 0-24 0,0 0-39 15,0 0-13-15,0 0 21 16,41-23-3-16,12 13 14 15,-9-6-15-15,5 6-15 16,4 2-8-16,-3-1-9 16,3 5-9-16,-10 2-3 15,-2-3-3-15,-5 5 2 16,-19 0-63-16,-8 0-70 16,-9 7-160-16,0 9-51 15</inkml:trace>
  <inkml:trace contextRef="#ctx0" brushRef="#br1" timeOffset="381889.8031">15020 17110 36 0,'0'0'529'0,"0"0"-502"16,0 0 92-16,0 0-33 16,0 0-35-16,0 0 7 15,41 6 22-15,12-6-29 16,17-6-4-16,-3-4-22 15,18-7-17-15,-15 0-8 16,6 4-17-16,-14-2-123 16,-36 3-226-16</inkml:trace>
  <inkml:trace contextRef="#ctx0" brushRef="#br1" timeOffset="382217.9543">15860 16636 285 0,'0'0'354'0,"0"0"-267"0,0 0 77 16,0 0-59-16,0 0-29 15,0 0-2-15,0-80-6 16,0 75-2-16,0 5-3 16,0 0-19-16,0 0-19 15,0 0-9-15,0 0-12 16,0 9-4-16,0 19-2 16,0 15 2-16,0 4 4 15,0 7-1-15,9 5-1 16,-9-7-1-16,0-5-1 15,0 2 0-15,0-6-2 16,0-6 2-16,0-3-5 16,-9-4-62-16,-14-7-94 15,-4-13-92-15,1-10-238 0</inkml:trace>
  <inkml:trace contextRef="#ctx0" brushRef="#br1" timeOffset="382874.1822">16609 16551 641 0,'0'0'29'0,"0"0"190"16,0 0-106-16,0 0-18 15,0 0-19-15,0 0-17 16,0-18-28-16,0 36-31 16,0 22 11-16,0 15 9 15,0 4 1-15,0 12 1 16,0-8-3-16,9-4-11 15,0-2 0-15,-9-14-1 16,0-7-7-16,0-13 1 16,0-2 1-16,0-15 0 15,0-1-2-15,0-5 0 16,0 0 9-16,-9 0 8 0,-17-20-12 16,8-11-5-16,1-9 3 15,-10-13-2-15,18-6 0 16,9-4-1-16,0-1-4 15,0 5 4-15,18-5 0 16,8 11-2-16,9 3 2 16,1 9 2-16,-4 9-2 15,-15 5 1-15,1 6-1 16,-1 10 1-16,-8 6 1 16,0 5 5-16,-9 0-7 15,9 0-5-15,8 32-5 16,-2 15 10-16,11 12 5 0,-8 11-4 15,-1 3 4-15,1-8-2 16,-9 0 1-16,8-6-2 16,-8-7-2-16,-3-13 0 15,-3-7 2-15,3-7-3 16,-6-13 2-16,0-4-2 16,0-8 1-16,9 0-9 15,-9 0-31-15,0 0-41 16,0 0-46-16,0-8-85 15,0-12-151-15</inkml:trace>
  <inkml:trace contextRef="#ctx0" brushRef="#br1" timeOffset="383155.4639">16507 16863 545 0,'0'0'79'15,"0"0"44"-15,0 0 39 16,0 0-68-16,0 0-49 15,0 0-15-15,152-96-6 16,-64 71-10-16,5 10-9 16,1-2-5-16,9 7-7 15,-33-12-198-15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12T05:39:38.9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15847 17711 368 0,'0'0'1'0,"0"0"64"16,0 0 10-16,0 0-18 16,0 0 8-16,0 0-24 15,0 0-4-15,-16-8-1 16,16 8 2-16,0 0 19 16,0 0 15-16,0-4-1 15,0 4-15-15,0-4-29 16,0 4-10-16,0-4-2 15,0 4-6-15,0-1-7 16,0 1-2-16,0 0-4 16,12-5-4-16,28 1 8 0,17-8 1 15,25-6 3 1,21-1-2-16,15-3-2 0,9-3 0 16,-2 2 0-16,-7 1-2 15,-11 5 2-15,-16-1 3 16,-12 8-3-16,-12-1 0 15,-18 10-2-15,-7-3-1 16,-15 4 2-16,-10 0-1 16,-3 0-6-16,0 0-41 15,-8 8-25-15,3 2-50 0,-6 3-23 16,-1 1-63 0</inkml:trace>
  <inkml:trace contextRef="#ctx0" brushRef="#br0" timeOffset="609.3819">16228 17840 160 0,'0'0'47'0,"0"0"66"16,0 0-45-16,0 0-6 16,0 0 1-16,0 0-41 15,-83 0 15-15,68 0-2 16,-1 0-5-16,-1 5-2 15,-6 2-3-15,-1 3-5 16,-1-2 1-16,-5 1 1 16,-2 1 0-16,4-3 5 15,-5 4 1-15,8-3-5 16,-2 0-7-16,8 2-1 16,6-7 6-16,6-3-2 15,6 0-8-15,1 0-4 0,0 2-3 16,0-2-2-16,13 0 12 15,11 3 11-15,12-3 3 16,12 0-2-16,13 0 1 16,18-5-5-16,11-12-8 15,8-5-3-15,6 4-7 16,3-5 0-16,-3 3-2 16,-3 1 4-16,-11-2-6 15,-5 6 0-15,-11 0 2 16,-11 4-1-16,-15 4 1 0,-13 1-2 15,-6 3 0-15,-8-2 0 16,-6 5 1-16,-3-4-1 16,-5 4-1-16,-1 0-1 15,-1 0-5-15,2 0 1 16,-4 12-11-16,0 8-46 16,-3-8-76-16,0-8-227 15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02T05:50:58.678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13275 1317 736 0,'0'0'33'0,"0"0"38"15,0 0 15-15,0 0 18 0,0 0-94 16,0 0 14-16,0 0 24 16,0 0-14-16,-6-23 29 15,6 23-17-15,0 0-24 16,0 0 20-16,0 7-42 16,0 17 0-16,0 14 1 15,0 10 4-15,0 5 16 16,0 4-21-16,0-7 8 15,3-4 8-15,0-5-16 16,4-7 0-16,-6-5 3 16,2-4 4-16,-3-3-14 15,0-4-6-15,0-2-127 16,0-7 7-16,0-9-185 0,0 0-210 16</inkml:trace>
  <inkml:trace contextRef="#ctx0" brushRef="#br0" timeOffset="609.4277">13377 1359 631 0,'0'0'35'0,"0"0"120"16,0 0-45-16,0 0-33 15,0 0-47-15,0 0-26 16,0-24 47-16,0 24-46 15,0 0 17-15,0 0 6 16,0 0-9-16,0 0 10 16,0 0-27-16,0 0-2 15,9 2 65-15,8 11-61 0,4 6 16 16,9 3 2-16,6 6-15 16,1 1 7-16,0 3-14 15,-4 0 0-15,0-2 3 16,-8-5-3-16,-1-5 0 15,-9-6 2-15,-2-7 3 16,-5-2-4-16,-5-5-1 16,-3 0 0-16,3 0 25 15,-3-15-25-15,3-7 0 16,0-6 0-16,3-6 5 16,1-3-4-16,0-1-1 15,3-1 0-15,0-5 7 16,2 5-7-16,-3-1 0 15,1 3-1-15,-2 8 10 0,-2 9-16 16,0 9 7-16,-3 6-18 16,0 5-46-16,1 0-208 15,-1 5-104-15</inkml:trace>
  <inkml:trace contextRef="#ctx0" brushRef="#br0" timeOffset="1218.8487">14298 1448 486 0,'0'0'113'0,"0"0"2"16,0 0 37-16,0 0-36 15,0 0-57-15,0 0 2 16,-58-34-52-16,26 34 13 16,0 8 26-16,-4 12-46 15,0 10 19-15,9 4 5 16,11 5-24-16,10 0-2 15,6-2 0-15,6-7 0 16,18-8 6-16,1-7 6 16,8-6-6-16,-3-4-2 15,-2-5 1-15,-1 0 8 0,-8-5-13 16,-3-10 0 0,-3-5 9-16,-3-3-5 0,-7-6-4 15,-3-2 8-15,0-3-4 16,0-2 29-16,0 2-21 15,-10 1 15-15,4 3 9 16,-4 6-36-16,4 7-1 16,2 9-1-16,-3 8-58 15,-2 0-137-15,-3 10-545 16</inkml:trace>
  <inkml:trace contextRef="#ctx0" brushRef="#br0" timeOffset="2156.3587">13331 1346 25 0,'0'0'26'15,"0"0"-20"-15,0 0 12 16,0 0 5-16,0 0 10 16,0 0 4-16,-40-31 6 15,38 29 63-15,2-1-44 16,0 1-20-16,0 0-5 16,0-1 4-16,-3 1-12 0,0-1-15 15,2-1 3-15,1-1 31 16,-4 2-18-16,4 2 13 15,0 1 7-15,0-1-15 16,0 1 20-16,0 0-40 16,0 0-10-16,-3 0 35 15,3 0-36-15,-3 0 45 16,3 0-18-16,-3-1-11 16,0-2 21-16,0 0-37 15,-3-3 5-15,0 1 34 16,-5-1-30-16,4-2 21 15,-2-1-7-15,-1 1-10 0,4 3 32 16,-1 1-36-16,4 1 3 16,2 1 47-16,1 2-42 15,0-2 0-15,0 2-21 16,1 0 8-16,18 0-13 16,3 0 5-16,11 16 0 15,0 13-15-15,4 9-2 16,-10 4-176-16,-10-1-199 15</inkml:trace>
  <inkml:trace contextRef="#ctx0" brushRef="#br0" timeOffset="3093.8683">14458 1429 673 0,'0'0'57'16,"0"0"123"-16,0 0-77 16,0 0-58-16,0 0 17 15,69-73-33-15,-44 67-1 16,0 3 39-16,2 3-39 16,-5 0 1-16,5 5-11 15,-5 13-15-15,4 6 18 16,-6 6-21-16,-4 2 0 15,-6 1 0-15,-10 1 0 16,0-4-1-16,-3-6-1 16,-13-5 4-16,5-8 22 15,2-8-24-15,5-3 6 16,1 0 44-16,-3-9-30 0,3-11-15 16,3-9-3-16,0-2 6 15,0-6 11-15,3-2-19 16,11 0 0-16,5 3-2 15,-3 5 2-15,0 11 0 16,1 6-16-16,-5 5-82 16,-2 7-29-16,-4 2-132 15,-5 0-221-15</inkml:trace>
  <inkml:trace contextRef="#ctx0" brushRef="#br0" timeOffset="3609.4535">15169 1151 613 0,'0'0'67'15,"0"0"151"-15,0 0-76 16,0 0 5-16,0 0-59 16,0 0-26-16,0-48 14 15,0 48-70-15,0 7-5 16,4 20 1-16,4 13 3 16,0 9 45-16,2 8-47 15,2-1 0-15,-6 0 20 0,2-5-17 16,-3-8-6-1,-4-2 0-15,3-9 0 0,-4-7-16 16,0-5-5-16,0-6-58 16,0-8-25-16,-15-3-102 15,-3-3-111-15</inkml:trace>
  <inkml:trace contextRef="#ctx0" brushRef="#br0" timeOffset="4109.4294">15029 1465 781 0,'0'0'54'0,"0"0"95"16,0 0-34-16,0 0-62 0,0 0-44 16,0 0 0-16,82-26 14 15,-43 21-22-15,0 2 4 16,2-3-5-16,1 0 10 15,-2 4-13-15,-1-3 3 16,-3-1-10-16,-8 2-3 16,2 0-66-16,-10 1 18 15,-1 0-3-15,-9 0 16 16,-3-1 39-16,-7 2 9 16,0-3 0-16,0 1 34 15,-1 1-19-15,-15 3 18 16,-3 0-7-16,-7 5-24 0,-8 10 41 15,7 5-38-15,3 3 2 16,5-1 36-16,13-1-39 16,6-1 10-16,0-5-14 15,9 1 2-15,11-6 32 16,9-3-27-16,4-2-7 16,-4-5 28-16,3 0-25 15,-6 0-1-15,-3-8-2 16,-8-3 6-16,-9-2-1 15,-6-4-5-15,0-2 0 16,-3 0 4-16,-15-3-4 16,-1 0 21-16,-2 3-21 15,6 4 5-15,5 8-17 0,10 5-90 16,0-1-139 0</inkml:trace>
  <inkml:trace contextRef="#ctx0" brushRef="#br0" timeOffset="6497.0662">15751 1395 593 0,'0'0'71'16,"0"0"92"-16,0 0-51 16,0 0-29-16,0 0-36 15,0 0-12-15,0 0-6 16,-3-40-24-16,9 32 43 15,0 5-46-15,0 1 10 16,2 2 7-16,3 2-13 0,3 15-4 16,2 11-2-1,-1 8 0-15,0 3 11 0,-3 3-8 16,-1-3-3-16,-5-3 4 16,-3-4 4-16,-3-8-8 15,0-5 0-15,0-10 0 16,0-3 4-16,0-4 2 15,0-2-6-15,0 0 19 16,0 0 3-16,0-15 24 16,0-8-46-16,0-8 0 15,0-3 4-15,0-1-3 16,0 2-1-16,10 4 0 0,3 4 4 16,5 8-7-16,0 3 3 15,2 8 0-15,2 6-21 16,-2 0 21-16,6 8-5 15,-1 12 4-15,-2 3 2 16,-3 0-2-16,-5 4-5 16,-4 0-8-16,-11 1 3 15,0-1-169-15,0-8-101 16,-18-11-201-16</inkml:trace>
  <inkml:trace contextRef="#ctx0" brushRef="#br0" timeOffset="6747.0838">16264 877 926 0,'0'0'27'16,"0"0"65"-16,0 0-54 16,0 0-32-16,0 0-4 15,0 0-2-15,21 104 4 0,-21-50-4 16,0 6-35-16,-12-1-280 16</inkml:trace>
  <inkml:trace contextRef="#ctx0" brushRef="#br0" timeOffset="7387.7781">16868 1431 330 0,'0'0'423'15,"0"0"-336"-15,0 0 69 16,0 0-73-16,0 0-34 0,-88-33 23 16,52 35-55-16,5 10 27 15,4 1 2-15,4 3-25 16,13-2-5-16,4 1-16 15,6 0 0-15,0 1 2 16,16 0 1-16,11-2-3 16,8 0 1-16,4-3 4 15,4 2-1-15,-6-3-4 16,-4 1 0-16,-6 0-7 16,-9-2 7-16,-8 2-4 15,-9 0 3-15,-1 4 1 16,-17 1-14-16,-16 1 14 15,-6-1 0-15,-1-3 3 0,0-5-1 16,7-3-2 0,3-3 9-16,5-2-4 0,8 0 30 15,4-3-17-15,4-5-15 16,6 2 9-16,-3 1-12 16,0 5-59-16,-8-3-136 15,-2-8-490-15</inkml:trace>
  <inkml:trace contextRef="#ctx0" brushRef="#br0" timeOffset="8325.9072">17930 1239 682 0,'0'0'59'0,"0"0"105"15,0 0-4-15,0 0-59 16,0 0-26-16,0 0 22 0,0 0-56 15,-3-67 4 1,3 67-10-16,0 0-30 0,0 0-3 16,0 20-2-1,0 17 0-15,0 13 11 0,0 6-4 16,0 0-7 0,7-3 6-16,1-8-4 0,-1-2 3 15,4-8-5-15,-8-4 0 0,0-6-3 16,-3-9 3-1,0-4 0-15,0-5-42 0,0-6-108 16,-6-1-63 0,-6-14-217-16</inkml:trace>
  <inkml:trace contextRef="#ctx0" brushRef="#br0" timeOffset="8995.9754">17654 1294 775 0,'0'0'41'15,"0"0"70"-15,0 0-42 16,0 0-37 0,0 0-25-16,0 0-1 0,9-48-6 15,8 37 0-15,5-3 2 16,5-1-2-16,2 1-8 15,7-1 8-15,9 3 9 0,0 1 0 16,1 1-9 0,0 0 0-16,-1 3-10 0,-6 1 10 15,-10 0-5 1,-6 3 2-16,-11-2 6 0,-6 3 5 16,-3 0-2-1,-3 1 0-15,0 1 50 0,0 0-38 16,1 0 1-16,-1 0-15 0,2 0 3 15,3 13-8 1,2 13 2-16,-1 8 1 0,0 7 41 16,1 3-31-1,2 2 10-15,1 1 0 0,4-2-10 16,-5-4 22 0,-2-3-34-16,-2-3 0 0,-4-5 10 15,1-5-7 1,-2-6-3-16,0-7 1 0,0-6 4 15,0-3-3-15,0-3-2 16,0 0 0-16,0 0 35 16,0-3-34-16,0-12 2 15,0-7-3-15,1-5 3 16,13-1-5-16,-2 0 2 16,2 6 0-16,2 6-13 15,-3 8 13-15,-3 6-1 16,1 2 0-16,1 0-1 0,3 15-10 15,2 6 12 1,2 1 0-16,1 1 3 0,-1-1 2 16,0 1-5-1,-5-1 0-15,-5 0-3 0,-6-1-2 16,-3-2-178 0,0-9-132-16</inkml:trace>
  <inkml:trace contextRef="#ctx0" brushRef="#br0" timeOffset="9764.5913">18585 1502 653 0,'0'0'14'0,"0"0"75"16,0 0 21-16,105-5-66 15,-67-5-27-15,-4-1 20 16,-5 0-35-16,-13 1 6 16,-7-1 11-16,-6-2-5 15,-3 1 16-15,0 1-30 16,0-2 0 0,-6-1 7-16,-7 2 7 0,-1-1-14 15,-2 3 28-15,1 3-3 16,-8 4 25-16,3 3-31 15,-2 0-12-15,2 8 34 0,1 9-38 16,3 5 14 0,6 4 3-16,3 4-8 0,7-1 23 15,0 0-25 1,7-3-4-16,11-1 33 0,7-6-35 16,7-2 6-1,-3-5-5-15,3-5 4 0,4-4 1 16,-2-3-10-16,4 0 0 0,1-3-9 15,5-10 9 1,-3-4-19-16,0-3-10 0,-5-1-27 16,-8 0 40-1,-4-1-13-15,-11 0 29 0,-4 1 3 16,-8 0 3 0,-1 1-6-16,0 0 10 0,-3 1-7 15,-10 5 38 1,6 1-38-16,-2 10 0 0,-5 3 11 15,1 0-13-15,-3 16-1 16,-8 10 0-16,6 8 5 16,1 2 7-16,10 0-12 15,5-3 0-15,2-3 15 16,3-4-10-16,17-5-3 16,1-5-1-16,6-5 5 15,-1-6 6-15,3-5-12 16,-4 0 0-16,-1-3 15 0,-6-13-9 15,-3-2-6 1,-6-4 11-16,-6 0-6 0,-3-3 35 16,0 0-40-16,-3 3 5 15,-12 0-2-15,-5 9-3 16,-3 3-6-16,-6 7-1 16,1 3-158-16,0-1-271 15</inkml:trace>
  <inkml:trace contextRef="#ctx0" brushRef="#br0" timeOffset="11530.3154">19346 1431 682 0,'0'0'107'0,"0"0"74"15,0 0-83-15,58-75-29 16,-36 71-20-16,2 4-37 16,1 0 33-16,2 4-44 15,2 20 0-15,-6 4 26 16,0 5-10-16,-4 1 11 15,-7 0-14-15,-1 0-5 16,-8-4 4-16,-3-5-13 16,0-3 0-16,0-8 1 15,-13-4-1-15,0-7 0 16,-3-3-1-16,3 0 14 16,3-3 4-16,3-17-17 0,4-3 0 15,3-7 3-15,0 1 0 16,0 2-3-16,6 4 0 15,4-1 2-15,7 7-11 16,-4 0 9-16,5 7-3 16,3-2-3-16,-3 5 10 15,6 2-7-15,-1 0 3 16,6 2 0-16,-3 0-2 16,4 3 2-16,-1 0 0 15,-8 0-4-15,0 0 5 16,-9-1-1-16,-2-2 0 15,-3-1 5-15,-2-1 1 16,-2-4-6-16,-2-2 0 0,-1 1 3 16,0-3-3-16,0 0 0 15,-10 1 0-15,-5 0 1 16,2-1-2-16,-4 4 1 16,4 4 0-16,1 5-10 15,-5 0 9-15,4 10 1 16,-3 13-3-16,3 10 6 15,9 6 5-15,4 1-8 16,0-1 0-16,14-3 20 16,8-2-16-16,5-6 2 15,-5-5-6-15,7-4 2 16,-1-6 8-16,0-6-10 0,1-5 0 16,-7-2 3-16,-1 0-2 15,-5-5-1-15,-4-9 0 16,-2-6 5-16,-3-3-14 15,-1-4 9-15,-3-4-7 16,0 0 0-16,-3 1 4 16,4 1 1-16,0 7 1 15,1 6 2-15,2 5-7 16,1 7 6-16,4 2 0 16,-3 2-12-16,3 0 11 15,2 14 0-15,2 7-1 16,-3 2 4-16,-1 3 2 15,3 0-1-15,-6-1-3 0,-3-1 12 16,-2-2-11 0,-2-2 5-16,-2-4-6 0,0-6 1 15,0-3-2-15,0-4 1 16,0-1 0-16,0-2 12 16,0 0-10-16,0-8 14 15,0-13-16-15,0-4 2 16,4-4-19-16,6-1 17 15,3-1 0-15,3 0-10 16,3 6 10-16,2 5 0 16,1 3 0-16,-1 9 1 15,-4 1-6-15,1 7 5 16,-6 0-3-16,2 2-7 16,0 15 9-16,1 8 1 15,-8 0 0-15,2 3 1 0,-1 1-3 16,-1-3 2-16,-2-3 0 15,1-4 1-15,-3-3 2 16,0-8-3-16,-3-3 0 16,0-3 1-16,0-2-1 15,0 0 6-15,0 0-6 16,0-2 21-16,0-10-16 16,1-6 1-16,4-6-6 15,3-4 2-15,4-4-1 16,5-2-1-16,-2 2 0 15,2 5 5-15,2 7-1 16,0 7-4-16,-2 8 0 0,0 5 0 16,-2 0-12-16,5 20 12 15,-4 6 0-15,-1 5 2 16,3 3 4-16,-8-1-6 16,1-3 0-16,-6 4-19 15,-5-4-13-15,-7-10-329 16</inkml:trace>
  <inkml:trace contextRef="#ctx0" brushRef="#br0" timeOffset="12953.6155">12929 2145 426 0,'0'0'100'16,"0"0"-34"-16,0 0-15 16,0 0 33-16,0 0-43 15,0 0-40-15,0 0 40 16,0 0-22-16,-8-3 34 15,16 3 5-15,1 0-32 16,7 0 37-16,4 0-37 16,11 0-12-16,15 0 32 15,9 0-30-15,14 0 5 16,10 0-13-16,0 0-2 0,6-4 18 16,3 4-23-16,0-3-1 15,-3 1 21-15,-1 0-19 16,-6-1 5-16,3-2-7 15,-3 3 7-15,-1 0-3 16,1 1-4-16,1 1 0 16,3 0 4-16,1 0-1 15,7 0-3-15,2 0 0 16,1 0 0-16,2 0 2 16,4 0-2-16,-2 0 0 15,0 0 13-15,0 0-11 0,-3 0-2 16,-3-2 0-1,0-3 7-15,-3 0 4 0,3-3-11 16,0 2 0 0,0-1 17-16,0 2-13 0,3-1-1 15,-3 0-3-15,4 1 5 16,-1 1-6-16,-6 1 1 16,-9 0 0-16,-3 1 2 15,-7 2-1-15,-11-3-1 16,-6 3 0-16,-10 0 2 0,-3 0 0 15,-5-2-2 1,1 2 0-16,0-3 2 0,1 2-2 16,3 1 0-16,-2-2 0 15,3 2 5-15,-3 0-11 16,-2 0 6-16,-9 0 0 16,-3 0-1-16,-10 0 4 15,-5 0-3-15,-5 0 0 16,-1 0 0-16,-2 0 30 15,0 0-30-15,0 0-9 16,0 0 5-16,0 0-158 16,0-4-210-16</inkml:trace>
  <inkml:trace contextRef="#ctx0" brushRef="#br0" timeOffset="14141.0752">18005 2106 409 0,'0'0'33'0,"0"0"93"16,0 0-57-16,0 0-19 15,0 0 35-15,0 0-32 16,-78-5-6-16,74 5-12 16,4 0-26-16,0 0 25 15,0 0-34-15,0 0 0 16,0 0 6-16,0 0-2 15,0 0-2-15,0 0 4 16,4 0-2-16,9 0 63 16,13 0-40-16,13 3 9 15,10-1 15-15,13-2-17 16,15 0-2-16,6 0-5 16,6 0-22-16,5 0 40 0,7 0-45 15,0-4 1-15,-3 3 17 16,1-2-17-16,-4 0 5 15,-2 0-6-15,-5-2 6 16,-3 0-3-16,-6 0-3 16,-6 2 0-16,0-1 5 15,-6-1-5-15,-1 2-2 16,-7-2 2-16,4 1 0 16,3-1 1-16,4 1-1 15,6 0 0-15,-3 1-7 16,3 0 11-16,-1 3-4 15,-6-3 0-15,2 3 1 16,-10 0-3-16,-3 0 2 0,-1-2 0 16,-12 2 2-16,-4-3-2 15,-4 0 3-15,-4 0-3 16,-1 0 2-16,-9 0-1 16,-1-1-1-16,-9 0 0 15,-4 3 2-15,-5-2 5 16,-4 2-5-16,0 1 10 15,0 0-4-15,2 0-5 16,-1 0-3-16,2 0-11 16,7 0 7-16,0 0-1 15,3 0 4-15,-1 0 1 16,-3 0-32-16,-1 0 26 0,-1 0-106 16,-7 0-112-1,0-6-272-15</inkml:trace>
  <inkml:trace contextRef="#ctx0" brushRef="#br0" timeOffset="50676.5928">3299 3601 608 0,'0'0'31'15,"0"0"111"-15,0 0-17 16,0 0-61-16,0 0-10 0,0 0-13 16,0 0-23-1,-13-24 32-15,13 22-19 0,0 0-3 16,0 0 23-16,0-1-19 15,0 1 7-15,0-1-6 16,0 2-11-16,0-2 17 16,0 1-28-16,0 1-4 15,0-2 17-15,0 1-19 16,0 2 10-16,0 0-3 16,0 0-8-16,0 0 9 15,0 0-13-15,0 0-16 16,4 16 13-16,8 12-3 0,3 8 6 15,4 4 0 1,-5 5 1-16,2-4 4 0,-4-1-5 16,-3-7 0-16,-3-5-4 15,-3-3 4-15,-3-5 0 16,3-2-2-16,-3-2-7 16,0-3 9-16,0-5-115 15,0-5-87-15,0-3-92 16,0-13-243-16</inkml:trace>
  <inkml:trace contextRef="#ctx0" brushRef="#br0" timeOffset="51504.6948">2983 3615 400 0,'0'0'27'0,"0"0"46"0,0 0 23 16,0 0-22-1,0 0-11-15,0 0 39 0,-45-37-32 16,42 34-17-16,0 1 11 16,3-1-26-16,-4 1-3 15,1 1-9-15,3 1-24 16,0 0 21-16,0-1-23 16,0 1-9-16,7-2 4 15,19 0 10-15,15-3 7 16,16 1-6-16,10-3-6 15,8 1 8-15,2 0-8 16,-2-1 0-16,-4 2-3 16,-11 0 4-16,-12-2-1 15,-14 3 0-15,-16 1 2 16,-9 0 1-16,-6 1-3 0,-3-1 0 16,0-1 6-16,0-2-5 15,0 2-1-15,0 1 14 16,0 0-13-16,0 3 14 15,0 0-15-15,0 0-14 16,0 0 12-16,0 14-18 16,3 11 20-16,7 7-1 15,-2 6 4-15,4 3 15 16,-2 5-14-16,-4-1-2 16,0-5 18-16,0-3-19 15,-3-9 10-15,0-3-8 16,0-5-1-16,-3-6 15 0,0-5-17 15,0-3 0 1,0-5 6-16,0-1-4 0,0 0-2 16,0 0 12-16,0-4-9 15,3-5 18-15,3-7 2 16,0 1-16-16,0-2-11 16,4 4 6-16,-2 5-2 15,-4 4 0-15,1 1 2 16,-2 3-14-16,7 0 7 15,2 1 0-15,6 11 0 16,0 0 7-16,3 2-2 16,-2-2 0-16,-4 2 2 15,1-1-9-15,-2-1-5 16,-2 0-120-16,-3-5-135 16,-5-7-238-16</inkml:trace>
  <inkml:trace contextRef="#ctx0" brushRef="#br0" timeOffset="53248.409">4006 3869 535 0,'0'0'65'15,"0"0"-43"-15,0 0 93 16,0 0 5-16,0 0-41 15,91 1-26-15,-70-8-27 0,-9-1 0 16,-3-4-7-16,-6 1 3 16,-3-1 34-16,0-3-39 15,-3 1-15-15,-9-3 7 16,-4 2-7-16,-1 1 25 16,4 6-15-16,2 3-6 15,8 5 29-15,0 0-35 16,2 2-6-16,-4 14 3 15,2 8 3-15,3 2-1 16,0 2 1-16,0-3 12 16,18-3 21-16,0 0-32 15,6-3 5-15,-3-5 17 16,6-3-23-16,1-2 17 0,5-6-14 16,1-3 2-16,6 0 5 15,-1-3-10-15,0-9-12 16,-6-3 9-16,-6-3-21 15,-8-1 22-15,-7-1-5 16,-6 0 14-16,0 2 3 16,-6 0-10-16,0 4 0 15,0 2 22-15,-6 7-12 16,0 0 0-16,-3 5-10 16,-4 0 5-16,-4 0-9 15,1 14 4-15,-2 8-4 16,3 7-1-16,6 1-2 0,6 0 2 15,3-6 2-15,0-6 3 16,0-3 8-16,9-4-8 16,0-6 0-16,-2-4 6 15,-2-1-5-15,-2 0-1 16,3-3 10-16,3-17-9 16,7-7 2-16,-2-9-3 15,-1-1-13-15,2 3 13 16,3-1-3-16,1 6 2 15,7 4 0-15,-1 8 1 16,5 7 6-16,-3 9-6 16,-2 1 0-16,-3 14 5 15,-2 11-4-15,-1 5 22 16,-1 4 3-16,-3-1-18 16,-6-2 25-16,-6-5-33 0,-3-5 0 15,0-6-5-15,0-8 10 16,0-4-5-16,0-3 5 15,0 0-1-15,0-8 38 16,-6-13-42-16,0-5-6 16,3-4 6-16,0 2-5 15,3 3 2-15,0 8-1 16,0 8 8-16,0 3-17 16,6 4 13-16,3 2-4 15,7 0-1-15,5 0 8 0,0 0-6 16,3 1 3-1,1 3 0-15,2-4 0 0,0 0 0 16,1 0 0-16,-5 0 1 16,-4-3 0-16,-1-8 3 15,-9 0-4-15,-3-5 4 16,0-1-3-16,-6 0-1 16,0 0-1-16,0 2-5 15,-3 3-2-15,-9 3 4 16,3 7 4-16,-3 2 0 15,0 0-16-15,-4 16 16 16,5 12-5-16,-2 5 2 16,10 3-6-16,3-2 9 15,0-2-2-15,10-4 10 16,7-7 13-16,2-3-14 0,-1-5 0 16,3-4 9-16,-2-5-15 15,-2-1 4-15,2-3-5 16,-4 0 6-16,0-2-2 15,-3-10-4-15,1-7-16 16,-1-4 1-16,-4-6-11 16,-1-2 7-16,-4 2 7 15,3 5 12-15,0 7-7 16,0 5 7-16,3 7 0 16,-6 5 8-16,6 0-5 15,0 0 0-15,4 11-3 16,4 7 5-16,-1 6 11 0,-1 4-15 15,-3-1 6-15,-3 0 12 16,-3-3-10-16,0-7-1 16,1-3-8-16,-4-4 4 15,-3-5-5-15,3-3 1 16,-3-2 0-16,0 0 1 16,0 0 5-16,0 0 4 15,0-4-1-15,0-10-5 16,0-8-4-1,0 0 0-15,0-1 0 16,6 1-1-16,0 3 1 0,2 1-1 16,2 2 0-1,2 5 2-15,1 3-4 0,-2 4 3 16,4 4-5-16,-2 0 2 16,-2 4 3-16,5 12-4 15,-1 7 3-15,0 4 2 16,-3-2-11-16,-3-2 10 15,1-5 0-15,-7-5 0 16,2-4 1-16,-4-5-2 16,1-4-1-16,-2 0 2 15,1 0 12-15,-1 0-11 16,0 0 5-16,2-13 14 16,4-7-14-16,4-5-5 15,2-3-2-15,4 0 7 0,4 2-9 16,7 4 3-16,-2 6 0 15,2 8-4-15,-5 5 6 16,1 3-2-16,-1 11 0 16,2 11 6-16,1 9-13 15,-5 0 7-15,-7 2-5 16,-7-1-2-16,-6 1-6 16,-9-11-131-16,-18-10-490 15</inkml:trace>
  <inkml:trace contextRef="#ctx0" brushRef="#br0" timeOffset="54392.4149">2687 4271 579 0,'0'0'20'0,"0"0"-3"16,0 0 33-16,0 0 23 15,0 0-11-15,0 0-25 16,-13 0 44-16,13 0-10 16,0 0-10-16,0 0-14 15,0 0-13-15,0 0 3 16,0 0-26-16,0 0 2 16,3 0-3-16,12 0-1 15,9 0 4-15,16-1 14 16,5-1-16-16,16 0 10 15,5 0-6-15,7 0-12 0,6 0 29 16,3 0-31-16,-2 1 3 16,-5 1 6-16,-5-2-6 15,-3 2 5-15,2 0-7 16,1 0-2-16,0 0 30 16,0 0-29-16,-1 0 0 15,-2 0 7-15,6 0-6 16,-3 0 4-16,-1 0-5 15,-4 0 4-15,1 0 12 16,-5 0-15-16,3 0 1 16,-4 0 12-16,4 0-14 0,0 0 0 15,-1 0-1-15,1 0 0 16,2 0 2 0,-5 0-2-16,0 0 0 0,-4 0 6 15,-5 0-5 1,-3 0 7-16,-1 0-8 0,1 0 5 15,6 0 6 1,-1 0-11-16,1 0 0 0,5 0 2 16,-2 2 4-16,0-1-7 15,-3 1 1-15,-1-2 0 16,-3 0 6-16,1 0-6 16,0 0 0-16,-4 0 1 15,-5 0 2-15,-4 0-3 16,-3 0 0-16,-5 0 0 15,2 0 5-15,-2 0-4 16,-4 0-1-16,-3 0 15 0,-8 0-13 16,-4 0 12-1,-6 0-14-15,-6 0 1 0,3 0 3 16,-1 0-4 0,-1 0-4-16,1-3-17 0,2-2-85 15,-1-12-219 1</inkml:trace>
  <inkml:trace contextRef="#ctx0" brushRef="#br0" timeOffset="55127.9311">6697 3816 657 0,'0'0'47'16,"0"0"154"0,0 0-58-16,0 0-39 0,0 0-42 15,0 0-18-15,-18 0-3 16,18 0-20-16,0 0-3 16,0 0-18-16,0 0 0 15,0 0 0-15,0 0 0 16,12 1 0-16,18 3 3 0,16-1 14 15,15-2 11 1,8-1-27-16,-2 0 4 16,-3 0 2-16,-10 0-7 0,-8 0 0 15,-10 0 0 1,-14 0 0-16,-10 0-2 0,-6 0-32 16,-6 3-147-1,0 1-52-15</inkml:trace>
  <inkml:trace contextRef="#ctx0" brushRef="#br0" timeOffset="56138.065">8733 3534 813 0,'0'0'57'0,"0"0"13"0,0 0 119 15,0 0-88-15,0 0-62 16,0 0-28-16,-63-28-11 16,56 77-3-16,-2 12 3 15,0 8 12-15,6 0 12 16,-4-9-16-16,-1-4 0 0,2-9 6 15,0-11-7 1,0-8-5-16,2-13-2 16,4-7 4-16,0-6 1 0,0-2 0 15,0 0-1 1,0-15 45-16,0-14-31 0,7-8-15 16,2-8 5-1,-3-8-5-15,6-3-3 0,-6-5 0 16,6 1 0-16,4 6-3 15,1 8-3-15,2 10 6 16,-2 10 3 0,2 11 5-16,-3 5-8 0,1 3 0 15,2 7 0-15,-1 0 2 0,3 0-2 16,-2 24 0 0,1 10 3-16,2 15-3 0,-1 6 18 15,0 7-14 1,-3-4-3-16,-2-5 14 0,-1-7-13 15,0-5-2 1,-3-6 2-16,-6-7 2 0,-3-5-8 16,0-6 2-16,-3-6 2 15,0-5-9-15,0-4 1 16,0-2-8-16,0 0-52 16,-12 0-63-16,-6-16-127 15,-3-7-268-15</inkml:trace>
  <inkml:trace contextRef="#ctx0" brushRef="#br0" timeOffset="56348.4584">8657 3816 696 0,'0'0'67'15,"0"0"24"1,0 0 80-16,0 0-139 0,0 0-10 15,0 0-1 1,55-5 0-16,-10-1-3 0,7-1-18 16,0 2-5-16,-1-3-25 0,-11 0-264 15,-13-3-207 1</inkml:trace>
  <inkml:trace contextRef="#ctx0" brushRef="#br0" timeOffset="56879.7167">9225 3677 888 0,'0'0'48'0,"0"0"134"15,0 0-66-15,0 0-62 16,0 0-21-16,0 0-25 16,88 28 7-16,-61 2-3 15,-6 2-1-15,0 1 7 16,-5 1-18-16,-7-5 0 16,-6-5-2-16,0-5 2 15,-3-7-4-15,0-5 1 16,0-6 3-16,0-1 0 15,0 0 15-15,0 0-1 16,0-13 16-16,-6-8-30 16,3-5 0-16,3-2 4 15,0-2-4-15,6-2 3 16,12-2-3-16,9 5 0 16,0 4-1-16,3 9 1 0,-2 10 0 15,-1 4-1-15,-2 2 5 16,-4 8-14-16,-3 13 5 15,0 6 5-15,-3 0-7 16,1 3 10-16,-6 0-3 16,1-3 0-16,-5-3 2 15,-3-4-8-15,-3-6 3 16,0-1-109-16,0-9-83 16,-3-4-179-16</inkml:trace>
  <inkml:trace contextRef="#ctx0" brushRef="#br0" timeOffset="57332.8501">9795 3663 41 0,'0'0'872'16,"0"0"-849"-16,0 0 76 16,0 0 6-16,97 67-32 15,-64-41-28-15,1-2 8 16,-4-4-31-16,0-3-13 15,-5-4 8-15,-4-6-15 16,-3-5-2-16,-2-2 0 16,1 0-9-16,-1-15-22 15,-1-9-37-15,0-2 3 0,-6-6 35 16,-3-2 7-16,0-2 23 16,-2 5 2-16,-1 8-1 15,-3 9 33-15,0 11 6 16,0 3-26-16,0 15-14 15,0 21 0-15,-7 16 4 16,-8 15 38-16,-6 14 0 16,-4 8 17-16,-5 5-28 15,-3 0-19-15,-1-7 17 16,-2-7-22-16,6-10 2 16,5-12 0-16,8-18-5 15,4-15 4-15,10-13-8 16,0-9 0-16,3-3 12 0,0 0-11 15,0 0-2-15,0-7-46 16,9-12-148-16,4-10-194 16</inkml:trace>
  <inkml:trace contextRef="#ctx0" brushRef="#br0" timeOffset="58192.2375">11661 3618 738 0,'0'0'57'0,"0"0"-5"16,-84 3 76-16,62 17-72 16,-1 6-36-16,6 9-11 15,8 4 3-15,6-1 36 16,3 0-19-16,0-6-7 16,15 1 14-16,4-6-8 15,5-3-17-15,-1-4-3 16,2-6-8-16,5-2 0 15,-2-7-17-15,12-5-111 16,2 0-64-16,7-13-167 16</inkml:trace>
  <inkml:trace contextRef="#ctx0" brushRef="#br0" timeOffset="59067.2541">12068 3727 836 0,'0'0'33'15,"0"0"158"-15,0 0-45 16,0 0-86-16,-85-27-25 16,63 40-19-16,-5 12-14 15,5 5 8-15,2 2-10 16,7-1 1-16,7-4 2 16,6-5 7-16,0-2-1 15,6-4-9-15,13-6 7 16,5-2 0-16,-3-7-7 15,6-1-7-15,-2 0-5 0,-1-17-74 16,-4-5 3-16,-4-5 2 16,-3-4-3-16,-1-5 49 15,-6-2 29-15,0 1 6 16,0 6 17-16,-3 3 1 16,3 10 22-16,3 6-18 15,4 8-15-15,4 4 10 16,11 0-17-16,8 15 0 15,7 10 16-15,-1 8-14 16,-3-1 16-16,-8 0 14 0,-7-3-10 16,-7-2 11-1,-9-5-33-15,-7-1 11 16,-1-5-9-16,0-3 3 0,-6-6-5 16,-5-1 11-1,-1-6-3-15,0 0 21 0,-3-9-18 16,6-12-3-16,0-5-7 15,2-5-1-15,7-3 0 16,0-2-2-16,10 1 11 16,9 2-15-16,13 3 6 15,5 8 0-15,2 2-1 16,6 9 1-16,-2 5 0 16,-5 6-1-16,0 1 4 15,-5 18-9-15,-6 6 6 16,-2 4 0-16,-9 4 12 0,-2 3-10 15,-8-3 0-15,-6-2-2 16,0-4 3-16,0-4-9 16,-3-5 1-16,-6-5 5 15,1-7 5-15,2-1 1 16,5-5-4-16,-2 0 17 16,0-5-10-16,3-12-2 15,-3-6-7-15,3-8 0 16,0-7 9-16,12-6-7 15,9-2-4-15,5 5 1 16,3 7 1-16,1 12-4 16,-5 11 4-16,-5 10 0 15,-1 1-4-15,-2 15 3 16,2 14-5-16,-3 6 3 0,-3 3 3 16,4 0 17-16,-5 0-17 15,-3 1-2-15,-2-6-2 16,-4-2-10-16,-3-5-85 15,1-8-85-15,-1-14-205 16</inkml:trace>
  <inkml:trace contextRef="#ctx0" brushRef="#br0" timeOffset="59536.0071">13205 3767 872 0,'0'0'80'16,"0"0"87"-16,0 0-76 16,0 0-66-16,0 0 33 15,31 88 6-15,-22-37-15 16,3 10-7-16,-9 3 3 16,0 1-27-16,-3-3-14 15,0-5 12-15,0-14-15 16,0-12 1-16,-3-12-2 15,3-9 1-15,-3-7 5 16,3-3-6-16,-3 0 0 16,0-10 19-16,-3-16-19 15,3-9-6-15,1-8-3 16,2-11 7-16,0-8-11 16,2-6 13-16,13-2-6 0,3 6-1 15,6 10 4-15,-2 10 3 16,-6 12-1-16,4 12 2 15,-11 8-1-15,1 10 0 16,-3 2 0-16,3 0-10 16,-4 7 10-16,1 8-4 15,-4 6 1-15,-3 2 3 16,0 2-15-16,-10 1 8 16,-13-1-7-16,-5 0 10 15,-5-3-111-15,0-6-99 16,2-12-106-16,10-4-247 0</inkml:trace>
  <inkml:trace contextRef="#ctx0" brushRef="#br0" timeOffset="59879.9285">13624 3463 847 0,'0'0'30'15,"0"0"182"-15,0 0-45 16,0 0-71-16,0 0-34 16,0 0-21-16,-8-44-36 0,8 44-5 15,0 20-4-15,0 12 4 16,8 14 16-16,-2 5-16 15,6 6 5-15,-1-2 11 16,5-3-16-16,-3-5 2 16,-4-6-2-16,-2-8 3 15,-2-6-10-15,-4-8 7 16,2-9-74-16,-3-10-101 16,0-3-204-16</inkml:trace>
  <inkml:trace contextRef="#ctx0" brushRef="#br0" timeOffset="60301.8841">13873 3771 536 0,'0'0'171'0,"0"0"-92"15,0 0 59-15,0 0-35 16,85 13-57-16,-67-13-22 15,3 0 10-15,-8 0-16 16,-1-3 10-16,-3-7 2 0,-1-1-20 16,-1-2 32-1,-7-2-36-15,0 0-6 0,0-2 24 16,0-2-17-16,0 0 1 16,-10-1 25-16,-4 3-12 15,2 4 27-15,2 6-41 16,-6 7-2-16,-1 0 3 15,-2 23-7-15,-1 8-1 16,4 3 18-16,7 3-7 16,9-3 34-16,0-2-33 15,9-4-7-15,13-3 23 16,11-2-19-16,3-3 5 16,0-6-14-16,2-6 9 15,-4-5-7-15,-2-3-2 16,-9 0-66-16,-4-11-76 0,-12-13-305 15</inkml:trace>
  <inkml:trace contextRef="#ctx0" brushRef="#br0" timeOffset="61208.2192">14246 3638 821 0,'0'0'36'0,"0"0"101"16,0 0-59-1,118-17-5-15,-75 30-11 16,-8 12-31-16,-6 6 22 0,-11 4-42 16,-9 3-3-16,-9 1 1 15,0 1-9-15,-20-4 0 16,-3-8-3-16,-7-8 20 15,4-8-2-15,10-9-10 16,0-3-5-16,3 0 23 16,4-17-23-16,5-2-4 15,3-3 2-15,1 2 4 16,0 3 9-16,8-1-11 16,11 3 0-16,9-2 1 15,5 0 1-15,7 1 1 16,-1-1-3-16,0 1 1 0,-4-4-1 15,-6-2 0-15,-5 1 0 16,-12 0 2-16,-8 0 0 16,-4-2-4-16,0 1 0 15,-10 4 1-15,-4 4-9 16,1 11 10-16,-5 3-3 16,-3 15 1-16,2 21 2 15,3 13 0-15,12 2 0 16,4-2 1-16,14-6 11 15,21-6-12-15,18-6 0 16,11-7-6-16,9-19-133 16,3-5-270-16</inkml:trace>
  <inkml:trace contextRef="#ctx0" brushRef="#br0" timeOffset="62192.5223">16053 3517 673 0,'0'0'12'0,"0"0"87"15,0 0 5-15,0 0-19 16,0 0-49-16,-88-21-6 0,74 21 18 15,2 7-32-15,0 13 8 16,3 13 4-16,1 6 2 16,7 4 14-16,1-1-17 15,0-4-12-15,10-7 21 16,13-4-32-16,0-6-1 16,6-5 3-16,1-5-5 15,4-5-2-15,0-6-27 16,4 0-98-16,2-6-60 15,-11-13-127-15,0-7-266 16</inkml:trace>
  <inkml:trace contextRef="#ctx0" brushRef="#br0" timeOffset="62426.9013">16293 3498 722 0,'0'0'22'15,"0"0"182"-15,0 0-43 16,0 0-70-16,0 0-85 15,0 0-1-15,10 7 3 16,2 22 37-16,4 5 9 16,2 3-10-16,-3 0-28 15,-3-5 19-15,0-2-30 16,-3-4 1-16,-6-4-6 16,0-3 3-16,-3-2-6 15,0-8 1-15,0-6-81 16,0-1-45-16,0-2-74 15,-6-8-78-15</inkml:trace>
  <inkml:trace contextRef="#ctx0" brushRef="#br0" timeOffset="62645.7372">16378 3263 130 0,'0'0'706'15,"0"0"-593"-15,0 0 50 16,0 0-106-16,0 0-46 0,0 0-11 16,-2-25-18-16,-3 24-130 15,-2-5-243-15</inkml:trace>
  <inkml:trace contextRef="#ctx0" brushRef="#br0" timeOffset="63270.7441">16659 3534 804 0,'0'0'23'0,"0"0"168"0,0 0-112 15,0 0-33-15,111-45 9 16,-71 45-11-16,-2 20 4 15,1 13-25-15,-4 5-7 16,-5 3 23-16,-11 1-36 16,-10-3-3-16,-8-3 0 15,-1-7-5-15,0-5 3 16,-10-13 2-16,4-3 0 16,-3-8 29-16,5 0-23 15,-2-3 13-15,-1-16 5 16,3-13-22-16,2-6 18 15,2-9-20-15,0-3 0 16,6 0 4-16,11 6-4 0,-5 12 0 16,3 10-1-16,0 8-1 15,-2 6-13-15,5 6-78 16,3 2-61-16,-2 0-16 16,7 0-160-16,-3 0-207 15</inkml:trace>
  <inkml:trace contextRef="#ctx0" brushRef="#br0" timeOffset="63567.5371">17400 3489 872 0,'0'0'66'0,"0"0"117"15,0 0-64-15,0 0-60 16,0 0-33-16,0 0-13 16,-101 9-3-16,79 23 13 15,1 6-13-15,9 3-9 16,9-5 22-16,3-4-23 16,0-4 4-16,7-3-1 15,16-6-1-15,0-4-4 16,6-5-10-16,0-7-100 15,3-3-38-15,-2-3-119 16,-8-17-221-16</inkml:trace>
  <inkml:trace contextRef="#ctx0" brushRef="#br0" timeOffset="64170.3304">17556 3480 830 0,'0'0'52'15,"0"0"139"-15,0 0-20 16,0 0-61-16,0 0-69 15,0 0-41-15,-3-5 0 16,3 35 2-16,10 5 6 16,3 3 11-16,7-4-12 15,-4-8 2-15,7-1 10 0,-4-8-15 16,-1-5-4 0,0-4 3-16,0-6-1 0,-2-2-2 15,-2 0-28-15,0-14-18 16,-5-6 21-16,-3-5-54 15,2-4 44-15,-8-4 33 16,0-3 2-16,0 0 10 16,0 7-7-16,-6 8 31 15,3 12 24-15,3 6-26 16,0 3-2-16,0 0-30 16,0 7-4-16,12 15 1 15,4 12-1-15,5 6 4 0,4-2 11 31,4-2-5-31,-7-8-6 0,4-3 10 16,-4-9-7-16,-5-4 10 16,-1-7-13-16,-6-2 0 15,-1-3 10-15,-5 0-6 16,1-5 0-16,3-12-4 16,-2-7 7-16,1-8-14 15,-3-7 4-15,-1-1-18 16,-1 1 16-16,-1 9 0 15,1 11 5-15,-2 10 8 16,1 9-7-16,-1 0-2 16,5 8-4-16,1 18-8 15,6 10 6-15,3 3 7 0,1-1 0 16,1-6 2-16,0-3 1 16,-3-8-5-16,-2-5 2 15,-6-7-2-15,-3-6 0 16,-3-3-163-16,0-6-81 15,-12-20-396-15</inkml:trace>
  <inkml:trace contextRef="#ctx0" brushRef="#br0" timeOffset="64373.3721">18045 3180 583 0,'0'0'424'16,"0"0"-282"-16,0 0 22 16,0 0-97-16,0 0-67 15,0 0-1-15,0-21-9 16,0 21-154-16,0 0-288 16</inkml:trace>
  <inkml:trace contextRef="#ctx0" brushRef="#br0" timeOffset="64795.2582">18456 3377 1085 0,'0'0'5'0,"0"0"98"16,0 0 3-16,0 0-36 0,0 0-26 15,0 0-37-15,10-36-5 16,-3 57 14-16,-1 9-14 16,0 11 24-16,0 11-10 15,1 5-3-15,0 3 10 16,0-5-23-16,2-7 0 16,-3-10 3-16,-3-10 0 15,1-11-4-15,-3-7 1 16,-1-8-39-16,0-2-58 15,-1 0-110-15,-15-7-177 0</inkml:trace>
  <inkml:trace contextRef="#ctx0" brushRef="#br0" timeOffset="65092.2126">18297 3599 800 0,'0'0'36'0,"0"0"166"16,0 0-70-16,0 0-66 15,0 0-13-15,0 0-35 16,56-4-3-16,-11 1 24 16,12-4-31-16,6-1 12 15,4-1-3-15,3 1-5 0,-8-1 14 16,-6 3-20-1,-7-2-4-15,-13 2 17 0,-9 4-19 16,-14-1 0-16,-7 3 0 16,-6 0-16-16,0 0-72 15,0 0-141-15,-6 0-144 16</inkml:trace>
  <inkml:trace contextRef="#ctx0" brushRef="#br0" timeOffset="67639.4201">19911 3512 674 0,'0'0'262'0,"0"0"-208"16,0 0 51-16,0 0-74 15,0 0-19-15,0 0-12 0,-21 75 2 16,16-28 2 0,4-2 8-16,-1-6-12 15,2-5 0-15,0-9 13 0,0-5-12 16,3-6 1-16,2-8-2 15,-2-2 3 1,3-4 5-16,3 0-7 0,1-8 7 0,6-14 13 16,6-6-21-1,0-5 0-15,5-9 0 16,3-5 1-16,1-2-3 0,2 3 2 16,-3 13 0-16,-5 15 0 15,-4 11 0 1,-5 7-1-16,0 0-2 15,0 22 3-15,-2 13-5 0,-2 4 6 16,-3 1-1 0,-6-1 10-16,-3-6-4 0,0-5-6 0,-7-6-4 15,-8-5 4 1,-4-6 8-16,-8-8-8 16,-5-3-33-1,-5-1-107-15,-3-21-194 0</inkml:trace>
  <inkml:trace contextRef="#ctx0" brushRef="#br0" timeOffset="67891.5171">19800 3230 906 0,'0'0'16'16,"0"0"133"-1,0 0-49-15,0 0-49 0,0 0 20 0,0 0-68 16,11-50-3 0,-11 50 0-16,3 0-65 15,1 5-121-15,1-2-156 0</inkml:trace>
  <inkml:trace contextRef="#ctx0" brushRef="#br0" timeOffset="69095.7787">21346 3510 664 0,'0'0'33'0,"0"0"144"15,0 0-66-15,0 0-26 16,0 0-34-16,0 0-10 16,52-71-12-16,-25 71-7 15,4 0 6-15,3 20-9 16,1 5-8-16,-2 8 33 16,-4 7-31-16,-3 1 0 15,-4 2-8-15,-5-3-3 16,-6-5 6-16,-3-8-8 15,-8-4 0-15,0-9-7 0,0-3 0 16,-2-8-1-16,-12-3 8 16,-2 0 20-16,0-10 4 15,3-12-24-15,3-10 1 16,3-6 7-16,7-6-3 16,0-8-5-16,6 2 1 15,11 9 2-15,5 9-6 16,2 9 2-16,0 7-4 15,3 7-1-15,-1 3-34 16,0 1-49-16,1 4-40 16,-4-2-117-16,-5 2-103 15</inkml:trace>
  <inkml:trace contextRef="#ctx0" brushRef="#br0" timeOffset="69783.2894">21997 3599 679 0,'0'0'29'0,"0"0"65"0,0 0-27 16,0 0-12-16,0 0-34 15,81-40 6-15,-76 31 6 16,-5-1 3-16,0-1-9 16,0-4-22-16,-12 1-3 15,-11 2 24-15,4 0-22 16,-8 4 11-16,8 3 8 16,2 1 5-16,7 4-1 15,4 0-17-15,3 7-8 16,3 15 5-16,0 10 6 15,0 3 3-15,9 5 4 16,12-3-14-16,-1-3 10 16,5-4-12-16,3-9 0 15,2-4 15-15,3-6-18 16,0-7 1-16,0-4 2 0,0 0-3 16,-2-14-2-16,1-8-67 15,-1-4-19-15,-1-6 19 16,-5-8-19-16,-7-7 29 15,-1-1 34-15,-11 1 24 16,-3 4 7-16,-3 11 36 16,0 8 38-16,0 10 23 15,0 9-28-15,1 5-5 16,5 0-64-16,3 15 3 16,1 15 0-16,4 16 11 15,-1 14 5-15,-1 11 35 16,2 4-32-16,-5 0 1 0,-2-8-2 15,-2-1-16-15,-4-5 1 16,-1-4-13-16,0-10 0 16,0-10 0-16,-3-12 0 15,-1-12-1-15,-2-6-1 16,0-7-40-16,-8 0-24 16,2-16-83-16,-2-16-89 15,2-17-182-15</inkml:trace>
  <inkml:trace contextRef="#ctx0" brushRef="#br0" timeOffset="70002.055">22503 3387 653 0,'0'0'136'16,"0"0"-111"-16,0 0 101 0,0 0-58 15,82-39-41-15,-52 41 2 16,0 12 0-16,-3 6-4 15,-9 4 5-15,-7-1-30 16,-11 5 4-16,-1 0-10 16,-26-1-2-16,-9-1 8 15,-4-6-3-15,6-9-33 16,9-7-16-16,8-4-37 16,8-9-44-16,5-15-99 15</inkml:trace>
  <inkml:trace contextRef="#ctx0" brushRef="#br0" timeOffset="70330.2502">22906 3205 723 0,'0'0'18'0,"0"0"184"15,0 0-61-15,0 0-44 16,0 0 2-16,0 0-61 16,15-42-16-16,-11 62-19 15,4 11 19-15,0 9 26 16,0 8-20-16,1 2-10 16,0 3 23-16,0-2-35 0,-2 0 2 15,0-1-5-15,0-5-3 16,-4-9 1-16,-3-4-1 15,0-9-11-15,0-3-6 16,0-6-101-16,0-7-117 16,0-7-107-16</inkml:trace>
  <inkml:trace contextRef="#ctx0" brushRef="#br0" timeOffset="70892.7187">23395 3526 797 0,'0'0'17'0,"0"0"140"15,0 0-64-15,0 0-21 16,0 0-24-16,0 0-27 15,-46-58 25-15,22 54-38 16,-7 3 8-16,-2 1 6 16,0 0-13-16,3 8 23 15,7 13-32-15,4 4 4 16,10 6 10-16,7 1-13 16,2-3 0-16,2-3 8 15,15-6-8-15,4-4 6 0,2-5-7 16,3-3 0-16,-1-7-3 15,-1-1 3-15,-3 0-23 16,-4-11-13-16,0-9-10 16,-2-5 24-16,0-1-21 15,-4-5 43-15,-4-1-6 16,0-1 12-16,-4 5-6 16,0 7 26-16,0 7 8 15,1 6 16-15,-1 5-25 0,-3 3-18 16,3 3-7-16,1 17 9 15,3 9-9-15,2 5 6 16,0 5-2-16,5-2 3 16,-4-4-7-16,2-4 0 15,4-7-2-15,0-3 2 16,1-5-32-16,3-5-75 16,-1-9-83-16,7 0-145 15</inkml:trace>
  <inkml:trace contextRef="#ctx0" brushRef="#br0" timeOffset="71158.3046">23844 3453 443 0,'0'0'235'0,"0"0"-116"15,0 0 11-15,0 0-36 16,0 0-43-16,0 0-9 15,-79-50-26-15,61 57-11 16,2 14 21-16,-2 10 0 16,6 7 13-16,3 4 4 15,8 0-21-15,1-1-14 16,1-6 6-16,15-5-13 16,4-4 1-16,-4-8-2 15,5-7-82-15,1-7-55 16,-2-4-197-16</inkml:trace>
  <inkml:trace contextRef="#ctx0" brushRef="#br0" timeOffset="71595.8101">24016 3592 655 0,'0'0'15'0,"0"0"83"15,0 0 23-15,0 0-31 16,98 26-35-16,-66-26-31 16,-4 0 13-16,-4 0-34 15,-4-9 10-15,-6-5-5 16,-4-3-1-16,-4-1 2 16,-6 0-9-16,0-1 0 0,0-1 0 15,-4 2 0-15,-7 0 0 16,-1 4 20-16,2 3 12 15,0 5 0-15,1 3-1 16,-4 3-15-16,0 0 8 16,0 0-20-16,-5 13-3 15,0 9 8-15,3 10 9 16,3 5 15-16,5 1-19 16,4 3 2-16,3-5 20 15,0-1-33-15,14-6 8 0,8-4-2 16,5-3-9-1,-2-5 5-15,8-6-5 0,3-5-3 16,2-6-46-16,5 0-105 16,5-3-43-16,1-15-175 15</inkml:trace>
  <inkml:trace contextRef="#ctx0" brushRef="#br0" timeOffset="72049.0221">24669 3587 475 0,'0'0'192'15,"0"0"-35"-15,0 0-4 16,0 0-26-16,0 0-53 16,-37-77-21-16,20 73-19 15,-7 4-24-15,-5 0 4 16,-4 1-14-16,0 17 1 0,5 5 4 16,2 6-2-16,13 0-3 15,7 3 22-15,6-6-20 16,0 0 19-16,10-6-18 15,15-5 1-15,2-3 13 16,5-10-14-16,-1-2-3 16,-1 0 0-16,0-15 0 15,-6-7-6-15,-2-6-15 16,-4-5 16-16,-5-9-7 16,-5-6 12-16,-2-7 0 15,-6-4 7-15,0-7-1 16,0-3 30-16,0 5-14 0,-5 8 7 15,4 18 41-15,1 15-46 16,0 12 16-16,0 11-23 16,0 0-16-16,0 24-2 15,0 18-13-15,0 16 14 16,1 5 0-16,-1 4 4 16,0 0-4-16,0 0 2 15,5-2-1-15,-2-7-2 16,-2-7-28-16,-1-15-109 15,0-19-229-15</inkml:trace>
  <inkml:trace contextRef="#ctx0" brushRef="#br0" timeOffset="73095.8664">25711 3199 771 0,'0'0'57'0,"0"0"148"16,0 0-60-16,0 0-30 15,0 0-79-15,0 0-33 16,0 0 8-16,2 73-11 16,4-7 40-16,-1 5-19 0,-1 1 5 15,-3 0-8-15,-1-4-16 16,0-7 15-16,0-13-17 15,0-15 0-15,0-12 2 16,0-11 0-16,0-6-2 16,0-4 0-16,2 0 4 15,-2-4 22-15,1-16-26 16,4-15 0-16,2-11 4 16,2-4-4-16,6-1-1 15,-1 9-2-15,5 12 3 16,-1 10-6-16,1 9 6 15,4 10-8-15,2 1 6 16,0 7 0-16,1 15 0 0,-2 7-1 16,-5 3 3-1,-5 2-6-15,-7-3 6 0,-7-4-10 16,0-5 10-16,-9-4-25 16,-9-3 20-16,-6-5 0 15,-3-6 10-15,1-4 13 16,-1 0-18-16,0-4-3 15,3-11-10-15,1-5-65 16,6-4-44-16,8-2-23 16,6 0-155-16,3-2-138 15</inkml:trace>
  <inkml:trace contextRef="#ctx0" brushRef="#br0" timeOffset="73580.2877">26078 3454 667 0,'0'0'102'0,"0"0"-51"16,0 0 28-16,0 0 48 15,0 0-63-15,105 60-2 16,-83-29-27-16,1-1-17 16,-4-6-18-16,-1-2 6 15,-2-5 7-15,-1-7-13 16,0-6 0-16,-1-4 14 15,-1 0-11-15,0-3 6 16,4-15-9-16,-4-8-4 16,5-4 2-16,-4-3-27 0,0-3 26 15,-2 1 2-15,-4 6 2 16,-3 4-1-16,-4 11 10 16,-1 9 2-16,0 2 38 15,0 3-40-15,0 4-10 16,-1 24 0-16,-15 18 3 15,-6 18 20-15,-5 13 11 16,-3 5-2-16,-4 6 17 16,0-5-29-16,-4 0-2 15,-3-5 3-15,2-6-12 16,3-9 1-16,3-9-4 16,8-11 0-16,10-15 1 0,5-13-7 15,8-9 0-15,2-4 5 16,0-2-5-16,0 0 0 15,0 0-7-15,0 0-40 16,0 0-23-16,8-15-185 16,6-10-244-16</inkml:trace>
  <inkml:trace contextRef="#ctx0" brushRef="#br0" timeOffset="100916.6141">27118 3467 651 0,'0'0'125'16,"0"0"28"-16,0 0-11 15,0 0-58-15,0 0-2 16,0 0-40-16,0 0-17 16,0-18-1-16,0 16-18 0,0 2-6 15,0 0-4-15,0 0-94 16,-3 2-70-16,-4 5-157 15,-4 1-190-15</inkml:trace>
  <inkml:trace contextRef="#ctx0" brushRef="#br0" timeOffset="101197.844">27219 3909 809 0,'0'0'57'0,"0"0"117"16,0 0-82-16,0 0-43 15,0 0-31-15,0 0-14 16,22-10-8-16,-22 10-84 16,0 0-205-16,0 0-181 15</inkml:trace>
  <inkml:trace contextRef="#ctx0" brushRef="#br0" timeOffset="103041.6075">8988 5334 382 0,'0'0'264'15,"0"0"-231"-15,0 0 102 16,0 0-23-16,0 0-30 16,0 0-46-16,0 0-10 15,-15-34 29-15,15 34-26 16,0 0 1-16,0 0-4 15,-4 0-16-15,4 0-9 16,0 11-1-16,0 13 0 16,0 11 19-16,4 7-16 0,2 4-1 15,0-1-2-15,-3-3 6 16,0-6-13-16,0-4 7 16,-3-4-7-16,0-3 1 15,3-8-113-15,-3-7-73 16,0-10-235-16</inkml:trace>
  <inkml:trace contextRef="#ctx0" brushRef="#br0" timeOffset="103791.6216">9009 5010 674 0,'0'0'20'0,"0"0"150"16,0 0-48-16,0 0-37 15,0 0-21-15,0 0-47 16,-15-7 19-16,15 7-29 15,0 0-7-15,0 0 31 16,0 0-29-16,0 2 1 16,3 13 3-16,12 13-1 15,3 3 31-15,6 8-33 16,1 3 3-16,5 1 19 16,3-3-24-16,1-3 5 15,2 0-6-15,-2-5 1 16,-3-9-1-16,-5-3 0 0,-2-6 3 15,-5 0 2-15,-7-6-3 16,-2 0-2-16,-2-3 0 16,-2-1 2-16,-3 1-16 15,0 0 10-15,-3 2-18 16,0 3 16-16,0 4 6 16,-6 9 0-16,-15 6-1 15,-7 9 1-15,-11 6-5 16,-3 6 5-16,-1 1 0 15,4 0 2-15,0 2-2 16,5 3 0-16,4 0-1 16,0-6 8-16,11-11-10 0,4-6 3 15,6-10 0-15,6-4 0 16,3-4 2-16,0-4-2 16,0-6 0-16,0 1-3 15,0-4-12-15,0 0-1 16,0-2-98-16,0 0-44 15,0 0-173-15</inkml:trace>
  <inkml:trace contextRef="#ctx0" brushRef="#br0" timeOffset="105291.6606">10508 5414 410 0,'0'0'59'15,"0"0"45"-15,0 0-15 16,0 0 18-16,0 0-50 16,0 0 11-16,-12-34 4 15,6 32-18-15,-4-1 24 16,2 3-16-16,-11 0-37 15,-3 0 10-15,-1 17-30 16,-7 10 3-16,5 7 2 16,1 7-6-16,12 0 31 15,9 2-35-15,3-4 0 0,0-2 4 16,6-6-4-16,15-4 0 16,7-4-4-16,-2-8-10 15,9-5 10-15,1-5-103 16,6-5-45-16,1 0-89 15,-4-22-155-15</inkml:trace>
  <inkml:trace contextRef="#ctx0" brushRef="#br0" timeOffset="105651.0396">10951 5462 615 0,'0'0'19'16,"0"0"110"-16,0 0-10 16,0 0-47-16,-94-12-18 15,70 12-9-15,-1 14-20 16,-2 3-8-16,2 5 11 16,5 5-15-16,4 4 21 15,7 6-30-15,4-6-2 16,5 0 16-16,0-9-16 15,17-5-1-15,2-6 2 16,2-5 0-16,0-6 30 0,3 0-33 16,-2 0 0-1,2-14 11-15,-3-6-7 0,0-2-4 16,-6-4 0-16,1 1-5 16,-10 0-9-16,-6 0-7 15,0 0-67-15,-6 4-50 16,-16 4-167-16</inkml:trace>
  <inkml:trace contextRef="#ctx0" brushRef="#br0" timeOffset="106182.2954">11145 5436 959 0,'0'0'23'15,"0"0"63"-15,0 0-12 16,0 0-70-16,0 0 11 15,46 85 4-15,-16-47 35 16,-6 1-35-16,0-1-11 16,-5-3 14-16,-7-6-19 0,-5-8-1 15,-2-6-2-15,-5-6 6 16,0-8 3-16,0-1-7 16,-5 0 2-16,-5-3 18 15,-5-16-19-15,-1-10 1 16,2-5-4-16,4-7 1 15,4-3 20-15,6 2-21 16,0 0 0-16,9 3 6 16,15 7-6-16,4 6 0 15,2 9 0-15,3 12 1 16,-2 5 0-16,2 5-1 16,0 21 0-16,-2 6 5 15,-1 7-3-15,-6 2 6 0,-5 2-8 16,-7-2 0-1,-6-7-13-15,3-5-44 0,-9-13-176 16,0-15-282-16</inkml:trace>
  <inkml:trace contextRef="#ctx0" brushRef="#br0" timeOffset="106760.4051">11895 5369 680 0,'0'0'93'16,"0"0"87"-16,0 0-38 0,0 0-41 15,0 0-27 1,-97 1-45-16,72 19 5 0,1 2-17 16,12 2-11-16,5-5 6 15,7 1-12-15,7-4-11 16,17-1 6-16,10-4 10 16,8 0-1-16,-3-2-4 15,1 1 9-15,-9 0-20 16,-8-2 5-16,-10 1-12 15,-10 1 16-15,-3-1-16 16,-9 5 18-16,-25 2 0 16,-10 1 5-16,-3-1 3 0,-1-4-8 15,2-3-6 1,15-4 2-16,4-4-35 0,15-1-74 16,6-6-41-16,6-20-171 15</inkml:trace>
  <inkml:trace contextRef="#ctx0" brushRef="#br0" timeOffset="107026.0282">12086 5288 489 0,'0'0'404'15,"0"0"-322"-15,0 0 10 0,0 0-62 16,0 0-2-1,0 0 49-15,52 87-31 0,-38-48-1 16,2 2-34-16,-3 2 49 16,1-4-58-16,-8-2-1 15,-3-7 11-15,0-5-9 16,-3-5-2-16,3-8-1 16,-3-5-10-16,0-5-41 15,0-2-134-15,-6-4-131 16</inkml:trace>
  <inkml:trace contextRef="#ctx0" brushRef="#br0" timeOffset="107213.5559">12052 5500 783 0,'0'0'68'16,"0"0"79"-16,0 0-73 15,0 0-58-15,80-33-10 16,-44 19 9-16,0 2-15 16,3-1-18-16,-2 1-91 15,-13-4-201-15</inkml:trace>
  <inkml:trace contextRef="#ctx0" brushRef="#br0" timeOffset="108166.662">12720 5458 522 0,'0'0'40'0,"0"0"102"15,0 0-30-15,0 0 15 0,0 0-67 16,0 0-7-16,-42-39 33 16,26 36-19-16,-1 1-15 15,-5 2-13-15,-2 2-38 16,-1 16 28-16,-4 6-29 15,7 4 0-15,4 3 25 16,9 0-20-16,9-1 3 16,0-5-5-16,6-4 2 15,15-4 16-15,3-5-20 16,3-6-1-16,-1-5 15 16,3-1-14-16,-5-1 5 15,-2-12-6-15,-2-6 10 16,-7 1-6-16,-1-5-4 0,-6-2-4 15,-2-1-2-15,-4-3 6 16,0 1 0-16,0 3 0 16,0 6 5-16,0 9 0 15,0 9-5-15,0 1-9 16,2 2 8-16,10 23-21 16,6 3 22-16,2 5 0 15,6-4 5-15,-3-1-9 16,3-7 4-16,-7-4-36 15,-2-8-160-15,-8-9-173 16</inkml:trace>
  <inkml:trace contextRef="#ctx0" brushRef="#br0" timeOffset="109744.8337">12944 5484 620 0,'0'0'19'0,"0"0"98"15,0 0 11-15,0 0-63 16,0 0 3-16,0 0-17 15,0 0-17-15,34-70 14 16,-28 70-46-16,6 0 0 16,2 19-4-16,5 12 7 0,3 13-5 15,-1 2 15-15,-3 4-4 16,-5-5 6-16,-2-9-17 16,-5-9 0-16,-3-10-5 15,-3-10 16-15,0-2-11 16,0-5 10-16,0 0 7 15,0-3 57-15,0-14-53 16,-6-11-9-16,-7-4-6 16,5-6 3-16,-1-4-9 15,6-4 0-15,3 3 0 16,0 1 0-16,6 8 0 16,8 8 0-16,5 9-8 0,1 7 10 15,3 10-4 1,2 0-1-16,1 12 3 0,2 8-9 15,-1 9 9-15,0 0 0 16,-5-1 0-16,-1 0 0 16,-9-2-6-16,0-2-1 15,-9-4-14-15,1-3-44 16,-3-7-73-16,-1-7-151 16,0-3-169-16</inkml:trace>
  <inkml:trace contextRef="#ctx0" brushRef="#br0" timeOffset="110026.0571">13506 5128 980 0,'0'0'45'0,"0"0"125"16,0 0-76-16,0 0-94 15,0 0 4-15,0 0 15 16,72 110-18-16,-53-48 25 16,-7 4 2-16,-4 1-22 15,-1-5-1-15,-7-7-5 16,3-10 0-16,-3-13-2 0,3-8 2 16,-3-9-96-1,0-10-81-15,0-5-133 0,0-8-234 16</inkml:trace>
  <inkml:trace contextRef="#ctx0" brushRef="#br0" timeOffset="110322.9637">13396 5474 474 0,'0'0'252'0,"0"0"-180"16,0 0 78-16,0 0-71 16,0 0-49-16,0 0-6 0,22-7-4 15,14-5 7-15,7-2 14 16,5-3-15-16,4-1-4 16,0 4 3-16,-6-3-17 15,0 8 14-15,-5-2-22 16,-11 5 0-16,-5 3-2 15,-8 1 2-15,-4 2-68 16,-4 0-80-16,-3 0-199 16</inkml:trace>
  <inkml:trace contextRef="#ctx0" brushRef="#br0" timeOffset="111041.7232">15114 5346 442 0,'0'0'74'16,"0"0"55"-16,0 0 23 16,0 0-42-16,0 0-39 15,0 0 7-15,-46-11-54 16,17 11 9-16,0 11-8 15,-7 9-10-15,1 6 19 16,2 6-9-16,10 3 5 16,5 4 12-16,10-2-29 0,8-1 6 15,8-4-17-15,21-3 3 16,12-8 14-16,4-6-19 16,5-8 0-16,-1-5-5 15,-5-2-54-15,-1 0-89 16,-10-14-84-16,-11-10-135 15</inkml:trace>
  <inkml:trace contextRef="#ctx0" brushRef="#br0" timeOffset="111479.1985">15269 5329 889 0,'0'0'32'0,"0"0"114"16,0 0-122-16,0 0-6 15,0 0-6-15,0 0 15 16,42 90 20-16,-24-59-22 16,-3-2 1-16,-1-4-1 15,2-4-21-15,0-6 20 16,-4-4-24-16,1-5 1 16,-2-4 1-16,-2-2-1 15,1 0-1-15,-4-5 2 16,3-9-2-16,0-8-1 15,-6 0-33-15,0-4-2 16,-3-3 35-16,0-1-21 16,0 4 22-16,-10 4 3 15,2 5 3-15,3 7 22 0,4 8-8 16,1 2-8-16,0 0-12 16,0 10 0-16,6 12 0 15,12 4 6-15,-2 6-5 16,7-3 22-16,0 2-18 15,3-4-4-15,-7 0 14 16,7-4-8-16,-7 1-11 16,-7-2 4-16,-5-2-19 15,-2-1-96-15,-5-6-75 16,-6-12-254-16</inkml:trace>
  <inkml:trace contextRef="#ctx0" brushRef="#br0" timeOffset="112135.4684">15715 5339 913 0,'0'0'49'0,"0"0"30"16,0 0 9-16,0 0-67 15,0 0-16-15,0 0 38 16,97 36-14-16,-67-8-3 15,-5 5 32-15,-2 5-49 16,-4-1-6-16,-9-3-3 16,1-8 0-16,-8-6 16 0,-3-11-16 15,3-2 0-15,-3-5 2 16,0-2 3-16,0 0 12 16,-9-14-10-16,-6-7 0 15,3-8-14-15,2-5-2 16,7-1 9-16,0 1-3 15,3 1 3-15,0 4-2 16,6 7-2-16,13 0 8 16,5 8-6-16,2 6 2 15,3 5 0-15,-1 3-12 16,0 2 13-16,0 19-2 16,-2 6-2-16,3 4 3 0,-6 5 19 15,0 0-19-15,-10-2 0 16,-1-4 3-16,-8-7-3 15,0-4 0-15,-1-8 0 16,-3-6 5-16,0-3-1 16,0-2-4-16,0 0 0 15,0 0 27-15,0-7-26 16,-8-6-1-16,-4-5 0 16,2-2 3-16,1-1 6 15,-1-1-9-15,7 0 0 16,-2 2-5-16,5-1 10 15,0 0-5-15,0-2 0 16,8-1 2-16,11 0-9 0,-2 0 7 16,5 4 0-1,1-1-11-15,3 4 11 0,-4 5-31 16,1 2-38-16,-6 5-75 16,-4 3-101-16,-10 2-368 15</inkml:trace>
  <inkml:trace contextRef="#ctx0" brushRef="#br0" timeOffset="112666.7103">16543 5474 797 0,'0'0'37'0,"0"0"17"16,0 0-27-16,0 0 0 15,0 0-13-15,0 0 10 16,79-7-12-16,-73 1-1 16,0-2 32-16,-3-3-27 0,0 0 7 15,-3-1-5-15,0-1-18 16,0-1 18-16,-12 2-16 16,-6 1 18-16,0 0 29 15,-5 3-22-15,3 7 12 16,5 1 2-16,3 0-28 15,3 6 3-15,4 14-16 16,4 8 0-16,1 5 22 16,0 3-11-16,9-2 21 15,15-3 6-15,1-7-23 16,5-1 5-16,0-7-20 16,-2 1 0-16,-5-8 6 0,-1-3-6 15,-4-4-23-15,-9-2-104 16,-3 0-76-16,-3-8-125 15</inkml:trace>
  <inkml:trace contextRef="#ctx0" brushRef="#br0" timeOffset="113104.2159">16810 5317 880 0,'0'0'39'15,"0"0"37"-15,0 0 4 16,0 0 29-16,62 78-42 0,-44-44-30 16,-1-2-2-16,-7 1 0 15,-3-2 6-15,-5-5-41 16,-2-3 0-16,0-6 12 16,0-8-12-16,0-3 0 15,0-6 7-15,0 0-3 16,0 0 12-16,-2-11-16 15,-2-6 0-15,1-7 13 16,2-2-13-16,1-6 0 16,0-2-2-16,0 0 6 15,0 1-8-15,14 8 4 16,5 5 0-16,-3 6-11 16,-3 10 11-16,4 4 0 15,-2 0-2-15,-1 10 6 0,5 11-19 16,1 6 12-16,3 4 3 15,-3 1 7-15,2-1-6 16,-6-1-1-16,-4-2 0 16,-3-2-3-16,0-6-4 15,-6-5-85-15,-3-5-89 16,0-6-56-16,0-4-122 16</inkml:trace>
  <inkml:trace contextRef="#ctx0" brushRef="#br0" timeOffset="113385.5019">17313 5114 938 0,'0'0'70'0,"0"0"16"15,0 0 52-15,0 0-112 16,0 0-24-16,0 0 51 15,52 65-15-15,-35-19-3 16,-3 8 3-16,1 2-21 16,-3-1 12-16,-6-1-29 15,1-6 0-15,0-9 5 16,0 0-3-16,-4-11-2 16,-3-6 0-16,0-10-37 15,0-1-96-15,0-8-88 0,0-3-131 16</inkml:trace>
  <inkml:trace contextRef="#ctx0" brushRef="#br0" timeOffset="113682.3741">17258 5458 783 0,'0'0'37'0,"0"0"110"15,0 0-21-15,0 0-50 16,0 0-42-16,0 0 0 16,86-42-27-16,-42 29 2 15,1 2 31-15,-2-1-35 0,-2 4 6 16,-5-1-3-16,-8 4-4 16,-4 0 1-16,-5 4-5 15,-5 1 0-15,-5 0-8 16,-1 0 8-16,-2 0-38 15,0 0-87-15,-4 0-152 16,-2-8-351-16</inkml:trace>
  <inkml:trace contextRef="#ctx0" brushRef="#br0" timeOffset="114494.8562">18852 5271 567 0,'0'0'79'0,"0"0"120"16,0 0-36-16,0 0-80 16,0 0-5-16,-91 12-56 15,58 12 21-15,8 1-10 16,1-2-20-16,12-5 1 15,9-1-14-15,3-3-4 16,6 2 0-16,21-2-4 16,7-3 8-16,8 2 15 15,2-1-8-15,-2 0-1 16,-7 1-6-16,-10 0 0 0,-10-1-6 16,-12-1 6-16,-3 3-12 15,-3-2 12-15,-24 2 13 16,-5 3 4-16,-3-5-17 15,-11 3 0-15,4-6 5 16,-1-1-1-16,5-4-4 16,8-3 1-16,10-1-1 15,5 0-21-15,10-1-108 16,5-15-64-16,8-6-197 0</inkml:trace>
  <inkml:trace contextRef="#ctx0" brushRef="#br0" timeOffset="114901.1397">19245 5346 663 0,'0'0'46'16,"0"0"107"-16,0 0-47 15,0 0-7-15,0 0-52 16,0 0 14-16,-97 13-9 16,74 3-16-16,0 4 3 0,5 4-29 15,7 1-10-15,5 1 17 16,6-1-17-16,3-2 0 16,19-1 3-16,8-5 3 15,1-6 9-15,5-5-15 16,-2-6 0-16,-2 0 17 15,-9 0-11-15,-3-13-6 16,-11-1 9-16,-6-5-5 16,-3-3 12-16,-3-3-16 15,-15-3 0-15,-5 0 24 16,-1 5-22-16,1 1 0 16,8 8-2-16,3 6-8 0,9 6-33 15,3 2-110-15,0 0-245 16,9 12-38-16</inkml:trace>
  <inkml:trace contextRef="#ctx0" brushRef="#br0" timeOffset="115416.7412">19472 5291 897 0,'0'0'14'0,"0"0"67"16,0 0-42-16,0 0 12 16,11 109 1-16,7-73-9 15,4-7-5-15,3-3 13 16,1-8-48-16,-8-6 1 15,-1-5 5-15,0-4-9 16,-5-3 10-16,-3 0-10 16,1-1 0-16,-4-15-6 15,2-2-1-15,-2-4-21 16,-3-4 3-16,-3-2 3 0,0-3 14 16,0-2 6-1,0 1 2-15,0 4 23 0,-3 6-7 16,3 8 12-16,-3 11 0 15,3 3-6-15,0 0-14 16,0 3-8-16,0 17 0 16,14 10 32-16,3 2-23 15,4 4 18-15,1-5-2 16,1 1-15-16,-3-6 7 16,0-1-17-16,-8-4 0 15,0-6-2-15,-4-1 2 16,-5-5-31-16,-3-1-109 15,0-6-75-15,-4-2-266 16</inkml:trace>
  <inkml:trace contextRef="#ctx0" brushRef="#br0" timeOffset="115932.3698">19972 5299 943 0,'0'0'38'0,"0"0"191"15,0 0-137-15,0 0-73 16,0 0 15-16,0 0-27 16,98 21 13-16,-68 3 7 15,-1-2-12-15,-4 4 12 16,-4-2-27-16,-12 2 0 16,-3-1-7-16,-5 0 10 15,-1-6-3-15,0-5 4 16,0-5 2-16,-4-3 1 15,1-4-7-15,-3-2 0 16,-2 0 18-16,4-8-14 0,-1-12-4 16,2-3 5-16,3-7-4 15,0-3 6-15,0 0-7 16,0-1 0-16,9 2 4 16,5 6-4-16,-4 2 0 15,3 5 0-15,-1 4-3 16,1 3-5-16,0 6-80 15,0 2-78-15,4-1-95 16,-4 0-229-16</inkml:trace>
  <inkml:trace contextRef="#ctx0" brushRef="#br0" timeOffset="116276.1246">20616 5220 788 0,'0'0'89'15,"0"0"-23"-15,0 0 39 16,-83 15-58-16,63-1-16 15,3 8 21-15,3 4-48 16,1 6 24-16,7 2 0 16,6-2-7-16,0-2 15 0,1-2-32 15,14-6 0-15,2-3 10 16,2-7-14-16,0-5-1 16,4-4-15-16,0-3-94 15,-2-3-96-15,-6-15-278 16</inkml:trace>
  <inkml:trace contextRef="#ctx0" brushRef="#br0" timeOffset="116744.9098">20782 5356 722 0,'0'0'61'15,"0"0"46"1,0 0-22-16,0 0-8 0,95 2-53 15,-77-2 2-15,-1-3 15 16,-5-3 1-16,-8 1 2 16,2-3-8-16,-5 1-18 15,-1-2 19-15,0-1-37 16,0-1 0-16,-3-4 6 16,-8 2-6-16,-6-4 21 15,-2 1-19-15,0 2-1 16,-3 3 33-16,2 6-24 15,0 5 1-15,1 0 5 16,-5 5-10-16,3 14 11 0,4 8-12 16,4 5-4-1,9 4 41-15,4 0-41 0,1-4 13 16,22 1 13-16,2-5-10 16,6-5 10-16,4-4-17 15,0-6-10-15,4-4 24 16,0-4-20-16,-3-5-4 15,0 0 7-15,-2 0-4 16,-3 0-1-16,-2-9-2 16,-10 1 0-16,-6 1-11 15,-3 2 11-15,-6 3-23 16,-4 2-13-16,0 0-58 16,0 0-163-16,-18 0-278 15</inkml:trace>
  <inkml:trace contextRef="#ctx0" brushRef="#br0" timeOffset="118014.7474">8764 7562 376 0,'0'0'107'15,"0"0"35"1,0 0-33-16,0 0 30 0,0 0-55 16,0 0 2-1,0 0-11-15,-34-40-21 0,34 28-4 16,6-1-36-16,9-1-13 0,6 0 16 16,1 2-17-1,-1 4 0-15,0 5 0 0,-2 3 4 16,-2 0-8-1,-1 21-11-15,-7 7 6 0,-3 6 8 16,-6 7 2 0,0 0 0-16,-12 2 8 0,-17 5-7 15,3-9 1 1,-1-3-3-16,5-13 0 0,7-6 2 16,7-7-2-16,1-7 0 15,7-3 4-15,0 0-1 16,0 0-6-16,0 0-2 15,7-3 5-15,10-8 0 16,8-5 0-16,2 4 0 16,1-2 2-16,5 1 3 15,6 1-6-15,1-2 1 16,2 0-14-16,-3 4-14 16,-8-2-137-16,-10-2-176 15</inkml:trace>
  <inkml:trace contextRef="#ctx0" brushRef="#br0" timeOffset="118424.8066">8936 7253 971 0,'0'0'61'15,"0"0"-19"1,0 0 128-16,0 0-96 0,0 0-74 16,0 0-4-1,-9 3 3-15,21 12 2 0,6-1 22 16,4 5-6 0,8-2-1-16,1 1 6 0,8 0-15 15,3-1 5-15,4 0-12 16,-1 0 2-16,1-1 6 15,-7 4-8-15,-6-3-1 16,-8 0-6-16,-7 2 5 16,-9 1-4-16,-9 2 1 15,0 9 5-15,-3 5 7 16,-18 10-7-16,-7 10 0 16,-5 14-4-16,-6 9 8 0,-3 9-8 15,-1 2-7 1,1-4-53-16,11-8 2 0,13-11-118 15,9-22-213 1</inkml:trace>
  <inkml:trace contextRef="#ctx0" brushRef="#br0" timeOffset="127129.0746">21636 5581 803 0,'0'0'42'0,"0"0"85"0,0 0 59 15,0 0-80 1,0 0-58-16,0 0-10 0,0 0-35 16,-58 53 5-16,38-12-8 15,-3 3-8-15,1 4 3 16,-1-4-187-16,6-8-223 16</inkml:trace>
  <inkml:trace contextRef="#ctx0" brushRef="#br0" timeOffset="127660.3268">22350 4983 711 0,'0'0'14'16,"0"0"182"-16,0 0-60 15,0 0-25-15,0 0-12 16,0 0-51-16,0-41-34 15,0 44 1-15,0 21-3 16,6 15 0-16,4 12 27 16,-1 5-23-16,0 6 22 15,3-6-38-15,-6-5 0 0,0-6 2 16,-2-6-2 0,-1-8-1-16,-3-6-47 0,0-7-128 15,0-12-44-15,0-6-211 16</inkml:trace>
  <inkml:trace contextRef="#ctx0" brushRef="#br0" timeOffset="128082.2931">22139 5037 332 0,'0'0'256'15,"0"0"-240"-15,0 0 89 16,0 0 12-16,0 0-65 15,0 0-4-15,-58-27-8 16,57 27-17-16,1 0 18 16,0 0-39-16,0 0 6 15,0 0 0-15,0 0-1 16,8 0 8-16,10 0 1 16,14 0-13-16,9-1 40 0,10-16-40 15,9-1-3-15,1 1 12 16,-1 0-12-16,-4 2 0 15,-10 6 0-15,-10 6-7 16,-10 3-29-16,-17 0-177 16,-8 0-81-16</inkml:trace>
  <inkml:trace contextRef="#ctx0" brushRef="#br0" timeOffset="128597.8471">22211 5531 539 0,'0'0'24'15,"0"0"73"-15,0 0 15 16,0 0-42-16,0 0 1 16,0 0-17-16,-20-15-5 15,19 15 29-15,-1 0-30 0,1 0-9 16,1 0-9-16,0 0-16 15,0 0 6-15,0 0-20 16,0 0 0-16,1 5 17 16,23-1-14-16,9-4 6 15,13 0 16-15,13 0-18 16,0-9 9-16,2-3-16 16,-2 2 0-16,-6-2 13 15,-8 4-9-15,-10 1-4 16,-13 2 0-16,-9 2 5 0,-9 3-3 15,-4 0-2 1,0 0-15-16,0 0-11 0,0 0-141 16,0 0-81-16,0 0-267 15</inkml:trace>
  <inkml:trace contextRef="#ctx0" brushRef="#br0" timeOffset="129066.678">23106 5300 900 0,'0'0'5'15,"0"0"123"-15,0 0-57 16,-108 29-31-16,77-8 16 16,1 2-30-16,9-4 9 15,9-2-15-15,10-2-13 16,2-1-3-16,4 1-4 15,18-1 0-15,10 1 20 0,5-1-13 16,-2 1-7-16,-2-1 1 16,-4 3 5-16,-11-5-12 15,-8 5 3-15,-10-2 3 16,0 2-10-16,-13 0 9 16,-12 0 1-16,-3-3 7 15,-2-2-4-15,2-5-3 16,3-3-11-16,1-3-67 15,3 1 2-15,3-2-114 16,2 0-219-16</inkml:trace>
  <inkml:trace contextRef="#ctx0" brushRef="#br0" timeOffset="129550.9831">23553 5404 686 0,'0'0'56'0,"0"0"110"15,0 0-92 1,0 0-9-16,0 0-19 0,0 0 1 16,-86-29-23-16,65 29 12 15,0 11 23-15,-5 12-41 16,6 4 24-16,5 7 8 16,3 2-33-16,12 0 30 15,0 1-41-15,15-4 2 16,14-8 25-16,10-3-28 15,7-10 3-15,2-6 0 16,3-6-7-16,-5 0 9 16,-6-2-10-16,-4-10 0 15,-7 2 6-15,-13 0-5 16,-3 4-1-16,-8 3 0 0,-5 1 8 16,0 2-16-16,0 0-12 15,0 0-85-15,-6 8-125 16,-12-2-304-16</inkml:trace>
  <inkml:trace contextRef="#ctx0" brushRef="#br0" timeOffset="160797.4075">25373 5199 721 0,'0'0'51'0,"0"0"96"15,0 0-88 1,0 0 5-16,0 0-59 0,0 0 5 16,0 0-5-16,0-8 1 15,0 13-3-15,0 12 6 16,-6 8-9-16,-7 8 49 16,-3 4-43-16,-6 7 11 15,-3-1-9-15,-2 6-5 16,0-4 6-16,3-6-9 15,2-8 0-15,3-5 5 16,7-11-4-16,-2-2-1 16,7-6 0-16,1-4 9 15,1-3 1-15,-1 0-10 16,-2-2 0-16,0-12 16 16,2-7-16-16,1-4 0 0,2-8-1 15,3-4 8-15,0-6-18 16,0-1 9-16,0 1 2 15,8-1-15-15,1 3 17 16,0 0-2-16,0 2 0 16,-3 3 9-16,-2 4-6 15,-1 3-3-15,-3 8 0 16,0 7 4-16,0 8-4 16,-4 4 0-16,-17 2-9 15,-6 0 9-15,-6 10-3 16,-1 6 3-16,4 0 0 15,6 0-4-15,8 1 4 0,7 2-2 16,7 5-2-16,2 7 4 16,5 4 3-16,20 1-3 15,11-1 0-15,9 0 18 16,7 2-16-16,5 1-2 16,-4 3 0-16,-3 0 3 15,-7 6-5-15,-14 3 2 16,-10 7-17-16,-12 7 9 15,-7 6-140-15,0-2-166 16</inkml:trace>
  <inkml:trace contextRef="#ctx0" brushRef="#br0" timeOffset="162141.0882">10517 7576 831 0,'0'0'17'16,"0"0"89"0,0 0-12-16,0 0-15 0,0 0-33 15,0 0-43-15,0 0-1 16,-31-6-2-16,38 29 0 15,5 9 39-15,4 7-28 16,-2 1 1-16,-2 5 13 16,-2-4-20-16,-4 2 4 15,-3-9-9-15,-3 1 5 16,0-6-4-16,0-6-1 16,0-3-21-16,0-5-60 15,-6-6-101-15,-10-9-178 0</inkml:trace>
  <inkml:trace contextRef="#ctx0" brushRef="#br0" timeOffset="162484.9283">10304 7674 568 0,'0'0'103'0,"0"0"-71"15,0 0 103-15,0 0-7 16,0 0-76-16,0 0-24 0,-26-51 22 16,32 42-33-1,8-1-3-15,5-1-14 0,8-3 7 16,7 0 21-16,8-2-28 15,4 0 1-15,5 0 13 16,6 2-11-16,-8 1-3 16,-4 7 0-16,-10 5-26 15,-9 1-9-15,-7 4-113 16,-11 13-69-16,-5 3 1 16</inkml:trace>
  <inkml:trace contextRef="#ctx0" brushRef="#br0" timeOffset="162797.3455">10323 7972 521 0,'0'0'25'0,"0"0"-4"15,0 0 49-15,0 0-37 16,0 0 37-16,0 0 11 16,55 3-29-16,-25-3 17 15,3 0-36-15,9 0-17 16,10-1 41-16,0-4-45 16,-1-3 7-16,-2 3-19 0,-7-2 8 15,-8 3-21-15,-3 1-7 16,-8 1-152-16,-4-2-54 15,-1-1-341-15</inkml:trace>
  <inkml:trace contextRef="#ctx0" brushRef="#br0" timeOffset="163266.1437">11070 7790 848 0,'0'0'20'16,"0"0"52"-16,0 0 71 16,0 0-111-16,0 0-18 15,0 0 5-15,42 20-12 16,-21 10 13-16,-6 4 11 16,-2 0-17-16,-7 0 17 15,-1-4-31-15,-5-10 0 16,0-6 9-16,0-5-6 15,0-6-3-15,0-1 10 16,0-2-8-16,0 0 48 16,-4-8-15-16,-3-12-28 15,-3-7 7-15,1-2-5 16,3-2-9-16,6-4 0 0,0 1 4 16,9 2-22-16,13 6 18 15,8 6 0-15,-3 6-9 16,1 8 9-16,2 6 0 15,-8 0-2-15,4 16 4 16,-3 9-10-16,-3 3 8 16,-5-2 0-16,0 5-7 15,-9-1 7-15,0-4-2 16,-3-1-28-16,0-6-96 16,0-5 30-16,4-10-157 15,-4-4-171-15</inkml:trace>
  <inkml:trace contextRef="#ctx0" brushRef="#br0" timeOffset="163562.9993">11606 7556 344 0,'0'0'597'0,"0"0"-540"15,0 0 92-15,0 0-51 16,0 0-98-16,0 0 10 16,10 14 1-16,3 20-10 15,7 10 14-15,-5 6 10 16,-1 1-15-16,-1-1 12 16,0-5-22-16,-7-6 0 0,0-7-1 15,-2-7 4-15,-2-7-6 16,-2-4 2-16,0-7-52 15,0-3-35-15,-6-4-88 16,-6 0-158-16</inkml:trace>
  <inkml:trace contextRef="#ctx0" brushRef="#br0" timeOffset="164063.0059">11464 7840 643 0,'0'0'31'0,"0"0"60"15,0 0 45-15,0 0-88 16,0 0-48-16,0 0 0 16,94-40 33-16,-61 36-31 15,-2-2 7-15,-1 6 7 16,3-4-9-16,1-1 23 15,2 3-30-15,0-3 0 16,1-3 27-16,-1 0-20 16,-5-1-7-16,-4-3 2 15,-2-1 3-15,-11-1-1 16,-2-1-4-16,-5 3 0 0,-4 0 0 16,-3-2 5-16,0 5-5 15,0 1 0-15,-13 2 6 16,-3 3-5-16,-1 3-1 15,-4 0 0-15,-3 0 32 16,2 14-32-16,1 5 0 16,6 5 12-16,2 6-7 15,10 1 24-15,3 5-12 16,0-4-12-16,19-3 59 16,4-5-63-16,9-5 14 15,-2-2 2-15,-4-7-16 16,3-4 0-16,-11-3-1 0,3-3-51 15,-3 0-58-15,-3 0-112 16,-6-17-293-16</inkml:trace>
  <inkml:trace contextRef="#ctx0" brushRef="#br0" timeOffset="164453.6984">12116 7711 639 0,'0'0'27'0,"0"0"102"0,0 0 36 16,0 0-104 0,0 0-25-16,0 0-2 0,62-11-9 15,-36 29 16-15,-3 5-6 16,0 1-22-16,-5 1 34 15,-3-5-42-15,-6 0-5 16,-3-6 10-16,-6-5-7 16,3-5 6-16,-3-4-9 15,0 0 0-15,0 0 17 16,-3-1-8-16,-6-15 6 16,-5 0 15-16,7-9-12 15,-2-3 0-15,3-3-18 16,3-2 10-16,3 0-21 15,0 8 11-15,0 1-37 0,15 9-20 16,3 1-64-16,3 0-64 16,-1-3-177-16</inkml:trace>
  <inkml:trace contextRef="#ctx0" brushRef="#br0" timeOffset="165063.0731">12541 7683 840 0,'0'0'6'0,"0"0"153"15,0 0-16-15,0 0-93 16,0 0 0-16,0 0-43 16,0 0 3-16,94-29-1 15,-70 63-5-15,-1 2 43 16,0 5-46-16,-8-2 7 0,-3-3 16 15,-5-4-24-15,-2-7 4 16,-5-7-4-16,0-10 7 16,0-6 0-16,0-2-7 15,0 0 0-15,0 0 33 16,-11-17-22-16,4-5-6 16,-2-7-5-16,3-4 9 15,3-1-6-15,3-2-3 16,0 6-1-16,6 4-8 15,9 2 9-15,6 4 0 16,1 11 0-16,2-1 2 16,-3 7-11-16,3 3 9 15,-2 0-3-15,-5 16-8 0,2 7 12 16,-3 5-1 0,1 0 0-16,-1 5 0 0,-6-3-4 15,1 0 4-15,1 0-12 16,-3-5-38-16,-3-3-101 15,0-8-59-15,-3-9-275 16</inkml:trace>
  <inkml:trace contextRef="#ctx0" brushRef="#br0" timeOffset="165828.6613">13403 7704 754 0,'0'0'3'15,"0"0"129"-15,0 0-8 16,0 0-80-16,-85-35-18 15,56 35 3-15,0 2-23 16,-1 12 44-16,1 9-40 16,6 4-1-16,1-1 21 15,11-1-30-15,8-4 16 16,3-4-16-16,0-5 8 0,7-2 2 16,10-6-10-16,1-4 0 15,6 0 21-15,1 0-21 16,5-14 0-16,-5-5-28 15,-1-1-53-15,-9 0 50 16,-8-3-21-16,1 1 34 16,-8-3 9-16,0 3 13 15,0 5-4-15,0 3 9 16,0 9-4-16,-5 4 46 16,5 1-51-16,0 6-11 15,0 18 4-15,0 8 14 16,5 7-1-16,10-5 21 0,2-3-20 15,5-6 38 1,1-7-35-16,6-8-10 0,-3-7 51 16,3-3-43-16,-2 0 5 15,1-6-11-15,-5-11 7 16,-4-3 1-16,-6-7-10 16,-2-2 0-16,-8-5-5 15,-3-8 8-15,0-8-3 16,-3-3 0-16,-12-10 3 15,6 3 2-15,0 5-5 16,-1 10 0-16,10 18 72 16,-3 13-32-16,3 14-11 15,0 0-29-15,0 24 6 0,13 18-14 16,-1 20 8 0,2 6 0-16,-1 1 10 0,-1-1-7 15,-2-5-3-15,-4-4 0 16,-3-9 0-16,-3-6-10 15,0-13-78-15,0-8-123 16,0-18-262-16</inkml:trace>
  <inkml:trace contextRef="#ctx0" brushRef="#br0" timeOffset="166672.4239">14543 7728 742 0,'0'0'10'15,"0"0"117"-15,0 0-28 16,0 0-67-16,0 0-9 15,0 0-11-15,107-54-12 16,-62 54 25-16,-3 4 6 16,4 8 22-16,-10 6-33 15,-4 3-16-15,-6 2 18 0,-6 4-18 16,-8 1-4 0,-5-2 0-16,-7 1 2 0,0-8-2 15,0-3 0 1,-8-8 0-16,2-5 20 0,0-3-8 15,-1 0-8-15,1-4 16 16,0-13-11-16,3-5 22 16,3-8-31-16,0-3 0 15,6-3 17-15,8-7-17 16,5 5 0-16,3 0 0 16,2 6-5-16,-3 5-11 15,-1 13-36-15,3 7-32 0,-7 7-6 16,1 7-147-1,-5 7-83-15</inkml:trace>
  <inkml:trace contextRef="#ctx0" brushRef="#br0" timeOffset="167141.2613">15299 7771 650 0,'0'0'9'0,"0"0"70"0,0 0 51 16,0 0-65-16,0 0-38 15,79-11 28-15,-64 3-53 16,-8-3 21-16,0 5 6 15,-4-5-5-15,-3 2 32 16,0-4-34-16,0 1-19 16,-10 0 31-16,-3-1-32 15,-10 2 13-15,0 2 7 16,1 7-10-16,5-1 24 16,2 3-36-16,1 0 4 15,7 8 4-15,1 12-6 16,3 7-2-16,3 6 11 0,0 3-5 15,4-3 26 1,15-1-14-16,3-5-12 0,0-6 30 16,2-1-30-16,-3-6-6 15,0-3 1-15,-2-2 5 16,-2-7-12-16,2 0-38 16,5-2-101-16,-2 0 10 15,10-16-211-15</inkml:trace>
  <inkml:trace contextRef="#ctx0" brushRef="#br0" timeOffset="167531.8329">15822 7662 556 0,'0'0'109'0,"0"0"57"16,0 0 11-16,0 0-54 15,0 0-30-15,0 0-61 16,-92-24 48-16,67 31-69 16,0 2 15-16,5 8-2 15,6-3-24-15,10 0 0 16,4 2-4-16,0 1 4 16,12 0-9-16,9 0 9 15,3 2 0-15,2-1-1 0,0-1 7 16,-6-1-4-1,-5-3-2-15,-5-2 0 0,-7-1-18 16,-3-1 18-16,0 6 0 16,-22-3-5-16,-4 1 8 15,-4-4-3-15,-3-4 0 16,5-5 1-16,-1 0-15 16,6 0 5-16,0-1-71 15,10-8-53-15,-4-6-110 16,10-1-145-16</inkml:trace>
  <inkml:trace contextRef="#ctx0" brushRef="#br0" timeOffset="167797.4416">15964 7662 881 0,'0'0'40'15,"0"0"166"-15,0 0-125 16,0 0-63-16,0 0 14 16,0 0-1-16,60 67 7 15,-45-36 2-15,-1-1-36 16,-1-3 31-16,-3-1-35 16,-1-4 0-16,-6-5 4 15,-3-2-4-15,0-6 0 16,0-1-68-16,-3-6-99 0,-13-2-36 15,0-11-307-15</inkml:trace>
  <inkml:trace contextRef="#ctx0" brushRef="#br0" timeOffset="168016.2511">15913 7398 951 0,'0'0'62'15,"0"0"132"-15,0 0-62 0,0 0-132 16,0 0-6 0,0 0 1-16,0-15-166 0,0 15-219 15</inkml:trace>
  <inkml:trace contextRef="#ctx0" brushRef="#br0" timeOffset="168924.9383">16579 7651 666 0,'0'0'68'16,"0"0"144"-16,0 0-55 15,0 0-43-15,0 0-70 16,0 0-36-16,0 0 10 16,-69 14-14-16,41 9-4 15,1-3 10-15,8-4-5 16,6-3 16-16,10-1-21 16,3-1 0-16,2 0-16 0,22 1 16 15,2 0-7-15,7 0 4 16,2 0-13-16,-7-1 8 15,-4 5-4-15,-9-2 7 16,-9-2-13-16,-6 2 14 16,0 2 4-16,-11-2-1 15,-12 2 4-15,-10-3 4 16,-5-2-7-16,1-5 0 16,6-4 15-16,1-2-9 15,8 0-6-15,7-8 0 0,6-9-20 16,6-6-59-16,3-7-170 15,0-6-116-15</inkml:trace>
  <inkml:trace contextRef="#ctx0" brushRef="#br0" timeOffset="169206.1943">16831 7483 907 0,'0'0'78'16,"0"0"134"-16,0 0-106 0,0 0-83 16,0 0-14-1,0 0-9-15,21 63 3 0,-5-23-2 16,-3 5 55-16,7-2-54 16,-5-2 10-16,-1-2 2 15,-5-3-10-15,1-6 1 16,-7-1-5-16,-3-6 0 15,0-3-23-15,0-4-23 16,-9-2-92-16,-5-11-62 16,-5-3-176-16</inkml:trace>
  <inkml:trace contextRef="#ctx0" brushRef="#br0" timeOffset="169424.8659">16738 7804 859 0,'0'0'44'16,"0"0"104"-16,0 0-128 15,0 0-15-15,0 0 16 16,0 0-21-16,114-18 0 16,-74 10 7-16,11-2-2 15,1-4-10-15,3-2-67 16,3-2-106-16,-1-3 11 15,0-4-272-15</inkml:trace>
  <inkml:trace contextRef="#ctx0" brushRef="#br0" timeOffset="169862.3902">17377 7629 638 0,'0'0'39'15,"0"0"114"-15,0 0-33 16,0 0-42-16,0 0-71 15,-97 22 4-15,68-8 26 16,7 6-24-16,-1-1 23 16,9 1-13-16,5-3-22 15,6-1 25-15,3-2-26 16,0-2 0-16,6-2 0 16,8-3 9-16,8-3-5 15,0-4-4-15,2 0 2 0,-2 0-12 16,-3-8-21-16,1-7-4 15,-8 0 10-15,1-5-1 16,-5-2 26-16,-2 1 0 16,-3-3 0-16,-3-1 31 15,0 6-15-15,0 7 36 16,0 4 27-16,0 7-17 16,0 1-12-16,0 0-50 15,0 0 10-15,6 11-25 16,2 12 4-16,7 3 11 15,5 7 5-15,-2-2-1 16,3-1-1-16,-2-2-3 0,-4 0-18 16,-3-3-73-16,-12-7-144 15,0-11-329-15</inkml:trace>
  <inkml:trace contextRef="#ctx0" brushRef="#br0" timeOffset="170284.2893">17502 7652 825 0,'0'0'10'16,"0"0"116"-16,0 0-59 0,91 69-4 16,-67-38-27-1,0-4 37-15,-10 1-57 16,-5-5-13-16,-7 0 17 0,-2-2-19 15,0-9 5-15,-8-3-6 16,0-7 5-16,2-2 15 16,0 0-20-16,-2-18 0 15,2-4 1-15,0-5 2 16,2-4 3-16,1-3-6 16,3-2 2-16,0 2 19 15,0 1-21-15,9 3 0 16,9 6-2-16,-2 8 2 15,-1 6 0-15,0 7-3 16,0 3 8-16,-2 0-2 16,7 20-3-16,0 5 0 0,3 5 26 15,-5 4-20-15,-2-2 3 16,1 0-9-16,-4-3 9 16,-3-3-6-16,-2-3-3 15,-7 0-50-15,-1-9-125 16,0-11-302-16</inkml:trace>
  <inkml:trace contextRef="#ctx0" brushRef="#br0" timeOffset="170706.3339">18190 7602 692 0,'0'0'38'0,"0"0"167"16,0 0-76-16,0 0-68 0,0 0-25 15,-94-26-14-15,67 46-12 16,1 7 47-16,7 4-45 16,3 5-3-16,8-2 32 15,8-1-38-15,0-4 5 16,5-5-8-16,15-4 7 15,6-4-6-15,2-9-1 16,5-3-45-16,-4-4-50 16,0-8-154-16,-6-14-438 15</inkml:trace>
  <inkml:trace contextRef="#ctx0" brushRef="#br0" timeOffset="171112.5043">18364 7704 20 0,'0'0'734'16,"0"0"-716"-16,0 0 155 15,0 0-100-15,86 14 2 16,-57-14-41-16,-8 0-10 16,0 0 36-16,-4-7-35 15,-5-2 1-15,-2-4 0 16,-3-2-25-16,-1 2 30 15,-6-5-31-15,0-2 0 16,0-1 7-16,-13-5-2 16,-6 3-5-16,2 6 18 0,0 6-10 15,-1 10 37-15,-2 1-45 16,-3 9 0-16,1 21 13 16,-2 10-4-1,9 6-9-15,8 0 23 0,7-3-16 16,0-6 30-16,13-5-28 15,13-9-9-15,7 0 27 16,8-9-23-16,5-4-4 16,-1-8 0-16,-5-2-14 15,-4 0-35-15,-15-9-183 16,-13-14-290-16</inkml:trace>
  <inkml:trace contextRef="#ctx0" brushRef="#br0" timeOffset="172337.2957">19161 7894 932 0,'0'0'42'16,"0"0"144"-1,0 0-114-15,0 0-68 0,0 0-4 16,-24 87 0 0,12-40-7-16,0-1-47 0,0-6-179 15,0-14-334 1</inkml:trace>
  <inkml:trace contextRef="#ctx0" brushRef="#br0" timeOffset="173106.3527">19680 7698 1054 0,'0'0'30'0,"0"0"74"15,0 0-34-15,0 0-70 16,0 0 0-16,7 95 35 16,3-52-26-16,-1-2 12 15,-2-2-7-15,-7-1-11 16,0-6 16-16,0-7-19 15,-7-11 0-15,0-4 16 16,-1-8-11-16,0-2 7 16,2 0 3-16,-8-9-13 15,-2-13 18-15,1-9-20 16,-3-8 0 0,3-5 7-16,2-9-4 15,1-7-3-15,4-8 0 0,8-5 6 16,0 0-5-16,20 0-1 15,6 14 0-15,9 12-12 16,2 15 16-16,-1 13-4 0,-2 6 0 0,-3 6 2 16,-2 7-7-16,-4 0 5 15,-2 7 0-15,-4 16-12 16,-6 6 12-16,1 5 0 16,-14 2-1-16,0-2 5 15,0-2-12-15,-9-3 8 16,-14-9-13-16,0-3 7 15,-6-4-10-15,4-6-6 16,5-4 11-16,6-3 7 16,1 0-5-16,5 0-9 15,3 0 11-15,4 0-13 16,1 0 17-16,0 3-15 16,0 8-10-16,0 10 18 15,0 10 3-15,1 4 7 16,14 3 0-16,5 1-5 15,6-6 5-15,9-3 0 16,5-5 0-16,2-4 11 16,-2-4-29-16,-4-5-45 15,-14-11-222-15,-9-1-302 16</inkml:trace>
  <inkml:trace contextRef="#ctx0" brushRef="#br0" timeOffset="173423.0399">20125 7804 442 0,'0'0'343'16,"0"0"-291"-16,0 0 157 0,0 0-125 0,0 0-44 15,0 0-10-15,-6-9-16 16,16 4 23-16,12-4-15 16,11-1-5-16,6 0 18 15,4-5-29-15,1 1-6 16,1 0 0-16,-5-1 9 16,-7 3-7-16,-7 3-2 15,-11 5-16-15,-8 0-6 16,-7 4-143-16,0 0-35 15,-19 9-191-15</inkml:trace>
  <inkml:trace contextRef="#ctx0" brushRef="#br0" timeOffset="173673.057">20339 7761 313 0,'0'0'410'16,"0"0"-282"-16,0 0 52 15,0 0-49-15,0 0-93 16,0 0-13-16,-25 18-11 15,25 0 37-15,6 5 19 16,2 6-32-16,1 1-19 16,0 5 38-16,1-4-56 15,0 2 10-15,-7-5-6 16,0-2-3-16,0-4 1 16,-3-2-3-16,0-6 0 15,0-4-13-15,0-1 12 0,0-5-69 16,0 0-117-1,0-4-146-15,-3-1-439 0</inkml:trace>
  <inkml:trace contextRef="#ctx0" brushRef="#br0" timeOffset="174079.2887">20745 7799 922 0,'0'0'6'16,"0"0"233"-16,0 0-94 16,0 0-62-16,0 0-73 15,0 0 1-15,-9-9-15 16,9 29 6-16,3 10-2 16,1 4 57-16,3 0-56 15,1 3 11-15,-2 0-9 16,-2-7 4-16,3 0-8 0,-7-4 1 15,0-6-21-15,0-4-11 16,0-10-206-16,0-6-173 16</inkml:trace>
  <inkml:trace contextRef="#ctx0" brushRef="#br0" timeOffset="174407.4195">20806 7945 402 0,'0'0'381'0,"0"0"-333"16,0 0 68-16,0 0-50 16,86-20-40-16,-57 17-21 15,-4-3 10-15,-4-2-15 0,-5 2 0 16,-4-1 15-16,-5-3-13 16,0-1-2-16,-7-3 11 15,0-3-11-15,0-6 4 16,0-1-4-16,0-4 0 15,-10 1 11-15,6 7-1 16,1 9 44-16,-1 5 24 16,4 6-26-16,0 0-37 15,0 25-15-15,0 11 0 16,4 9 47-16,6 8-33 16,4-1-8-16,2-2 6 15,-4 3-12-15,-1-10-73 0,-11-7-258 16</inkml:trace>
  <inkml:trace contextRef="#ctx0" brushRef="#br0" timeOffset="175251.1764">21912 7638 569 0,'0'0'243'0,"0"0"-135"16,0 0 77-16,0 0-53 16,0 0-68-16,0 0-21 15,0 0 30-15,0-39-73 16,0 51-2-16,3 15 2 15,5 9 8-15,0 10 29 16,-1-5-37-16,-1-2 0 0,0-3 15 16,-2-8-14-16,1-9-1 15,0-3 0-15,-3-7-22 16,1-2-65-16,-2-7-166 16,-1-7-201-16</inkml:trace>
  <inkml:trace contextRef="#ctx0" brushRef="#br0" timeOffset="175470.0121">21957 7353 829 0,'0'0'208'15,"0"0"-118"-15,0 0 25 16,0 0-63-16,0 0-52 16,0 0-31-16,0-25-119 15,0 25-266-15</inkml:trace>
  <inkml:trace contextRef="#ctx0" brushRef="#br0" timeOffset="176173.0712">22397 7715 933 0,'0'0'16'0,"0"0"138"16,0 0-30-16,0 0-112 16,87-75-1-16,-56 73 2 15,2 2-12-15,0 0 21 16,-7 7-22-16,1 13 0 0,-6 6 25 15,-3 4-18 1,-6 3-7-16,-5 3 5 0,-5-6 0 16,-2-1-2-16,0-6-3 15,-10-6 0-15,-2-4 8 16,-5-9 3-16,2-4-11 16,1 0 21-16,-2-1 0 15,3-19 16-15,1-5-27 16,5-8-3-16,7-9 25 15,0-5-32-15,3-2 0 16,19 0-4-16,8 11 11 16,2 9-11-16,0 14 4 0,-4 10 0 15,0 5-12 1,0 10 12-16,2 16 0 16,-2 8-4-16,2 3 8 0,-4 2-8 15,-2 3-2-15,-3 2-89 16,-10-5-80-16,-10-13-221 15</inkml:trace>
  <inkml:trace contextRef="#ctx0" brushRef="#br0" timeOffset="176798.0691">23772 7527 939 0,'0'0'9'15,"0"0"224"-15,0 0-102 16,0 0-75-16,0 0-33 15,0 0-19-15,36 59 23 0,-18 0 18 16,-1 11-28-16,-4 5 43 16,-6 2-54-16,-3-1-2 15,-4 1 9-15,0-9-8 16,-4-8-2-16,-5-15-3 16,-1-17-13-16,4-14 7 15,0-14-71-15,2-12-62 16,4-32-128-16,0-14-297 15</inkml:trace>
  <inkml:trace contextRef="#ctx0" brushRef="#br0" timeOffset="177001.2251">23850 7514 507 0,'0'0'295'0,"17"-77"-215"16,-1 54 96-16,9 12-131 15,6 6-20-15,5 5 12 16,0 13-14-16,-3 12 5 15,-3 8-1-15,-11-2-20 16,-11 8 4-16,-8-3-11 16,-3 2 0-16,-27-2 4 15,-8-3-4-15,-3-11-45 16,2-8-12-16,6-11-41 16,8-3-20-16,6-10-230 15</inkml:trace>
  <inkml:trace contextRef="#ctx0" brushRef="#br0" timeOffset="177579.3259">24642 7688 681 0,'0'0'81'0,"0"0"87"16,0 0-69-16,0 0 6 15,-94-56-40-15,64 53-2 16,0 3-19-16,-3 0-41 15,2 16 35-15,3 4-38 16,6 6 0-16,12 3 18 16,6 0-18-16,4-1 0 15,9-5-1-15,12-3 12 16,7-7-5-16,4-3-6 16,2-9 0-16,-1-1-3 15,-4-1 3-15,-3-15-19 16,-4-1-14-16,-5-8-9 0,-5-3 35 15,-6-5-22 1,-3-3 29-16,-3 0-5 0,0 7 13 16,0 9-8-16,0 10 40 15,0 6-20-15,0 4 13 16,0 0-33-16,5 14-11 16,6 8 10-16,7 10 2 15,1 4-1-15,5-5 0 16,0 2 7-16,-3-5-6 15,-3-3-1-15,-6-2-24 16,-6-6-105-16,-6-10-176 16</inkml:trace>
  <inkml:trace contextRef="#ctx0" brushRef="#br0" timeOffset="177923.1656">24822 7549 902 0,'0'0'27'0,"0"0"65"16,0 0 22-16,118 33-49 15,-82-4 22-15,-5 0-57 16,-8-1-18-16,-11-1 16 16,-9-1-24-16,-3-3-2 15,0-6-2-15,0-9 6 16,0-6 2-16,0-2-8 15,0 0 0-15,0 0 15 0,-6-2-15 16,-3-13-7-16,-1-1 6 16,-3-4 1-16,0-7-2 15,4 0 2-15,2-8 0 16,4 1-12-16,3-2 16 16,0 2-7-16,12 6 3 15,8 5 0-15,6 7-19 16,3 8 14-16,1 7-100 15,0 1-15-15,-10 0-246 16</inkml:trace>
  <inkml:trace contextRef="#ctx0" brushRef="#br0" timeOffset="178704.3393">25492 7570 812 0,'0'0'14'0,"0"0"156"0,0 0-83 15,-88-31-35-15,61 31-25 16,-1 3-16-16,-2 17 38 16,3 7-24-16,8 4-11 15,6 0 31-15,11-1-34 16,2-7 1-16,6 0 0 16,21-9-10-16,6-1 19 15,4-9-21-15,5-4 0 16,-6 0-8-16,-7-6-17 15,-5-11-43-15,-10-3 24 16,-7 0-1-16,-7-7 45 16,0-1-17-16,0-1 17 0,-9 0 6 15,0 5-2 1,2 5 26-16,-1 9 13 0,7 6-10 16,1 4 6-16,0 0-39 15,0 11 0-15,1 12-2 16,14 7 6-16,3 4 2 15,8-3 6-15,2-4-11 16,5-4 26-16,0-6-27 16,-2-6 0-16,-1-6 2 15,-2-5 6-15,-3 0-8 16,-5-5 0-16,-7-12-34 16,-7-3 31-16,-3-4-34 15,-3-9-13-15,0-6 45 16,-4-7-23-16,-5-10 26 15,-2-2-3-15,-1 0 10 0,3 9 11 16,5 12 16-16,1 16 10 16,3 12 39-16,0 9-44 15,0 0-37-15,1 13-3 16,11 17 3-16,3 16 23 16,-3 10-14-16,3 4-1 15,-5 2 38-15,1-2-44 16,-2-7 0-16,-5 1-2 15,-2-4 7-15,-2-9-18 16,0-11-17-16,-8-6-121 16,-3-18-60-16,0-6-312 15</inkml:trace>
  <inkml:trace contextRef="#ctx0" brushRef="#br0" timeOffset="178985.6411">25962 7253 941 0,'0'0'13'16,"0"0"213"-16,0 0-116 16,0 0-79-16,0 0-3 15,0 0-26-15,0 0 32 16,43 110 22-16,-34-56-28 0,2 2 19 15,1-4-47-15,0-4 5 16,-2-6 11-16,2-6-14 16,-5-8-2-16,0-7 0 15,-4-6-59-15,-3-9-102 16,0-6-252-16</inkml:trace>
  <inkml:trace contextRef="#ctx0" brushRef="#br0" timeOffset="179641.9333">26270 7618 496 0,'0'0'176'15,"0"0"-134"-15,0 0 87 16,0 0-37-16,80 22-49 15,-58-22-23-15,-1 0 28 16,-1-9-38-16,-4-7 8 16,-3 0-2-16,-3-1-15 15,-3 0 12-15,-6-3-13 16,-1 0 0-16,0-1 2 16,-13 4 14-16,-4 4-16 15,-5 6 11-15,-2 6 13 16,2 1 10-16,2 3-30 15,0 15 11-15,0 7 42 0,7 8-45 16,4 4 28-16,6-1-2 16,3-2 1-16,4-3 11 15,16-4-38-15,8-2-6 16,5-2 37-16,5-4-39 16,1-6 4-16,2-4 2 15,-1-5-9-15,-1-4 8 16,-5 0-9-16,-1-6 0 15,-3-10-1-15,-5-4 1 16,-4-6-3-16,-8-2 2 16,-2-5-4-16,-4-9-4 15,-4-4-5-15,-3-7 14 16,0-5-15-16,0-4 19 0,-4-1-4 16,-5 12 3-1,4 17-3-15,2 15 29 0,3 16-29 16,0 3 2-16,0 6-12 15,0 23 14-15,0 18-4 16,2 11 9-16,4 6-7 16,1-1 19-16,2-8-21 15,2 0 0-15,0-10 1 16,0-8 0-16,-2-10-1 16,0-7 0-16,-2-8-53 15,-2-9-96-15,-4-3-312 16</inkml:trace>
  <inkml:trace contextRef="#ctx0" brushRef="#br0" timeOffset="180641.9427">27710 7495 254 0,'0'0'530'15,"0"0"-470"-15,0 0 124 0,0 0-78 16,0 0-59-16,0 0-47 16,-46 5 1-16,43 34 17 15,3 7-4-15,0-2 16 16,2-2 20-16,15-9-14 15,7-2-1-15,3-9-15 16,4-8-18-16,1-4 24 16,2-8-26-16,2-2 0 15,-5-2-2-15,-1-15-2 16,-9-6-29-16,-9-3-9 16,-5 0 2-16,-7-6 31 15,0-1 3-15,0-2 6 16,-10 2 1-16,-3 1 3 0,4 12 1 15,2 6 4 1,6 14-7-16,1 0 4 0,0 20-6 16,0 16-5-16,6 10 4 15,13-3 2-15,8-4 5 16,4-9 1-16,7-5-2 16,1-8 36-16,0-9-38 15,-1-5-1-15,-5-3 26 16,-5 0-21-16,-7-16 4 15,-4-1-3-15,-10-7-4 16,-5-2 41-16,-2-8-41 16,-3-3-4-16,-17-1 18 15,-8 0-16-15,-2 6-4 16,3 10-2-16,3 10-34 16,5 12 15-16,4 3-147 0,2 14-134 15,10-1-288-15</inkml:trace>
  <inkml:trace contextRef="#ctx0" brushRef="#br0" timeOffset="180938.7468">28556 7514 889 0,'0'0'72'0,"0"0"106"0,0 0-54 16,0 0-70-16,0 0-16 16,0 0-36-16,13 22 36 15,-8 7 14-15,0 9-42 16,-1-1 46-16,0-3-54 16,1 0-2-16,-1-7 14 15,1-8-11-15,-1-2-3 16,2-7 0-16,-5-6-41 15,1-4-25-15,-2 0-210 16,-2-17-165-16</inkml:trace>
  <inkml:trace contextRef="#ctx0" brushRef="#br0" timeOffset="181141.9476">28534 7207 933 0,'0'0'64'15,"0"0"67"-15,0 0 9 16,0 0-140-16,0 0-14 16,0 0-75-16,-5-15-104 15,-1 15-241-15</inkml:trace>
  <inkml:trace contextRef="#ctx0" brushRef="#br0" timeOffset="181579.3835">28985 7325 992 0,'0'0'83'0,"0"0"-1"15,0 0 127-15,0 0-122 16,0 0-51-16,0 0-36 16,-6-47 17-16,6 68-21 15,2 15 4-15,4 12 0 16,2 10 28-16,-2 0-20 16,2-1 4-16,0-5-12 15,-1-6 10-15,-1-1-7 16,-3-9-3-16,-3-10 0 15,0-8-14-15,0-7-17 0,0-5-68 16,-10-6-124-16,-12-6-208 16</inkml:trace>
  <inkml:trace contextRef="#ctx0" brushRef="#br0" timeOffset="181782.4968">28813 7606 847 0,'0'0'68'0,"0"0"15"16,0 0 7-16,0 0-60 15,107 0-12-15,-51-7 13 0,6-6-27 16,-1 2-4-16,-6-5 0 16,-4-1-62-16,-15-3-62 15,-16-3-150-15,-9-6-276 16</inkml:trace>
  <inkml:trace contextRef="#ctx0" brushRef="#br0" timeOffset="182126.2549">29284 7268 644 0,'0'0'79'0,"0"0"143"16,0 0-83-16,0 0-89 16,0 0-42-16,0 0 52 15,1 93-18-15,2-34 1 16,3 2 41-16,-3 6-46 0,0-2 1 15,-3-4-16-15,0-3-23 16,0-11 21-16,0-12-21 16,0-13 0-16,0-8 4 15,-1-11-1-15,-1-3-3 16,2 0 12-16,0-17-11 16,0-9 14-16,0-13-15 15,5-4 0-15,14 0-3 16,3 6 3-16,3 9-3 15,3 12 0-15,-3 11 6 16,2 5-13-16,0 9 10 16,-2 17 0-16,3 4-9 0,-4 1 9 15,-1 3-3 1,-4 1-19-16,-7-9-146 0,-3-9-220 16</inkml:trace>
  <inkml:trace contextRef="#ctx0" brushRef="#br0" timeOffset="182673.1522">30437 7173 724 0,'0'0'135'16,"0"0"96"-16,0 0-52 15,0 0-75-15,0 0-70 16,0 0-17-16,-3 31-4 16,10 21 5-16,-1 3 12 15,0 4-17-15,0-1 20 16,-2-5-33-16,-2-5 0 16,-2-2 4-16,0-13-4 15,0-6-6-15,-4-8-45 16,-5-9-116-16,-2-10-114 0,-6-10-406 15</inkml:trace>
  <inkml:trace contextRef="#ctx0" brushRef="#br0" timeOffset="182985.635">30154 7275 788 0,'0'0'46'0,"0"0"80"0,0 0 25 15,0 0-93 1,0 0-38-16,0 0 22 0,41-46-37 16,-7 38 33-16,11-3 9 15,14 0-22-15,3 2 18 16,6-2-38-16,0 5-3 15,-4-1 25-15,-1 6-25 16,-11 1-2-16,-13 0 0 16,-14 0-46-16,-18 8-56 15,-7 9-97-15,-25-3-79 16,-18 1-386-16</inkml:trace>
  <inkml:trace contextRef="#ctx0" brushRef="#br0" timeOffset="183362.1589">30138 7790 379 0,'0'0'152'0,"0"0"-93"15,0 0 22-15,0 0 4 16,0 0 25-16,0 0-36 16,71 46 23-16,-46-46-47 15,5 3 2-15,4-3 38 0,7 0-52 16,5 0 7-16,3 0-4 16,0 0-10-16,3 0 16 15,0 0-38-15,-1 0-2 16,0 0 28-16,-2 0-30 15,-12-6-5-15,-7 3 0 16,-13 0 4-16,-9 3-2 16,-3-3-2-1,-5 3-41-15,0 0-21 16,0 0-165-16,-3-4-144 0</inkml:trace>
  <inkml:trace contextRef="#ctx0" brushRef="#br0" timeOffset="183799.6968">31317 7649 874 0,'0'0'44'16,"0"0"65"-1,-87-28 50-15,50 28-80 0,-2 0-25 16,5 14-19-16,7 5 5 16,9 1-40-16,11 6 3 15,7-2-4-15,12 4 1 16,22-2 0-16,11-4 10 15,4 5-9-15,0-7 4 16,-7 0-5-16,-9-1 0 16,-8 0-6-16,-13-4 6 15,-12 1-2-15,0 0 0 16,-26 1 2-16,-13-3-8 0,-8-2 6 16,-2-1-37-1,3-6 37-15,1-5-76 0,9 0-43 16,6-8-59-16,8-13-244 15</inkml:trace>
  <inkml:trace contextRef="#ctx0" brushRef="#br0" timeOffset="184502.7901">30515 7603 360 0,'0'0'72'0,"0"0"45"16,0 0-60-16,0 0-18 15,0 0 0-15,0 0 44 0,22-38-21 16,-19 38 2 0,-2 0 13-16,-1-2-12 0,0 1 9 15,0-2 8-15,0 3-35 16,0-1 30-16,0-1-56 16,0 2 12-16,0 0 14 15,0 0-38-15,0 0 6 16,0 0-15-16,0 0 10 15,0 0 0-15,0 0-10 16,0 9 0-16,0 15 3 16,3 2 1-16,5 11-3 15,4 1-1-15,0 0-6 16,1-1-5-16,-4-7-204 0,-9-15-269 16</inkml:trace>
  <inkml:trace contextRef="#ctx0" brushRef="#br0" timeOffset="185174.7522">31879 7711 607 0,'0'0'50'0,"0"0"147"16,0 0-50-16,0 0-61 16,0 0-9-16,0 0 0 15,-48-66-29-15,29 64 34 16,-8 2-76-16,-6 0-5 15,-2 11 30-15,-4 13-19 0,3 6 9 16,6 6-17 0,14 5 10-16,13-2 5 0,3-3-15 15,15-1-4-15,15-7 28 16,7-6-25-16,6-6 4 16,2-5-7-16,-2-9 5 15,0-2-22-15,-1 0 3 16,-2-13-84-16,1-6-95 15,-7-8-177-15</inkml:trace>
  <inkml:trace contextRef="#ctx0" brushRef="#br0" timeOffset="185315.2988">32431 7925 868 0,'0'0'133'15,"0"0"-124"1,0 0-9-16,0 0-497 0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08T07:20:07.34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19580 7754 203 0,'0'0'61'0,"0"0"-16"15,0 0 34-15,0 0-76 16,0 0-3-16,0 0-31 16,0 0-9-16,0 0-4 15,-6 0-20-15,2 0 34 16,3 0 16-16,1 0-13 15,0 0 27-15,0 0-25 16</inkml:trace>
  <inkml:trace contextRef="#ctx0" brushRef="#br0" timeOffset="17916.7942">20356 7754 502 0,'0'0'9'16,"0"0"80"-16,0 0 21 16,0 0-55-16,0 0-41 15,0 0 16-15,0 0 43 16,0 0 4-16,0-47-10 16,0 38-3-16,0-1-3 15,-1 0 1-15,-2 0-16 16,2 2 6-16,-2-1-10 15,1 3 4-15,-1-4-16 0,0 6-3 16,0-2-2-16,2 5-4 16,-2 0 4-16,3 1-4 15,0 0-10-15,0 0-7 16,0 0-4-16,-2 0-2 16,1 12-1-16,-4 13 3 15,0 8 9-15,2 12 3 16,3 7-4-16,0 7 2 15,0 0-2-15,8 5 0 16,4-7-2-16,-1-5-5 16,4-2 2-16,-6-8-1 15,-2-11-1-15,-1-9 0 0,-2-8 0 16,-2-8-1-16,1-3 1 16,-3-3 2-16,0 0 4 15,0 0 5-15,0-13 2 16,0-19 20-16,0-15-29 15,0-12-5-15,-6-7 0 16,3-1-1-16,-3 1 1 16,2 10-1-16,4 6 0 15,0 6 0-15,0 6 0 16,0 5 1-16,0 3-1 16,4 5 1-16,2 4 0 15,-2 5-1-15,-1 5 1 16,0 1-2-16,-1 8 0 0,-2-2 2 15,1 4 0 1,-1 0-1-16,0 0 0 0,2 0-2 16,3 4-7-16,5 9 0 15,2 7 9-15,4 7 1 16,5 1 1-16,3 0 3 16,6 3-4-16,6 0 2 15,7 7-2-15,5 0 3 16,1 2-3-16,-3 0-1 15,-1-4 1-15,0-4-1 16,-9-8-2-16,-4-7 3 16,-5-8 0-16,-6-2 0 0,-3-4 0 15,-8-3 1 1,-4 0 1-16,-1 0 1 0,-2 0 1 16,1 0 0-16,0-3 1 15,-2 1 0-15,-1 2-2 16,2-5-2-16,1 2 0 15,-4 2 2-15,3-4 1 16,-3 2 5-16,0 0-2 16,0 1-1-16,0-1 1 15,0-3-4-15,0-1-1 16,3-5 1-16,-3-5-2 16,3-8 0-16,0-6 0 15,-2-6 0-15,2-3-1 16,-3 5 0-16,0 2 0 15,0 2 0-15,0 3 0 0,0 3 1 16,0 2-1-16,-6-2 0 16,5 4-1-16,-5 1 0 15,-2 3-3-15,3 0 4 16,-2 1 0-16,1 3 1 16,2-3 2-16,-1 5-3 15,1 0 0-15,-2 3-1 16,2 2 0-16,-1 0-2 15,2 4 3-15,0-1 4 0,0-1-4 16,0 1 0-16,0 1 1 0,3-1 1 16,-2 3-2-1,2-2 0-15,0 0 0 0,0 2 0 16,0 0 1-16,0 0-1 16,0 0 0-16,0 0 0 15,0 0-5-15,0 19-16 16,0 11 5-16,2 12 16 15,7 6 1-15,6 4 0 16,-5-6 0-16,4 1-1 16,0-7 0-16,-1-4-1 15,-2-3 1-15,0 0 1 16,-2-7-1-16,3-4 0 0,-6-2 0 16,0-9 1-1,-2-3-1-15,-1-4 0 0,-1-4 0 16,-2 0 2-16,1 0-2 15,-1 0 7-15,0 0-1 16,0 0 1-16,0-1-1 16,-1-10-3-16,-11-6 0 15,-4-6-1-15,0-5-2 16,3-3 0-16,0-2 2 16,3-3-2-16,3 0-1 15,1 0 1-15,3-2-1 16,2-1 1-16,1 6-1 15,0 0 0-15,0 3-3 16,0 5 1-16,10-1 2 16,-1 4-1-16,-1 2 2 0,-2 4 0 15,1 3 2-15,-6 4-2 16,1 5 1-16,-2 1 0 16,0 3-2-16,0 0-4 15,0 0 0-15,1 0-3 16,1 2 2-16,4 18-6 15,0 11 12-15,5 15 0 16,-1 6 0-16,0 5 1 16,-2 4-2-16,0-10 2 15,2 2 0-15,-7-10 0 16,3-7 1-16,-3-9-2 16,2-5 0-16,-2-8 0 0,2-4 0 15,-2-4 1 1,-3-3-1-16,0-3 1 0,0 3-1 15,0-3-1-15,0 0 0 16,0 0-37-16,0 0-58 16,0 0-35-16,0-3-216 15</inkml:trace>
  <inkml:trace contextRef="#ctx0" brushRef="#br0" timeOffset="24650.1756">3311 9919 280 0,'0'0'192'0,"0"0"-182"16,0 0 87-16,0 0-30 15,0 0 6-15,0 0-34 16,0 0-10-16,-19-27-10 16,19 25 15-16,0 2 3 15,0 0 1-15,0 0 13 16,0 0 3-16,0 0-15 16,0 0-4-16,0 0-15 15,0 0-11-15,0 0-9 0,0 7-12 16,0 15 0-16,0 12 12 15,0 7 0-15,-2 5 1 16,2 6-1-16,0 5 6 16,0 4 0-16,0 7 1 15,0 4 1-15,6 0 4 16,-3-1 3-16,3-3-3 16,0-8-1-16,-3 0 0 15,6-1 5-15,0-6-1 16,-3 7-4-16,3-5 0 15,-3-2-5-15,1 3 6 16,-1-3-3-16,0 0-7 0,0-3 5 16,-1-4 0-1,-1-5-3-15,2-4 0 0,0-4 10 16,-3 1 7-16,0-1 1 16,-3-3-10-16,0-1-5 15,0 5 2-15,0 5-2 16,0 1-5-16,0 3 6 15,0 0-7-15,0-2 0 16,3-7 2-16,3-1-3 16,1-6 1-16,-2-6 1 15,-2-6-1-15,3-5 0 16,-6-3-1-16,3-1 0 16,-3-5 0-16,0 2-2 15,0-3 1-15,0 2-23 16,0-2-17-16,0 5-24 0,0 1-54 15,0-3-54-15,0-3-74 16,-3-6-250-16</inkml:trace>
  <inkml:trace contextRef="#ctx0" brushRef="#br0" timeOffset="27853.3307">3272 9897 321 0,'0'0'81'0,"0"0"15"16,0 0-9-16,0 0-35 16,0 0-23-16,0 0-18 0,0 0 20 15,0 0-14-15,0 0 12 16,0 0 8-16,0 0 6 16,0 0-13-16,0 0-16 15,12-5-8-15,9 1 1 16,7-1-6-16,11 0 1 15,10-1 2-15,4 2-1 16,5 0 2-16,6 1 0 16,3 3 3-16,3 0-3 15,5 0-2-15,-1 0 2 16,-2 0 4-16,-1 0-4 16,-5 0-2-16,1 3-1 0,-1 1 0 15,8 0 2-15,-2-4 0 16,3 0-4-1,-1 0 5-15,-5 0 0 0,-2-8 7 16,0 2-2-16,0 0 1 16,-1-2-5-16,-2 2-6 15,-3 0 2-15,0 2-2 16,-4 1 1-16,1 0 0 16,0 2-1-16,-1-2 0 15,4 0 2-15,-3 3-1 16,-1-4 0-16,0 1-1 15,4 1 3-15,0 0-3 16,-1 1 1-16,-2-1-1 0,-3 0-2 16,-3 2 2-1,-1-3 0-15,1 3 0 0,-1-2 0 16,-3 1-2-16,-2-3 2 16,-3 4 0-16,0 0 0 15,-4 0-1-15,-3 0 1 16,0 0 0-16,-8 0 1 15,-4 0-1-15,1 0 1 16,-4 0-1-16,-3 0 0 16,3 0 0-16,-2 0 1 15,-4 0 0-15,0 0-2 16,-3 0 2-16,-6 0-2 0,3 0 1 16,-3 0 0-1,3 0 0-15,0 0 2 16,4 0 0-16,-2 0 0 0,-5 0-1 15,0 0 10-15,-6 0 7 16,0 0 12-16,0 0 9 16,0 0-10-16,0 0-2 15,4 0-6-15,-4 0-3 16,0 0-8-16,0 0-6 16,6 7-1-16,-3 1 4 15,3 3-1-15,-3 9-5 16,0-3 9-16,0 6 8 15,3 2-1-15,0 3-6 16,0 5-2-16,0 3-2 16,0 3 5-16,-3 1-4 0,1 9 7 15,-4 2 2-15,0 5-6 16,0 6-1-16,0 4-1 16,0 1-1-16,-7-1-4 15,4-8-2-15,3 2 3 16,0-3 0-16,0-7 1 15,0-1 6-15,0-3-3 16,0-6-2-16,0-1 4 16,0 0-3-16,0-2 4 15,6 1-2-15,-2 3-4 16,-1-1-3-16,3 7-1 16,-3 4 2-16,0 3-4 0,0-4 2 15,-1-9 1-15,1 0 0 16,-3-7 0-16,3-5 6 15,1 0-7-15,-1-6 2 16,-3 1-4-16,3-1 1 16,0-1 1-16,0 2-2 15,0-2 3-15,0-1-3 16,0-1 0-16,-3-7 0 16,3 0 0-16,-3-2-1 15,0-5 1-15,0-1 0 16,0 1 1-16,0-4-1 15,0 1-2-15,0 1-1 16,0-1 1-16,0-1-1 0,0 3 0 16,-9-2 3-1,-3 0 2-15,-4 1-2 0,-8 1 2 16,-3 0-2-16,-7-3 0 16,-5 1-11-16,-3-3 11 15,-4 3-5-15,1-2-1 16,2-1 4-16,4 0-1 15,8 0 3-15,-2 0 0 16,0 0-3-16,0 0 1 16,-1 0 2-16,-3 0 0 15,-2 0 0-15,0 7-2 16,-4-4 1-16,1 3-5 16,-4-3 5-16,1-2-6 15,-1-1 7-15,-5 4 0 16,2-4-1-16,-3 3 1 0,1 0-3 15,-1 0 4-15,3 0-2 16,1 4-3-16,2-3-2 16,1-4-3-16,-4 3 5 15,4-3-1-15,-4 0 5 16,4 0 0-16,-1 0 1 16,1 0-2-16,-1 0 1 15,-2 0-3-15,2 0 3 16,1 3 0-16,-1 1 0 15,1-1 0-15,2 0 4 16,1 1-6-16,2-1 2 16,4-1-1-16,3 1 1 0,2-1 3 15,4 3-3-15,0-2-2 16,-1-2 2-16,4 2 1 16,-3 0 1-16,5-3-1 15,-2 3 1-15,-3-3-3 16,3 0 2-16,0 0-1 15,-1 0 0-15,1 0-2 16,2 0 2-16,-1 0 0 16,1 0 0-16,1 0 1 15,3 0-1-15,2 0 0 16,-1 0 0-16,1 0 0 16,-2 0 0-16,0 0 0 15,-1 0 1-15,-1 0-1 0,1 0-1 16,-2 0 1-16,3 0 0 15,3 0 1-15,3 0 0 16,-1 0-1-16,1 0 0 16,0 0 0-16,-3 0 0 15,0 0-1-15,-1 0 1 16,-2 0 1-16,3 1-1 16,-1-1 1-16,-1 0 0 15,1 3 0-15,1-3 0 16,-3 3-1-16,6-3 0 15,-4 0 1-15,2 3 0 16,1-3-1-16,2 1 1 0,2-1 2 16,-1 0-2-1,1 0 2-15,3 0-1 0,0 0 0 16,-3 0 7-16,3 0-6 16,0 0-2-16,0 0 1 15,0 0-2-15,-4 0 0 16,1 0 0-16,-5 0-3 15,-2 0 3-15,-2 0 0 16,3 0 1-16,-1 0 2 16,7 0-3-16,0 0 3 15,3 0 1-15,0 0-1 16,3 0 0-16,0 0-3 0,0 0 0 16,0 0 0-1,-3 0-1-15,-3 0 1 16,0 3 0-16,0-3 1 0,3 2-1 15,0 3 0-15,2-5 1 16,1 0 1-16,0 0-1 16,3 3 1-16,0-3 3 15,-3 0-4-15,3 0 1 16,0 0-1-16,0 0 0 16,0 0 0-16,0 0 4 15,0 0 0-15,0 0 3 16,0 0 5-16,0 0 0 15,0 0-2-15,0 0 2 16,0 0-3-16,0 0-3 16,0 0-1-16,0 0-6 0,0 0 0 15,0 0-2-15,0 0 0 16,0 0-3-16,0 0-42 16,0 6-34-16,0-3-61 15,0-3-209-15</inkml:trace>
  <inkml:trace contextRef="#ctx0" brushRef="#br0" timeOffset="29853.3563">4042 10347 579 0,'0'0'53'0,"0"0"34"16,0 0 80-16,0 0-70 15,0 0-47-15,-82-33-1 16,67 30 9-16,3 3-10 16,0 0 0-16,3 0-15 0,0 3-9 15,-4 16-14-15,5 8 0 16,-1 10 2-16,9 8 3 15,0-4-7-15,0-2 1 16,8 0-7-16,7-11-1 16,1-3-1-16,-1-5-1 15,3-6-1-15,-3-2-6 16,4-5-34-16,2-7-49 16,4 0-50-16,5-10-74 15,0-16-137-15</inkml:trace>
  <inkml:trace contextRef="#ctx0" brushRef="#br0" timeOffset="30697.1156">4318 10363 643 0,'0'0'14'0,"0"0"140"16,0 0-3-16,0 0-91 15,0 0-29-15,0 0-8 16,-81 9 5-16,65 13-1 16,4 6-2-16,3 2-3 15,3-4-8-15,6 1 2 16,0-7-10-16,0-3-4 0,6-8-1 16,4 1-1-1,-2-6 0-15,1-4-2 0,1 0-1 16,2-10-21-16,-1-13-6 15,-1-6-15-15,-1-5-16 16,-3 0 34-16,-3-1 20 16,6 4 7-16,0 9 0 15,3 5-2-15,7 8 1 16,2 6 2-16,3 3 10 16,3 1-4-16,4 20 3 15,-1 8 3-15,-6 7 20 16,-2 3-9-16,-4-5 0 15,-6 3 7-15,-6-7-15 16,-3-7-11-16,-3-4-4 16,0-7 8-16,0-7-1 0,-3-2 10 15,-6-3 6-15,-6 0-6 16,0-13-12-16,2-11 2 16,7-7-7-16,0-5-1 15,6-3 0-15,0 5-4 16,3 4-3-16,12 10-1 15,4 3 4-15,2 7-2 16,0 4-4-16,0 6 7 16,1 0 0-16,-1 13 2 15,-3 7 1-15,1 5-2 16,-5 3-1-16,-1-2 3 16,-7-2 5-16,0-2-5 0,-6-2-6 15,0-3 1-15,0-8 5 16,0-1 9-16,-6-6-7 15,0-2 1-15,-1 0 4 16,4 0 0-16,-3-12-3 16,6-12-4-16,0-9-7 15,0-10-1-15,6-1 1 16,10 6-19-16,5 9 5 16,-6 12 21-16,1 7-1 15,-2 6-1-15,2 4 2 16,-1 1-3-16,3 19 3 15,0 7 2-15,-2 4 10 16,-2 2-3-16,2 0-5 0,-7-7-3 16,-3-1-1-16,-3-6-12 15,-3-6-70-15,0-6-71 16,0-7-147-16</inkml:trace>
  <inkml:trace contextRef="#ctx0" brushRef="#br0" timeOffset="31181.5001">5032 10330 360 0,'0'0'486'0,"0"0"-469"16,0 0 61-1,0 0 47-15,30 76-45 0,-18-29-28 16,-3-2 6-16,0-1-15 15,-6-4-19-15,-3-4-4 16,0-11-9-16,0-4-7 16,0-9-2-16,0-7-2 15,0-5 0-15,-3 0 12 16,-7-7 12-16,-4-13-19 16,-2-13-4-16,-1-8-1 15,1-7 0-15,4-6-4 16,3 6 2-16,6 2 1 15,3 5-5-15,0 14 3 16,12 5 1-16,7 6-2 16,1 6 4-16,2 3-1 0,5 7-2 15,-5 0-1-15,-2 4 0 16,-1 11 3-16,-7-1-4 16,-2 3 1-16,-5-2 2 15,-5 2-8-15,0 0-4 16,-5 0-7-16,-20 3 7 15,0-4-6-15,-2-2-23 16,5-9-35-16,5-5 8 16,7 0-57-16,7-10-74 15,3-15-85-15</inkml:trace>
  <inkml:trace contextRef="#ctx0" brushRef="#br0" timeOffset="31462.7459">5262 10115 755 0,'0'0'23'16,"0"0"165"-16,0 0-40 16,0 0-78-16,0 0-59 15,0 0 1-15,33 50 48 16,-15-5-2-16,-6 5-15 15,1 1 0-15,-1 1-24 16,0-1-7-16,-6-6-3 0,0-6-6 16,-3-6-2-1,-3-9-1-15,0-7-8 0,0-4-68 16,0-6-95-16,-3-7-75 16,-6-7-217-16</inkml:trace>
  <inkml:trace contextRef="#ctx0" brushRef="#br0" timeOffset="31900.2511">5550 10436 450 0,'0'0'126'0,"0"0"-114"16,0 0 86-16,0 0-11 15,0 0-39-15,0 0 15 16,25-21-14-16,-22 6-11 16,3-5-3-16,-4-3-1 15,-2 4-5-15,0 2-8 16,0-3 10-16,-5 6 13 16,-1 1-7-16,-1 4 0 15,1 4 15-15,0 3-17 16,3 2-6-16,0 0-11 15,-2 0-10-15,-5 10-2 16,4 12-3-16,-3 6 14 16,6 7 3-16,3 1 0 0,0 2-5 15,0-6-4-15,9-5-4 16,7-8-2-16,-2-2-1 16,5-7-3-16,-4 0 0 15,3-10-1-15,-3 0-4 16,6 0-35-16,1-10-72 15,-2-14-133-15,-4-8-232 16</inkml:trace>
  <inkml:trace contextRef="#ctx0" brushRef="#br0" timeOffset="32150.2565">5766 10202 769 0,'0'0'148'0,"0"0"-48"16,0 0 52-16,0 0-86 15,0 0-51-15,0 0 10 16,45 27 13-16,-21-5-4 16,-2 1-11-16,2 4-1 15,-3-2-12-15,3-4-7 16,-2 1 0-16,-1 2-1 16,-6-7-2-16,3-2-1 15,-6-4 0-15,-6-3-29 16,1-8-50-16,-4 0-44 15,-3 0-46-15,3-8-26 0,0-11-179 16</inkml:trace>
  <inkml:trace contextRef="#ctx0" brushRef="#br0" timeOffset="32431.5331">6053 10178 534 0,'0'0'77'0,"0"0"156"15,0 0-116-15,0 0-16 16,0 0-30-16,0 0-34 16,-30-46-25-16,12 63 9 15,-9 10 6-15,-3 7 22 16,2 4-11-16,4 2-4 0,6 0-8 16,0 1-7-1,9-4-12-15,-1-7 0 0,7-5-3 16,0-10-1-16,3-2-3 15,0-4 0-15,0-4 0 16,0 0-28-16,-3-1-52 16,0-1-78-16,-5 1-174 15,-8-4-230-15</inkml:trace>
  <inkml:trace contextRef="#ctx0" brushRef="#br0" timeOffset="33509.6409">3972 11243 244 0,'0'0'247'0,"0"0"-143"16,0 0 81-16,0 0-79 15,0 0-41-15,-12-72 3 16,6 64-3-16,-3 1-14 16,-2 4 6-16,-8 3-33 15,-6 0 13-15,-5 0-11 16,-6 10-6-16,0 7 9 0,2 5-1 15,7 5-4-15,8-1-6 16,8 1-9-16,11 2-7 16,0-2-2-16,9-1 1 15,15 3-1-15,3-5 2 16,7-7 2-16,-1 0-2 16,-3-7-2-16,-2-7-5 15,-1-3-66-15,-2 0-60 16,1-10-50-16,-2-11-135 15,-2-7-269-15</inkml:trace>
  <inkml:trace contextRef="#ctx0" brushRef="#br0" timeOffset="33806.5488">4111 11279 201 0,'0'0'366'0,"0"0"-249"16,0 0 93-16,0 0-99 16,0 0-22-16,0 0-14 15,0-10-4-15,0 10-36 16,0 8-29-16,0 12 10 16,7 4 29-16,-1 6-21 15,3-1-10-15,-3 1-9 0,-3-1 0 16,4-1-4-16,-7-9-1 15,0-2-4-15,0-6-27 16,0-8-65-16,0-3-69 16,0 0-67-16,-7-20-216 15</inkml:trace>
  <inkml:trace contextRef="#ctx0" brushRef="#br0" timeOffset="34025.2869">4197 11033 888 0,'0'0'82'16,"0"0"138"-16,0 0-121 15,0 0-70-15,0 0-22 16,0 0-5-16,0-10-2 15,0 8-27-15,0 2-102 16,0 0-71-16,0 0-275 16</inkml:trace>
  <inkml:trace contextRef="#ctx0" brushRef="#br0" timeOffset="34634.6579">4419 11285 844 0,'0'0'25'15,"0"0"144"-15,0 0-67 16,0 0-56-16,72-75-21 15,-53 74 3-15,1 1-3 16,-4 1-16-16,-1 18 12 16,1 7 2-16,-5 4-1 15,2-1-4-15,-7-2-7 16,3-4-10-16,-4-2 0 16,-2-9 2-16,-3-4-3 15,0-6-3-15,0-2 1 16,0 0 2-16,0 0 6 0,0 0 1 15,0 0 7 1,-2-7 8-16,-7-10-16 0,3-5-5 16,0-4 1-16,6-8 2 15,0-2-3-15,0 3-1 16,6 3-2-16,8 10-2 16,-1 1-9-16,5 9-57 15,3 3-38-15,1 4-31 16,1 3-56-16,-4 0-97 15,0 0-160-15</inkml:trace>
  <inkml:trace contextRef="#ctx0" brushRef="#br0" timeOffset="34931.5599">4919 11163 795 0,'0'0'35'15,"0"0"170"-15,0 0-109 16,0 0-52-16,0 0-21 16,-85 19 7-16,73 11 10 15,6 1-8-15,6 1-2 16,0 1-14-16,0-6-14 0,12-4 6 15,7-3-8-15,-2-8 2 16,-1 1-5-16,1-9-5 16,-1-1-105-16,-1-3-71 15,-3-5-136-15,-5-20-381 16</inkml:trace>
  <inkml:trace contextRef="#ctx0" brushRef="#br0" timeOffset="35509.6668">5032 11159 851 0,'0'0'45'16,"0"0"131"-16,0 0-87 15,0 0-61-15,0 0 39 0,0 0-22 16,54 93-12-16,-42-63-13 16,3-7-11-16,0-3-3 15,-3-4 1-15,1-6-4 16,-1-6 2-16,0-1-3 15,-3-3 1-15,0 0-3 16,0-14-8-16,-2-3-29 16,-4-6-4-16,-3-4 10 15,0 2 4-15,0-1 24 16,0 6 3-16,0 7 0 16,0 5 13-16,0 8 20 15,0 0-12-15,0 0-21 0,0 21 0 16,5 5 24-16,7 4-7 15,1 2-9-15,5-5 0 16,0-1-5-16,1-5 2 16,1-4 3-16,-1-8-5 15,2-6-2-15,-3-3 5 16,1 0-1-16,-2-12-1 16,-4-5-4-16,-1-7 0 15,-6-2-8-15,0-3-9 16,-6-5 6-16,0 5 7 15,0 5 4-15,0 12 3 16,0 7-1-16,0 5 4 16,0 0-6-16,0 15-12 15,0 11 12-15,9 3 8 16,0 1-3-16,7-4 2 0,-4-2-7 16,-1-5 1-16,2-2-1 15,-7-3 0-15,-3-5 0 16,0-3-44-16,-3-1-90 15,0-5-86-15,-15 0-183 16</inkml:trace>
  <inkml:trace contextRef="#ctx0" brushRef="#br0" timeOffset="35728.4436">5432 10989 875 0,'0'0'34'0,"0"0"176"15,0 0-113-15,0 0-48 16,0 0-47-16,0 0-2 16,0 0-26-16,3-3-125 15,-3 1-102-15,0-7-298 16</inkml:trace>
  <inkml:trace contextRef="#ctx0" brushRef="#br0" timeOffset="36103.4235">5796 11070 1091 0,'0'0'4'0,"0"0"111"16,0 0 4-16,0 0-58 15,0 0-56-15,0 0-4 0,0 13-1 16,0 23 17-16,3 10 6 15,3 4-4 1,0 0-9-16,1-4-4 0,-2-2-2 16,-2-9-3-16,0-8-1 15,-3-8 0-15,0-8-2 16,0-7-21-16,0-4-65 16,0 0-79-16,-5-17-61 15,-11-10-452-15</inkml:trace>
  <inkml:trace contextRef="#ctx0" brushRef="#br0" timeOffset="36337.7962">5675 11279 897 0,'0'0'38'0,"0"0"118"16,0 0 17-16,0 0-102 15,0 0-51-15,109-33 3 16,-61 22-5-16,1 2-7 15,-4-2-1-15,-5 5-2 16,-6-1-3-16,-7 1-4 16,-9 3-1-16,-6 3 0 15,-3 0-5-15,-6 0-19 16,-3 3-75-16,0 7-88 16,-12-1-154-16</inkml:trace>
  <inkml:trace contextRef="#ctx0" brushRef="#br0" timeOffset="39672.7671">6621 10076 345 0,'0'0'14'16,"0"0"106"-16,0 0-44 15,0 0-42-15,0 0-9 16,0 0 20-16,0 0 25 16,16-2-18-16,-10 0-3 15,-6 2-4-15,0 0-3 16,0 0 4-16,0 0 5 15,0 0-8-15,0 0-16 16,3 0-17-16,8 0-9 16,14 0 4-16,14 0 4 0,22 0 9 15,18 0 1 1,9 0-9-16,15-12-2 0,12-3-3 16,4-2-1-16,11 0-1 15,-2 0-3-15,-1 4 0 16,-5 0 2-16,-1 1 0 15,-2 3-2-15,-2 1 1 16,-2-3-1-16,-5 2-3 16,-13 1 2-16,-12-1 0 15,-15-1 1-15,-13 3 0 16,-19 3 1-16,-6-2 0 16,-5 2-1-16,-2-3 3 15,-1 4-3-15,1 0 0 16,-5 0 1-16,-1 3-1 0,-7-1 0 15,-6 1 0-15,-3 0-1 16,-3 0 1-16,0 0 0 16,0 0 0-16,0 0 0 15,0 0 1-15,0 0 0 16,3 0 0-16,-3 0 1 16,0 0 2-16,0 0 16 15,0 0 17-15,0 0 2 16,0 0-10-16,0 0-1 15,0 0-3-15,0 0-12 16,0 0-5-16,0-2-8 16,0 2-2-16,0 0 2 15,0 0 2-15,0 0 7 0,0 9 6 16,6 5-1-16,-3 8 1 16,3 11-5-16,0 5-3 15,1 8 5-15,-1 7-5 16,2 2 3-16,1-3 0 15,1-2-2-15,-1-4-4 16,0-5-1-16,0-2-1 16,-3-3-1-16,-3-8 0 15,0-7 0-15,0-9-1 16,-3-3 1-16,0-6 0 16,0-1 0-16,3-2-1 15,-3 0 2-15,0 3 0 0,0-3 1 16,0 0-1-1,0 0-2-15,0 0-2 0,0 0-5 16,0 0-2-16,-18 3-1 16,-9-1 9-16,-9 2-18 15,-4 1 2-15,-5 6 1 16,-1 3 9-16,-5-2 4 16,2 2 3-16,3-1 0 15,10-4 2-15,8 2 1 16,8-5-3-16,7 1 0 15,7-3-3-15,6-1 0 16,0 4-5-16,0-2 2 16,0 5 3-16,6 0 0 15,12-3 3-15,7 0 0 16,8-1 4-16,9-2 1 0,10-4-5 16,3 2 2-16,6 1 0 15,-1-3-2-15,-9 4 2 16,-2-3-2-16,-7 2 1 15,-11 0 0-15,-7 0 0 16,-8-3 0-16,-7 3-2 16,-8-3 0-16,-1 4-4 15,0 3-6-15,0 3-3 16,-13 3 4-16,-9 3 9 16,-2 1-3-16,-4-1 1 15,-2-2-7-15,-3 3 1 16,-6-2-4-16,-4 1 1 0,-5 5 4 15,-1-1 6-15,-3-1 1 16,4 1 1-16,2-3 0 16,7-5 1-16,11 2-1 15,11-11 0-15,7 4 0 16,7-6-2-16,3 4-12 16,0-1 4-16,9 0 9 15,12 1 1-15,10-4 12 16,8 2-11-16,7-3 1 15,6 0 3-15,5 0-2 16,0 0 5-16,-2 0 1 16,-9 0 3-16,-13 3 0 15,-8 1-10-15,-14 3 0 0,-5-1-2 16,-6 5-8-16,0 3 8 16,0 8 10-16,0 7 4 15,-6 7-4-15,-2 7-2 16,8 3-2-16,0-2 4 15,0-1-7-15,0-7 6 16,0-4-5-16,0-5 3 16,6 2-2-16,-1-8-1 15,-2 1 1-15,0-4 2 16,-3-3 0-16,3-4-6 16,-3-1 1-16,0 0-1 15,0-4 0-15,0 2-1 0,0-3-1 16,0 2 1-1,0 0 0-15,-6 0-1 0,-11-1 0 16,-8 1-3-16,-5-5 0 16,-9 1-4-16,-1-3 1 15,-2 0-5-15,-7 0 4 16,1 0-6-16,-4 0-1 16,3 0-10-16,-2 0 11 15,-1-3 1-15,3 1-1 16,4-1 5-16,6 3-2 15,-1 0 6-15,1 0-2 16,5 0-2-16,-5 0 7 16,-1 0-1-16,1 0 1 15,-3 0 0-15,2 0 1 16,6 0 1-16,-2 0-1 0,6 0 1 16,-3 0 0-16,2 0-2 15,-2 0 1-15,0 5 1 16,-7 0 0-16,0-3 0 15,-2-2 1-15,-1 0-1 16,4 0 0-16,0 0 0 16,6-2 2-16,-2-5-2 15,6-3 1-15,-1 0 0 16,5 3-1-16,4 1 1 16,-1 5-1-16,5-1 0 15,1 2 0-15,4 0 3 16,2-3-2-16,2 3-1 0,-1 0 2 15,0 0-1-15,-1 0-1 16,-4 0 0-16,-5 0-1 16,1 0 2-16,0 0-1 15,-1 0 2-15,-1 0-1 16,-2 0 0 0,1 0 0-16,0 0 0 15,2 0 1-15,1 0-1 16,3 3 4-16,-1-1 2 15,2-1 5-15,2-1-8 16,-1 3 2-16,1 0-5 16,0 1-1-16,0-1 0 15,3 3 1-15,-1-5 0 16,-1 2-1-16,5-3 1 16,-7 3 1-16,4-3 0 0,-5 2 0 15,1 0 5-15,-5 1-3 16,0-3-1-16,-4 2-3 15,2 1 1-15,-2-1-1 16,3-2 0-16,2 2-1 16,-2 1-1-16,5-3 4 15,-2 0-1-15,4 0-1 16,-1 0 2-16,2 0 0 16,5 0 2-16,-1 0 6 15,7 0 5-15,-3 0-7 16,0 0-7-16,0 0 2 15,0 0 0-15,3 0-3 16,-3 4 1-16,0-4 0 0,0 0 1 16,3 0 1-16,-3 0 3 15,-3 0 1-15,0 3-4 16,-3 0-3-16,-3 1 0 16,-1 2 0-16,2-2 0 15,1-1 1-15,7-3 0 16,3 0-1-16,0 0 2 15,0 0-2-15,0 0-8 16,7 0-24-16,11 0-47 16,0 0-136-16,-12 0-390 15</inkml:trace>
  <inkml:trace contextRef="#ctx0" brushRef="#br0" timeOffset="40907.127">9482 10671 1024 0,'0'0'29'0,"0"0"162"15,0 0-118-15,0 0-73 16,0 0 0-16,0 0 0 16,0 0 22-16,16 115 9 15,-13-58 1-15,-3 1-14 16,0-4 2-16,0-8-11 15,0-10 1-15,0-6-5 16,0-7 0-16,-3-9-3 16,3-8 1-16,0-2-2 15,0-4 2-15,0 0 5 0,0 0 0 16,-3 0 6-16,-7-2-3 16,1-13 0-16,-3-2-9 15,-3-6 0-15,3-4 0 16,3-5-2-16,-1-5 0 15,5-5 0-15,5 1 1 16,0-1 1-16,0-1-2 16,11 7 0-16,5 5 0 15,3-1 0-15,1 6 0 16,2 1-1-16,2 3 1 16,-3 5-1-16,0 3-1 15,-2 4 1-15,-7 2 1 16,3 8-3-16,-3 0 0 0,0 0 1 15,0 8-5-15,0 11 2 16,-6 0 1-16,-2 6 1 16,-4 6 3-16,0-2-3 15,0-2-3-15,-16-1 2 16,-2-6-7-16,-3-3 0 16,0-7 7-16,6-1-3 15,-1-8-5-15,5-1 0 16,1 0 10-16,1-1-8 15,3-8-8-15,3 5 1 16,0 1-10-16,3 3 24 16,0 0-7-16,0 0-4 0,0 14-6 15,3 8 20 1,9 4 0-16,5 4 3 0,5 0-3 16,0-4 0-16,8 2-1 15,0-8 1-15,2-4 0 16,6-3 0-16,-1-4-1 15,-7-2-118-15,-6-7-167 16,-6 0-289-16</inkml:trace>
  <inkml:trace contextRef="#ctx0" brushRef="#br0" timeOffset="41500.8834">10028 10957 699 0,'0'0'22'15,"0"0"157"-15,0 0-46 16,0 0-12-16,0 0-38 15,0 0-28-15,0-56-10 16,0 56-14-16,0 0-15 16,0 0-5-16,0 4-11 15,0 16 2-15,0 10 16 0,0 1 11 16,0 4-14-16,0-2-4 16,0 6-7-16,0-3 0 15,0-2-2-15,3 1-1 16,-3-4 1-16,0-8-1 15,0-7 1-15,0-7 2 16,0-4 5-16,0-5-7 16,0 0 2-16,0 0 0 15,0 0-4-15,4 0-1 16,2 3 1-16,3 1 6 16,6 1-4-16,0-2 0 15,4-2 0-15,4 2-1 16,2-3 5-16,-1 0-5 0,5 0 0 15,3 0 4-15,-2 0-5 16,-2 0 1-16,-1 0-1 16,-9-3 0-16,-3 2 2 15,-6 1-2-15,-6 0 1 16,0 0 2-16,-3 0-2 16,0 0-2-16,0 0-2 15,0 0-11-15,-6 8-53 16,-9 1-118-16,-9-9-455 15</inkml:trace>
  <inkml:trace contextRef="#ctx0" brushRef="#br0" timeOffset="44926.5788">11758 10489 383 0,'0'0'6'16,"0"0"81"-16,0 0 3 15,0 0-12-15,0 0-30 0,0 0-4 16,0 0 7 0,-18-25 6-16,15 22-2 0,3-2-14 15,-7 4-3-15,4-5-4 16,-1 6-16-16,3 0-10 15,1-2-3-15,0 2-5 16,0 0-6-16,24 0 0 16,15 0 6-16,19 2 9 15,11 4-7 1,5-5-2-16,1 4-2 0,-1-5 2 16,1 0-1-16,4 0 1 15,-8 0-11-15,1-5 7 16,-11-4 4-16,-13 1-3 0,-9 2 2 15,-9 3-4 1,-14 0-17-16,-7 3-77 0,-9 0-45 16,0 9-2-1,-6 4-57-15</inkml:trace>
  <inkml:trace contextRef="#ctx0" brushRef="#br0" timeOffset="45398.1383">11852 10735 151 0,'0'0'10'0,"0"0"95"16,0 0 14-16,0 0-38 0,0 0 2 16,-86 0-10-1,81 0 16-15,2 0-27 0,3 0-6 16,0 0-12-16,0 0-12 16,0 0-4-16,0 0-11 15,0 0 0-15,0 0-6 16,0 0 5-16,0 0-2 15,24 0-8-15,22-3 21 16,21-2-4-16,15-1-5 16,2 0-13-16,1 1-2 15,-4 2 0-15,3 0-3 16,-9 3 1-16,-7 0 0 16,-9-1-1-16,-18 1 3 15,-11 0-3-15,-10 0 3 16,-7 0-1-16,-7 0-1 0,-3 0-1 15,-3 0-6-15,0 0-41 16,0 0-158-16,0 0-135 16</inkml:trace>
  <inkml:trace contextRef="#ctx0" brushRef="#br0" timeOffset="46257.5008">12447 10222 509 0,'0'0'0'0,"0"0"119"16,0 0 6-16,0 0-21 15,0 0-39-15,0 0-14 16,-64-63-11-16,61 58 3 16,3 0-10-16,0 0-6 15,0 0-7-15,-3 1 10 0,3 1 1 16,0 0 2-16,0 0-2 15,0 3-9-15,0-1-6 16,0 1-3-16,0 0 3 16,0 0 2-16,0 0-5 15,0 0-6-15,0 0-3 16,0 0-3-16,0 0-1 16,0 1-1-16,9 12 1 15,11 4 8-15,12 9 4 16,4 4 3-16,6 6-3 15,4 1-12-15,6 2 2 16,-1 3 9-16,4-5-7 0,-6-4-4 16,-4-5 3-1,-9-3-3-15,-13-6 1 0,-6-5 0 16,-11-1-1-16,-3-6-2 16,-3 2 2-16,0 2 1 15,0-1 1-15,0-2 0 16,0 2-2-16,0-1 2 15,-6-1-1-15,-4-1 0 16,-1 3 0-16,2 0-1 16,-4-1 0-16,-6 8 0 15,-1 0 0-15,-10 7-1 16,-1 1 3-16,-8 5-3 16,-4 3 1-16,-2 10 0 15,-1 5 0-15,-2 0 1 16,8 5-1-16,5-6 0 0,13-5 1 15,9-12 2-15,3-7-2 16,6-7 8-16,4-7-3 16,0-4 4-16,0-2 2 15,0-3-8-15,0 0 8 16,0 0-1-16,0 0-3 16,0 0-1-16,0 0-2 15,0 0-5-15,0 0-14 16,0 0-56-16,14-14-235 15,-5-14-789-15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02T05:54:15.546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2037 1604 449 0,'0'0'65'16,"0"0"83"-16,0 0-8 15,0 0-20-15,0 0-34 16,0 0-18-16,0 0 22 16,0-37-43-16,0 37 0 15,0 0-7-15,0 0-17 16,0 0-3-16,0 0-20 16,0 20-4-16,0 16-9 15,2 14 13-15,4 3 0 16,-3 3 15-16,4 0-12 15,2-6 4-15,-3-1-7 0,0-6 0 16,0-9 2-16,-2-5-2 16,-1-9-3-16,0-2 2 15,-1-5-1-15,-2-3-61 16,0-3-135-16,-2-7-134 16,-14 0-141-16</inkml:trace>
  <inkml:trace contextRef="#ctx0" brushRef="#br0" timeOffset="359.2992">2070 1727 532 0,'0'0'28'16,"0"0"86"-16,0 0 16 15,0 0-62-15,0 0 0 16,0 0-28-16,3-67 38 16,6 58-50-16,3-5-3 15,3-6 8-15,7 1-25 16,-1-2-4-16,4 1-4 15,2 6 6-15,-3 2-7 16,-3 2 1-16,-2 6-10 0,-11 4 10 16,-8 0-63-16,0 15-95 15,-9 12-76-15,-18 4-166 16</inkml:trace>
  <inkml:trace contextRef="#ctx0" brushRef="#br0" timeOffset="578.131">2073 1827 384 0,'0'0'32'16,"0"0"90"-16,0 0-66 16,0 0-23-16,0 0 11 15,85-31-12-15,-66 27 12 16,-2 4-8-16,5-3-9 0,-4 2 16 15,-3 1-43-15,0 0-2 16,-8 0-13-16,-4 14-125 16,-3-2-76-16</inkml:trace>
  <inkml:trace contextRef="#ctx0" brushRef="#br0" timeOffset="781.2591">2055 2062 220 0,'0'0'176'0,"0"0"-118"16,0 0 51-16,0 0-14 0,0 0 4 15,0 0-27-15,78-2-46 16,-50-4-11-16,2 0-2 16,4 0-10-16,-4 0-3 15,-3-3-74-15,-5 1-127 16,-3-5-204-16</inkml:trace>
  <inkml:trace contextRef="#ctx0" brushRef="#br0" timeOffset="1078.1206">2483 1705 715 0,'0'0'40'0,"0"0"136"16,0 0-88-16,0 0-60 16,0 0-20-16,0 0 12 15,48 19-17-15,-24 1 6 16,1 1 24-16,2 3-15 16,-5-2-1-16,1 2-15 15,2-4 1-15,-4 2 7 16,-3-1-10-16,1-2-9 15,-8-2 8-15,-1-3-100 16,-7-1-52-16,-3-4-109 0,0-8-245 16</inkml:trace>
  <inkml:trace contextRef="#ctx0" brushRef="#br0" timeOffset="1343.7646">2750 1714 514 0,'0'0'72'16,"0"0"88"-16,0 0-37 15,0 0-47-15,0 0-59 16,0 0 4-16,-34 13-21 16,16 25 14-16,-1 5 4 0,-1-1 28 15,-4 4-35 1,2-5-3-16,1-2 7 0,9-10-15 15,3-7 3-15,2-3-3 16,7-6-11-16,0-5 8 16,0-5-106-16,0-3-133 15,10-7-138-15</inkml:trace>
  <inkml:trace contextRef="#ctx0" brushRef="#br0" timeOffset="1546.8054">2955 1923 622 0,'0'0'97'0,"0"0"77"15,0 0-90-15,0 0-77 16,0 0-7-16,0 0-276 15</inkml:trace>
  <inkml:trace contextRef="#ctx0" brushRef="#br0" timeOffset="2474.0287">3284 1814 669 0,'0'0'40'16,"0"0"113"-16,0 0-56 15,0 0-69-15,0 0-26 16,0 0 3-16,33-18-4 16,-12 11 5-16,-2-2-6 15,-2-3 7-15,-1-1-1 16,-7-3-2-16,0 1-4 16,0-2 14-16,-6-2-4 15,-2 0 3-15,-1-4-10 16,0-2-3-16,0-3 29 15,-1 4-12-15,-8 5 12 16,6 8 15-16,0 6-19 16,3 5 3-16,0 0-25 0,0 3-1 15,-3 19-4-15,3 15-9 16,0 9 11-16,-3 5 13 16,3 2-12-16,-3-5 7 15,3-2-8-15,0-5 8 16,0-5 1-16,0-2-9 15,0-2 0-15,0-5 3 16,0-3-2-16,0-4 3 16,-3-4-4-16,3-4 0 15,-3-2-3-15,3-8 3 16,0-1 0-16,0-1-3 16,0 0 3-16,0 0-1 0,0 0-3 15,-3 3-32-15,-3 1 8 16,0 3 14-16,-6 0 14 15,2 0 4-15,-2-1-2 16,4-2 1-16,1-2-3 16,-2 1 4-16,3-1 6 15,0-2-10-15,0 0 0 16,3 0 5-16,3 0-4 16,0 0 2-16,0 0-3 15,0 0 3-15,0 0-9 16,12 0 11-16,12-8-5 0,7-3 5 15,8 3-4 1,0 1 0-16,1 2-1 0,-7 2-125 16,-15 1-151-16,-15-2-382 15</inkml:trace>
  <inkml:trace contextRef="#ctx0" brushRef="#br0" timeOffset="3255.2907">1994 2386 241 0,'0'0'28'0,"0"0"94"15,0 0-25-15,0 0-31 16,0 0-9-16,0 0-22 16,-70 6 19-16,58-6-7 15,0 0 2-15,0 2-10 16,3 0 0-16,3-1-2 15,-3-1-16-15,5 0-16 16,1 0 22-16,3 0-27 16,0 0 0-16,0 0 15 15,0 0-15-15,13 2 1 16,11-2 10-16,9 1 37 0,13-1 25 16,14 0-33-1,10 0-18-15,13-6 3 0,10-2-11 16,7-2 1-16,1 1-15 15,5 0 6-15,-2 0 1 16,-5 1-7-16,-2 1 0 16,0 4-1-16,-6-1 3 15,0 1-2-15,-6 0 0 16,-15 1 3-16,0 0-12 16,-6 2 9-16,-4-1 0 15,-9-1 2-15,-8 1 0 16,-12-1-1-16,-4 2-1 15,-12 0 5-15,-5-1-6 16,-4 1 1-16,-4 0 0 0,-1-2-3 16,-1 2 8-16,0 0-10 15,0 0 2-15,3 0-76 16,2-3-101-16,-5-6-192 16</inkml:trace>
  <inkml:trace contextRef="#ctx0" brushRef="#br0" timeOffset="485662.7831">3299 6509 236 0,'0'0'46'15,"0"0"-11"-15,0 0 58 16,0 0-93-16,0 0 77 16,0 0-23-16,0 0-29 15,-13 0 13-15,13 0-5 16,0 0-7-16,0 0 15 0,0 0-23 15,0 0-7 1,0 0 34-16,0 0-35 0,0 0 5 16,0 0-15-16,16 0 6 15,11 0 41-15,13 0-34 16,17 0-13-16,10 0 31 16,15 0-26-16,9 0 1 15,3 0-4-15,3-3 2 16,0 0 1-16,0-4-5 15,-2 3 0-15,-8 0 0 16,-2 2 6-16,-9-1-6 16,-12-1 0-16,-9 1 5 0,-16 2-9 15,-3 1 4-15,-11 0 0 16,-1 0 0-16,-6 0 0 16,0 0-10-16,-3 0-125 15,-5 0-75-15,-7 0-125 16</inkml:trace>
  <inkml:trace contextRef="#ctx0" brushRef="#br0" timeOffset="486272.1554">3929 6803 336 0,'0'0'78'0,"0"0"13"16,0 0-3-16,0 0-26 16,0 0-45-16,0 0 14 15,-2 0 41-15,2 0-41 16,0 0-4-16,0 0-1 16,9 0-22-16,6 0 48 15,9 0-28-15,7 0-10 16,5-1 27-16,3-8-30 0,4 4 9 15,-6 0-10 1,-4 2-4-16,-3 2-5 0,-6 1-1 16,-5 0 0-16,-7 0-15 15,-6 0-8-15,0 0-28 16,-4 0-31-16,-2 1-77 16,0 2 1-16,0 0-234 15</inkml:trace>
  <inkml:trace contextRef="#ctx0" brushRef="#br0" timeOffset="486678.4282">4116 6856 387 0,'0'0'32'15,"0"0"94"-15,0 0-8 16,0 0-32-16,0 0-23 16,0 0-42-16,0-14-15 15,0 21 23-15,0 13-3 16,5 15 12-16,-2 14 19 15,0 12-14-15,0 9 3 0,-3 3-15 16,0-2-13-16,0-4 22 16,0-8-39-16,0-5 11 15,0-12-5-15,0-5-4 16,0-10 9-16,0-5-12 16,0-5 0-16,0 0-4 15,0-8 4-15,-6-2-49 16,-3-7-183-16,-9-7-381 15</inkml:trace>
  <inkml:trace contextRef="#ctx0" brushRef="#br0" timeOffset="487490.9187">4051 5929 503 0,'0'0'69'0,"0"0"77"16,0 0-38-16,0 0-50 15,0 0-5-15,0 0-52 16,0 0 10-16,0 0-1 16,0 0 0-16,0 0 22 15,0 0-20-15,0 0-8 16,0 0 32-16,4 8-32 16,-1 6 22-16,3 6-3 15,-1 6-9-15,1 3 10 16,-3 12-24-16,0 2 1 15,1 6 28-15,-4 2-27 0,0 0-2 16,3-1 17-16,-3-4-17 16,3 0 10-16,-3-7-10 15,0 2 0-15,3-9 10 16,-3-1-10-16,0-3 0 16,0-5 6-16,3-3-6 15,-3-3 8-15,0-5-8 16,0-2 0-16,0-4 0 15,0-3 1-15,0-1-1 16,0-2 0-16,0 0 2 16,0 0 12-16,0 0-14 15,0 0-10-15,0-10-44 0,-16-9-159 16,-4-5-447-16</inkml:trace>
  <inkml:trace contextRef="#ctx0" brushRef="#br0" timeOffset="488397.1824">2136 6632 617 0,'0'0'15'15,"0"0"97"-15,0 0 24 0,0 0-80 16,0 0-56-16,0 0 3 16,-3-6 3-16,3 18 7 15,0 7 20-15,0 8 13 16,0 2-4-16,-2 7 11 15,2-2-36-15,-1 0-11 16,-1-2 32-16,2-3-37 16,0-3 4-16,0-3 4 15,0-2-6-15,0-4 5 16,0-1-8-16,-1-2 0 16,-2-5-13-16,-5 0-3 15,1-5-145-15,-2-4-172 16</inkml:trace>
  <inkml:trace contextRef="#ctx0" brushRef="#br0" timeOffset="489115.9362">2323 6788 427 0,'0'0'88'0,"0"0"26"16,0 0 12-16,0 0-22 15,0 0-42-15,0 0-20 0,-5-45-23 16,10 31-4-1,6-2 22-15,-2 2-31 0,6-1-5 16,-3 4 13-16,0 3-13 16,-2 3 7-16,1 2-8 15,-2 3 0-15,1 0-13 16,2 5 12-16,-6 10-1 16,3 10 0-16,-9 2 4 15,0 4 2-15,0 2-4 16,-15-1 0-16,-5-1-12 15,-2 1 15-15,0-8-3 16,1-3 10-16,3-9-7 0,6-4-6 16,3-4-2-1,0-4 5-15,3 0 20 0,-1 0-20 16,4 0-3-16,3 0 2 16,0 0 2-16,0 0-5 15,0 0-6-15,3 0 10 16,10 0 0-16,5 0 0 15,3 0 0-15,1 0 5 16,2 0-1-16,-1 0-6 16,-1 0 2-16,2 0-2 15,-2 0-11-15,-4 0-80 16,-5 0-79-16,-5-4-191 16</inkml:trace>
  <inkml:trace contextRef="#ctx0" brushRef="#br0" timeOffset="489522.2062">2580 6690 95 0,'0'0'500'0,"0"0"-435"16,0 0 95-16,0 0-82 16,0 0-75-16,0 0 32 0,27 17-18 15,-15 3 9-15,-2 2 15 16,5 3-17-16,0 1 1 16,-3 1-10-16,2-1-10 15,-4-1 25-15,-1-4-26 16,-3-3-4-16,0-7 12 15,-2-5-11-15,-1-4 11 16,-3-2 2-16,2 0 1 16,-1 0 79-16,2-14-9 15,2-11-46-15,1-7-29 16,0-8-7-16,4-5-6 16,-4-3-4-16,2 3-112 15,2 8-49-15,-6 8-132 16</inkml:trace>
  <inkml:trace contextRef="#ctx0" brushRef="#br0" timeOffset="493039.8585">4045 4439 579 0,'0'0'21'16,"0"0"41"-16,0 0 72 16,0 0-34-16,0 0-57 15,0 0-7-15,0 0-9 16,0-14 30-16,0 13-40 16,0 1 8-16,0 0 9 15,0 0-20-15,0 0 3 16,0 0-17-16,0 0 7 15,0 0-17-15,0 8 10 0,3 11 0 16,4 13 4-16,2 8 1 16,0 7-5-16,-1 3 0 15,-1 1 3-15,-1-1-1 16,0-5-2 0,-3-6 0-16,0-10 4 15,2-3 2-15,-4-12-6 0,-1-6 0 16,3-4 0-16,-3-4 2 15,0 0 0-15,0 0-2 16,0 0 13-16,0 0-12 16,0 0 10-16,0 0-11 0,0 0 5 15,0 0-19-15,-3 0-10 16,-9 0 24-16,-3 3 1 16,-7 2-1-16,-5 1-10 15,-6 7-13-15,2-3 23 16,-5 4 3-16,6-1-3 15,3-1 0-15,8-4 6 16,7 0-5-16,6-3-1 16,3-2 0-16,3 0-13 15,0 4 4-15,0 0 4 0,6-2 5 16,9-1 3-16,10-1-2 16,5-3 9-16,6 0-10 15,3 0 4-15,1-2-1 16,2-2-3-16,-8 0 0 15,-1 2 0-15,-9-1 3 16,-8 3-4-16,-7 0 1 16,-6 0-2-16,-3 0-10 15,0 6 3-15,0 5 1 16,-12 0 5-16,-4 3 3 16,-8 0 0-16,3-2-2 15,-6 2 11-15,-1-1-20 16,-5 4 11-16,-3-1 0 15,2-1 15-15,4-3-14 16,6 1 8-16,5-2-9 0,1 0 0 16,6 0 4-16,3-1-4 15,3-1 0-15,0-2 2 16,5-4 0-16,1 0-4 16,0-1 2-16,0 1-3 15,0 0-2-15,10 1 9 16,11-2-4-16,3 1 15 15,7-3-13-15,5 0 3 16,4 0-5-16,-4 0 6 16,-3 0 1-16,-5 0-7 15,-7 0 0-15,-9 0 6 16,-3 0-6-16,-9 0 0 0,0 0-1 16,0 0 2-1,0 0-14-15,0 0 11 0,0 4 2 16,-6 2 0-16,-3 5 1 15,0-2 4-15,0 4-5 16,3-1 5-16,-3 3-4 16,2 0-1-16,1 0 0 15,4 1-3-15,1-2 8 16,1 1-5-16,0-1 0 16,0 0 1-16,0 2 7 15,0 0-8-15,0 1 0 16,0 0 11-16,3 2-9 15,0-2-2-15,4 0 0 0,-4 0 2 16,0 0 8 0,0-2-10-16,0 1 0 0,-3 0 16 15,0 0-15-15,0-2 6 16,0-1-7-16,0 1 2 16,0-1 7-16,0-2-9 15,0 0 0-15,0-2 6 16,0-1-1-16,0 1-5 15,0 2 0-15,0-3 6 16,0 2 3-16,0 2-9 16,0-2 0-16,0 2 5 15,0 0-2-15,0-3 0 0,0 5-3 16,0-3 7-16,0-1 10 16,0 1-17-16,0-1 0 15,0 0 11-15,0-1-11 16,0 6 6-16,0-2-6 15,0 1 6-15,0 0 3 16,0-3-9-16,0 2 0 16,0 2 12-16,0-4-12 15,0 0 5-15,0 5-5 16,3-3 6-16,-3 1-1 16,3-1-5-16,-3 0 0 15,0-3-6-15,0 1-50 16,0-5-112-16,-12-6-277 15</inkml:trace>
  <inkml:trace contextRef="#ctx0" brushRef="#br0" timeOffset="493836.7287">3253 4877 106 0,'0'0'463'16,"0"0"-398"-16,0 0 80 16,0 0-54-16,0 0-52 15,0 0-20-15,-6-5-11 16,4 5 41-16,-1 0-43 15,-4 8 13-15,-8 11 29 16,0 7-20-16,-3 8 12 16,2 5-16-16,1 3-21 15,0 3 18-15,6-2-21 16,0-5 0-16,6-8-2 0,0-8 6 16,3-7-4-16,0-5 0 15,0-4 2-15,0-5-8 16,0 3 6-16,0-4 0 15,0 0 2-15,0 0 0 16,6 0 9-16,9 0-11 16,3 0 10-16,4-8-8 15,1-3-2-15,8 0 0 16,3-2 4-16,2-2-3 16,0 3-1-16,-5 1 0 15,-7 1 2-15,-3 2-1 16,-6 3-1-16,-9 3 0 15,0 2-7-15,-6 0 7 16,0 0-32-16,0 0-67 0,0 0-52 16,3 0-2-16,1 0-101 15</inkml:trace>
  <inkml:trace contextRef="#ctx0" brushRef="#br0" timeOffset="494120.2716">3357 5109 554 0,'0'0'41'0,"0"0"53"16,0 0 51-16,0 0-63 16,0 0-46-16,0 0 41 15,6-50-33-15,-6 50-6 16,0 0 11-16,0 0-33 15,6 1-4-15,3 18-11 16,3 13 17-16,3 10 40 16,0 8-55-16,-6 1 7 15,-3 2-9-15,-6-2-1 16,0-7-96-16,0-15-268 0</inkml:trace>
  <inkml:trace contextRef="#ctx0" brushRef="#br0" timeOffset="496497.0783">4039 3939 252 0,'0'0'104'15,"0"0"-27"-15,0 0-14 16,0 0 1-16,0 0-8 0,0 0-22 16,0 0 9-1,0-1-22-15,0 1-8 0,0 0 12 16,0 0-17-16,0 0-15 16,0 1 8-16,0 6-1 15,0 3 33-15,0 1-29 16,0 1 1-16,3 2 29 15,-3 3-29-15,3 3 5 16,0 4 1-16,4 1-3 16,-4 2 18-16,3 1-26 15,0 1 0-15,-1 4 19 16,1 1-18-16,1 3 5 16,-4-1 13-16,3 3-14 15,-3 3 15-15,3-1-20 0,-3 0 0 16,-1 0 1-16,2-2 2 15,-3 1-3-15,2-2 0 16,-1-3 0-16,1 1-13 16,0-2-39-16,-3-8-117 15,0-7-55-15</inkml:trace>
  <inkml:trace contextRef="#ctx0" brushRef="#br0" timeOffset="498481.4734">4064 3964 145 0,'0'0'124'16,"0"0"-54"-16,0 0 19 0,0 0-35 16,0 0 18-1,0 0-47-15,-19-3 23 0,19 3 9 16,0 0-14-16,0 0 36 15,0 0-32-15,-3 0-9 16,3 0 12-16,0 0-32 16,0 0 5-16,0 0 1 15,0 0-22-15,0 0 21 16,0 0-23-16,0 0-1 16,0 0-8-16,13 0 7 15,13 0 2-15,17 0 13 16,18 0-2-16,21-5 8 15,18-3-19-15,19-1-5 16,13-2 5-16,6 0 0 16,-5 0 5-16,-6 1-5 0,-23 0 0 15,-16 4 5-15,-22-1-5 16,-23 4 0-16,-19 2 1 16,-12 1-1-16,-9 0-2 15,-3 0 2-15,0 0 0 16,0-2 5-16,0 1-3 15,0 1 5-15,0 0 6 16,0 0-13-16,0 0 0 16,0 0 0-16,0 0 2 15,0 0-9-15,0 0 7 16,0 0 0-16,0 0-2 16,0 0 2-16,0 0-8 0,4 14 8 15,4 6 0 1,-2 8 2-16,6 7-2 0,-2 3 0 15,2 3-2-15,0-5 3 16,3-2-1-16,-3-6 0 16,0-5 1-16,0-6-7 15,-2-5 6-15,-1-5-3 16,-4-4-7-16,-2-3 10 16,0 0 0-16,0 0 4 15,0 0-2-15,7-11 46 16,-1-7-48-16,0-4 3 15,3-2-2-15,-3-3 6 16,0 1-7-16,4-3 0 0,-5 0 5 16,-1 0-3-1,2-2-2-15,-3 3 0 0,0 3 5 16,-3 5 2-16,3 3-7 16,-3 3 20-16,0 5-14 15,3 4 21-15,-5 2-18 16,-1 3-6-16,0 0 14 15,0 0-17-15,3 0-12 16,5 8 2-16,1 12 10 16,4 2 1-16,1 2-1 15,-1 4 0-15,2-1 2 16,3 2-2-16,-6-4 0 0,4-1 0 16,-2-2 6-1,-1-4-9-15,-4-2 3 0,0-4 0 16,0-4-1-16,-3-2 1 15,-2-4 0-15,-2-2 0 16,-1 0 4-16,1 0-5 16,1 0 1-16,0 0 0 15,6-8 18-15,1-4-14 16,-1-6-4-16,0 1 1 16,3-6 3-16,-3-4 0 15,0-2-4-15,3 0 0 16,-3 4 4-16,0 4-2 15,-2 3-2-15,2 5 0 16,-6 2 6-16,0 6 1 16,2 4-7-16,-5 1 0 0,1 0-5 15,4 0 2-15,8 9-11 16,5 12 14-16,3 4 0 16,7 6 2-16,2 2-2 15,0 0 0-15,4-3 1 16,-4-3 1-16,0-6-2 15,-8-3 0-15,-5-9 4 16,-4-3-3-16,-7-4-1 16,-3-2 0-16,0 0 7 15,-3 0 0-15,3 0-6 16,4-5 8-16,-1-11-7 16,2-4 0-16,-2-2-2 0,0 1 0 15,1 1-1 1,-1 3 1-16,-3 5 0 0,0 6 0 15,0 2 5-15,0 1-14 16,6 2 9-16,3-2-1 16,7 3-13-16,7-5 16 15,14 1-2-15,2-4 0 16,10 3 2-16,3-1-4 16,-1 0 2-16,1 2 0 15,-6 1 4-15,-1 2-4 16,-8-2 0-16,-7 2-2 15,-8 0 6-15,-14 1-6 16,-5 0 2-16,-6 0 0 0,0 0-12 16,-12 0-129-1,-15-2-136-15</inkml:trace>
  <inkml:trace contextRef="#ctx0" brushRef="#br0" timeOffset="499325.2466">5647 3238 486 0,'0'0'15'0,"0"0"88"16,0 0-15-16,0 0-7 15,0 0-15-15,39-78-35 16,-26 70-10-16,2 1 27 16,3 1-35-16,-3 1 7 0,1 3-3 15,-2 2-9 1,-1 0-2-16,-4 0-6 0,0 17-6 15,-6 9 0-15,-3 6 7 16,0 5-1-16,-3 1 3 16,-12 1 3-16,-4-5 0 15,-1-5-6-15,-2-1 1 16,1-9 6-16,-1-1-7 16,2-5 0-16,4-5 6 15,7-3-3-15,3-2 14 16,1 0-17-16,1 1 0 15,1-2-3-15,0 0 3 16,3 0 0-16,0-2-4 0,0 0 4 16,15 0 8-1,10 0 2-15,11 0 7 0,6-6 23 16,4-1-38-16,-1 0 15 16,7 0 1-16,-4 2-13 15,-5-1 9-15,-10 3-14 16,-18 2 0-16,-8 1-12 15,-7 0 1-15,-19 10-144 16,-20-1-410-16</inkml:trace>
  <inkml:trace contextRef="#ctx0" brushRef="#br0" timeOffset="502015.1949">6758 3989 208 0,'0'0'24'0,"0"0"63"16,0 0-3-16,0 0-50 0,0 0 34 15,0 0-28-15,0 0 1 16,-13-28 5-16,13 28-29 16,-2 0 0-16,2 0-6 15,0 0-10-15,0 0 25 16,0 0-24-16,0 0 4 15,0 0 16-15,0 0-3 16,0 0-5-16,0 0-13 16,0-2 4-16,12-2 23 15,9-1-16-15,15-2-1 16,4 1 10-16,2-3-20 16,10 1 8-16,3-3-3 0,11 1-6 15,10-2 33-15,12 3-33 16,9 1 0-16,-2 4 5 15,-1 1-3-15,-6 3-2 16,-4 0 0-16,-5 0 2 16,-6 0 3-16,-3-3-5 15,-9 1 0-15,-3-3-1 32,-8 1 2-32,-4 1-1 15,-15-1 0-15,-8 1 3 0,-10 3-9 16,-7 0 6-1,-6 0 0-15,0 0-4 0,3 0 4 16,-3 0-1-16,0 0-3 16,0 0-48-16,0 0 16 15,3 0-20-15,0 0 3 16,-3 0 19-16,0 0-11 16,4 3 1-16,-4 1-29 15,3-2-118-15,-3 0 53 16</inkml:trace>
  <inkml:trace contextRef="#ctx0" brushRef="#br0" timeOffset="502392.8022">8235 3850 254 0,'0'0'48'0,"0"0"79"16,0 0-47-16,0 0-19 16,0 0-18-16,0 0-19 15,-12-13 23-15,9 10-17 16,-5 1-11-16,-2 2 6 15,-8 0-18-15,-3 0 12 16,-1 7-8-16,-2 4-4 16,6 2 27-16,5 4-19 15,5-2-9-15,5 3 12 0,3-1-12 16,0-1-1-16,14 0 5 16,5-3 2-16,-1-4 41 15,3-4-45-15,-2-2 2 16,-1-3 18-16,-3 0-5 15,-6-1 14-15,1-11-8 16,-5 0-13-16,-2-5 38 16,0-2-42-16,-3 0-10 15,0-4 7-15,0 6-9 16,-9 4-2-16,-3 6-10 16,-6 7-84-16,-6 1-80 15,-7 15-173-15</inkml:trace>
  <inkml:trace contextRef="#ctx0" brushRef="#br0" timeOffset="504642.8314">8212 3887 230 0,'0'0'19'16,"0"0"84"-16,0 0-28 15,0 0-34-15,0 0-8 16,0 0-2-16,0 0 41 16,6-12-33-16,-6 12 2 15,0 0 12-15,0 0-13 16,0 0-13-16,0 0-21 16,0 0 1-16,0 0-13 15,0 0 6-15,0 0 0 16,0 8 0-16,0 5 2 0,0 4-1 15,0 7 1-15,0 6 1 16,0 12 29-16,2 6-31 16,-2 8 9-16,0 6 17 15,0 4-9-15,0 1 5 16,0 0-17-16,-2 0 3 16,-1-3 14-16,0-3-20 15,3-5 0-15,0-3 19 16,-4 1-20-16,4-4 8 15,0 0-10-15,-3-8 5 16,3-3 7-16,-3-5-12 16,3-6 0-16,0-5 5 15,-3-6-2-15,3-4-3 16,0-5 0-16,0-5 4 16,-3-1-6-16,3-1 2 0,-3-1-57 15,0 0-180-15,-7-6-470 16</inkml:trace>
  <inkml:trace contextRef="#ctx0" brushRef="#br0" timeOffset="505377.2084">7429 5125 369 0,'0'0'39'0,"0"0"48"16,0 0-10-16,0 0-42 16,0 0-13-16,0 0-16 15,0 0 12-15,0 3-6 16,0-2-8-16,0 2 23 0,17-1 18 15,11-2 5-15,12 0 2 16,8 0-20-16,18 0 5 16,11-5-14-16,11-5-16 15,14 0 41-15,14-4-37 16,11-2 0-16,10 1 5 16,-1 0-16-16,-6 0 0 15,-5 4 0-15,-16 3 3 16,-15 1 1-16,-17 2-4 15,-17 2-1-15,-12 1 0 16,-14 0 2-16,-10 2-2 16,-11 0-2-16,-7 0-9 15,-6 0 3-15,0 0-41 16,0 0-67-16,0 2-21 16,-16 0-178-16</inkml:trace>
  <inkml:trace contextRef="#ctx0" brushRef="#br0" timeOffset="505845.9944">8050 5476 445 0,'0'0'16'15,"0"0"70"-15,0 0 9 16,0 0-47-16,0 0-9 15,0 0-11-15,3 0 23 16,7 0-15-16,7 0-20 16,-1 0 40-16,12 0-36 15,5-1-4-15,6-7 34 16,3 2-30-16,4-2 5 0,-4 0-7 16,-2 4-14-16,-9-1 8 15,-5 2-12-15,-10-1 0 16,-9 3-11-16,-3-2 7 15,-4 3-34-15,0 0-38 16,0 0-56-16,-5 8 49 16,-7 1-67-16,-1-1-90 15,4 1-26-15</inkml:trace>
  <inkml:trace contextRef="#ctx0" brushRef="#br0" timeOffset="506142.8424">8375 5481 63 0,'0'0'140'15,"0"0"-37"-15,0 0 18 16,0 0-12-16,0 0-34 0,0 0 0 15,-16 5-5-15,16-5-2 16,0 0 0-16,0 0-42 16,0 5-14-16,0 5 7 15,0 10-1-15,0 10 42 16,3 10-4-16,7 8-22 16,-4 9 31-16,3 10-40 15,-2 2-11-15,1-1 20 16,-2-4-34-16,0-16 10 15,0-14-2-15,-3-5-7 16,1-11 32-16,-4-5-33 16,0-8 4-16,0-3 5 15,0-2-6-15,3 0-1 0,-3 0-2 16,0 0-46 0,0-2-37-16,0-16-154 0,6-12-285 15</inkml:trace>
  <inkml:trace contextRef="#ctx0" brushRef="#br0" timeOffset="506939.7256">9671 5068 511 0,'0'0'21'0,"0"0"37"15,0 0 10-15,0 0-8 16,0 0-52-16,0 0 13 16,0 0 51-16,-58 56-30 15,37-27 13-15,5 3-11 16,-2 6-20-16,3-2 31 0,6 2-23 15,0-1-3-15,9-1 21 16,0 0-29-16,0-3 0 16,0-2-3-1,9-5-17-15,-3-4 26 0,7-3-27 16,-5-2 0-16,1-4 10 16,4-4-4-16,-4-1-6 15,-2-6 0-15,4 0 5 16,-2-2 11-16,0 0-13 15,-3-2-3-15,5-10 23 16,-1-1-23-16,-1-3 0 16,-2-1 0-16,-4 2 9 15,0 0-13-15,-3-2 4 16,0 1 0-16,0 1-5 16,-10 3 5-16,-5 5-3 0,-3 1 0 15,0 6-3-15,-6 0-4 16,-1 14-10-16,4 8-62 15,6 1-8-15,6-1-132 16,2-10-219-16</inkml:trace>
  <inkml:trace contextRef="#ctx0" brushRef="#br0" timeOffset="507580.3576">9914 5177 816 0,'0'0'27'16,"0"0"172"-16,0 0-83 15,0 0-48-15,0 0-36 16,0 0-30-16,3-11 1 16,5 20-3-16,4 15 0 15,1 4 14-15,2 5-10 16,0 4 0-16,-3 1 6 16,4-1-7-16,-2-3 10 15,-1-4-13-15,-4-4 0 16,0-4 3-16,-6-6-1 0,1-5-2 15,1-4 0-15,-5-5 4 16,0-2 6-16,0 0-9 16,0 0 18-16,3-2 54 15,0-13-42-15,3-9-22 16,3-10-9-16,1 0 6 16,4-5 1-16,-2-1-7 15,4 2 0-15,-1 4 5 16,3 9-1-16,-6 6-4 15,1 2 0-15,-5 8 4 16,-2 3-16-16,1 6-16 16,-4 0-142-16,-3 0-170 15</inkml:trace>
  <inkml:trace contextRef="#ctx0" brushRef="#br0" timeOffset="511017.8933">8527 6096 454 0,'0'0'46'0,"0"0"55"16,0 0-37-16,0 0-12 15,0 0-9-15,0 0-6 16,0 0-3-16,-6-17-19 15,6 17 35-15,-3 0-35 16,-7 0 3-16,-2 0 7 16,-12 3-19-16,-3 8 7 15,-4 5 1-15,-2 2-7 16,-6 4 30-16,0 3-33 16,-4 3 5-16,-2-1 16 15,-1-2-15-15,3-1 4 0,6-5-3 16,11-5-10-1,7-1 33-15,13-4-34 0,3-1 0 16,1-2 0-16,2 0 3 16,0 4-1-16,0-3-2 15,0 1 3-15,0-1 1 16,8 0 0-16,7-2-4 16,12-2 20-16,7-1-13 15,6-1 8-15,5-1-15 16,1 3 3-16,-4 2-4 15,4-3 1-15,-4 4 0 16,-3-2-3-16,-3 1 3 16,-4-1-7-16,-9-3-7 15,-7-1 14-15,-7 0-18 0,-6 0 18 16,-3 0-19-16,0 0 18 16,0 0-23-16,-9 6 24 15,-13 4-2-15,-8 2 5 16,-3 2 11-16,-1 2-14 15,-2 1 0-15,-7 1 3 16,4-1-3-16,-3-1-1 16,-1 0 0-16,1-3 1 15,3 3 11-15,4-3-11 16,9-4 0-16,10 1-1 16,4-1 1-16,3-2 0 15,6-2-1-15,0 3 1 16,3-3-13-16,0 1 13 0,0 0 0 15,0 0 3-15,6 0-2 16,12 2-1-16,10-3 22 16,8-2-19-16,0-2 19 15,7-1-22-15,-4 0 0 16,-5 2 1-16,2-2 3 16,-3 0-4-16,-6 0 0 15,-2 3 1-15,-9 1-5 16,-8-4 4-16,-5 0-7 15,-3 0 5-15,0 3-14 16,0 3-3-16,-8 5 15 16,-11 3 4-16,-11 6 7 0,-1-4-7 15,-5 1-8-15,-7-2 6 16,4 2 4-16,-3-3-2 16,6-1 0-16,1-4 0 15,12 1 6-15,7-3-6 16,7-4 0-16,9-1-8 15,0 0 8-15,0-2-10 16,0 3 4-16,3-1 6 16,16 1 25-16,4-1-25 15,8-2 0-15,2 0 14 16,4 0-11-16,-6 0-2 16,-4 0-1-16,-1 0 3 15,-7 0 1-15,-6 0-4 16,-7 0 0-16,-4 0-3 0,-2 0 3 15,0 0-1-15,3 0-1 16,-3 5 2-16,6 6-3 16,-3 5 3-16,0 5 0 15,0 9 8-15,0 2-5 16,1 3 5-16,-4-1 4 16,0 0-9-16,0-1 35 15,0-3-37-15,0-1 11 16,0-3 17-16,0-4-12 15,0-1 1-15,0-1-1 16,0 0-15-16,0-3 28 16,0 1-30-16,0-7 0 15,-4 1 5-15,4-1-5 0,-3-5 0 16,3-1-5-16,0 0-132 16,-3-5-106-16,3-10-727 15</inkml:trace>
  <inkml:trace contextRef="#ctx0" brushRef="#br0" timeOffset="512924.1939">9158 6611 72 0,'0'0'450'0,"0"0"-386"16,0 0 47-16,0 0-12 15,0 0-30-15,0 0-15 16,0 0 1-16,-7-23-19 16,1 23-15-16,-2 0 38 15,-1 0-40-15,-4 0 6 16,-2 10-4-16,-3 9-13 16,3 2 25-16,-4 8-24 15,5 3-6-15,1 2 43 16,7 2-41-16,0-2 11 0,6 1 0 15,0-4-11-15,0 3 24 16,0-1-28-16,3-2-1 16,6 1 26-16,0-3-24 15,1-3-2-15,1-1 6 16,2-5-5-16,-4-2 3 16,3-6-4-16,0-1 0 15,0-2 4-15,-3-5-1 16,4-4-3-16,-2 0 7 15,5 0-6-15,-4-4 13 16,2-8-14-16,2-3 0 0,-4-4 5 16,-2 0-2-16,-4-1-3 15,-5-4 5-15,-1 2-2 16,0 3-1-16,-1 4-2 16,-11 5-1-16,-7 6-18 15,-5 4 8-15,2 0 1 16,-4 24-6-16,4 5-92 15,1-4-141-15,6-12-539 16</inkml:trace>
  <inkml:trace contextRef="#ctx0" brushRef="#br0" timeOffset="516881.5026">4155 7585 55 0,'0'0'158'0,"0"0"-136"0,0 0 20 16,0 0 52-16,0 0-22 15,0 0-41-15,0 0 22 16,-13-10-45-16,13 7 1 16,-3 1 26-16,0 2-20 15,0-5-5-15,3 5 0 16,-3 0-8-16,3 0 28 15,0-2-18-15,-3 1 17 16,3-2 7-16,0 2-10 16,0-1 27-16,0 2-45 15,0-3 2-15,0 3 5 16,0 0-12-16,0-4-2 16,0 4 24-16,0 0-17 15,0 0 13-15,0 0-2 16,0 0-12-16,0 0 40 0,0 0-41 15,0 0 6-15,0 0 29 16,0 0-20-16,0 0-6 16,0 0-15-16,0 0 6 15,-3 4-21-15,3 13 15 16,-3 6 0-16,-2 8 13 16,1-1-11-16,1 5 6 15,0-3-8-15,3-1 3 16,0-2 6-16,0-3-9 15,0-6 0-15,0-7 12 0,0 0-10 16,0-6 0 0,0 0-2-16,0-4 1 0,0-3 4 15,0 0-5-15,0 0 0 16,0 0 13-16,0 0-10 16,0 0 5-16,0 0-8 15,0 0 6-15,0 0 2 16,0 0-8-16,0 0 0 15,0 0-4-15,0 0 4 16,0 0 0-16,0 0-3 16,5 0 6-16,8 0-8 15,2 0 5-15,6 0 0 16,4 0-1-16,8 0 2 16,6 0-1-16,8 0 0 0,7 0 4 15,0 0-9-15,7-5 5 16,-1-3 0-16,-2 4-2 15,3 0 5-15,-1 2-3 16,1 2 0-16,-3 0 2 16,6 0-6-16,-4 0 4 15,4 0-2-15,-1 0-9 16,-2 0 11-16,0 0 0 16,3 0 0-16,-3 0 4 15,0 0-4-15,0 0 0 16,5 0 0-16,-2-1 1 15,2-1-1-15,-5-2 0 16,-3 0-2-16,-4 1 4 0,-3-3-5 16,1-1 3-16,-3 1 0 15,2-1 0-15,1-1 1 16,-3-1-1-16,-1 7 0 16,1-5 4-16,0 5-5 15,-1 0 1-15,1-1 0 16,-4 0-2-16,-2 1 4 15,2 1-2-15,-2-1 0 16,-1 0 4-16,0-1-6 16,-2-1 2-16,-1 1 0 15,-3 1-2-15,-2-1 3 16,6-2-1-16,-1 2 0 16,0 0 3-16,-3 0 0 0,-2-3-3 15,3 1 0 1,-4 2 7-16,3 2-4 0,-2-1-1 15,-4-1-2-15,0-1 3 16,1 3 0-16,-4-2-3 16,3 0 0-16,-2 1 18 15,-1-1-17-15,-6-1 8 16,6 4-9-16,-5-2 6 16,2 0-7-16,1 2 1 15,-5 0 0-15,2 0-1 16,-4 0 3-16,0 0-2 0,-2 0 0 15,1 0 6-15,2 0-6 16,2 0 0-16,0 0 0 16,3 0 0-16,-2 0 1 15,2 0-1-15,-3 0 0 16,-2 0 3-16,-2 0-4 16,-1 0 1-16,2 0 0 15,-3 0 0-15,7 0 0 0,-2 0 0 16,2 0 0-16,2 0 5 15,1 0-3-15,-5 0-2 16,-1 0 0-16,-1 2 3 16,-6-2-3-16,1 0 0 15,-4 0 0-15,0 0 8 16,-1 0 11-16,2 0-19 16,-1 0 0-16,0 0 1 15,3 0 2-15,0 2-3 16,1-2 0-16,-4 0 2 15,0 3-1-15,-1-3-1 16,-1 0 0-16,2 0-1 16,0 0 7-16,1 0-6 15,-2 0 0-15,4 0 4 0,-3 0-2 16,4 1-2-16,-5-1 0 16,-2 0-5-16,1 0 10 15,-1 0-5-15,0 1 0 16,3-1 4-16,1 0-2 15,1 0-2-15,1 0 0 16,1 0 6-16,4 0-4 16,-4 0-2-16,2 0 0 15,-5 0 7-15,-2 0-6 16,-5 0-1-16,0 0 0 16,0 0-1-16,0 0 5 15,0 0-4-15,0 0 0 0,4 0 3 16,-4 0-9-16,0 0 6 15,0 0 0-15,0 0-1 16,2 0 1-16,-2 0 0 16,0 0 0-16,4 0 5 15,-4 0-6-15,-3 0 1 16,0 0 0-16,0 0 1 16,0 0 2-16,0 0-3 15,0 0 0-15,0 0 5 16,0 0 5-16,0 0-10 15,0 0 0-15,0 0 17 16,0 0-13-16,0 0-3 16,0 0-1-16,0 0 10 15,0 0-9-15,0 0-1 16,0 0-43-16,-3 0-71 0,-12 0-136 16,0-5-179-16</inkml:trace>
  <inkml:trace contextRef="#ctx0" brushRef="#br0" timeOffset="517803.3722">8309 7282 223 0,'0'0'51'16,"0"0"24"-16,0 0 25 15,0 0-51-15,0 0-28 16,0 0 16-16,0 0 11 16,0 0-2-16,0 0 21 15,0 0-28-15,0 0-2 0,0 0 17 16,-3 0-27-16,3 0 8 15,0 0-11-15,0 0-15 16,0 0 15-16,0 0-24 16,0 3 0-16,0 3 2 15,0 5 4-15,0 2-6 16,0 4 10-16,0 3-4 16,0 2 36-16,0 1-29 15,0 0-2-15,0 1 29 16,0-2-25-16,0-1 1 15,0 2 8-15,0-4-21 16,0 0 25-16,0-4-28 16,0 1 0-16,0 0 12 0,0-3-9 15,0 3-3 1,3-2 0-16,-1 0 8 0,-2-1 0 16,3-4-8-16,-3 2 0 15,0-3 7-15,0-1-3 16,0-3-4-16,0 3 0 15,0 0 4-15,0-1 0 16,0-1-4-16,0 1 0 16,0-3 7-16,0 0-3 15,0 0-4-15,0-1 0 16,0 1 8-16,0-3-3 16,0 0-5-16,3 0 0 15,-3 0 7-15,0 0-7 16,0 0 0-16,0 0-43 15,0-5-127-15,0-12-405 0</inkml:trace>
  <inkml:trace contextRef="#ctx0" brushRef="#br0" timeOffset="521292.4047">8166 3892 252 0,'0'0'33'15,"0"0"12"-15,0 0 57 16,0 0-55-16,0 0-39 16,0 0 71-16,0 0-49 0,0 4 2 15,0-4-15-15,0 0-14 16,0 0 46-16,0 0-15 16,0 0 2-16,0 0 24 15,0 0-43-15,0 0 4 16,0 0-5-16,0 0-11 15,0 0 14-15,11 0-19 16,11-1 0 0,11-2 12-16,13 0-7 15,15 0 1-15,14 0 4 0,13 0-8 0,19 1 29 16,10-1-29-16,9 3 5 16,4 0 19-16,3 0-22 15,-2 0-2-15,-8 0-2 16,-7 0 3-16,-9 0-4 15,-19 0 1 1,-13 0 0-16,-17 0 0 16,-12-5 2-16,-16 4-2 15,-15-2 0-15,-5 3 3 0,-7-3 0 0,-3 0-3 16,3 2 0-16,-3 0 36 16,0-1-27-16,1-1 7 15,3 0-14 1,2 1 7-16,0-3-7 15,-3 3-2-15,4-1 0 16,-4 2 6-16,0-1-1 16,0 1-1-16,0-1-4 15,0 0 6-15,0 2-3 16,-2 0-3-16,7 0 0 0,1 4-14 0,6 15 14 16,6 8 0-1,1 5-1-15,2-1 8 16,0 2-1-16,3-3-6 15,1-2 0-15,-4-3 2 16,-5-5 0-16,-2-3-2 16,-8-6 0-16,1-1 4 15,-7-4-2-15,0-2-2 16,0-2 0 0,-3-1 8-16,0-1-5 0,0 0 9 0,0-1 33 15,3-11-28-15,0-9-5 16,3 0-12-16,3-6 0 15,-6-4 2-15,3-2-2 16,0 2 0-16,0 1 0 16,4 6 2-16,-4 3-1 15,5 6-1 1,-1 4 0-16,-1 2-3 16,-3 5 4-16,0 0-1 0,3 3 0 0,-3-1 3 15,0 2-13-15,3 0 6 16,1 10 1-16,0 11-5 15,3 2 8-15,3 7 0 16,-1 0 1 0,3 2 4-16,-2-6 5 15,-1 0-10-15,3-5 0 16,-3-4 6-16,-4-3-1 16,-1-5-5-16,-1-2 1 15,-6-6 2-15,3 2 6 0,-2-3-9 0,-1 0 0 16,3 0 16-16,0 0-13 15,5-10-1-15,2-4-2 16,-1-2 4-16,-2-7-1 16,1 0-3-16,-5-4 0 15,0-1-2-15,-3 1 3 16,4 2-1-16,-1 2 0 16,0 3 4-16,2 0-8 15,2 5 4-15,-4 1 0 16,3 4 1-16,-3 3-1 15,-3 4 0-15,-3 2-1 0,4 1 9 16,-1 0-18-16,5 0 10 16,7 4 0-16,1 12-9 15,5 6 13-15,0 3-4 16,0 4 0-16,4 0 5 16,-1-4-2-16,-6-1-3 15,-1-6 0-15,-1-6 4 16,-6-3-1-16,-7-6-3 15,0-3 0-15,-3 0 5 16,0 0 14-16,0 0-13 16,3 0 3-16,0-3 39 15,0-10-39-15,5-5-9 16,-1-4 0-16,-4 0 3 16,3-3-13-16,0 3 8 0,-3 2 2 15,3 5-16-15,1 2 17 16,-6 2-1-16,6 3 0 15,-4 1 4-15,3 2-6 16,4 2 2-16,2-2 0 16,9 2-7-16,10 2 7 15,8-4 0-15,10 2 0 16,3-2 2-16,13-1-2 16,7 0 0-16,8-2 0 15,2 0-2-15,0-1 2 16,-3 2 0-16,0 2-1 15,-10-2 9-15,2 4-9 0,-10 0 1 16,-4-1 0-16,-15 3-7 16,-8-2 8-16,-10 0-1 15,-9 3 0-15,-8 0 4 16,-4-2-5-16,-3 1 1 16,0 1 0-16,1 0-5 15,-1 0 5-15,0-2-11 16,0-2-102-16,-4-9-169 15</inkml:trace>
  <inkml:trace contextRef="#ctx0" brushRef="#br0" timeOffset="522221.6395">10460 3050 313 0,'0'0'68'0,"0"0"19"16,0 0-4-16,0 0 1 15,0 0-47-15,0 0 16 16,-4-46-24-16,4 36 19 15,0 3 22-15,4-2-36 16,2 1-5-16,1 1-8 16,6-1-16-16,3 1 13 15,4 3-18-15,5-1 0 16,2 5 5-16,4 0 2 16,-1 0-7-16,-4 14 0 15,-3 3 6-15,-8 2-12 16,-10 4 6-16,-5-1-5 15,0-1-3-15,-5 0 7 0,-13-3 1 16,-5-2 8-16,0-2 10 16,4-4 6-16,5-5-22 15,5 0-2-15,9-4 16 16,0-1-16-16,0 0-3 16,0 3-9-16,0-2 12 15,12 4 16-15,9 0-16 16,4 2 0-16,2 3 10 15,-2 2-9-15,-5 2-1 16,-4 3 0-16,-10 3 1 16,-3 1-3-16,-3 1 2 15,-9 1 0-15,-16-3 38 0,-5-1-21 16,-6-2 17-16,1-6 2 16,3-3-6-16,2-4 20 15,5-1-27-15,4-3-21 16,6 0 26-16,1 0-28 15,4 0-4-15,-3 0-12 16,1 0-163-16,6-6-315 16</inkml:trace>
  <inkml:trace contextRef="#ctx0" brushRef="#br0" timeOffset="524815.4273">12016 3734 219 0,'0'0'44'16,"0"0"83"-16,0 0-22 15,0 0-53-15,0 0-12 16,0 0 17-16,0 0-38 16,0 0-2-16,0 0-3 15,-3 0-14-15,3 0 17 16,0 0-14-16,-3 0-3 15,0 0 40-15,-1 0-29 16,-3 0-1-16,6 0-1 16,-2 0-8-16,3 0 12 15,0 0-13-15,0 0 0 16,0 0 15-16,0 0-10 0,0 0-4 16,0 0 17-16,0 0 17 15,0 0 20-15,0 0-33 16,0 0-7-16,0 0 29 15,0 0-43-15,11 0-1 16,14-4 1-16,11 1 13 16,10-2-5-16,12 1-9 15,3-1 0-15,8 5 4 16,1-3-1-16,3 3-3 16,-8 0 0-16,-3 0 3 15,-10 0-1-15,-13 7-2 16,-11-3 0-16,-7 0 0 15,-12-2 2-15,-3 1-2 0,-6-1 0 16,0 0-3-16,0 1-1 16,0 1-10-16,0 0 14 15,3 3-11-15,0 1 13 16,-3 0-2-16,4 3 4 16,0 1 0-16,-2-3-3 15,3 5-1-15,-2 2 0 16,-3 4-2-16,6 5 5 15,-3 6-3-15,0 4 6 16,4 3-5-16,-4 3 22 16,0 3-23-16,0-2 0 15,0 2 25-15,0 2-24 0,0 2 17 16,-2 4 4-16,-1 2 0 16,4 1 5-16,-4-1-27 15,3-1 0-15,1-2 18 16,-1-1-15-16,3-4-3 15,0 0 13-15,3-5-4 16,-5-2 17-16,3-5-25 16,0-3 2-16,-1-3 35 15,-3 0-36-15,0-2 9 16,0-2-2-16,1-5-5 16,-4-5 4-16,0-3-8 15,0-2 0-15,0-3 0 16,3-1 1-16,0-5-2 0,0 2-15 15,-2-2-100 1,-1-5-74-16,0-19-259 0</inkml:trace>
  <inkml:trace contextRef="#ctx0" brushRef="#br0" timeOffset="525582.85">11828 5043 124 0,'0'0'138'15,"0"0"-88"-15,0 0 75 16,0 0-37-16,0 0-50 0,0 0-25 15,-3-1-10-15,3 1 13 16,0 0 23-16,0 0-38 0,6 6 29 16,9-1 9-16,12 0-5 15,12-2 31-15,19-3-35 16,13 0-12-16,17 0 29 16,9-2-46-16,11-6 21 15,8 2 5-15,5 0-23 16,-4 1 22-16,-3 3-26 15,-8-1 0-15,-9 3 12 16,-9-1-10-16,-9-1-2 16,-15 1 10-16,-8-1 1 15,-11 1 10-15,-3-1-21 16,-3 2 0-16,-3-3 9 16,-3 3-6-16,-2 0-3 0,-4 0 0 15,-5 0 6-15,-4 0-8 16,-6 0 2-16,-9 0 0 15,-3 0-13-15,0 0-52 16,-19 0-48-16,-11 3-65 16,-9 0 10-16</inkml:trace>
  <inkml:trace contextRef="#ctx0" brushRef="#br0" timeOffset="526082.7616">12405 5366 300 0,'0'0'55'0,"0"0"90"16,0 0-57-16,0 0-14 16,0 0-22-16,0 0 20 15,0 0-13-15,0 0-21 0,0 0-8 16,0 2 26-16,3-2-43 15,17 0 9-15,12 0 7 16,13 0 10-16,9 0 16 16,10 0-33-16,0 0-7 15,2 0 28-15,-2-2-39 16,-14-1 7-16,-5 3 3 16,-9-4-9-16,-6 3 9 15,-9 1-14-15,-10 0 0 16,-1 0 1-16,-7 0-1 15,-3 0-2-15,0 0 1 16,3 0-64-16,-3 0-62 0,0-8-194 16</inkml:trace>
  <inkml:trace contextRef="#ctx0" brushRef="#br0" timeOffset="528844.4735">13636 4492 351 0,'0'0'92'0,"0"0"-4"0,0 0-18 15,0 0 4-15,0 0-27 16,0 0 12-16,0 0-20 16,0 0-9-16,0-34 38 15,0 26-46-15,0-1-3 16,3-1-5-16,0-4-9 15,4 4 21-15,0 1-26 16,3 0 0-16,3 4 6 16,-1 2-4-16,-2 0-2 15,4 3 0-15,-2 0 0 16,-2 0-14-16,-3 13 10 0,-5 5 2 16,-2 5-16-1,0 4 18-15,-16 2-3 0,-7 4 3 16,-5 1 11-1,-2-2-11-15,5-3 0 0,1-8 0 16,12-6 10 0,2-8-7-16,7 0-3 0,0-5 0 15,3-2 7-15,0 0-6 0,0 0-1 16,0 0 0 0,13 0 16-16,6-6-11 0,7-2-5 15,3-1 0 1,3 4 3-16,-2-4-2 15,2 3-1-15,3 2 0 16,-5 1-11-16,-5 3-25 16,-4 0-65-16,-9 0-87 0,-9 0-195 15</inkml:trace>
  <inkml:trace contextRef="#ctx0" brushRef="#br0" timeOffset="529332.0053">14201 4381 678 0,'0'0'19'0,"0"0"150"0,0 0-82 16,0 0-60-16,0 0-27 16,0 0 0-16,-13 43 2 15,1-11 5-15,-6 1 12 16,6 2 15-16,0-2-32 16,0-1 4-16,3-4 3 15,3-3-7-15,0-4 9 16,2-6-11-16,1-5 0 15,3-5 7-15,0-2-6 16,0-3-1-16,0 0 0 16,0 0 3-16,0 0 11 15,3 0-14-15,11 0 0 0,5-5 15 0,0-4-12 16,1 1-3-16,6-1 0 16,-3 1 3-16,2 2-3 15,2-2 0-15,-1 3 0 0,0-1-14 16,-3 2 0-16,-1 0-34 31,-6 1-27-31,-6 2-70 0,-7-1-29 16,-3 1-189-1</inkml:trace>
  <inkml:trace contextRef="#ctx0" brushRef="#br0" timeOffset="529597.6422">14273 4596 330 0,'0'0'224'16,"0"0"-144"-16,0 0 38 15,0 0 8-15,0 0-77 16,0 0-2-16,-6-29-3 16,6 29-22-16,0 0-4 15,0 13-17-15,0 13 15 0,3 8 53 16,0 4-50-16,3 2-7 15,1-1-10-15,-4-4 5 16,3-3-13-16,-6 1 6 16,0-8-132-16,0-7-172 15</inkml:trace>
  <inkml:trace contextRef="#ctx0" brushRef="#br0" timeOffset="530144.5224">14675 4407 730 0,'0'0'10'16,"0"0"112"-16,0 0 35 16,0 0-94-16,0 0-51 0,0 0-2 15,4-18 3-15,3 36-13 16,2 4 28-16,-3 8-7 15,4 3 25-15,-1 1-33 16,5 2-6-16,-1-2 29 16,-3 1-31-16,3-7-3 15,0-1 3-15,-4-6-2 16,-1-7 2-16,-2-5-5 16,-3-7 0-16,0-2 11 15,-3 0-4-15,2 0-1 16,3-7 30-16,4-11 10 15,1-10-26-15,5-6-19 16,3-5-1-16,0-5 19 0,2-4-16 16,0 9-3-1,-5 3 0-15,0 8 1 0,-9 8 2 16,0 6-3-16,0 5-4 16,-6 8-6-16,3 1-96 15,-3 0-98-15,0 0-253 16</inkml:trace>
  <inkml:trace contextRef="#ctx0" brushRef="#br0" timeOffset="533391.549">12805 5400 243 0,'0'0'26'15,"0"0"101"-15,0 0-64 16,0 0-15-16,0 0 13 15,0 0-29-15,0 0-17 16,0-8 30-16,0 6-19 16,0 2 6-16,0-1 22 15,0 1-5-15,0-3 20 16,0 3-31-16,0 0-10 16,0 0 29-16,0 0-49 15,0 0 2-15,0 0-1 16,0 0-5-16,0 0-8 15,0 9 2-15,0 16 2 16,-3 5 27-16,0 9-23 16,0 7 7-16,3 5 13 15,-4 2-12-15,4-5 14 0,0 0-25 16,0-1 0-16,0-1 19 16,0-3-14-16,0 0-6 15,0-6 3-15,-3-2 5 16,3-7-4-16,0-6-4 15,0-5 0-15,0-7 4 16,0-1-4-16,-4-5 0 16,4-3-3-16,0 1 7 15,0-2 1-15,0 0-5 16,0 0 0-16,0 0 4 16,0 0-4-16,0 0 0 15,-1 0-2-15,-1 0-19 0,-4 0 11 16,-1 7-3-1,-6 0 13-15,-3 1 8 0,-4 4-7 16,-2 0-1-16,-5 4 0 16,1 0 2-16,4-2 1 15,-2 1-3-15,9 1 0 16,-1-3 2-16,7-1-2 16,-2-2 0-16,8-1 0 15,2-1-7-15,1-4 5 16,0-1 2-16,0 2 0 15,0-3 8-15,18 1-8 16,7-2 8-16,8-1-1 16,9 0-3-16,1 0 2 15,2 0-6-15,-3 0 0 16,1 0-1-16,-11 5 3 0,-3 0-4 16,-10 4 2-16,-2-3 0 15,-11 1-8-15,-3 0 8 16,-3-1-11-16,0 4 1 15,0 4 2-15,-9-2 8 16,-9 2-6-16,-3 1 13 16,-6 0-14-16,-4 1 0 15,-5 3 7-15,-1-2 14 16,-2-4-9-16,-2 3-5 16,4-3 0-16,6-1 3 15,1-3 5-15,8-1-8 16,4-3 0-16,6-1-2 0,6-1 4 15,3-1-3-15,3 1 1 16,-4 1-7-16,4-2-2 16,0 1 9-16,0 0 0 15,0 1 7-15,0-1-3 16,13 0-4-16,2-1 4 16,9 0 0-16,5-2 12 15,7 1-16-15,6-1 0 16,0 1 5-16,4 1-4 15,-7-1-1-15,-3 2 0 16,-10 0 3-16,-10 1-7 16,-6-1 4-16,-10 0-4 15,0 0-6-15,0 0-9 0,0 5 19 16,-13 1-5-16,-4 2 12 16,1-3-1-16,0 2-6 15,5-3 0-15,2-2 1 16,3-1 4-16,6-3-5 15,0-1 0-15,0 4-2 16,0 1-1-16,0 3-4 16,0 6 7-16,0 5 12 15,0 5-10-15,0 3-2 16,3 5 14-16,3-1-10 16,0 1 29-16,-2 5-25 15,3 2-3-15,0 0 38 0,-4-3-33 16,0-3 12-16,-3-5 0 15,0-7-12-15,0-3 16 16,0-5-26-16,0-3 0 16,0-4 18-16,0-3-16 15,0 4-2-15,0-6 0 16,0-1 1-16,0 4-7 16,0 1-103-16,0-5-75 15,-16 0-256-15</inkml:trace>
  <inkml:trace contextRef="#ctx0" brushRef="#br0" timeOffset="536439.8094">8332 7718 29 0,'0'0'219'16,"0"0"-216"-16,0 0 14 0,0 0 20 15,0 0-11-15,0 0 19 16,0 0-13-16,-23-14-7 16,17 14 15-16,2 0-33 15,1-1 5-15,-3 0 15 16,3 1-12-16,0 0 0 0,0 0-6 16,-3 0-6-1,2 0 23-15,-2 0-25 0,-2 1 4 16,2 3 6-1,0 0-9-15,2 3 13 16,4-5-15-16,0-1-3 0,0 2 3 16,0 0 16-1,0-2-5-15,7 0 8 0,10-1 14 16,2 0 8-16,8 0-14 16,4 0 1-16,2 0 10 15,6 0-27 1,4 0 22-16,5 0 2 0,4-2-18 15,-4-1 23-15,1 3-25 0,0-3-11 16,-1 3 35 0,4 0-38-16,0 0 10 0,-1 0 0 15,3 0-9 1,1 0 9-16,0 0-11 0,0 0 0 16,-1 0 4-1,0 0-4-15,4 0 0 0,6 0 4 16,-1 0-3-1,4 0 11-15,1 0-12 0,-5-3 0 16,4 0 8-16,-1-4-4 0,4 1-4 16,0-3 2-1,0 1 3-15,-1 1 5 0,-5 0-10 16,-3 1 0 0,-1 5 22-16,1-2-17 0,-3-1-5 15,-1 4 11 1,4-3-11-16,-6 3 4 0,6 0-4 15,2 0 0-15,-5 0 2 16,3-2-1-16,-8 2-1 16,0-1 7-16,1-1-4 15,1 1 14-15,3-2-17 16,5 3 0-16,-2-2 5 16,0-1-3-16,-1 3-2 15,-5 0 3-15,-3-2 1 16,-1 2 1-16,-2 0-5 15,0-3 0-15,-1 3 19 16,-2-1-10-16,2-2-7 0,-2 0 11 16,-1 0-13-1,1 1 14-15,-1 0-14 0,-2 1 0 16,-1 1 4 0,-6 0-4-16,-4 0 0 0,0 0 0 15,-2 0 3 1,-1 0-3-16,3 0 0 0,1 0 0 15,4 0-1-15,5 0 1 0,-5 0 0 16,3 0 0 0,-4 0 2-16,-3 0-1 15,-7 0-1-15,3 0 0 16,1 0 1-16,-6 0-1 16,6 0 0-16,-5 0 6 15,2 0-1-15,-7 0-7 16,-1 0 2-16,-6 0 0 0,-4 0 6 15,-2 0 1 1,4 0-7-16,-2 0 13 0,3 0-10 16,2 0 9-16,6 0-12 15,1 0 0-15,0 0 1 16,-2 0 2-16,-3 0-3 16,1 0 0-16,-5 0 6 15,-3 0-9-15,1 0 3 16,1 0 0-16,1 0 2 15,2 0 0-15,2 0-2 16,-3 0 1-16,2 0 2 16,-4 0 1-16,2 0-4 15,0 0 0-15,-4 0 6 16,-6 0-2-16,0 0-4 16,-3 0 10-16,0 0-9 0,0 0 2 15,0 0-3-15,0 0-21 16,0 0 6-16,0 0-121 15,-5-6-91-15,-9-12-185 16</inkml:trace>
  <inkml:trace contextRef="#ctx0" brushRef="#br0" timeOffset="537564.8583">12869 7023 155 0,'0'0'33'16,"0"0"22"-16,0 0 62 16,0 0-48-16,0 0-9 15,0 0-8-15,0-6-4 16,0 3-8-16,0 3 9 16,0 0-19-16,0 0 23 15,0 0-27-15,0 0 0 16,0 0-5-16,0 0-16 15,0 0 19-15,0 0-15 16,0 0-8-16,0 0 38 16,0 0-31-16,0 0 7 15,0 0 6-15,0 0-16 16,0 0 18-16,0 0-23 16,0 3 3-16,0 8 38 0,0-1-38 15,0 5 18-15,0 0-2 16,0 1-15-16,0 3 25 15,0 1-19-15,0 0-4 16,0 0 39-16,0-1-40 16,0 1 11-16,0-1-2 15,0 3-5-15,0 0 8 16,0 1-17-16,0 0 0 16,0 1 14-16,0-2-6 15,3-1-8-15,-2-1 12 16,1-1-9-16,-2-3 11 15,0 1-14-15,0 3 0 0,0-3 10 16,0 2-5-16,0-3-5 16,0 1 7-16,0-3-4 15,0-2 11-15,0-2-14 16,0-3 0-16,0-3 13 16,0 2-7-16,0-2-6 15,0 2 7-15,0 0-6 16,0 0 10-16,0 1-11 15,0 0 0-15,0 0 1 16,0-2 0-16,1 0-1 16,3-2 6-16,-4 0-4 15,3-3 6-15,-3 1-8 16,0-1 0-16,0 0 1 0,0 0 0 16,0 0-1-16,0 0 3 15,0 0 3-15,0 0-12 16,0 0 5-16,0 0-76 15,0-9-56-15,0-16-371 16</inkml:trace>
  <inkml:trace contextRef="#ctx0" brushRef="#br0" timeOffset="538174.2868">13366 6488 491 0,'0'0'51'16,"0"0"102"-16,0 0-12 15,0 0-4-15,0 0-81 16,0 0-12-16,-3-21-3 16,3 21-28-16,0 0 2 15,0 12-11-15,0 9 1 16,0 11 52-16,0 4-39 15,3 3 11-15,4 6 2 0,-3-7-19 16,2-4 17 0,1-1-29-16,-4-8 0 0,0-4 12 15,0-4-10-15,-3-5-2 16,0-5 6-16,0-4-3 16,0-1 0-16,0-2-3 15,0 0-20-15,0 0-15 16,0 0-101-16,4-5-31 15,-4-16-254-15</inkml:trace>
  <inkml:trace contextRef="#ctx0" brushRef="#br0" timeOffset="538783.5838">13633 6677 511 0,'0'0'51'15,"0"0"69"1,0 0 1-16,0 0-61 0,0 0 20 16,0 0-60-16,20-79 11 15,-7 71 1-15,3 2-28 16,-4 0 6-16,-3 6-10 16,3 0 0-16,-6 0 2 15,0 0-2-15,0 10-7 16,-6 6 6-16,0 4-7 15,0 4 7-15,-6 4-2 16,-9 0 3-16,-6 0-17 16,-1-1 33-16,2-6-16 15,1-5 11-15,10-5-8 0,-2-5 12 16,8-6-15 0,3 2 2-16,0-2 4 0,0 0-6 15,0 0 0-15,0 0 6 16,2 0-6-16,16 0 16 15,7 0-15-15,8 0 3 16,3-2 8-16,0 1-12 16,-1-3 0-16,1 3 1 15,-10 1 5-15,-4 0-10 16,-6 0 4-16,-5 0 0 16,-5 0-11-16,-3 0 11 15,-3 6-73-15,0 1-80 16,-9-5-159-16</inkml:trace>
  <inkml:trace contextRef="#ctx0" brushRef="#br0" timeOffset="542195.3774">12736 3710 419 0,'0'0'2'0,"0"0"0"15,0 0 67-15,0 0-26 16,0 0-5-16,0 0-1 15,0 0-3-15,-4 0 25 16,4 0 1 0,-2 0-15-16,2 0 16 15,-1 0-46-15,1 0-9 16,0 0 9-16,0 0-14 16,0 0 1-16,0 3-2 0,0-3 0 0,0 0-10 15,0 0 10-15,0 0 0 16,0 0 0-1,0 3 5-15,0-1-8 16,0 4 3-16,1 0 0 16,16 3 16-16,5-2-12 15,14-3 2-15,9 0 11 16,10-1-8-16,14-1 11 16,11-1-20-16,12-1 1 15,13 0 11-15,7 0-12 0,2 0 0 16,3 0 2-16,-4 0 0 15,-5-1-2-15,-1 1 0 16,-7 0 0-16,-2 0 12 16,7 0-7-16,-2 5-5 15,5-1 6-15,2 2-3 0,-3-6-3 16,-3 0 0 0,-1 0 0-16,-1-11 20 0,-8 2-18 15,-6 1 13-15,-5 3 7 16,-4 1-12-16,-1 2-6 15,-8 1-4-15,2 1 0 16,0-2 6-16,2 0-4 16,2-1-2-16,-3-2 0 15,0 1 1-15,-3-4 1 16,2 3-2-16,4 1 0 16,-3-1 0-16,0 5 0 15,-5 0 0-15,-3 0-2 16,-7 0 5-16,-13 0 0 0,-5 3-3 15,-16-3 0 1,-3 1 6-16,-8-1 3 0,-4 0-4 16,-3 0 18-16,-3 0-14 15,-2 0 10-15,-1 0-19 16,2 0 0-16,-2 0 4 16,0 0-2-16,0 0-2 15,0 0 0-15,0 0 6 16,0 0-11-16,0 0 5 15,0 0-17-15,0 0 14 16,0 1-47-16,0-1 10 16,0 0-3-16,0 0-19 15,0 0 20-15,0 0-1 16,0 0 43-16,0 0-2 0,0 0 2 16,0 0 0-16,0 0 13 15,0-2 1-15,-3-1-9 16,-3-1-5-16,0 2 0 15,-4 0 0-15,-2-1 0 16,-4 3-1-16,-1 0 1 16,-3 0 11-16,1 2 6 15,-7 10-16-15,6 2-1 16,2 3 38-16,0 0-28 16,10 2 7-16,7-1 16 15,1 3-29-15,0-4 30 16,15-1-31-16,9-4 3 15,6-2 30-15,-1-4-33 0,6-5 8 16,-2-1 3-16,-5 0-6 16,-4-1 6-16,-6-9-14 15,-7 0 0-15,-1-5 35 16,-7 0-25-16,-3-3 6 16,0 0-8-16,0 1-3 15,-3 3-10-15,-14 2-15 16,-2 5-56-16,-10 4-23 15,0-2-228-15</inkml:trace>
  <inkml:trace contextRef="#ctx0" brushRef="#br0" timeOffset="542993.7772">16835 3069 696 0,'0'0'6'16,"0"0"105"-16,0 0-16 15,0 0-25-15,0 0 8 16,0 0-78-16,6-29-2 15,-6 48 2-15,-2 9 12 16,-8 5 35-16,3 2-34 16,1-2-8-16,3-2 39 0,0-4-42 15,0-4 6-15,3-4 4 16,0-8-11-16,0-4 6 16,0-4-7-16,0-3 0 15,0 0 15-15,0 0-7 16,0 0-8-16,0 0 22 15,0-7 14-15,0-13-10 16,0-7-26-16,6-6 0 16,0-6 3-16,0-3-2 15,4-5-1-15,-1 1 5 16,2 3-1-16,-1 6 7 16,-3 7-11-16,4 6 0 15,-2 10 27-15,3 2-20 0,-9 8-7 16,0 3 3-16,3 1 3 15,0 0-12-15,5 8 0 16,5 15 6-16,1 11-8 16,2 6 9-16,0 6-1 15,-3-1 4-15,1-1 0 16,-1-5-2-16,-1-6-2 16,0-7 0-16,-6-5-1 15,-3-5 1-15,-3-5 0 16,-3-5-1-16,0-1 5 15,1-5-10-15,-1 0 2 16,2 0-64-16,-2 0 10 0,0 0-83 16,0 0-14-16,0-8-45 15,-6-8-37-15,-3 1-153 16</inkml:trace>
  <inkml:trace contextRef="#ctx0" brushRef="#br0" timeOffset="543212.571">16965 3168 314 0,'0'0'39'16,"0"0"130"-16,0 0-77 16,0 0-6-16,0 0 3 15,0 0-12-15,-55-24-3 16,52 24-29-16,0 0-13 16,3 0 24-16,0 0-51 0,0 0 6 15,0 0 14 1,0 0-21-16,0-2 3 0,12-1-3 15,15-1-4-15,10-1 0 16,10 0-23-16,-2 0-110 16,-3-5-222-16</inkml:trace>
  <inkml:trace contextRef="#ctx0" brushRef="#br0" timeOffset="546618.8569">12841 7606 387 0,'0'0'4'0,"0"0"7"0,0 0-6 15,0 0 44-15,0 0-18 16,0 0-18-16,0 0 32 16,16 9-36-16,-7-9 12 15,-3 0 3-15,2 0-17 16,-5 0 22-16,4 0-21 16,-4 0 2-16,3 0 17 15,0 0-23-15,-3 0 2 16,3 3 10-16,2 0-5 15,5-1 25-15,6-2-25 16,5 0-3-16,7 0 36 16,11 0-32-16,8 0-1 15,5 0 5-15,0-5-5 16,0 0 34-16,0 0-24 16,-3 0-5-16,0-2 25 0,0 3-29 15,1-2-5-15,-2-1-7 16,1 4 7-16,0 0-2 15,0 2-5-15,2-1 0 16,2 2 2-16,6 0 0 16,-4 0-2-16,4 0 0 15,6 0 2-15,0 0 12 16,4 0-14-16,7 0 0 16,0-5 10-16,3 3-10 15,-4-2 0-15,1-2 0 0,-9 2 4 16,3-2 12-1,-6 2-8-15,2-2 10 0,-2 1 26 16,-1-1-35-16,2 3 7 16,-1-2-12-16,-1 1 5 15,-7 0-5-15,-2-2-4 16,-5 5 0-16,-7-3 6 16,-2-1-5-16,0 5-1 15,0-3 0-15,4 2 7 16,3-1 3-16,1 1-10 15,5-1 0-15,-7 2-2 16,3-3 2-16,-7 3 0 16,-3 0 0-16,-2-3 6 15,-2 2 3-15,-2 0-9 16,2-2 0-16,2 3 13 0,2-1-13 16,4 1 0-16,-4-2-2 15,0 2 9-15,-9-1-7 16,-5-1 0-16,-6 2 0 15,-4 0 15-15,-6 0-9 16,-1 0 7-16,-2 0-6 16,1 0 1-16,-1 0-3 15,-1 0-5-15,0 0 0 16,-1 0 1-16,0 0 2 16,0 0-3-16,-7 0 0 15,0 0 2-15,0 0-2 16,0 0 0-16,3 0 0 0,-3 0 1 15,6 0 0 1,-3 0-1-16,4 0 0 0,2 0 3 16,-3 0-3-16,2 0 0 15,-5 0 0-15,-3 0-3 16,3 0 6-16,-3 0-3 16,0 0 0-16,0 0 0 15,0 0-9-15,0 0 9 16,0 0-20-16,0 0 17 15,0 0-8-15,0 0 11 16,0 0-1-16,0 0 6 16,0 0-4-16,0 0-1 15,0 0 0-15,0 0 13 0,0 0-13 16,0 0 12 0,0-6-12-16,0 4 1 0,-3-4-8 15,-3 3 7-15,-5 0-10 16,-1 0 6-16,-1 1 4 15,-4 2 0-15,2 0-4 16,1 0 8-16,-2 0-9 16,3 2 5-16,0 7 0 15,4 5-1-15,-5 0 5 16,7-2-4-16,2 6 3 16,4-1 4-16,1 1 13 15,0 4-20-15,6-1 1 16,11-1 22-16,-1-1-22 15,1 1 5-15,2-4-6 0,-3-6 6 16,-1-2 1-16,0-2-7 16,0-6 0-16,-1 0 18 15,5 0-16-15,-2-3 5 16,0-10-7-16,1-2 7 16,-8 1-2-16,-1-5-5 15,-3-3 0-15,-5 2 4 16,-1-1 1-16,0 2-5 15,0 0 0-15,0 5 3 16,0-2-8-16,-1 7 5 16,-2-2-22-16,-2 7 1 15,-6 2-73-15,-12 2-96 16,-6 0-154-16</inkml:trace>
  <inkml:trace contextRef="#ctx0" brushRef="#br0" timeOffset="547462.6969">17134 7649 670 0,'0'0'31'16,"0"0"73"-16,0 0 44 15,0 0-63-15,0 0-54 16,0 0 6-16,0 0-37 15,-11-9 1-15,11 9 10 16,-3 14-4-16,0 3 19 16,-2 7 9-16,4 2-12 15,-1 5 32-15,1-2-39 16,1 3 0-16,0-2 25 0,0-3-36 16,0-5 12-16,0-3-16 15,0-5 9-15,0-3-7 16,0-2-3-16,0-5 0 15,0 0-1-15,0-3 1 16,0 1-42-16,0 0-74 16,-10-2-108-16,1 0-116 15</inkml:trace>
  <inkml:trace contextRef="#ctx0" brushRef="#br0" timeOffset="548212.746">17098 7661 536 0,'0'0'46'15,"0"0"-19"-15,0 0 74 16,0 0-38-16,0 0-34 16,0 0-13-16,33-75-14 0,-14 68 18 15,5-2-20-15,-2 4 0 16,4-1 33-16,-1 5-16 15,-1 1 2-15,-4 0 4 16,-2 0-13-16,-1 5 11 16,-8 8-21-16,-3 6 0 15,-5-1 18-15,-1 3-17 16,0-1 6-16,-6 0-7 16,-7 1 1-16,-5-6 3 15,3-4-4-15,2 0 0 16,1-8 19-16,0 0 2 15,6-3-4-15,1 0-3 0,5 0-11 16,0 0 15-16,0 0-18 16,0 0 0-16,0 0 7 15,0 0 1-15,0 0-4 16,0 0-4-16,12 0 4 16,5-1-9-16,6-1 5 15,3 2 0-15,-4 0-3 16,7 0 3-16,-6 6 0 15,3 7-1-15,-8 4 3 16,0 0-2-16,-9 2 0 16,-6-2 0-16,-3 3 3 15,-3 0 1-15,-17-2-4 16,-8-1 2-16,-7-5 8 0,0-3 17 16,1-4-19-16,4-5 0 15,5 0 33-15,8 0-32 16,5 0 6-16,2 0-15 15,2 0-5-15,-3-5-37 16,-3-7-227-16</inkml:trace>
  <inkml:trace contextRef="#ctx0" brushRef="#br0" timeOffset="552337.9144">16579 3835 156 0,'0'0'124'0,"0"0"-27"16,0 0 19-16,0 0-53 15,0 0-31-15,0 0-31 16,0 0 3-16,20 0 19 16,-17 0-4-16,-3 0 5 15,0 0 5-15,0 0 7 16,0 0 46-16,0 0-44 16,0 0-14-16,0 0 26 15,0 0-50-15,0 8 4 0,0 7-2 16,0 5 1-16,0 5 36 15,0 9-35-15,0 13 9 16,0 11 29-16,0 13-19 16,0 9 9-16,-6 9 4 15,2-3-30-15,-3 4 26 16,1-9-32-16,6-7 0 16,0-8 7-16,0-7-3 15,0-8-3-15,0-10-1 16,3-11 6-16,0-8-3 15,0-5-3-15,-3-5 0 16,0-6 1-16,0-1 4 0,0-4-5 16,0 1 0-16,0-2 1 15,0 0-1-15,0 0 0 16,0 0 0-16,0 0 1 16,0 0 3-16,0 0-4 15,0 0 0-15,0 0 4 16,0 0-15-16,0 0 4 15,0 5-11-15,-3-1 18 16,-9 4 14-16,-8 4-14 16,-2 3-1-16,-5-1 1 15,-3 3 6-15,-1-2-6 16,1 2 0-16,-2 0 1 16,6-3 0-16,5 1-1 0,6-5 0 15,-1 1 0-15,6-1-6 16,2-1 6-16,6-2-14 15,1 0 12-15,1-4 4 16,0 0 0-16,1 0-2 16,16-3 8-16,9 0 8 15,9 0-16-15,7 0 0 16,7 0 6-16,0 0-3 16,-4-3-3-16,1 3 0 15,-13 0 3-15,-11 0-6 16,-7 0 3-16,-10 0-3 15,-2 0-3-15,-3 0-1 0,0 10-1 16,0 2 8-16,0 3 0 16,-14 3-3-16,-2-1 3 15,-7 1-9-15,1 0 9 16,-10 0 0-16,0 1 6 16,-5-2-6-16,-2 3 0 15,1-4 4-15,1 0-4 16,6 0 0-16,2-4 4 15,9-2-1-15,5 0-5 16,4-4 2-16,7-1 0 16,1 0-16-16,0-1 16 15,3 0 0-15,0-3 0 16,0 3 2-16,3 1 0 16,9-1-2-16,12-1 5 15,2-2 6-15,9-1-11 0,1 0 0 16,4 0 6-16,-2 0-5 15,0 0-1-15,-4 0 0 16,-5 2 2-16,-9-1-2 16,-9 2 0-16,-5-1 0 15,-6 1-10-15,0 5 5 16,0-2 3-16,-2 8-1 16,-11 0 3-16,-6 2-10 15,-8 4 10-15,-1 0-25 16,-5 3 20-16,0-4-5 15,-3 0 2-15,2-2 3 16,-2 0 10-16,4-3-13 0,12-4 8 16,2-3 0-16,10-2 1 15,7-2-1-15,1-1-8 16,0 3 7-16,0-1 2 16,16 0 13-16,7 0-14 15,4-4 0-15,1 0 15 16,5 0-13-16,-4 0 4 15,0 0-6-15,-2 0 4 16,-4 0 26-16,-3 0-29 16,-5 3-1-16,-8-3 15 15,-2 2-14-15,0 1 1 16,0 1-2-16,0 6 1 16,-2 5 1-16,0 2-2 0,0 4 0 15,-3 4 11-15,0 1-9 16,0 3 13-16,0 3-5 15,0-3-3-15,0 0 18 16,0 0-25-16,0 0 0 16,0 0 19-16,0 2-10 15,0 1 6-15,0 1 2 16,-3 4-14-16,0-1 37 16,3 3-40-16,-3-1 0 15,3 1 24-15,0-5-22 16,0 3-1-16,0-1-1 15,0-2 8-15,0 2 12 0,0-3-20 16,0-3 0-16,0-3 11 16,0 0-11-16,0-2 11 15,0-2-11-15,0-4 7 16,0-2 2-16,0 0-9 16,0 0 0-16,0 2 7 15,0-2-7-15,0 2 6 16,0 0-6-16,0-1 3 15,0 2 2-15,0 0-5 16,0 1 0-16,0 2 3 16,0-1-2-16,0 0 3 15,0 2-4-15,0-6 4 16,0 1 2-16,0 1-6 16,0-3 0-16,0 0 1 15,3-3 2-15,-3 2-3 0,0-2 0 16,0-3 2-16,0 6-4 15,0-3 2-15,0 0 0 16,0 3 1-16,0 0 2 16,0 0-3-16,0 0 0 15,0 0 2-15,0-2 0 16,3 2-2-16,-3-3 0 16,0 2-1-16,0-3 3 15,0 4-2-15,0-5 0 16,0 0 5-16,0-1-4 15,0-2-1-15,0-1 0 16,0-2 2-16,0 4-1 0,3-3-1 16,-3 4 0-16,0-1 6 15,0-1-2-15,0-2-4 16,0 0 0-16,0-4-1 16,0-1 5-16,0-1-4 15,0-1 0-15,0 0 3 16,0 3-19-16,0-3 16 15,0 0-22-15,0 0 15 16,0 0-29-16,0 0-41 16,0-9-126-16,-3-22-297 15</inkml:trace>
  <inkml:trace contextRef="#ctx0" brushRef="#br0" timeOffset="553556.8027">17043 5356 250 0,'0'0'190'0,"0"0"-136"16,0 0 41-16,0 0-29 16,0 0-44-16,0 0 32 15,0 0-17-15,16 0-10 16,-7 0 23-16,2-3-22 0,2-1 5 15,1-1-4 1,1-1-25-16,5 0 28 0,-7-1-32 16,2 0 0-16,-1 0 2 15,-5-4 0-15,-1 2-2 16,1-2 0-16,-6 0 0 16,0-1-3-16,1 0 3 15,-4 0 0-15,0 2 7 16,0 3-6-16,0 1 12 15,0 3 19-15,0 3-20 16,0 0 13-16,0 0-25 16,0 6-3-16,0 16 3 15,0 7 15-15,0 6 10 16,0 1 16-16,0-1-23 16,0-1 22-16,0-2-40 15,0-3 2-15,0-3 15 16,0-3-17-16,0 0 12 0,0-1-9 15,0-2 3-15,0-1 11 16,0-5-17-16,0-3 0 16,0-2-2-16,0-5 6 15,0-3-8-15,0 1-1 16,-4-1-27-16,0 2 25 16,-4 0-14-16,-3 4-5 15,-1-3 20-15,-8 2-6 16,4 2 4-16,-7 0 2 15,4-2 6-15,3 0-5 0,1-2 5 16,4-3 0-16,4-1 12 16,4 3-12-16,-4-2 8 15,7 1-8-15,-3 0 10 16,3-2 3-16,0 3-13 16,0-1 0-16,0 1 12 15,0 0-9-15,0-2 0 16,13-1 5-16,5 0-2 15,12 0 20-15,0 0-26 16,4-9 0-16,1 1 2 16,-3 2 1-16,1 0-3 15,-8 2 0-15,-2 1 4 16,-7 0-1-16,-7 1-3 16,-5 1 0-16,-2 0-4 15,-1-1 4-15,1 2-5 0,3-3-59 16,2 1-43-16,-1-7-94 15,-3-5-408-15</inkml:trace>
  <inkml:trace contextRef="#ctx0" brushRef="#br0" timeOffset="554369.255">17585 5448 616 0,'0'0'26'16,"0"0"3"-16,0 0 60 16,0 0-68-16,0 0-13 15,0 0 16-15,8 19-3 16,4-16-7-16,4-1 30 16,7-2-16-16,-3 0-2 0,6 0 2 15,2 0-23-15,2-2 26 16,0-4-31-16,-8-2 0 15,1 2 8-15,-7 1-8 16,-7 2 0-16,-5-3 0 16,-4 1 4-16,0-3 6 15,0-3-10-15,0 1 0 16,-1-3-1-16,-2-1 1 16,0-5 0-16,-2-2 0 15,4-3 4-15,-2-4-2 16,-1-1-2-16,1 5 0 15,3 7 11-15,0 7-6 0,0 1 4 16,0 5-9-16,13 1 7 16,0 0-2-16,7 3-5 15,-4 0 0-15,4 0 1 16,-8 4-1-16,1 12-1 16,-4 4-1-16,0 2 4 15,-3 3-6-15,-3-2 4 16,-3 1 0-16,0 2-3 15,0-4 4-15,-9-2-1 16,0 0 0-16,3-6 5 16,3-6 4-16,3 0-9 15,0-6 0-15,0 1 7 16,0 1-3-16,12-1 1 0,12-1 8 16,2 1-11-1,9-3 22-15,2 0-24 0,8 0 0 16,-3 0 9-16,-3 0-3 15,-3 0-6-15,-4 0 0 16,-9-3 5-16,-6 3-5 16,-6-2 0-16,-7 2-7 15,-4 0 1-15,0 0-121 16,-10 0-240-16</inkml:trace>
  <inkml:trace contextRef="#ctx0" brushRef="#br0" timeOffset="556691.8788">17162 6157 338 0,'0'0'37'16,"0"0"110"-16,0 0-59 16,0 0-26-16,0 0 18 15,0 0 12-15,0 0-14 16,0-32-6-16,0 32-33 15,0 0 22-15,-12 0-58 16,-7 3 6-16,-4 15 25 16,-2 10-18-16,-5 10 16 15,4 7 4-15,9 5-16 16,8 0 31-16,9-1-50 16,3-6-1-16,19-6 17 15,9-11-14-15,7-2 1 16,1-11-4-16,4-4-42 0,-6-9-40 15,-1 0-79-15,-9-7-226 16</inkml:trace>
  <inkml:trace contextRef="#ctx0" brushRef="#br0" timeOffset="557379.5163">17465 6154 894 0,'0'0'32'0,"0"0"5"16,0 0 7-16,0 0-4 16,0 0 22-16,23 114-11 15,-20-69-14-15,0-3-24 16,1-2 34-16,-4-7-44 15,0-2-1-15,0-11 15 16,0-4-14-16,0-8 0 16,0-5-3-16,0-3 4 15,0 0 11-15,0 0-15 16,-7-3 0-16,3-14 9 16,-2-3-9-16,0-9 0 15,3-5-3-15,-1-5 3 16,1-4-22-16,3-4 21 15,0 0-5-15,3 2-3 0,10 5 7 16,0 7 2-16,4 6 0 16,-4 7 3-16,7 3-7 15,-5 6 4-15,1 3 0 16,-2 6-4-16,-1 2 4 16,-4 0-1-16,-3 1-2 15,1 10 3-15,-4 6-14 16,-2 3 14-16,-1 3 0 15,0-1-5-15,-8 2 5 16,-10 0-1-16,-5-2-18 16,-3 0-32-16,2-8 29 15,6-6-14-15,1-5 17 0,10-3 10 16,1 0 9-16,3 0-7 16,1 0 3-16,2 0 4 15,0 3-10-15,0 8 10 16,2 8 0-16,8 1 0 15,7 3 4-15,-1-1-4 16,7-2 1-16,-1-3 5 16,1-5 2-16,-1 0-8 15,-2-3-8-15,3-1 5 16,-10-6-187-16,-4-2-283 16</inkml:trace>
  <inkml:trace contextRef="#ctx0" brushRef="#br0" timeOffset="557910.8581">17852 6353 402 0,'0'0'292'16,"0"0"-170"-16,0 0 51 15,0 0-94-15,0 0-22 16,0 0-45-16,0-19 6 15,0 21-4-15,0 15-13 16,0 7 67-16,0 2-46 16,0 8-2-16,3-1 20 15,0-3-26-15,0-5 0 16,5-7-14-16,-5-3 7 16,0-8 0-16,-3-4-7 0,3-3 0 15,-3 0 6-15,3 0-1 16,1 0-4-1,4 0-1-15,5 0 8 0,1-3-3 16,-1-1-5-16,2 2 0 16,0-3-1-16,-3 2 1 15,1 1 0-15,-1 0-1 16,2 0-7-16,-4 0 1 16,-4 1-46-16,1 0-34 15,-1-1 1-15,5-5-79 16,-5 0-129-16</inkml:trace>
  <inkml:trace contextRef="#ctx0" brushRef="#br0" timeOffset="558301.4018">18137 5911 836 0,'0'0'0'0,"0"0"25"16,0 0 89-16,87 26-59 16,-47 15-11-16,-1 12 0 15,0 9-9-15,-6 7 41 16,-11 1-52-16,-10 2-20 16,-12-4 13-16,0 0-16 15,-27-2-2-15,-16-4-91 16,-15-9-170-16,-8-17-239 15</inkml:trace>
  <inkml:trace contextRef="#ctx0" brushRef="#br0" timeOffset="561676.5668">19843 2152 162 0,'0'0'420'0,"0"0"-389"0,0 0 118 16,0 0-40-1,0 0-32-15,0 0-15 0,0 0-29 16,-26-60 19 0,26 60-31-16,0 0-16 0,0 0 12 15,0 0-17 1,0 9-6-16,0 19 5 0,0 13 2 15,6 11 15-15,-2 6-16 16,4 1 0-16,2-2 12 16,1-5-12-16,-2-7 0 15,1-6 0-15,-1-6 6 16,0-10-6-16,-3-6 0 16,0-8 0-16,-6-6-13 15,3-3 2-15,-3 0-62 16,0-3-7-16,3-19-126 15,-2-8-140-15</inkml:trace>
  <inkml:trace contextRef="#ctx0" brushRef="#br0" timeOffset="562016.5902">19881 2146 492 0,'0'0'6'16,"0"0"54"-16,0 0 4 15,-6-72-13-15,6 63 15 0,0 3-7 16,0 3-9-16,0 1 22 16,0-1-40-1,0 3 6-15,0-5-3 0,0 1-17 16,6-4 10-16,12 0-28 15,4-4 2-15,7 1 1 16,3 1-1 0,1 1-2-16,-1 1 0 0,-9 5-3 15,-3 3-1 1,-13 0-95-16,-5 7-86 0,-2 14 49 16,-6 4-68-16,-15 3-174 0</inkml:trace>
  <inkml:trace contextRef="#ctx0" brushRef="#br0" timeOffset="562246.869">19859 2331 256 0,'0'0'57'0,"0"0"62"16,0 0-23-16,0 0-62 0,0 0 8 16,0 0 10-1,-19 15-5-15,32-20 2 16,4-4-21-16,3-2-11 15,5 0 23-15,4 1-35 16,3 0-3-16,1 3 0 16,-1 1 3-16,-1 3-10 15,0 0-36-15,1 3-74 16,2-3-9-16,0-2-201 16</inkml:trace>
  <inkml:trace contextRef="#ctx0" brushRef="#br0" timeOffset="562477.0422">20360 2227 433 0,'0'0'79'16,"0"0"46"-1,0 0-2-15,0 0-36 0,0 0-3 16,0 0-84-16,-14-5 2 16,14 25 4-16,0 9 12 15,2 2 19-15,5 1-26 0,-2-2-4 16,1-2 14-1,0-1-16-15,-2-7-5 0,-1-3 1 16,-1-4 2 0,-2-3-6-16,0-3-45 0,0-5-132 15,0-2-64 1</inkml:trace>
  <inkml:trace contextRef="#ctx0" brushRef="#br0" timeOffset="562705.7402">20400 1939 666 0,'0'0'36'0,"0"0"60"15,0 0-58-15,0 0-32 0,0 0-6 16,0 0-102-16,-2-19-83 16</inkml:trace>
  <inkml:trace contextRef="#ctx0" brushRef="#br0" timeOffset="563471.3734">20671 2294 650 0,'0'0'5'0,"0"0"169"16,0 0-101-16,0 0-19 15,0 0-19-15,44-77-22 16,-23 68 18-16,-1 2-21 16,6 2-9-16,-4 3 40 15,4 2-38-15,-3 0 12 16,1 7-1-16,0 10-14 15,-4 6 13-15,-3 0-13 0,-3 6 0 16,-2 0 2 0,-9 0-2-16,-3 0 0 0,0-6 4 15,-3-3-2-15,-9-5 0 16,4-5-2-16,5-6 0 16,0-3 16-16,3-1-16 15,-1 0 16-15,-2 0 24 16,0-10-13-16,-1-10-11 15,1-1-16-15,3-9 0 16,0-4-1-16,0-3 1 16,8 0 0-16,9 5-2 15,4 4 8-15,2 8-11 16,2 7 5-16,-2 6 0 0,1 6-10 16,-2 1 10-16,-2 6-2 15,-1 14-2-15,1 9 5 16,-7 4-6-16,-2 1 3 15,-3 2 2-15,-2-2-9 16,-3-3 9-16,1-3-49 16,-4-4-47-16,3-7-74 15,0-8-132-15</inkml:trace>
  <inkml:trace contextRef="#ctx0" brushRef="#br0" timeOffset="564080.8353">21668 2227 549 0,'0'0'117'16,"0"0"-52"-16,0 0 76 16,0 0-53-16,-88-38-20 15,61 38-32-15,0 0-31 16,2 13 45-16,2 7-47 16,5 2 2-16,6 3 8 0,5-1-13 15,7-3 8 1,0-4-8-16,6-3 0 0,9-3 2 15,3-4-1-15,0-6-1 16,3-1 9-16,1 0-5 16,1-6 4-16,-4-9-8 15,-2-6-11-15,-3-1-1 16,-3-7-1-16,-1-1 13 16,-6-6 1-16,-1-5 2 15,-1-4 4-15,-2-7-7 16,0-1 1-16,0 0 28 15,0 8-29-15,0 13 32 0,0 15 26 16,0 10-21-16,0 7 7 16,0 0-44-16,0 21 0 15,3 15-11-15,2 10 17 16,-2 5-6-16,2 3 13 16,0 1-9-16,-1-1 4 15,2-6-8-15,0-2 0 16,-1-7-3-16,-4-4 3 15,-1-5-7-15,0-3-11 16,0-3-88-16,0-7-44 16,-10-8-203-16</inkml:trace>
  <inkml:trace contextRef="#ctx0" brushRef="#br0" timeOffset="565518.3508">22773 1989 531 0,'0'0'21'0,"0"0"85"16,0 0 42-16,0 0-54 15,0 0-47-15,0 0-5 16,-83 9-39-16,62 16 23 16,-5 6-7-16,9 7-8 15,1-1 32-15,10 1-28 16,6-3-12-16,0-3 20 15,5-3-20-15,12-2-3 16,6-6 5-16,3-2-5 16,2-6 8-16,0-7-8 15,1-3-15-15,-6-3-16 0,5 0-66 16,-6-3-61-16,2-12-75 16,-9-6-194-16</inkml:trace>
  <inkml:trace contextRef="#ctx0" brushRef="#br0" timeOffset="565924.5494">22935 2046 565 0,'0'0'80'0,"0"0"40"16,0 0 17-16,0 0-81 0,0 0-53 16,0 0 3-1,-8 36-3-15,16-3 16 0,2 1 36 16,0-2-52-16,5-6 15 15,1-3-4-15,4-4-8 16,-2-5 21-16,1-4-27 16,-1-5 1-16,-5-2 8 15,2-3-8-15,-6 0-1 16,2-3 0-16,-3-11-7 16,-2-4 7-16,-3-1-26 15,1-4 22-15,-4-2-9 16,0-2 15-16,0 3-2 15,0 5 0-15,-7 5 4 16,4 8 20-16,3 4-13 16,0 2-9-16,0 0-2 0,0 17-1 15,6 8 1-15,10 3 1 16,3 3 3-16,2-4-4 16,-2-1 0-16,4-3 0 15,-6-2 3-15,-3-5-3 16,-3-1-3-16,-4-7-38 15,-4-4-113-15,-2-4-141 16</inkml:trace>
  <inkml:trace contextRef="#ctx0" brushRef="#br0" timeOffset="566549.585">23370 2023 798 0,'0'0'2'16,"0"0"61"-16,0 0-24 16,0 0-9-16,85 40 18 15,-59-14-11-15,0 3-7 16,-1 2 16-16,-5-1-35 16,-7 1-9-16,-4-4 10 15,-6-3-8-15,-3-4-4 16,0-5 1-16,0-6 5 15,0-6-12-15,-3-3 4 16,-4 0 2-16,-1-6-16 0,1-11 9 16,1-8 7-1,2-5-2-15,4-6 5 0,0-6-5 16,4 1 2-16,14 3 0 16,2 7-1-16,4 6 2 15,5 10-1-15,-3 6 0 16,2 5 2-16,-2 4-1 15,3 1-1-15,-3 18 0 16,0 6 5-16,1 4 4 16,-2 4-9-16,-2 3 13 15,-1-1-9-15,-4 0 8 16,-11-2-12-16,-4-5 0 16,-3-6 1-16,0-7 2 15,-1-8-3-15,-5-3 0 16,-6-4 1-16,1 0 17 0,2-6-18 15,2-16 0-15,0-4 10 16,4-4-9-16,-1-6-1 16,4 0 0-16,0 2 5 15,0-2-2-15,7 4-3 16,6 4 0-16,2 4-7 16,6 4 7-16,2 3-8 15,-1 6-28-15,1 4-32 16,-3 3-89-16,-7 4-171 15</inkml:trace>
  <inkml:trace contextRef="#ctx0" brushRef="#br0" timeOffset="567033.9914">24226 2179 407 0,'0'0'267'0,"0"0"-248"15,0 0 53 1,0 0-42-16,0 0-21 0,0 0 16 15,44-39-20-15,-38 30 22 16,1-3 28-16,-7 2-7 16,0-5 5-16,0 1-23 15,0-3-19-15,0 2 37 16,-10 1-35-16,0 3 15 16,1 5-3-16,2 3-3 15,1 3 5-15,-5 0-27 16,1 15 0-16,-2 9 12 15,5 5-8-15,2 2-4 16,5 1 19-16,0-3-14 16,2-2 18-16,11-3-23 15,2-3 0-15,3-4 9 0,-2-3-6 16,2-3-3-16,-1-6 0 16,-3-4-14-16,1-1-48 15,-1 0-87-15,-5-6-167 16,-3-13-242-16</inkml:trace>
  <inkml:trace contextRef="#ctx0" brushRef="#br0" timeOffset="567487.04">24485 2009 222 0,'0'0'562'0,"0"0"-537"16,0 0 86-16,0 0-109 0,0 0 12 15,0 0 40-15,56 69-7 16,-38-38 10-16,-6 2-33 16,-2-3-10-16,-4 0 12 15,-6-5-22-15,0-5-4 16,0-7 2-16,0-7 1 16,0-3 2-16,0-3-5 15,0 0 0-15,-5-5 25 16,-2-10-19-16,0-7-6 15,4-3 2-15,0-3 2 16,1-3-1-16,2 1-3 16,0 6 0-16,5 0 2 0,9 5-2 15,3 7 0-15,2 1-2 16,-1 5 4-16,2 3-6 16,-3 3 3-16,0 0 1 15,-1 6-11-15,1 14 11 16,3 3 0-16,1 6-2 15,-3 2 4-15,2 1-6 16,-7 0 4-16,-1-2-12 16,-8-6-3-16,-4-4-118 15,0-5-53-15,-1-11-65 16</inkml:trace>
  <inkml:trace contextRef="#ctx0" brushRef="#br0" timeOffset="567783.9188">24954 1809 820 0,'0'0'2'0,"0"0"149"15,0 0-57-15,0 0-61 16,0 0-24-16,0 0 0 15,53 65 28-15,-45-16-10 16,-3 8-6-16,-2-1 23 0,-2-3-43 16,-1-4 8-1,0-6-7-15,0-6 3 0,0-9-5 16,0-8 0-16,0-9-11 16,0-3-12-16,0-8-109 15,0 0-47-15,0 0-101 16</inkml:trace>
  <inkml:trace contextRef="#ctx0" brushRef="#br0" timeOffset="568065.1674">24875 2115 613 0,'0'0'42'0,"0"0"83"0,0 0 23 16,0 0-84-16,0 0-52 15,0 0-11-15,34-17 36 16,-1 11-35-16,6-1 11 16,6 0 5-16,4-1-5 15,-2-2 11-15,-3 1-24 16,-5 2 0-16,-8 2 13 16,-4 2-10-16,-7 1-3 15,-4 2 1-15,-5 0 5 16,-5 0-12-16,-1 0 4 15,-5 0-69-15,0 0-87 16,0 0-242-16</inkml:trace>
  <inkml:trace contextRef="#ctx0" brushRef="#br0" timeOffset="568877.7615">26414 1942 538 0,'0'0'64'0,"0"0"92"16,0 0-15-16,0 0-31 16,0 0-38-16,0 0 16 15,0 0-35-15,-7-62-24 16,7 62 4-16,0 1-33 16,0 21 0-16,0 9 8 15,1 11 0-15,4 2 32 16,-1 4-37-16,2-1 2 15,0-3 12-15,0-7-17 16,-2-3 0-16,-1-7-2 0,0-3 8 16,0-5-9-16,-1-6 3 15,0-5-54-15,-2-2-39 16,0-3-98-16,-4-3-118 16,-11-6-410-16</inkml:trace>
  <inkml:trace contextRef="#ctx0" brushRef="#br0" timeOffset="569565.2169">26180 2201 665 0,'0'0'17'0,"0"0"53"16,0 0 37-16,0 0-58 15,0 0-49-15,0 0 0 16,95-30 16-16,-53 23-11 15,6-2-4-15,0 0 5 16,-1-2-2-16,-2 2 1 16,-2-6-5-16,-6-1-16 15,-2-2-11-15,-7-2-74 16,-6-3 22-16,-5-1 31 16,-5 1 33-16,-6 0 11 15,-3 1 8-15,-2 2 0 16,1 1 59-16,-2 5 12 15,0 5-17-15,1 4 1 0,-1 2-13 16,0 3 11-16,0 0-57 16,3 8 0-16,0 13 3 15,0 9 4-15,2 9 19 16,-2 1 13-16,0 1-22 16,0 0 18-16,0 2-29 15,-2-2-3-15,1-2 10 16,-2-3-12-16,0-6-1 15,0-6 0-15,0-7 4 16,0-5-3-16,0-8-1 16,0-3 0-16,0-1 0 15,0 0 0-15,0 0 0 0,0-8-1 16,0-12-16-16,3-6 11 16,3 0 3-16,1-1 3 15,2 3-3-15,2 4 4 16,2 4-1-16,0 6 0 15,5 0 3-15,2 4-6 16,0 2 3-16,3 4 0 16,-1 0 2-16,1 0-1 15,-1 7-1-15,0 6 0 16,-1 4 7-16,0 0-1 16,0 0-6-16,-4 0 0 15,-1-3-1-15,-4 1 2 16,-5-3-2-16,-1-2-19 15,-6 0-109-15,0-4-80 0,0-6-106 16</inkml:trace>
  <inkml:trace contextRef="#ctx0" brushRef="#br0" timeOffset="570002.7738">27121 2128 675 0,'0'0'17'15,"0"0"112"-15,0 0-70 16,82-13 6-16,-52 13-35 0,-2 11-11 16,1 6 31-16,-4 2-40 15,-1 1 20-15,-3 5 6 16,-5-2-21-16,-4 2 21 15,-2-3-36-15,-5-1 3 16,-5-3 5-16,0-4-3 16,0-5-5-16,-10-2 4 15,-4-2-1-15,-1-4 8 16,2-1-11-16,-2 0 0 16,1-8 20-16,2-10-13 15,2-6-7-15,6-2 1 16,2-4 5-16,2 2 1 0,0-1-7 15,0 7 0-15,9 3-7 16,4 2 7-16,3 2-5 16,0 3-30-16,3 2-31 15,-2 1-25-15,0 0-151 16,0-4-53-16</inkml:trace>
  <inkml:trace contextRef="#ctx0" brushRef="#br0" timeOffset="570268.3224">27601 1551 375 0,'0'0'464'0,"0"0"-386"16,0 0 66-16,0 0-134 16,0 0 6-16,0 0-5 15,-9 79-11-15,3-40 5 16,0 2-4-16,-5 4-1 16,-9-3-96-16,-8-11-329 15</inkml:trace>
  <inkml:trace contextRef="#ctx0" brushRef="#br0" timeOffset="571366.5817">28361 2109 696 0,'0'0'20'0,"0"0"157"0,0 0-61 16,0 0-40-1,0 0-76-15,0 0 0 0,0 0 47 16,-3 95-8-16,3-53 3 16,0 0-9-16,0-2-33 15,0-5 37-15,-3-4-37 16,-2-9 0-16,2-7 8 15,0-7-4-15,3-6-4 16,-2-1 0-16,2-1 3 16,0 0 22-16,0 0-23 15,-1-11 9-15,-2-11 9 0,-1-7-16 16,1-12-4 0,1-5 0-16,2-10 5 0,0-9-3 15,0 2-2 1,3-3 0-16,12 6-2 0,2 10 5 15,2 12-3 1,0 10 0-16,1 11 6 0,1 5-12 16,-2 7 6-1,1 2 0-15,0 3-6 0,1 0 6 16,0 0-1-16,0 12 1 0,-3 6 0 16,-6 3-13-1,-5 6 13-15,-7 4-2 0,0-2-8 16,-15 0 10-1,-12-4-4-15,-2-3 1 0,-4-4-28 16,0-4 25 0,8-6-18-16,4-3 10 0,9-5 5 15,4 0 1 1,3 0 8-16,2 0-1 0,-1 3 2 16,3-1-17-16,-2 5 14 15,1 5-3-15,2 7-1 16,0 4 7-16,2 3-1 15,12 0 0-15,5-1 8 16,5-1-10-16,2-3 2 16,4-4 0-16,0-1-2 15,1-4 2-15,-1-3-61 16,-5-6-123-16,-5-3-235 0</inkml:trace>
  <inkml:trace contextRef="#ctx0" brushRef="#br0" timeOffset="571836.6806">28865 2222 675 0,'0'0'43'15,"0"0"148"1,0 0-54-16,0 0-49 0,0 0-18 16,0 0-54-1,3-12-11-15,-3 32-3 0,0 9 0 16,-8 6 54-16,0 1-44 16,1-2-10-16,4 1 29 15,0-4-30-15,3-3 7 16,0-5-8-16,0-3 11 15,0-6-5-15,0-3-6 16,0-6 0-16,6-5 12 16,5 0-11-16,4 0 12 15,7 0 3-15,3 0-14 16,5-1 20-16,1-3-22 16,4 1 0-16,-1 2-4 0,-3 1 5 15,-4 0-1 1,-6 0 0-16,-6 0 4 0,-7 0-13 15,-4 0 9 1,-2 0-47-16,-2 0-53 0,0 3-140 16,-9-3-198-1</inkml:trace>
  <inkml:trace contextRef="#ctx0" brushRef="#br0" timeOffset="574724.1198">19933 3580 726 0,'0'0'49'0,"0"0"83"0,0 0-6 16,0 0-75 0,0 0-34-16,0 0 7 0,0 0-24 15,-15-7 0 1,12 32 1-16,-1 9-1 0,1 5 10 16,0 3 1-1,3-3-8-15,0-6 10 0,6-4-13 16,7-8 0-16,7-3 6 0,0-4-3 15,6-6-3 1,-8-3 0-16,-1-3 6 0,-1-2 1 16,-6 0-7-1,0-7 0-15,-2-10 11 0,-1-3-8 16,1-4-3 0,-5-5 0-16,0-1 4 0,-3-4 1 15,0-3-5 1,0 2 0-16,0 4 5 0,0 8 1 15,0 9-6-15,0 8 22 16,0 6-3-16,0 0-1 16,0 0-18-16,0 0-1 15,0 13-12-15,0 17 15 16,6 12-2-16,4 8 4 16,2-1-1-16,2-6 9 15,0-6-12-15,0-7 0 16,4-3 0-16,-6-6 3 15,-2-3-3-15,2-3 0 16,-4-6 2-16,-5-1-10 0,3-4-48 16,-2-3-75-1,2-1-51-15,1 0-129 0</inkml:trace>
  <inkml:trace contextRef="#ctx0" brushRef="#br0" timeOffset="575142.1346">20482 3582 602 0,'0'0'232'15,"0"0"-183"-15,0 0 121 0,0 0-86 16,0 0-49-1,-90 10-12-15,70 19-19 0,4 2 22 16,6 4-26-16,7-5 3 16,3-5-3-16,0-3 7 15,9-5-7-15,12-1 2 16,3-3-1-16,4-1 12 16,1-3-13-16,-4-1 0 15,-5-1 3-15,-4-3-3 16,-9 1 0-16,-2-2-2 0,-5 2 5 15,0 2-14-15,-6 5 10 16,-13 1 1 0,-4-2-5-16,-5 3 6 0,1-4-2 15,1-3-5-15,6-3-17 16,5-3 12-16,3-1-55 16,6 0-11-16,6-3-32 15,0-13-119-15,15-5-99 16</inkml:trace>
  <inkml:trace contextRef="#ctx0" brushRef="#br0" timeOffset="575407.7768">20709 3652 781 0,'0'0'6'0,"0"0"196"16,0 0-91-16,0 0-67 0,0 0-23 15,0 0-18 1,24 56 23-16,-18-22 37 0,1 1-56 16,-1-2 7-16,-2-4-6 15,-1-2-5-15,-3-7 4 16,0-3-7-16,0-6 0 16,0-2-13-16,0-6-27 15,0-1-82-15,0-2-86 16,-9-2-120-16</inkml:trace>
  <inkml:trace contextRef="#ctx0" brushRef="#br0" timeOffset="575626.6013">20722 3406 757 0,'0'0'16'0,"0"0"50"15,0 0 3-15,0 0-69 16,0 0-11-16,0 0 0 16,8-19-169-16,-8 19-96 15</inkml:trace>
  <inkml:trace contextRef="#ctx0" brushRef="#br0" timeOffset="576327.493">21016 3662 526 0,'0'0'310'0,"0"0"-310"15,0 0 76-15,0 0-8 16,0 0-57-16,0 0 5 16,76-41-1-16,-52 61-2 15,-2 6 10-15,-1 7-13 16,-5 2 4-16,-4-2 30 0,-5-1-42 15,-4 2 7-15,-3-5-6 16,0-5 2-16,0-5-2 16,-6-5-3-1,-1-8 0-15,4-2 6 0,2-4 6 16,-1 0-5-16,1-5 50 16,-1-14-32-16,2-5-13 15,0-10-12-15,2-4 0 16,15-6 3-16,2-4-2 15,5 1-1-15,0 10 0 16,0 12 2-16,-5 11-5 16,-6 11 3-16,1 3 0 15,-2 0-11-15,2 20 11 16,-2 6-1-16,1 4-3 16,-2 6 8-16,-2-2-6 15,2-1 2-15,1-4 0 0,-5-1-1 16,-1-4 1-16,-1-3-3 15,0-5-77-15,1-3-74 16,2-9-101-16,3-4-194 16</inkml:trace>
  <inkml:trace contextRef="#ctx0" brushRef="#br0" timeOffset="576983.8039">21820 3679 845 0,'0'0'19'0,"0"0"147"16,0 0-84-16,0 0 3 16,0 0-75-16,-85-19-8 15,61 36 23-15,0 5-19 16,3 1-6-16,7 2 12 15,3-1-11-15,5-4 10 16,6-3-11-16,0-3 0 16,1-2 8-16,11-4-1 15,5-4-7-15,1-2 5 16,3-2-1-16,-2 0-8 16,1-7-6-16,-4-10-19 0,-4-2 22 15,-5-5-5-15,-1 0 12 16,-1-3 2-16,-5 2 0 15,0 5 19-15,0 5-7 16,0 5 9-16,0 9 38 16,0 1-53-16,0 0 0 15,0 1-8-15,6 16 1 16,6 8-11-16,8 8 10 16,6 6 0-16,0 3 14 15,1-2-4-15,-2 3-3 16,-5-4 5-16,-5-1-8 15,-7-1 9-15,-5-3-13 16,-3-6 0-16,0-4 4 16,-7-6-1-16,-12-1-3 15,-8-5 11-15,-4 2-9 0,-5-3 11 16,-3 0-13-16,-1-1 0 16,1-2 14-16,-2 2-7 15,-2 1-7-15,-2-2 16 16,-4-1-16-16,10 1 9 15,6-3-9-15,11-2 0 16,8-3 0-16,9-1 1 16,4 0-1-16,1 0 0 15,-3 0-19-15,-4 0-43 16,-5-20-343-16</inkml:trace>
  <inkml:trace contextRef="#ctx0" brushRef="#br0" timeOffset="578890.0251">23165 3696 525 0,'0'0'35'16,"0"0"19"-16,-10-80 53 16,7 59-14-16,0 4-5 15,3 9 3-15,0 4-47 16,-2 2 38-16,0 2-11 16,0 0-45-16,1 0-9 15,-1 14-17-15,-2 20 0 16,1 11 36-16,-5 8-34 0,5 0 8 15,1 0-2 1,2-3-7-16,0-3 2 0,0-4-3 16,-1-1 0-16,-1-9-1 15,2-2 1-15,-2-11-17 16,2-4-69-16,-2-5-69 16,-4-8-82-16,-1-3-190 15</inkml:trace>
  <inkml:trace contextRef="#ctx0" brushRef="#br0" timeOffset="579311.9001">23084 3688 754 0,'0'0'24'16,"0"0"25"-16,0 0 27 15,0 0 2-15,0 0-70 16,0 0 6-16,99-47 11 15,-68 61-19-15,-1 10 12 16,2 2-18-16,-1 3 0 16,-1 1 6-16,0 4-2 15,-2 0-4-15,-1-3 3 16,-3-5 1-16,-2-6-2 16,-3-6-2-16,-5-6 0 15,-5-4 0-15,-3-2 0 16,-2-2 0-16,-1 0 10 15,2-6-7-15,2-12 8 0,4-6-11 16,-7-7 0-16,1-10 3 16,-5-10-3-16,0-8 0 15,0-7 9-15,0 0-7 16,0 11 34-16,0 13-13 16,0 15-14-16,0 12 18 15,0 6-27-15,0 5 0 16,0 1 0-16,1 0-11 15,7 3-57-15,5 0-60 16,1 0-115-16,-1 0-31 16</inkml:trace>
  <inkml:trace contextRef="#ctx0" brushRef="#br0" timeOffset="580046.3788">24032 3820 577 0,'0'0'3'0,"0"0"74"16,0 0 64-16,0 0-13 15,-43-74-42-15,28 70-30 16,-5 4-21-16,0 0 11 16,-5 12-41-16,-3 13-5 15,1 7 14-15,7 0-11 16,8 0 13-16,3-1-16 15,9-6 2-15,0-3 3 16,5-3-5-16,8-4 0 16,0-6 6-16,3-5 1 0,2-4-5 15,-1 0-2 1,4-8-13-16,-3-13 1 0,-1-7-9 16,-3-3 19-1,-2-6 1-15,-6-1 2 0,0-5 1 16,0 5-2-16,2 6 0 15,2 4 2-15,6 13-2 16,3 5 0-16,5 7-5 16,5 3 7-16,0 4-4 15,0 16-4-15,-4 8 6 16,-2 1-2-16,-4 3 2 16,-3 0 0-16,-7 1-4 15,-7-4 9-15,-2-2-9 16,0-5 4-16,-5-7 0 15,-5-6-2-15,-1-7 2 0,2-2 0 16,-2 0 11-16,0-11-9 16,2-8 9-16,3-6-11 15,2-7 1-15,4-7-2 16,0-4 1-16,0-3 0 16,4-1-6-16,8 2-2 15,3 4-9-15,4 9-6 16,2 10-36-16,-3 11-7 15,-1 8-142-15,-11 3-58 16</inkml:trace>
  <inkml:trace contextRef="#ctx0" brushRef="#br0" timeOffset="580530.6769">24653 3471 852 0,'0'0'9'0,"0"0"58"16,0 0 73-16,0 0-56 16,0 0-27-16,0 0-34 15,-7-58-19-15,7 62 4 16,0 21 4-16,3 11-12 15,7 13 53-15,-2 8-30 16,3 1 4-16,-1-1-18 16,2-4-3-16,-4-7 7 0,-1-6-13 15,-2-6 0-15,-2-7 2 16,-2-8-2-16,-1-4 0 16,0-6-46-16,0-1-91 15,-9-8-2-15,-6 0-206 16</inkml:trace>
  <inkml:trace contextRef="#ctx0" brushRef="#br0" timeOffset="580765.0518">24480 3817 729 0,'0'0'34'0,"0"0"8"16,0 0 79-1,0 0-98-15,0 0-11 0,88-43-12 16,-41 29 5-16,4-3-1 16,0-1-4-16,4-2 0 15,-3 0-4-15,-4 1 1 16,-8 3-31-16,-10 1-117 16,-9 6-52-16,-6-1-174 15</inkml:trace>
  <inkml:trace contextRef="#ctx0" brushRef="#br0" timeOffset="581499.4329">25114 3606 592 0,'0'0'33'16,"0"0"173"-16,0 0-112 15,0 0-47-15,0 0-5 16,-104 22-25-16,72 2 8 15,0 4-3-15,5 2-20 16,7 1 41-16,8-4-43 16,10 1 0-16,2-7 13 15,0 0-13-15,18-7 7 16,8-3-7-16,0-4 9 16,1-4-13-16,-2-3 4 15,-2 0-33-15,-5-6 12 16,-2-9-5-16,-7-3 16 0,-3-6 10 15,-4-2 0-15,-2-3 8 16,0-2-8-16,0 0 0 16,0 6 14-16,1 3-6 15,8 7 9-15,4 2-17 16,7 4 13-16,2 6-13 16,4 3 0-16,-1 3-4 15,0 13 1-15,-1 8 3 16,-4 1 0-16,-1 5-2 15,-4 0 7-15,-2 0 12 16,-4 3-17-16,-3-2 0 16,-4 1 8-16,-2 0-4 0,0-4-4 15,0-6 0-15,-8-6 5 16,1-7-6-16,-2-5 1 16,-2-4 0-16,2 0 19 15,0-1-18-15,1-16 14 16,2-3-15-16,1-7 5 15,5-4-1-15,0-2-4 16,0-4 0-16,6-5-1 16,10 1 1-16,3 3 0 15,3 6 0-15,0 8 1 16,-1 8-3-16,-3 5 2 16,1 9 0-16,-2 2-2 15,4 3 5-15,-2 16-3 16,-1 8 0-16,3 1 5 15,-1 3 8-15,0 0-13 0,-1-1 0 16,-4 0 8-16,0-4-8 16,-6-4 0-16,-6-5 0 15,-3 0-46-15,0-8-24 16,-4-2-112-16,-8-7-130 16</inkml:trace>
  <inkml:trace contextRef="#ctx0" brushRef="#br0" timeOffset="581733.8819">25653 3110 824 0,'0'0'1'15,"0"0"99"-15,0 0-17 16,0 0-83-16,0 0-6 16,0 0 5-16,0 75 2 15,0-38-19-15,-4 4-106 16,-11-10-209-16</inkml:trace>
  <inkml:trace contextRef="#ctx0" brushRef="#br0" timeOffset="582390.0674">26226 3570 546 0,'0'0'144'16,"0"0"-59"-16,0 0 72 15,0 0-50-15,0 0-17 16,0 0-53-16,-61-48-26 16,22 56 44-16,-7 12-37 15,6 5-3-15,5-4 16 16,11-1-25-16,11-5 5 16,7-1-11-16,6-2 7 15,0 2-10-15,9 0 3 16,15 2 0-16,9-4 5 15,2 2-2-15,1 1-6 16,-4-2-5-16,-6 0 8 0,-4 2-16 16,-5 2 16-16,-3 0 0 15,-4 1-8-15,-7 2 10 16,-3 0-2-16,0-3 0 16,-3 4 0-16,-18-3-9 15,-9-3 9-15,-4-2 0 16,-5-5-8-16,-1-4 15 15,4-4-7-15,3 0 0 16,4 0 1-16,3-4 7 16,5-4-8-16,3 2 0 15,8-1 1-15,3 2-1 0,2 1-4 16,5-2-39-16,0 0-81 16,0-2-77-16,0-7-205 15</inkml:trace>
  <inkml:trace contextRef="#ctx0" brushRef="#br0" timeOffset="583140.5726">27148 3609 642 0,'0'0'21'16,"0"0"91"-16,0 0 60 15,-24-87-71-15,24 68-31 16,0 1 9-16,0 3-33 16,4 4-8-16,1 1-5 0,-2 3-30 15,-2 4 46 1,-1 3-43-16,0 0 3 0,0 0 22 16,0 0-31-1,0 14-6-15,0 21-8 0,0 17 14 16,0 9 7-1,0 2-7-15,0-3 0 0,0-5-2 16,0-2 2 0,0-5 0-16,0-3-1 0,-9-7 3 15,-1-8-21-15,0-7 19 0,2-8-68 16,3-4-21 0,0-8-63-16,-1-3-125 0,-3-10-217 15</inkml:trace>
  <inkml:trace contextRef="#ctx0" brushRef="#br0" timeOffset="583755.9059">26908 3835 19 0,'0'0'676'16,"0"0"-661"-16,0 0 79 15,0 0-44-15,0 0-20 16,0 0-30-16,101-35 0 15,-54 29 4-15,0 0-1 16,0-2-3-16,0-1 0 16,-5-2-19-16,-2-2-26 15,-6 0-76-15,-5-3-6 0,-8-3 23 16,-6-3-64 0,-8-3 157-16,-5-3 11 0,-2-4 54 15,0 2 91 1,0 2-53-16,-2 8-1 0,-1 11 45 15,2 4-40 1,1 5-28-16,0 0-50 0,0 0-2 16,0 20-20-1,0 13 6-15,3 10-2 0,6 6 33 16,2 2-15-16,0 0 9 0,0-1 4 16,-1-1-30-1,-3-3 25-15,-2-5-26 0,-2-7 0 16,0-8 2-1,-2-9-1-15,-1-9-1 0,3-5 0 16,-3-3 5 0,0 0 15-16,0-3-20 0,0-14 1 15,0-8 10-15,0-8-10 16,7-4-1-16,7 0 0 16,4 5 4-1,0 5-17-15,3 11 13 0,-4 13 0 16,0 3-6-1,2 2 6-15,-2 16-5 0,1 6 4 16,-1 4 1 0,0-2 4-16,1 2-4 0,-3-3 0 15,1-4-1-15,-4 0 1 0,-4-5-3 16,-4-4-134 0,-4-12-229-16</inkml:trace>
  <inkml:trace contextRef="#ctx0" brushRef="#br0" timeOffset="584226.0529">27873 3835 421 0,'0'0'128'15,"0"0"-100"-15,0 0 53 0,88 0 0 16,-63-8-49 0,-3-2-8-16,-5-2 9 15,-5 0-27-15,-6-2 15 0,-5-3 6 16,-1-3-26-16,0 0 34 16,-1-2-33-16,-14 2 2 15,0 2 45-15,-4 4-8 16,2 4 3-16,-1 7 4 15,-1 3-18-15,-1 3 17 16,0 19-47-16,-1 5 3 16,6 6 21-16,4 2-21 15,7 1 21-15,4-5-3 16,0-1-21-16,3-4 29 0,10-4-29 16,5-2 0-1,2-5 11-15,2-5-4 0,2-2-6 16,4-8-1-1,3 0 8-15,5 0-22 0,3-5 7 16,2-8-94 0,3-2-8-16,0-5-146 0,-3-2-53 15</inkml:trace>
  <inkml:trace contextRef="#ctx0" brushRef="#br0" timeOffset="584566.159">28365 3732 217 0,'0'0'209'16,"0"0"-132"-16,0 0 40 0,0 0 39 15,0 0-54 1,0 0-30-16,-40-65-5 0,21 65-58 16,-3 7 8-1,0 11 4-15,1 8-19 0,3 3 35 16,4 4-29-16,7-2-5 16,7 0 35-16,0-1-25 15,11-5 0-15,10-4-6 16,1-2-1-1,3-6 6-15,-3-7-12 0,0-1 0 16,-1-5 16 0,-2 0-13-16,-1-8 6 0,-4-8-4 15,-3-3 0-15,-3-3 27 0,-5-4-22 16,-3-1-3 0,0 0 23-16,0-1-27 0,-3 6-3 15,-6 2 0 1,-6 6-18-16,0 4 18 0,-4 5-108 15,2 1-94 1,4 1-291-16</inkml:trace>
  <inkml:trace contextRef="#ctx0" brushRef="#br0" timeOffset="586072.8203">28612 3676 922 0,'0'0'3'0,"0"0"70"0,0 0-19 15,0 0-16-15,0 0 11 16,0 0-43-16,78 8 4 16,-52 18 4-16,-1 3-14 15,-1 3 44-15,-2-3-29 16,-4 2-8-16,-6-4 15 15,-5-3-14-15,-5-4-8 16,-2-6 0-16,0-6 0 16,0-4 5-16,0-2-5 15,-6-2 0-15,0 0 13 16,-1 0-10-16,0-9 1 16,3-7-2-16,2-6 9 15,2-2-17-15,0 0 6 16,5 2 0-16,9 0-7 15,3 5 7-15,1 3 0 0,3 3-3 16,0 1 7 0,4 3-13-16,-1-1 9 0,5 1 0 15,-1 0-1-15,-1 1 3 16,-5-2-2-16,-4 3 0 16,-3-2 4-16,-4-1-2 15,-1-2-2-15,-3-1 0 16,-1 1 1-16,-1-4 0 15,-2 1-1-15,-3 1 0 16,0-2 6-16,0 2-6 16,-8 0 0-16,-4 4 0 15,-1 3 7-15,1 3-7 0,0 2 0 16,0 0-2-16,0 17 4 16,-3 8-7-16,2 8 5 15,3 3 0-15,7 1 15 16,3-1-12-16,0-2-1 15,8-5-2-15,6-2 7 16,2-6-2-16,1-3-5 16,-3-4 0-16,2-8 1 15,-2-3 1-15,-2-3-2 16,2 0 0-16,1 0 5 16,0-9-7-16,2-8 2 15,-1-7-27-15,0-2 26 16,-3-4-37-16,1-4 24 0,-2-2 10 15,-2 5 4-15,0 4-6 16,-2 10 6-16,-3 7 0 16,-2 6 4-16,1 1-2 15,0 3-2-15,2 4 0 16,2 16 1-16,3 5-9 0,-1 9 8 16,-3 0 0-16,2 2 15 15,-2-3-12-15,-1-2-2 16,-1-3-1-16,-4-5 7 15,-1 0-8-15,0-11 1 16,0-3 0-16,0-5 1 16,0-4 2-16,0 0-3 15,0 0 9-15,0-6-7 16,0-11 9-16,0-5-11 16,0-3 0-16,0-4-1 15,0-4 1-15,13-4 0 0,3 4 0 16,1 0 7-16,3 8-13 15,-1 3 6-15,0 9 0 16,-2 5-7-16,-1 6 7 16,-2 2-3-16,2 0 2 15,-1 17 0-15,3 8-14 16,-4 8 15-16,0-1 0 16,0 3 5-16,-3-7-3 15,0 0-2-15,-3-3 0 16,-5-5 5-16,-2-6-9 15,-1-1 4-15,0-9 0 16,0-1 1-16,0 0 1 0,0-3-2 16,0 0 1-1,0 0 6-15,0-6 17 0,0-11-24 16,0-3 0-16,2-7 7 16,4-1-4-16,6-5-3 15,4-2 0-15,5 2 7 16,0 2-4-16,-1 11-3 15,-1 4 0-15,-6 8-6 16,1 5 6-16,-4 3 0 16,2 0-1-16,-2 17 3 15,2 10-5-15,0 1 3 16,-1 0 0-16,-4-1-2 16,0-1 5-16,-2-3-3 0,-2-3 0 15,-2-5-14 1,3-2-25-16,-1-3-117 0,1-7-114 15,8-3-162-15</inkml:trace>
  <inkml:trace contextRef="#ctx0" brushRef="#br0" timeOffset="586197.741">30235 3924 544 0,'0'0'0'0,"0"0"-146"16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1T09:41:34.0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10176 1080 167 0,'0'0'0'0,"0"0"359"16,0 0-359-16,0 0 161 0,0 0-161 0,0 0 123 16,0 0-123-16,0 0 88 0,0 0-88 0,0 0 105 15,0 0-105-15,0 0 80 0,0 0-80 0,0 0 61 16,0 0-61-16,0-46 60 0,0 46-60 0,0-5 69 0,0 5-69 0,0-4 71 15,0 4-71-15,0-5 53 0,0 5-53 16,0-1 47-16,0 1-47 0,-17-3 30 0,17 3-30 0,-18-2 22 16,18 2-22-16,-35 0 9 0,35 0-9 0,-50 0 8 15,50 0-8-15,-52 0 2 0,52 0-2 0,-68 5 8 16,68-5-8-16,-61 19 4 0,61-19-4 0,-59 26 7 16,59-26-7-16,-44 32 9 0,44-32-9 0,-35 31 3 15,35-31-3-15,-14 28 3 0,14-28-3 0,-3 27 0 16,3-27 0-16,0 23-9 0,0-23 9 0,3 21-3 15,-3-21 3-15,49 20 0 0,-49-20 0 0,62 18 6 16,-62-18-6-16,67 21 0 0,-67-21 0 0,76 21 2 16,-76-21-2-16,62 25 1 0,-62-25-1 0,67 27 2 0,-67-27-2 15,53 31 0-15,-53-31 0 0,35 28 1 16,-35-28-1-16,17 30 6 0,-17-30-6 0,9 29 0 0,-9-29 0 16,0 30-4-16,0-30 4 0,0 28 0 0,0-28 0 15,-17 24 7-15,17-24-7 0,-44 26 4 0,44-26-4 0,-50 21 7 16,50-21-7-16,-62 18 4 0,62-18-4 0,-58 11 0 15,58-11 0-15,-62 9 4 0,62-9-4 0,-43 4 0 16,43-4 0-16,-36 4-1 0,36-4 1 0,-41 0-28 16,41 0 28-16,-26 0-140 0,26 0 140 0,-26-8-231 15,26 8 231-15,-9-20-507 0,9 20 507 0</inkml:trace>
  <inkml:trace contextRef="#ctx0" brushRef="#br0" timeOffset="500.1481">10624 1370 732 0,'0'0'0'0,"0"0"98"0,0 0-98 0,0 0 142 15,0 0-142-15,0 0 82 0,0 0-82 0,0 0 44 16,0 0-44-16,0 0 66 0,0 0-66 0,0 0 46 16,0 0-46-16,179 3 48 0,-179-3-48 0,35 0 43 15,-35 0-43-15,26 0 35 0,-26 0-35 0,26 0 28 0,-26 0-28 16,18-10 29-16,-18 10-29 0,15-13 23 0,-15 13-23 16,8-15 23-16,-8 15-23 0,0-17 33 0,0 17-33 0,0-15 30 15,0 15-30-15,0-18 28 0,0 18-28 0,0-16 22 16,0 16-22-16,0-15 23 0,0 15-23 0,0-20 17 15,0 20-17-15,-23-12 13 0,23 12-13 0,-26-13 8 16,26 13-8-16,-27-8 1 0,27 8-1 0,-26-4 2 16,26 4-2-16,-26 0 3 0,26 0-3 0,-18 0 0 15,18 0 0-15,-26 12 3 0,26-12-3 0,-33 40 0 16,33-40 0-16,-26 50-1 0,26-50 1 0,-17 56 0 16,17-56 0-16,0 61-1 0,0-61 1 0,0 48-2 15,0-48 2-15,0 47 0 0,0-47 0 0,8 37 0 16,-8-37 0-16,35 27 2 0,-35-27-2 0,44 23-2 0,-44-23 2 15,41 14 2-15,-41-14-2 0,53 11 2 0,-53-11-2 16,50 7 0-16,-50-7 0 0,52 2 0 0,-52-2 0 0,53 0-9 16,-53 0 9-16,41 0-108 0,-41 0 108 0,35-9-195 15,-35 9 195-15,27-27-353 0,-27 27 353 0</inkml:trace>
  <inkml:trace contextRef="#ctx0" brushRef="#br0" timeOffset="968.9873">11171 1358 871 0,'0'0'0'0,"0"0"144"0,0 0-144 0,0 0 206 16,0 0-206-16,0 0 86 0,0 0-86 0,0 0 42 15,0 0-42-15,0 0 34 0,0 0-34 0,0 0 28 16,0 0-28-16,71-40 22 0,-71 40-22 0,49 0 23 0,-49 0-23 0,44 17 19 16,-44-17-19-16,53 35 17 0,-53-35-17 0,58 40 21 15,-58-40-21-15,36 47 18 0,-36-47-18 0,35 49 10 16,-35-49-10-16,32 43 9 0,-32-43-9 0,3 43 1 15,-3-43-1-15,0 28 2 0,0-28-2 0,0 19 0 16,0-19 0-16,0 12 4 0,0-12-4 0,0 1 5 16,0-1-5-16,-9 0 14 0,9 0-14 0,-18 0 38 15,18 0-38-15,-17-7 36 0,17 7-36 0,-26-22 11 16,26 22-11-16,-27-31 7 0,27 31-7 0,-17-43 1 16,17 43-1-16,-9-45 1 0,9 45-1 0,0-47 3 15,0 47-3-15,0-45 0 0,0 45 0 0,0-34 2 16,0 34-2-16,17-28 0 0,-17 28 0 0,36-17 0 15,-36 17 0-15,43-10-2 0,-43 10 2 0,41-5-2 16,-41 5 2-16,44 0-4 0,-44 0 4 0,44 0-5 0,-44 0 5 16,59 13-3-16,-59-13 3 0,44 24-2 0,-44-24 2 15,52 30 0-15,-52-30 0 0,41 32 0 0,-41-32 0 0,27 35 0 16,-27-35 0-16,17 29 0 0,-17-29 0 0,9 29 0 16,-9-29 0-16,0 24 0 0,0-24 0 0,0 18 0 15,0-18 0-15,0 16-1 0,0-16 1 0,0 12-2 16,0-12 2-16,0 12-6 0,0-12 6 0,-26 8-91 15,26-8 91-15,-35 2-223 0,35-2 223 0,-41 0-318 16,41 0 318-16,-44-14-785 0,44 14 785 0</inkml:trace>
  <inkml:trace contextRef="#ctx0" brushRef="#br0" timeOffset="1192.3426">11704 940 1019 0,'0'0'0'0,"0"0"223"15,0 0-223-15,0 0 188 0,0 0-188 0,0 0 70 16,0 0-70-16,0 0 20 0,0 0-20 0,0 0 12 16,0 0-12-16,0 0 0 0,0 0 0 0,26-13-2 0,-26 13 2 0,0 0-83 15,0 0 83-15,0 0-326 0,0 0 326 0,0 0-1077 16,0 0 1077-16</inkml:trace>
  <inkml:trace contextRef="#ctx0" brushRef="#br0" timeOffset="1942.589">12409 1481 1046 0,'0'0'0'0,"0"0"87"16,0 0-87-16,0 0 141 0,0 0-141 0,0 0 65 15,0 0-65-15,0 0 3 0,0 0-3 0,0 0 1 0,0 0-1 16,0 0 3-16,0 0-3 0,164 0 4 0,-164 0-4 16,41 0 6-16,-41 0-6 0,35-9 5 0,-35 9-5 0,18-9 8 15,-18 9-8-15,17-11 3 0,-17 11-3 0,9-20 10 16,-9 20-10-16,9-20 10 0,-9 20-10 0,0-23 17 16,0 23-17-16,0-34 16 0,0 34-16 0,0-33 16 15,0 33-16-15,-35-35 13 0,35 35-13 0,-53-29 14 16,53 29-14-16,-50-21 16 0,50 21-16 0,-61-9 10 15,61 9-10-15,-50 0 15 0,50 0-15 0,-52 0 8 16,52 0-8-16,-36 23 2 0,36-23-2 0,-26 44 2 16,26-44-2-16,-15 58 2 0,15-58-2 0,0 63 1 15,0-63-1-15,0 68 6 0,0-68-6 0,24 59 11 0,-24-59-11 16,61 50 9-16,-61-50-9 0,68 41 10 16,-68-41-10-16,70 27 9 0,-70-27-9 0,76 18 8 0,-76-18-8 15,61 10 14-15,-61-10-14 0,68 0 8 0,-68 0-8 16,61 0 14-16,-61 0-14 0,50 0 9 0,-50 0-9 0,53-19 11 15,-53 19-11-15,35-27 16 0,-35 27-16 0,32-36 16 16,-32 36-16-16,9-46 12 0,-9 46-12 0,9-57 8 16,-9 57-8-16,0-64 3 0,0 64-3 0,0-63 4 15,0 63-4-15,-18-59 2 0,18 59-2 0,-32-42 7 16,32 42-7-16,-27-22 14 0,27 22-14 0,-8-14 15 16,8 14-15-16,-9-3 9 0,9 3-9 0,0 0 1 15,0 0-1-15,0 0 0 0,0 0 0 0,0 0-10 16,0 0 10-16,0 27-17 0,0-27 17 0,35 44-1 0,-35-44 1 15,59 50 0-15,-59-50 0 0,61 58 1 16,-61-58-1-16,59 51 0 0,-59-51 0 0,52 49 1 0,-52-49-1 16,35 42 0-16,-35-42 0 0,33 40 0 0,-33-40 0 15,8 32-1-15,-8-32 1 0,0 30-3 0,0-30 3 0,0 29-3 16,0-29 3-16,-41 25-1 0,41-25 1 16,-61 23 1-16,61-23-1 0,-85 18-3 0,85-18 3 0,-85 17 0 15,85-17 0-15,-96 11-2 0,96-11 2 0,-94 4-46 16,94-4 46-16,-94 0-124 0,94 0 124 0,-88-3-426 15,88 3 426-15</inkml:trace>
  <inkml:trace contextRef="#ctx0" brushRef="#br0" timeOffset="2958.5509">14350 1476 846 0,'0'0'0'0,"0"0"144"15,0 0-144-15,0 0 153 0,0 0-153 0,0 0 74 16,0 0-74-16,275-59 66 0,-275 59-66 0,76-1 58 16,-76 1-58-16,61 0 34 0,-61 0-34 0,59 9 20 15,-59-9-20-15,44 33 25 0,-44-33-25 0,44 48 19 16,-44-48-19-16,41 60 30 0,-41-60-30 0,26 57 20 16,-26-57-20-16,26 55 16 0,-26-55-16 0,18 50 16 0,-18-50-16 0,18 38 9 15,-18-38-9-15,8 34 6 0,-8-34-6 0,0 15 5 16,0-15-5-16,0 5 8 0,0-5-8 0,0 0 9 15,0 0-9-15,0 0 26 0,0 0-26 0,0 0 53 16,0 0-53-16,0-4 46 0,0 4-46 0,0-25 36 16,0 25-36-16,-8-35 4 0,8 35-4 0,-18-43 1 15,18 43-1-15,-26-56 5 0,26 56-5 0,-9-59 2 16,9 59-2-16,-9-61 0 0,9 61 0 0,0-56-2 16,0 56 2-16,0-45-3 0,0 45 3 0,0-37-4 15,0 37 4-15,0-21-30 0,0 21 30 0,35-13-45 16,-35 13 45-16,27-2-119 0,-27 2 119 0,49 0-228 15,-49 0 228-15,44 0-376 0,-44 0 376 0</inkml:trace>
  <inkml:trace contextRef="#ctx0" brushRef="#br0" timeOffset="3603.9733">15544 1561 679 0,'0'0'0'0,"0"0"37"0,0 0-37 0,0 0 180 16,0 0-180-16,0 0 129 0,0 0-129 0,0 0 82 16,0 0-82-16,0 0 96 0,0 0-96 0,0 0 63 15,0 0-63-15,240 27 80 0,-240-27-80 0,35-3 53 16,-35 3-53-16,32-15 38 0,-32 15-38 0,18-21 42 0,-18 21-42 0,17-19 32 31,-17 19-32-31,0-24 23 0,0 24-23 0,0-25 17 16,0 25-17-16,0-24 11 0,0 24-11 0,0-28 13 15,0 28-13-15,-41-24 6 0,41 24-6 0,-44-16 9 0,44 16-9 16,-52-11 9-16,52 11-9 0,-50 0 11 0,50 0-11 0,-53 0 3 16,53 0-3-16,-44 19 2 0,44-19-2 0,-41 43 0 15,41-43 0-15,-26 54 1 0,26-54-1 0,-9 59 0 16,9-59 0-16,0 62 0 0,0-62 0 0,0 55 0 16,0-55 0-16,27 46 4 0,-27-46-4 0,58 39 0 15,-58-39 0-15,70 28 6 0,-70-28-6 0,77 18 3 16,-77-18-3-16,79 7 11 0,-79-7-11 0,76 0 11 15,-76 0-11-15,85 0 12 0,-85 0-12 0,70-15 8 16,-70 15-8-16,58-24 8 0,-58 24-8 0,53-28 2 16,-53 28-2-16,26-28 7 0,-26 28-7 0,18-38 4 15,-18 38-4-15,0-45 4 0,0 45-4 0,0-55 2 16,0 55-2-16,0-59 1 0,0 59-1 0,-26-58 1 0,26 58-1 16,-36-48 1-16,36 48-1 0,-26-32 6 15,26 32-6-15,-23-15 7 0,23 15-7 0,-9-8 2 0,9 8-2 16,0 0 4-16,0 0-4 0,0 0 0 0,0 0 0 15,0 12-9-15,0-12 9 0,15 35-10 0,-15-35 10 16,43 47-2-16,-43-47 2 0,53 53 2 0,-53-53-2 16,67 51 0-16,-67-51 0 0,62 52 1 0,-62-52-1 0,67 46 0 15,-67-46 0-15,62 38 1 0,-62-38-1 0,49 36 1 16,-49-36-1-16,27 28-1 0,-27-28 1 0,17 23 0 16,-17-23 0-16,0 20-2 0,0-20 2 0,0 19-3 15,0-19 3-15,-26 18 0 0,26-18 0 0,-50 10 4 16,50-10-4-16,-52 7 1 0,52-7-1 0,-62 4 6 15,62-4-6-15,-67 0 3 0,67 0-3 0,-62 0 0 16,62 0 0-16,-67-17-10 0,67 17 10 0,-61-22-53 0,61 22 53 0,-50-28-190 16,50 28 190-16,-27-27-309 0,27 27 309 0,-8-32-507 15,8 32 507-15</inkml:trace>
  <inkml:trace contextRef="#ctx0" brushRef="#br0" timeOffset="3853.9909">16600 1471 861 0,'0'0'0'0,"0"0"269"0,0 0-269 0,0 0 224 16,0 0-224-16,0 0 154 0,0 0-154 0,0 0 55 15,0 0-55-15,0 0 21 0,0 0-21 0,0 0 13 16,0 0-13-16,50 67 21 0,-50-67-21 0,27 46 42 16,-27-46-42-16,17 55 24 0,-17-55-24 0,9 53 7 0,-9-53-7 15,9 54 12-15,-9-54-12 0,0 47 2 0,0-47-2 16,0 40 2-16,0-40-2 0,0 32 1 0,0-32-1 0,0 20 0 15,0-20 0-15,0 14-1 0,0-14 1 0,0 10-3 16,0-10 3-16,-9 0-48 0,9 0 48 0,-26 0-139 16,26 0 139-16,-41-14-277 0,41 14 277 0,-53-47-590 15,53 47 590-15</inkml:trace>
  <inkml:trace contextRef="#ctx0" brushRef="#br0" timeOffset="4057.1925">16513 1187 989 0,'0'0'0'0,"0"0"185"0,0 0-185 0,0 0 239 16,0 0-239-16,0 0 135 0,0 0-135 0,0 0 53 16,0 0-53-16,0 0 20 0,0 0-20 0,0 0 7 15,0 0-7-15,26-60 0 0,-26 60 0 0,0 0-1 16,0 0 1-16,0 0-108 0,0 0 108 0,0 0-386 15,0 0 386-15</inkml:trace>
  <inkml:trace contextRef="#ctx0" brushRef="#br0" timeOffset="4530.8496">17760 1520 1020 0,'0'0'0'0,"0"0"224"16,0 0-224-16,0 0 162 0,0 0-162 0,0 0 168 15,0 0-168-15,-293 1 31 0,293-1-31 0,-103 20 11 16,103-20-11-16,-84 25 10 0,84-25-10 0,-80 27 10 0,80-27-10 0,-58 30 5 16,58-30-5-16,-26 24 3 0,26-24-3 0,-18 28 0 15,18-28 0-15,0 27-5 0,0-27 5 0,9 26-6 16,-9-26 6-16,67 28-3 0,-67-28 3 0,88 31 0 16,-88-31 0-16,102 24 1 0,-102-24-1 0,112 26 6 0,-112-26-6 0,93 21 3 15,-93-21-3-15,71 16 0 0,-71-16 0 0,49 13 0 16,-49-13 0-16,18 9 0 0,-18-9 0 0,0 6-4 15,0-6 4-15,0 8 0 0,0-8 0 0,0 7 1 16,0-7-1-16,-50 11 2 0,50-11-2 0,-70 9 7 16,70-9-7-16,-94 7 3 0,94-7-3 0,-93 0 5 15,93 0-5-15,-106 0 0 0,106 0 0 0,-94 0 0 16,94 0 0-16,-93-17-37 0,93 17 37 0,-70-28-145 16,70 28 145-16,-50-32-242 0,50 32 242 0,-35-34-486 15,35 34 486-15</inkml:trace>
  <inkml:trace contextRef="#ctx0" brushRef="#br0" timeOffset="4843.3083">18076 1378 983 0,'0'0'0'0,"0"0"163"0,0 0-163 0,0 0 302 16,0 0-302-16,0 0 158 0,0 0-158 0,0 0 83 15,0 0-83-15,0 0 43 0,0 0-43 0,0 0 20 16,0 0-20-16,8-33 2 0,-8 33-2 0,0 35 0 16,0-35 0-16,9 60 0 0,-9-60 0 0,18 76 1 15,-18-76-1-15,26 77 11 0,-26-77-11 0,26 74 8 16,-26-74-8-16,36 70 6 0,-36-70-6 0,32 64 1 16,-32-64-1-16,26 53 1 0,-26-53-1 0,26 41 3 15,-26-41-3-15,9 33 0 0,-9-33 0 0,9 21 0 0,-9-21 0 0,0 14-1 16,0-14 1-16,0 6-14 15,0-6 14-15,0 6-70 0,0-6 70 0,-53 0-120 0,53 0 120 0,-67 0-381 16,67 0 381-16,-88-16-861 0,88 16 861 0</inkml:trace>
  <inkml:trace contextRef="#ctx0" brushRef="#br0" timeOffset="5707.8601">17640 1756 987 0,'0'0'0'0,"0"0"114"0,0 0-114 0,0 0 219 15,0 0-219-15,0 0 56 0,0 0-56 0,0 0 13 16,0 0-13-16,257-67 23 0,-257 67-23 0,111-19 26 0,-111 19-26 0,112-18 15 16,-112 18-15-16,128-15 5 0,-128 15-5 15,120-14 0-15,-120 14 0 0,129-10-4 0,-129 10 4 0,120-8-10 16,-120 8 10-16,120-5-161 0,-120 5 161 0,97-7-250 16,-97 7 250-16,85-8-228 0,-85 8 228 0,61-5-149 15,-61 5 149-15,41-7-63 0,-41 7 63 0,26-7 0 16,-26 7 0-16,0-1 42 0,0 1-42 0,0-4 171 15,0 4-171-15,0-3 189 0,0 3-189 0,0-1 138 16,0 1-138-16,-8-4 82 0,8 4-82 0,-36 0 44 16,36 0-44-16,-49 0 31 0,49 0-31 0,-53 0 60 15,53 0-60-15,-76 12 49 0,76-12-49 0,-70 23 39 16,70-23-39-16,-76 35 30 0,76-35-30 0,-62 41 14 16,62-41-14-16,-50 43 14 0,50-43-14 0,-26 46 11 0,26-46-11 0,-9 47 12 15,9-47-12-15,0 40 0 0,0-40 0 0,9 34-1 16,-9-34 1-16,50 22-1 0,-50-22 1 0,52 16 0 15,-52-16 0-15,53 7 2 0,-53-7-2 0,50 0 0 0,-50 0 0 16,35 0 7-16,-35 0-7 0,35-2 4 0,-35 2-4 16,26-27 0-16,-26 27 0 0,24-35-7 0,-24 35 7 0,9-44-13 15,-9 44 13-15,0-50-19 0,0 50 19 0,0-52-5 16,0 52 5-16,0-58 0 0,0 58 0 0,0-58 4 16,0 58-4-16,0-52 8 0,0 52-8 0,8-42 10 15,-8 42-10-15,27-27 8 0,-27 27-8 0,44-15 12 16,-44 15-12-16,41 0 7 0,-41 0-7 0,44 0 5 15,-44 0-5-15,52 1 6 0,-52-1-6 0,68 36 6 16,-68-36-6-16,61 51 10 0,-61-51-10 0,67 60 28 16,-67-60-28-16,53 65 24 0,-53-65-24 0,41 64 16 15,-41-64-16-15,26 59 8 0,-26-59-8 0,18 50 7 16,-18-50-7-16,9 38 4 0,-9-38-4 0,8 21 0 16,-8-21 0-16,0 15 0 0,0-15 0 0,0 5 1 15,0-5-1-15,0 0 2 0,0 0-2 0,0 0 6 0,0 0-6 16,9-3 11-16,-9 3-11 0,9-24 9 0,-9 24-9 15,9-37 2-15,-9 37-2 0,26-47 1 0,-26 47-1 0,24-47 1 16,-24 47-1-16,35-45 0 0,-35 45 0 0,26-41 1 16,-26 41-1-16,26-33 1 0,-26 33-1 0,18-28 1 15,-18 28-1-15,15-15 1 0,-15 15-1 0,8-10 0 16,-8 10 0-16,0-8 1 0,0 8-1 0,0 0 4 16,0 0-4-16,0 0 4 0,0 0-4 0,0 0 2 15,0 0-2-15,0 0 0 0,0 0 0 0,0 0-4 16,0 0 4-16,18 1-6 0,-18-1 6 0,26 17-6 15,-26-17 6-15,44 26 0 0,-44-26 0 0,50 27 0 16,-50-27 0-16,61 29 1 0,-61-29-1 0,53 32 1 0,-53-32-1 16,41 28 0-16,-41-28 0 0,26 25 0 0,-26-25 0 15,9 22-2-15,-9-22 2 0,0 20-4 0,0-20 4 0,0 24-1 16,0-24 1-16,-35 28 0 0,35-28 0 16,-67 24 4-16,67-24-4 0,-71 25 2 0,71-25-2 0,-76 16 0 15,76-16 0-15,-70 9-2 0,70-9 2 0,-58 0-35 16,58 0 35-16,-53 0-130 0,53 0 130 0,-26-15-263 15,26 15 263-15,0-48-873 0,0 48 873 0</inkml:trace>
  <inkml:trace contextRef="#ctx0" brushRef="#br0" timeOffset="5864.0214">20894 1791 1267 0,'0'0'0'0,"0"0"132"0,0 0-132 0,0 0 203 15,0 0-203-15,0 0 44 0,0 0-44 0,0 0 0 16,0 0 0-16,0 0-9 0,0 0 9 0,0 0-616 16,0 0 616-16</inkml:trace>
  <inkml:trace contextRef="#ctx0" brushRef="#br0" timeOffset="99987.5641">2681 5795 653 0,'0'0'0'0,"0"0"26"16,0 0-26-16,0 0 142 0,0 0-142 0,0 0 112 16,0 0-112-16,0 0 63 0,0 0-63 0,0 0 64 15,0 0-64-15,0 0 49 0,0 0-49 0,0 0 28 16,0 0-28-16,-35 0 32 0,35 0-32 0,0 0 16 15,0 0-16-15,-9 0 6 0,9 0-6 0,0 2 1 16,0-2-1-16,0 2 1 0,0-2-1 0,0 3 0 16,0-3 0-16,32 0-9 0,-32 0 9 0,88 0 0 15,-88 0 0-15,137 0 20 0,-137 0-20 0,205-7 26 16,-205 7-26-16,240-21 12 0,-240 21-12 0,249-19 10 0,-249 19-10 16,252-21 5-16,-252 21-5 0,231-21 0 15,-231 21 0-15,214-20 4 0,-214 20-4 0,172-17 3 0,-172 17-3 16,147-10 0-16,-147 10 0 0,102-12-2 0,-102 12 2 15,70-9 0-15,-70 9 0 0,41-5-1 0,-41 5 1 0,18-1-5 16,-18 1 5-16,0 0-72 0,0 0 72 0,0 0-175 16,0 0 175-16,-9 0-272 0,9 0 272 0</inkml:trace>
  <inkml:trace contextRef="#ctx0" brushRef="#br0" timeOffset="100320.5819">3685 6060 260 0,'0'0'0'0,"0"0"253"16,0 0-253-16,0 0 69 0,0 0-69 0,0 0 165 0,0 0-165 0,0 0 100 15,0 0-100-15,0 0 105 0,0 0-105 0,0 0 62 16,0 0-62-16,-36 0 34 0,36 0-34 0,50 0 34 15,-50 0-34-15,62-4 22 0,-62 4-22 0,85-16 29 16,-85 16-29-16,87-11 27 0,-87 11-27 0,94-12 31 16,-94 12-31-16,88-12 30 0,-88 12-30 0,67-4 13 15,-67 4-13-15,59-3 8 0,-59 3-8 0,35 0 0 16,-35 0 0-16,17 0-3 0,-17 0 3 0,9 0-14 16,-9 0 14-16,0 7-45 0,0-7 45 0,0 19-83 31,0-19 83-31,0 21-120 0,0-21 120 0,-17 19-214 15,17-19 214-15,-33 17-601 0,33-17 601 0</inkml:trace>
  <inkml:trace contextRef="#ctx0" brushRef="#br0" timeOffset="100570.5874">4071 6138 432 0,'0'0'0'0,"0"0"329"0,0 0-329 0,0 0 107 0,0 0-107 0,0 0 212 15,0 0-212-15,0 0 76 0,0 0-76 0,0 0 24 16,0 0-24-16,0 0 15 0,0 0-15 0,-18 55 13 15,18-55-13-15,0 59 38 0,0-59-38 0,9 69 55 16,-9-69-55-16,18 77 48 0,-18-77-48 0,8 89 35 16,-8-89-35-16,15 92 38 0,-15-92-38 0,9 86 30 15,-9-86-30-15,3 85 16 0,-3-85-16 0,6 68 7 16,-6-68-7-16,3 55 5 0,-3-55-5 0,5 44 1 0,-5-44-1 16,3 38 1-16,-3-38-1 0,6 25 0 0,-6-25 0 15,0 23-2-15,0-23 2 0,9 9-27 0,-9-9 27 0,0 0-266 16,0 0 266-16</inkml:trace>
  <inkml:trace contextRef="#ctx0" brushRef="#br0" timeOffset="101403.6967">3761 4705 606 0,'0'0'0'0,"0"0"150"0,0 0-150 0,0 0 91 0,0 0-91 0,0 0 158 15,0 0-158-15,0 0 106 0,0 0-106 0,0 0 71 16,0 0-71-16,0 0 77 0,0 0-77 0,0-123 76 16,0 123-76-16,0-1 42 0,0 1-42 0,-9-6 46 15,9 6-46-15,0-1 42 0,0 1-42 0,0 0 13 16,0 0-13-16,0 0 0 0,0 0 0 0,0 38-29 16,0-38 29-16,0 71 0 0,0-71 0 0,0 107 5 15,0-107-5-15,0 131 5 0,0-131-5 0,0 145 14 16,0-145-14-16,0 141 17 0,0-141-17 0,9 125 7 15,-9-125-7-15,8 108 10 0,-8-108-10 0,18 91 3 16,-18-91-3-16,0 78 2 0,0-78-2 0,9 57 2 16,-9-57-2-16,9 42 2 0,-9-42-2 0,0 32 0 15,0-32 0-15,8 23 0 0,-8-23 0 0,0 19 0 0,0-19 0 16,0 15-6-16,0-15 6 0,0 9-70 0,0-9 70 16,-26 0-323-16,26 0 323 0</inkml:trace>
  <inkml:trace contextRef="#ctx0" brushRef="#br0" timeOffset="102638.115">3702 4676 306 0,'0'0'0'0,"0"0"267"0,0 0-267 0,0 0 85 0,0 0-85 0,0 0 130 16,0 0-130-16,0 0 83 0,0 0-83 0,0 0 112 15,0 0-112-15,0 0 87 0,0 0-87 0,-44-5 83 16,44 5-83-16,0-4 85 0,0 4-85 0,0-4 69 15,0 4-69-15,0-8 54 0,0 8-54 0,9-9 28 16,-9 9-28-16,53-10 11 0,-53 10-11 0,76-15 2 16,-76 15-2-16,102-16 0 0,-102 16 0 0,129-14 3 15,-129 14-3-15,164-16 0 0,-164 16 0 0,181-14 3 16,-181 14-3-16,188-11 2 0,-188 11-2 0,181-7 1 16,-181 7-1-16,164-5 1 0,-164 5-1 0,138-4 0 0,-138 4 0 15,111 0 1-15,-111 0-1 0,76 0 0 0,-76 0 0 16,50 0 0-16,-50 0 0 0,20 0 0 0,-20 0 0 0,6 0 1 15,-6 0-1-15,9 0 1 0,-9 0-1 0,0 0 5 16,0 0-5-16,0 0 7 0,0 0-7 0,0 0 6 16,0 0-6-16,0 0 0 0,0 0 0 0,0 0-1 15,0 0 1-15,0 8-18 0,0-8 18 0,9 23-1 16,-9-23 1-16,8 40 0 0,-8-40 0 0,18 47 0 16,-18-47 0-16,17 53 2 0,-17-53-2 0,27 58 0 15,-27-58 0-15,23 59 1 0,-23-59-1 0,27 54 1 16,-27-54-1-16,17 49 1 0,-17-49-1 0,18 42 0 15,-18-42 0-15,26 32 1 0,-26-32-1 0,9 21 0 16,-9-21 0-16,17 14 0 0,-17-14 0 0,6 6 2 16,-6-6-2-16,3 0 2 0,-3 0-2 0,6 0 1 15,-6 0-1-15,0 0 14 0,0 0-14 0,3 0 17 0,-3 0-17 0,9-20 49 16,-9 20-49-16,9-36 20 0,-9 36-20 16,5-50 4-16,-5 50-4 0,18-62 1 0,-18 62-1 0,9-72 1 15,-9 72-1-15,8-74 1 0,-8 74-1 0,9-70 0 16,-9 70 0-16,18-59 0 0,-18 59 0 0,9-47 1 15,-9 47-1-15,23-35 3 0,-23 35-3 0,18-22 1 16,-18 22-1-16,11-13 2 0,-11 13-2 0,6-7 2 16,-6 7-2-16,0 0 4 0,0 0-4 0,0 0 1 15,0 0-1-15,9 0 0 0,-9 0 0 0,17 14-20 16,-17-14 20-16,18 38-1 0,-18-38 1 0,35 52 0 0,-35-52 0 16,32 64 7-16,-32-64-7 0,35 73 3 15,-35-73-3-15,36 71 1 0,-36-71-1 0,32 73 3 0,-32-73-3 16,35 60 1-16,-35-60-1 0,26 49 2 0,-26-49-2 15,35 36 2-15,-35-36-2 0,27 28 5 0,-27-28-5 16,17 16 3-16,-17-16-3 0,15 10 2 0,-15-10-2 0,9 2 1 16,-9-2-1-16,0 0 2 0,0 0-2 0,3 0 5 15,-3 0-5-15,5 0 9 0,-5 0-9 0,9-12 20 16,-9 12-20-16,27-27 37 0,-27 27-37 0,17-42 6 16,-17 42-6-16,27-49 0 0,-27 49 0 0,23-55 3 15,-23 55-3-15,12-52 2 0,-12 52-2 0,8-53 1 16,-8 53-1-16,6-41 1 0,-6 41-1 0,0-32 4 15,0 32-4-15,0-27 1 0,0 27-1 0,0-18 0 16,0 18 0-16,0-12 0 0,0 12 0 0,0-7 1 16,0 7-1-16,0 0 0 0,0 0 0 0,0 0-1 0,0 0 1 0,0 0-4 15,0 0 4-15,18 0-12 0,-18 0 12 0,44 0-12 16,-44 0 12-16,85 0 0 0,-85 0 0 0,120-3 2 16,-120 3-2-16,146-5 0 0,-146 5 0 15,173-1 3-15,-173 1-3 0,187-4 2 0,-187 4-2 0,181-5 0 16,-181 5 0-16,188-9 0 0,-188 9 0 0,158-8-2 15,-158 8 2-15,143-1-4 0,-143 1 4 0,120-5 0 16,-120 5 0-16,79 0 0 0,-79 0 0 0,59 0 1 16,-59 0-1-16,17 0 0 0,-17 0 0 0,0 0 0 15,0 0 0-15,0 0 0 0,0 0 0 0,0 0-9 16,0 0 9-16,-49 0-102 0,49 0 102 0,-97 0-334 16,97 0 334-16</inkml:trace>
  <inkml:trace contextRef="#ctx0" brushRef="#br0" timeOffset="103423.9984">5710 3854 810 0,'0'0'0'0,"0"0"30"16,0 0-30-16,0 0 262 0,0 0-262 0,0 0 134 15,0 0-134-15,0 0 103 0,0 0-103 0,0 0 34 16,0 0-34-16,0 0 0 0,0 0 0 0,-23 19 0 16,23-19 0-16,0 55 0 0,0-55 0 0,8 63 6 15,-8-63-6-15,24 67 5 0,-24-67-5 0,8 61 5 16,-8-61-5-16,18 52 2 0,-18-52-2 0,9 39 3 16,-9-39-3-16,0 28 1 0,0-28-1 0,9 14 0 15,-9-14 0-15,0 9 4 0,0-9-4 0,0 0 3 0,0 0-3 16,0 0 10-16,0 0-10 0,0 0 42 0,0 0-42 15,0-20 91-15,0 20-91 0,0-33 30 0,0 33-30 0,-27-49 8 16,27 49-8-16,-26-59 4 0,26 59-4 0,-32-70 2 16,32 70-2-16,-21-79 1 0,21 79-1 0,-23-81 1 15,23 81-1-15,-9-83 0 0,9 83 0 0,0-81-2 16,0 81 2-16,0-71-1 0,0 71 1 0,9-60 0 16,-9 60 0-16,44-47-3 0,-44 47 3 0,49-37-6 15,-49 37 6-15,68-25-1 0,-68 25 1 0,61-16 1 0,-61 16-1 0,62-6 0 16,-62 6 0-16,49-3 0 0,-49 3 0 0,36 0-5 15,-36 0 5-15,26 0-6 0,-26 0 6 0,26 12-1 16,-26-12 1-16,9 25-8 0,-9-25 8 0,0 32-3 16,0-32 3-16,0 31-2 0,0-31 2 0,0 31-6 15,0-31 6-15,-26 28 0 0,26-28 0 0,-44 24 0 16,44-24 0-16,-50 15 0 0,50-15 0 0,-53 14 1 16,53-14-1-16,-44 9 0 0,44-9 0 0,-43 4 1 0,43-4-1 15,-41 8 0-15,41-8 0 0,-27 5-1 0,27-5 1 16,-26 2-2-16,26-2 2 0,-15 12-2 0,15-12 2 0,-20 15-5 15,20-15 5-15,-15 28-10 0,15-28 10 16,-17 35-6-16,17-35 6 0,0 49-3 0,0-49 3 0,0 47-1 16,0-47 1-16,0 49-1 0,0-49 1 15,17 45-2-15,-17-45 2 0,50 37-4 0,-50-37 4 0,61 32-1 16,-61-32 1-16,59 23 0 0,-59-23 0 0,53 17-2 16,-53-17 2-16,58 15 0 0,-58-15 0 0,35 9-76 15,-35-9 76-15,35 2-187 0,-35-2 187 0,27 0-381 16,-27 0 381-16</inkml:trace>
  <inkml:trace contextRef="#ctx0" brushRef="#br0" timeOffset="103642.7224">6225 3841 424 0,'0'0'0'0,"0"0"458"16,0 0-458-16,0 0 232 0,0 0-232 0,0 0 193 15,0 0-193-15,0 0 107 0,0 0-107 0,0 0 34 16,0 0-34-16,0 0 6 0,0 0-6 0,26 29 14 15,-26-29-14-15,27 44 31 0,-27-44-31 0,32 50 37 16,-32-50-37-16,29 49 25 0,-29-49-25 0,24 51 9 16,-24-51-9-16,17 43 4 0,-17-43-4 0,18 42 0 15,-18-42 0-15,0 36-1 0,0-36 1 0,0 28-60 16,0-28 60-16,0 5-318 0,0-5 318 0</inkml:trace>
  <inkml:trace contextRef="#ctx0" brushRef="#br0" timeOffset="105096.2753">8022 4632 601 0,'0'0'0'0,"0"0"171"16,0 0-171-16,0 0 217 0,0 0-217 0,0 0 146 16,0 0-146-16,0 0 70 0,0 0-70 0,0 0 118 15,0 0-118-15,0 0 74 0,0 0-74 0,0 0 52 16,0 0-52-16,-3-82 38 0,3 82-38 0,-6 0 0 0,6 0 0 0,-3 20-9 16,3-20 9-16,0 44 0 0,0-44 0 0,0 64 3 15,0-64-3-15,0 75 2 0,0-75-2 0,0 84 8 16,0-84-8-16,0 77 1 0,0-77-1 0,0 71 4 15,0-71-4-15,27 55 2 0,-27-55-2 0,26 42 0 16,-26-42 0-16,26 27 0 0,-26-27 0 0,18 13 1 16,-18-13-1-16,9 4 0 0,-9-4 0 0,9 0 3 15,-9 0-3-15,14 0 16 0,-14 0-16 0,12-27 22 16,-12 27-22-16,17-42 4 0,-17 42-4 0,15-55 2 16,-15 55-2-16,18-64 2 0,-18 64-2 0,17-74 0 15,-17 74 0-15,18-68 0 0,-18 68 0 0,9-65 0 16,-9 65 0-16,8-55 1 0,-8 55-1 0,9-40 0 15,-9 40 0-15,6-28 1 0,-6 28-1 0,3-17 1 0,-3 17-1 16,0-9 2-16,0 9-2 0,9 0 0 0,-9 0 0 16,23 0-9-16,-23 0 9 0,35 26-23 0,-35-26 23 15,59 43 0-15,-59-43 0 0,70 57 3 0,-70-57-3 0,76 61 3 16,-76-61-3-16,79 63 0 0,-79-63 0 0,76 70 3 16,-76-70-3-16,70 54 1 0,-70-54-1 0,68 47 1 15,-68-47-1-15,52 37 0 0,-52-37 0 0,41 22 0 16,-41-22 0-16,21 15 3 0,-21-15-3 0,15 5 2 15,-15-5-2-15,8 2 1 0,-8-2-1 0,0 0 7 16,0 0-7-16,0 0 13 0,0 0-13 0,9-17 20 16,-9 17-20-16,9-32 7 0,-9 32-7 0,9-42 0 15,-9 42 0-15,8-50 0 0,-8 50 0 0,9-53 1 0,-9 53-1 16,9-58 0-16,-9 58 0 0,9-47 1 16,-9 47-1-16,17-39-1 0,-17 39 1 0,15-32-1 0,-15 32 1 0,12-19-1 15,-12 19 1-15,14-16 0 0,-14 16 0 16,27-6-9-16,-27 6 9 0,35 0-9 0,-35 0 9 0,50 0-6 15,-50 0 6-15,61 0-1 0,-61 0 1 0,76 6-1 16,-76-6 1-16,79 9 0 0,-79-9 0 0,103 3 0 16,-103-3 0-16,120 0 2 0,-120 0-2 0,137 0 2 15,-137 0-2-15,146 0 1 0,-146 0-1 0,156-7 1 16,-156 7-1-16,169-13 4 0,-169 13-4 0,155-15 1 16,-155 15-1-16,120-10 0 0,-120 10 0 0,94-9-2 15,-94 9 2-15,44-8 0 0,-44 8 0 0,18-5 0 16,-18 5 0-16,0-1-4 0,0 1 4 0,0 0-16 0,0 0 16 15,-18 0-78-15,18 0 78 0,-76 0-195 16,76 0 195-16,-97 0-525 0,97 0 525 0</inkml:trace>
  <inkml:trace contextRef="#ctx0" brushRef="#br0" timeOffset="105788.7119">8640 3814 840 0,'0'0'0'0,"0"0"79"16,0 0-79-16,0 0 210 0,0 0-210 0,0 0 97 15,0 0-97-15,0 0 13 0,0 0-13 0,0 0 2 0,0 0-2 16,0 0 0-16,0 0 0 0,0 121 10 16,0-121-10-16,0 56 1 0,0-56-1 0,8 54 9 0,-8-54-9 0,18 49 8 15,-18-49-8-15,23 38 6 0,-23-38-6 0,9 31 9 16,-9-31-9-16,18 18 8 0,-18-18-8 0,9 9 5 16,-9-9-5-16,0 4 6 0,0-4-6 0,0 0 9 15,0 0-9-15,0 0 19 0,0 0-19 0,8-3 72 16,-8 3-72-16,0-21 63 0,0 21-63 0,0-38 13 15,0 38-13-15,0-41 3 0,0 41-3 0,0-49 1 16,0 49-1-16,0-59 1 0,0 59-1 0,0-63 1 16,0 63-1-16,-8-66 0 0,8 66 0 0,-18-66 1 15,18 66-1-15,0-62 1 0,0 62-1 0,0-50 0 0,0 50 0 16,0-45 0-16,0 45 0 0,0-37-3 16,0 37 3-16,35-26-1 0,-35 26 1 0,35-23-9 0,-35 23 9 15,50-8-3-15,-50 8 3 0,44-7-3 0,-44 7 3 16,44 0-2-16,-44 0 2 0,41 0-5 0,-41 0 5 0,26 3-4 15,-26-3 4-15,18 23-5 0,-18-23 5 0,0 19-7 16,0-19 7-16,0 28-11 0,0-28 11 0,0 32-13 16,0-32 13-16,-44 31-10 0,44-31 10 0,-50 27-6 15,50-27 6-15,-53 23-9 0,53-23 9 0,-49 22-14 16,49-22 14-16,-44 15-10 0,44-15 10 0,-27 12-10 16,27-12 10-16,-26 6-6 0,26-6 6 0,-18 8-4 15,18-8 4-15,-14 8-2 0,14-8 2 0,-9 8-1 16,9-8 1-16,-3 12-3 0,3-12 3 0,0 17-7 15,0-17 7-15,0 21-5 0,0-21 5 0,0 29-2 16,0-29 2-16,35 34 0 0,-35-34 0 0,53 35 0 0,-53-35 0 16,67 35 2-16,-67-35-2 0,62 35 0 0,-62-35 0 15,61 36 1-15,-61-36-1 0,50 28 0 0,-50-28 0 0,44 28-1 16,-44-28 1-16,41 26-3 0,-41-26 3 16,9 18-158-16,-9-18 158 0,0 9-386 0,0-9 386 0</inkml:trace>
  <inkml:trace contextRef="#ctx0" brushRef="#br0" timeOffset="106148.2213">9275 3956 863 0,'0'0'0'0,"0"0"119"0,0 0-119 0,0 0 154 16,0 0-154-16,0 0 79 0,0 0-79 0,284-97 65 15,-284 97-65-15,67-5 68 0,-67 5-68 0,35 0 39 16,-35 0-39-16,26 0 9 0,-26 0-9 0,9 11 0 16,-9-11 0-16,0 29 2 0,0-29-2 0,0 38 1 15,0-38-1-15,-17 43 2 0,17-43-2 0,-62 48 2 16,62-48-2-16,-67 50 0 0,67-50 0 0,-70 44 4 16,70-44-4-16,-59 34 2 0,59-34-2 0,-35 20 1 15,35-20-1-15,-18 11 2 0,18-11-2 0,0 3 4 16,0-3-4-16,0 0 5 0,0 0-5 0,0 0 6 15,0 0-6-15,0 0 5 0,0 0-5 0,44 0 13 0,-44 0-13 0,76 0 12 16,-76 0-12-16,85-7 7 0,-85 7-7 0,97-7 3 16,-97 7-3-16,102 0 0 0,-102 0 0 0,112 0 0 15,-112 0 0-15,111 0-12 0,-111 0 12 0,102 0-197 16,-102 0 197-16,62 5-586 0,-62-5 586 0</inkml:trace>
  <inkml:trace contextRef="#ctx0" brushRef="#br0" timeOffset="107653.2703">10571 4565 353 0,'0'0'0'0,"0"0"132"0,0 0-132 0,0 0 170 16,0 0-170-16,0 0 137 0,0 0-137 0,0 0 106 15,0 0-106-15,0 0 83 0,0 0-83 0,0 0 64 16,0 0-64-16,0 0 64 0,0 0-64 0,18-31 59 15,-18 31-59-15,9-9 59 0,-9 9-59 0,26-10 40 16,-26 10-40-16,41-13 16 0,-41 13-16 0,53-11 6 16,-53 11-6-16,76-11 2 0,-76 11-2 0,93-10 1 15,-93 10-1-15,106-6 4 0,-106 6-4 0,102-3 0 0,-102 3 0 0,103-1 0 16,-103 1 0-16,79 0-2 0,-79 0 2 16,49 0 0-16,-49 0 0 0,27 0 1 0,-27 0-1 15,9-4 1-15,-9 4-1 0,8 0 0 0,-8 0 0 0,0-3 4 16,0 3-4-16,0 0 9 0,0 0-9 0,0-1 9 15,0 1-9-15,0-3 8 0,0 3-8 0,0-6 6 16,0 6-6-16,0-7 1 0,0 7-1 0,0-7 0 16,0 7 0-16,0-5 1 0,0 5-1 0,0-3 0 15,0 3 0-15,0 0 0 0,0 0 0 0,0 0-2 16,0 0 2-16,0 0-20 0,0 0 20 0,0 32-12 31,0-32 12-31,0 49 0 0,0-49 0 0,33 59-1 0,-33-59 1 0,35 67 0 16,-35-67 0-16,44 68 3 0,-44-68-3 0,52 67 1 15,-52-67-1-15,50 59 0 0,-50-59 0 0,35 49 1 16,-35-49-1-16,35 37 1 0,-35-37-1 0,18 26 1 16,-18-26-1-16,9 12 3 0,-9-12-3 0,0 7 0 15,0-7 0-15,0 0 6 0,0 0-6 0,0 0 20 16,0 0-20-16,0-15 37 0,0 15-37 0,0-34 21 16,0 34-21-16,0-40 8 0,0 40-8 0,0-47 4 0,0 47-4 15,0-54 0-15,0 54 0 0,5-60 0 0,-5 60 0 16,9-62 1-16,-9 62-1 0,9-59 0 0,-9 59 0 15,18-44 0-15,-18 44 0 0,17-36 1 0,-17 36-1 16,18-19 0-16,-18 19 0 0,17-3 0 0,-17 3 0 0,32 0-2 16,-32 0 2-16,36 22-7 0,-36-22 7 0,52 48 0 15,-52-48 0-15,59 62 3 0,-59-62-3 0,61 67 2 16,-61-67-2-16,62 74 4 0,-62-74-4 0,58 64 2 16,-58-64-2-16,62 62 3 0,-62-62-3 0,49 42 2 15,-49-42-2-15,44 32 2 0,-44-32-2 0,33 19 5 16,-33-19-5-16,11 6 1 0,-11-6-1 0,6 0 3 15,-6 0-3-15,3 0 13 0,-3 0-13 0,15-22 49 16,-15 22-49-16,8-35 22 0,-8 35-22 0,9-45 1 0,-9 45-1 16,18-49 0-16,-18 49 0 0,9-50 0 0,-9 50 0 15,8-51 2-15,-8 51-2 0,9-42 0 0,-9 42 0 16,18-36-1-16,-18 36 1 0,23-25-1 0,-23 25 1 16,26-18-1-16,-26 18 1 0,53-14-6 0,-53 14 6 0,76-9-6 15,-76 9 6-15,97-1-4 0,-97 1 4 0,111 0 0 16,-111 0 0-16,138 0 1 0,-138 0-1 0,128-4 0 15,-128 4 0-15,129-2-1 0,-129 2 1 0,120-5 0 16,-120 5 0-16,111-5 5 0,-111 5-5 0,103-4 1 16,-103 4-1-16,79-4 2 0,-79 4-2 0,58-7 0 15,-58 7 0-15,35 0-2 0,-35 0 2 0,0 0-2 16,0 0 2-16,0 0-9 0,0 0 9 0,-35 0-167 0,35 0 167 16,-102 0-511-16,102 0 511 0</inkml:trace>
  <inkml:trace contextRef="#ctx0" brushRef="#br0" timeOffset="108325.2934">11669 3615 845 0,'0'0'0'0,"0"0"54"0,0 0-54 0,0 0 202 15,0 0-202-15,0 0 74 0,0 0-74 0,0 0 9 16,0 0-9-16,0 0 18 0,0 0-18 0,129 138 13 16,-129-138-13-16,20 76 11 0,-20-76-11 0,6 82 14 15,-6-82-14-15,0 75 10 0,0-75-10 0,0 67 9 16,0-67-9-16,0 54 9 0,0-54-9 0,0 42 5 15,0-42-5-15,0 27 5 0,0-27-5 0,-6 14 3 16,6-14-3-16,-3 4 1 0,3-4-1 0,0 0 2 16,0 0-2-16,-6 0 22 0,6 0-22 0,-3-24 80 15,3 24-80-15,-5-39 31 0,5 39-31 0,-9-51 4 16,9 51-4-16,0-54 2 0,0 54-2 0,-9-65 0 16,9 65 0-16,0-73 1 0,0 73-1 0,0-85 0 0,0 85 0 15,0-87 0-15,0 87 0 0,0-90-2 0,0 90 2 16,0-81 0-16,0 81 0 0,26-65-3 0,-26 65 3 0,41-53-2 15,-41 53 2-15,53-38-2 0,-53 38 2 16,50-25-4-16,-50 25 4 0,52-15 0 0,-52 15 0 0,50-11 0 16,-50 11 0-16,35-1 0 0,-35 1 0 0,27 0-2 15,-27 0 2-15,26 0-4 0,-26 0 4 0,9 13-6 16,-9-13 6-16,0 26-2 0,0-26 2 0,0 33-4 16,0-33 4-16,-9 41-4 0,9-41 4 0,-53 47-3 15,53-47 3-15,-58 44-2 0,58-44 2 0,-70 47-4 16,70-47 4-16,-68 38-2 0,68-38 2 0,-52 32-6 15,52-32 6-15,-44 25-7 0,44-25 7 0,-33 15-2 16,33-15 2-16,-26 10 0 0,26-10 0 0,0 5-3 0,0-5 3 0,0 2 0 16,0-2 0-16,0 5-1 15,0-5 1-15,0 6-21 0,0-6 21 0,9 14-20 0,-9-14 20 0,35 20-3 16,-35-20 3-16,59 28 0 0,-59-28 0 16,61 30 0-16,-61-30 0 0,76 34 0 0,-76-34 0 0,85 34 1 15,-85-34-1-15,79 30 1 0,-79-30-1 0,67 25-1 16,-67-25 1-16,53 20-19 0,-53-20 19 0,26 17-158 15,-26-17 158-15,9 8-270 0,-9-8 270 0,0 0-641 16,0 0 641-16</inkml:trace>
  <inkml:trace contextRef="#ctx0" brushRef="#br0" timeOffset="108778.5434">12529 3738 772 0,'0'0'0'0,"0"0"36"0,0 0-36 0,0 0 174 15,0 0-174-15,0 0 133 0,0 0-133 0,0 0 65 16,0 0-65-16,205-123 61 0,-205 123-61 0,35-15 41 16,-35 15-41-16,35-1 34 0,-35 1-34 0,27 0 18 15,-27 0-18-15,32 0 9 0,-32 0-9 0,26 22 0 16,-26-22 0-16,27 37 7 0,-27-37-7 0,8 47 1 15,-8-47-1-15,0 43 0 0,0-43 0 0,0 43 0 16,0-43 0-16,0 29-1 0,0-29 1 0,0 21 0 16,0-21 0-16,-8 11 0 0,8-11 0 0,-9 2 2 0,9-2-2 0,0 0 8 15,0 0-8-15,0 0 14 0,0 0-14 0,0 0 18 16,0 0-18-16,0-9 3 0,0 9-3 0,17-16 0 16,-17 16 0-16,27-15-6 0,-27 15 6 0,41-12-6 15,-41 12 6-15,26-5-2 0,-26 5 2 0,35 0-1 16,-35 0 1-16,27 0-5 0,-27 0 5 0,23 0-4 15,-23 0 4-15,12 27-1 0,-12-27 1 0,6 28-3 16,-6-28 3-16,0 30-1 0,0-30 1 0,0 32 0 16,0-32 0-16,-24 29-1 0,24-29 1 0,-44 30 0 15,44-30 0-15,-61 27 0 0,61-27 0 0,-68 27 0 0,68-27 0 16,-67 28-5-16,67-28 5 0,-79 15-224 16,79-15 224-16,-85 3-568 0,85-3 568 0</inkml:trace>
  <inkml:trace contextRef="#ctx0" brushRef="#br0" timeOffset="111162.7346">13697 4508 364 0,'0'0'0'0,"0"0"58"0,0 0-58 0,0 0 104 16,0 0-104-16,0 0 76 0,0 0-76 0,0 0 79 16,0 0-79-16,0 0 68 0,0 0-68 0,0 0 79 15,0 0-79-15,0 0 96 0,0 0-96 0,0-15 83 16,0 15-83-16,0-6 76 0,0 6-76 0,0 0 56 15,0 0-56-15,0 0 53 0,0 0-53 0,0 0 40 16,0 0-40-16,0 0 22 0,0 0-22 0,0 0 10 16,0 0-10-16,0 28 0 0,0-28 0 0,0 67 0 15,0-67 0-15,0 106 14 0,0-106-14 0,0 134 27 0,0-134-27 0,18 159 30 16,-18-159-30-16,17 172 21 0,-17-172-21 0,27 175 14 16,-27-175-14-16,23 172 10 0,-23-172-10 0,26 172 2 15,-26-172-2-15,18 161 9 0,-18-161-9 16,26 142 3-16,-26-142-3 0,27 134 12 0,-27-134-12 0,26 113 19 15,-26-113-19-15,23 100 14 0,-23-100-14 0,35 86 19 16,-35-86-19-16,18 70 8 0,-18-70-8 0,9 69 8 16,-9-69-8-16,9 59 5 0,-9-59-5 0,0 49 6 15,0-49-6-15,0 37 0 0,0-37 0 0,0 32 2 16,0-32-2-16,0 26 0 0,0-26 0 0,-44 19-67 16,44-19 67-16,-59 15-218 0,59-15 218 0,-88 0-440 0,88 0 440 0</inkml:trace>
  <inkml:trace contextRef="#ctx0" brushRef="#br0" timeOffset="113573.6833">4097 7129 402 0,'0'0'0'0,"0"0"51"16,0 0-51-16,0 0 239 0,0 0-239 0,0 0 89 15,0 0-89-15,0 0 55 0,0 0-55 0,0 0 44 16,0 0-44-16,0 0 66 0,0 0-66 0,0 0 79 16,0 0-79-16,-3-3 88 0,3 3-88 0,0 0 58 15,0 0-58-15,0 0 53 0,0 0-53 0,0 0 27 16,0 0-27-16,-6 0 28 0,6 0-28 0,-2 0 21 0,2 0-21 0,0 0 16 16,0 0-16-16,-6 0 9 0,6 0-9 0,0 0 5 15,0 0-5-15,0 0 6 0,0 0-6 0,0 0 5 16,0 0-5-16,0 0 19 0,0 0-19 0,-9 0 18 15,9 0-18-15,0 0 23 0,0 0-23 0,0 0 21 16,0 0-21-16,0 0 11 0,0 0-11 0,0 0 0 16,0 0 0-16,0 9-3 0,0-9 3 0,0 30 0 15,0-30 0-15,0 42 3 0,0-42-3 0,17 47 0 16,-17-47 0-16,18 57 1 0,-18-57-1 0,18 57 1 16,-18-57-1-16,14 57 2 0,-14-57-2 0,27 52 0 15,-27-52 0-15,17 47 2 0,-17-47-2 0,18 38 0 16,-18-38 0-16,23 38 1 0,-23-38-1 0,9 28 2 0,-9-28-2 15,9 24 0-15,-9-24 0 0,3 16 3 0,-3-16-3 16,5 15 1-16,-5-15-1 0,0 7 1 0,0-7-1 0,0 4 0 16,0-4 0-16,0 5 1 0,0-5-1 0,0 1 1 15,0-1-1-15,0 7 1 0,0-7-1 0,0 1 0 16,0-1 0-16,0 0 1 0,0 0-1 0,0 2 1 16,0-2-1-16,0 0 1 0,0 0-1 0,0 0 1 15,0 0-1-15,0 0 0 0,0 0 0 0,0 0 1 16,0 0-1-16,3 0 0 0,-3 0 0 0,9 0-7 15,-9 0 7-15,24 0-8 0,-24 0 8 0,26 0-6 16,-26 0 6-16,50 0 0 0,-50 0 0 0,52 0 3 16,-52 0-3-16,79 0 0 0,-79 0 0 0,94 0 0 15,-94 0 0-15,111-10 0 0,-111 10 0 0,129-15-4 0,-129 15 4 16,146-17-4-16,-146 17 4 0,147-15 0 16,-147 15 0-16,155-8 0 0,-155 8 0 0,155-17 0 0,-155 17 0 15,152-11 0-15,-152 11 0 0,173-12 2 0,-173 12-2 0,173-11 0 16,-173 11 0-16,178-12 1 0,-178 12-1 0,190-14 1 15,-190 14-1-15,214-10 0 0,-214 10 0 0,217-17 2 16,-217 17-2-16,222-10 0 0,-222 10 0 0,196-17-3 16,-196 17 3-16,182-9 0 0,-182 9 0 0,155-14 0 15,-155 14 0-15,152-11 0 0,-152 11 0 0,146-15-5 16,-146 15 5-16,155-8 0 0,-155 8 0 0,164-12 0 16,-164 12 0-16,155-12 0 0,-155 12 0 0,161-6 2 15,-161 6-2-15,155-9 1 0,-155 9-1 0,147-7 0 0,-147 7 0 16,137-9 1-16,-137 9-1 0,129-2 1 0,-129 2-1 15,129-3 1-15,-129 3-1 0,120-2 0 0,-120 2 0 0,120 0 0 16,-120 0 0-16,123 0 0 0,-123 0 0 0,126 0 1 16,-126 0-1-16,123 0 1 0,-123 0-1 0,134 0 1 15,-134 0-1-15,138 0 1 0,-138 0-1 0,146 0 2 16,-146 0-2-16,155-9 2 0,-155 9-2 0,147-16 3 16,-147 16-3-16,155-15 4 0,-155 15-4 0,137-17 4 15,-137 17-4-15,144-10 3 0,-144 10-3 0,123-17 6 16,-123 17-6-16,128-7 3 0,-128 7-3 0,129-8 0 15,-129 8 0-15,129-7-1 0,-129 7 1 0,129-5 0 16,-129 5 0-16,128-7 2 0,-128 7-2 0,103-7 3 16,-103 7-3-16,102-8 5 0,-102 8-5 0,97-5 10 15,-97 5-10-15,85-3 15 0,-85 3-15 0,85-7 15 16,-85 7-15-16,87-6 13 0,-87 6-13 0,85-6 12 0,-85 6-12 16,76-6 4-16,-76 6-4 0,71-5 5 0,-71 5-5 0,67-4 1 15,-67 4-1-15,61-5 3 0,-61 5-3 0,59 0 1 16,-59 0-1-16,53-1 4 0,-53 1-4 0,44-4 4 15,-44 4-4-15,41-3 4 0,-41 3-4 0,52-4 7 16,-52 4-7-16,50-5 5 0,-50 5-5 0,61-6 2 16,-61 6-2-16,62-4 4 0,-62 4-4 0,58-5 2 15,-58 5-2-15,59 0 2 0,-59 0-2 0,44 0 0 16,-44 0 0-16,35-3 0 0,-35 3 0 0,35 0 0 16,-35 0 0-16,26-2 1 0,-26 2-1 0,24 0 3 15,-24 0-3-15,26-2 4 0,-26 2-4 0,27-1 2 16,-27 1-2-16,43-4 2 0,-43 4-2 0,41-4 4 0,-41 4-4 15,36 0 3-15,-36 0-3 0,43 0 0 0,-43 0 0 16,33-2 3-16,-33 2-3 0,26 0 0 0,-26 0 0 0,18-3 1 16,-18 3-1-16,17-2 0 0,-17 2 0 0,18-2 3 15,-18 2-3-15,26-2 2 0,-26 2-2 0,23-5 2 16,-23 5-2-16,18 0 4 0,-18 0-4 0,18 0 1 16,-18 0-1-16,8 0 0 0,-8 0 0 0,9 0 5 15,-9 0-5-15,9 0 1 0,-9 0-1 0,0 0 5 16,0 0-5-16,0 0 4 0,0 0-4 0,0-3 7 15,0 3-7-15,0 0 9 0,0 0-9 0,0 0 7 16,0 0-7-16,0 0 9 0,0 0-9 0,9 0 1 16,-9 0-1-16,0 0 1 0,0 0-1 0,0-1 4 15,0 1-4-15,0 0 0 0,0 0 0 0,8-3 1 16,-8 3-1-16,9-3-2 0,-9 3 2 0,9-1 1 16,-9 1-1-16,18-5 0 15,-18 5 0-15,8 0 4 0,-8 0-4 0,6-5 2 16,-6 5-2-16,18-4 0 0,-18 4 0 0,17-6-1 15,-17 6 1-15,9-4 0 0,-9 4 0 0,18-7 6 16,-18 7-6-16,17-6 0 0,-17 6 0 0,18-6 2 0,-18 6-2 16,23-12 1-16,-23 12-1 0,18-9 2 0,-18 9-2 15,9-7 1-15,-9 7-1 0,8-10 2 0,-8 10-2 0,9-6 5 16,-9 6-5-16,0-9 3 0,0 9-3 0,9-9 11 16,-9 9-11-16,0-8 3 0,0 8-3 0,0-6 9 15,0 6-9-15,0-9 0 0,0 9 0 0,0-9 6 16,0 9-6-16,0-9 1 0,0 9-1 0,9-14 1 15,-9 14-1-15,0-12 1 0,0 12-1 0,8-11 1 16,-8 11-1-16,9-12 2 0,-9 12-2 0,9-9 1 16,-9 9-1-16,0-9 4 0,0 9-4 0,0-10 1 15,0 10-1-15,0-11 4 0,0 11-4 0,0-11 7 16,0 11-7-16,0-14 4 0,0 14-4 0,0-18 5 0,0 18-5 0,0-17 6 16,0 17-6-16,0-22 4 0,0 22-4 0,-9-17 4 15,9 17-4-15,-9-20 3 0,9 20-3 16,-17-19 1-16,17 19-1 0,-18-18 1 0,18 18-1 15,-17-21 4-15,17 21-4 0,-24-16 5 0,24 16-5 16,-26-18 4-16,26 18-4 0,-18-20 4 0,18 20-4 0,-17-19 8 16,17 19-8-16,-18-23 5 0,18 23-5 0,-8-21 3 15,8 21-3-15,-9-23 3 0,9 23-3 0,-9-21 1 16,9 21-1-16,0-26 0 0,0 26 0 0,0-18 0 16,0 18 0-16,0-24 0 0,0 24 0 0,0-22-2 15,0 22 2-15,0-25 0 0,0 25 0 0,0-25-4 16,0 25 4-16,0-30-8 0,0 30 8 0,-26-32-56 15,26 32 56-15,-94-52-294 0,94 52 294 0</inkml:trace>
  <inkml:trace contextRef="#ctx0" brushRef="#br0" timeOffset="116485.0516">2046 6568 853 0,'0'0'0'0,"0"0"38"15,0 0-38-15,0 0 212 0,0 0-212 0,0 0 91 16,0 0-91-16,0 0 67 0,0 0-67 0,0 0 68 15,0 0-68-15,0 0 43 0,0 0-43 0,0 0 35 16,0 0-35-16,-9-90 46 0,9 90-46 0,0 0 49 16,0 0-49-16,0 0 37 0,0 0-37 0,0 0 37 15,0 0-37-15,0 0 31 0,0 0-31 0,0 0 18 16,0 0-18-16,0 0 7 0,0 0-7 0,0 0 0 0,0 0 0 0,0 16-2 16,0-16 2-16,6 43-5 0,-6-43 5 15,35 64 0-15,-35-64 0 0,52 81 4 0,-52-81-4 16,59 83 2-16,-59-83-2 0,61 82 6 0,-61-82-6 15,53 70 3-15,-53-70-3 0,41 62 6 0,-41-62-6 0,35 43 1 16,-35-43-1-16,35 35 3 0,-35-35-3 0,24 25 1 16,-24-25-1-16,17 16 4 0,-17-16-4 0,9 10 2 15,-9-10-2-15,9 1 1 0,-9-1-1 0,0 0 2 16,0 0-2-16,0 0 6 0,0 0-6 0,0 0 9 16,0 0-9-16,9 0 26 0,-9 0-26 0,0-1 43 15,0 1-43-15,8-26 40 0,-8 26-40 0,0-38 21 16,0 38-21-16,18-49 6 0,-18 49-6 0,15-57 1 0,-15 57-1 0,17-57 0 15,-17 57 0-15,18-58 0 0,-18 58 0 16,26-55-11-16,-26 55 11 0,35-55-47 0,-35 55 47 0,41-54-74 16,-41 54 74-16,21-70-376 0,-21 70 376 0</inkml:trace>
  <inkml:trace contextRef="#ctx0" brushRef="#br0" timeOffset="160044.0671">16720 3780 529 0,'0'0'0'0,"0"0"308"15,0 0-308-15,0 0 159 0,0 0-159 0,0 0 159 16,0 0-159-16,0 0 76 0,0 0-76 0,0 0 57 16,0 0-57-16,0 0 49 0,0 0-49 0,0 0 44 15,0 0-44-15,-17 12 42 0,17-12-42 0,0 3 40 16,0-3-40-16,-9 0 29 0,9 0-29 0,0 7 20 15,0-7-20-15,-9 12 0 0,9-12 0 0,-8 27 6 16,8-27-6-16,-18 38 3 0,18-38-3 0,-18 49 10 0,18-49-10 0,-8 54 6 16,8-54-6-16,-15 55 2 0,15-55-2 0,0 54 1 15,0-54-1-15,0 53 0 0,0-53 0 0,0 46 4 16,0-46-4-16,0 36 0 0,0-36 0 16,0 32 2-16,0-32-2 0,0 22 1 0,0-22-1 0,0 17 1 15,0-17-1-15,0 11 1 0,0-11-1 0,0 4 1 16,0-4-1-16,0 3 2 0,0-3-2 0,0 0 2 15,0 0-2-15,0 0 6 0,0 0-6 0,-9 0 13 16,9 0-13-16,-17-12 37 0,17 12-37 0,-18-31 28 16,18 31-28-16,-35-43 6 0,35 43-6 0,-32-53 2 15,32 53-2-15,-35-53 4 0,35 53-4 0,-27-54 2 16,27 54-2-16,-26-56 1 0,26 56-1 0,-18-52 1 0,18 52-1 16,-8-52 1-16,8 52-1 0,0-53 0 0,0 53 0 15,0-54 1-15,0 54-1 0,0-55 2 16,0 55-2-16,17-54 1 0,-17 54-1 0,35-55 1 0,-35 55-1 0,44-50 0 15,-44 50 0-15,59-44 0 0,-59 44 0 0,52-36 0 16,-52 36 0-16,50-27 0 0,-50 27 0 0,44-22-1 16,-44 22 1-16,35-13 0 0,-35 13 0 0,41-10-1 15,-41 10 1-15,27 0-1 0,-27 0 1 0,26 0-2 16,-26 0 2-16,17 0-3 0,-17 0 3 0,27 20-8 16,-27-20 8-16,17 35-2 0,-17-35 2 0,15 46-3 15,-15-46 3-15,0 52-5 0,0-52 5 0,0 58 0 16,0-58 0-16,0 51-1 0,0-51 1 0,-32 49-3 15,32-49 3-15,-44 41-1 0,44-41 1 0,-44 32-4 16,44-32 4-16,-41 25-2 0,41-25 2 0,-35 16-5 16,35-16 5-16,-35 9-1 0,35-9 1 0,-35 4 0 0,35-4 0 0,-33 0 3 15,33 0-3-15,-35 0 3 0,35 0-3 16,-17 0 3-16,17 0-3 0,-27 0 0 0,27 0 0 0,-8-9-1 16,8 9 1-16,-9-4-1 0,9 4 1 0,0-2 0 15,0 2 0-15,0 0-3 0,0 0 3 0,0 0-3 16,0 0 3-16,0 0-10 0,0 0 10 0,0 18-17 15,0-18 17-15,26 31 0 0,-26-31 0 0,35 33 1 16,-35-33-1-16,44 34 0 0,-44-34 0 0,50 31 3 16,-50-31-3-16,44 31 0 0,-44-31 0 0,53 27 2 15,-53-27-2-15,41 27 0 0,-41-27 0 0,43 21 1 16,-43-21-1-16,36 23-2 0,-36-23 2 0,26 19-19 16,-26-19 19-16,32 22-156 0,-32-22 156 0,9 14-249 15,-9-14 249-15,9 8-465 0,-9-8 465 0</inkml:trace>
  <inkml:trace contextRef="#ctx0" brushRef="#br0" timeOffset="160333.0378">17408 4037 1012 0,'0'0'0'0,"0"0"130"16,0 0-130-16,0 0 241 0,0 0-241 0,0 0 140 15,0 0-140-15,0 0 79 0,0 0-79 0,0 0 45 16,0 0-45-16,0 0 12 0,0 0-12 0,-8-15 3 0,8 15-3 16,0 0 0-16,0 0 0 0,0 16 0 15,0-16 0-15,0 26 3 0,0-26-3 0,0 30 2 0,0-30-2 0,0 29 11 16,0-29-11-16,8 30 5 0,-8-30-5 0,0 28 0 16,0-28 0-16,0 27 1 0,0-27-1 0,0 27 0 15,0-27 0-15,0 27-1 0,0-27 1 0,0 28-7 16,0-28 7-16,-8 22-99 0,8-22 99 0,-18 12-317 15,18-12 317-15,-18 0-576 0,18 0 576 0</inkml:trace>
  <inkml:trace contextRef="#ctx0" brushRef="#br0" timeOffset="160536.1928">17947 4402 997 0,'0'0'0'0,"0"0"55"0,0 0-55 0,0 0 169 16,0 0-169-16,0 0 83 0,0 0-83 0,0 0 50 16,0 0-50-16,35 132 26 0,-35-132-26 0,0 40 11 15,0-40-11-15,0 40 0 0,0-40 0 0,-35 37-31 16,35-37 31-16,-41 25-251 0,41-25 251 0,-44 8-674 16,44-8 674-16</inkml:trace>
  <inkml:trace contextRef="#ctx0" brushRef="#br0" timeOffset="161181.5186">18541 4064 1072 0,'0'0'0'0,"0"0"188"0,0 0-188 0,0 0 187 16,0 0-187-16,0 0 145 0,0 0-145 0,0 0 47 15,0 0-47-15,0 0 9 0,0 0-9 0,0 0 0 16,0 0 0-16,50 5-4 0,-50-5 4 0,8 50 0 16,-8-50 0-16,0 66 5 0,0-66-5 0,0 67 2 15,0-67-2-15,0 63 1 0,0-63-1 0,-5 55 7 16,5-55-7-16,-18 41 0 0,18-41 0 0,-17 32 0 16,17-32 0-16,-9 18 2 0,9-18-2 0,-9 12 5 0,9-12-5 0,0 3 0 15,0-3 0-15,0 0 1 0,0 0-1 0,0 0 1 16,0 0-1-16,-9 0 8 0,9 0-8 0,-9-28 9 15,9 28-9-15,-26-43 1 0,26 43-1 0,-18-58 2 16,18 58-2-16,-32-71 1 0,32 71-1 0,-26-82 0 16,26 82 0-16,-18-89 6 0,18 89-6 0,-17-90 0 15,17 90 0-15,0-83 0 0,0 83 0 0,0-78-1 16,0 78 1-16,0-66 0 0,0 66 0 0,35-55 0 16,-35 55 0-16,50-45 1 0,-50 45-1 0,52-35 0 15,-52 35 0-15,62-27-1 0,-62 27 1 0,58-15-3 16,-58 15 3-16,53-8 0 0,-53 8 0 0,50-4 0 15,-50 4 0-15,44 0 0 0,-44 0 0 0,35 0-1 16,-35 0 1-16,32 8-3 0,-32-8 3 0,9 25-3 0,-9-25 3 16,9 37-3-16,-9-37 3 0,0 46-4 0,0-46 4 15,-24 50-10-15,24-50 10 0,-70 45-7 0,70-45 7 16,-76 42-6-16,76-42 6 0,-79 32 0 0,79-32 0 16,-67 17 3-16,67-17-3 0,-53 13 0 0,53-13 0 0,-41 4 0 15,41-4 0-15,-26 0 4 0,26 0-4 0,-18 0 2 16,18 0-2-16,0 0 4 0,0 0-4 0,0 0 0 15,0 0 0-15,0 2-6 0,0-2 6 0,0 9-13 16,0-9 13-16,9 17-6 0,-9-17 6 0,41 25 0 16,-41-25 0-16,52 29 1 0,-52-29-1 0,53 32 2 15,-53-32-2-15,59 37-2 0,-59-37 2 0,61 36 0 16,-61-36 0-16,50 34-1 0,-50-34 1 0,35 37-1 0,-35-37 1 16,26 37-31-1,-26-37 31-15,9 39-163 0,-9-39 163 0,0 32-293 16,0-32 293-16,0 19-667 0,0-19 667 0</inkml:trace>
  <inkml:trace contextRef="#ctx0" brushRef="#br0" timeOffset="161587.9521">19047 4218 1104 0,'0'0'0'0,"0"0"78"0,0 0-78 0,0 0 187 16,0 0-187-16,0 0 116 0,0 0-116 0,147-122 54 16,-147 122-54-16,52-20 32 0,-52 20-32 0,50-14 26 15,-50 14-26-15,35-13 18 0,-35 13-18 0,27-4 14 16,-27 4-14-16,23 0 7 0,-23 0-7 0,18 0 1 16,-18 0-1-16,8 0 0 0,-8 0 0 0,9 19-6 15,-9-19 6-15,0 30-2 0,0-30 2 0,0 37-6 0,0-37 6 0,-9 36-3 16,9-36 3-16,-49 39 0 0,49-39 0 0,-53 34 5 15,53-34-5-15,-44 27 4 0,44-27-4 0,-41 23 2 16,41-23-2-16,-26 13 3 16,26-13-3-16,-9 8 5 0,9-8-5 0,0 1 2 0,0-1-2 0,0 3-2 15,0-3 2-15,0 0-2 0,0 0 2 0,0 0-3 16,0 0 3-16,0 5 0 0,0-5 0 0,0 4 3 16,0-4-3-16,35 2 1 0,-35-2-1 0,50 3 7 15,-50-3-7-15,52 0 1 0,-52 0-1 0,59 0 4 16,-59 0-4-16,70 0 0 0,-70 0 0 0,59 0 0 15,-59 0 0-15,61 0-80 0,-61 0 80 0,44-7-284 16,-44 7 284-16,32-10-572 0,-32 10 572 0</inkml:trace>
  <inkml:trace contextRef="#ctx0" brushRef="#br0" timeOffset="161759.8322">20034 4293 933 0,'0'0'0'0,"0"0"68"16,0 0-68-16,0 0 182 0,0 0-182 0,0 0 113 15,0 0-113-15,0 0 75 0,0 0-75 0,96 128 71 16,-96-128-71-16,0 44 39 0,0-44-39 0,0 53 25 16,0-53-25-16,-52 64 5 0,52-64-5 0,-85 66 7 15,85-66-7-15,-112 74 0 0,112-74 0 0,-128 60-160 16,128-60 160-16,-129 42-502 0,129-42 502 0</inkml:trace>
  <inkml:trace contextRef="#ctx0" brushRef="#br0" timeOffset="162712.9089">21023 3956 1008 0,'0'0'0'0,"0"0"178"16,0 0-178-16,0 0 212 0,0 0-212 0,0 0 101 16,0 0-101-16,0 0 2 0,0 0-2 0,0 0 4 15,0 0-4-15,0 0 0 0,0 0 0 0,-18 183 13 16,18-183-13-16,0 79 12 0,0-79-12 0,0 79 7 15,0-79-7-15,0 70 8 0,0-70-8 0,0 54 6 16,0-54-6-16,-26 39 4 0,26-39-4 0,-18 20 1 16,18-20-1-16,-17 7 5 0,17-7-5 0,-15 0 15 0,15 0-15 0,-17 0 27 15,17 0-27-15,-27-22 55 0,27 22-55 0,-35-44 10 16,35 44-10-16,-35-59 10 0,35 59-10 0,-32-69 0 16,32 69 0-16,-18-85 4 0,18 85-4 0,-17-91 1 15,17 91-1-15,-9-95 1 0,9 95-1 0,0-94-1 16,0 94 1-16,0-83 0 0,0 83 0 0,9-65 0 15,-9 65 0-15,44-51 0 0,-44 51 0 0,58-36 0 16,-58 36 0-16,53-34 0 0,-53 34 0 0,58-20 0 16,-58 20 0-16,62-13 0 0,-62 13 0 0,58-5-5 15,-58 5 5-15,44 0-2 0,-44 0 2 0,44 0-1 16,-44 0 1-16,41 14-2 0,-41-14 2 0,27 27-4 16,-27-27 4-16,17 36-1 0,-17-36 1 0,0 46-3 0,0-46 3 15,0 51-5-15,0-51 5 0,-26 50-7 16,26-50 7-16,-59 52 0 0,59-52 0 0,-70 42 0 0,70-42 0 15,-59 34-1-15,59-34 1 0,-52 22 0 0,52-22 0 16,-35 11-3-16,35-11 3 0,-24 5-1 0,24-5 1 0,-9 2 0 16,9-2 0-16,0 0 0 0,0 0 0 0,0 2 0 15,0-2 0-15,0 12-3 0,0-12 3 0,0 18-23 16,0-18 23-16,0 28-4 0,0-28 4 0,9 39 0 16,-9-39 0-16,50 46 0 0,-50-46 0 0,53 48 0 15,-53-48 0-15,67 52-3 0,-67-52 3 0,61 47 0 16,-61-47 0-16,59 42-1 0,-59-42 1 0,61 34-2 15,-61-34 2-15,59 25-49 0,-59-25 49 0,53 15-151 16,-53-15 151-16,44 5-243 0,-44-5 243 0,41 0-510 16,-41 0 510-16</inkml:trace>
  <inkml:trace contextRef="#ctx0" brushRef="#br0" timeOffset="163201.9043">21787 4284 920 0,'0'0'0'0,"0"0"97"0,0 0-97 0,0 0 215 16,0 0-215-16,0 0 105 0,0 0-105 0,0 0 55 15,0 0-55-15,129-133 38 0,-129 133-38 0,64-24 36 0,-64 24-36 0,73-18 25 16,-73 18-25-16,62-9 20 0,-62 9-20 0,49 0 10 15,-49 0-10-15,35 0 2 0,-35 0-2 0,27 7 0 16,-27-7 0-16,17 29 1 0,-17-29-1 0,0 35-4 16,0-35 4-16,0 35-3 0,0-35 3 0,0 29 0 15,0-29 0-15,-26 23 4 0,26-23-4 0,-18 14 5 16,18-14-5-16,-8 5 6 0,8-5-6 0,0 3 2 16,0-3-2-16,0 0 8 0,0 0-8 0,0 0 0 15,0 0 0-15,0 4 0 0,0-4 0 0,0 4-6 16,0-4 6-16,35 9 0 0,-35-9 0 0,58 14 2 15,-58-14-2-15,53 18 0 0,-53-18 0 0,59 23-1 16,-59-23 1-16,52 25 0 0,-52-25 0 0,35 29 0 0,-35-29 0 16,24 28 0-16,-24-28 0 0,9 30 0 0,-9-30 0 15,0 27 0-15,0-27 0 0,-9 24-2 0,9-24 2 16,-59 23 0-16,59-23 0 0,-70 21 5 0,70-21-5 0,-85 16 14 16,85-16-14-16,-94 12 2 0,94-12-2 0,-93 4 6 15,93-4-6-15,-88 0 4 0,88 0-4 0,-76 0 0 16,76 0 0-16,-62-9-20 0,62 9 20 0,-32-25-162 0,32 25 162 0,-9-42-340 15,9 42 340-15</inkml:trace>
  <inkml:trace contextRef="#ctx0" brushRef="#br0" timeOffset="163576.9527">23522 4121 833 0,'0'0'0'0,"0"0"179"0,0 0-179 0,0 0 280 16,0 0-280-16,0 0 172 0,0 0-172 0,0 0 117 15,0 0-117-15,0 0 60 0,0 0-60 0,0 0 21 16,0 0-21-16,-44-30 11 0,44 30-11 0,0 3 0 16,0-3 0-16,0 27 0 0,0-27 0 0,0 38 0 15,0-38 0-15,0 49 4 0,0-49-4 0,0 48 3 16,0-48-3-16,0 43 1 0,0-43-1 0,0 47 0 16,0-47 0-16,0 38-1 0,0-38 1 0,-8 29-2 15,8-29 2-15,-27 25-5 0,27-25 5 0,-29 14-16 0,29-14 16 16,-29 4-82-16,29-4 82 0,-27 0-196 15,27 0 196-15,-35-8-318 0,35 8 318 0,-41-43-895 0,41 43 895 0</inkml:trace>
  <inkml:trace contextRef="#ctx0" brushRef="#br0" timeOffset="163780.0475">23332 3752 1050 0,'0'0'0'0,"0"0"76"0,0 0-76 0,0 0 256 16,0 0-256-16,0 0 134 0,0 0-134 15,0 0 41-15,0 0-41 0,0 0 11 0,0 0-11 0,0 0 0 16,0 0 0-16,9-41-12 0,-9 41 12 16,0 0-164-16,0 0 164 0,0 0-472 0,0 0 472 15</inkml:trace>
  <inkml:trace contextRef="#ctx0" brushRef="#br0" timeOffset="164389.6757">23847 4167 1090 0,'0'0'0'0,"0"0"85"0,0 0-85 0,0 0 261 15,0 0-261-15,0 0 121 0,0 0-121 0,0 0 39 16,0 0-39-16,0 0 11 0,0 0-11 0,0 0 0 16,0 0 0-16,-9-23 5 0,9 23-5 0,9 27-2 0,-9-27 2 15,35 43 2-15,-35-43-2 0,27 48 8 0,-27-48-8 16,26 53 5-16,-26-53-5 0,32 52 4 0,-32-52-4 16,18 46 0-16,-18-46 0 0,9 36 3 0,-9-36-3 0,0 31 2 15,0-31-2-15,0 16 0 0,0-16 0 0,0 6 2 16,0-6-2-16,0 5 2 0,0-5-2 0,0 0 4 15,0 0-4-15,0 0 11 0,0 0-11 0,0 0 22 16,0 0-22-16,0-10 37 0,0 10-37 0,0-27 12 16,0 27-12-16,0-36 4 0,0 36-4 0,0-41 1 15,0 41-1-15,0-46 1 0,0 46-1 0,0-48 3 16,0 48-3-16,0-41 0 0,0 41 0 0,17-40 0 16,-17 40 0-16,26-33 0 0,-26 33 0 0,27-26-1 15,-27 26 1-15,32-15 0 0,-32 15 0 0,26-9-1 0,-26 9 1 16,27-3-2-16,-27 3 2 0,35 0 0 0,-35 0 0 15,50 3-5-15,-50-3 5 0,52 24 0 0,-52-24 0 16,50 32-2-16,-50-32 2 0,53 38 3 0,-53-38-3 16,44 38-3-16,-44-38 3 0,26 41-3 0,-26-41 3 0,3 39-1 15,-3-39 1-15,0 39-30 0,0-39 30 0,0 27-157 16,0-27 157-16,-21 13-512 0,21-13 512 0</inkml:trace>
  <inkml:trace contextRef="#ctx0" brushRef="#br0" timeOffset="165159.9239">26449 4064 1018 0,'0'0'0'0,"0"0"61"0,0 0-61 0,0 0 249 16,0 0-249-16,0 0 125 0,0 0-125 0,0 0 85 15,0 0-85-15,0 0 34 0,0 0-34 0,-257-42 4 16,257 42-4-16,-59 10 5 0,59-10-5 0,-44 23 2 16,44-23-2-16,-26 25 4 0,26-25-4 0,-9 25 0 15,9-25 0-15,0 30-2 0,0-30 2 0,0 32-2 16,0-32 2-16,26 34-1 0,-26-34 1 0,62 34 0 16,-62-34 0-16,67 32 3 0,-67-32-3 0,73 32 1 15,-73-32-1-15,82 27 3 0,-82-27-3 0,56 28 1 0,-56-28-1 0,47 20 0 16,-47-20 0-16,35 20 0 0,-35-20 0 15,9 17 0-15,-9-17 0 0,0 15-1 16,0-15 1-16,0 17 0 0,0-17 0 0,-36 13 0 0,36-13 0 16,-55 9 9-16,55-9-9 0,-56 5 3 0,56-5-3 0,-73 0 5 15,73 0-5-15,-64 0 7 0,64 0-7 0,-62-2 0 16,62 2 0-16,-58-25-42 0,58 25 42 0,-44-37-135 16,44 37 135-16,-27-44-341 0,27 44 341 0</inkml:trace>
  <inkml:trace contextRef="#ctx0" brushRef="#br0" timeOffset="165550.5543">26751 4221 155 0,'0'0'0'0,"0"0"871"0,0 0-871 0,0 0 99 16,0 0-99-16,0 0 181 0,0 0-181 0,0 0 102 15,0 0-102-15,0 0 50 0,0 0-50 0,231-30 16 16,-231 30-16-16,26-6 13 0,-26 6-13 0,0-4 15 0,0 4-15 0,0-7 41 15,0 7-41-15,0-11 48 0,0 11-48 16,0-14 21-16,0 14-21 0,0-17 7 0,0 17-7 0,-17-13 8 16,17 13-8-16,-27-14 10 0,27 14-10 0,-23-11 8 15,23 11-8-15,-18-7 22 0,18 7-22 0,-17-7 13 16,17 7-13-16,-9 0 9 0,9 0-9 0,-9 0 5 16,9 0-5-16,0 0 3 0,0 0-3 0,0 0 0 15,0 0 0-15,-9 16-3 0,9-16 3 0,0 30 0 16,0-30 0-16,-8 37 2 0,8-37-2 0,0 36 5 15,0-36-5-15,0 36 3 0,0-36-3 0,0 38 4 16,0-38-4-16,17 35 3 0,-17-35-3 0,44 31 7 16,-44-31-7-16,50 23 4 0,-50-23-4 0,52 19 4 0,-52-19-4 15,50 13 0-15,-50-13 0 0,53 11 0 0,-53-11 0 16,44 1 0-16,-44-1 0 0,32 0-15 0,-32 0 15 16,35 0-66-16,-35 0 66 0,18-18-194 0,-18 18 194 0,8-34-364 15,-8 34 364-15,9-43-617 0,-9 43 617 0</inkml:trace>
  <inkml:trace contextRef="#ctx0" brushRef="#br0" timeOffset="165956.8136">27292 4119 795 0,'0'0'0'0,"0"0"146"16,0 0-146-16,0 0 236 0,0 0-236 0,0 0 129 15,0 0-129-15,0 0 78 0,0 0-78 0,0 0 57 16,0 0-57-16,0 0 40 0,0 0-40 0,222-34 39 16,-222 34-39-16,44 22 35 0,-44-22-35 0,50 32 34 15,-50-32-34-15,35 42 22 0,-35-42-22 0,18 44 19 0,-18-44-19 16,9 42 9-16,-9-42-9 0,0 45 2 15,0-45-2-15,0 35 5 0,0-35-5 0,0 24 0 0,0-24 0 0,0 15-5 16,0-15 5-16,0 2 0 0,0-2 0 0,0 0 2 16,0 0-2-16,-9 0 12 0,9 0-12 0,-18-26 12 15,18 26-12-15,-26-36 4 0,26 36-4 0,-9-46 1 16,9 46-1-16,-12-47 0 0,12 47 0 0,0-51 0 16,0 51 0-16,0-46-1 0,0 46 1 0,30-36-2 15,-30 36 2-15,52-30-4 0,-52 30 4 0,47-21 0 16,-47 21 0-16,65-12-2 0,-65 12 2 0,52-5-3 15,-52 5 3-15,59 0 0 0,-59 0 0 0,53 0 2 16,-53 0-2-16,67 6 0 0,-67-6 0 0,61 26 0 16,-61-26 0-16,59 32 4 0,-59-32-4 0,53 35 2 15,-53-35-2-15,43 33 0 0,-43-33 0 0,33 35 0 0,-33-35 0 0,17 34 0 16,-17-34 0-16,9 28 0 0,-9-28 0 0,0 19-1 16,0-19 1-16,0 14-1 0,0-14 1 0,0 5-7 15,0-5 7-15,0 4-61 0,0-4 61 0,0 0-162 16,0 0 162-16,-26 0-198 0,26 0 198 0,-33-30-497 15,33 30 497-15</inkml:trace>
  <inkml:trace contextRef="#ctx0" brushRef="#br0" timeOffset="166160.108">28150 3599 1102 0,'0'0'0'0,"0"0"125"16,0 0-125-16,0 0 243 0,0 0-243 0,0 0 92 16,0 0-92-16,0 0 32 0,0 0-32 0,0 0 6 15,0 0-6-15,0 0 0 0,0 0 0 0,-9-22-13 16,9 22 13-16,0 0-190 0,0 0 190 0,0-5-451 16,0 5 451-16</inkml:trace>
  <inkml:trace contextRef="#ctx0" brushRef="#br0" timeOffset="166910.1301">28641 4203 970 0,'0'0'0'0,"0"0"118"0,0 0-118 0,0 0 106 15,0 0-106-15,0 0 69 0,0 0-69 0,0 0 49 0,0 0-49 16,0 0 88-16,0 0-88 0,0 0 47 15,0 0-47-15,223-9 29 0,-223 9-29 0,49-16 19 0,-49 16-19 0,44-14 9 16,-44 14-9-16,27-15 11 0,-27 15-11 0,9-17 10 16,-9 17-10-16,8-20 12 0,-8 20-12 0,0-16 9 15,0 16-9-15,-8-19 0 0,8 19 0 0,-44-18-8 16,44 18 8-16,-68-14-8 0,68 14 8 0,-70-7 0 16,70 7 0-16,-85-1 8 0,85 1-8 0,-70 0 5 15,70 0-5-15,-67 0 2 0,67 0-2 0,-53 16 4 16,53-16-4-16,-38 24 3 0,38-24-3 0,-12 32 7 15,12-32-7-15,0 34 3 0,0-34-3 0,0 35 11 16,0-35-11-16,12 36 10 0,-12-36-10 0,64 32 12 16,-64-32-12-16,62 27 13 0,-62-27-13 0,85 21 10 0,-85-21-10 15,84 11 6-15,-84-11-6 0,80 0 15 16,-80 0-15-16,93 0 9 0,-93 0-9 0,85 0 10 0,-85 0-10 16,79-8 4-16,-79 8-4 0,67-20 1 0,-67 20-1 15,44-19 6-15,-44 19-6 0,27-25 4 0,-27 25-4 0,11-32 8 16,-11 32-8-16,0-38 9 0,0 38-9 0,0-46 5 15,0 46-5-15,0-53 5 0,0 53-5 0,-20-51 2 16,20 51-2-16,-35-42 2 0,35 42-2 0,-44-30 1 16,44 30-1-16,-29-18 5 0,29 18-5 0,-12-7 6 15,12 7-6-15,-9-2 5 0,9 2-5 0,0 0 0 16,0 0 0-16,0 0 0 0,0 0 0 0,9 14-10 16,-9-14 10-16,41 27-2 0,-41-27 2 0,61 40-1 0,-61-40 1 15,56 37 1-15,-56-37-1 0,73 45-1 16,-73-45 1-16,56 44 0 0,-56-44 0 0,55 38 0 0,-55-38 0 15,35 39 3-15,-35-39-3 0,18 35 0 0,-18-35 0 16,0 32-6-16,0-32 6 0,0 29-5 0,0-29 5 0,-18 26-8 16,18-26 8-16,-52 19-4 0,52-19 4 15,-59 8-3-15,59-8 3 0,-52 7 0 0,52-7 0 0,-59 0-34 16,59 0 34-16,-44 0-108 0,44 0 108 0,-26-32-254 16,26 32 254-16,-27-45-455 0,27 45 455 0</inkml:trace>
  <inkml:trace contextRef="#ctx0" brushRef="#br0" timeOffset="167212.6997">30418 4023 1155 0,'0'0'0'0,"0"0"163"0,0 0-163 0,0 0 229 16,0 0-229-16,0 0 92 0,0 0-92 0,0 0 27 15,0 0-27-15,0 0 10 0,0 0-10 0,0 0 0 16,0 0 0-16,26 26-1 0,-26-26 1 0,12 31 0 16,-12-31 0-16,29 41 7 0,-29-41-7 0,27 46 4 15,-27-46-4-15,17 47 6 0,-17-47-6 0,18 48 1 16,-18-48-1-16,17 43 2 0,-17-43-2 0,9 41 0 16,-9-41 0-16,9 28 0 15,-9-28 0-15,0 25 0 0,0-25 0 0,0 18-1 16,0-18 1-16,0 12-16 0,0-12 16 0,0 7-57 15,0-7 57-15,0 0-149 0,0 0 149 0,0 0-214 16,0 0 214-16,-9-15-355 0,9 15 355 0</inkml:trace>
  <inkml:trace contextRef="#ctx0" brushRef="#br0" timeOffset="167431.4578">30573 3577 1199 0,'0'0'0'0,"0"0"130"0,0 0-130 0,0 0 179 16,0 0-179-16,0 0 72 0,0 0-72 0,0 0 20 16,0 0-20-16,0 0 3 0,0 0-3 0,0 0 0 15,0 0 0-15,-9-5-45 0,9 5 45 0,-17 0-257 0,17 0 257 0,-35 0-621 16,35 0 621-16</inkml:trace>
  <inkml:trace contextRef="#ctx0" brushRef="#br0" timeOffset="167978.5903">31252 3409 819 0,'0'0'0'0,"0"0"52"16,0 0-52-16,0 0 179 0,0 0-179 0,0 0 66 15,0 0-66-15,0 0 49 0,0 0-49 0,0 0 43 16,0 0-43-16,0 0 38 0,0 0-38 0,-155 61 68 16,155-61-68-16,-9 42 73 0,9-42-73 0,-9 55 46 0,9-55-46 15,-8 65 52-15,8-65-52 0,0 74 46 16,0-74-46-16,0 74 28 0,0-74-28 0,0 76 18 0,0-76-18 15,0 79 16-15,0-79-16 0,17 71 20 0,-17-71-20 16,18 71 9-16,-18-71-9 0,11 72 11 0,-11-72-11 0,9 68 6 16,-9-68-6-16,12 67 4 0,-12-67-4 0,9 68 1 15,-9-68-1-15,0 64 0 0,0-64 0 0,0 57 1 16,0-57-1-16,0 55 0 0,0-55 0 0,0 42 0 16,0-42 0-16,0 39 0 0,0-39 0 0,-9 32-1 15,9-32 1-15,-12 26-1 0,12-26 1 0,-9 19 0 16,9-19 0-16,-8 14 4 0,8-14-4 0,-12 11 0 15,12-11 0-15,0 5-13 0,0-5 13 0,-9 6-47 16,9-6 47-16,-17 4-79 0,17-4 79 0,-27 0-116 16,27 0 116-16,-35 0-177 0,35 0 177 0,-38 0-336 0,38 0 336 0</inkml:trace>
  <inkml:trace contextRef="#ctx0" brushRef="#br0" timeOffset="168212.9717">30822 4340 859 0,'0'0'0'0,"0"0"70"0,0 0-70 0,0 0 210 15,0 0-210-15,0 0 98 0,0 0-98 0,0 0 28 16,0 0-28-16,0 0 19 0,0 0-19 0,0 0 36 16,0 0-36-16,249-115 33 0,-249 115-33 0,84-19 39 15,-84 19-39-15,88-16 34 0,-88 16-34 0,103-19 29 0,-103 19-29 16,111-13 18-16,-111 13-18 0,111-15 4 0,-111 15-4 15,111-16 0-15,-111 16 0 0,82-15-86 0,-82 15 86 0,73-21-361 16,-73 21 361-16</inkml:trace>
  <inkml:trace contextRef="#ctx0" brushRef="#br0" timeOffset="169405.4421">18892 5732 1025 0,'0'0'0'0,"0"0"77"16,0 0-77-16,0 0 156 0,0 0-156 0,0 0 144 15,0 0-144-15,0 0 60 0,0 0-60 0,0 0 52 16,0 0-52-16,0 0 20 0,0 0-20 0,-50-24 0 15,50 24 0-15,0 0 0 0,0 0 0 0,0 32 0 0,0-32 0 16,0 40 4-16,0-40-4 0,0 47 22 16,0-47-22-16,0 51 13 0,0-51-13 0,0 50 6 0,0-50-6 0,0 42 1 15,0-42-1-15,9 39 2 0,-9-39-2 0,0 31 0 16,0-31 0-16,6 20-2 0,-6-20 2 0,0 12-42 16,0-12 42-16,0 5-176 0,0-5 176 0,0 0-354 15,0 0 354-15</inkml:trace>
  <inkml:trace contextRef="#ctx0" brushRef="#br0" timeOffset="170014.7424">18670 5319 747 0,'0'0'0'0,"0"0"84"0,0 0-84 0,0 0 228 0,0 0-228 0,0 0 136 15,0 0-136-15,0 0 77 0,0 0-77 0,0 0 76 16,0 0-76-16,0 0 56 0,0 0-56 0,-9-23 45 16,9 23-45-16,0 0 37 0,0 0-37 0,0 0 18 15,0 0-18-15,0 0 4 0,0 0-4 0,0 0 2 16,0 0-2-16,0 21 1 0,0-21-1 0,0 32 1 15,0-32-1-15,26 40 5 0,-26-40-5 0,59 47 11 16,-59-47-11-16,70 52 6 0,-70-52-6 0,85 47 5 0,-85-47-5 0,102 49 0 16,-102-49 0-16,106 42 0 0,-106-42 0 15,111 35 0-15,-111-35 0 0,102 32 2 0,-102-32-2 0,94 27 0 16,-94-27 0-16,79 20 1 0,-79-20-1 16,67 22 0-16,-67-22 0 0,36 18 0 0,-36-18 0 0,26 15 0 15,-26-15 0-15,0 19-3 0,0-19 3 0,0 23-7 16,0-23 7-16,0 27-11 0,0-27 11 0,-35 32 0 15,35-32 0-15,-62 32 0 0,62-32 0 0,-67 38 0 16,67-38 0-16,-79 43 4 0,79-43-4 0,-85 45 0 16,85-45 0-16,-102 50 0 0,102-50 0 0,-103 54 4 15,103-54-4-15,-105 52 1 0,105-52-1 0,-94 54 0 16,94-54 0-16,-85 43 0 0,85-43 0 0,-61 42 0 16,61-42 0-16,-50 32-2 0,50-32 2 0,-26 27 0 0,26-27 0 15,-9 22-1-15,9-22 1 0,0 21-2 0,0-21 2 16,0 16 0-16,0-16 0 0,0 16 2 0,0-16-2 0,0 11 1 15,0-11-1-15,0 16 1 0,0-16-1 0,0 9 1 16,0-9-1-16,9 6 0 0,-9-6 0 0,9 5 0 16,-9-5 0-16,8 3 0 0,-8-3 0 0,0 1 0 15,0-1 0-15,9 0-70 0,-9 0 70 0,9 0-168 16,-9 0 168-16,0-13-343 0,0 13 343 0</inkml:trace>
  <inkml:trace contextRef="#ctx0" brushRef="#br0" timeOffset="171145.0839">20558 5734 1046 0,'0'0'0'0,"0"0"69"16,0 0-69-16,0 0 203 0,0 0-203 0,0 0 130 15,0 0-130-15,0 0 62 0,0 0-62 0,0 0 38 16,0 0-38-16,0 0 10 0,0 0-10 0,0 0 0 16,0 0 0-16,-50 18 0 0,50-18 0 0,0 69 17 15,0-69-17-15,0 80 22 0,0-80-22 0,0 84 18 16,0-84-18-16,0 84 17 0,0-84-17 0,0 77 7 0,0-77-7 0,0 71 3 15,0-71-3-15,0 54 1 0,0-54-1 16,0 36 0-16,0-36 0 0,0 31 1 0,0-31-1 0,0 15 0 16,0-15 0-16,0 6 0 0,0-6 0 0,0 6-1 15,0-6 1-15,0 0-16 0,0 0 16 0,0 0-145 16,0 0 145-16,0-4-272 0,0 4 272 0,-27-30-615 16,27 30 615-16</inkml:trace>
  <inkml:trace contextRef="#ctx0" brushRef="#br0" timeOffset="171410.8003">20552 5636 891 0,'0'0'0'0,"0"0"11"16,0 0-11-16,0 0 78 0,0 0-78 0,0 0 125 16,0 0-125-16,0 0 67 0,0 0-67 0,222-82 39 15,-222 82-39-15,67 0 30 0,-67 0-30 0,71 0 12 0,-71 0-12 0,58 10 13 16,-58-10-13-16,53 28 6 15,-53-28-6-15,35 34 7 0,-35-34-7 0,15 35 2 0,-15-35-2 0,0 42 4 16,0-42-4-16,0 37 0 0,0-37 0 0,-15 40 1 16,15-40-1-16,-53 32 1 0,53-32-1 0,-61 30 4 15,61-30-4-15,-76 22 0 0,76-22 0 0,-68 16-6 16,68-16 6-16,-61 11-47 0,61-11 47 0,-67 0-109 16,67 0 109-16,-44 0-230 0,44 0 230 0,-44-8-452 15,44 8 452-15</inkml:trace>
  <inkml:trace contextRef="#ctx0" brushRef="#br0" timeOffset="171895.278">21289 5399 677 0,'0'0'0'0,"0"0"332"15,0 0-332-15,0 0 139 0,0 0-139 0,0 0 134 16,0 0-134-16,0 0 65 0,0 0-65 0,0 0 22 16,0 0-22-16,0 0 10 0,0 0-10 0,120 89 20 15,-120-89-20-15,27 76 46 0,-27-76-46 0,26 90 31 16,-26-90-31-16,15 86 14 0,-15-86-14 0,8 87 12 16,-8-87-12-16,0 76 0 0,0-76 0 0,9 57 3 15,-9-57-3-15,0 49 3 0,0-49-3 0,0 28 5 16,0-28-5-16,0 19 1 0,0-19-1 0,0 11 2 0,0-11-2 0,0 0 0 15,0 0 0-15,0 0 10 0,0 0-10 0,0 0 14 16,0 0-14-16,0 0 27 0,0 0-27 0,0-22 38 16,0 22-38-16,0-36 0 0,0 36 0 0,9-35 2 15,-9 35-2-15,9-41 1 0,-9 41-1 0,26-42-1 16,-26 42 1-16,35-38 0 0,-35 38 0 0,50-32 0 16,-50 32 0-16,44-24-1 0,-44 24 1 0,44-15-2 15,-44 15 2-15,41-8-1 0,-41 8 1 0,44 0-4 16,-44 0 4-16,43 0-4 0,-43 0 4 0,50 13-1 15,-50-13 1-15,44 27-3 0,-44-27 3 0,44 28 0 16,-44-28 0-16,41 29 0 0,-41-29 0 0,26 30-1 16,-26-30 1-16,18 27-3 0,-18-27 3 0,9 30-2 15,-9-30 2-15,0 25-50 0,0-25 50 0,0 9-239 0,0-9 239 16,0 0-384-16,0 0 384 0</inkml:trace>
  <inkml:trace contextRef="#ctx0" brushRef="#br0" timeOffset="172348.7917">22191 5700 973 0,'0'0'0'0,"0"0"65"15,0 0-65-15,0 0 84 0,0 0-84 0,0 0 63 16,0 0-63-16,0 0 76 0,0 0-76 0,0 0 46 16,0 0-46-16,205 144 52 0,-205-144-52 0,52 30 44 15,-52-30-44-15,44 22 27 0,-44-22-27 0,41 20 21 0,-41-20-21 0,35 12 7 16,-35-12-7-16,27 10 5 15,-27-10-5-15,35 0 1 0,-35 0-1 0,32 0 7 0,-32 0-7 0,35 0 3 16,-35 0-3-16,35-10 0 0,-35 10 0 0,41-21-1 16,-41 21 1-16,35-29-21 0,-35 29 21 0,27-30-23 15,-27 30 23-15,26-32-3 0,-26 32 3 0,9-27-4 16,-9 27 4-16,0-22 4 0,0 22-4 0,0-17 3 16,0 17-3-16,0-10 5 0,0 10-5 0,0-5 16 15,0 5-16-15,0 0 24 0,0 0-24 0,0 0 10 16,0 0-10-16,0 12 0 0,0-12 0 0,-9 35-4 15,9-35 4-15,-26 55 0 0,26-55 0 0,-44 74 18 16,44-74-18-16,-50 90 18 0,50-90-18 0,-53 98 42 16,53-98-42-16,-76 102 23 0,76-102-23 0,-79 101 18 0,79-101-18 15,-85 96 12-15,85-96-12 0,-85 85 8 0,85-85-8 16,-70 73 6-16,70-73-6 0,-58 56 6 0,58-56-6 0,-36 36 6 16,36-36-6-16,-26 17 5 0,26-17-5 0,0 9 5 15,0-9-5-15,0 0 0 0,0 0 0 0,0 0 2 16,0 0-2-16,0 0 0 0,0 0 0 0,0-19-23 15,0 19 23-15,0-34-141 0,0 34 141 0,9-42-248 16,-9 42 248-16,35-60-548 0,-35 60 548 0</inkml:trace>
  <inkml:trace contextRef="#ctx0" brushRef="#br0" timeOffset="172770.666">23572 5789 963 0,'0'0'0'0,"0"0"128"15,0 0-128-15,0 0 138 0,0 0-138 0,0 0 142 16,0 0-142-16,0 0 68 0,0 0-68 0,0 0 29 15,0 0-29-15,-222 6 8 0,222-6-8 0,-44 17 9 16,44-17-9-16,-24 15 8 0,24-15-8 0,-17 17 7 16,17-17-7-16,0 16 0 0,0-16 0 0,0 18 0 15,0-18 0-15,0 18 2 0,0-18-2 0,41 31 5 0,-41-31-5 0,52 28 3 16,-52-28-3-16,53 32 5 0,-53-32-5 16,59 35 0-16,-59-35 0 0,52 29 1 0,-52-29-1 0,33 28 0 15,-33-28 0-15,26 25 1 0,-26-25-1 0,0 19-2 16,0-19 2-16,0 18-3 0,0-18 3 0,-9 16 0 15,9-16 0-15,-41 16 5 0,41-16-5 0,-53 5 10 16,53-5-10-16,-64 7 7 0,64-7-7 0,-47 0 6 16,47 0-6-16,-44 0 5 0,44 0-5 0,-41-12 0 15,41 12 0-15,-26-32-11 0,26 32 11 0,-26-45-139 16,26 45 139-16,0-49-279 0,0 49 279 0,0-55-562 16,0 55 562-16</inkml:trace>
  <inkml:trace contextRef="#ctx0" brushRef="#br0" timeOffset="173005.039">23809 5812 1007 0,'0'0'0'0,"0"0"96"15,0 0-96-15,0 0 129 0,0 0-129 0,0 0 53 16,0 0-53-16,0 0 68 0,0 0-68 0,0 0 80 16,0 0-80-16,82 131 44 0,-82-131-44 0,18 44 48 15,-18-44-48-15,17 45 41 0,-17-45-41 0,9 47 28 16,-9-47-28-16,0 39 16 0,0-39-16 0,0 28 4 15,0-28-4-15,0 27 1 0,0-27-1 0,0 16-1 16,0-16 1-16,0 6 0 0,0-6 0 0,0 6-4 16,0-6 4-16,0 0-49 0,0 0 49 0,0 0-126 15,0 0 126-15,-18 0-167 0,18 0 167 0,-26-15-439 16,26 15 439-16</inkml:trace>
  <inkml:trace contextRef="#ctx0" brushRef="#br0" timeOffset="173197.9125">23754 5571 1126 0,'0'0'0'0,"0"0"149"16,0 0-149-16,0 0 197 15,0 0-197-15,0 0 71 0,0 0-71 0,0 0 21 16,0 0-21-16,0 0 0 0,0 0 0 0,0 0-2 15,0 0 2-15,17-36-50 0,-17 36 50 0,0 0-337 16,0 0 337-16</inkml:trace>
  <inkml:trace contextRef="#ctx0" brushRef="#br0" timeOffset="173760.3383">24749 5842 1096 0,'0'0'0'0,"0"0"34"0,0 0-34 0,0 0 183 0,0 0-183 0,0 0 105 16,0 0-105-16,0 0 39 0,0 0-39 0,0 0 20 16,0 0-20-16,-249-30 3 0,249 30-3 0,-59 30 2 15,59-30-2-15,-52 41 9 0,52-41-9 0,-35 44 20 16,35-44-20-16,-18 42 34 0,18-42-34 0,0 40 27 15,0-40-27-15,0 36 13 0,0-36-13 0,0 32 9 16,0-32-9-16,53 26 4 0,-53-26-4 0,61 15 3 16,-61-15-3-16,85 13 3 0,-85-13-3 0,102 0-3 15,-102 0 3-15,103 0-59 0,-103 0 59 0,105 0-177 16,-105 0 177-16,94-17-279 0,-94 17 279 0,94-28-517 16,-94 28 517-16</inkml:trace>
  <inkml:trace contextRef="#ctx0" brushRef="#br0" timeOffset="174416.595">25401 5896 439 0,'0'0'0'0,"0"0"450"0,0 0-450 0,0 0 190 16,0 0-190-16,0 0 177 0,0 0-177 0,0 0 134 15,0 0-134-15,0 0 97 0,0 0-97 0,0 0 58 16,0 0-58-16,-102-80 37 0,102 80-37 0,-44 0 10 16,44 0-10-16,-50 0 1 0,50 0-1 0,-61 21 4 15,61-21-4-15,-59 32 2 0,59-32-2 0,-35 37 2 16,35-37-2-16,-26 37 0 0,26-37 0 0,-9 39 1 15,9-39-1-15,0 31 2 0,0-31-2 0,0 27 3 16,0-27-3-16,35 23 1 0,-35-23-1 0,53 9 1 16,-53-9-1-16,58 5 3 0,-58-5-3 0,71 0 0 15,-71 0 0-15,58 0-4 0,-58 0 4 0,44-21-29 16,-44 21 29-16,35-26-38 0,-35 26 38 0,15-29-12 0,-15 29 12 0,0-31-8 16,0 31 8-16,0-32-2 0,0 32 2 15,0-35 0-15,0 35 0 0,0-34 2 0,0 34-2 0,-15-32 3 16,15 32-3-16,-17-18 11 0,17 18-11 0,-18-13 26 15,18 13-26-15,0-4 21 0,0 4-21 0,0 0 6 16,0 0-6-16,0 0 0 0,0 0 0 0,0 19-14 16,0-19 14-16,0 32-5 0,0-32 5 0,26 48 0 15,-26-48 0-15,41 47 0 0,-41-47 0 0,53 42 2 16,-53-42-2-16,67 34 4 0,-67-34-4 0,62 27 1 16,-62-27-1-16,52 16 0 0,-52-16 0 0,59 5 6 15,-59-5-6-15,44 0 4 0,-44 0-4 0,41 0 1 16,-41 0-1-16,26 0 6 0,-26 0-6 0,27-9 7 0,-27 9-7 15,17-26 8-15,-17 26-8 0,9-32 4 0,-9 32-4 16,0-39 1-16,0 39-1 0,0-45 3 0,0 45-3 0,0-52 0 16,0 52 0-16,0-63 2 0,0 63-2 15,-35-72-1-15,35 72 1 0,-44-73 2 0,44 73-2 0,-41-70 3 16,41 70-3-16,-35-59 3 0,35 59-3 0,-27-37 14 16,27 37-14-16,-8-23 23 0,8 23-23 0,0-7 11 15,0 7-11-15,0 0 10 0,0 0-10 0,0 0 0 16,0 0 0-16,0 32-8 0,0-32 8 0,26 48-2 15,-26-48 2-15,53 57 2 0,-53-57-2 0,41 66 2 16,-41-66-2-16,35 66 0 0,-35-66 0 0,35 61 2 16,-35-61-2-16,26 58 3 0,-26-58-3 0,24 57-3 15,-24-57 3-15,8 48 2 0,-8-48-2 0,0 43-3 0,0-43 3 0,9 35-16 16,-9-35 16-16,0 24-96 0,0-24 96 16,0 12-230-16,0-12 230 0,0 0-365 0,0 0 365 0,0 0-804 15,0 0 804-15</inkml:trace>
  <inkml:trace contextRef="#ctx0" brushRef="#br0" timeOffset="174682.2387">26089 5640 779 0,'0'0'0'0,"0"0"321"15,0 0-321-15,0 0 203 0,0 0-203 0,0 0 179 0,0 0-179 16,0 0 107-16,0 0-107 0,0 0 39 0,0 0-39 15,0 0 9-15,0 0-9 0,-17-46 0 0,17 46 0 0,8 17 0 16,-8-17 0-16,35 32 10 0,-35-32-10 0,50 43 13 16,-50-43-13-16,44 46 8 0,-44-46-8 0,53 50 7 15,-53-50-7-15,50 47 5 0,-50-47-5 0,35 45 2 16,-35-45-2-16,26 37 0 0,-26-37 0 0,18 31-2 16,-18-31 2-16,8 18-33 0,-8-18 33 0,9 10-163 15,-9-10 163-15,9 0-312 0,-9 0 312 0,15-5-591 16,-15 5 591-16</inkml:trace>
  <inkml:trace contextRef="#ctx0" brushRef="#br0" timeOffset="175026.0613">26648 5713 984 0,'0'0'0'0,"0"0"19"0,0 0-19 0,0 0 178 16,0 0-178-16,85 121 122 0,-85-121-122 15,53 54 86-15,-53-54-86 0,49 50 75 0,-49-50-75 0,44 45 51 16,-44-45-51-16,44 39 43 0,-44-39-43 0,32 29 24 15,-32-29-24-15,27 21 19 0,-27-21-19 0,17 14 10 16,-17-14-10-16,18 1 6 0,-18-1-6 0,17 0 2 16,-17 0-2-16,27 0 2 0,-27 0-2 0,32 0 8 15,-32 0-8-15,26-23 7 0,-26 23-7 0,35-32 1 16,-35 32-1-16,27-35 0 0,-27 35 0 0,20-39 2 16,-20 39-2-16,30-39 0 0,-30 39 0 0,17-31 1 15,-17 31-1-15,18-20 6 0,-18 20-6 0,0-11 4 16,0 11-4-16,0-4 19 0,0 4-19 0,0 0 10 0,0 0-10 15,0 0 0-15,0 0 0 0,0 40-7 0,0-40 7 16,0 65-2-16,0-65 2 0,-18 87 0 0,18-87 0 0,-58 100 4 16,58-100-4-16,-79 109 4 0,79-109-4 15,-112 127 1-15,112-127-1 0,-164 152 0 0,164-152 0 0,-196 162 0 16,196-162 0-16,-222 168-1 0,222-168 1 0,-208 164-50 16,208-164 50-16,-184 135-225 0,184-135 225 0,-132 92-552 15,132-92 552-15</inkml:trace>
  <inkml:trace contextRef="#ctx0" brushRef="#br0" timeOffset="176186.9909">28735 5848 954 0,'0'0'0'0,"0"0"87"0,0 0-87 0,0 0 189 15,0 0-189-15,0 0 110 0,0 0-110 0,0 0 38 16,0 0-38-16,0 0 16 0,0 0-16 0,0 0 7 15,0 0-7-15,-237 16 4 0,237-16-4 0,-21 42 18 16,21-42-18-16,-26 48 25 0,26-48-25 0,-9 51 33 16,9-51-33-16,0 51 27 0,0-51-27 0,0 43 21 15,0-43-21-15,0 39 10 0,0-39-10 0,27 32 4 16,-27-32-4-16,35 25 1 0,-35-25-1 0,41 22 0 0,-41-22 0 0,52 8-1 16,-52-8 1-16,59 2-3 0,-59-2 3 0,70 0-73 15,-70 0 73-15,76-10-156 0,-76 10 156 0,88-39-244 16,-88 39 244-16,94-37-303 0,-94 37 303 0</inkml:trace>
  <inkml:trace contextRef="#ctx0" brushRef="#br0" timeOffset="176749.5097">29317 5923 141 0,'0'0'0'0,"0"0"689"0,0 0-689 0,0 0 175 16,0 0-175-16,0 0 201 0,0 0-201 0,0 0 136 16,0 0-136-16,0 0 80 0,0 0-80 0,0 0 52 15,0 0-52-15,-248-27 29 0,248 27-29 0,-41 32 12 16,41-32-12-16,-35 41 6 0,35-41-6 0,-18 44 17 0,18-44-17 0,-9 43 4 15,9-43-4-15,0 36 11 0,0-36-11 16,0 27 2-16,0-27-2 0,18 22 0 0,-18-22 0 0,35 13 2 16,-35-13-2-16,41 7 4 0,-41-7-4 0,44 0 1 15,-44 0-1-15,44 0 0 0,-44 0 0 0,41-4-3 16,-41 4 3-16,26-26-30 0,-26 26 30 0,18-28-40 16,-18 28 40-16,17-39-36 0,-17 39 36 0,9-42-29 15,-9 42 29-15,9-48-20 0,-9 48 20 0,8-47-6 16,-8 47 6-16,12-44-1 0,-12 44 1 0,29-37 0 15,-29 37 0-15,36-25-2 0,-36 25 2 0,43-15 0 16,-43 15 0-16,50-4 2 0,-50 4-2 0,53 0 2 16,-53 0-2-16,67 4 6 0,-67-4-6 0,62 31 7 15,-62-31-7-15,52 46 14 0,-52-46-14 0,50 50 18 0,-50-50-18 16,35 50 19-16,-35-50-19 0,27 47 14 0,-27-47-14 16,8 47 6-16,-8-47-6 0,0 36 10 0,0-36-10 0,0 28 0 15,0-28 0-15,0 17 8 0,0-17-8 16,0 5 3-16,0-5-3 0,-17 0 12 0,17 0-12 0,-9 0 21 15,9 0-21-15,-18-5 33 0,18 5-33 0,-26-27 27 16,26 27-27-16,-17-36 15 0,17 36-15 0,-9-46 5 16,9 46-5-16,0-51 4 0,0 51-4 0,0-55 0 15,0 55 0-15,0-47-3 0,0 47 3 0,35-39-1 16,-35 39 1-16,53-32-1 0,-53 32 1 0,49-19-5 16,-49 19 5-16,53-9 0 0,-53 9 0 0,38 0-5 15,-38 0 5-15,47 0-6 0,-47 0 6 0,35 19-2 0,-35-19 2 16,35 37-6-16,-35-37 6 0,29 40 0 0,-29-40 0 15,30 45 2-15,-30-45-2 0,8 52 1 0,-8-52-1 0,0 50 0 16,0-50 0-16,0 46-6 0,0-46 6 16,0 40-103-16,0-40 103 0,0 28-206 0,0-28 206 0,-26 9-302 15,26-9 302-15,-23 0-708 0,23 0 708 0</inkml:trace>
  <inkml:trace contextRef="#ctx0" brushRef="#br0" timeOffset="177145.0153">30219 5860 936 0,'0'0'0'0,"0"0"84"15,0 0-84-15,0 0 148 0,0 0-148 0,0 0 71 16,0 0-71-16,0 0 32 0,0 0-32 0,0 0 73 0,0 0-73 0,0 0 59 16,0 0-59-16,208 122 34 0,-208-122-34 0,26 42 19 15,-26-42-19-15,20 48 12 0,-20-48-12 0,12 41 9 16,-12-41-9-16,0 29 3 0,0-29-3 0,0 21 2 15,0-21-2-15,0 10 6 0,0-10-6 0,0 4 2 16,0-4-2-16,0 0 9 0,0 0-9 0,0 0 14 16,0 0-14-16,0-16 15 0,0 16-15 0,-20-30 7 15,20 30-7-15,-12-39 3 0,12 39-3 0,-18-43 3 16,18 43-3-16,-8-44 2 0,8 44-2 0,0-45 4 16,0 45-4-16,0-33 4 0,0 33-4 0,0-31 7 15,0 31-7-15,26-18 2 0,-26 18-2 0,41-9 5 16,-41 9-5-16,26 0 1 0,-26 0-1 0,44 0 1 0,-44 0-1 15,38 5 1-15,-38-5-1 0,56 29 1 0,-56-29-1 16,61 39 8-16,-61-39-8 0,59 40 15 0,-59-40-15 16,53 40 14-16,-53-40-14 0,41 38 10 0,-41-38-10 15,17 36 2-15,-17-36-2 0,0 35 0 0,0-35 0 0,0 30-19 16,0-30 19-16,0 17-203 0,0-17 203 0,-50 0-451 16,50 0 451-16</inkml:trace>
  <inkml:trace contextRef="#ctx0" brushRef="#br0" timeOffset="177535.6483">30989 6017 694 0,'0'0'0'0,"0"0"119"16,0 0-119-16,0 0 154 0,0 0-154 0,0 0 180 15,0 0-180-15,0 0 110 0,0 0-110 0,0 0 62 0,0 0-62 16,237 7 32-16,-237-7-32 0,20 0 19 15,-20 0-19-15,6-9 12 0,-6 9-12 0,0-14 24 0,0 14-24 0,0-14 15 16,0 14-15-16,-15-18 3 0,15 18-3 0,-38-26 0 16,38 26 0-16,-52-16 0 0,52 16 0 0,-59-20 0 15,59 20 0-15,-61-14 0 0,61 14 0 0,-47-9 0 16,47 9 0-16,-29-1 14 0,29 1-14 0,-27 0 19 16,27 0-19-16,-9 0 16 0,9 0-16 0,0 8 6 15,0-8-6-15,0 30 2 0,0-30-2 0,0 37 10 16,0-37-10-16,0 40 24 0,0-40-24 0,0 42 28 15,0-42-28-15,18 41 18 0,-18-41-18 0,35 33 22 16,-35-33-22-16,32 32 12 0,-32-32-12 0,44 27 9 16,-44-27-9-16,35 22 2 0,-35-22-2 0,35 15 5 15,-35-15-5-15,50 15 0 0,-50-15 0 0,44 2-67 16,-44-2 67-16,44 0-191 0,-44 0 191 0,50 0-298 0,-50 0 298 0,52-26-633 16,-52 26 633-16</inkml:trace>
  <inkml:trace contextRef="#ctx0" brushRef="#br0" timeOffset="177754.4063">31533 5851 989 0,'0'0'0'0,"0"0"87"0,0 0-87 0,0 0 194 15,0 0-194-15,0 0 130 0,0 0-130 0,0 0 45 16,0 0-45-16,0 0 8 0,0 0-8 0,0 0 8 16,0 0-8-16,-205 103 14 0,205-103-14 0,-26 55 37 15,26-55-37-15,-18 54 32 0,18-54-32 0,-9 47 25 16,9-47-25-16,0 41 13 0,0-41-13 0,0 34 14 0,0-34-14 0,36 20 2 15,-36-20-2-15,43 15 5 0,-43-15-5 0,68 7 3 16,-68-7-3-16,70 0 5 0,-70 0-5 0,67 0 0 16,-67 0 0-16,79-2-82 0,-79 2 82 0,68-24-189 15,-68 24 189-15,55-31-268 0,-55 31 268 0,47-39-336 16,-47 39 336-16</inkml:trace>
  <inkml:trace contextRef="#ctx0" brushRef="#br0" timeOffset="177988.778">31752 5770 645 0,'0'0'0'0,"0"0"194"15,0 0-194-15,0 0 247 0,0 0-247 0,0 0 193 16,0 0-193-16,-122-116 137 0,122 116-137 0,-6-5 109 16,6 5-109-16,0 0 72 0,0 0-72 0,0 0 14 15,0 0-14-15,0 0 0 0,0 0 0 0,0 32 1 0,0-32-1 0,29 44 0 16,-29-44 0-16,35 62 14 0,-35-62-14 16,26 66 19-16,-26-66-19 0,27 68 18 0,-27-68-18 0,17 66 10 15,-17-66-10-15,12 62 1 0,-12-62-1 0,6 55 4 16,-6-55-4-16,0 42 0 0,0-42 0 0,0 39-4 15,0-39 4-15,0 20-8 0,0-20 8 0,0 17-68 16,0-17 68-16,-15 3-188 0,15-3 188 0,-29 0-274 16,29 0 274-16,-35-8-476 0,35 8 476 0</inkml:trace>
  <inkml:trace contextRef="#ctx0" brushRef="#br0" timeOffset="178785.8913">31492 6037 909 0,'0'0'0'0,"0"0"89"0,0 0-89 0,0 0 205 16,0 0-205-16,0 0 101 0,0 0-101 0,0 0 34 16,0 0-34-16,0 0 19 0,0 0-19 0,249-47 32 15,-249 47-32-15,93-15 27 0,-93 15-27 0,85-6 30 16,-85 6-30-16,79-11 17 0,-79 11-17 0,76-10 0 16,-76 10 0-16,62-10 1 0,-62 10-1 0,50-10 0 15,-50 10 0-15,44-9-1 0,-44 9 1 0,35-9-23 16,-35 9 23-16,17-7-14 0,-17 7 14 0,9-10-15 15,-9 10 15-15,3-5-4 0,-3 5 4 0,0-8 0 16,0 8 0-16,0-11 0 0,0 11 0 0,0-9 2 16,0 9-2-16,0-9 2 0,0 9-2 0,0-14 4 15,0 14-4-15,0-8 5 0,0 8-5 0,0-8 9 16,0 8-9-16,-12-7 8 0,12 7-8 0,-9-2 0 0,9 2 0 0,-17 0-5 16,17 0 5-16,-18 0-5 0,18 0 5 15,-26 0-1-15,26 0 1 0,-26 22-1 0,26-22 1 0,-24 34 0 16,24-34 0-16,-17 38 11 0,17-38-11 0,-9 37 21 15,9-37-21-15,0 39 17 0,0-39-17 0,0 31 14 16,0-31-14-16,0 27 7 0,0-27-7 0,12 23 12 16,-12-23-12-16,46 16 9 0,-46-16-9 0,53 8 8 15,-53-8-8-15,67 0 3 0,-67 0-3 0,79 0 9 16,-79 0-9-16,85 0 1 0,-85 0-1 0,73-15 0 16,-73 15 0-16,82-18-54 0,-82 18 54 0,68-24-61 15,-68 24 61-15,61-21-42 0,-61 21 42 0,44-26-28 16,-44 26 28-16,32-25-5 0,-32 25 5 0,18-20 0 0,-18 20 0 15,9-27 3-15,-9 27-3 0,0-18 9 0,0 18-9 0,0-19 26 16,0 19-26-16,0-21 46 0,0 21-46 0,-27-16 31 16,27 16-31-16,-38-10 33 0,38 10-33 0,-29-6 20 15,29 6-20-15,-35 0 8 0,35 0-8 0,-35 0 0 16,35 0 0-16,-41 13-5 0,41-13 5 0,-44 30-2 16,44-30 2-16,-26 32-6 0,26-32 6 0,-30 42-1 15,30-42 1-15,-9 37 0 0,9-37 0 0,0 34 2 16,0-34-2-16,0 28 2 0,0-28-2 0,6 19 3 15,-6-19-3-15,41 16 3 0,-41-16-3 0,35 11 1 16,-35-11-1-16,36 0 6 0,-36 0-6 0,49 0 5 16,-49 0-5-16,53 0 0 0,-53 0 0 0,38-27-2 15,-38 27 2-15,47-27-40 0,-47 27 40 0,35-37-40 16,-35 37 40-16,18-44-27 0,-18 44 27 0,8-52-16 16,-8 52 16-16,0-63 0 0,0 63 0 0,0-78 1 0,0 78-1 15,0-94 11-15,0 94-11 0,0-102 32 0,0 102-32 16,0-102 40-16,0 102-40 0,0-88 44 0,0 88-44 0,-8-55 56 15,8 55-56-15,0-27 53 0,0 27-53 0,0 0 40 16,0 0-40-16,0 5 0 0,0-5 0 0,0 59-1 16,0-59 1-16,0 102 0 0,0-102 0 0,0 133 2 15,0-133-2-15,0 146 1 0,0-146-1 0,0 142 0 16,0-142 0-16,0 127-27 0,0-127 27 0,8 103-295 16,-8-103 295-16,0 73-1157 0,0-73 1157 0</inkml:trace>
  <inkml:trace contextRef="#ctx0" brushRef="#br0" timeOffset="244098.7419">18447 10820 792 0,'0'0'0'0,"0"0"35"15,0 0-35-15,0 0 150 0,0 0-150 0,0 0 98 16,0 0-98-16,0 0 58 0,0 0-58 0,0 0 42 16,0 0-42-16,0 0 53 0,0 0-53 0,0 0 28 15,0 0-28-15,0-76 49 0,0 76-49 0,15-9 53 16,-15 9-53-16,9-11 34 0,-9 11-34 0,8-12 41 15,-8 12-41-15,18-15 27 0,-18 15-27 0,26-17 15 0,-26 17-15 16,44-19 6-16,-44 19-6 0,59-17 5 16,-59 17-5-16,61-19 0 0,-61 19 0 0,59-13-2 0,-59 13 2 0,53-6 0 15,-53 6 0-15,43-4-3 0,-43 4 3 0,41 0-2 16,-41 0 2-16,27 0-5 0,-27 0 5 0,17 20-10 16,-17-20 10-16,0 35-8 0,0-35 8 0,0 46 0 15,0-46 0-15,-17 53 4 0,17-53-4 0,-68 64 6 16,68-64-6-16,-87 64 6 0,87-64-6 0,-94 63 3 15,94-63-3-15,-94 53 3 0,94-53-3 0,-79 40 2 16,79-40-2-16,-58 25 5 0,58-25-5 0,-44 15 0 16,44-15 0-16,-18 7 3 0,18-7-3 0,0 0 4 15,0 0-4-15,0 0 5 0,0 0-5 0,0 0 2 16,0 0-2-16,0 0 6 0,0 0-6 0,0 0 0 16,0 0 0-16,35-7 8 0,-35 7-8 0,53-15 6 15,-53 15-6-15,67-12 0 0,-67 12 0 0,76-13-3 0,-76 13 3 0,88-12-4 16,-88 12 4-16,85-7-4 0,-85 7 4 15,85-5-11-15,-85 5 11 0,62-3-103 0,-62 3 103 0,61 0-202 16,-61 0 202-16,32-8-345 0,-32 8 345 0,9-9-680 16,-9 9 680-16</inkml:trace>
  <inkml:trace contextRef="#ctx0" brushRef="#br0" timeOffset="244572.342">18980 10312 840 0,'0'0'0'0,"0"0"68"16,0 0-68-16,0 0 136 0,0 0-136 0,0 0 167 16,0 0-167-16,0 0 116 0,0 0-116 0,0 0 39 15,0 0-39-15,0 0 10 0,0 0-10 0,-26-26 0 16,26 26 0-16,0 37 0 0,0-37 0 0,0 42 7 15,0-42-7-15,0 49 20 0,0-49-20 0,8 40 23 16,-8-40-23-16,41 40 29 0,-41-40-29 0,53 32 25 16,-53-32-25-16,67 32 22 0,-67-32-22 0,79 27 17 15,-79-27-17-15,85 25 15 0,-85-25-15 0,85 19 6 16,-85-19-6-16,70 20 3 16,-70-20-3-16,77 16 2 0,-77-16-2 0,52 15 1 15,-52-15-1-15,53 12 0 0,-53-12 0 0,32 14 2 16,-32-14-2-16,18 6 0 0,-18-6 0 0,8 17-1 15,-8-17 1-15,0 15-9 0,0-15 9 0,0 32-3 16,0-32 3-16,-17 49 0 0,17-49 0 0,-59 63 2 16,59-63-2-16,-87 76 6 0,87-76-6 0,-103 86 4 15,103-86-4-15,-129 85 0 0,129-85 0 0,-128 86 1 0,128-86-1 16,-120 81 1-16,120-81-1 0,-103 68 1 0,103-68-1 0,-70 57 2 16,70-57-2-16,-50 43 0 0,50-43 0 0,-26 33 0 15,26-33 0-15,-9 27-1 0,9-27 1 0,0 22-1 16,0-22 1-16,0 21-6 0,0-21 6 0,18 15-32 15,-18-15 32-15,35 5-267 0,-35-5 267 0,41 0-685 16,-41 0 685-16</inkml:trace>
  <inkml:trace contextRef="#ctx0" brushRef="#br0" timeOffset="245624.0892">20157 10958 828 0,'0'0'0'0,"0"0"196"0,0 0-196 0,0 0 131 16,0 0-131-16,0 0 132 0,0 0-132 0,0 0 65 16,0 0-65-16,0 0 30 0,0 0-30 0,0 0 11 15,0 0-11-15,134-101 7 0,-134 101-7 0,62 11 9 16,-62-11-9-16,76 43 7 0,-76-43-7 0,61 53 9 16,-61-53-9-16,62 64 20 0,-62-64-20 0,41 67 15 15,-41-67-15-15,26 66 10 0,-26-66-10 0,9 53 13 0,-9-53-13 0,0 53 4 16,0-53-4-16,0 39 5 0,0-39-5 0,0 32 0 15,0-32 0-15,-9 15 5 0,9-15-5 0,-9 12 3 16,9-12-3-16,-17 0 7 0,17 0-7 0,-9 0 9 16,9 0-9-16,-26 0 19 0,26 0-19 0,-24-27 33 15,24 27-33-15,-35-43 13 0,35 43-13 0,-18-47 2 16,18 47-2-16,-17-55 2 0,17 55-2 0,-9-58 4 16,9 58-4-16,0-48 1 0,0 48-1 0,0-43 1 15,0 43-1-15,35-31 0 0,-35 31 0 0,59-22-7 16,-59 22 7-16,52-12 0 0,-52 12 0 0,71-5 3 0,-71 5-3 15,76 0 0-15,-76 0 0 0,67 11-4 0,-67-11 4 16,79 31-2-16,-79-31 2 0,76 37 0 0,-76-37 0 0,53 39 0 16,-53-39 0-16,50 43 1 0,-50-43-1 0,35 41 0 15,-35-41 0-15,17 38-4 0,-17-38 4 0,9 27 0 16,-9-27 0-16,0 27-1 0,0-27 1 0,0 17 1 16,0-17-1-16,0 10 1 0,0-10-1 0,0 3 1 15,0-3-1-15,0 0 2 0,0 0-2 0,0 0 12 16,0 0-12-16,0 0 6 0,0 0-6 0,-17-15 13 15,17 15-13-15,-18-35 0 0,18 35 0 0,-18-49 1 16,18 49-1-16,0-53 1 0,0 53-1 0,0-59 0 16,0 59 0-16,9-55-1 0,-9 55 1 0,44-46 0 0,-44 46 0 15,35-32 0-15,-35 32 0 0,41-18-1 16,-41 18 1-16,44-9-2 0,-44 9 2 0,35 0-1 0,-35 0 1 16,44 0-1-16,-44 0 1 0,41 20 0 0,-41-20 0 15,44 32 3-15,-44-32-3 0,44 44 1 0,-44-44-1 0,23 49 3 16,-23-49-3-16,18 47 0 0,-18-47 0 0,0 54-3 15,0-54 3-15,0 51 0 0,0-51 0 0,0 44-2 16,0-44 2-16,0 43-2 0,0-43 2 0,-26 38-51 16,26-38 51-16,-33 25-203 0,33-25 203 0,-26 6-337 15,26-6 337-15,-18 0-646 0,18 0 646 0</inkml:trace>
  <inkml:trace contextRef="#ctx0" brushRef="#br0" timeOffset="246295.9476">21477 11000 1032 0,'0'0'0'0,"0"0"85"0,0 0-85 16,0 0 244-16,0 0-244 0,0 0 125 0,0 0-125 0,0 0 48 15,0 0-48-15,0 0 4 0,0 0-4 0,0 0 1 16,0 0-1-16,52-15 5 0,-52 15-5 0,35 21 1 16,-35-21-1-16,50 26 7 0,-50-26-7 0,53 28 8 15,-53-28-8-15,52 22 7 0,-52-22-7 0,41 21 3 16,-41-21-3-16,36 16 1 0,-36-16-1 0,26 8 2 15,-26-8-2-15,17 3 1 0,-17-3-1 0,15 5 1 16,-15-5-1-16,9 0 1 0,-9 0-1 0,0 0 1 16,0 0-1-16,0 0 7 0,0 0-7 0,9-26 10 15,-9 26-10-15,0-33 1 0,0 33-1 0,8-36 0 0,-8 36 0 0,0-40-1 16,0 40 1-16,0-36 0 0,0 36 0 0,0-28 4 16,0 28-4-16,0-16 1 0,0 16-1 0,0-9 3 15,0 9-3-15,0 0 1 0,0 0-1 0,0 0 0 16,0 0 0-16,0 4-11 0,0-4 11 0,0 27-18 15,0-27 18-15,18 47-1 0,-18-47 1 0,35 51 0 16,-35-51 0-16,35 51 2 0,-35-51-2 0,41 48 5 16,-41-48-5-16,44 43 4 0,-44-43-4 0,53 32 2 15,-53-32-2-15,50 27 2 0,-50-27-2 0,43 17 4 16,-43-17-4-16,44 10 4 0,-44-10-4 0,33 3 2 16,-33-3-2-16,35 0 1 0,-35 0-1 0,35 0 2 15,-35 0-2-15,26-8 7 0,-26 8-7 0,24-32 3 16,-24 32-3-16,26-38 5 0,-26 38-5 0,9-49 4 0,-9 49-4 15,0-57 4-15,0 57-4 0,0-64 1 0,0 64-1 16,0-59 3-16,0 59-3 0,-27-53 1 0,27 53-1 0,-26-37 1 16,26 37-1-16,-32-22 1 0,32 22-1 0,-18-11 3 15,18 11-3-15,-9-4 12 0,9 4-12 0,0 0 4 16,0 0-4-16,0 10 0 0,0-10 0 0,0 32-12 16,0-32 12-16,36 48 0 0,-36-48 0 0,58 58 0 15,-58-58 0-15,62 51 1 0,-62-51-1 0,76 46 1 16,-76-46-1-16,79 45 3 0,-79-45-3 0,58 40 0 15,-58-40 0-15,53 32 1 0,-53-32-1 0,32 25 1 16,-32-25-1-16,18 17 0 0,-18-17 0 0,0 17-4 16,0-17 4-16,0 13-7 0,0-13 7 0,-30 12-4 0,30-12 4 15,-64 7 0-15,64-7 0 0,-85 5 0 16,85-5 0-16,-96 0-9 0,96 0 9 0,-103 0-75 0,103 0 75 16,-102-12-134-16,102 12 134 0,-85-32-227 0,85 32 227 15,-70-42-414-15,70 42 414 0</inkml:trace>
  <inkml:trace contextRef="#ctx0" brushRef="#br0" timeOffset="246546.0282">22826 10782 985 0,'0'0'0'0,"0"0"147"0,0 0-147 0,0 0 226 16,0 0-226-16,0 0 142 0,0 0-142 0,0 0 63 15,0 0-63-15,0 0 27 0,0 0-27 0,0 0 12 0,0 0-12 16,85 21 5-16,-85-21-5 0,35 49 17 15,-35-49-17-15,35 59 16 0,-35-59-16 0,35 63 12 0,-35-63-12 0,32 59 13 16,-32-59-13-16,18 54 10 0,-18-54-10 0,17 43 3 16,-17-43-3-16,9 37 3 0,-9-37-3 0,0 32 0 15,0-32 0-15,0 27 0 0,0-27 0 0,0 22-4 16,0-22 4-16,0 10-5 0,0-10 5 0,0 13-32 16,0-13 32-16,-17 4-183 0,17-4 183 0,-44 0-328 15,44 0 328-15,-68 0-663 0,68 0 663 0</inkml:trace>
  <inkml:trace contextRef="#ctx0" brushRef="#br0" timeOffset="246702.2268">22653 11103 938 0,'0'0'0'0,"0"0"91"0,0 0-91 0,0 0 234 16,0 0-234-16,0 0 147 0,0 0-147 0,0 0 66 16,0 0-66-16,0 0 40 0,0 0-40 0,302-59 45 15,-302 59-45-15,120-12 33 0,-120 12-33 0,128-9 14 16,-128 9-14-16,112-2 5 0,-112 2-5 0,96 0 0 15,-96 0 0-15,59 0-177 0,-59 0 177 0,8 0-686 16,-8 0 686-16</inkml:trace>
  <inkml:trace contextRef="#ctx0" brushRef="#br0" timeOffset="247441.5442">24362 10964 899 0,'0'0'0'0,"0"0"91"0,0 0-91 0,0 0 213 16,0 0-213-16,0 0 106 0,0 0-106 0,0 0 70 15,0 0-70-15,0 0 31 0,0 0-31 0,-222 5 16 16,222-5-16-16,-44 37 11 0,44-37-11 0,-41 44 23 16,41-44-23-16,-26 45 26 0,26-45-26 0,-9 46 19 0,9-46-19 15,0 41 13-15,0-41-13 0,0 44 21 16,0-44-21-16,0 32 2 0,0-32-2 0,44 32 0 0,-44-32 0 0,58 27-2 16,-58-27 2-16,74 21-7 0,-74-21 7 0,90 11-46 15,-90-11 46-15,111 0-199 0,-111 0 199 0,120 0-247 16,-120 0 247-16,112-19-380 0,-112 19 380 0</inkml:trace>
  <inkml:trace contextRef="#ctx0" brushRef="#br0" timeOffset="247847.8747">24860 11139 775 0,'0'0'0'0,"0"0"67"0,0 0-67 0,0 0 246 16,0 0-246-16,0 0 148 0,0 0-148 0,0 0 135 16,0 0-135-16,0 0 94 0,0 0-94 0,-223-95 75 15,223 95-75-15,-26-4 39 0,26 4-39 0,-32 0 17 16,32 0-17-16,-18 0 6 0,18 0-6 0,-26 0 0 15,26 0 0-15,-18 20-2 0,18-20 2 0,-26 31 0 0,26-31 0 0,-17 35-1 16,17-35 1-16,-12 35 0 0,12-35 0 16,0 32-1-16,0-32 1 0,0 28-2 0,0-28 2 0,0 20-4 15,0-20 4-15,12 17-3 0,-12-17 3 0,26 13-2 16,-26-13 2-16,35 4-6 0,-35-4 6 0,26 4 0 16,-26-4 0-16,30 0-2 0,-30 0 2 0,38 0-11 15,-38 0 11-15,26 0-16 0,-26 0 16 0,18-21-1 16,-18 21 1-16,17-23-2 0,-17 23 2 0,18-27-1 15,-18 27 1-15,8-26 0 0,-8 26 0 0,3-20 0 16,-3 20 0-16,12-16 2 0,-12 16-2 0,0-5 4 16,0 5-4-16,0-2 6 0,0 2-6 0,0 0 1 15,0 0-1-15,0 0-1 0,0 0 1 0,18 0-13 0,-18 0 13 16,26 18-16-16,-26-18 16 0,44 32 0 0,-44-32 0 16,58 35 0-16,-58-35 0 0,62 34 4 0,-62-34-4 15,67 32 0-15,-67-32 0 0,62 27 5 0,-62-27-5 16,58 21 3-16,-58-21-3 0,53 20 1 0,-53-20-1 0,44 12 0 15,-44-12 0-15,17 10-3 0,-17-10 3 0,0 10-87 16,0-10 87-16,0 0-293 0,0 0 293 0,-35 0-727 16,35 0 727-16</inkml:trace>
  <inkml:trace contextRef="#ctx0" brushRef="#br0" timeOffset="248660.3028">25094 11076 1078 0,'0'0'0'0,"0"0"92"0,0 0-92 0,0 0 157 0,0 0-157 0,0 0 97 16,0 0-97-16,0 0 79 0,0 0-79 0,275 74 64 15,-275-74-64-15,67 32 44 0,-67-32-44 0,53 42 18 16,-53-42-18-16,32 39 17 0,-32-39-17 0,18 39 0 16,-18-39 0-16,0 41 0 0,0-41 0 0,0 27 0 15,0-27 0-15,0 22 2 0,0-22-2 0,-9 10 1 16,9-10-1-16,-9 4 0 0,9-4 0 0,-8 0 2 15,8 0-2-15,-12 0 2 0,12 0-2 0,-12-14 3 16,12 14-3-16,-17-30 0 0,17 30 0 0,-9-36-5 16,9 36 5-16,-9-38-1 0,9 38 1 0,0-40-2 0,0 40 2 15,0-40-3-15,0 40 3 0,0-32-8 16,0 32 8-16,9-30-3 0,-9 30 3 0,26-19-1 0,-26 19 1 0,41-15-2 16,-41 15 2-16,44-9-4 0,-44 9 4 0,44-4-1 15,-44 4 1-15,58 0-2 0,-58 0 2 0,62 0 0 16,-62 0 0-16,58 4-1 0,-58-4 1 0,71 20 0 15,-71-20 0-15,67 27 1 0,-67-27-1 0,53 27 1 16,-53-27-1-16,38 32 2 0,-38-32-2 0,29 32 0 16,-29-32 0-16,18 30-3 0,-18-30 3 0,0 27-5 15,0-27 5-15,0 24-5 0,0-24 5 0,0 16 0 16,0-16 0-16,0 11 2 0,0-11-2 0,-18 4 0 16,18-4 0-16,-18 0 1 0,18 0-1 0,-23 0 6 15,23 0-6-15,-26 0 7 0,26 0-7 0,-27-20 6 16,27 20-6-16,-17-31 5 0,17 31-5 0,-9-34 0 15,9 34 0-15,0-37-1 0,0 37 1 0,0-38-2 0,0 38 2 16,0-38-2-16,0 38 2 0,35-29-2 0,-35 29 2 16,44-23-3-16,-44 23 3 0,50-16-1 0,-50 16 1 0,35-5-1 15,-35 5 1-15,44 0-1 0,-44 0 1 0,41 0-4 16,-41 0 4-16,35 17-3 0,-35-17 3 0,44 31-1 16,-44-31 1-16,50 41 0 0,-50-41 0 0,43 38 0 15,-43-38 0-15,44 32 3 0,-44-32-3 0,41 34 2 16,-41-34-2-16,44 23 3 0,-44-23-3 0,35 19 1 15,-35-19-1-15,41 13 1 0,-41-13-1 0,35 8 3 16,-35-8-3-16,27 0 0 0,-27 0 0 0,26 0 4 16,-26 0-4-16,26 0 0 0,-26 0 0 0,24-5 3 15,-24 5-3-15,35-22 2 0,-35 22-2 0,18-32 1 0,-18 32-1 16,26-31 1-16,-26 31-1 0,9-39 1 0,-9 39-1 16,8-36 3-16,-8 36-3 0,0-29 2 0,0 29-2 15,0-25 2-15,0 25-2 0,0-10 3 0,0 10-3 0,0-1 6 16,0 1-6-16,0 0 0 0,0 0 0 0,0 11-7 15,0-11 7-15,0 48-6 0,0-48 6 0,-35 74 0 16,35-74 0-16,-52 103 7 0,52-103-7 0,-76 122 7 16,76-122-7-16,-103 139 8 0,103-139-8 0,-129 150 3 15,129-150-3-15,-137 157 1 0,137-157-1 0,-138 151 0 16,138-151 0-16,-129 135-2 0,129-135 2 0,-79 107-89 16,79-107 89-16,-41 62-409 0,41-62 409 0</inkml:trace>
  <inkml:trace contextRef="#ctx0" brushRef="#br0" timeOffset="249384.4869">28202 11135 746 0,'0'0'0'0,"0"0"117"16,0 0-117-16,0 0 233 0,0 0-233 0,0 0 134 16,0 0-134-16,0 0 138 15,0 0-138-15,0 0 83 0,0 0-83 0,0 0 29 16,0 0-29-16,-292 11 8 0,292-11-8 0,-76 36 10 15,76-36-10-15,-53 39 5 0,53-39-5 0,-27 37 7 16,27-37-7-16,-8 37 1 0,8-37-1 0,0 38 0 16,0-38 0-16,17 32 0 0,-17-32 0 0,71 37 2 15,-71-37-2-15,76 32 0 0,-76-32 0 0,84 32 6 16,-84-32-6-16,71 27 2 0,-71-27-2 0,47 25 3 16,-47-25-3-16,29 23 0 0,-29-23 0 0,0 16-9 15,0-16 9-15,0 22 0 0,0-22 0 0,-50 18 0 16,50-18 0-16,-79 17 6 0,79-17-6 0,-102 6 5 15,102-6-5-15,-94 0 4 0,94 0-4 0,-94 0 5 0,94 0-5 16,-70 0 4-16,70 0-4 0,-64-5 2 0,64 5-2 16,-38-10 1-16,38 10-1 0,-36-10 0 0,36 10 0 15,-26-11-59-15,26 11 59 0,0-11-186 0,0 11 186 0,0-16-299 16,0 16 299-16,0-20-665 0,0 20 665 0</inkml:trace>
  <inkml:trace contextRef="#ctx0" brushRef="#br0" timeOffset="249821.9924">28700 11326 859 0,'0'0'0'0,"0"0"120"0,0 0-120 0,0 0 219 16,0 0-219-16,0 0 108 0,0 0-108 16,0 0 81-16,0 0-81 0,0 0 52 0,0 0-52 0,0 0 39 15,0 0-39-15,-205-31 15 0,205 31-15 0,-61 7 16 16,61-7-16-16,-77 31 12 0,77-31-12 0,-61 32 14 15,61-32-14-15,-56 46 6 0,56-46-6 0,-20 40 9 16,20-40-9-16,0 40 0 0,0-40 0 0,0 34 3 16,0-34-3-16,17 27-3 0,-17-27 3 0,50 26 0 15,-50-26 0-15,62 10 0 0,-62-10 0 0,58 7 3 16,-58-7-3-16,62 0 3 0,-62 0-3 0,49 0 5 16,-49 0-5-16,44-17 7 0,-44 17-7 0,27-32 2 15,-27 32-2-15,8-36 6 0,-8 36-6 0,0-44 2 16,0 44-2-16,0-43 7 0,0 43-7 0,0-47 4 15,0 47-4-15,-8-38 2 0,8 38-2 0,-18-32 7 16,18 32-7-16,-9-16 1 0,9 16-1 0,0-7 2 0,0 7-2 0,0 0 0 16,0 0 0-16,0 0 0 0,0 0 0 0,0 15-16 15,0-15 16-15,18 40-8 0,-18-40 8 0,44 47-2 16,-44-47 2-16,41 54 1 0,-41-54-1 0,52 54 0 16,-52-54 0-16,36 48 0 0,-36-48 0 0,40 43 0 15,-40-43 0-15,27 41 0 0,-27-41 0 0,17 34-8 16,-17-34 8-16,9 27-21 0,-9-27 21 0,0 15-126 15,0-15 126-15,0 0-306 0,0 0 306 0,0 0-584 16,0 0 584-16</inkml:trace>
  <inkml:trace contextRef="#ctx0" brushRef="#br0" timeOffset="250389.2241">28881 11322 994 0,'0'0'0'0,"0"0"142"16,0 0-142-16,0 0 155 0,0 0-155 0,0 0 45 15,0 0-45-15,0 0 69 0,0 0-69 0,0 0 73 16,0 0-73-16,267 112 45 0,-267-112-45 0,58 49 35 16,-58-49-35-16,44 42 24 0,-44-42-24 0,29 43 12 15,-29-43-12-15,9 37 0 0,-9-37 0 0,0 22 0 16,0-22 0-16,0 15 0 0,0-15 0 0,0 5 3 16,0-5-3-16,0 0 3 0,0 0-3 0,0 0 9 15,0 0-9-15,0-10 13 0,0 10-13 0,-3-37 6 16,3 37-6-16,-17-43 2 0,17 43-2 0,-9-51 0 15,9 51 0-15,-9-47 1 0,9 47-1 0,0-47 0 16,0 47 0-16,0-33-4 0,0 33 4 0,9-30 0 0,-9 30 0 0,35-16 0 16,-35 16 0-16,41-11-4 0,-41 11 4 0,44 0-7 15,-44 0 7-15,47 0 0 0,-47 0 0 0,64 16-5 0,-64-16 5 16,56 41-1-16,-56-41 1 0,64 48-2 0,-64-48 2 16,44 49 1-16,-44-49-1 0,41 54-1 0,-41-54 1 0,18 48 0 15,-18-48 0-15,17 33-1 0,-17-33 1 16,0 26-2-16,0-26 2 0,0 10-2 0,0-10 2 0,0 5 0 15,0-5 0-15,0 0 2 0,0 0-2 0,0 0 10 16,0 0-10-16,0-25 12 0,0 25-12 0,0-39 7 16,0 39-7-16,-9-51 4 0,9 51-4 0,0-61 1 15,0 61-1-15,0-64 0 0,0 64 0 0,0-63-1 16,0 63 1-16,35-54 0 0,-35 54 0 0,56-37-2 16,-56 37 2-16,56-23 0 0,-56 23 0 0,52-9 0 15,-52 9 0-15,59 0-4 0,-59 0 4 0,44 9 5 16,-44-9-5-16,55 36 0 0,-55-36 0 0,65 44 1 0,-65-44-1 15,52 47 7-15,-52-47-7 0,50 50 7 16,-50-50-7-16,35 49 3 0,-35-49-3 0,18 49 0 0,-18-49 0 0,0 47-7 16,0-47 7-16,0 48-6 0,0-48 6 0,-18 36-64 15,18-36 64-15,-52 11-348 0,52-11 348 0,-59 0-809 16,59 0 809-16</inkml:trace>
  <inkml:trace contextRef="#ctx0" brushRef="#br0" timeOffset="250826.7525">30702 11471 947 0,'0'0'0'0,"0"0"125"16,0 0-125-16,0 0 205 0,0 0-205 0,0 0 146 0,0 0-146 0,240 12 98 16,-240-12-98-16,76 0 46 0,-76 0-46 0,61 0 24 15,-61 0-24-15,38 0 18 0,-38 0-18 0,38-13 7 16,-38 13-7-16,27-16 5 0,-27 16-5 0,9-20 9 15,-9 20-9-15,0-27 6 0,0 27-6 0,0-27 1 16,0 27-1-16,0-31 0 0,0 31 0 0,-27-34-11 16,27 34 11-16,-38-32 0 0,38 32 0 0,-38-25 7 15,38 25-7-15,-35-18 1 0,35 18-1 0,-35-9 4 16,35 9-4-16,-47 0 4 0,47 0-4 0,-47 0 0 16,47 0 0-16,-64 22-1 0,64-22 1 0,-65 49-4 15,65-49 4-15,-64 63-1 0,64-63 1 0,-38 69 0 16,38-69 0-16,-18 69 5 0,18-69-5 0,0 65 15 15,0-65-15-15,18 52 16 0,-18-52-16 0,67 49 24 0,-67-49-24 16,82 32 29-16,-82-32-29 0,117 25 20 0,-117-25-20 16,129 10 17-16,-129-10-17 0,138 4 19 0,-138-4-19 15,149 0 14-15,-149 0-14 0,158-12 13 0,-158 12-13 0,146-22 6 16,-146 22-6-16,138-27 1 0,-138 27-1 0,111-17 0 16,-111 17 0-16,70-16 0 0,-70 16 0 0,30-9 1 15,-30 9-1-15,20-5 0 0,-20 5 0 0,0 0-5 16,0 0 5-16,0 0-46 0,0 0 46 0,-76 0-93 15,76 0 93-15,-129 5-460 0,129-5 460 0</inkml:trace>
  <inkml:trace contextRef="#ctx0" brushRef="#br0" timeOffset="251550.2401">21693 12879 1020 0,'0'0'0'0,"0"0"36"16,0 0-36-16,0 0 169 0,0 0-169 0,0 0 115 16,0 0-115-16,0 0 68 0,0 0-68 0,-275-45 51 15,275 45-51-15,-94 5 18 0,94-5-18 0,-96 36 8 16,96-36-8-16,-103 58 16 0,103-58-16 0,-93 65 13 15,93-65-13-15,-71 76 13 0,71-76-13 0,-49 72 11 16,49-72-11-16,-18 67 11 0,18-67-11 0,0 53 15 16,0-53-15-16,18 47 5 0,-18-47-5 0,67 39 1 15,-67-39-1-15,70 25 0 0,-70-25 0 0,85 22-1 0,-85-22 1 16,85 10-5-16,-85-10 5 0,97 0-78 16,-97 0 78-16,84 0-203 0,-84 0 203 0,77-5-300 0,-77 5 300 15,61-33-576-15,-61 33 576 0</inkml:trace>
  <inkml:trace contextRef="#ctx0" brushRef="#br0" timeOffset="251940.8605">21605 13008 932 0,'0'0'0'0,"0"0"81"15,0 0-81-15,0 0 200 0,0 0-200 0,0 0 124 16,0 0-124-16,0 0 61 0,0 0-61 0,0 0 0 16,0 0 0-16,0 0 5 0,0 0-5 0,0 34 1 15,0-34-1-15,44 44 30 0,-44-44-30 0,53 45 26 16,-53-45-26-16,58 43 23 0,-58-43-23 0,53 44 21 0,-53-44-21 15,67 32 12-15,-67-32-12 0,62 27 8 16,-62-27-8-16,58 17 6 0,-58-17-6 0,53 8 4 0,-53-8-4 0,53 0 1 16,-53 0-1-16,50 0 0 0,-50 0 0 0,43 0 0 15,-43 0 0-15,36-20-4 0,-36 20 4 0,23-28-23 16,-23 28 23-16,26-41-16 0,-26 41 16 0,0-44-12 16,0 44 12-16,0-52-7 0,0 52 7 0,0-54 0 15,0 54 0-15,-8-48 0 0,8 48 0 0,-33-39 6 16,33 39-6-16,-26-25 18 0,26 25-18 0,-18-17 21 15,18 17-21-15,-8-1 38 0,8 1-38 0,0 0 21 16,0 0-21-16,0 6 0 0,0-6 0 0,0 39-26 16,0-39 26-16,8 54 0 0,-8-54 0 0,50 58 4 15,-50-58-4-15,44 63 4 0,-44-63-4 0,62 48 1 16,-62-48-1-16,49 53 7 0,-49-53-7 0,53 44 0 0,-53-44 0 0,50 32 0 16,-50-32 0-16,26 27-3 0,-26-27 3 15,26 20-10-15,-26-20 10 0,0 7-176 0,0-7 176 0,0 0-457 16,0 0 457-16</inkml:trace>
  <inkml:trace contextRef="#ctx0" brushRef="#br0" timeOffset="252456.49">22516 12987 1004 0,'0'0'0'0,"0"0"107"15,0 0-107-15,0 0 73 0,0 0-73 0,0 0 71 16,0 0-71-16,0 0 96 0,0 0-96 0,257 55 67 15,-257-55-67-15,79 40 62 0,-79-40-62 0,67 45 54 0,-67-45-54 0,53 42 31 16,-53-42-31-16,26 49 23 0,-26-49-23 0,18 44 9 16,-18-44-9-16,0 36 0 0,0-36 0 0,0 23-1 15,0-23 1-15,0 13-1 0,0-13 1 0,0 5 1 16,0-5-1-16,0 0 2 0,0 0-2 0,0 0 15 16,0 0-15-16,-9-18 4 0,9 18-4 0,-17-36 0 15,17 36 0-15,-9-40-2 0,9 40 2 0,-9-44-4 16,9 44 4-16,0-47 0 0,0 47 0 0,0-37-1 15,0 37 1-15,9-38-5 0,-9 38 5 0,35-28-3 16,-35 28 3-16,50-16-4 0,-50 16 4 0,61-16-5 16,-61 16 5-16,50 0 0 0,-50 0 0 0,61 0-3 15,-61 0 3-15,47 0-1 0,-47 0 1 0,65 23-2 0,-65-23 2 16,52 32 0-16,-52-32 0 0,50 36 0 0,-50-36 0 16,44 44 0-16,-44-44 0 0,35 42 0 0,-35-42 0 15,9 42-1-15,-9-42 1 0,0 37-4 0,0-37 4 16,0 27-1-16,0-27 1 0,0 23-2 0,0-23 2 0,0 11 0 15,0-11 0-15,0 4 0 0,0-4 0 0,0 0 6 16,0 0-6-16,-9 0 13 0,9 0-13 0,-9-1 15 16,9 1-15-16,-8-26 13 0,8 26-13 0,-9-36 11 15,9 36-11-15,0-42 6 0,0 42-6 0,0-54 6 16,0 54-6-16,0-54 4 0,0 54-4 0,0-53 0 16,0 53 0-16,26-42-2 0,-26 42 2 0,32-34-3 15,-32 34 3-15,35-20-24 0,-35 20 24 0,36-12-73 16,-36 12 73-16,35-6-150 0,-35 6 150 0,41-9-267 15,-41 9 267-15,26-5-524 0,-26 5 524 0</inkml:trace>
  <inkml:trace contextRef="#ctx0" brushRef="#br0" timeOffset="252847.117">24114 13213 697 0,'0'0'0'0,"0"0"49"0,0 0-49 0,0 0 161 16,0 0-161-16,0 0 151 0,0 0-151 0,0 0 113 15,0 0-113-15,0 0 91 0,0 0-91 0,0 0 79 16,0 0-79-16,35 5 51 0,-35-5-51 0,0 0 34 0,0 0-34 0,8-5 41 16,-8 5-41-16,9-17 24 0,-9 17-24 0,0-15 14 15,0 15-14-15,0-17 10 0,0 17-10 0,0-22 2 16,0 22-2-16,-9-20 7 0,9 20-7 0,-26-16 6 15,26 16-6-15,-35-19 14 0,35 19-14 0,-18-13 8 16,18 13-8-16,-23-2 24 0,23 2-24 0,-18-3 29 16,18 3-29-16,-17 0 7 0,17 0-7 0,-18 0 10 15,18 0-10-15,-17 17 0 0,17-17 0 0,-18 33 0 16,18-33 0-16,0 44 0 0,0-44 0 0,0 48 10 16,0-48-10-16,0 43 7 0,0-43-7 0,9 40 14 15,-9-40-14-15,35 36 17 0,-35-36-17 0,44 26 10 16,-44-26-10-16,59 16 4 0,-59-16-4 0,52 17 0 0,-52-17 0 15,59 5-3-15,-59-5 3 0,44 0-3 0,-44 0 3 16,44 0-131-16,-44 0 131 0,23 0-300 0,-23 0 300 0,18-32-483 16,-18 32 483-16</inkml:trace>
  <inkml:trace contextRef="#ctx0" brushRef="#br0" timeOffset="252925.2471">24114 13213 986 0,'0'0'0'0</inkml:trace>
  <inkml:trace contextRef="#ctx0" brushRef="#br0" timeOffset="253429.7886">24114 13213 986 0,'0'0'0'0,"301"-123"175"0,-301 123-175 0,18 0 195 0,-18 0-195 0,26 0 81 0,24 0-48 0,-100 0-66 0,100 0 66 0,2 20-1 0,-52-20-32 0,68 36 41 16,-68-36-41-16,52 40 45 0,-52-40-45 0,35 41 34 16,-35-41-34-16,33 35 22 0,-33-35-22 0,8 36 5 15,-8-36-5-15,0 27 0 0,0-27 0 0,0 24 1 16,0-24-1-16,0 13 0 0,0-13 0 0,0 4 4 0,0-4-4 16,0 0 4-16,0 0-4 0,0-4 0 0,0 4 0 0,0-32-8 15,0 32 8-15,27-45-41 0,-27 45 41 0,26-47-49 16,-26 47 49-16,35-52-56 0,-35 52 56 0,32-49-32 15,-32 49 32-15,27-31-10 0,-27 31 10 0,9-16-1 16,-9 16 1-16,8-8 1 0,-8 8-1 0,0 0 11 16,0 0-11-16,0 0 0 0,0 0 0 0,0 28-4 15,0-28 4-15,0 43 0 0,0-43 0 0,18 43 28 16,-18-43-28-16,17 49 46 0,-17-49-46 0,27 37 30 16,-27-37-30-16,41 27 38 0,-41-27-38 0,35 21 33 0,-35-21-33 0,44 10 14 15,-44-10-14-15,58 5 16 0,-58-5-16 0,62 0 10 16,-62 0-10-16,67 0 7 0,-67 0-7 0,70-20 8 15,-70 20-8-15,59-27 0 0,-59 27 0 0,53-36 2 16,-53 36-2-16,29-40 3 0,-29 40-3 0,29-48 5 16,-29 48-5-16,9-64 0 0,-9 64 0 0,0-75 0 15,0 75 0-15,0-89-4 0,0 89 4 0,-9-102-5 16,9 102 5-16,-41-108 0 0,41 108 0 0,-44-88-4 0,44 88 4 16,-44-67 4-16,44 67-4 0,-32-41 1 0,32 41-1 15,-17-18 0-15,17 18 0 0,-9 0 0 0,9 0 0 0,0 0-3 16,0 0 3-16,0 40-3 0,0-40 3 15,0 72-1-15,0-72 1 0,0 97 0 0,0-97 0 0,17 108 4 16,-17-108-4-16,33 106 2 0,-33-106-2 0,35 90 9 16,-35-90-9-16,44 75 6 0,-44-75-6 0,49 59 7 15,-49-59-7-15,44 49 1 0,-44-49-1 0,44 32 0 16,-44-32 0-16,29 25 0 0,-29-25 0 0,30 10-2 16,-30-10 2-16,26 5-5 0,-26-5 5 0,9 0-51 15,-9 0 51-15,0 0-230 0,0 0 230 0,0-28-477 16,0 28 477-16</inkml:trace>
  <inkml:trace contextRef="#ctx0" brushRef="#br0" timeOffset="253601.6598">25281 13074 1247 0,'0'0'0'0,"0"0"148"16,0 0-148-16,0 0 194 0,0 0-194 0,0 0 77 16,0 0-77-16,302-64 39 0,-302 64-39 0,231-34 23 15,-231 34-23-15,275-37 4 0,-275 37-4 0,284-32 0 16,-284 32 0-16,275-43-41 0,-275 43 41 0,249-64-709 15,-249 64 709-15</inkml:trace>
  <inkml:trace contextRef="#ctx0" brushRef="#br0" timeOffset="277649.2502">1709 9971 928 0,'0'0'0'0,"0"0"70"16,0 0-70-16,0 0 167 0,0 0-167 0,0 0 114 15,0 0-114-15,0 0 74 0,0 0-74 0,0 0 53 16,0 0-53-16,0 0 60 0,0 0-60 0,0 0 46 16,0 0-46-16,-18-59 49 0,18 59-49 0,0 0 27 0,0 0-27 15,-8 5 0-15,8-5 0 0,-9 35 4 16,9-35-4-16,-18 51 0 0,18-51 0 0,-23 68 7 0,23-68-7 0,-29 81 7 15,29-81-7-15,-24 84 3 0,24-84-3 0,-26 77 4 16,26-77-4-16,-18 69 4 0,18-69-4 0,-8 57 3 16,8-57-3-16,-9 38 2 0,9-38-2 0,-6 27 3 15,6-27-3-15,-3 17 1 0,3-17-1 0,0 5 1 16,0-5-1-16,0 4 1 0,0-4-1 0,0 0 2 16,0 0-2-16,0 0 9 0,0 0-9 0,0 0 7 15,0 0-7-15,0-17 20 0,0 17-20 0,0-42 23 16,0 42-23-16,0-64 3 0,0 64-3 0,0-84 2 15,0 84-2-15,0-85 2 0,0 85-2 0,0-86 3 16,0 86-3-16,0-81 1 0,0 81-1 0,26-68 0 16,-26 68 0-16,27-55 0 0,-27 55 0 0,35-46 0 15,-35 46 0-15,26-39 1 0,-26 39-1 0,24-23 5 0,-24 23-5 16,17-15 1-16,-17 15-1 0,9-9 1 0,-9 9-1 16,9-3 2-16,-9 3-2 0,0 0 1 0,0 0-1 0,8 0 0 15,-8 0 0-15,27 12-3 0,-27-12 3 16,41 29-1-16,-41-29 1 0,52 41-1 0,-52-41 1 0,59 53 1 15,-59-53-1-15,53 53 0 0,-53-53 0 0,61 55 3 16,-61-55-3-16,44 54 3 0,-44-54-3 0,32 54 1 16,-32-54-1-16,27 47 1 0,-27-47-1 0,17 43-1 15,-17-43 1-15,9 41 0 0,-9-41 0 0,0 33-1 16,0-33 1-16,0 28 0 0,0-28 0 0,0 26-3 0,0-26 3 16,0 25-3-16,0-25 3 0,-26 19-17 15,26-19 17-15,-41 13-43 0,41-13 43 0,-62 7-82 0,62-7 82 0,-70 4-167 16,70-4 167-16,-85 0-172 0,85 0 172 0,-79 0-147 15,79 0 147-15,-76-14-102 0,76 14 102 0,-67-27-37 16,67 27 37-16,-53-27 0 0,53 27 0 16,-35-27 13-16,35 27-13 0,-24-28 43 0,24 28-43 0,-11-26 109 15,11 26-109-15,0-20 68 0,0 20-68 0,0-18 69 16,0 18-69-16,0-21 37 0,0 21-37 0,44-15 24 16,-44 15-24-16,52-12 26 15,-52 12-26-15,76-11 29 0,-76 11-29 16,88-9 36-16,-88 9-36 0,94-4 23 0,-94 4-23 0,102-7 18 15,-102 7-18-15,111-1 13 0,-111 1-13 0,103-4 7 16,-103 4-7-16,88-5 0 0,-88 5 0 0,67-2 1 16,-67 2-1-16,53-4 0 0,-53 4 0 0,32-11-4 15,-32 11 4-15,17-5-27 0,-17 5 27 0,9-16-14 16,-9 16 14-16,3-21-1 0,-3 21 1 0,6-22-4 16,-6 22 4-16,0-18-4 0,0 18 4 0,0-15 0 15,0 15 0-15,3-9 1 0,-3 9-1 0,0-5 1 0,0 5-1 16,0 0 0-16,0 0 0 0,0 0 0 15,0 0 0-15,0 10-10 0,0-10 10 0,6 41-4 0,-6-41 4 0,17 55 0 16,-17-55 0-16,18 70 19 0,-18-70-19 0,17 79 32 16,-17-79-32-16,27 81 30 0,-27-81-30 0,9 80 28 15,-9-80-28-15,8 69 18 0,-8-69-18 0,0 59 9 16,0-59-9-16,0 43 8 0,0-43-8 0,0 24 5 16,0-24-5-16,0 17 1 0,0-17-1 0,0 2 3 15,0-2-3-15,0 0 5 0,0 0-5 0,0 0 16 16,0 0-16-16,0 0 32 0,0 0-32 0,0-32 56 15,0 32-56-15,-26-50 11 0,26 50-11 0,-26-68 0 16,26 68 0-16,-18-80 0 0,18 80 0 0,-9-86 3 16,9 86-3-16,-8-86 0 0,8 86 0 0,0-79-1 0,0 79 1 15,0-65 0-15,0 65 0 0,17-42-3 16,-17 42 3-16,26-32-4 0,-26 32 4 0,36-17-2 0,-36 17 2 16,35-4 0-16,-35 4 0 0,32 0-1 0,-32 0 1 15,44 0-1-15,-44 0 1 0,50 15-4 0,-50-15 4 0,43 21 0 16,-43-21 0-16,36 27-3 0,-36-27 3 0,23 32 0 15,-23-32 0-15,12 34 0 0,-12-34 0 0,6 31-2 16,-6-31 2-16,0 32-3 0,0-32 3 0,0 24-1 16,0-24 1-16,-6 18-2 0,6-18 2 0,-44 17-9 15,44-17 9-15,-44 10-13 0,44-10 13 0,-62 5-45 16,62-5 45-16,-76 0-133 0,76 0 133 0,-58 0-198 16,58 0 198-16,-62-16-344 0,62 16 344 0</inkml:trace>
  <inkml:trace contextRef="#ctx0" brushRef="#br0" timeOffset="278118.0348">2783 10227 954 0,'0'0'0'0,"0"0"14"16,0 0-14-16,0 0 214 0,0 0-214 0,0 0 122 15,0 0-122-15,138 138 78 0,-138-138-78 0,41 53 65 16,-41-53-65-16,26 50 52 0,-26-50-52 0,18 52 20 15,-18-52-20-15,0 48 12 0,0-48-12 0,0 49 11 16,0-49-11-16,0 36 6 0,0-36-6 0,-9 27 2 16,9-27-2-16,-18 17 5 0,18-17-5 0,-9 11 1 15,9-11-1-15,-8 4 6 0,8-4-6 0,-6 0 6 0,6 0-6 0,0 0 8 16,0 0-8-16,-3 0 17 0,3 0-17 0,-9-23 33 16,9 23-33-16,-17-40 17 0,17 40-17 0,-24-54 0 15,24 54 0-15,-26-64 1 0,26 64-1 0,-18-74 1 16,18 74-1-16,-9-80 0 0,9 80 0 0,-8-76-7 15,8 76 7-15,0-59 0 0,0 59 0 0,0-41 2 16,0 41-2-16,0-32 0 0,0 32 0 0,8-17-7 16,-8 17 7-16,18-12-1 0,-18 12 1 0,18-4-6 15,-18 4 6-15,8-6-3 0,-8 6 3 0,27 0-2 16,-27 0 2-16,26 0-4 0,-26 0 4 0,41 12-1 16,-41-12 1-16,35 30 0 0,-35-30 0 0,35 29 0 15,-35-29 0-15,32 35-4 0,-32-35 4 0,9 32-2 0,-9-32 2 16,9 33-2-16,-9-33 2 0,0 31-1 0,0-31 1 15,0 23-3-15,0-23 3 0,-9 20-8 0,9-20 8 0,-35 12-21 16,35-12 21-16,-50 12-51 0,50-12 51 0,-58 5-108 16,58-5 108-16,-62 0-128 0,62 0 128 0,-61 0-232 15,61 0 232-15,-50-27-386 0,50 27 386 0</inkml:trace>
  <inkml:trace contextRef="#ctx0" brushRef="#br0" timeOffset="278414.8894">3058 9922 1016 0,'0'0'0'0,"0"0"95"0,0 0-95 16,0 0 196-16,0 0-196 0,0 0 94 0,0 0-94 0,0 0 33 16,0 0-33-16,0 0 5 0,0 0-5 0,0 0 1 15,0 0-1-15,41 26 0 0,-41-26 0 0,18 44 26 16,-18-44-26-16,26 54 34 0,-26-54-34 0,18 63 24 15,-18-63-24-15,26 63 24 0,-26-63-24 0,18 66 20 16,-18-66-20-16,14 63 9 0,-14-63-9 0,9 59 8 16,-9-59-8-16,9 54 0 0,-9-54 0 0,9 43 2 15,-9-43-2-15,0 37 0 0,0-37 0 0,0 27 0 16,0-27 0-16,0 20-29 0,0-20 29 0,0 17-127 16,0-17 127-16,0 5-186 0,0-5 186 0,-9 0-329 0,9 0 329 0,-18-10-684 15,18 10 684-15</inkml:trace>
  <inkml:trace contextRef="#ctx0" brushRef="#br0" timeOffset="278977.4124">3521 10115 865 0,'0'0'0'0,"0"0"151"0,0 0-151 0,0 0 178 15,0 0-178-15,0 0 60 0,0 0-60 0,0 0 19 16,0 0-19-16,0 0 8 0,0 0-8 0,0 0 48 15,0 0-48-15,85 103 36 0,-85-103-36 0,26 45 26 16,-26-45-26-16,26 38 22 0,-26-38-22 0,41 39 26 16,-41-39-26-16,38 25 15 0,-38-25-15 0,41 25 7 15,-41-25-7-15,35 17 2 0,-35-17-2 0,35 7 1 0,-35-7-1 0,33 0 3 16,-33 0-3-16,26 0 5 0,-26 0-5 0,35-11 6 16,-35 11-6-16,35-38 4 0,-35 38-4 0,32-33 1 15,-32 33-1-15,18-46 0 0,-18 46 0 0,18-35-12 16,-18 35 12-16,8-32 0 0,-8 32 0 0,0-24 1 15,0 24-1-15,0-16 6 0,0 16-6 0,0-5 4 16,0 5-4-16,0 0 12 0,0 0-12 0,0 0 12 16,0 0-12-16,0 0 0 0,0 0 0 0,0 37-31 15,0-37 31-15,0 58 0 0,0-58 0 0,0 79 0 16,0-79 0-16,0 82 7 0,0-82-7 0,0 86 21 16,0-86-21-16,0 86 25 0,0-86-25 0,9 74 21 15,-9-74-21-15,24 80 18 0,-24-80-18 0,8 69 14 0,-8-69-14 16,9 63 5-16,-9-63-5 0,0 53 10 0,0-53-10 15,0 38 5-15,0-38-5 0,0 34 6 0,0-34-6 0,-9 27 3 16,9-27-3-16,-32 15 4 0,32-15-4 0,-44 17 0 16,44-17 0-16,-44 8 7 0,44-8-7 0,-58 7 4 15,58-7-4-15,-62 0 4 0,62 0-4 0,-67 0 4 16,67 0-4-16,-53 0 3 0,53 0-3 0,-58 0 4 16,58 0-4-16,-35 0 4 0,35 0-4 0,-27-5 3 15,27 5-3-15,-8-6 0 0,8 6 0 0,0-13 3 16,0 13-3-16,0-15 0 0,0 15 0 0,0-20-8 15,0 20 8-15,26-22-6 0,-26 22 6 0,53-20-28 16,-53 20 28-16,52-22-113 0,-52 22 113 0,32-22-258 16,-32 22 258-16,9-27-950 0,-9 27 950 0</inkml:trace>
  <inkml:trace contextRef="#ctx0" brushRef="#br0" timeOffset="279623.1516">4964 9992 1056 0,'0'0'0'0,"0"0"47"0,0 0-47 0,0 0 255 16,0 0-255-16,0 0 165 0,0 0-165 0,0 0 100 16,0 0-100-16,0 0 38 0,0 0-38 0,0 0 28 15,0 0-28-15,-36-90 8 0,36 90-8 0,0 15 0 16,0-15 0-16,0 49 1 0,0-49-1 0,9 73 2 16,-9-73-2-16,27 91 8 0,-27-91-8 0,8 106 8 15,-8-106-8-15,9 104 5 0,-9-104-5 0,0 99 1 16,0-99-1-16,0 82 1 0,0-82-1 0,0 70 0 15,0-70 0-15,0 53-1 0,0-53 1 0,0 44-2 16,0-44 2-16,0 24-20 0,0-24 20 0,0 12-52 16,0-12 52-16,0 5-165 0,0-5 165 0,0 0-244 15,0 0 244-15,0-21-385 0,0 21 385 0</inkml:trace>
  <inkml:trace contextRef="#ctx0" brushRef="#br0" timeOffset="280013.7608">5558 10109 842 0,'0'0'0'0,"0"0"109"15,0 0-109-15,0 0 168 0,0 0-168 0,0 0 73 16,0 0-73-16,0 0 23 0,0 0-23 0,0 0 17 16,0 0-17-16,0 0 16 0,0 0-16 0,-164 63 17 0,164-63-17 0,-79 19 26 15,79-19-26-15,-68 15 24 0,68-15-24 16,-61 12 23-16,61-12-23 0,-53 4 24 0,53-4-24 0,-32 0 17 15,32 0-17-15,-26 0 13 0,26 0-13 0,-9 0 19 16,9 0-19-16,0 0 11 0,0 0-11 0,-9 0 4 16,9 0-4-16,0 0 7 0,0 0-7 0,0 0 0 15,0 0 0-15,0 0 0 0,0 0 0 0,0 9-12 16,0-9 12-16,0 11-13 0,0-11 13 0,18 26-3 16,-18-26 3-16,35 28 0 0,-35-28 0 0,44 36 5 15,-44-36-5-15,58 33 3 0,-58-33-3 0,62 34 1 16,-62-34-1-16,67 31 4 0,-67-31-4 0,70 27 0 15,-70-27 0-15,68 27 2 0,-68-27-2 0,61 20 0 16,-61-20 0-16,50 22 1 0,-50-22-1 0,35 21 0 0,-35-21 0 16,35 16-2-16,-35-16 2 0,27 17-19 15,-27-17 19-15,8 14-178 0,-8-14 178 0,0 8-296 0,0-8 296 16,0 0-534-16,0 0 534 0</inkml:trace>
  <inkml:trace contextRef="#ctx0" brushRef="#br0" timeOffset="280440.7497">5994 10008 973 0,'0'0'0'0,"0"0"51"15,0 0-51-15,0 0 198 0,0 0-198 0,0 0 114 16,0 0-114-16,0 0 24 0,0 0-24 0,0 0 1 15,0 0-1-15,0 0 20 0,0 0-20 0,146 113 37 16,-146-113-37-16,50 74 45 0,-50-74-45 0,44 79 26 16,-44-79-26-16,52 85 18 0,-52-85-18 0,50 80 7 0,-50-80-7 0,44 65 10 15,-44-65-10-15,35 54 3 0,-35-54-3 16,35 37 1-16,-35-37-1 0,24 27 0 0,-24-27 0 0,9 11 0 16,-9-11 0-16,8 9 0 0,-8-9 0 0,0 0 7 15,0 0-7-15,0 0 7 0,0 0-7 0,9 0 19 16,-9 0-19-16,0-25 31 0,0 25-31 0,9-34 16 15,-9 34-16-15,9-53 0 0,-9 53 0 0,8-62 10 16,-8 62-10-16,0-78 4 0,0 78-4 0,9-89 10 16,-9 89-10-16,0-83 2 0,0 83-2 0,0-81 6 15,0 81-6-15,9-66 0 0,-9 66 0 0,9-52 1 16,-9 52-1-16,9-35 0 0,-9 35 0 0,8-23-3 16,-8 23 3-16,6-13-4 0,-6 13 4 0,3-4-10 0,-3 4 10 15,9 0-82-15,-9 0 82 0,15 0-228 16,-15 0 228-16,17 10-292 0,-17-10 292 0,26 12-573 0,-26-12 573 15</inkml:trace>
  <inkml:trace contextRef="#ctx0" brushRef="#br0" timeOffset="280909.4447">7249 9895 1132 0,'0'0'0'0,"0"0"80"0,0 0-80 0,0 0 188 16,0 0-188-16,0 0 78 0,0 0-78 16,0 0 10-16,0 0-10 0,0 0 9 0,0 0-9 0,0 0 0 15,0 0 0-15,68 144 37 0,-68-144-37 0,17 86 22 16,-17-86-22-16,18 97 23 0,-18-97-23 0,0 96 22 15,0-96-22-15,0 96 11 0,0-96-11 0,0 86 5 16,0-86-5-16,-26 68 2 0,26-68-2 0,-27 54 7 16,27-54-7-16,-9 35 4 0,9-35-4 0,-8 19 0 15,8-19 0-15,0 12 4 0,0-12-4 0,0 1 3 16,0-1-3-16,0 0 3 0,0 0-3 0,0 0 0 16,0 0 0-16,0 0 1 0,0 0-1 0,35 0 2 15,-35 0-2-15,61 0 8 0,-61 0-8 0,76 0 10 0,-76 0-10 0,94-1 0 16,-94 1 0-16,111-8 2 0,-111 8-2 0,114-4 4 15,-114 4-4-15,120-5 1 0,-120 5-1 0,117-2 0 16,-117 2 0-16,106-8 0 0,-106 8 0 16,93-4 2-16,-93 4-2 0,68-4 0 0,-68 4 0 0,35-4 1 15,-35 4-1-15,26 0 0 0,-26 0 0 0,0 0 0 16,0 0 0-16,0 0-6 0,0 0 6 0,-61 0-186 16,61 0 186-16,-117 0-609 0,117 0 609 0</inkml:trace>
  <inkml:trace contextRef="#ctx0" brushRef="#br0" timeOffset="289825.2675">3246 6665 312 0,'0'0'0'0,"0"0"435"0,0 0-435 0,0 0 72 16,0 0-72-16,0 0 131 0,0 0-131 0,0 0 48 0,0 0-48 0,0 0 15 15,0 0-15-15,0 0 3 0,0 0-3 0,0 0 10 16,0 0-10-16,8-6 26 0,-8 6-26 0,0 0 47 16,0 0-47-16,0 0 43 0,0 0-43 0,0 0 34 15,0 0-34-15,0 0 29 0,0 0-29 0,0 0 19 16,0 0-19-16,0 0 7 0,0 0-7 0,0 0 3 15,0 0-3-15,0 0 1 0,0 0-1 0,0 0 5 16,0 0-5-16,0 0 0 0,0 0 0 0,0 0 1 16,0 0-1-16,0 0 3 0,0 0-3 0,0 0 3 15,0 0-3-15,35 0 9 0,-35 0-9 0,59 0 6 16,-59 0-6-16,70 0 29 0,-70 0-29 0,85 0 31 16,-85 0-31-16,88 0 15 0,-88 0-15 0,76 0 5 15,-76 0-5-15,59 0 0 0,-59 0 0 0,43 0 0 0,-43 0 0 16,18 0-29-16,-18 0 29 0,0 0-212 0,0 0 212 15,0-11-543-15,0 11 543 0</inkml:trace>
  <inkml:trace contextRef="#ctx0" brushRef="#br0" timeOffset="290544.0126">3099 5302 496 0,'0'0'0'0,"0"0"64"0,0 0-64 0,0 0 120 0,0 0-120 16,0 0 53-16,0 0-53 0,0 0 60 0,0 0-60 0,0 0 58 15,0 0-58-15,0 0 79 0,0 0-79 0,-32 7 80 16,32-7-80-16,0 0 78 0,0 0-78 0,-3 0 55 16,3 0-55-16,0 0 54 0,0 0-54 0,0 0 37 15,0 0-37-15,0 0 31 0,0 0-31 0,0 0 23 16,0 0-23-16,0 0 28 0,0 0-28 0,0 0 32 15,0 0-32-15,0 0 19 0,0 0-19 0,0 0 12 16,0 0-12-16,3 0 2 0,-3 0-2 0,41-12 3 16,-41 12-3-16,53-10 15 0,-53 10-15 0,67-9 3 15,-67 9-3-15,85-9 0 0,-85 9 0 0,79-7-1 16,-79 7 1-16,76-7-2 0,-76 7 2 0,61-1-38 16,-61 1 38-16,44 0-147 0,-44 0 147 0,24 0-195 15,-24 0 195-15,0 0-242 0,0 0 242 0,0 0-381 0,0 0 381 0</inkml:trace>
  <inkml:trace contextRef="#ctx0" brushRef="#br0" timeOffset="291137.9347">3366 5207 458 0,'0'0'0'0,"0"0"115"16,0 0-115-16,0 0 130 0,0 0-130 0,0 0 66 15,0 0-66-15,0 0 29 0,0 0-29 0,0 0 29 16,0 0-29-16,0 0 13 0,0 0-13 0,8-26 7 16,-8 26-7-16,0-1 13 0,0 1-13 0,0-7 26 15,0 7-26-15,9-7 66 0,-9 7-66 0,0-5 65 16,0 5-65-16,0-5 72 0,0 5-72 0,0-3 30 15,0 3-30-15,0-4 19 0,0 4-19 0,9-1 19 16,-9 1-19-16,0-2 16 0,0 2-16 0,0 0 13 16,0 0-13-16,0 0 17 0,0 0-17 0,0 0 21 15,0 0-21-15,0 0 22 0,0 0-22 0,0-5 34 16,0 5-34-16,0-4 23 0,0 4-23 0,0-4 11 16,0 4-11-16,0-7 9 0,0 7-9 0,0-2 0 0,0 2 0 0,0 0 2 15,0 0-2-15,0 0 1 16,0 0-1-16,0 0-1 0,0 0 1 0,0 0 2 0,0 0-2 0,0-2 0 15,0 2 0-15,0-1 6 0,0 1-6 0,0-7 8 16,0 7-8-16,0-5 5 0,0 5-5 0,0-10 11 16,0 10-11-16,0-5 2 0,0 5-2 0,0-4 9 15,0 4-9-15,0-6 6 0,0 6-6 0,0-2 8 16,0 2-8-16,0-3 5 0,0 3-5 0,0 0 9 16,0 0-9-16,0-2 8 0,0 2-8 0,0-2 15 15,0 2-15-15,0-1 10 0,0 1-10 0,0-7 12 16,0 7-12-16,-18-5 18 0,18 5-18 0,-8-1 20 15,8 1-20-15,0-2 25 0,0 2-25 0,0 0 11 0,0 0-11 16,0 0 0-16,0 0 0 0,0 8-7 16,0-8 7-16,0 47-23 0,0-47 23 0,0 64 0 0,0-64 0 0,0 84 1 15,0-84-1-15,17 94 0 0,-17-94 0 0,0 102-19 16,0-102 19-16,0 96-204 0,0-96 204 0,0 77-403 16,0-77 403-16</inkml:trace>
  <inkml:trace contextRef="#ctx0" brushRef="#br0" timeOffset="296340.3801">6483 5888 429 0,'0'0'0'0,"0"0"153"0,0 0-153 0,0 0 128 16,0 0-128-16,0 0 106 0,0 0-106 0,0 0 65 15,0 0-65-15,0 0 59 0,0 0-59 0,0 0 54 16,0 0-54-16,17 0 65 0,-17 0-65 0,0 0 56 16,0 0-56-16,18-5 30 0,-18 5-30 0,17-9 15 0,-17 9-15 15,27-6 12-15,-27 6-12 0,32-11 13 16,-32 11-13-16,26-6 8 0,-26 6-8 0,44-9 3 0,-44 9-3 0,53-13 1 15,-53 13-1-15,67-8 1 0,-67 8-1 0,79-9 1 16,-79 9-1-16,85-10 3 0,-85 10-3 0,85-13 2 16,-85 13-2-16,93-7 5 0,-93 7-5 0,88-12 2 15,-88 12-2-15,85-8 6 0,-85 8-6 0,85-12 9 16,-85 12-9-16,79-10 4 0,-79 10-4 0,76-6 7 16,-76 6-7-16,85-9 5 0,-85 9-5 0,79-5 3 15,-79 5-3-15,94-4 9 0,-94 4-9 0,88-8 7 16,-88 8-7-16,93-1 7 0,-93 1-7 0,85-4 14 15,-85 4-14-15,76-3 13 0,-76 3-13 0,62-7 19 16,-62 7-19-16,67 0 21 0,-67 0-21 0,53-5 19 16,-53 5-19-16,61-3 15 0,-61 3-15 0,50-4 12 0,-50 4-12 15,61-5 9-15,-61 5-9 0,59-4 4 0,-59 4-4 16,53-1 4-16,-53 1-4 0,52 0 4 0,-52 0-4 0,50-3 3 16,-50 3-3-16,44 0 3 0,-44 0-3 15,44 0 4-15,-44 0-4 0,41-2 2 0,-41 2-2 0,44 0 5 16,-44 0-5-16,44 0 1 0,-44 0-1 0,49 0 4 15,-49 0-4-15,44 0 1 0,-44 0-1 0,53 0 2 16,-53 0-2-16,50 0 3 0,-50 0-3 0,52 0 0 16,-52 0 0-16,59 0 0 0,-59 0 0 0,53 2 2 15,-53-2-2-15,58 7 0 0,-58-7 0 0,53 6 2 16,-53-6-2-16,58 7 1 0,-58-7-1 0,44 5 0 16,-44-5 0-16,44 7 0 0,-44-7 0 0,44 3 4 15,-44-3-4-15,41 0 2 0,-41 0-2 0,53 4 3 0,-53-4-3 16,52 1 3-16,-52-1-3 0,59 11 8 0,-59-11-8 15,58 6 6-15,-58-6-6 0,62 9 4 0,-62-9-4 16,61 6 5-16,-61-6-5 0,59 8 10 0,-59-8-10 16,44 4 5-16,-44-4-5 0,35 5 3 0,-35-5-3 0,32 5 8 15,-32-5-8-15,18 1 8 0,-18-1-8 0,26 4 8 16,-26-4-8-16,18 3 3 0,-18-3-3 0,32 4 5 16,-32-4-5-16,26 6 10 0,-26-6-10 0,35 7 1 15,-35-7-1-15,35 8 1 0,-35-8-1 0,41 11 2 16,-41-11-2-16,35 10 1 0,-35-10-1 0,36 11 0 15,-36-11 0-15,43 10 0 0,-43-10 0 0,33 11 3 16,-33-11-3-16,35 13 1 0,-35-13-1 0,17 17-1 0,-17-17 1 16,27 18-3-16,-27-18 3 0,26 23 0 0,-26-23 0 15,15 23 1-15,-15-23-1 0,17 24 2 0,-17-24-2 0,0 26 0 16,0-26 0-16,0 27 2 0,0-27-2 0,0 28 1 16,0-28-1-16,0 22 0 0,0-22 0 0,0 18 2 15,0-18-2-15,0 23-1 0,0-23 1 0,0 21 2 16,0-21-2-16,-9 20 6 0,9-20-6 0,-17 22 4 15,17-22-4-15,-32 20 9 0,32-20-9 0,-35 17 1 16,35-17-1-16,-44 26 3 0,44-26-3 0,-59 23 6 16,59-23-6-16,-53 23 0 0,53-23 0 0,-49 20 1 15,49-20-1-15,-53 19 2 0,53-19-2 0,-44 13 0 16,44-13 0-16,-50 15 0 0,50-15 0 0,-44 16 1 16,44-16-1-16,-43 15 0 15,43-15 0-15,-50 13 2 0,50-13-2 0,-53 19 0 16,53-19 0-16,-58 16 0 0,58-16 0 0,-62 19 2 15,62-19-2-15,-67 24 0 0,67-24 0 0,-70 23 1 16,70-23-1-16,-77 25 1 0,77-25-1 0,-79 23 0 0,79-23 0 16,-76 30 0-16,76-30 0 0,-85 24 4 15,85-24-4-15,-79 20-1 0,79-20 1 0,-84 23 2 0,84-23-2 0,-71 21 2 16,71-21-2-16,-76 18 0 0,76-18 0 0,-76 19 0 16,76-19 0-16,-79 16 0 0,79-16 0 0,-76 16 3 15,76-16-3-15,-85 16 0 0,85-16 0 0,-88 15-2 16,88-15 2-16,-85 17 0 0,85-17 0 0,-79 10 0 15,79-10 0-15,-84 13 0 0,84-13 0 0,-80 9 0 16,80-9 0-16,-93 14 1 0,93-14-1 0,-85 8 1 16,85-8-1-16,-79 10 2 0,79-10-2 0,-94 10 2 15,94-10-2-15,-93 12 1 0,93-12-1 0,-94 15 0 16,94-15 0-16,-88 11 0 0,88-11 0 0,-93 9 0 16,93-9 0-16,-94 8 1 0,94-8-1 0,-103 7-1 15,103-7 1-15,-96 10 1 0,96-10-1 0,-94 7 2 16,94-7-2-16,-93 6 0 0,93-6 0 0,-77 9 1 0,77-9-1 15,-79 8 0-15,79-8 0 0,-79 6 1 0,79-6-1 16,-85 5 0-16,85-5 0 0,-76 8-3 0,76-8 3 0,-70 3-2 16,70-3 2-16,-67 5-7 0,67-5 7 15,-67 7-3-15,67-7 3 0,-71 7-4 0,71-7 4 0,-52 1-1 16,52-1 1-16,-50 9-5 0,50-9 5 0,-44 3-11 16,44-3 11-16,-26 0-5 0,26 0 5 0,-24 3-9 15,24-3 9-15,-12 0-14 0,12 0 14 0,-5 0-14 16,5 0 14-16,-9 0-5 0,9 0 5 0,-3 0-7 15,3 0 7-15,-6 0-6 0,6 0 6 0,-9 0-18 16,9 0 18-16,0 0-34 0,0 0 34 0,0 0-43 16,0 0 43-16,0 0-59 0,0 0 59 0,0-3-66 0,0 3 66 0,0-12-63 15,0 12 63-15,18-15-101 0,-18 15 101 0,41-16-92 16,-41 16 92-16,44-19-56 0,-44 19 56 0,58-20-51 16,-58 20 51-16,62-25-50 0,-62 25 50 15,67-22-34-15,-67 22 34 0,70-27-13 0,-70 27 13 0,71-27-11 16,-71 27 11-16,58-27-5 0,-58 27 5 0,59-25-13 15,-59 25 13-15,43-22 0 0,-43 22 0 0,18-21 0 16,-18 21 0-16,18-11 8 0,-18 11-8 0,0-8 32 16,0 8-32-16,0-4 71 0,0 4-71 0,0-3 98 15,0 3-98-15,0 0 51 0,0 0-51 0,0-1 24 16,0 1-24-16,0 0 13 0,0 0-13 0,0-5 5 16,0 5-5-16,-9 0 9 0,9 0-9 0,-27 0 22 15,27 0-22-15,-26 0 8 0,26 0-8 0,-32 0 0 0,32 0 0 16,-26 0 4-16,26 0-4 0,-27 0 1 15,27 0-1-15,-26 0 6 0,26 0-6 0,-18 9 8 0,18-9-8 0,-23 7 11 16,23-7-11-16,-18 7 7 0,18-7-7 0,-17 7 14 16,17-7-14-16,-9 2 13 0,9-2-13 0,-18 8 24 15,18-8-24-15,-17 3 15 0,17-3-15 0,-18 5 33 16,18-5-33-16,-26 9 27 0,26-9-27 0,-32 11 14 16,32-11-14-16,-35 12 9 0,35-12-9 0,-41 15 4 15,41-15-4-15,-53 23 5 0,53-23-5 0,-44 19 2 16,44-19-2-16,-50 16 2 0,50-16-2 0,-52 18 5 15,52-18-5-15,-44 17 8 0,44-17-8 0,-44 15 4 16,44-15-4-16,-41 17 6 0,41-17-6 0,-35 10 7 16,35-10-7-16,-27 11 9 0,27-11-9 0,-14 10 4 15,14-10-4-15,-9 9 1 0,9-9-1 0,-3 7 1 0,3-7-1 16,-6 8 6-16,6-8-6 0,0 7 2 0,0-7-2 0,0 1 0 16,0-1 0-16,-3 9 1 0,3-9-1 0,0 5 3 15,0-5-3-15,0 1 2 0,0-1-2 0,-5 9 0 16,5-9 0-16,0 6 1 0,0-6-1 0,0 2 4 15,0-2-4-15,0 7 1 0,0-7-1 0,0 3 6 16,0-3-6-16,0 5 2 0,0-5-2 0,0 5 5 16,0-5-5-16,0 3 9 0,0-3-9 0,0 0 10 15,0 0-10-15,0 3 9 0,0-3-9 0,0 4 10 16,0-4-10-16,23 2 13 0,-23-2-13 0,26 10 6 16,-26-10-6-16,35 5 10 0,-35-5-10 0,53 10 5 15,-53-10-5-15,59 7 6 0,-59-7-6 0,70 6 9 16,-70-6-9-16,67 4 4 0,-67-4-4 0,76 7 2 0,-76-7-2 15,70 8 1-15,-70-8-1 0,62 12 1 0,-62-12-1 16,58 7 1-16,-58-7-1 0,44 13 0 0,-44-13 0 16,44 11 1-16,-44-11-1 0,32 7 1 0,-32-7-1 15,27 9 0-15,-27-9 0 0,9 5-1 0,-9-5 1 0,8 2 0 16,-8-2 0-16,9 0-1 0,-9 0 1 0,0 0-3 16,0 0 3-16,0 0 3 0,0 0-3 0,0 0-1 15,0 0 1-15,0 0 1 0,0 0-1 0,0 0-1 16,0 0 1-16,0 0-1 0,0 0 1 0,0 4-35 15,0-4 35-15,0 0-120 0,0 0 120 0,0 0-260 16,0 0 260-16,0 0-607 0,0 0 607 0</inkml:trace>
  <inkml:trace contextRef="#ctx0" brushRef="#br0" timeOffset="297298.2299">11695 5834 889 0,'0'0'0'0,"0"0"155"0,0 0-155 0,0 0 242 15,0 0-242-15,0 0 149 0,0 0-149 0,0 0 94 16,0 0-94-16,0 0 54 0,0 0-54 0,0 0 34 16,0 0-34-16,0-67 30 0,0 67-30 0,0 0 21 15,0 0-21-15,0 0 9 0,0 0-9 0,0 0 0 0,0 0 0 0,0 22-3 16,0-22 3-16,-9 45-2 15,9-45 2-15,-17 62 0 0,17-62 0 0,-24 69 3 0,24-69-3 0,-8 67 5 16,8-67-5-16,-9 63 0 0,9-63 0 0,-9 51 0 16,9-51 0-16,0 44 0 0,0-44 0 0,-9 35 0 15,9-35 0-15,0 25 2 0,0-25-2 0,-8 17 0 16,8-17 0-16,0 13-12 0,0-13 12 0,0 6-82 16,0-6 82-16,0 0-169 0,0 0 169 0,0 0-251 15,0 0 251-15,-9-15-374 0,9 15 374 0</inkml:trace>
  <inkml:trace contextRef="#ctx0" brushRef="#br0" timeOffset="297657.5857">11326 5816 408 0,'0'0'0'0,"0"0"363"0,0 0-363 0,0 0 94 16,0 0-94-16,0 0 177 0,0 0-177 0,0 0 84 16,0 0-84-16,0 0 31 0,0 0-31 0,0 0 26 15,0 0-26-15,0-21 27 0,0 21-27 0,0 0 17 0,0 0-17 0,0-1 16 16,0 1-16-16,0-5 21 0,0 5-21 0,36-5 11 15,-36 5-11-15,58-10 29 0,-58 10-29 16,70-17 21-16,-70 17-21 0,94-10 9 0,-94 10-9 0,105-17 8 16,-105 17-8-16,109-14 1 0,-109 14-1 0,96-9 0 15,-96 9 0-15,94-4 0 0,-94 4 0 0,70 0-2 16,-70 0 2-16,41 0-15 0,-41 0 15 0,26 0-123 16,-26 0 123-16,0 5-205 0,0-5 205 0,0 22-298 15,0-22 298-15</inkml:trace>
  <inkml:trace contextRef="#ctx0" brushRef="#br0" timeOffset="298095.1506">11051 6327 608 0,'0'0'0'0,"0"0"102"0,0 0-102 0,0 0 150 16,0 0-150-16,0 0 117 0,0 0-117 0,0 0 70 16,0 0-70-16,0 0 43 0,0 0-43 0,0 0 40 0,0 0-40 0,0 0 35 15,0 0-35-15,9 0 39 0,-9 0-39 16,35 3 51-16,-35-3-51 0,62 0 67 15,-62 0-67-15,76 0 37 0,-76 0-37 0,102 0 39 0,-102 0-39 0,120 0 35 16,-120 0-35-16,147 0 25 0,-147 0-25 0,155 0 28 16,-155 0-28-16,155 0 24 0,-155 0-24 0,146-8 18 15,-146 8-18-15,120-4 13 0,-120 4-13 0,103-6 9 16,-103 6-9-16,67-5 8 0,-67 5-8 0,44-3 6 16,-44 3-6-16,17 0 5 0,-17 0-5 0,0 0 4 15,0 0-4-15,0 0 5 0,0 0-5 0,0 0 4 16,0 0-4-16,0 0 0 0,0 0 0 0,0 0-1 15,0 0 1-15,0 0-91 0,0 0 91 0,0-5-270 16,0 5 270-16,0-15-595 0,0 15 595 0</inkml:trace>
  <inkml:trace contextRef="#ctx0" brushRef="#br0" timeOffset="299428.1534">4492 5114 435 0,'0'0'0'0,"0"0"83"0,0 0-83 0,0 0 133 15,0 0-133-15,0 0 102 0,0 0-102 0,0 0 64 16,0 0-64-16,0 0 39 0,0 0-39 0,0 0 43 16,0 0-43-16,0 0 73 0,0 0-73 0,-26 0 75 15,26 0-75-15,0 0 81 0,0 0-81 0,0 0 56 16,0 0-56-16,0 0 47 0,0 0-47 0,0 0 33 15,0 0-33-15,0 0 34 0,0 0-34 0,0 0 28 16,0 0-28-16,0 0 20 0,0 0-20 0,0 0 15 0,0 0-15 16,0-5 5-16,0 5-5 0,32-2 0 0,-32 2 0 15,44-8 5-15,-44 8-5 0,70-5 12 16,-70 5-12-16,76-1 2 0,-76 1-2 0,71-4 0 0,-71 4 0 0,58 0-1 16,-58 0 1-16,59-5-26 0,-59 5 26 0,35 0-139 15,-35 0 139-15,17 0-211 0,-17 0 211 0,0-5-315 16,0 5 315-16</inkml:trace>
  <inkml:trace contextRef="#ctx0" brushRef="#br0" timeOffset="299724.9543">4618 5012 561 0,'0'0'0'0,"0"0"131"0,0 0-131 0,0 0 152 16,0 0-152-16,0 0 118 0,0 0-118 0,0 0 71 16,0 0-71-16,0 0 82 0,0 0-82 0,0 0 67 15,0 0-67-15,0-59 57 0,0 59-57 0,0-4 67 16,0 4-67-16,0 0 54 0,0 0-54 0,0 0 34 16,0 0-34-16,0 0 14 0,0 0-14 0,0 7 0 15,0-7 0-15,0 39-14 0,0-39 14 0,12 55 0 16,-12-55 0-16,17 71 2 0,-17-71-2 0,15 80 0 15,-15-80 0-15,18 80-5 0,-18-80 5 0,8 70-164 0,-8-70 164 16,0 53-480-16,0-53 480 0</inkml:trace>
  <inkml:trace contextRef="#ctx0" brushRef="#br0" timeOffset="300599.9658">6646 5114 742 0,'0'0'0'0,"0"0"37"16,0 0-37-16,0 0 183 0,0 0-183 0,0 0 63 16,0 0-63-16,0 0 40 0,0 0-40 0,0 0 20 15,0 0-20-15,0 0 22 0,0 0-22 0,-17 0 31 16,17 0-31-16,0 0 29 0,0 0-29 0,0 0 33 16,0 0-33-16,-9 0 20 0,9 0-20 0,0 0 20 15,0 0-20-15,0 0 12 0,0 0-12 0,-9 0 9 16,9 0-9-16,-5 0 4 0,5 0-4 0,-12 0 6 15,12 0-6-15,-15 0 10 0,15 0-10 0,-9 0 17 0,9 0-17 0,0 0 11 16,0 0-11-16,0 0 13 0,0 0-13 16,0 0 21-16,0 0-21 0,0 0 5 15,0 0-5-15,0 0 7 0,0 0-7 0,0 0 6 0,0 0-6 0,0 0 6 16,0 0-6-16,0 0 0 0,0 0 0 16,9 0-1-16,-9 0 1 0,27 0 0 0,-27 0 0 0,32 0 5 15,-32 0-5-15,44-3 6 0,-44 3-6 0,35 0 0 16,-35 0 0-16,32 0-2 0,-32 0 2 0,17 0-10 15,-17 0 10-15,9 0-177 0,-9 0 177 0,0 0-329 16,0 0 329-16</inkml:trace>
  <inkml:trace contextRef="#ctx0" brushRef="#br0" timeOffset="301068.7369">7489 5164 106 0,'0'0'0'0,"0"0"794"0,0 0-794 0,0 0 116 16,0 0-116-16,0 0 146 0,0 0-146 0,0 0 55 15,0 0-55-15,0 0 14 0,0 0-14 0,0 0 1 16,0 0-1-16,-8 0 3 0,8 0-3 0,26 0 9 16,-26 0-9-16,50 0 42 0,-50 0-42 0,70-4 33 15,-70 4-33-15,76-11 22 0,-76 11-22 0,70-6 9 16,-70 6-9-16,68-6 3 0,-68 6-3 0,61-4 0 16,-61 4 0-16,41-7 0 0,-41 7 0 0,35-2-4 0,-35 2 4 15,32-2-106-15,-32 2 106 0,12 0-206 16,-12 0 206-16,0-1-257 0,0 1 257 0,0-5-518 0,0 5 518 0</inkml:trace>
  <inkml:trace contextRef="#ctx0" brushRef="#br0" timeOffset="301308.8925">7703 5034 870 0,'0'0'0'0,"0"0"113"0,0 0-113 0,0 0 242 15,0 0-242-15,0 0 91 0,0 0-91 0,0 0 27 16,0 0-27-16,0 0 11 0,0 0-11 0,0 0 11 16,0 0-11-16,44-9 13 0,-44 9-13 0,26 21 7 15,-26-21-7-15,24 31 13 0,-24-31-13 0,26 39 15 16,-26-39-15-16,26 45 5 0,-26-45-5 0,9 50 0 16,-9-50 0-16,0 53 0 0,0-53 0 0,0 50-88 0,0-50 88 0,0 37-240 15,0-37 240-15,-9 21-621 0,9-21 621 16</inkml:trace>
  <inkml:trace contextRef="#ctx0" brushRef="#br0" timeOffset="301887.062">9240 5207 750 0,'0'0'0'0,"0"0"225"0,0 0-225 0,0 0 169 16,0 0-169-16,0 0 129 0,0 0-129 0,0 0 57 15,0 0-57-15,0 0 4 0,0 0-4 0,0 0 8 16,0 0-8-16,181-29 9 0,-181 29-9 0,44-3 7 0,-44 3-7 0,32 0 13 16,-32 0-13-16,35 0 0 0,-35 0 0 15,27 0-2-15,-27 0 2 0,14 9-171 0,-14-9 171 16,9 3-442-16,-9-3 442 0</inkml:trace>
  <inkml:trace contextRef="#ctx0" brushRef="#br0" timeOffset="302324.6186">10923 5114 603 0,'0'0'0'0,"0"0"382"15,0 0-382-15,0 0 121 0,0 0-121 0,0 0 124 16,0 0-124-16,0 0 36 0,0 0-36 0,0 0 8 0,0 0-8 16,0 0 0-16,0 0 0 0,0-3-7 15,0 3 7-15,0 0-1 0,0 0 1 0,0 0 0 0,0 0 0 0,8 0 1 16,-8 0-1-16,27 0 11 0,-27 0-11 0,44 0 21 16,-44 0-21-16,58 0 8 0,-58 0-8 0,62-12 5 15,-62 12-5-15,58-6 0 0,-58 6 0 0,62-11-1 16,-62 11 1-16,43-8-125 0,-43 8 125 0,24-13-211 15,-24 13 211-15,9-11-325 0,-9 11 325 0</inkml:trace>
  <inkml:trace contextRef="#ctx0" brushRef="#br0" timeOffset="302559.0169">11060 4970 764 0,'0'0'0'0,"0"0"98"0,0 0-98 0,0 0 255 15,0 0-255-15,0 0 110 0,0 0-110 0,0 0 60 16,0 0-60-16,0 0 28 0,0 0-28 0,0 0 17 16,0 0-17-16,-9-4 11 0,9 4-11 0,0 6 1 15,0-6-1-15,0 27 19 0,0-27-19 0,0 36 38 16,0-36-38-16,18 49 24 0,-18-49-24 0,9 53 15 16,-9-53-15-16,17 51 9 0,-17-51-9 0,9 55 1 15,-9-55-1-15,0 53 0 0,0-53 0 0,0 48-125 16,0-48 125-16,0 34-328 0,0-34 328 0</inkml:trace>
  <inkml:trace contextRef="#ctx0" brushRef="#br0" timeOffset="303251.078">12693 5154 516 0,'0'0'0'0,"0"0"57"0,0 0-57 0,0 0 112 15,0 0-112-15,0 0 52 0,0 0-52 0,0 0 75 16,0 0-75-16,0 0 134 0,0 0-134 0,0 0 141 15,0 0-141-15,-17 0 93 0,17 0-93 0,0 0 62 16,0 0-62-16,0 0 65 0,0 0-65 0,0 0 51 16,0 0-51-16,0 0 34 0,0 0-34 0,0 0 25 15,0 0-25-15,0 0 23 0,0 0-23 0,0 0 14 16,0 0-14-16,17 0 8 0,-17 0-8 0,59 0 13 16,-59 0-13-16,88 0 31 0,-88 0-31 0,102 0 31 15,-102 0-31-15,102-1 19 0,-102 1-19 0,103-10 17 0,-103 10-17 0,94-9 14 16,-94 9-14-16,70-8 8 0,-70 8-8 0,52-4 8 15,-52 4-8-15,33-6 7 0,-33 6-7 0,17 0 2 16,-17 0-2-16,0-2 1 0,0 2-1 0,0 0 0 16,0 0 0-16,-9 0-67 0,9 0 67 0,-76 2-244 0,76-2 244 15,-93 0-511-15,93 0 511 0</inkml:trace>
  <inkml:trace contextRef="#ctx0" brushRef="#br0" timeOffset="306573.4822">2988 13768 950 0,'0'0'0'0,"0"0"65"0,0 0-65 0,0 0 157 16,0 0-157-16,0 0 154 0,0 0-154 0,0 0 100 15,0 0-100-15,0 0 39 0,0 0-39 0,0 0 44 16,0 0-44-16,0 0 29 0,0 0-29 0,0 0 12 16,0 0-12-16,-26-76 7 0,26 76-7 0,0 6 0 15,0-6 0-15,0 26-7 0,0-26 7 0,0 44 0 16,0-44 0-16,0 54 8 0,0-54-8 0,17 58 5 16,-17-58-5-16,18 55 3 0,-18-55-3 0,9 51 2 15,-9-51-2-15,8 53 1 0,-8-53-1 0,9 38 2 16,-9-38-2-16,0 32-2 0,0-32 2 0,0 25-29 0,0-25 29 0,0 19-120 15,0-19 120-15,0 13-177 16,0-13 177-16,-35 0-312 0,35 0 312 0</inkml:trace>
  <inkml:trace contextRef="#ctx0" brushRef="#br0" timeOffset="306917.233">2540 13795 749 0,'0'0'0'0,"0"0"31"16,0 0-31-16,0 0 126 0,0 0-126 0,0 0 128 16,0 0-128-16,0 0 89 0,0 0-89 0,0 0 66 15,0 0-66-15,0 0 50 0,0 0-50 0,-17-80 27 16,17 80-27-16,44-10 15 0,-44 10-15 0,52-13 11 15,-52 13-11-15,68-9 15 0,-68 9-15 0,79-10 15 16,-79 10-15-16,84-8 12 0,-84 8-12 0,106-9 9 16,-106 9-9-16,108-5 8 0,-108 5-8 0,97 0 2 15,-97 0-2-15,93 0 4 0,-93 0-4 0,71 0 0 16,-71 0 0-16,41 0-10 0,-41 0 10 0,35 0-81 16,-35 0 81-16,0 5-135 0,0-5 135 0,0 10-218 15,0-10 218-15,-9 17-341 0,9-17 341 0</inkml:trace>
  <inkml:trace contextRef="#ctx0" brushRef="#br0" timeOffset="307281.5658">2327 14312 622 0,'0'0'0'0,"0"0"78"0,0 0-78 0,0 0 126 0,0 0-126 16,0 0 109-16,0 0-109 0,0 0 84 15,0 0-84-15,0 0 59 0,0 0-59 0,0 0 51 0,0 0-51 0,0 0 39 16,0 0-39-16,0 0 32 0,0 0-32 0,0 0 30 16,0 0-30-16,17 0 24 0,-17 0-24 0,62 0 42 15,-62 0-42-15,76 0 40 0,-76 0-40 0,102-1 29 16,-102 1-29-16,105-9 19 0,-105 9-19 0,118-5 19 0,-118 5-19 15,114-12 13-15,-114 12-13 0,126-6 14 0,-126 6-14 16,105-9 4-16,-105 9-4 0,111-6 2 0,-111 6-2 16,94-11 0-16,-94 11 0 0,61-5 0 0,-61 5 0 15,53 0-1-15,-53 0 1 0,15 0-2 0,-15 0 2 0,0 0-37 16,0 0 37-16,0 0-104 0,0 0 104 0,0 0-144 16,0 0 144-16,0 0-313 0,0 0 313 0,0 0-504 15,0 0 504-15</inkml:trace>
  <inkml:trace contextRef="#ctx0" brushRef="#br0" timeOffset="308047.3676">4088 13880 994 0,'0'0'0'0,"0"0"77"0,0 0-77 0,0 0 190 16,0 0-190-16,0 0 121 0,0 0-121 0,0 0 42 16,0 0-42-16,0 0 0 0,0 0 0 0,0 0-6 15,0 0 6-15,-2 16-3 0,2-16 3 0,0 47 0 16,0-47 0-16,11 60 22 0,-11-60-22 0,15 64 19 15,-15-64-19-15,12 64 15 0,-12-64-15 0,8 54 11 0,-8-54-11 0,6 48 4 16,-6-48-4-16,0 41 2 0,0-41-2 0,0 28 3 16,0-28-3-16,0 20 3 0,0-20-3 0,0 7 1 15,0-7-1-15,0 5 1 0,0-5-1 0,0 0 3 16,0 0-3-16,0 0 10 0,0 0-10 0,0 0 10 16,0 0-10-16,0 0 19 0,0 0-19 0,0-22 40 15,0 22-40-15,0-33 25 0,0 33-25 0,0-46 7 16,0 46-7-16,-14-63 4 0,14 63-4 0,-12-71 11 15,12 71-11-15,-9-86 1 0,9 86-1 0,-9-86 4 16,9 86-4-16,0-85 0 0,0 85 0 0,0-70 0 16,0 70 0-16,0-64 2 0,0 64-2 0,12-57 5 15,-12 57-5-15,32-50 0 0,-32 50 0 0,44-49 0 16,-44 49 0-16,50-35 0 0,-50 35 0 0,44-32-3 0,-44 32 3 16,44-22 0-16,-44 22 0 0,49-15 0 0,-49 15 0 0,36-12 0 15,-36 12 0-15,26 0 0 0,-26 0 0 0,17 0-5 16,-17 0 5-16,33 0-5 0,-33 0 5 0,29 21-6 15,-29-21 6-15,23 28 0 0,-23-28 0 0,18 40 0 16,-18-40 0-16,0 40-5 0,0-40 5 0,0 42-7 16,0-42 7-16,-18 44-10 0,18-44 10 0,-49 41-17 15,49-41 17-15,-62 40-19 0,62-40 19 0,-53 31-14 16,53-31 14-16,-58 24-15 0,58-24 15 0,-35 22-12 16,35-22 12-16,-35 17-1 0,35-17 1 0,-24 10 0 15,24-10 0-15,-9 6-1 0,9-6 1 0,-8 5-1 16,8-5 1-16,0 10 0 0,0-10 0 0,0 11-4 0,0-11 4 15,0 16-8-15,0-16 8 0,0 24-6 0,0-24 6 16,0 35-4-16,0-35 4 0,26 39-2 0,-26-39 2 0,41 40 0 16,-41-40 0-16,44 40-1 0,-44-40 1 15,50 37 3-15,-50-37-3 0,44 27-2 0,-44-27 2 0,43 25 1 16,-43-25-1-16,41 19-1 0,-41-19 1 0,36 15-3 16,-36-15 3-16,35 13-48 0,-35-13 48 0,26 8-196 15,-26-8 196-15,23 9-323 0,-23-9 323 0,12 2-599 16,-12-2 599-16</inkml:trace>
  <inkml:trace contextRef="#ctx0" brushRef="#br0" timeOffset="308375.4148">4852 14115 1015 0,'0'0'0'0,"0"0"100"15,0 0-100-15,0 0 236 0,0 0-236 0,0 0 144 16,0 0-144-16,0 0 96 0,0 0-96 0,0 0 40 16,0 0-40-16,0 0 41 0,0 0-41 0,-8-71 17 15,8 71-17-15,0 0 17 0,0 0-17 0,0 0 13 16,0 0-13-16,0 0 2 0,0 0-2 0,0 18 0 16,0-18 0-16,0 42-4 0,0-42 4 0,0 62 0 15,0-62 0-15,26 67 8 0,-26-67-8 0,15 69 5 0,-15-69-5 16,17 59 2-16,-17-59-2 0,9 52 5 15,-9-52-5-15,9 43 2 0,-9-43-2 0,0 38 1 0,0-38-1 0,0 32 0 16,0-32 0-16,0 21-1 0,0-21 1 0,0 17-3 16,0-17 3-16,0 17-19 0,0-17 19 0,-9 8-69 15,9-8 69-15,-41 0-233 0,41 0 233 0,-44-8-596 16,44 8 596-16</inkml:trace>
  <inkml:trace contextRef="#ctx0" brushRef="#br0" timeOffset="311265.9384">6038 14174 843 0,'0'0'0'0,"0"0"68"0,0 0-68 0,0 0 129 16,0 0-129-16,0 0 97 0,0 0-97 0,0 0 72 16,0 0-72-16,0 0 48 0,0 0-48 0,0 0 63 15,0 0-63-15,0 0 52 0,0 0-52 0,0 0 27 16,0 0-27-16,-27-12 30 0,27 12-30 0,0-9 22 16,0 9-22-16,36-6 11 0,-36 6-11 0,58-13 16 0,-58 13-16 15,88-13 11-15,-88 13-11 0,111-14 9 0,-111 14-9 0,129-13 9 16,-129 13-9-16,143-10 5 0,-143 10-5 0,132-7 2 15,-132 7-2-15,120 0 5 0,-120 0-5 0,85-1-1 16,-85 1 1-16,61 0 0 0,-61 0 0 0,24 0-23 16,-24 0 23-16,0 0-73 0,0 0 73 0,0 0-123 15,0 0 123-15,-15 0-146 0,15 0 146 0,-61 0-218 0,61 0 218 16,-68 0-618-16,68 0 618 0</inkml:trace>
  <inkml:trace contextRef="#ctx0" brushRef="#br0" timeOffset="311515.957">6518 13841 882 0,'0'0'0'0,"0"0"70"15,0 0-70-15,0 0 190 0,0 0-190 0,0 0 138 16,0 0-138-16,0 0 91 0,0 0-91 0,0 0 34 16,0 0-34-16,0 0 15 0,0 0-15 0,-18-31 0 15,18 31 0-15,0 37 2 0,0-37-2 0,0 61 22 16,0-61-22-16,26 74 34 0,-26-74-34 0,9 78 26 0,-9-78-26 0,18 76 8 15,-18-76-8-15,17 74 2 0,-17-74-2 0,15 70 2 16,-15-70-2-16,18 66 2 0,-18-66-2 0,8 55 0 16,-8-55 0-16,18 44-39 0,-18-44 39 0,9 38-126 15,-9-38 126-15,0 26-202 0,0-26 202 0,8 5-380 16,-8-5 380-16</inkml:trace>
  <inkml:trace contextRef="#ctx0" brushRef="#br0" timeOffset="311812.82">7867 13859 1078 0,'0'0'0'0,"0"0"43"16,0 0-43-16,0 0 188 0,0 0-188 0,0 0 94 15,0 0-94-15,0 0 32 0,0 0-32 0,0 0 5 16,0 0-5-16,0 0 8 0,0 0-8 0,15 42 0 16,-15-42 0-16,20 49 20 0,-20-49-20 0,24 53 21 15,-24-53-21-15,17 47 11 0,-17-47-11 0,18 49 9 16,-18-49-9-16,17 37 1 0,-17-37-1 0,9 34 0 16,-9-34 0-16,9 24 0 0,-9-24 0 0,0 21-5 0,0-21 5 15,0 15-110-15,0-15 110 0,0 12-166 0,0-12 166 0,-27 0-271 16,27 0 271-16,-52 0-534 0,52 0 534 0</inkml:trace>
  <inkml:trace contextRef="#ctx0" brushRef="#br0" timeOffset="312094.0798">7387 13859 928 0,'0'0'0'0,"0"0"61"15,0 0-61-15,0 0 232 0,0 0-232 0,0 0 120 16,0 0-120-16,0 0 50 0,0 0-50 0,0 0 19 16,0 0-19-16,0 0 20 0,0 0-20 0,99-49 19 15,-99 49-19-15,71-15 32 0,-71 15-32 0,93-16 27 0,-93 16-27 0,103-16 13 16,-103 16-13-16,105-18 11 0,-105 18-11 0,120-13 13 16,-120 13-13-16,120-8 4 0,-120 8-4 0,103-4 0 15,-103 4 0-15,84 0-3 0,-84 0 3 0,62 0-46 16,-62 0 46-16,44 12-104 0,-44-12 104 0,23 23-232 15,-23-23 232-15,0 39-317 0,0-39 317 0,-6 33-561 16,6-33 561-16</inkml:trace>
  <inkml:trace contextRef="#ctx0" brushRef="#br0" timeOffset="312328.4526">7513 14356 565 0,'0'0'0'0,"0"0"269"0,0 0-269 0,0 0 25 16,0 0-25-16,0 0 123 0,0 0-123 0,0 0 58 16,0 0-58-16,0 0 26 0,0 0-26 0,0 0 27 15,0 0-27-15,105-2 93 0,-105 2-93 0,76-12 60 16,-76 12-60-16,94-13 36 0,-94 13-36 0,102-17 36 16,-102 17-36-16,97-10 16 0,-97 10-16 0,102-11 1 15,-102 11-1-15,85-6 0 0,-85 6 0 0,71 0 0 16,-71 0 0-16,67 0-108 0,-67 0 108 0,44 0-287 15,-44 0 287-15,41-5-683 0,-41 5 683 0</inkml:trace>
  <inkml:trace contextRef="#ctx0" brushRef="#br0" timeOffset="312969.1491">8827 13980 1112 0,'0'0'0'0,"0"0"68"0,0 0-68 0,0 0 184 16,0 0-184-16,0 0 36 0,0 0-36 0,0 0 3 16,0 0-3-16,0 0 4 0,0 0-4 0,0 0 42 15,0 0-42-15,70 151 39 0,-70-151-39 0,9 67 43 16,-9-67-43-16,15 67 43 0,-15-67-43 0,3 62 18 16,-3-62-18-16,0 55 7 0,0-55-7 0,0 47 5 0,0-47-5 0,0 31 2 15,0-31-2-15,0 22 4 0,0-22-4 16,0 12 2-16,0-12-2 0,0 0 2 0,0 0-2 0,0 0 8 15,0 0-8-15,0 0 5 0,0 0-5 0,0 0 13 16,0 0-13-16,0-26 8 0,0 26-8 0,0-32 4 16,0 32-4-16,-18-48 1 0,18 48-1 0,-18-54 2 15,18 54-2-15,-26-69 0 0,26 69 0 0,-17-80 0 16,17 80 0-16,-9-91 0 0,9 91 0 0,0-96 0 16,0 96 0-16,0-86-4 0,0 86 4 0,0-76 0 15,0 76 0-15,44-68-1 0,-44 68 1 0,49-48 0 16,-49 48 0-16,53-43-1 0,-53 43 1 0,44-28-1 15,-44 28 1-15,44-20-1 0,-44 20 1 0,41-10-6 16,-41 10 6-16,26-7 0 0,-26 7 0 0,27 0-3 16,-27 0 3-16,26 0-5 0,-26 0 5 0,23 0-4 15,-23 0 4-15,18 17-1 0,-18-17 1 0,17 22-2 0,-17-22 2 16,0 22-4-16,0-22 4 0,0 32-3 0,0-32 3 16,-17 31-11-16,17-31 11 0,-59 36-30 0,59-36 30 0,-52 37-32 15,52-37 32-15,-59 27-28 0,59-27 28 0,-53 21-34 16,53-21 34-16,-35 12-9 0,35-12 9 0,-23 11-14 15,23-11 14-15,-12 6-10 0,12-6 10 0,-9 10-3 16,9-10 3-16,-5 12-6 0,5-12 6 0,0 10-4 16,0-10 4-16,0 21-3 0,0-21 3 0,0 27-1 15,0-27 1-15,0 37-3 0,0-37 3 0,17 36-1 16,-17-36 1-16,41 45 0 0,-41-45 0 0,44 47 3 16,-44-47-3-16,50 39 0 0,-50-39 0 0,52 40 2 15,-52-40-2-15,44 38 2 0,-44-38-2 0,59 31 2 0,-59-31-2 16,44 23 0-16,-44-23 0 0,44 20-2 0,-44-20 2 15,32 12-77-15,-32-12 77 0,9 4-249 0,-9-4 249 0,0 0-510 16,0 0 510-16</inkml:trace>
  <inkml:trace contextRef="#ctx0" brushRef="#br0" timeOffset="313520.577">9594 14477 908 0,'0'0'0'0,"0"0"85"0,0 0-85 0,0 0 224 16,0 0-224-16,0 0 125 0,0 0-125 0,0 0 63 0,0 0-63 0,0 0 26 15,0 0-26-15,50-143 15 0,-50 143-15 0,43-23 15 16,-43 23-15-16,50-20 5 0,-50 20-5 0,44-17 5 16,-44 17-5-16,35-4 7 0,-35 4-7 0,35 0 12 15,-35 0-12-15,24 0 16 0,-24 0-16 0,26 0 3 16,-26 0-3-16,26 27 5 0,-26-27-5 0,9 37 4 16,-9-37-4-16,9 43 14 0,-9-43-14 0,0 52 8 15,0-52-8-15,0 53 6 0,0-53-6 0,-44 50 3 16,44-50-3-16,-50 53 0 0,50-53 0 0,-70 47 3 15,70-47-3-15,-58 44 3 0,58-44-3 0,-53 27 1 16,53-27-1-16,-35 15 3 0,35-15-3 0,-18 11 4 16,18-11-4-16,-9 0 2 0,9 0-2 0,0 0 3 15,0 0-3-15,0 0 2 0,0 0-2 0,0 0 0 0,0 0 0 0,0 0 1 16,0 0-1-16,9 0 0 0,-9 0 0 0,44 0 7 16,-44 0-7-16,59 0 8 0,-59 0-8 0,61 0 8 15,-61 0-8-15,79 0 15 0,-79 0-15 0,76 0 7 16,-76 0-7-16,68-6 5 0,-68 6-5 0,70-5 6 15,-70 5-6-15,58-10 5 0,-58 10-5 0,44-6 2 16,-44 6-2-16,50-11 2 0,-50 11-2 0,29-6 0 16,-29 6 0-16,24-5 0 0,-24 5 0 0,8 0-4 15,-8 0 4-15,0 0-55 0,0 0 55 0,0 0-146 16,0 0 146-16,-8-4-280 0,8 4 280 0,-44-12-705 16,44 12 705-16</inkml:trace>
  <inkml:trace contextRef="#ctx0" brushRef="#br0" timeOffset="315400.4675">10563 14007 474 0,'0'0'0'0,"0"0"287"0,0 0-287 0,0 0 92 16,0 0-92-16,0 0 167 0,0 0-167 0,0 0 129 16,0 0-129-16,0 0 88 0,0 0-88 0,0 0 68 15,0 0-68-15,0-52 48 0,0 52-48 0,0 0 22 16,0 0-22-16,0 0 17 0,0 0-17 0,0 0 21 16,0 0-21-16,0 0 20 0,0 0-20 0,0 0 19 15,0 0-19-15,35-12 16 0,-35 12-16 0,58-16 14 16,-58 16-14-16,88-19 8 0,-88 19-8 0,120-24 10 15,-120 24-10-15,138-20 4 0,-138 20-4 0,146-22 1 16,-146 22-1-16,146-15 1 0,-146 15-1 0,129-17 0 0,-129 17 0 16,102-10-1-16,-102 10 1 0,68-5-30 0,-68 5 30 15,35 0-81-15,-35 0 81 0,9 0-149 0,-9 0 149 0,0 0-170 16,0 0 170-16,-44 0-258 0,44 0 258 0,-85 0-441 16,85 0 441-16</inkml:trace>
  <inkml:trace contextRef="#ctx0" brushRef="#br0" timeOffset="315650.4711">11086 13763 600 0,'0'0'0'0,"0"0"81"15,0 0-81-15,0 0 164 0,0 0-164 0,0 0 182 16,0 0-182-16,0 0 125 0,0 0-125 0,0 0 111 0,0 0-111 0,0 0 94 16,0 0-94-16,-43-102 79 0,43 102-79 15,0 0 52-15,0 0-52 0,0 0 27 0,0 0-27 0,0 0 8 16,0 0-8-16,0 0 0 0,0 0 0 0,0 5-5 15,0-5 5-15,-6 32-10 0,6-32 10 0,0 53 0 16,0-53 0-16,0 64 8 0,0-64-8 0,0 76 1 16,0-76-1-16,0 68 6 0,0-68-6 0,0 71 0 15,0-71 0-15,32 64-2 0,-32-64 2 0,35 53-75 16,-35-53 75-16,35 38-140 0,-35-38 140 0,32 30-201 16,-32-30 201-16,18 2-391 0,-18-2 391 0</inkml:trace>
  <inkml:trace contextRef="#ctx0" brushRef="#br0" timeOffset="316009.8786">12564 13804 910 0,'0'0'0'0,"0"0"220"0,0 0-220 0,0 0 87 15,0 0-87-15,0 0 190 0,0 0-190 0,0 0 89 0,0 0-89 0,0 0 54 16,0 0-54-16,0 0 23 16,0 0-23-16,0-72 6 0,0 72-6 0,0 4 0 0,0-4 0 0,0 27-8 15,0-27 8-15,0 47 0 0,0-47 0 0,0 54 11 16,0-54-11-16,0 59 10 0,0-59-10 0,0 63 5 15,0-63-5-15,0 59 4 0,0-59-4 0,9 49 0 16,-9-49 0-16,0 40 0 0,0-40 0 0,0 32-1 16,0-32 1-16,0 24-56 0,0-24 56 0,0 25-142 15,0-25 142-15,-9 6-228 0,9-6 228 0,-43 0-383 16,43 0 383-16</inkml:trace>
  <inkml:trace contextRef="#ctx0" brushRef="#br0" timeOffset="316244.2288">11997 13772 1067 0,'0'0'0'0,"0"0"32"0,0 0-32 0,0 0 193 16,0 0-193-16,0 0 79 0,0 0-79 0,0 0 15 16,0 0-15-16,0 0 16 0,0 0-16 0,0 0 15 15,0 0-15-15,345-89 23 0,-345 89-23 0,129-17 34 16,-129 17-34-16,134-15 26 0,-134 15-26 0,123-12 18 15,-123 12-18-15,117-10 3 0,-117 10-3 0,97-5 2 16,-97 5-2-16,76 0 0 0,-76 0 0 0,53 0-49 16,-53 0 49-16,41 0-163 0,-41 0 163 0,0 21-295 15,0-21 295-15,0 28-381 0,0-28 381 0</inkml:trace>
  <inkml:trace contextRef="#ctx0" brushRef="#br0" timeOffset="316478.6223">12082 14401 757 0,'0'0'0'0,"0"0"43"0,0 0-43 0,0 0 42 16,0 0-42-16,0 0 80 0,0 0-80 0,0 0 32 16,0 0-32-16,0 0 70 0,0 0-70 0,0 0 96 15,0 0-96-15,266-13 52 0,-266 13-52 0,102-15 49 16,-102 15-49-16,106-17 30 0,-106 17-30 0,111-14 13 0,-111 14-13 0,111-15 0 15,-111 15 0-15,103-15 0 0,-103 15 0 0,96-10-30 16,-96 10 30-16,76-17-182 0,-76 17 182 0,68-20-375 16,-68 20 375-16</inkml:trace>
  <inkml:trace contextRef="#ctx0" brushRef="#br0" timeOffset="317072.3651">13516 13847 897 0,'0'0'0'0,"0"0"138"16,0 0-138-16,0 0 130 0,0 0-130 0,0 0 97 16,0 0-97-16,0 0 20 0,0 0-20 0,0 0 24 15,0 0-24-15,61 116 77 0,-61-116-77 0,18 81 72 16,-18-81-72-16,8 82 66 0,-8-82-66 0,0 84 42 0,0-84-42 16,0 70 13-16,0-70-13 0,0 70 10 0,0-70-10 0,-8 51 5 15,8-51-5-15,-18 40 4 0,18-40-4 0,-17 26 3 16,17-26-3-16,-9 15 7 0,9-15-7 0,0 6 4 15,0-6-4-15,-9 0 3 0,9 0-3 0,-18 0 7 16,18 0-7-16,-14-15 17 0,14 15-17 0,-18-37 4 16,18 37-4-16,-17-54 1 0,17 54-1 0,-27-70 0 15,27 70 0-15,-8-79 2 0,8 79-2 0,-18-102 3 16,18 102-3-16,0-109 0 0,0 109 0 0,0-114 0 16,0 114 0-16,9-108-1 0,-9 108 1 0,44-95-2 15,-44 95 2-15,67-76-2 0,-67 76 2 0,61-54-8 16,-61 54 8-16,68-38-1 0,-68 38 1 0,61-20-4 15,-61 20 4-15,59-12-3 0,-59 12 3 0,44 0-2 0,-44 0 2 16,52 0 0-16,-52 0 0 0,41 5 0 0,-41-5 0 16,44 18 0-16,-44-18 0 0,27 24-1 0,-27-24 1 0,17 28-1 15,-17-28 1-15,0 32-3 0,0-32 3 0,0 33-2 16,0-33 2-16,-26 38-4 0,26-38 4 0,-62 32-14 16,62-32 14-16,-76 32-34 0,76-32 34 0,-61 21-33 15,61-21 33-15,-59 15-16 0,59-15 16 0,-35 12-18 16,35-12 18-16,-26 5-10 0,26-5 10 0,-9 4-1 15,9-4 1-15,0 0 0 0,0 0 0 0,0 11-6 16,0-11 6-16,-9 12-14 0,9-12 14 0,0 27-5 16,0-27 5-16,0 42-2 0,0-42 2 0,0 54-1 15,0-54 1-15,0 63 1 0,0-63-1 0,35 64 0 16,-35-64 0-16,44 59 1 0,-44-59-1 0,68 54 2 0,-68-54-2 16,61 43 0-16,-61-43 0 0,59 32 3 0,-59-32-3 15,61 26 3-15,-61-26-3 0,59 15 0 0,-59-15 0 16,43 6-1-16,-43-6 1 0,36 0-77 0,-36 0 77 15,26 0-259-15,-26 0 259 0,15-1-497 0,-15 1 497 0</inkml:trace>
  <inkml:trace contextRef="#ctx0" brushRef="#br0" timeOffset="317608.2575">14212 14382 896 0,'0'0'0'0,"0"0"117"0,0 0-117 0,0 0 207 16,0 0-207-16,0 0 122 0,0 0-122 0,0 0 88 16,0 0-88-16,0 0 48 0,0 0-48 0,0 0 32 0,0 0-32 0,111-97 20 15,-111 97-20-15,53-28 18 0,-53 28-18 0,59-24 10 16,-59 24-10-16,61-16 9 0,-61 16-9 0,44-11 9 15,-44 11-9-15,41-5 3 0,-41 5-3 0,35 0 4 16,-35 0-4-16,35 0 0 0,-35 0 0 0,24 29-6 16,-24-29 6-16,8 44 0 0,-8-44 0 0,0 48 2 15,0-48-2-15,0 51 2 0,0-51-2 0,-49 56 2 16,49-56-2-16,-53 44 4 0,53-44-4 0,-50 41 3 16,50-41-3-16,-35 23 5 0,35-23-5 0,-26 17 3 15,26-17-3-15,-9 5 2 0,9-5-2 0,0 5 3 16,0-5-3-16,0 0 2 0,0 0-2 0,0 0 0 15,0 0 0-15,0 0-6 0,0 0 6 0,18 5-8 0,-18-5 8 16,43 4-2-16,-43-4 2 0,59 8-3 0,-59-8 3 16,44 15-1-16,-44-15 1 0,53 21-1 0,-53-21 1 0,41 27-1 15,-41-27 1-15,26 27 0 0,-26-27 0 0,17 24 0 16,-17-24 0-16,0 34 1 0,0-34-1 0,0 31 0 16,0-31 0-16,-17 39 0 0,17-39 0 0,-67 36-2 15,67-36 2-15,-88 36 0 0,88-36 0 0,-103 34-1 16,103-34 1-16,-120 21-13 0,120-21 13 0,-120 17-12 15,120-17 12-15,-120 9-7 0,120-9 7 0,-105 1-29 16,105-1 29-16,-102 0-69 0,102 0 69 0,-77 0-138 16,77 0 138-16,-52-16-237 0,52 16 237 0,-35-38-581 15,35 38 581-15</inkml:trace>
  <inkml:trace contextRef="#ctx0" brushRef="#br0" timeOffset="321227.5918">15105 13948 746 0,'0'0'0'0,"0"0"49"0,0 0-49 0,0 0 110 0,0 0-110 0,0 0 168 15,0 0-168-15,0 0 74 0,0 0-74 0,0 0 65 16,0 0-65-16,0 0 34 0,0 0-34 0,0 0 45 15,0 0-45-15,-26-21 49 0,26 21-49 0,0 0 41 16,0 0-41-16,0-4 33 0,0 4-33 0,0 0 19 16,0 0-19-16,17-11 19 0,-17 11-19 0,53-11 8 15,-53 11-8-15,76-10 8 0,-76 10-8 0,96-17 10 16,-96 17-10-16,103-5 3 0,-103 5-3 0,94-5 3 16,-94 5-3-16,84-5 0 15,-84 5 0-15,62 0 0 0,-62 0 0 0,35-2 2 16,-35 2-2-16,23 0 0 0,-23 0 0 0,3 0-14 15,-3 0 14-15,0 0-49 0,0 0 49 0,0 0-90 16,0 0 90-16,0 0-184 0,0 0 184 0,0-4-307 16,0 4 307-16,0-16-705 0,0 16 705 0</inkml:trace>
  <inkml:trace contextRef="#ctx0" brushRef="#br0" timeOffset="321618.2686">15869 13520 1081 0,'0'0'0'0,"0"0"39"0,0 0-39 0,0 0 194 15,0 0-194-15,0 0 67 0,0 0-67 0,0 0 21 16,0 0-21-16,0 0 4 0,0 0-4 0,0 0 13 16,0 0-13-16,96 54 33 0,-96-54-33 0,50 55 44 15,-50-55-44-15,44 59 35 0,-44-59-35 0,50 63 22 0,-50-63-22 16,35 59 17-16,-35-59-17 0,44 58 10 15,-44-58-10-15,35 50 0 0,-35-50 0 0,32 41 6 0,-32-41-6 0,35 36 3 16,-35-36-3-16,27 23 2 0,-27-23-2 0,8 12 0 16,-8-12 0-16,9 5 4 0,-9-5-4 0,9 0 1 15,-9 0-1-15,9 0 8 0,-9 0-8 0,9-6 7 16,-9 6-7-16,14-31 9 0,-14 31-9 0,18-48 3 16,-18 48-3-16,26-54 1 0,-26 54-1 0,18-64 4 15,-18 64-4-15,35-72 1 0,-35 72-1 0,26-68-1 16,-26 68 1-16,32-63 1 0,-32 63-1 0,27-54 0 15,-27 54 0-15,35-42 0 0,-35 42 0 0,35-36-5 16,-35 36 5-16,23-19-24 0,-23 19 24 0,18-15-43 16,-18 15 43-16,9 0-105 0,-9 0 105 0,17 0-200 15,-17 0 200-15,9 15-292 0,-9-15 292 0,9 23-379 16,-9-23 379-16</inkml:trace>
  <inkml:trace contextRef="#ctx0" brushRef="#br0" timeOffset="321883.9208">17151 13853 1096 0,'0'0'0'0,"0"0"26"16,0 0-26-16,0 0 104 0,0 0-104 0,0 0 43 0,0 0-43 0,0 0 48 15,0 0-48-15,0 0 47 0,0 0-47 0,240-27 40 16,-240 27-40-16,93-16 23 0,-93 16-23 0,76-6 17 16,-76 6-17-16,80-9 11 0,-80 9-11 0,67-1 2 15,-67 1-2-15,44 0 0 0,-44 0 0 0,26 0-46 16,-26 0 46-16,0 0-185 0,0 0 185 0,0 21-358 16,0-21 358-16</inkml:trace>
  <inkml:trace contextRef="#ctx0" brushRef="#br0" timeOffset="322165.1566">17142 14126 812 0,'0'0'0'0,"0"0"117"0,0 0-117 0,0 0 114 15,0 0-114-15,0 0 112 0,0 0-112 0,0 0 56 0,0 0-56 16,0 0 30-16,0 0-30 0,0 0 49 0,0 0-49 16,76 10 50-16,-76-10-50 0,85 0 47 0,-85 0-47 15,105 0 19-15,-105 0-19 0,103 0 6 0,-103 0-6 0,93-5 0 16,-93 5 0-16,85-10-36 0,-85 10 36 0,71-6-191 15,-71 6 191-15,58-12-335 0,-58 12 335 0</inkml:trace>
  <inkml:trace contextRef="#ctx0" brushRef="#br0" timeOffset="322493.2915">18857 13768 936 0,'0'0'0'0,"0"0"76"0,0 0-76 0,0 0 212 15,0 0-212-15,0 0 78 0,0 0-78 0,0 0 64 16,0 0-64-16,0 0 63 0,0 0-63 0,0 0 65 16,0 0-65-16,-23-72 30 0,23 72-30 0,-53 0 21 15,53 0-21-15,-59 0 9 0,59 0-9 0,-79 24 16 16,79-24-16-16,-84 35 10 0,84-35-10 0,-71 54 30 15,71-54-30-15,-58 55 26 0,58-55-26 0,-35 63 12 16,35-63-12-16,-18 55 9 0,18-55-9 0,0 53 9 16,0-53-9-16,0 42 4 0,0-42-4 0,44 38 2 15,-44-38-2-15,58 21 0 0,-58-21 0 0,62 17 0 16,-62-17 0-16,67 5 3 0,-67-5-3 0,62 0 2 0,-62 0-2 0,67 0 2 16,-67 0-2-16,62-24 5 0,-62 24-5 15,58-35 4-15,-58 35-4 0,44-43 4 0,-44 43-4 0,44-53 7 16,-44 53-7-16,17-60 6 0,-17 60-6 0,0-57 6 15,0 57-6-15,0-59 3 0,0 59-3 0,-17-44 0 16,17 44 0-16,-62-32-7 0,62 32 7 0,-84-11-44 16,84 11 44-16,-112 0-138 0,112 0 138 0,-120 0-511 15,120 0 511-15</inkml:trace>
  <inkml:trace contextRef="#ctx0" brushRef="#br0" timeOffset="384576.8604">2927 16069 627 0,'0'0'0'0,"0"0"35"16,0 0-35-16,0 0 109 0,0 0-109 0,0 0 74 16,0 0-74-16,0 0 71 0,0 0-71 0,0 0 30 15,0 0-30-15,0 0 36 0,0 0-36 0,0 0 45 16,0 0-45-16,0 0 59 0,0 0-59 0,-6-96 63 15,6 96-63-15,0 0 39 0,0 0-39 0,0 0 17 16,0 0-17-16,0 0 0 0,0 0 0 0,0 26-5 16,0-26 5-16,0 43-1 0,0-43 1 0,0 54 1 15,0-54-1-15,-3 62 3 0,3-62-3 0,-24 67 5 16,24-67-5-16,-8 64 2 0,8-64-2 0,-18 59 0 16,18-59 0-16,-9 57-2 0,9-57 2 0,-17 55 0 0,17-55 0 15,-9 41 1-15,9-41-1 0,-9 40 0 0,9-40 0 16,-6 27-2-16,6-27 2 0,-11 20-132 0,11-20 132 0,-9 8-254 15,9-8 254-15,-9 0-550 0,9 0 550 0</inkml:trace>
  <inkml:trace contextRef="#ctx0" brushRef="#br0" timeOffset="384873.7957">2499 16161 475 0,'0'0'0'0,"0"0"25"0,0 0-25 0,0 0 110 16,0 0-110-16,0 0 89 0,0 0-89 0,0 0 47 15,0 0-47-15,249-103 33 0,-249 103-33 0,85-21 55 16,-85 21-55-16,88-10 48 0,-88 10-48 0,93-10 43 15,-93 10-43-15,85 0 24 0,-85 0-24 0,94 0 13 16,-94 0-13-16,70 0 0 0,-70 0 0 0,62 14-4 16,-62-14 4-16,41 23-16 0,-41-23 16 0,17 27-174 15,-17-27 174-15,9 25-403 0,-9-25 403 0</inkml:trace>
  <inkml:trace contextRef="#ctx0" brushRef="#br0" timeOffset="385139.625">2207 16672 738 0,'0'0'0'0,"0"0"7"16,0 0-7-16,0 0 57 0,0 0-57 0,0 0 50 16,0 0-50-16,0 0 31 0,0 0-31 0,0 0 71 15,0 0-71-15,257-32 28 0,-257 32-28 0,138-21 14 16,-138 21-14-16,137-20 14 0,-137 20-14 0,138-18 2 15,-138 18-2-15,129-17 0 0,-129 17 0 0,120-13-5 0,-120 13 5 16,102-18-151-16,-102 18 151 0,85-16-325 16,-85 16 325-16</inkml:trace>
  <inkml:trace contextRef="#ctx0" brushRef="#br0" timeOffset="385706.5137">3641 16278 767 0,'0'0'0'0,"0"0"103"0,0 0-103 0,0 0 154 16,0 0-154-16,0 0 40 0,0 0-40 0,0 0 7 16,0 0-7-16,0 0 8 0,0 0-8 0,0 0 32 15,0 0-32-15,0 170 65 0,0-170-65 0,0 71 46 16,0-71-46-16,0 72 35 0,0-72-35 0,0 71 24 16,0-71-24-16,-27 58 16 0,27-58-16 0,-26 49 17 15,26-49-17-15,-26 42 2 0,26-42-2 0,-24 28 9 16,24-28-9-16,-17 15 3 0,17-15-3 0,-9 4 4 15,9-4-4-15,0 5 4 0,0-5-4 0,-9 0 11 16,9 0-11-16,-17-5 39 0,17 5-39 0,-27-32 76 0,27 32-76 0,-41-50 14 16,41 50-14-16,-26-66 6 15,26 66-6-15,-26-79 0 0,26 79 0 0,-15-98 0 0,15 98 0 0,0-106 1 16,0 106-1-16,0-106-1 0,0 106 1 16,0-96 1-16,0 96-1 0,23-82-4 0,-23 82 4 0,59-64 1 15,-59 64-1-15,53-52-3 0,-53 52 3 16,76-32-4-16,-76 32 4 0,70-23 0 0,-70 23 0 0,61-14-2 15,-61 14 2-15,59 0-2 0,-59 0 2 0,53 0-3 16,-53 0 3-16,43 5-11 0,-43-5 11 0,41 32-10 16,-41-32 10-16,27 42-4 0,-27-42 4 0,9 44-3 15,-9-44 3-15,0 49-1 0,0-49 1 0,0 47 0 16,0-47 0-16,-18 47-2 0,18-47 2 0,-50 42 0 0,50-42 0 16,-70 40 0-16,70-40 0 0,-61 32 1 15,61-32-1-15,-68 18 1 0,68-18-1 0,-50 13 0 0,50-13 0 0,-43 0-4 16,43 0 4-16,-36 0-11 0,36 0 11 0,-26 0-4 15,26 0 4-15,-9 0 0 0,9 0 0 0,-8 0-2 16,8 0 2-16,-6 0-1 0,6 0 1 0,0 0-3 16,0 0 3-16,0 4-18 0,0-4 18 0,23 28-19 15,-23-28 19-15,44 36-2 0,-44-36 2 0,50 49-1 16,-50-49 1-16,44 48-2 0,-44-48 2 0,58 54 0 16,-58-54 0-16,44 57 0 0,-44-57 0 0,35 55 1 15,-35-55-1-15,35 48 0 0,-35-48 0 0,27 43-8 16,-27-43 8-16,23 35-96 0,-23-35 96 0,18 32-111 15,-18-32 111-15,17 22-248 0,-17-22 248 0,9 1-281 16,-9-1 281-16</inkml:trace>
  <inkml:trace contextRef="#ctx0" brushRef="#br0" timeOffset="385956.5122">4200 16596 563 0,'0'0'0'0,"0"0"230"16,0 0-230-16,0 0 171 0,0 0-171 0,0 0 179 15,0 0-179-15,0 0 87 0,0 0-87 0,0 0 29 16,0 0-29-16,0 0 5 0,0 0-5 0,0 17 1 16,0-17-1-16,0 38 23 0,0-38-23 0,17 49 37 15,-17-49-37-15,9 52 31 0,-9-52-31 0,9 59 11 16,-9-59-11-16,6 47 6 0,-6-47-6 0,0 54 3 16,0-54-3-16,0 39 1 0,0-39-1 0,0 36 0 0,0-36 0 0,0 27-6 15,0-27 6-15,0 12-181 0,0-12 181 0,0 0-366 16,0 0 366-16</inkml:trace>
  <inkml:trace contextRef="#ctx0" brushRef="#br0" timeOffset="387019.0382">3685 15707 476 0,'0'0'0'0,"0"0"60"0,0 0-60 0,0 0 129 16,0 0-129-16,0 0 59 0,0 0-59 0,0 0 51 16,0 0-51-16,0 0 61 0,0 0-61 0,0 0 70 15,0 0-70-15,-36-42 57 0,36 42-57 0,-52 0 42 16,52 0-42-16,-68 0 17 0,68 0-17 0,-67 10 20 15,67-10-20-15,-70 40 25 0,70-40-25 0,-70 72 16 16,70-72-16-16,-68 104 7 0,68-104-7 0,-52 126 14 16,52-126-14-16,-50 149 17 0,50-149-17 0,-9 159 16 15,9-159-16-15,0 167 26 0,0-167-26 0,0 163 26 0,0-163-26 16,50 144 19-16,-50-144-19 0,88 125 16 0,-88-125-16 16,102 102 15-16,-102-102-15 0,111 80 11 0,-111-80-11 0,103 68 8 15,-103-68-8-15,88 50 7 0,-88-50-7 16,93 40 7-16,-93-40-7 0,76 32 8 0,-76-32-8 0,53 22 1 15,-53-22-1-15,50 17 2 0,-50-17-2 0,26 10 2 16,-26-10-2-16,18 6 0 0,-18-6 0 0,8 5 0 16,-8-5 0-16,0 6-3 0,0-6 3 0,9 0-5 15,-9 0 5-15,0 4-13 0,0-4 13 0,9 0-116 16,-9 0 116-16,18 0-181 0,-18 0 181 0,35-10-395 16,-35 10 395-16</inkml:trace>
  <inkml:trace contextRef="#ctx0" brushRef="#br0" timeOffset="387570.5575">4791 16646 755 0,'0'0'0'0,"0"0"9"16,0 0-9-16,0 0 152 0,0 0-152 0,0 0 91 31,0 0-91-31,0 0 46 0,0 0-46 0,0 0 13 16,0 0-13-16,0 0 22 0,0 0-22 0,243-58 24 0,-243 58-24 0,108-12 25 0,-108 12-25 0,105-8 25 15,-105 8-25-15,85-8 6 0,-85 8-6 0,85 0 5 0,-85 0-5 16,53 0 0-16,-53 0 0 0,44 0-1 0,-44 0 1 16,23 0-10-16,-23 0 10 0,12 0-23 0,-12 0 23 0,0 0-165 31,0 0 165-31,0 12-238 0,0-12 238 0,-9 4-415 0,9-4 415 0</inkml:trace>
  <inkml:trace contextRef="#ctx0" brushRef="#br0" timeOffset="387836.1871">5186 16448 721 0,'0'0'0'0,"0"0"24"15,0 0-24-15,0 0 134 0,0 0-134 0,0 0 152 0,0 0-152 16,0 0 90-16,0 0-90 0,0 0 48 0,0 0-48 15,0 0 3-15,0 0-3 0,-41-15 9 0,41 15-9 16,26 36 2-16,-26-36-2 0,24 48 11 0,-24-48-11 16,26 55 13-16,-26-55-13 0,18 59 7 0,-18-59-7 0,17 58 11 15,-17-58-11-15,9 59 0 0,-9-59 0 0,0 59-3 16,0-59 3-16,0 47 0 0,0-47 0 0,0 44-70 16,0-44 70-16,0 26-274 0,0-26 274 0,0 4-488 15,0-4 488-15</inkml:trace>
  <inkml:trace contextRef="#ctx0" brushRef="#br0" timeOffset="388101.8144">6181 16331 1009 0,'0'0'0'0,"0"0"20"15,0 0-20-15,0 0 70 0,0 0-70 0,0 0 24 16,0 0-24-16,0 0 9 0,0 0-9 0,0 0 28 31,0 0-28-31,44 176 50 0,-44-176-50 0,0 69 47 0,0-69-47 0,0 69 49 0,0-69-49 0,0 59 32 16,0-59-32-16,0 55 16 0,0-55-16 0,0 48 8 16,0-48-8-16,0 36 4 0,0-36-4 0,0 28 4 0,0-28-4 0,0 15 1 15,0-15-1-15,0 12 0 0,0-12 0 16,0 0-5-16,0 0 5 0,0 0-145 0,0 0 145 0,-15-18-370 15,15 18 370-15</inkml:trace>
  <inkml:trace contextRef="#ctx0" brushRef="#br0" timeOffset="388726.8363">6234 16486 890 0,'0'0'0'0,"0"0"30"0,0 0-30 0,0 0 114 16,0 0-114-16,-32-148 56 0,32 148-56 0,0-54 40 15,0 54-40-15,0-44 24 0,0 44-24 0,0-38 22 0,0 38-22 16,0-36 24-16,0 36-24 0,14-28 24 0,-14 28-24 15,27-25 19-15,-27 25-19 0,35-23 12 0,-35 23-12 0,44-21 6 16,-44 21-6-16,49-11 2 0,-49 11-2 0,62-10 1 16,-62 10-1-16,67 0 0 0,-67 0 0 0,53 0-2 31,-53 0 2-31,58 0-7 0,-58 0 7 0,35 21-7 16,-35-21 7-16,27 34-6 0,-27-34 6 0,0 31-4 15,0-31 4-15,0 41-1 0,0-41 1 0,-27 42-4 16,27-42 4-16,-76 45-1 0,76-45 1 0,-79 37 0 0,79-37 0 0,-85 32-2 0,85-32 2 0,-58 22-26 31,58-22 26-31,-53 16-11 0,53-16 11 0,-44 9-1 0,44-9 1 0,-26 2-1 0,26-2 1 0,-9 4 0 16,9-4 0-16,-6 0 3 0,6 0-3 0,0 4 0 0,0-4 0 0,0 8-9 15,0-8 9-15,0 20-12 0,0-20 12 16,24 32 0-16,-24-32 0 0,52 44 0 0,-52-44 0 0,68 52 2 16,-68-52-2-16,70 55 0 0,-70-55 0 15,76 52 1-15,-76-52-1 0,85 53 0 0,-85-53 0 0,70 50 0 16,-70-50 0-16,59 49-1 0,-59-49 1 0,35 47-2 15,-35-47 2-15,9 36-253 0,-9-36 253 0,0 21-474 16,0-21 474-16</inkml:trace>
  <inkml:trace contextRef="#ctx0" brushRef="#br0" timeOffset="389039.3342">6913 16672 929 0,'0'0'0'0,"0"0"31"0,0 0-31 0,0 0 72 16,0 0-72-16,0 0 150 0,0 0-150 0,0 0 51 16,0 0-51-16,266-68 44 0,-266 68-44 0,70 0 21 15,-70 0-21-15,41 0 21 0,-41 0-21 0,36 4 11 16,-36-4-11-16,17 28 1 0,-17-28-1 0,0 41 0 16,0-41 0-16,0 50 2 0,0-50-2 0,-70 57 2 15,70-57-2-15,-76 50 2 0,76-50-2 0,-76 46 3 16,76-46-3-16,-62 27 1 0,62-27-1 0,-35 17 2 15,35-17-2-15,-18 6 4 0,18-6-4 0,-8 5 0 16,8-5 0-16,0 4 1 0,0-4-1 0,0 6 4 16,0-6-4-16,52 0 10 0,-52 0-10 0,79 0 17 0,-79 0-17 0,91 0 36 15,-91 0-36-15,97 0 18 0,-97 0-18 0,111 0 7 16,-111 0-7-16,129 0 4 16,-129 0-4-16,120-10 0 0,-120 10 0 0,120-23-82 0,-120 23 82 15,93-37-628-15,-93 37 628 0</inkml:trace>
  <inkml:trace contextRef="#ctx0" brushRef="#br0" timeOffset="389591.6975">8107 16767 894 0,'0'0'0'0,"0"0"45"0,0 0-45 0,0 0 190 16,0 0-190-16,0 0 110 0,0 0-110 0,0 0 95 15,0 0-95-15,0 0 40 0,0 0-40 0,0 0 28 16,0 0-28-16,53-72 12 0,-53 72-12 0,67-2 8 16,-67 2-8-16,85-4 7 0,-85 4-7 0,96 0 4 15,-96 0-4-15,103 0 1 0,-103 0-1 0,94 0 0 16,-94 0 0-16,93 0-1 0,-93 0 1 0,70 0-1 15,-70 0 1-15,59 0-22 0,-59 0 22 0,26 0-205 16,-26 0 205-16,9 0-380 0,-9 0 380 0</inkml:trace>
  <inkml:trace contextRef="#ctx0" brushRef="#br0" timeOffset="389888.4858">8605 16459 861 0,'0'0'0'0,"0"0"49"0,0 0-49 0,0 0 217 16,0 0-217-16,0 0 137 0,0 0-137 0,0 0 119 15,0 0-119-15,0 0 40 0,0 0-40 0,0 0 0 16,0 0 0-16,-71-11-9 0,71 11 9 0,0 59 0 16,0-59 0-16,0 69 6 0,0-69-6 0,9 79 12 15,-9-79-12-15,12 81 8 0,-12-81-8 0,6 80 5 16,-6-80-5-16,0 81 0 0,0-81 0 0,0 74 0 16,0-74 0-16,0 63-9 0,0-63 9 0,-33 50-210 0,33-50 210 15,-43 26-398-15,43-26 398 0</inkml:trace>
  <inkml:trace contextRef="#ctx0" brushRef="#br0" timeOffset="390357.2555">9222 16469 1098 0,'0'0'0'0,"0"0"20"0,0 0-20 0,0 0 13 15,0 0-13-15,0 0 33 0,0 0-33 0,44 139 77 16,-44-139-77-16,9 70 64 0,-9-70-64 0,9 70 45 16,-9-70-45-16,0 70 22 0,0-70-22 0,0 62 17 15,0-62-17-15,0 50 6 0,0-50-6 0,0 32 4 0,0-32-4 16,0 25 1-16,0-25-1 0,0 7 3 0,0-7-3 0,0 4 0 16,0-4 0-16,-9 0 6 0,9 0-6 0,-9-11 23 15,9 11-23-15,-26-36 22 0,26 36-22 0,-33-48 2 16,33 48-2-16,-26-69 0 0,26 69 0 0,-26-80 1 15,26 80-1-15,-27-91 1 0,27 91-1 0,-17-112-1 16,17 112 1-16,-9-118-1 0,9 118 1 0,0-112 0 16,0 112 0-16,0-104-1 0,0 104 1 0,26-74 0 15,-26 74 0-15,44-57 0 0,-44 57 0 0,50-38-1 16,-50 38 1-16,44-21-1 0,-44 21 1 0,59 0-1 16,-59 0 1-16,43 0-3 0,-43 0 3 0,53 4-7 15,-53-4 7-15,50 32-6 0,-50-32 6 0,35 40-4 0,-35-40 4 0,18 42-3 16,-18-42 3-16,0 45-4 0,0-45 4 15,0 44-1-15,0-44 1 0,-36 44-4 0,36-44 4 0,-49 36 0 16,49-36 0-16,-53 24-3 0,53-24 3 0,-44 15-13 16,44-15 13-16,-26 3-22 0,26-3 22 0,-24 9-12 15,24-9 12-15,-8 4-8 0,8-4 8 0,0 11-9 16,0-11 9-16,0 16-22 0,0-16 22 0,0 32-12 16,0-32 12-16,0 47 0 0,0-47 0 0,32 49 0 15,-32-49 0-15,52 57 1 0,-52-57-1 0,53 50 1 16,-53-50-1-16,59 52 1 0,-59-52-1 0,61 44 1 15,-61-44-1-15,44 40-1 0,-44-40 1 0,32 40 0 16,-32-40 0-16,9 32-6 0,-9-32 6 0,0 19-260 16,0-19 260-16,-9 13-480 0,9-13 480 0</inkml:trace>
  <inkml:trace contextRef="#ctx0" brushRef="#br0" timeOffset="390747.8713">9799 16646 1087 0,'0'0'0'0,"0"0"30"16,0 0-30-16,0 0 186 0,0 0-186 0,0 0 88 15,0 0-88-15,0 0 44 0,0 0-44 0,0 0 26 16,0 0-26-16,0 0 13 0,0 0-13 0,240-78 7 16,-240 78-7-16,44 0 2 0,-44 0-2 0,35 4 0 0,-35-4 0 0,32 19-1 15,-32-19 1-15,17 24-5 16,-17-24 5-16,0 21-5 0,0-21 5 0,0 19-2 0,0-19 2 0,0 17-1 15,0-17 1-15,0 11-5 0,0-11 5 0,0 6-5 16,0-6 5-16,0 4-43 0,0-4 43 0,0 0-36 16,0 0 36-16,0 0-10 0,0 0 10 0,0 0-9 15,0 0 9-15,0 0-9 0,0 0 9 0,0 2-11 16,0-2 11-16,0 5-16 0,0-5 16 0,27 16-20 16,-27-16 20-16,32 20 0 0,-32-20 0 0,35 27-1 15,-35-27 1-15,35 31-2 0,-35-31 2 0,27 29 0 16,-27-29 0-16,26 31 2 0,-26-31-2 0,9 27 0 15,-9-27 0-15,0 26-1 0,0-26 1 0,0 23-1 16,0-23 1-16,-18 15 0 0,18-15 0 0,-61 10 4 0,61-10-4 16,-85 7 0-16,85-7 0 0,-88 0-20 15,88 0 20-15,-102 0-181 0,102 0 181 0,-85-17-268 0,85 17 268 16</inkml:trace>
  <inkml:trace contextRef="#ctx0" brushRef="#br0" timeOffset="391013.5317">10390 15931 1047 0,'0'0'0'0,"0"0"10"16,0 0-10-16,0 0 75 0,0 0-75 0,301 64 81 15,-301-64-81-15,138 74 68 0,-138-74-68 0,129 97 70 0,-129-97-70 0,120 106 38 16,-120-106-38-16,93 112 38 0,-93-112-38 0,62 113 35 15,-62-113-35-15,9 111 15 0,-9-111-15 0,0 108 5 16,0-108-5-16,-71 102 3 0,71-102-3 0,-137 100 0 16,137-100 0-16,-188 88-38 0,188-88 38 0,-222 72-177 15,222-72 177-15,-243 49-329 0,243-49 329 0,-249 20-872 16,249-20 872-16</inkml:trace>
  <inkml:trace contextRef="#ctx0" brushRef="#br0" timeOffset="391518.1861">11798 16672 681 0,'0'0'0'0,"0"0"244"15,0 0-244-15,0 0 149 0,0 0-149 0,0 0 146 16,0 0-146-16,0 0 68 0,0 0-68 0,0 0 35 15,0 0-35-15,251-64 31 0,-251 64-31 0,120-17 22 16,-120 17-22-16,103-8 24 0,-103 8-24 0,93-7 9 16,-93 7-9-16,62 0 0 0,-62 0 0 0,41 0 0 15,-41 0 0-15,9 0-16 0,-9 0 16 0,0 7-207 16,0-7 207-16,-68 21-444 0,68-21 444 0</inkml:trace>
  <inkml:trace contextRef="#ctx0" brushRef="#br0" timeOffset="391799.4394">11669 16875 180 0,'0'0'0'0,"0"0"762"0,0 0-762 0,0 0 43 16,0 0-43-16,0 0 128 0,0 0-128 0,0 0 95 15,0 0-95-15,0 0 58 0,0 0-58 0,310-25 37 16,-310 25-37-16,146-11 24 0,-146 11-24 0,138-13 1 16,-138 13-1-16,120-8 0 0,-120 8 0 0,88-15-28 15,-88 15 28-15,41-24-462 0,-41 24 462 0</inkml:trace>
  <inkml:trace contextRef="#ctx0" brushRef="#br0" timeOffset="392158.9021">13106 16353 1044 0,'0'0'0'0,"0"0"13"0,0 0-13 0,0 0 177 16,0 0-177-16,0 0 99 0,0 0-99 0,0 0 42 15,0 0-42-15,0 0 14 0,0 0-14 0,0 0 0 16,0 0 0-16,58 31 0 0,-58-31 0 0,27 58 4 16,-27-58-4-16,35 71 9 0,-35-71-9 0,32 78 11 15,-32-78-11-15,35 81 14 0,-35-81-14 0,35 82 12 16,-35-82-12-16,35 72 11 0,-35-72-11 0,33 64 3 0,-33-64-3 0,26 55 5 15,-26-55-5-15,26 42 1 0,-26-42-1 0,18 32 4 16,-18-32-4-16,9 15 1 0,-9-15-1 0,8 12 0 16,-8-12 0-16,0 5 0 0,0-5 0 0,0 0 9 15,0 0-9-15,9 0 19 0,-9 0-19 0,6-9 77 16,-6 9-77-16,12-28 61 0,-12 28-61 0,14-42 14 16,-14 42-14-16,27-54 4 0,-27 54-4 0,17-64 6 15,-17 64-6-15,35-78 0 0,-35 78 0 0,36-87 5 16,-36 87-5-16,41-90 2 0,-41 90-2 0,43-82 1 15,-43 82-1-15,44-69 3 0,-44 69-3 0,41-47 5 16,-41 47-5-16,35-36 2 0,-35 36-2 0,41-24 2 16,-41 24-2-16,21-16 0 0,-21 16 0 0,15-9 0 15,-15 9 0-15,8 0 0 0,-8 0 0 0,9 0-2 0,-9 0 2 16,9 0-6-16,-9 0 6 0,9 9-18 0,-9-9 18 16,17 23-159-16,-17-23 159 0,0 8-500 0,0-8 500 0</inkml:trace>
  <inkml:trace contextRef="#ctx0" brushRef="#br0" timeOffset="393460.3968">15193 16683 843 0,'0'0'0'0,"0"0"4"16,0 0-4-16,0 0 17 0,0 0-17 0,0 0 16 16,0 0-16-16,0 0 29 0,0 0-29 0,0 0 15 15,0 0-15-15,0 0 7 0,0 0-7 0,0 0 4 16,0 0-4-16,120-32 6 0,-120 32-6 0,93-5 11 16,-93 5-11-16,112-6 15 0,-112 6-15 0,111-4 6 0,-111 4-6 15,120 0 2-15,-120 0-2 0,96 0 0 16,-96 0 0-16,76 0-7 0,-76 0 7 0,53 0-105 0,-53 0 105 0,6 0-248 15,-6 0 248-15</inkml:trace>
  <inkml:trace contextRef="#ctx0" brushRef="#br0" timeOffset="393710.4023">15251 16848 531 0,'0'0'0'0,"0"0"36"15,0 0-36-15,0 0 89 0,0 0-89 0,0 0 71 16,0 0-71-16,0 0 53 0,0 0-53 0,0 0 39 15,0 0-39-15,0 0 28 0,0 0-28 0,-26 2 31 0,26-2-31 16,0 0 33-16,0 0-33 0,0 0 45 0,0 0-45 16,0 0 49-16,0 0-49 0,26 0 48 0,-26 0-48 0,35 0 46 15,-35 0-46-15,59 0 23 0,-59 0-23 0,70 0 8 16,-70 0-8-16,85-2 3 0,-85 2-3 0,97-5 0 16,-97 5 0-16,93-9-34 0,-93 9 34 0,76-18-345 15,-76 18 345-15</inkml:trace>
  <inkml:trace contextRef="#ctx0" brushRef="#br0" timeOffset="394288.6106">15784 16442 882 0,'0'0'0'0,"0"0"15"0,0 0-15 0,0 0 97 15,0 0-97-15,0 0 102 0,0 0-102 0,0 0 67 16,0 0-67-16,0 0 42 0,0 0-42 0,0 0 20 16,0 0-20-16,-85-22 4 0,85 22-4 0,9 0 1 15,-9 0-1-15,32 0 5 0,-32 0-5 0,53 7 8 16,-53-7-8-16,76 10 17 0,-76-10-17 0,79 23 20 0,-79-23-20 16,102 20 12-16,-102-20-12 0,111 27 11 0,-111-27-11 0,103 34 9 15,-103-34-9-15,111 31 4 16,-111-31-4-16,88 36 2 0,-88-36-2 0,67 38 3 0,-67-38-3 0,53 47 2 15,-53-47-2-15,9 49 0 0,-9-49 0 16,0 52 2-16,0-52-2 0,-44 60 3 0,44-60-3 0,-103 64 1 16,103-64-1-16,-128 64 4 0,128-64-4 0,-156 60 3 15,156-60-3-15,-155 51 2 0,155-51-2 0,-137 54 0 16,137-54 0-16,-111 45-1 0,111-45 1 0,-50 41-39 16,50-41 39-16,-9 21-208 0,9-21 208 0,0 0-718 15,0 0 718-15</inkml:trace>
  <inkml:trace contextRef="#ctx0" brushRef="#br0" timeOffset="395355.9058">18471 15700 699 0,'0'0'0'0,"0"0"153"0,0 0-153 0,0 0 86 15,0 0-86-15,0-121 123 0,0 121-123 0,8-22 87 0,-8 22-87 0,18-22 43 16,-18 22-43-16,18-6 48 0,-18 6-48 16,17-4 29-16,-17 4-29 0,9 0 14 0,-9 0-14 0,18 0 3 15,-18 0-3-15,26 19 0 0,-26-19 0 0,32 61-1 16,-32-61 1-16,35 75 0 0,-35-75 0 0,44 90 5 31,-44-90-5-31,32 98 4 0,-32-98-4 0,44 82 1 0,-44-82-1 0,53 77 1 16,-53-77-1-16,50 63 3 15,-50-63-3-15,52 48 2 0,-52-48-2 0,44 39 0 0,-44-39 0 16,32 21 3-16,-32-21-3 0,18 15 0 0,-18-15 0 0,18 4 2 16,-18-4-2-16,0 0 10 0,0 0-10 0,8 0 20 15,-8 0-20-15,18-27 19 0,-18 27-19 0,17-45 7 16,-17 45-7-16,36-59 4 0,-36 59-4 0,23-76 2 16,-23 76-2-16,35-83 1 0,-35 83-1 0,26-104 1 15,-26 104-1-15,18-108 0 0,-18 108 0 0,26-99 0 16,-26 99 0-16,24-85 1 0,-24 85-1 0,17-54 0 15,-17 54 0-15,27-28-3 0,-27 28 3 0,17-9-2 16,-17 9 2-16,27 0-24 0,-27 0 24 0,41 21-189 16,-41-21 189-16,35 43-270 0,-35-43 270 0</inkml:trace>
  <inkml:trace contextRef="#ctx0" brushRef="#br0" timeOffset="395777.7746">17915 16628 667 0,'0'0'0'0,"0"0"95"0,0 0-95 0,0 0 49 16,0 0-49-16,0 0 66 0,0 0-66 0,0 0 28 16,0 0-28-16,0 0 7 0,0 0-7 0,0 0 1 15,0 0-1-15,67 17 57 0,-67-17-57 0,111 0 99 16,-111 0-99-16,164 0 51 0,-164 0-51 0,214-5 50 15,-214 5-50-15,248-21 28 0,-248 21-28 0,267-15 19 16,-267 15-19-16,275-16 12 0,-275 16-12 0,266-16 4 16,-266 16-4-16,226-12 3 0,-226 12-3 0,178-9 2 15,-178 9-2-15,138-7 1 0,-138 7-1 0,70-3 0 0,-70 3 0 16,41 0-4-16,-41 0 4 0,0 0-52 0,0 0 52 16,0 15-165-16,0-15 165 0,-59 20-250 0,59-20 250 0</inkml:trace>
  <inkml:trace contextRef="#ctx0" brushRef="#br0" timeOffset="396074.6466">18901 17021 851 0,'0'0'0'0,"0"0"54"0,0 0-54 0,0 0 138 15,0 0-138-15,0 0 97 0,0 0-97 0,0 0 31 16,0 0-31-16,0 0 0 0,0 0 0 0,0 0 4 16,0 0-4-16,26 89 20 0,-26-89-20 0,27 60 29 15,-27-60-29-15,17 67 28 0,-17-67-28 0,15 67 25 16,-15-67-25-16,0 73 20 0,0-73-20 0,0 65 9 16,0-65-9-16,0 70 3 0,0-70-3 0,-15 58 5 15,15-58-5-15,-35 46 0 0,35-46 0 0,-35 36 0 16,35-36 0-16,-26 23-52 0,26-23 52 0,-33 4-188 15,33-4 188-15,-26 0-347 0,26 0 347 0</inkml:trace>
  <inkml:trace contextRef="#ctx0" brushRef="#br0" timeOffset="396387.1756">18204 17101 178 0,'0'0'0'0,"0"0"560"16,0 0-560-16,0 0 60 0,0 0-60 0,0 0 126 16,0 0-126-16,0 0 61 0,0 0-61 0,0 0 33 15,0 0-33-15,0 0 37 0,0 0-37 0,252-82 42 0,-252 82-42 0,135-21 39 16,-135 21-39-16,146-19 35 0,-146 19-35 0,155-17 23 15,-155 17-23-15,147-17 11 0,-147 17-11 0,128-10 4 16,-128 10-4-16,103-11 2 0,-103 11-2 0,88-6 0 16,-88 6 0-16,67-5-1 0,-67 5 1 0,44 0-14 15,-44 0 14-15,41 0-125 0,-41 0 125 0,17 0-242 16,-17 0 242-16,0 0-472 0,0 0 472 0</inkml:trace>
  <inkml:trace contextRef="#ctx0" brushRef="#br0" timeOffset="396855.9961">18172 17719 570 0,'0'0'0'0,"0"0"76"15,0 0-76-15,0 0 92 0,0 0-92 0,0 0 53 16,0 0-53-16,0 0 59 0,0 0-59 0,0 0 29 0,0 0-29 0,0 0 20 16,0 0-20-16,-35 5 6 0,35-5-6 15,0 2 8-15,0-2-8 0,0 8 20 0,0-8-20 0,9 8 24 16,-9-8-24-16,26 5 37 0,-26-5-37 0,50 9 67 15,-50-9-67-15,79 0 57 0,-79 0-57 16,102 0 56-16,-102 0-56 0,147 0 52 0,-147 0-52 0,172 0 24 16,-172 0-24-16,188-9 16 15,-188 9-16-15,199-17 18 0,-199 17-18 0,187-15 9 0,-187 15-9 0,182-16 9 16,-182 16-9-16,146-16 9 0,-146 16-9 0,102-12 7 16,-102 12-7-16,76-4 9 0,-76 4-9 0,36-5 10 15,-36 5-10-15,8 0 13 0,-8 0-13 0,0 0 6 16,0 0-6-16,0 0 0 0,0 0 0 0,0 0-6 15,0 0 6-15,0 0-11 0,0 0 11 0,9 13-3 16,-9-13 3-16,9 12-25 0,-9-12 25 0,9 5-166 16,-9-5 166-16,23 0-300 0,-23 0 300 0</inkml:trace>
  <inkml:trace contextRef="#ctx0" brushRef="#br0" timeOffset="397314.0086">21081 16604 778 0,'0'0'0'0,"0"0"60"0,0 0-60 0,0 0 118 15,0 0-118-15,0 0 102 0,0 0-102 0,0 0 32 0,0 0-32 0,0 0 24 16,0 0-24-16,0 0 18 0,0 0-18 0,-14 11 26 15,14-11-26-15,32 0 35 0,-32 0-35 0,61 4 40 16,-61-4-40-16,85 0 38 0,-85 0-38 0,103 0 34 16,-103 0-34-16,105 0 24 0,-105 0-24 0,111-4 13 15,-111 4-13-15,112-16 7 0,-112 16-7 0,93-16 4 16,-93 16-4-16,70-11 0 0,-70 11 0 0,59-12-1 16,-59 12 1-16,35-9-4 0,-35 9 4 0,18-2-62 15,-18 2 62-15,8-5-129 0,-8 5 129 0,0-3-257 0,0 3 257 0,-8 0-661 16,8 0 661-16</inkml:trace>
  <inkml:trace contextRef="#ctx0" brushRef="#br0" timeOffset="397642.1445">21099 16928 492 0,'0'0'0'0,"0"0"216"16,0 0-216-16,0 0 64 0,0 0-64 0,0 0 117 16,0 0-117-16,0 0 62 0,0 0-62 0,0 0 39 0,0 0-39 0,0 0 41 15,0 0-41-15,-18 2 50 0,18-2-50 0,0 5 54 16,0-5-54-16,0 0 50 0,0 0-50 0,27 0 45 16,-27 0-45-16,44 0 43 0,-44 0-43 0,58 0 50 15,-58 0-50-15,79 0 37 0,-79 0-37 0,103 0 30 16,-103 0-30-16,111-7 22 0,-111 7-22 0,111-15 23 15,-111 15-23-15,105-10 12 0,-105 10-12 0,85-13 8 16,-85 13-8-16,68-10 6 0,-68 10-6 0,44-9 4 16,-44 9-4-16,17-5 2 0,-17 5-2 0,0-3 0 15,0 3 0-15,0 0 0 0,0 0 0 0,0 0-15 16,0 0 15-16,0 0-121 0,0 0 121 0,-17 0-364 16,17 0 364-16</inkml:trace>
  <inkml:trace contextRef="#ctx0" brushRef="#br0" timeOffset="398735.9897">23203 16266 811 0,'0'0'0'0,"0"0"20"15,0 0-20-15,0 0 86 0,0 0-86 0,0 0 151 0,0 0-151 16,0 0 78-16,0 0-78 0,0 0 60 0,0 0-60 15,0 0 40-15,0 0-40 0,0 0 21 0,0 0-21 0,-93-53 1 16,93 53-1-16,0 49 0 0,0-49 0 0,0 76 7 16,0-76-7-16,0 90 30 0,0-90-30 0,8 91 34 15,-8-91-34-15,0 96 20 0,0-96-20 0,0 89 12 16,0-89-12-16,0 80 9 0,0-80-9 0,0 66 3 16,0-66-3-16,0 48 2 0,0-48-2 0,-17 37 4 15,17-37-4-15,-9 22 1 0,9-22-1 0,-9 14 1 16,9-14-1-16,-8 1 4 0,8-1-4 0,-18 0 3 15,18 0-3-15,-18 0 14 0,18 0-14 0,-23-21 20 16,23 21-20-16,-18-44 13 0,18 44-13 0,-26-57 5 0,26 57-5 16,-9-71 5-16,9 71-5 0,-8-86 0 15,8 86 0-15,0-110-1 0,0 110 1 0,0-123 0 0,0 123 0 16,0-129 0-16,0 129 0 0,35-123-2 0,-35 123 2 16,49-102-1-16,-49 102 1 0,53-84 0 0,-53 84 0 15,62-76-1-15,-62 76 1 0,76-63 0 0,-76 63 0 0,55-49 2 16,-55 49-2-16,56-38 0 0,-56 38 0 0,44-21 0 15,-44 21 0-15,26-11 0 0,-26 11 0 0,24 0 0 16,-24 0 0-16,26 0-4 0,-26 0 4 0,26 15-10 16,-26-15 10-16,18 35-6 0,-18-35 6 0,17 47-1 15,-17-47 1-15,9 54-2 0,-9-54 2 0,0 57-2 16,0-57 2-16,0 55-1 0,0-55 1 0,0 48 0 16,0-48 0-16,-44 47 0 0,44-47 0 0,-44 36-2 15,44-36 2-15,-58 27-1 0,58-27 1 0,-62 28-6 16,62-28 6-16,-58 17-15 0,58-17 15 0,-44 10-8 0,44-10 8 15,-35 11-12-15,35-11 12 0,-32 6-14 0,32-6 14 16,-18 5-11-16,18-5 11 0,-18 4-10 0,18-4 10 16,-17 12-9-16,17-12 9 0,-9 15-10 0,9-15 10 0,-9 28-9 15,9-28 9-15,-8 40-1 0,8-40 1 0,-9 55-2 16,9-55 2-16,0 64-1 0,0-64 1 0,0 69 1 16,0-69-1-16,0 66 0 0,0-66 0 0,9 62 1 15,-9-62-1-15,43 50 1 0,-43-50-1 0,68 42 2 16,-68-42-2-16,79 38 3 0,-79-38-3 0,76 32 2 15,-76-32-2-15,73 19 2 0,-73-19-2 0,73 17 3 16,-73-17-3-16,53 11-3 0,-53-11 3 0,50 4-2 16,-50-4 2-16,17 0-210 0,-17 0 210 0,9 0-390 0,-9 0 390 0</inkml:trace>
  <inkml:trace contextRef="#ctx0" brushRef="#br0" timeOffset="399079.8221">23762 16599 811 0,'0'0'0'0,"0"0"13"15,0 0-13-15,0 0 109 0,0 0-109 0,0 0 68 0,0 0-68 0,0 0 30 16,0 0-30-16,0 0 45 0,0 0-45 15,0 0 72-15,0 0-72 0,173 5 56 0,-173-5-56 0,111-8 37 16,-111 8-37-16,129-15 21 0,-129 15-21 0,146-21 26 16,-146 21-26-16,161-16 16 0,-161 16-16 0,155-20 10 15,-155 20-10-15,138-17 3 0,-138 17-3 0,111-15 0 16,-111 15 0-16,88-12 0 0,-88 12 0 0,59-10-1 16,-59 10 1-16,35-1 0 0,-35 1 0 0,17-4 0 15,-17 4 0-15,0 0-5 0,0 0 5 0,0 0-28 16,0 0 28-16,0 0-183 0,0 0 183 0,-52 0-315 15,52 0 315-15,-68 5-743 0,68-5 743 0</inkml:trace>
  <inkml:trace contextRef="#ctx0" brushRef="#br0" timeOffset="399537.4296">24482 16583 687 0,'0'0'0'0,"0"0"27"0,0 0-27 0,0 0 130 0,0 0-130 0,0 0 110 15,0 0-110-15,0 0 85 16,0 0-85-16,0 0 62 0,0 0-62 0,0 0 50 0,0 0-50 0,0-2 68 16,0 2-68-16,0 0 54 0,0 0-54 0,0 0 52 15,0 0-52-15,0 0 45 0,0 0-45 0,0 0 31 16,0 0-31-16,0-5 28 0,0 5-28 0,0 0 26 16,0 0-26-16,0 0 13 0,0 0-13 0,0 0 17 15,0 0-17-15,0 0 13 0,0 0-13 0,0 0 12 16,0 0-12-16,0-4 16 0,0 4-16 0,0 0 23 15,0 0-23-15,0 0 14 0,0 0-14 0,0 0 15 16,0 0-15-16,0 0 11 0,0 0-11 0,0 0 0 16,0 0 0-16,0 4-4 0,0-4 4 0,0 28-10 15,0-28 10-15,0 47 0 0,0-47 0 0,0 59 4 0,0-59-4 16,0 69 1-16,0-69-1 0,0 71 7 0,0-71-7 16,0 74 7-16,0-74-7 0,0 65 3 0,0-65-3 15,0 64 6-15,0-64-6 0,9 53 7 0,-9-53-7 0,0 42 8 16,0-42-8-16,0 27 4 0,0-27-4 0,9 17 5 15,-9-17-5-15,0 13 7 0,0-13-7 0,0 2 6 16,0-2-6-16,0 0 2 0,0 0-2 0,0 0 5 16,0 0-5-16,0 0 4 0,0 0-4 0,9 0 3 15,-9 0-3-15,0 0 1 0,0 0-1 0,0 0 0 16,0 0 0-16,0 0-27 0,0 0 27 0,0 0-325 16,0 0 325-16,-27-15-939 0,27 15 939 0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11T10:33:37.71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3757 2849 132 0,'0'0'112'0,"0"0"-12"15,0 0 2-15,0 0 10 16,0 0-46-16,0 0-10 0,0 0-4 16,-5 0-21-16,5 0-7 15,0 0-5-15,0 0-1 16,0 0-8-16,0 0-1 16,0 0 0-16,0 0-1 15,0 0-2-15,0 0 0 16,0 0-3-16,0 0 1 15,0 0 3-15,0 0 7 16,0 0-3-16,0 0-11 16,2-2 2-16,13-3 25 15,10 1-27-15,8-4 3 16,13-4-7-16,7 0-42 16,5 0-58-16,3 0-16 0,-3 1-47 15,-1-5-291-15</inkml:trace>
  <inkml:trace contextRef="#ctx0" brushRef="#br0" timeOffset="249.9966">4886 2601 270 0,'0'0'5'0,"0"0"32"15,0 0 8-15,0 0-37 16,0 0-8-16,85 2-2 16,-55-2 1-16,4 0-2 15,2-4-14-15,-3-5-83 16,-3 1-142-16</inkml:trace>
  <inkml:trace contextRef="#ctx0" brushRef="#br0" timeOffset="453.1204">5650 2576 97 0,'0'0'268'16,"0"0"-261"-16,94 0 96 15,-61 0-6-15,-2-5-47 16,2 2-28-16,4-1-10 16,2 1-12-16,3 1-8 15,4-5-135-15,-3 2-148 16</inkml:trace>
  <inkml:trace contextRef="#ctx0" brushRef="#br0" timeOffset="656.2451">6816 2481 50 0,'0'0'289'0,"81"-14"-263"16,-41 11 122-16,-1-2-80 15,1 1-13-15,-1 1-34 16,4 2-9-16,-4 1-12 15,0 0-56-15,-2 0-155 16</inkml:trace>
  <inkml:trace contextRef="#ctx0" brushRef="#br0" timeOffset="1578.1328">8117 2522 166 0,'0'0'113'0,"0"0"2"15,0 0 27 1,0 0-39-16,0 0-61 0,0 0-12 15,12-16 7-15,-3 16-8 16,0-1-19-16,1 1-6 16,4 0-2-16,5-2-2 15,11 2-2-15,4-2-25 16,11-3-92-16,12-3-212 16</inkml:trace>
  <inkml:trace contextRef="#ctx0" brushRef="#br0" timeOffset="1828.1281">9424 2409 273 0,'0'0'1'15,"0"0"-1"-15,91-3 20 16,-63 1-18-16,2 2-2 16,-4 0-9-16,3 0 4 15,1 0-11-15,2 0-24 16,6 0-99-16</inkml:trace>
  <inkml:trace contextRef="#ctx0" brushRef="#br0" timeOffset="2031.2608">10405 2438 315 0,'0'0'8'0,"0"0"86"15,103 0 11-15,-67-3-55 16,4 1-15-16,-1 0-28 0,-4 2-7 15,6 0-6 1,-4-3-113-16,2-2-150 0</inkml:trace>
  <inkml:trace contextRef="#ctx0" brushRef="#br0" timeOffset="2265.6607">11616 2471 325 0,'0'0'12'0,"0"0"-4"16,97 0 56-16,-64 0-3 16,-3 0-15-16,4 0-26 0,-1 0-8 15,0 0-9-15,3-2-3 16,-1 2-3-16,1-2-66 15,0 2-87-15</inkml:trace>
  <inkml:trace contextRef="#ctx0" brushRef="#br0" timeOffset="2437.5378">12562 2503 78 0,'0'0'150'15,"113"0"-73"-15,-59-7-17 0,-1 0 23 16,0-1-33-16,-8 2-34 16,-10 0-16-16,-6 1-21 15,-13-3-185-15</inkml:trace>
  <inkml:trace contextRef="#ctx0" brushRef="#br0" timeOffset="3406.5237">13428 2535 330 0,'0'0'39'0,"0"0"68"16,0 0-7-16,0 0-48 16,0 0-37-16,0 0-5 15,23-1 2-15,-3 1 10 0,9 0-16 16,4 0-6-16,9 0 0 15,4 5-19-15,2-5-157 16,-2 0-175-16</inkml:trace>
  <inkml:trace contextRef="#ctx0" brushRef="#br0" timeOffset="3609.565">14358 2588 205 0,'0'0'7'15,"0"0"18"-15,86 0 13 16,-56 0-25-16,-3 0-13 16,-5 0-58-16,4-6-109 15</inkml:trace>
  <inkml:trace contextRef="#ctx0" brushRef="#br0" timeOffset="3797.067">14701 2573 362 0,'0'0'9'0,"0"0"-9"0,0 0-5 16</inkml:trace>
  <inkml:trace contextRef="#ctx0" brushRef="#br0" timeOffset="6188.0002">2649 3028 339 0,'0'0'39'0,"0"0"61"16,0 0-5-16,0 0-6 15,0 0-40-15,0 0-36 16,0 0 0-16,64-45 13 15,-34 32-4-15,4 1-5 16,3-2-17-16,5 1 0 16,4-1-39-16,2 4-71 15,1-3-103-15,-4 0-211 16</inkml:trace>
  <inkml:trace contextRef="#ctx0" brushRef="#br0" timeOffset="6422.3545">3614 2820 195 0,'0'0'29'0,"0"0"30"15,0 0-15-15,0 0-6 16,92-35-15-16,-74 29-23 15,6-4-13-15,-3 1-20 16,3 1-11-16,-2-1-24 0,-5 1-103 16</inkml:trace>
  <inkml:trace contextRef="#ctx0" brushRef="#br0" timeOffset="7641.4136">2561 3069 7 0,'0'0'23'0,"0"0"50"16,0 0-15-16,0 0-28 16,0 0 9-16,0 0 12 15,-64 18-17-15,59-16-25 16,-4-1-9-16,-1 0-86 15</inkml:trace>
  <inkml:trace contextRef="#ctx0" brushRef="#br0" timeOffset="8594.7251">2207 3168 328 0,'0'0'10'16,"0"0"61"-16,0 0 29 16,0 0-3-16,0 0-32 15,0 0-17-15,-3 0 5 16,3 0-23-16,0 0-30 15,0 1-11-15,3 15 4 16,8 12 7-16,-4 5 0 16,2 12-6-16,-6 2-70 15,-3 9-12-15,0 3-64 16,0 0-11-16</inkml:trace>
  <inkml:trace contextRef="#ctx0" brushRef="#br0" timeOffset="8829.203">2295 4432 286 0,'0'0'15'15,"0"0"29"-15,0 77 8 16,-7-47-8-16,4 1-23 16,3-5-13-16,0 3-6 15,0-2-2-15,0 0-3 16,0 4-62-16,0-3-75 0</inkml:trace>
  <inkml:trace contextRef="#ctx0" brushRef="#br0" timeOffset="9063.5507">2291 5434 150 0,'0'0'118'16,"0"0"-80"-16,0 100 7 15,0-66 7-15,10 4 0 0,1 2-29 16,2 7-12-16,-4 6 0 16,0 7-11-16,3 8-39 15,-5 2-126-15</inkml:trace>
  <inkml:trace contextRef="#ctx0" brushRef="#br0" timeOffset="10094.8167">2325 6033 201 0,'0'0'88'0,"0"0"-27"16,0 0 31-16,0 0 2 16,0 0-31-16,0 0-28 15,0 0-35-15,0 13-4 16,0 13 3-16,0 8-81 16,0 8-73-16,0 1-118 15</inkml:trace>
  <inkml:trace contextRef="#ctx0" brushRef="#br0" timeOffset="10329.1953">2455 7338 87 0,'0'0'137'0,"0"0"-137"15,12 86 0-15,-6-52-4 16,1 5-52-16,-1 3-108 0</inkml:trace>
  <inkml:trace contextRef="#ctx0" brushRef="#br0" timeOffset="10594.8167">2683 8451 132 0,'0'0'91'0,"0"0"-41"16,9 83-31-16,-6-60 19 15,0 1-38-15,0 1-3 16,-3 1-55-16,3 3-47 16</inkml:trace>
  <inkml:trace contextRef="#ctx0" brushRef="#br0" timeOffset="11360.9584">2898 8748 61 0,'0'0'81'0,"0"0"-15"16,0 0 35-16,0 0-3 15,0 0 13-15,0 0-15 0,-3 0-24 16,3 0-14-16,0 0-18 16,0 0-13-16,0 0-12 15,19 0-2-15,8 0-7 16,9 0-4-16,10 0-2 16,11-7-13-16,10-5-113 15,6-2-147-15</inkml:trace>
  <inkml:trace contextRef="#ctx0" brushRef="#br0" timeOffset="11610.9617">4428 8603 365 0,'0'0'59'16,"0"0"-54"-16,0 0 22 16,99 3 25-16,-71-3-14 15,5 0-31-15,1-3-2 16,6-1-5-16,-1 1-4 16,3 3-56-16,1 0-46 15,-4 0-62-15</inkml:trace>
  <inkml:trace contextRef="#ctx0" brushRef="#br0" timeOffset="11798.5594">5656 8613 469 0,'0'0'9'16,"0"0"57"-16,88 10 39 15,-63-4-43-15,-4-3-47 16,0 5-15-16,3 1-3 16,-2-2-104-16,2-2-211 0</inkml:trace>
  <inkml:trace contextRef="#ctx0" brushRef="#br0" timeOffset="12611.7945">6858 8589 519 0,'0'0'5'16,"0"0"2"-16,0 0 30 16,0 0 43-16,0 0-49 0,85-22-17 15,-67 22-6-15,9 0-5 16,3 0-3-16,4 0-9 16,12 0-43-16,2 0-57 15,7 0-74-15</inkml:trace>
  <inkml:trace contextRef="#ctx0" brushRef="#br0" timeOffset="12877.6933">8433 8497 247 0,'0'0'74'0,"0"0"-67"16,103 14-7-16,-67-11 3 15,-3-1-2-15,4-1-1 16,-2-1 1-16,0 0 0 16,-2 0 2-16,0 0-3 15,1 3-6-15,-1-3-80 16,4 0-42-16</inkml:trace>
  <inkml:trace contextRef="#ctx0" brushRef="#br0" timeOffset="13081.0654">9515 8490 323 0,'0'0'17'15,"0"0"90"-15,98 0 14 16,-74 0-8-16,3 0-25 15,-1 0-35-15,3 0-39 16,1 0-8-16,1-3-6 16,2 2-12-16,0-4-53 15,7 2-30-15,-1-5-48 16,2-1-54-16</inkml:trace>
  <inkml:trace contextRef="#ctx0" brushRef="#br0" timeOffset="13300.0138">10529 8378 424 0,'0'0'19'0,"0"0"50"16,79 3 57-16,-49-2-42 15,4-1-42-15,-3 0-23 16,2 0-10-16,0 0-6 15,-1 0-3-15,6 0-19 0,1 0-51 16,7 0-36 0,2-4-77-16,1 2-89 0</inkml:trace>
  <inkml:trace contextRef="#ctx0" brushRef="#br0" timeOffset="13518.868">11937 8355 519 0,'0'0'13'16,"0"0"84"-16,105 0 4 0,-70 0-54 16,1 0-39-1,0 0-4-15,4 0-4 0,-3-4-21 16,5-5-91-16,4-1-53 15,-4 0-75-15</inkml:trace>
  <inkml:trace contextRef="#ctx0" brushRef="#br0" timeOffset="13753.2196">13366 8260 618 0,'0'0'45'0,"0"0"-37"16,111 0 82-16,-76 0-70 16,-8 0-20-16,-5 0-47 15,-5 0-91-15,-7 0-105 16</inkml:trace>
  <inkml:trace contextRef="#ctx0" brushRef="#br0" timeOffset="14613.1129">14221 8170 538 0,'0'0'34'0,"0"0"11"16,0 0 68-16,0 0-58 15,0 0-43-15,0 0 1 0,83-2 4 16,-50 2-11 0,4 0-6-16,-1 0-91 0,3-3-117 15,-1-8-225-15</inkml:trace>
  <inkml:trace contextRef="#ctx0" brushRef="#br0" timeOffset="14925.6018">15472 8140 383 0,'0'0'46'16,"0"0"134"-16,0 0-10 15,0 0-51-15,0 0-44 16,91 6-28-16,-82-6-47 16,-6-11-70-16,-3-9-633 15</inkml:trace>
  <inkml:trace contextRef="#ctx0" brushRef="#br0" timeOffset="16441.6964">14877 2699 302 0,'0'0'36'0,"0"0"8"16,0 0 76-16,0 0-25 15,0 0-46-15,0 0-8 16,0 0 6-16,0 0-9 16,0 3-38-16,0 9 0 15,3 12 0-15,0 9 5 16,0 11-5-16,-3 4-82 0,3 6-53 15,2 4-48-15,-2 5-127 16</inkml:trace>
  <inkml:trace contextRef="#ctx0" brushRef="#br0" timeOffset="16613.5494">14977 3866 273 0,'0'0'19'0,"0"0"25"15,0 0-33-15,0 0 1 16,0 0-11-16,20 84-1 16,-13-62 0-16,-1 1-30 15,4-1-64-15</inkml:trace>
  <inkml:trace contextRef="#ctx0" brushRef="#br0" timeOffset="16894.8043">15166 4688 104 0,'0'0'50'0,"-10"75"-9"15,4-38 60-15,0 1-44 16,1-5-3-16,2-1-13 16,1-2-29-16,2-4-10 15,0 8-2-15,0 1-34 16,0 3 7-16,0 5-112 15,0 6 27-15</inkml:trace>
  <inkml:trace contextRef="#ctx0" brushRef="#br0" timeOffset="17129.3298">15172 6053 39 0,'0'0'336'0,"3"98"-275"16,-3-49 57-16,1 2-69 16,-1 5-24-16,0 0-25 15,0 3-5-15,0-2-41 16,0-2-63-16,-10-5-178 0</inkml:trace>
  <inkml:trace contextRef="#ctx0" brushRef="#br0" timeOffset="17942.1184">15227 6974 231 0,'0'0'284'0,"0"0"-267"16,0 0 104-16,0 0-9 15,0 0-74-15,0 0 12 16,14 98-10-16,-5-50-17 0,-2 2-19 15,-3 4-4-15,-2-6-37 16,-2 1-46-16,0-6-33 16,0 3-40-16,0-12-78 15</inkml:trace>
  <inkml:trace contextRef="#ctx0" brushRef="#br0" timeOffset="18193.2104">15348 7760 128 0,'0'0'143'0,"0"0"-95"15,0 0 37-15,0 0-44 16,0 0-41-16,0 0-2 15,0 76-13-15,0-62-4 16,0-1 19-16,0 1 0 16,0-2 0-16,0 5 1 15,0 2-1-15,0-1-50 16,0 1-55-16,0 0-47 16</inkml:trace>
  <inkml:trace contextRef="#ctx0" brushRef="#br0" timeOffset="18286.9752">15354 8045 120 0,'0'0'146'0,"0"0"-15"0,0 0-35 15,0 0-28-15,7 86-16 16,-7-66-52-16,-10-6-128 16</inkml:trace>
  <inkml:trace contextRef="#ctx0" brushRef="#br0" timeOffset="23900.7539">5793 8682 212 0,'0'0'5'15,"0"0"66"-15,0 0 10 16,0 0-22-16,0 0-35 16,0 0-2-16,0 0 9 15,0 0 8-15,-3-13 3 16,3 12 11-16,0-2 23 0,0 1-24 15,0 0-2-15,0 0-21 16,0-1 2-16,0-1 7 16,0 3-15-16,0-1 0 15,0 2 12-15,0 0 4 16,0 0-3-16,0 0-13 16,0 0-6-16,0 0-17 15,0 16 2-15,0 17-2 16,3 15 25-16,3 10-5 15,3 7-4-15,0 8 0 16,0 0-6-16,-3-3-1 16,3-4-8-16,4-10 3 15,-4-9 2-15,-1-8-5 0,-1-13 9 16,-1-9-5 0,-3-6 1-16,0-5-3 0,-3-3 3 15,0-3-3-15,0 0-3 16,0 0-20-16,0 0-81 15,0 0-39-15,0 0-109 16,-6-6-264-16</inkml:trace>
  <inkml:trace contextRef="#ctx0" brushRef="#br0" timeOffset="24604.2549">5669 9461 7 0,'0'0'323'0,"0"0"-289"15,0 0 113 1,0 0-49-16,0 0-5 0,0 0-33 16,-10-55 9-16,10 48-17 15,0 0-16-15,0 3 30 16,0-2-23-16,0 4 17 15,0 2-9-15,0-2-3 16,0 1-16-16,0 1-12 16,0 0-12-16,0 0-8 15,0 0-2-15,0 1-10 16,0 15 6-16,4 8 6 16,11 3 2-16,0 2-1 15,3 0 0-15,1-7 2 16,-2 0-3-16,2-5 0 0,-1-7 1 15,-3-1-2-15,3-5 2 16,-9-4 0-16,3 0 2 16,-2 0 0-16,-1 0 3 15,5-4 1-15,-1-12 0 16,2-4-4-16,0 1-1 16,-3-1-1-16,4 1 0 15,-2-1-1-15,-1-1 0 16,-1 1 1-16,-3 3 0 15,3 0 0-15,-6 3 2 0,3 1-3 16,-3-1 5-16,4 4-3 16,-1 0-2-16,-1 1 2 15,-1 2-2-15,-4 6-4 16,0 1-1-16,0 0-10 16,0 1-67-16,0 12-59 15,-3 3-113-15,0-6-231 16</inkml:trace>
  <inkml:trace contextRef="#ctx0" brushRef="#br0" timeOffset="26136.0954">4561 10340 620 0,'0'0'12'15,"0"0"109"-15,0 0 22 16,0 0-54-16,0 0-33 16,0 0-17-16,-6-60-3 15,6 60-19-15,0 0-17 16,3 17-10-16,6 12 10 16,0 12 12-16,-3 11-2 15,0 2 2-15,0 1-7 16,-3-5-2-16,4-10-2 15,-4-10 2-15,0-4-2 16,0-7 0-16,-3-6-1 16,0-6 0-16,0-2-7 0,0-5 7 15,0 0 9-15,0 0 8 16,-6-5 20-16,-4-12-28 16,-2-5-5-16,1-12-1 15,-2-2 1-15,4-6 1 16,3-5-1-16,3-1-1 15,3 0 3-15,0 6-2 16,0 3-4-16,15 0 1 16,4 5-1-16,5 1-2 15,0 2-3-15,3 6 5 16,-3 8-3-16,-5 4-1 16,-5 11-1-16,-1 2-4 0,-1 0 0 15,0 15 4-15,0 4-1 16,-6 8 5-16,-3-1 0 15,-3 1-7-15,0 3-2 16,-6 1-1-16,-12 0-8 16,0-4 4-16,-6 2 2 15,5-5 0-15,4-7 9 16,-3-5-7-16,6-4-10 16,2-6-2-16,4-2 15 15,1 0-11-15,2 0 8 16,0-2-2-16,3-1 4 15,0-2-6-15,0 1 10 16,0 4 5-16,3 0 0 0,11 1-2 16,8 16 2-1,8 8 13-15,0 2-2 0,1-1 1 16,-1 1 1-16,-2-5-4 16,-4-4-6-16,-2 1-1 15,-8-8-2-15,-5-2-1 16,-2-2-42-16,-7-3-95 15,0-4-153-15</inkml:trace>
  <inkml:trace contextRef="#ctx0" brushRef="#br0" timeOffset="26667.6074">5089 10555 109 0,'0'0'394'0,"0"0"-392"15,0 0 72-15,0 0 5 16,0 0-26-16,0 0-11 15,31-13-1-15,-23 6 3 16,-5 0-9-16,-2-2 1 0,-1-2-10 16,0-2-4-16,0-1 1 15,0 0-10-15,-1-4-5 16,-10 1-1-16,1 0 1 16,1 2 2-16,-3 1 12 15,5 8 26-15,-1 2-31 16,2 2-9-16,0 0 3 15,3 2-6-15,0 0-3 16,-4 4-1-16,1 14 1 16,3 7 1-16,-2 8 5 15,5 1 7-15,0-1 3 0,0-3-2 16,14-4-2 0,5-4 7-16,2-5-14 0,-3-3 0 15,4-5 7-15,-1-6-11 16,-1-3-1-16,-1 0-4 15,-4 0-26-15,3-2-77 16,-6-10-90-16,-5-5-170 16</inkml:trace>
  <inkml:trace contextRef="#ctx0" brushRef="#br0" timeOffset="27043.0412">5386 10427 666 0,'0'0'42'0,"0"0"138"16,0 0-12-16,0 0-76 15,0 0-59-15,0 0-33 16,-18-4 5-16,18 30 3 16,0 8 28-16,3 8-3 15,6-2 9-15,-3 2-12 16,4-2-7-16,-2-2-8 0,-4 1-8 16,1-1 2-16,-5 2-9 15,0-3 1-15,0-4-1 16,0-4-4-16,-5-11-24 15,1-6-39-15,-4-8-55 16,2-4-58-16,-4-4-75 16,1-22-77-16</inkml:trace>
  <inkml:trace contextRef="#ctx0" brushRef="#br0" timeOffset="27277.451">5338 10430 280 0,'0'0'281'0,"0"0"-262"0,0 0 94 16,0 0-31-16,0 0-55 16,0 0-7-16,82-36 0 15,-67 57 9-15,0 3 0 16,-6 6-10-16,-3-6 0 16,-6 2-7-16,0-3-9 15,-3-4 2-15,-15 0 1 16,-3-5-6-16,-3 2-40 15,-1-8-68-15,1-5-27 16,-1-3-85-16</inkml:trace>
  <inkml:trace contextRef="#ctx0" brushRef="#br0" timeOffset="27668.2434">5659 10135 703 0,'0'0'7'15,"0"0"189"-15,0 0-57 16,0 0-38-16,0 0-53 0,0 0-23 15,-18-22-25-15,18 38 7 16,0 11-6-16,6 10 23 16,6 5 7-16,-2 8 14 15,4-5-17-15,-1 2-8 16,-4-2-2-16,0-3-15 16,-3-4 5-16,3-8-6 15,-6-4 0-15,-3-4-1 16,0-3-1-16,0-7-5 15,0 1-34-15,0-3-42 16,3-6-56-16,-3-2-54 16,0-2-135-16,3-2-203 15</inkml:trace>
  <inkml:trace contextRef="#ctx0" brushRef="#br0" timeOffset="28293.8482">6133 10406 454 0,'0'0'97'15,"0"0"29"-15,0 0 49 16,0 0-69-16,0 0-49 15,0 0-14-15,-15-40 5 0,-1 34-35 16,-5 3 8-16,3 3-1 16,-6 0 3-16,-1 0-4 15,8 0 10-15,-2 9-10 16,3 5 1-16,5 3-4 16,2 3-10-16,6 5-2 15,3 2-4-15,0-3 0 16,0-2 1-16,12-2 0 15,-1-4 0-15,5-5-1 16,-1-3 3-16,0-3-1 16,-3-2-4-16,-2-3 4 15,2 0-2-15,-1 0 0 0,2-16-13 16,-1-4-8-16,1 0-7 16,-4-9 10-16,-4 0 3 15,-2 1 3-15,0 2 6 16,-3 5 6-16,0 8 0 15,0 4 1-15,0 2 3 16,0 4 4-16,0 3 3 16,0 0-2-16,0 0-9 15,3 0-8-15,1 12 2 16,2 8 6-16,3 8 15 16,2-1 3-16,-1 2-3 15,2-4-10-15,1-1-2 16,-1-4-2-16,-1-1-1 0,2-2-1 15,-1-3-27-15,0-2-53 16,-3-2-90-16,0-3-65 16,4-7-106-16</inkml:trace>
  <inkml:trace contextRef="#ctx0" brushRef="#br0" timeOffset="28669.0173">6546 10340 486 0,'0'0'27'15,"0"0"102"-15,0 0-26 16,0 0-36-16,0 0-43 15,0 0 18-15,-82-33-9 16,63 33 8-16,1 7-3 16,3 7 15-16,3 11-9 15,3 5-14-15,2 4 1 16,4 4-3-16,3-4-9 16,0-1-6-16,6-4-5 0,7-8-2 15,4-1 0-15,-4-8-6 16,2-5-1-1,-2 0-2-15,1-7-52 0,2 0-53 16,-1 0-69-16,-3-11-133 16</inkml:trace>
  <inkml:trace contextRef="#ctx0" brushRef="#br0" timeOffset="29200.3997">6740 10483 508 0,'0'0'17'16,"0"0"123"-16,0 0-53 16,0 0-42-16,0 0-18 15,0 0 13-15,57 3-4 16,-51-11-10-16,0 3 8 15,1-4-5-15,-1 0-14 16,-3-2-10-16,0-1 2 16,0-1-2-16,-1 0-1 15,-2 3 2-15,0-6 4 16,0 3 4-16,0-1-1 16,-8-1 7-16,-1 3-11 15,-1 0 7-15,1 2-7 0,3 3-8 16,-6 4 6-1,3 0 24-15,0 3-26 0,-1 0 12 16,-4 0-9-16,2 0 7 16,-1 10 7-16,1 3 0 15,3 3 6-15,0 7-4 16,9 4 5-16,0 6-5 16,0 1-1-16,0-3 6 15,18 3-10-15,0-4 8 16,6-10-13-16,1 0-4 15,2-5 5-15,4-8-9 16,2-1-1-16,0-6-3 16,1 0-2-16,-1-6-10 0,-3-13-50 15,-5-4-136-15,-1-4-294 16</inkml:trace>
  <inkml:trace contextRef="#ctx0" brushRef="#br0" timeOffset="42488.6015">7907 10212 178 0,'0'0'44'0,"0"0"42"15,0 0-10-15,0 0-19 16,0 0-30-16,0 0-7 16,0 0 5-16,0-27 0 15,0 24 3-15,0 3-6 16,0-1 8-16,0-2 1 16,0 3-13-16,0-2-3 15,0-1 4-15,0-2-6 16,0 1 0-16,0 1 2 15,0-2 6-15,0 3 3 16,0 0 14-16,0 1-10 16,0-1 2-16,0 2-2 15,0 0-9-15,0 0-6 16,0 0-3-16,0 0-4 0,0 0-5 16,0 10-1-16,0 9 24 15,0 10 7-15,0 12 0 16,0 2-5-16,0 6-1 15,7 4-5-15,-1-7-11 16,-3 1 4-16,0-11-5 16,0-7-5-16,-3-1 1 15,3-8-1-15,-3-5-2 16,0-5-1-16,0-3-2 16,0 0-45-16,-3-5-78 15,-9-2-58-15,2 0-92 16</inkml:trace>
  <inkml:trace contextRef="#ctx0" brushRef="#br0" timeOffset="43365.1988">7780 10472 396 0,'0'0'50'16,"0"0"80"-16,0 0-41 0,0 0-43 16,0 0-4-16,0 0-23 15,-12-23-3-15,21 16 0 16,7-5 10-16,7 1-16 15,2-3-2-15,2-2-3 16,6 4-5-16,-5-2-6 16,5 1 6-16,-3 1 6 15,-5 0-6-15,2 0-10 16,-2 2-9-16,2 0-17 16,-2-3 2-16,-2 3-13 0,-4 0 5 15,-8 0 25 1,-1 3-6-16,-7 0 19 0,-3 2-1 15,0-3 3-15,0 2 2 16,-10-2 10-16,2 0 12 16,-4 4 20-16,2-1-16 15,1-3 5-15,3 4-8 16,0-1 3-16,1-3 4 16,5 4 0-16,0-1-9 15,-4 2-2-15,4 1 2 16,0 2-3-16,0 0-2 15,0 0-13-15,0 7-2 32,0 13 9-32,7 6 28 0,1 8-5 15,1 6-15 1,-3 0-1-16,1 6 4 0,-1 1-10 16,0-6-7-16,2-7 6 15,-5-8-9-15,0-6 3 16,1-6 3-16,-1-5-5 15,-3-5 2-15,0-4 1 16,0 0-4-16,3 0 9 16,-3 0 1-16,0-1 0 15,0-12-11-15,3-4-3 16,3-3 2-16,0 1-1 16,4-1 2-16,-2 3 2 0,4 1-2 15,-2 4 0 1,2 4 0-16,-1 2-1 0,2 3 0 15,2 3 1-15,0 0-7 16,-3 5 1-16,1 7 1 16,-1 5 5-16,-1-5-4 15,2 5 4-15,-7-1-1 16,0-2-2-16,-3 2-5 16,0-3-29-16,1-3-24 15,-4-1-26-15,3 2-30 16,-3-8-63-16,0-3-101 15</inkml:trace>
  <inkml:trace contextRef="#ctx0" brushRef="#br0" timeOffset="43662.4784">8518 10389 387 0,'0'0'263'15,"0"0"-168"-15,0 0 69 16,0 0-103-16,0 0-44 16,0 0-14-16,18 0 9 15,-6 21 16-15,-3 1-2 16,0 5 5-16,0 3-12 0,-2-7-5 16,1 0-3-1,-5-3-7-15,-3-3-4 0,0-2 0 16,0-3-4-16,0-2 0 15,0-2-64-15,0-4-41 16,0-4-87-16,-6 0-44 16</inkml:trace>
  <inkml:trace contextRef="#ctx0" brushRef="#br0" timeOffset="43896.8952">8505 10193 320 0,'0'0'361'0,"0"0"-293"15,0 0 101-15,0 0-94 16,0 0-54-16,0 0-21 15,0-31-9-15,0 31-57 16,0 0-137-16,0 0-93 16</inkml:trace>
  <inkml:trace contextRef="#ctx0" brushRef="#br0" timeOffset="44709.7509">9037 10363 327 0,'0'0'29'0,"0"0"96"16,0 0-20-16,0 0-7 16,0 0-27-16,0 0 5 15,-31-49-6-15,13 49-18 16,-4 0-4-16,-5 10-8 16,0 4 0-16,6 3-5 15,5-3-12-15,3 3-10 16,12 0-8-16,1-1-5 15,0 1-1-15,8 0 0 0,8-3-5 16,6-8 6 0,4-1 5-16,1 3-2 0,-2-2 0 15,-1 0-5-15,-3 1 2 16,-3 3-2-16,-9 0-3 16,1-3 0-16,-10 3-3 15,0 3 0-15,0 0 8 16,-13-1 0-16,-11 2 7 15,0-1-6-15,-3-2 0 16,0-3 10-16,2-3-11 16,4-2 3-16,3-3 0 15,5 0-3-15,-1-6-68 0,5-11-195 16,-1-7-312 0</inkml:trace>
  <inkml:trace contextRef="#ctx0" brushRef="#br0" timeOffset="53795.1449">10056 10274 182 0,'0'0'66'16,"0"0"50"-16,0 0-71 15,0 0-20-15,0 0-1 16,0 0 3-16,0 0 1 15,0 0 13-15,0-23 14 16,0 23 13-16,0 0-13 16,0 0-16-1,0-3-6-15,-3-1-11 16,-6 4-4-16,0 0-11 0,2 0 8 16,-2 0-8-16,-2 0 20 15,-2 0 4-15,1 0-23 16,-3 0 11-16,3 7 13 15,0 7-15-15,-1 2-4 16,2 7 2-16,5 3 4 16,2 7-1-16,4 7-3 0,0-4-2 15,10 1 5 1,10-2-11-16,2-7-6 0,2-8 3 16,2-4-4-16,3-6 2 15,-2-6-1-15,-3-4 9 16,3 0-9-16,-2-4-1 15,-1-13-41-15,1 0-87 16,-5-5-54-16,-7-2-97 16</inkml:trace>
  <inkml:trace contextRef="#ctx0" brushRef="#br0" timeOffset="54201.7106">10317 10281 462 0,'0'0'49'15,"0"0"121"-15,0 0-84 16,0 0-11-16,0 0-6 16,0 0 1-16,-6-49 1 15,6 49-8-15,0 0-39 0,0 0-24 16,0 16-9 0,0 7 9-16,0 13 25 0,6-3-10 15,0 4 7-15,0 1-12 16,-3-6-7-16,2-6 0 15,-1-4-2-15,-1-2-1 16,-3-3-2-16,0-4-11 16,0-7-1-16,0 4-43 15,0-9-85-15,0-1-77 16,-12 0-49-16</inkml:trace>
  <inkml:trace contextRef="#ctx0" brushRef="#br0" timeOffset="54467.3379">10284 10019 739 0,'0'0'9'16,"0"0"123"-16,0 0-52 0,0 0-80 15,0 0 0 1,0 0-42-16,-10-13-91 0,10 13-39 16,0 0-111-16</inkml:trace>
  <inkml:trace contextRef="#ctx0" brushRef="#br0" timeOffset="55139.6629">10517 10301 645 0,'0'0'25'0,"0"0"124"16,0 0-60-16,0 0-38 15,0 0-31-15,0 0-6 16,43-47 0-16,-22 53-5 16,-3 14 0-16,6 4 12 15,-5 5-6-15,-3-2-11 16,1 2-2-16,-8-1-2 16,-3-3 0-16,-6-3-2 15,0-8 2-15,0-3 1 0,0-5 2 16,-3-3-3-16,-3-3 15 15,-3 0 1-15,-2-3 7 16,4-14 0-16,-2-5-16 16,2-7 10-16,4-1-13 15,3 0-3-15,0 1 1 16,3 1-2-16,10-1-2 16,1 8 2-16,2 1-13 15,-4 2-47-15,2 6-47 16,2 4-27-16,-3 8-82 15,-7 0-140-15</inkml:trace>
  <inkml:trace contextRef="#ctx0" brushRef="#br0" timeOffset="55546.4368">11081 10258 552 0,'0'0'20'0,"0"0"138"16,0 0-46-16,0 0-61 15,0 0-16-15,0 0-1 16,-45-31 10-16,30 33-29 16,-4 13 33-16,4 9-19 15,4 5-4-15,4 2-1 16,4 4-8-16,3-2-3 16,0-4-12-16,13-5 7 15,1-6-8-15,2-2 0 16,0-4-4-16,1-4-2 15,1-3-11-15,-4-2-48 16,2-3-64-16,3 0-68 0,-6-13-58 16</inkml:trace>
  <inkml:trace contextRef="#ctx0" brushRef="#br0" timeOffset="56280.8184">11181 10281 539 0,'0'0'51'0,"0"0"159"16,0 0-100-16,0 0-50 16,0 0-11-16,0 0-25 15,-9-21-15-15,9 32-9 16,3 12 15-16,3 2 17 0,7 3-13 16,-4 1-9-16,0-8 0 15,6 1-1-15,-3-6-6 16,-2-7-3-16,2-1 1 15,-1-7 4-15,-1-1 1 16,-4 0-3-16,3 0 2 16,-2-11-5-16,1-4-8 15,-2-2-11-15,0-4 5 16,0 4-9-16,-3-2 23 16,0-1 0-16,1-2 1 15,-1 2 1-15,-3 0-2 16,0 6 0-16,0 1 3 15,0 9 1-15,0 3 10 16,0 1 1-16,0 0-15 16,0 0 0-16,0 9-12 0,0 8 12 15,4 9 11-15,2 1-1 16,4 2 4-16,0 0 1 16,2-5-4-16,0-2-5 15,3-5 5-15,0-4-7 16,-2-6 5-16,4 1-1 15,-1-6-7-15,-3 1 3 16,4-3-1-16,-2 0 3 16,-1-5 0-16,2-13-5 15,0-1 5-15,-4-5-6 16,0-2 0-16,-9 1-2 16,0 0-3-16,-3 5-3 0,0 1 2 15,0 2 6-15,0 8 0 16,0 4 1-16,-3 3 1 15,3 2 0-15,0 0-2 16,0 7-13-16,0 13 11 16,0 9 2-16,0 0 3 15,3 0 3-15,6-4-1 16,4-3-5-16,-3-6 3 16,3-4-3-16,0-6-3 15,-4-3 3-15,-3-3 0 16,-2 0-42-16,-1 0-65 15,-3-7-138-15,0-15-288 16</inkml:trace>
  <inkml:trace contextRef="#ctx0" brushRef="#br0" timeOffset="56499.6909">11548 10050 758 0,'0'0'19'15,"0"0"143"-15,0 0-60 16,0 0-72-16,0 0-29 0,0 0-1 16,-3-7-11-16,3 7-102 15,0 0-135-15,-7-3-290 16</inkml:trace>
  <inkml:trace contextRef="#ctx0" brushRef="#br0" timeOffset="57031.1288">11840 10093 644 0,'0'0'51'0,"0"0"157"15,0 0-51-15,0 0-64 16,0 0-39-16,0 0-41 16,-15-14-5-16,15 41-8 15,6 10 26-15,3 5 1 16,0 4 2-16,-1-3-12 16,2 4-6-16,-1-2-10 15,-3-6 1-15,1-5-2 16,-4-6 0-16,0-9-2 15,-3-3-26-15,3-7-52 16,-3-5-91-16,0-4-173 0</inkml:trace>
  <inkml:trace contextRef="#ctx0" brushRef="#br0" timeOffset="57328.1466">11782 10360 671 0,'0'0'25'0,"0"0"194"15,0 0-102-15,0 0-26 16,0 0-62-16,0 0-13 15,19-36 14-15,11 26-14 16,9 0-3-16,7-3-9 16,2 3-4-16,-5 3-3 15,-1 4-96-15,-11-3-171 16,-7-2-256-16</inkml:trace>
  <inkml:trace contextRef="#ctx0" brushRef="#br0">12639 9919 608 0,'0'0'61'0,"0"0"-22"15,0 0 91-15,0 0-41 16,0 0-58-16,0 0-31 16,0 0 0-16,0 20 17 15,0 19 30-15,11 9-15 16,-2 2 7-16,0 6-15 16,4-3-5-16,-6-6-2 15,3-2-3-15,-3-8-6 16,-1-8-1-16,-3-3-5 15,0-9-2-15,-3-3 4 16,3-8-1-16,-3-2-2 0,0-4 2 16,0 0 4-16,0 0 0 15,0 0 4-15,0 0 0 16,0-7-10-16,0-3-1 16,0-6-1-16,0 2-2 15,3-6 6-15,6 1 1 16,6-4-4-16,4 0-1 15,-1 3 1-15,0 6-5 16,-3 7-5-16,-2 2 4 16,1 5 4-16,2 0-1 15,-3 0 2-15,4 12-11 16,-2 14 8-16,-1 3 3 16,-1 5-4-16,-10 2 5 0,-3 1 0 15,0-4-9 1,0-5 4-16,-6-9 4 0,-9-7 2 15,3-2 13-15,-7-3-12 16,-4-3 5-16,-2-4 2 16,1 0-7-16,2-7 0 15,2-7-2-15,4-1-29 16,2-4-15-16,4 2-12 16,7 0-62-16,3 4 50 15,0 6-44-15</inkml:trace>
  <inkml:trace contextRef="#ctx0" brushRef="#br0" timeOffset="60329.1183">13065 10261 659 0,'0'0'34'0,"0"0"116"16,0 0-96-1,0 0-50-15,0 0 34 0,0 0-9 16,49 89 0-16,-27-63-5 15,-2-8-3-15,-1-6-5 16,-3-1-4-16,1-6-4 16,-1-5-8-16,-4 0 8 15,6 0-4-15,-6-16 3 16,4-1-7-16,-2-5-7 16,-2-2-21-16,-2-5 8 15,-4 5-2-15,-3-1 18 16,-3 1 4-16,0 7 4 15,0 8 0-15,0 4 4 16,0 2 22-16,0 3-17 0,0 0-13 16,0 15 0-16,0 14 4 15,-3 11 36-15,0 9 16 16,-3 11-14-16,-1 1 13 16,1 0-17-16,-4-1 3 15,0-2-22-15,-3-4-2 16,-2-4-2-16,0-11-2 15,6-3-5-15,0-12-5 16,-1-4-3-16,-3-3 0 16,-4-3-6-16,-4 6-62 15,-6-6-154-15,-3-7-223 16</inkml:trace>
  <inkml:trace contextRef="#ctx0" brushRef="#br0" timeOffset="62236.5022">13864 10112 486 0,'0'0'12'0,"0"0"82"15,0 0 50-15,0 0-79 16,0 0 14-16,0 0-28 16,0 0 8-16,0-45-15 15,0 45-9-15,0 5-33 16,0 19 0-16,0 9 39 15,3 6-5-15,3 3-6 16,0-4-12-16,0-5-14 16,1-3 2-16,-2-1-6 15,-2-3 0-15,-3-3-3 16,0-2-6-16,0-4-45 16,0-2-44-16,0-8-86 15,0-7-132-15</inkml:trace>
  <inkml:trace contextRef="#ctx0" brushRef="#br0" timeOffset="62689.9011">13867 10195 711 0,'0'0'3'0,"0"0"104"16,0 0-22-16,0 0-64 15,0 0-18-15,0 0-1 16,25-49 8-16,-8 42 6 0,-1 3 0 16,4 4-7-16,2 0-1 15,5 9-3-15,-2 15 0 16,2 6-1-16,-2 4-4 16,1-1 3-16,-1 1 1 15,-1-5-2-15,-4-7 0 16,-4-5-2-16,-3-7 0 15,-10-3 1-15,0-5-1 16,-3-2 2-16,0 0 7 16,0-3 7-16,0-17 13 15,0-5-27-15,0-6 1 16,0-6-2-16,0-6-1 16,-6-6 5-16,3 0 2 15,-4-1 0-15,4 7 10 16,0 4 7-16,0 6-9 0,3 10 11 15,0 9-15-15,0 1-11 16,0 9 0-16,0 1-7 16,0 3-58-16,9 0-72 15,4 0-150-15,-4 0-255 16</inkml:trace>
  <inkml:trace contextRef="#ctx0" brushRef="#br0" timeOffset="63330.7632">14777 10193 453 0,'0'0'54'0,"0"0"6"16,0 0 58-16,0 0 0 16,0 0-43-16,0 0-12 15,-79-75-1-15,50 72-15 16,3 3 7-16,1 0-21 16,2 11 5-16,-1 9-6 15,5 8-11-15,3 3-9 16,9 1-10-16,7-1-2 15,0-2 2-15,4-5 4 16,15 1-6-16,1-5 5 0,3-6-4 16,-5-8-2-16,-1-3 1 15,-4-3 0-15,0 0 11 16,-3-12-3-16,2-10-3 16,-1-3 1-16,1-4-6 15,-2-1 0-15,-1-4-3 16,-1 2-8-16,1 1 4 15,-5 6 7-15,-4 8 0 16,0 7-3-16,0 6-1 16,0 4-50-16,0 0-36 15,-4 8-114-15,-2 1-123 16,-1 5-155-16</inkml:trace>
  <inkml:trace contextRef="#ctx0" brushRef="#br0" timeOffset="63877.8104">14874 10156 755 0,'0'0'2'0,"0"0"105"15,0 0-51-15,0 0-26 16,0 0-9-16,88-50-7 15,-63 57 7-15,2 15 15 16,-5 2 4-16,1 5-4 16,-11-2-5-16,-1-1-13 15,-5-2-7-15,-4-4-5 16,-2-4-6-16,0-6-3 0,0 0 3 16,0-7 15-1,-8-3-15-15,1 0 14 0,-3 0 0 16,1-14-11-16,-1-9 0 15,2-4-3-15,0-4 4 16,4 0 1-16,4-2-4 16,0 7-1-16,0 2 0 15,0 4-8-15,9 0 3 16,9 5-13-16,0-2-36 16,9 5-19-16,-2 4-63 15,5-1-84-15,-2 1-71 16</inkml:trace>
  <inkml:trace contextRef="#ctx0" brushRef="#br0" timeOffset="64331.3274">15442 9951 754 0,'0'0'81'0,"0"0"-13"0,0 0 53 15,0 0-19-15,0 0-35 16,0 0-31-16,-16-54-5 16,16 54-12-16,0 0-17 15,0 8-2-15,0 11 0 16,0 17 3-16,6 3 17 16,4 2 2-16,-1-2-9 15,1 0-8-15,1-1-1 16,-2-6-2-16,-3-5-2 15,-3-2-1-15,-2-4 0 0,-1-2-6 16,0-5-16-16,0 2-34 16,0-5-33-16,-1-2-35 15,-5-3-76-15,0-6-86 16,-3 0-179-16</inkml:trace>
  <inkml:trace contextRef="#ctx0" brushRef="#br0" timeOffset="65316.1076">15344 10268 519 0,'0'0'151'16,"0"0"-85"-16,0 0 106 0,0 0-90 16,0 0-42-1,0 0-26-15,-12-46-2 0,24 36-6 16,4 0 1-16,5-4-7 15,0 2 1-15,9 0-1 16,-2-1 0-16,6 1-3 16,8-1-8-16,0 2 11 15,4 2 9-15,-4-1-9 16,-3 3-14-16,-10 4-18 16,-3-4-14-16,-9 4 20 15,-1 1 25-15,-6-3 1 16,-4 3 5-16,0 2-5 0,-2 0-2 15,1-2 2 1,-2 2 3-16,-2 0-3 0,-1 0 0 16,0 0 0-16,0 0 0 15,0 0-7-15,0 0 7 16,-12 0 24-16,-1 0-13 16,-7 4-2-16,3 6-6 15,-1 0 24-15,-5 2-8 16,6 2 2-16,5 6-10 15,1-1-2-15,8 3-4 16,3-5-2-16,0 0 6 16,6-3-8-16,8 2 5 15,5-5-2-15,2-1 1 16,-3-3 2-16,1-5-7 16,-2-2 9-16,-4 0-8 0,-3 0 1 15,-2-5-2-15,-3-6-2 16,-1-2-5-16,-4-4-2 15,0-2 1-15,0-4-2 16,0 0-2-16,0-1-2 16,3 1 12-16,3 3-3 15,3 3 3-15,2 2 0 16,5 5-5-16,3 3 1 16,2 4 5-16,3 3 1 15,-2 0-1-15,2 13 1 16,-8 3 0-16,4 7 7 15,-5 0 8-15,-1 6 15 0,-1-5-8 16,-3 1-10-16,-1-8-5 16,-6-3-5-16,-2-6-2 15,-1-1 0-15,0-5 5 16,0-2-5-16,0 0 2 16,0 0 9-16,0 0 0 15,0-1 7-15,0-15-15 16,-1-3-3-16,-2-8 0 15,-3-2-3-15,6-5 3 16,0 5-3-16,0 0 3 16,12 5-4-16,6 7 3 15,0 1-2-15,-2 6-1 16,5 3 5-16,-3 5-1 0,3 2 0 16,1 0-2-16,1 5 0 15,-1 15-1-15,-2 7 3 16,2 2 7-16,-6 4-4 15,-2 1-3-15,-4-1-1 16,-4 0 0-16,-6 1-49 16,0-6-99-16,-6-7-187 15</inkml:trace>
  <inkml:trace contextRef="#ctx0" brushRef="#br0" timeOffset="66223.4181">15498 10215 167 0,'0'0'93'16,"0"0"-1"-16,0 0-23 15,0 0-25-15,0 0-8 16,0 0 1-16,0-14 14 0,0 11 11 16,0 3 3-16,0 0 2 15,0 0 5-15,0 0-8 16,0-3-31-16,-2 3-2 15,-1-2 4-15,1 2-3 16,1-3-13-16,1 1 5 16,0 2 0-16,0 0 1 15,0 0 3-15,0 0 2 16,0 0 5-16,0 0-10 16,0 0-12-16,0 0-13 15,0 10-6-15,0 10 5 16,0 6 1-16,0 10 7 0,0-5 3 15,0 1-2 1,3-1 1-16,2-5-3 0,-2-7 0 16,0 1-3-16,4-6 0 15,-7-3-3-15,0 1 0 16,3-2-4-16,-3-1-77 16,0-6-156-16,0-3-312 15</inkml:trace>
  <inkml:trace contextRef="#ctx0" brushRef="#br0" timeOffset="71773.8706">16651 9757 301 0,'0'0'240'15,"0"0"-188"-15,0 0 84 16,0 0-8-16,0 0-60 16,0 0-36-16,0 0-32 15,0 0 0-15,-40 6-1 16,31 30 4-16,-1 3-4 0,-3 4 1 15,2 0-65-15,-1-3-166 16,5-10-225-16</inkml:trace>
  <inkml:trace contextRef="#ctx0" brushRef="#br0" timeOffset="72540.19">17029 10129 22 0,'0'0'265'15,"0"0"-222"-15,0 0 81 16,0 0-22-16,0 0-19 16,0 0-8-16,1-37 3 15,-1 31 42-15,-6 4-60 16,-7 0 2-16,-3 2-24 15,-7 0-9-15,-3 0 1 16,-4 4 0-16,-2 9-10 16,6-3-7-16,6-1-1 0,10-1-8 15,7 1-4 1,3-2-12-16,1 2 4 0,20 1 8 16,9-3 6-16,3 1-2 15,3-3-4-15,-2-1-8 16,-4-1-6-16,-3 4 6 15,-7 0-5-15,-5 1 12 16,-1 4-1-16,-8 3-5 16,-6 2 3-16,0 0-2 15,0 3 6-15,-18-1 2 16,0-5 4-16,-4-2-2 16,-1-5 10-16,7-3 0 0,-7-4 1 15,3 0-5 1,-2 0 3-16,-1-4-13 0,-1-6 0 15,6 5-39-15,0-2-78 16,0 2-136-16,5-4-379 16</inkml:trace>
  <inkml:trace contextRef="#ctx0" brushRef="#br0" timeOffset="77106.2318">17849 10060 555 0,'0'0'7'0,"0"0"120"16,0 0-15-16,0 0-73 15,0 0-39-15,0 0 0 16,0 0 0-16,-7-3 0 16,7 3 7-16,1 0 3 15,8 0 7-15,5 0 10 16,4 0-4-16,2 0-16 16,6-1 7-16,-7-8-13 15,4 2 6-15,-10 0-6 16,-3 0 2-16,0 0-1 15,-7-1 2-15,-3 0 3 0,0-1-2 16,0-2 5-16,0 1-6 16,-10 4-1-16,-3-3 13 15,-3 2-10-15,-4 3 5 16,1 1 6-16,-4 3-2 16,1 0-7-16,3 0-6 15,-1 9 16-15,6 5-7 16,5 5-6-16,2 6-5 15,7 4 0-15,0 5 10 16,7-5-6-16,15 0 2 16,5-5 3-16,5-6-1 15,1-4 0-15,5-4-1 0,-2-3-2 16,4-7 2-16,-5 0-6 16,1 0-1-16,-1 0-5 15,-6-10-49-15,-2-3 34 16,-1-1 6-16,-10 0-7 15,-1-5 2-15,-4 2 2 16,-5-2 15-16,1-1 1 16,-4 1 2-16,-3-1 1 15,0 0-1-15,0 3 0 16,-3 3 7-16,-7 3-5 16,-1 3 10-16,2 8 0 15,-3 0-10-15,-1 0 3 16,-7 20 6-16,1 6-10 0,4 1 1 15,6-1-3-15,7 0 0 16,2-6 0-16,0-3 0 16,12-3 3-16,5-4-6 15,1-2 4-15,3-4-1 16,-5-4 0-16,7 0-13 16,-4 0-31-16,-3-12 10 15,1-1 7-15,-8-5-1 16,-2-1 25-16,-1-5 0 15,-3 2-14-15,-2 2 17 16,-1 3 6-16,0 8-3 16,0 6 5-16,0 3 7 0,0 0-15 15,0 6 0-15,0 20 0 16,2 15 6-16,4 7 18 16,2 2-9-16,2 3 2 15,0-1 0-15,1-6-8 16,-1 1-7-16,-2-4 4 15,1-10-6-15,-3-8 2 16,-1-11-1-16,0-6 0 16,-2-6 2-16,-2-2-1 15,1 0 2-15,2 0 6 16,3-13-3-16,6-15-3 16,0-9-4-16,3-6-5 15,0-3 3-15,-2 2-5 0,-2-2-8 16,2-4 7-16,-8 6 8 15,0 3 0-15,-2 4 3 16,1 11-1-16,-1 4 0 16,2 11 0-16,-2 5 5 15,-1 4-4-15,4 2-3 16,5 2-6-16,-1 15 1 16,8 12 5-16,-3 3 8 15,-3 1-3-15,7-4 1 16,-8-4-3-16,4-6 7 15,-2-4 0-15,-1-4-1 16,-1-5-4-16,1-1 5 16,-2-5-1-16,1 0-3 15,1 0-3-15,2-10 5 16,0-7-7-16,-6-6 0 0,-2-3-1 16,-1-4 0-16,-3 0-11 15,-2 1 3-15,-1 2 4 16,0 6 4-16,0 2 2 15,0 9 0-15,0 6-1 16,0 4-1-16,0 0-5 16,0 11-15-16,6 15 11 15,4 11 9-15,0 4 0 16,2-3 10-16,1-6-5 16,4-5-1-16,-4-10 7 0,3-3-9 15,-3-8 5-15,0-2-1 16,-3-4-3-16,7 0 0 15,-5-2 4-15,4-13-2 16,-3-2-4-16,0-6-1 16,-5-5-8-16,-5-3-18 15,-3-6 3-15,0 4 6 16,0 3 10-16,0 7 7 16,0 10 3-16,0 7-1 15,0 6 15-15,0 0-17 16,0 18-18-16,0 9 18 15,2 7 1-15,7-1 4 16,6 0-4-16,-3-7 4 16,-3-2-1-16,1-10 0 15,-1-2-1-15,-1-7-3 0,-2 0 0 16,-2-5 0-16,2 0-48 16,-2 0-64-16,-2-10-183 15</inkml:trace>
  <inkml:trace contextRef="#ctx0" brushRef="#br0" timeOffset="77309.3424">19057 9746 951 0,'0'0'11'0,"0"0"87"15,0 0-14-15,0 0-70 16,0 0-14-16,0 0-30 16,16-10-150-16,-16 10-499 15</inkml:trace>
  <inkml:trace contextRef="#ctx0" brushRef="#br0" timeOffset="79482.6191">19311 9999 508 0,'0'0'41'0,"0"0"117"16,0 0-62-16,0 0-31 15,0 0-27-15,0 0-4 16,0 0 16-16,-18-43-9 16,18 40 3-16,0 3-19 15,0 0-16-15,0 0-9 16,0 3-2-16,0 14-2 16,8 7 4-16,5 7 2 15,6 3 4-15,4-1-4 0,-2-3-1 16,3-6 1-16,-4 0-1 15,-1-7-1-15,-3-2 0 16,-6-2 1-16,-1-7-2 16,-1-1 2-16,-5-3-1 15,-3-2 2-15,0 0 0 16,0 0 6-16,0 0-2 16,0 0 3-16,0-12-6 15,0-5-2-15,3-4 0 16,0-4-1-16,0-5 0 15,3 3 0-15,2 2 0 16,1 1-2-16,4 2 2 0,-3 3 0 16,3-1 0-1,0 4-2-15,0 4 1 0,-4 2-6 16,1 6-35-16,-1 1-21 16,2 3-19-16,2 0-69 15,-4 0-148-15</inkml:trace>
  <inkml:trace contextRef="#ctx0" brushRef="#br0" timeOffset="80562.067">20038 10037 139 0,'0'0'388'15,"0"0"-333"-15,0 0 82 16,0 0-46-16,0 0-28 16,0 0-12-16,-94-37-9 15,73 37 8-15,3 0-33 0,-2 0 5 16,4 7 14-16,0 9-20 15,6 4-1-15,6 1-10 16,4-1-3-16,0-1 3 16,1-4-3-16,15-1 1 15,4-3-3-15,3-5 1 16,-2-6 2-16,3 0-2 16,-5 0-1-16,-4-3-42 15,0-8 20-15,-5-2 14 16,-4-3-11-16,-3-4 14 0,-3-1 1 15,0-1 4 1,0-2 1-16,0 4 0 0,-6 4 3 16,2 6 1-16,4 7 7 15,-3 3-3-15,3 0-9 16,0 7-7-16,0 13-3 16,9 6 10-16,4 1 0 15,4-1 2-15,3-1-1 16,6-4-1-16,-5-8 3 15,3-2-6-15,-5-6 5 16,-1-4-4-16,0-1 4 16,-6 0 1-16,-1 0-1 15,-2-13 2-15,-2-3 1 16,-4-8 1-16,0-1-6 16,-3-9 2-16,0-6-2 0,0-2-7 15,-9-9 0-15,1-4 6 16,-4-1 1-16,2 3 0 15,4 9 8-15,0 18-5 16,6 13 21-16,-3 9 1 16,3 4-24-16,0 0-1 15,0 17-11-15,9 17 9 16,4 14 2-16,3 10 4 16,-3 4 6-16,1-3 6 15,-2 1-12-15,2-11 3 16,-2-3-5-16,-5-6-2 15,-1-7 0-15,-2-7-1 0,-2-7 0 16,-2-4-54-16,0-8-54 16,0-7-106-16,0 0-252 15</inkml:trace>
  <inkml:trace contextRef="#ctx0" brushRef="#br0" timeOffset="81109.5184">20555 10092 558 0,'0'0'39'16,"0"0"13"-16,0 0 35 16,0 0-58-16,0 0-17 15,0 0 20-15,24 0 2 16,-17-3 5-16,0-2-8 16,-3-4-4-16,-1-1-6 15,-2-2 3-15,2-1-4 16,-1-1-13-16,-2-3-5 0,0-2 5 15,0-2 4-15,-2 0 7 16,-9 0 4-16,-3 1 13 16,2 5-3-16,-1 4-1 15,0 4-15-15,6 4 20 16,3 3-12-16,-1 0-16 16,1 4-6-16,-2 18-2 15,-3 9 5-15,5 5 4 16,1-3-5-16,3 1 8 15,0-5-2-15,10 0-3 16,5-6 0-16,1-3-5 16,1-3 2-16,0-5-3 15,2-5 0-15,0 1-1 16,0-6-2-16,-2-2-34 0,0 0-63 16,2-2-76-16,-5-13-120 15,-3-7-290-15</inkml:trace>
  <inkml:trace contextRef="#ctx0" brushRef="#br0" timeOffset="81578.7617">20746 9930 724 0,'0'0'12'0,"0"0"153"15,0 0-80-15,0 0-56 0,0 0-29 16,0 0 0-1,4 14 13-15,5 11 16 0,-1 5 13 16,0 2 7-16,-1-3-20 16,-3 0-16-16,1 0-4 15,-2-4-4-15,0-7-3 16,-3-5 0-16,0-6-1 16,0-3-1-16,0-4 2 15,0 0 4-15,0 0 7 16,0-3-3-16,0-14-3 15,0-2-7-15,0-9-1 16,0 3 0-16,0-3-1 16,0 0 2-16,6 5-2 15,7-1-7-15,1 4 8 16,-1 10-2-16,-1 1 1 0,-1 6 0 16,2 3-3-16,-3 0-3 15,5 8 3-15,2 13 5 16,-4 2-1-16,2 5 1 15,0 0-5-15,-6-2 5 16,0-2 2-16,-2-4-2 16,-1-3-2-16,-6-4-54 15,0-1-56-15,0-4-56 16,0-8-115-16,3 0-200 16</inkml:trace>
  <inkml:trace contextRef="#ctx0" brushRef="#br0" timeOffset="81891.3589">21135 9653 869 0,'0'0'17'15,"0"0"125"-15,0 0-87 16,0 0-52-16,0 0 8 15,0 0 17-15,48 113 7 0,-37-64 8 16,-4 0-10 0,2-2-9-16,-3-5-12 15,-2 2-4-15,2-8-5 0,-3-4-1 16,0-8-1-16,5-1 0 16,-5-6-1-16,-3-7-36 15,3-3-57-15,-3-4-53 16,0-3-81-16,0 0-23 15</inkml:trace>
  <inkml:trace contextRef="#ctx0" brushRef="#br0" timeOffset="82235.2974">21076 9990 662 0,'0'0'24'16,"0"0"156"-16,0 0-84 15,0 0-68-15,0 0-23 16,0 0 8-16,27-20 20 16,-13 18-1-16,4-2 2 15,5-2-5-15,3-2-4 16,3-3 1-16,4-4-13 15,-1 2-4-15,1-1-6 16,-1 5-2-16,-4-1-1 0,-3 3 0 16,-4 0 0-1,-6 7-2-15,-4 0-3 0,-3 0-28 16,-3 0-52-16,-5 4-43 16,0 9-72-16,-6-2-73 15</inkml:trace>
  <inkml:trace contextRef="#ctx0" brushRef="#br0" timeOffset="83747.6231">21291 10031 161 0,'0'0'33'0,"0"0"49"15,0 0-49-15,0 0-15 16,0 0-1-16,0 0 42 15,0 0 13-15,0 0-2 0,0-11-36 16,0 10-3-16,0-2 1 16,0 1 3-16,0-1-20 15,0 1 19-15,-3 0 1 16,0 1-11-16,3-2-8 16,0 3 26-16,0-3-8 15,0 3-3-15,0-1-7 16,0-1-2-16,-3 2 2 15,3-3 1-15,0 3 7 16,0 0-8-16,-4 0-3 16,4 0 1-16,0 0-10 15,0 0-12-15,0 0-2 16,0 0-9-16,0 17 6 0,0 5 5 16,0 10 1-16,0 2 1 15,4 6 0-15,2-3 3 16,-3-1 1-16,0-4-2 15,-1-5 0-15,0-1 1 16,-1-7-4-16,1-5 5 16,-1-6-4-16,1-6-1 15,-1-2 4-15,-1 0-2 16,2 0 1-16,-2 0-4 16,0 0 0-16,1 0-30 0,2 0-75 15,0-12-152 1,0-6-310-16</inkml:trace>
  <inkml:trace contextRef="#ctx0" brushRef="#br0" timeOffset="84998.6601">21292 10036 216 0,'0'0'51'0,"0"0"-10"15,0 0 30-15,0 0-20 16,0 0-32-16,0 0 14 15,-10-16 4-15,10 15 9 16,-4-1-12-16,4 1 8 16,-1 1-5-16,1-2-8 15,0 2-4-15,-2 0-5 16,-1-3 3-16,-1 3 2 16,-2 0-13-16,2-2 1 15,-1 0-1-15,4 2 11 16,-1-1-6-16,2 1 6 0,0-3-3 15,0 3 3-15,0 0 7 16,0 0-16-16,0 0-14 16,0 0 0-16,0 4-9 15,5 12 9-15,6 8 0 16,-2 5-1-16,1 7 1 16,-4-2-13-16,-1 2-94 15,-2 0-20-15,0-3-57 16,-3-10-105-16</inkml:trace>
  <inkml:trace contextRef="#ctx0" brushRef="#br0" timeOffset="85819.4831">22633 9861 317 0,'0'0'179'0,"0"0"-102"16,0 0 91-16,0 0-49 15,0 0-29-15,0 0-34 16,-104-48-22-16,66 48 13 16,1 0 10-16,0 2-13 0,10 5-29 15,7 3 1-15,8 2-16 16,8 2 0-16,4 3-10 15,0 2 10-15,16 6-1 16,10-3 3-16,3 1-3 16,3 2 1-16,-2 2-2 15,-4 0-6-15,-4-1 7 16,-6 1 0-16,-7-5-2 16,-6 2 3-16,-3-7 1 15,0-2-1-15,-12-4-3 0,-10-1 3 16,-5 0-1-1,-5-5 1-15,3-3-8 0,0-2 3 16,2 0 5-16,6-2-9 16,1-13-12-16,4 1-47 15,6-5-52-15,7 0-102 16,3-1-84-16</inkml:trace>
  <inkml:trace contextRef="#ctx0" brushRef="#br0" timeOffset="86297.1274">22918 9969 559 0,'0'0'9'0,"0"0"160"16,0 0-31-16,0 0-63 15,0 0-35-15,-87-21-5 0,69 23-15 16,-4 12 3-16,3 3-9 16,7 5 0-16,0 8-5 0,9-3-8 15,3 2 6 1,0-3-3-16,11 2-3 0,8-9 4 15,1-3-3-15,1-6 1 16,-1-3-2-16,1-7 0 16,-6 0-1-16,1 0 5 15,0-10 7-15,-5-7-6 16,-2-2-4-16,-5-5 7 16,-4-5-1-16,0 2-7 15,0-2 8-15,-12 0-6 16,-5 5-3-16,0 7-5 15,-2 8-5-15,7 6-20 16,-3 3-65-16,6 0-85 16,6 0-104-16</inkml:trace>
  <inkml:trace contextRef="#ctx0" brushRef="#br0" timeOffset="86876.0637">23024 9944 851 0,'0'0'6'0,"0"0"29"15,0 0-10-15,0 0-25 16,0 0 10-16,-3 89-5 16,3-55 6-16,8-2-1 15,5-5 14-15,-3-2-5 16,3-5 2-16,-2-9-3 16,2 0-3-16,-4-6-10 15,0-5-1-15,3 0 2 16,2 0-2-16,-2-5 2 15,2-12-6-15,-2-3-28 16,0-7 3-16,-1-3-1 0,-4-2 5 16,-2-4 2-16,-5-5 19 15,0 2 0-15,0 7 0 16,0 5 5-16,0 10 18 16,0 10 11-16,0 7 2 15,0 0-6-15,0 0-26 16,0 3-4-16,0 14 0 15,0 9 10-15,0 7 8 16,0 0 1-16,5-2-4 16,5-5-4-16,-4-1-10 15,5-1 4-15,-3-7-4 16,-1-2-1-16,-1 2 0 16,1-8-3-16,-3-2-53 0,-1-2-45 15,-2-2-94-15,1-3-89 16</inkml:trace>
  <inkml:trace contextRef="#ctx0" brushRef="#br0" timeOffset="87313.95">23347 9894 651 0,'0'0'21'0,"0"0"140"16,0 0-76-16,0 0-62 16,0 0-1-16,0 0 6 15,82 37 11-15,-64-12 4 16,0 2 7-16,0 1-11 16,-4-6-12-16,-4-2-11 15,0-4-8-15,-2-1-2 16,-2-6-5-16,-3-1 0 15,-2-3-1-15,-1-5 0 16,0 0 1-16,0 0 4 16,0 0 1-16,0-5 7 15,-6-7-4-15,-1-8-8 16,-1-4 3-16,1-4-4 0,6-6-1 16,1 4 1-1,0 1-1-15,0 2 0 0,7 4-1 16,5 3-3-16,1 1-6 15,5 6-15-15,1-3-17 16,3 4-32-16,0 1-47 16,-1-3-140-16,-8 2-257 15</inkml:trace>
  <inkml:trace contextRef="#ctx0" brushRef="#br0" timeOffset="87673.6066">23964 9779 669 0,'0'0'11'0,"0"0"95"16,0 0 0-16,0 0-52 16,0 0-23-16,-87 29-5 15,73-9-4-15,4 3 6 0,5 1 0 16,1 1-10-16,4 2 1 16,0-3-5-16,4 2 0 15,8-6-9-15,2-1-3 16,1-4 0-16,0-3-2 15,1-5 0-15,3 0-35 16,3-7-73-16,0 0-73 16,-2-4-114-16</inkml:trace>
  <inkml:trace contextRef="#ctx0" brushRef="#br0" timeOffset="88189.7073">24174 9941 632 0,'0'0'82'16,"0"0"-44"-16,0 0 64 15,0 0-23-15,0 0-45 16,0 0-16-16,85 3 14 16,-69-3 8-16,-5 0 0 15,-2 0-5-15,-2-5-6 16,-3-3-2-16,1 1-10 15,-2-3-7-15,-2-2-4 16,-1-2-3-16,0-2 0 16,0-2-3-16,0-4 0 15,-9-4 0-15,-2 2 2 16,0-1 1-16,0-3 3 0,0 9-5 16,2 6 3-16,3 5 7 15,0 4 13-15,2 4-17 16,-4 0 3-16,-3 12 4 15,-3 10-12-15,-2 11 2 16,0 4 4-16,4 2 3 16,3-3 3-16,5-3-3 15,4-2 1-15,0-1-1 16,3-1-1-16,10-2-1 16,8-1 2-16,0-6-2 15,6-1-1-15,3-3-3 16,4-5-1-16,3-5-1 0,7-5 1 15,2-1-4-15,-5 0-41 16,0-12-96-16,-8-7-137 16,-11-6-362-16</inkml:trace>
  <inkml:trace contextRef="#ctx0" brushRef="#br0" timeOffset="116290.7471">22074 5399 114 0,'0'0'123'0,"0"0"-84"15,0 0 54-15,0 0-52 16,0 0-16-16,0 0-7 16,0 0 4-16,1-13 6 15,1 13 1-15,-1-1-5 16,-1 1 15-16,2 0 11 15,-2-2-9-15,1 1-4 16,-1-1-13-16,0 0-2 16,2-1 5-16,-2 3 1 15,0-2 22-15,0 2-5 16,0-1-15-16,0 1-11 16,-2 0 11-16,-5 0-20 0,-7 0 1 15,-2 0 3-15,1 0 6 16,-2 6 14-16,7 1-5 15,0 3-17-15,4 1-4 16,0 6-6-16,3 4-1 16,3 0-1-16,0 3 0 15,0-2 1-15,6-2-1 16,7-1 3-16,3-4-3 16,4-4 1-16,2 1 1 15,2-5 1-15,1-2-3 16,2-1 0-16,2 1 3 15,-9-2-3-15,-3 2-1 16,-2-2 1-16,-9 0 0 0,-3 3-8 16,-3-1 1-1,0 2 7-15,0 3 1 0,-6 2 0 16,-12-1 0-16,-4-2 7 16,-8 1-6-16,-5 1-2 15,0-5 1-15,-4 0-1 16,3 2 0-16,3-6-8 15,8 2-37-15,7-2-42 16,9-2-49-16,3 0-67 16,6 0-66-16</inkml:trace>
  <inkml:trace contextRef="#ctx0" brushRef="#br0" timeOffset="116799.2284">22376 5344 615 0,'0'0'40'0,"0"0"162"16,0 0-87-16,0 0-48 16,0 0-9-16,0 0 5 15,-6-64-7-15,6 64-13 16,0 0-14-16,0 0-11 15,0 6-18-15,0 16 0 16,0 11 3-16,0 9 23 16,0 3-10-16,2-1-7 15,4-2 1-15,0-5-4 0,3-2-3 16,-6-4 2 0,0-8-4-16,-2-2-2 0,-1-7 1 15,0-2-1-15,0-3-5 16,0 2 4-16,0-3-4 15,-4-2-72-15,-2-3-49 16,-5-3-50-16,4 0-92 16,1 0-163-16</inkml:trace>
  <inkml:trace contextRef="#ctx0" brushRef="#br0" timeOffset="117917.2682">22267 5567 507 0,'0'0'73'0,"0"0"41"16,0 0 61-16,0 0-117 16,0 0-48-16,0 0-8 15,-4-13 8-15,17 13 0 16,10-3 3-16,-1-1-6 15,10-1 0-15,0 3 2 16,5-1-8-16,-2 0-1 16,-2-1 1-16,-2-1 3 15,-4-2-4-15,-4 0 0 16,-4-1 1-16,-2-3-1 16,-1 0 1-16,-5-3-1 0,0 2 0 15,-4 1 0-15,-2 1 2 16,-5 0 0-16,0 2-2 15,0 1-3-15,-3 0 3 16,-8 0 3-16,-1 4 6 16,1 3-4-16,-5 0 2 15,2 0-1-15,2 3 3 16,-5 8-2-16,4 6 5 16,1 4 0-16,5 2-1 15,0 4 7-15,7 2 0 16,0 2-1-16,2 0 0 0,14-4-8 15,2-3 14 1,6-4-11-16,1-5 5 0,2-4-6 16,1-3-1-16,0-5-8 15,-1-3 0-15,-4 0-2 16,3 0-5-16,-7-13-42 16,1-1-19-16,-4-6-18 15,-6 0-5-15,-1-6 41 16,-5 0 5-16,-4-3 13 15,0 1 27-15,0 3 3 16,0 3 27-16,-4 2 22 16,0 6 18-16,1 3 2 15,1 7 15-15,2 3-25 16,0 0-16-16,0 1-16 16,0 0-18-16,0 0-9 0,0 9 2 15,0 13-1 1,0 9 24-16,0 5-2 15,3 1 6-15,2 5-9 16,-2-2-2-16,1-3-4 16,1-3-5-16,-2 0 0 15,0 0 0-15,-2-1-1 16,2-5-5-16,-3-3 1 16,2 0 0-16,-2-6-4 15,0-7 0-15,0-1 0 16,0-5-1-16,0-6-14 0,0 0-34 15,-2 0-32-15,-2-7-22 16,-6-13-18-16,5-9-4 16,2-4-15-16,3 1 31 15,-2-2 37-15,2-2 52 16,-1 0 20-16,-1 0 1 16,2-3 19-16,0-2 44 15,0 1 2-15,0 6-5 16,0 6 22-16,0 6-34 15,5 0 7-15,7 10-21 16,-2 0-17-16,5 5-6 16,-2 4-3-16,0 3-9 0,1 0 3 15,0 5-3-15,1 15 0 16,-3 0 3-16,-2 3-1 16,-4-3-2-16,-6-3 0 15,0-2 3-15,0 1-2 16,-6-4 2-16,-13 3 1 15,-8-5-4-15,-3-3-64 16,-3-3-45-16,3-4-98 16,3 0-121-16</inkml:trace>
  <inkml:trace contextRef="#ctx0" brushRef="#br0" timeOffset="118698.6864">23270 5531 692 0,'0'0'9'0,"0"0"101"16,0 0-49-16,0 0-50 15,0 0 7-15,0 0-13 16,67-20-1-16,-51 12 4 0,-1 1 1 15,-3 0-3 1,-2 0 1-16,-2-1 0 0,-4-2-2 16,0-1 1-16,-1-3-1 15,-3-1 1-15,0 0-4 16,0-4 28-16,-10-1-9 16,1-1 27-16,-1 3-7 15,1 3-6-15,3 4 3 16,5 6-6-16,-2 4-10 15,3 1 6-15,0 0-24 16,0 0-4-16,0 6-15 16,0 16 15-16,7 9 6 0,4 6 4 15,-2 1-1-15,1-1 0 16,-2 2 0-16,-2-6-7 16,-2-1 2-16,-4-2-2 15,0-5-1-15,0-1-1 16,0-6 3-16,0-2-3 15,-1-4-4-15,-4-4 4 16,4-2-43-16,-6-3-46 16,0 0-60-16,0-3-30 15,-1 0-121-15,2 0-173 16</inkml:trace>
  <inkml:trace contextRef="#ctx0" brushRef="#br0" timeOffset="119026.8446">23288 5721 423 0,'0'0'30'15,"0"0"131"-15,0 0-43 16,0 0-69-16,0 0 1 16,0 0-3-16,-3 0 2 15,3 0-1-15,0 0 1 16,0 0-21-16,0 0 0 15,1 0-8-15,12 0 12 16,7 0-3-16,5 0-9 0,5-2-4 16,2-4 0-1,-3 0-4-15,1-1-5 0,-2 2 1 16,-4 1 8-16,-7 0-7 16,-4 4-1-16,-8-2-1 15,-2 0-4-15,-3 1-3 16,0-1-2-16,1 1-2 15,1-1-64-15,4-1-46 16,0-3-145-16,1-5-156 16</inkml:trace>
  <inkml:trace contextRef="#ctx0" brushRef="#br0" timeOffset="119370.5752">23954 5465 658 0,'0'0'88'0,"0"0"54"15,0 0-9-15,0 0-76 0,0 0-41 16,0 0-15-16,0-7-2 16,0 7-4-16,0 0-55 15,0 0-64-15,-1 0-164 16,-10 0-223-16</inkml:trace>
  <inkml:trace contextRef="#ctx0" brushRef="#br0" timeOffset="119604.9762">23948 5696 485 0,'0'0'39'0,"0"0"116"0,0 0-28 15,0 0-55-15,0 0-33 16,0 0-14-16,17 3-18 16,-10-2-7-16,-2-1-102 15,-5 0-191-15</inkml:trace>
  <inkml:trace contextRef="#ctx0" brushRef="#br0" timeOffset="123403.0504">24675 5409 632 0,'0'0'35'0,"0"0"149"15,0 0-73-15,0 0-31 16,0 0-21-16,0 0-13 15,0 0-10-15,0 0-14 16,-13-41-10-16,13 41-12 16,0 7-9-16,-2 20 9 15,2 7 1-15,0 11 17 16,0 2-7-16,0 1-8 0,0-1 0 16,0-4-1-16,3-5 2 15,1-6-4-15,1-5 0 16,-4-8 1-16,2-2-1 15,-3-8 0-15,0-4 1 16,0-5 0-16,0 0 3 16,0 0 5-16,0 0 5 15,0-8 10-15,0-12-3 16,0-7-18-16,-7-7-2 16,-2-8 1-16,2-6-2 15,-3-5-1-15,4-3 1 16,5 3 1-16,1 1-1 15,0 5-4-15,3 5-5 0,11 2 9 16,3 6 5-16,1 5-5 16,5 4-1-16,-1 6-2 15,2 2 4-15,-2 7-3 16,1 3 0-16,-1 7 0 16,-1 0-12-16,-2 16 4 15,1 9 3-15,-5 5 2 16,-5 3 5-16,-6-1-3 15,-4-1-2-15,0-2 1 16,-4-3-7-16,-12-3-9 16,-5-4 2-16,1-5 15 15,1-4 2-15,4-6-4 0,2-2 5 16,4-2-1-16,3 0-1 16,-3 0-4-16,6-8-13 15,1-3 14-15,2 6 1 16,0 1 2-16,0 2-6 15,0 2 2-15,0 2 5 16,6 16-5-16,8 7 6 16,1 3 3-16,2 2 0 15,3-2-3-15,-1-5 4 16,4 0-2-16,-3-5-1 16,0-4 0-16,-2-3-1 15,-5-1-1-15,1-3-33 16,-8-2-142-16,-3-4-110 0,-3-1-159 15</inkml:trace>
  <inkml:trace contextRef="#ctx0" brushRef="#br0" timeOffset="123871.8076">25082 5610 587 0,'0'0'30'0,"0"0"46"16,0 0 24-16,0 0-37 0,0 0-31 16,0 0 0-16,58-29 9 15,-50 22 0-15,-1 1 2 16,-6 2 1-16,3-3-10 15,-4 0-10-15,0-1-10 16,0-4-8-16,0 0-6 16,0 0 7-16,-12 0 4 15,0-1 2-15,0 2-1 16,-2 2 14-16,5 4-14 16,2 2 20-16,4 3-26 15,-1 0 5-15,-1 0-11 16,1 21-1-16,-1 5 1 15,4 9 3-15,1 1 1 0,0-1 18 16,13-4-9 0,6-5-4-16,5-4-2 0,0-5-3 15,-1-3-2-15,0-6-1 16,0-2-1-16,-4-4-1 16,1-2-85-16,-4 0-50 15,-4-6-80-15,-5-13-282 16</inkml:trace>
  <inkml:trace contextRef="#ctx0" brushRef="#br0" timeOffset="124824.9431">25364 5487 635 0,'0'0'15'0,"0"0"159"16,0 0-73-16,0 0-64 15,0 0-25-15,0 0-4 16,46-42 4-16,-30 61 8 16,0 6 4-16,-2 3 13 15,-3 3 2-15,-2 2-18 16,-3-4-13-16,-2-2-1 0,-4-5-6 16,0-7-1-16,0-4 1 15,0-4-1-15,0-3 0 16,-1-1 0-16,-8-3 14 15,3 0 3-15,0-3-1 16,0-11-1-16,-1-5-4 16,2-7 0-16,5-4-4 15,0 1-6-15,0-1 0 16,2 5 1-16,9 3 8 16,3 5-10-16,1 7 0 15,0 1 0-15,-1 5-1 16,0 4 0-16,-2 0-1 15,1 0-1-15,2 6-4 0,2 11 6 16,3 3 1-16,-1 1 5 16,1 4-4-16,-3-4-1 15,-4 1-1-15,-4-3 1 16,-4-4 0-16,-5-2-3 16,0-4 1-16,0-1 1 15,-2-2-1-15,-5-3 2 16,1-3 7-16,0 0 5 15,-2 0-1-15,2 0 5 16,2-17 3-16,-1-8-10 16,5-4-5-16,0-5 1 15,0 1-5-15,5 3 1 0,7 6-6 16,1 8 6 0,1 6-1-16,-3 6 0 0,2 4-4 15,3 0-4-15,-3 9-1 16,5 12 4-16,-4 3 4 15,2-1 2-15,-1 3-2 16,0-3 1-16,-5-2-1 16,-1-2-20-16,-4 0-62 15,-4-2-70-15,-1-6-128 16,0-5-259-16</inkml:trace>
  <inkml:trace contextRef="#ctx0" brushRef="#br0" timeOffset="125309.3239">26159 5450 679 0,'0'0'10'15,"0"0"167"-15,0 0-71 16,0 0-49-16,0 0-30 0,0 0-5 16,-101-11-6-16,81 37 7 15,2 4 11-15,11 0-14 16,5-4-3-16,2-3-1 15,0-2-13-15,8-4 0 16,6-6-1-16,2-2 2 16,3-5 7-16,-2-4-10 15,0 0 2-15,-2 0 10 16,2-4-5-16,-4-11-3 16,-1-2 3-16,-3-2-5 15,-6-1 2-15,-3-1-1 16,0-1-4-16,-2 2-3 15,-10 0-28-15,-5 3-39 0,-4 4-55 16,-2 4-85-16,1-2-193 16</inkml:trace>
  <inkml:trace contextRef="#ctx0" brushRef="#br0" timeOffset="125996.9474">26427 5349 776 0,'0'0'2'16,"0"0"155"-16,0 0-30 15,0 0-27-15,0 0-56 16,0 0-37-16,-4-36-7 16,4 55-5-16,12 12 5 15,0 6 23-15,6 4-8 16,1-3 2-16,5-1-3 15,1-6-6-15,-2-4-3 16,-5-6-3-16,-2-7-1 16,-7-6 0-16,-6-4 0 15,-1-2 2-15,-2-2 0 16,0 0 8-16,0 0 4 0,1-3 9 16,-1-11-9-16,3-7-14 15,-2-3 2-15,2-6-3 16,0-2 2-16,0-3-1 15,0-1 0-15,0 3 3 16,2 8-2-16,-1 4 3 16,2 7 0-16,0 3-5 15,0 3-3-15,-1 2 1 16,1 1-14-16,1 3-62 16,0-1-43-16,1 0-63 15,3-3-85-15,-4-5-288 16</inkml:trace>
  <inkml:trace contextRef="#ctx0" brushRef="#br0" timeOffset="126559.4604">26884 5547 710 0,'0'0'8'0,"0"0"82"16,0 0-1-16,0 0-58 16,89-36-11-16,-74 28 0 15,-3 0 18-15,-1 0-9 16,-7 0 22-16,1 3-4 15,-4-2-7-15,1-4-14 16,-1 3 5-16,-1-4-19 16,0 1-2-16,0 0-3 15,-7-3-2-15,-7 0-5 16,-4-2 2-16,-2 2 9 16,3 4 2-16,1 2 4 15,5 4 6-15,4 2 16 16,1 2-25-16,-2 0-11 0,-2 20-2 15,-3 10-1 1,0 7 15-16,6 3-1 0,4-1-1 16,3-3 7-16,0-3-8 15,1-4-6-15,13-5 5 16,5-5-6-16,8-7-2 16,4-3 4-16,7-6-2 15,5-3 4-15,2 0-3 16,0-4-6-16,-2-11 2 15,-4 0-2-15,-5-1-3 16,-6 3-14-16,-9-1-6 16,-8 4-29-16,-11 4-48 15,0 3-67-15,-14-3-246 16</inkml:trace>
  <inkml:trace contextRef="#ctx0" brushRef="#br0" timeOffset="127856.7477">27953 5433 281 0,'0'0'427'15,"0"0"-398"-15,0 0 155 16,0 0-55-16,0 0-53 16,0 0-66-16,0 0-1 15,0 9-7-15,2 33 28 0,1 5 0 16,1 0 1 0,1-4-11-16,-1-5-7 0,1-7-10 15,-2-9 1-15,0-8-2 16,-2-2 0-16,-1-7 3 15,0-3-4-15,0-2 5 16,0 0 5-16,0 0 23 16,0-13 18-16,0-10-41 15,0-9-11-15,-3-6 1 16,-1-10-1-16,-1-6 1 16,5-8-1-16,0-1 0 15,0 3 2-15,0 7-4 16,12 4 2-16,3 12-4 15,3 6 3-15,1 2 2 0,2 8-1 16,2 4 1-16,0 4-1 16,-1 6 0-16,-2 4 0 15,0 3-2-15,-4 0 0 16,-1 12-6-16,-1 12 0 16,-6 3 4-16,-3 6 1 15,-5-1-4-15,-3-2 3 16,-20 0-13-16,-6-2-30 15,-6-5 32-15,5-8 12 16,4-6-17-16,8-6 20 16,7-3 0-16,4 0 7 15,2 0-4-15,1 0-3 16,4 0-1-16,0 0-2 0,0 0-1 16,0 0-8-16,0 1-9 15,0 10 10-15,9 5 9 16,3 7 2-16,4 4 2 15,4-1-1-15,7-1-1 16,5-1-1-16,4-4-2 16,3-3 2-16,-3-4-3 15,-5 0 3-15,-4-2-51 16,-8-3-90-16,-2-1-61 16,-8 0-116-16</inkml:trace>
  <inkml:trace contextRef="#ctx0" brushRef="#br0" timeOffset="128450.5414">28513 5444 821 0,'0'0'19'0,"0"0"159"16,0 0-94-16,0 0-84 15,0 0 13-15,0 0-13 16,-5 48 41-16,5-19 5 16,0 1-7-16,0 3-2 15,0-2-2-15,0-2-15 16,0 1-7-16,0-4-6 16,0 0-6-16,0-3 1 15,0-5-1-15,0-6 0 16,0-5 2-16,2-4-1 15,-2-3-2-15,0 0 0 0,1 0 1 16,2 0-1-16,3 0-1 16,3 0 1-16,3 0 5 15,6 0 0-15,4 0-1 16,-1-7 3-16,3 0-5 16,-3 0-2-16,-5 1 1 15,1-1 5-15,-7 2-6 16,-1 1 0-16,0 1 1 15,-1 1-1-15,-2-1-1 16,-3 1 1-16,1 2-6 16,-2 0-80-16,0 0-85 15,1 0-49-15,0-6-60 16,0-5-272-16</inkml:trace>
  <inkml:trace contextRef="#ctx0" brushRef="#br0" timeOffset="128653.6381">29027 5660 539 0,'0'0'311'16,"0"0"-259"-16,0 0 36 0,0 0-64 15,0 0-24 1,0 0-111-16,0 0-177 0</inkml:trace>
  <inkml:trace contextRef="#ctx0" brushRef="#br0" timeOffset="130935.1424">29748 5363 639 0,'0'0'10'0,"0"0"70"16,0 0 29-16,0 0-27 15,0 0-51-15,0 0-23 16,0 0-8-16,-9 6 4 16,-3 20 35-16,-2 8 11 15,-5 2-14-15,-1 2-6 16,-3 1-10-16,0-2-5 16,3 1-8-16,0-6 1 15,4-6-5-15,2-5 1 16,1-1 1-16,5-7-5 15,4-6 2-15,1 0-2 0,3-4 0 16,0-3 1-16,-2 0 1 16,-1 0 1-16,-2-1 5 15,-1-11-8-15,1-5-3 16,4-3-5-16,1-1 8 16,0-5 0-16,0-3-1 15,0-5 0-15,4 2-4 16,8-2 5-16,-3 3-2 15,0 0 1-15,-1 1 1 16,0 1 0-16,0 0 1 0,-1 1-1 16,1 2 0-1,2 1 1-15,-4 5 2 0,-1 3-1 16,-4 4 1-16,-1 4 3 16,0 4 0-16,0 1 1 15,0 1-4-15,0 1-3 16,-3 2 2-16,-11 0-6 15,-6 7 3-15,-7 15 1 16,0 7 3-16,3 6 2 16,8 3-1-16,10-1 0 15,6 2 0-15,10 1 3 16,23-6 0-16,13-3-3 0,7-2 0 16,3 0-3-1,1-2-1-15,-3-2 0 0,-11-2-1 16,-12 1-20-16,-16 2-79 15,-15 2-78-15,-5-2-134 16</inkml:trace>
  <inkml:trace contextRef="#ctx0" brushRef="#br0" timeOffset="159171.0232">30629 5400 178 0,'0'0'167'0,"0"0"-122"16,0 0 67-16,0 0-47 16,0 0-21-16,0 0-10 15,0 0 9-15,6-30 10 16,-6 28-10-16,0 0 0 16,0 2 3-16,0-3-14 15,0 1-12-15,0-1 4 16,0 0-17-16,-7 0-5 15,-5 1 0-15,-3 2 13 16,-4 0 3-16,-2 0 10 16,-2 3 5-16,6 5-11 15,4 1-1-15,4-1-15 16,5 0-2-16,2 1-2 0,2-1-2 16,0 1 2-16,5 2-4 15,12 2 5-15,6-1-2 16,3 4 7-16,2 1-4 15,-1 1-3-15,-5-1 0 16,-1 1-2-16,-9-2 1 16,-2-2-3-16,-8 0 1 15,-2 1 0-15,-3 2 0 16,-21 0 3-16,-1-1-1 16,-3-5 4-16,-1-2 1 15,4-4 1-15,2-5-3 16,2 0 0-16,4 0 2 0,2-8-5 15,2-6-38-15,5-5-65 16,0-1-106-16,7-2-106 16</inkml:trace>
  <inkml:trace contextRef="#ctx0" brushRef="#br0" timeOffset="159765.0774">30847 5135 429 0,'0'0'315'0,"0"0"-267"15,0 0 110-15,0 0-67 16,0 0-44-16,0 0-34 16,0 0-7-16,0-6-6 15,0 12-6-15,0 17 6 16,3 15 27-16,3 7 11 16,0 5-13-16,-3 5-6 15,1-1-2-15,-2-1-6 16,-1-6-1-16,-1-5-5 15,0-8-3-15,0-6-1 0,0-5 2 16,0-7-2-16,0-6 0 16,0-6 4-16,0-4 2 15,0 0-1-15,0 0 6 16,0 0 24-16,0-3 13 16,0-14-31-16,0-7-17 15,0-3-1-15,9 0 0 16,3-1-3-16,2 6 2 15,2 4-1-15,1 2-1 16,-1 5-1-16,-1 6 1 16,0 5 2-16,0 0-5 15,-1 8 0-15,2 14-1 16,-2 0 5-16,0 4 1 0,-1-2 2 16,-4 3-2-16,-1-3-12 15,-2-2-49-15,-3-3-59 16,-3-4-64-16,0-6-187 15</inkml:trace>
  <inkml:trace contextRef="#ctx0" brushRef="#br0" timeOffset="160281.1916">31447 5474 566 0,'0'0'20'16,"0"0"80"-16,0 0 28 16,0 0-40-16,0 0-32 15,-94-49-4-15,70 49-17 0,-1 6-4 16,2 11 6 0,2 5-5-16,5 4-12 0,7 3 4 15,6-3-10-15,3 1-2 16,0-5 0-16,16-2-9 15,5-8 3-15,3-3 1 16,0-4-5-16,0-5 6 16,-2 0 0-16,0-6 0 15,-5-10 4-15,-2-4-7 16,-5-3 4-16,-1-4 7 16,-4 1-2-16,-4-6-5 15,-1 6-7-15,0 1-2 0,0 11-3 16,0 4-31-16,-8 5-57 15,-8 5-128-15,-4-4-381 16</inkml:trace>
  <inkml:trace contextRef="#ctx0" brushRef="#br0" timeOffset="161015.9772">31611 5389 805 0,'0'0'9'16,"0"0"50"-16,0 0 38 16,80-14-43-16,-56 31-25 15,1 11 11-15,-5 5 9 16,-4-2-14-16,-4 2 3 0,-7-5-15 15,-5-2-14-15,0-2 0 16,0-7-4-16,-6-5 3 16,-2-4 1-16,-2-6 0 15,3-2 6-15,-3 0-2 16,1-5 4-16,2-15-2 16,1-4-12-16,3-7 1 15,3 0-4-15,0-1 1 16,2-1-1-16,12 4 0 15,0 4-2-15,5 3-2 16,-1 1 3-16,5-1-4 16,0 3 0-16,-2 2 2 15,0-3 0-15,0 3 3 0,-2 1 0 16,-5 7 0-16,-3 5 1 16,-4 0-2-16,-4 4 1 15,1 0-6-15,-1 10-6 16,2 14 4-16,1 8 8 15,-2 4 1-15,0 4-1 16,1-1 10-16,-2 0-1 16,-1-3 0-16,-1-4-1 15,-1-3-5-15,0-8-2 16,0-1-1-16,0-7 0 16,0-2 0-16,0-3-1 15,-3-2-43-15,-5-6-70 0,-3 0-45 16,-3 0-116-16,1-14-260 15</inkml:trace>
  <inkml:trace contextRef="#ctx0" brushRef="#br0" timeOffset="161250.6119">31830 5534 479 0,'0'0'383'16,"0"0"-320"-16,0 0 100 15,0 0-106-15,91-42-27 16,-40 29-11-16,2 1 11 16,-5 0 4-16,-8 2-3 0,-4 1 6 15,-7 2-12-15,-4 3-9 16,-7 3-7-16,-6 0-7 16,-6 1-2-16,-5 0-4 15,-1 0-61-15,0 0-129 16,-16 1-69-16,-7-1-436 15</inkml:trace>
  <inkml:trace contextRef="#ctx0" brushRef="#br0" timeOffset="162813.8957">24739 6565 844 0,'0'0'3'0,"0"0"76"16,0 0 82-16,0 0-52 15,0 0-22-15,0 0-33 16,-31-62-27-16,31 62-27 15,0 9 0-15,0 24 0 16,7 10 17-16,5 9 12 16,1 4-9-16,0 2-4 0,-2-2-5 15,-2-7-6-15,0-1-4 16,-1-7 0-16,-2-5 0 16,-3-6 0-16,-2-7-1 15,1-7-2-15,-2-7 1 16,1-3-28-16,-1-3-54 15,0-3-91-15,0-12-5 16,-1-19-250-16</inkml:trace>
  <inkml:trace contextRef="#ctx0" brushRef="#br0" timeOffset="163032.6473">24748 6509 730 0,'0'0'32'16,"0"0"147"-16,0 0-85 15,0 0-57-15,80-56-20 16,-41 60 3-16,-1 15 5 16,-3 8-3-16,-11 1-10 15,-7 2-5-15,-10 1-4 16,-7 1 2-16,0-3-5 16,-17 0 2-16,-11-7-2 15,-5-2 0-15,-4-7-24 16,5-10-41-16,2-3-9 15,3 0-40-15,10-22-107 16,7-6-160-16</inkml:trace>
  <inkml:trace contextRef="#ctx0" brushRef="#br0" timeOffset="163642.0343">25376 6654 494 0,'0'0'64'0,"0"0"70"15,0 0 31-15,0 0-37 16,0 0-23-16,0 0-40 15,-55-50-16-15,34 53-22 0,1 14-8 16,0 5 0-16,4 3-1 16,6 6-5-16,7-3-3 15,3 1 2-15,0-5-2 16,15-2-7-16,6-6 1 16,6-5-1-16,0-7 1 15,1-2-3-15,-3-2 7 16,-2-2-2-16,-7-12 0 15,-4-1-2-15,-5-4 4 16,-3 0-4-16,-4-4-1 16,0-3-3-16,-4 0-1 15,-10 3-5-15,-3 5-16 0,-1 6-17 16,3 9-21 0,1 3-94-16,3 0-50 0,5 0-109 15,4 0-262-15</inkml:trace>
  <inkml:trace contextRef="#ctx0" brushRef="#br0" timeOffset="163892.0354">25568 6595 701 0,'0'0'239'0,"0"0"-161"16,0 0 56-16,0 0-76 15,0 0-31-15,0 0 20 16,30 61 4-16,-20-35-16 0,-1 2-4 16,-2-1-20-16,0-4-3 15,0 0-3-15,-4-4-3 16,0-3-2-16,-1-2 2 16,1-4-2-16,-3-3-14 15,1-1-55-15,-1-3-85 16,0-3-76-16,-1 0-136 15</inkml:trace>
  <inkml:trace contextRef="#ctx0" brushRef="#br0" timeOffset="164095.1877">25553 6462 943 0,'0'0'15'0,"0"0"136"16,0 0-46-16,0 0-51 15,0 0-44-15,0 0-10 16,26-56-31-16,-26 56-168 16,-14 0-305-16</inkml:trace>
  <inkml:trace contextRef="#ctx0" brushRef="#br0" timeOffset="164907.8043">25816 6653 809 0,'0'0'19'16,"0"0"44"-16,0 0 26 16,0 0-52-16,0 0-25 15,0 0 1-15,94-49 4 16,-78 69 4-16,2 9 19 15,-6 4-4-15,-3 2-6 16,-3-2-9-16,-3-4-12 16,-2-7-1-16,-1-5-4 15,0-7-1-15,0-3 1 16,0-4-1-16,0-3 7 0,0 0 13 16,-4-4 31-16,-5-14-36 15,2-11-10-15,2-5-6 16,2-3 2-16,3-1-4 15,0 1 0-15,0 6-1 16,9 5 0-16,6 12-2 16,1 4-1-16,5 9 0 15,0 1-3-15,5 4 3 16,-1 16-1-16,2 5 5 16,-5 1-1-16,-2 1 1 15,-4-1-1-15,-7 1-6 16,-3-2-52-16,-3-2-73 15,-3-3-23-15,0-9-119 16,0-6-108-16</inkml:trace>
  <inkml:trace contextRef="#ctx0" brushRef="#br0" timeOffset="165204.7571">26339 6366 936 0,'0'0'54'16,"0"0"39"-16,0 0 97 15,0 0-110-15,0 0-71 0,0 0-8 16,30 25 21-16,-18 12 7 16,0 7 1-16,-3 1-7 15,-3-3-11-15,-1 1-7 16,-2-4-2-16,-3-4 0 15,0-7-2-15,0-3-1 16,0-4-10-16,0-5-42 16,-5-5-49-16,-3-5-94 15,-3-6-84-15,-3 0-198 16</inkml:trace>
  <inkml:trace contextRef="#ctx0" brushRef="#br0" timeOffset="165704.7573">26176 6665 39 0,'0'0'815'0,"0"0"-797"16,0 0 139-16,0 0-82 16,0 0-54-16,0 0-19 15,61-44 2-15,-23 34 3 16,4-4-6-16,-2-1 4 15,5 1-1-15,-3 0-4 16,-2 1 4-16,2 0 0 16,-5 0-3-16,-7 1 2 0,-6 4-2 15,-8-1 4 1,-5 4-4-16,-7 0 18 0,-4 0 6 16,0 3-6-16,-1 0-19 15,-20 2-2-15,-4 0 2 16,-5 3 1-16,-2 10 0 15,7 2 5-15,4-1 4 16,8 2-3-16,8-1-7 16,5 0 0-16,0-5 0 15,24 6 0-15,9-5 1 16,4 1 1-16,6-1 2 16,-4-1-1-16,-6 2-3 15,-8-2 0-15,-8-3 1 16,-7 1-2-16,-7 1 1 15,-3-1-5-15,0 4 5 0,-18 4-1 16,-8-2-4 0,-9 2-20-16,-2-2-63 0,-1-5-25 15,3-6-71-15,3-3-162 16</inkml:trace>
  <inkml:trace contextRef="#ctx0" brushRef="#br0" timeOffset="166846.2039">26468 6656 226 0,'0'0'41'16,"0"0"71"-16,0 0-36 15,0 0-23-15,0 0 5 16,0 0 5-16,0 0 5 15,4-8-7-15,-4 6-6 16,0 2-6-16,0 0-14 16,0 0-12-16,0 0-5 15,0 0 6-15,0 0-6 16,0 0 0-16,0 0 8 0,0 0 1 16,0 0-4-1,-4 0 2-15,2 0-2 0,1 0 0 16,-1 0 10-16,2 0-9 15,0 0-5-15,0 0 2 16,0 0-3-16,0 0-1 16,0 0-8-16,0 6-9 15,0 12 1-15,0 11 10 16,0 5 7-16,0 7-5 16,0 0 2-16,0 2 5 15,0-4-10-15,0-3 0 16,0-5-3-16,0-4-4 15,2-7-2-15,-2-3 2 0,1-8-2 16,-1-4 0 0,0 0-1-16,0-4 0 0,2-1-15 15,-2 0-40-15,1 0-69 16,-1-6-129-16,0-13-413 16</inkml:trace>
  <inkml:trace contextRef="#ctx0" brushRef="#br0" timeOffset="168206.7333">27361 6578 594 0,'0'0'26'0,"0"0"126"16,0 0 25-16,0 0-72 16,0 0-20-16,0 0-51 15,0 0-27-15,-9-58-7 16,5 87 0-16,-2 10 23 16,-3 11-5-16,1-1 5 15,-1-4-5-15,0-3-9 16,-1-4-2-16,4-11-5 15,0-3-1-15,1-9 0 16,4-8 0-16,-1-4 3 0,2-3-3 16,0 0 8-16,0-3 6 15,0-14-2-15,0-7-11 16,0-7-1-16,0-3 0 16,0-8 0-16,3-7-1 15,7-3 4-15,2 0-4 16,2 5-1-16,0 8 1 15,1 10 10-15,-3 10 3 16,-2 8-4-16,-4 5-1 16,0 6-5-16,2 0-3 0,2 14-3 15,2 11 3-15,0 9 8 16,0 6 5-16,-3 2-8 16,1 1-2-16,0-3-2 15,0-1-1-15,-3-6 0 16,2-2 3-16,-5-8-3 15,1-3 0-15,-4-8 0 16,-1-2-1-16,0-5-5 16,2-3-36-16,-2 1-35 15,0-3-73-15,0 0-17 16,-6 0-126-16,-6-5-243 16</inkml:trace>
  <inkml:trace contextRef="#ctx0" brushRef="#br0" timeOffset="168441.1403">27336 6710 502 0,'0'0'33'0,"0"0"143"15,0 0-34-15,0 0-52 16,0 0-47-16,0 0-20 15,34-17 6-15,-4 11-1 16,4 1-14-16,1 0-12 0,2 2-2 16,-3 0-10-1,-2-1-93-15,-10-1-242 0</inkml:trace>
  <inkml:trace contextRef="#ctx0" brushRef="#br0" timeOffset="169206.758">28375 6585 861 0,'0'0'13'0,"0"0"33"16,0 0 6-16,0 0-15 16,-101 56-15-16,67-23-9 15,1 0 7-15,3-7-6 16,5 1 8-16,7-5-16 15,5-8 9-15,3-5-3 16,7-4-7-16,3-3 0 16,0-1 0-16,0-1 1 15,0 0 1-15,2-6 6 16,10-11-6-16,1-4-6 16,1-8 1-16,-1-4-2 15,1-9-15-15,-1-6-11 0,-3-2 1 16,-2 0 6-1,-5 5 18-15,-3 10 1 0,0 9 0 16,0 10 20-16,-8 8 36 16,-7 8-21-16,-7 4-10 15,-5 18-14-15,0 7 3 16,5 10 14-16,10 0-13 16,8 0-7-16,4 0 8 15,4-3-4-15,23-7-6 16,10-4 1-16,11-5-5 15,3-5 6-15,4-8-4 16,-6 0-4-16,-6-6-3 16,-5-1-57-16,-10 0-52 15,-10 0-99-15,-14 0-174 0</inkml:trace>
  <inkml:trace contextRef="#ctx0" brushRef="#br0" timeOffset="169659.9022">28839 6529 733 0,'0'0'17'16,"0"0"166"-16,0 0-33 15,0 0-20-15,0 0-55 16,0 0-41-16,0-23-21 15,0 45-12-15,2 9 35 16,-1 7-2-16,2 5-10 16,-1 1 7-16,1-1-9 0,3-7-6 15,-3-2-6-15,1-9-7 16,-1-1 1-16,0-7-2 16,-1-5-1-1,-1-2 0-15,-1-6-1 0,0-1-8 16,0-3-32-16,0 0-28 15,-3 0-77-15,-12-17-184 16,-1-9-381-16</inkml:trace>
  <inkml:trace contextRef="#ctx0" brushRef="#br0" timeOffset="170488.0127">28838 6578 592 0,'0'0'36'16,"0"0"176"-16,0 0-89 15,0 0-35-15,0 0-21 16,0 0-21-16,-16-69-12 0,16 58 8 16,0 2-13-16,0 1-13 15,0-1-7-15,10 7-9 16,3-2-1-16,5 4-1 16,0 0 1-16,2 0-4 15,-1 6 2-15,-1 10 0 16,0 4 2-16,-5 1 1 15,-1-1 0-15,-6-1 0 16,-5 1 0-16,-1-1-1 16,0-2 1-16,-16 0-2 15,-3-1 2-15,-4-6 6 16,3-1-1-16,4-6-4 16,5 0 1-16,3-3 5 15,2 0-2-15,2 0-4 16,1 0 6-16,1 0-5 0,1 0-2 15,1 0 1-15,0 0 2 16,0 0-3-16,0 0 1 16,0 0-2-16,0 0 1 15,0 0-4-15,7-5 4 16,12 1-6-16,3-2 4 16,0 4 1-16,-1 2 0 15,-3 0 0-15,-1 0-1 16,2 2 1-16,-2 10 1 15,1 2-1-15,-1 1 0 16,-3 1-1-16,-1 0 1 16,-4-2 1-16,-4-1 1 0,-3 2 1 15,-2-1 2-15,0 0 2 16,-20-2 5-16,-6 5 0 16,-4-3-3-16,-1-2-3 15,1-2-2-15,3-2 1 16,3-3 1-16,9-4 8 15,4-1 7-15,3 0 0 16,3 0 6-16,2 0-12 16,0 0-3-16,3 0-5 15,-1 0-6-15,-1-1-1 16,1-4-14-16,-4 0-78 16,-5-8-180-16,-4-7-502 15</inkml:trace>
  <inkml:trace contextRef="#ctx0" brushRef="#br0" timeOffset="184553.7506">22305 7975 443 0,'0'0'15'0,"0"0"20"16,0 0 27-16,0 0-16 16,0 0-34-16,0 0-8 15,0 0 8-15,0 0 29 16,0-26 26-16,0 22-3 0,0 4 0 16,-3 0-40-16,-9-2-10 15,-3 2 9-15,-1 0-3 16,-4 0-4-16,-1 0 5 15,3 0-2-15,5 0-2 16,-2 6-2-16,5-1 3 16,-1 5-13-16,1 1-3 15,2 0 1-15,4 1-3 16,4-1 2-16,0-2-2 16,0 1 0-16,7-3 0 15,9 3 1-15,6-1 2 16,4 4-1-16,6 1-2 0,-1 5 3 15,0 1-3-15,-4 0 0 16,-4 0 0-16,-13-1 0 16,-4 1 0-16,-6-3 2 15,0 3 4-15,-16-3 0 16,-11 0 7-16,-6-1-4 16,-5-3-6-16,0-4 1 15,1-4-2-15,4-5 1 16,3 0-3-16,7 0-14 15,6-13-6-15,4-1-22 16,13-6-43-16,0-1-62 16,19-5-57-16,9-3-71 15</inkml:trace>
  <inkml:trace contextRef="#ctx0" brushRef="#br0" timeOffset="184991.2786">22519 7923 466 0,'0'0'27'0,"0"0"95"15,0 0 11-15,0 0-21 0,0 0-35 16,0 0-7 0,-23-63 16-16,21 60-26 0,2 3-9 15,0 0-5-15,0 0-24 16,0 0-22-16,0 13 2 16,0 12-2-16,0 11 11 15,0 3-6-15,0 3 0 16,3 0 5-16,5-1-8 15,2-1 1-15,-4-5 1 16,2-6-4-16,-5-2 1 16,-3-7-1-16,3-1 0 15,-3-5-2-15,0-4-32 16,0-3-43-16,0 0-39 0,0-4-35 16,-3-1-77-16,-7-2-96 15</inkml:trace>
  <inkml:trace contextRef="#ctx0" brushRef="#br0" timeOffset="185975.6539">22408 8160 553 0,'0'0'10'15,"0"0"100"-15,0 0-5 0,0 0-53 16,0 0-49-16,0 0 1 16,30-27 15-16,-4 15-5 15,4 2-2-15,1-1 7 16,2-2-9-16,-1-3 1 16,-2 6-4-16,-7-1-7 15,-1 1 3-15,-6 2-3 16,-7 1 3-16,-2 2-2 15,-4 0 0-15,-3 2 9 16,0-1-6-16,0-4 5 16,0 2-5-16,-2 1 4 15,-8-2-3-15,0 4 4 0,1-1 2 16,-6 4-1 0,3 0 4-16,-1 0-8 0,-1 6-1 15,0 8 1-15,1 6 1 16,6 2 3-16,4 2 0 15,3 5 3-15,0-2-5 16,3-4 1-16,13 2-2 16,7-5 2-16,-1-6-5 15,1-6-1-15,2 0-1 16,-1-7 0-16,-4-1-2 16,1 0-4-16,-3 0-2 15,1-10-32-15,-3-6-10 16,-2-4-10-16,-3 3-1 15,-5-3-3-15,-1 1 3 0,-5 0 33 16,0-2 24-16,0 1 2 16,0 3 9-16,-4 2 19 15,1 5 20-15,2 4 10 16,-1 3-10-16,2 0-13 16,0 3 7-16,0 0-23 15,0 6-15-15,0 13-4 16,0 13 34-16,0 9-4 15,3 5 9-15,0 4 4 16,3-4-14-16,-1-3-5 16,-2-6-7-16,-3-5-7 15,0-6-6-15,0-4 2 16,0-8-5-16,0-4 1 0,0-4-1 16,0-5 2-16,0 1 4 15,0-2 5-15,0 0-3 16,-8-8 1-16,-2-15-10 15,1-7-1-15,1-12 1 16,0-14-5-16,5-3 5 16,3-2-16-16,0 5 8 15,0 9 7-15,10 16-3 16,8 5 4-16,0 7-7 16,0 9 5-16,-2 9-1 15,0 1 1-15,1 0-3 16,0 11 0-16,-3 9 0 0,1 5 5 15,-6-3-2-15,-6 0-1 16,-3 1 3 0,0-3-1-16,0-3-1 0,-14-2 0 15,-2-3-5-15,-3-6-42 16,-2-6-38-16,-5 0-18 16,1 0-81-16,3-19-130 15</inkml:trace>
  <inkml:trace contextRef="#ctx0" brushRef="#br0" timeOffset="186881.9839">23349 8061 492 0,'0'0'8'15,"0"0"115"-15,0 0-16 16,0 0-37-16,0 0-11 15,0 0-3-15,-8-66-2 16,8 52-5-16,0 3-15 16,0-1-5-16,0-1-12 15,2 4-6-15,8-2-7 16,4 5-4-16,2 1 0 16,3 2-2-16,1 3 2 15,-1 0-4-15,1 14 0 16,-4 13-2-16,-4 0 6 0,-9 9 0 15,-3 3 5 1,-3 7-1-16,-16-3-3 16,-7-4 6-16,0-5-5 0,3-7-2 15,1-5 2-15,2-7 1 16,10-6-1-16,1-5 1 16,4-1-1-16,5-3 1 15,0 0-2-15,0 0-1 16,0 0 0-16,0 0-11 15,6 0 11-15,11 0 4 16,5-7-3-16,3-3-1 16,4 1 1-16,2-1 1 15,2-4-2-15,0 4 0 0,-5 0 0 16,-3 3 0 0,-6 2 0-16,-9 1 2 0,-4 4-2 15,-5-3-4-15,-1 3-37 16,0 0-66-16,0 0-86 15,0 0-12-15,0 0-227 16</inkml:trace>
  <inkml:trace contextRef="#ctx0" brushRef="#br0" timeOffset="187178.7732">23895 8000 716 0,'0'0'7'0,"0"0"168"16,0 0-79-16,0 0-47 15,0 0-39-15,0 0-10 16,-9-14-3-16,9 14-19 16,0 0-47-16,0 0-39 15,0 0-80-15,0 3-58 16</inkml:trace>
  <inkml:trace contextRef="#ctx0" brushRef="#br0" timeOffset="187428.8043">23975 8276 669 0,'0'0'17'0,"0"0"4"16,0 0-21-16,0 0-19 0,0 0-166 16</inkml:trace>
  <inkml:trace contextRef="#ctx0" brushRef="#br0" timeOffset="188804.5165">24764 7972 648 0,'0'0'27'0,"0"0"140"15,0 0-35-15,0 0-51 16,0 0-34-16,0 0-17 16,0 0-26-16,-3 3-3 15,8 37 47-15,4 9-5 16,0 8-17-16,3-2-2 16,-2-5-12-16,2 0-8 15,-2-8-2-15,-2-5-1 16,-2-7-1-16,0-9 0 0,-3-5-20 15,-2-7-41-15,-1-1-64 16,2-8-27-16,-2 0-110 16,0-12-83-16</inkml:trace>
  <inkml:trace contextRef="#ctx0" brushRef="#br0" timeOffset="189054.5122">24750 8028 677 0,'0'0'48'15,"0"0"-40"-15,0 0 94 0,0 0-49 16,0 0-34 0,0 0 6-16,92-74 6 0,-50 56-11 15,-2-2 2-15,2 3-6 16,-1 0 3-16,-3 2-2 15,-5 5-13-15,-8 6-4 16,-6 1-3-16,-7 3-64 16,-9 0-162-16,-3 0-94 15</inkml:trace>
  <inkml:trace contextRef="#ctx0" brushRef="#br0" timeOffset="189460.7668">24885 8185 554 0,'0'0'13'0,"0"0"1"0,0 0 25 16,0 0 37-16,0 0-33 16,0 0-2-16,76-32 15 15,-70 27-6-15,-2 0-17 16,0 0 14-16,-3-2-18 15,5 0-9-15,3 0-15 16,6-3-5-16,3 4 0 16,4 0-1-16,2 1-1 15,0 3 1-15,-1 2 1 16,-1 0 0-16,-1 0 0 16,-2 9 0-16,2 8 4 0,-2 2 10 15,-2 2 3-15,-4-1-10 16,-4 0 14-16,-3 0-16 15,-3-3 1-15,-3-2 6 16,0 1-5-16,0-4 0 16,0-4-5-16,-6-1-1 15,0-3-1-15,-2-4-16 16,1 0-60-16,0 0-46 16,-1-7-121-16,-1-17-237 15</inkml:trace>
  <inkml:trace contextRef="#ctx0" brushRef="#br0" timeOffset="189679.5189">25263 7958 362 0,'0'0'375'15,"0"0"-355"-15,0 0 97 16,0 0-90-16,0 0-27 16,0 0-68-16,0-16-106 15,0 16-185-15</inkml:trace>
  <inkml:trace contextRef="#ctx0" brushRef="#br0" timeOffset="190320.1787">25494 8095 860 0,'0'0'30'0,"0"0"22"16,0 0 64-16,0 0-49 16,0 0-49-16,0 0-9 15,76-41 3-15,-58 65 6 16,-2 8 16-16,1 2-6 15,-4 1-8-15,-1 2-4 16,-5-7-3-16,-2-2-7 16,-5-11-2-16,0-2 2 15,0-8 5-15,0 1-1 16,0-7-3-16,0-1 3 0,-2 0 0 16,-2 0 18-16,-4-4-9 15,1-14-10-15,0-8-4 16,2-8 0-16,5-3-3 15,0-6-2-15,0 4 0 16,12 5-1-16,4 8 0 16,4 7-1-16,-4 8 1 15,2 5-4-15,-1 6 4 16,-1 0 0-16,0 6-3 16,2 10 2-16,0 8-1 15,-4 2 3-15,0 3 0 16,-5 1-2-16,-1-1 1 0,-2-4-6 15,-3-2-37 1,-2-3-66-16,2-3-54 0,-1-4-42 16,2-7-117-16,1-6-214 15</inkml:trace>
  <inkml:trace contextRef="#ctx0" brushRef="#br0" timeOffset="190867.1231">26199 8095 381 0,'0'0'395'0,"0"0"-357"15,0 0 125-15,0 0-84 16,-85-53-39-16,66 51-20 15,-2 2-6-15,0 0-5 16,1 10-2-16,4 10 11 16,3 0-5-16,4 4-1 15,5-2-8-15,4-1-2 16,0-2-2-16,0-5 0 16,14-5 0-16,0-1 3 15,4-5-3-15,-3-3-7 16,2 0-24-16,-3-4-6 15,1-15 1-15,-5-3 5 0,-2-5 8 16,-5-10 19-16,-2-3 4 16,-1-6 1-16,0 0-1 15,0-7 7-15,-7 2 11 16,-2 3 12-16,3 8 10 16,1 15 7-16,5 11 15 15,0 11-3-15,0 3-31 16,0 0-28-16,0 22-4 15,6 17 4-15,6 11 18 16,3 7-2-16,0 4-1 16,1 0-5-16,-1-1-5 15,0-5-4-15,-6-5-1 16,-6-7 0-16,-1-7-46 0,-2-9-53 16,0-10-85-1,0-9-185-15</inkml:trace>
  <inkml:trace contextRef="#ctx0" brushRef="#br0" timeOffset="191977.0728">27095 8015 561 0,'0'0'31'16,"0"0"73"-16,0 0 53 16,0 0-58-16,0 0-27 15,0 0-7-15,-83-29-12 16,52 29-3-16,-2 6-1 0,-1 8-18 15,2 5-8-15,8 1-6 16,10-1-12-16,6-2-5 16,8 3-1-16,0 0-4 15,15 2 5-15,11-5 0 16,9 2 0-16,1-1-14 16,0-5-14-16,-2 3 13 15,-10-6 0-15,-7-1 0 16,-9-2 5-16,-5 1 9 15,-3-2-6-15,0 2 1 16,-10 0 6-16,-10 0 4 16,-3-2-4-16,-3-1-2 0,-2-5 2 15,-2 0-6-15,0 0-13 16,2 0-22-16,1-5-40 16,5 0-32-16,5-3-71 15,8-9-104-15</inkml:trace>
  <inkml:trace contextRef="#ctx0" brushRef="#br0" timeOffset="192523.9752">27144 7807 710 0,'0'0'169'0,"0"0"-137"15,0 0 73-15,0 0-61 16,0 0-38-16,0 0 29 16,32 56 7-16,-20-22-11 15,-3 4 4-15,-1 1-8 16,-2-1-16-16,-1 4 7 16,0 1-6-16,-1-4-6 15,-1-1-3-15,0-5 1 16,-1-4-3-16,-2-3 0 15,0-8 3-15,0-5-2 16,0-7-1-16,0-2 4 16,0-4 1-16,0 0 2 0,0 0 7 15,-3-7 0-15,1-15-13 16,2-6-1-16,0-5-1 16,6-7-2-16,14 2 2 15,-1 3-2-15,4 9 2 16,-3 6-4-16,-4 11 4 15,-2 4-3-15,1 5 2 16,0 0 2-16,0 11 1 16,1 13 3-16,-2 2 1 15,-1 6-2-15,-2 0 1 16,-2-7-2-16,-2 1-3 16,-1-6-2-16,-3-3-6 15,-1-4-67-15,1-3-105 16,-2-7-126-16,1-3-237 0</inkml:trace>
  <inkml:trace contextRef="#ctx0" brushRef="#br0" timeOffset="193367.7345">27831 8087 724 0,'0'0'29'16,"0"0"116"-16,0 0 3 16,0 0-62-16,0 0-25 15,-91-69-10-15,72 66-17 16,2 3-15-16,-2 0-10 15,0 14-2-15,2 6-3 16,2 6-1-16,8 6 3 16,2-1-3-16,5-1 0 15,0-5 0-15,5-3-2 16,9-4 0-16,0-5 0 16,-3-5-1-16,-1-5-1 15,-3-3-11-15,-1 0-10 0,0 0 5 16,2-14 3-1,-4-8-17-15,2-9 14 0,-1-2 10 16,1-7 5-16,1-6 2 16,2 7 0-16,6 7 2 15,4 6 0-15,7 8-2 16,0 7 1-16,6 5-1 16,-2 6 4-16,-4 0-1 15,-1 19 1-15,-5 9 11 16,-2 6 0-16,-4 3 10 15,-4 4 1-15,-3-3-6 16,-4-4-5-16,-3-1-8 0,0-10-5 16,0-4 1-16,-7-7-3 15,-6-3 0-15,-1-3 8 16,-1-4-7-16,2-2 5 16,-2-2-2-16,3-18-4 15,0-8-4-15,6-10 2 16,3-15-4-16,3-6-1 15,0-4-5-15,8 6 1 16,9 9 2-16,3 9 8 16,-2 11-3-16,3 5 4 15,-2 7-1-15,-4 6 1 16,1 8-5-16,-2 2 4 16,2 0 0-16,1 12 1 15,3 17 4-15,0 5 3 16,1 2 1-16,-2 7 6 0,-4-4-9 15,0 0 3-15,-3-1-4 16,-3-1-3-16,0-8-1 16,-6-2-1-16,-3-8-1 15,0-2 1-15,0-5-1 16,0-1-25-16,0-6-41 16,-8-1-48-16,-5-2-46 15,-4-2-157-15,-2 0-348 16</inkml:trace>
  <inkml:trace contextRef="#ctx0" brushRef="#br0" timeOffset="193617.7078">28088 8111 729 0,'0'0'165'0,"0"0"-123"15,0 0 59-15,0 0-60 16,0 0-24-16,119-57-5 15,-74 45 1-15,-5-1 12 16,-3-1 1-16,-2 2 5 16,-5-2-8-16,-4 3-8 15,-3 3-8-15,-6 2-7 16,-6 2 0-16,-7 4-3 16,-1 0-25-16,-3 0-81 15,0 0-34-15,0 5-111 0,-10-1-369 16</inkml:trace>
  <inkml:trace contextRef="#ctx0" brushRef="#br0" timeOffset="204737.2307">29160 7991 207 0,'0'0'187'16,"0"0"-172"-16,0 0 82 15,0 0-49-15,0 0-47 16,0 0 12-16,0 0 7 0,0 0 24 16,0-21 31-1,0 20-27-15,0-3 10 0,0 3-8 16,0-1-36-16,0 0-3 15,-2 0 16-15,-6 0-25 16,0 0 20-16,-2 2-12 16,-5 0 3-16,0 0 3 15,-3 2 13-15,1 7-7 16,-3 8 4-16,2 4 2 16,1 5-6-16,3 6-12 15,8-3 2-15,4 5-4 16,2-5 2-16,3-5-7 15,16-2 7-15,2-2-5 16,6-3-3-16,2-3 6 16,0-2-5-16,0-5-3 0,-4-2 0 15,-3-3 0-15,-4-2-70 16,0 0-43-16,-1-2-78 16,-1-10-59-16,-4-7-230 15</inkml:trace>
  <inkml:trace contextRef="#ctx0" brushRef="#br0" timeOffset="205034.2886">29360 8037 758 0,'0'0'6'0,"0"0"107"15,0 0-11-15,0 0-79 16,0 0-23-16,0 0 10 15,-6-5-3-15,6 15 20 16,0 12 45-16,0 4-8 16,1 10-14-16,2-2-19 15,2 2-15-15,0-6-7 16,0-4-6-16,0-4-1 16,-2-3-2-16,-2-4 0 15,1-3 0-15,-1-7-10 16,-1 0-35-16,2-3-45 15,-2-2-30-15,0 0-111 16,0-11-137-16</inkml:trace>
  <inkml:trace contextRef="#ctx0" brushRef="#br0" timeOffset="205268.6625">29423 7735 836 0,'0'0'11'0,"0"0"111"16,0 0-8-16,0 0-80 0,0 0-32 16,0 0-2-16,26-17 0 15,-19 17-36-15,-4 0-74 16,-3 0-140-16,0-8-268 15</inkml:trace>
  <inkml:trace contextRef="#ctx0" brushRef="#br0" timeOffset="205987.4307">29652 8051 323 0,'0'0'386'15,"0"0"-386"-15,0 0 99 16,0 0-43-16,0 0-38 16,0 0-6-16,80-39 6 15,-61 39 10-15,0 8-8 16,-4 11 7-16,1 6-2 15,-4 11-6-15,-2 0 4 16,-2 1-13-16,-3-3 1 0,-5-6-11 16,0-6 1-1,0-5 4-15,0-8-5 0,0-3 0 16,-3-5 24-16,-6-1 26 16,3 0-13-16,-2 0-19 15,-1-11-7-15,-1-8 4 16,3-6-9-16,2-7-5 15,5-3 0-15,0 0 0 16,0 2 0-16,11 1-1 16,6 4-7-16,6 0 6 15,-1 7-10-15,-1 4-26 16,-2 7-36-16,-4 6-24 0,-1 4-49 16,-2 0-106-1,-3 0-27-15</inkml:trace>
  <inkml:trace contextRef="#ctx0" brushRef="#br0" timeOffset="206378.0458">30198 7982 602 0,'0'0'9'16,"0"0"106"-16,0 0 23 15,0 0-78-15,0 0-31 16,0 0-11-16,-83-10-2 15,60 30 1-15,2 10 13 16,2 5 7-16,8 3-24 16,4 0 7-16,7-1-5 15,0-4-8-15,9-7-4 0,9-2-3 16,3-7-1 0,1-5 1-16,1-8-13 0,2-4-67 15,-3 0-75 1,-1-7-97-16,-4-15-195 0</inkml:trace>
  <inkml:trace contextRef="#ctx0" brushRef="#br0" timeOffset="207050.3578">30297 7981 797 0,'0'0'0'15,"0"0"128"-15,0 0-61 16,0 0-67-16,0 0 13 0,-5 77 10 16,5-45 1-1,0-4 0-15,9-3 0 0,4-3-5 16,3-2-1-16,0-8-8 16,-1-2-3-16,1-3-5 15,-4-6-2-15,-1-1 0 16,-1 0-5-16,-4-18-4 15,-1-2-6-15,-2-6-7 16,-2-1 14-16,-1-2 6 16,0-2 2-16,0 2 2 15,0 5-1-15,0 2 2 16,0 8 3-16,0 8 10 0,0 2-4 16,2 4-12-1,5 5-15-15,3 11 15 0,1 9 18 16,4 1-10-16,-2 1 3 15,0-3-1-15,2-1-5 16,3-6 4-16,-3-5 1 16,3-1 5-16,-3-5-7 15,-2-6-2-15,-1 0 4 16,2 0-4-16,-5-6-1 16,1-9 2-16,-2-6-3 15,0-4-4-15,-1-4-2 16,-3 0-6-16,-2 0 5 15,-2 1 3-15,0 9 2 16,0 8 2-16,0 8 3 16,0 3 10-16,0 0-17 0,0 8-16 15,0 16 9-15,0 8 7 16,7 2 6-16,6-3-1 16,1-1 0-16,2-3-1 15,-1-7-4-15,3-3 0 16,-3-6 1-16,1-8-1 15,-3-3-1-15,-2 0-40 16,-2-2-84-16,-7-15-58 16,-2-7-199-16</inkml:trace>
  <inkml:trace contextRef="#ctx0" brushRef="#br0" timeOffset="207261.6859">30653 7744 874 0,'0'0'29'15,"0"0"39"-15,0 0 79 16,0 0-77-16,0 0-66 16,0 0-1-1,-3-26 15-15,8 26-18 16,-4 0-3-16,-1 0-102 15,0 0-120-15,0 0-227 16</inkml:trace>
  <inkml:trace contextRef="#ctx0" brushRef="#br0" timeOffset="207636.7012">30923 7895 917 0,'0'0'33'0,"0"0"96"15,0 0 7-15,0 0-80 16,0 0-50-16,0 0-6 15,0-12-2-15,6 28 2 16,2 10 10-16,-1 3 2 16,3 3 1-16,-2 2-3 15,1-3-2-15,0-1-5 16,-3-4-3-16,-2-5 1 16,-1-3-1-16,-3-7-2 15,0 0-18-15,0-5-38 16,0-3-41-16,0-3-46 15,-7 0-110-15,-7-3-202 0</inkml:trace>
  <inkml:trace contextRef="#ctx0" brushRef="#br0" timeOffset="207933.8859">30814 8039 499 0,'0'0'272'0,"0"0"-237"16,0 0 122-16,0 0-90 16,0 0-51-16,0 0 2 15,63-21 6-15,-33 12 11 16,-2 0 5-16,5 3-11 0,1-2-1 16,1-3-1-1,2 5-5-15,-6-1-12 0,-3 3-6 16,-7 2-2-16,-4 0-1 15,-10 1-1-15,-4 1-6 16,-1 0-31-16,-2 0-68 16,0 0-52-16,-5 3-169 15</inkml:trace>
  <inkml:trace contextRef="#ctx0" brushRef="#br0" timeOffset="210865.7571">31739 8015 552 0,'0'0'14'16,"0"0"62"-16,0 0 44 0,0 0-63 16,0 0-26-16,0 0 3 15,0 0 10-15,-24-37-2 16,21 34 20-16,0 0-12 16,-6 3-10-16,2 0-6 15,-4 0-14-15,-3 3-7 16,0 16-2-16,-1 2 0 15,6 6-2-15,5 2 4 16,4 1-10-16,0 0 0 16,0-4 1-16,13 2-4 15,5-10 1-15,-1-5-7 16,3 2 10-16,1-10-10 16,-3 2-42-16,1-7-64 15,-1 0-76-15,-6 0-142 16</inkml:trace>
  <inkml:trace contextRef="#ctx0" brushRef="#br0" timeOffset="211303.5347">31851 7945 871 0,'0'0'31'0,"0"0"44"16,0 0 33-16,0 0-105 15,0 0 2-15,0 0-5 16,15 58 9-16,-5-29 8 0,1 0-3 16,1 0 0-1,0 1-1-15,1-7-7 0,-3-6-3 16,1-3-1-16,-1-6-1 16,-5-4-2-16,1-3-4 15,-3-1-40-15,0 0 27 16,0-13 6-16,0-10-47 15,-2-7 34-15,-1-1-1 16,0-2 12-16,0 4 14 16,0 4 3-16,-1 5 16 15,-1 9 10-15,2 4 25 16,0 7-7-16,0 0-47 0,0 4-2 16,6 13 2-1,5 3 15-15,2 3-1 0,0 2-4 16,-1-1 2-16,2-2-5 15,-5-2-5-15,1-2-2 16,0-3 0-16,-4 0-2 16,-2-6-52-16,-4 1-55 15,0-7-149-15,-5-3-112 16</inkml:trace>
  <inkml:trace contextRef="#ctx0" brushRef="#br0" timeOffset="211898.1533">32113 7964 706 0,'0'0'33'0,"0"0"17"15,0 0 33-15,0 0-18 16,0 0-16-16,93 54-8 16,-75-22 3-16,-3 3 8 15,-5 0-5-15,-3-4-20 16,-5-5-7-16,-2-4-3 15,0-5-16-15,0-7 4 16,0-10 1-16,0 0-6 16,0 0 0-16,-7 0 14 15,-1-12-4-15,2-15-10 0,0-4-1 16,5-8-2 0,1-3 3-16,0 2-1 0,0 5 0 15,13 9 0-15,5 8-6 16,0 7 4-16,4 8 0 15,1 3 1-15,0 0-1 16,-1 12 1-16,0 6-6 16,-1 5 8-16,-3 2 0 15,-2 0 2-15,-1 5-2 16,0-4 7-16,-3 1-3 16,-2-4-4-16,-5-4-2 15,-5-3 2-15,0-5 0 16,0-4 0-16,-3-4 0 15,-8 0 8-15,2-3-7 16,0 0 6-16,1 0 3 0,-1-11 0 16,1-2-3-16,3-8 3 15,4-1 2-15,1-6-2 16,0-2-6-16,1 2 0 16,13-4-4-16,5 6-1 15,2 2-4-15,3 5 2 16,0 3 2-16,-2 7-11 15,-2 1-15-15,-2 5-63 16,-1 2-58-16,-8-2-180 16</inkml:trace>
  <inkml:trace contextRef="#ctx0" brushRef="#br0" timeOffset="212460.6898">32728 8104 783 0,'0'0'11'0,"0"0"125"16,0 0-46-16,0 0-32 16,0 0-54-16,0 0-1 15,31-33 12-15,-25 26 0 16,0 4 8-16,-3-7 9 16,0 1-9-16,-3-1-4 15,0-2-6-15,0 0 2 16,0 2-2-16,0 1 3 15,-6-2 4-15,-4 5 7 16,2 4 1-16,2 1-16 16,2 1 1-16,-3 0-2 15,1 0-7-15,1 13-4 0,-1 8 0 16,3 1 3-16,1 3-1 16,2-1 2-16,0 2 2 15,3-2-4-15,8-2-1 16,4-3 4-16,-2-5-4 15,2-3 0-15,-1-2-1 16,-1-2 0-16,3-6-15 16,-2-1-57-16,1 0-38 15,-5 0-75-15,-1-8-118 16,-8-5-161-16</inkml:trace>
  <inkml:trace contextRef="#ctx0" brushRef="#br0" timeOffset="212891.4196">32913 7972 621 0,'0'0'54'0,"0"0"98"16,0 0-8-16,0 0-65 15,0 0-45-15,0 0-20 16,57-7 1-16,-47 25 18 16,0 5 2-16,-1 0-10 15,-2-1-3-15,-3 2-4 16,0-2-5-16,-4-5-3 15,0-2-10-15,0-5 0 16,0-5 1-16,0-1 0 16,0-4-1-16,-1 0 2 15,-3 0 12-15,-1-12-2 0,0-6-7 16,5-5-5-16,0-4-1 16,0-1 1-16,0-1-2 15,10-1 1-15,6 5 1 16,-1 5 0-16,3 7-3 15,-2 6 0-15,-4 7-6 16,-3 0 7-16,1 6-1 16,-2 11-5-16,1 6 5 15,0 4 3-15,2 2 1 16,-1 0-1-16,0-2 1 16,-1 0-1-16,-3 0 0 15,-2-4-2-15,-2-4-25 0,-2-3-97 16,0-5-35-1,-2-5-130-15,-7-6-155 0</inkml:trace>
  <inkml:trace contextRef="#ctx0" brushRef="#br0" timeOffset="213172.6724">33323 7774 862 0,'0'0'18'0,"0"0"161"16,0 0-52-16,0 0-69 0,0 0-58 16,0 0 12-16,57 79 6 15,-45-35 4-15,-5 4 7 16,-4-2-2-16,-1-2-15 16,-2-1-10-16,1-7-1 15,-1-2-1-15,0-5 1 16,0-7-4-16,0-5-20 15,0-4-59-15,-10-7-58 16,-4-5-53-16,-4-1-141 16</inkml:trace>
  <inkml:trace contextRef="#ctx0" brushRef="#br0" timeOffset="213422.7208">33243 8049 788 0,'0'0'80'0,"0"0"105"16,0 0-81-16,0 0-59 16,0 0-33-16,120-37 4 15,-63 28-9-15,0-2 1 16,-1 0 2-16,-5 0 1 16,-5 1 0-16,-8 2-6 15,-10 1 8-15,-7 4-4 16,-9 0-1-16,-8 0-8 15,-2 3 0-15,-2 0-10 16,0 0-39-16,0 0-64 16,-2 0-80-16,-13 0-166 0</inkml:trace>
  <inkml:trace contextRef="#ctx0" brushRef="#br0" timeOffset="215230.8039">26508 8961 460 0,'0'0'18'16,"0"0"86"-16,0 0 43 16,0 0-20-16,0 0-47 15,0 0-31-15,0 0-12 16,-17-44 1-16,17 44-4 16,0 0-11-16,0 0-14 15,0 23 2-15,0 13 61 16,0 5-19-16,3 7-28 15,5-2-8-15,0 0-9 16,3 1-6-16,-3-7 2 0,-1-3-3 16,0-8-1-16,-3-9 0 15,-1-3 1-15,0-6-1 16,-3-4-1-16,0-3-50 16,0-1-56-16,0-3-36 15,0 0-37-15,-14 0-97 16</inkml:trace>
  <inkml:trace contextRef="#ctx0" brushRef="#br0" timeOffset="215918.4611">26253 9257 54 0,'0'0'634'0,"0"0"-627"16,0 0 79-16,0 0 13 15,0 0-98-15,0 0 12 16,28-39-5-16,4 25 27 16,5 1-11-16,6-4-13 15,5 3-9-15,-1 1-2 16,-2 0-3-16,-4 0-18 16,-6 3-26-16,-11 0-53 15,-7 5 41-15,-10-2 9 16,-4-3 50-16,-3 0 0 0,0 0 5 15,0-3-2-15,0-1 4 16,3 1 7-16,-3 4 8 16,2 2 19-16,-1 2 6 15,-1 4-2-15,3 1-10 16,-3 0-6-16,1 0-10 16,2 11-19-16,2 13 26 15,1 13 22-15,3 3-8 16,0 5-3-16,-2-1-13 15,1-1-10-15,-4-2-8 16,1-6 0-16,-2-5-6 16,-2-10 0-16,-1-7 3 0,0-8-2 15,0-2 0-15,0-3-1 16,0 0 13-16,0 0 2 16,0-8 1-16,0-14-8 15,-1-6-7-15,-4-6 1 16,5-1-2-16,0 1-2 15,0 8-2-15,9-1 4 16,6 13 1-16,1 2-1 16,3 7-2-16,-3 5 0 15,-1 0 0-15,3 0 1 16,1 9-2-16,1 7 3 16,0 4 5-16,-2-1-1 15,-1 4-1-15,-4-2-3 0,-4-1-4 16,-3-1 0-16,-5-2-42 15,-1 2-68-15,0-6-84 16,-6-2-54-16,-10-11-146 16</inkml:trace>
  <inkml:trace contextRef="#ctx0" brushRef="#br0" timeOffset="216262.2132">26943 9174 507 0,'0'0'151'0,"0"0"-113"15,0 0 67-15,0 0-36 16,113-36-33-16,-81 36-10 0,-3 16 10 16,-4 2 10-16,-4 4-9 15,-6 5 14 1,-5-1-25-16,-7 3-6 0,-3-2-12 16,0 0-8-16,0-8 4 15,-12-5 0-15,-1-8 6 16,1-3 3-16,-2-3-12 15,4 0 11-15,-2-9-7 16,5-11 3-16,1-6-7 16,3-5-1-16,3-1-1 15,0 5-4-15,1 3 4 16,10 5 0-16,2 0 0 16,2 5-2-16,1 0-27 15,-1 3-40-15,0 2-19 16,-4 1-70-16,-5 0-123 0,-5 4-258 15</inkml:trace>
  <inkml:trace contextRef="#ctx0" brushRef="#br0" timeOffset="216543.5476">27279 8811 657 0,'0'0'58'0,"0"0"84"16,0 0-21-16,0 0-64 15,0 0-38-15,0 0-17 16,20 7 3-16,-12 13-1 15,-5 8-3-15,-3 3-1 16,0 5-68-16,-4-3-197 16,-17-6-318-16</inkml:trace>
  <inkml:trace contextRef="#ctx0" brushRef="#br0" timeOffset="217371.5992">28041 9131 585 0,'0'0'32'16,"0"0"78"-16,0 0 78 16,0 0-75-16,0 0-26 15,0 0-16-15,0 0-13 0,-11-34-18 16,11 34-22 0,0 4-18-16,0 23 0 0,0 13 0 15,0 10 34-15,0 3-14 16,1 0-3-16,3-2-9 15,-1-1-2 1,0-3-2-16,-1-5-3 0,-2-9 0 16,0-2 0-16,0-9-1 15,0-5 0-15,0-8-1 16,0-1-15-16,0-8-32 16,-2 0-13-16,-4-8-57 15,-2-17-55-15,0-12-95 16,3-5 1-16,1-11-99 15</inkml:trace>
  <inkml:trace contextRef="#ctx0" brushRef="#br0" timeOffset="217590.3513">27995 9240 223 0,'0'0'132'16,"0"-93"-25"-16,0 60-4 15,2 11 27-15,5 8-20 16,0 4-32-16,1 4-19 16,1 6-20-16,3 0-17 15,1 0-10-15,4 7-1 16,-1 9 7-16,2 6-6 15,-4-1 0-15,-3 3-8 16,-5-2-3-16,-4-2-2 16,-2-1 1-16,0-5-3 15,-6-1 0-15,-7-6-20 16,-1-2-31-16,-4-3-46 0,3-2-95 16,-3 0-78-16</inkml:trace>
  <inkml:trace contextRef="#ctx0" brushRef="#br0" timeOffset="217965.9768">28359 8944 594 0,'0'0'277'0,"0"0"-243"16,0 0 129 0,0 0-49-16,0 0-70 0,0 0-30 15,0-11-8-15,0 28-6 16,0 9 17-16,6 6 27 16,4 6-4-16,-1 1-16 15,2 4-2-15,1 1-14 16,-3 4-5-16,-3-2-1 15,1-2-1-15,-4-5 1 16,-3-8-1-16,0-6-1 16,0-5-5-16,0-6-7 15,0-6-34-15,0-7-39 0,0-1-28 16,-3 0-15-16,-4-9-141 16,-5-19-357-16</inkml:trace>
  <inkml:trace contextRef="#ctx0" brushRef="#br0" timeOffset="218481.6142">28270 9201 712 0,'0'0'11'16,"0"0"62"-16,0 0 41 16,0 0-94-16,0 0-1 15,0 0 1-15,71-46 4 16,-41 34-14-16,4-3-3 0,1-2-1 15,2 3-5-15,3-1-1 16,0 2 2-16,-2 2-2 16,-5 2-3-16,-5 2-7 15,-4 1-13-15,-6-1 12 16,-2 0 11-16,-4 4 0 16,-3-4 3-16,-5 5-1 15,-2 0 5-15,-2 2 22 16,0 0 8-16,-10 0-12 15,-9 0-1-15,-3 0-9 16,2 4 10-16,4 6 7 16,6-3-11-16,4 3-17 0,6 4-4 15,0 1-3-15,7 2 0 16,13-1 3-16,5 4 1 16,2-3 3-16,-2 2-1 15,-4-4-3-15,-6-2 0 16,-4-4-2-16,-6 1 2 15,-5-4-1-15,0 2 1 16,0-2 0-16,-19 2 3 16,-6 0 2-16,0-5-5 15,-2-2-6-15,3-1-18 16,1-1-10-16,7-15-55 16,4-4-19-16,7 1-94 15,5-5-193-15</inkml:trace>
  <inkml:trace contextRef="#ctx0" brushRef="#br0" timeOffset="218653.4893">28982 9194 650 0,'0'0'28'0,"0"0"108"16,0 0-40-16,0 0-74 15,0 0-22-15,0 0-11 16,30-12-115-16,-30 2-222 0</inkml:trace>
  <inkml:trace contextRef="#ctx0" brushRef="#br0" timeOffset="219387.8966">29368 9068 953 0,'0'0'1'16,"0"0"54"-16,0 0 48 15,0 0-58-15,0 0-45 16,0 0-8-16,-13 24 8 15,13 12 16-15,0 10 9 16,0 0 4-16,0-2-6 16,0-6-9-16,0-7-7 0,0-4-3 15,0-5-2-15,0-5 1 16,0-8-3-16,0-6 3 16,0 0 3-16,0-3 1 15,0 0 8-15,0-6-4 16,-4-17-8-16,1-6 0 15,0-8-3-15,3-8 3 16,0-8-1-16,0-3-2 16,4-2 5-16,10 4-1 15,2 11 3-15,1 9 0 16,1 11 1-16,-3 12-5 16,-1 5-3-16,-3 6 1 15,-2 0-1-15,1 0-2 16,1 17-4-16,0 6 5 15,0 7 2-15,-2 3 9 0,1 7-3 16,-5 2 2-16,1 2-5 16,-2 1 0-16,1-4 0 15,-2-6-2-15,1-5-2 16,-2-3 0-16,-2-5 1 16,0-7-1-16,1-3-1 15,1-5-7-15,-1-4-33 16,-1 0-42-16,0-3-60 15,0 0-49-15,-13 0-167 16</inkml:trace>
  <inkml:trace contextRef="#ctx0" brushRef="#br0" timeOffset="219575.4536">29391 9290 613 0,'0'0'17'16,"0"0"90"-16,0 0 55 15,0 0-99-15,0 0-34 16,0 0-15-16,88-58-2 16,-55 50-7-16,-3-1-5 15,-3 1-2-15,-5 5-25 16,-4 0-105-16,-6-4-171 16</inkml:trace>
  <inkml:trace contextRef="#ctx0" brushRef="#br0" timeOffset="220294.8577">30201 9059 528 0,'0'0'174'15,"0"0"-153"-15,0 0 119 16,0 0-63-16,0 0-60 16,0 0-14-16,-34 20 8 15,10 12 39-15,-4 8-9 16,-1-1-14-16,1-2 0 16,1 0-11-16,6-8-11 15,2-6-2-15,7-9-1 16,5-5-1-16,5-9 2 15,2 0-3-15,0 0-2 0,0 0-4 16,0-6 5-16,10-10-11 16,4-8 9-16,1-5-13 15,0-5-16-15,1-8-11 16,-2-3 5-16,-2-1 14 16,-5 5 0-16,-4 4 8 15,-3 11 16-15,0 3 3 16,0 6 14-16,-8 11 5 15,-2 3 13-15,-2 3-4 16,-3 0-12-16,0 12 0 0,-1 5 1 16,2 7-4-1,5 1 0-15,2 2 3 0,7 3-8 16,0-2-1-16,10-1-10 16,14-1 7-16,6 2-6 15,7-9 2-15,1 1 0 16,-4-4-3-16,-1-7-47 15,-6-4-42-15,-5-2-38 16,-4-3-128-16,-3 0-161 16</inkml:trace>
  <inkml:trace contextRef="#ctx0" brushRef="#br0" timeOffset="220623.232">30483 9053 468 0,'0'0'258'0,"0"0"-191"16,0 0 113-16,0 0-67 15,0 0-66-15,0 0-42 16,6 12 12-16,1 12 47 15,-2 8-21-15,-1 4-2 16,1 5 0-16,0-4-16 16,-1-6-9-16,-1 0-6 0,1-9-8 15,-2-5 1-15,-2-3-2 16,1-1-1-16,-1-7 0 16,0 0-41-16,0-3-48 15,0-3-56-15,-3 0-64 16,-12-13-238-16</inkml:trace>
  <inkml:trace contextRef="#ctx0" brushRef="#br0" timeOffset="221357.6812">30504 9039 6 0,'0'0'560'16,"0"0"-536"-16,0 0 149 15,0 0-70-15,0 0-23 16,0 0-40-16,1-58-9 15,15 53-4-15,1 5-6 16,2 0-8-16,3 0-2 0,-2 0-3 16,1 5-1-16,-3 9 1 15,0 3-5-15,-6 3 3 16,-3 4 5-16,-6-4-3 16,-3 3-3-16,0-1-2 15,-10 1 3-15,-10-2-5 16,-2-4 7-16,-2-5 4 15,6-2-9-15,3-7 6 16,6-3 2-16,3 0-5 16,0 0 4-16,5-4 5 15,1-6-8-15,0 1-7 16,0-1-1-16,5-2-1 16,9 4 3-16,4 1-5 0,2-2 5 15,2 6-1-15,-2 3 0 16,2 0-3-16,-2 0 2 15,1 2 2-15,-1 9 1 16,-2 5-1-16,-3 1 6 16,-4-4 0-16,-3 4-5 15,-5 2 11-15,-3-2-5 16,0 0 5-16,-8 5 8 16,-14-1-6-16,-6-4 2 15,-4-2 0-15,0 2-10 16,-1-4-2-16,3 0 5 15,5-6 2-15,6 1 1 0,8-6 7 16,3-2-1-16,5 0-4 16,2 0-2-16,-1 0-3 15,2 0-6-15,0 0-3 16,0 0-1-16,0-5 0 16,0-1-25-16,0-2-39 15,-1-3-94-15,-9-5-292 16</inkml:trace>
  <inkml:trace contextRef="#ctx0" brushRef="#br0" timeOffset="226034.7085">31327 9109 556 0,'0'0'137'16,"0"0"-91"-16,0 0 120 16,0 0-75-16,0 0-44 15,0 0-16-15,0 0-2 16,-26-24 2-16,26 21 6 16,0 3 16-16,0-3 0 15,0 3-12-15,0 0-5 16,0 0-14-16,0 0-9 15,0 0-6-15,0 0-7 0,0 0-1 16,0 0-1 0,0 6-11-16,0 15 2 0,0 7 10 15,0 6 1-15,0 2 1 16,0 3 0-16,0-8-2 16,0-2 3-16,0-2-2 15,0-8 0-15,0-8-1 16,0-2-6-16,0-3-38 15,0-3-39-15,0-1-63 16,0-2-118-16,0-8-246 16</inkml:trace>
  <inkml:trace contextRef="#ctx0" brushRef="#br0" timeOffset="226300.3393">31339 8922 749 0,'0'0'36'15,"0"0"103"-15,0 0-46 16,0 0-72-16,0 0-14 0,0 0-14 15,4-38-5 1,-4 38-96-16,0 0-106 0,-7 0-165 16</inkml:trace>
  <inkml:trace contextRef="#ctx0" brushRef="#br0" timeOffset="226706.6136">31473 9310 639 0,'0'0'84'0,"0"0"-35"0,0 0 95 16,0 0-117-16,0 0-27 16,0 0-27-16,-10-11-19 15,10 9-67-15,0-2-17 16,0-3-93-16</inkml:trace>
  <inkml:trace contextRef="#ctx0" brushRef="#br0" timeOffset="227269.6777">31591 9172 459 0,'0'0'343'16,"0"0"-336"-16,0 0 84 16,0 0-45-16,0 0-34 15,0 0-9-15,58 0-3 16,-43-1 6-16,-1-2-3 15,-5-3 6-15,-3 1-1 16,-2 2-1-16,1-3 0 0,-2-2-5 16,1 3-2-16,-4-2 1 15,0-3 0-15,0-1-1 16,-4-2 1-16,-7-2 5 16,-4 1-3-16,-1 2 10 15,1-2 7-15,0 11-1 16,5-1 3-16,1 4 3 15,1 0-18-15,-1 17-6 16,2 13 4-16,0 6 10 16,7 4 8-16,0 3 2 15,0-6-7-15,13 1-6 16,3-8 1-16,2 0-12 0,1-5 1 16,1-3-1-16,-1-8-1 15,-4-3-12-15,2-7-69 16,-5-4-51-16,1 0-140 15,-1-7-270-15</inkml:trace>
  <inkml:trace contextRef="#ctx0" brushRef="#br0" timeOffset="227472.9321">31933 9416 649 0,'0'0'23'15,"0"0"46"-15,0 0-38 16,0 0-31-16,0 0-83 16,0 0-121-16</inkml:trace>
  <inkml:trace contextRef="#ctx0" brushRef="#br0" timeOffset="227988.8667">32228 8964 574 0,'0'0'138'0,"0"0"-41"16,0 0 98-16,0 0-95 15,0 0-57-15,0 0-28 16,-9-17-15-16,9 31 2 15,0 11 2-15,0 8 18 16,0 7-1-16,0 0 0 16,5-2-6-16,-2-4-10 0,0-4-2 15,0-4-1-15,-3-6-2 16,0-4 0 0,0-5-37-16,0-2-62 15,0-9-65-15,0 0-192 0</inkml:trace>
  <inkml:trace contextRef="#ctx0" brushRef="#br0" timeOffset="228348.5539">32028 9011 556 0,'0'0'41'0,"0"0"42"15,0 0 66-15,0 0-76 16,0 0-56-16,0 0 12 16,39-38 13-16,-18 31-2 15,3 2-4-15,3-3-4 16,4-1-12-16,0 1-2 15,4 3-4-15,-2-3-9 16,-2 5 0-16,-1 0-5 16,-5 0 2-16,-7 2-2 15,-5 1-5-15,-5 0-30 16,-5 0-57-16,-3 1-96 0,0 8-79 16,-5 0-264-16</inkml:trace>
  <inkml:trace contextRef="#ctx0" brushRef="#br0" timeOffset="228848.8776">32080 9271 406 0,'0'0'74'16,"0"0"-13"-16,0 0 35 16,0 0-47-16,0 0-34 15,0 0 11-15,-3 0 25 16,10 0 2-16,-3 0 6 15,-2 0-8-15,-1 0-20 16,2 0 5-16,0 0-5 16,6 0-15-16,0 0 0 0,5 3-2 15,3 2 15-15,4-2-6 16,0-2-9-16,6-1-8 16,1 0 4-16,2 0-7 15,-2-4 2-15,-2-1 1 16,-4 2 1-16,-4-2 3 15,-3 5-1-15,-3-2 1 16,-2 2-3-16,-2 0-4 16,-2 0-2-16,-2 0-1 15,-2 0-1-15,1 0-21 16,-3 0-93-16,0 2-112 16,0-2-156-16</inkml:trace>
  <inkml:trace contextRef="#ctx0" brushRef="#br0" timeOffset="229442.9528">32692 9174 672 0,'0'0'14'15,"0"0"168"-15,0 0-60 16,0 0-60-16,0 0-28 31,0 0 14-31,-94-6-7 0,81 15-17 16,4 4-11-1,7 1-12-15,2 2-1 0,0 1 0 16,16 3-2-16,4-3 4 16,2 5 2-16,2-1-4 15,-4 1 3-15,-1-3-3 16,-4-2 0-16,-6-3-1 16,-6-1-2-16,-3-4 2 15,0-1-4-15,-2 1 5 16,-14-1 2-16,-3-5 0 15,-1 0 6-15,4-3-4 16,2 0 0-16,4 0-3 0,0-6-1 16,2-2-33-1,4-2-61-15,-1-2-73 0,5-2-181 16</inkml:trace>
  <inkml:trace contextRef="#ctx0" brushRef="#br0" timeOffset="229927.9126">33017 9249 531 0,'0'0'37'0,"0"0"133"16,0 0-48-16,0 0-50 15,0 0-14-15,0 0 2 16,-38-48-4-16,24 45-9 15,-5 3-4-15,-2 0-10 16,0 6-7-16,0 11-2 16,3 6-3-16,3 6 0 0,6 0-3 15,5-1-7-15,4 2-4 16,0-5 0 0,6-1-3-16,10-5 4 0,7-2-2 15,3-4 3-15,1-2-4 16,2-8 0-16,-1-1 0 15,0-2-1-15,2 0-4 16,-2-2-12-16,1-12-116 16,-8-5-137-16,-10-4-490 15</inkml:trace>
  <inkml:trace contextRef="#ctx0" brushRef="#br1" timeOffset="257534.1302">1676 12080 141 0,'0'0'56'16,"0"0"48"-16,0 0-58 15,0 0-3-15,0 0-32 16,0 0 3-16,0 0 16 16,0 0 10-16,8-25 2 15,-8 21-6-15,0-2 9 16,4 2 32-16,-4 2-12 15,0-2-5-15,0 4 11 16,0-1-31-16,0-2-10 16,0 0 3-16,0 3-8 15,0-3-4-15,0 3-3 0,0 0 6 16,0 0-8-16,0 0-5 16,0 0-8-16,0 0-3 15,0 9-13-15,0 15 11 16,0 12 2-16,0 10 9 15,0 3 10-15,0 2-6 16,-4-2 6-16,4-6-11 16,0-7-3-16,0-7 0 15,0-4-2-15,0-6 4 16,0-9-5-16,0 0 1 16,0-7 0-16,0 0-3 15,0-3 2-15,0 0 0 0,0 0 1 16,0 0 4-16,0 0-4 15,0 0 3-15,0 0-2 16,0 0-1-16,0 0-3 16,0 0-4-16,-3 0 1 15,-2-3-11-15,1 0 12 16,-4 2-5-16,2-1-2 16,-4 2-3-16,-2 0-10 15,-6 0-12-15,-7 3 21 16,-1 11 7-16,1 0-7 15,4 1 11-15,2-1 4 16,5-2-2-16,5-2 0 16,3 0 0-16,2 0-1 0,1 0-3 15,3 0 2-15,0 3 0 16,0-1 1-16,13-2-4 16,2-5 5-16,6-3 2 15,6-2 7-15,4 0-3 16,2 0-2-16,0-7-4 15,0 1-1-15,-2 2 1 16,-1 2-9-16,-3 2 9 16,-8 0-5-16,-7 0 4 15,-3 0-2-15,-4 0 1 16,-5 0-4-16,0 2 0 16,0 2-6-16,0 7 2 0,-8 1 3 15,-7 5 7-15,-1 0-4 16,-8 2 2-16,-2-2 2 15,-2 3 0-15,-5 4 1 16,3-8-1-16,-2 2 0 16,3-4 3-16,5-4-3 15,5 0 1-15,4-3-1 16,3-4 0-16,5 0 0 16,2 0 3-16,4-3-3 15,1 4-3-15,0 0 0 16,0-1-7-16,0 3 10 15,1-3 0-15,8 5 2 16,2-5-1-16,5 2 2 0,8-4 5 16,-2-1-8-1,4 0 7-15,5 0-7 0,-1 0 0 16,3 0 2-16,2 0-2 16,-8 4 2-16,-6-4-3 15,-3 0 2-15,-9 3-2 16,-6-3 1-16,-3 4-2 15,0-2-6-15,0 6-8 16,-12 4 16-16,-10 1 0 16,-11 4 12-16,0 3-12 15,-3-1 0-15,-2 1 1 16,2 0-1-16,3-3 0 0,6-4 0 16,6-1 6-1,9-5-6-15,8-3 1 0,2-1-1 16,2 4-5-16,0-4-2 15,0 4 5-15,3-5 2 16,8 3 2-16,5-2 1 16,3-3 4-16,1 0-3 15,2 0 0-15,-1 0-1 16,-6 0-2-16,-3 0 0 16,-5 0 0-16,-2 0-1 15,-2 0 0-15,3 6 1 16,-3 8 4-16,1 6 12 15,-1 10 14-15,-3 6-15 16,0 6 14-16,0 1 3 16,0 3-9-16,0-6-8 0,0-7 6 15,0-5-1-15,0-6-6 16,0-5 7-16,0-5-8 16,-3-2-2-16,3 0-7 15,0-6-1-15,0-1 0 16,0 0-4-16,0 0-5 15,-4-3-56-15,1 0-149 16,-6-9-280-16</inkml:trace>
  <inkml:trace contextRef="#ctx0" brushRef="#br1" timeOffset="258440.7293">1038 12455 474 0,'0'0'1'0,"0"0"104"16,0 0 39-16,0 0-84 16,0 0-23-16,0 0-11 15,-11-17-12-15,7 17-9 16,-3 17 19-16,-1 3 4 15,-1 6 11-15,0 3-15 16,-1 11-2-16,-4-1-9 0,-2 8 0 16,-2-5 3-16,-3-5-9 15,2-1-6-15,7-10 1 16,1-5 7-16,4-9-5 16,4-4 0-16,3-2-1 15,0-3-2-15,0-3-1 16,0 0 0-16,0 0-2 15,0 0 1-15,0 0 1 16,7 0 16-16,11 0-10 16,3 0-2-16,4-6-3 15,2-1 3-15,9-3-3 0,3 0 0 16,0 0-1 0,1-3 0-16,-6 4-1 0,-6 2 1 15,-8 0 0-15,-7 1 1 16,-5 6-2-16,-7-2 1 15,-1 2-20-15,0 0-37 16,0 0-39-16,0 2-65 16,-4 7-71-16,-11-3-109 15</inkml:trace>
  <inkml:trace contextRef="#ctx0" brushRef="#br1" timeOffset="258737.5512">1105 12755 476 0,'0'0'18'0,"0"0"131"15,0 0-13-15,0 0-45 16,0 0-42-16,0 0 5 16,-3-26 1-16,3 26-23 15,0 0-18-15,0 14-4 16,0 5 34-16,7 3-8 15,-1 2-15-15,-1 2-1 16,1 1-12-16,-3 0 5 16,3-2-7-16,1-1-6 15,-4-2 2-15,0-1-2 16,-3-1-1-16,0-4-41 0,3 1-105 16,-3-4-67-16,0-13-228 15</inkml:trace>
  <inkml:trace contextRef="#ctx0" brushRef="#br1" timeOffset="260676.1235">1667 13419 87 0,'0'0'70'0,"0"0"31"15,0 0-19-15,0 0-33 0,0 0-5 16,0 0-3-16,0 0-3 16,0 0-8-16,0 0 4 15,0 0 11-15,0 0 9 16,0 0-5-16,0 0-2 16,0 0-4-16,-1 0-11 15,-2 0-15-15,-2 0-10 16,-2 0-3-16,4 0 2 15,0 6 4-15,0 2 3 16,3 6-4-16,-3 8 1 16,3 6 17-16,0 6-5 15,0 3 1-15,0 2 1 0,0-3-3 16,0 0-12-16,0 1 5 16,0-5 3-16,0-4-11 15,0-5 6-15,0-7-3 16,0-6-3-16,0-1-1 15,0-7-4-15,0 1 0 16,0-3-1-16,0 0-6 16,0 0-95-16,0 0-207 15</inkml:trace>
  <inkml:trace contextRef="#ctx0" brushRef="#br1" timeOffset="261488.8043">1099 14006 156 0,'0'0'51'0,"0"0"28"0,0 0-9 16,0 0-25-1,0 0-23-15,0 0 10 0,-30-31 1 16,21 26-3-16,-3 2-7 16,-4 3-10-16,-5-3-4 15,3 3 14-15,0 0 4 16,3 0 10-16,2 0-2 16,4 0 5-16,4 0-10 15,2 0-10-15,3 0 2 16,0 0 3-16,0 0-10 15,0 0-8-15,0 0-7 16,6 0 0-16,18 0 31 16,15 0 25-16,16 0-5 15,11 0-24-15,10-6-10 0,9 3-5 16,3-2-5-16,0-1-2 16,-8 6-3-16,-5 0 0 15,-6 0-1-15,-4 0 2 16,4 0-3-16,-8 3 0 15,-3 0 0-15,-10-3 0 16,-8 0-1-16,-14 3 0 16,-4-3 0-16,-6 0 0 15,-8 0-5-15,-2 0-14 16,-6 0-3-16,0 2-49 16,0 3-78-16,-11 2-72 15,-14 1-205-15</inkml:trace>
  <inkml:trace contextRef="#ctx0" brushRef="#br1" timeOffset="261926.6669">1424 14192 151 0,'0'0'131'0,"0"0"-30"16,0 0 32-16,0 0-61 15,0 0-21-15,0 0-18 16,-13 0-1-16,13 0-5 15,0 0 5-15,0 0 2 16,0-4-18-16,13 4-5 16,9-4 36-16,8 4-13 15,3-2-18-15,3-1-4 16,1-1-6-16,-1 0-2 16,-3 1-1-16,-3 1-2 15,-3 1 0-15,-5-2 0 0,-10 3-1 16,-5 0-3-16,-1 0-13 15,-6 0-62-15,0 0-42 16,0 9-37-16,-6 2-107 16</inkml:trace>
  <inkml:trace contextRef="#ctx0" brushRef="#br1" timeOffset="262254.988">1620 14229 266 0,'0'0'134'0,"0"0"-15"15,0 0 40-15,0 0-76 16,0 0-9-16,0 0-19 0,-17-8-16 16,17 8-9-16,0 0-14 15,0 3-7-15,0 14 34 16,0 7 18-16,0 11-23 16,0 5 3-16,3 6 4 15,3 1-9-15,2-1-10 16,-3 0-9-16,0-6-4 15,-4-4 0-15,2-3-3 16,-3-3 1-16,2-7-3 16,1-3-1-16,-3-9-4 15,0 1 3-15,0-5-5 16,3-4-1-16,-3 0 0 16,0-3-4-16,0 0-23 15,0 0-62-15,0 0-67 16,0 0-104-16,0-20-372 0</inkml:trace>
  <inkml:trace contextRef="#ctx0" brushRef="#br1" timeOffset="263005.1099">602 14314 587 0,'0'0'64'0,"0"0"130"0,0 0-77 16,0 0-64-1,0 0-31-15,0 0-8 0,-19-13 0 16,19 13-5-16,-3 13 0 16,3 6 26-16,-3 7 20 15,1 8-29-15,-1 6 0 16,0-4 0-16,0 4-4 15,3-4-9-15,0-3-4 16,0-10-5-16,0 1-1 16,0-7-2-16,0-5 3 15,0-2-1-15,2-4-2 16,-2-5-1-16,0 2 0 16,0-3-5-16,0 0-37 15,0 0-76-15,0 0-48 16,0-10-233-16</inkml:trace>
  <inkml:trace contextRef="#ctx0" brushRef="#br1" timeOffset="263676.9927">845 14459 321 0,'0'0'114'0,"0"0"2"16,0 0 21-16,0 0-40 16,0 0-54-16,0 0-11 15,14-83-3-15,-1 73-6 0,1 1-15 16,2-1 0-16,-4 7-1 15,3 3-1-15,-5 0 1 16,-2 3-7-16,-2 14 2 16,-2 5 7-16,-4 8 2 15,0 4 14-15,0-1-8 16,-19 0-13-16,-2-1-4 16,-3-2 1-16,3-4 6 15,0-5 3-15,4-9-2 16,3-2-7-16,8-7 1 15,6-3 9-15,0 0 0 16,0 0 2-16,0 0 2 0,0 0-11 16,0 0-4-16,3-3 0 15,6-2 2-15,9 0 1 16,-3 0-3-16,6 1-1 16,-2 1 1-16,7-2 1 15,-4 3-1-15,3-1 0 16,-4 3-1-16,-6 0 1 15,-3 0-1-15,-3 0-13 16,-5 0-55-16,-2 3-57 16,-2-1-105-16,0-2-274 15</inkml:trace>
  <inkml:trace contextRef="#ctx0" brushRef="#br1" timeOffset="267069.9426">1718 12075 25 0,'0'0'60'15,"0"0"-16"-15,0 0 18 16,0 0-9-16,0 0-22 16,0 0 6-16,0 0-10 15,3 0 0-15,-3 0 7 16,0 0 18-16,0 0-5 0,0 0-7 16,0-3-16-16,0 3 2 15,0 0-12-15,-2 0-14 16,-5 0 0-16,1 0-1 15,3 0 1-15,0 0 1 16,3 0-1-16,0 0 1 16,0 0 1-16,0 0 0 15,0 0 3-15,0 0 4 16,0 0 15-16,0 0 17 16,0 0-18-16,0-1-7 15,0-2 3-15,0 0-3 16,0 0 9-16,0 2 3 15,0-2-2-15,0 3 6 0,0-3-8 16,0 2-9 0,0-2 0-16,0 0 1 0,0 3 4 15,0-3 9-15,0 3-2 16,0 0-14-16,0 0-2 16,0 0-8-16,0 0 2 15,0 0-1-15,12 0-3 16,15 0 2-16,13 0-3 15,17 0 0-15,11 0-1 16,1 0 0-16,3 0-1 16,-1 0-2-16,4-1 0 15,4-2 2-15,3 1-3 0,0-2 0 16,-3 4 1-16,-3 0 1 16,-10 0 2-16,-5 0-1 15,-1 6-7-15,-2 1-5 16,3 0-6-16,-6 0 5 15,-12-4 3-15,-10 0 12 16,-15-3-2-16,-6 0 2 16,-11 3 0-16,-1-3 0 15,0 0 4-15,2 0-4 16,-2 0 4-16,0 0-4 16,0 0 2-16,0 0-2 15,0 0-1-15,0 0 1 16,0 0 3-16,0 0 0 15,0 0-1-15,0 0-2 16,0 0 0-16,0 0-1 0,0 1-5 16,1 2-3-16,1 7-2 15,1 2 11-15,3 5 3 16,0 6-2-16,4 0 0 16,1 4 0-16,1-4 0 15,4 0 0-15,-2-1-1 16,-1-5 0-16,-1-3 0 15,1-4 0-15,-7-4 1 16,-1-3 1-16,-2-3-2 16,-2 0 4-16,4 0 0 15,-2-3 4-15,7-13-5 16,-4-1-2-16,0-5 1 0,0-4-2 16,-4-2 3-16,2 2-2 15,-3-1 0-15,1 1 1 16,1 2 5-16,0 2 1 15,0-1-2-15,0 3-3 16,3 3 10-16,-3 5-1 16,0 5-1-16,1 7 4 15,-1-3-11-15,3 3-4 16,3 0-4-16,3 8 3 16,0 6-2-16,0 6 2 15,1 0 1-15,-2 4 0 16,2-2 0-16,-1 4 2 15,0-3-1-15,0 1 0 0,0-4 1 16,1-1 4-16,-2-4-2 16,-5-3-2-16,0-2-1 15,1-3 2-15,-4-5-3 16,-3-2 1-16,0 0-1 16,3 0 3-16,-3 0 2 15,0 0 5-15,3 0 15 16,5-12-3-16,-2-7-19 15,1-1-3-15,-1-1 2 16,0-2-1-16,0-3-1 0,0-1 2 16,4 5-2-1,-2-2 0-15,1 5 1 0,1 5 0 16,-4 0 0-16,0 8 0 16,0 2-1-16,-1 4 1 15,-1 0-1-15,5 0-5 16,3 7 0-16,4 10-1 15,1-1 6-15,2 7 0 16,2-2 0-16,0 1 2 16,1-3-2-16,-1-2 3 15,-3-3-3-15,0-1 1 16,-6-7 1-16,-2-3 0 16,-2-2 2-16,-4-1 2 15,1 0 3-15,1-7-5 16,4-3-1-16,-4-2 0 0,0-2-1 15,-1 0 0-15,-2-2-2 16,1 1-2-16,2 5 2 16,0-1 0-16,0 4 0 15,6-2-1-15,6 5-5 16,4-2 3-16,5 6 1 16,4-1 1-16,-4 1 0 15,3-3 1-15,-6 3 1 16,1 0-1-16,-1 0 0 15,-5 0 0-15,-2 0 0 16,-4 0 0-16,-2 0-3 16,-4 0-2-16,-2 0-19 0,-5 0-90 15,0 0-84-15,-3-2-161 16</inkml:trace>
  <inkml:trace contextRef="#ctx0" brushRef="#br1" timeOffset="267867.2584">3338 11483 423 0,'0'0'4'16,"0"0"49"-16,0 0 64 15,0 0-50-15,-6-78-20 16,7 63 10-16,10 3-25 16,-2-2-2-16,9 4-3 15,1-3-10-15,-4 2-5 16,3 6-1-16,-3 1-2 16,1 4 0-16,-2 0-2 0,-1 3-1 15,2 11-6 1,-6 3 0-16,0 8 0 0,-8 5 1 15,-1-1 0 1,0 5 1-16,-19 3 5 0,-6-4-5 16,-2-1 9-16,-3-2-4 15,3-6 2-15,6-5-4 16,2-2-1-16,10-6 2 16,4-6-3-16,4-1 0 15,1-4-2-15,0 3 0 16,0-3 2-16,0 0-3 15,3 0 0-15,12 0 10 0,13 0-9 16,2 0 7 0,6-3-7-16,-2-1 0 0,2 2 0 15,-5 2-1-15,-4-3 2 16,-3 3-1-16,-8-3 2 16,-8 3-3-16,-2 0 0 15,-2 0-6-15,-4 0-15 16,0 6-104-16,0 0-175 15</inkml:trace>
  <inkml:trace contextRef="#ctx0" brushRef="#br1" timeOffset="270680.3483">4081 12087 16 0,'0'0'66'0,"0"0"-42"15,0 0 9-15,0 0 16 16,0 0-39-16,0 0-2 16,0 0 28-16,-39-16 8 15,39 13 1-15,0 0-6 16,-3 3-11-16,3-1-6 16,0-2-5-16,0 0-6 15,0 3 4-15,0 0 14 16,0 0-2-16,0 0-5 0,0-3 9 15,0 3 1-15,0-1 3 16,0-2 1-16,0 3-7 16,0-3 3-16,0 3-15 15,0 0-3-15,0-3 3 16,-3 3 2-16,3 0-11 16,0 0-8-16,0 0 0 15,0 0-7-15,9 0 4 16,16 0 3-16,8 0 36 15,13-4-18-15,8 2-13 16,6-3 0-16,5-1-5 16,2 0 0-16,-1-1 3 15,-5 3-3-15,-9 1 0 0,-4 0-2 16,-8 3 0 0,-4 0 2-16,3 0-1 0,0 0-2 15,4 0 3-15,-1 3-3 16,1 4-14-16,-6 0-20 15,-4-4 10-15,-9 0 16 16,-6-3 11-16,-8 0 6 16,-4 0-5-16,-4 0 3 15,-2 0 6-15,0 0 17 16,0 0 2-16,0 0-10 16,0 0-8-16,0 0-3 15,0 0 4-15,0-3-3 16,0 3-1-16,0-3 3 15,0 3-1-15,0 0 2 0,0 0 2 16,0 0-8-16,0 0-2 16,0 0-4-16,0 0-5 15,0 0-2-15,0 6 5 16,1 10 2-16,4 4 1 16,-2 3 0-16,3 7 4 15,-3 7 0-15,-3 7 5 16,4 8 9-16,-4 8-2 15,0-2 11-15,0 2-4 16,3-4-10-16,3-7 3 16,3 1-5-16,0-7 1 0,3 2 2 15,0 2 1 1,-2-3-7-16,-2 1 5 0,-2-5 7 16,-3 4-1-16,3-8-8 15,-3-4-6-15,1-8-1 16,-1-7 2-16,0-8-2 15,0-2-1-15,-3-7-2 16,0 3 1-16,0-3 1 16,3 0-4-16,-3 0-45 15,0 0-89-15,0 0-154 16</inkml:trace>
  <inkml:trace contextRef="#ctx0" brushRef="#br1" timeOffset="285293.2356">4476 13098 179 0,'0'0'21'15,"0"0"73"-15,0 0-5 0,0 0-7 16,0 0-34-16,0 0-5 15,0 0-22-15,-6-33-11 16,6 30 9-16,0 3 9 16,0 0 11-16,0 0 0 15,-3 0-21-15,-6 0-9 16,0 0-4-16,-6 0-4 16,-4 6 1-16,1 4 0 15,-3-4 1-15,-1 5 2 16,8-5 0-16,2 1 8 15,5-6-5-15,7 5-8 16,0-3 0-16,0 0 0 16,16-3 0-16,11 0 30 15,9 0 13-15,6 0-24 16,4-3-4-16,9-6-6 0,6 1-6 16,8-1 1-16,4 1-2 15,9 5-1-15,3-3-1 16,3 3 1-16,0-1-1 15,-4 1 0-15,-7 0 1 16,-8-1-1-16,-11-1 1 16,-6-2 0-16,-4 0 1 15,-8-1 0-15,-4 0 0 16,-5 4-2-16,-10-1 0 16,-9 0 0-16,-9 5 0 15,0-3 0-15,-3 3-1 16,0 0-6-16,0 0-21 0,0 8-13 15,-3 7-29-15,-6 2-29 16,-4-2-82-16,-1-1-132 16</inkml:trace>
  <inkml:trace contextRef="#ctx0" brushRef="#br1" timeOffset="286230.7685">5511 13068 160 0,'0'0'46'0,"0"0"44"16,0 0-3-16,0 0-28 15,0 0-23-15,0 0 7 16,0 0 6-16,0 0 11 16,0 0-17-16,0 0-19 0,0 0-4 15,0 0-6-15,0 0-4 16,9 0 2-16,3 0 4 16,9 0 3-16,4-6 6 15,5-1-7-15,6-2-9 16,-2-1-5-16,-1 3-2 15,-6 0 0-15,1-1 1 16,-1 3 2-16,-3-1 0 16,-3 3-4-16,-2-4 5 15,-1 6-5-15,-3-2 2 0,-6 3-3 16,1 0-2-16,-8 0-7 16,-2 3-52-16,-2 5-117 15,-14-2-92-15</inkml:trace>
  <inkml:trace contextRef="#ctx0" brushRef="#br1" timeOffset="286965.1492">4940 13469 179 0,'0'0'39'16,"0"0"73"-16,0 0-9 16,0 0-25-16,0 0-29 15,0 0-20-15,-57-14 3 16,57 14 5-16,-3 0-1 0,0 0 2 15,3 0 13-15,0 0-1 16,0-3-4 0,0 3-13-16,6-2-20 0,18-3 13 15,13-2 10-15,10 2-6 16,5-6-14-16,6 7-9 16,-6-5-3-16,-1 5 3 15,-5-2-1-15,-4-4-3 16,-2 4 4-16,-4-5 0 15,0 2-7-15,-5-1 1 16,-4 3-2-16,-5 4 1 16,-10-1-4-16,-7 4-58 15,-5 0-84-15,0 7-22 0,-5 5-32 16,-17 2-144 0</inkml:trace>
  <inkml:trace contextRef="#ctx0" brushRef="#br1" timeOffset="287387.0076">5228 13525 151 0,'0'0'56'16,"0"0"74"-16,0 0-35 15,0 0 4-15,0 0-33 16,0 0 2-16,-3-37 20 16,3 28-20-16,0 5 0 15,0-2 0-15,0 4-12 16,0 2 7-16,0 0-13 16,0 0-21-16,-2 0-19 15,-1 8-7-15,0 15 0 16,0 7 18-16,3 7-2 15,0 7 15-15,0 4 5 16,11 4-16-16,-2 1-11 16,-2-7-8-16,-1 0 0 15,-3-9 0-15,0-7-1 16,-3-7 1-16,0-6-2 0,0-7 0 16,0-4-2-16,0-2-2 15,0-1-52-15,0-3-103 16,-3 0-78-16,0-14-176 15</inkml:trace>
  <inkml:trace contextRef="#ctx0" brushRef="#br1" timeOffset="289433.9063">6494 13098 346 0,'0'0'136'0,"0"0"-99"0,0 0 34 16,0 0 1 0,0 0-26-16,0 0-21 0,0 0 17 15,0-14 13-15,0 14-6 16,0 0-12-16,-6 0-4 16,-7 0-2-16,-1 0-16 15,-5 0 4-15,4 5 4 16,-3 7-2-16,3 5 1 15,-1-1-5-15,5 9 0 16,1-3-11-16,1 5 8 16,3 2-1-16,3 2 4 15,0-2-1-15,0 0 3 16,3 0-5-16,0-1 2 16,0-2-2-16,0 0-6 15,3-6-4-15,6 0 0 0,0-4-2 16,4-2 1-16,-2-5-2 15,2 2 1-15,-1-11 5 16,3 3-3-16,-3 0 2 16,3-3-3-16,-2 0 2 15,-2 0-1-15,2 0-1 16,-4-6 0-16,-3-5-1 16,0 2 1-16,-3-2 0 15,-3-2 0-15,0 1-2 16,0-2-1-16,-15 4-3 0,-7 4 1 15,-8 5-5 1,0 1 2-16,-3 1-41 0,2 19-59 16,1-4-172-16,8-7-293 15</inkml:trace>
  <inkml:trace contextRef="#ctx0" brushRef="#br1" timeOffset="292121.4319">5286 14030 204 0,'0'0'76'0,"0"0"29"15,0 0-31-15,0 0-20 16,0 0-4-16,0 0-3 16,0 0-14-16,0-14 6 0,-3 12 0 15,-3-1-18-15,3 1 9 16,-2-3 6-16,1 2-1 15,1 2 2-15,0-5-9 16,0 3 7-16,0 1-8 16,3 0-5-16,0 2 0 15,0 0-4-15,0 0-3 16,0-3 2-16,0 0-3 16,-3 2 2-16,3-2-4 15,0 1 10-15,0 2-6 0,0 0-5 16,-3 0-5-1,3 0-4-15,-3 0-2 0,0 0-11 16,-10 0 11-16,-7 12 2 16,-5 2-1-16,-2 4 0 15,-3 2 0-15,2 0 0 16,-2 7 1-16,5-4-2 16,4-3 0-16,9-4-2 15,3-5 0-15,6-2 2 16,0-3 0-16,3-2-1 15,0 0-9-15,0-4 1 16,0 5 8-16,12-4 2 16,3 2 1-16,9-3 0 15,4 0-4-15,2 0 4 16,3 0-2-16,1 0 0 0,-1 0-8 16,1 0 3-16,-3 0 3 15,-8 0-3-15,-5 0-3 16,-9 0 1-16,-6 0 7 15,-3 0-8-15,0 7-9 16,-14 2 6-16,-17 8 11 16,-5 3 6-16,-4-1-3 15,-2 3-2-15,0-3-1 16,-4 0 0-16,7-2 1 16,2-4 3-16,7-2-3 15,9-3 0-15,8-3 0 16,7-5-1-16,3 0 0 0,3 0-7 15,0 2-2-15,0-2 3 16,18 0 6-16,3 0 3 16,9 0 8-16,5 0-7 15,1 0-2-15,0 0 0 16,0-2-1-16,-2-1 0 16,-4 3-1-16,-3-2 1 15,-8 2-1-15,-4 0-1 16,-5 0 0-16,-8 0 0 15,1 2-2-15,-3 3-5 16,0 5 3-16,-9 1 5 16,-12 5 7-16,-4-4-2 15,-8 5-1-15,-3-4-4 0,-7 4-1 16,-2-4 1-16,-1 2 4 16,4-6-1-16,8 1-1 15,7-3 0-15,6-4-2 16,9 2 0-16,9-3 0 15,0-2-1-15,3 0-10 16,0 3 4-16,0-3 2 16,6 4 3-16,11-2 4 15,5 1 8-15,6-3-9 16,2 3 4-16,3-3-4 16,-2 4 0-16,-1-1-1 15,-3-3 5-15,0 0-5 0,-9 0 1 16,-2 0-1-16,-5 3 1 15,-3-3-1-15,-3 7-2 16,4 0 1-16,-3 2 1 16,-3 8 3-16,0 3 0 15,-3 6 11-15,0-3 0 16,0 3 5-16,0 1-13 16,0 0-4-16,-6 3 18 15,0-1 4-15,0-2-2 16,6-1-6-16,0-5 17 15,0 1-20-15,0-6-1 16,0-7-2-16,0-3-4 16,0-4 1-16,0-2-4 15,0 0 2-15,0 0-4 16,0 0 0-16,0 0-1 0,0 0-14 16,0 0-68-16,3 0-72 15,12-5-41-15,3-17-186 16</inkml:trace>
  <inkml:trace contextRef="#ctx0" brushRef="#br1" timeOffset="293137.0807">5714 14422 72 0,'0'0'127'15,"0"0"-70"-15,0 0 58 16,0 0-30-16,0 0-21 16,0 0 24-16,33-42 25 15,-33 38-12-15,0 2-23 16,0-1-10-16,0-2-32 0,0 5-11 16,-9 0-4-16,-5 0-9 15,-5 0-4-15,-3 17 5 16,2 3 3-16,-2 7 12 15,7 0-5-15,6 2-3 16,0 4-1-16,9-4-10 16,0 4 6-16,3 1 0 15,12-4 4-15,3-1-4 16,1-2-8-16,-4-5-1 16,0-2 0-16,-3-3-4 15,0-7 0-15,0-3-2 16,-6-1 0-16,0-6 3 0,-3 0 3 15,0 0 2-15,4 0 0 16,-1-10-1-16,0-3-7 16,-1-4 2-16,-4 0-1 15,-1-1 1-15,0 1-2 16,0 2 0-16,0 3-3 16,-6 2 1-16,0 3-2 15,0 5-7-15,-7 2-39 16,-1 2-68-16,-8 13-162 15,0 2-158-15</inkml:trace>
  <inkml:trace contextRef="#ctx0" brushRef="#br1" timeOffset="295996.6777">1688 14783 62 0,'0'0'52'16,"0"0"1"-16,0 0 0 15,0 0-22-15,0 0 12 16,0 0-6-16,0 0-22 16,0-20 5-16,0 17 12 15,0 0 12-15,0 0-13 16,0-1 11-16,0 0 16 16,0 1-9-16,0 3-15 0,0-3 11 15,-4 0-4-15,1-1-15 16,1-2 1-16,1 2 20 15,-1-1-26-15,2 0 13 16,-1 0-5-16,1 4 2 16,-2-5 1-16,1 3-1 15,-1-2 2-15,1 3-10 16,-1-1-6-16,1 2 2 16,1 1-4-16,0 0 8 15,0 0-6-15,0 0-10 16,0 0-7-16,0 0-4 15,0 0-6-15,0 17 8 16,0 9 2-16,0 10 13 16,0 13-2-16,0 2 13 15,0 1-16-15,0 1 2 0,0-7-4 16,0-2-6-16,-2-8 1 16,1-7-1-16,-1-5 1 15,-1-12 0-15,3-2 1 16,0-6-1-16,0-4 2 15,0 0-2-15,0 0 0 16,0 0 3-16,0 0 1 16,0 0 0-16,0 0-3 15,0 0-2-15,0 0 1 16,0 0-1-16,0 0-1 0,0 0-2 16,0 0-3-1,0 3 3-15,0-3-2 0,0 3-1 16,0-2 5-16,12 3 1 15,6-1-3-15,3-3-6 16,9 2 2-16,6-2 1 16,10 0-4-16,12 0 10 15,3 0-1-15,2 0 1 16,-2 0-1-16,2 0 0 16,4 1 0-16,4 2 1 15,4-3 0-15,4 0 0 16,-4 0 0-16,-5 0 0 15,0 0 1-15,-9 0 0 16,-3 0-1-16,-4 0 1 16,-5 0 0-16,3 0-1 0,-5 0 0 15,2 0 2-15,-3 0-2 16,3 3-1-16,2-1 1 16,0-2 0-16,4 0 1 15,-3 0-2-15,0 0 1 16,5 0 0-16,-3 0 0 15,1 0-2-15,3 0 2 16,-6 0-1-16,-4 0 1 16,1-2 1-16,-4 2-1 15,-2-3 0-15,-1-1 1 16,1 2-1-16,-4 2 1 16,0-3 0-16,-5-2-1 0,-1 2 2 15,-3 0-2-15,4-1 1 16,-7 4-1-16,0-2 1 15,1 2 1-15,2 0-2 16,3-4 0-16,-5 4 0 16,2 0 1-16,0 0-1 15,-5-4 0-15,2 1 0 16,-2-2 0-16,2 1 0 16,1-2-1-16,-8 2 1 15,5 1 1-15,-4-1 0 16,-3 0-1-16,3 1 0 15,1 1 0-15,-4 1-2 16,3-2 3-16,0 3-1 0,-3 0 0 16,4-3 0-16,-1 2 2 15,-3-3 4-15,3 1-2 16,-2 0 5-16,-2-3-7 16,-4 3 7-16,2 1-3 15,-2 0-4-15,-2-1 6 16,1-1-4-16,-2 1-1 15,2 0 2-15,3 3-5 16,-6-2 2-16,3-3 1 16,1 5 4-16,-2-3-5 15,1-1 7-15,1 4-7 16,-1-3 2-16,0 1-3 16,0-1 0-16,-3 2-1 15,1 1 1-15,-4 0-1 0,2-3 0 16,-5 3 0-16,0 0 0 15,0 0 0-15,1 0 0 16,-1 0-1-16,0 0 0 16,3 0 1-16,0 0-1 15,2 0 1-15,-1 0 0 16,-1 0 0-16,0 0 0 16,0 0 0-16,0 0-1 15,1 3 2-15,1-3-1 16,-2 0 1-16,3 0 0 15,-2 0-1-15,2 0 0 0,-3 0 2 16,-3 1-2 0,0 2 0-16,0-3 1 0,0 0-1 15,-2 0 0-15,4 0 0 16,-2 0 1-16,3 0-1 16,0 0 0-16,-3 0 0 15,0 0 0-15,1 0 0 16,-4 0 1-16,0 0 1 15,0 0-1-15,0 0 0 16,0 0 2-16,0 0-3 16,0 0 1-16,0 0 0 15,0 0 1-15,3 0-1 16,0 0 0-16,2 0-1 16,-4 0 1-16,1 0-1 0,-2 0 0 15,0 0 0-15,0 0 1 16,0 0-1-16,0 0 1 15,0 0 6-15,0 0 10 16,0 0 16-16,0 0 7 16,0-3-15-16,0-4-17 15,0-7-6-15,0 4 0 16,0-3-2-16,0-4-1 16,0 2-2-16,0-2-16 15,0-3-51-15,0 0-91 16,0-4-192-16</inkml:trace>
  <inkml:trace contextRef="#ctx0" brushRef="#br1" timeOffset="298809.4272">5089 12065 181 0,'0'0'33'16,"0"0"-8"-16,0 0 9 15,0 0 12-15,0 0-5 16,0 0 5-16,-12 3 6 0,9-3 4 16,3 0-14-1,-3 0-10-15,3 0-6 0,-3 0-5 16,3 0-1-16,-3 0-3 16,0 0-3-16,0 0-5 15,0 4-2-15,-1-4 3 16,4 3 2-16,0 0-3 15,0 1-5-15,16 1-2 16,17 2 39-16,19 3 6 16,15-4-36-16,15-2 11 15,9-4-9-15,17 3-2 16,11-3 1-16,11 0 0 0,16 0-7 16,3-5 1-1,2-10-3-15,-2 3-3 0,-12-1 4 16,-19-4 1-16,-18 6 30 15,-18-2-8-15,-15 0-13 16,-19 9-5-16,-15-2-4 16,-17 3-2-16,-7 3-1 15,-9 0-1-15,0 0-1 16,0 0 0-16,0 0-5 16,0 0 5-16,0 0-5 15,0 0 3-15,3 0 2 16,-3 0 0-16,3 0 1 15,-3 0-1-15,0 0 0 0,0 0 2 16,0 0 1 0,0 0 3-16,0 0 1 0,0 0-4 15,0 0 2-15,0 0-2 16,3 0-3-16,-3 0 0 16,4 0-2-16,1 3-6 15,4 11 6-15,7-1 2 16,-1 7 4-16,6 0-3 15,0 2-1-15,3 2 3 16,4 2-2-16,-1-6 1 16,-3 0 1-16,-2-9-3 15,-7 0 4-15,-1-7-3 16,-4 1-1-16,-4-5 2 16,-6 0-1-16,0 0 1 0,0 0 3 15,0 0 6-15,0-2 6 16,0-8-6-16,3-6-10 15,-3-1-1-15,3-2 0 16,0-4 0-16,4-4 0 16,-4-2 0-16,5-1 0 15,1 3 0-15,-3 5 0 16,4 2 0-16,2 3 1 16,3 0-1-16,3 8-1 15,1-2-1-15,-2 8 2 16,2 3-2-16,-1 0 0 15,0 16 1-15,-2 5 1 16,-2 4 4-16,-1 5 1 0,2 0 6 16,0 1-6-16,0-2 3 15,4 0-2-15,-2-2 4 16,-1-4-5-16,-1 1 1 16,-3-7-3-16,-3-5 0 15,-3-2-1-15,-3-3-1 16,0-5-1-16,-3-2 2 15,4 0-1-15,-4 0 3 16,0 0 5-16,3 0 1 16,0-6-4-16,5-10-6 15,-2-1 0-15,3-6 0 16,1 0 0-16,-1-7 0 0,-3 3-1 16,6-3 1-1,-6 4 0-15,3 0 0 0,4 6 0 16,-2 8 0-16,-5 2 0 15,3 3-3-15,-5 7 0 16,-1 0 0-16,6 0-2 16,0 7-1-16,3 12 5 15,0 1 1-15,1-1-1 16,-1-1 0-16,-1-2 1 16,-5-4-1-16,1-5 1 15,-1-3 0-15,-6-1 1 16,3-3 0-16,6 0 0 15,6 0 1-15,3-10 2 16,12-4-4-16,1-2-2 16,6 0 0-16,5-1-6 0,0 8 6 15,7-2-3-15,-4 8 5 16,4 3 0-16,0 0-3 16,-4 0 2-16,-6 0 1 15,1 0-2-15,-7 0 2 16,-2 0 1-16,-1-3 0 15,-5-1-1-15,-8-1 1 16,-4 0-2-16,-10 3 1 16,-3 2-10-16,0 0-111 15,-6-3-153-15,-21-7-299 16</inkml:trace>
  <inkml:trace contextRef="#ctx0" brushRef="#br1" timeOffset="299762.5474">7504 11257 499 0,'0'0'10'0,"0"0"77"15,0 0 14-15,0 0-29 16,-3-75-33-16,16 61-12 16,7 2-10-16,5 7-8 0,-1-3-1 15,4 7 0-15,-1 1 3 16,-1 0 2-16,-4 14 2 16,3 6-3-16,-7 4 6 15,-6 5-4-15,-6-3-1 16,-6 4-6-16,-6-1-2 15,-16-2 8-15,-8 0-3 16,5-7-2-16,-1-5 3 16,7-8-6-16,8-3 0 15,4-4-3-15,4 0 3 16,3 0 5-16,0-7-10 16,3-10-3-16,21-2 2 0,4 2-3 15,5 1-7-15,0 8 2 16,-2 8 9-16,-1 8-2 15,-6 15-1-15,-5 10 3 16,-4 6 0-16,-9-3 0 16,-6 4 0-16,-3-6 5 15,-25-2 7-15,-8-1 2 16,-9-8 7-16,-4-6 11 16,4-4-6-16,2-7-12 15,7-3-9-15,8-3-5 16,11 0 0-16,4 0-56 15,10-9-128-15,0-6-256 16</inkml:trace>
  <inkml:trace contextRef="#ctx0" brushRef="#br1" timeOffset="302871.9484">8478 11976 214 0,'0'0'22'16,"0"0"82"-16,0 0-22 16,0 0-58-16,0 0-15 15,0 0 16-15,0 0-13 16,0-17 17-16,0 17 17 15,0 0 0-15,0 0 4 16,0 0-7-16,0 0-13 0,0 0-18 16,0 0-11-16,0 0-1 15,0 0-1-15,0 0 1 16,0 0 0-16,0 0 4 16,0 0 1-16,0 0 9 15,0 0 2-15,0 0 8 16,0 0-5-16,0 0-13 15,0 0-5-15,10 3 0 16,13 1 6-16,17 2 4 16,5-6-2-16,13 0-3 15,0 0 0-15,2-3-2 16,-5-2 1-16,-7 0-2 16,-2 1 0-16,-10-1 1 0,-8-1-2 15,-4 1 0 1,-6 1 1-16,-5-1 7 0,-2 1 3 15,-5 0-6-15,-6 4 1 16,3 0-1-16,-3 0-5 16,0 0 1-16,0 0-2 15,0 0 3-15,0 0-3 16,0 0 2-16,0 0-1 16,0 0 3-16,0 0-2 15,0 0 0-15,0 0 0 16,0 0-3-16,0 0-3 15,0 14-3-15,0 6 6 16,0 10 3-16,0 12 4 16,0 8 1-16,0 6 8 0,4 11 1 15,2-2 15-15,3-2-14 16,-3-4-5-16,0-6-8 16,0-7 4-16,-3-5-1 15,0-3 2-15,0-8-4 16,0 3 0-16,0-6-2 15,-3-1 0-15,3-6-3 16,-3-1 1-16,3-2 0 16,-3-3 0-16,3 2 1 15,1-7-2-15,2-2-1 16,-3-1 0-16,5-5 2 16,-5 2-2-16,3-3-1 15,4 0-62-15,-7 0-71 0,-3 0-187 16</inkml:trace>
  <inkml:trace contextRef="#ctx0" brushRef="#br1" timeOffset="304512.6006">8530 12880 147 0,'0'0'14'0,"0"0"69"16,0 0 25-16,0 0-75 15,0 0-8-15,0 0 4 16,-12-13 8-16,12 12-4 15,0 1-2-15,0 0 4 16,0 0 5-16,0 0 1 16,0 0 10-16,0 0-18 15,0 0-13-15,6 0-5 16,9 0-4-16,18 0 27 16,16-2 17-16,20-4-26 15,8-2-17-15,4 2-1 0,1 0-1 16,0-2-5-16,-6 5 0 15,3 3 2-15,0-3-3 16,-6 0 4-16,-4 3-7 16,-8-3 2-16,-15 3-3 15,-13-4-1-15,-15 4 1 16,-6 0-1-16,-9 0 0 16,0 0-1-16,-3 0-4 15,3 0-16-15,-3 0-37 16,0 0-54-16,0 0-56 15,0 0-119-15</inkml:trace>
  <inkml:trace contextRef="#ctx0" brushRef="#br1" timeOffset="305653.2285">8405 12893 136 0,'0'0'15'15,"0"0"32"-15,0 0 26 16,0 0-11-16,0 0-19 16,0 0-2-16,0 0-2 15,-21-13 7-15,21 13 20 16,0 0-9-16,0 0-15 16,0 0 10-16,0 0-6 0,0 0-5 15,-3 0-5 1,3 0-6-16,0 0-6 0,-3 0-9 15,3 0-1-15,-3 0-11 16,-3 0 0-16,-1 8 3 16,1-3-4-16,1 2 2 15,5-4-4-15,0-1-4 16,0-2 0-16,21 0 4 16,21-2 27-16,13-10 0 15,20-3-23-15,5 3-4 16,8 5-2-16,-6 0-68 15,-1 7-79-15,-13 0-123 0</inkml:trace>
  <inkml:trace contextRef="#ctx0" brushRef="#br1" timeOffset="306523.3631">9443 12797 49 0,'0'0'149'0,"0"0"-99"15,0 0 73-15,0 0-54 16,0 0-23-16,0 0 3 16,-6 0 1-16,6 0-13 15,0 0-8-15,0 0-3 16,0 0-10-16,0 0-1 16,0 0 9-16,0 0 19 0,0 0 9 15,0 0-10 1,15 0-6-16,12 0-14 0,13 0 1 15,5-3-11-15,4 0-8 16,-1 2-4-16,1-5 1 16,-1-1 1-16,-2-2 0 15,-4-1 0-15,-5 3 2 16,0-1 2-16,-7-3 5 16,-6 8 4-16,-6-4-3 15,-5 3 1-15,-7 1-13 16,-3 3-1-16,-3 0-10 15,0 0-73-15,0 11-113 0,-6-6-49 16</inkml:trace>
  <inkml:trace contextRef="#ctx0" brushRef="#br1" timeOffset="307367.2041">9009 13164 205 0,'0'0'27'15,"0"0"135"-15,0 0-84 16,0 0-45-16,0 0 2 16,0 0-1-16,-15 0 13 15,12 0 6-15,0 3-1 16,-6-2-11-16,-4 2-10 0,0 0 2 15,3-1-7-15,3 1 14 16,4-3-1-16,0 2-17 16,3-2-13-16,0 0-7 15,0 0-2-15,0 0 0 16,0 0 1-16,0 0 1 16,0 0 0-16,0 0 1 15,0 0-3-15,13 0 1 16,13 0 15-16,14-2 35 15,15-9-20-15,6 2-21 16,2-2-2-16,1 1-4 16,-3 4-2-16,2-1 0 0,-8 0 0 15,-10 4-2-15,-9 3-1 16,-14 0-3-16,-6 0 1 16,-8 0-3-16,-8 0-58 15,3 0-45-15,-3 0-62 16,0 6-53-16,-3-6-262 15</inkml:trace>
  <inkml:trace contextRef="#ctx0" brushRef="#br1" timeOffset="307773.3747">9267 13221 474 0,'0'0'54'16,"0"0"136"-16,0 0-77 16,0 0-43-16,0 0-9 15,0 0-13-15,-6 0-17 16,6 0-10-16,0 0-8 15,0 13-5-15,0 16 37 16,9 8 8-16,0 6-3 0,3 0-3 16,0 6-13-16,1-3-17 15,-6 1-7-15,3-2-6 16,-6-1 0-16,-4-7-3 16,0-12 2-16,0-5-2 15,0-10 0-15,0-6-1 16,0-1 0-16,0-3-5 15,0 0-93-15,0 0-80 16,0-3-105-16</inkml:trace>
  <inkml:trace contextRef="#ctx0" brushRef="#br1" timeOffset="309464.3745">10250 13154 176 0,'0'0'38'0,"0"0"76"15,0 0-19-15,0 0-52 16,0 0-3-16,0 0 1 16,0 0 0-16,-57 3 19 0,44-3 4 15,1 0-3-15,3 0 1 16,-3 0-19-16,6-6 6 15,0 0-4-15,3-2-19 16,3-1-11-16,0-1-10 16,3-4-3-16,12 2 2 15,6 1-1-15,4 2-1 16,2-1-3-16,0 6 2 16,-3 4-1-16,-3 0 0 15,-2 0-2-15,-7 10 1 16,-3 6-1-16,-3 8-1 15,-6 2 3-15,0 2 0 16,-15 1 1-16,-13 3 2 16,-2-1-2-16,-6-2-1 15,4-3 1-15,9-3 0 16,5-9-1-16,6-7 1 16,9-5 0-16,3-2-1 15,0 0-2-15,0 0-9 16,6 0 8-16,12 0 3 15,4 0 2-15,8 0 0 16,0-9-2-16,1 2 2 0,-1-3-2 16,-4 0-1-1,-1 0-31-15,-3 5-18 0,-1-2-43 16,-6 0-80-16,0 0-72 16</inkml:trace>
  <inkml:trace contextRef="#ctx0" brushRef="#br1" timeOffset="309917.5322">10717 13051 665 0,'0'0'7'15,"0"0"117"-15,0 0-43 16,0 0-66-16,0 0-15 16,0 0 39-16,-24 83 3 15,6-46 0-15,0-4-12 16,6-3-8-16,2-1-3 16,4-5-11-16,3-7-3 15,3-2-1-15,0-2-2 16,0-2-1-16,0-5-1 15,3-2 5-15,3 1-5 16,4-5 2-16,-1 0-1 16,5 0 2-16,5 0 0 0,0 0 0 15,8-9-3-15,-4-1 3 16,5-3-3-16,2 1-1 16,-5-2 1-16,2 1-4 15,-5 0 0-15,-5 2-9 16,-1 2-8-16,-10 2-25 15,0 3-13-15,-6 1-36 16,0 3-91-16,0 0-20 16,0 0-78-16</inkml:trace>
  <inkml:trace contextRef="#ctx0" brushRef="#br1" timeOffset="310120.5739">10863 13227 360 0,'0'0'73'16,"0"0"107"-16,0 0-6 0,0 0-68 15,0 0-18-15,0 0-18 16,-39-31-18-16,39 39-38 16,0 14 16-16,-4 9 36 15,4 6-6-15,-3 1-20 16,3-1-23-16,0-1-11 16,0 4-6-16,0-4-2 15,0 0-48-15,0-12-161 16,0-11-262-16</inkml:trace>
  <inkml:trace contextRef="#ctx0" brushRef="#br1" timeOffset="315669.9173">9376 13699 194 0,'0'0'53'0,"0"0"55"15,0 0-43-15,0 0-37 16,0 0 10-16,0 0 0 15,0 0-3-15,0-20-9 16,0 20-9-16,0 0 2 0,0 0 3 16,0 0 5-16,0 0-1 15,0 0 8-15,0 0-4 16,0 0 6-16,-3 0 1 16,-2 0-8-16,-5 0-13 15,-2 0-1-15,-7 10-1 16,-5 0-1-16,0 1 0 15,-3 5 4-15,3 1-3 16,2-1 3-16,4 1-4 16,0-8 0-16,9 2-5 15,-1-5-4-15,7 0-2 16,0-2-1-16,0-1 2 0,-2 4-3 16,2-4 1-16,3 4-1 15,-3-3 0-15,0 1 0 16,3-2 1-16,0-3-1 15,0 0 0-15,0 5-1 16,0-5 0-16,0 2 1 16,17 1 5-16,5-2 3 15,5-1-4-15,7 3 0 16,5-3-4-16,4 0 2 16,2 0 0-16,-2 3-2 15,-7-3 0-15,-3 0-3 16,-11 0 3-16,-13 3 0 15,-3-3-3-15,-6 0-3 0,0 4 0 16,0 2 6 0,-19 0 5-16,-6 5-5 0,-4-2 0 15,-11 5 2-15,-2 2-2 16,-4-2-1-16,1 2 0 16,-1 1 1-16,7-5 0 15,3 3 1-15,2-5-1 16,10-1 0-16,2-2 2 15,2 3-2-15,4 0 0 16,4-4 0-16,6 4 0 16,-3-6 0-16,9 2-2 15,0-3 2-15,0 1-1 0,3-1 1 16,18 1 5-16,7-4 1 16,5 0 1-16,0 0-4 15,3 0-2-15,4 0 1 16,0 0 1-16,-1 0-2 15,-3 0-1-15,-2 0 0 16,-7 0 1-16,-3 0-1 16,-5 0-1-16,-13 0 0 15,-1 0-1-15,-5 0-4 16,0 0 1-16,0 6 4 16,-4 3 1-16,-12 6 2 15,-14-3-1-15,-5 5-1 16,-1-1 0-16,-6 1 1 0,-1-1-1 15,1 0-2-15,-3-1 2 16,2-1 1-16,4 1 0 16,8-3-1-16,7-2 0 15,9-3 0-15,2-4 0 16,10 1 0-16,3-1-3 16,0 0-1-16,12 1 4 15,13-1 0-15,11-3 7 16,4 0-4-16,-1 0-3 15,0 0 3-15,-8-3-2 16,-1-1-1-16,-6 1 1 16,-2 0 1-16,-7 0-1 0,0 2-1 15,-6-2 1 1,4-2 0-16,-4 3 0 0,2-1-1 16,-1 3 0-16,-7 0-1 15,3 0 0-15,-3 0 1 16,0 0-2-16,-3 13 2 15,0 7 8-15,0 3 3 16,0 8 5-16,0 1 18 16,0-3-12-16,0 1 3 15,0-6-7-15,0-1-3 16,0-3-1-16,0-6-5 16,0-2-2-16,0-5-3 15,0-1-3-15,0-5 1 16,0 2-2-16,0-3 0 15,0 0-21-15,0 0-48 0,0 0-44 16,3 0-61-16,6-14-185 16</inkml:trace>
  <inkml:trace contextRef="#ctx0" brushRef="#br1" timeOffset="316139.1876">9780 14039 79 0,'0'0'462'16,"0"0"-404"-16,0 0 83 15,0 0-4-15,0 0-76 16,0 0-9-16,0 0-8 16,-25-48 8-16,25 46-12 15,0 2-13-15,0 0-14 16,0 0-6-16,0 15-6 0,0 11 14 15,0 3 11-15,0 12 15 16,0-4-19-16,0 1-6 16,0-4-6-16,7-2-1 15,-4-8-4-15,-3-2-4 16,3-5-1-16,-3-5 0 16,0-1 1-16,0-8-1 15,3 0 0-15,-3 1-49 16,0-4-58-16,3 0-52 15,-3-4-131-15,0-18-365 16</inkml:trace>
  <inkml:trace contextRef="#ctx0" brushRef="#br1" timeOffset="316764.2395">10089 14083 466 0,'0'0'34'0,"0"0"46"15,0 0 7-15,0 0 19 16,0 0-61-16,37-83-35 16,-19 72 12-16,9 2-2 15,-2-1-2-15,-1 4 2 16,-3 2-8-16,0 4 16 15,-5 0-9-15,-6 4-9 16,0 16-3-16,-10 12 12 0,0 5 3 16,0 6 3-1,-20 0-6-15,-2-3-3 0,-8-4-7 16,4-6-7-16,3-5 0 16,8-8 0-16,4-10 0 15,7-1 1-15,4-6 1 16,0 0 0-16,0 0 0 15,0 0-1-15,0 0-1 16,21 0-1-16,7 0 4 16,5-6-2-16,6-4-1 15,4 3-2-15,-1 0 2 16,0-1-2-16,1 1 1 16,-5 3 1-16,0-2-2 15,-8 2 1-15,0 1-1 16,-8 3-3-16,-3-3-6 0,-5 3-85 15,-14 0-156-15,0 0-322 16</inkml:trace>
  <inkml:trace contextRef="#ctx0" brushRef="#br1" timeOffset="317624.034">5037 15162 144 0,'0'0'0'15,"0"0"-10"-15,0 0-14 16,0 0 0-16,0 0-30 16,0 0 22-16,-2-3 32 15,2 1 4-15,0-2 3 16,0 1-7-16</inkml:trace>
  <inkml:trace contextRef="#ctx0" brushRef="#br1" timeOffset="318984.632">5037 15162 132 0,'-11'-19'50'0,"11"16"-21"0,0 3 34 16,-4-3-30-16,4 3-17 16,0-3-11-16,-3 2 26 15,0-3 19-15,3 4-19 16,-3-4 9-16,0 4 20 15,3-1-21-15,-3 0-12 16,3 1-8-16,0 0 0 16,0 0 2-16,0 0-5 15,-3 0-1-15,3 0 3 16,-3-3-5-16,-3 0 0 16,3 2 9-16,0 1 20 15,0-4-4-15,0 4-15 0,3 0-5 16,0 0-5-16,0 0-4 15,0 0-7-15,0 0-2 16,0 0 0-16,0 0 1 16,12-3 3-16,6 1 10 15,9 1-8-15,7-5 5 16,5 1-1-16,7 0 3 16,6-2-4-16,1 0-3 15,-1 1-1-15,0-1 0 16,-7 1-4-16,4-3 2 15,0 5-1-15,2 1-1 16,1-4 6-16,0 4-7 0,-4 0-1 16,1 2 0-16,-4 1 0 15,4-2 1-15,0 2 0 16,4-5 0-16,2 2 0 16,3-3 0-16,-3-1 1 15,5-3-1-15,-5 3 0 16,6-3 1-16,-7 4-1 15,1 0 0-15,-1 2 0 16,-8 4 0-16,-6 0 0 16,-1-3 0-16,-3 0 0 15,-3 3 1-15,7-3 1 16,3 1-2-16,5-3 2 16,3 2-2-16,4-1 4 0,0 4-4 15,0-2-3-15,-7 2 2 16,1-6 1-16,-3 6 0 15,5-2 1-15,0-4 2 16,4 5 3-16,3-4 5 16,0 1 1-16,1 3-2 15,3 1-3-15,-1 0-1 16,-4 0-2-16,-3 0-1 16,-2 0-1-16,-4 0-1 15,-5 0 2-15,2 0-2 16,1 5 4-16,-1-3-3 15,7 1 3-15,6-2 3 0,3-1 0 16,2 0 2-16,1 0 0 16,2 0-3-16,-2 0 4 15,4-4 4-15,-2-2 2 16,-2 5-4-16,-4-2 0 16,-5 0-7-16,-7 3-2 15,1 0-1-15,-7 0-2 16,1 0 2-16,-4 0 2 15,-2 0-1-15,-1 0 4 16,1 0 1-16,-1 0 7 16,-5 0-3-16,-1 0-6 15,-3 0-4-15,-2 0-1 16,-2 0 1-16,2 0-2 0,-4 0 1 16,1 0 0-16,-2 0 0 15,2-3 1-15,2 2 1 16,1-1 2-16,-5-1-1 15,2 3-4-15,-3-4 1 16,-2 3 0-16,2 1-2 16,-10 0 1-16,-1 0 1 15,-1 0 0-15,-4 0-1 16,-3 0-1-16,0 0 2 16,0 0-1-16,0 0 0 15,0 0-1-15,3 0 0 16,-3 0 0-16,3 0 2 15,0 0-2-15,-3 0 2 0,3-3-2 16,-3 3 1-16,0 0 0 16,3 0 2-16,-3 0-1 15,0 0 0-15,0 0 1 16,3-2-3-16,-3 2 5 16,0 0-2-16,0 0 2 15,0 0 1-15,0 0 0 16,0 0 0-16,0 0 0 15,0 0 0-15,0 0-3 16,0 0-1-16,0 0 0 16,0 0-2-16,0 0-4 15,0 0 1-15,-3 0-11 16,-6 0-45-16,-7 0-41 16,-4 0-61-16,-5 0-110 0,-8 0-230 15</inkml:trace>
  <inkml:trace contextRef="#ctx0" brushRef="#br1" timeOffset="319970.0645">9355 14502 1 0,'0'0'134'0,"0"0"-102"16,0 0 55-16,0 0-35 0,0 0-41 15,0 0 8-15,3 0 9 16,-3-2 38-16,0 2-15 16,0 0 3-16,0 0-2 15,0 0 5-15,0 0-4 16,0 0-8-16,0 0-3 16,0 0-7-16,0 0-4 15,0 0-15-15,0 0-2 16,0 0-4-16,0 0 2 15,0 0 12-15,0 0 1 16,0 0-5-16,0 0-8 16,0 0-9-16,0 5 1 15,0 4 7-15,0 9 14 0,0 3-12 16,0 4 8 0,3 1-3-16,4 4 9 0,4 0-13 15,-5-1 2-15,0 1-1 16,4-3-7-16,-4-1 1 15,-3 0 0-15,0 1 2 16,-3-4-2-16,0 0 2 16,0-2-4-16,0-6 0 15,0-1-3-15,0-6 0 16,0-3-3-16,0-2-1 16,0-3 1-16,0 0 0 15,0 1 0-15,0 2-1 0,0-1 1 16,0 1-1-1,0-3 0-15,0 2 2 0,0 1-2 16,0-3 0-16,0 0 0 16,0 0 1-16,0 0-1 15,0 0 0-15,0 0-22 16,0 0-37-16,0 0-62 16,0 0-131-16,0-10-280 15</inkml:trace>
  <inkml:trace contextRef="#ctx0" brushRef="#br1" timeOffset="322908.5886">9015 11947 260 0,'0'0'13'0,"0"0"18"16,0 0 62-16,0 0-32 16,0 0-18-16,0 0-3 15,0 0-14-15,-3-21 0 16,3 21 15-16,0-4 2 16,-3 4-12-16,3-3-10 0,-3 2-8 15,3-1 8 1,-3-1-3-16,0 3-2 0,0-4 3 15,3 4-4-15,0 0-1 16,0 0-6-16,0 0 3 16,0 0-6-16,0 0 1 15,0 0-6-15,0 0 0 16,18 0 0-16,4 0 2 16,8 0-1-16,3 0 0 15,1 0 1-15,8 0-2 16,10 0 2-16,8 0-2 15,7 0 1-15,9 0-1 16,0 0 2-16,6 0-2 16,3 0 0-16,-4 0 0 0,4 0 0 15,0 0 0-15,-5-4 0 16,-2-1 2-16,-6 1-1 16,5 1 0-16,-5-1-1 15,2-2 2-15,-2 3-1 16,0-1-1-16,2 0 1 15,-5 1-1-15,2 0 0 16,-6-3 0-16,3 1-1 16,-3 0 0-16,7-5 0 15,-1 0 1-15,3 1 0 16,-1-1 0-16,-3 3 0 16,-4 0 1-16,-2 1-1 15,-3 5 0-15,-1-2 1 0,-5 1-1 16,0 2 1-16,-3 0-1 15,-4 0 2-15,4 0-1 16,-2 0-1-16,0 0 1 16,1 0 0-16,-11 0-1 15,-7 0 1-15,-3 0 0 16,-8 0 7-16,-4 0-6 16,-6 0-1-16,0 0 0 15,-2 0 1-15,4 0-2 16,-1 0 4-16,-1 0-3 15,6 0 5-15,-3 0 0 16,-2 0 1-16,1-5-4 16,-5 5 4-16,-2 0-4 0,-4-3 6 15,0 3 7-15,-3 0-2 16,0 0 5-16,0 0 2 16,0-3 5-16,0 3 1 15,0 0-10-15,0 0 2 16,0-1 3-16,0-1-8 15,0-5-5-15,0 7-1 16,0-3 1-16,0-1 3 16,0 4-6-16,0-3 2 15,0 0-3-15,0-1 2 16,0 1-7-16,0 3 1 16,-3-4-1-16,-4 1 0 0,1 1-5 15,-5 1 1 1,2-3 4-16,-4 1 0 0,1 3-3 15,-3 0 3-15,6 0 3 16,0 0-3-16,6 0 1 16,-1 0 0-16,1 0-1 15,0 0-2-15,0 0-1 16,-5 10 0-16,0 4 1 16,0 3 1-16,2-5 1 15,3 8-4-15,3-4 2 16,0 1-1-16,0-1 3 15,0-5 0-15,9-2 1 0,4 1 1 16,1-6-1 0,2-4 5-16,-3 0-2 0,4 0 1 15,-2-7-4-15,-2-3 4 16,-2-6-3-16,-2-1 3 16,-6 3-3-16,-3-1-1 15,0 1-1-15,0 4-15 16,-20 4-65-16,-5 6-67 15,-2 0-110-15,-4 0-191 16</inkml:trace>
  <inkml:trace contextRef="#ctx0" brushRef="#br1" timeOffset="323737.1226">12577 11506 567 0,'0'0'0'0,"0"0"148"15,0 0-30-15,0 0 2 16,0 0-66-16,0 0-8 16,19-63-34-16,-18 76-10 15,1 17 5-15,-2 7 36 16,0 0-14-16,0 1-3 16,0-1-1-16,0-4-17 0,0-3 0 15,-2-5-6-15,1-5 2 16,-1-6-2-16,1-3 1 15,-1-8-1-15,2-1-2 16,-1-2 2-16,-2 0 4 16,-4-2 19-16,-2-15-15 15,0-2-6-15,-2-8-4 16,8-2 2-16,2-6 5 16,1-8-6-16,0-3 0 15,0-9-1-15,12 2 0 16,0 3-1-16,7 11-1 15,1 9 1-15,2 10 0 0,-1 8-3 16,-6 5 3-16,-1 7 1 16,2 0-4-16,-6 19-4 15,2 11 7-15,-3 10 1 16,1 1 2-16,1 9 4 16,-2-2 0-16,-2-7-1 15,2-4-1-15,-5-4 0 16,2-7-4-16,1-4 1 15,-7-2-1-15,4-6 2 16,-4-3 1-16,3-5-2 16,-3 1-1-16,0-6-1 15,0 1 0-15,0-2-33 16,0 0-39-16,0 0-56 0,0 0-75 16,-3-7-102-1,-11-5-171-15</inkml:trace>
  <inkml:trace contextRef="#ctx0" brushRef="#br1" timeOffset="324018.3756">12584 11615 487 0,'0'0'21'15,"0"0"106"-15,0 0-2 16,0 0-63-16,0 0-53 0,0 0 5 15,48-23 7-15,-15 16-4 16,3 1 5-16,0-1-1 16,3 0-2-16,-1 0-5 15,-5 2-2-15,-4 0-4 16,-3 3-1-16,-9 2-6 16,-4 0-1-16,-7 0-2 15,-3 0-26-15,-3 4-100 16,0 6-71-16,-3-5-135 15</inkml:trace>
  <inkml:trace contextRef="#ctx0" brushRef="#br1" timeOffset="326598.3664">9504 14787 111 0,'0'0'11'0,"0"0"41"0,0 0 10 16,-97 29-31-16,81-20-6 16,4-5-17-16,1 6-2 15,-2-3-5-15,4-1-1 16,-4 4 0-16,3-3 0 16,0-1-3-16,0 1-3 15,4-3 2-15,0 1 4 16,0-4 6-16,0 6 34 15,0-5 7-15,0 2-13 16,0 2-20-16,0-1-12 16,0 1 1-16,-4 2-3 15,4-2 1-15,-2 0 1 0,-1-1 3 16,-1 3 7-16,4-5 6 16,0 0 3-16,6 1 15 15,-3-4-6-15,3 0-10 16,0 0-20-16,0 0-3 15,0 0 3-15,0 0 10 16,3 2 2-16,3-2 12 16,6 0 4-16,1 0 11 15,4 0-1-15,2 0-2 16,8 0 6-16,4 0 1 16,8-5-14-16,10-5-10 0,-1 0-1 15,5 1-1 1,6-2-4-16,-4 0-4 0,-3 1 0 15,-1 0-3-15,-2 1-1 16,-7 2-2-16,-5 4 5 16,-4 0 4-16,-9 0-1 15,3 0-7-15,-2 2-1 16,8-6-3-16,3 4 2 16,4-3 1-16,2 1-2 15,4 0-1-15,-1 5 1 16,1-4-1-16,2 4 1 15,-2-3-1-15,-1 0 3 16,-4-1-3-16,1-3 4 16,3-1 14-16,2 1-1 15,2-3 0-15,3 0-2 0,3 3-3 16,-6-3-6-16,2 4 4 16,-2-1-6-16,0 0-2 15,2 1-1-15,4 6-1 16,2-7-1-16,-2 4 1 15,-3-1 0-15,-1 4 0 16,-5-3 1-16,-1 3-1 16,-2 0 0-16,2 0 1 15,-2-2 0-15,-1 1 0 16,-3-5 1-16,-4 3 1 16,4-1-3-16,-3 1 1 15,-3-2 1-15,2 0 0 0,3 2-1 16,-5-1 0-16,1 2 1 15,-10-4 5-15,0 4 2 16,-5-2 3-16,1 1-7 16,-1 3-3-16,-2-3-2 15,-1 3 0-15,-3 0 0 16,-1 0 0-16,2 0 0 16,-1 0 0-16,2 0 0 15,3 0-1-15,-3 0 1 16,1 0 0-16,2 0 0 15,-3 0 0-15,1 0 0 16,-2 0-1-16,2 0-2 16,2 0 3-16,3 0 0 0,1 0 0 15,1 0 1 1,-1-2 0-16,-1-3-1 0,0-1 1 16,-5 2 0-16,2 2-1 15,-9-3 4-15,0 2-4 16,-3 0 0-16,3 1 1 15,-3 0-1-15,0 2-1 16,3 0 0-16,-2 0-1 16,2 0 2-16,-1 0 0 15,-2 0 2-15,1 0-2 16,-4 0 0-16,0 0 1 16,0 0 0-16,-3 0-1 0,0 0 1 15,0 0-1-15,0 0 1 16,0 0 1-16,0 0-2 15,0 0 0-15,0 0 0 16,3 0 0-16,-3 0 0 16,3 0-1-16,0 0 1 15,-3 0 1-15,3 0-1 16,-3 0 1-16,0 0 0 16,0-2 2-16,0 2 2 15,0-3-5-15,0-2 1 16,0 5-1-16,0-2 0 15,0-1 0-15,1 3-1 16,-1-3 1-16,0 2 0 0,0-2-7 16,0 3-2-1,-10-7-18-15,-9 7 6 0,-4-3 21 16,1 3 1-16,-2 0 1 16,2 0 4-16,2 0-5 15,4 6 1-15,4 5-1 16,1 2 1-16,4-1 8 15,4 2-10-15,3 2 0 16,0-2 4-16,0 0 10 16,10 1-5-16,7-2 1 15,-5-2-1-15,1 2 1 16,1-6-7-16,-1-1 1 0,-4-3-1 16,1-3 2-1,4 0-1-15,-5 0 14 0,7-9 1 16,-7-5-11-16,5-6-1 15,-4 4-3-15,-1-4-2 16,-6 0 0-16,0 3-1 16,-3 4-1-16,0 4-2 15,0 2-4-15,-6 4-22 16,-3 3-13-16,-4 0-36 16,-1 0-79-16,4 0-202 15</inkml:trace>
  <inkml:trace contextRef="#ctx0" brushRef="#br1" timeOffset="327896.599">12830 14770 704 0,'0'0'36'16,"0"0"69"-16,0 0 47 15,0 0-90-15,0 0-61 16,0 0 5-16,-10 16 3 15,17 13 28-15,1 8 0 16,-2 2 7-16,0 3-7 16,0-4-9-16,-2-1-9 15,-4-8-4-15,0 0-9 16,0-2-2-16,0-8-1 0,0-5-2 16,0-3 2-1,0-8-3-15,-4 0 1 0,4-3 1 16,-3 0 4-16,0 0 3 15,-3-3 3-15,0-12-12 16,-5-4-1-16,7-4-2 16,1-6-10-16,0-5 5 15,3 1-5-15,0-4 2 16,0 3 7-16,3-3-11 16,7 7 9-16,1 3 4 15,1 7-2-15,1 4 0 16,0 3 2-16,4 0-6 15,1 7 4-15,-3-1 0 0,-3 6 3 16,1 1 1-16,-1 0-4 16,-1 0 4-16,2 4-3 15,-7 12 0-15,-3 1-1 16,0 2 3-16,-3 1-1 16,0 1 2-16,-6 2-4 31,-6-3-1-31,-2-4-1 15,4 0 6-15,-3-6 4 16,7-2-3-16,0-6 2 16,3 1 0-16,3-3-2 15,0 0-1-15,0 0 1 16,0 0 1-16,0 0-2 0,0 0-4 16,0 0 2-16,0 0 1 15,0 0-1-15,9 0 2 16,7 0 0-16,-1 0 1 15,3 0-1-15,0 0 0 16,6 0 0-16,-5 0 1 16,2 0-1-16,-6 4-1 15,-2 6 1-15,1-3 0 16,-5 2 0-16,-3 2 0 16,-2-2 1-16,-4 8 2 15,0-5 3-15,0 5 10 16,-7-3-10-16,-5 1 2 15,-9-1 2-15,3-1 2 16,-6 0 0-16,-1-3 0 0,1-3 5 16,3-1-4-16,0-1-1 15,5-2 3-15,4 0 2 16,2 0-6-16,3-3-1 16,3 0-2-16,1 0-3 15,-3 0-5-15,3-3 0 16,0-4 2-16,0 3-2 15,-4-1-25-15,4 1-37 16,-5 0-71-16,2-9-154 16</inkml:trace>
  <inkml:trace contextRef="#ctx0" brushRef="#br1" timeOffset="330523.4658">12165 11794 69 0,'0'0'53'0,"0"0"26"16,0 0-14-16,0 0-1 0,0 0-24 15,0 0-20 1,0 0 0-16,3-9-2 0,3 4-12 16,-3 2 0-16,0 3-1 15,-2-3 9-15,1 3 12 16,-2 0 2-16,1-1 5 15,-1 1 1-15,0-2 1 16,0 2 0-16,0 0 10 16,0 0-6-16,0 0-12 15,0 0-12-15,0 0-3 16,0 0-4-16,5 0-6 16,-5 0 0-16,3 9 9 15,0 5 9-15,0 6-4 16,-3 5 18-16,0 2-16 15,0 3-1-15,0-1-2 0,0 1-4 16,0-1-3-16,0-2 0 16,0 1 0-16,0 1 3 15,0-3-4-15,0 3 1 16,0 2 6-16,0-1-4 16,0 2-1-16,0-1-1 15,0 1 0-15,-6-1-1 16,-3-2-3-16,3-2 0 15,3-1-1-15,0-1 0 16,0 2 2-16,3-1-1 16,0-2 3-16,0 3-4 15,0-1 2-15,0 3-3 0,0-2 3 16,0 2-4-16,0-5 0 16,0 3 1-16,0-1 3 15,0-3-4-15,0 0 5 16,0-1 0-16,0-2-3 15,0 1-3-15,0-1 3 16,0 0-1-16,0 2 0 16,0-2-1-16,0 0 1 15,0 2 0-15,0-1-2 16,0-1 4-16,0 0-3 16,0-1 2-16,0 0-1 15,0-2-2-15,0 0 3 16,3 3-1-16,-3-3 2 0,0 0 3 15,0 2-5-15,0 0 3 16,3-2-4-16,-3 0 4 16,3 0-4-16,-3-1 0 15,1-3 3-15,-1 3-4 16,2 1 2-16,-1 0-2 16,2 0 3-16,2-2 2 15,-5 5-2-15,0 0-3 16,0 0 4-16,0-4-2 15,0 7 0-15,0-1 1 16,0-3 1-16,0 1 0 16,0-1 1-16,3-2 3 0,0-1 0 15,0-3-5-15,3 4 3 16,-3-1-3-16,3 1-3 16,-3-1 1-16,4 1 2 15,-4 3-2-15,0-1 2 16,2 1 0-16,-2 0 1 15,-3-1 0-15,3 5 0 16,-3-4-2-16,3-1 1 16,0-1 3-16,-3 2-2 15,4-1 1-15,-4 4 0 16,3-4 1-16,-3 1-1 16,3 1 5-16,0 1-3 15,-3-2-5-15,3 1 7 0,-3 1-7 16,3 1 4-16,-3 1-3 15,0 2 5-15,0-5 2 16,0 1-4-16,0-5-4 16,0 2 2-16,0-2 3 15,0-4-4-15,0 3 0 16,0-3-2-16,0 1 0 16,0-2-1-16,0 0 0 15,0 0 0-15,0 1 3 16,0 4-3-16,0-4 0 15,0 1 0-15,0 2 0 16,0-7 3-16,0 5-2 0,0-3 1 16,0-2-1-16,0-4 1 15,0 6 0-15,0-5-1 16,3 2 0-16,-2-1 3 16,1 2-4-16,1-3 0 15,-2 5 2-15,4-5-2 16,-2 4 1-16,-3-3-1 15,3 2 0-15,-3 1 1 16,0-3-1-16,0 0 2 16,3-4-1-16,-3 4 0 15,0 0 1-15,0-2 0 16,0 2 1-16,3 0 0 0,-3 0-1 16,0 1 0-16,0 0-2 15,3-2 1 1,-3 1 3-16,3 0-3 0,-3-1 0 15,0 2 0-15,3 0 0 16,-3-3 0-16,0-2 0 16,3 1 1-16,-3 1 0 15,3-2-2-15,-3-1 2 16,0-2 0-16,0 0 0 16,0 0 0-16,0 0-1 15,0 0 1-15,0 0-1 16,0 0-1-16,0 0 0 15,0 0-30-15,0-10-105 16,-6-21-228-16</inkml:trace>
  <inkml:trace contextRef="#ctx0" brushRef="#br1" timeOffset="331383.3838">11948 13129 494 0,'0'0'6'16,"0"0"93"-16,0 0 16 16,0 0-56-16,0 0-46 15,0 0-4-15,16-11 5 16,-10 11-2-16,-3 0 11 16,1 0 11-16,-4 10-1 0,3 4 10 15,-3 8-12-15,6 5 2 16,0 5-5-16,1-1-9 15,10 2-5-15,-2-4-9 16,3-2 1-16,1-4-1 16,-3-3-5-16,4-7 3 15,-5-7-1-15,-2-3 0 16,1-3 2-16,-1 0 5 16,2-6-4-16,0-10-2 15,-6-7 0-15,3 3 0 16,-2-9 0-16,-3 2-2 15,3-6-1-15,3 5 1 0,-1-5 0 16,1 4-1-16,7 3 1 16,-1 0-1-16,-2 3 1 15,2 2-2-15,-6 1 1 16,4 5 0-16,-8 5 0 16,-3 3 0-16,1 3 0 15,-7 1-1-15,3 3-7 16,-3 0-75-16,0 5-137 15,0 0-32-15</inkml:trace>
  <inkml:trace contextRef="#ctx0" brushRef="#br1" timeOffset="331868.2125">12863 13187 241 0,'0'0'351'0,"0"0"-244"15,0 0 71-15,0 0-65 16,0 0-50-16,0 0-52 15,0-13-9-15,0 40 22 16,0 6 23-16,0 4-1 16,0 1-8-16,0-1-9 15,0 0-16-15,0-4-8 16,3-7-4-16,-3-6-1 16,1-3 1-16,1-5-1 0,-1-5-5 15,-1-4-70-15,0 1-58 16,0-4-56-16,0 0-128 15</inkml:trace>
  <inkml:trace contextRef="#ctx0" brushRef="#br1" timeOffset="332196.2737">12632 13210 483 0,'0'0'58'0,"0"0"87"15,0 0-39-15,0 0-51 16,0 0-19-16,0 0 16 16,53-56-9-16,-24 50-16 15,1 3-6-15,1-4-6 16,5 3-1-16,0-2-1 15,-3-1-6-15,-1 4 0 16,4-3-5-16,-10 2-1 16,-1-3-1-16,-9 7 0 15,-5 0-15-15,-5 0-58 16,-6 0-93-16,0 3-64 0,-9 8-11 16</inkml:trace>
  <inkml:trace contextRef="#ctx0" brushRef="#br1" timeOffset="332571.6516">12600 13568 406 0,'0'0'13'0,"0"0"90"15,0 0 5-15,0 0-67 16,0 0-9-16,0 0 41 16,23-14-4-16,-7 8-16 15,7 2-2-15,3-3-22 16,6 4-11-16,4-3-2 16,4 3-3-16,-1-4 0 15,-2 3 0-15,-1-2 1 16,-3 3-3-16,-4-4-2 15,0 3 1-15,-5-1-6 16,-8 0-3-16,-7 2 0 16,-6 3-1-16,-2-2-1 0,1 2-13 15,-2 0-62-15,0 0-123 16,0-4-119-16</inkml:trace>
  <inkml:trace contextRef="#ctx0" brushRef="#br1" timeOffset="333040.9017">13354 13416 738 0,'0'0'25'0,"0"0"134"15,0 0-49-15,-94-11-43 16,70 14-27-16,5 11-6 16,7 3-19-16,4 3-8 15,6 0-7-15,2-1-3 16,3 0 3-16,16-2 3 15,3 0 0-15,2 0-2 16,-2 2 3-16,-5-2-3 0,-1 2 0 16,-7-5-1-16,-5 3 0 15,-4-1 0 1,0-2 0-16,-3 1-1 0,-13-1 1 16,-10-4 2-16,3 0-1 15,-1-8 6-15,2 1-7 16,5-3-11-16,1 0-31 15,1 0-39-15,6-5-47 16,-3-7-140-16,9-3-188 16</inkml:trace>
  <inkml:trace contextRef="#ctx0" brushRef="#br1" timeOffset="333416.4347">13741 13491 496 0,'0'0'22'15,"0"0"129"-15,0 0-32 16,0 0-23-16,0 0-58 16,0 0-8-16,-72-49 8 15,39 49 14-15,1 8 18 0,3 11-8 16,5 1-10-16,9 5-15 16,9 2 2-16,6 0-11 15,3 2 3-15,22-2-18 16,11-8-2-16,9-3-7 15,4-4-2-15,4-10-2 16,-5-2-100-16,-6-3-186 16,-12-27-450-16</inkml:trace>
  <inkml:trace contextRef="#ctx0" brushRef="#br1" timeOffset="349028.735">1997 16128 391 0,'0'0'17'15,"0"0"83"-15,0 0-32 0,0 0-12 16,0 0-21-16,0 0-14 16,0 0-1-16,0 0 13 15,-6-27 7-15,0 24-7 16,-6-1-11-16,-6 4 19 16,-10 0-26-16,-11 0-6 15,-1 1 8-15,-1 11 16 16,3 4-12-16,8 2 5 15,7 3 6-15,1 7-17 16,9-2 1-16,11 4-3 16,2 3-2-16,0-4-5 15,21 0 3-15,4-5 2 16,8 0-5-16,0-7-4 0,6-5 0 16,-3-1 0-16,1-3-2 15,-6 0-32-15,-1-7-69 16,0-1-10-16,-2 0-53 15,2 0-77-15,1-14-99 16</inkml:trace>
  <inkml:trace contextRef="#ctx0" brushRef="#br1" timeOffset="349716.5167">2392 16206 518 0,'0'0'67'16,"0"0"89"-16,0 0-71 16,0 0-5-16,-101-24-51 15,80 24-11-15,-3 8-1 16,0 8 7-16,2 7-1 16,4 2-3-16,3 1 3 15,9 1-10-15,3-2 0 16,3-2 5-16,0-3-8 15,9-4-3-15,7-3-6 16,1-3 3-16,-1-5-4 16,-2-3 0-16,-4-2 0 15,2 0-1-15,-3-7-34 0,0-12 21 16,-2-1-24-16,-2-9 19 16,1-2 2-16,1 2 5 15,2-3 12-15,3 1-3 16,3 4 1-16,3 8 2 15,6 2-2-15,-2 9 0 16,2 7 2-16,-3 1-1 16,-2 6-2-16,-1 14 3 15,-3 4 2-15,1 4 6 16,-5 2 21-16,-5-3-16 16,0 2 13-16,-6-3-11 15,0 2-10-15,0-9-2 0,0-5 0 16,-9-5 3-16,0-1 2 15,3-8-2-15,-3 0 6 16,0-5 9-16,3-15-12 16,0-8-5-16,6-9-4 15,0-2 0-15,0-1 0 16,9 3-3-16,10 1-1 16,4 7 0-16,7 4 4 15,-3 9-4-15,-2 13 2 16,-1 3-5-16,-3 7 4 15,3 19 3-15,-2 4 0 16,0 2 1-16,-2 2-1 16,-4 2 4-16,-4-7-4 0,-3 0 0 15,-6-1-3-15,-3-8-19 16,0-1-160-16,-3-9-297 16</inkml:trace>
  <inkml:trace contextRef="#ctx0" brushRef="#br1" timeOffset="350342.0786">2971 16094 481 0,'0'0'170'16,"0"0"-87"-16,0 0 40 16,0 0-37-16,0 0-77 15,0 0-8-15,31 37 20 16,-14-1 6-16,5 6 9 15,-1 5 3-15,-3-5-19 16,1-3-4-16,-4-4-3 16,0-12-8-16,-6-7-2 15,0-6-1-15,-6-7-1 16,-2-3 6-16,-1 0 0 16,2-3 9-16,-2-14 7 15,3-5-19-15,0-8-2 0,-3-6-2 16,3-1 0-16,-3-2 0 15,3-2 1-15,3 2 0 16,1 3-2-16,-1 6 1 16,2 4-1-16,1 6-4 15,1 10-2-15,2 9-51 16,6 1-83-16,0 0-85 16,-2 1-179-16</inkml:trace>
  <inkml:trace contextRef="#ctx0" brushRef="#br1" timeOffset="351108.4255">3432 16220 575 0,'0'0'29'15,"0"0"47"-15,0 0 0 16,0 0-46-16,0 0-12 16,0 0 14-16,19 20 15 15,4-20 12-15,2 0-16 0,-1 0-12 16,-5 0-3-16,-4 0-11 16,-3-3 0-16,-6-5 1 15,0-1 1-15,-3 0-1 16,0-3 0-16,-3 0-13 15,0-4-1-15,0-1-3 16,0 0 1-16,-9 3 0 16,-3-2 2-16,-3 7 3 15,-1-2 0-15,1 9-5 16,0 2 3-16,0 0-5 0,3 19 1 16,2 5-1-16,5 2 1 15,2 7 2-15,3 0 4 16,0 1 10-16,14-5 11 15,5-2-10-15,6-5-11 16,-1-2 0-16,3-6-3 16,-6-5-1-16,0-2-2 15,-6-4-1-15,1-3-5 16,-2 0-81-16,-1 0-32 16,-1-13-85-16,4-7-72 15,-5-7-256-15</inkml:trace>
  <inkml:trace contextRef="#ctx0" brushRef="#br1" timeOffset="351467.8576">3769 16123 618 0,'0'0'5'0,"0"0"137"16,0 0-13-16,0 0-99 15,0 0 2-15,0 0 22 16,82 64-11-16,-60-35 4 15,-5 4-1-15,-4-3-18 16,-7-4-19-16,-6 1-3 16,0-10-2-16,0-5-1 15,0-4-1-15,-10-5 6 0,1-3-1 16,0 0 4 0,-6-3-4-16,6-14-2 0,-3-8 0 15,5 0-3-15,1-4-2 16,4 2-4-16,2-3 4 15,0 4 0-15,5 1-3 16,8 3-3-16,2 7-13 16,4 5-1-16,-2 3-39 15,2 3-16-15,-3 4-31 16,-2 0-91-16,-2 0-76 16</inkml:trace>
  <inkml:trace contextRef="#ctx0" brushRef="#br1" timeOffset="351764.7448">4124 16029 409 0,'0'0'150'15,"0"0"25"-15,0 0-28 16,0 0-12-16,0 0-53 15,0 0-77-15,3-4-2 16,-3 40 33-16,6 7 27 16,-3 7-13-16,3-2 7 15,-2 0-23-15,2-3-19 16,-6-5-10-16,5-6-3 0,-5-8 0 16,0-2-2-16,0-10 0 15,0-4-2-15,0-3-46 16,0-5-92-16,-8-2-71 15,-8 0-112-15</inkml:trace>
  <inkml:trace contextRef="#ctx0" brushRef="#br1" timeOffset="352030.4714">4020 16286 680 0,'0'0'20'15,"0"0"199"-15,0 0-84 0,0 0-67 16,0 0-52-16,0 0 13 16,104-36-19-16,-62 26 0 15,1 0-10-15,-4 0 6 16,-5 1-4-16,-1-1 1 16,-5 3-1-16,-1 3 0 15,-5-2-2-15,-5 3-2 16,-4 3 0-16,-4 0-28 15,-9 0-132-15,0 3-83 16,-19 3-146-16</inkml:trace>
  <inkml:trace contextRef="#ctx0" brushRef="#br1" timeOffset="352874.4574">5204 16041 725 0,'0'0'11'0,"0"0"103"16,0 0 42-16,0 0-80 15,0 0-76-15,0 0 0 0,49 79 20 16,-22-28 11-16,1 4-4 16,-4-1 0-16,-1-2-5 15,-4-9-17-15,-3-7 2 16,-7-11-6-16,0-11 1 16,-4-6-1-16,-5-8 1 15,3 0 3-15,-3 0 9 16,4-13 21-16,-1-13-17 15,0-8-17-15,3-6-1 16,-3-3 0-16,3-3 1 16,-3-4-1-16,7 1 0 15,-2-1-2-15,1 7 0 0,4 6-8 16,-1 12-5-16,3 9-24 16,0 5-20-16,3 11-30 15,-3 0-58-15,1 8-62 16,-2 9-103-16</inkml:trace>
  <inkml:trace contextRef="#ctx0" brushRef="#br1" timeOffset="353311.9542">5929 16196 644 0,'0'0'4'16,"0"0"116"-16,0 0 14 16,-81-17-59-16,59 22-37 15,-5 15-11-15,8 5 6 16,2 2-6-16,8 3-7 15,9-4-5-15,0-2-7 16,0-2 3-16,18-5 0 16,6-4 0-16,4-6-1 15,-1-3 1-15,3-4-4 16,-5 0-4-16,-5-14 4 0,-1-5-3 16,-4-2 5-16,-6-7-4 15,-3 4-2-15,-6-6-1 16,0 0 1-16,-3 3-3 15,-7 5-1-15,-1 8-1 16,5 6-31-16,-3 8-28 16,-1 0-71-16,4 15-171 15,0-2-113-15</inkml:trace>
  <inkml:trace contextRef="#ctx0" brushRef="#br1" timeOffset="353640.0822">6270 16016 753 0,'0'0'133'0,"0"0"-17"15,0 0 74-15,0 0-125 16,0 0-61-16,0 0-2 15,9 35 16-15,-4 5 14 16,1 3 3-16,7 0-11 16,-4-7-11-16,0 1-4 15,3-4-7-15,-6-1-1 0,0-6 0 16,-3 2-1-16,0-6 0 16,-3-5 0-16,0-1-60 15,0-7-85-15,0-1-85 16,0-8-70-16,6-3-277 15</inkml:trace>
  <inkml:trace contextRef="#ctx0" brushRef="#br1" timeOffset="353936.9633">6594 15995 772 0,'0'0'16'0,"0"0"164"15,0 0-15-15,0 0-83 16,0 0-68-16,0 0-14 16,15 22 24-16,-9 22 30 15,0 6-5-15,0-1-10 16,1 0-21-16,-4-4-4 16,0-6-6-16,0-5-1 15,0-5-5-15,-1-3-2 16,-1-9 0-16,-1-5 0 15,0-2 0-15,0-6-4 16,0 2-52-16,0-6-91 16,-9 0-60-16,-4-3-116 0,-2-14-206 15</inkml:trace>
  <inkml:trace contextRef="#ctx0" brushRef="#br1" timeOffset="355344.0571">6452 16249 635 0,'0'0'61'0,"0"0"120"15,0 0-77-15,0 0-53 16,0 0-39-16,0 0 3 16,39-23 2-16,-3 20-12 15,0 0 1-15,4-1-3 16,0 1 2-16,-1-4-2 15,0 2-1-15,4-2-1 0,-1 0-1 16,4 1 0-16,-4 2 0 16,1-3 0-16,-6 2-3 15,-4 0-1-15,-3-3-3 16,-8 4 5-16,-8 1 2 16,-8 1 0-16,-3 0 3 15,-3 2 4-15,0 0-1 16,0-1 4-16,-6 1-3 15,-18 0-3-15,-7 0 0 16,-5 0-8-16,-3 12 8 16,3 6-2-16,3-1 6 15,8 0-1-15,7-1 0 0,9 1-5 16,3-4 1-16,6 0-3 16,0 0 1-16,3-6 0 15,11 0 3-15,5-2 0 16,8-5-2-16,-6 0-2 15,6 0 4-15,-5 0-4 16,0-9-1-16,-5-4 1 16,2-1-2-16,-5-2-6 15,2-4-3-15,-7-1 0 16,-6-2 10-16,4 1 1 16,-7 2 0-16,0 3 1 15,0 8 1-15,0 2 6 16,0 7 10-16,0 0 3 0,3 0-21 15,2 9-2 1,1 11 2-16,10 7 1 0,-1 3 13 16,9 0 2-16,-2-4 5 15,1-3-20-15,5-6 8 16,-4-1-8-16,6-8-1 16,-5-6-1-16,5-2-2 15,3 0-49-15,1-15-19 16,-1-3-59-16,-3-7 38 15,-8-3 27-15,-4-2 45 16,-9 4 20-16,-6-3 10 16,-3 8 22-16,0 5 31 0,-3 6 12 15,-12 7-1 1,-6 3-33-16,-6 0-16 0,-1 20-9 16,-2 3 0-16,8 5-4 15,4 0-6-15,9-5 1 16,3 1-2-16,3-5-5 15,3-2 3-15,0-4-2 16,0-4-2-16,12-2 1 16,1-2 0-16,1-5-21 15,2 0-30-15,2-2-19 16,0-10 17-16,0-8 22 16,-2-3 1-16,-2-4 28 15,-1 0 2-15,2 1 4 16,0 6 25-16,0 3 27 15,1 8-17-15,-2 9 8 0,-1 0-24 16,2 13-2-16,3 17 2 16,-3 7 14-16,-2 5 13 15,-5 2-7-15,-2-2 0 16,-6 1-22-16,0-2-4 16,0-4-11-16,-24 1-1 15,-9-9-4-15,-4-2-1 16,1-13 0-16,6-6-2 15,2-8-12-15,7 0 14 16,6-18 0-16,2-2-6 0,8 0 0 16,5 0 3-1,0 1-4-15,12 0 0 0,9 4 1 16,9-2 1-16,6 1 5 16,-1 2 0-16,-2-2 2 15,3 2-2-15,-3-2 0 16,1-2 3-16,2-1-3 15,-3-3 0-15,0 2 0 16,-5-6 1-16,-4-3 1 16,-8-3-1-16,-7 1-1 15,-6-2 1-15,-3 2-1 16,0 3-1-16,-3 8 1 16,-6 9 0-16,-7 11-16 15,-4 1 16-15,-5 27 0 16,-2 9 5-16,8 3 5 0,11-1-3 15,8-7-1-15,0-4 3 16,14-4 0-16,11-9-3 16,8-5-2-16,7-6 2 15,2-4-6-15,0 0-1 16,-11-4-118-16,-4-12-162 16,-14-4-428-16</inkml:trace>
  <inkml:trace contextRef="#ctx0" brushRef="#br1" timeOffset="356234.616">9128 16007 703 0,'0'0'12'15,"0"0"161"-15,0 0-37 16,0 0-49-16,-101-9-45 15,62 33-31-15,3-1 5 16,8 7-3-16,7-4-7 16,9-3-1-16,12 3-3 15,0-6 1-15,21 1-1 16,13-1-2-16,8-5 6 0,0 2-6 16,-2-1 3-16,-10 1-7 15,-9-3 5-15,-11 1-2 16,-7 2 1-16,-3-2-4 15,-6 3 4-15,-22-1 2 16,-8-4 4-16,-4-4-5 16,-2-1 0-16,-1-6 4 15,7-2-4-15,8 0-2 16,5 0 1-16,10 0-56 16,13-9-51-16,0-4-66 15,16-8-186-15</inkml:trace>
  <inkml:trace contextRef="#ctx0" brushRef="#br1" timeOffset="356640.8656">9537 16151 570 0,'0'0'20'0,"0"0"143"15,0 0-33-15,0 0-81 16,0 0-19-16,0 0 4 16,-91 3 24-16,55 20-8 15,-1 2-1-15,7 6-16 0,6-5-12 16,15 1-3 0,6-1-6-16,3-3-5 0,3-3-1 15,20-3-3-15,5-4 0 16,9-7 3-16,-1-6 0 15,0 0-6-15,-5-3 0 16,-7-13 11-16,-6-1-5 16,-3-6-3-16,-9-2 4 15,-3-3 0-15,-3-5-2 16,0 0 1-16,-14 7-6 16,1 1 0-16,-5 13-2 15,1 7-9-15,4 5-39 0,0 0-102 16,10 7-188-1,3 1-339-15</inkml:trace>
  <inkml:trace contextRef="#ctx0" brushRef="#br1" timeOffset="357297.9802">9823 16107 810 0,'0'0'6'15,"0"0"89"-15,0 0 44 16,0 0-54-16,0 0-45 16,0 0-26-16,-43-53-13 15,43 74 2-15,0 5 6 16,0 4 6-16,4 1 7 0,10 1-6 15,1-3-6-15,6-3 2 16,4-2-10-16,-1-4 3 16,3-3-3-16,-3-5 2 15,-2-7-2-15,-4 0 0 16,-6-5-1-16,0 0 4 16,-5-16 5-16,-1-2-5 15,-2-4-5-15,0-8-1 16,-4-5-8-16,0-5-1 15,0-3 6-15,0 0-3 16,0 9 6-16,0 8 1 16,0 13 4-16,0 6-2 15,0 4 0-15,0 3-2 0,6 10-7 16,4 14 6-16,2 8 1 16,1 4 8-16,7-3-1 15,-4 0 1-15,4-2-2 16,-1-3-4-16,-4-1-1 15,0-4-1-15,-9 0-3 16,-3-3-8-16,-3-5-96 16,0 0-70-16,-3-12-195 15</inkml:trace>
  <inkml:trace contextRef="#ctx0" brushRef="#br1" timeOffset="357720.1506">10232 16045 829 0,'0'0'35'16,"0"0"104"-16,0 0-92 16,0 0 6-16,97 42-9 15,-64-14-7-15,-6 5-10 16,-5-4-4-16,-7 0-7 15,-6 2-9-15,-6-5-3 16,-3-3-2-16,0 3-2 16,0-9 4-16,-3-5-3 0,-2-4 3 15,-2-5-1 1,4-3 1-16,-3 0 5 0,0-15-6 16,-3-7 3-16,2-7-3 15,4-3-2-15,3-9-1 16,0-2 0-16,0 1-2 15,6 5 1-15,4 4-6 16,5 9-3-16,-4 12-18 16,5 6-1-16,0 6-55 15,-3 0-50-15,7 3-33 16,-2 9-79-16,3 1-83 16</inkml:trace>
  <inkml:trace contextRef="#ctx0" brushRef="#br1" timeOffset="358001.4005">10866 15989 495 0,'0'0'58'15,"0"0"144"-15,0 0-60 16,0 0-52-16,-88-23-23 15,61 43-6-15,-1 6-11 16,4 6-18-16,6 5 1 0,5 0-10 16,10-3-4-16,3 1-6 15,0-6-8-15,7-5-2 16,8-1-3-16,1-7-1 16,4-5-20-16,2-6-111 15,2-5-107-15,-6 0-206 16</inkml:trace>
  <inkml:trace contextRef="#ctx0" brushRef="#br1" timeOffset="358392.059">10983 16160 765 0,'0'0'52'0,"0"0"82"15,0 0-30-15,0 0-53 0,0 0-18 16,101 0-15-16,-73 0-4 15,-4 0-5-15,-2-8 5 16,-8 1-2-16,2-5-3 16,-10-1 3-16,0-3-6 15,-3-4 7-15,-3-6-12 16,0-3 6-16,0-5-5 16,-15 5 1-16,-6-1-1 15,-1 7 12-15,4 9 18 16,-3 9 2-16,-1 5-12 15,-2 5 1-15,3 21-15 16,0 15 0-16,12 8 0 16,9-3 6-16,0-3 3 0,15-7-5 15,15-4 2-15,9-5-1 16,4-6-6-16,5-8-1 16,1-6-4-16,0-7-2 15,-10 0-2-15,-7 0-11 16,-6-7-65-16,-14-6-90 15,-8-13-252-15</inkml:trace>
  <inkml:trace contextRef="#ctx0" brushRef="#br1" timeOffset="359204.549">12456 16078 185 0,'0'0'109'0,"0"0"16"15,0 0 4-15,0-80 0 16,1 61-21-16,-1 2 1 16,0 4-20-16,0 2 19 0,0 9-18 15,0-1-14-15,0 3-10 16,0 0-47-16,0 19-14 16,0 18-4-16,0 8 8 15,0-1 0-15,8 1-3 16,4-8-4-16,-3-6 0 15,4-2-1-15,-2-9-1 16,-5-6-1-16,1-5 0 16,-7-3-27-16,0 1-76 15,-4-4-50-15,-12-3-51 16,-4-3-200-16</inkml:trace>
  <inkml:trace contextRef="#ctx0" brushRef="#br1" timeOffset="359454.5466">12432 15715 826 0,'0'0'7'16,"0"0"76"-16,0 0-7 15,0 0-40-15,0 0-23 16,0 0-13-16,0-50 0 0,0 47-35 16,0 3-77-1,0 0-90-15,0 0-176 0</inkml:trace>
  <inkml:trace contextRef="#ctx0" brushRef="#br1" timeOffset="360095.6043">12739 16036 835 0,'0'0'15'0,"0"0"47"15,0 0 16-15,0 0-35 16,0 0-24-16,99-21 9 16,-74 57 8-16,-8 11 0 0,-4 3-2 15,-4-2-5-15,-9-4-10 16,0-5-9-16,0-6-3 16,-9-10-5-16,-1-11 4 15,3-4-2-15,3-8 0 16,-1 0 7-16,1-3 8 15,-6-20-7-15,1-6-7 16,3-8-3-16,6-6-2 16,0-5 1-16,3-1 0 15,16 1-2-15,4 0 0 16,2 13 0-16,2 12-1 16,1 6 2-16,-1 14 0 0,-4 3-3 15,3 6-5-15,-5 17 6 16,3 4-1-16,3 2 3 15,-5 1 0-15,1 4 1 16,-7-1-2-16,-4-2-3 16,-8-3-2-16,-4-2-39 15,0-5-74-15,0-9-20 16,0-2-58-16,-1-10-43 16,-2 0-154-16</inkml:trace>
  <inkml:trace contextRef="#ctx0" brushRef="#br1" timeOffset="360392.4476">13403 15777 772 0,'0'0'14'0,"0"0"131"15,0 0-9-15,0 0-68 16,0 0-48-16,0 0 8 15,70-7 16-15,-53 34-6 16,-1 9 17-16,-3 0-21 16,1 8-11-16,-5 1-5 15,-3 2-10-15,-3-4-4 16,1 0-3-16,-4-6-1 0,0-8 0 16,0-7-1-16,-4-2-20 15,-8-6-88-15,0-4-87 16,-3-10-104-16,-3 0-164 15</inkml:trace>
  <inkml:trace contextRef="#ctx0" brushRef="#br1" timeOffset="360845.7919">13330 16070 779 0,'0'0'8'16,"0"0"138"-16,0 0-41 15,0 0-40-15,0 0-56 0,0 0 6 16,43-53-7-16,-7 42 0 16,3-3 0-16,10 0 3 15,2-2-8-15,1-1 5 16,-2 5-4-16,-5 2-4 16,-3 3 4-16,-12 4-3 15,-12 1-2-15,-9 2 0 16,-4 0-1-16,-1 0 2 15,-4 0 0-15,0 0 2 16,-8 14-2-16,-5 11 4 16,-2 4-1-16,5 7 0 15,0-6 1-15,10 0 4 0,0-4 4 16,13-7 0 0,9-6 2-16,8-5-1 0,2-8 2 15,4 0 5-15,3-4-3 16,-3-13-1-16,-7-8-1 15,-3-5 2-15,-7-4 6 16,-5-5 7-16,-8 2-16 16,-6-2-7-16,0 4-2 15,-13 7-5-15,-13 8-1 16,-10 14-7-16,-7 6-39 16,-8 6-144-16,2 8-232 15</inkml:trace>
  <inkml:trace contextRef="#ctx0" brushRef="#br1" timeOffset="363768.6739">13824 15986 125 0,'0'0'49'0,"0"0"-3"0,0 0 9 16,0 0-31-1,0 0-5-15,0 0 15 0,0 0 22 16,-15 9 11-16,15-9-22 16,0 0-16-16,0 0 8 15,-3 0-16-15,3 0-8 16,0 0 17-16,0-6 4 15,-3 5-2-15,3-4 6 16,-4-3 2-16,0-1 6 16,3-2-4-16,-2 1-11 15,0 1 6-15,3 1-4 16,0-1-13-16,0-4-16 0,6-2-1 16,18 1-3-16,4-1-2 15,9 3-24-15,8 2-65 16,-2 0-64-16,-8 3-165 15</inkml:trace>
  <inkml:trace contextRef="#ctx0" brushRef="#br1" timeOffset="364831.7004">14942 15899 493 0,'0'0'27'16,"0"0"75"-16,0 0-2 15,0 0-41-15,0 0-10 16,0 0-8-16,0 0 3 15,0-40-6-15,0 38 5 0,-13-2-22 16,-11 4 8 0,-1 0-13-16,-8 0 8 0,-5 9 2 15,6 12-5-15,5 12-4 16,5 6 1-16,11 8-1 16,11 5 6-16,0-2 0 15,20-4-13-15,12-9-1 16,5-8-5-16,4-5-1 15,1-8-2-15,1-3-1 16,-7-6-3-16,-4-4 2 16,-3-3-61-16,-5 0-46 15,-6-3-38-15,-4-13-136 0,-4-4-164 16</inkml:trace>
  <inkml:trace contextRef="#ctx0" brushRef="#br1" timeOffset="365300.8858">15159 15899 749 0,'0'0'44'0,"0"0"154"16,0 0-56-16,0 0-104 16,0 0-33-16,0 0 8 15,-3 70 17-15,17-27 12 16,0-4-16-16,4-3-8 0,-5-3-6 15,7-8 1-15,-2-5-7 16,-1-6-3-16,3-3 4 16,-5-7-7-16,-2-4-2 15,1 0 2-15,-5-3 4 16,4-11-4-16,-6-9-6 16,-2 0 2-16,-4-7 0 15,-1-3 0-15,0-6 3 16,0 5-1-16,-7 1 2 15,1 7 3-15,0 9-3 16,2 9 3-16,4 3 10 16,0 5-8-16,0 0-5 15,0 14-7-15,4 11 7 16,8 5 6-16,2 1 0 0,-1-1-1 16,-1-5 2-16,-1-2-7 15,5-3 1-15,-7 0 0 16,4 1-1-16,-3-4 0 15,1 0-1-15,-2-5-32 16,-3 3-71-16,0-5-60 16,-5-3-96-16,1-7-95 15</inkml:trace>
  <inkml:trace contextRef="#ctx0" brushRef="#br1" timeOffset="365972.8073">15560 15869 748 0,'0'0'9'0,"0"0"147"16,0 0-63-16,0 0-62 16,0 0-18-16,0 0 31 15,61 10-1-15,-40 19-10 16,0 1 7-16,-4 4 2 15,2-1-17-15,-6-4-10 16,-4 1-1-16,-3-7-10 0,-3-3-4 16,-3-4 0-1,0-2-1-15,0-6 1 0,-3-3 1 16,-6-5 2-16,-1 0 3 16,-2 0 5-16,-4-9-8 15,5-9 0-15,-1-7-3 16,1-8 0-16,10-6-3 15,1 1-1-15,0-1 4 16,15 6 1-16,5 8-1 16,5 11-1-16,3 3-1 15,-1 8 0-15,-2 3 0 16,2 3 1-16,0 19-5 16,-2 9 6-16,1 5 3 15,-3 4 8-15,0 1 5 16,-3-2-6-16,-1-7-4 0,-3-2 0 15,-10-7-6 1,-5-4 1-16,-1-7-1 0,0 3 3 16,-1-5-1-16,-11-6 1 15,-2 2 5-15,2-6-6 16,1 0 9-16,2-10-5 16,0-10-1-16,2-6-3 15,2-13-2-15,5-7-1 16,0-8 1-16,0-2 0 15,12 1-4-15,6 5 4 16,2 13-3-16,6 11-10 16,-4 6-26-16,-2 10-24 0,-1 8-28 15,-2 2-80-15,-1 8-139 16,-7 9-106-16</inkml:trace>
  <inkml:trace contextRef="#ctx0" brushRef="#br1" timeOffset="366520.1716">16282 16025 726 0,'0'0'20'0,"0"0"118"16,0 0-8-16,0 0-98 16,0 0-23-16,0 0 15 15,73-42 13-15,-58 31-11 16,-1-3 3-16,-1 5-4 15,-7-4 5-15,-3 2 0 16,-3 2-1-16,0-4-14 16,0 1-5-16,0-2-3 15,-15-4-7-15,-3 3 8 0,-3 1-6 16,-2 0 11-16,0 8-1 16,-1 6 9-16,3 0-9 15,-2 0 0-15,6 23-5 16,5 7 4-16,1 13-3 15,11 3 5-15,0-3 4 16,8 0-8-16,10-6 2 16,9-8-4-16,-2-2 0 15,5-10-5-15,-5-5-1 16,2-2-1-16,-5-6 0 16,-2-1-3-16,-6-3-38 15,0 0-38-15,1-7-76 16,-3-12-99-16,-5-4-103 0</inkml:trace>
  <inkml:trace contextRef="#ctx0" brushRef="#br1" timeOffset="366942.0592">16522 15823 738 0,'0'0'30'0,"0"0"140"15,0 0-22-15,0 0-104 16,0 0-35-16,0 0 35 15,38 58 4-15,-25-20-2 0,-1 1-3 16,-2-2-9 0,-6-5-16-16,-1-5 4 0,-3-3-16 15,0-8-3-15,0-6-3 16,0-3 3-16,0-7-1 16,0 0-2-16,0 0 4 15,0 0 7-15,0-17-8 16,-7-7 0-16,0-5-3 15,1-6 1-15,0-2-1 16,6-4-3-16,0 4 3 16,0 12-2-16,9 6-2 15,5 5 3-15,3 8 0 16,4 6-2-16,-4 0 3 16,2 16-6-16,0 10 4 15,-3 5 2-15,1 5 0 0,-2-3 1 16,-1 3-1-16,-1-5-1 15,-3-2-1-15,-7-3-45 16,-3-6-74-16,0-3-43 16,0-8-113-16,-3-6-143 15</inkml:trace>
  <inkml:trace contextRef="#ctx0" brushRef="#br1" timeOffset="367223.3171">16913 15628 905 0,'0'0'20'15,"0"0"174"-15,0 0-116 16,0 0-65-16,0 0 29 16,56 76 16-16,-36-26-13 15,-5 9-5-15,-4 7-4 16,-2 0-17-16,-3-4-7 15,-2-5-5-15,-1-8-5 16,0-10-1-16,-3-4 0 16,0-9-1-16,0-6-3 15,0-10-25-15,0 1-56 16,0-6-76-16,-10-5-52 16,-2 0-140-16</inkml:trace>
  <inkml:trace contextRef="#ctx0" brushRef="#br1" timeOffset="367520.3606">16841 16046 780 0,'0'0'42'16,"0"0"150"-16,0 0-69 15,0 0-53-15,0 0-48 16,0 0 2-16,27-31-10 15,-1 22 1-15,4-2 13 0,8 4-4 16,-2-3-5 0,3 1-7-16,0 2-8 0,-1-3 4 15,-2 3-8-15,-3 2 0 16,-2-2 1-16,-4-1-1 16,0 2 0-16,-12 0-2 15,-4 1-39-15,-8 5-94 16,-3-2-37-16,0-4-142 15</inkml:trace>
  <inkml:trace contextRef="#ctx0" brushRef="#br1" timeOffset="368348.9711">18370 15824 666 0,'0'0'90'0,"0"0"-35"16,-93-20 97-16,58 20-65 15,0 0-21-15,4 9-30 16,6 15-13-16,8 0-7 15,13 3-10-15,4 4-1 16,1 0 1-16,25-2-3 16,3-2 2-16,7-2 1 0,0-2-4 15,0-2 2-15,-11-2-4 16,-2 0 2-16,-9-4-3 16,-6-6 1-1,-5 2 0-15,-3-7-3 0,-8 6 3 16,-15-2 13-16,-13-1-6 15,-3-3-2-15,-1-3 0 16,2-1-4-16,9 0 1 16,2 0 0-16,12-5-2 31,5-2-2-31,4-1-40 16,6 3-66-16,6-4-88 0,19-5-123 0,11-2-86 15</inkml:trace>
  <inkml:trace contextRef="#ctx0" brushRef="#br1" timeOffset="368770.8349">18755 15896 594 0,'0'0'47'16,"0"0"156"-16,0 0-101 0,0 0-31 15,0 0-20 1,0 0 2-16,-88-39-12 0,65 39-18 16,5 0 9-16,1 17 5 15,-4 8-23-15,6 9 2 16,6-1 0-16,9-1-15 16,0-4 12-16,9 0-9 15,13-7-3-15,5-5 5 16,6-3-5-16,-6-6-1 31,3-5 0-31,-5-2 2 16,-1 0 12-16,-5-9-4 15,-5-10-3-15,-5-1-1 0,-4-4-3 0,-5-5 5 16,0-5-5-16,0-4-3 16,-5 4-1-16,-7 5-4 0,-2 9-31 15,4 13-17 1,-2 7-41-16,-1 7-116 0,-1 10-70 31,2 5-29-31</inkml:trace>
  <inkml:trace contextRef="#ctx0" brushRef="#br1" timeOffset="369289.2136">18963 15813 795 0,'0'0'48'0,"0"0"84"15,0 0 20-15,0 0-124 16,0 0-21-16,0 0 4 16,0 93 19-16,0-47 0 15,0-3 2-15,10-4-7 16,-1-9-5-16,2-7-12 15,3-3-7-15,1-4 0 16,0-6 0-16,-1-6-1 31,2-1 0-31,0-3 8 16,-3 0-7-16,4-9-1 16,-2-9-9-16,-5-4-2 0,3-5-5 0,-3-6-6 15,0-3 16-15,-4-4 6 0,-3 1 0 31,0 2 4-31,-2 8-2 16,-1 12 4-16,0 7 15 16,0 10-8-16,0 0-11 15,2 0-2-15,1 10-12 16,1 16 12-16,7 11 12 0,-2 0 2 16,1 5 4-16,2-2-4 15,0-9-9-15,3 1-3 16,-5-6-1-16,1-6-1 15,-5-4 0-15,-1-2-21 16,-1-6-82-16,-4 0-69 16,0-8-143-16,-9 0-114 15</inkml:trace>
  <inkml:trace contextRef="#ctx0" brushRef="#br1" timeOffset="369679.8534">19380 15833 780 0,'0'0'12'16,"0"0"102"-16,0 0-11 0,0 0-42 15,82 17-3-15,-55 19-13 16,-2 8 8-16,-1 1-4 16,-9-4-18-16,-2-3 4 15,-2-5-22-15,-8 0-4 16,-3-10-2-16,0-4-4 15,0-9-3-15,0-3 0 16,0-7 6-16,0 0-1 16,0 0-3-16,-6-2 12 15,-2-15-4-15,-2-6-8 16,2-10 2-16,4-6 1 16,4-1-5-16,0-7-1 15,0 2 0-15,10 6-1 0,5 7 2 16,-1 10 0-16,2 6-6 15,4 5-11-15,-1 5-49 16,1 3-48-16,-1 3-81 16,-2 0-164-16,-2 0-159 15</inkml:trace>
  <inkml:trace contextRef="#ctx0" brushRef="#br1" timeOffset="370007.9734">20069 15797 723 0,'0'0'17'15,"0"0"129"-15,0 0-8 16,-88-29-83-16,60 31-16 15,-4 18-5-15,2 6 0 16,8 10-6-16,6 3 6 16,3 3 3-16,12-3-21 15,1-4 4-15,0-4-7 16,11-4-11-16,5-5-2 0,3-5-3 16,4-8-5-16,0-2-80 15,3-7-32-15,1 0-97 16,-5-13-221-16</inkml:trace>
  <inkml:trace contextRef="#ctx0" brushRef="#br1" timeOffset="370414.3026">20149 15978 866 0,'0'0'39'0,"0"0"88"16,0 0-61-16,0 0-33 15,0 0-3-15,94 8-7 16,-65-8-15-16,-6 0 10 16,-1 0 0-16,-2 0-7 0,-2-7 3 15,-4 0 1-15,-10-6 6 16,-1 3 2-16,-3-9-9 16,0 0-2-16,0-4-12 15,-3-2 3-15,-10 2 2 16,-8-4 4-16,2 8-7 15,-1 5-2-15,1 7 11 16,-1 7 13-16,-1 0-10 16,-4 11-9-16,0 18 0 15,2 15 8-15,7 2 2 16,8 3-1-16,8-6 6 16,0-2-2-16,8-7-5 0,16-3-4 15,5-9 0-15,9-4 6 16,5-7-7-16,8-3-3 15,-1-8-5-15,-2 0-10 16,-5-12-57-16,-8-8-102 16,-17-4-237-16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11T10:39:56.240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2513 2793 189 0,'0'0'67'0,"0"0"65"16,0 0-31-16,0 0-27 16,0 0 2-16,0 0 18 15,0 0-11-15,15-74-8 16,-15 65-14-16,0 3-5 16,3-4-5-16,-3 3-5 15,0 0 3-15,0 2-10 16,0 1 22-16,0 4-22 15,0 0-13-15,0 0-12 0,0 0-14 16,0 6-6 0,0 22-14-16,0 17 20 0,-3 13 7 15,0 4-7-15,3-1 4 16,0-7 0-16,0-6 3 16,9-11-6-16,-2-4 0 15,-1-8-1-15,-3-4 0 16,-3-2-1-16,0-5-8 15,0-3-83-15,-1-2-68 16,-10-4-80-16,-2-5-139 16</inkml:trace>
  <inkml:trace contextRef="#ctx0" brushRef="#br0" timeOffset="500.1211">2495 2704 567 0,'0'0'16'15,"0"0"141"-15,0 0-77 16,-85 17-38-16,64 8-16 0,2 1-12 16,5 2 4-16,1-3 3 15,4-1-2-15,6-5-2 16,0-6-5-16,3-5 2 16,0-5-10-16,0-1-3 15,0-2 5-15,0 0 2 16,0 0 14-16,0-10 39 15,3-10-23-15,6-5-33 16,0-6-1-16,6-3-2 16,-3 3 0-16,4 1-2 15,-2 8 0-15,2 6-4 16,-1 6-9-16,6 5 13 16,1 5 7-16,1 0-7 0,2 17 1 15,2 2-1-15,4 3-1 16,-1 3 1-16,0-1 0 15,-5 3-112-15,-7-3-116 16,-14-9-170-16</inkml:trace>
  <inkml:trace contextRef="#ctx0" brushRef="#br0" timeOffset="1860.9659">2649 2506 349 0,'0'0'68'15,"0"0"22"-15,0 0 5 0,0 0 3 16,-24-75-56-16,21 63 0 15,-6 2-7-15,0 1 5 16,-4 5-7-16,-4 0-6 16,-2 4-7-16,-5 0-10 15,0 0-2-15,-3 2 3 16,-1 7 5-16,-2-1 1 16,3 4-5-16,-1 0-1 15,1 5-1-15,5 3 3 16,2 1 0-16,1 3-5 0,1 1 3 15,3 1-1-15,1-1 6 16,1 1 2-16,4-1-4 16,-1 2-5-16,-2 3 2 15,6-1 8-15,-2 3-2 16,1 0 5-16,1-1-8 16,3 3-5-16,3-1 18 15,0-1-4-15,0-1-11 16,0-1 0-16,0-1 2 15,0 0 4-15,0-2-3 16,0-1-5-16,0-1 1 16,0 0 2-16,6 0-3 15,6 0 3-15,0-2-2 0,0-3-3 16,1 0-3-16,2 1 0 16,0-2 4-16,0-2-1 15,3 0 0-15,-6-2-1 16,7-2-1-16,-1 0-1 15,0 0 1-15,4-4 0 16,-1 1-2-16,2-3 3 16,-1 0-6-16,5-2 1 15,-2 0 4-15,0-2 2 16,-2 0-6-16,1 0 0 16,-2 0 0-16,-1-3 1 15,-3 0-3-15,6 0 2 0,-2-3 2 16,1-3-1-16,-1-4 1 15,-3-1-1-15,1-1-2 16,-4 0 0-16,2-2 3 16,-3-2-2-16,-3 1 4 15,4-5-3-15,-5 2-3 16,2-2 3-16,-4-2 0 16,0 5-2-16,-2-3 0 15,-2-1 1-15,4 1 1 16,-3 1-2-16,0-2 0 15,1-1 0-15,-1-1 0 16,0 0 2-16,-3-2-3 16,0 3 2-16,-1-3 1 0,1 3-3 15,-3 1 2 1,4 3-1-16,-4-1-1 0,0 2 3 16,0 0-2-16,0 0 1 15,0-1 1-15,0-2-2 16,0 0 1-16,0 0 2 15,-4-4 0-15,-1 2-3 16,-1 1-1-16,-1 1 1 16,-5 0 2-16,6 4-2 15,0 0-1-15,0 0 3 16,1 4 1-16,1 0-3 16,-3-3 0-16,-1 3 0 0,2-2-1 15,-3 0 2 1,2 0-2-16,-2 1 0 0,-2 3-2 15,1-2 2-15,1 4 0 16,0-2 0-16,3 1 0 16,-1-2 0-16,-4 0 2 15,5-2-1-15,-4 0-1 16,-1-2 1-16,1 1-1 16,-8 4-2-16,-2 0-2 15,-15 10-16-15,-16 0-43 16,-16 30-30-16,-9 4-142 15,-6-3-316-15</inkml:trace>
  <inkml:trace contextRef="#ctx0" brushRef="#br0" timeOffset="4643.3162">1014 2571 617 0,'0'0'14'16,"0"0"80"-16,0 0 70 15,0 0-43-15,0 0-31 16,0 0-27-16,0 0-17 15,-34-58-12-15,34 58-24 16,0 0-10-16,0 13-14 16,0 16 5-16,0 11 9 15,0 6 13-15,0 2-1 16,0-2-10-16,0-7 6 16,0-3-3-16,6-4-1 0,-2-8-3 15,-1-6-1 1,0-2-2-16,0-7-2 0,-3-1-44 15,0-4-92-15,3-3-35 16,-3-1-163-16,0-8-185 16</inkml:trace>
  <inkml:trace contextRef="#ctx0" brushRef="#br0" timeOffset="5159.1897">1223 2651 610 0,'0'0'11'0,"0"0"98"16,0 0 8-16,0 0-35 16,-3-83-30-16,3 67-25 15,6 3-13-15,10 0-8 16,-1 2 0-16,3 6-2 16,-6 5 1-16,3 0-5 15,-6 7 0-15,1 13 0 0,-7 5-1 16,-3 5 1-16,0 4 0 15,-13 0 2-15,-11 3 1 16,-4-1 6-16,2-7 2 16,5-7-11-16,9-10 3 15,5-5-1-15,4-4 1 16,3-3-2-16,0 0-1 16,0 0-3-16,0 0-3 15,18 0 6-15,7-10 1 16,8-6 4-16,6 2-3 15,-2 0-4-15,-1 4 0 16,1 0-49-16,-6 1-91 0,-11 2-118 16,-17 1-251-16</inkml:trace>
  <inkml:trace contextRef="#ctx0" brushRef="#br0" timeOffset="5534.5886">784 3154 184 0,'0'0'404'15,"0"0"-371"-15,0 0 127 16,0 0-51-16,0 0-43 16,0 0-49-16,6-15-3 15,18 6 6-15,9-1 13 16,7-4-7-16,11-1-3 16,7-2 6-16,3-1-5 15,5 1-4-15,-8 1-1 16,0 2-6-16,-10 0-10 15,-5 6-3-15,-13 2 0 0,-8 5-3 16,-8 1-38-16,-8 0-61 16,-5 3-89-16,-1 9-89 15,-3 2-145-15</inkml:trace>
  <inkml:trace contextRef="#ctx0" brushRef="#br0" timeOffset="6050.4086">1120 3266 10 0,'0'0'475'0,"0"0"-438"15,0 0 122-15,0 0-15 16,0 0-43-16,0 0-18 16,-2-70-10-16,-2 70-30 15,-5 0-26-15,-6 18-9 16,-3 9-1-16,0 7 12 0,2 3 14 15,7-4-13 1,7-1-3-16,2-3-2 0,0-4-7 16,5 0 12-16,7-6-3 15,6-3-8-15,-5-5-6 16,-1-6-2-16,3 0 1 16,0-5 7-16,-3 0 0 15,4 0 0-15,-2-5 0 16,-3-7 3-16,-3-3 2 15,-5-1-2-15,-3-1-6 16,0 0-6-16,-15 0-7 16,-6 4-29-16,-4 5-22 0,-8 8-86 15,-3 0-151-15,5 0-323 16</inkml:trace>
  <inkml:trace contextRef="#ctx0" brushRef="#br0" timeOffset="7332.4461">2414 1850 339 0,'0'0'53'16,"0"0"74"-16,0 0-33 15,0 0 2-15,0 0-18 16,0 0-9-16,0 0-23 15,0-56 6-15,0 54 1 16,0 1 12-16,0 1-18 16,0 0-9-16,0 0-10 15,0 1-28-15,0 21-19 16,0 16 19-16,0 13 18 0,3 13 9 16,8 3-2-16,4 3-4 15,1 0 1-15,-2-5-17 16,-1-3 0-16,-1-5-4 15,-2-4 1-15,-2-3 1 16,-5-8-3-16,-3-8-2 16,0-7 2-16,0-9 0 15,0-3-3-15,0-6-13 16,0-5-94-16,0-4-41 16,0 0-86-16,0-20-195 0</inkml:trace>
  <inkml:trace contextRef="#ctx0" brushRef="#br0" timeOffset="8145.2227">2412 1826 129 0,'0'0'32'0,"0"0"69"15,0 0 25-15,0 0-48 16,0 0-26-16,0 0-1 15,-17 0 2-15,17 0-9 16,0 0-6-16,0 0-20 0,0 0 2 16,0 0 0-1,0 0-7-15,0 0-12 0,9 0 18 16,6 0 13-16,9 4-13 16,10-3-3-16,14-1 23 15,15 0-11-15,11 0-7 16,10 0-9-16,11-1-5 15,11-6 2-15,9 3-5 16,4-1-2-16,11 1-2 16,3 0-3-16,1 1 1 15,-4 1-3-15,-8 2-7 16,-10 0 9-16,-15 0 2 16,-12 0 1-16,-12 0 0 0,-16 0 1 15,-17 0 0 1,-13 0-1-16,-14 0 1 0,-13 0-2 15,0 0-14-15,0 0-87 16,-16 0-70-16,-8-5-277 16</inkml:trace>
  <inkml:trace contextRef="#ctx0" brushRef="#br0" timeOffset="11553.154">4348 1811 218 0,'0'0'10'0,"0"0"61"16,0 0 22-16,0 0-29 0,0 0-27 16,0 0-19-16,0 0 9 15,0 0-7-15,-20-3 12 16,20 3 42-16,0 0-14 16,0 0-9-16,0 0-8 15,0 0-7-15,0 0-9 16,0 0 2-16,0 0-4 15,0-2 0-15,0 2 6 16,0 0 10-16,0 0 8 16,0-1-9-16,0 1 2 15,0 0-8-15,0 0-4 16,0 0-12-16,0 0-18 16,0 0-2-16,0 21-5 0,6 13 7 15,5 14 10 1,-2 8 7-16,1 7-2 0,-1 4-3 15,-3 1-3-15,4-9-7 16,-4-6 1-16,-1-6-1 16,1-8-2-16,-3-3 0 15,0-6 3-15,0-4-3 16,-3-6 0-16,0-8 0 16,0-4 1-16,0-4 0 15,0-4-1-15,0 2 0 16,0-2 4-16,0 0 1 15,0 0-3-15,0 0-2 0,0 0-3 16,0 0-6-16,0 0-1 16,-15 0-17-16,-6 0-8 15,-7 11 14-15,-5 7-8 16,-3 6 23-16,0 3 2 16,0 1 4-16,5-4 0 15,10-3 0-15,5-4 0 16,7-5 0-16,3 2-2 15,3 1 0-15,3 0 0 16,0 3 0-16,0-5 0 31,6 1 0-31,10-4 2 16,7-4 1-16,2-2-1 16,5-4 0-16,6 0 1 0,4 0 2 0,-3 0-1 15,2 0 1-15,-9-3-1 0,-2 2-2 16,-10-2-2-16,-9 3 2 15,-3 0-1-15,-3-1-3 32,-3 1-1-32,0 0-4 15,0 0-1-15,0 0-1 16,0 10-5-16,-6 5 2 16,-16 4-4-16,-8 0 18 15,-6 3 5-15,-6 0-2 16,1 1-2-16,0 0 1 15,4-2-2-15,4-3 0 16,0 1 0-16,8-2 3 0,1-3-2 0,5-3 0 0,10-5-1 31,3-3 0-31,4 1-7 16,2-1-5-16,0-1 9 0,3 1 3 0,15-1 5 31,8 0 5-31,5-2 5 0,6 0-6 0,5 0 1 16,4 0-10-16,-1 0 1 15,4-2 11-15,-4 1-3 32,-6 0-1-32,-5-1-8 15,-16 1 3-15,-5-1-3 16,-10 2-4-16,-3 0-1 0,0 0-2 0,-7 0-8 31,-13 13 15-31,-8 3 9 0,-2-1-8 0,-4 1-1 0,-2-1 1 31,-7 2 1-31,7 0-2 16,3-3 0-16,8-2 1 16,6-4 0-16,5-1-1 15,8-2 0-15,3 2-4 16,0-2-6-16,3 0 2 16,0 3 7-16,0-1 1 15,3 2 0-15,9-3 0 0,0 1 3 0,3 0-1 16,0 2 0-16,1 0 2 31,-2 1-1-31,2 5 5 0,-4 3 1 0,1 7 8 0,-2 7 6 16,-2 4 3-16,-2 8-4 31,-4 1-5-31,-3 5 7 16,0 0-4-16,0-4 0 15,0 1 8-15,0-7-11 16,0-5-2-16,0-5 15 15,-3-6-14-15,0-7-3 16,3-2-7-16,0-8-4 16,0 1 2-16,0-4-4 15,0-1 0-15,0-2 0 16,0 2-19-16,0 0-58 16,0-3-105-16,0 0-144 0</inkml:trace>
  <inkml:trace contextRef="#ctx0" brushRef="#br0" timeOffset="13428.5865">2616 3450 141 0,'0'0'73'16,"0"0"-2"-16,0 0 42 16,0 0-12-16,0 0-21 0,0 0-8 15,0-5-5-15,0 5-10 16,0 0-7-16,0 0-7 15,0 0-17-15,0 0-10 16,0 0-7-16,0 1-9 16,0 15 7-16,-3 6 27 15,3 4-14-15,0 6-10 16,0 3 6-16,0 6 3 16,3 1-2-16,6 3-11 15,4 0 3-15,-4 1 0 16,-1-1 4-16,2 1 1 15,-1-2-4-15,-3 0 4 0,3-5-6 16,-5-2-2-16,-2-3 0 16,1-5-3-16,-3-3 1 15,0-6-3-15,0-2-1 16,0-4 2-16,0-2-1 16,0-6 0-16,0-1 0 15,0-4-1-15,0 0 0 16,0 0 0-16,0-1 0 15,0 0-4-15,0 0-2 16,0 0-1-16,0 3 3 16,3-3-2-16,6 0 6 15,6 0 0-15,3 0 6 16,4 0-6-16,2 0 0 16,1 0 0-16,2 0-1 15,-1 0-6-15,2-5 2 0,2 1 5 16,1-1 0-16,2-2-2 15,10 0 1-15,2-1 2 16,4 1 2-16,6 0-3 16,-1-1-4-16,-3 1 4 15,-1 1 3-15,1-1-2 16,-6 1-1-16,-2-2 1 16,0-1-1-16,-5 2 2 15,-1-1-2-15,3 1 5 16,-4 0-3-16,0 1-1 15,-5 2 1-15,2 1 0 16,-3 0 0-16,-2-1 2 0,-4 4 2 16,4-4-2-16,-4 1-1 15,2-2 7-15,-1-2-4 16,0 3 3-16,-1-2 1 16,1 1-6-16,-2 0 1 15,-2 1-2-15,-2 1-1 16,-4 1 3-16,0 0-2 15,-3-1 5-15,-3 2 4 16,4 0-7-16,-4-1 0 16,3 2 2-16,3 0-7 15,0 0 1-15,-3 0-1 16,0 0 1-16,1 0-1 16,-1 0 0-16,-4 0 3 0,-1 0-3 15,-1 0 0 1,-3 0 0-16,0 0 1 0,0 0-1 15,0 0 2-15,3 0 0 16,-2 0-1-16,1 0-1 16,-4 0 1-16,1 0-2 15,-2 0 2-15,3 0-1 16,-3 0 0-16,3 0 2 16,3 0-2-16,0 0 0 15,4 0 0-15,1-2 2 16,2-1-2-16,-7 2 0 15,3 1 1-15,-6-2-1 0,0 2 1 16,-3 0 2-16,0 0 1 16,0 0 11-16,0 0 10 15,0 0-8-15,0 0-6 16,0-2-3-16,0 2-2 16,0 0 2-16,0 0 3 15,0-1 7-15,0-2-1 16,0-1-3-16,0-3-14 15,0-1 0-15,0 0 0 16,-3-3 1-16,3-1 1 16,-3-4 0-16,3-4-2 15,0-5 0-15,-3-1-1 16,0-7-52-16,-6-6-128 0,-9-5-288 16</inkml:trace>
  <inkml:trace contextRef="#ctx0" brushRef="#br0" timeOffset="14366.2785">5046 2924 540 0,'0'0'20'0,"0"0"107"15,0 0 4-15,0 0-57 0,0 0-25 16,0 0-19-16,-9-16 8 16,1 16-5-16,-2 3-11 15,-5 12 9-15,-6 7 19 16,-1 7-10-16,4 3 2 16,0 6-9-16,3-1-2 15,6-1-3-15,5-2-11 16,4-3-9-16,0-2 0 15,0-1-3-15,10 1 2 16,5-3 0-16,-2 0-5 16,-1-5-2-16,-1-4 1 15,-1-4 1-15,-4-6-1 16,-3-4-1-16,0 0 2 0,-3-3-2 16,0 0 2-1,3 0 1-15,2 0 2 0,2 0 7 16,-1-6-2-16,3-1-4 15,-3-5-1-15,4 0-1 16,-7-3 1-16,2-1-2 16,-4-2 5-16,-1-1-5 15,0 0 4-15,0 0-1 16,0 5-1-16,-3 1-2 16,-3 5 5-16,2 4-8 15,-5 4 0-15,-6 0-9 16,-12 9-15-16,-3 14-59 0,-4 3-119 15,7-5-162-15</inkml:trace>
  <inkml:trace contextRef="#ctx0" brushRef="#br0" timeOffset="17398.4682">4312 1791 109 0,'0'0'153'0,"0"0"-84"0,0 0 21 16,0 0-12-16,0 0-11 15,0 0-18-15,0 0-13 16,-24 0 0-16,24 0-11 16,0 0-14-16,-3 0-7 15,3 0-1-15,-3 3-1 16,-3 4 8-16,0-2 12 16,3-1 9-16,-1 2-14 15,4-3-1-15,0-1-13 16,0 3-3-16,4-4 0 15,11 0 0-15,9-1 24 16,12 0-13-16,4 0-5 16,14 0-6-16,4-2 0 0,6-3 7 15,12 2-3-15,5-1-1 16,10 0-1-16,10 2-2 16,5-3 0-16,12-1 1 15,1 1-1-15,5-1 1 16,1-3-1-16,-7-3 1 15,-8-1-3-15,-11 2 4 16,-8 0 0-16,-11 0 8 16,-8 6-8-16,-8 1-2 15,-7 1-2-15,-8 1 2 16,-1 2 2-16,-5 0-2 16,-3 0 0-16,-4 0-8 0,0 0 5 15,-3 5 3-15,5 1 0 16,-5-1 2-16,0 1 1 15,-6-2-1-15,-3 0-2 16,-5-1 0-16,-4-2 0 16,-6 1 0-16,-3-2 1 15,-6 0 2-15,0 0-2 16,0 0 14-16,0 0 18 16,0 0-2-16,0 0-10 15,0 0-8-15,0 0-4 16,0 0-5-16,0 0 1 15,0 0-5-15,0 0 0 16,0 0 1-16,0 0-1 0,0 0 6 16,0 0-3-16,0 2 0 15,0 3-3-15,0 3-3 16,0 7 3-16,3 6 5 16,0 6-2-16,0 6-2 15,7 3 9-15,-2 3-6 16,1 4 11-16,-3 1-5 15,1-2 2-15,-1 0 12 16,2-2 0-16,-2-4-11 16,-3-2 2-16,1 0 7 15,2-2-8-15,-3-1-5 16,0-4 0-16,0-1-6 0,0-4 1 16,-3 0-4-16,0-4 2 15,0-4 0-15,0-3 0 16,0-4 0-16,0-4-1 15,0 0 0-15,0-3 0 16,0 0-1-16,3 0-1 16,-3 0-18-16,0 0-50 15,0 0-71-15,0-11-280 16</inkml:trace>
  <inkml:trace contextRef="#ctx0" brushRef="#br0" timeOffset="18883.7284">6940 2542 328 0,'0'0'0'0,"0"0"108"15,0 0-46-15,0 0-32 16,0 0 8-16,0 0 11 16,-70-44 2-16,52 39 15 15,0 2-12-15,-4 1-5 16,1 2-12-16,-3 0 4 16,2 0-16-16,-5 0-10 15,4 0 5-15,-2 0-2 16,-2 2 3-16,5 6-8 15,-2 3-4-15,6 0 3 16,-3 3 2-16,-1 3-7 16,4 3 0-16,0 2 0 0,0 2-1 15,-1 3 4-15,-2 2 4 16,3-1 2-16,-3 1-4 16,5 0 2-16,5 0-4 15,2 1 0-15,3 1 2 16,6 0-2-16,0 1-2 15,0 1 5-15,0-1-7 16,6 0 4-16,5 4-4 16,2-1 7-16,-1 1-2 15,3-3 2-15,3 0-4 16,1-2 0-16,4-3 4 16,5-1-5-16,2-3 6 0,0-2-4 15,4-2-6-15,-4-2 7 16,4-3-9-16,0-1 4 15,-1-1-3-15,0-2-3 16,-3-4 2-16,1-2-2 16,2-3 0-16,-6-2 1 15,4 0 2-15,-4 0 2 16,3-3-2-16,-2-5 0 16,-1-2 0-16,-6 0-3 15,3-3 2-15,-5-1 3 16,-2-2-5-16,-1-2 7 15,-4-2-4-15,4-2-2 16,-2-4 2-16,-1-1-3 0,2 0 2 16,-1-2 1-16,-4-1-1 15,-1 0-1-15,-3-2 1 16,-6 1-2-16,3-1 7 16,-3 0-5-16,0 5 6 15,0-1 2-15,0 3-4 16,0 1 2-16,-3 1-7 15,0 0 5-15,0 0-3 16,-3 0-2-16,0-1 3 16,-1 1-3-16,-4-2 2 15,2-2-1-15,-4 3 0 16,-2 0 1-16,0 4-2 0,0 1-1 16,-1 4 0-16,-4 1 0 15,-2 1-1-15,-11 7 1 16,-6 3-17-16,-13 3-47 15,-9 3-69-15,1 7-78 16,11-3-153-16,12-7-192 16</inkml:trace>
  <inkml:trace contextRef="#ctx0" brushRef="#br0" timeOffset="19430.9859">6800 2871 618 0,'0'0'30'0,"0"0"79"16,0 0 59-16,-21-73-56 16,18 69-15-16,3 4-42 15,0 0-20-15,0 0-35 16,0 8-2-16,0 17 2 16,0 11 18-16,0 8 14 15,6 2-6-15,6 2-8 16,-3-1-5-16,4-6-9 0,-4-6-2 15,-1-5-2-15,-5-6 1 16,0-7-1-16,-3-7-1 16,0-3-4-16,0-3-67 15,0-3-55-15,0-1-26 16,-11 0-88-16,-1-8-81 16</inkml:trace>
  <inkml:trace contextRef="#ctx0" brushRef="#br0" timeOffset="19821.6358">6791 2813 597 0,'0'0'93'0,"0"0"-75"16,0 0 35-16,0 0-8 15,0 0 2-15,-79 87-9 16,65-56-12-16,-2-2-3 16,7-5 3-16,3-7-12 15,3-5-4-15,-1-7 1 16,4-3-9-16,0-2 4 16,0 0-1-16,0 0 5 15,0-5-1-15,0-10 24 0,10-10-30 16,2-4-1-1,6-5 0-15,0-3-3 0,6-3 4 16,-2 5 2-16,3 7-5 16,-5 11-10-16,-1 9 9 15,2 8-3-15,0 3-2 16,3 19-3-16,1 11 9 16,2 4-3-16,3 5 3 15,4-4-64-15,-4-10-223 16</inkml:trace>
  <inkml:trace contextRef="#ctx0" brushRef="#br0" timeOffset="20978.2438">6903 3408 356 0,'0'0'10'0,"0"0"106"16,0 0-39-16,0 0-34 15,0 0-10-15,0 0 20 16,-9-9 22-16,9 6 22 16,0 1-17-16,0-3-45 15,0 3 27-15,0-1-3 16,0 3-15-16,0 0-23 16,0 0-19-16,0 5-2 15,3 15-3-15,3 13 3 16,4 10 26-16,-1 9 3 15,2 6-5-15,-1-1-8 0,-1-1 6 16,-3-1-15-16,0-8 2 16,1-7 1-16,-5-4-10 15,-2-8 6-15,0-5-4 16,0-7 0-16,0-6-1 16,0-2 0-16,0-4 1 15,0 0-2-15,0-2-50 16,0-2-122-16,0 0-95 15,0-5-231-15</inkml:trace>
  <inkml:trace contextRef="#ctx0" brushRef="#br0" timeOffset="22728.8789">4221 4081 106 0,'0'0'214'0,"0"0"-208"15,0 0 45-15,0 0 54 16,0 0-35-16,0 0-35 15,-24-10-16-15,24 10-4 16,0 0 3-16,0 0 0 16,0 0 3-16,0 0 0 0,0 0-11 15,0 0-4-15,0 0-4 16,0 0 2-16,0 0-3 16,0 0 1-16,6 0 13 15,12 0 49-15,7 5-21 16,11 0-3-16,10-4-16 15,8-1-3-15,3 0-4 16,4 0-2-16,0 0-5 16,-1-6 18-16,1 0-8 15,-3 0 4-15,-6 1-8 16,0 5-3-16,-4 0-7 16,0 0-2-16,0 0-1 15,4 0 0-15,3 0 0 0,0 0 0 16,6 0-3-16,2 0 3 15,-2-4 12-15,0 0 2 16,-1 0-9-16,1 2 4 16,3-1-8-16,5-2 2 15,-5 0-6-15,-1 3 0 16,-5-3 0-16,-3 3 1 16,-3-3-1-16,-4 4 2 15,-2-2-2-15,-1 2 6 16,-2 0-3-16,-4 1-1 15,-3 0 3-15,-2 0-5 16,-1 0 0-16,1 0 1 0,2 0 4 16,0 0 1-1,-2 0-1-15,5 0 8 0,-2 0-4 16,-1-2-3-16,-2 2-2 16,-1 0-1-16,-3 0-3 15,-5 0 0-15,2 0-1 16,-6 0 1-16,3 0 0 15,-2 0 2-15,2 0 1 16,-6 0 0-16,3 0 4 16,1 0-2-16,-5 0 1 15,-1 0-5-15,-4 0-1 16,1 0 0-16,-5 0-1 16,-2 0 0-16,-3 0 0 0,0 0 1 15,0 0 0-15,0 0 1 16,1 0 1-16,-4 0 0 15,3 0 6-15,-3 0 2 16,0 0 0-16,0 0-1 16,0 0 0-16,0 0 0 15,0 0 2-15,3 0-6 16,-3 0-4-16,0 0-1 16,3 0 0-16,3 0 4 15,2 0-4-15,-1 0 1 16,-1 0 1-16,0 0-2 15,-3 0 1-15,3 0 0 0,-3 0 9 16,4 0 8 0,-1 0-6-16,-1 0 3 0,4 0-3 15,4-1-5-15,-7 0 2 16,0-1-3-16,-1 2-4 16,-5 0 4-16,1 0 1 15,-1 0-1-15,0 0 7 16,0 0-6-16,0-2 3 15,0 2-5-15,0-1-5 16,0 1 0-16,2 0 0 16,-2-2 2-16,0 2 0 15,0 0-2-15,0 0 0 16,0 0 2-16,0 0-2 16,0 0 0-16,0 0 1 15,0 0-2-15,0 0 0 0,0 0-11 16,0 0-60-16,0 0-155 15,-14 0-185-15</inkml:trace>
  <inkml:trace contextRef="#ctx0" brushRef="#br0" timeOffset="29101.4308">7783 2803 192 0,'0'0'313'15,"0"0"-258"-15,0 0 65 16,0 0-40-16,0 0-22 16,0 0-21-16,0 0-8 15,0 0-3-15,0-26 6 16,0 20-3-16,0 1 16 15,0-1 6-15,0-2-4 16,0 2 6-16,0-5-17 16,0 5 0-16,0 0-7 15,0 2 0-15,0 3 11 16,0 1-16-16,0 0-11 16,0 0-9-16,0 0-4 0,0 9-11 15,0 19 11-15,0 13 3 16,0 9 11-16,0 4-1 15,0 1-4-15,0-1 3 16,0-7-1-16,0-3-4 16,0-6 5-16,0-8-10 15,4-6-1-15,-4-4 0 16,0-5-1-16,0-4 1 16,0-3-1-16,0-3 0 15,0-2-4-15,0-2-53 16,0-1-103-16,0 0-80 15,0-7-208-15</inkml:trace>
  <inkml:trace contextRef="#ctx0" brushRef="#br0" timeOffset="30196.2355">7810 2747 173 0,'0'0'74'16,"0"0"4"-16,0 0-24 15,0 0-10-15,0 0-5 16,0 0 15-16,-6-12 0 16,6 10-11-16,0-1-13 15,0 0 19-15,0 0 28 16,0 2-13-16,0-1-8 15,0 2-21-15,0 0 15 16,0 0-12-16,-2 0-9 16,-1-3-1-16,3-2-7 0,0 1 11 15,-3 0-7 1,3 1-1-16,0 0 0 0,-3 1-9 16,3 2 3-16,0 0-12 15,0 0-6-15,-6 5-12 16,-4 16-5-16,-2 8 17 15,-6 5 0-15,0-1 2 16,0-2 0-16,3-4 0 16,-1-2-2-16,4-3 0 15,-3-5-4-15,3-3 3 16,-1-6-8-16,7-3-71 16,-2-5-39-16,-1 0-19 15,5-3-91-15,-2-12-248 16</inkml:trace>
  <inkml:trace contextRef="#ctx0" brushRef="#br0" timeOffset="30868.7481">7571 3297 269 0,'0'0'82'16,"0"0"55"-16,0 0-76 0,0 0 5 16,0 0 6-16,0 0 1 15,-34-20-13-15,34 20 2 16,0 0-5-16,0 0-18 16,0 0-11-16,0 0-8 15,0 0-20-15,0 0-8 16,16 0 8-16,8 0 7 15,10-2 16-15,11-4 12 16,7-3-14-16,2 0-11 16,0-1-1-16,1 0-7 0,-6 0 13 15,-4 2-2-15,-12 0 6 16,-8 5-13-16,-10 0 12 16,-6 2-5-16,-9 1-9 15,0 0-2-15,0 0-2 16,0 0-5-16,0 0-43 15,0 0-76-15,-6 7-8 16,0-5-170-16</inkml:trace>
  <inkml:trace contextRef="#ctx0" brushRef="#br0" timeOffset="31556.443">8402 2850 865 0,'0'0'5'0,"0"0"33"16,0 0 64-16,0 0-69 15,0 0-25-15,0 0-8 0,-40 103 25 16,32-55 1-16,-1-1-10 16,3-8 2-16,-4-3-1 15,4-7-5-15,0-8-8 16,3-3 3-16,-2-9-7 15,5-4 2-15,0-5 0 16,0 0 1-16,0 0 8 16,0 0 4-16,0-3 4 15,0-14-18-15,0-6 1 16,-3-5-2-16,3-6 4 16,0-9-3-16,0-2-1 15,0-7 0-15,0 1-1 16,8 5-2-16,4 5 3 0,1 10 15 15,-1 9-8-15,3 8 13 16,-6 3-2-16,0 7-6 16,1 4-4-16,1 0-8 15,-2 12-5-15,7 15 5 16,-4 12 2-16,-1 11 7 16,5 3 7-16,-4 1-1 15,1-3-4-15,-2-4-2 16,2-7-4-16,-4-8-5 15,0-6 2-15,-1-9-1 16,-1-3 0-16,-4-7-1 16,0-3-1-16,-3-4 0 0,0 1-73 15,0-1-33-15,0 0-42 16,-16-1-155-16,-4-17-239 16</inkml:trace>
  <inkml:trace contextRef="#ctx0" brushRef="#br0" timeOffset="31728.4837">8339 3069 363 0,'0'0'408'0,"0"0"-323"16,0 0 60-16,0 0-75 15,0 0-21-15,91-19-34 0,-40 11-8 16,1 0-7-16,0-3-94 15,-13-7-189-15</inkml:trace>
  <inkml:trace contextRef="#ctx0" brushRef="#br0" timeOffset="35794.201">6588 1748 304 0,'0'0'14'0,"0"0"20"16,0 0 54-16,0 0-26 0,0 0-29 15,0 0-8-15,0 0-6 16,-6-4 4-16,6 4 4 16,0 0 8-16,0 0 13 15,0 0 4-15,0 0-13 16,0 0-21-16,0 0-9 15,-3 0-5-15,3 0-4 16,0 0-5-16,0 0-10 16,0 0 13-16,9 0 2 15,12 0 0-15,10 0 5 16,11 0 4-16,18 0-5 16,10 0-4-16,9-5 1 15,12 2-1-15,6 1 0 0,10-1 3 16,4 2-3-16,-1 0-3 15,0-1 3-15,-5 2 3 16,-2 0-3-16,-2 0 3 16,5 0-2-16,3 0 1 15,4 0-3-15,-2 0 1 16,2 4 0-16,0 1-1 16,-5 2 1-16,8-2-1 15,-4-1 1-15,0-3 0 16,-3 1 1-16,-12-2 1 15,-3 0 1-15,-10 1-3 16,-3 1 0-16,-9 0 0 0,-8 3 0 16,-9-1-6-16,-6 2 5 15,-3-1-1-15,2-2-2 16,2 2-4-16,-1-4-1 16,0 1 2-16,-4-1 7 15,-7-1-1-15,-2 0 1 16,-6 0 0-16,-9 0 0 15,0 0-1-15,-6 0 1 16,-1 0 1-16,6 2 2 16,-5 0-3-16,3 1 0 15,0-1 1-15,-2 0-1 16,-5-2 0-16,-2 2 0 16,-5-2 4-16,-4 0 2 0,0 0 19 15,0 0 10 1,0 0 5-16,0 0 0 0,0 0-1 15,0 0-7-15,0 0-6 16,0 0-6-16,0 0-3 16,0 0-7-16,0 0 2 15,0 0-2-15,0 0-3 16,0 0 4-16,0 0-2 16,0 0 6-16,0 0-8 15,0 0 1-15,0 0-8 16,0 0-1-16,0 0-2 15,0 9-7-15,0 7 10 0,0 9-1 16,-4 9 3-16,1 10 0 16,0 8 2-16,-4 7 4 15,3 8 0-15,-2 1-2 16,-1 0-1-16,4-4 2 16,0-8-6-16,3-7 5 15,0-9-6-15,0-8 3 16,0-10-3-16,0-7 7 15,0-10-2-15,0 0-1 16,0-5-1-16,0 0-1 16,0 0 3-16,0 0 1 15,0 0-2-15,0 0-3 16,0 0 2-16,0 0-2 0,0 0-1 16,0 0 0-1,0 0 0-15,0 0-4 0,-15 4-9 16,-12 8-2-16,-9 1-25 15,-13 2 4-15,-3 1 21 16,-2-1 11-16,-1 4 1 16,0 0 2-16,1 1 1 15,10-1 0-15,12-5 0 16,8-3 1-16,11-4-1 16,7-2-2-16,6 1-5 15,0 2-5-15,0 0 5 16,19-2 7-16,8 1 0 0,9-4 1 15,4-2 12 1,6-1-10-16,-1 0-3 0,2 0 1 16,0 0 1-16,-1 0-2 15,-1 0 0-15,-5 1 1 16,-4 2 2-16,-3-1-2 16,-8 1 0-16,-1 1 1 15,-9 0-2-15,-3-2 0 16,-3 2 0-16,-6 1-3 15,-3 2-1-15,0 1-2 16,0 2 2-16,-10 4-4 16,-10 2 8-16,-6 0 13 15,0 0-12-15,-7 0 1 0,-6 4-2 16,-4 0 0 0,-8 2 0-16,-1 2-2 0,-6 1 2 15,6-2-1-15,1 1 1 16,8-2 0-16,7-2 0 15,9-1-2-15,9-4 0 16,5-1 2-16,10-2-3 16,0-4-3-16,3 1-1 15,0-2-1-15,0-2 7 16,15 0-2-16,12-2 3 16,4-3 4-16,12 0-1 15,2 0-1-15,4 0 0 0,-1 0 0 16,1 0-1-1,-3 0 2-15,-1-3-1 0,-9 3 4 16,-6-3-1-16,-8 3 0 16,-10 0 3-16,-7 0-4 15,-1 0 1-15,-4 0 0 16,0 0-2-16,0 0-3 16,-4 0-10-16,-13 8 10 15,-11 6 1-15,-5 1-1 16,-3 2-8-16,-4-1 1 15,-2 0 2-15,3-1 5 16,5 0 1-16,10-6 0 16,5-3-1-16,13-1 0 15,6-1-8-15,0 1 1 16,0 3 2-16,6-2 5 0,10 0 8 16,0 5-2-16,4 0-1 15,-5 1 2-15,-4 5 3 16,2 2 7-16,0 6 0 15,-4 1 1-15,-3 8 0 16,-2 4-1-16,4 4-2 16,-5 5-2-16,3 2-1 15,-3 0-1-15,0 0 6 16,0-6-2-16,0-5-1 16,-3-6-2-16,3-3 0 0,-3-9 0 15,0-5 1 1,0-4-5-16,0-5 0 0,3-3-6 15,-3-1 5-15,4-2-4 16,-4 0 4-16,0 0-2 16,0 0-1-16,0 0-4 15,0 0-43-15,0 0-128 16,-22-14-282-16</inkml:trace>
  <inkml:trace contextRef="#ctx0" brushRef="#br0" timeOffset="37545.4128">6974 4037 42 0,'0'0'484'0,"0"0"-484"16,0 0 0-16,0 0 20 16,0 0 17-16,0 0-37 15,-13 5 0-15,13-2 17 16,0-3 13-16,0 0 17 15,-3 0 10-15,3 0 5 16,0 2-12-16,0-2-30 16,0 1-9-16,0 1-11 15,0 0-6-15,0 3 6 0,0 0-1 16,6 0 1-16,9-1 12 16,4 1 15-16,7 0-4 15,9-2-3-15,7-3 9 16,7 0-1-16,4 0-10 15,2-2-2-15,3-6-1 16,-6-2 3-16,-1 0-3 16,-2 1-3-16,0 2-4 15,-1 1 1-15,1 2-1 16,1 1-3-16,5 3 4 0,3-4-4 16,3 1 2-16,2-1 4 15,1 0 6-15,-6 2-2 16,2-2-9-16,-2 1-2 15,-3 1-4-15,3 2 0 16,-3-3 1-16,-2 2-1 16,5-2 1-16,3-1 1 15,-1 0 4-15,1 1 18 16,-3-2-4-16,0 2-3 16,-4 2 1-16,-2 0-8 15,2 0-4-15,1-2-3 16,-3 3 0-16,0-4 2 15,-7 3 1-15,-2 0-3 16,-4 1 6-16,-6-2-2 16,-2 2-1-16,-1 0 0 0,0 0-2 15,-2 0-3-15,5 0 2 16,0 0 1-16,3 0 1 16,-5 0-4-16,2 0 0 15,-7 0 0-15,3 0 3 16,1-1-2-16,-5-1 1 15,2 2-2-15,-2-1 2 16,-2-1-2-16,0 2 0 16,0-3-1-16,-1-1 0 15,-2 1 0-15,-1 2 1 16,-1 1 0-16,-3 0 4 16,-3 0-5-16,3 0 0 0,0 0 0 15,1 0 1-15,-2 0 1 16,2-1 3-16,-1-2-2 15,0 2 2-15,0-1 2 16,1 1-6-16,-3 0 4 16,4-1-3-16,-2-1 2 15,3 0-4-15,-2 3 0 16,-1-2 2-16,-5 0 1 16,4 1-1-16,-5-1 1 15,-3 2-2-15,-3 0 2 16,1 0-3-16,2 0 0 15,-3 0-1-15,-2 0 1 16,3 0 1-16,-1 0-1 0,-3 0 1 16,0 0-1-1,0 0 0-15,3 0 0 0,-3 0 0 16,0 0 0-16,3 0 0 16,4 0 0-16,-1 0 0 15,-3 0 1-15,3 0-1 16,-6 0 0-16,3 0 1 15,-3 0 1-15,0 0-1 16,0 0-1-16,0 0 1 16,0 0-1-16,0 0-3 15,0 0-26-15,0 0-97 16,0-16-164-16</inkml:trace>
  <inkml:trace contextRef="#ctx0" brushRef="#br0" timeOffset="38389.5178">10927 2535 513 0,'0'0'9'0,"0"0"72"16,0 0 70-16,0 0-43 16,0 0-49-16,0 0-13 15,-25 0-15-15,11 7-8 16,-5 7 1-16,0 8 10 16,-4 3 4-16,4 6-8 15,-5 0 1-15,3 8 5 16,3 1-10-16,-1 5 5 0,4 4-12 15,7-3-4 1,1 1 2-16,4-6-2 0,3-4-8 16,0-3 4-16,3-4-9 15,5-2 4-15,5-4-3 16,-1-4 0-16,1-5-2 16,-3-4-1-16,4-3 2 15,-5-4 3-15,0-2-1 16,1-2 2-16,1 0 2 15,-2 0 3-15,4 0-3 16,-1-5 0-16,3-6 0 16,-3 1-5-16,-3-3-2 15,1-1 2-15,-4 0-2 16,2-1 3-16,-5-1-4 0,-3 2 5 16,0 0-2-16,0 2 0 15,0 0-3-15,-14 3 3 16,-8 3-2-16,-5 4-1 15,-11 2-3-15,0 0 0 16,-2 10-25-16,7 4-99 16,8-11-200-16</inkml:trace>
  <inkml:trace contextRef="#ctx0" brushRef="#br0" timeOffset="41969.7206">10271 1791 195 0,'0'0'9'0,"0"0"-9"0,0 0 27 16,0 0 34-16,0 0-13 16,0 0 10-16,0 0 0 15,-12-31-16-15,12 31 11 16,0 0-16-16,-3 0 0 16,0 0-11-16,0 0-4 15,-1 0-7-15,-4 0-6 16,2 0 3-16,-3 0 4 15,-4 0-4-15,0 8-3 16,3 1-1-16,-3-1-2 16,4 1-2-16,3-1-1 15,0-5 1-15,6-2 2 0,0-1 17 16,0 0 22-16,0 0-2 16,0 0-1-16,0 0-5 15,0 0-13-15,6 0-11 16,9 0-2-16,7 0-5 15,5 0 3-15,9 0 0 16,9 0-3-16,4 0 3 16,18 0 8-16,15-4 8 15,12-6-18-15,14-2 2 16,5-5-8-16,4 3-1 16,-3-1-1-16,-4 2 0 15,-16 4 1-15,-13-1-2 16,-20 4 2-16,-18 0-2 0,-16 4 2 15,-15 2-2-15,-9 0 0 16,-3 0 1-16,0 0 1 16,0 0 1-16,0 0 1 15,0 0-1-15,3 0-1 16,0 0-2-16,5 0 1 16,5 0 2-16,-4 0 0 15,1 0-1-15,-3 0 1 16,3 0-1-16,-4 0-1 15,4 0 0-15,-4 2-1 16,3 10-2-16,6 3 1 16,-3 6 2-16,4 4 2 0,4 3-1 15,-1 2 2-15,3 1 0 16,1-2-2-16,-1 0 0 16,2-3 0-16,-8-6 0 15,4-3 0-15,-7-2 0 16,-4-6 0-16,-3-5 1 15,-3-2-1-15,2-2 1 16,-5 0 3-16,0 0 6 16,3 0 3-16,1-11-7 15,-1-8-5-15,0-1 0 16,3-6 0-16,-3-3-1 16,0-2 0-16,0-1 0 15,3-1 1-15,-1-1 0 0,2 1 0 16,2 3-1-16,-3 4 5 15,4 7-2-15,-1 5 1 16,0 6 2-16,-4 4 0 16,-1 0-5-16,-4 4-1 15,0 0-1-15,6 0-8 16,3 15 3-16,3 9 6 16,3 7 0-16,0 7 3 15,4 1 5-15,2 3-3 16,-3-6-2-16,6-5-2 15,-2-1 1-15,-1-4-2 16,-9 0 3-16,0-6-1 0,-2-3-1 16,-4-5 0-1,-1-3-1-15,-2-4 2 0,-3-2-2 16,3-3 4-16,-3 0-3 16,0 0 4-16,3 0 3 15,-3 0 1-15,3 0 1 16,1-11-1-16,2-5-9 15,-3-3 0-15,0-2 1 16,0-4 0-16,0-4 0 16,0 0-2-16,0-3 2 15,3 1-1-15,0-4 1 16,0 1-1-16,0 4 0 16,3 4 2-16,-2 6-1 0,-3 6 1 15,3 8 3-15,-4 2-2 16,0 4-3-16,3 0-2 15,4 6-7-15,5 15-1 16,6 9 4-16,1 7 5 16,5-1 1-16,0 1 2 15,7-4-2-15,-4-7 3 16,-3-6 2-16,0-5-3 16,-8-5-1-16,-5-6 1 15,-7-3-2-15,-4-1 7 16,0 0 1-16,0 0 4 15,3-10-4-15,3-7-7 0,6 0 0 16,-3-6-1 0,5 0-1-16,3-4-3 0,1 7 1 15,3 0 0-15,-2 4-6 16,5 5 3-16,5 1 6 16,3 2-1-16,7-1 0 15,1 2 1-15,2-1 0 16,7 3 1-16,-3 4-2 15,5 0 2-15,6 1 2 16,-5 0-3-16,0 0 2 16,-10 0 0-16,-8 0 2 15,-7 0-4-15,-15 0 1 16,-6 0-1-16,-6 0 0 16,-3 0 0-16,0 0-17 15,0 0-54-15,-3 0-155 0,-21-10-279 16</inkml:trace>
  <inkml:trace contextRef="#ctx0" brushRef="#br0" timeOffset="43001.3366">11808 910 312 0,'0'0'51'0,"0"0"77"16,0 0-31 0,0 0-16-16,0 0-8 0,0 0-21 15,5-29-7-15,7 21 12 16,3 0-16-16,-2-1-17 16,10 1 0-16,2-1-6 15,5 3-11-15,0 0-3 16,2 3-1-16,3 1 5 15,-5 2 0-15,-1 0-6 16,0 0-2-16,-12 14-1 16,-4 8-11-16,-13 3-1 15,0 5 13-15,-7 2 5 16,-13-1 1-16,-9-1 6 0,3-6-7 16,0-5-1-1,10-6 3-15,4-4 4 0,1-4-4 16,10-5 1-16,1 0-1 15,0 0-1-15,0 0 2 16,0 0-5-16,0 0 4 16,12-5 13-16,9-7-18 15,3 2-4-15,1 3 2 16,5 5-3-16,-5 2 3 16,2 0-1-16,0 12-3 15,-9 9-1-15,-5 2-1 16,-9 2 3-16,-4 2 3 0,0-4 12 15,-11-2-4 1,-10-3 8-16,-3-2 10 0,-1-3 2 16,1-5 0-16,-3 0 3 15,3-3-9-15,5-4-6 16,1 1-2-16,6-2 1 16,3 0-2-16,2 0-2 15,2 0-5-15,0 0-1 16,4 0-5-16,-5 0-3 15,0 0-31-15,3 0-109 16,-7 0-196-16,1-6-378 16</inkml:trace>
  <inkml:trace contextRef="#ctx0" brushRef="#br0" timeOffset="45611.8958">13406 1722 112 0,'0'0'22'16,"0"0"61"-16,0 0 33 16,0 0-48-16,0 0-27 15,0 0 2-15,0 0 0 16,-7 0-4-16,7 0 5 16,-3 0 14-16,3 0 5 0,-3 0-10 15,0 0-3-15,-2 0-7 16,0-1-15-16,1 1-9 15,1 0-7-15,-4 0-9 16,4 0 2-16,3 0 1 16,-3 0 4-16,3 0 14 15,-3 0 7-15,0 0 4 16,0-2 2-16,0 0 2 16,0 1-12-16,0-1-7 15,-2 2 1-15,5 0-6 16,0 0-6-16,0 0-2 15,0 0-7-15,-3 5-6 16,0 10 2-16,0 9 4 0,2 4 8 16,-2 7-1-16,0 5 2 15,3 11 9-15,-3 8 2 16,0 9 9-16,0 4-10 16,3 1-7-16,0-1 2 15,0-4-5-15,0-9-3 16,0-5-4-16,3-5-1 15,0-8 3-15,0-4-4 16,3-8 3-16,-5-5-2 16,2-6 1-16,-1-2-2 15,-1-7 0-15,-1-6 0 16,0 1 1-16,0-3-1 0,0 1 2 16,0-2-1-16,0 0-1 15,0 0-26-15,0-3-59 16,-1-11-126-16,-5-5-121 15,-6-3-372-15</inkml:trace>
  <inkml:trace contextRef="#ctx0" brushRef="#br0" timeOffset="46299.7368">13373 2912 599 0,'0'0'1'0,"0"0"71"0,0 0 60 16,0 0-35-16,0 0-59 15,0 0-28-15,0-35 0 16,0 49-5-16,4 12 39 16,-1 12 31-16,0-1-36 15,0 1-9-15,1-6-16 16,-1-3-6-16,0-3-4 15,-3-6-4-15,0-5 0 16,0-5 2-16,0-1-2 16,0-5-17-16,0-1-58 15,0-2-11-15,-3-1-56 16,-5 0-110-16,-1-8-159 0</inkml:trace>
  <inkml:trace contextRef="#ctx0" brushRef="#br0" timeOffset="46706.4821">13373 2833 100 0,'0'0'632'0,"0"0"-615"16,0 0 106-16,0 0-44 15,0 0-79-15,0 0 3 16,-71 81 4-16,52-37 4 0,2-5 3 15,2-6 2-15,0-10-11 16,6-5 8-16,3-8-9 16,6-4-2-16,0-6-1 15,0 0 4-15,0 0 7 16,0 0 28-16,3-18-6 16,10-4-26-16,4-10-7 15,-2-2-1-15,4-2-1 16,-2-2-6-16,5 2 1 15,-4 11 0-15,-3 9 4 16,-1 11 1-16,2 5-7 16,0 17-7-16,2 12 3 15,6 7 5-15,1 2 7 0,5-3-1 16,-3-1-40-16,-2-9-127 16,-8-9-143-16</inkml:trace>
  <inkml:trace contextRef="#ctx0" brushRef="#br0" timeOffset="47941.6575">13624 2680 509 0,'0'0'15'15,"0"0"47"-15,0 0 8 16,0 0 13-16,0 0-21 16,-66-73-8-16,41 65-2 0,-2 1-3 15,-2 3-14 1,3 0 8-16,2-1 7 0,3 2-8 16,0 0-16-16,-1 3-4 15,1 0-9-15,-3 0-6 16,2 3 4-16,-5 8-2 15,3-1 7-15,3 5-4 16,-5 2-1-16,3 2-2 16,-3 3 7-16,3-1-8 15,0-2 6-15,4 1 6 16,0-4-10-16,5 0-1 16,-2-2-2-16,1 1 0 15,0 3-4-15,0 3 0 16,3 2 1-16,-2 4 0 15,7 1 1-15,1 5 2 0,3-4-3 16,-1 4 0-16,4-3 3 16,0-3 0-16,0 3-3 15,0 0-2-15,0-2 4 16,7 2-1-16,2-3 0 16,1 0-2-16,7 1 4 15,-2 0-2-15,3-2-1 16,1 1 0-16,2-4-1 15,6-3 4-15,0 1-1 16,1-6-3-16,-1 2 0 0,-1-4 0 16,0 1-2-1,-5-2-1-15,3 0 0 0,-4-2 0 16,2-2 0-16,-2-2 1 16,3-4-2-16,-1-2 2 15,-2 0 2-15,5 0-1 16,-4 0 4-16,0-2-6 15,0-4 2-15,-5 0-1 16,2 2 1-16,3-1-1 16,-2-1 0-16,1-1-1 15,2-1 2-15,2-3-2 16,-3-1 1-16,3-1 0 16,-2-1 1-16,-6 0-1 15,1 0 2-15,-1-1-1 0,-4-2-1 16,2 0 7-16,-1-3-1 15,-4-1-6-15,1-1 5 16,1-2-4-16,-2 2 2 16,0 1 0-16,-2 1 0 15,-1 3 5-15,-2 1-2 16,1 2 0-16,-4-2-2 16,3 4-1-16,-4-3 0 15,0-1 0-15,0 0 5 16,0-3-9-16,0 1 3 15,0-2 2-15,0-2-3 16,0 3-2-16,-5-3 0 16,0 2 5-16,-2 0 2 0,1-3-4 15,-7-1 2-15,1-1 0 16,-2 1-2-16,1 0-1 16,0 2 1-16,-1 5-1 15,2 0 0-15,-4 3-2 16,-1-1 2-16,1 0-1 15,-3 1 0-15,2 0 1 16,-2-1 0-16,2 2-2 16,1 1 0-16,4-1-3 15,-1 5-11-15,-4 4-26 16,-5 4-51-16,-14 19-118 16,-13 8-360-16</inkml:trace>
  <inkml:trace contextRef="#ctx0" brushRef="#br0" timeOffset="49176.5455">13464 3076 194 0,'0'0'9'16,"0"0"33"-16,0 0 59 15,0 0-65-15,0 0-15 16,0 0 6-16,-19-3 12 0,19 3 19 16,0-3 14-16,0 0-5 15,0 0 0-15,0 1 0 16,0-3-16-16,-3 3-1 16,3-3 9-16,-3 3-16 15,3-1-5-15,-3 1 17 16,3 1-16-16,0 1-6 15,0-2 6-15,0 2 2 16,0-1-5-16,0 1-10 16,0 0-8-16,0 0-6 15,0 0-12-15,-5 4-5 16,5 20 1-16,-1 10 4 16,1 9 12-16,0 1 0 0,0-2-4 15,0-4-3-15,0-7 1 16,0-7-2-16,0-6-1 15,6-4-1-15,-6-7-1 16,3-5 0-16,-3 1-1 16,0-3 0-16,0 0-3 15,0 0-59-15,0-3-115 16,0-14-242-16</inkml:trace>
  <inkml:trace contextRef="#ctx0" brushRef="#br0" timeOffset="51646.7231">9826 3989 404 0,'0'0'6'0,"0"0"-6"0,0 0 48 16,0 0-6-16,0 0-22 15,0 0-1-15,-3 2 18 16,3-1 18-16,0-1 1 16,0 0-6-16,0 0-16 15,0 0-14-15,0 0-10 16,0 3-9-16,0 0 0 16,6 2 15-16,5 0 12 15,8 0-6-15,5-1 7 16,0-1 0-16,13 0-3 0,2-3-10 15,9 0-1-15,4 0 11 16,3 0-3-16,0 0-8 16,-2 0-10-16,-1 0 0 15,-3 0-2-15,-4 0 3 16,1-2-3-16,-1-1 6 16,4-2-3-16,6 0-1 15,-4 0 1-15,7-2-1 16,-3 2 1-16,2 1 1 15,-5 1 4-15,-1 0-5 16,1 3-4-16,0 0-2 16,-4 0 1-16,4 0-1 0,-3 0 1 15,-3 0-1-15,3 0 0 16,4 0 2-16,-2 0-1 16,4 0 4-16,0 0 1 15,3-2 5-15,2-1 2 16,-2 2-5-16,0 1-2 15,0 0-3-15,2 0-1 16,-3 0 1-16,-2 0-3 16,-6 0 1-16,-7 0 0 15,-2 0 5-15,-1-3 11 16,3-2 9-16,4-3-9 16,-1 2-5-16,7-2-8 15,-3 4-2-15,2 0-2 0,-5 2 0 16,-4 1 2-1,1 1-1-15,-7-1 1 0,-1-1 1 16,3-1 4-16,1 0 2 16,4-2 0-16,-1 2 3 15,1-1-3-15,-4 0-6 16,-4 4 3-16,-3-3-3 16,-8 3-1-16,-2-1 1 15,1-1 2-15,-1-1 4 16,-2 2 4-16,6-3 2 15,1 1-9-15,0-2 1 16,7 3-4-16,-1-1 1 16,-5 1-4-16,-5 2-1 15,-4-2 1-15,-9 2 0 16,-2 0-1-16,-5 0 1 0,-3 0 0 16,0 0 1-16,0 0 1 15,0 0-2-15,3 0 1 16,-3 0-1-16,0 0 0 15,3 0 0-15,0 0 1 16,3 0 0-16,0 0 0 31,1 0-1-31,-1 0 1 16,2 0-1-16,1 0 1 16,1 0-1-16,-1 0 0 15,1 0 0-15,4 0 1 0,-2 0 0 0,2-3 0 16,2 1-1-16,-7-1 0 0,4 2 0 15,-7-1 0-15,0 1 0 32,-2 1 2-32,4-3-3 0,1 3 1 0,0-4 0 15,4 3 0-15,1-1 0 16,-1-1 2-16,-4 2-2 31,-6-1-1-31,0 2 1 16,-3 0 5-16,0 0-3 15,0 0 1-15,0 0 3 16,0 0 0-16,0 0-3 16,0 0-1-16,0 0-1 15,0 0 4-15,0 0 0 0,0 0 7 0,0-1 1 0,0 0 1 16,0-1-1-16,0-3 0 31,0-2-10-31,0-2-1 0,0 0-2 0,0-2 4 31,-3-3-2-31,-3-3 2 0,0-1 0 0,2 0 0 16,-2 0 1-16,3-1-2 16,3 2 2-16,-4 1-4 15,3 0 3-15,1 2-3 16,-2 0 1-16,2-1 1 31,0 1-3-31,0-3 2 16,0 2 0-16,0-2-1 0,0 5-1 15,0 1 1 1,0 2 0-16,0 4-1 0,0-1 0 0,0 3 2 0,0-1-1 31,0 1 0-31,0 3 0 16,0 0-1-16,0 0 0 16,0 0 0-16,0 0 0 15,0-1-1-15,0 1 1 16,0 0 0-16,0 0 0 15,0 0-1-15,0 0-4 16,0 0-29-16,0 0-33 16,0 0-69-16,-1 0-188 15,-7-8-447-15</inkml:trace>
  <inkml:trace contextRef="#ctx0" brushRef="#br0" timeOffset="52537.8275">14198 3132 503 0,'0'0'39'16,"0"0"76"-16,0 0 79 16,0 0-107-16,0 0-15 15,0 0-22-15,13-79 2 16,-3 65-2-16,3-2-9 0,2 2-18 15,3-3-5-15,1 3 1 16,0 3-8-16,4 4-4 16,-7 5-6-16,1 2 0 15,-1 0-1-15,-4 6-6 16,-2 11-5-16,-2 5 3 16,-8 3 0-16,0 3 1 15,-11 5 7-15,-15 1 1 16,-10 2 2-16,-3-2 7 15,0-3-9-15,8-7-1 16,7-6 0-16,8-7 5 16,7-3-2-16,6-5-3 15,3-2 0-15,0 1-4 0,0-1-1 16,0-1-12-16,0 2 17 16,12 1 7-16,8-3 4 15,9 0 1-15,4 0-3 16,-1 0-4-16,6-3 0 15,2-2-3-15,-4 1-1 16,-8-1-1-16,-5 2-1 16,-10 1 1-16,-6-1-39 15,-2-1-73-15,-2-1-20 16,-2-4-137-16,7-6-203 16</inkml:trace>
  <inkml:trace contextRef="#ctx0" brushRef="#br0" timeOffset="53085.1329">14769 2970 787 0,'0'0'26'15,"0"0"148"-15,0 0-114 16,0 0-46-16,0 0 58 15,17 100-13-15,-14-50 0 16,3-1-4-16,-6-1-21 16,0-6-20-16,0-5-6 15,0-9-4-15,0-9-1 16,0-12-1-16,0-2 0 0,0-5 1 16,-3 0 7-16,0 0 5 15,-6-11 1-15,3-9-8 16,-8-7-7-16,7-4 0 15,4-6 3-15,0-10-3 16,3-5 2-16,0-4-1 16,3-1-2-16,7 7 0 15,7 9 1-15,1 13 0 16,-4 10 0-16,2 8 1 16,-3 8 0-16,-3 2-2 0,3 0-7 15,3 21 4 1,0 11 3-16,-3 7 4 0,4 5-2 15,-2 2 5-15,1-5-1 16,1-2-6-16,-3-1 2 16,0-8-2-16,1-6 0 15,-6-4 0-15,-3-7 0 16,-3-2 0-16,-2-8-1 16,-1 0-23-16,0-3-44 15,0 0-57-15,-1 0-56 16,-14-1-94-16,-9-14-289 15</inkml:trace>
  <inkml:trace contextRef="#ctx0" brushRef="#br0" timeOffset="53256.9315">14811 3171 637 0,'0'0'41'0,"0"0"186"15,0 0-98-15,0 0-95 16,0 0-34-16,98-43 8 15,-59 35-5-15,3 1-3 16,-6-2-89-16,-9-4-281 16</inkml:trace>
  <inkml:trace contextRef="#ctx0" brushRef="#br0" timeOffset="57710.8195">13266 1741 324 0,'0'0'97'0,"0"0"-90"16,0 0 26-16,0 0 2 15,0 0 10-15,0 0-32 16,0 0-7-16,-3-24 3 15,3 24 22-15,-3 0-4 0,3 0-3 16,-3 0 19-16,0 0 4 16,0 0-17-16,-3-1-16 15,1-2 4-15,4 2 7 16,-2-1-10-16,3 1-3 16,0 1-2-16,0 0-3 15,0 0-2-15,0 0-5 16,0 0 0-16,0 0 16 15,0-4-9-15,9-4 13 16,12-1-9-16,1 1 0 16,11 1-4-16,3-1-4 15,13 1 4-15,9 3-6 16,11-1 2-16,10 3 6 0,7 1-3 16,4 1-4-16,1 0 0 15,3 0-1-15,1 0-1 16,2 0 1-16,5 6-1 15,1-2 2-15,1-1-2 16,2-3-1-16,0 0 0 16,-6 0 1-16,-3 0 0 15,0 0 0-15,-6 0 0 16,-3 0 0-16,0 0 0 16,0 0 0-16,-8 0 1 15,-2 0 0-15,-5 0 3 16,-9 0-4-16,-8 0 0 0,-11 0 0 15,-10 0-1-15,-8 0-2 16,-7 0 3-16,-3-1 1 16,-2-1-1-16,-3 0 0 15,2-1 0-15,-1-1 0 16,3 2-1-16,-3 1 0 16,7-1-1-16,-2 1 1 15,6 1-1-15,1-2-5 16,5 1 5-16,-1 1 2 15,0-3 0-15,-5 2 0 16,-6-1 1-16,-5 0 1 16,-6-1-1-16,0 3 1 15,-4-1-1-15,0 1-1 0,-3 0-1 16,7-2 1-16,-1 2 3 16,3-1-3-16,7 1 0 15,4-2 0-15,0 1 0 16,3-2 1-16,-8 1-1 15,-2 0 0-15,-5 2 0 16,-8 0 5-16,0-3 4 16,0 3 12-16,0 0-3 15,0 0-4-15,0 0-3 16,0 0-2-16,0 0 2 16,0 0-10-16,0 0 1 15,0 0-2-15,0 0 4 0,0 0 5 16,0 0 7-16,0 0 9 15,0 0 3 1,0 0-8-16,0 0-12 0,0 0 0 16,0 0-6-16,0 0 1 15,0 0 0-15,0 0 0 16,0 0 2-16,0 0 7 16,0 0-1-16,0 0 8 15,0 0-3-15,0 0 2 16,3 0-5-16,-3 0-7 15,0 0-5-15,3 0 2 16,-3 0-3-16,0 5 0 16,0 12 11-16,3 5-8 0,-3 9 7 15,6 11 6 1,-2 11-5-16,-3 7-1 0,4 6 4 16,-2 1-4-16,1-4-6 15,-1-7 0-15,-1-6-1 16,3-10 3-1,-5-5-4-15,3-8 5 16,-3-7 0-16,0-6-7 16,0-4 0-16,0-2 1 15,0-4-1-15,0-2 1 16,0-2-1-16,0 0 1 16,0 0 0-16,0 0 0 15,0 0 1-15,0 0 0 0,0 0-2 16,0 0 0-16,0 0 2 15,0 0-2-15,0 0-8 16,0 0 4-16,-13 5-8 16,-10 4 10-16,-13 3-8 15,-6 5 0-15,-10 5 6 16,-3 0-5-16,-7 6 8 16,6-3-2-16,8 2 1 15,8-6 2-15,9-2 0 16,8-5-1-16,7-3 0 15,4 2 0-15,3-1-5 16,6-4 0-16,3-2-1 16,0 2 1-16,8-5-10 0,17 1 14 15,8-4 2 1,13 0 5-16,6 0 0 0,2-1-4 16,2-4-1-16,3 1 3 15,-7 2-3-15,-7 2 0 16,-7 0 1-16,-11 0-1 15,-8 0 0-15,-5 0-1 16,-8 0 0-16,-3 0-1 16,-3 0-4-16,0 2 3 15,0 2-4-15,0 2 2 16,-3 7-4-16,-17 0 9 16,-3 7 2-16,-7-3-1 0,-8 3-1 15,-3 1 0 1,-12-1-7-16,-2 1 1 0,-4 1 6 15,1-1 0-15,7-1-3 16,8-3 3-16,13-3 0 16,9-3 4-16,9-7-4 15,10 1-6-15,2-2-4 16,0 2-5-16,14-1 15 16,8 5 4-16,17-4 5 15,9 0-5-15,4-2 0 16,3-1-3-16,1-1 1 15,3-1-2-15,-5 0 1 0,-2 0-1 16,-10 0 2 0,-2 0 1-16,-17 0-1 0,-7 0 1 15,-7 0-3-15,-6 0 0 16,-3 0-3-16,0 0 1 16,0 0-5-16,0 4-4 15,-15 5-13-15,-12 6 18 16,-12 4 4-16,-7 1-13 15,-5 4-7-15,-4 2 17 16,-3 1-1-16,4-2 2 16,14-5 4-16,13-6 0 15,14-8 1-15,10-3-1 16,3 1-8-16,0-1-6 0,0-2 14 16,22 2 5-1,8-3 9-15,6 0-5 0,1 0-6 16,0 0 1-16,-4 0 0 15,-10 0-2-15,-1 2 9 16,-9 2-2-16,-3 1 2 16,0 5-6-16,-7 7-1 15,4 7 19-15,-4 7-1 16,0 8-4-16,-3 7-2 16,3 7 6-16,-3 4-8 15,0 4-1-15,3-4 0 16,0-3-3-16,3-5-1 0,1-8 10 15,-3-5-5 1,3-5-1-16,-1-9-3 16,-3-4-4-16,0-3 0 15,-3-3 0-15,0-6-3 16,0-3-3-16,0 2 2 16,0-5-2-16,0 0 0 15,0 0-20-15,0 0-40 16,0 0-108-16,-3-8-119 15</inkml:trace>
  <inkml:trace contextRef="#ctx0" brushRef="#br0" timeOffset="59477.6389">13421 3926 403 0,'0'0'10'0,"0"0"-6"16,0 0 13-16,0 0 22 16,0 0-20-16,0 0-11 15,-6-8-5-15,3 7 15 16,0 0 3-16,-3-1 0 15,-1 1 17-15,1 0-14 16,-2 1 2-16,3 0 2 0,2 0 5 16,3 0 2-16,0 0-3 15,0 0-26-15,0 0-3 16,0 0 31-16,0 0-23 16,5 0 3-16,6 0 7 15,-2 0 4-15,10 1-9 16,5 0 1-16,7-1-5 15,8 0 8-15,10 0 1 16,6 0-8-16,5-8 1 16,4-1-2-16,-9 1-1 15,1 1 4-15,-7 3-11 16,-4 1 1-16,-2 1-2 16,-6 1 1-16,3-1 4 0,5 1-7 15,-3-2 5-15,8-3-1 16,7-1-1-16,9 0 2 15,2-4 1-15,7 3 10 16,-5-2 1-16,-4 6 4 16,-11 1-8-16,-5 0-11 15,-3 3 2-15,-4 0-3 16,-1 0 0-16,-6 0-1 16,0 0-1-16,-2 0 1 15,3 0-1-15,2 0 1 16,3 0 1-16,4 0 4 15,-1 0 1-15,1 0 4 16,-1 0-6-16,-2 0 0 0,2 0 1 16,-2 0-3-16,2 0-3 15,-7-2 2-15,5 2 0 16,-1-3 2-16,1 1-1 16,1-2 4-16,-1 1 12 15,-1-2 4-15,-3 2-9 16,-3 1-6-16,-2-2 0 15,-3 1-5-15,1 1 3 16,-3-1-6-16,0-1 2 16,-7 4-2-16,-1-1 0 15,-9 1 1-15,-1 0 0 16,-1 0 2-16,-4 0 1 0,3 0-3 16,2 0 0-16,5 0 1 15,6 0 0-15,2 0 1 16,-3 0 0-16,3-3 0 15,-5 2 1-15,-4 1 2 16,0-3-3-16,-6 3 0 16,0 0 0-16,1-2 0 15,0 2-3-15,7 0 0 16,-5 0 0-16,4 0 4 16,-2 0-2-16,-2-1-1 0,-1 1 0 15,-2 0 0 1,5-1 7-16,-5 1-5 0,-2-1-1 15,4-1-1-15,1 2 1 16,-3-2-2-16,0 2 1 16,-2 0 0-16,-3 0 0 15,-1 0 0-15,-1 0 3 16,-2 0 3-16,1 0 2 16,-1 0 0-16,0 0-2 15,0 0-1-15,0 0-3 16,2 0-3-16,-2 0 2 15,0 0 0-15,3 0-2 16,0 0 1-16,6 0-1 16,-3-1 0-16,0 1 1 15,-3 0 1-15,0 0-3 0,-3 0 3 16,0 0-4-16,0 0 2 16,0 0-5-16,0 0-22 15,0 0-61-15,-3 0-70 16,3-6-99-16,0-12-111 15</inkml:trace>
  <inkml:trace contextRef="#ctx0" brushRef="#br0" timeOffset="60040.4795">16810 2796 606 0,'0'0'11'15,"0"0"104"-15,0 0 99 16,0 0-110-16,0 0-24 16,0 0-38-16,-6-24-36 15,6 45-6-15,0 11 0 16,3 16 59-16,3 4-8 16,-3 3-5-16,6-2-9 15,-5-7-16-15,5-4-7 16,-3-8-6-16,-2-7-2 0,0-7-6 15,-1-9 2-15,-3-5-2 16,0-3-2-16,0-1-2 16,0-2-34-16,0 0-46 15,0 0-71-15,0-5-33 16,0-12-162-16</inkml:trace>
  <inkml:trace contextRef="#ctx0" brushRef="#br0" timeOffset="60728.2043">17121 2902 656 0,'0'0'50'0,"0"0"-23"15,0 0 91-15,0 0-34 16,0 0-45-16,38-77-29 16,-20 75-2-16,0 2 10 15,1 0-6-15,-1 7 4 16,-3 9 3-16,-2 2 7 15,-2 3 2-15,-8 2-16 16,-3 0-2-16,0 4-5 16,-16-1 9-16,-4 4-6 0,-7-1-6 15,2-2 10-15,1-1-10 16,6-5 2-16,5-8-2 16,3-2 1-16,6-7-3 15,2-3 0-15,2-1 3 16,0 2-3-16,3-1 3 15,17 1 6-15,7-2 8 16,10 0 0-16,5 0-7 16,4-2-2-16,-1-5-2 15,-3 0-4-15,-5 0-1 16,-11 2 8-16,-4 2 0 16,-6 0 1-16,-6 2-4 0,-4 1-4 15,-2-3-2 1,-4 3-3-16,0 0-80 0,0 0-104 15,0-12-301-15</inkml:trace>
  <inkml:trace contextRef="#ctx0" brushRef="#br0" timeOffset="70356.9659">16320 1564 0 0,'0'0'181'0,"0"0"-161"16,0 0 61-16,0 0-5 15,0 0-8-15,0 0-31 16,0 0 5-16,-5-12 13 15,2 12-11-15,-3 0-2 16,-3 0-15-16,-3 0 2 16,0 0-22-16,0 3 0 0,-2 1-1 15,5 1-4-15,2-5 4 16,0 3 6-16,1-1 4 16,3-1-3-16,0-1-4 15,3 0 3-15,0 1-2 16,0-1-2-16,0 0 1 15,0 0 1-15,0 3-5 16,0 2-4-16,0 0 3 16,0 2 13-16,16 3-1 15,7-1 0-15,11-1 15 16,15 0-1-16,14-4-4 16,14 4-6-16,11-4-3 15,7-1-12-15,9 3 2 16,3-3-7-16,3 1 2 15,4-2-2-15,-7 0-1 0,-6-2 1 16,-8 0 0-16,-18 0 0 16,-16 0 0-16,-16 0 1 15,-14 0-1-15,-13 0 1 16,-4 0-1-16,-4 0 1 16,1 0 5-16,1 0-1 15,0 0-4-15,6 4 0 16,3-1 0-16,0 1-1 15,1-1 1-15,-4-3-1 16,-1 1 1-16,0 1 0 16,-5-2-1-16,-4 1 2 15,0-1-1-15,-5 0 1 0,-1 0 8 16,0 0 17-16,0 0 2 16,0 0-10-16,0 0-3 15,0 0-5-15,0 0-7 16,0 0 1-16,0 0 2 15,2 0-3-15,-2 0-1 16,0 0 0-16,0 0-3 16,0 0 0-16,0 0 0 15,0 2 1-15,0-2 1 16,0 1 1-16,0-1-1 16,0 0 10-16,0 0 0 15,0 0 10-15,0 0-1 16,0 0-6-16,0 2-4 0,0 3-4 15,0 2-3-15,0 3 16 16,0 2 4-16,0 3-9 16,0-1-5-16,0-2 4 15,0-3-5-15,0-1-1 16,-2 0 1-16,2 1 2 16,-1 2-7-16,1 2 5 15,0 4-6-15,0 0 1 16,0 3 3-16,0 3-4 15,-3 4 2-15,-1 4 2 16,1 0-2-16,0 4 3 16,0 0-4-16,3 0 0 0,0-1 1 15,0 3-4-15,0-3 1 16,0-1-2-16,-3 0 2 16,3-2 1-16,-3-3 3 15,3 1 0-15,0-1-2 16,0-1 0-16,0 1 0 15,0 2 3-15,0-2-6 16,0 3 1-16,0-3-1 16,0 0 0-16,0-2 1 15,0-1 1-15,0 3-1 16,0 1-2-16,0 1 6 16,0 2-1-16,0 1-5 15,0-2 2-15,0 1-1 0,0 1 3 16,3-1-4-16,0-5 0 15,0-2 1-15,0-3 0 16,-2 2 0-16,4-1 1 16,-4-1 6-16,2-1-6 15,-2 1-1-15,1-2 0 16,-1 5 0-16,1 0 1 16,-2 4 1-16,0-2 0 15,0 0-3-15,0 1 4 16,0-1-3-16,0-1 1 15,0 2-2-15,0-5 3 16,0 0-3-16,0 1 0 0,0-2 0 16,0 2 3-1,0-2 0-15,0 2-2 0,0 1 0 16,0-1 3-16,0 2-2 16,0-2-1-16,0 3 0 15,0-2-1-15,0 0 0 16,0-1 0-16,0-3 2 15,0-5-2-15,0-6 0 16,0 0 2-16,0-7-2 16,0 1 0-16,0-2-1 15,0 0 4-15,0 1-4 16,0 0 1-16,0-1-1 16,0-1 0-16,0 1 2 0,0-1-3 15,0 0 5-15,0-1-4 16,0 0 3-16,0 0-2 15,-3 0 0-15,-6 0 0 16,-1 0 0-16,-5 0-1 16,-6 0 1-16,-1 0-5 15,-8 0-3-15,-2 0 4 16,0 0-2-16,-4 0 5 16,-3 0-3-16,-3 0-3 15,5 0 5-15,3 0 0 16,1-1-2-16,1 0 4 15,6-1-2-15,0 1 2 0,2 1-2 16,5 0 2 0,0 0-2-16,1 0-1 0,0 0 0 15,2 0 1-15,-7 0 0 16,4 0-4-16,-7 0 6 16,-1 0 1-16,1 0-1 15,-6 0-1-15,3 0 1 16,-7 0 0-16,3 0 0 15,0 0-1-15,5 0-1 16,-1 0 2-16,6 0 0 16,-3 0 0-16,4 0-1 15,-1 0 0-15,3 0 1 16,1-2 0-16,2 2-1 0,-6 0 0 16,7 0 0-1,-3 0 0-15,-4 0 1 0,4 0 0 16,-8 0 0-16,2 0 0 15,-1 0 0-15,3 0 1 16,3 0-1-16,-2 2 0 16,1-2 0-16,0 1 0 15,0-1 0-15,2 2 0 16,0-2 0-16,3 1 0 16,3 0 0-16,-4 1 2 15,5-2-4-15,5 2 2 16,-3 1-1-16,4-1 1 15,0-2 4-15,2 0-4 16,1 1 4-16,0-1-1 0,-2 0 0 16,-3 3 2-16,-2-3-3 15,0 0-2-15,-1 2 0 16,3-1 1-16,2 1-1 16,1-1 0-16,2-1 0 15,0 0-1-15,-3 3-11 16,3-1-29-16,0 1-72 15,3-3-269-15</inkml:trace>
  <inkml:trace contextRef="#ctx0" brushRef="#br0" timeOffset="71248.0241">18206 1542 362 0,'0'0'416'0,"0"0"-373"16,0 0 132-16,0 0-76 15,0 0-83-15,0 0-14 16,-16 71 28-16,3-11 13 16,3 1-9-16,6-3-10 15,1-3-6-15,3-13-5 16,0-8 1-16,0-11-4 16,-3-6-2-16,3-9 2 15,0-6-4-15,0-2 5 16,0 0 4-16,-3 0 13 15,0-5 2-15,3-16-7 16,-6-9-21-16,2-9 0 0,3-6-1 16,1-8 0-1,0-5 3-15,1-1-3 0,15 6-1 16,0 5 1-16,1 12 1 16,-1 11-2-16,-4 11-3 15,-3 8 1-15,3 6 1 16,-3 0-2-16,1 17-3 15,2 16 0-15,-1 7 5 16,-1 9 1-16,-1 4 1 16,-2-2 0-16,2 2-1 15,5-9 0-15,-5-4 0 16,0-7 0-16,-2-9 2 16,-3-5-2-16,-1-6 0 0,-1-7-1 15,-2-1 1-15,0-2-24 16,0-3-48-16,-5 0-49 15,-12 0-94-15,-3-3-143 16,-1-14-132-16</inkml:trace>
  <inkml:trace contextRef="#ctx0" brushRef="#br0" timeOffset="71404.207">18160 1826 594 0,'0'0'12'0,"0"0"118"16,0 0-5-16,0 0-65 15,0 0-20-15,121-46 3 0,-63 32-17 16,0 4-22-16,4 3-4 16,0 4-61-16,-16-5-303 15</inkml:trace>
  <inkml:trace contextRef="#ctx0" brushRef="#br0" timeOffset="72264.1689">17923 4189 9 0,'0'0'485'0,"0"0"-434"16,0 0 144-16,0 0-46 15,0 0-52-15,0 0-15 16,0 0 14-16,0-43-33 15,0 43-5-15,0 0-16 0,0 0-27 16,0 4-13-16,0 13 0 16,0 9 13-16,0 7 13 15,0 1-13-15,0-1-5 16,0 2-3-16,0-2-3 16,0-2 1-16,0-6-3 15,0-3-2-15,0-7 0 16,0-3 0-16,0-5 0 15,0-2-14-15,0-5-33 16,0 0-81-16,0 0-86 16,0-3-142-16</inkml:trace>
  <inkml:trace contextRef="#ctx0" brushRef="#br0" timeOffset="73092.8084">17975 4171 499 0,'0'0'15'16,"0"0"124"-16,0 0 0 15,0 0-66-15,0 0-44 16,0 0-17-16,-9-11-2 16,9 11 0-16,6-4 6 15,7-2 21-15,10-1-10 0,0 4-4 16,6 1-9-16,-3 2-4 16,3 0 3-16,-3 0-1 15,-6 0-4-15,-5 8-8 16,-8 2 0-16,-4 4 0 15,-3 1 4-15,0 4 3 16,-19 3 3-16,-7-1 0 16,-3 0 1-16,-1 0-9 15,5-4-2-15,4-5 3 16,9-5-3-16,2-2 1 16,7-5 2-16,3 0-2 15,0 0 9-15,0 0-3 0,0 0-1 16,3 0-3-1,10-11-2-15,3 3-2 0,7 0 0 16,-3 4 1-16,6 1 0 16,-7 3-1-16,4 0 0 15,-1 0 1-15,-5 3 0 16,-1 6 0-16,-6 2 0 16,-4 0 2-16,-3 1-2 15,-3 5 3-15,0-1 4 16,-7 1 6-16,-11-1 8 15,-8-2 1-15,3-2 13 16,-3-3 2-16,7-2-5 16,2-3-12-16,7-2-5 15,1-2-5-15,6 0 1 16,-1 0-4-16,-2 0-7 0,0 0 0 16,-9 0-27-16,0-3-53 15,-4-8-133-15,-7-7-351 16</inkml:trace>
  <inkml:trace contextRef="#ctx0" brushRef="#br0" timeOffset="75031.3933">17903 4489 181 0,'0'0'92'0,"0"0"-89"15,0 0 84-15,0 0-68 16,0 0-14-16,0 0 5 15,0 0-3-15,3 0-7 16,-2-1 4-16,3-1 16 16,-4 2 8-16,0 0 21 15,0 0 11-15,0 0-24 16,0 0-3-16,0 0-2 16,0 0 4-16,0 0-6 0,0 0-2 15,0 0 8-15,0 0 5 16,0 0-9-16,6 0-24 15,10 0-7-15,7 0 0 16,6 0 0-16,10 3-74 16,-3-3-80-16,-7 0-211 15</inkml:trace>
  <inkml:trace contextRef="#ctx0" brushRef="#br0" timeOffset="82175.1973">346 4134 556 0,'0'0'3'16,"0"0"126"-16,0 0-29 16,0 0-75-16,0 0-16 15,0 0 8-15,0 0 5 16,0 0 16-16,-6 0 9 16,6 0-11-16,0 0 0 15,0 0-9-15,0 0-8 0,13 0-5 16,8-8 12-16,9-5-1 15,3 0-15-15,10 1-3 16,-4 2-7-16,-3 2 0 16,-8 2-1-16,-9 4-8 15,-4 2-61-15,-3 0-63 16,-9 0-194-16,-3 3-116 16</inkml:trace>
  <inkml:trace contextRef="#ctx0" brushRef="#br0" timeOffset="82487.6754">353 4322 325 0,'0'0'222'0,"0"0"-216"16,0 0 84-16,0 0-31 15,0 0-43-15,0 0 26 16,-7 0 36-16,11-6-8 16,5-1-12-16,3 0-4 15,4 1-14-15,1-2-7 16,10-1-14-16,4-2-6 16,12 0-9-16,2 0-4 0,9 0-1 15,-4 3-21 1,-6 2-92-16,-10-3-161 0,-10 1-238 15</inkml:trace>
  <inkml:trace contextRef="#ctx0" brushRef="#br0" timeOffset="83207.2493">1118 4074 279 0,'0'0'268'15,"0"0"-219"-15,0 0 111 0,0 0-52 16,0 0-46-16,0 0-7 15,-7-42-8-15,5 38 10 16,-2-3-15-16,4 2-12 16,0-2-7-16,0-1-5 15,0 2-13-15,7-2-5 16,5 2 0-16,-1 0-3 16,5 3-1-16,1 3 1 15,-4 0 3-15,2 0-3 16,-3 0-2-16,-5 9 3 15,-2 2-1-15,-5 5 0 16,0 4-4-16,0 3-1 16,-11 4 6-16,-8 1 2 15,1 0 13-15,-3-2-12 0,2-6-1 16,7-4 13-16,-3-2-10 16,9-6-3-16,0 0-1 15,6-5-1-15,0 0-5 16,0-2-3-16,0 0 4 15,0 0 2-15,3-1 2 16,6 0 2-16,6 0 8 16,4-1-4-16,7-12 4 15,2 1-5-15,2-4-3 16,0 3-30-16,-2 0-48 16,-1 2-34-16,-5-2-80 0,-2 4-98 15</inkml:trace>
  <inkml:trace contextRef="#ctx0" brushRef="#br0" timeOffset="83802.0424">1588 3899 314 0,'0'0'486'16,"0"0"-455"-16,0 0 122 0,0 0-55 16,0 0-98-16,0 0 0 15,-16 31 0-15,11 12 29 16,-2 9 2-16,4-1-1 16,-3 0-10-16,3-5-15 15,-3-9 0-15,3-5-2 16,0-11-2-16,1-9 2 15,2-5-3-15,0-7 1 16,0 0 3-16,0 0 9 16,0 0 2-16,-2-10 33 15,2-12-12-15,-2-7-35 16,2-10 3-16,0-5 1 0,0-6 0 16,0 0 4-16,0 1-4 15,0 5 0-15,4 5 2 16,4 3-4-16,1 9-3 15,0 8 4-15,1 6 0 16,-4 4-4-16,0 5-2 16,0 4-1-16,3 0-1 15,3 13 0-15,4 15 1 16,-2 11 3-16,2 4 0 16,-1-1 3-16,-1 1-3 15,-1-4 1-15,-7-6-1 16,2-5-1-16,-5-5 0 15,-1-3 1-15,-2-9-4 0,0 2 1 16,0-6-13-16,0 2-61 16,0-2-42-16,-2-1-39 15,-4-3-110-15,-5-3-73 16</inkml:trace>
  <inkml:trace contextRef="#ctx0" brushRef="#br0" timeOffset="83973.8911">1590 4132 767 0,'0'0'8'0,"0"0"137"15,0 0-41-15,0 0-52 0,0 0-50 16,0 0 1-16,61-82-3 16,-24 63-3-16,5 4-51 15,3-3-183-15,-2-5-325 16</inkml:trace>
  <inkml:trace contextRef="#ctx0" brushRef="#br0" timeOffset="89650.5903">2974 6330 531 0,'0'0'3'16,"0"0"92"-16,0 0 51 15,0 0-38-15,0 0-45 16,0 0-7-16,0 0-11 15,0 0-23-15,-24-45-9 16,24 47-13-16,0 18 0 16,0 19 8-16,0 11 64 15,0 7-29-15,0 2-4 0,0 2-10 16,0-6-17 0,5-4-10-16,-2-3 0 0,-2-12-1 15,2-6 0-15,0-6 0 16,-2-9-1-16,1-8 0 15,-1-1-7-15,1-6-34 16,-2 0-35-16,3 0-16 16,-3-10-16-16,0-13-242 15,0-7-163-15</inkml:trace>
  <inkml:trace contextRef="#ctx0" brushRef="#br0" timeOffset="90072.7414">2886 6409 483 0,'0'0'6'16,"0"0"47"-16,0 0 72 15,0 0-25-15,0 0-22 16,0 0-27-16,-30-45-26 15,18 45-17-15,-4 15 0 16,-8 6 1-16,6 2-6 16,3-4 0-16,6-2 7 0,3-6-9 15,3-5 3 1,3-1-4-16,0-3-6 0,0-2 6 16,0 0 1-16,0 0 0 15,17-16 11-15,5-9-1 16,5-4-8-16,-2 0-3 15,-4-2-7-15,0 5 0 16,-2 6 6-16,-5 10-1 16,-1 10 0-16,2 0-7 15,4 24 2-15,1 5 6 16,2 5 1-16,-1-2 0 16,0 1-11-16,-6-10-197 0,-6-6-179 15</inkml:trace>
  <inkml:trace contextRef="#ctx0" brushRef="#br0" timeOffset="91097.1424">3047 6118 495 0,'0'0'4'16,"0"0"46"-16,0 0 60 15,-81-48-31-15,62 41 2 16,0 4-18-16,4 3-5 16,-6 0-24-16,1 0 9 15,-5 12-21-15,0 5-2 16,-5 3 10-16,3 3-5 0,2 2-2 16,-2 9 8-16,7 4-11 15,1 1 7-15,4 6-12 16,2-1-1-16,2-2-13 15,1-1 10-15,4-2 0 16,3-3-8-16,0 2 5 16,3-4 10-16,0-3-4 15,0-1-1-15,0-1-3 16,0 2-3-16,6 1 14 16,0-2-12-16,7 2-1 15,-2-5 1-15,2 0 0 16,2-1-5-16,3-2 3 0,0-2-1 15,3 0 0-15,1 0-1 16,3-2 4-16,1-1-5 16,1-2 5-16,4-5-5 15,-4 1-1-15,3-7 2 16,-5-1-2-16,2-1 4 16,1-2-3-16,-4-2 0 15,9 0 2-15,-5 0-5 16,5 0 2-16,3-8-3 15,-6-4 0-15,-2-1 3 16,0-3-2-16,-4-2 1 16,-1-1 0-16,-1-1 0 15,-4-2 0-15,-3-1-1 16,-2 1 1-16,2-2 0 16,0-3-2-16,-3 2 1 0,0-3-1 15,1-2 2-15,-2 5-1 16,-5-3-1-16,1 0 3 15,-1 0-1-15,-6 2 7 16,0-1-5-16,0 1 6 16,0 2-3-16,0 2 3 15,-6-1-3-15,-1 0-2 16,-5 1 0-16,1 0 1 16,-2-1 1-16,-2 1-4 15,2 0 1-15,-4 0 2 16,1-2-5-16,2-2 4 15,-5 1 4-15,0 1-5 0,-1 2-2 16,4 3 7-16,1 4-4 16,-3 1 1-16,0 2-5 15,0 2-2-15,-10 0-2 16,-2 3-2-16,-6 3-1 16,-3 1-9-16,-2 0-15 15,-1 2-10-15,3 1-31 16,-1 0-84-16,-8 0-181 15</inkml:trace>
  <inkml:trace contextRef="#ctx0" brushRef="#br0" timeOffset="92065.9717">1375 6528 401 0,'0'0'9'0,"0"0"86"16,0 0 29-16,0 0-32 15,0 0-29-15,0 0 30 16,-15-72-24-16,15 61-21 16,0 2-5-16,12-4-13 15,6 1-12-15,3 0-8 0,9 5-3 16,5 7 2-1,1 0-2-15,-3 17-6 0,0 11-2 16,-14 7 0-16,-7 4 0 16,-9-1-2-16,-3 1-4 15,-12-3-8-15,-10-7 15 16,-5-5 15-16,3-7-15 16,3-7 9-16,11-4 1 15,7-5-5-15,3-1 0 16,0 0-5-16,0 0-5 15,1-7 3-15,17-4-9 16,2 0 8-16,2 6-6 16,2 2 6-16,-2 3 0 15,-2 0 0-15,-1 8 1 16,0 6 2-16,-2 3 0 0,-8 3 0 16,-2 1-1-16,-7 2-3 15,0-1-1-15,-10 0-6 16,-10-4 11-16,-5-1 5 15,-5-5 1-15,3-5 15 16,-4-7-17-16,4 0 1 16,2 0-5-16,2-6-21 15,1-10-41-15,4-8-41 16,6-2-61-16,2 2-87 16,10-1-65-16</inkml:trace>
  <inkml:trace contextRef="#ctx0" brushRef="#br0" timeOffset="92628.7753">1852 6419 662 0,'0'0'2'0,"0"0"191"15,0 0-88-15,0 0-80 16,0 0-25-16,0 0 0 16,-1 62 41-16,-10-14 10 15,1 1-9-15,1-3-7 0,6-3-10 16,3-3-16 0,0-7-7-16,0-7 1 0,0-10-3 15,0-5 1-15,0-7 1 16,0-4 0-16,0 0 4 15,0 0 7-15,-2-1 6 16,-1-16 1-16,-1-12-20 16,-3-8-1-16,2-9 1 15,-1-6 0-15,3-7-1 16,3 1 0-16,0 2-2 16,0 16-2-16,0 10 4 15,9 11 1-15,3 7-6 0,-5 7 4 16,7 5 2-1,4 0-6-15,0 24 6 0,4 8 2 16,-3 9 7-16,-2 5 5 16,1 1-6-16,-6-2-3 15,-5-2-5-15,-1-4 2 16,-3-2-2-16,-3-7 1 16,0-7-3-16,0-4 0 15,0-4-19-15,0-6-17 16,-3 1-36-16,-7-4-34 15,-1-5-47-15,-1-1-129 16,-4 0-127-16</inkml:trace>
  <inkml:trace contextRef="#ctx0" brushRef="#br0" timeOffset="92785.129">1788 6691 218 0,'0'0'505'0,"0"0"-492"15,0 0 81-15,0 0-58 16,0 0-14-16,124-73-16 16,-81 59-3-16,0-2-3 15,-4 3-64-15,-9-3-228 16</inkml:trace>
  <inkml:trace contextRef="#ctx0" brushRef="#br0" timeOffset="94160.4157">2902 5685 326 0,'0'0'10'0,"0"0"119"16,0 0-33-16,0 0-18 16,0 0-1-16,0 0 11 15,0-73-15-15,0 61 3 16,0 3-9-16,0-3 6 15,-4 1-21-15,-2 0-4 16,0 2-9-16,3 3-7 16,3 4-9-16,-3-1-1 15,3 3-11-15,0 0-11 16,0 0-1-16,0 11-13 0,0 22 1 16,0 18 13-1,9 9 4-15,-3 6-2 0,4 4-2 16,1-4 1-16,-4-4-1 15,-2-7-1-15,2-7 0 16,-7-11-1-16,3-2-98 16,-3-12-64-16,0-9-121 15,0-14-304-15</inkml:trace>
  <inkml:trace contextRef="#ctx0" brushRef="#br0" timeOffset="96131.2607">2892 5588 119 0,'0'0'263'0,"0"0"-256"15,0 0 53-15,0 0 4 16,0 0-25-16,0 0-11 0,0-21 27 16,0 21 24-16,0 0-12 15,0 0-11-15,0 0-9 16,0 0 1-16,0 0-20 15,0 0-2-15,0 0 2 16,0 0-2-16,-3 0 4 16,3 0-13-16,0 0-6 15,0-2-3-15,0 2-7 16,0 0-1-16,0 0-2 16,0 0 2-16,24 0 1 15,16-4 4-15,23-3 2 16,19 0-5-16,16-6 3 15,17-1-5-15,18-2 1 0,13 3-1 16,11-2 0-16,-5 3-1 16,-6 1 2-16,-19 3-1 15,-20 1 3-15,-25 0-3 16,-21 1 1-16,-22 1 0 16,-18-1-1-16,-15 4 14 15,-3 1 15-15,-3-1 21 16,3-1-6-16,-3 3-27 15,3 0-17-15,-3-2-2 16,0 2-6-16,0 0 3 16,0 0 4-16,0 0 1 15,0 0 3-15,0-1-2 0,0 1 3 16,0 0-1 0,0 0-3-16,0 0 0 0,0-1-1 15,0 1 0-15,0 0-2 16,0 0-2-16,0 0 1 15,0 0-5-15,3 1-1 16,0 15 10-16,4 10 1 16,2 13 2-16,0 7 4 15,-1 9 6-15,5 1 1 16,-1-1-11-16,1 1 1 16,-2-9-1-16,-2-4 1 15,1-8-2-15,-4-5 7 16,0-8 0-16,-3-7 2 0,-1-6-2 15,-1-4 0-15,-1-2-7 16,0-1 0-16,0-1-2 16,0 1 0-16,0-1 0 15,0 2 2-15,0-3-1 16,0 3-1-16,0-1-5 16,0 4-8-16,-4 3 2 15,-17 2 3-15,-3 4 8 16,-9 2-12-16,-7 3 5 15,1 0 2-15,-7-1 5 16,4-1 1-16,6-3 1 16,5-2-2-16,7-2 0 0,9-1 0 15,8-4-4 1,7 0-4-16,0 1-9 0,0 0 14 16,19-1 3-16,14 1 4 15,16-7 0-15,5 0 0 16,10 0-3-16,-3 0-1 15,-7-3 0-15,1-4-1 16,-9 4 1-16,-10 0 0 16,-9 2 0-16,-12 1 0 15,-9-2 0-15,-6 2-2 16,0 0-3-16,0 0 3 16,0 2-3-16,-6 12 5 15,-14 3-2-15,-5 3 1 0,-5 3 1 16,-13 4-4-1,-5 1 3-15,-7 3-2 0,-6-5-5 16,-2 2 5-16,5-6 3 16,9-2 0-16,16-4 0 15,12-7-1-15,12 1-1 16,6-6-7-16,3 3-11 16,0-2 19-16,5-1 2 15,14 0-1-15,11-2 4 16,10-2 0-16,5 0-2 15,1 0-1-15,2-2-1 32,-6-2 0-32,-5 0 0 0,-7 2 0 15,-6-1 1-15,-11 3-2 16,-7 0 2-16,-6 0-1 16,0 0 1-16,3 0 2 15,-3 15 0-15,3 13 19 16,0 11-7-16,0 8-2 15,0 8 9-15,0 6 4 16,1 2-3-16,-2 1 0 16,-1 0 5-16,-1 1-6 15,0 4-4-15,0-7 5 16,0-2-7-16,0-11-4 16,0-8-2-16,3-14-6 15,-1-4 1-15,-1-10-5 0,1-2 3 16,-2-5-3-1,0-4-2-15,3 0-17 0,-3-1-28 16,0-1-64-16,0-1-112 16,0-16-184-16</inkml:trace>
  <inkml:trace contextRef="#ctx0" brushRef="#br0" timeOffset="97679.2674">3138 7149 409 0,'0'0'8'16,"0"0"-6"-16,0 0 45 15,0 0 23-15,0 0-37 16,0 0 23-16,-15 0 53 16,12 0-56-16,-3-3 4 15,2 1 1-15,1 1 4 16,1-2-22-16,2 3-3 16,0 0 1-16,0 0-10 0,0 0-7 15,0 0-4-15,0 0-7 16,0 0 4-1,0 0 6-15,0 0-4 0,0 0-4 16,0 0-12-16,0 14 0 16,0 9 16-16,5 10 7 15,-1 5 4-15,-1 2-11 16,0 7-2-16,0-1-4 16,0 1-3-16,0-2 0 15,-3-6-3-15,3-6 1 16,0-8-4-16,2-6 0 15,-1-6 0-15,-3-5-1 16,2-3 1-16,2 3-1 16,-5-6-1-16,3 4-1 15,3-2 2-15,-3 1-4 0,10-5 3 16,1 5 0-16,5-5 0 16,5 0 1-16,3 0-2 15,10 0 1-15,2-7-1 16,3-2 0-16,1 1 2 15,0-2-3-15,3 2 3 16,-1 1 0-16,-2 0 1 16,-4 0 0-16,0 1 0 15,-3 0-1-15,4-1 0 16,2 3 1-16,0 1 0 16,1-4-1-16,-3 3 0 0,3-2 0 15,-7 3 3 1,0-4-3-16,-2 6 0 0,-7-3 0 15,3 0 1-15,-5 0 1 16,-1-2-1-16,3 3 0 16,0-4 2-16,0 2-2 15,-2 0 3-15,-1 2-1 16,1 0 1-16,-2 2 1 16,2-4 2-16,-1 1 5 15,1 0-7-15,-1-2-1 16,0 3-1-16,0-2 0 15,-2-1 2-15,-1 2 0 16,-3-1 4-16,0 0-5 16,-6 0 1-16,-2 3-1 0,-1 0 2 15,-3-1-4-15,0-1 0 16,-1 4-1-16,2 0-1 16,-4-3 0-16,6 3-1 15,0 0 1-15,6-3 0 16,-3 3 0-16,1-1 0 15,-1-1 0-15,-4 1 1 16,-5 1-1-16,1-2 0 16,-4 2 2-16,0 0 0 15,0 0 1-15,0 0-1 16,0 0 0-16,0 0-2 16,0 0 1-16,3 0-2 0,0-1 1 15,0 1 0-15,0 0 1 16,0 0 0-16,-3 0 0 15,0-4 1-15,0 4 3 16,0 0 6-16,0 0 0 16,0 0-6-16,0 0-5 15,0 0-2-15,0 0-15 16,0 0-37-16,0-9-79 16,3-2-158-16,-3-14-394 15</inkml:trace>
  <inkml:trace contextRef="#ctx0" brushRef="#br0" timeOffset="105447.9354">5299 6416 486 0,'0'0'10'16,"0"0"75"-16,0 0 9 16,0 0-45-16,0 0-27 15,0 0-11-15,0 0 8 0,0 0-6 16,0 0 15-16,0-5 16 15,0 2-6-15,0-3 12 16,0 0-12-16,0-1-5 16,0 2 1-16,0-2-12 15,0 0-3-15,3-2-12 16,6-2-2-16,2 2-5 16,5-5-1-16,1 4 1 15,-1 0-1-15,3 3 0 16,-2 4-1-16,2 3 2 15,-1 0-5-15,3 0-2 16,-2 16 5-16,-2 7 1 16,-4 5 1-16,-4 3 1 0,-9 2 2 15,0 1-1-15,-3 4-2 16,-18-1 7-16,-4-7-4 16,5-5 0-16,1-10 4 15,7-5-2-15,5-6 3 16,4-4 0-16,3 0-2 15,0 0 8-15,0 0-13 16,7-14-1-16,17-3-3 16,3 0 3-16,3 3 0 15,1 6-3-15,-4 6 2 16,-2 2-3-16,-1 0-1 16,-3 12 0-16,-3 5 5 15,-2 7 0-15,-7 2 2 0,-6-1 9 16,-3-1-3-16,0 3 9 15,-19-3-5-15,-2-2 8 16,-6-5 4-16,-3-4 5 16,-1-3-5-16,1-3 0 15,0-1-7-15,2-6-5 16,7 0-7-16,-1 0-3 16,8 0-2-16,-2 0-19 15,1-6-104-15,-1-14-205 16</inkml:trace>
  <inkml:trace contextRef="#ctx0" brushRef="#br0" timeOffset="107495.1413">4516 5392 44 0,'0'0'24'15,"0"0"9"-15,0 0 11 16,0 0 25-16,0 0-25 15,0 0 4-15,-10 0 12 16,7 0-6-16,0 3-2 16,0 1 3-16,0 0-16 15,-3-1-10-15,4 0-1 16,-1-3 0-16,0 2 0 16,2-1-1-16,-5 1 3 15,3 0-11-15,3-2 4 16,-6 0-1-16,6 3 12 15,-3-2 0-15,3 0-10 16,0-1-9-16,0 0-7 0,0 0-5 16,0 0-3-1,0 0-1-15,0 2 1 0,15 0 20 16,9 1 11-16,16-2-9 16,8-1 1-16,19 0 1 15,15 0-9-15,12 0-9 16,16 0 3-16,11 0-8 15,6-5 0-15,6 1 1 16,4 3-2-16,-7-2-1 16,-11 3 1-16,-10 0-4 15,-17 0-4-15,-8 0 8 16,-5 3-1-16,-3 1-1 0,-6-3 2 16,-1 0 0-16,-8-1 2 15,3 0-2 1,-1 0 0-16,-2 0-3 0,0 0 3 15,-9 0 4-15,-16 0-4 16,-9 0 1-16,-14-1-1 16,-10 1 2-16,-3 0 1 15,0 0 11-15,0 0 6 16,0 0 1-16,0 0 7 16,0 0-14-16,0 0-10 15,0 0-2-15,0 0 0 16,0-1 1-16,0 1 2 15,0 0 12-15,0-2 4 16,0 2 4-16,0 0-4 16,0 0-11-16,0 0-4 0,0 0-6 15,0 0-6-15,3 0-5 16,0 4-1-16,8 16 11 16,2 10 1-16,-1 3 3 15,4 4-2-15,-2-1 0 16,-2 0-1-16,1-4 0 15,-2-6 2-15,-1-5-2 16,-4-4 0-16,-3-4 0 16,0-3 0-16,-3-5 3 15,3-1-3-15,-3-4 0 16,0 0 3-16,0 0 4 16,0 0 3-16,0 0 1 0,0-12 3 15,0-6-11-15,0-5-2 16,3-6 0-16,-3-5 2 15,3-4-3-15,-3-3 0 16,3 2 0-16,4 3 1 16,1 5-1-16,1 7 0 15,0 3-1-15,1 5 1 16,-1 6 0-16,-1 3-3 16,-5 4 6-16,1 3 1 15,-4 0-4-15,3 0-5 16,3 0-1-16,3 12-1 15,9 15 7-15,0 5 5 16,1 1 1-16,2 4 2 0,-3-3-6 16,3-1 3-16,-2-1-2 15,-1-6 3-15,-3-2-5 16,-3-7 1-16,-3-4 2 16,-2-1-2-16,-4-3 2 15,2-6-2-15,-5 0-2 16,1-3 3-16,-1 0-2 15,2 0 3-15,-2 0 3 16,3 0 2-16,-3 0 1 16,6-6 2-16,0-8-8 15,4-5-2-15,-1-3 0 16,-1-4 1-16,-2-6-2 0,4 2 1 16,-1-1-2-16,4 2 0 15,-4 6 0 1,-1 0 1-16,-2 4-1 0,1 4 1 15,-1 5-1-15,-3 2 0 16,0 4 0-16,0 0-1 16,-3 4 1-16,0 0 0 15,0 0-1-15,0 0-1 16,0 0-5-16,0 0 3 16,3 0-4-16,8 0-3 15,5 0 11-15,11 0 0 16,10 0 1-16,6 0-1 15,5 0-1-15,9 0 0 16,4 0-2-16,-3-5-1 16,0 1-3-16,-6 1 1 0,-7 0 0 15,-9 1 3-15,-9 2 3 16,-5 0 0-16,-11 0 0 16,-2 0-1-16,-5 0 1 15,-1 0-1-15,0 0-2 16,-3 0-5-16,3 0-56 15,-3 2-80-15,0 3-38 16,-6-5-224-16</inkml:trace>
  <inkml:trace contextRef="#ctx0" brushRef="#br0" timeOffset="108354.7253">6891 4759 466 0,'0'0'14'0,"0"0"123"16,0 0-6-16,0 0-52 15,0 0-17-15,0 0-27 16,3-81 3-16,6 66-3 16,4 3 0-16,1 1-9 0,5-1-11 15,5 4-1-15,1 1-5 16,1 3-1-16,2 4 0 15,2 0-4-15,-5 2-4 16,-4 18-2-16,-9 6 0 16,-9 8 2-16,-3 4 3 15,-6-1-1-15,-16-1 2 16,-8-7 2-16,4-5 0 16,4-9-3-16,4-5 5 15,9-6 3-15,6-1 10 16,3-3-7-16,0 0-7 15,0 0-1-15,0 0-6 0,14-5-1 16,8-6-3 0,2 3 2-16,1 3-1 0,-2 5 2 15,-1 0-6-15,2 2 3 16,-2 15 4-16,-7 2-5 16,0 2 3-16,-12 1-2 15,-3-2 4-15,0 4 2 16,-12-4 1-16,-9 0 11 15,-6-1 22-15,-1-5-8 16,-2-2 9-16,-1-2-5 16,7-7 0-16,2-3-5 15,8 0-6-15,1 0-6 0,4 0-6 16,0 0-1 0,4 0-5-16,2 0-3 0,-1 0-2 15,4 0-7-15,0 0-56 16,-6 0-185-16,-9 0-347 15</inkml:trace>
  <inkml:trace contextRef="#ctx0" brushRef="#br0" timeOffset="110247.1844">7878 5403 151 0,'0'0'72'15,"0"0"-24"-15,0 0 71 0,0 0-61 16,0 0-13-16,0 0-3 16,0 0-2-16,-7-8 0 15,7 8 4-15,0 0 4 16,-3-3-7-16,3 3-1 16,0 0-6-16,-3 0 0 15,0-2 7-15,3 2-1 16,0 0-18-16,0 0-8 15,0 0-7-15,0 0-7 16,0 0-9-16,0 0-2 16,16 5 11-16,7-1 2 15,8 0-1-15,6-4 7 16,5 0-7-16,7 0 0 16,-4 0 4-16,-3 0-4 15,-5-3 0-15,-13-2-1 0,-6 5 1 16,-9 0-1-16,-3 0 2 15,-6 0 8-15,0 0 0 16,0 0-3-16,0 0-5 16,0 0-2-16,0 0-2 15,0 0 1-15,0 0 1 16,0 0 0-16,4 0 3 16,2 11-2-16,-3 4 3 15,6 8 4-15,-1 8 1 16,2 7 4-16,-1 8 8 15,-3 5 5-15,1 2 7 16,-1 0-5-16,-1-1-2 0,-2 2-2 16,0-2-1-16,0-6-6 15,-3-5-4-15,3-10-3 16,-3-9 9-16,0-5-5 16,3-6-6-16,-3-3-3 15,0-5-2-15,0-1-2 16,0-2 0-16,0 0-1 15,3 0-36-15,-3 0-67 16,0 0-108-16,0-5-227 16</inkml:trace>
  <inkml:trace contextRef="#ctx0" brushRef="#br0" timeOffset="111356.5308">8381 6036 178 0,'0'0'45'0,"0"0"-11"15,0 0 42-15,0 0-5 0,0 0-29 16,0 0-6 0,0-24 21-16,0 24 4 0,0 0 9 15,0 0 6-15,0-1-13 16,0-1-10-16,0 0-23 15,-3 1-16-15,0-2 4 16,0 1 10-16,0-2-2 16,3 4 2-16,0-2-2 15,0 2-4-15,0 0-1 16,0 0 6-16,0 0-3 16,-3 0-3-16,3 0 0 15,0 0 0-15,0 0-6 0,0 0-10 16,-4 5-5-1,1 15 1-15,-2 6 4 0,2 10 5 16,3 2-2-16,0 3 10 16,0-2 5-16,0-1-4 15,8-5-9-15,-1-7-3 16,-4-6-3-16,0-6-1 16,0-4 1-16,-3-5 1 15,0-4-5-15,0-1 0 16,0 3-8-16,0-3-81 15,0 0-92-15,-16-4-236 16</inkml:trace>
  <inkml:trace contextRef="#ctx0" brushRef="#br0" timeOffset="112575.2857">8563 6215 499 0,'0'0'1'0,"0"0"79"16,0 0 44-16,0 0-51 15,0 0-21-15,-94-53-7 16,75 48-10-16,-1 5 5 16,-2 0-5-16,-5 0-5 15,-3 0 1-15,-1 9 10 0,-2 7-10 16,-3 1-8-1,5 2 7-15,7 1-5 0,-1 0-12 16,4 0-1-16,3 2-3 16,0 2-3-16,3 2 2 15,-1 5 7-15,-1 1 9 16,1 0-5-16,4 2 1 16,0-1-6-16,3 2 0 15,6-1-7-15,3 0-2 16,-3-1 1-16,3 1-2 15,0-3 0-15,0 2 0 16,9-2-1-16,4-5 0 16,1 3-1-16,5-2 4 15,1 0-2-15,5-4-2 16,2-4 1-16,1 1-2 0,5-6 2 16,3-1 3-16,0-4-1 15,4-2 0-15,-3-3-5 16,-4 1 2-16,3-1 0 15,-7 3-1-15,3-5-1 16,-2-1 2-16,-2-1-1 16,5 0 2-16,-3 0-3 15,3-3 1-15,-2-9 0 16,-1-3 2-16,-2 5-1 16,-4-6 0-16,-5 0 2 15,-2-1-1-15,-1-4 2 16,-1-1 2-16,3-5-3 0,0 0 1 15,-5 1-2-15,1-2-3 16,-1 0 1-16,-4 0 7 16,-3 0 3-16,-6-5 2 15,0 2-2-15,0-3 2 16,0 0-3-16,0-4-1 16,-9-1-7-16,0 0 2 15,-4 8 2-15,-1-1-5 16,-5 6 7-16,-3 0 2 15,-1 3-3-15,-7 1-4 16,-4 1-1-16,4 6-2 16,0 3 0-16,5 5 0 15,1 2-10-15,5 5-35 0,-1 0-40 16,4 20-77 0,1 4-154-16,-3-2-185 0</inkml:trace>
  <inkml:trace contextRef="#ctx0" brushRef="#br0" timeOffset="113106.5421">8414 6539 693 0,'0'0'7'0,"0"0"156"0,0 0 2 16,0 0-42-16,0 0-72 15,0 0-15-15,-30-53-3 16,30 53-22-16,0 6-8 15,0 14 12-15,0 9 33 16,3 1-7-16,0 3-17 16,4 3-13-16,-7-3-3 15,3-2-7-15,-1-2 1 16,-2-5 0-16,0-7-2 16,0-5-6-16,0-1-31 15,0-6-51-15,0-4-71 16,0-1-32-16,0 0-68 0,0-20-319 15</inkml:trace>
  <inkml:trace contextRef="#ctx0" brushRef="#br0" timeOffset="113481.5503">8408 6462 613 0,'0'0'295'15,"0"0"-294"-15,0 0 105 16,0 0-65-16,0 0-32 16,-63 77 17-16,47-38-3 15,4-6-9-15,-2-4 4 0,4-4-10 16,4-11-6 0,3-5 0-16,3-3 1 0,-3-6 0 15,3 0 2-15,0 0 3 16,0-10 6-16,3-14-8 15,9-8-6-15,3-4 0 16,-3-5 0-16,4 1-3 16,4 1 1-16,-1 12-5 15,0 10-1-15,1 11 5 16,2 6 3-16,2 1-2 16,1 18-4-16,5 9 6 15,-4 2 2-15,5 2-2 0,-1 3-14 16,-11-12-188-1,-11-9-532-15</inkml:trace>
  <inkml:trace contextRef="#ctx0" brushRef="#br0" timeOffset="115965.9474">4388 7470 321 0,'0'0'95'16,"0"0"-76"-16,0 0-19 15,0 0 67-15,0 0-2 16,0 0-43-16,0 0 0 15,-3 0 12-15,3 0 3 16,0 0-16-16,0 0-20 0,0 0 3 16,4 0-4-16,7 0 18 15,8 4 18-15,7-3-9 16,8-1 1-16,3 0-11 16,11 0 1-16,7 0-5 15,5 0-5-15,4 0 7 16,2 0-4-16,-5 3-8 15,-3 0 2-15,-3 0-5 16,0 0 0-16,-4-1 2 16,3-2 2-16,1 0 3 15,6 0 4-15,-1 0-3 16,1-5 2-16,3 2 0 16,-4 0-5-16,4 0 4 0,-3 3-2 15,3 0-2-15,0 0 0 16,0 0-3-16,-1-1 1 15,4 0 4-15,5-5-2 16,2 3-2-16,-5-3 0 16,0 4-1-16,-4-1-1 15,-4 3 0-15,2-3 1 16,-9 3 0-16,1 0-2 16,-6 0 0-16,-4 0 4 15,1 0-3-15,2 0 1 16,1 0 3-16,9 0 2 15,-1 0-3-15,-2 0-3 0,-4 0 5 16,-5 0-1 0,-4 0 10-16,1-1 2 0,-1-2 1 15,0-2 5-15,4 0-7 16,-1 2-1-16,4-1 0 16,0-1-7-16,-1 5-1 15,-2-4-6-15,-1 4 2 16,1 0-2-16,-7-3 2 15,1 3-1-15,0 0 4 16,-7 0-2-16,0 0 6 16,-2 0 1-16,-4 0-1 15,0 0-3-15,-3 0-3 16,6 0-1-16,-2 0-2 16,5 0 0-16,-6 0 0 15,1 0-1-15,-4-3 1 0,-2 2 0 16,-5-1 0-16,2 1 0 15,-4 1 4-15,0-2-1 16,3 1 5-16,-2 1-1 16,5-4-1-16,4 4-3 15,-2 0 0-15,2 0 2 16,2 0-2-16,-5-3-1 16,-2 3-2-16,-1 0 1 15,-1 0 2-15,-6 0-1 16,-3 0 2-16,1 0-2 15,-2 0 0-15,-2 0 2 16,3 0-4-16,1 0 0 0,2 0 1 16,-1 0-1-16,-1 0 0 15,-1 0 0-15,0 0-1 16,-2 0 2-16,1 0-1 16,-2 0 1-16,-3 0-1 15,0-2 1-15,0 2 4 16,0-1 0-16,-3 1-1 15,0 0-3-15,0 0 3 16,0 0 4-16,0 0 2 16,0 0 3-16,0 0 5 15,0 0-4-15,0 0 3 16,0-3-4-16,0-1 2 16,0-3 0-16,0-2-11 0,0-4-5 15,0-1 2-15,0-2-1 16,-3-4 2-16,0 1-3 15,0 1 1-15,0 0-1 16,0 0 1-16,0-1 0 16,3 3 0-16,0 3 0 15,0 1-1-15,0-1 6 16,0 4-4-16,0-1 0 16,0 4-1-16,0-2 0 15,0 2-1-15,0 0 0 16,0-2 1-16,0-1-1 15,0 4 1-15,0-3-1 0,0 0 0 16,0 0 0-16,3 2 0 16,0 0 1-16,-3 1-2 15,3 2 1-15,-3 2-1 16,0 1 0-16,0 0-2 16,0 0-30-16,0 0-19 15,0 11-97-15,-14 4-104 16,-8-2-163-16</inkml:trace>
  <inkml:trace contextRef="#ctx0" brushRef="#br0" timeOffset="117840.9671">9258 6587 456 0,'0'0'4'16,"0"0"94"-16,0 0 1 16,0 0-40-16,0 0-26 15,0 0 4-15,0 0 7 16,45-81 3-16,-26 67 0 16,2 3-3-16,-3 2-9 15,3 3-4-15,-5 1 2 16,-1 3-10-16,-4 2-10 15,2 0-13-15,-1 8-1 0,-2 11 1 16,-2 7 4-16,-8 4 5 16,0 3 1-16,-3 3-10 15,-21 1 3-15,-9 2-2 16,-1-5-2-16,-2-3-15 16,2-12 2-16,13-7 14 15,6-4 0-15,12-6 5 16,0-2-1-16,3 0 0 15,0 0-4-15,0 0-15 16,6 0 4-16,12-7 10 16,4 1 1-16,1 0 0 15,5 1 1-15,2-1-1 0,3 2-2 16,5-1 2 0,-2-3 0-16,3 2-29 0,3-1-47 15,-2 2-62-15,-1-5-127 16,-11-4-241-16</inkml:trace>
  <inkml:trace contextRef="#ctx0" brushRef="#br0" timeOffset="118403.6">9931 6422 486 0,'0'0'330'0,"0"0"-302"16,0 0 79-16,0 0-72 15,0 0 43-15,-17 89-33 16,10-47-5-16,1 0-3 16,0-1-11-16,0-4-13 15,0-7-5-15,2-9-6 16,0-8-1-16,3-8 3 15,1-4 0-15,0-1 2 16,0 0 3-16,0 0 5 16,0-10 6-16,-6-10-16 15,3-5-3-15,0-6 0 16,0-8 0-16,3-1-2 16,0-4 0-16,0 1 1 0,6 1 0 15,3 4 1-15,9 8-2 16,-6 9 0-16,1 7 1 15,-2 9 5-15,-2 5-1 16,1 0-4-16,2 6-2 16,3 19 2-16,-3 11 11 15,0 5 9-15,1 2 7 16,-2 2-14-16,-2-4 1 16,4-1-7-16,-4-4-4 15,-2-2-1-15,4-4-2 16,-8-5 0-16,0 1 0 15,0-9 0-15,-3 0-1 0,0-7-6 16,3-2-43 0,-3-4-15-16,0-1-46 0,0-3-43 15,0 0-90-15,-12-1-76 16</inkml:trace>
  <inkml:trace contextRef="#ctx0" brushRef="#br0" timeOffset="118608.0987">9931 6663 748 0,'0'0'5'0,"0"0"164"0,0 0-77 16,0 0-69-16,0 0-17 16,0 0-4-16,113-48-2 15,-77 37 0-15,3 2-47 16,-7-8-173-16,-6-3-282 15</inkml:trace>
  <inkml:trace contextRef="#ctx0" brushRef="#br0" timeOffset="119780.1917">9974 6704 343 0,'0'0'8'16,"0"0"81"-16,0 0 9 15,0 0-37-15,0 0-15 16,0 0 9-16,-15-30-7 16,15 23 14-16,0 5 12 15,0-6-9-15,0 7-23 16,0-2 8-16,0 2-7 0,0 1-10 15,0-2-1-15,0 2 3 16,0 0-4-16,-3 0 9 16,3 0-3-16,0-2-1 15,-3 2-2-15,3 0-7 16,-3-2-13-16,0-1 0 16,3 0-5-16,-3-1 0 15,-1 2 4-15,1-1-7 16,0 0 1-16,3 3-3 15,0 0 0-15,0 0 0 16,0 0-3-16,0 0 1 16,0 0-1-16,0 0-1 0,0 0-1 15,0 13-4-15,0 11 5 16,0 5 3-16,0 5-3 16,0 0 6-16,0-3-4 15,0-3-1-15,0-5-1 16,0-6 0-16,0 0 1 15,0-3-1-15,0-7-7 16,-3 0-34-16,3-7-78 16,0 0-132-16,-3-24-199 15</inkml:trace>
  <inkml:trace contextRef="#ctx0" brushRef="#br0" timeOffset="124005.1192">8177 5425 287 0,'0'0'36'16,"0"0"65"-16,0 0-39 0,0 0-7 16,0 0-36-16,0 0 14 15,-3-9 5-15,0 9-5 16,-2 0-2-16,-1-4 3 15,0 3-7-15,-1-1 12 16,-2 2-16-16,-3-3 29 16,0 3-19-16,-3 0-16 15,-4 0-1-15,-1 0-7 16,-2 0-4-16,1 0-4 16,2 0 1-16,2 0 12 15,1 0-1-15,4 0 8 16,1 0-9-16,-2 0-3 15,-2 0 3-15,-1 0-4 16,5 0 4-16,-2 0-1 16,7-2 3-16,3 2 0 0,0-1 6 15,3 1 6-15,0 0-14 16,0 0-6-16,0 0 4 16,0-1 5-16,0 1 6 15,0 0-5-15,0 0-3 16,0 0-6-16,0 0-7 15,3 0 0-15,13 0 3 16,7 0 1-16,8 0-2 16,12 0 5-16,9 0 0 15,14 0 1-15,4-2 2 16,5 1-2-16,4 1-6 16,1 0 3-16,-2 0-3 0,1 0 2 15,-4-4-2-15,-4 4 5 16,-4 0-7-16,-7-3 2 15,1 3-2-15,-3-3 1 16,-1 0 0-16,1 3 0 16,-4 0-1-16,4 0 2 15,2 0 0-15,4 0-1 16,4 0 0-16,4 0-1 16,0 0-1-16,-4 0 0 15,-7-1 0-15,-5-4 2 16,-7 0-2-16,-7 2-1 15,-7-1-4-15,-2 2 6 16,3-1 1-16,3-1 5 0,4 4-2 16,2 0-3-16,1 0 2 15,2 0-1-15,4 0-3 16,0 0 2-16,-1 0 2 16,-2 0-2-16,-7 0-1 15,-2 0 6-15,-4 0-5 16,1 0 1-16,-4 0-1 15,6 0 0-15,-2 0 3 16,2 0-2-16,2 0 1 16,1 0 0-16,0 0-2 15,-6 0 2-15,-3 0-1 16,-4 0 3-16,3 0-3 0,-2 0-2 16,-1 0-2-16,6 0 2 15,-2 0 0-15,7 0 0 16,-5 0 0-16,0 0 2 15,-5-1-2-15,-8-2 2 16,-2 1-1-16,-4 2-1 16,-4-1 0-16,3 1 2 15,-3-2-2-15,1 1 0 16,4 1 2-16,2-3-1 16,5 3 1-16,-3-4-4 15,3 3 2-15,-2-2 0 16,-6 1 0-16,-2 2 0 15,-5 0 1-15,-6 0-1 16,0 0 1-16,-3 0 1 0,3 0 3 16,4 0 4-16,-1 0 1 15,1-1-9-15,3 1 1 16,-3 0-2-16,-1 0 0 16,-3 0 1-16,-3 0-1 0,0 0 2 15,0 0-1-15,0 0 1 16,0 0 3-16,0 0-1 0,0 0-2 15,0 0 0 1,0 0-2-16,0 0 1 0,0 0 0 16,0 0 2-16,0 0-1 15,0 0-2-15,0 0 0 16,0 0 0-16,0 0 1 16,0 0-1-16,0 0 1 15,0 0-1-15,0 0 2 16,0 0-1-16,0 0-1 15,0 0 1-15,0 0-1 16,0 0 1-16,0 0-1 16,0 0 1-16,0 0-1 0,0 0 0 15,0 0 0 1,0 0 0-16,0 0 0 0,0 0 0 16,0 0 1-16,0 0 0 15,0 0-1-15,0 0 0 16,0 0 2-16,0 0-2 15,0 0 0-15,0 0 0 16,0 0 0-16,0 0 2 16,0 0-2-16,0 0 1 15,0 0 0-15,0 0 1 16,0 0-1-16,0 0 0 16,0 0 0-16,0 0-1 15,0 0 3-15,0 0 1 16,0 0-4-16,0 0 2 15,0 0 0-15,0 0-1 0,0 0 0 16,0 0 0-16,0 0 2 16,0 0-1-16,0 0-1 15,0 0 1-15,0 0-2 16,0 0 0-16,0 0 0 16,0 0 1-16,0 0 0 15,0 0 0-15,0 0 0 16,0 0 1-16,0 0-1 15,0 0-1-15,0 0-1 16,0 0 0-16,0 0 0 16,0 0-1-16,0 0-3 15,0 11 5-15,0 4 0 0,0 2 0 16,0 5 0-16,0 1 0 16,0-1 1-16,3 5-1 15,-3 0 1-15,0 2 1 16,3 2-1-16,0-2 0 15,-3 3 0-15,3-1 1 16,-2-2-1-16,-1 4 1 16,0 3 3-16,0 0-3 15,0 4 0-15,0-5 1 16,0-4 0-16,0-2-2 16,0-4 1-16,0-3-1 15,0 3 0-15,0-5 0 16,2 1 0-16,-1-1 1 0,2 0 2 15,-2 0-2-15,-1 0-1 16,0-1 4-16,0 8-4 16,0 2-1-16,0 4 2 15,0 1-1-15,0 3-1 16,0 1 1-16,0-1 2 16,0-4-3-16,0-1 2 15,0-3 2-15,-1-1-1 16,-3-2 7-16,1 1-9 15,3-1 0-15,0 1 1 0,0-1-2 16,0 6 1 0,-3 2 0-16,3 3-1 0,0-1 0 15,0-3 1-15,-3 2 0 16,0-4-1-16,3-1 0 16,-3-2 0-16,3-3 1 15,0-3-1-15,0-2 0 16,0 4 0-16,0-8 0 15,0 5 1-15,0-5-1 16,0 4 0-16,0-2 0 16,-3 3 0-16,3-4 1 15,-3 2-1-15,3-1 0 16,-3-2 0-16,3-2 0 16,0 0 0-16,0-3 2 15,0-2-2-15,-3-2 0 0,3 0 1 16,0-1-3-16,0 1 4 15,-4 0-2-15,1 3 0 16,3-4 0-16,-3 5 0 16,-1-5 0-16,1 0 0 15,0-2 0-15,2-1 0 16,-2 0 0-16,-3 0-1 16,-1 1 0-16,-2 3 1 15,-3-2 0-15,-6 2 0 16,-1 0 2-16,0 2-1 15,2-2-1-15,-1-3-1 16,-3 3 0-16,2-5 1 0,-4 4 0 16,1-2 1-16,1-3-1 15,-1 5 0-15,2-6-1 16,-2 3 1-16,-5 1-1 16,-1-1-1-16,-5 1 0 15,-3-1 0-15,0 0 2 16,2-3-1-16,1 4 1 15,-1 1-2-15,-1-3 1 16,3 3-2-16,-4-2 1 16,0-1-2-16,-7 1-1 15,4 0 4-15,2 0-1 16,4 0 0-16,0 1 1 16,2 0 0-16,1-1 0 0,3 0 0 15,-4 0 1-15,1 2-1 16,-3 1 0-16,2-3 1 15,-5 2 0-15,-1-2-1 16,1 0-1-16,-3 1 2 16,2-3 0-16,-6-1 2 15,7 0-2-15,0 0 1 16,-3 0-1-16,-1 3 0 16,3-3 0-16,-5 0 3 15,2 1-3-15,-2 1 0 16,3-1 0-16,-1-1 0 15,1 0 0-15,2 1 1 0,4 1 0 16,0-2-1-16,0 2 1 16,2 2-1-16,4-1 0 15,-1 0 1-15,-2 2-1 16,0-3 0-16,-1 5-2 16,1-4 2-16,3-3 0 15,-1 6-1-15,4-5 0 16,2 2 1-16,-1-3 0 15,1 0 1-15,1 0-2 16,0 0 2-16,0 0-1 16,-4 0 0-16,-2 0-1 15,-1 0 1-15,1 0-1 16,-3 0 2-16,9 0-2 0,-2 0 2 16,3 0 0-1,5 0-1-15,-3 0 0 0,3 0 1 16,-1 0 0-16,-1-3-1 15,-2 3 0-15,-5-1 0 16,2-1-1-16,2 2 1 16,-2-1 0-16,3-2 1 15,2 3 0-15,-2-3-1 16,5 3 0-16,-2-3 0 16,1 3 3-16,0-1-2 15,0-2-1-15,2 1 1 16,1-1 0-16,1 1-1 15,1 2 1-15,1-2-1 16,0 2 0-16,2 0 0 0,-1-1 1 16,2 1-1-16,3 0 1 15,-3 0 0-15,3 0 2 16,-4-2-1-16,4 1 0 16,-3-1 0-16,-2 0-1 15,-1 0-1-15,-1 0 1 16,1 1-1-16,0-2 2 15,2-1 0-15,-1 3-1 16,2-3 0-16,0-1 1 16,-4 2-2-16,4-1 1 15,-3-1 0-15,-2 0-1 0,1-1 0 16,1 3 0 0,3 0-1-16,-1-1 1 0,-1 1 2 15,2 2-1-15,0-2-2 16,0 2 1-16,-4 1-1 15,-2 0-2-15,-3 0 3 16,-3 0-1-16,0 0 2 16,0 0-1-16,5 0 0 15,1 0 0-15,4 0 1 16,1 0-1-16,4 0 0 16,0 0 0-16,-3 0 0 15,0 0-1-15,-7 0-1 16,-4 0-1-16,-5 1-26 15,4 2-22-15,3-3-50 0,6-3-122 16,9-19-204-16</inkml:trace>
  <inkml:trace contextRef="#ctx0" brushRef="#br0" timeOffset="125287.4343">11646 5470 842 0,'0'0'13'0,"0"0"116"0,0 0 4 16,0 0-35 0,0 0-52-16,0 0-27 0,0 0-4 15,0-17 2-15,0 17 3 16,0 5-15-16,0 7-5 15,0 4 0-15,0 9 16 16,6 6-2-16,-3-2 1 16,3 0-2-16,-3 0-8 15,0-7 1-15,0-2-2 16,-3-6-2-16,0-6-2 16,0-2 2-16,0-6 0 15,0 0 1-15,0 0 1 0,0 0 3 16,0-4 0-1,0-9 13-15,0-6 6 0,0-7-22 16,-6-5-1-16,3-7-1 16,3-5 0-16,0-4 1 15,0-6-2-15,3 0 0 16,10 1 0-16,4 6-1 16,-1 12 0-16,-3 12-2 15,1 14 2-15,-5 5-2 16,-3 3-3-16,0 0 2 15,-2 6-1-15,7 13-1 16,1 9 2-16,1 16 3 16,-4 5 0-16,2 7 1 15,2-1 2-15,-4-2-3 16,0-6 1-16,-1-11-1 0,5-7 0 16,-7-7 0-16,0-10 0 15,-2-2 0-15,-1-8 0 16,-3 0 0-16,3-2-2 15,-3 0-3-15,0 0-32 16,0 0-47-16,-6 0-74 31,-13-3-118-31,-2-8-92 16,-4-3-153-16</inkml:trace>
  <inkml:trace contextRef="#ctx0" brushRef="#br0" timeOffset="125522.1791">11658 5528 545 0,'0'0'47'0,"0"0"137"15,0 0-64-15,0 0-64 16,0 0 7-16,0 0 12 16,104-24-27-16,-56 16-12 15,1-2-14-15,0 0-2 16,1 1-1-16,-9 1-11 15,-2 2-4-15,-13 3 0 16,-4 3-4-16,-10 0-4 16,-6 0-19-16,-6 0-129 0,0 6-61 15,-21-1-275 1</inkml:trace>
  <inkml:trace contextRef="#ctx0" brushRef="#br0" timeOffset="126757.3587">11758 7506 794 0,'0'0'0'0,"0"0"123"16,0 0 12-16,0 0-57 16,0 0-64-16,0 0-11 15,0 0 7-15,-9 47 36 16,9-18-4-16,0 4 0 16,0 3-13-16,-3-2-11 15,0-1-4-15,-3-5-9 16,3-5-4-16,-1-6 2 15,1-7-1-15,3-6-1 16,0-1 2-16,0-3 2 16,0 0 2-16,0 0 5 0,0-15-2 15,0-12-7-15,0-7-2 16,0-8 1-16,0-8-2 16,0 4 0-16,13-4-1 15,2 11 0-15,9 3-1 16,-2 8 1-16,5 6 1 15,-3 8-1-15,-3 4-1 16,1 3 2-16,-1 7-3 16,-6 0-2-16,-3 11 4 15,-1 9-3-15,-1 7 3 16,-7 1 1-16,-3 3 0 16,0-2-2-16,-9 0 4 15,-12-5-4-15,3-7 4 0,-2-3-2 16,3-6 1-1,8-5 2-15,3-2-1 0,3-1 1 16,3 0-3-16,0 0-1 16,0 0-7-16,3-5 0 15,12-2-8-15,10 0 3 16,2 3 5-16,3 1 2 16,-5 3 3-16,-1 0-2 15,-3 0 4-15,-3 14-4 16,-6 1 4-16,-2 2 1 15,-7 6 2-15,-3-1-2 16,0 3 8-16,-22-3 3 16,-5-5 6-16,-6 0 3 15,2-7 2-15,1-1 2 0,1-4 3 16,6-3-4-16,5 0-5 16,0-2-5-16,9 0 3 15,0 0-6-15,2 0-5 16,4 0 1-16,-4 0-4 15,3 0-2-15,-2-3-11 16,-4-3-47-16,-2-3-78 16,-1-11-227-16</inkml:trace>
  <inkml:trace contextRef="#ctx0" brushRef="#br0" timeOffset="134545.3008">13794 5008 465 0,'0'0'31'0,"0"0"33"15,0 0 61-15,0 0-61 16,0 0-7-16,0 0-7 16,0 0-18-16,0 0-17 15,-51-16 3-15,32 16-6 16,-7 14 2-16,-6 8 5 16,-1 1-5-16,-3 4 3 15,1 4 11-15,6-2-3 16,2 0-17-16,11-2-2 15,7-1-3-15,9-3-3 0,0-2 0 16,6-2-3-16,19-2 3 16,8-3 1-16,7-3 1 15,2 2 4-15,-3 1-4 16,-8 2-2-16,-4 1 0 16,-10 1 0-16,-5 2 0 15,-8 2-3-15,-4 0 2 16,0 6 1-16,-20 0 2 15,-9 0-1-15,0 0 4 16,-4-3-4-16,-3-3 0 16,7-4 0-16,6-3 2 15,4-8-2-15,10-2-1 0,1-2 1 16,8-3-1-16,0 0 0 16,0 0-8-16,0 0-6 15,17 0 4-15,5-8 9 16,8 1-5-16,0 1 3 15,-2 2 1-15,-5 4 0 16,-1 0 1-16,-4 2-1 16,-9 13-2-16,-3 2 0 15,-3 7 1-15,-3 5 3 16,0 9 4-16,-9 9-2 16,-4 6 0-16,2 4 5 15,2-2-1-15,6-5 1 16,3-10-2-16,0-7 8 0,0-4-3 15,9-6-9-15,9-6 2 16,0-7-1-16,2-3-2 16,9-7 0-16,4 0 0 15,2-7-57-15,7-13-115 16,-9-10-200-16</inkml:trace>
  <inkml:trace contextRef="#ctx0" brushRef="#br0" timeOffset="135186.5181">14249 5416 657 0,'0'0'8'0,"0"0"123"15,0 0-5-15,0 0-66 16,0 0-44-16,0 0-10 16,10-48-2-16,10 46 3 15,-1 2 2-15,2 0-4 16,-6 12 5-16,-2 10-3 15,-6 6 1-15,-7 3 7 16,0 4 3-16,0-4-12 16,-17-2-1-16,-1-2-1 15,-3-2-1-15,2-5-2 0,7-3 4 16,-2-3 5-16,7-5 2 16,4-1-2-16,3 0-9 15,0-3 0-15,0 0-1 16,0-1 1-16,10-4 0 15,7 0 3-15,8 0 0 16,2 0 2-16,9-9-6 16,1-7-35-16,0-2-34 15,2-3-86-15,-12-2-126 16,-6-2-161-16</inkml:trace>
  <inkml:trace contextRef="#ctx0" brushRef="#br0" timeOffset="135686.6961">14646 5404 689 0,'0'0'6'15,"0"0"104"-15,0 0-49 16,0 0-59-16,0 0 45 16,0 0 21-16,-9 104-9 15,6-65-17-15,-4 0 8 16,1-1-21-16,2-5-5 15,-3-7-11-15,1-5-5 16,3-9 3-16,0-4-3 16,0-6-4-16,3-2-1 0,-3 0 8 15,0 0 13-15,-2-11 9 16,1-12-30-16,-1-6-1 16,4-8 2-16,1-5-3 15,0-5 0-15,0 2-1 16,3-2 1-16,12 8-1 15,-3 8 0-15,2 5-1 16,-2 9 1-16,1 7 0 16,0 5-1-16,-4 5-2 15,1 0 3-15,4 7-6 16,1 18 6-16,-1 6 1 16,2 5 9-16,0 6 1 15,-4-4 0-15,3-3-7 0,-6-1-2 16,0-6-1-16,-5-4-1 15,0-5 3-15,-2-6-3 16,-1-6 0-16,-1-2-3 16,2-3-26-16,-2-2-32 15,0 0-47-15,0 0-32 16,0 0-85-16,-13-9-205 16</inkml:trace>
  <inkml:trace contextRef="#ctx0" brushRef="#br0" timeOffset="135843.0643">14683 5581 602 0,'0'0'12'0,"0"0"153"15,0 0-53-15,0 0-91 16,0 0-14-16,0 0 3 16,106-39-4-16,-70 31-6 15,-1 2-15-15,-6-5-183 16,-12-3-84-16</inkml:trace>
  <inkml:trace contextRef="#ctx0" brushRef="#br0" timeOffset="136343.6406">15166 5538 295 0,'0'0'320'0,"0"0"-305"16,0 0 174-16,0 0-95 15,0 0-70-15,0 0-18 16,-16 0-1-16,35-1 11 15,4-2 12-15,9 0 4 16,4-3-6-16,3-1-10 16,0 0-4-16,1-1-5 15,-6 1-3-15,-7 2 0 16,-8-2-4-16,-5 5 0 0,-11-2-21 16,-3 0-27-1,0 0-43-15,-3 1-82 0,-17 1-82 16,0-2-176-16</inkml:trace>
  <inkml:trace contextRef="#ctx0" brushRef="#br0" timeOffset="136609.7213">15290 5375 695 0,'0'0'5'0,"0"0"124"0,0 0 12 15,0 0-80 1,0 0-37-16,0 0-10 0,-7-7-7 16,7 25 32-16,0 8 35 15,0 7-21-15,4 1-17 16,2 1-2-16,-3 1-25 16,3-5-4-16,0-2-4 15,-2-2 0-15,2-5-1 16,-5-6-64-16,1-1-86 15,-1-9-8-15,-1-6-169 16</inkml:trace>
  <inkml:trace contextRef="#ctx0" brushRef="#br0" timeOffset="137423.4363">15708 5349 637 0,'0'0'48'0,"0"0"-15"15,0 0 102-15,0 0-83 16,0 0-42-16,0 0-8 0,0 0 7 15,4 0 11-15,-1 1 3 16,3 2 2-16,1 0 1 16,7-1-4-16,1-2 0 15,2 0-8-15,-1 0-6 16,0 0-4-16,-6-6 1 16,1-2-1-16,-2-4 1 15,0-2-2-15,-6-1-3 16,0 0 0-16,-3 1 2 15,0 0 1-15,0 4 0 16,0 3 1-16,0 2 9 16,0 4 10-16,0 1 6 15,0 0-16-15,0 0-13 16,0 3-9-16,0 14 9 0,-3 10 0 16,0 5 20-16,0 2-1 15,-3 2 4-15,6-1-12 16,-4-3 5-16,4-4-8 15,0-5-3-15,0-2-2 16,0-4-1-16,0-5-2 16,0-2 3-16,0-3-3 15,0-4-1-15,0 1-18 16,0-1-33-16,0 1-34 16,-2 4 21-16,-12 2 14 0,-6 4 11 15,-5-2 12 1,-1 0 19-16,2-2 9 0,2-4 0 15,3-2 10-15,8-2 11 16,2-2 3-16,3 3-1 16,6-3-4-16,0 0-5 15,0 0-1-15,0 0-2 16,0 0 2-16,6 0 1 16,16 0 17-16,11 0 6 15,9-9-23-15,-3-2-6 16,4 2-5-16,-8-1-1 15,-2 3-2-15,-4-3-1 16,-10 3 1-16,-6 4 0 0,-6-2-3 16,-4 5-46-1,-3 0-52-15,0-2-42 0,0 0-158 16,0-4-294-16</inkml:trace>
  <inkml:trace contextRef="#ctx0" brushRef="#br0" timeOffset="138001.9263">16254 5358 814 0,'0'0'6'0,"0"0"106"16,0 0-37-16,0 0-62 15,0 0 9-15,0 0 37 16,0 90 3-16,0-51-11 16,-10 2-4-16,3-4-20 15,-1-2-3-15,3-11-18 16,2-4-1-16,0-8 2 16,0-5-5-16,3-4-2 15,0-3 4-15,0 0 1 16,0 0 9-16,0-3 1 15,0-14-6-15,0-6-7 16,0-7-2-16,0-9 0 16,0-1 0-16,0-4 0 0,3-6 0 15,8 3-1-15,4 3 0 16,2 6 0-16,-2 10 1 16,-1 10-3-16,-1 10 3 15,-7 4 0-15,-3 4-2 16,4 0-5-16,0 14 0 15,1 13 7-15,0 6 2 16,-1 4 5-16,-1-1 2 16,-3 0-2-16,3-2-1 15,-3-3-6-15,1-4 3 0,1-4-3 16,0-4 1 0,2-2 0-16,-4-5-1 0,0-5 0 15,0-2-2-15,0 0-23 16,-3-3-43-16,0 0-52 15,0-2-36-15,0 0-105 16,-16 0-100-16</inkml:trace>
  <inkml:trace contextRef="#ctx0" brushRef="#br0" timeOffset="138158.097">16297 5571 552 0,'0'0'8'0,"0"0"180"15,0 0-26-15,0 0-53 16,0 0-71-16,0 0-25 15,52-41 1-15,-18 34 0 16,0-2-11-16,4 4-3 0,-2 0-17 16,-7-3-140-1,-6-7-201-15</inkml:trace>
  <inkml:trace contextRef="#ctx0" brushRef="#br0" timeOffset="139079.982">17050 5504 495 0,'0'0'78'0,"0"0"-22"16,0 0 129-16,0 0-103 16,0 0-39-16,0 0-2 15,0 0-1-15,-10-3-4 16,10 3-3-16,0 0-5 0,0 0-9 15,0 0-5-15,13-3 0 16,5-4 0-16,12-2-5 16,0 1-2-16,1 1-7 15,-1-1 0-15,0 2-2 16,-7 3-6-16,0-2-73 16,-5 5-41-16,-8 0-81 15,-9 0-53-15,-1 0-253 16</inkml:trace>
  <inkml:trace contextRef="#ctx0" brushRef="#br0" timeOffset="139299.2147">17068 5617 565 0,'0'0'24'0,"0"0"98"15,0 0-5-15,0 0-80 16,0 0-22-16,0 0 40 15,24 0 2-15,2 0-8 16,4-5-23-16,8-7-11 16,-2 5-15-16,2-2-1 15,-1 1-39-15,-2-3-171 16,-8-4-114-16</inkml:trace>
  <inkml:trace contextRef="#ctx0" brushRef="#br0" timeOffset="139908.9223">17687 5346 742 0,'0'0'14'16,"0"0"38"-16,0 0 96 15,0 0-106-15,0 0-27 16,82-41-7-16,-55 41 4 15,0 2 7-15,-8 11-10 16,-4 1 13-16,-3 2-11 16,-6 3-9-16,-6 1-2 15,0-3 5-15,-21 2 6 16,-1-2-9-16,-1-3 4 16,4-5 1-16,4-4-5 15,6-5 4-15,7 0-3 16,2 0-1-16,0 0-2 0,11 0-6 15,11 0 4-15,10-3 2 16,0 3-7-16,-2 0 2 16,-4 3 2-16,-10 13-5 15,-4 4 5-15,-6 2 3 16,-5 1 0-16,-1 0 3 16,0 1 8-16,-18-2 8 15,-10-6-10-15,-3-3-1 16,-5-2-1-16,4-8-4 15,6 0 0-15,5-3-3 16,6 0 0-16,5-5-1 16,4-10-67-16,6-5-62 0,0-8-156 15,0-9-272-15</inkml:trace>
  <inkml:trace contextRef="#ctx0" brushRef="#br0" timeOffset="140471.4299">18160 5332 762 0,'0'0'10'16,"0"0"93"-16,0 0-8 15,0 0-71-15,0 0 46 0,0 84-13 16,0-55-23-16,0 2 1 15,0-3-15-15,-9-1 0 16,-1-4-10-16,3-6-5 16,1-2-2-16,3-5-3 15,0-6 5-15,3-1-2 16,0-3-1-16,-1 0 3 16,-2 0 4-16,0-3 3 15,-3-11-10-15,-1-5-1 16,4-6 0-16,0-6-1 15,3-6 1-15,0-8 0 16,3-2-1-16,10 0 1 0,2 3 0 16,3 12-1-16,-3 10 1 15,1 8-1-15,-2 7 10 16,-1 4 1-16,-7 3-7 16,4 0-4-16,-1 8 0 15,2 12 0-15,-2 8 4 16,0 3 6-16,-2 5 2 15,-1 1 1-15,-2-1-7 16,3-6-2-16,-4-2 0 16,0-3-2-16,1-6-1 15,-4-5-1-15,0-4 0 16,0-3-1-16,0-2-29 16,0-4-35-16,0 1-59 15,-7-2-20-15,0 0-103 16,0-8-73-16</inkml:trace>
  <inkml:trace contextRef="#ctx0" brushRef="#br0" timeOffset="140627.6863">18130 5498 621 0,'0'0'75'16,"0"0"54"-16,0 0 23 15,0 0-102-15,0 0-43 16,0 0-1-16,106-53-6 15,-71 52 0-15,0-4-55 16,-5-3-227-16,-13-7-417 16</inkml:trace>
  <inkml:trace contextRef="#ctx0" brushRef="#br0" timeOffset="142644.3253">14620 6532 129 0,'0'0'52'15,"0"0"56"-15,0 0 18 16,0 0-27-16,0 0-13 15,0 0 23-15,0 0 0 16,0 0-31-16,-7-49-8 16,-2 47-17-16,0 2-7 0,-8 0-10 15,1 2-21-15,-3 15-6 16,-8 11 5-16,3 3 13 16,3 2 1-16,2 6 7 15,5-3-17-15,7 5-9 16,7-3 1-16,0-2-5 15,8-3-1-15,11-6 2 16,1-4-6-16,3-5 0 16,-2-6 0-16,-4-4 3 15,-1-5-3-15,-6-3 2 16,-4 0 0-16,-5 0 11 0,-1-9 0 16,0-3-9-1,-1-4-2-15,-15 2-2 0,-4 1-7 16,1 3-3-16,1 5 1 15,4 3-5-15,7 2-53 16,1 0-46-16,-1 0-103 16,7 0-235-16</inkml:trace>
  <inkml:trace contextRef="#ctx0" brushRef="#br0" timeOffset="143128.7966">14877 6483 499 0,'0'0'222'15,"0"0"-179"-15,0 0 153 0,0 0-85 16,0 0-54-16,0 0-32 15,-6-22-13-15,6 28-12 16,0 15 25-16,0 8 26 16,3 8-1-16,3 6-8 15,0-2-15-15,1 0-10 16,-1 0-11-16,-2-4-3 16,1-8 2-16,0-2-5 15,-5-5 0-15,3-5-1 16,-3-3-5-16,0-2-48 15,0-7-68-15,0-3-49 16,0-2-91-16,0-7-11 0</inkml:trace>
  <inkml:trace contextRef="#ctx0" brushRef="#br0" timeOffset="143566.8079">15114 6483 618 0,'0'0'17'15,"0"0"111"-15,0 0 34 0,0 0-66 16,0 0-18-16,0 0-6 15,0-21-10-15,0 21-24 16,0 0-5-16,0 0-4 16,0 0-11-16,0 0-10 15,0 10-8-15,0 16 7 16,0 7 12-16,0 4-3 16,6 2 5-16,-2 2-8 15,2-3-8-15,-2-6 0 16,-1-1 0-16,0-6-4 15,-3-3 1-15,0-5 0 0,0-5-2 16,0-2 0 0,0-6 0-16,0 3 0 0,0-4-30 15,0-3-53-15,0 0-67 16,0 0-25-16,0-10-147 16</inkml:trace>
  <inkml:trace contextRef="#ctx0" brushRef="#br0" timeOffset="144129.4968">15672 6459 531 0,'0'0'170'16,"0"0"-79"-16,0 0 80 16,0 0-75-16,0 0-41 15,0 0-31-15,-42-20 3 16,20 20-10-16,1 13 13 15,-3 6 9-15,-2 6-4 0,6 5 1 16,-1 5-5-16,9 1-11 16,0-1-3-16,9-2-7 15,3-2-5-15,0 0 2 16,0-1-5-16,3-5 0 16,9-2 0-16,-2-1 0 15,7-7-2-15,-2-2 2 16,-1-7-1-16,0-1 1 15,4-3 0-15,-6-2 3 16,4 0-3-16,-2 0 4 16,-1-3 1-16,-6-6-1 15,1 2-3-15,-4-6 2 16,1 2-2-16,-5-4-1 0,0 1 0 16,-11 0-2-16,-2 2-4 15,-3 4 4-15,-4 3-1 16,1 5-8-16,1 0-39 15,6 0-73-15,6 6-142 16,6 2-151-16</inkml:trace>
  <inkml:trace contextRef="#ctx0" brushRef="#br0" timeOffset="144582.627">16232 6632 772 0,'0'0'12'0,"0"0"122"15,0 0-27-15,0 0-97 16,0 0-4-16,0 0-3 15,55-37 8-15,-30 29-2 16,-3-1 7-16,5-1 6 16,0 3-3-16,-1 0-6 15,0 2-10-15,-8 2-3 16,-4 2-1-16,-4 1-19 16,-7 0-90-16,-3 0-149 15,-7 2-105-15</inkml:trace>
  <inkml:trace contextRef="#ctx0" brushRef="#br0" timeOffset="144848.2016">16251 6724 603 0,'0'0'45'0,"0"0"-15"16,0 0 47-16,0 0-32 15,0 0 24-15,0 0-13 16,101-3-2-16,-65-5-18 16,-2-1 3-16,2-1 0 15,0 4-2-15,-8 0-17 16,-1-2-15-16,-11 4-3 0,-5 1-2 16,-8 3-27-16,-3 0-59 15,0 0-84-15,-14 0-111 16</inkml:trace>
  <inkml:trace contextRef="#ctx0" brushRef="#br0" timeOffset="145629.8675">17001 6496 397 0,'0'0'219'16,"0"0"-179"-16,0 0 113 0,0 0-73 15,0 0-37-15,0 0-13 16,59-68-5-16,-33 63 1 15,-3 5 0-15,-1 0-1 16,-3 0 1-16,-4 10-4 16,-3 9-7-16,-3 1 0 15,-9 6-6-15,0-2-5 16,0 3-3-16,-12 2 1 16,-12-9 6-16,-2 3-4 15,3-8 0-15,8-5 4 16,1-4-6-16,10-6 3 15,4 0 2-15,0 0 1 16,1 0-8-16,19-4-7 0,6-6 5 16,6 3 1-16,1 0 1 15,-1 4-1-15,-2 3 1 16,-1 0-3-16,-9 0-1 16,-2 13 4-16,-4 3 0 15,-8 4 11-15,-6 0 7 16,0 1-3-16,-6 0 8 15,-15 1-9-15,-4-2 0 16,-4-3-4-16,3-1 0 16,3-3 2-16,4-4 3 15,1-3 3-15,4-2-5 16,4 2 1-16,0-5 6 0,0 2 4 16,6-3-4-16,1 0-9 15,-2 0-7-15,1 0-2 16,3 0-2-16,-2 0-12 15,3 0-49-15,0-10-125 16,0-7-208-16</inkml:trace>
  <inkml:trace contextRef="#ctx0" brushRef="#br0" timeOffset="146583.562">17866 6268 697 0,'0'0'14'0,"0"0"132"15,0 0-52-15,0 0-47 16,0 0-26-16,0 0 8 16,79-11 4-16,-70 15-14 15,3 3 10-15,-6 5 0 16,-2 1 0-16,-2 4 6 16,-2 4-11-16,0 5 1 15,-2 2 1-15,-8 0 7 16,-7 1-15-16,2 0-3 0,1 0 2 15,5-1-8-15,-2-3 0 16,2 0-2-16,6-6-4 16,3-1 2-16,0-2 0 15,0-2-2-15,5-3 0 16,6-2-2-16,5-3 5 16,1-3-3-16,6-1 1 15,-2-2-1-15,3 0 4 16,-5 0-5-16,-4-9 0 15,-3 2 1-15,-3 0 1 16,-9 0 0-16,0 2-2 16,0 0-2-16,0 3 0 0,-6 0-5 15,-11 2 2-15,1 0 1 16,0 0 2-16,-4 6 2 16,7 9-2-16,1 2 0 15,0 1 0-15,4 4 0 16,7 0 1-16,1 3 0 15,0-2-1-15,0 2 2 16,4 2 0-16,5-3 1 16,2-2-2-16,-2 3 0 15,0-1-1-15,-1-1 1 16,0 2 0-16,0 0 2 16,-5-2-1-16,0-1 4 0,0-3 0 15,-3-1-2 1,0 3 4-16,0-2-4 15,0-1 4-15,-6 2-1 0,-4-2 3 16,3-1-2-16,-2-2-4 16,3-4-3-16,-1 1 0 15,-2-2-1-15,-5 0-1 16,-1 0-15-16,-10-5-44 16,-3-5-140-16,-7 0-398 15</inkml:trace>
  <inkml:trace contextRef="#ctx0" brushRef="#br0" timeOffset="153273.4693">1697 9168 589 0,'0'0'1'16,"0"0"26"-16,0 0 135 16,0 0-72-16,0 0-49 15,0 0-5-15,0 0 3 16,0 0-4-16,-61-28 15 15,42 28-3-15,-8 4-4 16,1 9 5-16,-6 11 2 16,-1-1-8-16,7 8-15 15,4 0-15-15,10 0-7 16,6 2 1-16,6 0-6 16,0-7-7-16,15 3 6 0,6-8-1 15,9-2 2-15,-2-3 3 16,-1-4-3-16,1-4-22 15,-1-4-62-15,3-1-21 16,4-3-29-16,7 0-24 16,5-6-61-16,3-8-57 15</inkml:trace>
  <inkml:trace contextRef="#ctx0" brushRef="#br0" timeOffset="153899.1213">2116 9283 433 0,'0'0'59'0,"0"0"51"16,0 0 69-16,0 0-48 16,0 0-62-16,-85-36-5 15,60 36-13-15,-2 13-14 16,0 10-10-16,-1 10-9 16,11 4-2-16,4-1 4 15,7 0-5-15,6-5-14 16,0-6 1-16,10-3-2 15,4-10-2-15,5-2 0 16,1-4 2-16,-1-6 1 16,2 0-1-16,-6-11-14 15,-3-8-11-15,1-8 1 16,-5-5-2-16,-4-8 3 0,-1 1 22 16,-1 0 1-16,2 5 3 15,2 8 6-15,3 9-1 16,6 5-8-16,0 7 0 15,4 5 4-15,4 0 3 16,5 19-6-16,2 13-1 16,-5 4 12-16,-1 3 3 15,-6 2-12-15,-8-7 13 16,-5 0-14-16,-5-4-2 16,0-7 0-16,0-6 0 15,-8-8 8-15,-2-3-4 16,1-5 4-16,0-1 7 0,0-1 7 15,0-16-9-15,2-10-9 16,2-10-3-16,5-6-2 16,0-3 0-16,19-1 0 15,4 7-2-15,1 8 3 16,1 12 0-16,-4 9-1 16,-3 8-2-16,3 3 3 15,-3 13-11-15,3 11 8 16,-2 9 3-16,-1 3 10 15,-2 3-5-15,-5-2-5 16,-1 2-2-16,-4-6 0 16,-3-6-34-16,-3-2-82 0,0-11-98 15,0-7-288-15</inkml:trace>
  <inkml:trace contextRef="#ctx0" brushRef="#br0" timeOffset="154321.0589">2607 9244 905 0,'0'0'1'15,"0"0"50"-15,0 0 53 0,0 0-98 16,0 0-5-1,0 0 22-15,45 63 9 0,-23-23 0 16,-6 2-2-16,-2 0-13 16,-2-1-6-16,1-7-4 15,-2-5 1-15,-5-3-7 16,1-9-1-16,-4-8 2 16,0-3-1-16,-3-6 0 15,3 0 4-15,-3 0 4 16,3-6 3-16,2-17 2 15,2-6-14-15,2-11 2 16,0-7 0-16,3-4 1 16,-2-7-1-16,1 5-1 0,-2 11 0 15,-2 8-1 1,-1 9 0-16,-3 8-22 0,0 6-25 16,0 6-28-16,-3 5-123 15,0 0-170-15</inkml:trace>
  <inkml:trace contextRef="#ctx0" brushRef="#br0" timeOffset="154836.7781">3071 9419 791 0,'0'0'36'0,"0"0"-10"15,0 0 67-15,0 0-65 16,0 0-10-16,0 0 8 15,94-39 16-15,-84 27-3 16,-1 0-3-16,-6-1-1 16,-3 0-10-16,0-4-8 15,0-3-5-15,-6 3-10 0,-10-5 0 16,2 5 18-16,-2 4-12 16,1 4 17-16,5 7 13 15,4 2-19-15,0 0-2 16,-2 10-17-16,-2 18 4 15,4 11-1-15,6 4 2 16,0 1 4-16,3-3 7 16,10-7-13-16,7-5 0 15,2-7-1-15,-1-5-4 16,-3-4 2-16,1-6-1 16,-4-3-15-16,-3-4-80 15,-3 0-74-15,0-9-71 0,-5-15-267 16</inkml:trace>
  <inkml:trace contextRef="#ctx0" brushRef="#br0" timeOffset="155305.9668">3314 9188 738 0,'0'0'34'0,"0"0"105"16,0 0-44-16,0 0-47 15,104 23 9-15,-74 10 1 16,0 5-6-16,-6-1-10 15,-5 7-7-15,-8-8-4 16,-11-4-28-16,0-7-3 0,0-6 0 16,-3-8 5-16,-8-5 5 15,-2-6 3-15,1 0 2 16,0-6 3-16,-1-19-9 16,2-10-9-16,5-6 0 15,3-5-2 1,3 0-1-16,0 5 3 0,3 4-14 15,14 4 6-15,5 2 8 16,3 4 0-16,-1 4 1 16,0 11 0-16,-6 2-1 15,-3 7-2-15,0 3-1 16,-3 0-5-16,4 0 3 16,2 16 0-16,3 9 0 0,1 5 5 15,-1 4 1 1,-6 3 3-16,0 6-4 0,-9-1 0 15,-6 4 3-15,0-6-3 16,0-1 0-16,0-3 0 16,0-11 4-16,-3-6-4 15,-3-9-2-15,3-3-58 16,0-7-46-16,-6 0-35 16,-3 0-73-16,-1-10-259 15</inkml:trace>
  <inkml:trace contextRef="#ctx0" brushRef="#br0" timeOffset="155555.8883">3617 9363 581 0,'0'0'328'0,"0"0"-260"16,0 0 131-16,0 0-121 15,0 0-65-15,0 0 10 16,91-53-16-16,-51 42 1 15,0 2-6-15,-7-5 5 16,-3 4-3-16,0 5 3 16,-8-2-3-16,-4 2-2 15,0 3-2-15,-6 2-5 16,1 0-29-16,-5 0-111 16,-5 10-63-16,-3-1-165 15</inkml:trace>
  <inkml:trace contextRef="#ctx0" brushRef="#br0" timeOffset="156759.71">5104 9089 697 0,'0'0'0'15,"0"0"187"-15,0 0-52 16,0 0-29-16,-75-72-47 0,53 66-23 15,-2 3 3-15,-1 3-13 16,2 0-14-16,-2 18-5 16,4 12-1-16,2 6 0 15,5 7 5-15,8-1-4 16,6-1 1-16,0-2-8 16,11-3-3-16,11-5 0 15,2-8 1-15,4-7-5 16,-5-4-10-16,2-7-67 15,-4-5-54-15,4 0-48 16,-5-8-84-16,2-15-159 16</inkml:trace>
  <inkml:trace contextRef="#ctx0" brushRef="#br0" timeOffset="157166.3393">5180 9036 750 0,'0'0'35'0,"0"0"166"15,0 0-76-15,0 0-111 16,0 0-3-16,0 0 2 16,3 85 24-16,9-41-9 15,1-6-5-15,2-1-3 16,3-8-5-16,-3-5 2 16,3-7-10-16,-3-3-6 15,1-11 1-15,-4-3 0 0,0 0 8 16,0-8-2-16,-3-9-8 15,0-9-15-15,-5-3-3 16,-2-5 1-16,-2-2 7 16,0-1 8-16,0 4 2 15,0 5 1-15,0 8 15 16,0 10 8-16,0 7 8 16,0 3-21-16,0 2-11 15,0 18-21-15,9 9 21 16,3 2 7-16,1 5-2 15,1-6 0-15,2 0-1 16,-1-3-1-16,-3-4-3 16,-3-4 0-16,-6 1-6 0,-3-3-94 15,0-4-60-15,-3-9-168 16,-12-4-266-16</inkml:trace>
  <inkml:trace contextRef="#ctx0" brushRef="#br0" timeOffset="157729.274">5514 9003 726 0,'0'0'26'0,"0"0"86"16,0 0-10-16,0 0-36 16,88 46 0-16,-67-16-10 0,0 5 3 15,-2-1-15-15,-7-1-18 16,-4-1-13-16,-8-4-13 15,0-5 2-15,0-4-2 16,-3-9 1-16,-8-4 1 16,1-6 8-16,4 0 6 15,-6-9-12-15,4-15-4 16,-2-5-13-16,7-5 4 16,3-4 2-16,0 1 6 15,3 1-1-15,15 6 2 16,0 7-1-16,7 6 0 15,-1 7 1-15,3 10 0 16,-2 0-5-16,2 3 0 16,3 18 5-16,-6 5 0 0,6 4 11 15,-5 6 3-15,-1 4 9 16,-5-1-16-16,-2-2-7 16,-11-5 0-16,-6-5 2 15,0-11-2-15,0 1 0 16,0-10 0-16,-8-3 2 15,-4-4 5-15,-1 0 7 16,1-8-4-16,1-15 0 16,4-11-8-16,1-7-2 15,6-6-3-15,0 1 1 16,0-3 2-16,13 6-4 16,1 4-15-16,5 8 14 15,-2 11-23-15,-1 4-33 0,2 8-43 16,-2 5-45-16,-8 3-109 15,1 0-213-15</inkml:trace>
  <inkml:trace contextRef="#ctx0" brushRef="#br0" timeOffset="158167.0358">6245 9138 700 0,'0'0'18'15,"0"0"56"-15,0 0 33 16,0 0-42-16,0 0-37 16,0 0-5-16,58 0 8 15,-52-7 2-15,-3 0 6 16,0-6-9-16,-3-1-15 15,0-4-10-15,0-2 0 16,0 0-3-16,-9 0-1 16,-1 1 16-16,1 5 4 15,4 4 8-15,-1 7 8 16,3 3-19-16,-4 3-15 16,1 19-3-16,-3 6 22 0,3 4-1 15,6-1-1-15,0-2 3 16,0 1-11-16,6-4-5 15,6-6-7-15,6 1 4 16,-3-4-3-16,1-6-1 16,2-7-3-16,-3 0-49 15,-3-4-73-15,3 0-65 16,-6-19-206-16</inkml:trace>
  <inkml:trace contextRef="#ctx0" brushRef="#br0" timeOffset="158557.8389">6485 9010 480 0,'0'0'288'0,"0"0"-168"16,0 0 5-16,0 0-82 15,0 0 6-15,0 0 18 16,39 75-26-16,-33-42 5 16,0 3-15-16,-3-5-4 15,1-3-4-15,-4-4-12 16,0-4-8-16,0-11-1 15,0-1 2-15,0-8 0 16,-4 0 6-16,1-3 9 16,0-19-19-16,3-6-4 15,0-8-13-15,0-4 12 16,3-1 2-16,10 2-10 0,1 3 9 16,5 10 4-16,-4 9-1 15,3 7-1-15,-6 10-6 16,1 0 3-16,1 21-3 15,-1 4 8-15,-4 6 3 16,0-2 4-16,-3 0-2 16,1 0-5-16,-2-1-1 15,-2-2-2-15,-3-2-49 16,0-5-88-16,0-7-69 16,0-12-222-16</inkml:trace>
  <inkml:trace contextRef="#ctx0" brushRef="#br0" timeOffset="158831.6654">6882 8815 840 0,'0'0'14'0,"0"0"134"16,0 0 5-16,0 0-99 15,0 0-35-15,0 0 50 0,43 96-17 16,-35-43-14-16,-1 2-12 15,-7-5 2-15,3-1-15 16,-3-3-4-16,0-3-4 16,0-3-5-16,0-8 0 15,0-8 0-15,0-10-24 0,-6-4-52 16,-12-7-66 0,-4 0-43-16,-2-3-175 0,0-7-197 15</inkml:trace>
  <inkml:trace contextRef="#ctx0" brushRef="#br0" timeOffset="159035.2352">6776 9174 390 0,'0'0'364'16,"0"0"-217"-16,0 0 49 15,0 0-85-15,0 0-62 16,0 0-28-16,76-56 16 16,-34 49-9-16,4 2 2 15,-1-2-17-15,-2 0-3 0,-4-3-5 16,-5 0-4-16,2 3 0 15,-9-2-2-15,-5 2-4 16,-4 0-31-16,-9 4-41 16,-6 3-64-16,-3 0-60 15,-3-3-174-15</inkml:trace>
  <inkml:trace contextRef="#ctx0" brushRef="#br0" timeOffset="159973.1703">8063 8973 602 0,'0'0'95'0,"0"0"13"0,0 0 93 16,-88-24-104-16,52 36-27 15,-2 17-7-15,8 3-21 16,9 2-16-16,12-1-8 16,9-4-18-16,0 0 0 15,24-4-1-15,6-3 2 16,7-3 2-16,-4-2 7 16,0-3 2-16,-5-1-12 15,-4-1 1-15,-14-5 1 16,-4-2-2-16,-6 0-8 15,0-1-3-15,-3 5 11 16,-19-1 7-16,-8-2 1 16,-6 0-4-16,-4-6-4 0,6 0 0 15,4 0-11-15,3 0-15 16,12 0-13-16,9 0-62 16,6-3-40-16,9-10-177 15,18-9-259-15</inkml:trace>
  <inkml:trace contextRef="#ctx0" brushRef="#br0" timeOffset="160348.0908">8417 9029 778 0,'0'0'6'15,"0"0"102"-15,0 0 25 16,0 0-88-16,0 0-27 16,-78 30 15-16,53 0 8 15,1 5 3-15,5 1-7 16,11-2-15-16,5-1-8 16,3-3-6-16,3-4-6 15,15-2-1-15,7-12-1 16,5-4 0-16,0-8 8 15,1-1 8-15,-1-18-9 16,-4-7 0-16,-4-6 1 0,-6-2 3 16,-8 1-7-1,-8-1 3-15,0-3-2 0,-3 8-5 16,-15 3 2-16,3 6-2 16,-2 6-4-16,4 9-19 15,3 5-73-15,4 0-80 16,3 5-275-16</inkml:trace>
  <inkml:trace contextRef="#ctx0" brushRef="#br0" timeOffset="160864.0603">8718 9028 919 0,'0'0'48'16,"0"0"-24"-16,0 0 73 16,0 0-82-16,0 0-12 15,0 0 29-15,-3 66 4 16,9-32-8-16,9-5 0 15,3-1-5-15,3-3-6 16,4-3-4-16,2-7-8 16,-2-5 0-16,-2-7 2 0,-1-3-3 15,-4 0 4-15,-6-11-6 16,-3-8-2-16,-2-7-14 16,-1-1-6-16,-6-3 2 15,0-3 13-15,0 1 3 16,0-1 2-16,0 3 2 15,0 9 7-15,0 9 20 16,0 7-8-16,0 5 9 16,0 0-30-16,0 12-10 15,0 14 10-15,11 4 6 16,5 6 7-16,-4-3-8 16,6 0 9-16,-3-3-11 0,-2-4-2 15,-4-1-1-15,-1-5-2 16,-5-3-35-16,-3-3-81 15,0-4-68-15,-17-10-238 16</inkml:trace>
  <inkml:trace contextRef="#ctx0" brushRef="#br0" timeOffset="161239.3209">9115 8961 842 0,'0'0'4'15,"0"0"108"-15,0 0-4 16,91 46-24-16,-58-14-21 0,-2 8-21 16,-4-4-5-16,-5-3-2 15,-11 1-14-15,-1-3-13 16,-10-7-8-16,0-1-1 16,0-9 1-16,-7-12 3 15,-3-2 10-15,3 0 0 16,-2-10 0-16,-1-12-5 15,4-7-6-15,0-1 0 16,0-3 0-16,6 2-2 16,0 2-1-16,0 2 1 15,3 4 2-15,9-2-2 16,7 1-3-16,-2 1 3 0,5 3-28 16,-1 3-44-1,4 6-52-15,-2 3-56 0,-4-3-148 16,0 2-225-16</inkml:trace>
  <inkml:trace contextRef="#ctx0" brushRef="#br0" timeOffset="161536.4671">9735 8936 772 0,'0'0'11'0,"0"0"116"0,0 0 16 15,0 0-61-15,-98 11-30 16,77 14-1-16,0 5-11 16,6 4-15-16,8-1 1 15,4-1-12-15,3 2-7 16,0-5-3-16,6-5-4 15,10-5 0-15,2-2-5 16,3-9-27-16,3-5-63 16,1-3-98-16,-1-14-197 15</inkml:trace>
  <inkml:trace contextRef="#ctx0" brushRef="#br0" timeOffset="161990.1067">9874 9032 874 0,'0'0'26'0,"0"0"67"16,0 0-14-16,0 0-22 15,0 0-12-15,79 7-16 16,-55-4-7-16,-3-3-7 16,-4 0 11-16,-1 0-4 15,0 0 0-15,-7 0 0 16,0-6-10-16,-6-2 0 15,-3-1-6-15,0-7-5 16,0-1-1-16,0-5 2 0,-9 2-1 16,-6-2 0-16,-1 3 8 15,-1 10-3-15,-2 1 17 16,1 6-8-16,-3 2-9 16,-1 10-2-16,-2 16 5 15,9 7-2-15,6 6 2 16,9-3 2-16,0-2 4 15,6-4 1-15,15-4 1 16,6 1-11-16,10-7 2 16,0-4-6-16,2-6 4 15,-3-3-1-15,-3-4-3 16,1-3-2-16,0 0-1 0,-8-8-10 16,2-3-17-16,-7 0-16 15,-5-3-35-15,-6 5-84 16,-7-2-122-16,-3-5-303 15</inkml:trace>
  <inkml:trace contextRef="#ctx0" brushRef="#br0" timeOffset="162866.0655">11197 8978 665 0,'0'0'23'0,"0"0"214"16,0 0-101-16,0 0-2 15,0 0-51-15,0 0-39 16,0-31-23-16,0 43-20 16,-6 19-1-16,-4 11 30 15,4 5-1-15,-2 2-10 16,5-5 0-16,3-1-9 16,0-7-4-16,0-5-4 15,0-6-1-15,0-8 0 16,1-5-1-16,1-5-19 0,-1-1-50 15,-1-6-79 1,0 0-95-16,-1-13-180 0</inkml:trace>
  <inkml:trace contextRef="#ctx0" brushRef="#br0" timeOffset="163116.2935">11148 8686 750 0,'0'0'185'0,"0"0"-131"16,0 0 131-16,0 0-111 16,0 0-44-16,0 0-18 15,52-64-7-15,-49 64-5 16,-3 0-2-16,0 0-22 15,0 0-131-15,0 0-103 16,0 0-153-16</inkml:trace>
  <inkml:trace contextRef="#ctx0" brushRef="#br0" timeOffset="163788.4791">11535 8995 931 0,'0'0'5'0,"0"0"133"16,0 0-56-16,0 0-53 15,0 0-20-15,0 0 1 16,81 17 11-16,-61 20 2 16,5 3 1-16,-8-1 0 15,-1 1-10-15,-6-4-14 16,-10-3-1-16,0-6-1 16,0-8 1-16,0-9 1 15,0-4 6-15,-4-6 2 16,-2 0 10-16,-3-9-1 0,1-17-7 15,1-3-6-15,4-8-2 16,3-4-2-16,0 2 4 16,0 0-3-16,15 6-1 15,3 6 0-15,4 8 0 16,5 8-2-16,0 5 0 16,-2 6 2-16,5 3-2 15,-4 14-3-15,3 6 5 16,-3 4 2-16,-1 2-2 15,-1-2 0-15,-8 2-2 16,-4-2-3-16,-5 2-9 16,-4 1-76-16,-3-2-71 0,0-6-117 15,0-10-174-15</inkml:trace>
  <inkml:trace contextRef="#ctx0" brushRef="#br0" timeOffset="164070.0972">12220 8838 828 0,'0'0'161'16,"0"0"-99"-16,0 0 138 16,0 0-131-16,0 0-68 15,0 0 3-15,39 23 26 0,-26 19 0 16,1 11 3-1,-2-2-1-15,-6 0-14 0,1-3-6 16,-4-3-12-16,-3-2 1 16,0-2-2-16,0-7 1 15,-10-10-23-15,1-4-27 16,-3-14-61-16,-3-1-99 16,0-5-112-16,2-21-300 15</inkml:trace>
  <inkml:trace contextRef="#ctx0" brushRef="#br0" timeOffset="164523.2666">12077 9115 921 0,'0'0'3'16,"0"0"141"-16,0 0-18 15,0 0-96-15,0 0-21 16,0 0-2-16,104-53-2 15,-58 40-4-15,-1 0 1 16,1-1 3-16,-2 3 0 16,-1 2 1-16,-7 0 2 15,-3 2-3-15,-8 2-3 16,-5 0-2-16,-10 5 2 16,-7-3-2-16,-3 3-6 15,0 0-4-15,0 5-3 16,-16 10 13-16,0 4 10 0,5 5-4 15,-1-4-5-15,9 0 0 16,3 0 4-16,0-5-2 16,6 0 11-16,13-6-3 15,5-6 5-15,0-1 5 16,6-2-8-16,-3-2 4 16,1-12-2-16,-7-4-4 15,-3-6 13-15,-5-2 0 16,-2-4-5-16,-8 1-7 15,-3 4-7-15,0 5-5 16,-17 8-5-16,-18 11-5 16,-14 1-60-16,-10 0-181 0,-5 0-419 15</inkml:trace>
  <inkml:trace contextRef="#ctx0" brushRef="#br0" timeOffset="165523.6967">13467 8864 872 0,'0'0'7'15,"0"0"104"-15,0-73 11 16,1 64-51-16,2 5-48 15,7 4-23-15,3 4 1 16,5 22-1-16,6 13 39 16,-1 7-10-16,3 0 2 15,-5-2-12-15,3-1-6 16,-4-7-9-16,-1-6 1 16,-3-11-1-16,-6-4-4 15,-2-10 0-15,-4-2 3 16,-3-3-1-16,-1 0 6 15,4 0 5-15,-1-3 3 0,3-10 2 16,3-9-14-16,1-6-3 16,-4-4 0-16,1-9 1 15,0-2 0-15,0-6 4 16,-1-1-2-16,3 2 3 16,-3 4-7-16,1 9 6 15,1 11-1-15,-2 12-5 16,-6 7-4-16,3 5 0 15,3 0-17-15,4 11-65 16,0 12-21-16,6-1-54 0,-6 2-81 16,2-7-178-1</inkml:trace>
  <inkml:trace contextRef="#ctx0" brushRef="#br0" timeOffset="165992.4263">14231 8906 715 0,'0'0'125'0,"0"0"-48"16,0 0 89-16,0 0-81 16,0 0-17-16,0 0-39 15,-68-49-5-15,48 61-20 16,-3 12 0-16,7 3 8 16,3 2-6-16,7 0 4 15,6 0-1-15,0-4-7 16,19-1-2-16,-1-5 0 15,9-5 3-15,-3-6 7 16,-2-4-5-16,-4-4-3 16,0 0 1-16,-6 0 16 0,-2-9-12 15,-3-7 3-15,0-4 0 16,-7-7-1-16,0-4 0 16,0-3-8-16,0 3-1 15,-11 4-3-15,2 5-12 16,2 12-26-16,4 5-53 15,3 5-47-15,0 0-90 16,0 0-291-16</inkml:trace>
  <inkml:trace contextRef="#ctx0" brushRef="#br0" timeOffset="166289.3853">14510 8761 939 0,'0'0'7'15,"0"0"163"-15,0 0-11 16,0 0-84-16,0 0-72 16,0 0 4-16,0 21-7 15,12 18 30-15,-1 7 0 16,2 1-11-16,0-2-3 15,-1-2-6-15,-3-6-7 16,0-7-3-16,-3-3-3 0,-3-8-7 16,-3-6-42-1,0-3-65-15,0-4-73 0,0-6-96 16,0 0-180-16</inkml:trace>
  <inkml:trace contextRef="#ctx0" brushRef="#br0" timeOffset="166570.7804">14877 8712 881 0,'0'0'27'0,"0"0"174"16,0 0-127-16,0 0-37 15,0 0 26-15,0 0-6 16,58 53-10-16,-48-17-7 0,-3 6-6 15,0 1-10-15,-4 2 0 16,0-4-8-16,-3-5-11 16,0-5-1-16,0-5-1 15,0-6-1-15,0-6-2 16,0-4-13-16,0-1-32 16,0-6-41-16,-11 0-97 15,-5-3-83-15,-6-3-234 16</inkml:trace>
  <inkml:trace contextRef="#ctx0" brushRef="#br0" timeOffset="167978.4775">14737 8947 937 0,'0'0'3'0,"0"0"150"15,0 0-21-15,0 0-94 16,0 0-23-16,0 0-13 15,91-47 5-15,-51 41-3 16,1 2 3-16,4-2-1 16,0 2-6-16,2-2 0 15,2 4-2-15,-5-3 2 16,-1 2 0-16,-4 0-7 16,-3-1-25-16,-6 4 4 15,-11 0 10-15,-3-2 12 0,-6 0 6 16,-7 2 4-1,-3-1 7-15,0-1 9 0,0-1 5 16,-17 0-25-16,-8 3-1 16,-8 0 1-16,-3 0 4 15,-3 6 0-15,10 7 8 16,0 4 2-16,10 0-8 16,6 3 3-16,5-1 1 15,5-2-9-15,3-1-1 16,0-2 0-16,14-4 0 15,8 0 0-15,5-7 0 16,-1-3 5-16,6 0-5 0,-6 0-17 16,3-11-5-1,-6-6 1-15,-7 0 14 0,-1-5-4 16,-5-3 6-16,-2 2 4 16,-8-2 0-16,0 1 2 15,0 3 2-15,0 7 7 16,0 6 28-16,0 6 0 15,0 2-14-15,0 0-22 16,0 0-2-16,-3 10-14 16,-1 11 14-16,1 1 4 15,3 2 1-15,0-1 0 16,7-3 1-16,8-1-6 16,7-2 1-16,8-4-1 0,3-6 4 15,3-7-4 1,2 0-21-16,1 0-20 0,-3-12-7 15,-3-5-4-15,-8-4 36 16,-4-2 16-16,-6-3 3 16,-4-2-3-16,-6 0 4 15,-5 9-3-15,0 5 18 16,0 7 14-16,-13 7-22 16,-5 0-3-16,-6 10-4 15,-1 17 2-15,2 2-4 16,7 1 1-16,2-1-1 15,10 0-3-15,2-8 2 0,2-8-1 16,0-3 0 0,0-5-20-16,0-3-46 0,0-2-25 15,0 0 12-15,0-10 7 16,2-10-32-16,1 0 104 16,6-2 11-16,0-3 31 15,0 8 34-15,8 5-4 16,6 2-8-16,2 10-38 15,9 0 9-15,-2 16-2 16,1 15-9-16,-5 11 8 16,-2 11 25-16,-6 0-6 15,-3 1-12-15,-11-5 2 16,-3-1-23-16,-3-4-16 16,-6-7-2-16,-21-4 0 15,-3-11 4-15,2-12-2 0,-4-10-2 16,6 0-4-16,5-6-4 15,6-20-3-15,0-7-5 16,10-9 1-16,5-2 14 16,0 3-12-16,6 8 4 15,14 8 4-15,3 5 0 16,3 10 5-16,7 0-1 16,-1 3 2-16,3 1 1 15,4-1 4-15,-3 0-4 16,1 2 6-16,0-4-7 0,0-1 1 15,-2-2-2 1,-2-2 3-16,-11-2 0 0,-5-4 1 16,-4-2-1-16,-7-2-2 15,-6-5 0-15,0-1-1 16,0-2 1-16,-9 1 2 16,-8 7 5-16,4 9-7 15,-3 8 10-15,-4 7-6 16,-5 13-5-16,-2 20 0 15,2 10 0-15,6 10 4 16,14 2 1-16,5-4 6 16,4-9 1-16,22-5-4 15,3-7-6-15,13-10 5 0,1-8 1 16,8-6-8 0,-1-6-4-16,0 0 0 0,-3-11-29 15,-6-6-27-15,-7-3-70 16,-8-1-118-16,-17-8-220 15</inkml:trace>
  <inkml:trace contextRef="#ctx0" brushRef="#br0" timeOffset="168932.0908">17693 8757 776 0,'0'0'36'15,"0"0"110"-15,0 0 34 16,0 0-74-16,-84-42-43 16,57 42-34-16,1 7-18 15,4 12-3-15,5 5-7 16,11-2-1-16,6 2-1 15,0 0-1-15,0-2-5 16,18 5 5-16,6-5 2 16,2 3 3-16,4-3 0 0,-1 3 5 15,-3-1-8 1,-3-4-1-16,-11-3 0 0,-8-3-4 16,-4-8-6-16,-1 4 10 15,-21-4 1-15,-4-2 8 16,-11-1-1-16,2-3 3 15,0 0-2-15,5 0 1 16,3-10 6-16,5 0-9 16,4 1-6-16,3-5-3 15,4 7-42-15,7-3-58 0,4 0-89 16,0-2-125-16,25-2-283 16</inkml:trace>
  <inkml:trace contextRef="#ctx0" brushRef="#br0" timeOffset="169322.8491">18066 8811 905 0,'0'0'46'0,"0"0"78"16,0 0 11-16,0 0-61 0,0 0-49 15,0 0-19 1,-103 20 0-16,76 13 7 0,5 6 0 16,8 0-4-16,7-3-2 15,7-2 4-15,0-7-8 16,11-4-3-16,12-3 0 16,2-10 1-16,5-3 5 15,6-7 3-15,-9 0 6 16,3-12-10-16,-3-7 1 15,-4-7 4-15,0-5-5 16,-11-7 1-16,-6-2-5 16,-6 1 0-16,0 2-2 15,-6 11-2-15,-13 6-4 16,-4 14-27-16,-4 6-63 0,-1 2-123 16,-1 12-150-16,13-4-335 15</inkml:trace>
  <inkml:trace contextRef="#ctx0" brushRef="#br0" timeOffset="169838.9433">18410 8785 1090 0,'0'0'27'0,"0"0"100"16,0 0-49-16,0 0-77 15,0 0-1-15,0 0 0 16,-4 79 12-16,4-40 5 16,4 2-5-16,13-9-2 15,0-1-1-15,5-9-6 16,-3-6 0-16,1-8 0 15,-1-3-2-15,-3-5-1 16,-3 0 3-16,1-9 3 16,-2-11-6-16,-2-3-5 15,0-10 1-15,-3-4-6 0,-1-5 10 16,-3 0-1-16,0 1 3 16,-3 8 5-16,3 12 13 15,-2 5 3-15,3 13-9 16,-2 1 2-16,-1 2-16 15,5 3-4-15,6 16-3 16,5 10 7-16,1 5 2 16,3 2-1-16,-4-3-1 15,1-1 0-15,2-2 1 16,-8-6-1-16,-1-5-1 16,-8-3-46-16,-3-2-61 15,-6-3-81-15,-20-8-187 16,-4-3-337-16</inkml:trace>
  <inkml:trace contextRef="#ctx0" brushRef="#br0" timeOffset="170229.7184">18908 8707 977 0,'0'0'25'16,"0"0"32"-16,0 0 69 15,84 68-42-15,-51-25-10 16,-5 2-37-16,-1-5-5 16,-11 1-11-16,-7-9-18 0,-7-5-3 15,-2-8-1 1,0-2 1-16,-5-8 0 0,-2-4 6 16,2-5-2-16,1 0 2 15,-2 0 6-15,-1-11-5 16,-3-9-3-16,4-7 0 15,2-7-3-15,4-5 0 16,0-3 0-16,0-2-1 16,14-1-3-16,5 5 3 15,2 4 0-15,1 7 0 16,-1 8-1-16,-4 8 0 16,-6 10-17-16,1 3-37 15,5 0-70-15,-5 2-71 0,5 6-110 16,-1-4-118-1</inkml:trace>
  <inkml:trace contextRef="#ctx0" brushRef="#br0" timeOffset="170511.1494">19574 8663 781 0,'0'0'30'16,"0"0"197"-1,0 0-131-15,-102 19-32 0,70 17-28 16,2 4 12-16,9 7-11 16,6-2-3-16,10-4-12 15,5-5-11-15,0-4-11 16,0-8 3-16,12-5-3 15,8-9-26-15,-3-3-77 16,5-7-84-16,0 0-185 16</inkml:trace>
  <inkml:trace contextRef="#ctx0" brushRef="#br0" timeOffset="170901.8037">19709 8808 500 0,'0'0'422'16,"0"0"-371"-16,0 0 57 16,0 0-36-16,0 0 4 15,0 0-37-15,99 23 3 16,-68-23-15-16,0 0-8 16,-2 0-9-16,-10-6-4 15,-3-5 1-15,-3-4 3 16,-7 1-5-16,-3-6-3 15,-3-4-2-15,0-1 7 16,-3-1-3-16,-6 4 2 16,-8 5 3-16,4 8 9 0,-2 9-6 15,-6 0 0-15,-4 14-9 16,-8 20 8-16,4 5 0 16,9 3-1-16,4 3 2 15,15-4 3-15,1-4 1 16,8-4-9-16,15-4-1 15,15-7-2-15,12-5-4 16,14-9 2-16,10-5-4 16,5-3-28-16,-11-4-62 15,-3-17-136-15,-16-8-275 16</inkml:trace>
  <inkml:trace contextRef="#ctx0" brushRef="#br0" timeOffset="175230.9859">1866 12068 92 0,'0'0'213'0,"0"0"-146"16,0 0 29-16,-91-3-28 15,77 3-11-15,5 0 12 16,-1 0-7-16,4 0-3 16,0 0 9-16,-2 0-18 15,-2 0-13-15,1 0-18 16,3 0-2-16,3 0-4 16,3 0 2-16,0 0-7 15,6 0-8-15,36 0 0 16,29 0 28-16,25-7 14 15,20-7-21-15,14-5-10 16,3-1 6-16,7 1-3 16,-4 2-4-16,-5 3-5 0,-15 1-3 15,-8 4 0-15,-13 2-2 16,-10 0 2-16,-16 4-2 16,-14 0-3-16,-19 3-7 15,-11 0-35-15,-10 0-31 16,-9 0-35-16,-6 0-107 15,0 3-54-15</inkml:trace>
  <inkml:trace contextRef="#ctx0" brushRef="#br0" timeOffset="175778.3739">2291 12405 86 0,'0'0'438'0,"0"0"-438"16,0 0 98-16,0 0-17 15,0 0-20-15,-84 0-4 16,68 0-14-16,8 0-7 15,-1 0 6-15,6 0 11 16,3 0-15-16,0 0-4 16,9 0-18-16,24-4-8 15,19-9 19-15,11 0 4 16,13-1-13-16,0 1-2 0,-4 4-13 16,-5-4 4-16,-12 3-2 15,-9 4-3-15,-16-2-2 16,-12 5 0-16,-10 3 0 15,-8 0-14-15,0 0-63 16,0 0-35-16,-17 13-47 16,1 1-63-16,-2-1-188 15</inkml:trace>
  <inkml:trace contextRef="#ctx0" brushRef="#br0" timeOffset="176075.2388">2589 12405 589 0,'0'0'86'0,"0"0"79"0,0 0-46 16,0 0-11-16,0 0-13 16,0 0-26-16,-40-22-12 15,40 22-15-15,0 0-19 16,0 0-8-16,0 2-4 16,-2 18-9-16,-1 13 18 15,-1 10 24-15,-2 9-17 16,0 8-10-16,0 3-3 15,0 3-6-15,3-6-4 16,-2-8-3-16,2-12-1 16,-1-9 0-16,1-9 0 15,3-7 0-15,-1-7-3 0,1-5-25 16,0-2-38 0,0-1-66-16,-2-7-49 0,-4-20-284 15</inkml:trace>
  <inkml:trace contextRef="#ctx0" brushRef="#br0" timeOffset="176903.8239">2321 11060 429 0,'0'0'71'0,"0"0"65"16,0 0 7-16,0 0-26 15,0 0-41-15,0 0-21 16,-23-10-20-16,23 10-15 16,0 0-14-16,0 0-1 15,0 0 0-15,0 7 0 16,0 12 15-16,0 9 11 15,0 8-1-15,0 6 0 0,0 11-2 16,0 1-3-16,6 4 3 16,0 5-16-16,0 3 9 15,3 4-9-15,0-1-2 16,0-8-2-16,3-2-4 16,-3-9 6-16,0-6-5 15,-3-4 7-15,1-9-11 16,-4-5 4-16,3 0-1 15,-3-9-1-15,-3-5 1 16,3-2-3-16,-1-3 0 16,-1-4 1-16,1 1 1 15,-2-4-2-15,0 0 4 0,0 0 1 16,0 3-2 0,0-3 2-16,0 0 1 0,0 0-4 15,0 0-3-15,0 0-3 16,1 0 0-16,-1 0-15 15,0 0-5-15,0 0-6 16,0 3-18-16,0-3-40 16,0 4-63-16,0-1-75 15,0-3-166-15</inkml:trace>
  <inkml:trace contextRef="#ctx0" brushRef="#br0" timeOffset="178185.6751">1263 12447 135 0,'0'0'237'0,"0"0"-174"16,0 0 26-16,0 0-13 15,0 0 6-15,0 0-24 16,-37-30-1-16,29 25 6 16,-1 1-3-16,-4-2-1 15,-2-1-10-15,0 4 3 16,-3 3-9-16,-3 0-9 0,3 0-13 15,-1 0-10 1,4 0-2-16,2 16-3 0,-1 4-5 16,1 10 8-16,5-1 4 15,7 0 1-15,1-2-10 16,0-6 8-16,4-5-9 16,10-3-3-16,5-3 0 15,5-4 4-15,0-6 6 16,-3 0-5-16,6 0 0 15,-5-2 5-15,0-9-8 16,-5-2 4-16,-1-3-3 16,-4-1-3-16,-4-3-9 15,-3-2 1-15,-3 1 2 16,-2-2-2-16,0 0 2 0,0-1 5 16,-6 8 1-16,2 0 4 15,2 9 2-15,1 4-4 16,1 3 5-16,0 0-7 15,0 0-7-15,0 8-13 16,3 17 15-16,10 8 5 16,-4 3 19-16,-3 1-5 15,4-1 1-15,-7 1 3 16,-1 1-1-16,-2-4-6 16,0 0-3-16,0-6 0 15,-12-3 0-15,0-6 0 16,-3-2 8-16,-3-2-10 15,-3-4-2-15,-1-1-2 0,1-4 4 16,0-3-2-16,-1-3-1 16,5 0 1-16,1 0-4 15,4 0 0-15,2-9 0 16,4-2-49-16,4-5-94 16,2 0-138-16,0-1-334 15</inkml:trace>
  <inkml:trace contextRef="#ctx0" brushRef="#br0" timeOffset="179077.7716">1454 12573 812 0,'0'0'24'16,"0"0"133"-16,0 0-36 15,0 0-38-15,0 0-47 0,0 0-10 16,0 0-16-1,-8-65-7-15,19 80-2 0,5 9 18 16,-2 5 11-16,1 2 0 16,-2 1-15-16,2 0 1 15,0-5-5-15,-6-3-8 16,1-3 1-16,-1-9-3 16,-3-5 2-16,-3-4-2 15,-1-3 2-15,-2 0 4 16,1 0 9-16,-1-7 15 15,2-13-2-15,-2-6-25 16,1-7-2-16,-1-1 5 0,0-4-2 16,0 4-5-16,0-2 0 15,2 10-2 1,1 4-11-16,4 8-14 0,5 0-42 16,4 8-96-16,1 1-118 15,1 2-143-15</inkml:trace>
  <inkml:trace contextRef="#ctx0" brushRef="#br0" timeOffset="181329.0363">2312 11100 427 0,'0'0'0'0,"0"0"88"15,0 0-17-15,0 0 15 16,0 0-29-16,0 0-13 16,0 0 10-16,-17-33-12 15,13 33-4-15,1 0-7 16,0 0 4-16,-3 0-5 15,-2 0-7-15,-2 0 5 16,1 0-6-16,6 0-5 16,0 0-1-16,3 0 5 15,0 0-8-15,0 0-13 16,0 0-8-16,9 0 7 16,18 0 1-16,10 0 0 0,17 0 17 15,13 0-4 1,12 0-11-16,15 0 4 0,9-7-2 15,12 0 0-15,17-2 4 16,1 0-7-16,9 1-2 16,0-1 0-16,-8-1-2 15,-15 3 3-15,-16 0 0 16,-21-2-2-16,-21 2 2 16,-19 1 0-16,-12-2 0 15,-17 2 4-15,-7 3-1 16,-6 0 6-16,0-5-2 15,0 3 4-15,0 1 6 16,0-3-7-16,0 4-6 0,0 0 0 16,0 3-7-1,0 0 3-15,0 0-6 0,0 0 1 16,0 0-5-16,0 9-5 16,0 15 3-16,6 5 12 15,5 5 0-15,2 2 2 16,4 3-1-16,2 0 0 15,0-3 0-15,4-2 1 16,-1-4-2-16,-1-2 0 16,-6-9 0-16,-2-2 0 15,-2-6 0-15,-7-4 2 16,-2-6-2-16,1-1 1 0,-3 0 3 16,0 0 7-1,0-1 3-15,0-15-2 0,0-5-11 16,0-7 2-16,0-3-2 15,0-5-1-15,0 0 0 16,0 0 0-16,3-1 0 16,1 1 0-16,2 7-5 15,3 2 1-15,0 7 4 16,3 6 0-16,-3 5 4 16,-3-1-4-16,0 7 0 15,-2 3 0-15,-1 0 0 16,0 0-6-16,3 0-2 15,2 17 3-15,2 8 5 16,2 2 6-16,0 4 0 16,3-2-3-16,3 1 3 0,1-2-2 15,2-4-1-15,3-4-1 16,-6-3-1-16,-2-1-1 16,-1-5 4-16,-3-1-4 15,-3-5 0-15,-3-1 0 16,0-1 1-16,-3-3 0 15,3 0-1-15,-6 0 1 16,1 0 0-16,1 0 2 16,-2 0 4-16,1 0 1 15,4-3-3-15,-2-7 1 16,3-7-3-16,3-3-1 16,1-6-2-16,-1 2 0 0,2-5-2 15,-1 6 2-15,2 3 0 16,1 0-3-16,-2 7 1 15,-2 1 0-15,-3 5 0 16,1 3 2-16,-1 2 0 16,0-1-6-16,2 3-1 15,5 0 5-15,5 0 1 16,9 0-2-16,9 0 2 16,13 0-1-16,12 0 2 15,5-4 3-15,5 0-3 16,1 0 0-16,-5 2 2 15,-3 2-2-15,-10 0 1 16,-12 0 1-16,-11 0-2 0,-9 0 2 16,-7-3 3-16,-6-1-5 15,-6 4 5-15,-3 0-1 16,0 0-4-16,0 0-12 16,0 0-97-16,-19-1-118 15,-14-11-417-15</inkml:trace>
  <inkml:trace contextRef="#ctx0" brushRef="#br0" timeOffset="182173.4459">4163 10224 575 0,'0'0'12'0,"0"0"141"16,0 0-13-16,0 0-63 15,0 0-32-15,0 0-37 16,16-59 6-16,8 48-6 16,0 3 0-16,6 1 2 15,-5 7 8-15,5 0-4 16,-5 0-8-16,-1 17-6 16,-6 5-3-16,-2 5 0 0,-11 3 2 15,-5 3 1-15,0 0 0 16,-21 4 6-16,0-6-5 15,0-3 1-15,-1-6 1 16,8-8-3-16,4-8 3 16,4-1 4-16,3-2-3 15,3-3 4-15,0 0 0 16,0 0-8-16,6-3-9 16,15-9-7-16,4-1 16 15,8 7 1-15,-3-1 0 16,1 7-1-16,-1 0-4 0,-6 16 2 15,-6 1 1 1,-8 0 1-16,-7 3 0 0,-3-3 3 16,0 2 10-16,-16 1 23 15,-8-1 9-15,-4-2 1 16,-5 0-8-16,0-5-7 16,-4 0 19-16,1-3-18 15,3-3-7-15,3-2-4 16,8-4 2-16,7 0-7 15,0 0-4-15,9 0-9 16,3 0-2-16,0 0 0 16,0 0-1-16,3 0-26 15,-4 0-70-15,-4 0-202 16,-4 0-354-16</inkml:trace>
  <inkml:trace contextRef="#ctx0" brushRef="#br0" timeOffset="184567.7508">5299 10989 282 0,'0'0'19'0,"0"0"44"15,0 0 15-15,0 0-29 16,0 0-12-16,0 0 3 16,0 0 7-16,0 0 19 15,0 0 11-15,0 0 0 16,0 0-14-16,0 0-15 16,0 0-12-16,0 0-16 15,0 0-18-15,0 0 0 16,11 0-4-16,11 5 3 15,11-2-1-15,10-3 8 0,14 0-1 16,16 0 7-16,12-11-1 16,6-3-7-16,6-3-3 15,-2 1-2-15,-4-1-2 16,-13 0 1-16,-12 4 0 16,-19 6 0-16,-17 2 0 15,-12 0 0-15,-9 2 0 16,-6 3-1-16,-3 0-2 15,3-1 3-15,-3-1 1 16,3 2-1-16,0 0-11 16,3 0 0-16,-3 0 7 15,4 0-7-15,-4 0 8 16,2 0-2-16,-2 0 5 16,-3 0 4-16,3 0-4 15,0 0 2-15,0 0-4 0,4 3 0 16,2 13 2-16,3 5 2 15,3 9 10-15,0 3-2 16,7 0 2-16,-1-1-1 16,3 4 4-16,0-5-3 15,0-1-7-15,-2-4-5 16,-7-6 0-16,0-4 2 16,-6-6 0-16,-3-6-1 15,-6-4-1-15,0 0 3 16,0 0 4-16,0 0 10 15,0-8 4-15,0-12-18 16,0 1-3-16,0-4 1 0,0-3-1 16,0-1 0-16,0-3-1 15,0 1 1-15,0-1 0 16,0 4 1-16,0-2-1 16,0 9-1-16,6-1 0 15,1 7 0-15,-1 3 1 16,2 8 0-16,1 2 3 15,1 0-3-15,2 2-1 16,3 15 1-16,0 6 3 16,4 7 5-16,-2-1-3 15,2 4 5-15,-4 0 0 16,6-4 0-16,1 2-4 16,-1-2 7-16,3 0-8 0,0-2 4 15,-5-7-4-15,1 0-2 16,-1-6 1-16,-7-5-3 15,0-4-1-15,-9-3 0 16,0-2 0-16,3 0 4 16,0 0 10-16,1-13-4 15,2-1-7-15,0-6-2 16,-4-2-1-16,2 0-3 16,-7-6 3-16,3 2 0 15,-3-1-4-15,3 1 3 16,-3 5-2-16,0 1-3 15,3 5 0-15,0 2 3 0,0 7 1 16,3-2-6-16,6 5-10 16,3 3 12-16,7 0 4 15,11 0 1-15,9 0 1 16,7 0-1-16,12 0 1 16,8 0 0-16,10 0 0 15,1-6 0-15,-2-2 0 16,1 1-3-16,-6 2 3 0,-7 1 2 15,-11 3-1-15,-13-2 2 16,-10 1-2-16,-18-1 4 0,-8 3 0 16,-3 0 5-16,-3 0-8 15,0 0-2-15,0 0-47 16,-15 0-128-16,-12-4-203 16</inkml:trace>
  <inkml:trace contextRef="#ctx0" brushRef="#br0" timeOffset="185532.2506">6731 10265 417 0,'0'0'11'0,"0"0"92"15,0 0-14-15,0 0 7 16,0 0-43-16,0 0 8 16,-3-43-9-16,3 36 1 15,0-1-5-15,3-1-25 0,6 1-1 16,6-4-16-16,3 2-5 15,9 1 3-15,1-1 0 16,2 5-1-16,0 5-2 16,1 0 5-16,-7 7-3 15,1 10-1-15,-8 8-1 16,-8 0-1-16,-9 1-1 16,0 4-1-16,0 3 4 15,-18-2 5-15,-3 0-7 16,-1-3 5-16,-1-6 7 0,4-8 3 15,8-8 2 1,4-3-3-16,4-3-8 0,3 0 4 16,0 0-5-16,3 0-5 15,12-9-1-15,7-7 1 16,8 2 0-16,-2 0 0 16,-2 5-2-16,1 9 2 15,-2 0 0-15,-1 6-3 16,-9 13-1-16,-2-1 4 31,-7-2 0-31,-6 4 0 16,0-1 7-16,-3-2 5 15,-13 7 29-15,-5-8-6 16,-3 0-5-16,-3-5 0 0,5-1 3 0,-1-3-5 16,-2-4-5-16,-2-3-3 0,-1 0-5 15,1 0-2-15,2 0-2 31,5 0-8-31,7 0-1 16,1-4-2-16,0 1-1 0,6 0-6 16,3 3-31-16,3 0-85 15,0 0-148-15,-3 0-251 16</inkml:trace>
  <inkml:trace contextRef="#ctx0" brushRef="#br0" timeOffset="187627.3454">7780 10994 79 0,'0'0'257'16,"0"0"-248"-16,0 0 67 15,0 0 1-15,0 0-20 16,0 0-6-16,0 0-14 0,-9-13 5 16,9 10-2-16,0 3 8 15,0 0 7-15,0 0-20 16,0 0-17-16,-3 0 0 15,3 0-2-15,0 0-1 16,-3 0 6-16,0-1 7 16,0 1-11-16,-3-2-7 15,3 2-4-15,0-3 1 16,3 3 9-16,0 0 7 16,0 0-5-16,0 0 0 15,0 0-13-15,0-4-4 16,0 4 2-16,0 0 0 15,12-4 4-15,6 1 14 0,12 0-18 16,11 2 6 0,12-1-7-16,11-1 5 0,18-1-1 15,6 0-1-15,3 4-3 16,3-2-2-16,-6-1-3 16,-8-5 3-16,-8 2 1 15,-14-5-1-15,-13 2 0 16,-12 1 0-16,-8-1 3 15,-7 1 5-15,-9 3 20 16,-6 1 7-16,0-2-2 16,0 4-4-16,-3 2-13 15,0 0-8-15,0 0-6 0,0 0-2 16,0 0-2 0,0 0 1-16,0 0-3 0,4 0 2 15,-4 0 2-15,0 0-1 16,0 0 1-16,0 0-1 15,0 0-1-15,0 0 0 16,0 0 0-16,0 0 0 16,3 0-7-16,0 2 7 15,5 11 1-15,-2 1 2 16,0 5-1-16,1 1 7 16,2 6-1-16,-3-2-3 15,2 6 8-15,-1-1 3 16,-1 4 2-16,0 1 2 0,0 2-5 15,0 3 3-15,1-2-7 16,0 1-4-16,3-3 3 16,-4 0 0-16,4-1-2 15,-4-2 1-15,3 0 4 16,-5-3 2-16,4 0-7 16,-2-2 3-16,0 2-1 15,0-3-2-15,0 1-3 16,1-1 2-16,-1 0-3 15,-1 1-1-15,1-2 0 16,-3-3 0-16,0-3 0 16,-3 1 1-16,4-3 0 0,-4-1 0 15,0-2 1 1,0 1 1-16,3 2 2 0,0-3-5 16,-3 2 2-16,3-2 1 15,-3 2-3-15,3-3-1 16,-3-3 0-16,3 4 1 15,-3-5-1-15,3-4 1 16,0 0-1-16,-3-1 1 16,0-1-1-16,3 0 1 15,-3-1-1-15,0 0 0 16,3 4 1-16,0-2 0 16,-3 1 0-16,0 0-2 15,3 0 1-15,-3 0 0 16,0-3-3-16,0 1-21 15,0-3-32-15,0 0-100 0,3 0-95 16,-3-10-138-16</inkml:trace>
  <inkml:trace contextRef="#ctx0" brushRef="#br0" timeOffset="191856.3233">9158 12001 600 0,'0'0'21'0,"0"0"96"16,0 0-55-16,0 0-6 15,0 0-28-15,0 0-11 16,0 0 2-16,-82-25 1 15,66 21-1-15,-1 1 8 16,-8-4 11-16,1 1-3 16,-4 2 3-16,-2-1 3 15,-3 2-17-15,-1 1-3 16,1 2-2-16,-3 0-7 16,0 0 4-16,2 10-8 15,0 7-2-15,1 3 0 0,2 6-1 16,4 4 5-16,4 3-4 15,1-1-5-15,3 1 6 16,5 0-3-16,1 1 2 16,4 2 1-16,0-3-2 15,4 3 4-15,2 0 0 16,0 1 6-16,3 0-6 16,0-1 2-16,3 0 1 15,14-3-6-15,-1 4 4 16,7 1-2-16,-1-1-1 15,8 0 0-15,-2-4 0 16,5-4-3-16,0-2-3 16,7-4 2-16,2 0 0 15,1 0 0-15,0-3-3 16,-4-3 1-16,0-3 4 0,-6-5-5 16,4-1 2-16,-3-5 1 15,2-3-2-15,0 0 2 16,-3 0-1-16,-2-8 0 15,-1-4-1-15,-3-5 1 16,-2-4-1-16,-1-2 2 16,-3-3-1-16,-2-4 0 15,5-6-1-15,-2-1 0 16,1 1 0-16,-4-1-1 16,-1-1 1-16,-6 1 0 15,-3 1 0-15,-6-1 2 16,0 1 2-16,-3 0 0 0,0-1 1 15,0 1 3-15,-9 0-4 16,0-3-2-16,0 3 2 16,-6-5-2-16,-4 2 1 15,-2 2-1-15,-6 1 2 16,0 3-3-16,-4 6-2 16,-8 5-2-16,-1 11-1 15,-8 11-2-15,-4 0-9 16,-3 21-70-16,4 11-115 15,1 1-189-15,15-9-435 16</inkml:trace>
  <inkml:trace contextRef="#ctx0" brushRef="#br0" timeOffset="192356.3782">8979 12293 824 0,'0'0'5'0,"0"0"58"15,0 0 63-15,0 0-2 16,-27-72-52-16,27 72-32 15,0 2-37-15,0 18-2 16,8 13 16-16,1 10 18 0,-2-1-4 16,-4 2-3-16,0-5-15 15,-3-2-3-15,0-2-5 16,0-4-4-16,0-2 2 16,0-2-3-1,0-8-2-15,0-4-31 0,-3-7-81 16,3-8-65-16,0 0-84 15,0-13-25-15</inkml:trace>
  <inkml:trace contextRef="#ctx0" brushRef="#br0" timeOffset="192731.6309">8949 12255 692 0,'0'0'4'15,"0"0"169"-15,0 0-107 16,0 0-30-16,0 0-9 16,-101 103-8-16,83-69-4 15,-3-4 0-15,6-5 9 16,2-5-13-16,4-10-2 16,4-6-2-16,5-1-2 15,0-3-1-15,0 0 11 16,0-4-2-16,5-15-2 15,7-4-7-15,7-7-4 16,-1-7 1-16,0-2 1 16,4 0-1-16,-1 3 0 15,0 6-1-15,3 12-2 0,-2 7 1 16,2 11-3-16,0 0 4 16,3 15 3-16,0 9-3 15,-2 5 0-15,-1 1-1 16,-3 3-4-16,0-4-153 15,-8-9-200-15</inkml:trace>
  <inkml:trace contextRef="#ctx0" brushRef="#br0" timeOffset="193481.9413">9674 12269 680 0,'0'0'16'0,"0"0"139"0,0 0-44 15,0 0-30 1,15-76-33-16,6 67-18 0,-3 4-5 15,3 2-13-15,-2 3-2 16,-4 0-5-16,0 17 5 16,-3 8 3-16,-6 3 15 15,-3 2-4-15,-3 4-10 16,-3 2-8-16,-18 1-3 16,-6-3 5-16,-5 4-7 15,3-9 2-15,5-7-2 16,8-5 4-16,7-7-4 15,6-6 2-15,3-4-1 16,0 3-1-16,0-3 0 16,0 0-1-16,12 0 1 15,7 0 2-15,11 0-1 0,0-3-1 16,4-6 0-16,2-3-2 16,1 0-19-16,-1-1-44 15,-4 2-33-15,-3-2-77 16,-5-3-122-16,-9-4-118 15</inkml:trace>
  <inkml:trace contextRef="#ctx0" brushRef="#br0" timeOffset="193966.8553">10080 12201 709 0,'0'0'5'0,"0"0"144"16,0 0-54-16,0 0-78 15,0 0 76-15,0 84-38 16,0-44-2-16,0-4 1 16,0 0-21-16,-3-2-14 15,-3-4-4-15,0-7-1 16,0-7-12-16,3-10 3 16,3-1-3-16,0-5 1 15,0 0 9-15,0 0 3 16,0-20 17-16,0-4-29 0,0-9-2 15,0-6 0 1,0-2 3-16,0-11-3 16,0 0 0-16,4 0 0 0,10 8-1 15,1 7 1-15,-2 14 3 16,-2 9 1-16,-2 9 5 16,1 5-9-16,2 0 0 15,3 19-1-15,0 10 1 16,-2 8 3-16,0 4 4 15,0 1-5-15,0-3 9 16,-1-2-10-16,0-5 0 16,-6 0-1-16,0-7 0 15,0-8-1-15,-3-1 0 0,0-2-1 16,-3-8-1 0,0 5-11-16,0-6-40 0,-3-1-72 15,-12-1-103-15,-6-3-114 16,-1 0-294-16</inkml:trace>
  <inkml:trace contextRef="#ctx0" brushRef="#br0" timeOffset="194154.348">10110 12372 551 0,'0'0'277'16,"0"0"-245"-16,0 0 99 15,0 0-62-15,0 0-36 16,0 0-7-16,110-36-15 15,-74 32-7-15,-4 4-4 16,0 0-28-16,-20-6-180 0,-12-4-537 16</inkml:trace>
  <inkml:trace contextRef="#ctx0" brushRef="#br0" timeOffset="208768.8559">8748 10905 381 0,'0'0'6'16,"0"0"-6"-16,0 0 29 15,0 0 18-15,0 0-29 16,0 0-14-16,0 0-1 16,-3-25 5-16,3 25 12 15,0 0 4-15,0 0 3 16,0 0 12-16,0 0-2 16,0 0-3-16,0 0-7 15,0 0-4-15,0 0-4 16,0 0-12-16,0 0 0 15,0 0-6-15,0 0 3 16,0 0 8-16,0 0-8 0,0 0 6 16,0 0 2-16,0 0-3 15,3 5 12-15,13-1-1 16,7-1 16-16,14 2 0 16,11 0-3-16,10-2-12 15,9 1-7-15,6 1-4 16,8 0-5-16,7 1-1 15,6 0-1-15,1 2-3 16,-1-3 1-16,-6 6-1 16,-4-8-1-16,-1 3 1 15,5 2-2-15,-3-3 2 16,3-1 1-16,-4 0-1 16,1 0 1-16,-8-1 0 0,1 2-1 15,-9-4 0-15,2 4 1 16,-2 0 1-16,-2 4-1 15,-2-3-1-15,-5 1-1 16,-6 0-1-16,-11 0 2 16,-4-1 0-16,-8-2-1 15,-1-1 1-15,-3-3 0 16,-5 3 2-16,-1-3-2 16,3 0 1-16,-4 0 0 15,-1 0 0-15,-3 0-2 0,-3 0 2 16,1 0 0-1,-5 0-1-15,0 0-2 0,1 0 2 16,1 0 0-16,-2 0 0 16,1 0 0-16,2 0 0 15,3 0 1-15,0 0-1 16,1 0 0-16,1 0 1 16,-7 0-1-16,-4 0 5 15,-3 0-1-15,-3 0 16 16,0 0 7-16,0 0 4 15,0 0-4-15,0 0-5 16,0 0-4-16,0 0-3 16,0 0 0-16,0 0-7 15,0 0-1-15,0 0 1 16,0 0-8-16,0 4-1 0,0 6 1 16,0 9 11-16,0 7 6 15,-6 6 2-15,-1-1 2 16,-2 9-5-16,-2 3 8 15,1 3-12-15,-2 7 4 16,3 0-4-16,-3 3-4 16,3 0 3-16,0-3 4 15,3-3-2-15,-1-1 5 16,4 5-13-16,3-2-3 16,-3 1 9-16,0 5-5 15,3-1-5-15,0-1 3 16,0 1 3-16,0-4 0 0,0-1 1 15,0-2-3-15,0-1 1 16,0-2-5-16,0-5 3 16,0-1 3-16,0-2-6 15,0 4 8-15,0 3-3 16,0 0-1-16,0 4-2 16,3-3 0-16,-3-2-1 15,0-5 2-15,0-1-2 16,0-6-2-16,0 1 1 15,0-1 2-15,0 0-1 16,0 1-1-16,-3 2 0 16,-1-3 1-16,1-1 3 15,2 4-5-15,-2-3 6 0,0-3-1 16,-1 2-3-16,4-5 3 16,-3 1-2-16,3-2-1 15,-3 1 3-15,0-2-5 16,3-1 3-16,-3-2-1 15,3 2-2-15,-3-4 1 16,3 3 0-16,0 2 0 16,0-3 1-16,0 0-2 15,0 1 1-15,0-3 1 16,0 4-2-16,0-5 0 16,0 4 0-16,-3 0 1 15,3-3-1-15,0 6 1 0,0-2 3 16,0-2-1-16,0 2-2 15,0-11 0-15,0 0 0 16,0-2 0-16,0-5-1 16,0-3 2-16,0 0-1 15,0-3 0-15,0 0-1 16,0 0 1-16,0 0 0 16,0 0 0-16,0 0 1 15,0 0-2-15,0 0-1 16,0 0-8-16,-3 0-18 15,-3 0-20-15,0-12-39 16,3-16-209-16,-3-11-435 16</inkml:trace>
  <inkml:trace contextRef="#ctx0" brushRef="#br0" timeOffset="212568.5331">2594 12392 117 0,'0'0'83'0,"0"0"-13"16,0 0 35-16,0 0-19 0,0 0-33 15,0 0-5 1,0 0 4-16,4-4 1 0,-4 4 3 15,0 0-15-15,0 0-8 16,0 0-3-16,0 0-9 16,0 0 6-16,0 0-1 15,0 0-1-15,0 0-6 16,0 0 4-16,0 0-7 16,0 0-7-16,0 0 3 15,0 0-4-15,-2 0 3 16,2 0-3-16,0 0-3 15,0 0-5-15,0 3 0 16,0 11 0-16,0 3 3 0,-2 2 5 16,2 1-4-1,-2 3-2-15,-1-1 6 16,0 5-2-16,-3 4 10 0,0 1-6 16,3 4-1-16,3 0 3 15,0 5-8-15,0-4-2 16,0-3 8-16,0 0-9 15,3-4-1-15,0 2 5 16,5 0-4-16,-4-1-1 16,-2 3 4-16,-1 2-1 15,-1 1 0-15,0-2 0 16,0-4 0-16,0 2-1 0,0-7 3 16,0 1-4-16,0-2 6 15,0-4-6-15,0 3 0 16,0-5 2-16,0 1 1 15,0-1-2-15,0 1 0 16,0 0 1-16,0 3-2 16,0 4 3-16,0-1-4 15,0 1 4-15,0-5-2 16,0 1 4-16,-1-3-3 16,-2 0-2-16,-2-6 2 15,2-2-1-15,0 1 1 16,-3-3-2-16,6-4 3 15,-3 2-4-15,-1-1 3 16,4-5 0-16,-3 1-3 16,3 1 1-16,0-3-1 0,0-1 0 15,0 3 0-15,0 0 0 16,0-3 2-16,0 0-2 16,0 3 0-16,0-3 1 15,0 0 0-15,0 0-1 16,0 0 2-16,-3 0-2 15,3 0 0-15,0 3-2 16,0 4 2-16,0-3 0 16,0-2 0-16,0 2 0 15,0 0 2-15,0 2-2 16,0-3 0-16,10 5 0 16,2-3 4-16,9-4 0 0,7 5 2 15,5-6 1-15,6 3-2 16,6-1-5-16,4 1 1 15,3-1-1-15,-1-2 1 16,7 3 0-16,0-2 0 16,-1 5 2-16,1-1-3 15,0 0-2-15,2-1 2 16,4 1-1-16,5-2 3 16,2 2-2-16,4-5 0 15,-5 3 0-15,0-3 1 16,-9 2 0-16,-1-2 0 15,-2 4-1-15,-4-1 3 16,4 1 0-16,-3-4 1 0,3 3-1 16,-1 0-2-16,-2 0 0 15,6-2 1-15,0 2 0 16,2-3-1-16,-5 0 1 16,2 0-2-16,-5 0 2 15,-1 0 5-15,7 0 1 16,2 0-4-16,2-3-3 15,2-1 4-15,-1 1-5 16,-2 0 2-16,2-1 0 16,-2 1 0-16,-4 3 2 15,-5-4 1-15,0 2 0 16,-3-1 0-16,-1-2 1 0,-2 2 0 16,3 3 0-16,2 0 0 15,1 0-4-15,-1 0 1 16,1 0-3-16,-3 0-1 15,-1 0 1-15,1 0 0 16,3-2 1-16,2-1-1 16,1-1 1-16,-1 1 1 15,3 1-2-15,-2-1 0 16,3 1 0-16,-6 2 0 16,3 0 2-16,-1-3-2 15,-2 3 2-15,3-3-1 16,-4-1 3-16,-2 2-4 15,-1-1 3-15,1 1 1 0,-1-1 1 16,4 0-3-16,0 3 3 16,-3-4-5-16,-1 2 0 15,-6 2 0-15,-2-7 2 16,0 6-1-16,2-5 1 16,1 4-1-16,2 1 0 15,4-2-1-15,-2-1 0 16,-1 4 1-16,0 0-1 15,-1 0 1-15,-5 0-1 16,-1 0 1-16,0 0-1 16,-1 0 0-16,-2 0 1 15,0 0 0-15,-2 0 0 0,-1 0 0 16,-2 0-1-16,-1 0 0 16,3 0 4-16,0 0-3 15,4 0 0-15,-3 0 1 16,-1 0-2-16,0 0 3 15,0 0-3-15,-1 0 0 16,1 0 0-16,-3 4 4 16,3-1-1-16,-2-3-2 15,2 1-1-15,1-1 1 32,5 0 4-32,3 2-3 15,4-2 5-15,0 3 3 16,-1 0-4-16,-2 2-6 15,-4-2 4-15,-3-1-2 0,1-2-1 16,-5 0 0-16,3 1 1 16,-2-1-1-16,1 3 1 15,-7-3-1-15,1 0 0 16,-5 3 0-16,2-3 1 16,-1 0-1-16,3 0 0 15,-2 0 1-15,5 0-1 16,0 0 0-16,1-3-1 15,3 0 0-15,-4 0 0 16,3-4 1-16,3 3-1 16,-2 1 2-16,6 0-2 15,-4 0 2-15,0-2-1 0,-2 2 1 16,2 1-1-16,-2 2-1 16,-1-3 1-16,4 3-3 15,2 0 3-15,-6-1-1 16,7 1 0-16,-8 0 0 15,3 0 0-15,-2 0 0 16,0 0 1-16,1 0-1 16,-3 0 1-16,-1 0-1 15,-3 0 0-15,1 0 1 16,-1 0-1-16,3 1 0 16,-2-1 0-16,2 3 1 15,0-3 0-15,0 0 0 16,-5 0 2-16,2 0-2 15,-1 0-1-15,0 0 2 16,1 0-1-16,-2 0 3 0,2 0-1 16,0 0 0-16,1 0 3 15,5 0 1-15,-6 0-5 16,1 0 1-16,-1 0-2 16,-6 0-1-16,1 0 2 15,-5 0-2-15,-1 0 0 16,0 0 0-16,-2 0-1 15,-1 0 3-15,0 0-3 16,4 0 1-16,-5 0 0 16,3 0 1-16,-2 0-1 15,-4-3 0-15,-3 3 4 16,3 0-4-16,-3 0 0 0,0 0 1 16,-3-4 0-16,1 4-1 15,0 0-1-15,0 0 1 16,-1 0 1-16,1 0-1 15,-1 0 0-15,0 0 0 16,-3 0 2-16,3-4-2 16,-3 4 1-16,3 0-1 15,-3 0 1-15,0 0 2 16,0 0-2-16,0 0 0 16,0 0-1-16,0 0 1 15,3 0 0-15,1 0 0 16,0 0 4-16,6 0 4 15,-3 0-6-15,-4 0 1 0,0 0-2 16,-3 0-1 0,0 0-1-16,-3 0 3 0,0 0-2 15,0 0-1-15,0 0-1 16,0 0-14-16,-15-3-64 16,-4 0-124-16,1-3-125 15,12-2-309-15</inkml:trace>
  <inkml:trace contextRef="#ctx0" brushRef="#br0" timeOffset="213979.3683">9027 12963 87 0,'0'0'13'16,"0"0"36"-16,0 0 2 16,0 0-21-16,0 0 28 15,0 0 17-15,3 0 2 16,-3 0-24-16,0 0-1 16,0 0 6-16,0 0-15 15,0 0-12-15,0 0 3 16,0 0 8-16,0-4-9 15,0 4-6-15,0 0 3 16,0-3-1-16,0 1-1 16,0 1 8-16,0-2 3 15,0 3-1-15,0 0-12 0,0 0 3 16,0 0-1-16,0 0-1 16,0-3-1-16,0 3 1 15,0 0 1-15,0-3-3 16,0 1 5-16,0 2-1 15,0 0-11-15,0 0 1 16,0 0-10-16,0 0 0 16,0 0-5-16,0 0 2 15,0 0-2-15,0 0-3 16,0 11 1-16,0 12 1 16,0 4 8-16,0 9-3 15,4 0 6-15,-1 4-2 16,0-1-5-16,-3 3 1 0,0-1 6 15,0 2-7-15,0-1 0 16,0-1 1-16,0-4-4 16,0-2 0-16,0-1 0 15,-3-6-4-15,3-3 3 16,0-3-1-16,0-5-1 16,0 0 0-16,0-2 0 15,-3-4 0-15,3 2 1 16,0-4-2-16,0 2 0 15,0-2 1-15,0 2-1 16,0-5 1-16,0-2-1 16,0 0 0-16,0 1 1 0,0-2-1 15,0 2 1-15,0 0 1 16,0-1-1-16,0 7 0 16,0-6 0-16,0 2 1 15,0 0 0-15,0 0-1 16,0 1 0-16,3 0-1 15,0 1 1-15,0-2 0 16,0 3 1-16,-1 0 0 16,-2-1 0-16,3-1 0 0,-3-5-1 15,3 0 0-15,-3-3-1 16,0 0 1-16,0 0 0 16,0 0 2-16,0 0-1 15,0 0-2-15,0 0-3 16,0-3-33-16,0-14-103 15,-3-13-252-15</inkml:trace>
  <inkml:trace contextRef="#ctx0" brushRef="#br0" timeOffset="215160.5645">11594 11070 831 0,'0'0'13'16,"0"0"111"-16,0 0-39 16,0 0-69-16,0 0-12 15,0 0-4-15,0 0 27 16,3 119 16-16,-3-70-19 16,0-2 1-16,0-7-8 15,-9-7-2-15,1-6-7 16,4-9-5-16,-2-7 5 15,6-6-3-15,0-2 2 16,0-3 1-16,0 0 11 0,0-12 37 16,0-10-39-16,0-11-13 15,0-8-4-15,0-5 2 0,3-10 3 16,4-5-2-16,4 0-2 16,-2 1 0-16,4 11 0 15,-4 10 3-15,-2 16 3 16,0 12 6-16,-4 5-6 15,1 6-4-15,2 6-3 16,3 17-6-16,0 10 6 16,6 9 3-16,-3 2 2 15,1 3-3-15,0-1 0 16,1 0 1-16,-2-6-1 0,-3-7-1 16,-3-6-1-16,-1-2-3 15,-3-9 3-15,-2-2 0 16,0-7 0-16,0-4 0 15,0-2-3-15,0-1-20 16,-7 0-36-16,-2 0-68 16,-6-11-60-16,0-5-113 15,3-1-41-15</inkml:trace>
  <inkml:trace contextRef="#ctx0" brushRef="#br0" timeOffset="215410.5649">11609 11209 423 0,'0'0'64'0,"0"0"85"0,0 0-24 16,0 0-69-16,0 0-12 16,0 0 17-16,-3-3 2 15,19 3 6-15,8-6 7 16,8-2-17-16,9-4-34 16,6-3 16-16,5 6-30 15,-3-1 13-15,-8 3-13 16,-2 0-5-16,-13 1 2 15,-7 3-8-15,-13 3 0 16,-5-1-5-16,-1 1-40 16,0 0-55-16,-4 7-75 15,-14 3-188-15</inkml:trace>
  <inkml:trace contextRef="#ctx0" brushRef="#br0" timeOffset="216755.5126">11730 13663 595 0,'0'0'11'0,"0"0"94"0,0 0 63 16,0 0-58 0,0 0-26-16,0 0-19 0,-14-39 4 15,14 39-19-15,0 0-21 16,0 0-6-16,0 13-15 16,0 9 21-16,0 8 9 15,0 7-16-15,0 2-10 16,0 1 2-16,0-1-6 15,0-3-4-15,-3-5-3 16,3-12 0-16,0-5 0 16,-3-3 0-16,3-8 0 15,0-3 0-15,0 0 4 0,0 0 2 16,-3-3 0-16,0-14-4 16,-4-7-2-16,4-10-1 15,-3-5 1-15,3-3-1 16,0-2-1-16,3 5 1 15,0 3 0-15,0 2 0 16,6 5-1-16,10 5 0 16,-1 4 0-16,6 5 1 15,-3 5-1-15,3 6 1 16,1 4-1-16,2 0-2 16,-3 0 2-16,3 10-1 15,-2 7 0-15,-6-5-2 16,1 5 3-16,-8-3-2 0,-6-2 0 15,-3 2 0-15,0 0 1 16,-6 2-3-16,-13-2 5 16,-7 1-1-16,-3-1 0 15,3-1 1-15,2-6-1 16,8-2 0-16,7 0 1 16,6-5 2-16,3 0-2 15,0 0 0-15,0 0-2 16,0 0 1-16,0 0-2 15,16 0 3-15,7 0 0 16,2 0 2-16,2 0-2 16,1 3-1-16,2 1 0 0,-4 5 0 15,0 1 0-15,-8 0 1 16,-3 7-2-16,-9 2-1 16,-6 2-2-16,-3 7 4 15,-24 2 1-15,-12 0 4 16,1-7 0-16,-4-3 2 15,3-7 8-15,6-6 0 16,8 0-1-16,7-7-1 16,6 0 1-16,3 0 6 15,5 0 1-15,1 0-7 16,3 0-3-16,-4 0-3 16,4 0-2-16,0 0 1 15,0 0-5-15,0 0-1 0,-4 0-3 16,-2 0-50-1,-3 0-58-15,-4-7-257 0,0-5-343 16</inkml:trace>
  <inkml:trace contextRef="#ctx0" brushRef="#br0" timeOffset="220903.2891">1885 14872 610 0,'0'0'8'16,"0"0"58"-16,0 0 46 15,-91-19-26-15,72 19-36 16,-1 0-33-16,1 5 5 16,1 9 1-16,0 5-2 15,-1 2 16-15,7 8-3 0,1 1-6 16,1 0-2 0,7 3-2-16,3-6 0 0,0-2-7 15,0-2-14-15,13 1 0 16,10-7-1-16,7-1-1 15,5-3-1-15,7-2-14 16,6-9-38-16,1-2-59 16,5 0-60-16,-4 0-89 15,-3-13-165-15</inkml:trace>
  <inkml:trace contextRef="#ctx0" brushRef="#br0" timeOffset="221559.6495">2358 14905 111 0,'0'0'631'0,"0"0"-612"15,0 0 172-15,-100-23-99 16,79 29-32-16,-6 17-43 16,3 13-4-16,-1 4 1 15,7 4 3-15,6-5-6 16,6-6-1-16,6-3-6 15,0-9-4-15,0-3 1 16,14-8-1-16,2-2-5 16,2-6 5-16,-3-2 9 15,4 0-9-15,-1-13-15 16,0-12-5-16,3-5-17 16,-6-4 17-16,-3-8 11 0,1-5 9 15,2 1 0-15,0 2 1 16,0 8 1-16,1 10-1 15,1 9 8-15,-1 10 2 16,3 7-6-16,-2 0 2 16,5 11-1-16,-5 11 14 15,5 8-5-15,-4 4 9 16,-6 5-11-16,-3-6 6 16,-2 1-9-16,-7-5-7 15,0-3-2-15,0-6-1 16,-13-6 3-16,1-5 0 0,1-2 6 15,-5-7-1-15,4 0-1 16,-1-9 1-16,4-15 0 16,1-6-4-16,4-9-4 15,4-8-2-15,0-1 1 16,21 3-4-16,4 6 5 16,-1 13 0-16,1 12 0 15,-5 7 1-15,2 7-1 16,-1 0-7-16,0 14 7 15,1 10 2-15,-4 5 1 16,2 1-2-16,-1 9 2 16,-7-3-3-16,1 4-2 15,-8 1-7-15,-4-2-66 0,-1 1-90 16,0-14-148 0,-1-7-309-16</inkml:trace>
  <inkml:trace contextRef="#ctx0" brushRef="#br0" timeOffset="222044.3475">2874 14822 509 0,'0'0'344'0,"0"0"-299"16,0 0 103-16,0 0-67 16,0 0-80-16,0 0 1 15,3 30-2-15,18 9 14 16,3 6 14-16,-2 1 10 15,5-3-14-15,-9-7-17 16,4-4-5-16,-4-9 2 16,-6-6-3-16,0-7-1 15,-6-7 2-15,-3-3 1 16,0 0 2-16,-3 0 11 0,6-13 3 16,3-14-10-16,-2-9-6 15,-1-6 5-15,-1-4-4 16,-2 0-2-16,1-2-1 15,5 9-1-15,-3 6-1 16,3 10-1-16,2 3-1 16,-1 10-19-16,2 4-68 15,4 6-92-15,4 0-85 16,-1 0-94-16</inkml:trace>
  <inkml:trace contextRef="#ctx0" brushRef="#br0" timeOffset="222481.8685">3474 14908 784 0,'0'0'13'0,"0"0"56"16,0 0 59-16,0 0-43 15,0 0-48-15,-91-29-22 0,74 51-2 16,-5 10 14 0,8 6 2-16,4-1-3 0,7-4-5 15,3-1-6-15,3-5 3 16,18-4-10-16,4-6 0 15,2-7-5-15,1-6-1 16,-1-4 3-16,-1 0 4 16,-1-14 1-16,-6-10-1 15,-5-9-4-15,-4 1 2 16,-7-5 0-16,-3 0-4 16,0 7-2-16,0 5-1 15,-3 11 0-15,-4 5-7 0,1 6-39 16,0 3-80-1,0 0-163-15,1 5-242 0</inkml:trace>
  <inkml:trace contextRef="#ctx0" brushRef="#br0" timeOffset="223419.8521">3657 14899 888 0,'0'0'19'0,"0"0"0"0,0 0 45 16,0 0-15 0,0 0-32-16,0 0-9 0,100-70 24 15,-70 70 11-15,-5 0-6 16,-2 0 7-16,-7 0-6 15,-7 0-8-15,-6 0-8 16,0 3-10-16,-3 1-8 16,3 3-2-16,-3 5 0 15,0 12 2-15,0-2 1 16,0 2-5-16,0 1 2 16,0-8-1-16,0-2 0 15,0-10-1-15,0-5 3 0,0 0 1 16,0 0-1-16,0 0-1 15,0 0 1-15,0 0-2 16,0 0-1-16,0 0-1 16,0 0 1-16,0 0 0 15,0 0 1-15,0 0 1 16,0 0 1-16,0 0 0 16,0 0 0-16,0 0 3 15,0-3-5-15,0-2 0 16,0 3 0-16,0-3-2 15,0 4 1-15,0 1-3 16,0 0-4-16,0 0-11 16,0 0-28-16,0 0-45 0,0 0-46 15,0 0-120 1,-9 0-217-16</inkml:trace>
  <inkml:trace contextRef="#ctx0" brushRef="#br0" timeOffset="223997.9785">3505 14955 210 0,'0'0'207'15,"0"0"-109"-15,0 0 71 0,0 0-72 16,0 0-19-16,-79-19-30 16,61 30 5-16,3 13-19 15,-1 9 9-15,2 4 22 16,4 2-20-16,4-2-7 15,6-1-6-15,0-7 1 16,16-4-12-16,14-6-2 16,3-2-3-16,1-5-7 15,5-5-4-15,-3-7 0 16,1 0-4-16,-4 0 0 16,-5 0 1-16,-5 0-2 15,-4-4-6-15,-3-2-27 0,-2 5-23 16,-5 1-35-16,-2 0-59 15,-4 0-105-15,0-3-136 16</inkml:trace>
  <inkml:trace contextRef="#ctx0" brushRef="#br0" timeOffset="224748.5403">3730 14905 489 0,'0'0'17'0,"0"0"107"16,0 0 29-16,0 0-43 15,0 0-58-15,0 0-3 16,15-43-8-16,-3 36-10 16,3 7-13-16,4-2 5 15,5 2 8-15,-1 0-3 16,2 0-8-16,0 0 3 15,2 2 8-15,-3 9-2 16,1 6-10-16,-5 2-3 0,-4 7-6 16,-7 7-5-1,-1-3 1-15,-5 6-2 0,-3-6-2 16,0-4-1-16,0-3-1 16,0-5 0-16,-5-5 1 15,-1-7-1-15,3-3 2 16,0-3 1-16,-3 0 3 15,-1 0 7-15,-2 0-5 16,-2-13-1-16,1-8-6 16,4-5 3-16,6-3-4 15,0-8 4-15,0 1-3 16,6-1-1-16,13 1 0 0,-1 0 0 16,3 2 0-1,0 5-7-15,-5 10-28 0,-4 6-20 16,-4 6-16-16,-2 4-45 15,1 3-79-15,2 0-76 16,0 0-62-16</inkml:trace>
  <inkml:trace contextRef="#ctx0" brushRef="#br0" timeOffset="225061.2336">4282 14604 855 0,'0'0'8'0,"0"0"116"0,0 0 45 15,0 0-100-15,0 0-66 16,0 0 23-16,6 87 54 16,6-41-29-16,-3 4-12 15,0 2-2-15,1 1-17 16,-4 2-7-16,0-5-10 15,-1-10-1-15,-5-4-1 16,0-9-2-16,0-7 1 16,0-7 0-16,-5-2-9 15,-7-2-29-15,-4-5-60 16,-2-2-123-16,-3-2-121 16,0-5-263-16</inkml:trace>
  <inkml:trace contextRef="#ctx0" brushRef="#br0" timeOffset="225264.3553">4176 14936 822 0,'0'0'35'16,"0"0"148"-16,0 0-57 15,0 0-76-15,124-64-14 16,-73 54-20-16,4-3-10 16,-3 3-5-16,-7 3-2 15,-8 0-8-15,-10 4-93 16,-12-4-148-16,-9 1-431 15</inkml:trace>
  <inkml:trace contextRef="#ctx0" brushRef="#br0" timeOffset="226217.7845">5410 14682 996 0,'0'0'7'16,"0"0"77"-16,0 0 11 15,0 0-55-15,0 0-40 16,0 0 0-16,0 0 0 15,89 84 20-15,-44-21 9 16,-3 7-6-16,-5-4-6 16,-1-4-6-16,-9-13-5 15,-5-9-5-15,-4-13 2 0,-9-8-2 16,-3-11 0 0,-3-6 3-16,0-1-4 0,-3-1 13 15,3 0 21-15,-3-19 15 16,4-12-38-16,2-14-9 15,0-8-2-15,-1-7 0 16,-1 0 1-16,-2 4 0 16,8 4 1-16,-4 12-1 15,0 1-1-15,3 12 0 16,3 3-1-16,3 4-3 16,4 5-24-16,8 3-33 15,9 3-86-15,9 2-59 0,-1-2-185 16</inkml:trace>
  <inkml:trace contextRef="#ctx0" brushRef="#br0" timeOffset="226749.5093">6418 14928 723 0,'0'0'149'0,"0"0"-85"16,0 0 103-16,0 0-85 15,0 0-50-15,0 0-32 16,-27-12-6-16,33 14 6 0,12 5 9 15,9-2 10-15,13-5 14 16,5 0 15-16,10 0-19 16,0 0-10-16,-1 0-1 15,3-5-7-15,-2-2 1 16,0 0-4-16,-10-3-4 16,-5 0 0-16,-9 2-2 15,-14 4 3-15,-4-3-4 16,-7 7-1-16,-3-3-2 15,2 0-31-15,5 3-99 16,2-8-149-16,3-1-151 16</inkml:trace>
  <inkml:trace contextRef="#ctx0" brushRef="#br0" timeOffset="227750.2063">7040 14723 441 0,'0'0'22'15,"0"0"77"-15,0 0 97 16,0 0-99-16,0 0-23 0,0 0 1 15,-49-16 4-15,46 13-24 16,-3 3-10-16,0 0 2 16,-2 0-12-16,-2 0-2 15,-2 0-4-15,-4 0-4 16,5 0-10-16,-1 0-1 16,2 3-5-16,7 1-3 15,0-2-6-15,3 5-3 16,0 3-4-16,16 6 6 15,7 1 2-15,15 3 3 16,1-3 0-16,6-2 1 16,1 2 0-16,-1-3-1 15,-2-5-3-15,-4 2 0 0,-6-5 0 16,-8-3-1-16,-11 1 1 16,-4-4 1-16,-10 0-1 15,0 0 0-15,0 4-1 16,0 9-2-16,-12 2 2 15,-6 4 2-15,-1 9-1 16,-5-2 1-16,-1 4-1 16,2 0-1-16,1-4 1 15,4-6 1-15,6-4-2 16,6-10 3-16,3-1-2 16,3-2-1-16,0 0-1 15,0-3-2-15,0 2-2 0,0-1-27 16,9 2-80-16,10-3-73 15,8 0-113-15,2-12-180 16</inkml:trace>
  <inkml:trace contextRef="#ctx0" brushRef="#br0" timeOffset="228109.5559">8078 14634 938 0,'0'0'18'0,"0"0"138"15,0 0-23-15,0 0-59 16,0 0-59-16,0 0-15 15,0 0 1-15,0 28 19 16,0 3 8-16,2 6 3 16,4-1-10-16,-3 5-5 15,7-2-8-15,-4-3-3 16,-3-7-4-16,3-4 0 16,-3-6-1-16,-3-7 0 15,4-4-4-15,-4-1-32 16,0-5-47-16,-4 1-117 0,-11-3-79 15,-1-5-255-15</inkml:trace>
  <inkml:trace contextRef="#ctx0" brushRef="#br0" timeOffset="228422.2174">7838 14693 767 0,'0'0'13'16,"0"0"113"-1,0 0-17-15,0 0-53 0,0 0-47 16,0 0 11-16,106-34 5 16,-69 26-3-16,2-1 1 15,4-1-11-15,-1-2 0 16,0 3-6-16,-2-1 0 15,-4 0-6-15,-5 1-1 16,-4 5-4-16,-9 4-13 16,-3 0-97-16,-6 6-47 15,-6 11-87-15,-3 2-29 16</inkml:trace>
  <inkml:trace contextRef="#ctx0" brushRef="#br0" timeOffset="228844.2841">7841 15073 211 0,'0'0'261'0,"0"0"-199"15,0 0 98-15,0 0-43 16,0 0-51-16,0 0-6 16,-9 3 7-16,9-3 2 0,0 0 2 15,0 0-2-15,0 0-4 16,0 0-11-16,0 0-16 16,18 0-19-16,10 0-10 15,8-8 1-15,9 1 2 16,4 0 0-16,6-3-6 15,3 0 3-15,-5 3-2 16,-4-3-2-16,-7 1 0 16,-4-1 0-16,-9 3 1 15,-2 0-5-15,-8 5 2 16,0-3-3-16,-8 3 0 16,-5 2-1-16,-3 0-6 0,0 0-43 15,-3 2-85-15,0 5-123 16,-3-3-245-16</inkml:trace>
  <inkml:trace contextRef="#ctx0" brushRef="#br0" timeOffset="230829.6467">3114 16841 878 0,'0'0'14'0,"0"0"118"16,0 0 14-16,0 0-62 16,0 0-34-16,0 0-21 15,0 0-29-15,-60-50-7 16,60 77-3-16,8 12 10 15,4 2 11-15,-2-2 8 16,-1-1-13-16,-1-1-2 16,-2-6-2-16,-3-2-1 0,1-3 0 15,-1-6 0 1,-3-6-1-16,0-1-3 0,0-7-21 16,0-3-98-16,0-3-93 15,0 0-190-15</inkml:trace>
  <inkml:trace contextRef="#ctx0" brushRef="#br0" timeOffset="231251.5259">3057 16835 686 0,'0'0'38'0,"0"0"18"15,0 0 97-15,0 0-117 16,0 0-36-16,0 0 0 16,-56 34 3-16,38-9-2 15,-2-3 0-15,1-1 12 16,-2-2-2-16,3-7 4 16,5-3 5-16,4-3 3 15,6-3-3-15,3-3-7 16,0 0 1-16,0 0-5 15,0-3-6-15,3-14-3 16,9-5 10-16,4-9-2 0,-2 1-8 16,5-4 4-1,-4 7-1-15,3 3-3 0,-2 7 2 16,2 4-2-16,3 7 4 16,3 6 0-16,4 0-2 15,5 6 3-15,3 14-5 16,0 5-1-16,-5 3-1 15,-6 8-5-15,-11-4-93 16,-7-5-202-16</inkml:trace>
  <inkml:trace contextRef="#ctx0" brushRef="#br0" timeOffset="232267.8043">3175 16632 502 0,'0'0'4'15,"0"0"36"-15,-88-34 53 16,63 31-16-16,-2 3-41 16,0 0 3-16,-1 0 4 15,4 3 3-15,0 7-9 16,2 2 13-16,1 0-13 15,3 4-6-15,-3 2-8 16,5 3-5-16,-1 1 1 16,-2 0-7-16,7-1 1 15,0 1-1-15,0 2 6 16,3-4 7-16,2 2-1 16,1 2 2-16,0-2 3 0,1 5-8 15,1-1-5-15,2 1-1 16,2-1 2-16,0 4-10 15,0-4 0-15,0 2 3 16,8-1-4-16,1-2 0 16,7 1 4-16,2 1 5 15,3 0 5-15,4-1-5 16,-1-2-2-16,-1-2-9 16,2 0-1-16,-3-1-2 15,-1-8 1-15,0 3 0 16,0-5-2-16,-2-2 0 15,4-2 2-15,2-4 3 16,2-1 1-16,1-2-1 0,2 0 5 16,-3 0-7-1,3 0-2-15,-5-5 3 0,-1-5-2 16,-6 3-1-16,-2-3 3 16,1-2-3-16,-4-3 0 15,2 0 2-15,3-5 4 16,-3-2-6-16,1 0 3 15,-1-3 0-15,-3 2-1 16,-3-1 6-16,0 1-3 16,0 0 0-16,-5-2 0 15,1 1-2-15,-4-3-1 16,-1-1 0-16,0 3-2 0,0 3 2 16,0 1 0-1,0 2 3-15,0 1 3 0,0 2-4 16,0 1 0-16,0-2 0 15,0 0 1-15,-1-2-4 16,-5-5 5-16,-3 4-5 16,3-6 3-16,-6 2-4 15,-1 2-1-15,-7-5 1 16,1 0 4-16,-5-1-4 16,-1-1-1-16,-1 7 1 15,2 2 0-15,-1 3-1 16,1 8-7-16,-7 9 1 15,-5 0-3-15,-10 19-66 0,1 15-76 16,-4 5-210-16,4-5-456 16</inkml:trace>
  <inkml:trace contextRef="#ctx0" brushRef="#br0" timeOffset="244289.7282">886 16632 67 0,'0'0'380'0,"0"0"-362"16,0 0 62-16,0 0-17 15,0 0-37-15,0 0 17 0,0 0-2 16,0-29 4-16,0 26 9 15,0 1-6-15,0-1 4 16,-2 1-34-16,-4-3-2 16,-3 3 18-16,-4-1-29 15,1-1 1-15,-3 3 3 16,0-1 1-16,-1 2 6 16,2 0 8-16,-2 0 3 15,4 0-8-15,1 0-9 16,-2 7-4-16,1 5 2 15,3 5-8-15,3 0 4 16,2-1-2-16,4-2 3 16,0 2-4-16,0-6 0 15,7 1 1-15,8-1 3 0,7-4-1 16,-2-3-4-16,4-2 0 16,-5-1 0-16,-1 0-14 15,1-4-3-15,-5-6-5 16,-1-2 4-16,-1-5 8 15,-3 0 0-15,0-3-7 16,-3-1 13-16,-3-1 2 16,0 5 2-16,0 5 0 15,-3 4 3-15,0 6 4 16,0 2 10-16,0 0-12 16,0 5-3-16,0 19-2 15,0 8 34-15,0 9 5 16,0-2 2-16,0-1 15 0,0 0-40 15,3-7-2-15,0-3-11 16,-1-6 3-16,0-8-5 16,0-3-1-16,-1-2-1 15,-1-4-73-15,0-2-118 16,0-3-211-16</inkml:trace>
  <inkml:trace contextRef="#ctx0" brushRef="#br0" timeOffset="244680.2808">611 17052 563 0,'0'0'41'0,"0"0"120"15,0 0-37-15,0 0-70 16,0 0-43-16,0 0-9 16,54-4 13-16,-18 1 5 15,8-3 5-15,1 0-2 0,1-3 2 16,1 1-4-16,-5 1-8 15,-4 0-8-15,-11 2-4 16,-9 3-1-16,-8-1-1 16,-5 3-21-16,-5 0-40 15,0 3-57-15,0 14-8 16,-2 4-37-16,-11 5-56 16</inkml:trace>
  <inkml:trace contextRef="#ctx0" brushRef="#br0" timeOffset="245180.3137">845 17273 541 0,'0'0'66'16,"0"0"127"-16,0 0-51 15,0 0-58-15,0 0-34 16,0 0-10-16,-34-10-21 16,19 20 11-16,-3 7 1 0,2 6 9 15,1-3 10-15,3 0-14 16,3 1-4-16,6 1-22 15,3 4-2-15,0-3 5 16,3 4 1-16,11-1-9 16,-1-4-1-1,-1-2-3-15,1-4 0 0,-1-2 2 16,-3-6-3-16,0-2 1 16,-3-3 3-16,0-3-2 15,0 0 0-15,0 0 1 16,1-10 6-16,-2-3-7 15,-2-7-2-15,-3 0-1 0,0 1-5 16,0 3 2 0,-8 6-2-16,-8 3-7 15,1 4-18-15,-3 3-19 0,-4 0-53 16,8 9-84-16,7-1-178 16</inkml:trace>
  <inkml:trace contextRef="#ctx0" brushRef="#br0" timeOffset="245852.678">1275 17053 563 0,'0'0'53'0,"0"0"158"16,0 0-93-16,0 0-61 15,0 0-28-15,0 0-6 16,0 0 1-16,-9-8-15 0,9 8-1 15,0 0-3-15,0 0 12 16,12-2 11-16,7-2 16 16,5-2-5-16,5-1-13 15,-4 0-11-15,-1 0-12 16,-8 4-1-16,-10 0-2 16,-3 2-1-16,0 1-22 15,-3 0-43-15,0 0-48 16,0 0-35-16,0 10-79 15,-3 4 14-15</inkml:trace>
  <inkml:trace contextRef="#ctx0" brushRef="#br0" timeOffset="246118.3893">1297 17198 328 0,'0'0'219'15,"0"0"-187"-15,0 0 92 16,0 0-75-16,0 0-26 16,0 0 22-16,-3 20-5 15,6-14 1-15,6-6 18 16,6 0-1-16,5 0-19 0,2 0 0 16,5 0-14-1,-2-7-9-15,1 0-13 0,-7 1-3 16,-1 0-5-16,-5 6-70 15,-2-7-53-15,-4 3-131 16,-7 1-94-16</inkml:trace>
  <inkml:trace contextRef="#ctx0" brushRef="#br0" timeOffset="246493.3239">1593 16888 660 0,'0'0'135'0,"0"0"47"16,0 0-77-16,0 0-40 15,0 0-42-15,0 0-3 16,0-11-11-16,0 11-4 15,4 11-2-15,-1 10 26 16,0 6 16-16,3 5-13 16,0 5-11-16,2 0-6 15,-1-5-15-15,-1 0 0 16,0-7 4-16,-3-5-4 16,0-9 0-16,0-4 0 15,-3-2-9-15,0-1-35 0,0-4-21 16,0 2-61-16,0-1-55 15,0-1-84-15,0 0-188 16</inkml:trace>
  <inkml:trace contextRef="#ctx0" brushRef="#br0" timeOffset="246759.1562">1767 17036 672 0,'0'0'76'16,"0"0"145"-16,0 0-118 15,0 0-49-15,0 0-23 16,0 0-15-16,-3-7-13 15,3 7-3-15,0 0-7 16,0 0-48-16,0 0-46 16,0 0-81-16,0 0-129 15</inkml:trace>
  <inkml:trace contextRef="#ctx0" brushRef="#br0" timeOffset="247196.6913">1882 16907 590 0,'0'0'37'0,"0"0"80"16,0 0 14-16,0 0-85 15,0 0-39-15,0 0-7 16,-6 0 3-16,21 0 13 15,0-4 9-15,3 1-5 16,3 0-2-16,-2 0-3 16,4-3-12-16,-4 1 0 15,0-1-3-15,-5 0-2 16,-5 1-30-16,-2 3-57 16,-4 2-117-16,-3 0-10 0,0 0-256 15</inkml:trace>
  <inkml:trace contextRef="#ctx0" brushRef="#br0" timeOffset="247596.3179">1976 16877 454 0,'0'0'55'0,"0"0"108"15,0 0-44-15,0 0-68 16,0 0 3-16,0 0-12 15,-72 42 32-15,59-31-25 0,4 3-11 16,3-5-2-16,6 4-18 16,0 1-7-16,3-2-8 0,11 1 1 15,2 1-4-15,-1 0 4 16,4 1-1-16,-1-1-3 16,-3-4 2-16,3-1-2 15,-6-1-9-15,0-3 4 16,1 2 4-16,-5-5-3 15,-1-1 4-15,-5 1 0 16,-2 0 0-16,0 1-3 16,0 1-1-16,0 4 1 15,0 4 3-15,-9 1 3 16,-8-4 1-16,-4 3-1 0,-4 0-3 16,4-3-3-16,3-1-17 15,5-8-68-15,7 0-30 16,3 0-87-16,3-18-297 15</inkml:trace>
  <inkml:trace contextRef="#ctx0" brushRef="#br0" timeOffset="248174.448">2224 16917 739 0,'0'0'10'15,"0"0"61"-15,0 0 34 16,0 0-27-16,0 0-22 16,-3 98-2-16,-5-68-22 15,2-2 1-15,-1 0-15 16,4-6-5-16,0-5-3 15,0-9-3-15,3-4-4 16,0-2-1-16,0-2-2 16,-3 0 7-16,3 0 3 15,0 0 6-15,0-14-3 0,-2-8-10 16,1-3-2-16,-1-6 2 16,2-9-2-16,0-2-1 15,0 1-3-15,0 0 0 16,0 7 2-16,8 2 1 15,1 8 3-15,1 4-1 16,-1 6 2-16,-1 8 10 16,-1 6 3-16,2 0-12 15,0 0-3-15,4 4 2 16,1 15 2-16,-2 8 5 16,1 4 9-16,-4 1 8 15,-1 0-13-15,-4 1-5 0,2-4-8 16,-3-2 1-16,0-3-3 15,-3-5 0-15,3-5-1 16,-3-4 0-16,0-6-25 16,0-1-33-16,0 0-62 15,0-1-79-15,-6-2-91 16,-7 0-239-16</inkml:trace>
  <inkml:trace contextRef="#ctx0" brushRef="#br0" timeOffset="248408.7697">2207 16983 737 0,'0'0'88'0,"0"0"100"0,0 0-97 15,0 0-74 1,0 0-15-16,0 0-2 0,109-30 0 16,-79 30-42-16,3-7-137 15,-11 0-389-15</inkml:trace>
  <inkml:trace contextRef="#ctx0" brushRef="#br0" timeOffset="252568.6465">3077 16025 496 0,'0'0'3'0,"0"0"43"16,0 0-11-16,0 0-18 15,0 0 1-15,-3-76-2 16,3 72 32-16,0 1 23 0,0 3-1 16,0 0-2-16,0 0-7 15,0 0-17-15,0 0-13 16,0 0-13-16,0 0-5 16,0 0-10-16,0 0-3 15,0 16-5-15,0 21 5 16,0 16 23-16,0 10 26 15,0 5-16-15,6 2-7 16,-2-4-13-16,5 1 0 16,-4-11-10-16,4-7 1 15,1-6-4-15,-1-9 0 16,0-11-1-16,0-3-4 16,-2-7-81-16,-2-13-103 0,-5 0-272 15</inkml:trace>
  <inkml:trace contextRef="#ctx0" brushRef="#br0" timeOffset="253537.7398">3023 16058 113 0,'0'0'141'0,"0"0"-65"15,0 0 0-15,0 0-27 16,0 0-17-16,0 0-13 15,-4-14-5-15,11 11 7 16,-4 0 14-16,0 2 11 16,0 1-11-16,6-1-10 15,0 1 1-15,0 0-11 16,6-2-6-16,6 2 8 16,7 0 1-16,11 0-7 0,4 0-3 15,11 0-3-15,13 0-1 16,6 0 6-16,12 0-3 15,6 0-7-15,3 0-2 16,-3 0 2-16,3 0-2 16,0 0-5-16,0 0 6 15,0-3-1-15,0 3 2 16,-6 0 7-16,-6 0-1 16,-12 0 0-16,-10 0 2 15,-11 0-8-15,-12 0 3 16,-10 0 4-16,-5 3-3 15,-8-1 3-15,-8 0 10 0,1 1-1 16,-7-3-5-16,0 0-11 16,0 5-2-16,0 7-20 15,-3 0-94-15,-13 2-87 16</inkml:trace>
  <inkml:trace contextRef="#ctx0" brushRef="#br0" timeOffset="254867.2762">3129 17403 126 0,'0'0'30'16,"0"0"49"-16,0 0-52 16,0 0-8-16,0 0-7 15,0 0 1-15,3-14 26 16,-3 14 36-16,0-3-3 16,0 3-9-16,0-2 5 15,0 2 15-15,0 0-14 16,0-1-15-16,0 0-9 15,0 1-12-15,0 0-1 16,0 0-9-16,0 0 1 16,0 0 0-16,0 0-22 15,0 7-2-15,0 18-4 0,3 10 4 16,6 6 9 0,0 3 6-16,3 0 9 0,-2-2-6 15,-1-2-9-15,-1-6-4 16,-2 1 1-16,-3-5-5 15,1-6 8-15,-1-7-8 16,-3-2 3-16,0-11-4 16,0-1 0-16,0-1 3 15,0-2-3-15,3 0 4 16,-3 0-4-16,0 0 0 16,0 0-2-16,9 0-7 15,6 0 9-15,6 0 14 16,12-2-13-16,8-8 2 0,3 3-5 15,9-5 2-15,7 0-6 16,9 0-4-16,1 2 3 16,7-3 4-16,-2 2-5 15,-2 2 8-15,-9 3 0 16,2 1 2-16,-8 2 0 16,-6 0 1-16,-1 3 0 15,-2-4-2-15,3 3-1 16,3 0 2-16,1 1-2 15,-4-4 0-15,0 4-3 16,-7 0 4-16,-8 0-2 16,-3 0-1-16,-7 0 2 0,-4 0 2 15,-4 0-2-15,3 0 0 16,-5 0 2-16,2 0-1 16,-5 0-1-16,-4 0 2 15,-1 0-2-15,-3 0-1 16,-6 0 1-16,0 0-13 15,0 0-47-15,0 0-49 16,0 0-107-16,0 0-5 16</inkml:trace>
  <inkml:trace contextRef="#ctx0" brushRef="#br0" timeOffset="258120.155">4664 16056 104 0,'0'0'89'0,"0"0"-12"15,0 0 29-15,0 0-37 16,0 0-32-16,0 0-4 16,-6-30 19-16,6 26 11 15,0-1 2-15,0 3-4 16,0 2-6-16,0-3-12 0,0 0-14 16,0 0 9-16,0 2 1 15,0-2-13-15,0 1-3 16,0 0 1-16,0-1 11 15,0 3-7-15,0-3 1 16,0 3 0-16,0-3-6 16,0 3-1-16,0 0-4 15,0-1 0-15,0 1-7 16,0 0 3-16,0 0-6 16,0 0-8-16,0 0-4 15,0 21-8-15,0 14 3 16,0 12 9-16,0 12 4 15,9 4 9-15,-5 4-4 0,1-1-3 16,1-4-4-16,-3-3 0 16,-3-2 1-16,0-11-2 15,0-4 1-15,0-9-2 16,0-8 2-16,0-8-2 16,0-8 0-16,0-3 1 15,0-4-1-15,0-2 1 16,0 0 2-16,0 0-1 15,0 0 1-15,0 0 0 16,0 0-3-16,0 0-1 16,0 0-1-16,0 0-1 15,0 0-1-15,0 0-2 0,-3 0-9 16,0 0-16-16,-9 0-2 16,-9 8-10-16,-1-1 34 15,-8 5 5-15,0 1 4 16,2 1 3-16,2-4-1 15,7 1 0-15,8-5-2 16,4 0 1-16,4-3-2 16,0 4-1-16,3 0 0 15,0-4-1-15,0 4 0 16,6-3 2-16,12 1 1 16,7-5 4-16,2 0-3 15,6 0 4-15,-2 0 1 16,5 0-5-16,0 0 0 0,3 0 0 15,-4 0-1-15,-5 0 0 16,-7 0 0-16,-10 0-2 16,-7 0-2-16,-6 0-2 15,0 0-4-15,0 5 5 16,0 3 5-16,-6 1 6 16,-9 3-3-16,-3 1 1 15,-3 1-3-15,-4 1 0 16,1-2 1-16,-4 0-1 15,4 2 0-15,-3-3-1 16,0-2 0-16,2 1 6 16,-2 2-6-16,5-4 0 0,2 1 0 15,4 0-1-15,4-3 1 16,6 0 0-16,-3-1 0 16,6 0-1-16,3 1-1 15,-3-5 2-15,3 3-2 16,-3-2 0-16,3 4 0 15,0-2 2-15,0 5 0 16,3-1 0-16,10-1-1 16,1-1 1-16,8 0 0 15,5 1 3-15,4-6 1 0,5 1 0 16,3-3 5 0,0 0-7-16,-5 0 2 0,0 0-3 15,-11 0 2-15,-10 0-3 16,-4 0-1-16,-7 0-1 15,-2 0-3-15,0 0 1 16,0 0 3-16,0 0 1 16,-11 3 3-16,-5 3 0 15,-7 5-1-15,1-2-2 16,-2-1 1-16,-1 1-2 16,5 1 2-16,-2-3-1 15,7 0 1-15,3-1 1 16,6-3 0-16,6-3-2 15,0 0-1-15,0 0 1 16,0 0-1-16,0 0-3 0,0 0 0 16,0 0-3-16,0 3 7 15,9 2 6-15,2-3-5 16,2 2 0-16,2-1 6 16,-2 0-4-16,-5-1 0 15,1 3-3-15,-6-1 3 16,4 4-3-16,-4 2 0 15,0 7 1-15,0 3 9 16,2 3-3-16,-5 4 7 16,0-4-5-16,0 5-2 15,0 0-2-15,0-1 4 16,0-4-1-16,0 3 0 0,0-7-5 16,0 1 4-16,0-6-1 15,0 2-4-15,0-5-2 16,0 1-1-16,0-4 1 15,0-2 1-15,0 1 2 16,0-4-3-16,0-3 1 16,0 1-1-16,0 0 0 15,0 0 0-15,0 2 1 16,0-3-1-16,0 0 0 16,0 0 1-16,0 0-3 15,0 0 4-15,0 0-2 16,0 0 0-16,0 3 0 15,0-3 1-15,0 0-1 16,0 0-1-16,0 0 1 16,0 0 0-16,0 0 0 0,0 0 0 15,0 0 0-15,0 0 0 16,0 0-1-16,1 1 1 16,-1 3 2-16,0 1-2 15,0-2 0-15,0 1 0 16,2-1 0-16,-2-1 0 15,0-2 0-15,0 3 0 16,0-3 1-16,0 0 2 16,0 0-1-16,0 0 1 15,0 0-1-15,0 0 1 16,0 0 1-16,0 0-2 16,0 0-1-16,0 0 0 0,0 0 1 15,1 0-2-15,-1 0-1 16,0 0-30-16,2 0-36 15,-2 0-38-15,1 0-95 16,-1 0-151-16</inkml:trace>
  <inkml:trace contextRef="#ctx0" brushRef="#br0" timeOffset="259339.704">5365 16791 516 0,'0'0'31'16,"0"0"145"-16,0 0-47 16,0 0-57-16,0 0-44 15,0 0 13-15,0 0-13 16,-9-23-8-16,8 23-2 0,-7 0-1 15,-4 13 11-15,-6 4 15 16,-4 5-10-16,4 2-5 16,5 1-5-16,2 3 1 15,2 2-7-15,3 1 5 16,2 1-6-16,4 2 3 16,0 4 0-16,0-5-10 15,10 3 1-15,2-8-3 16,3-3-1-16,0-2-2 15,-2-6-2-15,1-2 3 16,-2 0-3-16,-2-6-1 16,-1-3-1-16,2 1-1 0,-4-7 1 15,-1 1 0 1,0-1 3-16,0 0 3 0,4 0-2 16,-1 0 6-16,2-1-2 15,-1-9-2-15,-1 2-2 16,-3-1-2-16,-3-1 1 15,0-2 5-15,-3 2-7 16,0-8 1-16,0 6 2 16,0-1-3-16,-3-1-1 15,-9 5 0-15,-1-2 0 16,-1 8-5-16,-2 3-1 16,-2 0-12-16,-3 15-81 15,6 2-174-15,3-2-280 0</inkml:trace>
  <inkml:trace contextRef="#ctx0" brushRef="#br0" timeOffset="261137.0924">4640 16058 193 0,'0'0'48'0,"0"0"5"16,0 0 21-16,0 0-3 16,0 0-17-16,0 0-8 15,0 0-4-15,-6-21-10 16,3 18-4-16,-1 0 2 16,4-1 10-16,-3 2-7 0,0-1-17 15,-2-2 1-15,2 3-5 16,-3-1 11-16,3 0-4 15,0 1-7-15,3 1-4 16,-4 0 1-16,4 1 0 16,-3-3 10-16,3 1-2 15,0 0-4-15,0-1-1 16,0 3 8-16,0 0-3 16,0 0-4-16,0 0-10 15,0 0-3-15,0 0-4 16,7 0 4-16,16 0 4 15,11 0-3-15,12 0 4 16,15 0-2-16,11-3 1 16,16-1 5-16,9 2 5 15,12-1-9-15,1-2-2 0,-1-1-3 16,0 3 1-16,-3 0 1 16,1-1 3-16,-4 1 6 15,-7 2-1-15,2-2-8 16,-4 0 2-16,0 0 0 15,-3 3-3-15,-3-4-1 16,-3 4 1-16,-3-3 1 16,-3 1-1-16,-1 0 0 15,-1-3 0-15,-5 5-1 16,4-3 0-16,-3 1 0 16,-3 2 0-16,-6 0 0 15,-13 0-3-15,-5 0 2 0,-10 0 0 16,-9 0 1-16,-8 0 1 15,-10 0 1-15,0 0-1 16,-3 0 0-16,-1 0 0 16,-1-3 0-16,2 1-1 15,-3-1 1-15,0 2 1 16,0-2 0-16,0 0 2 16,-3 1-1-16,3-1-1 15,-3 3 0-15,3-2 3 16,-3 2 5-16,0 0 0 15,0 0-6-15,0 0 1 16,0 0-3-16,0 0 0 16,0 0-1-16,0 0 6 0,0 0 3 15,0 0-4-15,0 0-4 16,0 10-2-16,0 10 9 16,0 10-1-16,4 6 9 15,2 13-7-15,-1 4 16 16,1 3-3-16,0 0 3 15,1 1-10-15,-1-3-9 16,3-6 0-16,-3 1 12 16,2-11-3-16,-1-3-5 15,-1-8-4-15,-3-2 3 16,-3-5-7-16,0-6 1 16,0-4 0-16,0-5 0 0,0 0-3 15,0-5 1-15,0 0 2 16,0 0 1-16,0 0-1 15,0 0-4-15,0 0-43 16,0 0-74-16,0-5-97 16,0-7-129-16</inkml:trace>
  <inkml:trace contextRef="#ctx0" brushRef="#br0" timeOffset="262450.227">7468 16586 268 0,'0'0'13'16,"0"0"37"-16,0 0 60 15,0 0-58-15,-97-10-14 16,78 10-6-16,-1 0 18 15,1 0-17-15,1 0 8 16,-6 0-10-16,0 0 6 16,-4 3-5-16,-2 5 3 15,2 0-3-15,1 3-8 0,-6-2 0 16,5 2 0 0,-2-1 1-16,6 0-2 0,3 2-1 15,2 3-2 1,1-1-1-16,6 3-2 0,3 3 3 15,2 4-7-15,4 2 0 16,1 1 1-16,2-1 0 16,0 1-5-16,0-2 0 15,2-1-2-15,5 0 4 16,2-1 1-16,0 2 13 16,0-1-11-16,3-1 1 15,3 3-6-15,1-1-1 16,5 0-2-16,0 0 1 15,3 3-3-15,4-10 5 16,-1 0 1-16,4-1-3 0,-1-4-1 16,3-3 10-16,0-3-5 15,1 0-3-15,2-2-3 16,1 3-2-16,-4-4 0 16,-2 1-2-16,-1-2-1 15,-4-3 1-15,2 0 3 16,-4 0-3-16,-2 0 2 15,2 0-1-15,1-8 3 16,-2-1-3-16,2-1 1 16,2-2 1-16,-5-3-2 15,1 1 1-15,-1-4 0 16,-1 3-2-16,-6-2 0 0,1-3 1 16,1 3 0-16,-4-5 0 15,2-2 7-15,-6 1 6 16,0 0-6-16,-3 3 0 15,0-2-4-15,1 3 4 16,-4 0 0-16,0-1 0 16,-3-1-6-16,3 1-3 15,-3-4 3-15,0 0-3 16,0-1 0-16,0 1 0 16,0-2 1-16,-9 2 2 15,-1 2 0-15,-5-2 5 16,-6 1-7-16,-1 4 2 15,-1-6 0-15,-5 5-1 0,-2 0 0 16,-3 1 0 0,2 0-2-16,-3 6-1 0,1 3 0 15,3 4-2-15,-4 6-3 16,-2 0-17-16,-3 9-56 16,3 11-85-16,1-1-93 15,12-8-183-15</inkml:trace>
  <inkml:trace contextRef="#ctx0" brushRef="#br0" timeOffset="262966.3785">7352 16820 581 0,'0'0'36'16,"0"0"176"-16,0 0-75 15,0 0-60-15,0 0-67 16,0 0-9-16,-9-9-1 15,9 35 34-15,6 3 11 16,0 2 2-16,-3-1 4 16,1-1-30-16,2-2-10 0,-6-5-6 15,3-3 0 1,-3-1-3-16,0-8-2 0,0-3 0 16,0-1-27-16,0 1-79 15,0-7-47-15,0 0-121 16,0-3-38-16</inkml:trace>
  <inkml:trace contextRef="#ctx0" brushRef="#br0" timeOffset="263325.6908">7335 16798 222 0,'0'0'467'15,"0"0"-464"-15,0 0 50 0,0 0 37 16,-94 46-72-16,81-29-10 16,4-1-1-16,6-10-3 15,0-3-1-15,-1 0 2 16,4-3-4-16,0 0 10 16,0 0 3-16,0 0 15 15,4-10-16-15,11-9-7 16,9-6-7-16,1-2 1 15,2 1 0-15,1 6-2 16,-5 6 2-16,2 7 0 16,-4 7 1-16,1 2 6 15,1 17 0-15,-1 10-2 0,-1 4-1 16,0 3-4-16,-3-2-18 16,-2-11-221-16,-10-4-306 15</inkml:trace>
  <inkml:trace contextRef="#ctx0" brushRef="#br0" timeOffset="265342.7999">4604 17740 339 0,'0'0'11'0,"0"0"-6"15,0 0 2-15,0 0 3 16,0 0 2-16,0 0 13 16,-30-27 7-16,29 26 20 15,-5 1-23-15,6 0-4 16,0 0 10-16,0 0-7 16,0 0-7-16,0 0-1 15,0 0-4-15,0 0-1 16,0 0 10-16,0 0 22 0,0-3 8 15,0 3-5-15,0 0-18 16,0 0-17-16,0 0-12 16,0 0-3-16,0 0 0 15,13 0 1-15,4 0 5 16,10 0 0-16,7 0 3 16,9 0 1-16,9 0 10 15,11 0-11-15,7 0-6 16,5 0 17-16,4-6-11 15,-2-1-2-15,1 3-2 16,-9-1-5-16,-11 3 10 16,-6-1-5-16,-10 3 4 0,-2 0-5 15,0 0 1-15,-1 0 0 16,4 0-1-16,2 0 0 16,7 0 1-16,5-3-4 15,1-3 4-15,0 3 8 16,5-2 7-16,-2 0-4 15,0 2-8-15,3 0 12 16,-1 2-17-16,-5 1 2 16,-6 0-4-16,-7 0-1 15,-3 0-1-15,-5 0 1 16,-4 0 2-16,-2 0-2 16,-4 0 2-16,-3 0 0 15,3 0-1-15,0 0 0 0,4 0 1 16,2 0 0-16,0 0-2 15,4 0 1-15,-3 0-1 16,2 0 0-16,0 0 1 16,0 0-1-16,-5-3 1 15,2 1 6-15,-3-3-1 16,-5-1 9-16,2 3 5 16,-5 2-9-16,-5-1 0 15,2-3-8-15,2 2 3 16,-6 3-2-16,4-3-2 15,-2 0-1-15,-1 2 0 16,3 0 2-16,1 0 2 0,-1-2-4 16,-2-1 0-16,5 3 0 15,0 1-1-15,-1-2 0 16,0 2 1-16,-3 0-1 16,0 0 0-16,-3 0 1 15,-6 0-1-15,4 0 0 16,-7 0 1-16,3-3 2 15,2 0 1-15,-1 3-3 16,2-2 1-16,1 1-2 16,1 0 0-16,2 1 0 15,2-4 0-15,3 4-1 16,1 0 0-16,1 0 0 16,-4 0 1-16,2 0 1 15,-6 0-1-15,-5 0 1 16,-4 0-1-16,-3 0-1 0,-3 0-1 15,0 0 2-15,0 0-3 16,0 0 2-16,0 0 1 16,0 0 1-16,0 0 3 15,0 0 6-15,0 0 7 16,0 0 7-16,0 0-1 16,0 0 1-16,0 0-7 15,0-3 3-15,0 0-4 16,-3-4-9-16,0 0 0 15,-4 1 1-15,1-2-1 0,0-1-3 16,0-4 0 0,0-1 1-16,-3-1-2 0,3-1-2 15,0-1 4-15,0-3-4 16,3 1 1-16,3 0-1 16,0 4 0-16,0-2 0 15,0 1-1-15,0 2 3 16,0 2-3-16,0-3 0 15,0 3 0-15,0 1 1 16,0 5-1-16,0 0 2 16,0 3-2-16,0-4 0 15,0 4 0-15,0 2 0 16,0 1-1-16,0 0-2 16,0 0-4-16,0 0-28 15,0 1-80-15,0 15-171 0,0 1-16 16,0-4-339-16</inkml:trace>
  <inkml:trace contextRef="#ctx0" brushRef="#br0" timeOffset="266483.6056">8278 16811 581 0,'0'0'8'0,"0"0"32"15,0 0 94-15,0 0-32 16,0 0-90-16,-10-80-10 16,29 68 15-16,0 2-2 15,4 0-1-15,-4 3 1 16,2 5 2-16,-6 2-1 15,-2 0-6-15,-2 0-8 16,-2 9 4-16,-3 7-5 0,-6 2 9 16,0 7 7-16,0 0-6 15,-18 3 1-15,-6 5 1 16,-6-3-11-16,-1-1 3 16,-2-2-2-16,3-1-3 15,2-5 1-15,7-6 0 16,12-8 0-16,3-4 0 15,6 0-1-15,0-3 0 16,0 0-1-16,0 0-7 16,9 0 6-16,9 0 2 15,10 0 2-15,2 0 6 16,1 0-7-16,2 0 0 16,6-3 2-16,-3-4-3 0,0 4-3 15,-8 1-7-15,-7 2-70 16,-12 0-105-16,-9 0-107 15</inkml:trace>
  <inkml:trace contextRef="#ctx0" brushRef="#br0" timeOffset="267062.0486">8718 16818 750 0,'0'0'12'15,"0"0"-12"-15,0 0 93 16,0 0-19-16,0 0-51 16,0 90 12-16,0-62-6 15,0-3-4-15,-3-3-7 16,0-3 2-16,3-7-8 15,-3-4-5-15,3-4 4 16,-3-1-2-16,3-3-2 16,0 0 4-16,0 0 2 15,0 0 10-15,0-13-8 16,-3-4-12-16,3-7 0 0,0-5-2 16,-3-6 2-1,3-5-2-15,0-4 0 0,0-1 0 16,0 4 3-16,0 9-4 15,6 8 6-15,3 9 23 16,-2 3-16-16,4 7-5 16,-2 5 2-16,3 0-10 15,1 3 0-15,1 14 1 16,2 6 10-16,-1 7 1 16,0 2 3-16,0 1 2 15,1 0-5-15,-5 0-3 16,2-2-5-16,-7-6-2 15,0-2-2-15,-3-6 0 16,0-3 2-16,0-4-2 0,-3-1-2 16,0-3-1-16,0-3-27 15,0-1-18-15,0-2-44 16,-3 0-37-16,-6 0-50 16,-4-10-162-16</inkml:trace>
  <inkml:trace contextRef="#ctx0" brushRef="#br0" timeOffset="267311.9715">8757 16920 448 0,'0'0'236'16,"0"0"-201"-16,0 0 156 16,0 0-107-16,0 0-74 0,0 0-5 15,52-42 1-15,-19 41-6 16,3-2-48-16,-2-2-178 15,-7-4-187-15</inkml:trace>
  <inkml:trace contextRef="#ctx0" brushRef="#br0" timeOffset="276583.0147">7213 15857 144 0,'0'0'101'0,"0"0"-50"16,0 0 35-16,0 0-19 15,0 0-31-15,0 0-7 16,0 0 9-16,-4-10-9 16,4 10-1-16,0 0-2 15,0 0 14-15,0 0-3 16,0 0 9-16,0 0 2 16,0 0-17-16,0 0-12 15,0 0-13-15,0 0 2 0,13 0-5 16,2 0 1-16,12 0 1 15,4 0 1-15,9 0-3 16,5 0 3-16,10 0 2 16,5 0-4-16,4-3 0 15,8 2 1-15,7 1-2 16,1 0 5-16,-2 0-6 16,-2 0-2-16,0 0 0 15,6 0 2-15,0 0 0 16,-1 4-2-16,5-4-2 15,5 0 0-15,0 0 2 16,3 0 2-16,-6 0-2 0,-3 0 3 16,-7-4 0-16,1-6 3 15,-6 4 9-15,0-1 8 16,-3 0-9-16,-1 1-5 16,-4 3-2-16,1-4-7 15,-5 4 4-15,-6-1-4 16,-7 1 0-16,-9 0-1 15,-5 2 2-15,-3 1-2 16,2-3 0-16,3 3 1 16,-3 0 0-16,1 0-2 15,-4 0-1-15,-3 0 3 16,-2 0 0-16,-5 0 3 16,-4 0-3-16,-4 0 0 0,1 0 1 15,-8 0-1-15,1 0 1 16,-3 0-1-16,-3 0 1 15,0 0 1-15,3 0-2 16,-3 0 2-16,0 0 0 16,0 0-2-16,0 0 2 15,0 0 0-15,3 0-2 16,-3 0 2-16,4 0 1 16,-4 0 0-16,0 0 3 15,3 0 1-15,-3 0 2 16,0 0 1-16,0 0-1 15,0 0 1-15,0 0 1 0,0 0-3 16,0 0-1 0,3 0-3-16,-3 0-3 0,3 0 4 15,0 3 2-15,0 4 1 16,3 3 4-16,-2 6 0 16,4 5 2-16,-5 4-3 15,3 12 1-15,0 6 3 16,-3 10-5-16,0 6 7 15,-3 0 1-15,0-1-5 16,0 4 5-16,0-5-1 16,3-2-6-16,-3-1 4 15,4-10-9-15,-1 0 5 16,0-1-1-16,0-4-4 16,2-2 0-16,1 2-4 15,-3 1 1-15,4 4-1 0,-4-1-1 16,3 5-1-16,0-2 1 15,-3 1 0-15,3-2 0 16,-5-4 0-16,4-4 0 16,-5-4 2-16,3-7-2 15,0-3 2-15,0-4-2 16,-3 1 0-16,3-8-2 16,-3 6 2-16,3-4-1 15,-3 2 0-15,0 1 3 16,0-3-3-16,0 4 2 0,0-6 0 15,0 3 0-15,0-6-2 16,0 2 1-16,0-5 0 16,0-1-1-16,0 4 1 15,0-6 0-15,0 4-1 16,0-3 1-16,0 1-1 16,0 5 1-16,0-3 0 15,0 3-1-15,0 2 1 16,0 1 0-16,0-1 0 15,0 0 1-15,0-4-2 16,0-3 1-16,0-1-1 16,0 0 1-16,0-4 0 15,0 0 0-15,0 0-1 16,0 0 2-16,0 0 0 16,0 0-1-16,0 0 1 0,0 0-1 15,0 0 0-15,0 0-1 16,0 0 0-16,0 0-1 15,-9 0 1-15,-9 0 0 16,-4 0 1-16,-11 0-1 16,-3 0-1-16,-1 0-4 15,-2 0 3-15,-1 0 1 16,4 0-1-16,3 0 2 16,-5 0-3-16,3 0 3 15,-5 3-2-15,4 3-17 16,-3-3 19-16,0 5-6 15,-7-5 0-15,-3 3 6 0,-2-3-5 16,-1 2 9-16,3-5-8 16,1 0 7-16,2 2-4 15,-2-2 1-15,2 0 0 16,1 0 2-16,-4 0-2 16,4 0 0-16,2 0 0 15,1 0-1-15,3 2 1 16,2 3-2-16,3-2 3 15,4-3-1-15,1 7 0 16,3-4 0-16,0-2 0 16,1 2 1-16,-5 0 2 15,-3 1-2-15,-1-3 0 16,-6-1-1-16,4 0-1 0,0 0 1 16,2 0 0-16,-2 0 1 15,-1 0 1-15,1 0-1 16,-3 0-2-16,5 0 1 15,-6 0-1-15,4 0 1 16,0 0-1-16,0 0 1 16,8 0 0-16,-2 0-1 15,0 0 1-15,5 0 0 16,1 0 0-16,3 4 0 16,0-1-2-16,-1-1 1 15,4 0 1-15,-3 4-1 16,2-3 1-16,-1 1 0 0,-2 1 1 15,-2 0 0-15,2-1 0 16,2 2-1-16,-2-2 0 16,1 1 1-16,0-1 1 15,2-3-2-15,2 2 0 16,-2 3 1-16,1-6-1 16,3 7 0-16,2-7 0 15,1 2 1-15,1 0-1 16,1 1 0-16,7-3 1 15,0 0 0-15,0 0 3 16,3 0-1-16,0 0-2 16,0 0 2-16,0 0-2 15,0 0-1-15,0 0-2 0,0 0-18 16,0 0-34 0,12 0-66-16,15-17-120 0,13-11-286 15</inkml:trace>
  <inkml:trace contextRef="#ctx0" brushRef="#br0" timeOffset="277646.1172">10311 15671 907 0,'0'0'2'15,"0"0"63"-15,0 0 45 16,0 0-40-16,0 0-70 15,0 0 0-15,0 0 0 16,-24 87 21-16,21-41-3 16,0 0 3-16,3-8-6 15,-3 2 0-15,3-6-8 0,-4-8-1 16,4-9-4 0,-3-7 2-16,3-8-1 0,0 0 8 15,0-2-3-15,0 0 17 16,-3-4 18-16,-3-16-10 15,0-13-26-15,0-6-6 16,2-4 0-16,0-4 2 16,3 1-3-16,1-6 0 15,0 5 0-15,0 11 0 16,1 9 1-16,10 10-2 16,-2 8 0-16,0 8-4 15,4 1 4-15,1 0-6 0,5 7-1 16,-1 16 5-16,3 3 2 15,-5 7 1-15,1 4 4 16,-1-3 0-16,-4-2-1 16,-1-2-3-16,-1-3 0 15,-4-5-1-15,-6-3-1 16,0-1 1-16,0-5 1 16,0-4-1-16,0-1-1 15,0-2-18-15,-6 1-30 16,3-7-49-16,-6 0-33 15,0 0-22-15,-3 0-137 16,-1-13-133-16</inkml:trace>
  <inkml:trace contextRef="#ctx0" brushRef="#br0" timeOffset="277880.4958">10278 15861 469 0,'0'0'63'0,"0"0"-9"16,0 0 114-16,0 0-52 15,0 0-92-15,0 0-3 16,33-18-9-16,0 8-1 16,4 4-7-16,5 2-4 15,1-3-7-15,-1 4-153 16,-9 0-152-16</inkml:trace>
  <inkml:trace contextRef="#ctx0" brushRef="#br0" timeOffset="279275.6292">10365 17522 333 0,'0'0'375'0,"0"0"-307"16,0 0 88-16,0 0-57 16,0 0-49-16,0 0-34 15,0-24-10-15,0 36-5 16,0 12 22-16,0 1 15 16,0 3-8-16,0 2 0 15,0 1 1-15,0-5-9 16,0-1-9-16,0-1-2 15,0-7-4-15,-3-8-1 16,0 1-2-16,0-8 0 16,3 0-1-16,0-2 1 15,-3 0 5-15,3 0-2 16,-3-4 4-16,3-15-10 0,-3-1-2 16,3-6 1-16,0-3-1 15,0 1 1-15,0-3-3 16,0 2 2-16,3-4-4 15,9 4-5-15,4 2 9 16,1 1-2-16,-1 6-3 0,-1 6 5 16,0 8-5-16,0 0 5 15,1 6-2-15,-2 0-1 16,-1 7-3-16,-4 8 4 16,0 5 1-16,-5 0 2 15,-4 0-1-15,0 1 1 16,0-3 0-16,-13-1 0 15,-2-4 1-15,2-7 0 16,-1 0 0-16,4-1 2 16,7-5 1-16,0 0-1 15,0 0 1-15,3 0 0 16,0 0-4-16,0 0-4 16,6 0-2-16,14-7-6 0,6-2 8 15,-3 5 0 1,6-2 1-16,-3 6 2 0,-4 0-1 15,-1 0 0-15,-6 0 1 16,-5 9 0-16,-4 2 1 16,-6 1 0-16,0 2 9 15,-13 2 3-15,-12 0 8 16,-4-2-3-16,-4-2 4 16,-1 0 0-16,7-2-3 15,0-2 5-15,2-4-3 16,7-1-6-16,3-3-1 15,2 0-5-15,3 0-4 0,6 0-4 16,-2-9-4-16,6-7-49 16,0-1-138-16,0-7-272 15</inkml:trace>
  <inkml:trace contextRef="#ctx0" brushRef="#br0" timeOffset="296529.4752">11382 16375 460 0,'0'0'12'16,"0"0"58"-16,0 0-20 16,0 0 13-16,0 0-29 15,0 0-7-15,0 0-6 16,-19-38 4-16,19 37 5 15,-3 1-9-15,0 0 0 16,-1 0-13-16,-2 0-6 16,2 0 1-16,1 0-5 15,-1 0 2-15,4 3 0 16,0-1-1-16,7 2-1 16,20-4 2-16,9 0 8 15,12 0-6-15,10 0 0 16,0 0-2-16,8-8 5 0,2 3-5 15,1-2 0-15,1-2 0 16,-5 5 0-16,-9 2-16 16,-17 2-67-16,-17 0 10 15,-13 0-12-15,-9 2 10 16,0 8-18-16,-9 0 8 16,-13 4-26-16,-11 1 17 15,-6 6 6-15,-6-4 44 16,-7-2 32-16,0 4 12 15,0-2 17-15,4-2 33 0,2 0 28 16,7-1 10-16,3 0-14 16,3-2-22-16,8-2-13 15,1 0-1-15,6-3 9 16,3-3-2-16,6 1-1 16,6-5 2-16,3 0 10 15,0 0-6-15,0 0-19 16,0 0 0-16,0 0-9 15,0 0-12-15,12 0 7 16,9 0 8-16,5 0-2 16,9 0-6-16,1 0 4 15,9-7-5-15,10-5-6 16,3-1-4-16,8 0 1 0,-2 2-7 16,-4 2 0-1,-11-1-1-15,-12 6 1 0,-16 1 0 16,-12 3-5-16,-9 0-12 15,0 0-29-15,-9 6 11 16,-11 5-34-16,-2 6-59 16,-4-8-56-16,6-6-129 15</inkml:trace>
  <inkml:trace contextRef="#ctx0" brushRef="#br0" timeOffset="297123.2714">11769 16206 413 0,'0'0'13'16,"0"0"48"-16,0 0 19 15,0 0-3-15,-14-72 8 16,14 66-51-16,0-2 25 16,-3 1-15-16,3 1-22 15,-6 3 16-15,6 3 14 16,-3 0-10-16,3 0-8 16,0 0-21-16,0 0-13 0,0 3 0 15,0 8 5-15,6 2 7 16,7 4 0-16,10 0 6 15,2-1-2-15,8 4 1 16,3-1-8-16,4 1 3 16,-1-4-5-16,-4 1 1 15,0-4-1-15,-2 3-6 16,-10-3-1-16,0-1 0 16,-5-3 0-16,-8 2-1 15,-6 3 1-15,-4 0 0 16,0 5 6-16,-10 8-5 15,-15 2 1-15,-2 5 5 0,-9 6-6 16,2 0 0-16,4-4 0 16,0-4-1-16,8-5 3 15,4-7-2-15,9-7-1 16,6-6 1-16,3-2 0 16,0-5-1-16,0 2 0 15,0 1 2-15,0 0-4 16,0 0 2-16,6 3-45 15,1 4-99-15,1-8-128 16,-5-2-314-16</inkml:trace>
  <inkml:trace contextRef="#ctx0" brushRef="#br0" timeOffset="302376.7717">13879 16051 742 0,'0'0'0'15,"0"0"43"-15,0 0 73 16,0 0-16-16,0 0-35 15,0 0-36-15,0 0-18 16,-25-53-11-16,25 60-5 16,0 17 5-16,0 15 6 0,0 13 18 15,0 5 2-15,0 3-8 16,0-9-7-16,0-4-6 16,0-7-4-16,0-7-1 15,0-8 0-15,0 0 0 16,0-9-11-16,0-3-55 15,0-7-56-15,0-6-139 16,-3 0-137-16</inkml:trace>
  <inkml:trace contextRef="#ctx0" brushRef="#br0" timeOffset="302798.7484">13919 16044 603 0,'0'0'5'0,"0"0"18"16,0 0 93-16,0 0-37 15,0 0-66-15,-91 10-6 16,66 21 16-16,-2 4-14 16,0 2-4-16,5-4 9 15,-1-7 1-15,7-5 20 0,0-9-14 16,5-5-3-1,3-4 1-15,5-3-10 16,3 0-4-16,0 0 8 0,0-13-10 16,0-17-1-16,12-5-2 15,8-6 6-15,-1-5-4 16,4 0-1-16,-1 10 6 16,2 7-7-16,-6 8 1 15,0 11 9-15,-3 10-2 16,4 0-7-16,5 10-1 15,-3 14-1-15,3 5 1 16,-4 1 0-16,-4 6-4 16,-3 3-31-16,-7 1-82 15,-6-6-174-15,0-8-199 16</inkml:trace>
  <inkml:trace contextRef="#ctx0" brushRef="#br0" timeOffset="303627.6667">14104 15891 408 0,'0'0'2'15,"0"0"40"-15,0 0 26 16,-81-68 4-16,61 55-9 16,-2 7-16-16,-1-5 5 15,-4 5 5-15,-1 2-15 16,-2 1-17-16,0 3 0 15,-1 0-2-15,1 3-4 16,-2 11-3-16,3 2-4 16,2 11 0-16,-1-1 6 15,4 8-8-15,3 2 4 16,3 3 9-16,6 1-1 16,-1 1-3-16,7 1-5 0,1 3 1 15,5 2-2-15,0-4 2 16,0 0 9-16,0-4-3 15,5 1-2-15,8-4 3 16,-1-2-5-16,1 2-3 16,4-6-1-16,5 3-2 15,1-6-1-15,5 0-3 16,2-2 3-16,3-5 1 16,-1 0-3-16,4-7 4 15,-6 1-3-15,-2-2-2 16,-2-4-3-16,1-6-4 15,-2 1 1-15,2-3 3 16,2 0 5-16,3-8-4 0,1-4 8 16,-5-1-8-16,-1-3-2 15,-4 2 0-15,-1-6 0 16,-2 1-1-16,3-1 2 16,-7-4-4-16,4-5 5 15,-4 0-4-15,-1-7 0 16,-1 2 2-16,-1-5-3 15,-4-4 4-15,-3-1-4 16,-6-1 1-16,0 1-1 16,0 0 4-16,-3 2 9 15,-6 3-3-15,-7 3-3 16,0 7-1-16,-1 1 0 0,-5 2-2 16,2 0-3-16,-7 3 2 15,5 1-1-15,0 3-2 16,-1 6-2-16,-4 4-2 15,-4 9-5-15,-8 0-35 16,-1 7-109-16,-2 2-286 16</inkml:trace>
  <inkml:trace contextRef="#ctx0" brushRef="#br0" timeOffset="304910.0207">12538 16085 455 0,'0'0'20'0,"0"0"121"0,0 0-18 15,0 0-34-15,0 0-38 16,0 0-10-16,0-48 6 15,0 45-4-15,0-4-10 16,3 2-5-16,3-2-15 16,6-1 4-16,0 3-7 15,4-2-10-15,1 1 2 16,5 5-1-16,2 1 0 16,-3 0-1-16,3 7-8 15,-8 13 4-15,-4 6 4 16,-9 8 0-16,-3 6 1 15,-3 5 9-15,-19-1-1 16,-8 1 5-16,-6-6-3 0,5-5-4 16,1-11 0-1,6-10 1-15,12-6 7 0,6-3-2 16,6-4-11-16,0 0 9 16,0 0-8-16,0-4-3 15,15-9-12-15,6-2 7 16,4 5 5-16,-1 2-9 15,-3 8 6-15,0 0 3 16,1 3-4-16,-8 14-1 16,2 5 2-16,-7 5 2 15,-6 4-1-15,-3-5-1 16,0 2 5-16,-6-1-2 16,-13 0 0-16,2-7 4 15,-5-6 3-15,-2-6-2 16,3-1-2-16,-3-7-1 0,2 0 1 15,1 0-3-15,3 0-17 16,5-15-48-16,2 1-59 16,8-9-82-16,3-1-232 15</inkml:trace>
  <inkml:trace contextRef="#ctx0" brushRef="#br0" timeOffset="305175.564">12860 16382 588 0,'0'0'21'15,"0"0"107"-15,0 0-56 16,0 0-48-16,0 0-24 15,0 0-2-15,6-46-50 16,-6 45-112-16,0-2-176 16</inkml:trace>
  <inkml:trace contextRef="#ctx0" brushRef="#br0" timeOffset="305503.6924">12926 16094 740 0,'0'0'14'16,"0"0"48"-16,0 0 79 16,0 0-102-16,0 0-37 15,0 0 22-15,-5 73-2 16,22-44 2-16,-1 1 7 15,4-6-14-15,2 2 3 16,-2-7-3-16,-1 1-3 0,-6-3-6 16,-6-2-1-16,-4-4-4 15,-3 3 0-15,0-4-3 16,-6-4 5-16,-11 1 2 16,-2-3-2-16,-1-4-5 15,-2 0-31-15,5 0-52 16,-2-14-39-16,2-6-118 15,1-10-112-15</inkml:trace>
  <inkml:trace contextRef="#ctx0" brushRef="#br0" timeOffset="305753.6946">12996 16026 639 0,'0'0'14'0,"0"0"111"16,0 0-6-16,0 0-88 15,105-68-17-15,-70 62-9 16,-2 6-5-16,3 0-39 16,-14-2-248-16</inkml:trace>
  <inkml:trace contextRef="#ctx0" brushRef="#br0" timeOffset="307067.2504">12705 16953 758 0,'0'0'5'0,"0"0"124"0,0 0-68 15,0 0-61-15,0 0 0 16,0 0 11-16,-4 59 11 15,8-29 16-15,-4 0 5 16,0-4-16-16,0-4 7 16,0-2-15-16,0-6-2 15,-4-3-1-15,1-7 3 16,3-4-5-16,0 0-3 16,-3 0 5-16,-1 0 9 15,0-12 24-15,-2-10-46 16,-4-10 0-16,4-9-1 0,6-2-2 15,0-1-2 1,0 2 1-16,6 6 0 0,8 8 1 16,2 8-4-16,0 11 4 15,-4 4-3-15,3 5 3 16,3 0 0-16,-4 5 0 16,6 12 0-16,-2 4 5 15,-1 4-3-15,-1 5 0 16,-3 3-3-16,-7 0 1 15,-3 1 0-15,-3-5 0 16,0-9 1-16,0-1-1 16,0-8-10-16,0-3-54 0,-3 0-63 15,-3-8-39 1,-4 0-144-16,-2-3-229 0</inkml:trace>
  <inkml:trace contextRef="#ctx0" brushRef="#br0" timeOffset="307317.2516">12708 17084 699 0,'0'0'38'16,"0"0"55"-16,0 0 55 16,0 0-107-16,0 0-33 15,0 0-2-15,51-25 4 0,-21 11-10 16,2-2-39-1,-3-1-114-15,-9-3-137 0</inkml:trace>
  <inkml:trace contextRef="#ctx0" brushRef="#br0" timeOffset="308005.2335">12847 16300 372 0,'0'0'25'0,"0"0"87"0,0 0-12 16,0 0-15-16,0 0-14 15,0 0-7-15,0-17-15 16,0 17-6-16,0 0 14 15,-3 0-23-15,-3 3-20 16,-1 13 14-16,-3-1 23 16,3 4-25-16,4-3-12 15,3-7-2-15,0-1-12 16,0-5 1-16,0 0 2 16,0-3-3-16,0 0 9 15,3 0-3-15,0-3 10 0,0-8-10 16,-3-4-6-16,0 4-51 15,-6-8-132-15,-16 0-302 16</inkml:trace>
  <inkml:trace contextRef="#ctx0" brushRef="#br0" timeOffset="309020.8686">14023 15057 397 0,'0'0'57'0,"0"0"63"15,0 0 23-15,0 0-52 16,0 0-21-16,0 0-16 16,0 0 11-16,-35-70-10 15,31 81-37-15,1 28-9 16,-1 17 34-16,4 10 0 16,0 13-2-16,0 5-11 15,0-2-14-15,11-3-11 16,1-10-4-16,4-6 0 15,-6-10-1-15,7-3-31 16,-11-10-138-16,-6-15-252 16</inkml:trace>
  <inkml:trace contextRef="#ctx0" brushRef="#br0" timeOffset="309740.1274">14013 14998 275 0,'0'0'101'0,"0"0"10"16,0 0-4-16,0 0-6 0,0 0-38 16,0 0 5-1,-10-23-4-15,10 23-17 0,0-3-6 16,0 2-10-16,10-3-13 15,20 2-2-15,15 2-5 16,16 0 1-16,24 0-8 16,15 0 6-16,15 0 3 15,8-3-3-15,6 2-7 16,-2 1-3-16,-10 0-4 16,-9 0 3-16,-22 0 1 15,-20 0 0-15,-27 1-14 16,-20 8-51-16,-19 7-42 15,-3 5-71-15,-30 5-73 16</inkml:trace>
  <inkml:trace contextRef="#ctx0" brushRef="#br0" timeOffset="310365.2195">14085 15777 35 0,'0'0'323'16,"0"0"-279"-16,0 0 70 15,0 0 9-15,0 0-20 16,0 0-39-16,-14-33-8 0,14 33-47 16,0 7-5-1,0 12-5-15,0 5 1 0,1 6 0 16,-1 3-26-16,0-2-158 15,0-8-231-15</inkml:trace>
  <inkml:trace contextRef="#ctx0" brushRef="#br0" timeOffset="313547.6399">14028 16763 332 0,'0'0'39'0,"0"0"-34"0,0 0 62 15,0 0 9-15,0 0-43 16,0 0-2-16,0 0 36 16,0-22 5-16,0 22-10 15,0 0-2-15,0 0-15 16,0 0-9-16,0 0-8 15,0 0 3-15,0 0 4 16,0 0-3-16,0 0 5 16,0 0-4-16,0 0 0 15,0 0-10-15,0 4-18 16,0 13 2-16,-3 12 0 0,1 7-4 16,2 6 4-1,0 6 1-15,0 1-2 0,2 0 1 16,4-2-6-16,2-3 1 15,-4-10 0-15,2-5-2 16,-6-11 3-16,0-7-3 16,0-5 3-16,0-3 1 15,0-3 2-15,0 0 5 16,0 0 3-16,0 0 2 16,0 0-2-16,0 0-7 15,3 0-6-15,-3 0-1 16,9 0-5-16,4 0 1 0,14-8 3 15,9 4 1-15,9-3 0 16,19-1 0-16,18-1 1 16,15-2 2-16,21 2-3 15,8-5-2-15,10 5 1 16,1 1-2-16,-4 0 2 16,-19 4 2-16,-23-3-1 15,-27 1 0-15,-21 4 0 16,-20 0 3-16,-13 2-2 15,-7 0-1-15,-3 0 3 16,0 0-3-16,0 0-2 16,0 0-12-16,0 0-57 15,-14 10-92-15,1 0-124 0,1-10-338 16</inkml:trace>
  <inkml:trace contextRef="#ctx0" brushRef="#br0" timeOffset="316787.1752">15321 14987 213 0,'0'0'91'16,"0"0"9"-16,0 0-17 15,0 0-8-15,0 0-7 16,0 0 3-16,-5-16-8 16,3 12 4-16,0 2-9 15,1-1-14-15,-1 2-2 16,1-2-2-16,1 0-2 16,-2 0 5-16,2 3-16 15,0 0-11-15,0 0-1 16,0 0-8-16,0 0-7 0,0 9 3 15,0 9-2-15,5 11 7 16,3 10 10-16,2 9 5 16,-4 14 7-16,-3 7-6 15,0 7-7-15,0 2-5 16,1-4-3-16,2-6-4 16,-3-11-3-16,0-8 0 15,1-6 2-15,-1-10-2 16,0-6 0-16,1-4 0 15,0-7-2-15,-4-3 1 16,3-3 1-16,-3-3-2 16,0-3 1-16,3-4-1 15,-3 0 1-15,0 0 0 0,0 0 2 16,0 0 3 0,0 0 0-16,0 0-4 0,0 0 0 15,0 0-2-15,0 0 0 16,0 0-1-16,0 0-2 15,0 0 1-15,0 0 0 16,-3 0 1-16,0 0 0 16,3 0 1-16,-4 0 0 15,-1 0 0-15,-1 0-2 16,-6 0-6-16,-10 9-5 16,-8 5-1-16,-3 2 1 15,5 0 9-15,-2-3 3 0,6 1 1 16,6-4 0-16,2 2 0 15,6-1 1-15,6-5-1 16,4 5-3-16,0-2-2 16,0 1 0-16,17-3 2 0,9 0 5 15,6-1-2-15,7-3 0 16,1-2 3-16,-1-1-3 16,-1 0 0-16,4 0 0 15,-2 0 0-15,1 0 3 16,-1 0-3-16,-7 0-9 0,-9 0 9 15,-3 0 0 1,-8 4 0-16,-7-1-3 0,-6 0-3 16,0 3-1-16,0 5 5 15,-10 2 1-15,-2 2-2 16,-9 2 0-16,-3 2-1 16,-6 2 4-16,-7 1 0 15,-2 5 0-15,-2-2-1 16,-3-3 2-16,-1 0-1 15,4-2 3-15,2-3-3 16,10-4 3-16,13-3-2 16,9-6-1-16,4-4 0 15,3 3-4-15,0-3-3 16,0 4 5-16,0 2 2 16,16-2 5-16,4 1-3 0,8 2-2 15,6-4 1-15,-2 0 1 16,6 1 0-16,1-1-1 15,0-3 2-15,-2 0-3 16,-2 0 1-16,-5 0 0 16,-4 0-1-16,-11 0-2 15,-11 0 2-15,-1 0 0 16,-3 0-3-16,0 0 0 16,0 2-3-16,-7 6-16 15,-19-1 11-15,0 2-5 16,-7 5 3-16,0-8 11 15,5 5 4-15,-5-1 0 0,8-4-2 16,5 0 3-16,4-1-1 16,10-2-1-16,3-1-1 15,3-1-3-15,0 5-6 16,3-3 9-16,13 4 2 16,0-3 1-16,7-1 0 15,-3-3-2-15,2 3 1 16,-3-3 3-16,-2 2-5 15,-1 3-1-15,-7-1 1 16,-1 4 0-16,-2 3 2 16,-3 1-1-16,1 6 4 15,-1 3 2-15,0 7 1 16,-3-2-2-16,0 1 3 0,3 3 0 16,0 0-3-1,-3-4 4-15,3-1-1 0,-3 0-1 16,0-6-1-16,4 4-1 15,-1-6-1-15,0 0-3 16,0 0 2-16,0-4-4 16,1-1 2-16,-1-2-1 15,-1-3 0-15,-1 0-1 16,-1 1 0-16,0 1 1 16,0 1 1-16,0 0-2 15,0-1 1-15,0 1-1 16,0-1 0-16,0-1 1 0,0-4-1 15,0 4 0 1,0-1 0-16,0-3 0 0,0 2 1 16,0-2 0-16,0 2 0 15,0-2-1-15,0-1 2 16,0-1-2-16,0 1-1 16,0-3 1-16,0 0 0 15,0 2 0-15,0-2 1 16,0 2-1-16,0-2 1 15,0 0 2-15,0 0-2 16,0 0 0-16,0 0 1 16,0 0 1-16,0 0-1 15,0 0-1-15,0 0-1 0,0 0-2 16,0 0 0 0,0 3-1-16,0-3 2 0,-1 3 1 15,-1-2 0-15,1 2 0 16,-1-3 0-16,2 0-1 15,0 3 0-15,0-3-1 16,0 2 1-16,0 0 1 16,0 1 0-16,0 0 1 15,0-3 1-15,0 0-2 16,0 0 2-16,0 0-2 16,0 0 0-16,0 0 0 15,0 1 0-15,0 0 0 16,-3 4 0-16,0-1 0 15,-1 2 0-15,-6 0-1 0,1 1 1 16,-4 0 0-16,-1-1 1 16,2 3-1-16,-8-2 3 31,4 1-2-31,-6-3-2 16,-2-1 3-16,2-1-1 0,-1-3-1 0,1 0 0 15,4 0 0-15,9 0 2 16,3 0-1-16,3 0-2 15,0 0 0-15,3 0-13 16,0 0-33-16,0 2-54 31,9-2-78-31,11 0-152 0</inkml:trace>
  <inkml:trace contextRef="#ctx0" brushRef="#br0" timeOffset="317537.5032">16157 15972 463 0,'0'0'31'0,"0"0"91"16,0 0 10-16,0 0-68 16,0 0 5-16,0 0-14 15,0 0-12-15,-72-39-8 16,56 46 1-16,-6 19 2 16,2 10 8-16,-3 8 0 15,7 11 1-15,3-2-2 16,5 4-14-16,8-2-4 0,0-5 0 15,8-5-9 1,11-4-9-16,3-10-7 0,1-3 7 16,0-9-6-16,3-6 0 15,-6-6 1-15,2-6-2 16,-6-1 6-16,1 0-4 16,-4-1 0-16,-3-8 0 15,-4-9 2-15,-4 3-2 16,-2-10-1-16,0 3-2 15,-18-3-1-15,-5 5-2 16,0 6-3-16,0 7 2 16,1 7-9-16,-2 0-59 15,5 2-141-15,7 3-261 16</inkml:trace>
  <inkml:trace contextRef="#ctx0" brushRef="#br0" timeOffset="1.07276E6">15299 15001 16 0,'0'0'47'15,"0"0"-22"-15,0 0-10 16,0 0-7-16,0 0 11 16,0 0-8-16,0 0-4 15,0 0 9-15,10-19 15 16,-10 19-9-16,0 0-16 16,0 0 0-16,0 0 13 15,0 0-1-15,0 0-16 16,0 0 6-16,0 0 11 15,-1 0-10-15,-2 0-4 0,0 0 0 16,0 0-2 0,0 0-1-16,0 0 2 0,0 0-1 15,0 0 3-15,3 0 0 16,-4 0-4-16,-3 0 2 16,3 0 4-16,-1 0 9 15,2 0-1-15,0 0 2 16,2 0 12-16,1 0-11 15,0 0 1-15,0 0-7 16,-3 0-5-16,3 0 10 16,-4 0 10-16,4 0 5 15,-3 0-5-15,0 0 7 16,3-3-1-16,-3 1-11 16,3 2-1-16,-3 0-3 15,3 0 1-15,0 0-6 0,0 0-1 16,0 0-6-16,0 0 0 15,0 0-7-15,0 0 2 16,12 0-2-16,11 0 6 16,9 0 2-16,8 0-1 15,2 5 1-15,3 0-5 16,4-1 2-16,4 2-3 16,7-2-2-16,3 3 1 15,-2 2-1-15,-3-6 0 16,-1 4 0-16,-6-3-1 15,-2-1-1-15,-4-3 2 16,-2 0 1-16,-6 0-1 0,2 0 0 16,-2 0 0-16,2 0-1 15,-3 0 1-15,-1 3 0 16,3-3 2-16,2 0-2 16,2 0 1-16,4 0 0 15,-1 0-1-15,2 0 1 16,-2 0 0-16,0 0-1 15,-9 0 0-15,-5 0 1 16,-4 0-2-16,-3 0 2 16,-6 0-1-16,-7 4 0 15,0-4-1-15,0 3 0 16,-5-3 1-16,1 0 0 16,-3 3 0-16,1-3-1 0,-1 0 1 15,-1 1-2 1,0-1 1-16,0 0 1 0,2 3 1 15,-2-3 1-15,-3 0-2 16,0 0 0-16,3 0 0 16,-3 0 0-16,0 0 0 15,0 0 1-15,0 0 0 16,0 0-1-16,0 0 0 16,0 0 0-16,0 0 0 15,0 0 0-15,0 0 0 16,0 0 1-16,0 0 1 15,0 0-1-15,0 0 2 0,0 0 3 16,0 0-1 0,0 0-1-16,0 0-1 15,0 0 1-15,0 0-4 0,0 3 0 16,0-3 0-16,3 3 2 16,-3 1 0-16,3 1 7 15,0 2 6-15,0 0 2 16,0 3-10-16,0 0 0 15,2 6 7-15,-2 1-6 16,0 0 3-16,-1 5 6 16,1-2-8-16,-3 4 2 15,1 1 0-15,-1-1-5 16,0 2 1-16,0 2 1 0,0 0 0 16,0-1 0-16,0-1 5 15,0 4 0-15,0 1-6 16,0-2 0-16,0 0-1 15,0 4-2-15,0 1 0 16,0-2 3-16,0 4-4 16,0-2 7-16,0 3-7 15,0 1 3-15,-1 3-2 16,-1-2 0-16,-1 4 0 16,2-1 2-16,-1-1-4 15,2-5-1-15,-1-5 2 16,1-2-1-16,0 0 0 0,0-3 4 15,0 2 2 1,0-5-3-16,0 5 2 0,0 2-5 16,0 0 3-16,0 4-2 15,0-2-1-15,0 1 4 16,1 0-4-16,-1-3 0 16,0-1 3-16,0 1 0 15,0-2 0-15,2-2 0 16,-2-4-2-16,0-2-1 15,0 2 0-15,0-2 1 16,0 0-1-16,0 1 0 16,0-1 2-16,0 0-1 15,0-3 6-15,0-2-6 16,0 2 0-16,0-3 0 16,0-2-3-16,0 2 1 0,0-1 0 15,0-1 0-15,0-1 0 16,0 0-1-16,0-5 0 15,0 2 0-15,0 3 0 16,0-5 1-16,0 5-1 16,0-2 0-16,0-1 0 15,0-2 1-15,0 2-1 16,0 0 1-16,0-4-1 16,0 3 0-16,0-1 0 15,0-2 0-15,1 3 0 16,1-3 0-16,-1 1 1 15,-1-2-1-15,0-3 0 0,0 0 0 16,0 0 0-16,0 0 2 16,0 0 0-16,0 0 2 15,0 0-4-15,0 0 2 16,-11 0-2-16,-1 2-1 16,-3 3 1-16,-5 0 0 15,3 0 0-15,-2 2-1 16,2-1 2-16,-1-2-2 15,1-2 1-15,4 1 0 16,-3-3-1-16,-2 2 0 16,3-2-1-16,-8 2-5 15,4 1-17-15,0-3 24 16,-5 0 1-16,2 3-1 0,-1-2 0 16,1 2 0-16,1-3 0 15,3 0 1-15,-3 0 0 16,2 0-1-16,-3 0 0 15,2 0 0-15,1 0 0 16,-4 0 1-16,1 0 1 16,-5 0-2-16,0 0 0 15,2 0-2-15,1 3 2 16,3 0 0-16,-2 1 2 16,6-1-2-16,2-3 0 15,-3 0 0-15,3 0 0 16,-1 0 2-16,-1 0-2 15,-2 0 1-15,2 0-1 16,-1 0 1-16,5 0 0 16,-5-3-1-16,2-2 0 0,1 3 1 15,-3-1 0-15,6 0-1 16,-4 3 0-16,-3 0 0 16,5 0 0-16,-4 0 0 15,-5 0 0-15,3 0 1 16,-3 0-1-16,1 3 0 15,-2 0 0-15,2 0 1 16,-5 4-1-16,0 0 0 16,3 0 5-16,-2 0-2 15,6 2-3-15,2-5 3 16,0 2 1-16,3 1-3 16,2-4 2-16,2-2 1 0,1 0-1 15,1 1 0-15,0 1 0 16,0-3-1-16,-8 0 1 15,4 2-1-15,-3-1 3 16,2 1-1-16,-2 3 4 16,4-5 4-16,-2 0-1 15,5 0 1-15,5 0-2 16,-2 2-3-16,2-2-1 16,1 0-2-16,3 0 0 15,0 0-2-15,0 0 0 16,0 0-2-16,0 0 0 15,0 0-2-15,0 0-29 0,0 0-80 16,13-10-166-16,11-23-487 16</inkml:trace>
  <inkml:trace contextRef="#ctx0" brushRef="#br0" timeOffset="1.07381E6">17095 14911 682 0,'0'0'7'16,"0"0"44"-16,0 0 77 15,0 0-14-15,0 0-39 16,0 0-63-16,0 0-5 16,-42 27-7-16,32 26 24 15,-4 13 2-15,2-6-8 16,2-4 1-16,4-8-7 15,3-7 8-15,0-8-5 0,3-6-8 16,-3-11 2-16,3-3-6 16,0-10 0-16,0 0-1 15,-3-3 4-15,3 0 5 16,0-19 11-16,0-7-12 16,0-16-7-16,0-2 0 15,3-10-1-15,3-2-4 16,6 3 2-16,-1 4 0 15,5 6-1-15,0 8 2 16,-4 7-1-16,1 8 1 16,-2 11-2-16,-2 2 0 15,-1 7 0-15,1 0-3 16,4 0 2-16,0 19-2 0,-3 8 4 16,1 5-4-1,1 6 4-15,-3 2 0 0,0 0 1 16,-2-2 0-16,0-1 1 15,1-7-2-15,-3 1 0 16,-2-6-2-16,0-3 0 16,-3-5 1-16,0-5-3 15,0-1-43-15,0-4-37 16,4 0-37-16,-1-7-85 16,-3 0-119-16</inkml:trace>
  <inkml:trace contextRef="#ctx0" brushRef="#br0" timeOffset="1.0741E6">17131 15125 706 0,'0'0'30'15,"0"0"136"-15,0 0-64 16,0 0-56-16,0 0-39 16,0 0-6-16,123-32-1 15,-64 32-19-15,2 0-190 16,-11 0-304-16</inkml:trace>
  <inkml:trace contextRef="#ctx0" brushRef="#br0" timeOffset="1.07534E6">17017 17224 254 0,'0'0'48'16,"0"0"113"-16,0 0-27 16,0 0-23-16,0 0-19 15,0 0-18-15,-25-25-15 16,25 24-7-16,0 1-23 16,0 0-14-16,0 0-7 0,0 0-6 15,0 17 0-15,0 5 30 16,-3 4-7-16,3 4-16 15,0 0-2-15,0-4-1 16,0-1-3-16,0-5-3 16,0-3 4-16,0-5-4 15,0-3 1-15,0-8 0 16,0 0-1-16,0-1 5 16,0 0 3-16,0 0 6 15,0-12 19-15,0-11-31 16,0-7 1-16,0-6-3 15,0-1-1-15,12-3-4 0,4 1-3 16,4 3 8-16,-1 7 0 16,1 8 0-16,-1 5-3 15,-5 9 3-15,0 7 0 16,-3 0-2-16,2 10-4 16,-7 14 3-16,0 5 1 15,-5 4 2-15,-1 0 2 16,0-4-1-16,-3-5-1 15,-10-4 1-15,-3-6 1 16,0-2-1-16,2-5 2 16,5-3-1-16,3-4 0 15,-1 0 2-15,3 0-1 16,4-2-3-16,0-7-14 0,4-2-19 16,15 2-12-16,1 6 17 15,3 0 10-15,-4 3 16 16,4 0-3-16,-8 6 2 15,-1 8 3-15,-1 0-3 16,-10-1 2-16,-3-1-2 16,0 2 2-16,-19 2 1 15,-7-4 4-15,-7 0-2 16,-8 1 0-16,0-4-1 16,2-5-1-16,2-4-13 15,0 0-81-15,7 0-138 16,6-24-467-16</inkml:trace>
  <inkml:trace contextRef="#ctx0" brushRef="#br0" timeOffset="1.07634E6">16646 15978 498 0,'0'0'11'0,"0"0"29"16,0 0 105-16,0 0-44 15,0 0-33-15,0 0-14 16,-24-40-15-16,24 40 0 16,0 4 0-16,0 3-2 15,0-4-7-15,0 3-2 16,0-2-9-16,0 6-16 15,0 7 0-15,9 9 8 16,11 4 1-16,8 6-8 16,1-4 0-16,7 0-1 15,0-6-2-15,-3-1 2 16,-5-8-2-16,-4-4-1 16,-11-6 1-16,-4 0 0 0,-6-7 0 15,5 0 5 1,-5 0 4-16,3-14 6 0,3-6-11 15,1-7 1-15,2-2 3 16,2-6-6-16,5-2 0 16,2-3-3-16,-2 2 0 15,7 0 2-15,-6 6-1 16,-1 8-2-16,0 6 1 16,-6 9-9-16,-1 7-1 15,6 2-77-15,-9 2-106 16,-2 10-202-16</inkml:trace>
  <inkml:trace contextRef="#ctx0" brushRef="#br0" timeOffset="1.07687E6">17687 16233 639 0,'0'0'51'0,"0"0"125"15,0 0-62-15,0 0-63 16,0 0-41-16,0 0-9 0,0 27 11 16,0 8 35-16,0 5-8 15,0 0-1-15,0-4-19 16,0-4-2-16,0-5-7 16,0-6-9-16,0-4 1 15,0-8-2-15,0 1 0 16,0-6-6-16,0 2-90 15,-3-6-77-15,-9 0-120 16,0-7-253-16</inkml:trace>
  <inkml:trace contextRef="#ctx0" brushRef="#br0" timeOffset="1.07719E6">17462 16237 456 0,'0'0'195'16,"0"0"-153"-16,0 0 129 15,0 0-78-15,0 0-55 16,0 0-37-16,-12-28 6 16,30 23 2-16,12 0-3 15,2 0 1-15,10 1-1 16,3-5-6-16,7 0 4 15,0 4-2-15,2-2-1 0,-9 4-1 16,-10-2 0-16,-5 5-1 16,-12 0-11-16,-7 0-59 15,-8 2-49-15,-3 11-20 16,0 2-8-16,-10 2-154 16</inkml:trace>
  <inkml:trace contextRef="#ctx0" brushRef="#br0" timeOffset="1.07751E6">17456 16583 483 0,'0'0'80'0,"0"0"-78"0,0 0 136 16,0 0-44-16,0 0-85 15,0 0 19-15,31 0 18 16,-1 0-7-16,3-4-1 16,2-2 2-16,8-1-9 15,1 5 8-15,0-1-10 16,-3 3-13-16,-4 0-8 16,-2 0-3-16,-9 0-4 15,-3 0-1-15,-8 0 0 16,-7 0 0-16,-3 0 0 15,-4 0-33-15,-1 0-34 16,0 0-37-16,0 0-124 0,0-2-128 16</inkml:trace>
  <inkml:trace contextRef="#ctx0" brushRef="#br0" timeOffset="1.07797E6">18134 16467 686 0,'0'0'22'0,"0"0"160"16,0 0-64-16,-83-5-60 16,59 10-20-16,8 8-5 15,3-2-18-15,7 6-11 16,6-5-3-16,0 5 2 16,6 0-2-16,14-1-1 15,4 4 2-15,3 2 1 16,0 2-3-16,-7-4 1 15,0 3-2-15,-5 2 1 0,-6-5-3 16,-9 0-3-16,0-2 3 16,-9-6 3-16,-12-4 0 15,0-2 0-15,0-6 6 16,2 0-6-16,1 0-6 16,3-5-35-16,4-6-44 15,7-3-40-15,4-6-129 16,0 1-152-16</inkml:trace>
  <inkml:trace contextRef="#ctx0" brushRef="#br0" timeOffset="1.07834E6">18444 16617 122 0,'0'0'315'16,"0"0"-223"-16,0 0 69 16,0 0-74-16,0 0-29 15,0 0-11-15,-4-48-9 16,-9 40-12-16,-5 6 3 16,-3-1 16-16,-5 3 10 15,0 0-15-15,-1 14 5 16,5 9 2-16,0 2-16 0,11 5-17 15,9 1 0 1,2-4-2-16,10-2-1 0,19-4-2 16,3-2 4-16,12-8-5 15,2-2 3-15,-1-9-11 16,-2 0 0-16,-4 0-2 16,-3 0-46-16,-14-3-30 15,-5-4-64-15,-7 0-118 16,-9-2-196-16</inkml:trace>
  <inkml:trace contextRef="#ctx0" brushRef="#br0" timeOffset="1.0987E6">18726 15877 579 0,'0'0'36'0,"0"0"-36"16,0 0 107-16,0 0-42 15,0 0-43-15,0 0-21 16,0 0 0-16,-33-14 4 16,56 14 6-16,10 0 23 15,12 0 3-15,7 0-17 16,0 0-11-16,0 0-5 15,-3 0 1-15,-1 0-2 16,-3 0-2-16,-5 3 0 0,-5 0-1 16,-10-2-1-1,-4 6-17-15,-11-5-83 0,-1 5 2 16,-9-2-28-16,0 7 1 16,-9 1-18-16,-19-1-81 15</inkml:trace>
  <inkml:trace contextRef="#ctx0" brushRef="#br0" timeOffset="1.09898E6">18874 16037 295 0,'0'0'23'16,"0"0"62"-16,-101 17 37 15,80-7-37-15,3-4-14 16,9-1-18-16,4-2-3 16,4 0-4-16,1 0-22 15,0 0-10-15,13 1 8 16,17 0 10-16,15-4 3 0,6 0-9 15,8 0-5-15,9-4-10 16,0-6 1-16,-2 4-10 16,-8-1 1-16,-9 3-3 15,-6-2-1-15,-11 6 0 16,-10 0-1-16,-13 0-28 16,-9 0-50-16,0 0-29 15,-13 0-28-15,-12 0-80 16</inkml:trace>
  <inkml:trace contextRef="#ctx0" brushRef="#br0" timeOffset="1.09947E6">19028 15718 672 0,'0'0'24'0,"0"0"-14"16,0 0 101-16,0 0-18 15,0 0-45-15,0 0-31 16,-20-27 15-16,20 27 7 16,0 0-9-16,0 0-6 15,0 0-5-15,0 0-6 0,6 0-7 16,8 7 2-1,-1 2 3-15,13 5 1 0,2 0 13 16,8 5-3-16,4-3-9 16,2 4-7-16,-7 0-4 15,3 0-1-15,-5 0-1 16,1 4 0-16,-12 1 0 16,1-1-1-16,-10 2 1 15,-4 0-3-15,-6 4 1 16,-3 3-4-16,-5 4 6 15,-18 1 0-15,-6 0 1 16,-2-2 0-16,0-3 1 0,5-7 1 16,6-3-2-1,4-6-1-15,7-3 0 0,2-4 1 16,4-4-2-16,3 0-2 16,0-1 2-16,0 3-55 15,0-4-59-15,0-2-91 16,0-2-144-16</inkml:trace>
  <inkml:trace contextRef="#ctx0" brushRef="#br0" timeOffset="1.1002E6">20411 15920 806 0,'0'0'4'0,"0"0"96"16,0 0 30-16,0 0-59 15,0 0-61-15,0 0-10 16,-14 16 0-16,17 34 4 15,5 8 17-15,-1 2 0 16,0-10-10-16,-2-5-6 0,-2-11-2 16,0-4-3-1,-3-7 2-15,0-9-1 0,0-2-1 16,0-2 0-16,-6-7-61 16,-6-3-70-16,-9 0-103 15,-3-10-174-15</inkml:trace>
  <inkml:trace contextRef="#ctx0" brushRef="#br0" timeOffset="1.10053E6">20163 15969 780 0,'0'0'8'0,"0"0"17"16,0 0 114-16,0 0-44 0,0 0-68 15,0 0-18-15,109-70 9 16,-57 62-1-16,-3 3 14 16,5-2-13-16,-4 2-5 15,-5 0-5-15,-3 2-6 16,-6 0-2-16,-11 3 0 16,-5 0-6-16,-10 0-45 15,-6 3-98-15,-4 10-94 16,-5-1-48-16</inkml:trace>
  <inkml:trace contextRef="#ctx0" brushRef="#br0" timeOffset="1.10083E6">20078 16375 556 0,'0'0'60'0,"0"0"-56"15,0 0 56-15,0 0 24 16,0 0-37-16,82-6-2 16,-29-5-9-16,9 2 1 15,-3-1-9-15,1-2-4 16,3 4 9-16,-11 1-5 16,-7 0-3-16,-9 4-9 15,-16 3-15-15,-8 0-1 0,-6 0-2 16,-6 0-13-1,0 0-55-15,0 8-18 0,0 4-87 16,0-7-96-16</inkml:trace>
  <inkml:trace contextRef="#ctx0" brushRef="#br0" timeOffset="1.10117E6">21040 16170 747 0,'0'0'2'16,"0"0"102"-16,0 0 49 16,-87-18-68-16,52 26-30 15,-3 9-1-15,4 2 3 16,5 1-32-16,10 1-17 15,10-4-3-15,9 2-1 16,0 3-4-16,11-1 1 16,16 4-1-16,5-1 0 15,3-3 2-15,-1 1-2 16,2-2 0-16,-12-3-1 16,-3-1 0-16,-11-5 1 15,-6 1-5-15,-4 1 2 16,-5 1-1-16,-18-1 2 0,-5-3-2 15,-1 0 3-15,3-7-5 16,-1-3-17-16,8 0-27 16,-1 0-23-16,5 0-55 15,8-7-95-15,7-9-57 16</inkml:trace>
  <inkml:trace contextRef="#ctx0" brushRef="#br0" timeOffset="1.10169E6">21513 16358 475 0,'0'0'60'0,"0"0"142"16,0 0-47-16,0 0-68 15,0 0 7-15,0 0-31 16,-46-36-10-16,10 36-29 16,-3 13 13-16,0 10 2 15,5 7-11-15,9 6 1 16,9 2-9-16,12 0-8 15,4-4-4-15,14-4-1 16,14-8-3-16,8-2 4 0,8-6-4 16,3-7-3-1,2-5-1-15,1-2-14 0,-3-2-92 16,-3-13-102-16,-11-7-185 16</inkml:trace>
  <inkml:trace contextRef="#ctx0" brushRef="#br0" timeOffset="1.10216E6">21886 16101 892 0,'0'0'5'0,"0"0"162"0,0 0-43 16,0 0-79-16,0 0-33 15,0 0-6-15,83-55 0 16,-44 46-3-16,3-3-1 15,-2 2-2-15,-3 0 0 16,-2 0-2-16,-12 3-74 16,-4 2-74-16,-8 0-103 15,-11 2-191-15</inkml:trace>
  <inkml:trace contextRef="#ctx0" brushRef="#br0" timeOffset="1.10245E6">21950 16187 684 0,'0'0'62'0,"0"0"-40"16,0 0 161-16,0 0-110 15,0 0-53-15,0 0 39 16,114 0-31-16,-65 0-25 16,3-8-3-16,-6 1 0 15,-1 0-130-15,-2-1-94 16,-11-4-193-16</inkml:trace>
  <inkml:trace contextRef="#ctx0" brushRef="#br0" timeOffset="1.10298E6">22587 15843 224 0,'0'0'611'0,"0"0"-608"16,0 0 86-16,26-73 2 15,4 61-61-15,5 2-23 16,-3 7-2-16,0 3-1 16,-4 3-3-16,-7 19 1 15,-4 12 4-15,-9 2 3 16,-8 5 2-16,0 1-4 15,-3-3-5-15,-13-3 2 16,-2-9 1-16,6-8-4 16,5-9 2-16,0-6 1 0,5-1 3 15,2-3 2 1,0 0 1-16,4-3-10 0,16-9-1 16,6 2 0-16,6 0-2 15,-2 9-22-15,-4 1 19 16,-5 0 1-16,-3 4 5 15,-1 12-1-15,-7 7 1 16,0 3 0-16,-7-5 1 16,-3 1 2-16,0-2 5 15,-8 0 4-15,-7-6 0 16,-11 1 5-16,-2-1-13 16,-2-5 11-16,-3-1-15 15,2 1 0-15,3-5-2 16,4 2-87-16,7-3-69 15,6-3-221-15</inkml:trace>
  <inkml:trace contextRef="#ctx0" brushRef="#br0" timeOffset="1.10333E6">23262 16084 900 0,'0'0'10'15,"0"0"108"-15,0 0-21 16,0 0-72-16,0 0-25 16,0 0-2-16,18-38-57 15,-13 38-168-15,-5 0-186 16</inkml:trace>
  <inkml:trace contextRef="#ctx0" brushRef="#br0" timeOffset="1.10391E6">23574 15820 901 0,'0'0'0'0,"0"0"116"16,0 0 24-16,0 0-94 15,0 0-35-15,0 0-10 16,-64 13 0-16,64 13 2 16,0 3 2-16,13 8-3 15,2 4 1-15,5-2-2 0,-1-3 4 16,-5 1-3-16,-1-8 7 15,-6-2 3-15,-1-1 0 16,-4-7 0-16,-1-4-5 16,-1-3 0-16,0-5 4 15,0 0-3-15,0-4-2 16,0 0 1-16,0 0-5 16,0-3-1-16,-6 0 3 15,-4 0 1-15,-8 0 1 16,-3 0-6-16,-4 0-4 15,-1 0-22-15,1-9-31 16,-2-5-39-16,5-2-73 0,7-14-176 16</inkml:trace>
  <inkml:trace contextRef="#ctx0" brushRef="#br0" timeOffset="1.1042E6">23607 15830 776 0,'0'0'9'16,"0"0"114"-16,0 0 40 15,0 0-80-15,0 0-57 16,0 0-19-16,89-53-5 16,-63 49-2-16,2-1-5 15,1 2-104-15,0-1-61 16,4-3-145-16</inkml:trace>
  <inkml:trace contextRef="#ctx0" brushRef="#br0" timeOffset="1.10478E6">24151 15830 942 0,'0'0'5'0,"0"0"145"15,0 0-39-15,0 0-87 16,0 0-15-16,0 0-6 16,17 98 20-16,-17-48-4 15,0-3 16-15,0-2-7 16,-2-4-16-16,-7-12-7 16,2-7-1-16,0-5 1 15,0-9-5-15,4-5 0 0,2-2 2 16,-1-1 3-16,2 0 3 15,-1 0 1-15,-2-10 4 16,-2-11-10-16,0-8-2 16,2-8 1-16,3-11 0 15,0-3-1-15,0-8 0 16,4 0 0-16,9 6-1 16,4 9 0-16,2 12 2 15,0 8-3-15,-2 5 1 16,-2 12 0-16,-3 4 0 15,-3 3-1-15,3 0 1 16,0 9-3-16,2 11 0 0,0 10 2 16,1 6 0-1,-3 7 1-15,0 3 4 0,0 0-2 16,-3-2 2-16,-2-1-3 16,2-10-1-16,-1-3 1 15,-5-4-1-15,1-7 3 16,-2-5-6-16,-1 0 5 15,-1-5-5-15,0-4-4 16,0 3-46-16,0-7-79 16,0-1-54-16,0 0-123 15,0 0-125-15</inkml:trace>
  <inkml:trace contextRef="#ctx0" brushRef="#br0" timeOffset="1.10508E6">24215 16031 590 0,'0'0'46'16,"0"0"153"-16,0 0-59 16,0 0-26-16,0 0-43 15,0 0-28-15,2-48-17 16,18 37-7-16,3 5-8 15,9-2-6-15,4 2-5 0,6 3 0 16,6-1-109-16,2-5-146 16,-10-4-303-16</inkml:trace>
  <inkml:trace contextRef="#ctx0" brushRef="#br0" timeOffset="1.12299E6">25243 15322 492 0,'0'0'8'16,"0"0"-8"-16,0 0 32 15,0 0-4-15,0 0-15 16,0 0-9-16,0 0-1 16,0 0 0-16,-10-14-3 15,10 14 13-15,-2 0 4 16,-2 0 13-16,-1 0 15 15,-1 0-11-15,-2 0-12 16,-2 0-4-16,-3 7 5 16,-6 3-6-16,-5 2 12 0,-4 2 4 15,-4 6-9-15,-1 0 0 16,4 0 1-16,0-1-5 16,5 5-2-16,5 5-1 15,3 1-4-15,8 2-2 16,6 2-3-16,2-1-5 15,14-3-2-15,11-4 2 16,8-7-1-16,6 2 0 16,0 2 3-16,-1 0-3 15,0 3-1-15,-4 4-1 16,-8 0 0-16,-6 2 1 16,-5 2-1-16,-9-2 0 15,-6 5 0-15,0 4 2 0,-9 4-2 16,-10 1 1-16,-8 4-1 15,-6-1 4-15,-1 4-2 16,2-7-1-16,4-4 0 16,6-4 1-16,7-9 1 15,5-5-3-15,5-9 2 16,3-3-2-16,2-7 0 16,0 2 0-16,0-4 0 15,0-2 0-15,2 0-1 16,7-1 1-16,4 0-3 15,2 0 3-15,3 0 0 16,-1 0 1-16,2 0-1 0,-1 9 0 16,0 1-1-16,0 9-3 15,-5 5 1-15,0 8 2 16,-4 2 1-16,-4 9-4 16,0 0 4-16,-5 4 0 15,0 1 1-15,0 1-1 16,-4-1 0-16,-9 3 0 15,-5 2 0-15,0 0 0 16,-3 10 1-16,-1-2 2 16,1 4-1-16,5-3-2 15,5-9 6-15,4-3-3 16,5-4 1-16,2-5-3 16,0-3 1-16,9-3 2 0,5-7-1 15,5-1 3-15,-1-8-4 16,4 1 0-16,4-8 5 15,-4 0 3-15,1-5 4 16,0-1 1-16,3-4 0 16,-3-2 4-16,-1 0-3 15,-3 0-10-15,-2 0-5 16,-3 0 0-16,-2 0 0 16,-5 0-1-16,-2 0-9 15,-1 0-31-15,-1 0-43 16,5 0-49-16,4-10-91 15,0-10-189-15</inkml:trace>
  <inkml:trace contextRef="#ctx0" brushRef="#br0" timeOffset="1.12391E6">26162 15334 424 0,'0'0'6'0,"0"0"71"15,0 0 22-15,0 0-9 16,0 0-28-16,0 0 10 15,-51-49-11-15,42 44-5 16,-5 5-10-16,-2 0-17 16,-3 0 15-16,-1 11-11 0,1 13-14 15,6 2-4-15,1 7-1 16,7 0-1-16,5-3-3 16,0 3 0-16,8-3-5 15,13-4-5-15,4-7 3 16,3 2-1-16,4-8-2 15,-3-4 0-15,0 1-2 16,-2-5-5-16,-6-3-79 16,-3-2-45-16,-3 0-72 15,-4-2-77-15</inkml:trace>
  <inkml:trace contextRef="#ctx0" brushRef="#br0" timeOffset="1.12436E6">26271 15298 692 0,'0'0'7'0,"0"0"70"16,0 0 60-16,0 0-119 15,0 0-12-15,0 0 16 16,3 76 9-16,10-42-2 16,1-1-1-16,2-4-7 15,2-5-5-15,0-6-4 16,0-4-4-16,-2-4 1 0,0-4-5 15,-2-6-1 1,-1 0 0-16,-2 0 0 0,0-9 0 16,-1-8-3-16,-6-2-7 15,-1-8-8-15,-3 1 7 16,0-5-7-16,0-2 13 16,-9 7 2-16,1 6 4 15,1 5-2-15,4 8 32 16,2 3-10-16,1 4-8 15,0 0-16-15,0 14-9 16,0 11 9-16,9 5 2 16,4 1 6-16,-1-3-2 15,3 0-1-15,-1-2-2 16,2-7-2-16,-3 1 1 16,-2-4-2-16,-1-2 0 0,-4-4-28 15,-1-3-79-15,-5-4-49 16,0-3-118-16,0 0-146 15</inkml:trace>
  <inkml:trace contextRef="#ctx0" brushRef="#br0" timeOffset="1.12494E6">26575 15295 688 0,'0'0'5'0,"0"0"87"16,0 0 1-16,0 0-68 15,0 0 1-15,85 17 18 0,-58 12 4 16,-3 1 5-16,-2 3-8 16,-2-4-22-16,-4-1-4 15,-5-2-4-15,-1-6-7 16,-6-1-3-16,-2-6-4 16,-2-2 2-16,0-9-3 15,0-1 4-15,0-1-3 16,0 0 9-16,0-3 3 15,-6-14-6-15,-3-12-6 16,3-2-1-16,3-6-2 16,3 1 0-16,0 7 2 15,0 2-1-15,12 8-3 16,7 2 4-16,2 11-3 0,3 2 2 16,3 4 0-16,0 0 0 15,4 20 0-15,-1 3 1 16,0 7 3-16,-2 3 9 15,-6-7-3-15,-2 2-3 16,-8-6 2-16,-5-2-5 16,-4-7 0-16,-3 3-1 15,0-6 0-15,0-4 2 16,0-1 0-16,-6-3 0 16,2-2 4-16,-4 0 2 15,0-7 1-15,0-12 2 16,0-7-7-16,4-4 2 0,4-6-8 15,0 6 3 1,0 0-2-16,9 5-2 0,9 1-3 16,-2 1 1-16,4 6-3 15,-2 0-14-15,-4 7-58 16,0 3-79-16,-2-1-89 16,-6 3-228-16</inkml:trace>
  <inkml:trace contextRef="#ctx0" brushRef="#br0" timeOffset="1.12544E6">27363 15404 798 0,'0'0'15'16,"0"0"46"-16,0 0 33 15,0 0-68-15,0 0-6 16,0 0 10-16,88-26-7 16,-75 17 1-16,-2-3-2 15,-2-1-4-15,-2 1 0 16,-4-2 0-16,-3-2-8 15,0-1-1-15,0-3-5 0,-9 3 1 16,-3-2 4 0,0 6 16-16,-1 4 1 0,1 3 2 15,2 4-5-15,2 2-6 16,-1 0-9-16,-2 17-8 16,1 5 1-16,4 8 5 15,5 0 5-15,1-1 1 16,0-2-1-16,9-3-6 15,5-2 0-15,3-5-1 16,2-1 1-16,0-5-5 16,-3-1 1-16,0-1-1 15,-4-5-20-15,-3-1-75 16,0-3-64-16,-5 0-90 0,1-6-107 16</inkml:trace>
  <inkml:trace contextRef="#ctx0" brushRef="#br0" timeOffset="1.12586E6">27585 15248 614 0,'0'0'59'0,"0"0"122"15,0 0-67-15,0 0-48 16,0 0-55-16,0 0 42 16,48 40 0-16,-34-10-16 15,-1 3 15-15,0-1-22 16,-4-4-8-16,-3-3-9 0,-2-7-5 15,-1-2-5-15,-1-6-1 16,-2-7-1-16,0-2 0 16,0-1 2-16,0 0 5 15,0 0 10-15,0-14-6 16,0-9-12-16,0-8-1 16,0-5-1-16,0 0-3 15,0 0 3-15,6 7 1 16,4 8-1-16,4 4 0 15,0 12 2-15,0 2-2 16,4 3-3-16,-1 5 3 16,3 15-4-16,-1 7 5 15,0 0 1-15,-2 2 1 16,-3-1 1-16,-1-3-4 16,-4-3 1-16,-3-4 1 0,-3-2-4 15,-3-3-39-15,0-6-98 16,0-4-60-16,0-3-122 15,-3 0-158-15</inkml:trace>
  <inkml:trace contextRef="#ctx0" brushRef="#br0" timeOffset="1.12618E6">27982 15061 781 0,'0'0'13'16,"0"0"141"-16,0 0-29 15,0 0-95-15,0 0 29 0,0 0 12 16,67 93-25-16,-54-48-12 16,1 1 6-16,-5-3-17 15,1-4-14-15,-4-3-5 16,-3-1-4-16,0-7 2 16,-3-4-2-16,0-10 0 15,0-1-6-15,0-7-61 16,0-2-82-16,-8-4-48 15,-6 0-117-15,-3-7-299 16</inkml:trace>
  <inkml:trace contextRef="#ctx0" brushRef="#br0" timeOffset="1.12647E6">27946 15338 742 0,'0'0'30'0,"0"0"103"16,0 0 1-16,0 0-80 15,0 0-38-15,0 0 19 16,45-16 7-16,-9 9-3 16,5-3-1-16,2-4-19 15,3 2-5-15,1-2-6 16,-4-3-2-16,-3 5-1 16,-7-1-5-16,-4 3 0 15,-11 6 0-15,-5 2 0 16,-7 2-8-16,-3 0-1 0,-1 0-106 15,-2 5-89 1,0 2-138-16</inkml:trace>
  <inkml:trace contextRef="#ctx0" brushRef="#br0" timeOffset="1.1275E6">28995 15319 493 0,'0'0'69'0,"0"0"88"16,0 0-50-16,0 0-34 16,0 0-24-16,-74-71 0 15,44 61 6-15,2 4 0 0,-3 6-17 16,1 0 2-16,2 4-18 15,2 15-1-15,9 6-10 16,8 3-4-16,9 1-2 16,0 0-4-16,13-4 4 15,11-3 0-15,3-8-3 16,1-5 2-16,0-4-2 16,-4-5 0-16,-2 0 1 15,-3-16-3-15,-2-5-2 16,-3-6-30-16,-4-6 11 0,-4-6 7 15,-4-11 8 1,-1-6 3-16,-1-9 3 0,0-8 0 16,0-4 6-16,0 5-4 15,-4 13 2-15,-1 21 7 16,2 16 22-16,3 15-11 16,0 7-10-16,0 19-12 15,0 25-17-15,0 25 17 16,6 10 5-16,3 4 11 15,2 0-5-15,2-5-4 16,2-11 0-16,4-9-6 16,5-9 2-16,3-11-1 15,1-8 2-15,-2-9-3 16,-1-9-1-16,-1-6 2 16,0-6 0-16,-2-3-2 0,-2-14-6 15,-1-8-18-15,-7-5-5 16,-2-6 1-16,-4-1-2 15,-1 0 23-15,-5 8 7 16,0 9 3-16,0 11 0 16,0 9 11-16,0 0-11 15,1 1-3-15,5 24-14 16,0 2 14-16,6 2 3 16,-1 1-2-16,1-5 0 15,1 0 4-15,-1-8-5 16,-2-8 0-16,-4-3-1 15,-3-4-3-15,-1-2-80 0,-2 0-66 16,0-14-160-16</inkml:trace>
  <inkml:trace contextRef="#ctx0" brushRef="#br0" timeOffset="1.12782E6">29268 14952 925 0,'0'0'4'0,"0"0"138"15,0 0-29-15,0 0-75 16,0 0-30-16,0 0-8 0,34-40-1 16,-33 40-8-16,-1 0-128 15,0 4-157-15,-16 1-158 16</inkml:trace>
  <inkml:trace contextRef="#ctx0" brushRef="#br0" timeOffset="1.12832E6">29597 15190 763 0,'0'0'34'0,"0"0"80"16,0 0 28-16,0 0-78 0,0 0-47 15,0 0-15-15,51 22 16 16,-29 17 12-16,7 1-6 15,-3 3 3-15,-2-6-7 16,-2-4-8-16,-5-7-9 16,-4-6-2-16,-4-7 5 15,-3-6-5-15,-3-2 1 16,-1-3 1-16,0-2 1 16,-2 0 7-16,1-4 11 15,2-16 9-15,0-6-27 16,0-4-2-16,1-9 0 15,2-1-1-15,3-3 1 16,1 0-2-16,1 3 0 0,0 7-1 16,-1 11 0-16,-3 8-4 15,-2 7-27-15,-1 7-67 16,4 0-93-16,1 0-51 16,3 7 9-16</inkml:trace>
  <inkml:trace contextRef="#ctx0" brushRef="#br0" timeOffset="1.12882E6">30253 15216 680 0,'0'0'23'0,"0"0"162"16,0 0-69-16,0 0-36 15,-88-29-39-15,69 29-3 16,4 6-14-16,0 10-5 0,6-4-16 15,6 5 0-15,3 0-3 16,0 3 0-16,6 0 0 16,13 0 2-16,4 2 0 15,2-1 3-15,-2 1-5 16,-3-2 0-16,-3 0-5 16,-6-6-1-16,-4-1 3 15,-6-2 0-15,-1-6 3 16,0-1 0-16,-7-1 0 15,-8-3 6-15,-6 0-1 16,0 0 0-16,-3 0-1 16,4-9-3-16,1-8-1 15,0-1-18-15,6-1-57 0,5-8-75 16,7 4-120 0,1-2-282-16</inkml:trace>
  <inkml:trace contextRef="#ctx0" brushRef="#br0" timeOffset="1.12913E6">30453 15182 864 0,'0'0'38'0,"0"0"160"16,0 0-96-16,0 0-71 15,0 0 1-15,0 0 23 0,46 98-20 16,-35-63-9-16,-2-9-21 15,0-1 6-15,-2-3-8 16,-2-3-3-16,-1-9 2 16,-1-1-2-16,-3-5 0 15,0-1-18-15,0-2-101 16,0-1-72-16,-10 0-125 16,-8-14-364-16</inkml:trace>
  <inkml:trace contextRef="#ctx0" brushRef="#br0" timeOffset="1.12944E6">30398 14886 870 0,'0'0'13'15,"0"0"175"-15,0 0-53 16,0 0-66-16,0 0-56 16,0 0-13-16,15-53-2 15,-15 53-38-15,0 16-193 16,-11-3-214-16</inkml:trace>
  <inkml:trace contextRef="#ctx0" brushRef="#br0" timeOffset="1.12994E6">29969 15334 164 0,'0'0'217'16,"0"0"-132"-16,0 0 34 15,0 0-12-15,0 0-23 16,0 0-6-16,13-69-6 16,-10 62-1-16,-2 1 6 15,1 5-20-15,-1-2-13 16,-1 3-3-16,0 0-17 16,0 0-24-16,0 4 0 15,2 23-4-15,-1 2 4 16,2 4 7-16,0 3 4 15,2-5-4-15,1-3-2 16,-3-3-4-16,0-9 0 16,-2-3-1-16,1-6 0 15,-2-4 0-15,0-3-55 16,0 0-79-16,0-3-80 0,0-19-457 16</inkml:trace>
  <inkml:trace contextRef="#ctx0" brushRef="#br0" timeOffset="1.1303E6">30006 14945 797 0,'0'0'39'0,"0"0"134"16,0 0-70-16,0 0-86 0,0 0-17 15,0 0-6-15,55-40-91 16,-53 40-213-16</inkml:trace>
  <inkml:trace contextRef="#ctx0" brushRef="#br0" timeOffset="1.13121E6">30981 15279 671 0,'0'0'4'0,"0"0"131"16,0 0 27-16,-98-43-92 15,78 43-44-15,1 5-14 16,2 16-1-16,4 2-1 16,6 0-2-16,5 3 0 15,2-6 2-15,0 0-2 16,8-3-3-16,2-8 0 16,2 2-3-16,-1-9-1 15,-1-2 3-15,5 0-1 16,0 0-3-16,1-13 0 0,2-7-17 15,-1-3-4-15,0-5 7 16,0-3 9-16,2 1 1 16,-1 0 4-16,3 11 0 15,-3 9 0-15,-2 5-4 16,-1 5 2-16,-3 0 2 16,1 22 5-16,-2 4 2 15,-2 10 9-15,1 1 3 16,-1-4-1-16,-1 3 4 15,-5-10-9-15,-3-2-6 16,0-7-3-16,0-5-1 16,0-8-1-16,0-1 2 15,0-3 1-15,-2 0 11 0,-2-3 30 16,1-11-24-16,1-8-13 16,2-11-2-16,0-4-3 15,2-2-4-15,17-5-1 16,4 4-1-16,4 11 0 15,1 9-3-15,-3 13 3 16,-3 7-2-16,-2 0 3 16,-2 20-4-16,1 9 3 15,-2 5 1-15,0 3 0 16,-1-2 0-16,-3 1 0 16,-7-3-5-16,-6-2-144 15,0-11-234-15</inkml:trace>
  <inkml:trace contextRef="#ctx0" brushRef="#br0" timeOffset="1.13176E6">31721 15137 938 0,'0'0'2'0,"0"0"82"16,0 0-2-16,80-31-32 16,-51 32-30-16,-2 25-2 15,-2 7-1-15,1 10-2 16,-9 3 4-16,-2 1-2 16,-7-5-1-16,-5-6-9 15,-3-3-6-15,0-9 3 16,0-7-3-16,-6-4 0 0,1-10 1 15,2 0 1-15,3-3-2 16,-1 0 8-16,1-9 12 16,0-11-3-16,0-9-12 15,0-6-2-15,4-4-3 16,10-4 0-16,2-4-1 16,3 3 0-16,0 0-6 15,-3 15-28-15,-2 12 7 16,-6 12-25-16,-5 5-53 15,-1 0-56-15,-2 11-36 16,0 9-63-16</inkml:trace>
  <inkml:trace contextRef="#ctx0" brushRef="#br0" timeOffset="1.13246E6">32168 15216 794 0,'0'0'66'0,"0"0"13"16,0 0 8-16,0 0-59 15,0 0 15-15,0 75-3 0,10-39-23 16,0-6 2-16,3-7 1 15,-1-3-7-15,2-7-5 16,-2-2-3-16,-3-9 0 16,4-2-5-16,-2 0-11 15,2-1-26-15,0-13-16 16,-2-3-24-16,-1-6 18 16,-2-4 15-16,-2-5 34 15,0-5 10-15,-2 3 2 16,0 2 2-16,-2 10 15 15,-2 8 53-15,0 11-18 16,0 3-23-16,0 2-29 16,0 18 3-16,1 11 12 15,5 8 8-15,4-3-11 16,4-5 4-16,0-6 2 0,4-2 2 16,-2-9-10-16,3-5 0 15,-2-2-3-15,1-7 1 16,0 0-2-16,-2 0-4 15,0-13 0-15,1-7-4 16,-2-7-8-16,-2-2-19 16,-4-9 13-16,0-4 8 15,-3-9-2-15,0-10 2 16,0-4 5-16,1-5 2 16,-2 7-1-16,-2 14 1 15,-2 19 10-15,1 20 15 16,-2 10-8-16,0 14-18 0,0 29-7 15,0 16 7-15,0 13 18 16,-5-4-3-16,5-1 1 16,0-8-6-16,0-5-4 15,5-7-6-15,3-12-1 16,-7-9 1-16,-1-5-5 16,0-10-89-16,-6-10-103 15,-12-1-227-15</inkml:trace>
  <inkml:trace contextRef="#ctx0" brushRef="#br0" timeOffset="1.13285E6">32722 15288 657 0,'0'0'10'0,"0"0"134"16,0 0-12-16,91 27-56 15,-60-24-26-15,1 1-28 16,-3-4 0-16,-2 0 1 16,-5 0 4-16,-5-7-14 15,-5-6 7-15,-5-1-7 16,-2-2-6-16,-5-4-4 16,0 0-3-16,0-3 2 15,-6 1-4-15,-12-2 5 0,1 11 15 16,-3 3-1-16,-3 7 15 15,1 3-23-15,-4 13 10 16,0 19-9-16,0 5 11 16,10 9 3-16,10-6-5 15,6-1 2-15,12-5-13 16,19-5 5-16,13-3 0 16,5-9-2-16,2-6-8 15,1-11-3-15,-5 0-19 16,-5 0-132-16,-12-20-175 15</inkml:trace>
  <inkml:trace contextRef="#ctx0" brushRef="#br0" timeOffset="1.13383E6">25932 16411 745 0,'0'0'12'0,"0"0"173"0,0 0-10 16,0 0-76-16,0 0-31 15,0 0-49-15,-19-46-19 16,19 72 3-16,3 11 4 15,6 5 15-15,-2-1-4 16,2-3-6-16,-1-1-5 16,-2-8-5-16,-3-1-1 15,0-6-1-15,-3-5 0 16,0-4-3-16,0-4-48 16,0-1-87-16,0-5-55 0,-12-3-197 15</inkml:trace>
  <inkml:trace contextRef="#ctx0" brushRef="#br0" timeOffset="1.13416E6">25718 16497 708 0,'0'0'17'15,"0"0"161"-15,0 0-51 16,0 0-78-16,0 0-35 15,0 0 9-15,86-73 7 16,-50 60 11-16,5 1-2 16,6-2-13-16,5 1 8 15,3-3-9-15,-1 6-14 0,-9 3-8 16,-14 5-3-16,-13 2-6 16,-11 0-54-16,-7 8-55 15,-6 12-34-15,-21 0-81 16,-7 0-171-16</inkml:trace>
  <inkml:trace contextRef="#ctx0" brushRef="#br0" timeOffset="1.13447E6">25685 16781 455 0,'0'0'3'16,"0"0"108"-16,0 0-7 16,0 0-69-16,0 0 2 15,0 0 28-15,-2 0 6 16,14 0 15-16,11 0-3 16,9 0-24-16,10 0-3 15,4 0-14-15,5 0-10 16,2 0-11-16,3 0-6 15,-2 0-8-15,-7-7-5 16,-9 4-2-16,-15 0-10 16,-11 0-77-16,-12 3-66 0,0 0-43 15,-19 0-169-15</inkml:trace>
  <inkml:trace contextRef="#ctx0" brushRef="#br0" timeOffset="1.13555E6">26471 16665 810 0,'0'0'19'0,"0"0"68"16,-81-22 56-16,57 22-65 15,3 0-57-15,5 5-13 0,9 9-4 16,4-1-4-16,3 2-1 15,0-1 1-15,7 5 0 16,11 1 1-16,0 2 4 16,4 1-5-16,1 0 1 15,-4 1-1-15,-4-5 0 16,-4 1 0-16,-4-8 1 16,-7 0 2-16,0-1-1 15,0-4-1-15,-12 1 4 16,-9-2 9-16,-5 0-4 15,-2-3-5-15,0-3-2 16,3 0-3-16,4 0 0 0,3 0-31 16,3-3-89-16,7-9-124 15,8-9-174-15</inkml:trace>
  <inkml:trace contextRef="#ctx0" brushRef="#br0" timeOffset="1.13591E6">26838 16675 690 0,'0'0'19'16,"0"0"163"-16,0 0-21 0,0 0-64 15,-91-27-51-15,65 27 0 16,0 8-17-16,-3 9-10 15,5 6 8-15,0 7 0 16,10 2-7-16,9 1-6 16,5-2 0-16,6-1-3 15,22-5 0-15,11-5-2 16,4-4-1-16,3-5-3 16,-1-8-5-16,-3-3 0 15,-3 0-25-15,-11 0-96 16,-8-14-103-16,-9-2-182 15</inkml:trace>
  <inkml:trace contextRef="#ctx0" brushRef="#br0" timeOffset="1.13626E6">27231 16564 1017 0,'0'0'13'0,"0"0"189"16,0 0-60-16,0 0-96 16,0 0-32-16,0 0-12 15,49-67 0-15,-10 57 1 16,5 0 2-16,3-2-3 16,-2-1 1-16,1 3-2 15,-5 1-1-15,-7 1 0 16,-7 4-1-16,-8 2-3 15,-10 2-33-15,-9 0-103 16,0 12-73-16,-25 7-52 0,-8 3-259 16</inkml:trace>
  <inkml:trace contextRef="#ctx0" brushRef="#br0" timeOffset="1.13661E6">27205 16762 690 0,'0'0'50'15,"0"0"139"-15,0 0-46 16,0 0-83-16,0 0-37 16,0 0 31-16,67 0-5 0,-30 0-14 15,3 0 0 1,2 0-7-16,3-9-10 0,-5 4-10 15,-1-5-6-15,-4 3-2 16,-6 5-1-16,-10-3-60 16,-11 5-125-16,-8 0-123 15,-6 0-370-15</inkml:trace>
  <inkml:trace contextRef="#ctx0" brushRef="#br0" timeOffset="1.13769E6">28198 16391 776 0,'0'0'2'0,"0"0"108"15,-3-75 8-15,23 54-52 16,15 5-41-16,7-3-18 16,5 8-4-16,-2 5 3 15,-4 6-4-15,-8 7 5 0,-11 22-3 16,-12 8 0-16,-8 8-1 16,-2-1-3-16,-12 1 3 15,-10-8-2-15,-4-4 4 16,1-9-4-16,5-9 2 15,10-8-1-15,4-4 2 16,6-3-4-16,0 0 0 16,4 0 0-16,20-10-1 15,3-2-15-15,7 2-1 16,-1 3-14-16,-2 4 23 16,-1 3 2-16,-3 0 6 15,-4 13 0-15,-4 8 0 0,-7 4 0 16,-5 1 1-16,-7 2 1 15,0-3 4-15,-16 0 3 16,-12-9 2-16,-4-1 3 16,0-3-7-16,0-7 2 15,4-2-6-15,1-3-1 16,0 0-2-16,4 0-26 16,3-10-91-16,7-5-121 15,8-5-247-15</inkml:trace>
  <inkml:trace contextRef="#ctx0" brushRef="#br0" timeOffset="1.13802E6">28803 16566 894 0,'0'0'13'15,"0"0"137"-15,0 0-57 16,0 0-61-16,0 0-28 16,0 0-4-16,17-32-3 15,-17 32-87-15,-6 0-140 16,-8 0-166-16</inkml:trace>
  <inkml:trace contextRef="#ctx0" brushRef="#br0" timeOffset="1.13837E6">29051 16273 960 0,'0'0'31'0,"0"0"163"15,0 0-137-15,0 0-57 16,0 0 1-16,0 0 7 16,16 59 4-16,4-33 6 15,4 2 4-15,1 2-8 0,-1-1 2 16,-3 3-2-16,-2-5 2 16,-5 0-8-16,-2-2 1 15,-5-5-2-15,-4-3 2 16,-1-4-6-16,-2-4 1 15,0 2-2-15,0-5 0 16,0 0 0-16,-12 1 2 16,-5-3-1-16,-2 3-1 15,-7-5-3-15,-6 2 1 16,-7-4-12-16,2 0-47 16,1 0-42-16,8 0-87 15,7-16-106-15,6-10-203 0</inkml:trace>
  <inkml:trace contextRef="#ctx0" brushRef="#br0" timeOffset="1.13869E6">29120 16286 844 0,'0'0'18'0,"0"0"117"16,0 0 6-16,80-66-63 15,-45 52-38-15,-2-1-2 16,-1 3-17-16,-2 0-13 16,-3 2-8-16,-5 3 0 0,-5 0-39 15,-2 1-120-15,-9 0-206 16</inkml:trace>
  <inkml:trace contextRef="#ctx0" brushRef="#br0" timeOffset="1.13952E6">29939 16254 597 0,'0'0'188'0,"0"0"-108"16,0 0 73-16,0 0-86 16,0 0-41-16,115 53-1 0,-68-15 14 15,0 2-9-15,-1-6-10 16,-6-5-17-16,-7-4 3 15,-8-7-6-15,-11-8 0 16,-7-3-7-16,-6-4-72 16,-1-3-62-16,0 0-70 15,0 0-115-15</inkml:trace>
  <inkml:trace contextRef="#ctx0" brushRef="#br0" timeOffset="1.13987E6">30307 16273 17 0,'0'0'771'16,"0"0"-668"-16,0 0 82 0,0 0-121 16,0 0-28-16,-82 52 3 15,60-19-2-15,-1 0-16 16,4 0-10-16,-2-4-8 16,2-1-1-16,2-5-2 15,-1-3-1-15,2-4-70 16,-2-9-92-16,0-7-137 15,5 0-206-15</inkml:trace>
  <inkml:trace contextRef="#ctx0" brushRef="#br0" timeOffset="1.14018E6">29931 16452 742 0,'0'0'83'16,"0"0"114"-16,0 0-92 15,0 0-78-15,0 0-9 16,0 0 14-16,94-4 0 16,-49-1-22-16,3 0-8 15,2-5-2-15,0-2-18 16,-1 1-125-16,-9-3-101 16,-11-2-252-16</inkml:trace>
  <inkml:trace contextRef="#ctx0" brushRef="#br0">31077 16019 556 0,'0'0'11'0,"0"0"108"16,0 0 20-16,0 0-82 15,0 0-29-15,0 0 11 16,-82-31-3-16,55 50 3 16,-3 11 15-16,-1 8 11 15,1 10-18-15,3 0 7 16,9 4-21-16,5 1 3 16,10-7-11-16,3 4-5 15,3-6-7-15,16-2-2 16,5-6 0-16,0-3-9 15,0-11 2-15,0-2-2 16,-2-6 2-16,-2-9-2 0</inkml:trace>
  <inkml:trace contextRef="#ctx0" brushRef="#br0" timeOffset="1.14268E6">27819 17180 285 0,'0'0'269'0,"0"0"-261"15,0 0 19-15,0 0 92 16,0 0-70-16,0 0-43 15,-3-15-2-15,3 15 17 16,0 0 19-16,0-3-3 16,0 1 3-16,0-1-8 15,9 0-13-15,5 0-7 16,6 0-6-16,9 0 1 0,3 0-2 16,10 1 5-16,6-1-1 15,7 1 6-15,8-5 6 16,7 2-4-16,2 0 4 15,-1-2-9-15,-1-1-3 16,-1 3-3-16,0-2 5 16,4 5-5-16,3-3 3 15,3 0-2-15,4 0 1 16,4 3-4-16,4-5 0 16,1 4-1-16,-3 0-3 15,-2 0 5-15,0 0-4 16,-1-2 0-16,-2 2 2 15,-5 1-3-15,-5-2 0 16,-2 4 0-16,-2 0 0 16,0 0 0-16,-4 0-2 0,-2 0 2 15,0 0 0-15,-1 0 1 16,4 0 0-16,0 0 0 16,-1 0 0-16,-1 0 6 15,-2 0 5-15,1 0-4 16,-1 0 1-16,7 0-4 15,-2 0 9-15,-2 0-11 16,-3 0 6-16,-5 0 0 16,-1 0-1-16,1 0 1 15,1 0 2-15,1 0 0 16,-3 0-1-16,-3 0 5 16,-2-5-3-16,-5 4-1 0,0-3-4 15,-1 1 1-15,2 1-3 16,1 1-1-16,0 1-2 15,-3-1 1-15,0 1-3 16,-5-3 1-16,-5 3-1 16,-4-3 2-16,-2 3-1 15,-4-1 0-15,0-2 2 16,0 0 10-16,-1-1 7 16,1-2-6-16,2 4-2 15,-1-3-5-15,1 3-1 16,0-1-2-16,-2 2-2 0,-4-2 0 15,-5 0-1 1,-6-2 1-16,-5 5-2 0,-1 0 5 16,-5 0-3-16,0 0-2 15,-5 0-8-15,-29 0-62 16,-17 8-177-16,-19 1-204 16</inkml:trace>
  <inkml:trace contextRef="#ctx0" brushRef="#br0" timeOffset="1.14353E6">29293 17372 740 0,'0'0'1'0,"0"0"45"16,0 0 63-16,0 0-72 15,-91 31-10-15,75-6 23 16,2 2-1-16,3 4 8 16,1 3-17-16,4 2 3 15,3 3 4-15,2 0-11 16,1 1-14-16,0-2 8 16,7-1-17-16,11-3-4 15,0-2-2-15,1-7-3 16,1 0-2-16,-5-8 0 0,1-4 0 15,-4-3 2 1,-1-4-4-16,0-6 4 0,0 0 0 16,2 0 5-16,1-6-5 0,-2-5 1 15,-2-6-4-15,-4-2 3 16,-6-7-3-16,0-4-1 16,-9 1-4-16,-13 5-2 15,-8 1 4-15,-2 10-1 16,1 9-4-16,1 4 4 15,7 0-2-15,2 4-24 16,10 15-58-16,7 1-54 16,4-3-122-16,3-7-325 0</inkml:trace>
  <inkml:trace contextRef="#ctx0" brushRef="#br0" timeOffset="1.14464E6">31018 16593 398 0,'0'0'23'16,"0"0"48"-16,0 0 29 15,0 0-64-15,0 0-14 16,0 0 37-16,-3-5 9 16,3 3 6-16,0-6-51 15,0 3 22-15,0 1-3 16,0 1-9-16,0 1-1 16,0-1 0-16,8 1-18 0,4-1-12 15,6 1 3-15,3-3 2 16,0 0-5-16,1-2 8 15,2 0-1-15,-6-3 10 16,-2 1-7-16,-5 1 3 16,-1-2 1-16,-4-2-2 15,-1 1 6-15,-4-1-7 16,-1 2-4-16,0-5 1 16,-5 3-7-16,-14-4 1 15,-8 5-4-15,-7 2 0 16,-5 9-5-16,-1 0 1 15,0 3 3-15,5 20-5 16,7 8-20-16,8 7-78 0,10-7-94 16,10-5-296-16</inkml:trace>
  <inkml:trace contextRef="#ctx0" brushRef="#br0" timeOffset="1.14546E6">29779 17633 669 0,'0'0'16'16,"0"0"75"-16,0 0 58 16,0 0-129-16,0 0-18 15,0 0 14-15,44-13 12 16,-13 8 1-16,7-4 15 15,3 1-5-15,6-3-7 16,1 1-3-16,1 0-10 0,-5 1-4 16,-7 7-3-16,-12 0-11 15,-8 2-1 1,-11 0-1-16,-5 0-4 0,-1 0-32 16,0 0-37-16,-1 2-22 15,-11 6-32-15,-3-2-181 16</inkml:trace>
  <inkml:trace contextRef="#ctx0" brushRef="#br0" timeOffset="1.14578E6">29982 17441 733 0,'0'0'5'15,"0"0"107"-15,0 0 44 16,0 0-59-16,0 0-53 16,0 0 0-16,-7-27-3 15,7 27-29-15,2 9 7 16,6 13 15-16,1 11 21 16,1 6-23-16,1 5-10 15,-1-1-18-15,-1-2-2 0,0-4 1 16,-5-7-3-1,1-7 1-15,-3-2-3 0,-2-8 2 16,1-2-27-16,-1-3-47 16,2-1-72-16,-1-7-75 15,4 0-125-15</inkml:trace>
  <inkml:trace contextRef="#ctx0" brushRef="#br0" timeOffset="1.14651E6">30671 17568 565 0,'0'0'20'16,"0"0"121"-16,0 0-8 16,0 0-92-16,0 0 17 15,0 0 3-15,-34-73-16 16,17 64 12-16,-4-2-7 15,1 6-26-15,-2 4 1 16,3 1 3-16,2 0-7 16,1 6 3-16,4 9 1 0,1 5-8 15,3 7-5-15,4 3 5 16,4-1-6 0,0 1-1-16,0-2 1 0,7-3-6 15,5-5-1-15,4 1-1 16,1-8 0-16,1-3 0 15,-2-4 2-15,-1-6-2 16,3 0-2-16,0 0 5 16,1-6-1-16,0-5-1 15,0-8-1-15,-3-2 1 16,-1-1 1-16,-2-8-2 16,-5-3 3-16,-5 3 0 0,-3-3-1 15,0 8 0-15,-5 4 0 16,-5 4-5-16,-4 8-3 15,-5 6-17-15,-5 3-87 16,-4 0-235-16,2 0-652 16</inkml:trace>
  <inkml:trace contextRef="#ctx0" brushRef="#br0" timeOffset="1.15052E6">33128 14640 410 0,'0'0'20'16,"0"0"99"-16,0 0 16 15,0 0-42-15,0 0-42 16,0 0-24-16,61-36 14 15,-43 36-11-15,-6 0-6 16,1 0 0-16,-4 0-3 16,2 0-1-16,6 0-4 15,0 0-4-15,2 11-2 16,0-1 11-16,-3 2-4 16,3 5-3-16,0 0-2 15,-5 5 3-15,2 5 3 0,-7 3-1 16,0 0 5-16,0 5-3 15,-2 8 2-15,-2 0-7 16,-1 6 3-16,-2-1-4 16,-2 1-5-16,0 1 5 15,0-1-3-15,0 4 4 16,0 3 2-16,-3 4-4 16,-9-1 4-16,-4 0 3 15,-4 5-5-15,-1-2-7 16,2 2 0-16,0-3 1 15,3-1-3-15,7-4 0 16,-1-3 2-16,1 2-3 16,0 6-3-16,-1-5 1 0,5-3 1 15,5-3 0-15,0-7-3 16,0-5 0-16,8-4 2 16,7-7-2-16,1-7 2 15,7-3-2-15,5-7 3 16,2-2-2-16,3-6 4 15,-2-2-4-15,-4 0-1 16,-7 0 2-16,-6 0-1 16,-5-5 3-16,-5-5-1 15,-4 3-2-15,0-1-1 16,0 4 0-16,0-1-2 16,-11 5-4-16,-8 0 2 0,-7 0-1 15,-6 17 5-15,1 5-1 16,1 6 1-16,0 2 0 15,7 1 1-15,-1 3-1 16,6 3 0-16,3 3 0 16,4 2 0-16,0-1 0 15,5 2 0-15,-4-1 1 16,3-4 0-16,-2 0 2 16,0-1-1-16,3-4 1 15,2 0 1-15,2-4-2 16,2 1 2-16,0-5-2 15,0 3 0-15,0-2-2 16,0 4 3-16,0 0-2 0,0-1-1 16,0 5 0-1,0-1-1-15,0 0 1 0,-1 3 3 16,-8-5-3-16,6-2 0 16,0-1 1-16,3-1 0 15,0-7 0-15,0-1 1 16,0-2-1-16,1-3 0 15,6 2 4-15,0-5-3 16,0 1 0-16,2 2-1 16,3-1-1-16,-3 4 1 15,2 0-1-15,-1 1 0 16,-3 1 0-16,-2 1 0 0,-4 2 1 16,1-6 0-1,-2 1-1-15,0 2 0 0,0-2 4 16,-3 3 0-16,-9 2 4 15,-4 2 0-15,-7 0 2 16,2 2-2-16,-1-1-2 16,-3-1 5-16,2-1 0 15,4-7 3-15,2-3-2 16,5-1 6-16,1-6-1 16,5 0-6-16,1-3-5 15,4-3 1-15,-1 0-1 16,0 0-1-16,-1 0 1 15,-7 0-6-15,-5 1 0 16,-6-1-3-16,-4 0-24 16,-5 0-57-16,1 0-60 0,-3-18-298 15</inkml:trace>
  <inkml:trace contextRef="#ctx0" brushRef="#br0" timeOffset="1.15341E6">27489 18274 686 0,'0'0'17'0,"0"0"11"16,0 0 157-16,0 0-123 0,0 0-34 15,0 0 5-15,0 0-3 16,-37-23-13-16,37 23 9 16,0 0-5-16,0-3 2 15,0-1 5-15,7-4-5 16,10-1 1-16,8-2-16 16,7 2-2-16,1 1-4 15,1 1 2-15,0 5-4 16,-2-3 1-16,-4 5-1 15,-7 0 0-15,-4 0-4 16,-8 0-23-16,-4 10-45 16,-2 2-43-16,-3 8-25 0,0 1-109 15,-4 5-107-15</inkml:trace>
  <inkml:trace contextRef="#ctx0" brushRef="#br0" timeOffset="1.15377E6">27481 18539 414 0,'0'0'118'15,"0"0"-108"-15,0 0 154 16,0 0-60-16,0 0-68 16,0 0-5-16,-29 9 14 15,29-9-10-15,0 0-6 0,3 0 14 16,17 0 27-16,3 0-13 15,9-3-24-15,5-6-16 16,2 0-2-16,1-1-7 16,-4 5-2-16,-8 0-5 15,-7 4-1-15,-11 1-1 16,-5 0-9-16,-3 0-45 16,-2 0-41-16,0 5-42 15,0 3-61-15,0-1-154 16</inkml:trace>
  <inkml:trace contextRef="#ctx0" brushRef="#br0" timeOffset="1.15451E6">28146 18219 740 0,'0'0'4'0,"0"0"65"16,-3-74 60-16,3 49-49 16,14 0-51-16,6 6 17 0,7 2-5 15,-2 3-22-15,2 6-13 16,-5 3-2-16,-4 5 11 16,0 0-10-16,-4 2 4 15,0 18-6-15,-3 9 3 16,-5 9 3-16,-6 10-1 15,0 5 0-15,0-1-6 16,-15-6 0-16,0-6 0 16,0-17 0-16,5-5 2 15,4-9-2-15,3-7 0 16,3-2 2-16,0 0-1 16,0 0-2-16,0 0-1 15,9-5 0-15,10-3-6 0,2 0 0 16,2 7 3-16,-3 1-2 15,1 0 2-15,-3 13-1 16,2 13 3-16,-4 1 1 16,-4 2-1-16,-8-2 1 15,-4 3 0-15,0-3 0 16,-9-5 0-16,-10-5 4 16,-2-5-2-16,-3-1-1 15,-3-7 0-15,1 1-1 16,0-5 0-16,6 0 0 15,1 0-19-15,6-7-51 16,3-3-28-16,5-2-45 0,5-1-132 16,0-1-198-1</inkml:trace>
  <inkml:trace contextRef="#ctx0" brushRef="#br0" timeOffset="1.15487E6">28574 18526 575 0,'0'0'92'0,"0"0"34"0,0 0 70 15,0 0-106 1,0 0-36-16,0 0-15 0,0-41-30 15,0 36-4-15,0 2-5 16,0 2-49-16,0 1-63 16,0-3-70-16,-5 0-188 15</inkml:trace>
  <inkml:trace contextRef="#ctx0" brushRef="#br0" timeOffset="1.15524E6">28783 18285 829 0,'0'0'98'0,"0"0"-82"16,0 0 186-16,0 0-147 15,0 0-55-15,0 0-5 16,-45 16 5-16,60 7 4 16,4 2-1-16,1 3 2 15,1 2-5-15,-2-4 0 0,-3 7 2 16,-1-4-2-16,-7-2 1 15,-4-1 4-15,-4-2 5 16,0-5 0-16,0-2 1 16,-7-2 4-16,-9-6 3 15,0-4-5-15,-1-2-7 16,0-3-1-16,-1 0-2 16,-1-9-3-16,-1-7-1 15,1-4-52-15,4-3-72 16,2-10-83-16,2-7-189 15</inkml:trace>
  <inkml:trace contextRef="#ctx0" brushRef="#br0" timeOffset="1.15559E6">28792 18260 659 0,'0'0'11'16,"0"0"171"-16,0 0-78 15,0 0-79-15,95-68-12 16,-64 61 3-16,-1-2-11 16,-2 8-5-16,-5 1-3 15,-7 0-116-15,-7 0-166 16,-6 0-259-16</inkml:trace>
  <inkml:trace contextRef="#ctx0" brushRef="#br0" timeOffset="1.15676E6">29349 18325 614 0,'0'0'20'15,"0"0"173"-15,0 0 0 16,0 0-80-16,0 0-72 16,0 0 6-16,11-21-31 0,-11 47 0 15,0 13 40-15,0 5-16 16,0 1-16-16,0 2 1 16,-6-7-16-16,0-4-2 15,1-9-4-15,2-4-1 16,-1-12-1-16,3-2 0 15,1-8 1-15,0-1 0 16,0 0 3-16,-2 0 1 16,2-1 2-16,0-13-3 15,0-5-4-15,0-8 0 16,0-8-1-16,0-9 0 0,0-5 0 16,0-1 0-1,9 1-1-15,1 1-1 0,8 6 2 16,0 2 1-16,2 10-1 15,-4 11-1-15,-3 7 1 16,-2 8 0-16,0 4-3 16,3 13-4-16,1 24 7 15,5 15 2-15,-3 7 0 16,-2 5 5-16,-1-5-1 16,-2-5-1-16,-3-6-5 15,-3-9 0-15,1-7 0 16,-4-12 0-16,0-5 1 15,0-6-2-15,-1-7-23 16,-2-1-40-16,0-1-86 0,0 0-55 16,-5-6-146-16</inkml:trace>
  <inkml:trace contextRef="#ctx0" brushRef="#br0" timeOffset="1.15715E6">29379 18525 730 0,'0'0'32'0,"0"0"86"15,0 0 71-15,0 0-156 16,0 0-31-16,0 0 11 16,116-44-11-16,-77 39-2 0,-3-4-1 15,-3 3-114-15,-8-6-182 16</inkml:trace>
  <inkml:trace contextRef="#ctx0" brushRef="#br1" timeOffset="1.19065E6">21660 1192 295 0,'0'0'47'0,"0"0"45"0,0 0-17 15,0 0-14 1,0 0-35-16,0 0 23 0,0 0 17 16,2-38-22-16,-2 32 7 15,0 4-1-15,0-3-5 16,0 2-8-16,0 0-16 15,-7 2-11-15,-4 1-9 16,-5-3-1-16,1 3 0 16,-8 0 2-16,5 0 1 15,-1 7 8-15,1 6 11 16,5 1-14-16,7 3 1 16,-1 2-3-16,7-2-3 15,0 0 0-15,10-2-2 16,6 1 1-16,10-2 5 15,2 0 3-15,0 0-10 0,0 0 1 16,-1 1 0-16,-5 1-1 16,-3 1-1-16,-6 1 1 15,-7 0-5-15,-5 4 3 16,-1-2 2-16,-6 5 1 16,-14 0 0-16,-9 0 0 15,-2-3 1-15,-2-3-1 16,2-7 2-16,2-4-1 15,3-5 0-15,3-3-2 16,5 0-6-16,4 0-35 16,4-3-63-16,9-8-114 15,1-2-101-15</inkml:trace>
  <inkml:trace contextRef="#ctx0" brushRef="#br1" timeOffset="1.19104E6">21928 1042 794 0,'0'0'24'0,"0"0"166"0,0 0-91 15,0 0-14-15,0 0-26 16,0 0-38-16,-13-20-21 16,13 35-12-16,0 12 12 15,0 7 9-15,8 2 0 16,4 2-3-16,-3-1 5 16,0 0-1-16,2 0-6 15,-1-4-1-15,-7 1-2 16,3-3 0-16,-6-1-1 15,0-3 0-15,0-5 0 16,0-2-12-16,0-3-52 16,0-5-32-16,0 2-45 0,-9-3-85 15,-1-6-87-15</inkml:trace>
  <inkml:trace contextRef="#ctx0" brushRef="#br1" timeOffset="1.19211E6">21824 1330 574 0,'0'0'0'15,"0"0"140"-15,0 0-34 16,0 0-35-16,0 0-45 15,0 0-24-15,-10-10-2 0,10 10 1 16,12 0 19-16,10 0 8 16,6 0 5-16,7 0-8 15,4 0-6-15,1-7-9 16,3-5-3-16,-2-3 1 16,-7 1-6-16,-3 1 0 15,-2-2-2-15,-9 2 4 16,-4 1-2-16,-5-1 1 15,-6 1 1-15,-2 2 3 16,-3-3-2-16,0 2-2 0,0-1-2 16,-9 2 0-1,-6 6-2-15,-3 4 0 0,-4 0-4 16,-2 0 5-16,-2 12 5 16,5 6-3-16,4 5 5 15,4 3-4-15,6 5 1 16,7 4 3-16,0-1 0 15,17 0-2-15,6-5 4 16,6 0-2-16,-1-9 3 16,3-4-5-16,2-6-3 15,0-5 2-15,0-5-4 16,-2 0 4-16,-4 0-4 16,-5-3-23-16,-4-11-43 15,2-6-31-15,-5-2-93 16,-1-5 5-16,-4-4 38 0,-3 5-63 15,-2-2 42-15,-1 3 168 16,-4 3 0-16,0 0 100 16,0 3 33-16,0 2-18 15,0 4 0-15,0 6 33 16,0 2-17-16,0 3-39 16,0 2-21-16,0 0-24 15,0 0-20-15,0 7-20 16,0 17 17-16,7 10 42 15,4 11-10-15,4 7 1 16,-3 6-10-16,0 0-7 16,1-4-11-16,-2-4-14 0,-5-8-7 15,-1-6-3-15,-2-4-1 16,-1-8-3-16,-2-8 0 16,0-4 1-16,0-4-2 15,0-6 1-15,0-2 2 16,-8 0 2-16,-3 0-2 15,-3-8 2-15,-2-12-2 16,4-10-1-16,-5-9-1 16,4-7-1-16,5-12-1 15,1-6 0-15,6-4 1 16,1 7 0-16,0 5 0 16,4 13-1-16,11 11 0 15,0 8-3-15,3 7 3 0,-3 7-1 16,1 3 1-16,-2 7 1 15,2 0-3-15,1 5-2 16,0 14-1-16,-1 1 1 16,-5 3 3-16,-3 4 1 15,-8-1-2-15,0 1 1 16,-8-2 0-16,-13 2-4 16,-4-3-27-16,-2 0-44 15,-2-4-62-15,4-6-41 16,1-7-121-16,5-7-287 15</inkml:trace>
  <inkml:trace contextRef="#ctx0" brushRef="#br1" timeOffset="1.19281E6">22990 1192 135 0,'0'0'546'0,"0"0"-540"16,0 0 172-16,0 0-73 15,0 0-34-15,0-75-37 16,13 63-12-16,0 8-6 15,3 2-8-15,3 2-2 0,1 3-5 16,4 18 5 0,-4 7 9-16,-5 3-6 0,-8 5-9 15,-7-2 3-15,0-1-1 16,-12-1-1-16,-7-5-1 16,1-10 4-16,4-4-3 15,5-9 4-15,8-1-4 16,1-3 9-16,0-1 1 15,0-15-10-15,13-4-1 16,10 3-15-16,3 3-3 16,1 7 4-16,0 7 9 15,-3 0 3-15,0 10-4 16,-3 13 0-16,0 8 1 16,-11 4 2-16,-1-4 3 15,-7 1 4-15,-2-2 1 0,-6-2 5 16,-18-2 3-16,-6-5 3 15,-4-3-3-15,-4-3 0 16,2-6-3-16,2-4-3 16,4-5-4-16,3 0-3 15,7 0-20-15,5-7-60 16,4-8-69-16,5-6-127 16</inkml:trace>
  <inkml:trace contextRef="#ctx0" brushRef="#br1" timeOffset="1.19325E6">23829 1172 843 0,'0'0'11'0,"0"0"45"16,0 0 73-16,0 0-56 15,0 0-51-15,0 0-18 16,8-21-4-16,-8 21-15 15,0 0-80-15,0 0-105 0,0 3-31 16,0 0-174 0</inkml:trace>
  <inkml:trace contextRef="#ctx0" brushRef="#br1" timeOffset="1.19361E6">23917 1584 206 0,'0'0'607'0,"0"0"-589"0,0 0 121 16,0 0-66-16,0 0-72 15,0 0-1-15,21 2-118 16,-17-7-193-16</inkml:trace>
  <inkml:trace contextRef="#ctx0" brushRef="#br1" timeOffset="1.22087E6">24364 1165 376 0,'0'0'96'0,"0"0"-15"16,0 0 45-16,0 0-60 16,0 0 7-16,0 0-17 15,0 0-13-15,-14-38-18 16,14 38 17-16,0-1-2 15,0 1 3-15,0 0 2 16,0 0-3-16,0 0-4 16,0 0-10-16,0 0-17 15,0 0-11-15,0 14-20 16,0 16 16-16,0 10 4 16,0 10 3-16,0 5 1 0,0 3-2 15,1 0-1 1,4-2-1-16,-4-9 4 0,-1-8-1 15,0-11-3-15,0-9 0 16,0-9 1-16,0-3-1 16,2-5 0-16,-2 0 1 15,0-2 3-15,0 0 5 16,0 0 7-16,0-7 7 16,0-10 1-16,-8-9-21 15,1-5-2-15,-2-8-1 16,2-9 0-16,0-6 0 15,4-1 0-15,3 1 0 0,0 7-2 16,0 0-1 0,10 3 1-16,4 3 2 0,7 5 0 15,0 5 1-15,4 6-3 16,2 4 2-16,1 4-3 16,-2 6 3-16,-2 2-5 15,-5 7 4-15,-3 2-1 16,1 0-5-16,-4 11-5 15,-2 12 4-15,-4 6-4 16,-2 5 12-16,-5 4-4 16,0-4 3-16,-6 0-5 15,-14-5 5-15,-4-5-9 16,-2 0 6-16,-1-7 4 16,3-5-3-16,6-4-3 15,2-8-3-15,2 0 4 0,2 0 4 16,2-7-3-16,2-2-2 15,4 1 1-15,1 3-2 16,3 4 0-16,0 1 0 16,6 1-1-16,12 18 2 15,7 8 5-15,0 6 0 16,2 2 1-16,0-2 2 16,0 1-1-16,-1-6 2 15,-3-6-3-15,1-2 0 16,-5-7 0-16,-3-4-2 15,-7 1-58-15,-2-7-138 16,-7-3-122-16</inkml:trace>
  <inkml:trace contextRef="#ctx0" brushRef="#br1" timeOffset="1.22137E6">24831 1395 694 0,'0'0'12'15,"0"0"22"1,0 0 72-16,0 0-47 0,0 0-32 15,84-43-11-15,-70 38-2 16,-10 2 13-16,2-2 9 16,-5 2 8-16,-1-1 9 15,0-3-29-15,0-3-13 16,-5 0-1-16,-6-1-1 16,-3 0-4-16,-2 0 0 15,-3 3 1-15,2 1 18 16,3 5 0-16,0 2-9 15,5 0-6-15,0 2-5 0,5 17-3 16,2 6 0 0,2 4 2-16,2 0 3 0,15 1 2 15,7-2 11 1,0-4-3-16,2-3-8 0,-1-6-3 16,-1-3-3-16,-2-6 0 15,-4 0-2-15,0-6 0 16,-4 0-23-16,-3 0-79 15,1-1-58-15,-1-14-74 16,-3-8-162-16</inkml:trace>
  <inkml:trace contextRef="#ctx0" brushRef="#br1" timeOffset="1.22205E6">25140 1221 757 0,'0'0'11'15,"0"0"105"-15,0 0-2 16,0 0-71-16,0 0-43 16,0 0 0-16,21 55 29 15,-6-18-1-15,1 3 13 16,-3-1-15-16,-5 0-5 16,-2-3-13-16,-4-6 1 15,-2-9-7-15,0-7 0 16,0-6-1-16,0-6 3 15,0-2-2-15,0 0 11 16,-5 0 8-16,-5-14-8 16,-1-8-8-16,2-8-2 0,5-10-3 15,0-4 0-15,4 1 4 16,0 4-3-16,14 10 2 16,3 8-3-16,4 7-2 15,1 8 2-15,0 6-1 16,1 0-6-16,1 6 3 15,3 12 1-15,-2 4 3 16,-1 5 2-16,-3-1 4 16,-2-1 3-16,-4 3-1 15,-3-1-8-15,-8-2-3 16,-2-5 3-16,-2-3 0 16,0-6 0-16,0-5 5 15,-2-2 1-15,-4-4 0 16,2 0 2-16,-3 0 3 0,-1-7 18 15,2-13-12-15,1-10-1 16,5-7-12-16,0-2-3 16,0 0 3-16,4 2-3 15,5 5 1-15,5 6 2 16,1 5-4-16,-1 9-1 16,-2 4 0-16,0 5-1 15,2 3-1-15,6 0-5 16,-1 14 3-16,5 10 2 15,3 2 3-15,-2 3 2 0,-4 0-2 16,0-3 0 0,-6 1-3-16,-5-1-1 0,-2 1-14 15,-8-1-100-15,0-1-98 16,0-8-133-16</inkml:trace>
  <inkml:trace contextRef="#ctx0" brushRef="#br1" timeOffset="1.22255E6">26195 1250 723 0,'0'0'54'0,"0"0"-13"16,0 0 74-16,0 0-29 16,0 0-10-16,-84-51-43 15,65 51-14-15,-5 0-2 16,0 12-6-16,0 12 2 15,6 8-7-15,5 3 2 16,10 0 3-16,3 1 3 0,0-7-8 16,15 0 1-16,3-9 4 15,4-6-1-15,2-4-10 16,0-10 10-16,1 0 7 16,1 0-3-16,-4-15-6 15,0-7-1-15,-5-4 2 16,-7-3-5-16,-1-2 2 15,-7 1-2-15,-2 1-1 16,0 5-2-16,-2 4-1 16,-10 2-1-16,2 8-10 15,-4 3-40-15,1 7-79 16,-2 0-100-16,0-1-267 16</inkml:trace>
  <inkml:trace contextRef="#ctx0" brushRef="#br1" timeOffset="1.22301E6">26341 1153 840 0,'0'0'44'0,"0"0"98"16,0 0-72-16,0 0-33 16,0 0-37-16,0 0 7 15,56 71 17-15,-34-35-1 16,-2 0 4-16,1-2-3 16,-3-3-7-16,-2-3-3 15,-3-8-12-15,-3-7 6 16,-4-6-4-16,-3-5-2 15,-2-2 3-15,1 0 5 16,1-2 8-16,0-15 18 16,0-6-31-16,0-2 3 15,-1-4 0-15,2-4-1 16,-1-2 4-16,0-1-5 16,1-1-2-16,1 3-1 15,-1 1-2-15,1 4-1 0,2 7-1 16,-3 2-1-16,1 8-12 15,0 3-66-15,-2 4-79 16,1 0-144-16,-4-5-303 16</inkml:trace>
  <inkml:trace contextRef="#ctx0" brushRef="#br1" timeOffset="1.22359E6">26829 1284 535 0,'0'0'3'0,"0"0"129"15,0 0-38-15,0 0 4 16,0 0-47-16,89 4-24 15,-75-4 27-15,-3-2-1 16,-2-4 1-16,-1-3-12 16,-2-1-11-16,0-1-15 15,-3-1 0-15,-3-2-5 16,0-1-2-16,0 0-3 16,-10-4 0-16,-3-2 12 0,-3 2 1 15,3 3 0-15,-4 2-2 16,4 7-1-16,1 2-9 15,-3 5-2-15,1 0-5 16,-3 14 0-16,-1 10 0 16,3 9 2-16,3 0 6 15,5 3 2-15,7 0-3 16,0-2 9-16,0-1-2 16,16-3-5-16,-1-4-3 15,4-4-1-15,2-2-2 16,2-3 1-16,3-5-1 15,4-2 0-15,0-7-1 0,1-3 0 16,-1 0 3-16,-1-1-4 16,-1-10 0-16,-3-2 0 15,-3 0-2-15,-2 1-2 16,-5 3-3-16,-5 3-27 16,-5 6-25-16,-5 0-65 15,0 0-86-15,-11 0-280 16</inkml:trace>
  <inkml:trace contextRef="#ctx0" brushRef="#br1" timeOffset="1.22429E6">26299 1025 311 0,'0'0'38'16,"0"0"43"0,0 0 31-16,0 0-12 0,0 0-12 15,0 0-24-15,0-10 17 16,0 8-16-16,0-1-3 15,0 1-16-15,0-3 19 16,0 3-30-16,0-3-11 16,0 1 3-16,0 2 6 15,2 0-8-15,-1 2 6 16,-1 0 0-16,0 0-7 16,0 0-1-16,0 0-7 15,0 0-16-15,3 8-1 0,0 16 1 16,6 8 4-16,2 8 6 15,5-1-3-15,6 0-4 16,2-5 0-16,6-5-3 16,6-3 0-16,-4-6-74 15,-6-15-204-15,-17-5-436 16</inkml:trace>
  <inkml:trace contextRef="#ctx0" brushRef="#br1" timeOffset="1.22565E6">28143 1221 753 0,'0'0'2'0,"0"0"113"16,0 0 5-16,0 0-19 15,0 0-34-15,0 0-34 16,0 0-33-16,-11-41-9 0,13 79 9 15,7 11 37-15,0 7 0 16,-2 6-14-16,-4-3-9 16,0-6-5-16,-1-11 1 15,-2-11-6-15,0-10-3 16,0-6 0-16,0-8 2 16,0-3-3-16,0-4 4 15,0 0 5-15,0 0 7 16,0-16 26-16,0-12-32 15,-8-10-8-15,1-8 0 0,4-12-1 16,3-9 3-16,0-1 0 16,0-7 1-16,7 9-5 15,7 6 1-15,6 9-1 16,0 15 0-16,1 7 0 16,3 9-2-16,-2 6 1 15,-3 6-1-15,1 4 2 16,-2 4-3-16,0 0 1 15,-1 5-6-15,-5 16 1 16,-1 5 3-16,-4 2-6 16,-7 1 5-16,0 2 3 15,-4-1 1-15,-14-2 0 16,-4-4-1-16,-4-2 0 16,0-5 1-16,1-2-5 15,0-3-2-15,1-3-4 0,4-1-15 16,1-3 11-16,5-2-5 15,5-2 3-15,3-1 4 16,6 0 14-16,0 0 0 16,0 2-7-16,0-1-3 15,0 4-11-15,0 4 4 16,3 7 17-16,9 3 0 16,5 4 2-16,5 2-3 15,4 2 1-15,6-1 0 16,3-2 3-16,-1 0-3 15,1-5 3-15,-4-1-3 16,-4-1 0-16,-4-4-2 0,-7-2-73 16,-2 1-94-16,-6-3-69 15,-3-5-47-15</inkml:trace>
  <inkml:trace contextRef="#ctx0" brushRef="#br1" timeOffset="1.22613E6">28728 1283 892 0,'0'0'9'15,"0"0"152"1,0 0-56-16,0 0-84 0,0 0-14 15,0 0-6-15,11 76 27 16,-3-27 1-16,-4 1 4 16,-1-2-4-16,-1-2-10 15,-2-7-5-15,0-7-8 16,0-9-5-16,0-6 0 16,0-4 2-16,0-9-1 15,0-2 2-15,0-2 1 16,0 0 7-16,0 0 8 15,3 0-8-15,4 0-6 0,8 0-3 16,9 0 7-16,4-5-3 16,4 1-5-16,-3 2-2 15,-2-1 0-15,2 1 2 16,-1-1-2-16,0 0 0 16,-2 1 0-16,-1 0 0 15,-3 2 0-15,-2 0 0 16,-5 0 0-16,-5 0-4 15,1 0-4-15,-5 0-58 16,1 0-98-16,1 0-119 16,-3 0-297-16</inkml:trace>
  <inkml:trace contextRef="#ctx0" brushRef="#br1" timeOffset="1.22706E6">29803 938 752 0,'0'0'20'0,"0"0"108"16,0 0 15-16,0 0-33 15,0 0-44-15,0 0-66 16,-13-15-4-16,13 47 4 16,1 18 7-16,6 10 12 15,1 2 6-15,-4 2-7 16,-2-3 0-16,-2-5-10 15,0-5 0-15,0-4-8 0,0-8 3 16,0-12-2-16,0-10-1 16,0-9 0-16,0-4 0 15,0-4 3-15,0 0 2 16,0 0 7-16,0-4 3 16,4-17-11-16,1-10-1 15,5-3-3-15,-1-1 0 16,5 3-2-16,2 5 2 15,2 6-2-15,-3 9 0 16,0 5 0-16,-2 4 0 16,1 3 0-16,2 0-4 15,0 14-1-15,1 8 2 16,-2 5 1-16,-2 3 4 0,-4-2-3 16,-2-2-1-1,-5-3-2-15,-2-4 5 0,0-4-1 16,-9-4 1-16,-6-2 2 15,-6-6 0-15,1-3 3 16,-3 0-3-16,1-1-1 16,-1-12-6-16,7-6-14 15,1-1-41-15,6-3-8 16,4 0-65-16,5 2-75 16,0 1-133-16</inkml:trace>
  <inkml:trace contextRef="#ctx0" brushRef="#br1" timeOffset="1.22784E6">30286 1347 506 0,'0'0'168'0,"0"0"-124"16,0 0 71-16,0 0-39 16,0 0-42-16,0 0-24 15,44-10-2-15,-30 5 5 0,-2-2 7 16,-1-5 2 0,-1 2-8-16,-4 0 2 0,-1-2 4 15,-2 0-7-15,-3-2 1 16,0 2-8-16,0-2 1 15,-5 3 26-15,-7 1-18 16,-3 3 8-16,3 3-4 16,-2 4 1-16,0 0-10 15,-2 4-6-15,2 14-3 16,-1 6 3-16,6 4 6 16,5 4 2-16,4 4 4 15,0-1-4-15,6-3 3 16,10 0-4-16,4-7 8 15,3-4-13-15,1-4 0 0,0-9-5 16,4-2 3-16,-2-6 1 16,2 0-1-16,1 0-2 15,-4-13 2-15,-3-5-4 16,-5-7 0-16,-5-6-8 16,-5-6-7-16,-4-5-9 15,-3-2 0-15,0-2 4 16,-1-4 13-16,-10-2-1 15,-1-2 8-15,2 5 2 16,1 5 0-16,0 10 1 16,1 9 1-16,4 9 8 15,1 7 23-15,1 6-23 16,2 3 2-16,0 0-14 0,0 0-5 16,0 14-11-1,0 11 7-15,0 14 9 0,5 8 3 16,4 8 2-16,4 0 7 15,-1 1 1-15,3-1-5 16,-1-5 0-16,0-2-5 16,-3-1-1-16,-4-6-2 15,0-9 0-15,-4-8 0 16,-3-9-2-16,0-4-1 16,0-5-12-16,0-1-54 15,-11-3-67-15,-10-2-75 16,-3-7-192-16</inkml:trace>
  <inkml:trace contextRef="#ctx0" brushRef="#br1" timeOffset="1.22854E6">30441 1280 731 0,'0'0'2'16,"0"0"17"-16,0 0 37 15,0 0-19-15,99-47-19 16,-57 38-15-16,-1 3 2 16,-3-1-2-16,-4 0 4 15,-1-1 8-15,-3 1 4 0,-8-2 6 16,-4 4-2 0,-9 1-4-16,-5 1-3 0,-1 2-6 15,-3 1 11-15,0 0-15 16,0 0-6-16,0 1-4 15,0 16 4-15,0 7 7 16,-1 5 1-16,1 0 4 16,0 0 5-16,0-3 10 15,6-4-6-15,5-3-7 16,3-4 0-16,-2-5-9 16,1-3 5-16,1-2-7 15,1-5 4-15,0 0-2 16,-1 0 1-16,2-6-2 15,-2-8-1-15,-3-5-3 0,1-5-1 16,-5 2 1-16,-2-7-6 16,-2 0 5-16,-3 1-2 15,1 1 3-15,-1 7 1 16,0 9 2-16,0 7-3 16,0 4 0-16,0 0-11 15,0 17-5-15,0 10 16 16,0 8 1-16,0 3 2 15,9-5-1-15,4-1 4 16,1-7 0-16,1-7 1 16,-3-5-3-16,1-6 0 15,-1-5 0-15,0-2 3 16,4 0 4-16,1 0 3 0,1-9-7 16,0-9-1-16,-5 0-1 15,-4-4-1-15,0-2 5 16,-6-3 1-16,-3-3-6 15,0-1-4-15,0-2-1 16,-15 5-1-16,0 2-11 16,-3 7-36-16,0 6-42 15,-4 2-112-15,3-2-136 16</inkml:trace>
  <inkml:trace contextRef="#ctx0" brushRef="#br1" timeOffset="1.22906E6">31379 1269 687 0,'0'0'8'0,"0"0"68"16,0 0 37-16,0 0-23 15,0 0-49-15,0 0-19 0,71 0-9 16,-58-2-5 0,2-6 3-16,-3-1-2 0,-2-1 0 15,-1-1 3-15,-4 0-4 16,-4-2 2-16,-1-3-10 15,0 2 4-15,0-3 6 16,-7 2-3-16,-8 3 2 16,0 4-4-16,-4 6 4 15,1 2-8-15,-2 0 2 16,0 14 0-16,3 6 3 16,2 5 0-16,6 1 7 15,6 3-1-15,3 3 15 16,0-3-11-16,9-3-5 15,6-2-5-15,2-3-1 0,3-3-3 16,0-3-1-16,1-4-1 16,-1-8-16-16,3-3-83 15,-1 0-57-15,-2-5-139 16,-4-15-301-16</inkml:trace>
  <inkml:trace contextRef="#ctx0" brushRef="#br1" timeOffset="1.22949E6">31649 1279 653 0,'0'0'25'0,"0"0"103"16,0 0-38-16,0 0-59 15,0 0-6-15,0 0-9 16,39 0 6-16,-28-5 2 15,-1 0 2-15,-2-3-10 16,-1-1-1-16,-1 0 1 16,0-3-6-16,-2 2-4 15,-4-1-6-15,0-2 0 16,0 1 1-16,0-3 8 16,-10-1 6-16,-5 2 4 15,0 3-1-15,0 3 0 16,1 7-1-16,3 1-5 0,-1 0-10 15,-1 15-1-15,-1 10 4 16,4 2 12-16,4 4 2 16,6 1 14-16,0 1-16 15,0-3 6-15,14-1-6 16,2-4-10-16,3-1-1 16,-1-6 2-16,3-2-6 15,-2-3-2-15,-1-6-4 16,3-4 2-16,-3-3-72 15,-2 0-54-15,0-17-46 16,-3-5-154-16,-3-9-178 16</inkml:trace>
  <inkml:trace contextRef="#ctx0" brushRef="#br1" timeOffset="1.22992E6">31884 1134 748 0,'0'0'20'16,"0"0"160"-16,0 0-53 15,0 0-32-15,0 0-71 16,0 0-22-16,30 3 14 16,-14 24 19-16,-3 5 6 15,1 3 1-15,-4 0-12 16,-1 0-8-16,-2-3-4 16,-1-4-7-16,-2-4-5 15,-3-7-5-15,1-7 2 0,-2-3-2 16,1-5-1-16,-1-2 4 15,0 0 2-15,0 0 4 16,0 0 1-16,0-13 2 16,0-7-4-16,3-5-4 15,2-6-3-15,5-2 1 16,2 1-1-16,6 0-1 16,0 8-1-16,-1 7 4 15,-1 7-4-15,0 6 0 16,-1 4-1-16,3 0-1 15,4 17-1-15,-2 7 0 16,2-1 1-16,-1 2 2 16,-3 2-1-16,-2-4 1 15,-7 2-36-15,-7-10-133 16,-2-7-275-16</inkml:trace>
  <inkml:trace contextRef="#ctx0" brushRef="#br1" timeOffset="1.23165E6">24412 2462 441 0,'0'0'22'0,"0"0"34"15,0 0 33-15,0-73 28 16,0 51 18-16,-3 3-39 15,-1 3-6-15,-2 5-10 16,1 3-7-16,4 5 6 16,-3 1-23-16,4 2-22 0,0 0-16 15,0 0-18-15,0 24-17 16,0 19 7-16,10 17 10 16,3 10 2-16,5 1 3 15,-1-4-1-15,4-8 0 16,-8-6-3-16,0-6-1 15,-4-10 2-15,-4-6-1 16,1-12-1-16,-3-8 0 16,-3-4 0-16,1-5 0 15,-1-2 5-15,0 0 5 16,0 0 4-16,0-12 24 16,0-12-24-16,-10-10-13 15,2-5 5-15,-1-6-3 0,3-14-1 16,1-7 2-16,3-10-3 15,2 0-1-15,0 7-1 16,15 16 0-16,1 14 1 16,1 16-2-16,-4 10 0 15,2 9 0-15,-4 4 0 16,2 0-7-16,-1 13 4 16,-2 8-2-16,-1 2 1 15,-4 6-2-15,-4 0 2 16,-1 2-3-16,-1-1-2 15,-14 1-1-15,0-3-5 16,-1-6-2-16,0-4-51 0,0-2-32 16,3-3-30-16,4-6-71 15,1-7-133-15</inkml:trace>
  <inkml:trace contextRef="#ctx0" brushRef="#br1" timeOffset="1.23215E6">25115 2578 643 0,'0'0'13'0,"0"0"81"15,0 0 38-15,0 0-23 16,-82-72-22-16,64 72-37 16,-1 0-24-16,-2 19-17 15,-3 10-3-15,3 4 3 16,9-1-5-16,7 0 1 15,5-6 2-15,3-1-3 0,16-6 6 16,4-5-4 0,6-3 5-16,0-5-10 0,1-6 0 15,0 0 20 1,-3 0-13-16,-6-8-3 0,-5-4 4 16,-4-6 1-16,-4 0 3 15,-7-5-2-15,-1-4-5 16,0 0-6-16,-8-2 0 15,-9 3-6-15,-2 4-3 16,2 7-27-16,1 6-24 16,2 8-50-16,2 1-96 15,3-2-137-15</inkml:trace>
  <inkml:trace contextRef="#ctx0" brushRef="#br1" timeOffset="1.23251E6">25328 2420 847 0,'0'0'16'0,"0"0"-1"16,0 0 9-16,0 0 49 16,0 0 32-16,37 102-57 15,-25-65-14-15,-1 3 11 16,1-5-9-16,-5-2-8 15,-2-4-12-15,-2-4-12 16,-2-6 5-16,1-4-9 0,-1-7 3 16,1-2-3-16,-2-6-4 15,0 2-84-15,0-2-32 16,0 0-59-16,-2-14-147 16</inkml:trace>
  <inkml:trace contextRef="#ctx0" brushRef="#br1" timeOffset="1.23287E6">25338 2232 856 0,'0'0'14'0,"0"0"58"16,0 0 66-16,0 0-36 0,0 0-32 15,0 0-36-15,-3-47-24 16,3 44-8-16,0 2-2 16,0 1-14-16,0 0-76 15,0 0-102-15,-4 0-238 16</inkml:trace>
  <inkml:trace contextRef="#ctx0" brushRef="#br1" timeOffset="1.23361E6">25667 2445 540 0,'0'0'291'0,"0"0"-275"16,0 0 80-16,0 0-14 16,0 0-60-16,0 0-21 15,32-22 1-15,-9 37 7 16,2 9-1-16,-1 9 13 0,-3 3-8 15,-7 2 2-15,-5-1-11 16,-8-2-3-16,-1-2 5 16,0-6 3-16,-1-7-6 15,-7-6 2-15,3-7 0 16,1-3 2-16,2-4 3 16,1 0 7-16,-2 0 21 15,-3-4 11-15,-1-14-28 16,1-5-9-16,3-11-4 15,3-6 0-15,0-9-2 0,0-3-6 16,10 4 0 0,6 8-2-16,1 13 2 0,1 13-6 15,1 11 5-15,1 3-5 16,3 9-2-16,3 16 0 16,1 11 3-16,-2 3-1 15,1 2-3-15,-4 0-44 16,-8-3-47-16,-9-1-81 15,-5-8-217-15</inkml:trace>
  <inkml:trace contextRef="#ctx0" brushRef="#br1" timeOffset="1.23409E6">26247 2244 891 0,'0'0'25'0,"0"0"0"16,0 0 105-16,0 0-16 16,0 0-32-16,0 0-28 15,-7-51-33-15,7 51-21 16,0 20-1-16,7 11 1 15,3 13 21-15,3 6 9 16,1 4-16-16,1 5 1 16,0-5-4-16,-3-3-8 15,0-5 1-15,-5-10-3 16,-2-6 0-16,-4-6-1 16,-1-6-5-16,0-7-4 0,0 0-51 15,0-5-57 1,-16-6-69-16,-6 0-162 0</inkml:trace>
  <inkml:trace contextRef="#ctx0" brushRef="#br1" timeOffset="1.23457E6">26143 2551 729 0,'0'0'130'0,"0"0"-114"16,0 0 111-16,0 0-46 15,0 0-71-15,0 0 4 0,82-73-5 16,-39 59-2-16,5 0 3 16,-3-1-4-16,1 0 2 15,-1-1-1-15,-3-1 2 16,-4 2-2-16,-7 3-1 16,-9 1-5-16,-9 5 5 15,-9 1-1-15,-4 1 2 16,0 2-6-16,-3 1 0 15,-11 1-1-15,-5 0 1 16,0 0-2-16,-1 3 1 16,6 7 0-16,3 1-1 15,5 1-2-15,6 7 1 16,0 1-2-16,11 7-2 0,11 2 6 16,6 2 3-1,0 2-2-15,-1-4 0 0,-4-3 0 16,-4-2 0-16,-7-6 0 15,-3-3-1-15,-5-2-2 16,-4-4 0-16,0-2 2 16,0-1 1-16,-7 1 3 15,-14 0 2-15,-9-2-5 16,-6 0-1-16,-8 2-29 16,-4-5-95-16,-6 1-70 15,1-3-178-15</inkml:trace>
  <inkml:trace contextRef="#ctx0" brushRef="#br1" timeOffset="1.23548E6">27467 2360 906 0,'0'0'35'0,"0"0"-10"16,0 0 44-16,0 0-50 15,0 0-13-15,0 0 10 16,-13 133 26-16,13-65-14 16,0-3 4-16,0-11 6 15,0-10-15-15,0-5-5 16,0-13-8-16,0-7-4 16,-2-9-2-16,1-8-3 15,1-2 8-15,0 0 2 0,0-1 10 16,-5-18 32-16,-1-7-38 15,0-10-13-15,2-5-1 16,2-5 0-16,2-10 4 16,0-12 1-16,0-1-2 15,5 5-4-15,10 11-2 16,4 17 2-16,-2 14 6 16,-1 7 1-16,-2 7-7 15,-3 7 0-15,1 1 1 16,3 7-1-16,0 17-3 15,4 8 3-15,-4 10 0 16,2 5 1-16,-4 3 1 0,2 1 2 16,-4-4-4-16,-2-5-2 15,-2-9 2-15,-3-4 0 16,-2-8 0-16,-1-6 0 16,-1-4 0-16,0-3-4 15,0-5-13-15,0-3-61 16,0 2-49-16,0-2-32 15,-10 0-129-15,-13-9-284 16</inkml:trace>
  <inkml:trace contextRef="#ctx0" brushRef="#br1" timeOffset="1.23584E6">27459 2634 114 0,'0'0'578'0,"0"0"-554"16,0 0 120-16,0 0-53 15,0 0-35-15,0 0-9 16,94-52-17-16,-50 41-18 16,-1 2-2-16,0-1-7 15,-2 2-3-15,-4 1-19 16,-12 1-104-16,-13-3-274 16</inkml:trace>
  <inkml:trace contextRef="#ctx0" brushRef="#br1" timeOffset="1.23697E6">28640 2369 561 0,'0'0'74'0,"0"0"-50"0,0 0 110 16,0 0-26-16,0 0-61 15,0 0-47-15,0 0 4 16,-5 40 6-16,-13 6 21 15,-7-3-4-15,-2 1-4 16,-1-10-4-16,-1-4 3 16,3-7-3-16,2-8-3 15,6-4 0-15,4-6 0 16,7-2 4-16,4-3-8 16,0 0-4-16,1-3 5 15,2-13-13-15,0-7-4 0,0-5 2 16,0-6 2-1,6-11-2-15,0-2-16 16,-3-4 10-16,1-2-1 0,-4 4-2 16,0 3 8-16,0 8 1 15,-8 13 0-15,0 11 2 16,4 11-4-16,-2 3 4 16,-3 8 0-16,0 20 0 15,1 11 0-15,5 6 13 16,3 3-12-16,6-2 1 15,17-3 6-15,5-4-5 16,2-6 8-16,6-6-8 16,3-9 3-16,3-7-6 15,4-6 5-15,-6-4 0 0,-2-1-5 16,-6 0 1-16,-13 0-1 16,-5 0-49-16,-10 0-40 15,-2 0-58-15,-2 0-92 16,0 0-120-16</inkml:trace>
  <inkml:trace contextRef="#ctx0" brushRef="#br1" timeOffset="1.23733E6">29186 2339 929 0,'0'0'11'15,"0"0"34"-15,0 0 107 16,0 0-56-16,0 0-62 16,0 0-34-16,8 21 0 15,-3 19 17-15,-2 11 19 16,1 1-6-16,-1-3-2 15,0-3-5-15,-1-9-11 0,-1-2-8 16,-1-8 0 0,0-5-3-16,0-6-1 0,0-7 0 15,0-3 0-15,0-4-23 16,0-2-72-16,0 0-29 16,0 0-29-16,0-14-170 15</inkml:trace>
  <inkml:trace contextRef="#ctx0" brushRef="#br1" timeOffset="1.23804E6">29226 2403 644 0,'0'0'19'15,"0"0"153"-15,0 0-61 16,0 0-26-16,-5-86-26 16,8 74-7-16,6-2-26 15,5 4-1-15,0 2-9 16,4 4-12-16,2 1 4 15,2 3-4-15,3 0-2 16,2 3 1-16,-1 8 1 0,-1 3-2 16,-4 3 5-16,-7 4-7 15,-9 3-3-15,-5 6-2 16,-8 3 5-16,-21 3 0 16,-8-1 6-16,-2-3 5 15,3-7-7-15,8-11-2 16,9-6 1-16,11-6 3 15,3-2 1-15,5 0 0 16,0 0 0-16,0 0-3 16,0 0-4-16,0 0 0 15,0 0-2-15,13 0 4 16,9-2 13-16,6-5-11 16,0 1-3-16,2 6-1 15,0 0 0-15,0 0-2 16,-2 13-1-16,-2 3 3 0,-2 2 0 15,-7 0-2-15,-8 2 0 16,-9-1-3-16,0 1 2 16,-13 4 3-16,-19 1 14 15,-7 1-9-15,-3-7 0 16,4-2-5-16,7-8 8 16,6-1 6-16,5-7 7 15,5-1-3-15,4 0 1 16,1 0-8-16,4-1 1 15,2-5-3-15,-1 0-6 16,1-1-2-16,3 0-1 0,-1-3-18 16,-1 2-57-16,3-4-113 15,0 0-161-15,0-4-300 16</inkml:trace>
  <inkml:trace contextRef="#ctx0" brushRef="#br1" timeOffset="1.2384E6">29960 2803 719 0,'0'0'120'0,"0"0"-71"16,0 0-15-16,0 0-34 15,0 0-4-15,0 0-167 16,0-7-318-16</inkml:trace>
  <inkml:trace contextRef="#ctx0" brushRef="#br1" timeOffset="1.24916E6">30799 2375 641 0,'0'0'23'0,"0"0"55"0,0 0 32 16,0 0-35-1,0 0-13-15,0 0-41 0,0 0-17 16,-25-17-4-16,19 17 3 16,-3 6-1-16,-4 13 26 15,-8 4-4-15,-6 8 2 16,-3 4-7-16,-1 6-4 16,3 2 3-16,1 2-5 15,4-3-7-15,2-5 1 16,5-10-4-16,5-5 0 15,7-8 0-15,-1-5-1 16,4-6-2-16,1-3 2 0,0 0 1 16,0 0 1-1,0 0 4-15,0 0 2 0,0-5 4 16,0-15-11-16,0-6-3 16,0-8-1-16,0-10 1 15,0-6 0-15,3-4-4 16,4-4-11-16,1 5 1 15,-1 5 9-15,-1 1 5 16,-1 8 3-16,-4 8-2 16,-1 6 3-16,0 6 2 15,0 4 4-15,-9 5 2 16,1 4-4-16,0 5-5 16,-3 1 1-16,0 0-4 15,-1 18-3-15,-1 7 0 16,3 6 3-16,7 1 0 0,3 2 0 15,0-1 1-15,17-1 0 16,2-1 0-16,7 6 1 16,3 1 1-16,1-1-2 15,6 0-2-15,4-2 0 16,2-2 0-16,4-5 1 16,-1-5 0-16,2-5 0 15,0-1 2-15,-4-3-2 16,-6 1 2-16,-8-4-2 15,-11 2-3-15,-11 1 1 16,-7 4-32-16,-16 7-11 16,-26 11-44-16,-18 4-65 0,-13-1-152 15,0-5-208-15</inkml:trace>
  <inkml:trace contextRef="#ctx0" brushRef="#br1" timeOffset="1.25016E6">24450 3838 925 0,'0'0'26'0,"0"0"-11"15,0 0 120-15,0 0-26 16,0 0-13-16,0 0-35 15,-54-67-45-15,54 67-16 16,0 13-10-16,0 19 1 16,0 11 9-16,0 7 1 15,6 5 3-15,1 1-2 16,1-2 2-16,2-4-2 16,-2-6-1-16,-2-5 0 15,-2-5-1-15,1-9 1 0,-1-5 0 16,-1-5-2-16,-2-7 1 15,2-4-4-15,-1-4-42 16,-2 0-37-16,0 0-20 16,0-7-21-16,-3-13-219 15,-12-8-183-15</inkml:trace>
  <inkml:trace contextRef="#ctx0" brushRef="#br1" timeOffset="1.25053E6">24366 3887 764 0,'0'0'3'15,"0"0"80"-15,0 0 30 16,0 0-14-16,0 0-35 16,0 0-33-16,18-53-19 15,7 40 2-15,10-3-1 16,2-4 1-16,3 2-2 15,-1 0-1-15,0-1-9 16,-2 2-2-16,-3 3 0 16,-2-3-1-16,-7 6-1 15,-5 2-30-15,-4 6-57 16,-6 3-45-16,-4 0-109 16,-4 7-44-16,-2 9-138 0</inkml:trace>
  <inkml:trace contextRef="#ctx0" brushRef="#br1" timeOffset="1.25091E6">24460 4103 554 0,'0'0'0'16,"0"0"56"-16,0 0 30 15,0 0-11-15,0 0-27 16,0 0-21-16,105-41 10 15,-76 27 13-15,3 1-8 0,-4 1-5 16,0 1-4 0,-1-1-6-16,1 3-16 0,1 2-6 15,-1-2-4-15,2 4-1 16,0-2 0-16,0 5-3 16,-4-1-10-16,-3 1-28 15,-4 2 6-15,-5 0 6 16,-4 0 7-16,-4 0 4 15,-3 0 14-15,-1 3 1 16,-1 5 3-16,-1 1 6 16,0 3 10-16,0-1 11 15,2 0-3-15,-2-1-4 16,0 0-8-16,1-3-7 0,1 1-3 16,-2-3-1-1,1 0-1-15,2-3-17 0,4-2-104 16,4-3-181-16</inkml:trace>
  <inkml:trace contextRef="#ctx0" brushRef="#br1" timeOffset="1.25138E6">25015 4025 566 0,'0'0'19'15,"0"0"-19"-15,0 0 0 16,0 0-65-16,0 0-239 16</inkml:trace>
  <inkml:trace contextRef="#ctx0" brushRef="#br1" timeOffset="1.25207E6">25297 3987 956 0,'0'0'3'0,"0"0"91"15,0 0 44-15,0 0-46 16,0 0-40-16,0 0-34 16,-18-23-18-16,18 38-3 15,0 9 3-15,0 8 14 16,0 8 6-16,0 2 0 16,0-2-7-16,3-1-3 0,4-2-4 15,1-4-2-15,1-8-3 16,-3-5 0-16,0-6 0 15,-3-6-1-15,0-3 1 16,-2-1-1-16,1-4-7 16,-1 0-21-16,2-1-29 15,0-18-96-15,-3-7-117 16,0-7-248-16</inkml:trace>
  <inkml:trace contextRef="#ctx0" brushRef="#br1" timeOffset="1.25244E6">25304 3764 929 0,'0'0'10'15,"0"0"113"-15,0 0-12 16,0 0-16-16,0 0-38 15,0 0-35-15,-9-51-18 16,13 45-4-16,0-1-3 16,-1 3-51-16,0 1-77 15,-3 1-93-15,0-4-184 16</inkml:trace>
  <inkml:trace contextRef="#ctx0" brushRef="#br1" timeOffset="1.25292E6">25586 4055 888 0,'0'0'13'0,"0"0"7"15,0 0 107-15,-3-80-28 16,12 72-44-16,2 8-27 15,3 0-18-15,3 8-8 16,4 18-1-16,3 11 11 16,-1 3 7-16,-3-1 2 15,-2 0-9-15,-8-4-3 16,-1-2-5-16,-9-7-3 16,0-6 0-16,0-8-1 0,0-5 4 15,0-5-3-15,0-2 6 16,0 0 10-16,-6-3 16 15,-3-17-13-15,2-7-19 16,1-7 3-16,6-6-3 16,0-4 1-16,0 2-2 15,16 3-1-15,7 3 0 16,2 11-3-16,-4 7 0 16,1 11 1-16,-1 7-1 15,-3 8-2-15,3 19-2 16,-3 3 7-16,-3 4 0 15,-2-1 0-15,-4 0 0 0,-1 2-1 16,-4-3-16 0,-2-3-59-16,-2-2-70 0,0-5-22 15,1-9-115-15,5-13-236 16</inkml:trace>
  <inkml:trace contextRef="#ctx0" brushRef="#br1" timeOffset="1.25346E6">26357 3959 825 0,'0'0'10'16,"0"0"104"-16,0 0-38 15,-82-28-15-15,58 38-34 16,-1 16-10-16,3 5-4 16,5 2-1-16,7 0 3 15,5-5-7-15,5-3-2 16,0-5 1-16,0-4-4 16,14-6 0-16,1-5 3 15,4-3-4-15,2-2 1 16,5-3-3-16,-1-14 0 15,0-7-26-15,-4-3-11 16,-8-7-2-16,-5-3 23 0,-6-7 16 16,-2-2 3-16,0-7-1 15,-16-7 9-15,-1-3 18 16,0-3 8-16,-1 11 3 16,8 12 16-16,4 16 18 15,4 15-21-15,2 10-25 16,0 2-28-16,0 28-12 15,12 19 12-15,9 12 1 16,2 7 0-16,3 2 1 16,0-1-1-16,-1-1 0 15,-3-3-1-15,-4-8 0 16,-6-7-3-16,-4-6-19 16,-4-6-69-16,-2-6-74 0,-2-15-157 15,0-13-492-15</inkml:trace>
  <inkml:trace contextRef="#ctx0" brushRef="#br1" timeOffset="1.25441E6">27287 3810 936 0,'0'0'3'16,"0"0"52"-16,0 0-36 15,0 0-2-15,9 110 73 16,5-51-34-16,-2 4-10 16,-2-7-20-16,-3-5-2 15,-7-8-5-15,0-3-5 16,0-9-7-16,-6-9-4 15,-3-5 0-15,1-8 6 16,4-4-4-16,-2-5 11 0,-3 0 3 16,-1-8 7-16,-4-15-19 15,1-7-4-15,1-8-2 16,0-9 3-16,4-11-4 16,5-15-1-16,3-3 0 15,0-1 2-15,6 5-2 16,15 10 1-16,6 12-2 15,3 11 1-15,4 10 0 16,-1 9 0-16,-2 11-3 16,-1 9 1-16,-3 1-2 15,-3 21 0-15,-6 2 2 16,-5 3-1-16,-7 1 3 16,-6 0-2-16,0 3-1 0,-8-1 4 15,-18 1-4-15,-7-2-1 16,-4-3 4-16,1-3-8 15,5-7-3-15,7-4-7 16,7-6-5-16,6-2 21 16,6-1-9-16,2 1-5 15,3 2 1-15,0 5-4 16,0 1 14-16,5 5 2 16,11 3 1-16,1 2 3 15,5 2 0-15,3-2 2 16,5 0-1-16,3-1-1 15,1-2 0-15,0-5-1 0,1 1 1 16,-1-2-36-16,-1-4-72 16,-4-1-43-16,0-6-157 15,-10-2-216-15</inkml:trace>
  <inkml:trace contextRef="#ctx0" brushRef="#br1" timeOffset="1.25535E6">27982 4000 695 0,'0'0'28'0,"0"0"187"16,0 0-73-16,0 0-36 15,0 0-48-15,0 0-47 16,-12 13-3-16,10 22-2 15,2 8 51-15,-1 0-12 16,1 0-21-16,0-5 0 16,0-3-11-16,0-3-9 15,0-6-1-15,0-4-2 16,1-10-1-16,1-1 0 0,-1-5-3 16,-1-5-43-1,0-1-56-15,0 0-45 0,0-13-71 16,0-9-349-16</inkml:trace>
  <inkml:trace contextRef="#ctx0" brushRef="#br1" timeOffset="1.25574E6">27947 4050 671 0,'0'0'23'0,"0"0"32"15,0 0 85-15,0 0-50 16,0 0-51-16,0 0-19 0,48-25-6 15,-29 42 5-15,4 5 7 16,-1 2 5-16,5 5-5 16,0-3 1-16,3-1-8 15,0-1-9-15,-2-3-5 16,-1-2-1-16,-3-4-2 16,-6-4-2-16,-4-3-2 15,-6-4-9-15,-4-2-58 16,0-2-31-16,-4 0-28 15,0-4-76-15,0-11-214 16</inkml:trace>
  <inkml:trace contextRef="#ctx0" brushRef="#br1" timeOffset="1.2561E6">28235 3905 138 0,'0'0'444'16,"0"0"-422"-16,0 0 160 15,0 0-35-15,-6-74-41 16,6 74-19-16,0 0-40 16,0 0-14-16,0 0-15 15,0 0-17-15,0 0 0 16,0 15-1-16,0 6 35 16,0 4-11-16,0 7 6 15,0 6-5-15,3 8-4 16,5 5-1-16,2-1-11 15,-1-1-4-15,2-3 1 0,-1-8-1 16,-3-6-3-16,1-7-1 16,-3-8-1-16,-1-8 0 15,-2-4-1-15,0-3-54 16,-2-2-68-16,0-7-120 16,0-17-458-16</inkml:trace>
  <inkml:trace contextRef="#ctx0" brushRef="#br1" timeOffset="1.25788E6">29151 3496 710 0,'0'0'1'16,"0"0"67"-16,0 0 72 16,0 0-62-16,0 0-4 15,0 0-22-15,-62-26-27 16,40 39-4-16,-3 16 3 16,-3 19 7-16,-4 18-12 15,0 13 5-15,5 7 28 16,9-4-2-16,14-5-35 0,4-9-2 15,17-7 8-15,15-11-10 16,6-9-2-16,4-7-6 16,3-8 1-16,-2-4 1 15,-3-8-5-15,-5-5 3 16,-5-2-3-16,-6-7 2 16,-2 0-1-16,-6 0 1 15,-5 0-2-15,-7 0-10 16,-2 0-18-16,-1 0-31 15,-1 0-75-15,2 0-62 16,-1 0-148-16,-1 0-311 16</inkml:trace>
  <inkml:trace contextRef="#ctx0" brushRef="#br1" timeOffset="1.25893E6">29761 3766 645 0,'0'0'10'0,"0"0"157"0,0 0-22 16,0 0-34-16,0 0-50 15,0 0-61-15,-15 15 7 16,15 36-7-16,2 9 31 16,5 1 0-16,3-5-18 15,-2-6-3-15,-3-9-3 16,-2-7-3-16,-3-10-3 16,0-8 0-16,0-10 1 15,0-1 2-15,0-5 1 16,0 0 7-16,0-11 10 15,-8-13-22-15,-2-9-14 16,2-5 14-16,2-6 0 16,2-4 0-16,1-9 2 15,3-1-2-15,0 3 0 0,1 12-3 16,13 15 3-16,2 16-6 16,6 12-2-16,4 0 0 15,7 20 1-15,5 11 4 16,3 8 3-16,-1 3-1 15,-1-2 0-15,-5-4 0 16,-6-5 1-16,-8-6 0 16,-5-9 0-16,-8-5 0 15,-5-8-1-15,-1-3 2 16,-1 0 4-16,0 0 11 16,0-14 1-16,0-8-15 15,-9-7-1-15,0-4 6 0,-3-8-1 16,2-5-5-16,1-3 0 15,2-3 0-15,5 2-2 16,2 6-1-16,0 8-12 16,0 8-24-16,7 8-59 15,8 7-72-15,3 5-128 16,-1 4-282-16</inkml:trace>
  <inkml:trace contextRef="#ctx0" brushRef="#br1" timeOffset="1.25982E6">30549 3880 792 0,'0'0'16'0,"0"0"136"0,0 0-19 15,-84-30-58-15,62 35-53 16,0 20-13-16,1 8-3 15,7 7 3-15,7-1-1 16,7-3 0-16,0-5-7 16,1-8 1-16,13-3 0 15,0-5 1-15,-1-8 1 16,-3-2-4-16,0-5-5 16,1 0-15-16,0-19 12 15,2-9-16-15,-3-9-17 16,2-7 31-16,-3-4 8 15,3-2 2-15,4 0 0 16,5 5 0-16,2 11-4 0,2 9 3 16,2 11 1-1,0 11 0-15,-1 3 7 0,1 9-2 16,0 13 2-16,-4 9 4 16,0 3 8-16,-5 4 0 15,-4-1-3-15,-5 1-5 16,-5-1-3-16,-4-2-4 15,0-3-2-15,-6-7-2 16,-7-7 0-16,-2-7 0 16,4-7 3-16,2-4 3 15,-1 0 11-15,1-5-2 16,2-15-6-16,2-10-5 0,2-5-3 16,3-8 2-1,0-10-3-15,0-6-1 0,17-3-5 16,5 0-3-16,5 4-11 15,3 11 12-15,-4 13 6 16,0 10 1-16,-8 13 1 16,-2 7 0-16,-1 4 6 15,1 0-3-15,4 14-1 16,2 17 6-16,4 10 1 16,-1 8 12-16,3 2 4 15,-4-2-5-15,-1 1-1 16,-6-5-9-16,-6-3-5 15,-5-3-3-15,-5-6 3 16,-1-3-5-16,0-8 0 0,-1-3-1 16,-8-6-11-16,-2-4-40 15,-2-4-53-15,-2-5-63 16,-6 0-152-16</inkml:trace>
  <inkml:trace contextRef="#ctx0" brushRef="#br1" timeOffset="1.26061E6">30960 3880 736 0,'0'0'4'15,"0"0"109"-15,0 0-46 16,0 0-13-16,84-50-31 16,-42 41-12-16,0 2-5 0,-1 1-3 15,-2 3-1-15,0-4 0 16,-1 3 2-16,0 1-4 15,-1 0 0-15,-1-2 0 16,-2 3-3-16,-2-2 3 16,-7 1-1-16,-4 0 0 15,-8 0 1-15,-4 3 1 16,-6-2 2-16,-3-1 3 16,0 0 5-16,-12 0 5 15,-9 3-16-15,-10 0 3 16,-6 6 8-16,3 11 11 15,1 5 7-15,6 4-7 16,9 4 0-16,6-2-4 0,8-2-7 16,4-5-7-16,0-4 6 15,4-4-6-15,8-4 0 16,0-3-4-16,1-6 2 16,1 0-2-16,-1 0 0 15,3-15-17-15,2-5-19 16,-1-5-10-16,1-4 17 15,-2-4 12-15,2-3 13 16,-1-1 4-16,2 3 3 16,0 5 5-16,-2 5 9 15,0 9 2-15,0 10-9 16,1 3 1-16,-2 2-4 0,4 10 2 16,-4 13 1-16,-1 7 4 15,1 4 13-15,-5-3-5 16,-2 4-2-16,-1-5 0 15,-4 2 3-15,-3-5-14 16,-1 0-4-16,0-7-2 16,0-2 0-16,-3-8 0 15,-4-3-1-15,4-5 0 16,0-2 8-16,0 0 2 16,-2 0 10-16,1-15 0 15,1-9-7-15,1-8-6 16,2-2-1-16,0-8-1 15,3-4-5-15,12 3-2 0,3 3 1 16,0 8 0 0,3 10 2-16,-3 10-3 0,0 11-3 15,1 1 2-15,2 15-3 16,0 16 3-16,1 10 1 16,1-1 0-16,-5 1 0 15,1-4-2-15,-3 0-73 16,-14-7-133-16,-2-10-252 15</inkml:trace>
  <inkml:trace contextRef="#ctx0" brushRef="#br1" timeOffset="1.26301E6">29141 5079 749 0,'0'0'1'0,"0"0"74"16,0 0 42-16,0 0-31 15,-8-74-26-15,25 64-30 16,6 4-16-16,6 3-4 15,4 3-3-15,0 0-1 16,2 0 0-16,4 14 5 16,-2 6 4-16,4 6 2 15,-4 3-9-15,-4 5-4 16,-6 0-4-16,-11 2-1 16,-7-2 0-16,-9-6 2 0,0-2 3 15,-8-2-4-15,-11-11 6 16,-1-1-2-16,0-6 6 15,2-4-5-15,4-2 2 16,5 0 5-16,2-8 10 16,3-14-4-16,4-6-17 31,0-6 12-31,1-4-9 16,17-6 7-16,4 3-11 15,2-1-4-15,5 4 4 16,-1 9-5-16,-1 2-4 15,-2 3 8-15,-4 5-38 16,-3 6-45-16,-3 7-55 16,-8 4-150-16,-5 2-192 0</inkml:trace>
  <inkml:trace contextRef="#ctx0" brushRef="#br1" timeOffset="1.26349E6">29793 5138 694 0,'0'0'14'0,"0"0"-7"15,0 0 69-15,0 0 12 16,80-3-39-16,-65-1-23 15,-5-3-3-15,-2 1 5 16,-7-3 25-16,-1-5-7 16,0 0-29-16,0-3-13 15,-10-1 13-15,-6 0-7 16,-4 0 19-16,2 6-16 16,5 2 18-16,1 5 7 15,7 1-12-15,2 4-9 16,0 0-17-16,-1 10-3 15,-2 16-1-15,0 5 4 16,6 2 4-16,0 2 7 0,0-4-9 16,13-1 12-16,10-2-10 15,2-4 4-15,5-5-2 16,3-5-4-16,-3 0 2 16,0-8-4-16,-7 0 0 15,-2-4-33-15,-4-2-50 16,1 0-28-16,-1-8-46 15,0-9-134-15,2-8-174 16</inkml:trace>
  <inkml:trace contextRef="#ctx0" brushRef="#br1" timeOffset="1.26388E6">30259 4903 800 0,'0'0'2'0,"0"0"145"16,0 0-41-16,-94-9-27 16,70 23-30-16,4 3-18 15,6 5-10-15,7 0-16 16,4-3-1-16,3 2-2 16,0-2 2-16,18 1-3 15,4 0 1-15,5 2-2 16,1-1 4-16,0 2 0 15,-2-2-1-15,-4 1-3 16,-2-3 0-16,-7-2 0 16,-5-5 0-16,-3-2-2 0,-5-4 0 15,0 2 2-15,-3-3 2 16,-16 0 4-16,-8-1 0 16,-6-1-3-16,-2-2 2 15,0-1-5-15,4 0 4 16,1 0-4-16,3-3-6 15,3-4-35-15,5-5-54 16,6-3-56-16,8-5-106 16,5-8-20-16</inkml:trace>
  <inkml:trace contextRef="#ctx0" brushRef="#br1" timeOffset="1.26427E6">30367 4966 763 0,'0'0'28'16,"0"0"34"-16,0 0-3 16,0 0 60-16,33 79-35 15,-20-32-22-15,-1-1-19 16,-2 0-15-16,-2-6-1 16,-2-7-7-16,-3-4-6 15,0-8-9-15,-2-6-5 16,-1-5 3-16,0-4-3 15,0-5-4-15,0-1-40 16,0 0-52-16,0-8-30 0,0-16-198 16</inkml:trace>
  <inkml:trace contextRef="#ctx0" brushRef="#br1" timeOffset="1.26466E6">30434 4737 892 0,'0'0'16'0,"0"0"88"16,0 0 13-16,0 0-35 15,0 0-10-15,0 0-46 0,6-46 1 16,-2 41-22-16,2 1-5 15,-3 0 0-15,-1 2-40 16,1 1-101-16,-2-6-92 16,-1-2-278-16</inkml:trace>
  <inkml:trace contextRef="#ctx0" brushRef="#br1" timeOffset="1.26504E6">30990 4979 312 0,'0'0'385'0,"0"0"-380"0,0 0 144 15,0 0-52-15,-94-34 7 16,63 34-30-16,-5 0-20 15,1 0-3-15,0 11-15 16,8-3-10-16,9 2-13 16,5 0-13-16,8 2-1 15,4 2-6-15,1 4 5 16,1 2 0-16,19-2 2 16,5 0-2-16,5-1 2 15,4-3-7-15,1 2-10 16,-3-4 1-16,-2 2 11 15,-6-1-2-15,-7-1 2 16,-6-4 5-16,-5-2 0 0,-1 1-1 16,-5-5 0-16,0 1-5 15,0 0 1-15,-9 2 5 16,-18 0 0-16,-12 1 5 16,-10-1-4-16,-8-2 0 15,1 2 0-15,6-5-1 16,7 0-2-16,17 0-29 15,10 0-27-15,12-7-35 16,4-13-76-16,0-5-156 16</inkml:trace>
  <inkml:trace contextRef="#ctx0" brushRef="#br1" timeOffset="1.26544E6">31145 4805 780 0,'0'0'28'15,"0"0"134"-15,0 0-33 16,0 0-18-16,0 0-53 16,0 0-54-16,17 6 5 15,-10 28-1-15,2 8 30 16,0 4-4-16,1-1-10 15,-4 0-8-15,4-2-4 16,-4-5-8-16,1 1-1 0,-3-7-2 16,1-4 0-16,-2-7 0 15,0-5-1-15,-3-6 0 16,0-3-24-16,0-1-44 16,-2-3-53-16,-11-3-55 15,-8 0-111-15,-1-3-135 16</inkml:trace>
  <inkml:trace contextRef="#ctx0" brushRef="#br1" timeOffset="1.26582E6">31028 5134 781 0,'0'0'6'0,"0"0"80"0,0 0 39 15,0 0-35-15,0 0-58 16,0 0-15-16,78-52-5 15,-42 43-3-15,0-1-3 16,-1 1 0-16,-3 0-1 16,1-2-5-16,-3 3 0 15,1-1 0-15,-2 2-5 16,-4 0-49-16,-4 4-53 16,-5-1-102-16,-2 1-46 15,-5-1-185-15</inkml:trace>
  <inkml:trace contextRef="#ctx0" brushRef="#br1" timeOffset="1.26619E6">31639 4984 582 0,'0'0'18'15,"0"0"144"-15,0 0-30 16,0 0-49-16,0 0-8 15,-94-27-29-15,61 27 3 16,-3 9 1-16,-1 9-5 16,4 4-15-16,6 4-13 15,8 0-2-15,9-2-5 16,5-2-4-16,5 2-3 0,0-4 4 16,5-5-6-1,8-3 0-15,5-3-2 0,3-5 2 16,4-2-4-16,1-2 0 15,-1 0-28-15,-1-11-14 16,-3-8-7-16,-3 0 23 16,-2-7 8-16,-6 3 11 15,0-6 10-15,-4 0 2 16,-1 0 5-16,-3 3 13 16,1 6 8-16,-3 10 17 15,1 6-1-15,-1 4-8 16,0 0-36-16,2 4-1 15,-1 16-8-15,4 6 9 16,-2 2 7-16,3-1-3 16,2-2 1-16,0 1-5 0,1-3 2 15,0-4-2-15,-2-2-3 16,-1-3-48-16,-6-3-83 16,0-2-73-16,-7-7-161 15</inkml:trace>
  <inkml:trace contextRef="#ctx0" brushRef="#br1" timeOffset="1.26658E6">31671 4942 753 0,'0'0'20'0,"0"0"50"0,0 0 11 15,0 0-27-15,0 0-2 16,0 0-9-16,75 64-13 15,-64-25 10-15,-3 1 4 16,-1 0-18-16,-3-5 7 16,-1-4-16-16,-1-6-9 15,-1-4-2-15,-1-9-4 16,0-4 0-16,0-6-1 16,0-2 1-16,0 0 3 15,0 0 8-15,0 0 4 16,2-12-6-16,1-7-8 15,3-5 1-15,1-6 6 16,2-3-1-16,2-4-2 16,5 0-4-16,2-1 1 0,6 7-4 15,1 6 1-15,0 5 5 16,1 9-4-16,-7 6-2 16,-1 5-1-16,-3 5-3 15,-2 19-3-15,1 8 7 16,1 4 7-16,-5 0-2 15,-4-2-2-15,0 0-2 16,0-5-1-16,-5-2-1 16,1-8-3-16,-2-3-39 15,0-4-39-15,1-7-112 16,1-4-80-16,4-1-160 0</inkml:trace>
  <inkml:trace contextRef="#ctx0" brushRef="#br1" timeOffset="1.26697E6">32404 5006 669 0,'0'0'3'16,"0"0"163"-16,0 0-76 15,0 0-4-15,0 0-11 16,-86-23-28-16,63 33-14 16,1 14 2-16,1 4-3 0,5 2-5 15,5 4-2-15,4-2-1 16,7-3-10-16,0 0-8 16,0-7 1-16,9-2-7 15,6-4 0-15,2-9-6 16,6 0-48-16,5-7-83 15,4 0-76-15,-2-17-228 16</inkml:trace>
  <inkml:trace contextRef="#ctx0" brushRef="#br1" timeOffset="1.26737E6">32498 5102 741 0,'0'0'4'0,"0"0"75"16,0 0 10-16,0 0-8 16,0 0-18-16,0 0-18 15,34 16-18-15,-23-16 6 16,-2 0-6-16,1 0-7 16,-1 0-8-16,0-4-5 15,1-6-2-15,-3 1-2 16,-3-4 1-16,1-2-3 15,-4-2 2-15,1-4 0 16,-2 1 8-16,0-3-2 0,0-1 14 16,0 4-2-1,-11 1 8-15,-1 7-2 0,0 5-2 16,0 7-12-16,-7 0-3 16,-5 18-10-16,-3 16 6 15,2 8 4-15,4 2 5 16,8-2 0-16,8-2 0 15,5-6-2-15,0-4-3 16,16-5-3-16,7-6-4 16,2-4-1-16,5-5-1 15,6-4-1-15,1-6-15 16,0 0-56-16,-1-9-105 16,-6-13-226-16</inkml:trace>
  <inkml:trace contextRef="#ctx0" brushRef="#br1" timeOffset="1.26779E6">32689 4524 873 0,'0'0'21'0,"0"0"167"15,0 0-65-15,0 0-42 16,0 0-65-16,0 0-5 16,106 32 4-16,-58 18-4 0,-2 18-1 15,-3 16 7-15,-7 8 7 16,-5 0-3-16,-8-8-16 15,-10-9 1-15,-8-6 6 16,-5-4-9-16,-11-4-1 16,-26-1-2-16,-23 0-1 15,-20 2-22-15,-19-5-114 16,-5-11-222-16</inkml:trace>
  <inkml:trace contextRef="#ctx0" brushRef="#br0" timeOffset="1.27996E6">22518 6632 541 0,'0'0'1'0,"0"0"68"15,0 0 51-15,0 0-4 16,0 0-48-16,0 0-12 16,0-76 17-16,0 67-3 15,0 1 3-15,0 1-12 16,0 4-9-16,0 0 3 16,0 3-20-16,0 0-20 15,0 0-15-15,0 6-4 16,0 20-8-16,3 11 12 15,8 6 4-15,3 5 2 0,-2-2 0 16,1-1 0-16,-2-4 0 16,-2-4-5-16,-3-3 1 15,0-1-4-15,-6-2 1 16,0-3 1-16,0-5-11 16,-9-3-67-16,0-6-78 15,-1-14-43-15,-2 0-116 16</inkml:trace>
  <inkml:trace contextRef="#ctx0" brushRef="#br0" timeOffset="1.28039E6">22582 6595 729 0,'0'0'8'15,"0"0"124"-15,0 0-33 16,0 0-46-16,0 0-41 16,0 0-7-16,-72 19 0 15,46 10 3-15,-7 4 5 16,1-1 11-16,6-3 4 16,5-9-9-16,7-6 0 15,7-5-8-15,6-6-8 16,1-3-3-16,0 0 1 0,0 0-1 15,8-6 13-15,12-14 2 16,7-10-7-16,6-6-7 16,-4 1 1-16,1 3-1 15,-5 3 2-15,1 7-2 16,-7 8-1-16,1 11-1 16,0 3-1-16,2 0-3 15,1 11 3-15,1 9-1 16,0 5 1-16,-6 3-3 15,-5 5-22-15,-11-2-168 16,-2-2-261-16</inkml:trace>
  <inkml:trace contextRef="#ctx0" brushRef="#br0" timeOffset="1.28139E6">22791 6399 494 0,'0'0'5'15,"0"0"75"-15,0 0 41 16,0 0-24-16,0 0-47 16,0 0-6-16,-87-66 4 15,67 57 3-15,-4 2-20 16,-5 1 7-16,-5 2-13 15,-2 4 0-15,-1 0-4 16,3 0-9-16,1 0 3 16,4 4 1-16,6 2-5 15,2 4-1-15,4-1-2 0,1 8-2 16,2 0-3-16,0 7-1 16,2 1 2-16,-5 5 1 15,5-1-1-15,0 4 1 16,1 1 2-16,0 3 1 15,2 2 9-15,2 5-2 16,2-1-2-16,5 1 3 16,0 0-4-16,0-5-1 15,3 1 1-15,12-3-4 16,2-1-3-16,2 0-1 16,5 1 1-16,-1-4 0 15,2 1 0-15,0-5 3 16,-1 0-1-16,-1-2 0 0,3-4-3 15,-4-1 2-15,5-4 4 16,2-5-1-16,2-4 2 16,3-2-3-16,1-5 3 15,0-2-2-15,-1 0-2 16,1 0-7-16,-2 0 5 16,-1-4-2-16,1-5-2 15,-1-4 3-15,-3 0-4 16,1-3 1-16,-3-3-1 15,-3 0 4-15,-3-2-1 16,-2-3-2-16,-3 1 2 16,0-1-1-16,-2-4 0 15,-2 2-1-15,1 0 0 16,-5 1-1-16,1 1 2 0,-3-2 1 16,0-2-1-16,0 4 0 15,-5-2 0-15,1-3 3 16,-2 0 4-16,0-2-6 15,0 0 2-15,0 1-2 16,-3 1-2-16,-7-1 5 16,-2 1-4-16,-4 0 0 15,-4 1 1-15,-2 3 1 16,-8-1-1-16,1 2 1 16,0 2-3-16,-4 1 4 15,0-2-5-15,-1 6 2 0,-1 5-2 16,2 6-3-1,-2 6-11-15,-4 6-55 0,-5 13-57 16,-1 1-193-16,-4-7-509 16</inkml:trace>
  <inkml:trace contextRef="#ctx0" brushRef="#br0" timeOffset="1.28257E6">21197 6754 540 0,'0'0'116'16,"0"0"-68"-16,0 0 87 16,0 0-16-16,0 0-48 15,0 0-13-15,-10-70-14 16,10 62-12-16,7-3-21 16,4 2-2-16,1 1-4 15,3-2 5-15,3 4-4 16,1 2-5-16,0 4-1 15,0 0-2-15,-3 7-4 16,2 11 5-16,-6 6-5 0,-3 3 6 16,-9 9 0-16,0 1 1 15,-13 3 1-15,-16 1 1 16,-3-7-1-16,-1-2-2 16,4-9 8-16,11-8-5 15,7-10-1-15,5 0-1 16,6-5 7-16,0 0-4 15,0-2-4-15,9-10 0 16,13-5-17-16,3 3 5 16,2 4 5-16,0 5 4 15,-5 4 1-15,2 1-4 16,-3 1 6-16,0 14-3 16,-8 3 2-16,-4 4-1 15,-3 2 4-15,-6-1-2 16,0 3 2-16,-10-2 3 0,-8-2 4 15,-5-5 7-15,-3-3 1 16,-1-4-2-16,-1-5-8 16,-4 0-5-16,2-5-2 15,7 0-2-15,0 0-85 16,7-8-32-16,8-11-100 16,8-7-173-16</inkml:trace>
  <inkml:trace contextRef="#ctx0" brushRef="#br0" timeOffset="1.28296E6">21571 6902 16 0,'0'0'751'0,"0"0"-704"16,0 0 108-16,0 0-39 16,0 0-41-16,0 0-44 15,0-30-18-15,0 27-9 16,0 0-4-16,0 2-8 16,0-3-56-16,-4 2-56 15,1 1-90-15,0-5-121 0</inkml:trace>
  <inkml:trace contextRef="#ctx0" brushRef="#br0" timeOffset="1.28337E6">21648 6688 768 0,'0'0'9'0,"0"0"102"16,0 0-58-16,0 0-46 0,0 0 19 16,0 0 31-16,32 59-2 15,-14-32-18-15,-3-2-7 16,5-3-1-16,1 1-6 16,-1-4 3-16,1 0 0 15,-9-2-9-15,-1-2-6 16,-5-1-6-16,-3-1-1 15,-3 2-1-15,0-4-1 16,-7 3 0-16,-12-1 11 16,-4-3-10-16,-1-3 1 15,-3-1-4-15,4-5-19 16,-6-1-49-16,6 0-11 16,3-10-28-16,4-14-59 0,2-2-147 15</inkml:trace>
  <inkml:trace contextRef="#ctx0" brushRef="#br0" timeOffset="1.28342E6">21693 6688 606 0,'0'0'61'0,"0"0"75"16,0 0-3-16,0 0-32 15,70-81-35-15,-35 62-27 16,-3 4-20-16,4 0-14 15,-3 3-5-15,-1 2-12 0,-12 6-114 16,-8 1-200 0</inkml:trace>
  <inkml:trace contextRef="#ctx0" brushRef="#br0" timeOffset="1.28467E6">21613 7444 491 0,'0'0'357'16,"0"0"-327"-16,0 0 108 16,0 0-78-16,0 0-60 15,0 0 13-15,-17 95 16 0,20-55 2 16,1 1 8-1,3-7-13-15,-7 0-1 0,3-11-3 16,-3-5-1-16,0-6-9 16,0-9-1-16,0-1-3 15,0-2 2-15,0 0 9 16,0-6 31-16,0-14-20 16,0-7-29-16,-3-5 3 15,-4-4-2-15,0-7-1 16,3 0 0-16,1-6 1 15,3 5-2-15,0 6 1 16,0 10-1-16,7 12 0 0,0 9-2 16,3 7 1-16,-3 0 0 15,8 6-8-15,5 14 8 16,0 8 1-16,6 2 1 16,-10-1 3-16,2 1-4 15,0-2 0-15,-11 0-1 16,1-5 0-16,-4 2 0 15,-2-4 1-15,-2-1-2 16,0-8-22-16,0-1-42 16,0-5-68-16,-6-6-49 15,-6 0-148-15,-5 0-275 16</inkml:trace>
  <inkml:trace contextRef="#ctx0" brushRef="#br0" timeOffset="1.28506E6">21630 7599 685 0,'0'0'192'0,"0"0"-152"16,0 0 95-16,0 0-65 15,0 0-46-15,0 0-8 16,48-24 0-16,-18 8-6 16,1 0-10-16,2 1-1 15,-4 1-95-15,-15-1-155 16,-14-3-463-16</inkml:trace>
  <inkml:trace contextRef="#ctx0" brushRef="#br0" timeOffset="1.28611E6">22588 5841 816 0,'0'0'8'0,"0"0"61"16,0 0 17-1,-10-81 15-15,10 71-45 0,0 5-22 16,0 1-12-16,0 1 8 15,0 3-1-15,0 0-25 16,0 0-1-16,0 20-3 16,7 11 27-16,4 16-7 15,0 12-8-15,5 7-2 16,1 7-5-16,0-6-3 16,1-6-2-16,-3-3-1 15,-1-10 1-15,0-3-62 16,-1-11-79-16,-2-11-74 0,-10-16-221 15</inkml:trace>
  <inkml:trace contextRef="#ctx0" brushRef="#br0" timeOffset="1.28765E6">22634 5838 606 0,'0'0'12'16,"0"0"118"-1,0 0 14-15,0 0-45 0,0 0-55 16,0 0-23-16,-11-17-11 16,11 17-4-16,0 0-3 15,3 0 3-15,19-2 29 16,14-1 15-16,17-8-35 16,21 2-8-16,10-2-3 15,21 0 1-15,12 2-3 16,12-3-1-16,11 0 3 15,2 1-4-15,-4 0-4 16,-9-1 4-16,-18 4 0 16,-22-1 2-16,-19 1-2 15,-24 1 2-15,-14 3 0 16,-19-1 1-16,-7 5 0 0,-6-3 29 16,0 1 2-1,1 2-8-15,-1 0-15 0,0-1-8 16,2 1-2-16,-2 0 0 15,0 0-1-15,0 0 0 16,0 0 0-16,0 0 1 16,0 0 1-16,0 0 4 15,0 0 3-15,0 0 3 16,0 0-7-16,0 0-5 16,1 0-6-16,2 17-9 15,2 15 15-15,0 14 2 16,0 15 1-16,-1 4 7 0,0 3-3 15,-1-5 0-15,0-5 1 16,-2-10-5-16,1-5-1 16,-2-5-1-16,0-5 1 15,0-7 0-15,0-6-1 16,0-6-1-16,0-6 0 16,0-4 0-16,0-1 0 15,0-3-2-15,0 0 2 16,-9 4 0-16,-18 1-3 15,-6 3-2-15,-9 2-8 16,-4 2-2-16,1 3 10 16,-3 1 3-16,5 1 2 15,5-2 0-15,8-2 0 0,12-5 0 16,6-1 0-16,9-2-1 16,3 2-4-16,0 0-4 15,1-1 6-15,20 2 3 16,7-6 2-16,13 2 6 15,6-4-2-15,5 0-2 16,3 0-2-16,-2 0 1 16,-1 0-3-16,-4-4 2 15,-2 4-1-15,-7 0-1 16,-8 0 0-16,-4 0 0 16,-12 0 0-16,-4 0-1 15,-8 0-6-15,-3 0 2 16,0 7 0-16,0 3 1 15,-11 4 2-15,-10 3 4 0,-6 5-2 16,-5 1 0-16,-10 7 3 16,-7 1-6-16,-10 0-5 15,-3 2 6-15,-1-3-4 16,5-7 6-16,11-3 0 16,11-3 1-16,14-9-1 15,11 0 0-15,11-4-8 16,0-1-9-16,10 2 13 15,17-3 4-15,15-2 10 16,6 0-4-16,7 0-1 16,-2 0-3-16,-4-7-2 0,-7 3 1 15,-9 1 0-15,-9 0-1 16,-11 3 0-16,-4 0 0 16,-6 0 0-16,-1 0 3 15,-1 7 1-15,-1 8 2 16,2 6 4-16,-1 6 1 15,1 9-3-15,-2 10 0 16,1 9 0-16,-1 6 1 16,2 1 5-16,-2 5 5 15,0 0-6-15,0 1 0 16,0-2 3-16,0-4 4 16,0-8-10-16,0-12 5 0,0-9-2 15,0-11-2-15,0-8-5 16,0-7-3-16,0-3-2 15,0-1 1-15,1-3-2 16,-1 0-16-16,0 0-35 16,0-11-101-16,-3-14-318 15</inkml:trace>
  <inkml:trace contextRef="#ctx0" brushRef="#br0" timeOffset="1.28911E6">22770 7374 499 0,'0'0'8'0,"0"0"40"15,0 0 29 1,0 0-19-16,0 0-25 0,0 0 15 16,-1-10 26-16,-1 10-4 15,2 0 2-15,0 0-21 16,0 0-18-16,0 0-8 15,0 0-14-15,0 0-4 16,0 0-3-16,0 0 1 16,0 0 3-16,0 0 8 15,0 0 8-15,0 0 12 16,0 0-10-16,0 0-4 16,0 0-14-16,0 0-8 0,0 0-6 15,0 14-4-15,3 8 10 16,6 7 5-16,1 3-1 15,2 2 0-15,0 0-1 16,0 2 2-16,-1 3-2 16,0-3 0-16,0-2 1 15,-3-4-3-15,0 1 2 16,0-5-3-16,-2-6 0 16,-2-2 2-16,3-7-2 15,-4-1 1-15,-1-1-1 16,1-2 0-16,0-3 1 15,2 0-1-15,1 1 1 16,1-4 0-16,5-1 1 0,3 0 1 16,4 0-3-16,1 0 0 15,4 0 0-15,1 0 0 16,3-7 1-16,5 0 0 16,5-2 0-16,0 1-1 15,3-1 1-15,-4 3-2 16,0-1 0-16,-1 3 1 15,-3 1-1-15,-2-1 1 16,0 1 0-16,2-1 1 16,5 2-1-16,-1-4 1 15,4 3-1-15,1-4-1 16,0 0 1-16,-2 2 0 0,-2 0 0 16,-4-1 1-16,-3 3 0 15,-1 0 1-15,0-2 1 16,-2 2 1-16,1 0 1 15,-1 3-2-15,-4-1 2 16,-2-1-2-16,-1-1 0 16,-2-1 2-16,0 0 4 15,-2 1 1-15,0-1-1 16,1-1 0-16,-1 1-3 16,-2-2-1-16,2 4 0 15,-4 1 1-15,-2-2-1 16,-1 2-1-16,-2-3-2 15,-1 4 1-15,5-3-1 0,-2 3 1 16,3-3 1 0,0 0 0-16,-1 2-2 0,1-2 1 15,-1 2-2-15,-3-2 2 16,-2 0 2-16,-4 3 1 16,-1 0 3-16,-2 0-2 15,0 0 0-15,0 0 0 16,3 0-2-16,0 0-2 15,3-2 1-15,2 2-1 16,2-3 3-16,-1 2-2 16,-2 1-2-16,2-3 0 15,-3 3 1-15,-5 0-2 0,3 0 1 16,-4 0-1 0,0 0-1-16,0 0-1 0,0 0-4 15,0 0-1-15,0 0-15 16,-4 0-54-16,1 0-136 15,-1-10-201-15</inkml:trace>
  <inkml:trace contextRef="#ctx0" brushRef="#br0" timeOffset="1.28997E6">24834 6508 696 0,'0'0'98'0,"0"0"-47"16,0 0 123 0,0 0-79-16,0 0-33 0,0 0-27 15,-34-19-25-15,24 25-1 16,-5 11 13-16,-2 8 19 16,3 5-4-16,1 4-5 15,3 3-2-15,3 2-16 16,2 0 6-16,5-1 4 15,0-2-19-15,0-4 3 16,8 2-5-16,3-1 1 16,1-3 2-16,1-4-3 15,-2-4-1-15,1-5-1 0,-3 1 1 16,0-9-1 0,0-3 1-16,-3-2-1 0,3-1 0 15,-2-3 1-15,1 0 0 16,1 0 2-16,3 0-2 15,-2-3 3-15,2-7 0 16,-1-6-2-16,-2-1-1 16,-3-3-1-16,-3 0-1 15,-3 4 3-15,0 3-3 16,0 3-1-16,-12 0-3 16,-8 10 0-16,-5 0-7 15,-8 0-18-15,2 10-51 16,5-3-157-16,8-7-277 15</inkml:trace>
  <inkml:trace contextRef="#ctx0" brushRef="#br0" timeOffset="1.29109E6">24019 5674 513 0,'0'0'6'15,"0"0"99"-15,0 0 7 16,0 0-50-16,0 0-39 16,0 0-4-16,0 0 9 15,-5-42 10-15,5 42 14 16,0 0-5-16,-1 0 0 0,-1 0-9 16,2-3-17-16,0 3-5 15,0 0-10-15,0 0-6 16,0 0-1-16,0 0-8 15,0 5 5-15,5 5 3 16,12 0 1-16,15-1 0 16,11-6 8-16,17-3 8 15,17 0-10-15,17-5 0 16,15-7-2-16,14-1-1 16,11-3-3-16,2-4 0 15,-1 4-1-15,-7-1 1 16,-14 1 13-16,-17 5 13 15,-21 2 18-15,-15 3-12 16,-15-1 0-16,-13 3-12 16,-11 3-13-16,-10 1-3 0,-6 0-4 15,-6 0-3-15,0 0-1 16,0 0-15-16,0 8-91 16,0 6 25-16,-3-1-116 15,-3-4-86-15,3-5-228 16</inkml:trace>
  <inkml:trace contextRef="#ctx0" brushRef="#br0" timeOffset="1.29153E6">25719 5557 364 0,'0'0'28'0,"0"0"43"16,0 0 42-1,0 0-7-15,0 0-38 0,0 0 0 16,-25-20-22-16,13 18-1 16,-6 2 0-16,-3 0-14 15,-3 0-13-15,2 5 11 16,4 5 4-16,1 1-7 15,7 2-5-15,5 4-8 16,5-4-6-16,0 0 3 0,8-1-4 16,13-4-2-16,0-2 6 15,7-5 11-15,-1-1 0 16,1 0-10-16,-3-4 3 16,-2-7-4-16,-5-1 6 15,-5-1-1-15,-5 0 9 16,-4-2-3-16,-4 0-3 15,0-1-16-15,-10 1-2 16,-14 1-6-16,-8 6-12 16,0 6-57-16,-1 2-70 15,3 0-238-15</inkml:trace>
  <inkml:trace contextRef="#ctx0" brushRef="#br0" timeOffset="1.29267E6">24196 7769 409 0,'0'0'12'16,"0"0"3"-16,0 0 42 15,0 0 2-15,0 0-34 16,0 0 5-16,-14-4 18 0,9 3 28 16,2-2-11-16,-3 2-19 15,1-1-7-15,-1 1-2 16,-1 1-10-16,-5 0-21 15,0 0-4-15,-4 0-2 16,-3 0 0-16,0 0 0 16,-1 0 0-16,3 0 3 15,2 0-3-15,9 0 3 16,3 0-2-16,3 0-1 16,0 3-11-16,5-2 11 15,21 3 7-15,15-4 7 16,14 0 1-16,14 0 4 15,11 0-3-15,17-8-9 0,9 0 5 16,8-4 0 0,9-4 1-16,-5 3-9 0,7-4 3 15,-4 4 0-15,-6-1 8 16,-9 2 9-16,-12 3 6 16,-15 0 4-16,-14 0 0 15,-12 2 5-15,-12 2-8 16,-11 2-7-16,-12-1-14 15,-11 4-7-15,-4 0-3 16,-3 0-4-16,0 0-28 16,0 0-61-16,0 0-21 15,-4 0-1-15,-2 2-80 0,2-2-85 16</inkml:trace>
  <inkml:trace contextRef="#ctx0" brushRef="#br0" timeOffset="1.29316E6">25898 7593 304 0,'0'0'105'16,"0"0"-6"-16,0 0 29 0,0 0 0 16,0 0-31-16,0 0-39 15,-30-14-6-15,9 11-18 16,-1 3-4-16,-7 0 5 16,1 0-10-16,-3 13 5 15,1 8 1-15,5 0 4 16,5 2-9-16,11 1-3 15,9-3-7-15,0 0-8 16,11-3 5-16,14-2 0 16,8-1 2-16,1-5-1 15,3-6-6-15,-1-2-5 16,-6-2 3-16,-3 0-5 0,-3-6 8 16,-5-8-2-16,-1-2 4 15,-6-1 15-15,-3-4-3 16,-3-1-7-16,-6-2-7 15,0-1-7-15,0 0-2 16,-9 3-5-16,-7 2-28 16,-5 5-66-16,-1 3-98 15,-3-1-201-15</inkml:trace>
  <inkml:trace contextRef="#ctx0" brushRef="#br0" timeOffset="1.29427E6">26234 5716 871 0,'0'0'7'15,"0"0"66"-15,0 0 67 16,0 0-33-16,0 0-25 15,0 0-66-15,-11-46-16 16,10 78-4-16,-3 16 4 16,0 8 20-16,-2 5-9 15,0-6-3-15,2-4 3 16,1-12-1-16,1-9-6 16,1-9-2-16,1-8 0 15,0-7-1-15,0-4 1 16,0-2 2-16,0 0 7 15,-2 0 6-15,1-9 20 0,-1-13-18 16,-1-10-17-16,2-9 0 16,-2-8 0-16,3-11 0 15,0 0-1-15,0-2 1 16,6-2-1-16,3 6 0 16,4 9 0-16,4 8 0 15,-5 13 1-15,1 11-2 16,-4 6 1-16,0 8-1 15,3 3-2-15,3 0-2 16,1 17-3-16,4 13 5 0,-1 6 1 16,2 3 2-1,-3 1 0-15,0-3-1 0,-5 2-1 16,0 0 1-16,-5-3 0 16,-4-5 1-16,-1-4-1 15,1-7-2-15,-4-8 2 16,0-2-5-16,0-6-25 15,0 1-28-15,0-5-58 16,0 0-44-16,0 0-25 16,0 0-65-16,0-9-87 15</inkml:trace>
  <inkml:trace contextRef="#ctx0" brushRef="#br0" timeOffset="1.29469E6">26267 5772 602 0,'0'0'21'0,"0"0"9"15,0 0 133-15,0 0-51 16,0 0-55-16,0 0-51 16,-13-9-6-16,33 1 42 15,7 3 9-15,10-4-24 16,0-2-3-16,2 0-5 15,3 2-3-15,-5 3-4 16,0-2-5-16,-5 3-1 16,-9 1-5-16,-7 4-1 0,-8 0-4 15,-3 0-16-15,-5 5-85 16,0 10-26-16,0-1-169 16,-13 0-224-16</inkml:trace>
  <inkml:trace contextRef="#ctx0" brushRef="#br0" timeOffset="1.29552E6">26435 7778 594 0,'0'0'17'15,"0"0"53"-15,0 0 115 16,0 0-64-16,0 0-2 16,0 0-38-16,-12-43-5 15,11 43-25-15,1 0-21 16,0 0-15-16,-2 6-14 15,2 18 6-15,-1 8 19 16,1 4-4-16,0 1 2 16,0-4-4-16,0-1-12 15,0-5-1-15,0-3-1 16,0-1-3-16,3-7-1 16,-2-2 2-16,-1-8-3 15,0-2-1-15,0-3 1 0,3-1-3 16,-3 0-11-1,0 0-32-15,0 0-43 0,0-13-99 16,0-9-148-16,0-4-186 16</inkml:trace>
  <inkml:trace contextRef="#ctx0" brushRef="#br0" timeOffset="1.29627E6">26411 7754 719 0,'0'0'15'16,"0"0"133"-16,0 0-9 16,0 0-34-16,0 0-63 15,0 0-32-15,-12-71-7 16,35 62-3-16,5 3 0 16,2-1 1-16,1 0 0 15,-1 5 0-15,-3 2 1 16,-3 0 1-16,-5 0 5 0,-6 5 0 15,-2 12-4-15,-7 8-1 16,-4 0 4-16,0 3 0 16,-7-2 2-16,-10-1-2 15,-2-4 4-15,2-6 0 16,0-4 0-16,2-4 12 16,3 0 1-16,1-4-9 15,5-3 0-15,2 3-5 16,3-3-3-16,1 0-1 15,0 0-4-15,0 0 2 16,0 0-4-16,4 0 3 16,12-3-2-16,5-4-1 0,0 0-1 15,2 4 0-15,-1 3 0 16,2 0 1-16,-3 0-1 16,-3 0 1-16,-2 0 0 15,-7 7 2-15,-2 1 1 16,-4 2 1-16,-3 4 0 15,0 2 2-15,0 1 4 16,-16 1 9-16,-8-2 1 16,0 0-1-16,-3-2-1 15,2-2 3-15,1-2 1 16,0 0-3-16,3-6-1 16,6-1 0-16,2 1-6 15,6-4 0-15,2 0-5 16,-1 0-3-16,-1 0-4 15,1-4-1-15,0-9-33 0,1-5-56 16,2-7-86-16,0-11-430 16</inkml:trace>
  <inkml:trace contextRef="#ctx0" brushRef="#br0" timeOffset="1.29847E6">22518 8970 1022 0,'0'0'36'0,"0"0"-19"16,0 0 82-16,0 0 5 15,0 0-49-15,0 0-36 16,0 0-19-16,-25-64-10 15,35 90-2-15,3 11 11 16,-4 6 1-16,-2 4 6 16,-4 0-4-16,-2-5 2 15,-1 1-4-15,2-4 0 16,0-8 0-16,0-6 0 0,1-4-1 16,1-9-32-1,-1-7-60-15,0-5-45 0,2 0-64 16,-5-17-99-16</inkml:trace>
  <inkml:trace contextRef="#ctx0" brushRef="#br0" timeOffset="1.29891E6">22302 9003 614 0,'0'0'8'0,"0"0"6"15,0 0 135-15,0 0-33 16,0 0-28-16,0 0-31 16,-49-37-7-16,49 37-23 15,0 0-11-15,0 0-7 16,0 0-4-16,-4 0-3 15,4 0 1-15,0 0-1 16,0 0-2-16,0 0 3 16,0-2-3-16,10 2 1 15,9-3 7-15,15-2 9 16,8 1 1-16,9-6-5 16,5 0-6-16,2-3-5 0,4 0 0 15,-6 0-2-15,-5-3 2 16,-3 6-2-16,-12 0 0 15,-10 3 0-15,-8 4-1 16,-12 3-4-16,-1 0-61 16,-5 0-82-16,0 5-104 15,0 4-44-15</inkml:trace>
  <inkml:trace contextRef="#ctx0" brushRef="#br0" timeOffset="1.29939E6">23068 9182 681 0,'0'0'40'15,"0"0"7"-15,0 0 128 16,0 0-71-16,0 0-40 0,0 0-47 16,-91 6-5-1,71 24 13-15,1 4 4 0,6 0 5 16,6-1-10-16,7-3-3 15,0-10-3-15,7 0 0 16,16-7-6-16,2-6 0 16,6-5 1-16,4-2-5 15,-4-2-2-15,-3-10 0 16,-6-7-3-16,-6-3 3 16,-5-7 1-16,-6-1-6 15,-5-1 2-15,0 5-3 16,0 1 0-16,-15 8-9 0,-2 1-46 15,-5 8-62-15,-3-1-107 16,-2 4-356-16</inkml:trace>
  <inkml:trace contextRef="#ctx0" brushRef="#br0" timeOffset="1.3006E6">26075 6578 26 0,'0'0'598'0,"0"0"-593"15,0 0 76-15,0 0 43 16,0 0-17-16,0 0-51 16,-34 0-13-16,34 0-12 15,0 0-8-15,11-3 12 16,14-5-7-16,18-1-15 0,17-4-5 16,14-1 2-16,10-2-8 15,5 4 1 1,5 1 2-16,-3 0 0 0,-7 2 5 15,-10 3-3-15,-14 2-5 16,-13 3 2-16,-15 1-4 16,-11 0 0-16,-9 0 3 15,-5 0-2-15,-7 1 5 16,0 15 1-16,2 9 8 16,-2 4 2-16,0 13 6 15,0 5-8-15,3 5-1 16,5 3-2-16,-1-1 1 15,0-4-10-15,1-4 3 0,-2-2 0 16,1-5 1-16,-1-6 1 16,-1-10-5-16,-1-6-1 15,-1-6 1-15,-1-3-3 16,-1-4 0-16,-1-4-9 16,0 0-61-16,2 0-75 15,-1 0-37-15,-1-15-175 16</inkml:trace>
  <inkml:trace contextRef="#ctx0" brushRef="#br0" timeOffset="1.30128E6">26305 6400 267 0,'0'0'7'16,"0"0"117"-16,0 0-9 16,0 0 27-16,0 0-16 15,0 0-19-15,-55-59-14 16,53 54 4-16,1 5-12 15,1 0-26-15,0 0-15 16,-3 0-20-16,-6 0-17 16,-4 14-1-16,-10 6 14 15,-5 5 5-15,-2 2-8 0,-4 3-3 16,-2 1-6 0,-2 1 6-16,-1 0-9 0,4-1 3 15,2-8-3-15,5-3-3 16,6-6 7-16,5-8-2 15,10-1 3-15,1-5-3 16,6 0 0-16,0 2-7 16,0 3-8-16,15 2 7 15,11 6 1-15,10 2 4 16,8 1 1-16,6 4-2 16,7-4-2-16,4-2 2 15,2-1-1-15,-1-3 0 0,-5-4 1 16,-9 1 0-1,-16-4-2-15,-12 1-1 0,-10-2 0 16,-8-1-12-16,-2 2-44 16,0 2-71-16,-2-1-119 15,-9-4-182-15</inkml:trace>
  <inkml:trace contextRef="#ctx0" brushRef="#br0" timeOffset="1.30239E6">27754 6820 820 0,'0'0'13'0,"0"0"47"16,0 0 93-16,0 0-33 0,0 0-53 16,0 0-67-1,0 0 1-15,-20 16-1 0,27 30 27 16,0 6 11-16,0 5-10 15,-1-3-2-15,-5-3-8 16,1-4-8-16,-2-7-6 16,0-8-2-16,1-11 1 15,-1-8-1-15,0-4-1 16,0-5 1-16,0-3 2 16,0-1 4-16,0 0 4 15,0 0 13-15,0-18-6 16,0-9-17-16,-7-9 1 15,0-9 0-15,2-8-3 16,0-7 1-16,2-2 1 16,3-1-1-16,0-1-1 0,0 3 1 15,19 5 0-15,1 8 2 16,7 6-3-16,0 11-2 16,0 7 1-16,0 4 2 15,-3 8-1-15,0 5 2 16,-4 7-2-16,-3 0-3 15,-2 8-3-15,-6 9 0 16,-5 8 5-16,-4 2-4 16,0 2 5-16,-19 2-4 15,-10 1 4-15,-7-3 0 0,-1-4-6 16,3-5 4 0,6-7 1-16,8-7-1 0,7-3-1 15,5-2-2-15,5-1-4 16,2 0 6-16,1 0 1 15,0 0-2-15,0 0-6 16,0 3 3-16,6 1 1 16,10 4 6-16,5 6 1 15,6 6 0-15,1 0-1 16,5 6 0-16,2 0 1 16,-4-2 2-16,0 1-2 15,-4-1 1-15,-5-4-2 16,-4 0 0-16,-6-3-3 15,-4-1-24-15,-4-2-123 16,-4-2-84-16,0-2-138 0</inkml:trace>
  <inkml:trace contextRef="#ctx0" brushRef="#br0" timeOffset="1.30294E6">28310 6909 956 0,'0'0'6'0,"0"0"118"15,0 0-16-15,0 0-81 16,0 0-26-16,0 0 28 0,7 83 1 16,-4-44-4-16,0-3-10 15,-3-3 0-15,0-6-8 16,0-8-5-16,0-8 1 15,0-8-3-15,0 0-1 16,0-3 8-16,0 0 7 16,0-7 4-16,-1-17 0 15,-4-2-18-15,-1-9 1 16,1-5-2-16,0-7 1 16,0-1-1-16,4 0 0 15,1 9 0-15,0 10 0 16,0 12 0-16,0 13-1 15,5 4-4-15,11 0 2 0,7 16-3 16,7 13-1-16,6 5 6 16,2 0-1-16,-1 1 2 15,-1-4 0-15,-1-6 0 16,-7-7 0-16,-9-6 0 16,-6-11 1-16,-6-1-1 15,-3 0 3-15,-3 0 9 16,1-6 24-16,-1-11 6 15,1-7-28-15,-1-2-4 16,-1-7 6-16,0-3-6 16,0-7-3-16,0 2-7 15,-7-4 0-15,0 3 0 0,6-2-25 16,1 7-31 0,8 8-88-16,8 3-231 0</inkml:trace>
  <inkml:trace contextRef="#ctx0" brushRef="#br0" timeOffset="1.30414E6">24461 8983 963 0,'0'0'19'16,"0"0"-14"-16,0 0 96 16,-97-77-19-16,78 64-16 15,3 3 5-15,8 4-18 16,4 3-31-16,2 3-2 15,1 0-10-15,-4 0-10 16,1 20-1-16,-3 13-1 16,4 13 2-16,3 7 2 15,0 0 0-15,10-1 2 16,5-6 4-16,6 1-3 16,-2-5-4-16,1 2 0 15,-3-4-1-15,-2-2 0 0,-3-4-1 16,-6-8 1-1,-4-2-14-15,-2-2-53 0,0-5-75 16,-20-5-79-16,-11-7-180 16</inkml:trace>
  <inkml:trace contextRef="#ctx0" brushRef="#br0" timeOffset="1.30457E6">24199 9297 765 0,'0'0'13'0,"0"0"14"15,0 0 74-15,0 0-46 16,0 0-20-16,94-65-12 16,-45 53 1-16,5-1 4 0,-3 4 2 15,-4-1-8-15,-3-1-11 16,-7 2-8-16,-8 5-2 16,-7 0-1-16,-8 4 0 15,-1 0 0-15,-7 0-9 16,2 4 9-16,0 9 20 15,-2 4-3-15,0 7 2 16,0-2 0-16,1 2 2 16,1 2-10-16,-2-3-8 15,1-3 3-15,0 0-5 16,-1-6 0-16,-1-6 0 16,0-5-1-16,-4-3-12 0,-1 0-47 15,0 0-46 1,0-6-46-16,-14-10-215 0</inkml:trace>
  <inkml:trace contextRef="#ctx0" brushRef="#br0" timeOffset="1.30508E6">24653 8886 908 0,'0'0'27'16,"0"0"30"-16,0 0 114 16,0 0-80-16,0 0-24 15,0 0-34-15,9-60-25 0,-1 55-8 16,0 2-1-16,-5 3-41 16,-2 0-74-16,-1 0-110 15,0 0-279 1</inkml:trace>
  <inkml:trace contextRef="#ctx0" brushRef="#br0" timeOffset="1.30551E6">24967 9172 966 0,'0'0'3'0,"0"0"13"16,0 0 142-16,0 0-88 16,0 0-39-16,0 0-25 15,49-48-3-15,-20 59 4 16,-2 11 1-16,-2 11 14 15,-5 1 9-15,-6 3-20 16,-5 1-4-16,-6-4-2 16,-3-4-3-16,0-7 1 15,0-7 1-15,0-9-4 0,-3-5 4 16,-3-2 4 0,0 0 5-16,-1-2 1 15,-2-18-5-15,3-9-6 0,1-5 3 16,4-9-1-16,1 3-3 15,1-2 2-15,19 6-4 16,1 8 0-16,3 5 0 16,1 8-1-16,-3 10 0 15,-2 5-3-15,2 0 2 16,0 17-5-16,0 6 3 16,-2 5 0-16,-1 4 3 15,-5 4-2-15,-5 3-2 16,-2-1-18-16,-7-2-110 15,0-1-71-15,0-11-110 16,0-15-275-16</inkml:trace>
  <inkml:trace contextRef="#ctx0" brushRef="#br0" timeOffset="1.30598E6">25735 9114 925 0,'0'0'2'16,"0"0"108"-16,-80-18-28 0,47 18-44 15,0 5-21 1,2 18-3-16,4 4 6 0,6-1 0 15,11 4 5-15,5 0-6 16,5-4-6-16,0-6-2 16,11-3-1-16,6-7 0 15,6-3-5-15,-1-7 2 16,5 0-2-16,3-10-5 16,0-14-11-16,-5 1-8 15,-3-7-5-15,-11-2-2 16,-6-1 4-16,-5-4 22 15,0-4 1-15,-16-7 6 0,-10-8 15 16,-4-8 8 0,-3-3-1-16,5 3 15 0,5 17-7 15,10 17 13-15,4 15-14 16,8 12-13-16,1 3-23 16,0 19-1-16,0 20-10 15,14 18 11-15,4 9 0 16,5 4 1-16,2-6-1 15,3-3-1-15,-1 1 0 16,-3-3-25-16,-6 3-75 16,-9-4-142-16,-9-10-256 15</inkml:trace>
  <inkml:trace contextRef="#ctx0" brushRef="#br0" timeOffset="1.31283E6">26572 8930 872 0,'0'0'2'16,"0"0"65"-16,0 0 76 15,0 0-53-15,0 0-44 16,0 0-32-16,0 0-5 15,-13-36 0-15,13 48-7 16,0 15 12-16,0 13 27 16,0 12-6-16,0 8 0 15,0 3-16-15,0 4-10 16,0 1 1-16,0-1-7 16,0-11-1-16,0-7 0 15,-2-15-1-15,-2-5 3 16,-1-12-3-16,1-5 1 15,3-9-2-15,-3-3 3 0,1 0 10 16,-3-3 4-16,-4-12-4 16,-2-14-10-16,2-13-2 15,-1-10 1-15,2-11 1 16,3-10-2-16,3-6-1 16,3 6 0-16,0 5 0 15,18 8 0-15,5 6 1 16,6 8-2-16,6 5 1 15,2 5-1-15,-1 8 0 16,-2 5 0-16,-3 9 2 16,-2 7-2-16,-4 4-2 15,-1 3 3-15,-5 0-3 16,-1 20-2-16,-3 6 1 0,-3 5 0 16,-9 4 3-1,-3 2-2-15,-2 0-3 0,-20 2-2 16,-8-3 2-16,-4-6-2 15,1-6 5-15,2-8 2 16,4-3 0-16,5-9 1 16,4-4-5-16,4 0 1 15,4 0 1-15,5 0 0 16,4 0-5-16,1 0 2 16,0-4 0-16,0 4 4 15,0 0 0-15,1 0-5 16,11 7 2-16,5 16 2 0,1 6 2 15,2 4 0 1,6 1 1-16,1 2 2 0,4-4-1 16,-4-1 3-16,3-5-4 15,-5-4-1-15,-4-5 0 16,-2-3-42-16,-5-1-148 16,-5-4-55-16,-6-4-180 15</inkml:trace>
  <inkml:trace contextRef="#ctx0" brushRef="#br0" timeOffset="1.31341E6">27200 9207 1040 0,'0'0'2'15,"0"0"98"-15,0 0 0 16,0 0-85-16,0 0-13 16,-15 75 14-16,9-31-1 15,0-2 1-15,0-5 3 16,-1-4-8-16,-2-6-7 16,2-6 3-16,-1-9-1 15,3-4-5-15,2-3 2 0,2-5 2 16,-1 0 6-1,1-8-2-15,1-17-9 0,0-6-6 16,0-8 6-16,0-9 0 16,0-2 0-16,3 9 0 15,7 7-5-15,0 12 4 16,1 10-2-16,1 9-1 16,3 3-7-16,3 6 2 15,4 20 7-15,5 1-1 16,0 6 3-16,0-4 0 15,-3-5 0-15,-2-2 1 16,-3-7-1-16,-3-7 1 16,-3-4 1-16,-6-4 0 15,-2 0 2-15,1 0 0 16,-1-12 8-16,2-8-2 0,-1-7-4 16,-2-4 9-16,-1-5 3 15,-3-3-2-15,0-3-6 16,0 2-2-16,0 1-3 15,0 2-5-15,0 4 0 16,0 3 0-16,0 5-17 16,0 10-36-16,3 8-124 15,6 7-53-15,0 0-243 16</inkml:trace>
  <inkml:trace contextRef="#ctx0" brushRef="#br0" timeOffset="1.31384E6">27806 9508 1030 0,'0'0'39'15,"0"0"79"-15,0 0 43 0,0 0-111 16,0 0-44-16,0 0 5 16,-3 102 22-16,-10-44-17 15,-9 0-10-15,-9 5-6 16,-9 3-6-16,0-7-118 15,4-15-255-15</inkml:trace>
  <inkml:trace contextRef="#ctx0" brushRef="#br0" timeOffset="1.3181E6">28847 9072 459 0,'0'0'67'0,"0"0"-55"16,0 0 73-16,0 0 2 15,0 0-33-15,0 0-7 16,0 0 13-16,0 0-5 16,1-60 2-16,-1 56 14 15,0-1-22-15,-1 0-24 16,-8 0-8-16,-5 2 1 0,-5 2-9 16,-5-2-3-1,-1 3 6-15,-3 0 0 0,-4 0-6 16,4 6 5-16,2 5 2 15,6 5-1-15,5 11 0 16,6 3-12-16,9 5 8 16,0 2 1-16,9 0 8 15,18 1-4-15,6-7 3 16,6-4-12-16,2-5 6 16,1-8-5-16,-2-5 3 15,-3-8-7-15,-5-1 5 16,-7 0-4-16,-6-14 6 0,-2-2-3 15,-10-5 0-15,-4-1 11 16,-3 0 10-16,0-6-10 16,-12 1-11-16,-10-3-4 15,-5 0-2-15,0 2 0 16,2 7-12-16,1 9-27 16,0 12-31-16,2 0-84 15,4 12-147-15,4-1-132 16</inkml:trace>
  <inkml:trace contextRef="#ctx0" brushRef="#br0" timeOffset="1.31878E6">29200 9157 922 0,'0'0'21'16,"0"0"89"-16,0 0 37 16,0 0-66-16,0 0-59 15,0 0-21-15,0 17 15 16,12 24 7-16,-1 10 9 16,-4 2-5-16,-2 5-8 15,-2-7 0-15,-3-5-12 16,0-5-3-16,0-9-1 15,0-5 1-15,0-11-1 16,-5-5-1-16,4-8 1 0,-1-3 1 16,-1 0 2-16,-1-3 2 15,-5-15-5-15,-2-11-1 16,1-5-2-16,0-11 0 16,2-11 2-16,3-3-2 15,5-4-1-15,0 1 1 16,7 8-3-16,12 4 3 15,0 13-1-15,2 11 0 16,-2 11 1-16,0 8 0 16,0 7-5-16,3 3 5 15,1 20-5-15,1 2 4 16,-5 4 0-16,-4-3 1 16,-8-1 0-16,-6 2-2 15,-1-1 0-15,-11 1-4 16,-10-5 5-16,-8-4-8 0,-2-5-3 15,3-4-7-15,-1-9-50 16,6 0-72-16,5-3-18 16,10-17-131-16,4-7-221 15</inkml:trace>
  <inkml:trace contextRef="#ctx0" brushRef="#br0" timeOffset="1.31931E6">29646 9194 499 0,'0'0'202'16,"0"0"-149"-16,0 0 122 15,0 0-49-15,0 0-45 16,0 0-40-16,20-10-13 16,-12 0-5-16,-2 0-3 15,-1 0-1-15,0-1-1 16,-4-1-1-16,-1-4 2 16,0 2-9-16,0-2 5 15,0-1 2-15,-6 2 2 0,-7 1-9 16,-1 4 1-16,2 6 1 15,-1 1-4-15,4 3 5 16,0 0 2-16,0 6-9 16,2 12-2-16,2 5 2 15,2 9 1-15,3 2 11 16,0-1-4-16,8-3-2 16,9-4-3-16,5 2-1 15,0-6-4-15,3-3-1 16,0-5-3-16,2-5 5 15,-3-6-5-15,-1-3-1 16,-3 0-19-16,-1 0-20 0,-6-12-15 16,-6-2-69-1,-4-3-81-15,-3-5-66 0,0-5-44 16,0-2-104-16</inkml:trace>
  <inkml:trace contextRef="#ctx0" brushRef="#br0" timeOffset="1.31977E6">29833 9056 452 0,'0'0'110'0,"0"0"88"15,0 0-40-15,0 0-47 16,0 0-19-16,0 0-53 16,7-41 1-16,5 58 12 15,1 10 0-15,1 6-3 16,-1-4 0-16,-2 7-18 16,-2-8-4-16,0 2-13 0,-5-1-1 15,-1-4-10 1,-3-1 1-16,0-7-3 0,0-3 1 15,0-9 1-15,0-4-2 16,0-1 1-16,0 0 1 16,-6 0 5-16,-4-14-5 15,2-5-1-15,-1-4-2 16,5-4 0-16,2-5 2 16,2 2-4-16,0-1 2 15,8 1-1-15,7 3-1 16,6 2 2-16,-2 6-2 15,-2 5 2-15,-1 11-1 16,-1 3 0-16,3 0 0 16,-2 3-3-16,4 17 1 0,-4 6 1 15,-1-2 2-15,0 1 4 16,-3-2-4-16,-2 4 0 16,0-4-2-16,-2 0-31 15,-3-6-47-15,-1 0-135 16,-1-12-119-16,-1-5-361 15</inkml:trace>
  <inkml:trace contextRef="#ctx0" brushRef="#br0" timeOffset="1.322E6">22613 10394 518 0,'0'0'100'16,"0"0"-51"-16,0 0 93 16,0 0-43-16,0 0-24 15,0 0-29-15,-28-56 10 16,12 48-6-16,-4 6-5 16,-7 2-11-16,-5 0 6 15,-6 0-10-15,0 10-7 16,2 12 3-16,5 11-10 15,7 9-2-15,13 6-5 16,11 8-6-16,0-6 0 16,25-5 4-16,10-8-2 0,2-7 3 15,5-5-7-15,0-7-1 16,-3-5 0-16,0-6-2 16,-4-7-13-16,-4 0-45 15,1 0-37-15,-6-4-24 16,-1-12-53-16,-5-2-81 15,-5-5-100-15</inkml:trace>
  <inkml:trace contextRef="#ctx0" brushRef="#br0" timeOffset="1.32247E6">22766 10386 773 0,'0'0'33'0,"0"0"132"16,0 0-49-16,0 0-72 15,0 0-40-15,0 0 10 16,-10 92 28-16,20-48 5 16,-1-1-8-16,2-8-16 15,1-9 6-15,3-5-8 16,2-8-8-16,-1-2-6 16,-1-5-1-16,3-2-6 15,-3-4 4-15,0 0-2 16,1-7-2-16,-1-7 0 15,-4-3-8-15,-4-2-11 16,-2-8 2-16,-3-2 1 0,-2-4 4 16,0 0 11-16,0 0 1 15,-7 8 1-15,0 8 2 16,4 9 6-16,0 6 11 16,3 2-6-16,0 0-14 15,0 10-9-15,3 15 9 16,9 6 0-16,2 1 12 15,2 2-9-15,1-4 2 16,-2-5-3-16,2-1-1 16,-2-1-2-16,1-3 1 15,-2-1-8-15,-6-2-60 16,-5 2-58-16,-3-2-71 16,0-6-166-16</inkml:trace>
  <inkml:trace contextRef="#ctx0" brushRef="#br0" timeOffset="1.32303E6">23059 10415 816 0,'0'0'10'0,"0"0"42"16,0 0 64-16,0 0-62 15,0 0-7-15,96-1 9 16,-65 31-9-16,4 7 8 15,-9 4-3-15,1-5-6 0,-6-2-19 16,-1-2-10 0,-8 1-3-16,-2-5-7 0,-7-6-4 15,0-3-3-15,-3-8 3 16,0-2-3-16,0-6 0 16,-2-3 7-16,-7 0-1 15,-4 0 1-15,1-14-4 16,-3-8-3-16,3-10 0 15,5-9 0-15,4-7-5 16,3-2 2-16,0 1-3 16,10 3 5-16,9 12 1 15,3 7-1-15,0 10-2 16,2 8 2-16,1 9 0 16,-1 0-4-16,6 14 5 15,1 12 3-15,-1 6 0 0,-2 3 6 16,-4-4-1-16,-6 3-2 15,-4-1-2-15,-8-4-4 16,-5-2 1-16,-1-5 0 16,0-8-1-16,0 0 1 15,-4-11 0-15,-4-3 7 16,0 0-3-16,-2 0 4 16,1-17-6-16,0-6 3 15,5-10-3-15,-4-7-2 16,5-10 0-16,3-2-1 15,0 3-2-15,0 8-7 16,11 15-15-16,-1 7-19 0,4 6-78 16,0 3-94-16,-3 3-141 15</inkml:trace>
  <inkml:trace contextRef="#ctx0" brushRef="#br0" timeOffset="1.32366E6">23815 10555 855 0,'0'0'11'0,"0"0"64"16,0 0-13-16,0 0-33 15,0 0 30-15,0 0-8 0,52 0-9 16,-35 0 3 0,0-4-3-16,1-5-7 0,-5-1-13 15,-1 0-8-15,-3-4 0 16,-1 1-5-16,-4-4-4 16,-1 3-1-16,-3-1 0 15,0 1 0-15,-6-4-4 16,-9 4 2-16,-4-3 9 15,4 5 0-15,-5 5 4 16,7 3 3-16,0 4-7 16,0 0-5-16,0 23-4 15,4 13 0-15,5 6 2 16,4 5 6-16,0-3 0 16,9-7-2-16,11-5 0 15,6-5 2-15,0-4-8 0,3-7 0 16,-2-3-1-16,0-6 0 15,0-4-1-15,-5-3-25 16,-3 0-33-16,-5 0-50 16,-4-12-95-16,-4-2-93 15,-6-6-93-15</inkml:trace>
  <inkml:trace contextRef="#ctx0" brushRef="#br0" timeOffset="1.32416E6">24090 10397 608 0,'0'0'87'0,"0"0"63"16,0 0 13-16,0 0-97 0,0 0-41 16,0 0 41-16,27 76 16 15,-12-30-16-15,-4-3-16 16,-3-4-7-16,-2-6-16 16,-4-3-6-16,-1-7-12 15,-1-6-6-15,0-7 0 16,0-6-1-16,0-4 3 15,0 0 1-15,0-3 2 16,0-16-6-16,0-10-2 16,0-10-1-16,-1-4 1 15,1-11 0-15,0-1 0 16,0 6 0-16,1 8-3 16,11 10 0-16,0 14 3 0,-1 7-2 15,2 10 2 1,0 0-4-16,3 22 4 0,1 11 1 15,2 3 4-15,0 6 0 16,-5-5-2-16,1 0-2 16,-3-4-1-16,-4-4-1 15,-4-5 0-15,-4-2-25 16,0-5-24-16,0-3-62 16,0-3-80-16,-10-6-66 15,3-5-160-15</inkml:trace>
  <inkml:trace contextRef="#ctx0" brushRef="#br0" timeOffset="1.32463E6">24418 10143 897 0,'0'0'16'0,"0"0"161"15,0 0-34-15,0 0-90 16,0 0-46-16,0 0 28 15,40 62 17-15,-21-6-19 16,-2 7 9-16,-3 2-13 16,-2 1-7-16,-3-6-7 15,0 0 4-15,-5-9-16 16,2-6 0-16,-3-6-3 16,-2-9 0-16,1-8-3 15,-2-10-36-15,0-7-9 0,0-5-48 16,0 0-84-16,0-10-47 15,-8-10-261-15</inkml:trace>
  <inkml:trace contextRef="#ctx0" brushRef="#br0" timeOffset="1.32467E6">24406 10528 836 0,'0'0'24'16,"0"0"161"-16,0 0-70 15,0 0-51-15,0 0-33 16,0 0 17-16,52-23 4 0,-13 11-14 16,2-3-13-16,-1-2-12 15,0 0-3-15,-1-2-3 16,-3-1-4-16,-1 4-3 16,-5 3 0-16,-6 3 0 15,-4 1-2-15,-8 5-13 16,-5 4-43-16,-7 0-68 15,0 4-58-15,-6 6-91 16,-13-3-490-16</inkml:trace>
  <inkml:trace contextRef="#ctx0" brushRef="#br0" timeOffset="1.32592E6">25738 10367 840 0,'0'0'3'15,"0"0"70"-15,-101-34 90 16,67 34-55-16,8 0-23 16,5 0-47-16,7 10-13 15,6 7-16-15,5 3-9 16,3 0-2-16,5 2 2 15,15 0 4-15,9-2-4 0,3-1 5 16,3 1-4-16,1 2 6 16,-3 1-4-16,-7-3-3 15,-2-1 0-15,-9-2-1 16,-5 0 0-16,-8-4 1 16,-2 1 3-16,-3-5-2 15,-21 5 7-15,-12 0-5 16,-8-5 13-16,-1-2-14 15,3-7-2-15,9 0 0 16,11 0 0-16,3-3-11 16,9-14-53-16,9-4-79 15,1-8-84-15,14-2-79 16,15-4-66-16</inkml:trace>
  <inkml:trace contextRef="#ctx0" brushRef="#br0" timeOffset="1.32646E6">26149 10333 53 0,'0'0'600'16,"0"0"-536"-16,0 0 168 16,0 0-90-16,0 0-53 15,0 0-32-15,-54 3-6 16,37 28-8-16,4 8-10 0,4 7-4 15,9-3-4-15,0-3-1 16,3-3-7-16,18-9-9 16,4-7-3-16,2-4-3 15,4-7 1-15,1-10-3 16,-2 0 0-16,-2 0 5 16,-3-17-2-16,-4-5 2 15,-3-9-1-15,-7-5 0 16,-7-3-2-16,-4 3 2 15,0-4-2-15,-6 6-1 16,-9 7-1-16,-3 7 0 16,0 10-5-16,0 7-20 15,-1 3-30-15,3 5-72 0,2 10-111 16,7-1-133 0</inkml:trace>
  <inkml:trace contextRef="#ctx0" brushRef="#br0" timeOffset="1.32691E6">26433 10321 1010 0,'0'0'4'0,"0"0"113"0,0 0-64 16,0 0-18-16,0 0 38 16,45 114-21-16,-29-66 0 15,0-6-16-15,-2-6-17 16,1-8-5-16,2-7-3 16,-4-7-5-16,0-7-4 15,0 0-1-15,1-7 1 16,0 0 1-16,2-1-3 15,-2-15 0-15,-2-5-10 16,-1-7 1-16,-3-2-6 16,-3-9 7-16,-4 0 2 15,-1-2 6-15,0 4 0 16,0 6 3-16,0 6 2 0,-1 9 5 16,-1 6 1-16,2 5 0 15,0 5-4-15,0 0-7 16,0 11-4-16,0 15 4 15,5 7 4-15,6 8 2 16,3-2-1-16,1 1-5 16,-2-4 4-16,-1-6-2 15,1-3-2-15,-2-5-1 16,-2-8-27-16,-6-1-40 16,-3-4-128-16,0-1-142 15,-16-8-348-15</inkml:trace>
  <inkml:trace contextRef="#ctx0" brushRef="#br0" timeOffset="1.3275E6">26772 10405 589 0,'0'0'21'15,"0"0"208"-15,0 0-93 16,0 0-10-16,-6-87-32 15,10 76-8-15,10 1-27 0,2 7-28 16,5 3-12-16,0 10-1 16,8 19-3-16,2 10 10 15,2 8 4-15,-3 1-6 16,-5-3-12-16,-7-6-8 16,-9-3-1-16,-5-5-2 15,-4-9 1-15,0-2 1 16,0-9-2-16,-1-6 6 15,-4-5-2-15,-1 0 3 16,-4-5 1-16,1-18-6 16,-2-7 0-16,1-6-1 15,3-11 0-15,2-2 0 16,3-1-1-16,2 10 0 0,0 4-2 16,4 9-2-1,9 5 0-15,2 5-25 0,4 1-15 16,1 6-44-16,3 3-146 15,1 3-67-15,-3-2-112 16</inkml:trace>
  <inkml:trace contextRef="#ctx0" brushRef="#br0" timeOffset="1.32797E6">27482 10287 548 0,'0'0'40'15,"0"0"164"-15,0 0-34 16,0 0-45-16,0 0-44 15,-97-13-19-15,73 46 3 16,5 6-24-16,4 4 12 16,7 4-27-16,7-2-9 15,1-7-9-15,0-6-4 16,9-5-3-16,9-11-1 16,1-6-8-16,7-7-42 15,3-3-90-15,3-6-91 16,-5-13-175-16</inkml:trace>
  <inkml:trace contextRef="#ctx0" brushRef="#br0" timeOffset="1.32849E6">27647 10406 639 0,'0'0'180'0,"0"0"-161"15,0 0 96-15,0 0-20 16,0 0-27-16,0 0-30 0,60 0 3 16,-42 0 7-16,0-3-13 15,-3-4 1-15,0-3-13 16,-2-4 4-16,-1 2-14 15,-3-1-4-15,-3-1-1 16,-1 0-4-16,-4-1 3 16,-1-1 4-16,0-2-1 15,-9-1-2-15,-7-3 8 16,-5 3-2-16,-1 4 1 16,3 5-3-16,2 6 5 15,-1 4 1-15,3 0-5 16,-3 14-3-16,4 13-2 0,4 5 2 15,3 8 10-15,7 4-6 16,0-2-2-16,14-3-3 16,10-5-3-16,4-4 3 15,5-8-3-15,2-5-6 16,2-7 2-16,2-10-2 16,1 0-29-16,-1-3-26 15,0-18-34-15,-5-6-109 16,-4-7-234-16</inkml:trace>
  <inkml:trace contextRef="#ctx0" brushRef="#br0" timeOffset="1.32892E6">28420 10363 984 0,'0'0'60'0,"0"0"86"16,0 0-100-16,0 0-46 15,0 0-171-15,0 0-581 16</inkml:trace>
  <inkml:trace contextRef="#ctx0" brushRef="#br0" timeOffset="1.335E6">22779 12193 516 0,'0'0'74'16,"0"0"-68"-16,0 0 46 16,0 0 12-16,0 0 1 15,0 0 4-15,0 0-19 16,-52-30-15-16,52 30-17 15,0 0-8-15,0 0-5 16,0 0 1-16,0 0-2 16,0 0-4-16,0 0-3 15,19 0 3-15,23 0 16 16,16 0 11-16,17-3-3 16,16-6-10-16,10 1-10 15,10-1-2-15,-3-2-2 16,-3 2 0-16,-11-1-3 0,-14-2 2 15,-20 0 1-15,-20 3 2 16,-16 2-1-16,-12 1 1 16,-7 3 4-16,-3-1 9 15,-2-2 16-15,0 2-10 16,0 2-8-16,0-2-4 16,0 3-1-16,0-2-3 15,0 3-4-15,0-3 0 16,0 3 1-16,0 0 0 15,0 0 5-15,0 0 5 16,0 0 4-16,0 0-3 16,0 0-4-16,0 0-5 0,0 0-4 15,0 17-9-15,2 13 9 16,1 9 2-16,0 7 0 16,1 4 2-16,-1 2 1 15,4-2-4-15,-4-1 1 16,1-5 3-16,0-8-4 15,1-7 5-15,-4-5-4 16,1-7 2-16,-1-5 0 16,-1-2-3-16,0-6 0 15,0-1 1-15,0-3-2 16,0 0 3-16,0 0 0 16,2 0-1-16,-2 0 6 15,0 0-6-15,0 0 0 0,0 0-2 16,0 3-1-16,-12 4-6 15,-12 0 6-15,-7 3-23 16,-8 6 20-16,0-3 2 16,2 6 2-16,1-2 0 15,3 2 0-15,6 1 2 16,7-3-2-16,4 0-4 16,8-4 3-16,5 1-4 15,3-3 2-15,0-2-1 16,1 1 4-16,18-1 1 15,8-5 0-15,8-2 1 16,7-2 2-16,5 0-1 0,1 0-3 16,1 0 2-16,-1-5-1 15,-5-2 0-15,-5 4-2 16,-10 3 2-16,-6 0-3 16,-11 0 3-16,-4 0-3 15,-4 0 0-15,-3 0 2 16,0 6 0-16,0 1 0 15,0 2 0-15,-2 4-2 16,-14 1 1-16,-6 5 1 16,-8 5-1-16,-7 0-3 15,-5 1 2-15,-7 5-2 16,-2 1 3-16,5-2 0 16,5 0 1-16,8-5 2 0,7-5-1 15,6-2 0-15,8-4-1 16,7-4-3-16,5-1-6 15,0-2 4-15,14 1 5 16,10-4 0-16,7-3 6 16,4 0-5-16,-1 0 2 15,1 0-1-15,-4-7-2 16,-4 4 1-16,-5 0 0 16,-5 0 0-16,-6 3 0 15,-3 0 0-15,-2 0 4 16,0 3-2-16,2 10-1 15,-1 7 9-15,0 6-10 0,1 10 16 16,-1 5 7-16,-3 2-14 16,-1 2-1-16,0 2 5 15,-3-5 7-15,0 2-7 16,0-8-4-16,0 0 0 16,0-9 2-16,0-5-8 15,0-6 3-15,0-5-5 16,0-5-2-16,0-3 5 15,0-3-4-15,0 0 2 16,0 0-3-16,0 0 4 16,0 0-3-16,0 0 0 15,0 0 0-15,0 0-1 16,0 0 1-16,0 0-1 0,0 0 0 16,-3 0 0-1,-8 0 1-15,-6 0 0 0,-7 0 0 16,-2 0-2-16,-9 0 1 15,-2 5-3-15,-4-2 0 16,-2 0-2-16,-2 0-2 16,-4 4 5-16,-3 0-17 15,1 3 19-15,-2 2-6 16,-2-1-3-16,-2 5 9 16,7-4 2-16,9-1 2 15,13-5-3-15,9-1-1 16,11-2 0-16,3 0 0 0,4-3 1 15,1 0 0-15,0 0 0 16,-2 0 2-16,2 0-2 16,-1 0 2-16,-1 0 0 15,2 0-1-15,0 0 6 16,0 0-6-16,0 0 1 16,0 0-3-16,0 0-2 15,0 0 0-15,0 0-45 16,2 0-50-16,15 0-63 15,10-11-62-15,5-8-142 16</inkml:trace>
  <inkml:trace contextRef="#ctx0" brushRef="#br0" timeOffset="1.33579E6">24284 12679 553 0,'0'0'12'0,"0"0"139"16,0 0-33-16,0 0-17 0,0 0-38 16,0 0-3-16,-47-42-18 15,33 44-7-15,-2 18-15 16,1 9 11-16,-6 5 7 15,6 12-5-15,2 0 1 16,5 1-3-16,5 0-12 16,3-2-4-16,0-1 2 15,6-2-5-15,9-3-2 16,0-5-5-16,2-1-1 16,0-4 0-16,1-5-2 15,-5-5 0-15,1-6-1 16,-4-6 0-16,-4-1 0 0,1-2 0 15,-2-4 2-15,3 0 1 16,-1 0-1-16,1-4 5 16,2-5-7-16,-3-4 3 15,-1-1-2-15,1-2-1 16,0-4-1-16,-6 3 3 16,1 0-2-16,-2 1 0 15,0 3-1-15,-6 3 0 16,-9 4-1-16,-4 6-1 15,-1 0-4-15,1 0-11 16,-3 7-57-16,5 6-97 16,1-7-107-16,4-6-313 15</inkml:trace>
  <inkml:trace contextRef="#ctx0" brushRef="#br0" timeOffset="1.33677E6">23738 12065 237 0,'0'0'37'0,"0"0"42"16,0 0 5-16,0 0-19 16,0 0-8-16,0 0-3 15,-53 0 5-15,50 0-4 16,-4 0-10-16,4 0-16 16,-1 0 13-16,-1 0-4 15,0 0-1-15,-3 0-8 16,1 0-4-16,1 0 0 15,-5 0-2-15,4 0-3 16,2 0-3-16,1 0-5 16,2 0-7-16,2 0-5 15,0 0-4-15,0 0-7 0,3 3 11 16,23 0 2-16,9-2 10 16,21-1 4-16,14 0 13 15,18-4-10-15,12-6-7 16,12-4-9-16,2-2 2 15,9 3-2-15,0-1-1 16,-2 2-2-16,-10-1 0 16,-11 1 0-16,-26 0 1 15,-17 2 11-15,-20 3 22 16,-14 2-15-16,-13 1-4 16,-5 0 2-16,-4 4-7 15,2 0-5-15,-2 0-5 0,1 0-7 16,1 0-48-16,1 0-72 15,6 0-28-15,-3 0-68 16,2 0-29-16,-2 0-136 16</inkml:trace>
  <inkml:trace contextRef="#ctx0" brushRef="#br0" timeOffset="1.33722E6">25087 11866 466 0,'0'0'56'0,"0"0"7"16,0 0 91-16,0 0-33 16,0 0-50-16,0 0-27 15,-97-17-13-15,77 37-3 16,-1 9 22-16,7 6-12 0,8-4-14 16,6 1 7-16,0-3-12 15,16-9 1-15,3 0-4 16,10-5-1-16,1-8-1 15,-1-2-5-15,1-5-4 16,-3 0 0-16,-3-5 0 16,-4-10 4-16,-6-6-5 15,-6-2 7-15,-8-4 11 16,0 1-6-16,-8-5-13 16,-14 6-3-16,-1 4-6 15,-2 12-37-15,0 9-64 16,-2 0-135-16,-3 19-386 0</inkml:trace>
  <inkml:trace contextRef="#ctx0" brushRef="#br0" timeOffset="1.33819E6">23750 13676 460 0,'0'0'3'16,"0"0"47"-16,0 0 14 15,0 0 33-15,0 0-25 16,0 0-9-16,-15-19-11 16,15 16-5-16,0-1-9 15,0 0-11-15,8 1-4 16,12 0 2-16,12 3 2 15,14 0-4-15,15 0 10 16,17 0 3-16,13 0 2 16,9 0-13-16,16 0-2 0,8 0-7 15,4-3-7-15,5-11-6 16,-5-5-3-16,-10-2-1 16,-13-1 1-16,-22 2-1 15,-23 4 1-15,-21 5 1 16,-20 5 0-16,-12 3 2 15,-4 3-1-15,-3 0 3 16,0 0-5-16,0 0-5 16,2 0-42-16,-1 0-47 15,6 0 32-15,-1 3-15 16,2 3-80-16,0-6-83 16,-1 0-65-16</inkml:trace>
  <inkml:trace contextRef="#ctx0" brushRef="#br0" timeOffset="1.33865E6">25358 13452 371 0,'0'0'110'16,"0"0"-19"-16,0 0 73 15,0 0-61-15,0 0 1 16,0 0-34-16,-73-30-22 15,48 30-5-15,-2 13 2 0,0 7-2 16,4 4-1 0,4 2-9-16,11 0-6 0,8 1-14 15,0-2-9-15,11-4 13 16,14-1-2-16,7-4 2 16,2-6-9-16,3-3 0 15,2-7-6-15,-6 0 5 16,-5-3-3-16,-7-11 2 15,-5-2-3-15,-8-8 5 16,-5 2-3-16,-3-8 5 16,0-4-4-16,-17 1-4 15,-6-1-2-15,-4 6-27 16,2 9-25-16,-2 11-88 16,0 8-140-16,0 0-365 15</inkml:trace>
  <inkml:trace contextRef="#ctx0" brushRef="#br0" timeOffset="1.34297E6">25509 11830 956 0,'0'0'22'0,"0"0"37"15,0 0 15-15,0 0-58 16,0 0-16-16,0 0 0 16,0 0 8-16,7 105-3 15,2-56 7-15,-4 6 4 16,-1-7-7-16,-4-1 3 0,0-5-3 15,0-8-2-15,0-11-1 16,0-6 2-16,0-7 7 16,0-8-4-16,0 1-1 15,0-3 2-15,-4 0 17 16,-1-13 10-16,-1-9-32 16,-3-7-3-16,3-5 4 15,0-10-1-15,2 1-4 16,2-9 4-16,2 0-2 15,0 6-2-15,2-1 2 16,13 7-5-16,2 11 11 16,3 5-11-16,-2 7 2 0,1 8-2 15,-1 6 0 1,3 3-1-16,1 2-1 0,2 20-5 16,-1 4 7-16,-1 9 0 15,0 8 6-15,-5 1-1 16,-1 2-2-16,-2 0-3 15,-4-3 0-15,-3-4 1 16,-4-3 1-16,1-6-2 16,-4-2 0-16,0-11 0 15,0-5-1-15,0-2-10 16,0-7-26-16,0-3-26 16,0 0-14-16,0 0-11 15,0-6-46-15,-5-10-123 16,-1-4-50-16</inkml:trace>
  <inkml:trace contextRef="#ctx0" brushRef="#br0" timeOffset="1.34343E6">25594 12141 645 0,'0'0'25'0,"0"0"93"16,0 0 26-16,0 0-105 15,0 0-24-15,0 0-15 16,88-63 5-16,-49 50-5 0,-4 2-8 16,2 1-135-16,-7 5-84 15,-12 1-226 1</inkml:trace>
  <inkml:trace contextRef="#ctx0" brushRef="#br0" timeOffset="1.34455E6">25983 13525 636 0,'0'0'20'16,"0"0"101"-16,0 0 39 0,0 0-58 16,0 0-37-1,0 0 4-15,-36-61-15 0,36 61-23 16,0 0-16-16,0 0-8 16,0 13-6-16,0 15 9 15,0 4 14-15,0 11 8 16,0-3-5-16,0-1-16 15,0-2-5-15,3-4 1 16,3 0-2-16,-3-6-5 16,0-1 3-16,-3-9-1 15,0-3 1-15,0-9-2 16,0-2-1-16,0-2 4 16,0-1 1-16,0 0 0 15,-1-6 3-15,-8-14-7 16,-2-7 1-16,1-7-2 0,1-4 0 15,1-2-1-15,1 3 0 16,6-7-2-16,1 6 2 16,0-2 0-16,0 3 1 15,13 2 3-15,0 9-3 16,4 1-1-16,-1 9-4 16,2 7 5-16,1 6-1 15,1 3-1-15,-1 0 0 16,-1 9-2-16,0 11-2 15,-2 9 3-15,-7 0 3 16,-3 2 1-16,-6 2 0 16,0 0-1-16,-4-2 0 0,-12-3 0 15,-1-8 1-15,-1-4 0 16,3-8-1-16,2-5 3 16,4-3 1-16,1 0-2 15,4 0-2-15,2-7-2 16,2-10-10-16,0 0 2 15,8-3-1-15,10 1 8 16,7 2 2-16,0 8-2 16,4 3 0-16,-2 6 1 15,1 0-2-15,-1 0 3 16,-2 13-1-16,-4 3 0 16,-5 4 1-16,-7-1-3 15,-7 5 4-15,-2-1 0 0,-8 3 2 16,-18-2 0-1,-6-1 2-15,-5-4-1 0,1-2-3 16,-1-10-7-16,3-5-17 16,4-2-33-16,6-3-63 15,7-20-29-15,3-12-209 16</inkml:trace>
  <inkml:trace contextRef="#ctx0" brushRef="#br0" timeOffset="1.34536E6">25007 12743 670 0,'0'0'78'0,"0"0"-61"16,0 0 99-16,0 0-56 15,0 0-43-15,0 0-9 16,48-81-3-16,-8 64 4 16,2-3-2-16,4 2 3 15,-2 4 3-15,-2-3 5 16,-5 5 1-16,-12 1-8 16,-2 5 6-16,-12 2 2 15,-2 4-7-15,-4 0-12 16,-2 4 6-16,1 16-6 15,0 9 24-15,1 14-8 0,-3 6-1 16,-1 4 2-16,1 0-10 16,-2-3 6-16,0-11-7 15,0-5-1-15,0-7-3 16,0-7 2-16,0-8-1 16,0-2-2-16,0-4-1 15,0-5-3-15,0 3-52 16,0-4-41-16,0 0-27 15,0 0-114-15,0-11-134 16</inkml:trace>
  <inkml:trace contextRef="#ctx0" brushRef="#br0" timeOffset="1.3459E6">25024 12455 624 0,'0'0'19'0,"0"0"90"15,0 0 16 1,0 0-65-16,0 0-54 0,0 0 10 15,0 0 33-15,6 56 7 16,-6-20-13-16,0 7-3 16,-3-1-15-16,-9 5-5 15,-6-4-12-15,0-5-1 16,-3-11-1-16,3-7-3 16,0-9 6-16,2-5 7 15,3-6-2-15,-1 0-4 16,2 0-2-16,0 0-2 15,5-6 1-15,0-4-1 0,2 3 4 16,3 0-2 0,2 4 0-16,0 2-4 0,0 1 1 15,0 0-5-15,10 0 0 16,10 11 6-16,7 2 4 16,6 3-2-16,4 1-4 15,5-3 4-15,-2-1-4 16,-1-4-3-16,-4 1 0 15,-6 0-1-15,-5 0-42 16,-2-1-129-16,-6-1-96 16,-6-8-326-16</inkml:trace>
  <inkml:trace contextRef="#ctx0" brushRef="#br0" timeOffset="1.34679E6">25900 12752 637 0,'0'0'73'0,"0"0"39"16,0 0 37-16,0 0-29 16,0 0-36-16,0 0-21 15,-11-43-37-15,9 49-24 16,1 17 3-16,-1 7 9 16,-1 6 13-16,-2-2-9 0,3-5-6 15,-1-3 0-15,2-3-6 16,1-6-1-16,-2-6 0 15,1-5-1-15,1-3-2 16,-2-2 3-16,1-1 1 16,-2 0 4-16,-2-1-3 15,-4-19-4-15,0 0-1 16,-1-10 2-16,1-6-3 16,0-7-1-16,3-6 0 15,6-5 0-15,0 2-2 16,0 3 2-16,8 6 0 15,9 4 1-15,4 10 1 16,-3 7-2-16,0 10 0 16,-1 8-3-16,-1 4 1 0,2 0 0 15,1 7 1-15,-3 7-2 16,-4 1 1-16,-7-1-4 16,-5 6 3-16,0-1 2 15,-6 5 1-15,-16-1 4 16,-4-1-4-16,-2-5-6 15,4-1 0-15,2-7-1 16,4-4-1-16,6-2 3 16,4 0 1-16,5-3 2 15,3 1 1-15,0 2-10 16,0 7-7-16,6 6 4 16,8 4 14-16,5 3 1 15,5 2-1-15,0-3 1 0,4 0-1 16,1 1 0-16,-1-3 0 15,-1 0 0-15,-3-4-5 16,-5-2-79-16,-4 2-64 16,0-7-61-16,-2-4-68 15,-2-2-187-15</inkml:trace>
  <inkml:trace contextRef="#ctx0" brushRef="#br0" timeOffset="1.3473E6">26210 12782 711 0,'0'0'34'0,"0"0"152"16,0 0-42-16,0 0-77 15,0 0-59-15,0 0 19 16,15 36 20-16,-14-7-12 16,-1 4 2-16,0 0-13 15,0-4-10-15,0-2-1 16,0-7-11-16,0-7 3 15,-1-6-3-15,-1-4 2 16,1-3 2-16,-1 0 6 16,-3-9-5-16,1-14-7 15,1-4-8-15,2-9 2 16,1-5 1-16,0-1 1 16,0-1-1-16,0 10-4 0,4 7 1 15,5 16 6-15,0 6 2 16,3 4-4-16,4 11-1 15,7 11-1-15,-1 7 6 16,4 2 7-16,0-4-4 16,-2-1 0-16,-2-10-2 15,-5-3 1-15,-5-3-2 16,-5-8 1-16,-2 1 2 16,-4-3 3-16,1 0 5 15,-1-11 0-15,-1-6 2 16,0-5-6-16,0-8 5 15,-1-1-7-15,-8-4-5 0,-3-9 1 16,2 2-1-16,0 3-2 16,3 5-4-16,3 11-56 15,4 3-74-15,0 3-109 16,11 2-160-16</inkml:trace>
  <inkml:trace contextRef="#ctx0" brushRef="#br0" timeOffset="1.34785E6">26811 12726 732 0,'0'0'17'16,"0"0"182"-16,0 0-49 15,0 0-66-15,0 0-45 16,0 0-16-16,7-38 11 16,13 26-11-16,2-2-4 15,2-2-9-15,-2 7-6 16,2-2-2-16,-3 2-2 16,-4 4-1-16,-4 0-29 0,-6 5-101 15,-5 0-42-15,-2 0-133 16,-6 0-370-16</inkml:trace>
  <inkml:trace contextRef="#ctx0" brushRef="#br0" timeOffset="1.34833E6">26777 12847 810 0,'0'0'8'15,"0"0"95"-15,0 0-38 16,0 0-33-16,0 0 5 15,0 0-6-15,101-9-17 0,-67-1-10 16,-3 0-2-16,1 0-2 16,-10 3-52-16,-1-3-125 15,-9 1-152-15</inkml:trace>
  <inkml:trace contextRef="#ctx0" brushRef="#br0" timeOffset="1.34879E6">27345 12500 488 0,'0'0'48'15,"0"0"51"-15,0 0 51 16,0 0-57-16,0 0-20 15,0 0-15-15,-24-19-1 16,13 19-18-16,-5 0-12 0,-2 6-4 16,-3 11 13-16,2 7 8 15,1 8-1-15,0 1 0 16,6 3-9-16,2 6-12 16,4-4-3-16,6-4-1 15,0-2-8-15,0-6 0 16,9 1 1-16,3-1-4 15,0-2 0-15,-1-5-4 16,1 0-2-16,1-2 1 16,0-3-1-16,-1-5-1 15,2-2 0-15,-1-4 2 16,1-3-1-16,0 0-1 16,1 0 5-16,-2-2 2 0,-2-6-5 15,-1-1 1-15,-2-2 0 16,-2-5 0-16,0 1-3 15,-2-2 3-15,0-4-2 16,-4 1 1-16,0 3-2 16,0 1 7-16,0-1-1 15,-5 4-1-15,-6 4-2 16,-4 2-3-16,-4 7-1 16,-4 0-5-16,-2 4-7 15,2 15-59-15,6-2-166 16,6-7-302-16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11T11:06:04.207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10426 5467 214 0,'0'0'6'16,"0"0"25"-16,0 0 32 15,0 0-11-15,0 0-15 16,0 0-17-16,0 0-1 15,0 0 15-15,0-22-2 0,0 21-12 16,0-2 4 0,0-2-14-16,0 0 3 0,2-1 1 15,1 4-11-15,1-1 4 16,-4 2-2-16,0-2-3 16,0 3 2-16,0 0 11 15,0 0 20-15,0 0 8 16,0 0 2-16,0 0 0 15,0 0-1-15,0-4-4 16,0 1-7-16,0 3-19 16,0-3 0-16,0 3-1 15,0 0 5-15,0 0-2 0,0-2 12 16,0 0 1-16,0 0-7 16,0-3-2-1,0 5 10-15,0 0 1 0,0 0-6 16,0 0-3-16,0 0-5 15,0 0-5-15,0 0-12 16,0 0-2-16,0 17-12 16,0 10 14-16,3 15 5 15,3 5 2-15,3 4 6 16,1 2-6-16,-1 0 1 16,-1-3 2-16,2-1-2 15,-1-1 1-15,-3 0-2 16,0-3 0-16,-3-6-3 15,0-3-3-15,-3-7 3 16,0-5-4-16,2-4 0 0,-2-6 0 16,2-5 0-16,-1-4-1 15,3-3 2-15,-4-1 0 16,0-1 2-16,0 0-3 16,0 0 5-16,0 0-2 15,0 0 0-15,0 0 0 16,0 0-1-16,0 0 0 15,0 2-2-15,0-2-2 16,0 0-4-16,0 0 3 16,-12 0-12-16,-3 0 6 15,-4 3 0-15,-1 4 1 16,1-2 8-16,1 1 0 0,6-1 1 16,-4 1-1-16,3 2-1 15,3 5 1-15,-3-1 0 16,4 5-3-16,0-1 2 15,3-2-3-15,3 0 1 16,3-4-1-16,0 0-1 16,0-1-3-16,0-2 3 15,0 3 5-15,9-3 1 16,9-1-1-16,4-5 4 16,5-1-2-16,3 0 1 15,4 0 0-15,2 0 0 16,0 0-1-16,-3 0-2 15,-8 0 0-15,-1 0 0 0,-5 0 0 16,-10 0-2 0,-3 0 1-16,-6 0 0 0,0 0-6 15,0 4-3-15,-2 7 10 16,-11 6 0-16,-12 3 8 16,-8 3-1-16,-7 2-4 15,1-4-2-15,0 3 1 16,5-2 0-16,4-5-2 15,3 2 1-15,5-3-1 16,7-5 1-16,6-1-1 16,3 0 0-16,3-5-2 15,3 1-4-15,0 0 4 0,0 0-3 16,0 0 3 0,0-2 2-16,6-1 0 0,6 1 0 15,3-1 6-15,4-3-1 16,8 0-2-16,1 0-1 15,5 0 1-15,-3 0-3 16,3 0 1-16,-8 0-1 16,-2 0 0-16,-7 0 0 15,-4 0-1-15,-9 3-3 16,0 1-4-16,-3 2-1 16,0 3 0-16,-6 8 9 15,-12-1 2-15,-9 4-2 16,-4 4-2-16,-2 2 2 15,-4-3-2-15,1 6 2 16,5-8 0-16,7-1 0 0,12-6 0 16,3-9 0-16,6 2-2 15,3-4 1-15,0 0-9 16,0 1 5-16,9-1 5 16,6 0 4-16,4-2 8 15,5-1-5-15,-1 0-2 16,-1 3-2-16,-3-3 0 15,-5 0 3-15,-4 4-1 16,-4 1-1-16,3 2 1 16,-3 3 5-16,-4 7 0 15,0 2 2-15,-2 6 8 16,0 3-5-16,0 2 0 0,0 7-2 16,0-4-3-16,0 1 3 15,0-3-2-15,0 3 1 16,0-5-2-16,1 0 12 15,9-1-19-15,-4-3 1 16,0 0-3-16,1-2 0 16,-1 0 2-16,-3-4-2 15,1 0 2-15,-1 1-1 16,4-6 13-16,-4-2-15 16,1-4 1-16,-1-4-1 15,-3 1 3-15,0-2-2 16,3-2-1-16,-3-1 0 15,0 0 3-15,0 0-1 0,0 0-1 16,0 0-1 0,3 0 0-16,-3 0-13 0,0 0-47 15,0-1-152-15,0-24-344 16</inkml:trace>
  <inkml:trace contextRef="#ctx0" brushRef="#br0" timeOffset="687.631">10921 6457 436 0,'0'0'60'0,"0"0"21"16,0 0 76-16,0 0-32 0,-52-76-42 16,46 67-16-16,-3 3-3 15,1 4 7-15,4 2-22 16,1 0-2-16,3 0-6 15,0 0-23-15,0 0-6 16,-3 0-10-16,3 11 2 16,-3 11-4-16,3 9 16 15,0 2-8-15,0 1 3 16,3-1-1-16,4-5-1 16,4-2-3-16,-5-4-6 15,0 0 0-15,-3-5 0 16,0-6 0-16,0 0 0 15,0-5-2-15,-3-3-23 0,3-1-67 16,-3-2-90-16,0 0-140 16,0-16-259-16</inkml:trace>
  <inkml:trace contextRef="#ctx0" brushRef="#br0" timeOffset="1265.7327">11027 6433 604 0,'0'0'5'0,"0"0"105"16,0 0 16-16,0 0-44 16,15-80-48-16,-3 70-11 15,4 3-1-15,-2 4 16 16,-1 3-14-16,-1 0-6 16,0 8 2-16,0 6 8 15,-3 3-12-15,-6 2 2 16,-3 1-2-16,0 2-11 15,0 4-1-15,-15-2 8 16,-3 1-2-16,-4-5-3 0,5-3-2 16,4-8 1-16,7-4-4 15,3-5 1-15,3 0 1 16,0 0-4-16,0 0 3 16,6 0 0-16,11 0 9 15,12-3 12-15,4-7-9 16,6-4-4-16,-1 4-7 15,1-1-4-15,-6 3 0 16,-12 3-1-16,-6 5-39 16,-15 0-122-16,0 8-161 15,-30 3-403-15</inkml:trace>
  <inkml:trace contextRef="#ctx0" brushRef="#br0" timeOffset="8081.3672">10502 11043 314 0,'0'0'7'0,"0"0"67"15,0 0-19-15,0 0 15 0,0 0-17 16,0 0-11 0,0 0-6-16,0 0-14 0,-6-22-8 15,6 22-2-15,0 0-1 16,0 0 11-16,0 0-1 16,-3 0 4-16,3 0 19 15,0 0 3-15,0 0-15 16,0 0-6-16,0 0 0 15,0 0-9-15,0 0-4 16,0 0 0-16,0 7 10 16,0 12 18-16,0 10-12 15,0 9 3-15,0 11 17 16,9 3-31-16,-3 5 3 0,0 1 5 16,-1 0-7-1,2-7-11-15,-4 3-5 0,0-4-2 16,0-8 2-16,0-2-2 15,0-11 3-15,0-7-4 16,-3-5 0-16,0-5 1 16,3-7-1-16,-3 0 3 15,0-5-3-15,0 0 1 16,0 0 5-16,0 0-2 16,0 0-1-16,0 0 3 15,0 0-6-15,0 0-2 16,0 0-5-16,-6 0-12 15,-3 0 5-15,-9 0-14 0,0 0 15 16,-6 10 1-16,-4 8 4 16,1 2 8-16,5 2 0 15,-1-3 0-15,10-7-1 16,1 2 1-16,9-5 0 16,3-5 0-16,0 3-5 15,0-4-2-15,6-1 2 16,13-2 5-16,7 0 6 15,5 0 0-15,6 0-2 16,-1-2-3-16,3-1 2 16,4 3-2-16,-4 0-1 15,-5 0-1-15,-7 0-1 16,-5 0 1-16,-11 0-1 16,-2 5-1-16,-3 3-1 0,-2 1-3 15,-4 5 6-15,0 0 1 16,0 2 0-16,-4-2 0 15,-5 3 0-15,-8 0 0 16,-2 0-1-16,0 0 1 16,-8 0 0-16,1 2-1 15,-5-5 1-15,1 0 0 16,1-1 5-16,6-3-5 16,7-3 1-16,2 1-1 15,5-4 1-15,2 2-1 16,4-4 0-16,3 0 0 15,0 1-4-15,0 1 2 0,0-2 1 16,0 5 1-16,0-3-1 16,0-1 1-16,0 1 0 15,10-2 0-15,3 2 0 16,10-1 4-16,0-2-1 16,9-1-2-16,4 0 2 15,3 0 1-15,-4 0-4 16,0 0 0-16,-8 3 0 15,-5 0-2-15,-8 0 0 16,-4 0 0-16,-4 1 2 16,-3 0-3-16,-3-4 0 15,0 2-1-15,0 1 0 16,0 5 4-16,-6 1 0 0,-10 4 1 16,-4 2-1-1,-5-1 0-15,-2 3 0 0,0 0 1 16,2-1-1-16,1-2-3 15,6 2 2-15,2-5 1 16,5 2 0-16,5-4-1 16,3 1-1-16,0 0 2 15,-1 0-2-15,4-3 0 16,0 0-4-16,0-2 6 16,0 0-4-16,0 1 2 15,7-2 1-15,3 1 2 16,7 0 1-16,4-2-2 15,3-3 1-15,1 3 1 16,2-1 1-16,-6 2-3 0,3 0 0 16,-8 2-4-16,-4 1 4 15,0 2-1-15,-3 3-5 16,-6 0 6-16,3 8 0 16,-6 2 3-16,0 5-2 15,0 6 5-15,0 3 3 16,0 8-2-16,-9-1 6 15,3 0-1-15,-4 2 3 16,2-4-4-16,2-1 0 16,0-1 1-16,3 0-1 15,3-2 0-15,0 3-4 16,0-1-1-16,0-3 1 16,0-6 0-16,0 0-6 0,0-7 3 15,0-1-2-15,0 2 0 16,0-1 4-16,0-3-1 15,0 2-2-15,0 0 6 16,0-3-7-16,0 4 2 16,0 0-1-16,0-4 3 15,0 1-3-15,0-1 2 16,0-4-2-16,0 0-1 16,0-1 1-16,0 0 1 15,0-5 7-15,0 2-4 16,0-2-1-16,0 2 0 15,0-2-1-15,0 1 0 0,0-3-5 16,0 0 0-16,0-2 4 16,0-1-3-16,0 2 3 15,0-4-2-15,0 0-2 16,0 1 3-16,0 0-1 16,0-2-1-16,0 2 2 15,0-3-2-15,0 0 0 16,0 2 1-16,0-2 2 15,0 5-1-15,0-2-1 16,0 0-1-16,0 1 2 16,0-2-1-16,0-2-2 15,0 3 1-15,0 2-1 16,0-5 3-16,0 3-1 16,0 0-2-16,0-3 3 15,0 3-1-15,0-3 1 0,0 3-2 16,0-3-1-16,0 0 1 15,0 0-1-15,0 0 0 16,0 0-12-16,0 0-38 16,0-13-125-16,3-17-161 15,0-12-480-15</inkml:trace>
  <inkml:trace contextRef="#ctx0" brushRef="#br0" timeOffset="9394.2068">9713 11364 382 0,'0'0'13'0,"0"0"42"16,0 0 43-16,0 0 12 15,0 0-14-15,0 0-20 16,-30-79-16-16,27 73 4 16,0 2-3-16,3 1 6 15,0 3-17-15,-3 0-9 16,3-3-18-16,0 3-3 16,0 0-16-16,0 16 1 15,0 14-5-15,0 13 17 16,0 6-5-16,0 7-6 15,0-2 2-15,3-2-4 0,3-9-2 16,5-7 2-16,-4-8 0 16,-4-8-4-16,3-6 2 15,-6-6-1-15,0-1-1 16,0-7 0-16,0 2-3 16,0-2-52-16,0 0-58 15,0-6-70-15,0-17-289 16</inkml:trace>
  <inkml:trace contextRef="#ctx0" brushRef="#br0" timeOffset="10097.3388">9947 11417 631 0,'0'0'10'15,"0"0"42"-15,0 0 52 16,0 0-15-16,6-80-59 16,9 61 3-16,6 5-14 15,2 2 0-15,0 2 3 16,-2 7 3-16,-3 3 0 16,0 0-6-16,-5 8-7 15,-2 12-6-15,-5 10 17 16,-6 4 11-16,0 5-13 15,-12 5-9-15,-9 2-4 16,-3-3 0-16,-3-4 1 16,3-6-4-16,5-13 1 15,4-7 3-15,9-2 2 0,0-8-3 16,6-3-3 0,0 0 0-16,0 0 3 0,6 0-8 15,15-14 0-15,9 1 5 16,5-4-4-16,4 5 2 15,0 1 0-15,0 5 1 16,1-1 2-16,-4 3-1 16,-2 1-3-16,-4 3-2 15,-10 0 0-15,-7 0 0 16,-7 0-3-16,-6 0-17 16,0 14-80-16,-21 2-52 15,-6-6-281-15</inkml:trace>
  <inkml:trace contextRef="#ctx0" brushRef="#br0" timeOffset="12316.313">5623 16755 339 0,'0'0'16'16,"0"0"78"-16,0 0-27 15,0 0 11-15,0 0-13 16,0 0-16-16,-18-73 3 16,18 64 14-16,0 1-17 15,-3 1 5-15,3 5-19 16,0-1-5-16,0 3-2 15,-4 0 2-15,4 0-25 16,0 0-5-16,0 20-14 16,0 16 14-16,7 20 10 0,8 14 2 15,4 2 8 1,1 1-9-16,-1-5-7 0,-1-3 0 16,-3-9-1-16,-6-8 1 15,3-11-4-15,-6-14 3 16,-3-4-3-16,0-5 1 15,-3-8-1-15,0 1 0 16,0-6-53-16,0-1-48 16,-6 0-75-16,-2 0-65 15</inkml:trace>
  <inkml:trace contextRef="#ctx0" brushRef="#br0" timeOffset="12863.1875">5744 16685 515 0,'0'0'24'16,"0"0"57"-16,0 0 14 15,0 0-31-15,0 0-21 0,0 0-5 16,-24-78-12-16,24 74 14 16,0 1-9-16,0 1 3 15,0 2-4-15,0 0 2 16,0 0-10-16,0 0-8 15,-3 0-3-15,3 0-11 16,0 14-2-16,0 17 2 16,10 11 30-16,1 6-4 15,-2 7 4-15,4 4-6 16,-2-3-4-16,-2-1-3 16,1-4-6-16,-1-6-2 15,-3-1-2-15,0-7-2 0,0-7-4 16,-3-8 0-1,0-2 3-15,-2-6-3 0,1-1 0 16,-2-6-1-16,0-2-25 16,0 3-84-16,0-6-14 15,3-2-95-15,-3 0-70 16</inkml:trace>
  <inkml:trace contextRef="#ctx0" brushRef="#br0" timeOffset="13441.3475">6014 16811 509 0,'0'0'86'16,"0"0"-25"-16,0 0 69 16,0 0-10-16,0 0-44 15,0 0-13-15,-21-60-2 16,18 60-20-16,3 0-32 16,0 2-5-16,0 19-4 15,3 8 54-15,7 5-22 16,-2-2-12-16,1 2-4 15,1-4-9-15,-4-2-3 16,0-3-3-16,2-2 1 16,-5 1-2-16,-3-9 0 15,4-1-1-15,-4-2-51 0,0-4-55 16,3-1-23 0,0-7-132-16,-3 0-99 0</inkml:trace>
  <inkml:trace contextRef="#ctx0" brushRef="#br0" timeOffset="14019.4786">6196 16840 151 0,'0'0'559'0,"0"0"-529"15,0 0 89-15,25-77-46 16,-4 59-46-16,0 4-19 16,-3 4 8-16,-3 4 13 15,1 6-1-15,-7 0-11 16,6 1-12-16,-6 14 14 15,-3 5 4-15,-3 3 3 16,-3 5 2-16,0 2 2 16,-6 2-19-16,-9-2 11 15,-3-4-7-15,3 0-7 16,-1-6 5-16,2-6-6 0,4-4-3 16,1-8 3-16,6 1-1 15,0-1-1-15,3-2-1 16,0 2 0-16,0-2 0 15,0 0 1-15,0 0-2 16,0 0 2-16,9 0-4 16,7-7 1-16,7-2 7 15,5 1-6-15,2 0-1 16,0 2-1-16,1-2 3 16,-1 2 6-16,-3 0-1 15,-5 1-2-15,-4-1-2 16,-3 3-4-16,-6 3-1 0,-6 0-2 15,0 0 0-15,-3 0-17 16,0 0-58-16,0 0-124 16,0 0-219-16</inkml:trace>
  <inkml:trace contextRef="#ctx0" brushRef="#br1" timeOffset="31002.2001">16150 15978 342 0,'0'0'7'16,"0"0"60"-16,0 0 0 15,0 0-36-15,0 0-11 0,0 0-3 16,0 0 1-16,10-48-1 16,-7 41 6-16,1 3 12 15,-1-2 0-15,-3 1-3 16,0 0 18-16,0 1 1 15,0-4-7-15,0 3-21 16,0-1 3-16,0 3-3 16,0-5-2-16,0 5 5 15,0-1-7-15,0 3 2 16,0-1 25-16,0 2-18 16,0 0-13-16,0 0-3 15,0 0-2-15,0 0-7 16,0 0-3-16,0 0 0 0,0 7 7 15,-7-3-4 1,4 5 11-16,0-2 2 0,-1 3 6 16,0 2 6-16,-1-1-5 15,2-2 1-15,-1 5-5 16,0-1-8-16,1 1 0 16,0 5 2-16,0 0-6 15,-3 5 7-15,0 6-5 16,-5 0 4-16,2 2-7 15,-1 2-1-15,-6 0 5 16,-3 8-8-16,2-2 7 16,-1-3-6-16,6-2 0 15,3-5-2-15,3-6 1 16,-1-2 0-16,7-7 0 0,-3-3-1 16,3-2-1-16,0-6 2 15,0-1-2-15,0-1 0 16,0-2 1-16,0 3 0 15,0-1-1-15,0-1 1 16,0 3-1-16,0-4 0 16,0 3 0-16,0-3-2 15,0 0 2-15,0 0 0 16,0 0-1-16,0 0 1 16,3 0 0-16,7 1 6 15,0 0-5-15,8 1-1 16,5 1 0-16,-1-3 1 15,6 4-1-15,4-4 0 0,-1 0 2 16,5 0-1-16,0 0-1 16,4-4-1-16,-4-3 1 15,-1-3 0-15,-3 2 0 16,-2 1 3-16,-10 2-2 16,-1 3-1-16,-3-1 0 15,-6 1-1-15,5 1 1 16,-1 1 0-16,-1-1-1 15,-1 1 1-15,3 0 0 16,3 0 0-16,-4 0-1 16,2 0-3-16,-3 0-1 15,-6 0-15-15,1 0-10 0,-4 0 1 16,-1 0 10-16,-3 0-9 16,0 2-52-16,0 10-38 15,-6 3-69-15,-10-5-140 16</inkml:trace>
  <inkml:trace contextRef="#ctx0" brushRef="#br1" timeOffset="31580.3303">16361 16295 229 0,'0'0'346'0,"0"0"-300"16,0 0 126-16,0 0-85 15,0 0-8-15,0 0-10 16,-46-66-6-16,43 63 6 15,3 0 0-15,0 3-5 16,0 0-21-16,0 0-13 16,0 0-13-16,0 0-6 15,0 6-11-15,0 21 4 16,0 10 17-16,0 11-1 16,0 5 0-16,0 1-4 15,7-1-7-15,-4 0-2 16,1-9-1-16,1-4-1 15,-1-5-5-15,3-9 4 0,-4-6-1 16,1-6 0-16,-1-4 0 16,-3-5-1-16,0-2-2 15,0-3 2-15,3 0-2 16,-3 0-1-16,3 0-22 16,0 0-76-16,0 0-229 15,-3-10-547-15</inkml:trace>
  <inkml:trace contextRef="#ctx0" brushRef="#br1" timeOffset="35689.7789">31056 16016 201 0,'0'0'75'0,"0"0"32"15,0 0 12-15,0 0-66 16,0 0-9-16,0 0 31 0,0 0-16 16,0 0 14-16,0-33-14 15,-2 28-19 1,1 2 2-16,1 0-6 0,0 0-3 16,0 0 6-16,0-1-1 15,0 0-26-15,0-4 11 16,0 3 4-16,0 2-10 15,0 1 10-15,0 0 3 16,0 2 6-16,0 0 2 16,0 0-4-16,0 0-7 15,0 0-19-15,0 2-8 16,-6 16 4-16,-6 7 5 16,0 8 7-16,-4 5 0 15,-1 6-6-15,1-2 3 16,1-1-3-16,-3 1-5 0,4-2 1 15,0-1 2-15,3-5-5 16,1-1-2-16,-1-8 4 16,5-5-3-16,2-6-2 15,1-4 1-15,3-6 0 16,-2-1 0-16,1-3 0 16,1 0 1-16,0 0-1 15,0 0 3-15,0 0-1 16,0 0-1-16,0 0 1 15,0 0-3-15,0 0 4 16,0 0-4-16,0 0 1 16,0 0-1-16,0 0 0 15,0 0-5-15,0 0 4 0,0 0-2 16,15 3 3-16,9-1 2 16,12-2 2-16,7 3-2 15,6 2-2-15,5-2-1 16,2-3 0-16,1 1 1 15,-3-1 0-15,-5 0 2 16,-1 0-2-16,-3 0 1 16,-4 0 1-16,-5-1 0 15,-3-5-1-15,-8 3 0 16,-7 1 0-16,-3 2-1 16,-6-2 0-16,-1 2-1 15,-1 0 1-15,-1 0-2 0,0 0 1 16,3 0 0-16,2 2 1 15,2 3-1-15,-3 1 1 16,2-6-1-16,-5 1-17 16,0 2-41-16,-4-1-59 15,-2-2-78-15,1 0-54 16,-2 0-30-16</inkml:trace>
  <inkml:trace contextRef="#ctx0" brushRef="#br1" timeOffset="36267.8829">31332 16361 400 0,'0'0'98'15,"0"0"0"1,0 0 67-16,0 0-42 0,0 0-37 15,0 0-9-15,0-71 21 16,0 67-8-16,0-2-10 16,0 2-25-16,0-3-7 15,-2 1-13-15,1 2-15 16,-1-1-2-16,-1-3-8 16,2 2 0-16,1 3-7 15,-2-1 3-15,2 4 9 16,0 0-7-16,0 0-3 15,0 0-4-15,0 0-1 16,0 0-4-16,-1 21-2 16,-4 11 3-16,-2 14 3 15,0 4 4-15,0 4 4 0,1-3 4 16,3-1-3-16,-2-8 1 16,3-4-5-16,-1-7 0 15,3-4 0-15,0-7-5 16,0-3 2-16,-1-8-1 15,1-1 0-15,-2-6 0 16,2-2-1-16,0 0 0 16,0 0 1-16,0 0-1 15,0 0-19-15,0 0-37 16,0 0-46-16,0 0-185 16,0-5-218-16</inkml:trace>
  <inkml:trace contextRef="#ctx0" brushRef="#br1" timeOffset="38111.9427">29355 17319 427 0,'0'0'29'16,"0"0"28"-16,0 0 73 15,0 0-20-15,0 0-44 16,0 0-20-16,-6-29-2 16,6 26-2-16,0 3 21 0,0 0-3 15,0-4-3 1,-1-1-14-16,-2 3-11 0,0-4 1 15,1 2-7-15,-2-4-1 16,1 6 1-16,3 0-1 16,-1 2 1-16,1 0-6 15,0 0-9-15,-2 0-4 16,1 0-7-16,-5 9-9 16,-5 15 9-16,-5 5 12 15,-5 7-4-15,1 1 0 16,-2-3-2-16,0 2 2 15,1 0 3-15,0-9-3 0,2-1-1 16,5-4-4 0,5-2 3-16,0 1-1 15,3-8-2-15,3 3-3 0,0 1-1 16,2 0 1-16,-1-1 1 16,1 0 2-16,-1 1-3 15,1-8 2-15,-1 0-2 16,-2-1 0-16,3-1 3 15,1-4-3-15,-2-1 1 16,2 0-1-16,0 1 0 16,0-3-3-16,0 0 0 15,0 0 1-15,0 0 2 16,0 0 1-16,0 0 3 16,0 0-3-16,0 0 0 15,0 0 2-15,9 0-1 0,3 0 0 16,6 3-1-16,1-1-1 15,3 3 1-15,5-1-1 16,3-1-1-16,1 0 1 16,4-1 1-16,-1-2 1 15,4 0-2-15,0 0 0 16,-1 0-1-16,2 0 4 16,-1 0-6-16,-1 0 5 15,-3 0-3-15,-4 0 1 16,-6 0 0-16,-2 0 0 15,-2 0-2-15,-5 0 2 16,-1 0-1-16,-2 0 1 0,0 0 0 16,-1 0 0-16,-2 0-1 15,-1 0-2-15,-2 0-5 16,-1 0-13-16,-3 2-14 16,-2-2-50-16,0 1-84 15,0-1-53-15,-5 0-139 16</inkml:trace>
  <inkml:trace contextRef="#ctx0" brushRef="#br1" timeOffset="38580.7045">29564 17665 422 0,'0'0'18'0,"0"0"117"16,0 0 11-16,0 0-48 16,0 0-19-16,0 0 1 15,0-45 7-15,0 41-1 16,0 3-7-16,0 0-8 15,0 1-8-15,0 0-21 16,0 0-15-16,0 0-19 0,0 12-8 16,-1 15 1-1,-1 10 35-15,2 2-8 0,0 1-13 16,0 1-4-16,0-3-3 16,6-1 0-16,-1-3 0 15,-1-3-3-15,1-1-2 16,-3-4 2-16,1-2 2 15,-1-9-2-15,-1-1-3 16,1-7-1-16,0-4 2 16,-2-3-3-16,1 0-1 15,1 0-31-15,1 1-21 16,-2-1-42-16,2 0-186 16,-1-9-182-16</inkml:trace>
  <inkml:trace contextRef="#ctx0" brushRef="#br1" timeOffset="41346.7845">24884 6453 226 0,'0'0'194'0,"0"0"-174"16,0 0 79-1,0 0-21-15,0 0-11 0,0 0-37 16,0 0 5-16,0-21 12 15,0 21 23-15,0 0-1 16,0 0 8-16,-8-2-15 16,4 0-14-16,-1 2-8 15,1-3-10-15,1 1 0 16,1 1 4-16,1 1-2 16,1 0-5-16,0 0 0 15,0 0-6-15,0 0-6 16,-2 0-3-16,2 0-12 15,-1 20-9-15,-2 14 9 16,0 16 10-16,-1 9-4 16,1 4 2-16,0-1-3 0,-1-1 4 15,1-4-5-15,-1-3 0 16,-1-5 1-16,1-5-2 16,-2-6-2-16,2-9 5 15,1-4-6-15,1-10 0 16,1-5 4-16,1-6-4 15,0-4 4-15,0 0 0 16,0 0-1-16,0 0-1 16,0 0 1-16,0 0-3 15,0 0 3-15,0 0-3 16,0 0-4-16,7-3 4 16,14-6 4-16,6-3-4 0,7-6 4 15,5 1-3-15,6-3-1 16,1 0 2-16,6 1-2 15,0 3 1-15,1 2-1 16,-3 2 1-16,1 1-1 16,-8 3 1-16,-4 2-1 15,-6 1 1-15,-11 2-1 16,-2 2 0-16,-10-2 0 16,0 3 0-16,-2-2 0 15,-4 2 0-15,1-2 0 16,-2 2-4-16,-3 0-29 15,0 0-55-15,0 0-80 0,0 0-48 16,0 0-154-16</inkml:trace>
  <inkml:trace contextRef="#ctx0" brushRef="#br1" timeOffset="41815.5155">25240 6774 636 0,'0'0'10'15,"0"0"119"-15,0 0 9 0,0 0-46 16,0 0-10-16,0 0-12 15,-31-66-10-15,30 65 3 16,1 1-17-16,0 0-14 16,0 0-17-16,0 0-12 15,0 14-2-15,0 15 6 16,8 12 23-16,4 7 1 16,4 8-16-16,0-3-3 15,0 8-1-15,-4-3-6 16,-3-5 2-16,-3-10-5 15,-2-11 2-15,-1-8 1 16,0-7-2-16,-1-4-1 16,-1-6-1-16,-1-5-1 0,0 2 0 15,2-4-2-15,-2 0-36 16,0 0-63-16,0 0-142 16,0-10-182-16</inkml:trace>
  <inkml:trace contextRef="#ctx0" brushRef="#br1" timeOffset="44019.6291">24212 12772 56 0,'0'0'129'0,"0"0"-127"16,0 0 30-16,0 0-20 16,0 0-1-16,0 0 9 0,12-40 24 15,-7 37 33-15,-2-4-6 16,-2 0-14-16,3 4 4 15,-4 0 17-15,0-1 9 16,0 1-18-16,0 3 0 16,0-1-9-16,0-2-23 15,0 3-2-15,-10-2-9 16,4 2-1-16,0-3 17 16,2 3-16-16,-3 0 11 15,2 0 0-15,2 0-3 0,0 0 1 16,2-1 3-16,1-3 5 15,0 4-15 1,0 0-12-16,0 0-16 0,0 13 1 16,0 8-1-16,0 9 16 15,0 5-9-15,4 5-1 16,-2 7 15-16,-1-1-7 16,-1 0-8-16,0 4 3 15,0-4-5-15,-1 0 1 16,-5-6-2-16,1-7-1 15,0-10 1-15,4-9 0 16,-1-9 3-16,2-1-5 16,0-4 1-16,0 0 2 15,0 0-4-15,0 3 1 16,0-3-1-16,0 0 1 0,0 0 3 16,3-3-1-16,8-3-2 15,4-2 2-15,4 2-2 16,7-3-1-16,4-2 0 15,2-5 2-15,6 2-2 16,-2-1 0-16,1 1-3 16,-6 4 3-16,-3 0 0 15,-4 3 0-15,-3 4-1 16,0 0 1-16,-3 0-2 16,3 0 2-16,-2 3 0 15,1-7 0-15,-1 6 0 16,0-2 0-16,-2 0 0 0,1 0-1 15,-5-1 0-15,0 1-20 16,-5 0-13-16,-4 2-6 16,0 1-58-16,-4 0-88 15,0 0-107-15,-7 0-301 16</inkml:trace>
  <inkml:trace contextRef="#ctx0" brushRef="#br1" timeOffset="44472.7769">24523 13053 469 0,'0'0'52'0,"0"0"23"16,0 0 71-16,0 0-79 15,0 0-7-15,0 0-13 16,-29-34 8-16,25 29-7 16,-1 0 12-16,4 2 0 15,-2 3 8-15,2 0-1 0,-1 0-9 16,1 0-20-16,1 0-17 15,0 0-11 1,0 13 0-16,0 7 11 0,0 3 1 16,1 10 4-16,8 4-10 15,-2 5 1-15,2 2 2 16,2 1-8-16,-5-4 0 16,0-2 2-16,0-10-6 15,-2-1 2-15,1-9-3 16,-1-3 1-16,-1-4-4 15,1-4-3-15,-2-5 0 16,-1-2-2-16,-1-1-12 16,4 0-33-16,-4 0-22 15,0 0-92-15,0 0-172 16,0-17-409-16</inkml:trace>
  <inkml:trace contextRef="#ctx0" brushRef="#br1" timeOffset="45941.6589">27318 12514 408 0,'0'0'42'15,"0"0"71"-15,0 0 18 16,0 0-47-16,0 0 2 15,0 0-19-15,0 0-4 0,0-23 5 16,0 23-4-16,0-2-10 16,0 0-7-16,0-1-2 15,0 3-12-15,0-3-5 16,0 2 0-16,0 1-7 16,0-3-1-16,0 3-9 15,0 0-4-15,0 4-6 16,0 21 0-16,0 16 11 15,0 8 17-15,0 11-10 16,0 6-4-16,-3-4-4 16,-2-2-3-16,1-4 1 15,-2-9 2-15,3-8-4 16,0-6-4-16,0-11 1 0,2-10-4 16,1-7 5-16,0-1-3 15,0-4-2-15,0 0 4 16,0 0-1-16,0 0-2 15,0 0 3-15,0 0-4 16,1 0 1-16,7-1 1 16,3-7-1-16,3 1-1 15,1 0 1-15,1 4-2 16,4 0-1-16,5 1 1 16,6 0 0-16,8 2 1 15,8 0 1-15,8 0-1 16,6-3 0-16,1-4 0 0,5 0 1 15,-1-3-1 1,-3-3 1-16,-5 4 0 0,-10-2 0 16,-7 5 0-16,-8-1-1 15,-5 1 2-15,-6 3-2 16,-6-2 1-16,-4 2-1 16,-2 3-1-16,-4 0 1 15,-1 0-3-15,-1 0 3 16,-2 0-2-16,-1 0-3 15,-1 0-6-15,0 0-31 16,0 3-19-16,0 5-44 16,-7-2-108-16,-13-3-56 0,-1-3-283 15</inkml:trace>
  <inkml:trace contextRef="#ctx0" brushRef="#br1" timeOffset="46566.6608">27839 12735 507 0,'0'0'32'0,"0"0"84"16,0 0 55-16,0 0-66 16,0 0-17-16,0 0 7 15,-10-34-17-15,10 34-14 16,0 0-7-16,0 0-6 15,0 0-17-15,0 0-7 16,-1 11 0-16,-1 9 10 16,1 6-5-16,-2 0 3 15,0 8-5-15,2 5-4 16,-1 4-1-16,1 4 0 0,1 6-8 16,0 2-5-16,0 2 3 15,0-5-7-15,0-3 0 16,0-8-2-16,7-5-2 15,-1-10-2-15,-3-3 4 16,2-9-3-16,-5-4 0 16,1-4-1-16,1-6 1 15,-2 0-2-15,0 0 1 16,0 0-2-16,0 0-36 16,0 0-37-16,0 0-34 15,0-14-120-15,0-15-498 16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11T11:02:55.97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3247 1730 339 0,'0'0'96'0,"0"0"-39"15,0 0 64-15,0 0-24 16,0 0-45-16,0 0-8 16,0 0 0-16,0-38 8 15,0 34-2-15,0 4-13 16,0 0 0-16,0-3 8 15,0 3-15-15,0-3-4 16,0 0-18-16,-8 0 0 16,-5 0-5-16,1-1 0 15,-6 3 3-15,-7 1 0 0,-6 0-6 16,-4 15 1 0,-5 7 5-16,4 0 7 0,9 0 9 15,5 1-3-15,13-3-11 16,7 4-7-16,2-2-2 15,5-2 2-15,17-4 2 16,11-6-2-16,6 0 0 16,3-6 6-16,4-1-3 15,-4-1-4-15,-4 3 0 16,-5 4 0-16,-6 2-2 16,-3 7 0-16,-6 3-1 15,-9 2 1-15,-6 4-1 16,-3-1 3-16,-3 1 1 15,-14-2-1-15,-5-1 0 16,-2-5 0-16,-7 0-4 0,1-5 4 16,-3-4 12-16,-4-2-8 15,1-3 6-15,-4-5-8 16,4 0 6-16,3 0-8 16,5-1-2-16,6-7-28 15,5 2-43-15,11-3-84 16,6-4-84-16,0-4-147 15</inkml:trace>
  <inkml:trace contextRef="#ctx0" brushRef="#br0" timeOffset="437.7021">3575 1673 738 0,'0'0'6'0,"0"0"144"16,0 0-19-16,0 0-18 15,0 0-26-15,0 0-20 16,-40-47-26-16,40 47-22 16,0 0-19-16,0 4-10 0,0 22 4 15,16 6 6-15,-1 11 7 16,3 6 7-16,0 1-9 16,-6 1 2-16,4 2-5 15,-7-2 2-15,-3-5-4 16,-4-4 1-16,-2-4-2 15,0-6 1-15,0-6 0 16,0-7 0-16,-5-5-6 16,2-3-42-16,3-6-48 15,-6-5-70-15,-1 0-114 0,-7-5-134 16</inkml:trace>
  <inkml:trace contextRef="#ctx0" brushRef="#br0" timeOffset="1485.1038">3432 1985 673 0,'0'0'16'0,"0"0"40"15,0 0 91-15,0 0-59 16,0 0-59-16,0 0-28 15,12-9 1-15,10 9 6 16,5 0 0-16,3 2-1 0,6 0 6 16,1-2 5-16,6 0-4 15,2-4-1-15,-2-8-5 16,-4-4-3-16,-3-1-5 16,-3-2 5-16,-8 1-3 15,-9-2 0-15,-5 1 0 16,-8-1 4-16,-3 3-1 15,0 0-5-15,0 1 7 16,-8 3-7-16,-8 1 4 16,-5 5-1-16,0 5 0 15,-1 2 6-15,2 0-2 16,1 12 1-16,3 11-1 0,2 5 3 16,5 8-4-16,9 2 4 15,0-1 0-15,0-3 2 16,18-5-2-16,6-5 6 15,0-5-3-15,4-6-6 16,-1-4 0-16,1-3-5 16,2-5 4-16,-3-1-5 15,0 0-1-15,0-6-32 16,-2-8-54-16,-4-1-2 16,0-5-15-16,-3 0-48 15,-2-2-32-15,-1-2-20 16,0 3-44-16,-6-1 134 15,3 0 57-15,-6 0 56 0,-2-3 118 16,-4-1 79-16,0 0-17 16,0 3-15-16,0 5-3 15,0 5-23-15,0 6-8 16,0 5-34-16,0 2-15 16,0 0-40-16,0 0-36 15,0 7-6-15,0 17 0 16,0 13 27-16,12 10 8 15,-1 3-8-15,5 0-1 16,2 3-6-16,-3-4-12 16,0-1-1-16,-2-4-2 15,-5-3-3-15,-2-4-1 0,-3-4 0 16,1-5 0-16,-4-8-1 16,0-6 0-16,0-7 0 15,0-3-1-15,0-4 1 16,0 0 0-16,0 0 4 15,-9-5 9-15,-6-14-11 16,-1-7 1-16,4-12-3 16,0-10 0-16,0-10 0 15,6-10 0-15,0-5 0 16,6 1-3-16,0 12 3 16,0 10-1-16,6 13-1 15,6 12 1-15,3 9-1 16,0 11-2-16,1 5 0 0,8 0 3 15,-3 7-3-15,6 12 1 16,-8 3 2-16,-4 5-1 16,-10 3 0-16,-5 4-3 15,-12 3-1-15,-21-2-8 16,-3 0-32-16,-4-6-5 16,9-6-29-16,5-4-78 15,5-10-15-15,5-9-212 16</inkml:trace>
  <inkml:trace contextRef="#ctx0" brushRef="#br0" timeOffset="2298.3722">4961 1712 682 0,'0'0'7'0,"0"0"139"16,0 0 13-16,0 0-24 15,0 0-67-15,0 0-32 16,0-32-30-16,-6 44-6 15,0 15 0-15,-8 9 5 16,1 6 7-16,-5 5-2 16,0 1-2-16,-4-1-2 15,5-6 1-15,1-7-3 16,4-6-1-16,3-8-1 16,6-9 0-16,0-6-2 15,3-3 1-15,0-2 0 16,0 0 2-16,0 0 0 0,0 0 0 15,3 0-2-15,9 0 4 16,6-2-4-16,1-3 1 16,5-1-2-16,3 1 0 15,1-3-1-15,8 0 1 16,0 1 0-16,3-3 1 16,4 0-1-16,-3 1 0 15,1 1 1-15,-7 1-1 16,-4 1-2-16,-5 1 0 15,-7 2-10-15,-9 2-20 16,-3-1-29-16,-6 2-29 16,0 0-46-16,-9 6-134 0,-15 3-14 15</inkml:trace>
  <inkml:trace contextRef="#ctx0" brushRef="#br0" timeOffset="2626.6975">5137 1954 536 0,'0'0'17'15,"0"0"148"-15,0 0-27 16,0-73-16-16,0 67-52 16,0 2 9-16,0 4-24 15,0 0-24-15,0 9-23 0,6 17-2 16,1 10 38-1,2 9 1-15,-3 4-5 0,6 0-16 16,-6-1-5-16,6 0-11 16,-3-5-1-16,-2-6-6 15,1-4 0-15,-2-6-1 16,-3-4 1-16,0-7 0 16,-3-3-2-16,0-6 1 15,3-4-4-15,-3-3-40 16,4 0-63-16,-4 0-65 15,0-8-43-15,0-19-455 16</inkml:trace>
  <inkml:trace contextRef="#ctx0" brushRef="#br0" timeOffset="2907.9451">5684 1901 740 0,'0'0'85'16,"0"0"16"-16,0 0 59 0,0 0-52 15,0 0-49 1,0 0-46-16,0-23-8 0,0 23-5 15,0 0-8-15,0 0-71 16,0 0-89-16,-3 0-140 16,-6 6-54-16</inkml:trace>
  <inkml:trace contextRef="#ctx0" brushRef="#br0" timeOffset="3142.6245">5741 2256 415 0,'0'0'352'0,"0"0"-281"15,0 0 97-15,0 0-36 16,0 0-64-16,0 0-45 15,0 0-22-15,0 0-1 16,0 0-110-16,0 0-170 16</inkml:trace>
  <inkml:trace contextRef="#ctx0" brushRef="#br0" timeOffset="7909.334">6697 1726 861 0,'0'0'17'15,"0"0"51"-15,0 0 24 0,0 0 18 16,0 0-55-16,0 0-55 16,0 0-19-16,0 0 19 15,3 43 29-15,18 7-5 16,-2 0-7-16,-4 3-1 16,-3-2-3-16,-6-4-5 15,-3-5-4-15,0-9-4 16,-3-5 2-16,0-5-2 15,0-7 0-15,0-7-15 16,3-4-90-16,3-5-53 16,-3-4-145-16,-3-19-187 0</inkml:trace>
  <inkml:trace contextRef="#ctx0" brushRef="#br0" timeOffset="8284.623">6685 1811 792 0,'0'0'0'0,"0"0"0"16,-21-92 62-16,21 61 5 16,9 3-16-16,18 3-34 15,4 5-14-15,8 11 7 16,0 9 2-16,7 4-7 0,2 27-4 15,1 11 13-15,0 13 6 16,-7 9 4-16,-9 3-19 16,-8 3 13-16,-14-2-18 15,-11-5 1-15,0-7-1 16,-23-12 1-16,-17-6 5 16,-2-8 4-16,-7-11 8 15,1-10 9-15,2-9-1 16,-2 0-8-16,5-12-10 15,4-8-8-15,8-4-19 16,10 1-44-16,9-2-81 16,9-4-109-16,3 2-285 15</inkml:trace>
  <inkml:trace contextRef="#ctx0" brushRef="#br0" timeOffset="8691.4499">7349 1884 869 0,'0'0'155'15,"0"0"-136"-15,0 0-19 0,83-32 38 16,-47 32-3-1,3 20-24-15,-2 9 1 0,-8 4-5 16,-4 4 0-16,-12 2-5 16,-10 2-1-16,-3-5 0 15,0-7 0-15,-9-10 10 16,-4-5-7-16,4-11 4 16,6-3 47-16,-6 0-3 15,3-14-4-15,0-11-31 16,0-8-14-16,6-7 7 15,0-7-10-15,0 0 4 16,0-1-4-16,15 5-6 16,3 9-7-16,4 7-57 0,4 10-50 15,4 6-59 1,2 5-185-16</inkml:trace>
  <inkml:trace contextRef="#ctx0" brushRef="#br0" timeOffset="9207.443">8083 1871 822 0,'0'0'4'16,"0"0"127"-16,-85-27-5 15,59 24-43-15,4 3-30 16,-2 0-18-16,5 3-21 16,2 14-2-16,5 6-5 15,5 6-3-15,7 2-2 16,0-2-1-16,3-4 2 16,13-4 0-16,8-6-2 15,1-3-1-15,-2-5 1 16,4-6 4-16,-2-1-5 15,-1 0-1-15,-2-8-16 16,-7-7 3-16,-1-7 10 16,-4-3-6-16,-7-3 10 15,-3-1 2-15,0-2 3 0,-3 6 2 16,-7 6 5-16,7 9 11 16,0 8 1-16,3 2-24 15,0 5-1-15,0 17-21 16,16 9 22-16,2 1-1 15,6 1 1-15,1-6 0 16,-1 0 2-16,1-5-2 16,-2-2 0-16,-4-3-12 15,-1-4-71-15,-6-3-104 16,-6-7-119-16,-6-3-229 0</inkml:trace>
  <inkml:trace contextRef="#ctx0" brushRef="#br0" timeOffset="9692.1373">8369 1818 881 0,'0'0'12'0,"0"0"30"16,0 0-16-16,0 0-8 16,0 0 61-16,15 87-51 15,-2-56-12-15,7-4-1 16,-1-7 2-16,5-5-5 15,4-6-7-15,2-6-2 16,3-3 3-16,-2 0-6 16,-1-4 12-16,0-12-12 0,-6-1-15 15,-6-2-19-15,-6-2 4 16,-5-3 12-16,-7-1 14 16,0-2 3-16,-3 0 2 15,-10 5 4-15,3 6 20 16,3 9 20-16,3 4-13 15,4 3-17-15,0 6-15 16,0 17-13-16,0 10 13 16,11 3 5-16,8-6-1 15,6-4-1-15,5-6 11 16,3-5 2-16,4-6-13 16,0-5 15-16,-4-4-3 0,-3 0 11 15,-2-6 7-15,-8-11-3 16,2-5 9-16,-7-3-1 15,-6-5-9-15,-6-2-1 16,-3-4-13-16,0 2-10 16,-18 0-5-16,-6 3 0 15,-9 7-11-15,-3 10-41 16,1 11-106-16,-1 0-258 16</inkml:trace>
  <inkml:trace contextRef="#ctx0" brushRef="#br0" timeOffset="11005.5574">10038 1782 968 0,'0'0'1'16,"0"0"45"-16,0 0 94 16,0 0-24-16,0 0-26 15,0 0-90-15,0 0-3 16,-55 31 3-16,77 36 10 16,1 1-1-16,-1-2-7 0,-7-6-1 15,-6-5 1-15,-3-7 1 16,-6-8-3-16,0-13-1 15,0-10-8-15,0-5-69 16,0-11-113-16,-12-1-29 16,-6-17 4-16,-1-13-19 15,2-10 114-15,1-7 121 16,-2-8 60-16,0-5 48 16,6-4 37-16,9 4-45 15,3 9 15-15,0 11-7 0,15 13-55 16,6 12-21-16,4 7 0 15,11 8-14-15,3 0 0 16,4 22 4-16,2 6-7 16,1 4-2-16,-7 0 1 15,-4 2-7-15,0-3-4 16,-8 0-3-16,-2-3 0 16,-4-3 0-16,-3-6 0 15,-4-5 4-15,-4-7-4 16,-7-5 0-16,-3-2 1 15,0 0 10-15,0-5 15 16,0-15 50-16,0-10-58 16,-3-7 4-16,-3-11 5 0,-3-10-16 15,0-7-7-15,0-7-4 16,3-2-2-16,6 8-4 16,0 10-10-16,0 14-49 15,6 13-73-15,14 12-72 16,8 9-155-16</inkml:trace>
  <inkml:trace contextRef="#ctx0" brushRef="#br0" timeOffset="11521.5993">11252 1886 730 0,'0'0'8'16,"0"0"96"-16,0 0 32 16,-74-81-32-16,50 65-46 15,-3 7 1-15,-3 6-24 0,-7 3-3 16,-2 20-19-16,-2 16-3 16,12 11-1-16,5 0-2 15,18-1-6-15,6-5 0 16,3-9-1-16,24-5 4 15,9-8-1-15,2-7-3 16,7-7 0-16,-6-5 0 16,-3 0 2-16,-9-8-1 15,-5-12 4-15,-7-7-1 16,-6-7 0-16,-6-3 2 16,-3-4-5-16,-8 0 4 15,-5 4-1-15,-6 8-8 0,2 13-6 16,7 7-24-16,1 9-57 15,6 0-102-15,0 6-259 16</inkml:trace>
  <inkml:trace contextRef="#ctx0" brushRef="#br0" timeOffset="12053.1794">11363 1786 983 0,'0'0'2'0,"0"0"104"15,0 0-25-15,0 0-53 16,0 0-14-16,80-43-9 16,-37 48 5-16,2 16-1 0,-3 7 12 15,-9 5-13 1,-6-1-1-16,-11 2-1 0,-7-3-6 15,-3-2 2-15,-6-2-3 16,0-7 2-16,0-4 1 16,-9-6 3-16,3-5 1 15,0-5 6-15,-1 0 21 16,-4 0 22-16,2-17-34 16,-4-8-12-16,1-6-4 15,-3-5-3-15,6-8-2 16,3 1-1-16,6-1-3 15,0 10-4-15,0 8-8 16,15 9-37-16,9 5-86 0,5 7-54 16,6 4-94-1,-8 1-116-15</inkml:trace>
  <inkml:trace contextRef="#ctx0" brushRef="#br0" timeOffset="12428.3835">11977 1584 899 0,'0'0'1'0,"0"0"155"16,0 0-27-16,0 0-31 16,0 0-32-16,0 0-64 15,-19-17-2-15,25 44 0 16,13 11 5-16,-3 6 18 16,4 1-7-16,-5 2 7 15,0-2-17-15,-3-1-1 16,1-5-3-16,-7-4-1 15,-3-3-1-15,-3-6 0 16,0-3-6-16,0-4-43 16,-3-2-65-16,-9-3-108 0,-7-11-160 15</inkml:trace>
  <inkml:trace contextRef="#ctx0" brushRef="#br0" timeOffset="13288.5844">11859 1852 882 0,'0'0'1'16,"0"0"49"-16,0 0 62 15,0 0-41-15,0 0-40 16,63-83-28-16,-21 69 9 16,4 2-3-16,-1 3-8 0,1 2 1 15,-1-1-2-15,1 5-2 16,-1 0 1-16,1 2-1 15,2-2-13-15,-2-1-21 16,-1 1-10-16,-7-4-4 16,-2 0 17-16,-13-1 10 15,-10 4 20-15,-7-3 3 16,-6 1 5-16,0 3-1 16,-12 1 8-16,-15 2-4 15,-7 0 8-15,-3 2 4 16,1 11 5-16,0 6 5 15,8 3-4-15,1 3 1 16,12 5-11-16,9 0-4 0,6-2-3 16,0-3-2-16,12-5-1 15,10-4-5-15,5-6 6 16,-3-3-7-16,3-6 5 16,0-1-5-16,-8 0-1 15,-3 0-11-15,-2-8-11 16,-2-6 7-16,-6-3 13 15,1-5 3-15,-1-2 0 16,0-1-1-16,2 0 2 16,5-2 3-16,-1 2-1 0,4 2-3 15,7 3 2 1,-1 6 1-16,5 6 7 0,0 6-7 16,-2 2 2-16,2 4 5 15,-3 16-1-15,0 6 6 16,-2 5 12-16,-1 2-1 15,-6 3-4-15,-6 0-10 16,-5 0-3-16,-4-2-7 16,0-6 2-16,0-5-3 15,-3-6 1-15,-7-5 3 16,4-7-1-16,-7-3 8 16,5-2 2-16,0 0 12 15,1-12 1-15,0-12-15 16,7-7-7-16,0-6-3 15,0-7 0-15,0-4-2 0,13 2 0 16,4 5-4-16,2 9 3 16,-2 10-1-16,-1 10-1 15,0 11-3-15,-1 1 0 16,3 11-3-16,0 12 7 16,3 5 0-16,-2 4 2 15,-1 1 3-15,3 0-2 16,-5 3-1-16,1 0-2 15,-8-1-22-15,1 0-98 16,-4-9-74-16,0-15-252 16</inkml:trace>
  <inkml:trace contextRef="#ctx0" brushRef="#br0" timeOffset="15899.9502">13889 1768 487 0,'0'0'19'0,"0"0"40"16,0 0 62-16,0 0 17 15,0 0-50-15,0 0-44 16,0 0-23-16,-13-10-13 15,16 10 1-15,8 0 10 16,8 0 7-16,-2 0-1 16,5-5-5-16,3 0 2 0,2-2-12 15,-4-4 3-15,0 0-5 16,-5 2-5-16,-5 1-1 16,-5 1 6-16,-8 0-2 15,0-2 15-15,0 1 15 16,0-3-14-16,-11 0-3 15,-5 1-6-15,-6 1 8 16,2 2-8-16,-5 1-13 16,-2 2 17-16,-2 4-13 15,3 0 1-15,0 5-6 16,7 7 6-16,-2 5-2 16,9 4-3-16,5 3 0 15,4 3-1-15,3 6 0 0,7 0 0 16,12-2 1-1,13-2 0-15,4-2 3 0,10-4-1 16,-1-5 5-16,1-4-1 16,-1-4-4-16,-5-3-4 15,-4-4 1-15,-5-3-1 16,2 0-42-16,-3 0-37 16,-2-3-29-16,5-13-30 15,3-4-37-15,7-7-1 16,-1-2 24-16,-7-2-6 15,3-1 71-15,-8 6 81 16,-7-2 8-16,-3 5 88 0,-11-1 34 16,-9-1 2-1,0 3 6-15,-3-1-3 0,-15 6-22 16,0 2 6-16,-4 5-29 16,-2 7-22-16,-2 3-15 31,1 1-19-31,-4 23-18 15,3 4 1-15,5 6-8 16,9 3 1-16,6-3-2 16,6-2-1-16,0-6 0 15,12-5-1-15,9-4 0 16,0-6 0-16,6-4 1 16,-1-4-5-16,3-3-5 0,-6 0-38 0,3-10 2 0,-8-7-11 15,0-3 9 1,-6-1 36-16,-6-3 11 0,-6 2 2 31,0 0 3-31,0 0 2 0,0 8 23 0,-6 3 10 16,3 6 7-16,3 5-7 15,0 0-38-15,0 13-12 16,0 16 11-16,6 13 1 16,5 11 9-16,5 5 7 15,0 3 1-15,-6 1 2 16,-1-3-11-16,2-1-1 31,-8-4-6-31,0-7 2 0,0-13-3 0,0-8 3 16,0-11-3-16,3-8 1 0,-2-4-1 31,-1-3-4-31,4 0 4 0,6-7 0 0,3-13 11 31,2-10-11-31,3-7-6 0,-5-5-3 0,1-8 4 31,-1-6-4-31,-7-5 4 0,-5-3 5 0,-2 2 2 32,-2 4-1-32,1 7 0 15,1 10 2-15,-1 12 1 16,2 10 16-16,1 10 5 16,0 6-13-16,-1 3-10 0,3 0-2 0,6 14-12 15,4 12 7-15,5 8 5 0,0 3 5 16,3 4-2-16,-1 0 1 31,3-5-1-31,-5-6 2 16,3-6-3-16,-7-7-2 15,2-5 2-15,-6-5-1 16,-1-2 2-16,-2-5-3 16,1 0 1-16,-2 0 4 15,0-12 3-15,5-6-3 16,-1-5-3-16,3-2-2 15,-7-3-4-15,2-1 2 16,-1-1-1-16,-7-2-1 16,3 4 2-16,-3 4 2 0,0 7 2 15,-3 5-2-15,0 9 0 16,0 1 0-16,0 2-4 16,7 5-14-16,3 17 5 15,6 9 13-15,3 3 2 16,1 2 3-16,2-2-3 15,3-4 3-15,2-4-5 16,-3-10 4-16,1-5 0 16,-1-5-3-16,-6-4 1 15,2-2 3-15,-1 0-2 16,-3-9 6-16,-3-8-3 16,1-4-4-16,-5-4-1 15,-2-4-1-15,-3-4 0 0,-4-4 0 16,0 1-2-1,0-3 2-15,-2 9 0 0,-3 8 1 16,1 10 2-16,4 6-2 16,0 6-1-16,0 0-8 15,0 14-16-15,7 11 20 16,9 8 3-16,4 1 1 16,-1 0 0-16,4-6 4 15,-3-5-4-15,-1-4 1 16,0-5-2-16,-10-6 1 15,3-3-4-15,-6-5-24 16,0 0-61-16,-3-2-21 0,-3-15-130 16,0-5-325-16</inkml:trace>
  <inkml:trace contextRef="#ctx0" brushRef="#br0" timeOffset="16134.5116">15581 1378 953 0,'0'0'9'16,"0"0"85"-16,0 0 23 16,0 0-23-16,0 0-45 0,0 0-49 15,0 0 6 1,8-41-12-16,-3 41-14 0,-5 0-126 15,0 0-124-15,-3 0-374 16</inkml:trace>
  <inkml:trace contextRef="#ctx0" brushRef="#br0" timeOffset="17057.2354">16149 1571 814 0,'0'0'4'0,"0"0"109"16,0 0 17-16,0 0-36 16,0 0-50-16,0 0-44 15,0 0-21-15,18 10 21 16,7 27 9-16,7 1 4 16,2 2-5-16,-3-1 0 15,-1-2-2-15,-4-3-4 16,-6-5 2-16,-2-6-3 15,-4-7-1-15,-8-9 2 16,-3-2-1-16,-3-5 2 16,0 0 3-16,0 0 7 0,0 0 17 15,0-9 12-15,-6-11-35 16,0-6-3-16,3-4 5 16,-4-8-5-16,4-3-1 15,3-1-1-15,0-4-2 16,0 2-1-16,10 1-3 15,2 2-3-15,2 12 1 16,0 10 0-16,1 9-48 16,-3 8-65-16,4 2-48 15,4 0-79-15,-4 5-66 16</inkml:trace>
  <inkml:trace contextRef="#ctx0" brushRef="#br0" timeOffset="17886.2272">16901 1660 671 0,'0'0'46'0,"0"0"-22"16,-91-34 113-16,62 32-35 16,6 2-28-16,-1 3-35 15,3 17-15-15,4 12-9 16,7 5-2-16,7 0-4 15,3-1 6-15,0-4-1 16,10-6-2-16,10-6-5 16,-2-3-5-16,4-7-2 15,5-9 6-15,0-1 1 16,1-1-7-16,-2-15-1 16,-1-5-12-16,-4-1-16 0,-9-5-3 15,-5-1 9-15,-7 0 15 16,0-3 2-16,-4-2 5 15,-11 1 1-15,-2 6 9 16,5 6-1-16,6 13 16 16,5 7 2-16,1 0-26 15,0 17-13-15,0 12 5 16,12 12 4-16,9 0 8 16,1-4-4-16,1-6 0 15,3-4 0-15,3-5 0 16,1-6 2-16,-4-8-1 15,3-6-2-15,-6-2 2 0,-1 0 3 16,0-13 0-16,-4-4-3 16,-3-6-2-16,-5-2 1 15,-6-5-11-15,-4-6 5 16,0-9-4-16,-1-6 5 16,-9-12 5-16,-2-8 1 15,-6-4 3-15,3 3-3 16,2 12 4-16,0 17 15 15,6 19 20-15,4 14 5 16,1 10-12-16,2 0-33 16,0 23-27-16,6 17 27 15,13 14 5-15,-3 7 0 0,1 5 2 16,5 0 2-16,-5-3-4 16,6-7-5-16,-8-8 0 15,2-7 0-15,-4-4 0 16,-7-5-4-16,-3-4-71 15,-3-2-48-15,0-11-86 16,-6-9-267-16</inkml:trace>
  <inkml:trace contextRef="#ctx0" brushRef="#br0" timeOffset="18402.012">17550 1709 684 0,'0'0'11'0,"0"0"48"16,0 0 44-16,0 0-24 15,0 0-34-15,0 0-10 16,81-27 7-16,-68 18 4 16,0-5 1-16,-6 2-5 0,-1 0-4 15,-3 0-7 1,-3-3-4-16,0 0-5 0,0-2-2 16,-9-2-3-16,-5-1 1 15,-8-2-3-15,2 4 3 16,-4 6 7-16,4 7-9 15,6 5-4-15,0 0-8 16,2 14-3-16,6 15 3 16,5 10-4-16,1 3 0 15,0-1 6-15,10-4-4 16,13-5 2-16,2-5-2 16,5-5 1-16,0-3-1 15,-1-4-2-15,0-3 1 16,-3-3-2-16,-4-6 0 15,-3-3-34-15,-1 0-35 0,-6-2-58 16,-2-12-61-16,0-8-127 16,0-3-79-16</inkml:trace>
  <inkml:trace contextRef="#ctx0" brushRef="#br0" timeOffset="18808.8711">17836 1456 615 0,'0'0'29'16,"0"0"175"-16,0 0-59 15,0 0-23-15,0 0-116 16,0 0 10-16,19 6-3 16,-2 38 34-16,-4 3-7 15,2 7-3-15,-4-5-5 0,1-8-5 16,-4 0-4-16,-2-7-12 16,-1-4-8-16,-4-8-1 15,-1-6-1-15,0-11 2 16,0-3-1-16,0-2 6 15,0 0 10-15,0-14-8 16,0-10-6-16,-3-8-4 16,3-9 0-16,0 0-2 15,0-3 2-15,2 1 0 16,12 8 0-16,2 5-4 16,-4 13-3-16,1 14 6 15,1 3-9-15,2 14 1 16,2 16 2-16,3 6 7 0,-2 2 1 15,-2-3 3-15,-4-2-4 16,-3-4 0-16,-1-2-2 16,2-3-22-16,-11-4-91 15,0-5-73-15,0-11-120 16,0-4-152-16</inkml:trace>
  <inkml:trace contextRef="#ctx0" brushRef="#br0" timeOffset="19090.3848">18297 1205 972 0,'0'0'18'16,"0"0"88"-16,0 0-34 16,0 0-50-16,0 0 25 15,45 94 20-15,-25-37-25 16,0 4-19-16,-7-1 7 15,2-2-7-15,-1-4-18 16,-5-9 2-16,-2-6-4 16,0-7-1-16,-1-7-3 15,-3-7 3-15,0-6-4 16,-1-1-13-16,-2-5-45 16,0-3-76-16,0-1-49 15,-9-2-69-15,-10 0-178 0</inkml:trace>
  <inkml:trace contextRef="#ctx0" brushRef="#br0" timeOffset="19355.9719">18190 1564 773 0,'0'0'7'0,"0"0"102"16,0 0 24-16,0 0-36 15,0 0-66-15,0 0-16 16,46-55 7-16,-9 52 4 15,0-2-4-15,1 2-11 16,2 3-5-16,-7-3 5 0,-2 0-5 16,-1 0-2-16,-4-4 1 15,0 2-5-15,-3 1 1 16,-7-1-1-16,-6 4 0 16,-2 1-41-16,-7 0-71 15,-1 0-108-15,0 0-205 16</inkml:trace>
  <inkml:trace contextRef="#ctx0" brushRef="#br0" timeOffset="20075.1264">20003 1567 396 0,'0'0'46'16,"0"0"114"-16,0 0 7 16,-79-92-25-16,49 72-48 15,1 7-8-15,-1 7-1 16,-1 6-47-16,-1 8-9 16,-1 23-15-16,2 15-7 15,4 9-2-15,10-1 10 0,11-4-5 16,6-8-6-1,3-6 2-15,23-6 3 16,7-8-8-16,9-4 0 0,7-6 4 16,5-10-5-16,-2-2 0 15,0 0-50-15,-7-7-65 16,-4-9-34-16,-6-6-116 16,-13-2-74-16</inkml:trace>
  <inkml:trace contextRef="#ctx0" brushRef="#br0" timeOffset="20309.4756">20204 1412 694 0,'0'0'67'0,"0"0"156"0,0 0-78 16,0 0-91-16,0 0-45 16,0 0-4-16,-10 70 44 15,15-18-17-15,3-2-4 16,5-7-5-16,0-2-1 15,-1-9-11-15,0-5-5 16,0-6-5-16,-6-6-1 16,-3-3-3-16,-2-5-49 15,-1-1-71-15,0-6-71 16,-4 0-168-16</inkml:trace>
  <inkml:trace contextRef="#ctx0" brushRef="#br0" timeOffset="20528.2324">20109 1167 883 0,'0'0'5'0,"0"0"69"16,0 0 30-16,0 0-16 15,0 0-38-15,0 0-50 16,57-62-1-16,-57 62-73 16,0 2-114-16,0 5-176 0</inkml:trace>
  <inkml:trace contextRef="#ctx0" brushRef="#br0" timeOffset="21121.9867">20502 1481 806 0,'0'0'13'0,"0"0"101"15,0 0 11-15,35-83-64 16,-5 79-22-16,0 4-13 0,2 3-5 16,1 24-12-1,0 11 6-15,2 6 19 0,-9 2-2 16,-4-5-9-16,-5-4-4 16,-6-8-10-16,-4-5-9 15,-6-7 0-15,-1-5-2 16,0-5 2-16,-7-7 7 15,-6 0 6-15,-3 0 1 16,0-10-3-16,0-11-4 16,6-4-1-16,-3-6 0 15,6-5-4-15,6-7 1 16,1 2-3-16,0 4-1 16,10 3-3-16,11 5-5 15,4 5-23-15,4 3-28 16,1 6-55-16,-4 2-75 0,0 4-139 15,-7-2-183-15</inkml:trace>
  <inkml:trace contextRef="#ctx0" brushRef="#br0" timeOffset="21434.5689">21205 1352 820 0,'0'0'7'0,"0"0"109"16,0 0-14-16,-85 18-43 16,71 12-28-16,5 11-9 15,2 3 1-15,7 2-5 16,0-6-2-16,7-4-1 15,8-6-8-15,2-8-5 16,6-5 0-16,-5-5-4 16,3-4-7-16,1-5-76 15,-3-3-39-15,4 0-83 16,-6-14-79-16</inkml:trace>
  <inkml:trace contextRef="#ctx0" brushRef="#br0" timeOffset="22091.7256">21349 1428 630 0,'0'0'16'0,"0"0"156"16,0 0-51-16,0 0-70 15,0 0-47-15,0 0 12 16,10 78 19-16,2-39-19 16,2-3 1-16,0-7 4 15,1-7-5-15,3-2-3 16,3-9-5-16,-1-1 0 15,2-4-7-15,-1-5 3 16,-3-1 1-16,-2 0-10 0,-5 0 2 16,-1-12-9-1,-4-4-9-15,-2-4-7 0,-2-4 13 16,-2-3 13-16,0-9 2 16,0-3 2-16,0-2 3 15,-2 5 16-15,-2 12 11 16,1 10 7-16,1 8-3 15,2 4-5-15,0 2-26 16,0 8-5-16,0 22-12 16,0 13 12-16,6 7 13 15,6 0-2-15,5-7-4 16,1-9 6-16,4-7-2 16,-1-7-2-16,-2-9-2 15,2-5-1-15,1-4 2 16,1-2-1-16,-2 0 1 0,0-11-2 15,-4-8-3-15,-2-2-2 16,-2-8-1-16,-5-7-16 16,-3-4 10-16,-5-7 2 15,0-1 2-15,0 11 2 16,0 9 3-16,-5 15 2 16,4 9 11-16,-1 4-16 15,1 6-8-15,1 22-14 16,0 12 22-16,0 9 6 15,0-3-4-15,6-5 1 0,10-8 1 16,7-6-2-16,-1-6-1 16,6-7-1-16,-1-5 0 15,-1-7-1-15,-4-2-49 16,-6 0-76-16,-8-11-90 16,-8-9-229-16</inkml:trace>
  <inkml:trace contextRef="#ctx0" brushRef="#br0" timeOffset="22310.6368">21772 1143 859 0,'0'0'22'16,"0"0"66"-16,0 0 57 15,0 0-27-15,0 0-44 16,0 0-49-16,-3-12-25 16,3 8-6-16,0 1-31 15,2 0-116-15,1-2-81 16,-3-4-192-16</inkml:trace>
  <inkml:trace contextRef="#ctx0" brushRef="#br0" timeOffset="22710.5256">22151 1213 1028 0,'0'0'17'16,"0"0"53"-16,0 0 55 0,0 0-17 15,0 0-45 1,0 0-48-16,0-39-15 0,1 67-11 16,9 14 11-16,-4 13 15 15,2 5-6-15,1 2 2 16,-1-2-3-16,-1-4-3 15,4-7-1-15,-7-9-3 16,1-10-1-16,-4-7 0 16,1-5-1-16,-2-5-7 15,0-4-38-15,0 1-71 16,-12-5-76-16,-9-5-133 16,-4 0-226-16</inkml:trace>
  <inkml:trace contextRef="#ctx0" brushRef="#br0" timeOffset="22929.2735">22032 1489 896 0,'0'0'3'16,"0"0"68"-16,0 0 30 16,81-38-11-16,-32 33-27 15,1 1-36-15,0 3-8 16,-6-2 3-16,-6-1-1 15,-7-1-12-15,-7 0-5 16,-9 2-4-16,-8-1-4 0,-6-1-66 16,-1-2-130-16,0-11-231 15</inkml:trace>
  <inkml:trace contextRef="#ctx0" brushRef="#br0" timeOffset="23101.2872">22842 1705 34 0,'0'0'0'0</inkml:trace>
  <inkml:trace contextRef="#ctx0" brushRef="#br0" timeOffset="24446.5218">24000 1252 389 0,'0'0'111'0,"0"0"-105"16,0 0 70-16,0 0 26 15,0 0 10-15,0 0-24 16,-44-78-5-16,19 67 4 15,-5 2-9-15,-11 6-21 0,-4 3-27 16,-5 0-14 0,-4 17-8-16,6 12 4 0,4 13-3 15,12 10 1-15,19 9-3 16,13 6-4-16,6 3-2 16,27-7 5-16,12-9-5 15,8-14 0-15,8-10 0 16,5-10 0-16,0-4-1 15,-1-9 0-15,-5-5-4 16,-6-2-75-16,-4 0-76 16,-4-4-38-16,-7-14-96 15,-6-8-267-15</inkml:trace>
  <inkml:trace contextRef="#ctx0" brushRef="#br0" timeOffset="25120.0902">24415 1366 568 0,'0'0'15'0,"0"0"141"15,0 0-30-15,0 0-12 16,-104-36-37-16,76 36-31 16,-7 17-1-16,4 17-18 15,1 10-6-15,8 6-4 16,8 1 2-16,10-7-13 15,4-6-2-15,4-5 3 0,16-8-5 16,5-6-2-16,3-7 0 16,-1-4 2-16,0-6 2 15,-3-2-4-15,-5 0-13 16,-2-12 5-16,-7-7-6 16,-2-6 13-16,-5-8 0 15,-3-4 1-15,0-9 3 16,1-2-1-16,8 6 0 15,5 5-2-15,8 9-10 16,8 12-7-16,3 8 16 16,2 8 1-16,-2 0-3 15,0 17-5-15,-2 15 8 16,-2 9 1-16,-2 5 17 0,-7 0-3 16,-3-3-1-16,-5-4-6 15,-8-7-5-15,-4-5 1 16,0-6-4-16,0-7 1 15,-3-6-1-15,-4-4 13 16,-4-4 1-16,4 0 8 16,-2-10 3-16,-1-10-7 15,4-10-11-15,3-9-2 16,3-4-3-16,0-10 0 16,0 3-2-16,16 7-1 0,3 7-3 15,5 12-3 1,-2 12 7-16,2 9-4 0,-1 3-3 15,4 7-1-15,1 17 7 16,0 8 1-16,4 5 8 16,-4 1 3-16,-1 0-2 15,-3-3-6-15,-6-5-3 16,-7-2-1-16,-5-2 0 16,-3-5 0-16,-3-1-1 15,0-5-41-15,0 0-62 16,0-6-59-16,0-8-156 15,-6-1-144-15</inkml:trace>
  <inkml:trace contextRef="#ctx0" brushRef="#br0" timeOffset="25601.9289">25051 1370 811 0,'0'0'13'16,"0"0"41"-16,0 0 60 16,0 0-73-16,0 0-29 15,0 0 34-15,70 59 3 16,-46-18 0-16,-2 1-9 16,-3-2-15-16,-5-3-10 15,-5-3-7-15,-3-6-4 0,-5-6-4 16,-1-5 4-16,0-5-4 15,0-5 0-15,-3-4 3 16,-5-3 7-16,-5 0-1 16,3 0 1-16,-2-16 2 15,3-9-5-15,0-11-4 16,3-6 1-16,5-9-4 16,1-2-2-16,1 9-1 15,17 7-3-15,3 12 5 0,-1 9-4 16,2 8 4-16,0 8-4 0,-1 0 4 15,1 11-4-15,2 11 5 16,1 5 3-16,2 2 8 16,-4 3-3-16,1-1 0 15,-3-3-1-15,-9 0-7 16,-4-4-2-16,-3-2-20 16,-5-1-75-16,0-4-96 0,-5-9-147 15,-14-8-268-15</inkml:trace>
  <inkml:trace contextRef="#ctx0" brushRef="#br0" timeOffset="26039.6841">25580 1497 693 0,'0'0'7'0,"0"0"25"0,0 0 78 16,0 0-30-16,97-24-29 16,-75 14-15-16,-8 0-5 15,-5 2 7-15,-6-3-2 16,-3 2 4-16,0-2-25 16,-9-1 1-16,-9-3 2 15,-4-1-8-15,-2 1 12 16,0 3-2-16,4 4 16 15,4 2 7-15,7 6-12 16,5 0-12-16,-2 0-11 16,3 16-7-16,1 14-1 15,2 5 12-15,0 5 0 0,0 1-3 16,15-2 1-16,2-6-7 16,5-6 2-16,0-3-3 15,4-9-1-15,2-6-1 16,-1-6-5-16,7-3-30 15,0-1-36-15,2-14-62 16,2-8-49-16,-1-9-139 16,-3-7-123-16</inkml:trace>
  <inkml:trace contextRef="#ctx0" brushRef="#br0" timeOffset="26305.2279">26074 1284 580 0,'0'0'40'16,"0"0"157"-16,0 0-42 15,0 0-49-15,0 0-24 16,0 0-42-16,-100-46-18 0,75 71 3 16,1 10-1-16,3 4-8 15,7 5 9-15,8 4 5 16,6-2-6-16,0-4-14 16,9-7-9-16,12-8 2 15,2-8-2-15,4-7 0 16,1-5 0-16,2-6-1 15,1-1-34-15,-1-3-36 16,-2-11-46-16,-2-6-29 16,-7-6-62-16,-6-6-24 15,-3-7-92-15</inkml:trace>
  <inkml:trace contextRef="#ctx0" brushRef="#br0" timeOffset="26539.6089">26168 1194 437 0,'0'0'70'0,"-27"-106"90"16,20 72 16-16,4 15-37 15,3 12-26-15,0 7-11 16,0 3-96-16,3 25 6 16,10 18 19-16,6 12 20 15,1 3-4-15,-4-1-6 16,0-8-10-16,0-3-9 16,0-3-11-16,-4-5-8 15,1-2-2-15,-2-7-1 16,-7-4 0-16,-1-1-2 15,-3-10-47-15,0 0-71 0,-13-5-105 16,-10-9-130-16,0-3-297 16</inkml:trace>
  <inkml:trace contextRef="#ctx0" brushRef="#br0" timeOffset="26774.1576">26131 1411 896 0,'0'0'6'0,"0"0"136"16,0 0-64-16,0 0-30 16,0 0-21-16,103-55-3 15,-60 49 0-15,-1-2 4 16,-5-1-4-16,-1-1 0 0,-2 2-9 16,-8-1-4-1,-4 2-6-15,-8 4-4 0,-6 0-1 16,-6 3-18-16,-2 0-73 15,0 0-95-15,-14 0-202 16</inkml:trace>
  <inkml:trace contextRef="#ctx0" brushRef="#br0" timeOffset="28056.37">27491 1239 798 0,'0'0'4'0,"0"0"74"16,0 0 73-16,0 0-35 16,0 0-54-16,0 0-62 15,-24 4 0-15,32 44 6 16,2 11 21-16,0 3 0 16,-1 3 5-16,-3-5-4 15,-4-6-13-15,-2-8-5 16,0-12-6-16,0-8-2 15,0-10 0-15,0-8 0 0,0-3 0 16,0-5 4-16,-2 0 3 16,-5 0 4-16,-2-14-4 15,-6-10-5-15,1-10-3 16,1-7 2-16,1-8-3 16,3-11 0-16,1-5 0 15,6-3 0-15,2 0 0 16,5 5-2-16,18 3 0 15,7 6-4-15,1 13 5 16,-1 12 1-16,-1 13-3 16,-4 8 1-16,-4 8 2 15,-3 0-6-15,-2 12-4 16,-4 10 2-16,-3 7 8 0,-5 0-2 16,-4 2 2-1,0-1-2-15,-11-1 2 0,-11-3-4 16,-6-3-10-16,-2-7 0 15,0-6-1-15,4-3 7 16,3-7-1-16,8 0 9 16,4 0 0-16,6 0 4 15,4 0-2-15,1 0-2 16,0 0-4-16,0 0-3 16,0 6-10-16,4 14 9 15,12 8 8-15,2 7 1 16,5 5 0-16,5 0-1 0,3 4 5 15,5-5-5 1,2-6 1-16,3-4-1 0,-5-12 0 16,-2-2 0-16,-2-5-34 15,-7-3-124-15,-3-3-50 16,-8-4-165-16</inkml:trace>
  <inkml:trace contextRef="#ctx0" brushRef="#br0" timeOffset="28478.2506">28058 1462 886 0,'0'0'6'15,"0"0"135"-15,0 0 1 16,0 0-44-16,0 0-56 15,0 0-42-15,0-28-2 16,-2 54 2-16,-1 11 24 16,-1 8 2-16,-4 0-3 15,4 0-1-15,-2-4-8 16,5-9-6-16,1-3-4 16,0-10-2-16,0-4-1 15,0-8 2-15,5-2 1 16,4-5-2-16,6 0 4 15,8 0-1-15,2 0 5 0,5-7-6 16,3 0-2-16,-2 1-1 16,0 1-1-16,-2-1 1 15,-6 3-2-15,-4-2 0 16,-5 3 0-16,-3 1 0 16,-5 1 0-16,1 0-10 15,-2 0-22-15,-1 0-43 16,-1 0-137-16,0 0-193 15</inkml:trace>
  <inkml:trace contextRef="#ctx0" brushRef="#br0" timeOffset="29166.1279">29151 1635 809 0,'0'0'5'0,"0"0"150"16,0 0-23-16,0 0-27 15,0 0-59-15,0 0-37 16,-3-12-9-16,3 12-54 16,18 0-108-16,0-3-88 15,-3-7-363-15</inkml:trace>
  <inkml:trace contextRef="#ctx0" brushRef="#br0" timeOffset="30056.9308">29813 1157 992 0,'0'0'15'16,"0"0"85"-16,0 0 45 16,0 0-54-16,0 0-45 15,0 0-46-15,0 0-20 16,-29 39 20-16,29 24 6 16,0 1 4-16,1 0-2 15,5-3 2-15,0-3-4 16,-5-4-2-16,1-7-3 15,-2-9-1-15,0-10 0 16,0-8 0-16,0-4-14 0,0-8-35 16,0-4-57-1,-3-4-82-15,-6 0-84 0,-3-16-238 16</inkml:trace>
  <inkml:trace contextRef="#ctx0" brushRef="#br0" timeOffset="30275.7688">29758 1210 742 0,'0'0'8'15,"0"0"78"-15,0 0 35 16,48-79-57-16,-30 69-10 16,4 3-24-16,4-2-10 0,2 5-7 15,-1-2-2 1,1 3-3-16,-3 1-2 0,-2 2-6 15,-1 0-5-15,-1 0-8 16,-3 0-77-16,-6 3-106 16,-9 5-149-16</inkml:trace>
  <inkml:trace contextRef="#ctx0" brushRef="#br0" timeOffset="30666.7165">29848 1408 709 0,'0'0'1'16,"0"0"1"-16,0 0 10 15,0 0 57-15,0 0 12 0,0 0-47 16,70 17-10-16,-48-17 14 16,7 0 2-16,2 0-10 15,7-13-12-15,4 1-5 16,0-1-11-16,0 0-2 15,-6 2-3-15,-8 3 1 16,-8 2 0-16,-7 3 2 16,-9 3-1-16,-1 0 0 15,-1 0-1-15,1 0 2 16,3 10 12-16,3 10 7 16,0 4 5-16,1 5 3 15,2 2-11-15,-5 1 1 0,1-1-4 16,-2-7-10-16,-2-7 1 15,-2-2-4-15,-2-8 0 16,0-3-1-16,0-1-77 16,0-3-31-16,-3 0-91 15,-10-14-200-15</inkml:trace>
  <inkml:trace contextRef="#ctx0" brushRef="#br0" timeOffset="30869.7876">30353 1073 892 0,'0'0'15'16,"0"0"103"-16,0 0-47 15,0 0-44-15,0 0-27 16,0 0-30-16,-1-14-92 15,1 14-160-15,-5 0-206 16</inkml:trace>
  <inkml:trace contextRef="#ctx0" brushRef="#br0" timeOffset="31432.4676">30598 1316 962 0,'0'0'20'15,"0"0"45"-15,0 0 5 16,0 0-54-16,0 0-3 16,0 0 21-16,64 72-3 15,-45-34-6-15,-7-1-10 0,-2-3-8 16,-3-5-1-16,-6-3-6 16,-1-9 1-16,0-5 0 15,0-9-1-15,0-3 12 16,0 0-5-16,-4 0 14 15,-3-3 2-15,0-14 1 16,4-8-18-16,3-8-1 16,0-3 2-16,2-5-6 15,16 4 0-15,3 1-1 16,6 10-3-16,-1 6 2 16,1 8-5-16,-1 8 3 15,-4 4 0-15,-1 0-5 0,-2 19 0 16,-2 5 3-16,1 5 4 15,-5 0 0-15,2 4 1 16,-3-1 0-16,-3-3 0 16,-3 0-42-16,-2-5-77 15,1-4-67-15,4-11-148 16,4-6-266-16</inkml:trace>
  <inkml:trace contextRef="#ctx0" brushRef="#br0" timeOffset="31948.9131">31296 1353 664 0,'0'0'189'15,"0"0"-152"-15,-88-45 111 16,63 43-74-16,4 2-36 15,-3 10-21-15,2 13-16 16,4 8 1-16,4 4 1 16,8-4-1-16,6-3 5 15,0-3-4-15,0-8-3 16,14-2 1-16,2-6 1 16,2-9-2-16,4 0 0 0,1-10-12 15,0-13-29-15,-4-4-7 16,-3-5-1-16,-7-1 21 15,-5-6 23-15,-1-4 5 16,-3-4 1-16,0-8 22 16,0-3 23-16,-1-3-3 15,-4 4 20-15,1 10-6 16,2 13 12-16,2 13-2 16,0 13-16-16,0 8-22 15,0 0-29-15,0 25-17 16,0 16 17-16,0 9 1 15,6 6 5-15,3 4-2 16,3-3 0-16,2 0 1 0,3-6-4 16,2-5 0-16,-3-5-1 15,-4-7-2-15,-2-5-15 16,-4-5-55-16,-1-2-103 16,-2-16-159-16</inkml:trace>
  <inkml:trace contextRef="#ctx0" brushRef="#br0" timeOffset="32558.7421">32063 1171 762 0,'0'0'51'0,"0"0"26"15,0 0 85-15,0 0-22 0,0 0-35 16,0 0-80-16,-33-33-25 16,28 63 0-16,-1 10 0 15,2 4 16-15,2 0-5 16,2-4-7-16,0 0 3 15,0-4-6-15,0-4 0 16,0-6-2-16,0-7 1 16,0-4-32-16,0-7-55 15,-1 0-88-15,-3-8-130 16,-2-5-127-16</inkml:trace>
  <inkml:trace contextRef="#ctx0" brushRef="#br0" timeOffset="32824.4272">31785 1255 604 0,'0'0'214'0,"0"0"-188"16,0 0 112-16,0 0-52 15,0 0-18-15,0 0-43 16,58-71-13-16,-19 59 0 15,6 0-5-15,0 3-1 16,1-4 1-16,-1 4 0 16,-4 1-3-16,-3 4-4 15,-7 3 0-15,-4 1-7 16,-8 0-65-16,-1 3-58 0,-7 7-147 16,-8-4-102-16</inkml:trace>
  <inkml:trace contextRef="#ctx0" brushRef="#br0" timeOffset="33074.5568">31755 1531 318 0,'0'0'346'15,"0"0"-343"-15,0 0 53 16,0 0 35-16,0 0 5 0,0 0-24 15,91 45-39-15,-34-45 0 16,3 0-5-16,1 0-9 16,-6-6-18-16,-5-4-1 15,-6-2-5-15,-8-4-43 16,-6 2-94-16,-8-9-157 16,-7 0-161-16</inkml:trace>
  <inkml:trace contextRef="#ctx0" brushRef="#br0" timeOffset="33449.8468">32419 1414 809 0,'0'0'16'0,"0"0"141"15,0 0-69-15,0 0-56 16,0 0 6-16,0 90 41 15,0-34-21-15,0-1-1 16,-4-5-23-16,-7-5-8 16,-1-4-10-16,3-6-9 15,-1-7-1-15,6-7-5 16,2-9 1-16,2-4-2 16,0-6 4-16,0-1-1 15,12-1-2-15,10 0 2 16,8 0 8-16,9-1-6 0,1-4-4 15,2 3-1-15,3-1 0 16,-2 1 1-16,-6 2-1 16,-4 0-2-16,-12 0 2 15,-6 0-18-15,-9 0-45 16,-6 0-106-16,0 0-141 16,-16-10-576-16</inkml:trace>
  <inkml:trace contextRef="#ctx0" brushRef="#br1" timeOffset="50087.4278">3593 4870 266 0,'0'0'54'16,"0"0"74"-16,0 0-65 15,0 0 21-15,0 0-19 16,0 0-18-16,0-74 24 15,0 61-23-15,0 5-17 0,0 1 9 16,0 2-7-16,0 3 16 16,0-1-2-16,0 2-1 15,0 1 0-15,0 0-17 16,0 0-24-16,0 0-5 16,0 14-17-16,0 14 7 15,0 11 10-15,0 9 1 16,3 6 1-16,6-1 3 15,-2 2 0-15,1-8 1 16,-2-1-5-16,4-8 0 16,-4-6-1-16,-1-3 0 15,-4-9-1-15,-1-1 0 16,0-5-1-16,0-3-10 0,0-4-124 16,-9-2-53-16,0-5-80 15</inkml:trace>
  <inkml:trace contextRef="#ctx0" brushRef="#br1" timeOffset="50659.8725">3575 4821 397 0,'0'0'16'16,"0"0"90"-16,0 0 6 15,0 0-32-15,0 0-13 16,0 0-37-16,-79-33-11 15,64 38-6-15,-6 16 1 16,-1 10-2-16,-5 4 10 0,6-1-5 16,0 1-3-16,2-6-6 0,5-4-3 15,5-5-1-15,2-6-4 16,7-3 2-16,0-6-4 16,0-2 1-16,0-1 1 15,0-2 0-15,0 0 1 16,10 0 5-16,7-10 10 15,2-12-8-15,5-8-2 16,0-4-3-16,0-5-1 16,7-4-2-16,-4 1 0 15,3 6 0-15,0 5 0 16,-8 11-2-16,0 7 0 0,-5 10 4 16,2 3 8-1,5 11-6-15,-3 17-6 0,6 5 4 16,-5 3-2-16,2 2 2 15,-6-2-2-15,0 1-2 16,-9-2-50-16,-6-4-138 16,-3-12-128-16</inkml:trace>
  <inkml:trace contextRef="#ctx0" brushRef="#br1" timeOffset="51738.9812">3839 4509 374 0,'0'0'5'16,"0"0"23"-16,-82-17 44 16,49 14 15-16,0 3-65 0,2 0 24 15,4 0 1-15,3 0 21 16,-1 0-3-16,0 0-36 15,-8 3-9-15,0 14-9 16,-3 5 3-16,-1 4 1 16,-2 4 2-16,2 3 1 15,7-1-3-15,6 2 3 16,3 1-6-16,2 2 2 16,4-2 4-16,0 3-8 15,3 2-1-15,5 2 12 16,5-1 5-16,2-2-16 15,0 0 18-15,0-3-16 0,0 0-1 16,6 5-2-16,3 1 4 16,0-2-1-16,4-3 10 15,-2 2-11-15,8-3 0 16,-2 3 0-16,5-1 1 16,2-1 0-16,0-1 2 15,6-2 10-15,-2-3-12 16,2-4 0-16,4-2-3 15,0-4 5-15,2-4 3 16,3-2-4-16,0-4-6 16,4-4-1-16,-1-2-2 15,-2-4 0-15,-1-1-1 16,-5 0 0-16,-1-3-1 0,-2-9 2 16,-1-5 0-16,0-2 1 15,3-4-3-15,-5-2 2 16,2-5-2-16,-3 1 0 15,-2-4-2-15,-2-1 1 16,-4-3 0-16,-3-4 2 16,-2-1-1-16,-5-2-1 15,-2-1-1-15,-1 1 1 16,-6 4-1-16,0 4 3 16,0 2-1-16,0 7 0 15,0 1-1-15,0-3 8 16,0 2 2-16,0-2 0 0,0-3-5 15,0 1 3-15,-6-2-4 16,-1 0-4-16,-1 4 0 16,-1 1 1-16,-1 3 1 15,-5 1-1-15,3 2-1 16,-3 1 0-16,3 1 0 16,-1 3 2-16,4-1-2 15,-2 4 2-15,1 0-3 16,4 7 1-16,-3 0-1 15,-4 1-1-15,-4 2-3 16,-2-1 3-16,-8 0-2 16,-3-1 1-16,-1 0 2 15,-5-2 0-15,3-1 0 0,5 0 0 16,1-1-2-16,5 7-1 16,2 3-34-16,-5 0-43 15,-2 20-139-15,0-8-177 16</inkml:trace>
  <inkml:trace contextRef="#ctx0" brushRef="#br1" timeOffset="53458.4175">1375 5171 588 0,'0'0'1'0,"0"0"59"16,0 0 21-16,0 0 2 15,0 0-31-15,-15-73-2 16,15 65-27-16,0-3 8 16,0 5-3-16,3-3-10 15,3-1 12-15,7 1-16 16,-2-2-6-16,-2 2-2 16,0 4-1-16,1 2-5 15,4 3-5-15,-1 5-4 16,-1 16 9-16,4 11-2 15,-7 5 0-15,-3 6 2 16,-6 5 8-16,0-4-5 0,-7 0-1 16,-14-6 0-1,3-6 5-15,-3-7-1 0,5-7 7 16,4-8 2-16,6-3 0 16,3-4-4-16,3-3-9 15,0 0 7-15,0 0-9 16,4-1-13-16,16-13-12 15,5 0-38-15,2 5 52 16,-2 6-27-16,-4 3 12 16,2 9 21-16,-4 15 5 15,2 5 0-15,-8 4 0 16,-5-2-1-16,-4-2 0 16,-4 0 2-16,0-1 1 15,-18-3 9-15,-10-1 22 0,-8-2 11 16,-6-6-2-16,-4-5-16 15,1-2-6-15,2-7 8 16,4-2-13-16,3 0-4 16,5 0-8-16,4-8-3 15,5-5 0-15,10 0-24 16,6-6-105-16,6-3-126 16,4-4-241-16</inkml:trace>
  <inkml:trace contextRef="#ctx0" brushRef="#br1" timeOffset="53786.4628">1752 5444 760 0,'0'0'4'0,"0"0"168"0,0 0-37 15,0 0-31-15,0 0-55 16,0 0-22-16,-19-32-27 15,19 29-9-15,0 0-47 16,0 1-97-16,0 0-86 16,0-5-139-16</inkml:trace>
  <inkml:trace contextRef="#ctx0" brushRef="#br1" timeOffset="54263.8997">1924 5193 838 0,'0'0'22'16,"0"0"-7"-16,0 0 67 15,-84 0-9-15,77 8-57 16,7 7-16-16,0 6-2 16,0 1-4-16,19 3 6 0,2 2 8 15,7-3-8-15,-2-1 8 16,2-1-6-16,-4 1-2 15,-2-1 4-15,-8 1-4 16,-4-4 0-16,-2-2 0 16,-5-3 1-16,-3-3 5 15,0-2-4-15,0-2 1 16,-11 2 9-16,-5-1 1 16,-6-5-3-16,-4 0-3 15,-1-3-5-15,-1 0-2 16,-5 0-1-16,-4-6-69 15,1-6-178-15,-1-10-210 0</inkml:trace>
  <inkml:trace contextRef="#ctx0" brushRef="#br1" timeOffset="54420.1475">1830 5237 264 0,'0'0'393'16,"0"0"-388"-16,0 0 36 15,82-72 40-15,-48 56-43 16,2 1-27-16,0 2-7 16,1 4-4-16,-6 1-4 15,-4 8-89-15,-12 0-210 16</inkml:trace>
  <inkml:trace contextRef="#ctx0" brushRef="#br1" timeOffset="54998.8458">2365 5099 789 0,'0'0'17'0,"0"0"6"15,0 0-21-15,0 92 56 16,0-37 39-16,-1 3-37 0,1-3-31 16,0-2 9-16,-2-4-21 15,2-7-8-15,-1-7-4 16,-2-9-1-16,0-9-3 16,0-7 1-16,0-3-1 15,3-7 2-15,0 0 6 16,0 0 4-16,-3-7 10 15,0-13 19-15,0-9-40 16,0-7 4-16,0-6 2 16,3-11 0-16,0-3-5 15,0-6 3-15,3 1-6 16,9 4 0-16,4 13 0 16,-2 11 0-16,-4 13 3 0,-1 13-3 15,-3 6 1-15,2 1-1 16,2 9-8-16,5 16 5 15,4 16 2-15,-2 7 2 16,4 2 5-16,-5-2 5 16,-1-3-11-16,-2-3 2 15,-4-6-3-15,-1-5 1 16,-5-4-2-16,0-8-2 16,-3-4-4-16,0-5 4 15,0-1-51-15,-11-3-63 16,-11-3-122-16,-6-3-163 15</inkml:trace>
  <inkml:trace contextRef="#ctx0" brushRef="#br1" timeOffset="55155.2269">2312 5441 777 0,'0'0'11'0,"0"0"64"15,0 0 57-15,0 0-28 16,0 0-55-16,0 0-49 15,55-29 39-15,-8 12-39 16,3 0-7-16,2-2-155 16,-7-6-122-16</inkml:trace>
  <inkml:trace contextRef="#ctx0" brushRef="#br1" timeOffset="56288.986">3617 3816 563 0,'0'0'2'16,"0"0"53"-1,0 0 20-15,0 0 36 0,0 0-46 16,0 0 5-16,0 0-22 15,-39-60 17-15,39 60-36 16,0 0-29-16,0 3-4 16,0 26-6-16,0 15 10 15,6 23 18-15,6 15 4 16,0 12-3-16,0 8-10 16,1-2 14-16,1-6-19 15,-4-7 1-15,-1-12-1 16,-6-12-4-16,0-13-1 15,0-5 1-15,0-9 0 0,6-11-90 16,1-25-196 0,1-17-430-16</inkml:trace>
  <inkml:trace contextRef="#ctx0" brushRef="#br1" timeOffset="58207.728">3590 3817 357 0,'0'0'18'0,"0"0"72"0,0 0 37 16,0 0-48-16,0 0-28 15,0 0 0-15,-6-29-30 16,6 25 10-16,0 4 0 15,0 0 1-15,0 0-22 16,0 0-10-16,0 0 0 16,12 0 0-16,15 0 0 31,16 1 2-31,21 2 0 16,14-3 1-16,23 0-1 0,11 0-1 0,16 0-1 15,8-3 2-15,7-3-1 16,3-2-1-16,-2 1-4 15,-10 0 4-15,-12-1-2 16,-16-2 2-16,-21 1 1 16,-16-1-1-16,-17 0 1 15,-16 1 2-15,-11 0-1 16,-7 1 2-16,-9 3-2 16,-3-2 0-16,-3 5 2 15,-3-1 1-15,3 3 2 16,-3-1 0-16,4-1-2 15,-1 1-4-15,0 0-1 0,0-1 1 16,2 1-1-16,-4 1 0 16,1 0 1-16,-1 0 0 15,-1 0 1-15,0 0 6 16,0 0-1-16,0 0-4 16,0 5 2-16,0 11 3 15,0 6 10-15,2 8-6 16,4 2 1-16,1 6 0 15,-1 6 1-15,3 7-4 16,-3 5-4-16,3 5 9 16,-6 0-2-16,3-2-3 15,-6-6-5-15,3-7 2 0,-3-5-5 16,0-7-2-16,0-4 4 16,0-9-3-16,0-6 0 15,0-3-1-15,0-6 1 16,0-1-1-16,0-2 0 15,0 0 0-15,0-1 0 16,-3 2 0-16,-6 1 0 16,-6 5 3-16,-3 0-3 15,-3 1 0-15,-10 2-1 16,-5 0-5-16,-10 4-4 16,-6 1-16-16,4-3 15 15,-1 0 11-15,10-1 3 16,9-2-3-16,8-1 0 0,8-2 0 15,8-1-1-15,2-2 0 16,4 2-1-16,0 1-3 16,0 1-6-16,19-2 11 15,8 1 5-15,6-6-5 16,9-3 9-16,4 0-4 16,3 0-2-16,-1 0-3 15,1 0 3-15,-7 0-3 16,-3 0 2-16,-5 0-2 15,-7 0 1-15,-5 0-1 16,-4 0 0-16,-9 0 0 16,-3 2-1-16,-6 4-4 0,0 2-5 15,0 1 1-15,0 8 9 16,0 0 2-16,-9-1-2 16,-7 3 0-16,-7-1 0 15,-2-1 2-15,-11 2-4 16,-4-1 2-16,-5 1-7 15,-7 1 0-15,-3 2-2 16,4-3-3-16,2 0 9 16,10-2 3-16,6-3 0 15,8-3-1-15,4-2 1 16,12 1 0-16,3-6-1 16,6-1-2-16,0 0-5 15,0 4 5-15,9 0 0 0,6 0 3 16,6 2 2-16,7-1 1 15,2-3-1-15,3-1 5 16,6-2-6-16,-1-2 1 16,4 0-1-16,-3 0-1 15,-2 0 3-15,-7-2-1 16,-6-1 0-16,-8 2 5 16,-5 1-1-16,-8 0 6 15,0 0-5-15,-3 0 0 16,0 0 1-16,0 0-8 15,0 7 2-15,0 14 5 16,0 8 7-16,0 7-1 0,0 9-2 16,0 5 2-1,0 4 9-15,4 4-2 0,-4 3-7 16,6 0 7-16,-3 3 1 16,0-2-1-16,0-3 11 15,0 2-14-15,0-5 9 16,0 2-5-16,0-1-5 15,1-4-3-15,-1-11-2 16,-1-11-9-16,1-11 5 16,0-10-4-16,-3-5-2 15,0-5 3-15,3 0-4 16,-3 0-5-16,0 0-105 16,0-8-191-16,-11-23-492 0</inkml:trace>
  <inkml:trace contextRef="#ctx0" brushRef="#br1" timeOffset="59646.9645">3754 5753 466 0,'0'0'46'0,"0"0"-40"15,0 0 50-15,0 0 45 16,0 0-30-16,0 0-28 16,0 0 16-16,0 0 12 15,0 0-24-15,0 0-17 16,0 0 0-16,0 0 4 15,0 0-15-15,0 0-1 16,0 0-8-16,0 0-3 16,0 9-7-16,0 6-9 15,0 9 9-15,0 13 2 16,0 5 0-16,0 3 3 16,0 3-2-16,3-4-1 0,3-2-1 15,-3-2 0-15,0-7-1 16,0 3 0-16,0-5 2 15,-3-1-2-15,0-2-1 16,0-7 1-16,0-3-1 16,3-7 2-16,-3-1-1 15,0-3 0-15,4-5-2 16,1-1-18-16,1-1-13 16,3 3 32-16,7-3 1 15,8 0 0-15,3 0 2 16,7 0-1-16,5-6-1 15,3-1 0-15,2 0 0 0,-2-1 4 16,0 1-4-16,3-1 3 16,-2-1-3-16,5 3 3 15,1 0-2-15,2-2-1 16,1 1 1-16,0 0 0 16,-1-3-2-16,-5 1 1 15,-7 2 0-15,0 1 3 16,1-1 0-16,-3 1 4 15,5-2 4-15,-2 2-4 16,-1-3-5-16,0 2-2 16,1 0 0-16,-4 2 4 15,-5-1-3-15,-4 1 1 16,-3 1 4-16,0 0 3 0,-5-2 9 16,2 2-6-16,-3-1 3 15,4 0-2-15,2 0-5 16,-1 1-3-16,-1 1-4 15,-3 0 0-15,1 1 3 16,-4 0-3-16,-2-1 1 16,2 2 3-16,-4-1 2 15,1-1 0-15,1 0-2 16,-1 2-2-16,-1-1 0 16,3 2-2-16,-3-2 2 15,0 2-2-15,1 0 2 16,-2 0-2-16,-5 0 1 0,1 0-1 15,-4 0 0 1,0 0 1-16,3 0 0 0,-3 0 1 16,0 0-1-16,-3 0 0 15,3 0 6-15,-3-3 2 16,0 3 6-16,0 0 5 16,0 0-7-16,0 0-2 15,0 0-11-15,0 0-1 16,0 0-1-16,0 0-1 15,0 0-35-15,0 0-84 16,0-2-69-16,3-13-204 16</inkml:trace>
  <inkml:trace contextRef="#ctx0" brushRef="#br1" timeOffset="64088.3932">5374 3779 301 0,'0'0'5'15,"0"0"35"-15,0 0 3 16,0 0 40-16,0 0-28 15,0 0 1-15,-24-15-1 16,24 15-5-16,0 0-19 16,0 0-18-16,0 0-11 0,0 0-2 15,0 0 0-15,0 0 0 16,-3 0 5-16,3 0 8 16,0 0 14-16,0 0 6 15,0 0-9-15,0 0-5 16,0 0-17-16,0-1-2 15,3-3 0-15,18-1 18 16,4-3-11-16,8 1-3 16,6 0-4-16,7 2 3 15,8 0-3-15,14 1 1 0,7-1-1 16,10 0-1 0,9-1 0-16,16 0 1 0,8 1-2 15,6 2 2-15,4 2 0 16,-4 1 2-16,0 0 0 15,0 0-1-15,-5 0 1 16,-1 0-2-16,-5 0-1 16,-4 0-1-16,-6 0 2 15,3 1-1-15,-6 1 0 16,-5 0 2-16,-11 2-2 16,-11-4 1-16,-9 3 0 15,-9-3 4-15,-7 0-4 16,1 0 2-16,-4 0-2 15,-2 0 0-15,-7-3 2 16,-3 0-2-16,-5 1 1 0,-4 1-1 16,-6-1 0-16,0-1 0 15,-6 2 0-15,1-1 1 16,-4 2 3-16,-1-1 4 16,-5 0 6-16,0 0 8 15,1 1 6-15,-4 0-10 16,0 0 7-16,0 0-4 15,0 0-6-15,0 0-4 16,0 0-3-16,0 0-4 16,0 0 4-16,0 0-6 15,0 0 0-15,0 0 1 16,0 0 3-16,0 0-4 0,0 0-1 16,0 0 3-16,0 0-1 15,0 0 3-15,0 0-2 16,0 0 5-16,0 0 4 15,0 0-8-15,0 0 0 16,0 0 2-16,0 0-3 16,0 0-2-16,0 0 0 15,0 0-1-15,0 0 2 16,0 0-2-16,0 0 1 16,0 0 3-16,0 0 3 15,0 0 0-15,0 0-3 16,0 0 3-16,0 0 1 15,0 0 1-15,0 0-3 0,0 0 6 16,0 0-6-16,0 0-4 16,0 0-1-16,0 0-1 15,0 0-1-15,0 6-6 16,0 13 6-16,0 11 0 16,0 4 1-16,0 8-1 15,3 6 2-15,3 0-1 31,-3 1 4-31,3 2-2 16,-3-2 2-16,4-1 1 16,-1 2 9-16,-1-4-9 15,-2-3 2-15,6-5-5 16,-6-5-3-16,4-8 3 0,-4-6-3 16,0-8 1-16,0-2-1 15,-3-7 4-15,3 0-4 16,-3 0 2-16,0-1-2 15,0 3 0-15,0-4 0 16,0 1 0-16,0 1-1 16,0-1 1-16,0 1 0 15,0-1 0-15,0 2-2 16,0 4 2-16,0 0-1 16,-19 6-1-16,-4 4-5 15,-12 2-7-15,-4-2-12 16,-3 2 22-16,-7-4 0 15,-3-1 2-15,4 2 0 0,-1-1 2 16,10 1-1-16,9-2 1 16,8 0 0-16,5-2-4 15,7-1 4-15,1-3-1 16,6-2-1-16,0-2-1 16,3 2-2-16,0-2-5 15,0 3 4-15,0 2 0 16,6 2-3-16,7-2 9 15,10-2-4-15,5-2 2 16,12-2 2-16,2-1 11 16,3-2-9-16,4 0 0 15,-4 0 1-15,1 0-3 0,-7 0 1 16,1 2 1-16,-9-2-2 16,-11 1 0-16,-10 1-2 15,-7 0-1-15,-3-1-4 16,0 4-9-16,0 4 9 15,-16 5 7-15,-8 4 11 16,-10 3-9-16,-2 1-1 16,-9 0 3-16,-7 4-4 15,-5 4 0-15,-7 1 0 16,3 0-2-16,-2 1 0 16,5 0 2-16,6-4 0 15,10-3-1-15,6-5 1 16,14-4 0-16,7-7 0 0,6 2 0 15,3-5-3-15,6 2-2 16,0-2-4-16,3 4-1 16,15 0 6-16,3 0 4 15,9-4 2-15,1-2 2 16,9 0-2-16,-1-4 5 16,3 0-4-16,1 0 1 15,-1 0-1-15,0 0-3 16,-2 0 4-16,-3 0-2 15,-7 0-1-15,-6 3 1 16,-12-1 6-16,-3-2 3 16,-5 3-8-16,-1 3-3 15,-3 4 0-15,0 5 7 16,3 7 5-16,-3 5-5 0,0 6 2 16,0 8-2-16,0 3 0 15,0 2 2-15,0 2 1 16,0 1-5-16,0-3 2 15,0 0-2-15,0-6 0 16,-3-1-2-16,0-2-1 16,-1-2 0-16,1-5-2 15,0-6 2-15,0-2-2 16,3-8 0-16,0-4 0 16,-3-3 2-16,3-1 0 15,-3-2-2-15,3-1 2 16,-3 4-3-16,-3-5 2 15,-3 6 1-15,0-2-2 0,-6-3 0 16,-6 2 2-16,-1-2-1 16,-8-3-1-16,-1 0 2 15,-5 0-2-15,-3 0-2 16,-4 2-2-16,-2-2 2 16,-1 4-3-16,-2-4-1 15,-1 1-2-15,0 1 3 16,1 1-3-16,-1 2 4 15,-2-1 3-15,2 0 0 16,3 0 1-16,1 1 0 0,-1-1 0 16,4-1 2-1,-3 1-2-15,2 1 0 0,-2-2-6 16,-1 5-7-16,4-2 7 16,-7 3-1-16,4 1 7 15,-1-4-5-15,1 3 5 16,2-1-1-16,7-1 1 15,0-2-1-15,2 2-5 16,1-4 6-16,0 4-4 16,0-3-1-16,-2 2 2 15,2-3-1-15,0-2-5 16,-1 1 4-16,1-2 5 16,3 3 1-16,-3-3-1 15,2 2 0-15,1-2 0 16,0 0 0-16,2 0 0 0,1 0 3 15,-1 0-2-15,1 0 1 16,3 0-2-16,-3 0 2 16,3-2-1-16,-1-1-2 15,-2 3 2-15,2 0-1 16,-2 0 0-16,3 0 1 16,0 0-1-16,2 3 0 15,5 1-1-15,1-1 2 16,4 1-1-16,-3-1 2 15,0-3-2-15,2 3 3 16,-1-3 1-16,-2 2-1 16,-2 1-2-16,-3 0 0 0,-1-1-1 15,4 0 0-15,-3 0 0 16,2 1 0-16,-1-3 1 16,1 4 3-16,1-1 1 15,0-3 4-15,2 5-1 16,-1-2 0-16,-2-2 2 15,4 4-2-15,0-1-2 16,0-3-2-16,2 5-1 16,-1-3 1-16,1 0-3 15,-2 5-1-15,-9 1 0 16,-4 8 0-16,-16 0-5 16,-11-1-46-16,-12-13-245 15</inkml:trace>
  <inkml:trace contextRef="#ctx0" brushRef="#br1" timeOffset="65605.384">5305 6251 333 0,'0'0'4'15,"0"0"31"-15,0 0 35 0,0 0-29 16,0 0-39-16,0 0 6 15,0 0-6-15,-31-60 8 16,28 51 1-16,0 5 25 16,-1-3 13-16,-1 7-27 15,2 0 29-15,0 0-22 16,3 0-9-16,0 0-3 16,0 0 0-16,-3 0 4 15,3 0 4-15,-6-2 0 16,3 1 6-16,-4-1-15 15,1 1-3-15,-2-2 8 16,-1 3 9-16,-1-1-18 16,4 1 7-16,-3-4-5 15,0 1-3-15,-3 1 2 0,3-1-4 16,0 2-5-16,-1-2 0 16,-1-2-3-16,5 0 1 15,-1-1 2-15,4 4 11 16,3 0 19-16,0 2-34 15,0 0-13-15,0 0 11 16,10 0 2-16,10 0 7 16,5 0-1-16,8 0-6 15,7 0 8-15,5 0-1 16,7 0-1-16,6 0-3 16,8 0-3-16,10-9-58 0,6-12-234 15,-3-12-458 1</inkml:trace>
  <inkml:trace contextRef="#ctx0" brushRef="#br1" timeOffset="254999.6464">6063 4550 383 0,'0'0'47'16,"0"0"11"-16,0 0 58 16,0 0-13-16,0 0-21 0,0 0-23 15,0 0-7 1,3-17 0-16,-3 17-13 0,0 0-5 15,0 0 6-15,0 0 8 16,0 0-10-16,0 0-16 16,0 0-10-16,0 0-12 15,-6 10 2-15,-9 14 0 16,-3 9 4-16,-4 9-5 16,-2 7-1-16,0 2 1 15,-1 0 0-15,8-3-1 16,1-9 1-16,4-8-1 15,6-6 1-15,3-11-1 0,0-2 0 16,3-5-2-16,0-3 1 16,0-2-1-16,0 1 0 15,0-2 1-15,0-1-1 16,0 0-4-16,0 0 4 16,9 0 1-16,9 0 1 15,6 0 1-15,9-5 7 16,5-5 0-16,1-1-8 15,6-3-1-15,4 0-4 16,3 2 4-16,-2-1 1 16,-6 4 0-16,-5 0 0 15,-6 4-1-15,-5 2 0 16,-10 1-7-16,-6 2-27 16,-6 0-7-16,-1 0-21 15,-4 0-18-15,-1 0-20 0,0 9-26 16,0 1-24-16,-15-2-134 15</inkml:trace>
  <inkml:trace contextRef="#ctx0" brushRef="#br1" timeOffset="255390.6123">6185 4858 493 0,'0'0'25'16,"0"0"54"-16,0 0 99 16,0 0-53-16,0 0-36 15,0 0-18-15,-13-44 1 16,13 44-34-16,-3 0-19 15,3 0-11-15,0 0-8 16,0 10 0-16,0 10 0 16,0 10 17-16,10 5 5 15,2 5 5-15,-1-1-5 16,2-1-10-16,-4 0 3 16,-1-1-10-16,-4-3-3 0,-1-3-1 15,-3-3 1-15,0-6-2 16,0-5-2-16,0-4-89 15,0-9-106-15,0-4-235 16</inkml:trace>
  <inkml:trace contextRef="#ctx0" brushRef="#br1" timeOffset="269306.9927">8869 4600 201 0,'0'0'68'0,"0"0"48"0,0 0-35 15,0 0-15-15,0 0 11 16,0 0 7-16,0 0-2 15,-3-4-4-15,-2 4-22 32,2 0-30-32,0 0-3 15,3 0 16-15,-3 0 5 16,3-3-14-16,0 3-4 16,0 0-8-16,0 0-6 15,0 0-7-15,-4 0-1 16,4 0-1-16,0 0 4 15,0 0 4-15,0 0 16 16,0 0 16-16,0 0-7 16,0 0-10-16,0 0-6 0,0 0-8 15,0 0-10-15,0 0-2 16,0 0-4-16,0-3 4 16,7-3 1-16,4 1-1 15,1-4 3-15,1-1-1 16,-1 0-2-16,0 1 3 15,-3-3-1-15,-3 3 3 16,-3 0-2-16,-3-1 0 16,3-3 0-16,-3 0 1 15,0 2-1-15,0 0-2 16,0 3 0-16,0 0 1 16,0 3 0-16,0 2 3 0,0 2-4 15,0 1 1-15,0 0-2 16,0 0-8-16,0 13-3 15,0 13 7-15,0 8 4 16,7 6 2-16,2 1 1 16,-1 4-2-16,1 3 5 15,1 1-6-15,-1 1 0 16,0-3 1-16,0-5-1 16,-3-5 1-16,-3-4 0 15,0-7-1-15,0-6 0 16,-3-7 0-16,0-5 0 15,0-3 0-15,0-4-2 16,0-1-1-16,0 0-28 0,0 0-13 16,-12 0-38-16,-3-3 2 15,0-2 5-15,-4-1-13 16,-2 3 27-16,0 3 5 16,-6 0 18-16,2 0 17 15,1 0 18-15,3 3 3 16,6 3 4-16,3-1 13 15,5-2 13-15,4 1-4 16,3-1-3-16,0 1-7 16,0 1-4-16,0-1 6 15,0 2 9-15,0-2 9 16,13-3 8-16,7-1 2 0,8 0-1 16,9 0-2-16,8-8-11 15,4-4-7-15,-1-2-9 16,-8 0-3-16,-7 4-9 15,-12 4 0-15,-5 2-4 16,-8 1 0-16,-5 1-4 16,-3 2-27-16,0 0-24 15,0 0-61-15,0 0-107 16,0 0-77-16</inkml:trace>
  <inkml:trace contextRef="#ctx0" brushRef="#br1" timeOffset="270182.6903">9255 4749 469 0,'0'0'46'0,"0"0"68"16,0 0 48-16,0 0-87 16,0 0-34-16,0 0-8 15,-3 5-13-15,3-5-2 16,0 1-4-16,0-1-4 16,12 2 23-16,15-2 27 15,4 0-26-15,5-3-9 16,0-9-8-16,1 2-4 15,-4-4-11-15,-5 4 2 16,-8 2-3-16,-4 1 0 0,-10 2 0 16,0-4 4-16,-6 5 0 15,0-6 8-15,0 0-4 16,-3-3-5-16,-9-1-3 16,-1-3-1-16,-1-2 1 15,1-3 0-15,4-5 3 16,3 4-4-16,6 0 2 15,0 4 1-15,0 4-3 16,6 3-2-16,7 7-1 16,2 5 3-16,6 0-8 0,-3 7 2 15,3 15-1 1,1 3 7-16,-10 3 1 0,0 4-1 16,-6 1 3-16,-3 2 0 15,-3 2-3-15,0-2 2 16,0-1-2-16,0-5 0 15,-6-9 1-15,6-7-1 16,0-4 1-16,0-7-1 16,0-2 2-16,0 2 2 15,6-2 0-15,19 0 7 16,8-4 2-16,9-9 1 16,7-2 0-16,-4-4-7 15,-2 3-4-15,-4 1-1 16,-3 4 0-16,-8 0-2 15,-7 6 0-15,-3 3-1 0,-5 0-4 16,-2 2 0-16,-5 0-47 16,4 0-72-16,-4 12-32 15,0 0-153-15</inkml:trace>
  <inkml:trace contextRef="#ctx0" brushRef="#br1" timeOffset="271401.6716">8053 4071 681 0,'0'0'23'16,"0"0"4"-16,0 0 120 15,0 0-51-15,0 0-9 16,0 0-15-16,-48-40-12 15,45 37-5-15,3 0 4 16,0 1-32-16,0 2-2 16,0 0-8-16,0 0-13 15,0 0-4-15,0 0-6 16,9 5-6-16,21 12 12 16,9 0 1-16,7-1-1 15,2-2 1-15,-2-1-2 16,-3-1 1-16,-3-5 0 0,-4-2 1 15,-9-2-1-15,-3-3 0 16,-6 0 1-16,-3 0-1 16,-2-12 6-16,1-3 2 15,-4-5-4-15,-1 0 2 16,0-3-4-16,-6 1 1 16,1-2-1-16,-4 0 0 15,0 2-2-15,0 0 0 16,0 0-2-16,0 2-7 15,0 0-26-15,3 0-53 16,17 1-57-16,8 3-67 16,5 5-150-16</inkml:trace>
  <inkml:trace contextRef="#ctx0" brushRef="#br1" timeOffset="271808.0763">9355 3756 879 0,'0'0'112'16,"0"0"-108"-16,0 0 129 15,0 0-37-15,0 0-48 16,0 0-48-16,-12 12-10 16,12 20 9-16,9 9 1 15,0-2 10-15,-2-1-2 16,1-3 4-16,-5-4-7 15,0-6-4-15,0-4 1 16,-3-6-2-16,3-3 0 16,-3-7 0-16,0-2-45 15,0-1-88-15,0-2-83 0,-6 0-171 16</inkml:trace>
  <inkml:trace contextRef="#ctx0" brushRef="#br1" timeOffset="272105.5867">9106 3821 746 0,'0'0'125'0,"0"0"-110"0,0 0 125 15,0 0-57 1,0 0-20-16,0 0-39 0,-30-14-21 15,45 7 14-15,12-2-9 16,13-2-4-16,8-3 4 16,4 0 0-16,6 1-2 15,-1 1 1-15,-6 2-7 16,-8 3-2-16,-12 4 0 16,-7 3-32-16,-12 0-41 15,-6 0-51-15,-3 10-17 16,-3 3-61-16,0 2-58 15</inkml:trace>
  <inkml:trace contextRef="#ctx0" brushRef="#br1" timeOffset="272387.1535">9197 4151 416 0,'0'0'194'16,"0"0"-142"-16,0 0 123 16,0 0-97-16,0 0-37 15,0 0-13-15,31-2 14 0,-7-4-10 16,9 0 0 0,-2-1-3-16,2-2-5 15,0 2-5-15,-5 0-17 0,-1 0-2 16,-5-1-6-16,4-3-80 15,1-3-88-15,1-8-230 16</inkml:trace>
  <inkml:trace contextRef="#ctx0" brushRef="#br1" timeOffset="272918.7252">9962 3953 880 0,'0'0'14'16,"0"0"41"-16,0 0 126 15,0 0-74-15,0 0-42 16,0 0-49-16,-15-22-16 16,15 44-3-16,0 12 3 0,0 7 22 15,0-1-4 1,0-1 0-16,0-3-4 0,0-8-6 15,0-7 0-15,0-6-2 16,0-4-2-16,0-3 0 16,0-4-1-16,6-2 0 15,3-2 3-15,6 0-2 16,3 0 3-16,6-2-1 16,4-7-2-16,-1 0-3 15,1-1 0-15,-1 0 0 16,-1 1-1-16,-1 3 0 15,-1 0 0-15,-5 2-3 0,-4 4-22 16,3 0-50-16,0 0-89 16,-2 0-113-16,-2 0-223 15</inkml:trace>
  <inkml:trace contextRef="#ctx0" brushRef="#br1" timeOffset="274247.0586">9492 4141 197 0,'0'0'8'0,"0"0"67"0,0 0 19 16,0 0-19-16,0 0-39 15,0 0 8-15,-22 8 20 16,19-8-2-16,0 0-11 16,-6 0-26-16,3 0-17 15,-3 0 6-15,-3 0 5 16,-2 0-2-16,4 2 20 16,-3 0 14-16,1-1-23 15,1 1 3-15,1-1-5 16,4-1 1-16,-3 0-14 0,-1 0 5 15,4 0 6 1,1 0-8-16,-1 0-2 0,0 0-1 16,-1 0 16-16,4 0-12 15,0 0 4-15,0 0-2 16,0 0 3-16,3 0-1 16,0-1-5-16,0-1-16 15,6-2 0-15,13-3 3 16,14 1 0-16,3-4 0 15,10 0 2-15,5-5-3 16,1-2 7-16,0 2-3 16,-4-3-3-16,-8 5-2 15,-7 5 1-15,-15 2-2 16,-8 1 0-16,-2 2 0 0,-5 2-3 16,-3 1-3-16,3 0-35 15,3 0-81-15,7 0-19 16,-4 0-98-16,2 1-198 15</inkml:trace>
  <inkml:trace contextRef="#ctx0" brushRef="#br1" timeOffset="275403.8677">14000 3609 826 0,'0'0'28'15,"0"0"7"-15,0 0 94 16,0 0-15-16,0 0-56 16,0 0-38-16,0 0-20 15,-26 0-10-15,29 39 10 16,8 6 32-16,-2 7-2 0,0-4 3 16,-5-3-11-16,2-5-7 15,-5-6-10-15,1-5-2 16,-1-3-1-16,-1-4-2 15,0-3 0-15,0-6-2 16,0-2-49-16,0-4-67 16,0-7-94-16,-1 0-167 15</inkml:trace>
  <inkml:trace contextRef="#ctx0" brushRef="#br1" timeOffset="275763.4983">13760 3700 648 0,'0'0'19'16,"0"0"41"-16,0 0 77 15,0 0-59-15,0 0-47 16,0 0-12-16,-19-8-1 16,19 8-2-16,0-2 1 15,5-7 6-15,19-1-2 0,9-6 5 16,8 2-10-16,8 1-5 16,10 0-5-16,-5 3-4 15,4 4 0-15,-8 2-2 16,-8 4-4-16,-6 0-16 15,-10 0-75-15,-10 6-85 16,-7 2-103-16</inkml:trace>
  <inkml:trace contextRef="#ctx0" brushRef="#br1" timeOffset="276178.8834">13733 4157 657 0,'0'0'23'0,"0"0"29"15,0 0 97-15,0 0-72 16,0 0-56-16,0 0-14 16,-3 0 5-16,26 0 17 0,13 0 17 15,9-1-14 1,4-9 1-16,6 1-11 0,7 1-6 16,-4-4-6-16,0 2 0 15,-5 3 4-15,-8 2-5 16,-6 2-2-16,-13 3-6 15,-10 0-1-15,-7 0-5 0,-5 0-3 16,4 0-20-16,-2 0-47 16,3 4-52-16,0-2-133 0,-2-2-45 15</inkml:trace>
  <inkml:trace contextRef="#ctx0" brushRef="#br1" timeOffset="276585.1851">14527 3920 974 0,'0'0'3'16,"0"0"104"-16,0 0 34 15,0 0-85-15,0 0-56 16,0 0 7-16,-8 84 15 15,8-36 11-15,0 3-1 0,-3-1-4 16,0-6-18-16,0-3-1 16,3-9-2-16,0-10-5 15,0-6 1-15,0-8-1 16,0-2 0-16,0-5 0 16,3-1 4-16,3 0-4 15,7 0 5-15,7 0-4 16,5-7 0-16,8-3-2 15,0 0-1-15,2-2 0 16,2 2 0-16,1 2 0 16,-8-3 0-16,-1 3 0 15,-6 2-13-15,-7-1-35 16,-2 0-75-16,-8 1-113 0,-6-5-199 16</inkml:trace>
  <inkml:trace contextRef="#ctx0" brushRef="#br1" timeOffset="277179.3294">14107 4037 392 0,'0'0'34'0,"0"0"108"16,0 0-39-16,0 0-32 15,0 0-8-15,0 0 11 16,-6-23 6-16,6 22-13 16,-4 0 6-16,1-1-29 15,-3 1-16-15,0 0-3 16,-2-1-7-16,2 2-4 16,5 0-6-16,-1 0 2 15,2 0-3-15,0 0-5 16,0 0-2-16,0 2-5 15,0 11-7-15,0 5 12 0,2 5 0 16,6-1 0-16,2-1-26 16,2-3-117-16,-5-9-192 15</inkml:trace>
  <inkml:trace contextRef="#ctx0" brushRef="#br1" timeOffset="277960.5749">15680 3785 834 0,'0'0'2'16,"0"0"154"-16,0 0-35 15,0 0-64-15,0 0-38 16,0 0-11-16,0 0-3 16,-8 12-1-16,35-12 11 15,10 0 28-15,7 0-8 16,1-9-18-16,1 2-8 15,-1 0-4-15,1 0-3 16,-5 2 0-16,-5 2-2 16,-9 0-1-16,-8 3-1 0,-10 0-40 15,-5 0-57 1,-2 0-73-16,-2 7-101 0,-2 6-30 16</inkml:trace>
  <inkml:trace contextRef="#ctx0" brushRef="#br1" timeOffset="278250.354">15689 4000 716 0,'0'0'8'16,"0"0"70"-16,0 0 41 15,0 0-65-15,0 0-38 0,0 0 1 16,-6 12 26-1,31-12 42-15,3 0-36 0,10 0-6 16,6-3-2 0,6-8 0-16,1-3-18 15,5 1-13-15,-4 0 4 16,0 5-6-16,-10 1-6 16,-11 5-1-16,-10 0-1 15,-11 2-6-15,-5 0-57 16,-5 6-65-16,0 7-13 15,-12-4-238-15</inkml:trace>
  <inkml:trace contextRef="#ctx0" brushRef="#br1" timeOffset="283796.7857">16975 3646 192 0,'0'0'381'0,"0"0"-362"15,0 0 141-15,0 0-60 16,0 0-41-16,0 0-22 15,0 0-5-15,-10-48 7 16,10 38 13-16,0 0 5 16,4 0-15-16,4 2-20 15,-2-1 1-15,6 3-5 0,0-2-12 16,5 2-6-16,6 2 0 16,-2 4-2-16,6 0-2 15,-4 7-4-15,3 10 3 16,-7 5-1-16,-2 3 4 15,-8 5 1-15,-9 2 2 16,0-2-1-16,-12 0 3 16,-12-5-3-16,2-6 1 15,2-4 7-15,4-9-5 16,7-3 3-16,2-3-2 16,7 0 3-16,0 0 4 15,0 0-11-15,16-12-9 0,10-1-16 16,6 4 9-16,1 9 7 15,0 0 1-15,-2 10-2 16,-1 11 4-16,-8 4 2 16,-4 0 2-16,-9 0 1 15,-9 0 1-15,0-1 0 16,-13 1 1-16,-16-4 3 16,-5 0 0-16,-5-1 11 15,-1-4-2-15,0-3-2 16,1-8 1-16,7-4-8 15,6-1 1-15,6-1-5 16,7-12-14-16,7-1-55 0,6-1-77 16,0-3-164-16,6-6-385 15</inkml:trace>
  <inkml:trace contextRef="#ctx0" brushRef="#br1" timeOffset="284062.4055">17573 3750 826 0,'0'0'37'0,"0"0"81"0,0 0 17 15,0 0-67-15,0 0-33 16,0 0-32-16,8-20-3 16,-8 20 0-16,1 0-42 15,-1 0-83-15,0 0-120 16,0 0-214-16</inkml:trace>
  <inkml:trace contextRef="#ctx0" brushRef="#br1" timeOffset="284578.1932">17914 3599 913 0,'0'0'15'0,"0"0"100"15,0 0 14-15,0 0-45 0,-82-7-49 16,73 14-30-16,6 8 0 15,-2 2-3-15,5 4 2 16,0-1 0-16,8 8-4 16,11-3 3-16,5 5 0 15,-3-1 1-15,3 1-4 16,-2-2 0-16,-6-3 1 16,1-3-1-16,-8-2 1 15,-5-5-1-15,-2-2 3 16,-2-5-1-16,0 0 4 15,0-5-3-15,0 2 2 16,-3-3 0-16,-9-1 0 16,-8 2-2-16,-3-3-3 0,-9 0-6 15,-7 0-54-15,-4 0-59 16,-3 0-97-16,4-9-146 16</inkml:trace>
  <inkml:trace contextRef="#ctx0" brushRef="#br1" timeOffset="284797.0512">17866 3587 785 0,'0'0'26'0,"0"0"63"0,0 0 79 15,0 0-66 1,106-53-30-16,-77 44-27 0,3 1-11 15,1-3-17-15,-8 5-15 16,-4 1-2-16,-6 1-35 16,-8 1-126-16,-7-5-179 15</inkml:trace>
  <inkml:trace contextRef="#ctx0" brushRef="#br1" timeOffset="285547.6926">18914 3648 780 0,'0'0'20'0,"0"0"7"16,0 0 121-16,0 0-32 16,0 0-45-16,0 0-28 15,0 0-29-15,-26-30-14 16,39 50-7-16,9 8 7 16,10 5 8-16,3 2 0 0,3-2 4 15,4-3 1 1,-7-3-8-16,-2-2-1 0,0-5-3 15,-15-2-1-15,0-2-2 16,-6-5-25-16,-8-2-54 16,2-6-38-16,-3-1-52 15,-2-2-100-15,-1 0-54 16</inkml:trace>
  <inkml:trace contextRef="#ctx0" brushRef="#br1" timeOffset="285813.5608">19266 3670 515 0,'0'0'16'0,"0"0"147"16,0 0-13-16,0 0-32 15,0 0-50-15,0 0-34 16,-28 2-20-16,9 27-5 16,-5 4 22-16,3-1-6 15,-2 0-5-15,3 0 0 16,2-4-10-16,1-1-8 15,8-3-2-15,2-5 0 16,3-1 0-16,4-3-15 16,0-5-62-16,0 0-35 15,0-4-50-15,0-6-86 0,0 0-136 16</inkml:trace>
  <inkml:trace contextRef="#ctx0" brushRef="#br1" timeOffset="286063.6195">18931 3841 740 0,'0'0'1'0,"0"0"55"16,0 0 87-16,0 0-76 16,0 0-45-16,0 0-17 15,62-14 3-15,-20 8 2 16,6 2 0-16,-6-2-3 0,0 0-2 15,-2-1 0 1,-8 0-2-16,-3 1-2 0,-8 2-2 16,-3 3-19-16,-11 1-75 15,-2 0-133-15,-5 0-63 16</inkml:trace>
  <inkml:trace contextRef="#ctx0" brushRef="#br1" timeOffset="286626.1482">19902 3529 824 0,'0'0'20'0,"0"0"1"16,0 0 121-16,0 0-36 15,0 0-46-15,0 0-41 16,0-27-19-16,0 38-3 15,-14 13 3-15,-1 7 17 0,-2 5-3 16,0 2 0-16,1 2-7 16,4-1-2-16,-2-4-4 15,7-8 0-15,2-10 2 16,4-3-1-16,1-7-1 16,0-4 0-16,0 0 1 15,0-2 0-15,6 1 1 16,4-2 0-16,8 0 2 15,6 0-1-15,6 0-3 16,6-6 5-16,6-4-5 16,-2 1 0-16,1 0 0 15,-2-2-1-15,-3 3 0 0,-4-2 1 16,-12 2-1-16,-3 4 0 16,-8 1 0-16,-5 1-11 15,-1 2-22-15,-3-1-25 16,0 1-43-16,0 0-44 15,0 0-126-15,-13 0-114 16</inkml:trace>
  <inkml:trace contextRef="#ctx0" brushRef="#br1" timeOffset="286954.197">20005 3685 538 0,'0'0'122'15,"0"0"-87"1,0 0 144-16,0 0-62 0,0 0-21 16,0 0-20-16,-20-33-27 15,19 33-10-15,1 0-16 16,-2 10-9-16,1 9-5 16,1 8 53-16,0 7-22 15,0 3-12-15,0 1-2 16,0-2-18-16,4 0 0 15,7-2-5-15,-5-4 0 16,0-2-2-16,0-6 0 16,1-4-1-16,-3-4-1 0,-1-2-4 15,-1-5-36 1,-1-2-82-16,-1-5-111 0,0 0-222 16</inkml:trace>
  <inkml:trace contextRef="#ctx0" brushRef="#br1" timeOffset="288127.2281">16898 4539 263 0,'0'0'3'15,"0"0"71"-15,0 0 9 16,0 0-45-16,0 0 10 16,0 0 8-16,-59-8 0 15,55 8 20-15,0-2 12 16,-1 2-14-16,1 0-16 0,4 0 5 15,-3 0-25-15,3 0-6 16,0 0-3-16,0 0-13 16,0-1-13-16,0 1 2 15,0 0-3-15,0-2 0 16,0 2 3-16,0 0-3 16,19 0 17-16,14 0 32 15,13-2-9-15,12-2-24 16,10-4-3-16,9-3-3 15,11-1-4-15,9 1 2 16,5 0-6-16,-7 2-2 16,-1 0 1-16,-10 3 0 0,-4 0 0 15,0 1 4-15,0 1 3 16,-5-3-1-16,3 3-4 16,6-2 6-16,-2 0-5 15,-2-1-3-15,1 3-3 16,-2-2 1-16,-1 4 0 15,-3-3 1-15,-1 2-2 16,-6 2 2-16,1-1-1 16,-2 1 0-16,2 0 1 15,-2-1 0-15,3-2 1 16,0-2-2-16,6 1-1 16,-3-2 6-16,7 0-4 15,0 3 1-15,2-1-3 0,-6 2-1 16,0-2 0-1,-1 2 0-15,0 0 1 0,2 0 1 16,-2 0 0-16,6 3 1 16,0 0 2-16,1 0 4 15,-1 0 0-15,-3 0 0 16,-3 0-7-16,-4 0 3 16,1 0-2-16,-5 0 1 15,-8 0 1-15,-10 0 11 16,-14-4 1-16,-5 1-1 15,-4 0-1-15,-9 1 0 16,-2 0-5-16,-1-1 2 0,-7 3-2 16,1-3 0-16,1 2-6 15,1-2-1-15,1-1-2 16,2 1 2-16,-1 1-1 16,0 1-2-16,0-3 1 15,-6 3 0-15,-2 1-2 16,-2-2-20-16,-1 1-35 15,-1-2-87-15,-7-7-223 16</inkml:trace>
  <inkml:trace contextRef="#ctx0" brushRef="#br1" timeOffset="290221.8016">18182 4891 710 0,'0'0'6'0,"0"0"27"15,0 0 100-15,0 0-53 16,0 0-26-16,0 0-1 16,0 0-20-16,-25-67 8 15,25 67-2-15,0 0 1 0,-3 0-14 16,-3 7-26-16,-5 15-3 16,2 9 3-16,-3 13 11 15,1-2 2-15,-3 3-13 16,3-1 1-16,3-2 1 15,2-5-2-15,3-7 0 16,0-4 1-16,0-7-1 16,3-3 4-16,-3-4-4 15,3-6 0-15,0-3-3 16,0 1-1-16,0-4 4 0,0 0 0 16,9 0 3-1,8 0 3-15,8 0-2 0,7 0-2 16,8-9 1-16,4-3-3 15,2-1-2-15,-1-3 1 16,-1 0 1-16,-5 1 0 16,-4 2-1-16,-12 3 1 15,-3 3-2-15,-10 5-10 16,-5-1-15-16,-4 0-50 16,1 3-35-16,-2 0-51 15,0 0-125-15,0 0 11 16</inkml:trace>
  <inkml:trace contextRef="#ctx0" brushRef="#br1" timeOffset="290534.4638">18327 5129 446 0,'0'0'165'0,"0"0"-149"15,0 0 159-15,0 0-55 16,0 0-40-16,0 0-25 15,-20-41 8-15,20 41-15 16,0 0-13-16,0 0-21 16,0 13-7-16,0 11 13 15,5 9 29-15,2 3-20 16,4-2-7-16,-2 1-5 16,-3-1-12-16,1-2-5 0,-3-5 0 15,2 0 0-15,-3-6 0 16,2-2-34-16,0-6-48 15,-2-4-31-15,4-6-39 16,-1-3-160-16,3-9-188 16</inkml:trace>
  <inkml:trace contextRef="#ctx0" brushRef="#br1" timeOffset="290940.6886">18894 5135 822 0,'0'0'34'0,"0"0"-9"16,0 0 152-16,0 0-85 15,0 0-68-15,0 0-23 16,-3 0 7-16,31 0 6 0,12 0 4 16,8-1 0-16,5-8-3 15,3 2-2-15,-8 0-5 16,-2 0-5-16,-4-2-2 15,-4 4 1-15,-5 0-2 16,-7 2 0-16,-12 2-17 16,-6-1-29-16,-7 2-37 15,-1 0-37-15,0 0-65 16,-6 0-121-16</inkml:trace>
  <inkml:trace contextRef="#ctx0" brushRef="#br1" timeOffset="291269.305">19105 4933 718 0,'0'0'0'16,"0"0"104"-16,0 0 56 15,0 0-59-15,0 0-48 16,0 0-29-16,-13-22-11 15,13 28-11-15,0 13 21 16,6 7 25-16,1 10-3 16,4 2-19-16,1 4 10 15,1-1-25-15,-3-3-6 0,0-2-3 16,-4-5-2-16,1-5 0 16,-6-2-2-16,2-4-2 15,-1-4-44-15,-1-4-41 16,2-3-41-16,0-5-46 15,0-4-159-15</inkml:trace>
  <inkml:trace contextRef="#ctx0" brushRef="#br1" timeOffset="291613.4755">19626 4860 798 0,'0'0'132'0,"0"0"-101"16,0 0 146-16,0 0-81 15,0 0-50-15,0 0-39 16,-4-3-6-16,4 30 4 15,0 12 55-15,10 5-20 16,-6 6-16-16,4-1 9 16,-1 0-23-16,2 2-2 15,2-6-5-15,-8-6-3 16,3-3 0-16,-5-5 0 0,2-4-2 16,1-5-6-16,-1-5-33 15,2-5-72-15,1-5-106 16,-3-7-197-16</inkml:trace>
  <inkml:trace contextRef="#ctx0" brushRef="#br1" timeOffset="293145.6491">19647 4850 255 0,'0'0'78'0,"0"0"16"0,0 0-29 15,0 0-28-15,0 0 6 16,0 0-18-16,0-19 2 16,0 15 18-16,0 1 16 15,0 3 4-15,0 0 3 16,0 0-6-16,0 0-12 16,0 0-12-16,0 0 1 15,0 0-12-15,0 0-7 16,0 0 0-16,0 0-6 15,0 0-14-15,1 0 0 16,4 0-3-16,3 10 3 16,-1 4 4-16,-4 3-2 0,-3 2-2 15,0-1 11-15,0 2-10 16,-8-3 14-16,-5-3-13 16,-1-1-2-16,0-5 7 15,-2-3-3-15,6 2-2 16,0-7-2-16,4 0-15 15,6 0-30-15,0 0-60 16,0 0-84-16,9 0-169 16</inkml:trace>
  <inkml:trace contextRef="#ctx0" brushRef="#br1" timeOffset="293865.0261">19661 5406 97 0,'0'0'147'0,"0"0"-127"15,0 0 79-15,0 0-32 16,0 0-24-16,0 0 13 16,-65-11-11-16,58 11 20 15,-2 0 23-15,3 0-21 16,-1 0-21-16,0 0-8 0,0 4-15 15,-2 1-2-15,0 0 3 16,-6 2-19-16,0 1-2 16,2-1 3-16,0 0 0 15,3-1 2-15,6-5 14 16,2-1-4-16,2 0-8 16,0 0-10-16,2 0 3 15,19 0 16-15,8 0 3 16,7-4 0-16,9-6-10 15,3-2-1-15,5-4-1 16,2-1 5-16,-3 3 2 0,-10 0 8 16,-9 2-7-16,-10 7-11 15,-11 2-4-15,-6 1-3 16,-3 2 0-16,0 0-5 16,1 0-4-16,-1 0-4 15,1 0-43-15,3 6-41 16,2-2-74-16,-1-4-173 15</inkml:trace>
  <inkml:trace contextRef="#ctx0" brushRef="#br1" timeOffset="294490.0319">21635 4545 542 0,'0'0'28'0,"0"0"132"16,0 0-31-16,0 0-36 15,0 0-33-15,0 0 8 16,-2-21-5-16,2 21-18 16,0 0-6-16,0 0-10 0,0 0-8 15,0 0-11-15,6 0-5 16,20-4-1-16,7-2 7 15,7 1 1-15,7-3-5 16,-2-1 0-16,3 4-3 16,-5-2-3-16,-7 2-1 15,-6 0-2-15,-9 3-6 16,-7 2-48-16,-10 0-78 16,-4 0-50-16,0 3-63 15,0 7 15-15,-18 1-45 16</inkml:trace>
  <inkml:trace contextRef="#ctx0" brushRef="#br1" timeOffset="294740.0299">21707 4642 527 0,'0'0'32'16,"0"0"118"-16,0 0-19 15,0 0-90-15,0 0-13 16,0 0 1-16,9 4 50 15,13-4 0-15,5 0-20 16,6 0-7-16,-2 0-16 16,6-4-2-16,0-3-12 15,-2 0-3-15,-4 2-1 16,-4-1-11-16,-9 2-7 0,-3 4-1 16,-11 0-8-16,-1 0-130 15,-3 7-83-15,0-2-118 16</inkml:trace>
  <inkml:trace contextRef="#ctx0" brushRef="#br1" timeOffset="297727.609">22990 4361 548 0,'0'0'72'0,"0"0"-49"15,0 0 42-15,0 0 29 16,0 0-39-16,0 0-22 16,0 0 20-16,0 0-12 15,-16-60-7-15,16 51 3 16,3 1-12-16,6-4-6 16,6 2-2-16,5-2-8 0,5 3-6 15,5 2 0-15,3 6 0 16,1 1-2-16,-2 1-1 15,-7 17-3-15,-8 5-4 16,-10 7 7-16,-7 7-10 16,0 4 10-16,-29 4 1 15,-10 2 0-15,-7-1 12 16,-2-2-10-16,1-8-2 16,9-7-1-16,9-8 0 31,5-9 9-31,13-4-7 15,5-3-1-15,6-5-1 16,0 0-3-16,0 0-6 16,8 0 9-16,14 0 10 0,11-5-5 15,9-4-2-15,8-1 0 16,7 0 0-16,3-4-3 16,-1 4 0-16,-2 1-2 15,-8 0-15-15,-3 2-141 16,-10 0-141-16,-7-3-198 15</inkml:trace>
  <inkml:trace contextRef="#ctx0" brushRef="#br1" timeOffset="298087.3043">23655 4411 688 0,'0'0'64'16,"0"0"-21"-16,0 0 111 15,0 0-100-15,0 0-54 16,0 0 0-16,4 13 24 16,-4 2 4-16,0 0-1 15,0-3 4-15,0-3-18 16,2-3 4-16,-2-4-6 15,2-1 2-15,-2-1 3 16,0 0 13-16,0 0 11 0,0 0 0 16,0 0-9-1,0-9-18-15,2-3-13 0,-2-2-2 16,1-1-51-16,1-2-70 16,1 0-90-16,4-4-132 15</inkml:trace>
  <inkml:trace contextRef="#ctx0" brushRef="#br1" timeOffset="298728.7254">24251 4209 907 0,'0'0'32'0,"0"0"-2"16,-83-14 94-16,58 14-51 15,-4 7-37-15,6 8-17 16,6 6-4-16,5 1-6 15,5 0-2-15,7 2-7 16,0 0 1-16,20-1 7 16,10 1 5-16,8-3-4 0,1 1-4 15,2-1 2-15,-4-1-6 16,-5 0 0-16,-6 0-1 16,-6-1 0-16,-8-4-1 15,-9 0 0-15,-3 2-6 16,0-2 7-16,-21 2 2 15,-8-3 0-15,-2 0-2 16,0-9-19-16,5-5 19 16,4 0-1-16,4-1-6 15,5-10 4-15,5-3 1 16,5 0-10-16,3-4-12 16,0 0 14-16,6-3 9 0,11-3-3 15,5-1 8-15,2 0-4 16,1-4 1-16,2 2 1 15,-1-1 2-15,-4 3-2 16,-4 1 0-16,-8 1 6 16,-7 2 0-16,-3 1 21 15,0 0-8-15,-15 5-18 16,-6 3-3-16,-5 7-2 16,-3 3 0-16,-1 2-21 15,-4 3-49-15,1 13-70 16,5-2-244-16</inkml:trace>
  <inkml:trace contextRef="#ctx0" brushRef="#br1" timeOffset="299417.0842">24884 4202 1021 0,'0'0'48'0,"0"0"25"15,0 0-6-15,0 0-67 16,0 0-2-16,0 0 2 16,0 84 34-16,-11-28-4 15,1 2-2-15,-2 0-2 16,-1-7-7-16,0-7-10 16,2-11-5-16,3-8-2 15,4-11-1-15,2-7 1 16,2-4 0-16,0-3-1 15,0 0 9-15,0 0 16 0,0-7 12 16,0-14-14 0,0-10-21-16,0-9-3 0,0-7 6 15,0-6-6 1,0-5 3-16,0 2 0 0,6 5-3 16,6 9 0-16,0 8 1 15,0 12 4-15,0 6-3 16,-3 5-2-16,-2 8 0 15,3 3 0-15,3 0-3 16,4 17-1-16,2 14 3 16,0 4 2-16,-1 5 4 15,-2 2-4-15,-1 2 1 0,0-1-2 16,-3-2 1-16,-2-2-2 16,-2-7 0-16,-4-5 1 15,-1-8-1-15,0-2-2 16,-1-10 1-16,-1-2-18 15,2-3-24-15,0-2-53 16,-2 0-14-16,2-2-10 16,-3-13-154-16,0-4-175 15</inkml:trace>
  <inkml:trace contextRef="#ctx0" brushRef="#br1" timeOffset="299729.7835">24858 4454 834 0,'0'0'12'0,"0"0"71"16,0 0 83-16,0 0-70 15,0 0-67-15,0 0-6 16,-4-20 2-16,29 15 24 16,6-3 4-16,4-1-15 15,-1 0-11-15,3-3-4 16,1 0-7-16,0 1-4 15,-2 3-5-15,-1 1-3 16,-6 1-2-16,-2 4-1 16,-9-1 0-16,0 3-1 0,-6 0 0 15,1 0 0-15,-1 0 1 16,-4 0 0-16,-2 0-1 16,-5 0-4-16,-1 0-42 15,0 0-121-15,-25-12-265 16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08T07:05:31.25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12814 1299 250 0,'0'0'86'16,"0"0"24"-16,0 0-32 15,0 0-33-15,0 0-7 16,0 0 4-16,0 0-5 16,39-23 3-16,-39 21 1 15,0 0 0-15,0 2 6 0,0-1-2 16,0-1-14-16,0 2-14 15,0-3-7-15,0 1-2 16,0-1-1-16,0 2-1 16,0 0-6-16,0 1 0 15,-9-2 8-15,0 2 1 16,-5 0 9-16,1 0 0 16,1 0 2-16,-8 0-12 15,0 0 5-15,-3 7-10 16,-2 9 5-16,-5 3 8 15,-2 2 13-15,6 3-6 16,5-4-7-16,9-3-9 0,9 0-5 16,3-3-1-16,0 2 1 15,15-3-1-15,12-3 3 16,3 2 0-16,9-2 5 16,-2 1 5-16,6 0-10 15,-1 0-4-15,1 3 0 16,-10 0 0-16,0 3 0 15,-8 1 0-15,-10 2 0 16,-7 1-2-16,-8 3 1 16,0 1 0-16,-7 1 2 15,-12 1 2-15,-8-3-2 16,-1-2 2-16,-8-5-2 16,-1-4 0-16,1-7 4 0,-1-6-4 15,1 0 4 1,3-2-1-16,1-13-2 0,9-2-2 15,4 1-24-15,6-1-17 16,9 2-63-16,4 0-74 16,0 1-77-16,0 4-86 15</inkml:trace>
  <inkml:trace contextRef="#ctx0" brushRef="#br0" timeOffset="1296.8671">13149 1509 577 0,'0'0'34'0,"0"0"126"15,0 0 11-15,0 0-74 16,0 0-41-16,0 0 4 0,-13-33-21 16,13 33-24-16,0 0-15 15,0 16-9-15,0 9 9 16,0 5 16-16,3 0-5 16,6-1-2-16,6-5-6 15,0 2 1-15,4-6 0 16,1 0-3-16,0-3 2 15,0-6-3-15,-5-2 1 16,-5-6 0-16,0-3 0 16,3 0 3-16,-3 0 0 15,2-15-2-15,-2-6-2 16,4-3-16-16,-8-1 7 16,0-2 1-16,-3-1 1 0,-3-1 4 15,0 4 3 1,0 9 3-16,0 4-1 0,-3 7 0 15,0 5 2-15,3 0-2 16,0 0-2-16,0 0-14 16,0 14 3-16,0 5 11 15,3 3 1-15,10 1 1 16,1-2 0-16,5 1 1 16,-1-1-1-16,3-4-1 15,-1-2-1-15,2-2-1 16,0-7-3-16,-1-3-42 15,-3-3-51-15,-1-3-36 16,0-14-48-16,-8-9-19 16,-3-6-5-16,-3 1 12 0,-3-5 193 15,0 2 84-15,1 5 125 16,1 5-39-16,2 7-16 16,-1 9-12-16,5 4-58 15,1 4-46-15,3 0-12 16,-1 20 13-16,5 14 12 15,-3 8 6-15,-1 7-4 16,-3 1-10-16,0 6-5 16,-6 0-10-16,-3 2-14 15,0-5-7-15,0-5-4 16,-8-10-2-16,-1-10 0 16,5-12 2-16,1-8-2 15,0-8 0-15,-3 0 8 0,-4-7 7 16,-1-15-12-16,0-10-4 15,3-6 0-15,2-8-6 16,3-12-3-16,3-4-4 16,0-4 0-16,6 3-2 15,13 9 3-15,2 11 6 16,-5 11 0-16,4 13 5 16,-5 7-4-16,-2 8 5 15,1 4-6-15,-1 0-2 16,2 4 8-16,-5 12-5 15,4 2 5-15,-5 2-4 16,-3 3 2-16,-6 1 2 0,0 0-3 16,-3 3-2-16,-19-4-9 15,-10 1-23-15,-11-1-65 16,-2-8-45-16,-1-10-110 16,10-5-203-16</inkml:trace>
  <inkml:trace contextRef="#ctx0" brushRef="#br0" timeOffset="2187.4983">14097 1587 276 0,'0'0'359'15,"0"0"-358"-15,0 0 108 16,0 0-30-16,0 0-5 16,0 0-21-16,52 0 5 15,-39 0-13-15,-2-3-16 16,-2-2 2-16,-3 2-11 16,-2-2-8-16,-1-2-3 15,0 0 0-15,-3 0-4 16,3-3 0-16,-3 0-3 15,0-2-2-15,0 0 0 16,-6 1 1-16,-7-2-1 0,-3 4 1 16,2 0 7-16,-4 3-8 15,1 3 0-15,7 3 19 16,-3 0 0-16,4 7-2 16,2 11-12-16,4 4 7 15,3 4 8-15,0 2 4 16,7 0 4-16,12-2 2 15,-1 1-9-15,3-4-7 16,-2 0-4-16,4-4-8 16,-7-2 1-16,-1-2-2 15,-3-5 1-15,-3-5-2 16,0-3-26-16,4-2-43 16,4-3-2-16,8-15-49 0,-1-7-139 15,-12-4-399 1</inkml:trace>
  <inkml:trace contextRef="#ctx0" brushRef="#br0" timeOffset="2640.6261">14322 1459 828 0,'0'0'24'16,"0"0"137"-16,0 0-79 0,0 0-43 15,0 0-2-15,106 9-3 16,-76 20-12-16,-4 2-5 16,-3 5 1-16,-4-2-2 15,-7-5-8-15,-4 0-3 16,-2-8 0-16,-6-2-5 15,0-6 0-15,0-3 0 16,-3-5 5-16,-8-2 3 16,0-3-2-16,0 0 11 15,-1-17-11-15,-5-10 3 16,8-9-7-16,5-3 0 16,4-2-2-16,0 0 2 15,0 4 8-15,15 7-10 0,6 5 2 16,1 5-4-16,5 4-2 15,-2 6-1-15,4 7 0 16,-2 3-102-16,-11 0-161 16,-10 0-549-16</inkml:trace>
  <inkml:trace contextRef="#ctx0" brushRef="#br0" timeOffset="3421.9119">14968 1506 318 0,'0'0'384'0,"0"0"-249"16,0 0 83-16,0-85-64 15,0 69-33-15,0 2-49 16,0 6-28-16,0 5-7 16,0 3-4-16,0 0-13 15,0 0-17-15,0 12-3 16,3 24-2-16,6 12 2 16,-2 13 10-16,0 6 4 15,3 5-3-15,0-2-5 0,-4 0-4 16,3-8 0-16,-6-6-1 15,-3-7-1-15,0-10 0 16,0-8 0-16,-3-7 0 16,-3-9-3-16,-3-5-2 15,-1-6-28-15,-4-4-32 16,-2 0-21-16,-4-26-161 16,-5-20-176-16</inkml:trace>
  <inkml:trace contextRef="#ctx0" brushRef="#br0" timeOffset="3687.5121">14944 1431 736 0,'0'0'9'16,"0"0"121"-16,0 0-22 16,89-70-43-16,-57 68-18 15,-2 2-21-15,-5 14-1 16,-5 15-20-16,-1 3-4 15,-9 6 3-15,-4-4-3 16,-6-1 3-16,0-2-2 16,-3-7-2-16,-13-5-5 15,-7-2 2-15,1-8-13 16,-5-2-19-16,2-7-50 16,2 0-37-16,4 0-126 0,-2-14-257 15</inkml:trace>
  <inkml:trace contextRef="#ctx0" brushRef="#br0" timeOffset="4203.142">15595 1543 499 0,'0'0'89'0,"0"0"87"15,0 0-42-15,0 0-43 16,-43-76 7-16,30 68-32 15,-6 2-16-15,-3 6-36 16,-1 0 16-16,-4 10-18 16,5 9 6-16,-1 5-1 15,10 4-7-15,4 0-2 16,9 0-4-16,0 0-2 16,3-1 2-16,15-1 2 15,9-5-3-15,-2-8-1 0,2-4 1 16,-1-6-2-16,0-3 1 15,-7 0 0-15,1-15-2 16,-5-4 6-16,-5-5-4 16,-2-5-2-16,-8-5 2 15,0-5-2-15,0 5 1 16,-5 5 0-16,-6 10-2 16,3 8-1-16,-1 11-10 15,0 0-62-15,-6 14-130 16,0 8-18-16,-1-2-192 15</inkml:trace>
  <inkml:trace contextRef="#ctx0" brushRef="#br0" timeOffset="4656.2764">15959 1453 725 0,'0'0'47'16,"0"0"153"-16,0 0-96 0,-89-8-4 15,67 8-48 1,4 0-20-16,3 8-6 0,6 2-17 15,6 3-9-15,3 0-10 16,0 4 9-16,9 0-5 16,11-2 6-16,6 3 4 15,3 0-4-15,0 1 6 16,0 1-6-16,-7-3-1 16,-4-1 1-16,-12-2-1 15,-6 2 0-15,0-4 1 16,-23 2 3-16,-6 0 4 15,-10-1-2-15,1-7 0 0,1-5-1 16,5-1-2 0,2 0-1-16,-2-7-1 0,6-12-55 15,1-6-48-15,14-1-90 16,8-3-205-16</inkml:trace>
  <inkml:trace contextRef="#ctx0" brushRef="#br0" timeOffset="4968.7792">16173 1467 704 0,'0'0'43'0,"0"0"120"0,0 0-69 16,0 0-40-16,0 0-17 15,0 0 3-15,28 11-10 16,-23 11 22-16,1 4-2 16,0 1-12-16,-3 1-10 15,4-3-12-15,-4-1-8 16,1-2-5-16,1-1-2 16,-4-1 1-16,-1-4-2 15,2-6-14-15,-2-3-49 16,0-4-70-16,0-3-62 15,-8-5-131-15</inkml:trace>
  <inkml:trace contextRef="#ctx0" brushRef="#br0" timeOffset="5171.9064">16146 1250 927 0,'0'0'45'0,"0"0"139"15,0 0-93-15,0 0-78 16,0 0-13-16,0 0-50 16,-3-29-128-16,3 26-334 0</inkml:trace>
  <inkml:trace contextRef="#ctx0" brushRef="#br0" timeOffset="5718.8116">16573 1213 909 0,'0'0'6'0,"0"0"153"15,0 0 21-15,0 0-74 0,0 0-65 16,0 0-28-16,6-26-12 15,0 44 0-15,1 10 14 16,2 8 2-16,-3 12-4 16,0 4-2-16,3 3-2 15,-6-4-5-15,0-6 0 16,-3-6-3-16,0-7-1 16,0-3-1-16,-6-4 0 15,-11-1-5-15,0-3-32 16,-5-2-74-16,2-9-142 15,-4-10-158-15</inkml:trace>
  <inkml:trace contextRef="#ctx0" brushRef="#br0" timeOffset="6109.4122">16373 1587 792 0,'0'0'1'15,"0"0"99"-15,0 0-8 16,89-48-57-16,-43 37-8 16,1 1-13-16,-4 4 0 15,-4 3 4-15,-6-4-7 16,-4 3-6-16,0 0-3 16,-4-3-1-16,-1 0 0 0,-6-1 2 15,0-1-2 1,-6 4 1-16,-1 2-1 0,-2 3-1 15,1 0-4-15,0 0-5 16,-4 15 9-16,1 2 0 16,1 8 10-16,0 3 7 15,-1 1 1-15,-1 3 3 16,-3-6-6-16,0-1 0 16,-3-6-10-16,0-5-3 15,0-2 0-15,0-4-2 16,0-4-17-16,-6-4-89 15,-7-2-66-15,-3-20-205 0</inkml:trace>
  <inkml:trace contextRef="#ctx0" brushRef="#br0" timeOffset="6296.9226">16898 1148 434 0,'0'0'491'16,"0"0"-363"-16,0 0 24 15,0 0-103-15,0 0-49 16,0 0-10-16,61-33-139 16,-61 28-331-16</inkml:trace>
  <inkml:trace contextRef="#ctx0" brushRef="#br0" timeOffset="7617.8035">17491 1526 528 0,'0'0'30'0,"0"0"173"0,0 0-63 15,0 0-45-15,0 0-9 16,0 0-24-16,-16-75-6 16,-13 66-39-16,-10 5-17 15,-9 4 0-15,-9 0 22 16,5 10-8-16,8 12 19 16,12 9-8-16,8 5-17 15,12 1 0-15,12 2-7 16,0-5 1-16,13-4 0 15,13-5 1-15,0-8-3 16,3-6 2-16,-3-8-2 16,2-3-5-16,-6-3-21 15,2-15-11-15,-4-9-2 0,2-2-3 16,-5-4 19-16,3-4 11 16,-7 1 9-16,3 0 3 15,0 9 5-15,0 7 8 16,2 8-3-16,6 5-1 15,-1 5 0-15,7 2 5 16,-1 0 5-16,-1 17-10 16,2 9 11-16,-4 5-4 15,-4 4 4-15,-3 0-3 16,-8 2-10-16,-8 1-5 16,-3-3 6-16,0-6-8 15,-10-7 5-15,-4-8-1 0,-1-6-3 16,3-4 10-16,-2-4 0 15,2-2-2-15,4-18 15 16,-1-11-17-16,6-10-3 16,3-7 1-16,0-6-5 15,12 3 0-15,13 5-2 16,3 13 2-16,1 7-3 16,-3 13 3-16,3 9-2 15,-7 4 2-15,1 16 0 16,0 16 0-16,3 9-3 15,-7 2 6-15,-2 3-4 16,-4-2 1-16,-6 3-49 16,-4-5-118-16,-3-13-172 0</inkml:trace>
  <inkml:trace contextRef="#ctx0" brushRef="#br0" timeOffset="8414.6783">18846 1230 821 0,'0'0'19'16,"0"0"215"-16,0 0-84 16,0 0-90-16,0 0-50 15,0 0-7-15,0 64 25 16,6-8 17-16,1 6-10 15,5 2-4-15,-1-6-10 16,-5-8-11-16,-3-7-6 16,-3-10-1-16,0-5-2 0,0-7-1 15,0-8 0 1,-3-4-19-16,-7-6-68 0,-4-3-145 16,-7-18-191-16</inkml:trace>
  <inkml:trace contextRef="#ctx0" brushRef="#br0" timeOffset="9079.182">18473 1322 857 0,'0'0'16'16,"0"0"145"-16,0 0-94 0,0 0-40 15,0 0-24-15,112-62-2 16,-62 54-1-16,5 0 2 16,7 2-2-16,2-2-1 15,2-1 1-15,-2 4-2 16,-6-2-20-16,-9 2-23 16,-9 0 9-16,-8 0 12 15,-12-1 15-15,-7 2 9 16,-4 0 3-16,-5-1 1 15,-1 0 0-15,-3-1 6 16,1 0 8-16,-1 3 29 16,0 1-2-16,0 2-3 15,0 0-19-15,2 0-21 0,-2 11-1 16,1 17-1-16,2 15 36 16,2 10-5-16,-1 8 11 15,2 2 3-15,2 1-20 16,-8-5-11-16,0-10-6 15,0-9-7-15,0-8 0 16,0-9-1-16,0-7 1 16,0-6 0-16,0-6-1 15,0-4 0-15,0 0 1 16,-6 0 8-16,4-19-9 16,2-5-4-16,0-5-3 15,0-5 4-15,17 2-5 0,-1 6 2 16,7 7 6-16,-3 7-4 15,-2 4 1-15,2 8 1 16,-4 0-1-16,4 8 0 16,-4 12-2-16,2 5 5 15,3 2 3-15,-2 0-1 16,1-2-2-16,-6 0 0 16,-3 0 0-16,-7 0-69 15,-4-5-147-15,0-14-129 16</inkml:trace>
  <inkml:trace contextRef="#ctx0" brushRef="#br0" timeOffset="9844.8468">19677 1584 611 0,'0'0'12'0,"0"0"66"16,0 0 12-16,104-17-31 16,-77 9-39-16,-8 0-15 15,-6-3 0-15,-8 2 5 16,-5-4 7-16,0-1-8 16,-3-3-4-16,-13 0 3 15,-2 0-1-15,-2 2 9 16,3 1 23-16,-2 4 10 0,3 7-1 15,6 3-13-15,-3 0-14 16,3 8 8-16,3 11-7 16,-1 7 8-16,4 4 3 15,4 2 1-15,0-1 8 16,4-2-13-16,11-5-11 16,8 0-9-16,0-4-3 15,3-1-3-15,3-7-2 16,3-2 0-16,4-6-1 15,4-4-14-15,4 0-47 0,3 0-60 16,-2-7-27 0,1-9-30-16,-2-6-51 0,-7-5 31 15,-6 1-41-15,-8-5 174 16,-9 3 65-16,-6 1 118 16,-4 1 37-16,-2 1-13 15,-2 5 21-15,0 1-25 16,0 3-11-16,-2 7-28 15,-4 1-31-15,-3 5-21 16,-5 3-27-16,-2 0-10 16,-6 13 1-16,1 10 6 15,2 7 11-15,3 2-4 16,3 4 2-16,10-3-6 16,3-2-6-16,0-3-2 15,13-4 1-15,4-5-8 0,4-4-4 16,2-5 0-16,-1-5 0 15,0-5 3-15,-1 0 0 16,2 0 1-16,-4-15-1 16,-2-4 0-16,-1-8 2 15,-6 1-5-15,-2-8 1 16,-8 4 2-16,0 2 0 16,-9 3-4-16,-20 9-1 15,-6 8-10-15,-14 6-73 16,4-8-207-16,12-12-560 15</inkml:trace>
  <inkml:trace contextRef="#ctx0" brushRef="#br0" timeOffset="11813.7996">20476 1482 340 0,'0'0'410'0,"0"0"-308"16,0 0 49 0,0 0-57-16,88-74-37 0,-52 71 2 15,0 3-14 1,-4 1-8-16,0 19-17 0,-6 5 5 16,-2 4-2-1,-7 3-9-15,-2 4-5 0,-8 0 4 16,-4 0-10-16,-3 0 2 0,0-7-4 15,-14 2 0 1,-6-6 0-16,1-8 5 0,3-6-5 16,8-7 1-1,3-4 0-15,2 0 10 0,0-13-6 16,0-13-6 0,3-6 0-16,0-7-3 0,5 0 3 15,14-1-7-15,1 6 0 16,3 5 3-16,3 6 1 15,1 5-2-15,-4 3 5 16,-1 3-3-16,-2 3 3 16,6-4 0-16,-4 4 0 15,4-2 0-15,-1 0 0 16,-1 0-4-16,-4 3 4 16,-8 3-1-16,-2 0 2 15,-6 3-1-15,-4-1 5 16,0-2-3-16,0 0-2 0,0-2-2 15,-4-3-1 1,-9 1 0-16,-2-1-1 0,-2 0 4 16,-1 5-1-1,0 2-1-15,0 3 2 0,4 0 2 16,0 1-1 0,2 19 2-16,1 10-1 0,4 5-1 15,7 6 3-15,0-2 4 0,7-1 0 16,13-5 0-1,3-2-5-15,4-3 2 0,0-5 1 16,0-3-5 0,-5-5 1-16,-1-6-1 0,-6-3 0 15,-6-4-1 1,-1-2-11-16,-5 0 3 0,3-5 2 16,4-17-14-1,2-7-12-15,-1-7-11 0,0-10-6 16,-2-4 4-16,-1 1 33 15,0 7 12-15,-2 9 3 16,1 14 9-16,2 9 8 16,-2 5 6-16,3 5-11 15,2 0-6-15,5 3 2 16,-2 20 3-16,1 7 3 16,-2 6-2-16,0 5 7 15,-3-3-7-15,1 1 4 0,-3-6-5 16,-6-2-10-1,-2-5-3-15,-1-2 1 0,0-6-2 16,0-5 0 0,0-5-4-16,-1-3 4 0,-1-4-1 15,1-1-2 1,1 0 2-16,0-17-1 0,0-11-17 16,0-8 3-16,1-6 5 0,13-5 2 15,6-1 4 1,3 1 1-16,4 10-1 0,-5 9 5 15,4 8-4 1,-9 11 3-16,1 8 0 16,-1 1 1-16,-4 3 3 15,2 17 1-15,2 10 8 0,-3 6 0 16,4 3-2 0,-4-2 2-16,-4 1-3 0,-1-1-5 15,-6-5-4-15,-3-2 2 16,0-6-1-16,0-4-1 15,0-7 0-15,0-6 2 16,-2-4-1-16,1-3 2 16,-3 0 4-16,1-3 3 15,0-14-6-15,1-9-3 16,2-10-1-16,0-10 0 16,8-5 0-16,9-5-1 0,3 3 1 15,2 6-2 1,-1 13 2-16,0 13 0 0,-4 9-2 15,-1 10 1 1,0 2-1-16,4 4 1 0,5 23 1 16,-1 10 0-1,-2 8 2-15,1 5-1 0,-3 0 1 16,3-5-2 0,-10-3-1-16,-5-4-32 0,-8-11-169 15,-25-14-467-15</inkml:trace>
  <inkml:trace contextRef="#ctx0" brushRef="#br0" timeOffset="13846.1675">12320 2324 469 0,'0'0'36'0,"0"0"-27"0,0 0 25 16,0 0 56-1,0 0-19-15,0 0-48 0,0 0-10 16,-25 0 19 0,25 0-9-16,0 0-7 0,0 0-12 15,0 0 5-15,0 0 4 0,0 0-10 16,0 0 12-1,9 0 15-15,8 0 12 0,12 0 1 16,7 0-12 0,6 0-11-16,7 0-6 0,6 0-6 15,4 0 2 1,9 0 0-16,-1 0 4 0,6-5-5 16,-5 2 11-16,3-2-11 15,-3 2 4-15,4 0-7 16,-5 0-1-16,2 3-4 15,-8 0 1-15,-2 0-2 16,-3 0 0-16,-4 0 1 16,6 0 1-16,0 3 1 15,1 0 5-15,6-1 2 16,0-1-3-16,6-1 3 16,1 0 1-16,5 0-2 15,-5 0-6-15,0 0 0 0,-1 0-3 16,-3 0 3-1,4 0-1-15,-1 0-2 0,0 0 2 16,-5 0-2 0,-1 0-2-16,-4 0 0 0,1 0 2 15,3 0 0 1,-1 0 2-16,2 0-2 0,1 0 2 16,3-1 4-16,-3-2 3 0,-2 3 2 15,-3 0 1-15,-4 0-6 16,-2 0-2-16,-2 0-2 15,-1 0 0-15,-4 0 2 16,3 0-1-16,3 0 2 16,0 0 9-16,11 0 8 15,-5-2-12-15,1-2-2 16,0 0-4-16,-1 1 0 16,-5 0-2-16,1 0-1 15,-1-2 2-15,-4 0 0 16,0 1-1-16,-7 1 0 15,1 0 2-15,-1-2 1 16,1 3 4-16,-1 0-5 0,4-1 0 16,-1 3-1-1,4-2-1-15,0 0 0 0,-3 1 1 16,3-3-3-16,2 1 1 16,3 1-1-16,4-1 2 15,-3 1 1-15,5-1 0 16,-5 1 0-16,-3 0 4 15,0-1 2-15,-4 0 2 16,-8-2 6-16,-6-1 11 16,-8 3-3-16,-11-2 5 15,-5 2-8-15,-5 2-11 16,-2-1-9-16,-3 2-2 16,-3-1 0-16,3 1 0 15,-3 0-5-15,3 0-16 0,-3 0-23 16,3 0-51-16,-3 0-154 15,7-2-192-15</inkml:trace>
  <inkml:trace contextRef="#ctx0" brushRef="#br0" timeOffset="15233.216">18673 2297 515 0,'0'0'0'0,"0"0"54"16,0 0 57-16,0 0-15 15,0 0-34-15,0 0-22 16,0 0-2-16,-58 0-26 16,58 0-11-16,0 0-2 15,0 0 6-15,0 0 4 16,6 0 9-16,10 4 9 16,11 0 0-16,12-4 19 15,17 0 3-15,14 0-18 16,17 0-3-16,7 0-4 15,3 0-3-15,0 0-12 16,-11 0-6-16,-2 0-3 16,-4 0 3-16,-6 2-3 15,-5-1-2-15,-3-1 2 16,1 0 0-16,0 0 1 16,6 0-2-16,4 0 2 0,-2 0-1 15,2 0 2 1,-1 0-2-16,-8 0 0 0,-1 0 1 15,-1 0-1-15,-2 0 3 16,2 0-2-16,-4-3-1 16,6 0 0-16,-4 1 0 15,-2 0 0-15,-3 1-1 16,-4 0 1-16,-4-2 0 16,1-2 0-16,1 2-1 15,4-5 1-15,3 2 0 16,-1-1 0-16,4 0 7 15,3 2 15-15,2 0-1 16,3 4-13-16,0 1-2 16,-2 0-4-16,-4 0 0 0,0 0 0 15,-6 0 0-15,-2 0 1 16,-4 0 7-16,-5 0 10 16,-9 0-1-16,-6 0 2 15,-5 0-3-15,-4 0-6 16,-3 0-1-16,3-2-3 15,3 2-3-15,-4-3-2 16,3 1 2-16,-2 1 1 16,3 0 0-16,-7-2 7 15,0 1-4-15,-5 0 7 16,-5-1-2-16,-1 3 1 16,-5 0 3-16,-1-2-2 15,1 2-3-15,-4 0-1 0,0 0-8 16,0 0-4-16,0 0-5 15,0 0-60-15,0 0-136 16,-24-1-464-16</inkml:trace>
  <inkml:trace contextRef="#ctx0" brushRef="#br0" timeOffset="22344.8298">2777 4137 374 0,'0'0'79'0,"0"0"68"0,0 0-39 16,0 0-52-16,0 0-22 16,0 0-1-16,0 0 7 15,4 0 6 1,-4 0 10-16,0 0 10 15,0 0 12-15,0 0-8 0,0-3-15 0,0-1-17 16,0 1-9 0,0 0-8-16,0 2-7 15,0-1 4-15,0 2-6 16,0-1 0-16,0 1 4 16,0 0-1-16,0-2 0 0,0 2-1 15,0 0-8-15,0 0-6 16,0 0-6-16,0 8-8 15,0 12 6 1,5 9 8-16,-2 8 1 16,3 8 0-16,-3 1 0 0,-3 3-1 0,0-6 0 15,0-4 0 1,0-7 2-16,0-6-2 16,0-9 1-16,0-3-1 15,0-8 0-15,0-2-13 16,0-2-106-16,0-2-133 0,0 0-187 15</inkml:trace>
  <inkml:trace contextRef="#ctx0" brushRef="#br0" timeOffset="23462.5938">1995 2646 624 0,'0'0'126'16,"0"0"-26"-1,0 0 59-15,0 0-42 0,0 0-44 16,0 0-18-16,-8-36-14 0,8 36-10 16,0 0-8-1,0 0-11-15,0 0-9 0,0 0-3 16,0 13-18-1,0 15 6-15,0 12 12 0,0 4 3 16,0 2 6 0,-2-2-8-16,-1 0 0 0,3-6 0 15,-3-3 5-15,3-5-6 16,-3-8 0-16,-3-2-5 16,0-6 1-16,-1-3-5 15,1-2-75-15,0-5-73 16,0-4-70-16,1-5-167 15</inkml:trace>
  <inkml:trace contextRef="#ctx0" brushRef="#br0" timeOffset="23732.6109">1967 2702 694 0,'0'0'21'0,"0"0"74"16,0 0-21 0,0 0-32-16,55-76-31 0,-34 64-8 15,0 4 8-15,-5 0 4 0,-4 3 4 16,2 0-3 0,-1 2-3-16,-4 0-5 0,4 3-4 15,-2 0-4 1,-2 0 0-16,4 0-19 0,-7 11-107 15,-6 6-127 1,0-1-186-16</inkml:trace>
  <inkml:trace contextRef="#ctx0" brushRef="#br0" timeOffset="23942.6508">1997 2823 566 0,'0'0'7'15,"0"0"99"-15,0 0-69 16,0 0-19-16,0 0 48 16,0 0-29-16,86-3 1 15,-56-4-10-15,0 0-22 0,0 1 11 16,-9 2-16 0,1 1-1-16,-8 3-3 0,-1 0-76 15,-7 0-95 1,-6 1-103-16</inkml:trace>
  <inkml:trace contextRef="#ctx0" brushRef="#br0" timeOffset="24182.6664">1949 3012 430 0,'0'0'101'16,"0"0"-72"-1,0 0 32-15,0 0-45 0,0 0 0 16,0 0 9 0,18 6 58-16,0-6-39 0,3 0 31 15,4 0-55-15,5 0-5 16,1 0-10-16,4-3-5 16,-1-3-28-16,-1-2-180 15,-2-4-111-15</inkml:trace>
  <inkml:trace contextRef="#ctx0" brushRef="#br0" timeOffset="24462.6614">2382 2687 673 0,'0'0'111'0,"0"0"2"0,0 0 25 16,0 0-105-1,0 0-20-15,0 0-1 0,49 0 4 16,-24 18 5 0,-4 3 10-16,3 3-17 0,0 0 5 15,-2 0-10-15,2-2-2 0,-3 0-3 16,0-1-4 0,0-3-1-16,-6-2 1 0,1-2-22 15,-7-3-80 1,-1-5-52-16,-5-5-153 0,1-1-292 15</inkml:trace>
  <inkml:trace contextRef="#ctx0" brushRef="#br0" timeOffset="24712.673">2720 2719 627 0,'0'0'94'0,"0"0"14"15,0 0 35-15,0 0-67 16,0 0-76-16,0 0-16 16,-46 21 16-16,16 8 29 15,-4 4-9-15,-2 1 3 0,5-1-5 16,1-2-11 0,6-2-2-16,8-5-5 0,5-2 0 15,5-9-7 1,5-1-66-16,1-9-84 0,0-3-151 15</inkml:trace>
  <inkml:trace contextRef="#ctx0" brushRef="#br0" timeOffset="24902.6971">2947 2846 644 0,'0'0'93'16,"0"0"30"0,0 0-17-16,0 0-81 0,0 0-25 15,0 0-89-15,12-8-381 16</inkml:trace>
  <inkml:trace contextRef="#ctx0" brushRef="#br0" timeOffset="25564.0237">1597 3214 242 0,'0'0'137'16,"0"0"-73"-16,0 0 83 16,0 0-40-16,0 0-65 15,0 0 17-15,-12 0 6 16,12 0-27-16,5 0 15 16,14 0-12-16,11 0-4 15,22 0-1-15,24 0-6 16,20 0-2-16,14-2-9 15,11-5-10-15,-2 2 8 16,2 1-7-16,-6 3-8 0,-15 1 0 16,-20 0 6-1,-16 0-6-15,-20 0 6 0,-19 0-1 16,-10 0-7-16,-8 0 0 16,-5 0-13-16,-2 7-32 15,0-4-134-15,-13-3-285 16</inkml:trace>
  <inkml:trace contextRef="#ctx0" brushRef="#br0" timeOffset="29727.7517">2668 4541 24 0,'0'0'507'0,"0"0"-478"0,0 0 76 16,0 0-46 0,0 0-41-16,0 0 17 15,0 0 17-15,33-32 13 16,-33 32 9-16,0-2 4 15,0 2 1-15,0 0-19 0,0 0-15 0,0 0-13 16,0 0-9-16,0 0-1 16,0 0 0-16,0-1-2 15,0 1 2 1,0 0 1-16,0 0-7 16,0-2-6-16,0 2-1 15,0 0-2-15,0-1-2 16,0 1-2-16,0 0-2 15,0 0-1-15,0 0 1 16,0 0-1-16,0 0-4 0,3 1-2 16,3 15 2-16,0 5 4 15,6 3 1-15,-2 3-1 16,2-2-1-16,-3 0 1 16,2-5 1-16,-4-7-1 15,-1-3-1-15,-3-4 1 16,-3-6 0-16,0 0 2 15,0 0 1 1,3 0 2-16,3 0 0 16,6-15 2-16,6-7-7 0,1-4 2 0,1-3-2 15,-4 0 1-15,2 0-1 16,-3 2 3-16,-6 5-3 16,1 5 1-16,-4 3 0 15,-3 4-1-15,0 7-1 16,-3 0-7-1,0 3-59-15,0-2-131 16,-3-5-238-16</inkml:trace>
  <inkml:trace contextRef="#ctx0" brushRef="#br0" timeOffset="31807.654">2983 4032 242 0,'0'0'69'16,"0"0"63"-16,0 0-92 15,0 0-10-15,0 0 1 16,0 0 15-16,0 0 7 15,-36 0-1-15,30 0 7 16,-7 0-3-16,1 0-5 16,-6 0-12-16,3-1-3 15,0 1-5-15,0 0-5 16,-1 0-5-16,4 0-1 16,-2 0-7-16,4 0 7 15,-2 0 1-15,4 0 2 16,-2 0-4-16,1 0 2 15,0 0-4-15,-1 0 2 0,1 0-7 16,1 0 0-16,-2 0 6 16,4 0 0-16,-3 0-2 15,3 0-12-15,-6 0-3 16,0 0-1-16,0 3 2 16,-1 1-1-16,4 3 0 15,-3-1-1-15,3 2 0 16,-3 1 0-16,2 2-2 15,-1 2 2-15,-1 0 1 16,-1 0 1-16,2 3-2 16,-2-1 1-16,4-1 3 15,0 3-2-15,1 0 1 16,0 2-1-16,0 3 1 0,-1-2 2 16,3 2-1-16,-1 1-3 15,1 2 1-15,0-1 2 16,0 1 2-16,1 1-2 15,1-2 3-15,4-1 1 16,0 0-8-16,0 0 4 16,0-2 1-16,0 1 4 15,7-1-6-15,-1-1 2 16,0 0 7-16,-1-2-6 16,1-1 1-16,1-1 2 15,-1-1-9-15,3-2 3 16,-1 1 2-16,-1-2 6 0,5 1 0 15,-3 1-4-15,3 0 1 16,-3-2-2-16,0 2-1 16,4 1-2-16,-2-3 0 15,3 3 3-15,0-1-5 16,5-1 4-16,-2 1-5 16,-4-5 0-16,-1-2 7 15,3-1-6-15,-9-2 0 16,3-1 2-16,0 0-1 15,-2 1 2-15,5 0 1 16,-1 3-3-16,2-3 2 16,1 3-3-16,-4-3 0 0,-4-1 0 15,0 0 0-15,0-1 0 16,-3-2-1 0,3 3-4-16,1-3 4 0,4 0 1 15,-2 0 9-15,4 0-5 16,2 0-1-16,0 0-2 15,-3 0 1-15,4-3-1 16,-1-3 5-16,0 0 3 16,0-4-4-16,0 1 2 15,0-1-7-15,4-2 3 16,-2 1-2-16,-1-2-1 16,1-1 1-16,-4 1-2 15,2-3 1-15,-2 2 2 16,-2 1 0-16,-2 3 3 15,1-1-1-15,-1 0 0 0,0 0-2 16,-2 0-3-16,1 2 4 16,-2-1-4-16,0 1 3 15,0 4 0-15,1-3 3 16,-4 3-1-16,2 1 2 16,-2-2-4-16,0 0 0 15,1 3-2-15,1-4-1 16,-1 1 0-16,-1 2 2 15,0-1 1-15,0-1-2 16,3 0 5-16,-3-1-2 16,0 0 4-16,0 2-3 15,0-2-5-15,1 0 2 0,-1-1 0 16,2 1-2-16,-2 0 0 16,0-3 5-16,-3 0-3 15,3-1 2-15,0-2-2 16,0 1 3-16,0 2 0 15,1-2 0-15,-4 0-4 16,3 0 0-16,-3 2 0 16,0-3-1-16,0 2 5 15,0-1-4-15,0 1 1 16,0-2-1-16,0 3 1 16,0 0-1-16,0 0 5 15,0 2-5-15,-3-2 0 16,-1 1 0-16,1 0-1 0,0-1 2 15,3 1-2-15,-3-1 1 16,-3 3 0-16,3-4 0 16,-2 3 0-16,1-2 1 15,0 1 0-15,-1 1-2 16,2 1 1-16,0-1 0 16,0 2 1-16,-3-2-4 15,3 0 4-15,-4 0-4 16,4-2 2-16,-5 2-1 15,2-1 2-15,0 1-1 16,-1 1 0-16,4 2-1 16,-3 0 0-16,3 1 2 0,-3 1-2 15,6-2 2-15,-5 2 0 16,1-1 2-16,-2-1-3 16,0-1 0-16,3-3 1 15,-3 2-1-15,0-1 1 16,-4 1-1-16,5-1 0 15,-2-1 0-15,-1-1-1 16,-2 0 1-16,1 2 0 16,1 0 0-16,2 4-2 15,-4 0 0-15,-5 1-3 16,-12 3-12-16,-19 0-68 16,-18 17-54-16,-9 0-140 15,-8-5-340-15</inkml:trace>
  <inkml:trace contextRef="#ctx0" brushRef="#br0" timeOffset="32729.5432">2889 3588 454 0,'0'0'147'0,"0"0"38"0,0 0-62 16,0 0-31-16,0 0-12 15,0 0 20-15,0 0-21 16,3-25-6-16,-3 24-26 15,0 1-7-15,0-2-14 16,0 2-12-16,0 0-2 16,0 0-4-16,0 0-5 15,0 0-3-15,0 0-4 16,0 21-11-16,0 14 9 16,6 13 6-16,-2 4 3 15,-1-1-1-15,3-1-2 16,-3-4 0-16,0-6-1 0,-3-1-2 15,0-3-67-15,0-14-214 16,-4-16-418-16</inkml:trace>
  <inkml:trace contextRef="#ctx0" brushRef="#br0" timeOffset="33573.3263">2958 3537 262 0,'0'0'144'16,"0"0"-72"-16,0 0 17 15,0 0-19-15,0 0-19 16,0 0 25-16,-17 0 13 16,17 0-26-16,0 0 3 15,0 0-2-15,0 0 3 16,0 0-9-16,0 0-16 16,0 0-16-16,0 0-11 15,21 0-9-15,10 0 47 16,14 0-9-16,18 0-11 15,7 0-18-15,15 0 4 0,6-3-7 16,10 0-8-16,-1 3 0 16,-3 0-3-16,-3 0-1 15,-9 0 1-15,-6 6-1 16,-9-4 2-16,-13 1-2 16,-18 0-1-16,-14-2-16 15,-16 1-58-15,-9 5-132 16,-6-6-120-16</inkml:trace>
  <inkml:trace contextRef="#ctx0" brushRef="#br0" timeOffset="35932.7265">2914 4970 328 0,'0'0'44'16,"0"0"75"-16,0 0-44 15,0 0 3-15,0 0-36 16,0 0 24-16,0 0 6 15,-1-33-16-15,1 33 10 0,0 0 8 16,0 0-29-16,0 0-17 16,0 0-7-16,0 0-6 15,0 0 9-15,0 0 3 16,0 0 0-16,0 0-2 16,0 16-25-16,0 17 7 15,3 10 4-15,6 13 11 16,1 4-5-16,-1 3 1 15,0-4-5-15,-3-6-6 16,0-7-6-16,-3-10 0 16,-3-7-1-16,0-7 1 15,0-5-1-15,0-3-8 0,-5-4-58 16,-8-5-115 0,1-5-119-16,-1-7-381 0</inkml:trace>
  <inkml:trace contextRef="#ctx0" brushRef="#br0" timeOffset="36604.582">2913 5492 391 0,'0'0'39'0,"0"0"60"16,0 0-29-16,0 0-44 15,0 0-2-15,0 0 16 16,-8-16 18-16,8 16-12 16,0 0 25-16,-3 0-13 15,3 0 3-15,0 0-12 16,0 0-9-16,0 0-17 16,0 0-17-16,0 0-6 15,3 0 3-15,30 3-3 16,15 0 3-16,28-3 23 15,12 0-14-15,15-10-5 0,16-1-6 16,11 3-1 0,4 5 3-16,2 1 6 0,-12 2-9 15,-20-3 0-15,-16 2 6 16,-19-5-2-16,-19 2 3 16,-17-2 14-16,-13 3 9 15,-10 1-2-15,-4 0-17 16,-6 1-4-16,0 1-7 15,0-1-24-15,0-2-99 16,-9-7-226-16</inkml:trace>
  <inkml:trace contextRef="#ctx0" brushRef="#br0" timeOffset="39671.7953">4127 3526 371 0,'0'0'95'0,"0"0"50"16,0 0 9-16,0 0-37 16,0 0-45-16,0 0 7 15,0 0-12-15,-12-17-24 0,9 17-15 16,3 0-6-1,-1 0 1-15,1 0-11 0,0 0-12 16,0 8 1-16,0 12-1 16,4 6 10-16,5 3 4 15,6 0-5-15,4-1 0 16,-1 3-6-16,0-1 0 16,3-5 0-16,-3-3-1 15,-3-5-2-15,-5-3 0 16,-5-9 1-16,2-4 0 15,-7-1-1-15,0 0 1 16,3 0 4-16,0-6 5 16,3-15 4-16,9-5-14 15,0-7-2-15,1-1-3 0,1 3-5 16,-1 2 4-16,-4 2 6 16,-3 6-1-16,3 3 2 0,-3 7-1 15,-3 5 2-15,0 5-2 16,1 1 0-16,4 0-8 15,1 7 2-15,4 12-3 0,5 6 9 16,-3 6 0-16,4-1 3 16,-4 0 2-16,0 0-3 15,-2-2-2-15,-2-6 1 16,-5-6 0-16,1-3 0 16,-7-6-1-16,0-4-1 15,0-3 1-15,-1 0 4 16,-2 0-1-16,1-3 9 15,2-11-3-15,2-6-4 16,5-9-4-16,2 0-2 16,4-4-2-16,-2-1-2 15,2 3 2-15,-1 4-3 16,0 7 6-16,-6 9 0 0,0 5-1 16,-3 6-2-16,6 0-3 15,0 11-11-15,4 10 9 16,4 5 8-16,-1 6 0 15,2-1 6-15,-3-1-6 16,4-2 6-16,-4-4-1 16,-3-6-5-16,-2-6 1 15,-4-5-1-15,-1-7 0 16,-5 0 4-16,0 0-2 16,4 0 0-16,-4-8 9 15,6-4-5 1,-3-5-6-16,3-3-2 15,0-1-3-15,-3-1 0 0,0 3-1 16,3-1 6-16,-2 6-6 16,-1 5 2-16,2 1-4 15,5 5 8-15,2 1-9 16,12 2-1-16,6 0 3 16,7 0 7-16,3 0 0 15,7 0 1-15,-3 5-1 16,2-4 0-16,-4 0 0 15,-3-1 1-15,-2 3 1 16,-4 0-2-16,-6-3-1 16,-8 3 0-16,-5-2 1 15,-11 1 0-15,-2-2-2 0,-4 3-2 16,0 1-68-16,-7-1-176 16,-13-3-244-16</inkml:trace>
  <inkml:trace contextRef="#ctx0" brushRef="#br0" timeOffset="41680.1563">1114 4500 17 0,'0'0'28'0,"0"0"-28"16,0 0 41-16,0 0-8 16,0 0 22-16,0 0 22 0,0 0 40 15,-15 1-5-15,15-1-22 16,0 0-9-16,0 0 7 15,0 0-16-15,0 0-14 16,0 0-3-16,0 0 0 16,0-4-18-16,6-6-14 15,15-4-23-15,4 0 0 16,5 0 11-16,4 1-8 16,-7 5-3-16,0 4 12 15,-5 4-4-15,-10 0-8 16,-4 7-3-16,-5 14-3 15,-3 9 4-15,-8 6 4 0,-23 5 2 16,-11 3 1 0,-10 0 4-16,-3 1-8 15,3-4-1-15,10-9 0 16,9-13 0-16,14-6 2 16,8-7-2-16,5-3 4 15,6-3 1-15,0 0-5 16,0 0-6-16,0 0-15 15,12 0 8-15,9-2 13 16,4-5 7-16,2 2-6 16,4 0 8-16,4-1-4 0,2 0 3 15,2 1-6 1,4 0-2-16,-4-1 0 0,-2 0-41 16,-5-5-127-16,-7-2-112 15</inkml:trace>
  <inkml:trace contextRef="#ctx0" brushRef="#br0" timeOffset="42273.8891">1655 4481 649 0,'0'0'69'0,"0"0"156"16,0 0-69-16,0 0-78 15,0 0-39-15,0 0-39 16,0-3-5-16,0 31 5 16,-7 9 14-16,-2 7 6 15,0 1-2-15,0 1-11 16,0-6 1-16,3-3-7 15,0-5-1-15,3-12 1 16,3-6-1-16,-4-5 1 16,4-8 0-16,0-1 5 15,0 0 8-15,0-17 7 16,-3-8-17-16,3-12-1 0,0-5-3 16,0-5 3-16,0-3-3 15,7-1 1-15,5 3-1 16,2 9 3-16,-1 6 9 15,-1 8-9-15,-2 11 5 16,-4 5 2-16,-3 4 4 16,-1 5-11-16,-2 0-3 15,3 0-4-15,3 16-13 16,0 10 17-16,7 7 7 16,1 7 3-16,0-3-1 15,0 2-4-15,4-2-2 16,-6-5-1-16,1-2-2 0,-4-4 0 15,-3-6 0 1,-1-6 0-16,-4-4-3 0,-1-5-33 16,0-2-30-16,0-2-79 15,-15-1-43-15,-7-4-200 16</inkml:trace>
  <inkml:trace contextRef="#ctx0" brushRef="#br0" timeOffset="42430.1405">1590 4668 16 0,'0'0'885'15,"0"0"-858"-15,0 0 111 16,0 0-70-16,0 0-52 0,82-26-13 16,-38 19-3-16,0 0-24 15,-4-5-240-15</inkml:trace>
  <inkml:trace contextRef="#ctx0" brushRef="#br0" timeOffset="53176.9687">4676 2849 500 0,'0'0'13'0,"0"0"68"16,0 0 51-16,0 0 3 16,0 0-56-16,0 0-30 15,0 0 1-15,0-36 1 16,0 36-18-16,0 0-12 15,0 0-7-15,0 0 3 16,0 0-7-16,0 0-8 16,0 10 0-16,-8 11 2 0,-8 8 10 15,1 5-10-15,-3 3 1 16,0 0 1-16,2-3-2 16,4-6-1-16,0-4-2 15,3-7 0-15,3-7 1 16,3-3-1-16,3-1-1 15,0-3 3-15,0-3-3 16,0 3-2-16,0-3 2 16,0 3 0-16,0-2 0 15,0 2 1-15,6-3 0 16,9 1 4-16,6-1-3 16,10 0 5-16,5 0-5 0,4-1 0 15,5-6-2 1,1 0 0-16,-4-1-1 0,-3 3-2 15,-9 1-6-15,-14 2-2 16,-4 2 4-16,-9 0-2 16,-3 0-4-16,0 0-9 15,0-3-35-15,0 3-27 16,0 0-53-16,3 0-88 16,-3-4 13-16</inkml:trace>
  <inkml:trace contextRef="#ctx0" brushRef="#br0" timeOffset="53489.4678">4844 3021 426 0,'0'0'8'15,"0"0"97"-15,0 0 4 16,0 0 8-16,0 0 0 15,0 0-25-15,0-56-4 16,0 56 1-16,0 0-28 16,0 0-22-16,0 0-25 15,0 16-14-15,0 9 15 16,0 9 32-16,0 5-21 16,0-2-12-16,0-1-1 15,0-5-8-15,11-2-3 0,-5-6-2 16,0-3 0-16,1-6-1 15,-7-1-47-15,0-9-118 16,0-4-209-16</inkml:trace>
  <inkml:trace contextRef="#ctx0" brushRef="#br0" timeOffset="58036.421">5641 3624 113 0,'0'0'156'16,"0"0"-46"-16,0 0 2 16,0 0-54-16,0 0 2 15,0 0-12-15,0 0 22 0,-2 0-10 16,2 0-9-16,-1 0-7 16,-1 0 0-16,1 0-11 15,-1 0-12-15,2 0-3 16,-4 0 2-16,4 0-4 15,0 0 4-15,0 0-2 16,0 0-5-16,0 0 0 16,0 0 4-16,0 0 0 15,0 0 0-15,0 0 3 16,0 0-3-16,0 0-11 16,0 0-6-16,0 10 0 15,0 11 0-15,0 9 11 0,0 7-1 16,6 5 2-1,-2-1-2-15,-2 2-5 0,1-2-2 16,-3 1 2-16,0 0-3 16,0-3 2-16,0-6-2 15,0-4 0-15,-3-5 0 16,0-5-2-16,-2-4 0 16,5-6 0-16,-4-4 0 15,4-2 0-15,0-3 0 16,0 0 1-16,0 1 0 15,0-1 0-15,0 0-1 16,0 0-3-16,-3 0-5 16,-3 0-5-16,0 0-10 0,-10 0 4 15,-4 0-6 1,-5 3 9-16,-5 4 5 0,2 3 10 16,-5 0 1-16,6 3 0 15,5-1 1-15,5-2-1 16,7-4-1-16,4 2 0 15,3-2-2-15,3 2-4 16,0 1 1-16,0-1-3 16,13-1 9-16,7 0 0 15,8-2 4-15,2-2 7 16,6 1-10-16,1 1 2 16,0-3 0-16,2 4 0 0,-3-3-3 15,-5 3-4 1,-10 2 2-16,-9-3 0 0,-2-1-6 15,-5 1-1-15,-5 0-7 16,0 1 14-16,0 2-4 16,-6 3 1-16,-15 2 5 15,-9 2-4-15,-1-3-14 16,-5 2-4-16,-4 0 19 16,1-3 5-16,3 1-2 15,2 0 3-15,4 0-2 16,5-3 1-16,4-1 0 15,6-2-1-15,3 0 0 16,3-1-2-16,6 0-1 0,0-1-2 16,3 2-3-1,0 1 4-15,0 1 3 0,0 1-2 16,12-1 2-16,6-1 9 16,4 0-2-16,5-1-2 15,4-5 0-15,5 1 5 16,0-2-1-16,0 0-6 15,-3 0-1-15,-8 0-1 16,-1 0-1-16,-12 3-2 16,-2-1-3-16,-4 1-6 15,-6 2 0-15,0-1 4 16,0 4 5-16,0 1 1 16,-3-1-12-16,-10 1-19 15,1-1 1-15,-9 0 5 0,-6 3 16 16,-4-3 8-16,1 1 2 15,5-4-2-15,2 2 6 16,10-2 3-16,4-3 9 16,6 0-7-16,3-2-6 15,0 1-3-15,0 2-6 16,0 3 3-16,0 1 3 16,0 1 0-16,9-1 11 15,0-2-1-15,4-2 14 16,-2 0-11-16,-1-2 2 15,-1 1 10-15,-3 0-6 16,0-2-13-16,-3 3-6 16,-3 0 0-16,6-3-2 0,-6 2 0 15,3 1 1 1,-2 1 1-16,1 4-7 0,-2 6 6 16,3 3 1-16,0 7 10 15,-3 0 9-15,0 3-5 16,0 1 0-16,0 2-9 15,0-4 4-15,-3 4-1 16,0 1 2-16,0 2 2 16,0 1 2-16,-3-4-4 15,6-3 4-15,0-3 0 16,0-4-7-16,0-1 0 16,0-3-4-16,0-3 2 0,0 1 0 15,0-1 1 1,0-2-3-16,0-2-2 0,0 2 2 15,0-3-1-15,0-2 0 16,0 0 1-16,0 0-3 16,0-1 1-16,0 2-1 15,0 2 1-15,0 2-1 16,0-2 0-16,0 2 1 16,0-2-1-16,0-1 3 15,-3 1-3-15,0-4 0 16,3-1 1-16,0-2 1 15,-3 1-2-15,3-3 0 16,0 0 0-16,0 0 2 16,0 0 3-16,-3 0-2 15,3 0-3-15,-6 0 0 0,-4 0 4 16,2 0-3-16,-4 0 0 16,-1 0-1-16,4 0 0 15,-5 0 0-15,-2 0 0 16,-3 0-9-16,-1 0 4 15,-2 0-6-15,-2 0 4 16,-4 0 3-16,-2 0 2 16,3-3-2-16,0 3 4 15,3 0-2-15,2 0 1 16,4 0 0-16,3 0 1 16,3-2 0-16,-3 1 3 15,3-2-2-15,-4 2-1 0,1-3 1 16,-3 4 0-16,-1-3-1 15,2 1-1-15,-2 1 1 16,4 1 0-16,0-3 2 16,3 3-2-16,-1 0 1 15,1 0 0-15,3 0 0 16,-3 0-1-16,0 0 5 16,3 0-2-16,-4 0-1 15,-1 0-2-15,-2 0 2 16,4 0-1-16,-3 0-1 15,3 0 1-15,0 0-1 16,2 0 0-16,-1 0 4 16,-2 0-3-16,1 0 2 0,1 0 0 15,-2 0 0 1,1 0-3-16,-1 0 0 0,2 0 0 16,-1 0 1-16,-1 0-1 15,4 0 0-15,0 0 3 16,-3 0-3-16,3 0 1 15,0 0 1-15,-1 0 9 16,2 0-5-16,-1 0 1 16,-1 0-6-16,4 0 1 15,-3 0-2-15,3 3-1 16,-3-2 1-16,3 1 1 16,3 1 0-16,-3-3 3 0,3 0-3 15,0 0 4 1,3 0 1-16,-3 0-1 0,0 4 0 15,-4-3-3-15,-1 1 3 16,-1-1-5-16,-4 0 2 16,4 1 3-16,-2-2-4 15,-2 3 4-15,4-3-1 16,0 2 0-16,-3 1 1 16,0-1-4-16,-1 1 3 15,1-1-1-15,0 2-1 16,-3 0 2-16,0 1 2 15,2-1 3-15,-1 3-4 16,-5-2-5-16,-2 3 0 16,-6 1 0-16,-10 0-1 15,-2-1-30-15,-6-6-84 0,-1-2-169 16,-3-19-691-16</inkml:trace>
  <inkml:trace contextRef="#ctx0" brushRef="#br0" timeOffset="60583.2968">4743 4511 455 0,'0'0'23'0,"0"0"82"16,0 0 52-16,0 0-59 15,0 0-25-15,0 0-22 0,0 0-1 16,-9-48-12-16,9 44 1 16,0-2-13-16,0 1-2 15,0-1 2-15,3 0-16 16,6 1-7-16,6-1-1 16,0 1-2-16,4-1-2 15,2 6-1-15,-3 0 1 16,-3 3-4-16,-6 14-11 15,-6 10 1-15,-3 7 7 16,0 4 9-16,-21 1 8 16,-3-1-3-16,-6 1-3 15,2-3-2-15,-2-4 0 16,3-6 5-16,5-3-4 16,1-9 1-16,9-3 0 15,3-5 0-15,3-1-2 0,6-3 1 16,0-2 3-16,0 0-4 15,0 0 0-15,0 0-11 16,0 0 5-16,9 0 6 16,13 0 10-16,8 0-9 15,3 0 0-15,7 0 2 16,1 0 0-16,-3 0-3 16,-5 0 0-16,-10 5-4 15,-10 3-103-15,-13-1-171 16,0-4-347-16</inkml:trace>
  <inkml:trace contextRef="#ctx0" brushRef="#br0" timeOffset="63895.8302">3262 2567 82 0,'0'0'131'0,"0"0"-38"16,0 0-35-16,0 0-27 0,0 0 0 15,0 0-3-15,0 0 5 16,-9-47-6-16,6 44-3 15,0-1 7-15,1 0 6 16,-1 0 0-16,2-3 6 16,-1 5 13-16,-1 1-4 15,2-2-12-15,-2 0-2 16,2 2 3-16,-1-3-7 16,-1 4-7-16,3 0-6 15,0-3-3-15,0 3 1 16,0 0 1-16,0 0-1 15,0 0-5-15,0 0-6 0,0 0-8 16,0 0 0-16,-3 0-4 16,3 0 4-16,-3 5 1 15,3 4 16-15,-3 1-3 16,0 3-5-16,0 6-3 16,3 3 0-16,-3 1 5 15,3 2-4-15,0 5 3 16,-3-2 0-16,3 3 2 15,-4-1 8-15,4-1-15 16,-3-3 3-16,1 1-4 16,1 0 1-16,-2 1 4 15,1-2-5-15,1 2 0 16,-1-1 0-16,1 1-1 16,-4-3 0-16,5 1 2 15,-3-2-3-15,0-1 0 0,3 0-1 16,-4-3 1-16,1-3 4 15,3-1-3-15,-3-2-1 16,3 1 2-16,-3-2-3 16,3 1-1-16,0 1 1 15,0-1-1-15,-3-1 2 16,3-1-2-16,-3 1 1 16,0 2 1-16,3-3-1 15,-2 1 0-15,1-1-1 16,1-2-2-16,0 2 2 15,0-3 0-15,-2 0 1 16,2 1 0-16,-1-3-1 16,1-1-4-16,0 2 4 0,-2-1 1 15,2-1 0-15,0 1 0 16,0 0-1-16,0-1 1 16,-1-1-1-16,1 1 0 15,0 0 1-15,-3-2-1 16,3-1 0-16,0-1-2 15,0 1 2-15,0 2-2 16,0-1 2-16,0 3 0 16,0-1 1-16,0 3 0 15,0-1-1-15,0-1 0 16,0-1 0-16,0 0 0 16,0-1-3-16,0 1 3 0,0 0-2 15,0-4 1-15,0 4 1 16,0-4 5-16,0 1-2 15,0-2-3-15,0 2 0 16,0-3 0-16,3 4-1 16,-3-1-3-16,1 1-84 15,-1-1-60-15,0-3-176 16</inkml:trace>
  <inkml:trace contextRef="#ctx0" brushRef="#br0" timeOffset="67567.7484">3238 2509 66 0,'0'0'1'0,"0"0"27"15,0 0-5-15,0 0 35 16,0 0 8-16,0 0 18 16,-30 13-13-16,30-12-14 15,0-1-4-15,0 0 6 16,0 0-3-16,0 0-3 0,0 0 9 16,0 0-21-1,0 0 1-15,0 0-15 0,0 0 15 16,3 0-20-16,9 0 6 15,9 0-1-15,4-1-7 16,11-1-5-16,6 0 0 16,16 1-3-16,11-3 0 15,8 0-9-15,5 0 2 16,6 0-3-16,-1 1-2 16,-2 0 0-16,-6 0 0 15,-15 1 1-15,-15 2-1 16,-10 0 0-16,-14 0 1 15,-5 0-1-15,-4 0-2 16,-1 0 2-16,0 2 0 0,0-2 0 16,-2 0 0-16,-1 0 1 15,-4 0-1-15,-4 0-3 16,-1 0 3-16,-3 0-4 16,0 0-3-16,0 0 1 15,0 0 6-15,0 0 0 16,0 0 4-16,0 0-4 15,0 0-4-15,0 0 2 16,0 0-1-16,0 0 3 16,0 0 9-16,0 0-1 15,0 1 1-15,0-1-3 16,0 0 1-16,0 0-6 16,0 0 2-16,0 0-2 0,0 0 2 15,0 0 3-15,0 0-4 16,0 0-1-16,0 0 0 15,0 0 5-15,-3 2-2 16,-1-1 0-16,4-1-3 16,-3 2 1-16,3-2 0 15,0 0 3-15,0 0 7 16,0 0 2-16,0 0 3 16,0 0-1-16,0 0-4 15,0 0 0-15,0 0-3 16,0 0-2-16,0 0-4 15,0 0-3-15,0 0 0 0,0 0 0 16,0 0-6-16,0 0 0 16,0 0 6-16,0 0 0 15,0 0 8-15,0 0-2 16,0 0 0-16,0 0-1 16,0 0 1-16,0 0-4 15,0 0-1-15,0 0 0 16,0 0-1-16,0 0 0 15,0 0 9-15,0 0 4 16,0 0-2-16,0 0-3 16,0 0 0-16,0 0-3 15,0 0-1-15,0 0-1 16,0 0 0-16,0 0-2 16,0 0 2-16,0 0-1 15,0 0-1-15,0 0-1 0,0 0 6 16,0 0 6-16,0 0 7 15,0 0-2-15,0 0-5 16,0 0-3-16,0 0-4 16,0 0-4-16,0 0-1 15,0 0 1-15,0 0-1 16,0 0 0-16,0 0 1 16,0 0-1-16,0 0 0 15,0 0 1-15,0 0 1 16,0 0-1-16,0 0 2 15,0 0-2-15,0 0-1 16,0 0 0-16,0 0 0 0,0 0 0 16,0 0 0-16,0 0 0 15,0 0 2-15,0 0 0 16,0 0 3-16,0 0 2 16,0 0-2-16,0 0-1 15,0 0-1-15,0 0-2 16,0 0 2-16,0 0-3 15,0 0 3-15,0 0-2 16,0 0 2-16,0 0 0 16,0 0 1-16,0 0 0 15,0 0 0-15,0 0-2 16,0 0 0-16,0 0-2 16,0 0 1-16,0 0-1 0,0 0 0 15,0 0 0 1,0 0 0-16,0 0 0 0,0 0 0 15,0 0-2-15,0-2 2 16,0 1 0-16,0-1-1 16,0 1-1-16,3 1 1 15,-3 0 0-15,0 0-3 16,7 0 0-16,-1 0-1 16,3 0 2-16,4 1-2 15,1 9 1-15,2 2 1 16,2 3-5-16,0 0 2 15,0-1-3-15,0-4 1 0,-6-3 6 16,-2-4-2-16,-4-1-1 16,0-2 4-16,-4 0-4 15,1 0 4-15,-2 0 0 16,1 0 2-16,-2 0 2 16,3 0 0-16,-3-10 1 15,7-2-4-15,2-8 0 16,0-1 1-16,1-2-3 15,-2-1 4-15,-2 3-2 16,0 2 1-16,-3 5-1 16,4 1 1-16,-1 5-1 15,-3-1 0-15,2 5-1 0,-4 1-1 16,1 0 2-16,1 3-3 16,1 0-5-1,2 0 5-15,3 0-2 0,0 0-1 16,-3 0 5-16,4 0-3 15,-2 12-5-15,-2 3 3 16,0 4 1-16,1 8 4 16,-1 2-1-16,-3 1 2 15,0-2 2-15,5-4-2 16,-2-3 0-16,-2-4 1 16,2-6-1-16,-3-2 0 15,0-4 0-15,0-2 0 16,-3-1 0-16,3-2 1 15,-3 0 0-15,0 0 1 16,3 0-1-16,0 0 6 0,4-3-2 16,2-13-3-16,5-4-2 15,2-3 0-15,5-5-5 16,-3-1 1-16,3 0 2 16,-6-1-3-16,4 2 2 15,-1 7 3-15,-6 2 0 16,-3 5 1-16,-3 5 0 15,1 2 0-15,-4 3 0 16,-1 3-1-16,-1 1 0 16,-1 0 0-16,0 0-1 15,0 0 1-15,3 0-3 16,2 0-6-16,1 7 4 16,4 11 2-16,-4 5-2 0,3 2 5 15,-1 5 2-15,-1 0 0 16,2 1-1-16,-3-4 1 15,3-5-2-15,3-4 2 16,-3-2-2-16,0-4 2 16,1-2-1-16,-4-6-1 15,0-1 1-15,-1-3 0 16,-2 0 3-16,-2 0-1 16,5 0 2-16,0-1-1 15,6-13 1-15,1-5-4 16,1-3 0-16,-5-4 5 15,4-3-6-15,-4-3 0 0,0 3 0 16,0 3 1-16,-3 3 0 16,0 3 0-16,-3 4-1 15,3 2 3-15,-2 5-2 16,2 3 0-16,-3 0 4 16,0 4-4-16,0 0-1 15,-3 1-2-15,0 1 2 16,2 0-4-16,4 0-5 15,4 17 3-15,5 5 5 16,0 9-1-16,-3 5 1 16,0 3 1-16,3-1 4 15,-6-4 0-15,1-7-3 16,-4-1 0-16,0-6-1 16,0-7 1-16,-3-3 0 15,0-6-1-15,0-2 0 0,0-2 2 16,-3 0 1-16,3 0 0 15,0 0 5-15,3-6 4 16,6-10-11-16,-2-5 1 16,-2-3-4-16,-2 0 1 15,-3 1-18-15,0 4 5 16,0 4-1-16,-3 3 6 16,0 7 5-16,0 2 4 15,0 1-3-15,0 2 3 16,0 0-1-16,0 0-2 15,0 0 1-15,4 0-3 16,5 0-2-16,8 0-1 0,8 0 8 16,8 0 2-16,4 0-2 15,3 0 0-15,5 0 0 16,7 5 0-16,5 0 1 16,1 2-1-16,6 1-1 15,-1 4 0-15,1 1-1 16,0-2 1-16,-7-3 1 15,-8-2 0-15,-12-3 0 16,-10-2 1-16,-6-1 0 16,-6 0 0-16,-6 0 0 15,1 0 2-15,-2-4 9 16,-5 0-4-16,0 1-6 16,-3 1-2-16,0 2-9 0,0 0-108 15,0 0-127-15,-14 0-332 16</inkml:trace>
  <inkml:trace contextRef="#ctx0" brushRef="#br0" timeOffset="68661.5058">4952 1634 395 0,'0'0'35'0,"0"0"104"16,0 0-5-16,0 0 3 16,0 0-55-16,0 0-18 0,-5-17-9 15,5 17-2-15,0 0-16 16,0 0-6-16,0 0-20 15,-3 10-7-15,-1 17 1 16,-5 7 16-16,-3 4-12 16,-3 2-7-16,-3 0 5 15,-1-5 4-15,5-4-3 16,-2-8-2-16,7-5-1 16,3-6 4-16,0-6-5 15,6-3-2-15,0-3 1 16,0 0-1-16,0 0 4 15,0 0-1-15,0 0-4 0,0 0 2 16,0 0-2-16,15 0 3 16,6 0-1-16,4 2-1 15,8-2-2-15,6 0 2 16,4 0-2-16,3 0 0 16,2 0 0-16,-3 0 0 15,-6-5-2-15,-11 1 1 16,-4-1 1-16,-12 1 1 15,-5 3 0-15,-7 0-1 16,0-1-6-16,0 2-24 16,0 0-25-16,0 0-31 15,-7 0-105-15,-2 0-43 16,-2 0-18-16,1-6-191 0</inkml:trace>
  <inkml:trace contextRef="#ctx0" brushRef="#br0" timeOffset="68942.787">5086 1808 547 0,'0'0'15'0,"0"0"126"15,0 0 40-15,0 0-64 16,0 0-14-16,0 0-32 15,-4-23-17-15,4 24-33 16,0 19-21-16,0 12 33 0,4 7 12 16,2 4-6-16,0 0-26 15,3-4 3-15,-3-4-13 16,-2-4-3-16,-1-3 0 16,-3-3-12-16,0-8-143 15,0-17-231-15</inkml:trace>
  <inkml:trace contextRef="#ctx0" brushRef="#br0" timeOffset="73525.2792">6118 2549 176 0,'0'0'60'16,"0"0"88"-16,0 0-59 15,0 0-34-15,0 0-14 16,0 0-1-16,0 0 4 0,-4 0-12 16,4 0 12-1,0 0 3-15,-3 0-10 16,0 0 0-16,0 0-5 0,0 0 1 15,3-1-17-15,-2 0 2 16,2 1 5-16,0 0-3 16,0 0-9-16,0 0-11 15,0 0-1-15,0 0-7 16,8 0 8-16,17 0 0 16,8 2 3-16,6 3 8 15,10 0-4-15,0 1-2 16,5 0-5-16,1-1 1 15,-1 3 4-15,-5-2-4 16,-1 1-1-16,-2-2 0 16,-1-1 0-16,1-1-2 0,-1-2-3 15,4-1 4-15,3 0-4 16,-1 0 4-16,1 0-2 16,-3 0 1-16,-7 0 2 15,-3 0-1-15,4 0 0 16,2 0-2-16,1 0 3 15,5 0-8-15,-2 0 8 16,0 0 0-16,-4 0 0 16,-6 0 0-16,-5-1 3 15,-7 1-3-15,-6-2 3 16,-5 2-2-16,-7 0 2 16,0-2-3-16,2 0 1 0,5 1 0 15,0-3 1-15,4 3-4 16,-1-3 1-1,-4 1 1-15,3 1 1 0,-6 2-1 16,-2 0 1-16,-4 0-1 16,-3 0 0-16,-3 0 1 15,0-1-1-15,0 1 3 16,2 0-2 0,1 0 0-16,0 0 1 15,6 0-1-15,1-2 2 16,-1 1-2-16,0-1-1 15,-3 2-2-15,0-1 2 16,-3 1 0-16,-3 0 0 16,0 0 0-16,0 0 1 0,0 0 1 15,0 0 2-15,0 0 9 16,3 0 0-16,-3 0 6 16,0 0 5-16,0 0-2 15,0 0 3-15,0 0 3 16,3 0-7-16,-3 0-14 15,0 0-1-15,0 0 1 16,0 0-7-16,0 0 4 16,0 0-3-16,0 0-1 15,0 0 1-15,0 0 6 16,0 0-3-16,0 0-2 16,0 0 0-16,0 0-2 0,0 0 0 15,0 0 0-15,0 0 0 16,0 0 0-16,0 0 2 15,0 0-1-15,0 0 0 16,0 0-1-16,0 0 0 16,0 0 1-16,0 0 2 15,0 0 0-15,0 0-1 16,0 0 7-16,0 0-6 16,0 0-3-16,0 0 1 15,0 0 2-15,0 0-3 16,0 0 0-16,0 0 2 15,0 0-2-15,0 0 1 16,0 0 1-16,0 0-2 0,0 0 0 16,0 0-1-16,0 0 1 15,0 0 0-15,0 0 0 16,0 0 0-16,0 0 0 16,0 0-2-16,3 0 2 15,-3 0 0-15,0 0 4 16,0 0-4-16,0 0 1 15,0 0-2-15,0 0 1 16,0 0 0-16,0 0 0 16,0 0 1-16,0 0-1 15,0 0 1-15,0 0 0 16,0 0 0-16,0 0 0 0,0 0 2 16,0 0 0-1,0 0-1-15,0 0-3 0,0 0 1 16,0 0-1-16,0 0 1 15,0 0 0-15,0 0 2 16,0 0-2-16,0 0 0 16,0 0 0-16,0 0-3 15,0 0 4-15,0 0-1 16,0 0 2-16,0 0-2 16,0 0 0-16,0 0 1 15,0 0-3-15,0 0 0 16,0 0 2-16,0 0-3 15,0 0 0-15,0 0 0 16,0 0 3-16,0 0 0 16,0 3 2-16,0 1 0 0,0 1-2 15,3 1 5-15,0 2-3 16,4 4 3-16,-4 3 0 16,0-1-4-16,0 3 4 15,-3 2-3-15,3 1 3 16,-1-1-4-16,1 2 0 15,-3 1 1-15,3-2-2 16,0 2 5-16,-3 0-4 16,0 0 9-16,0 0-3 15,0-1 1-15,0 3-7 16,3 1 1-16,-3-2 0 16,0 2-1-16,0-2 5 0,4 0-5 15,-4-2-1-15,0-1 5 16,0-1-4-16,0 0 0 15,0 1 2-15,0-2-2 16,0 2 0-16,0-2 3 16,0 1 1-16,0-4-4 15,0 2 3-15,0-2-3 16,0 0-1-16,0 0 1 16,0 1 1-16,0-2 3 15,0 0-5-15,0 1 9 16,0-1-6-16,0 2 1 15,0-2 1-15,0 0-4 16,0-1 0-16,0 1-1 0,0 2 0 16,0 1 0-16,0 1 2 15,0 1 2-15,0 3 0 16,0-2 4-16,0 1 0 16,0-5-4-16,0-2 2 15,0-1-4-15,0-4-1 16,0-2 0-16,0 0-1 15,0-1 1 1,0 2 0-16,0 3 0 0,0 3 3 16,0 0-2-16,0 2 1 15,0 0 0-15,0-3 0 16,0-1-2-16,0-2 1 16,0 1 0-16,0 0 0 15,3 3-2-15,0 3 0 16,0 2 0-16,-3 0-1 15,0 1 1-15,0-3 3 16,3-1-2-16,-3-3 2 16,0-5-1-16,0-4 0 15,0-1 0-15,0-3-1 16,3 0 0-16,-3 0 2 16,0 0-1-16,0 0-2 0,0 1-1 15,0-1 1-15,0 0 0 16,0 0 0-16,0 0 2 15,0 0-1-15,0 0 1 16,0 0 0-16,0 0-2 16,0 0-1-16,0-4-31 15,0-12-141-15,-6-11-334 16</inkml:trace>
  <inkml:trace contextRef="#ctx0" brushRef="#br0" timeOffset="75749.0223">7865 4001 351 0,'0'0'43'0,"0"0"72"16,0 0-56-16,0 0-12 16,0 0 12-1,0 0 12-15,0 0-14 0,0 0-2 16,0 0 7-16,0 0-17 15,0 0-19-15,0 0-9 16,0 0-6-16,0 0-2 16,0 0 1-1,0 0 4-15,0 0 5 16,0 0-2-16,0 0 3 0,-9 0-14 16,-6 0-1-16,-10 11 15 15,-11 2-15-15,-6 4-5 16,-4 0 2-16,7-2-1 15,0-1 1-15,5 1-1 16,10-4 10-16,5 1-9 16,8-1-2-16,5 1 0 15,6-1 0-15,0 0 0 16,3-2-2-16,14 0 2 16,5-3 3-16,8-2 2 15,0-1-1-15,4 0-4 16,6-3 4-16,2 0-2 0,0 0-2 15,4 0 0 1,-10 0 0-16,-8 0 0 0,-11 0 0 16,-7 2-2-16,-7 0-2 15,-3 2-3-15,0 1 3 16,0 6 0-16,-3 3-2 16,-19 6 4-16,-11 2-7 15,-9 6-10-15,-4-3 11 16,-3 0-4-16,1-2 7 15,5-4 3-15,7-7 4 16,11 2-1-16,8-4 1 16,8-5-1-16,6-1-1 15,-1 0-9-15,4 1 9 0,0-1 0 16,0 0 2-16,10-1 4 16,11-2-2-16,6 1 5 15,6-2-4-15,4 0-3 16,0 0-1-16,2 0 0 15,0 0-1-15,-2 0 0 16,-1 0 1-16,-8 0-2 16,-8 0 1-16,-4 0 0 15,-7 0 0-15,-6 0-2 16,0 2-4-16,-3 1-6 16,0 7 8-16,-3 0 0 15,-12 3 0-15,-12 0 4 0,-4 1 0 16,-8-2-3-16,-1 1 1 15,-5-2-1-15,2-1 1 16,1-1 4-16,3 1-1 16,5-2 3-16,1 1-4 15,3-1 0-15,5 1 0 16,7-4 1-16,9-2-2 16,6 0-1-16,3-2-6 15,0 1 3-15,0 4 5 16,0-1 0-16,0 1 2 15,0 4 0-15,15 0 5 16,6 0-3-16,9-3-2 16,1 3 0-16,8-4 3 0,0 0-5 15,4-1 3-15,-4-2-2 16,-5 0-1-16,-4 0 0 16,-11-2 0-16,-8 0 1 15,-8-1-2-15,-3 0 2 16,0 3-2-16,0-3 1 15,0 3-6-15,0 6-5 16,-3 5 10-16,-11 7 1 16,-2 7 0-16,-2 6 1 15,0 0 0-15,3 0 0 16,2-1 1-16,2-3 2 16,8-4 5-16,3-1 5 0,0 1-6 15,0 1 15-15,0 1-7 16,0 3 1-16,0-1 6 15,0 4-1-15,0-4-6 16,0 1-7-16,0-6 2 16,0-4-2-16,0-6-2 15,0-4 6-15,0-4 5 16,0-1 4-16,0-2-7 16,0-1 0-16,0-1-6 15,0 0-5-15,0-2-1 16,0 2-3-16,0-2-1 15,0 0 0-15,0 0-38 16,0 0-100-16,-3-4-145 16</inkml:trace>
  <inkml:trace contextRef="#ctx0" brushRef="#br0" timeOffset="77492.2127">5416 5462 16 0,'0'0'352'0,"0"0"-346"16,0 0 82-16,0 0-14 15,0 0-38-15,0 0-28 16,0 0-6-16,0-21 3 16,0 21 18-16,-3 0 8 15,0 0 7-15,1-2 24 16,-1 1 5-16,0-1-6 15,0 2 3-15,0-2-35 0,3 1-6 16,0 1 5-16,0-2-9 16,0 2-3-16,0 0-5 15,0 0 11-15,0 0-7 16,0 0-5-16,0 0-1 16,0 0-1-16,0 0 4 15,0 0-1-15,0-2 0 16,0 2-2-16,0 0-4 15,0 0-3-15,0 0-1 16,9 0-1-16,12 0 3 16,9 2 1-16,10 3 2 15,2-3 1-15,6 1 3 0,2-3-1 16,-3 0-5-16,-1 0-2 16,-9 0 3-16,-1 0-3 15,-6 0 3-15,4 0-1 16,-1 0 1-16,4 0 0 15,2 0 0-15,3-5-2 16,4 2-2-16,-4-2 4 16,4 0-4-16,-4-2 0 15,1 3-1-15,0-2 2 16,-1 2 2-16,-2 1-2 16,2-1-1-16,-6 1 0 15,0 0 1-15,1 0-1 16,-6 2-1-16,-1 1 1 0,0-2-1 15,-6 2 2 1,3 0 3-16,-2 0 1 0,2 0-1 16,1 0 1-16,-1 0-4 15,1 0 0-15,-1 0-2 16,-1 0 2-16,-1 0 0 16,2 0 0-16,-2 2-2 15,-4-1-2-15,0 3 2 16,-3-2 2-16,4 1 1 15,-2-3-2-15,-1 4 4 16,6-4-1-16,-1 0 10 16,2 0 1-16,-4 0-9 0,0 0-4 15,-5 0 0 1,2 0-2-16,2 0 1 16,-3 0 2-16,3 0-2 0,-2 0 5 15,-4 0 1-15,0 0 1 16,0 0 3-16,1 0-8 15,-2 0 0-15,2 0-2 16,-4 0-1-16,2 0 1 16,2 0 0-16,0 0-1 15,1 0 1-15,-1 0-1 16,-1 0 1-16,3 0 1 16,0 0-1-16,0 0 3 15,-3 0-4-15,1 0 0 16,-7 0 0-16,-1 0 1 15,2 0-4-15,-4 0 6 0,-3 0-3 16,3 0 1-16,4 0-1 16,-1 0 1-16,2 0 1 15,2 0-1-15,2 0 2 16,0 0-2-16,0 0 0 16,-5 0 1-16,-4 0 2 15,0 0-1-15,-4 0 1 16,-1 0 3-16,-1 0 1 15,0 0-4-15,0 0 5 16,0 0-5-16,0 0 1 16,0 0 1-16,0 0 0 15,0 0 3-15,0 0-1 0,2 0-1 16,-2 0 0-16,0 0 1 16,0 0 1-16,0 0-4 15,0 0-4-15,0 0-1 16,0 0 0-16,0 1-27 15,-17 2-94-15,-11-3-227 16</inkml:trace>
  <inkml:trace contextRef="#ctx0" brushRef="#br0" timeOffset="79632.8327">8575 4200 539 0,'0'0'14'15,"0"0"111"-15,0 0-3 16,0 0-76-16,0 0-32 15,0 0-8-15,0 0-2 16,-18-5 3-16,5 6 4 16,-1 10 63-16,-5 0-10 15,-1 4-12-15,1 1-5 16,0 2-16-16,2 4-5 16,-2 2-13-16,7-1 0 0,4 4-5 15,-2 2 3-15,4 3-5 16,3 0 2-16,3 0-1 15,0 1 1-15,0-1 2 16,0-1 3-16,0 1-8 16,0-5-2-16,6 4 0 15,0-3 2-15,4-5-3 16,-2 1-1-16,-2-10 0 16,3 0 1-16,4-6 1 15,-4-1-2-15,3-3 3 16,0-4 0-16,-3 0 8 15,1 0-8-15,-2 0 1 16,1-1 14-16,0-9-5 0,1-1-6 16,-1-2-5-16,-3-2 3 15,3 1-4-15,-6-3 2 16,3-2 0-16,-6 1-2 16,0-1-1-16,0 3 0 15,0 4 4-15,0 2 1 16,-6 5 0-16,-6 0-6 15,-6 5-5-15,-7 0 0 16,-8 14-39-16,-3 12-107 16,-1-6-204-16</inkml:trace>
  <inkml:trace contextRef="#ctx0" brushRef="#br0" timeOffset="82394.4747">5441 3575 161 0,'0'0'77'16,"0"0"25"-16,0 0-22 0,0 0-35 15,0 0-1 1,0 0 5-16,0 0-4 0,0 0-9 16,-3 0-3-1,3 0-20-15,0 0-6 0,0 0-3 16,0 0 4 0,0 0 5-16,0 0-3 0,0 2 28 15,0 1-3-15,0-2-15 16,0 2 17-16,3 1-11 15,12 0 8-15,0 2-12 16,7-2-3-16,8-1-2 16,6 1-8-16,10-1 2 15,2-3 3-15,1 0-2 16,-4 0 0-16,-2 0-1 16,-4 0-3-16,-8 0-5 15,2-3-2-15,-6 3-1 16,-2-3 0-16,2 3 0 0,-6-1 0 15,9 0-1 1,0-4 2-16,8 1 0 0,-2-3 2 16,0 0-3-1,-3 1 2-15,-5 2-2 0,-7 1 2 16,-9 2-1 0,-6 0-1-16,-6-1 0 0,0 1 2 15,0 0 11-15,0-1 14 0,0 2 5 16,0 0-8-1,0 0-7-15,0 0-7 0,3 0-4 16,-3 0-6 0,0 0 0-16,0 0-42 0,4 0-92 15,2 0-152 1,-1-4-112-16</inkml:trace>
  <inkml:trace contextRef="#ctx0" brushRef="#br0" timeOffset="83814.5615">6640 3371 355 0,'0'0'45'15,"0"0"20"-15,0 0-5 16,0 0-22-16,0 0-11 0,0 0-2 15,-6-30 3-15,-4 24 6 16,-2 2 25-16,-3 3-27 16,-3-2-6-16,-4 1-7 15,-2 1 18-15,6 1-3 16,0-1 9-16,3 1-6 16,0 0-14-16,0 0-1 15,2 0-12-15,-2 0-1 16,0 0-2-16,0 5 3 15,-1 5-5-15,2-1 10 16,-5 4-2-16,4-1 2 16,-6 3 3-16,5-1 8 0,2 4-8 15,-2 2 0-15,7 0-5 16,0-1-2-16,-1 3 3 16,2 5-3-16,5 5 9 15,0 1 4-15,3 3-6 16,0-1 0-16,0 1-1 15,0-5-9-15,0 1 2 16,6-1 0-16,2-2-3 16,-1 2 2-16,2-1-1 15,0 0 1-15,1-1-3 16,2-1 3-16,-1-5-2 16,2-2 1-16,2-1-6 15,3-3-1-15,-3 0 4 16,6-1 0-16,-2-2-3 15,-1-2 4-15,3-1-1 0,-2 0-1 16,-2-3 1-16,2-2-1 16,-1-1 0-16,0-2-1 15,4-1-1-15,1-2 3 16,-1 0 0-16,-1 0-3 16,1-2 0-16,-5-6 0 15,2-1 3-15,-4-2-4 16,6-3 1-16,-6 1 1 15,1-2-2-15,-2 1 1 16,-4 1-1-16,2-2-1 16,-3 1 2-16,0 0-2 15,0-2 1-15,-3-1 0 0,4-3 0 16,-4 1-1-16,0 1 1 16,2 0 0-16,-5 4 3 15,4 2-4-15,-1-2 2 16,-3 0 0-16,0 1 1 15,-3-1 2-15,0 0-2 16,0-1-2-16,0-4 2 16,0 1-3-16,0-3 2 15,0 3 0-15,0-1 1 16,0 3-1-16,3 1-1 16,-3 0 1-16,0-2-1 15,0 3 2-15,0-4-2 16,0 4 0-16,0-3 2 0,-3 2-2 15,0 1 1-15,-3 5-2 16,3-3 1-16,-1 1 3 16,1 2-4-16,-3-1 1 15,1 0-1-15,-4-2 0 16,-4 2 0-16,4-3-1 16,-2 2-1-16,-2-3 2 15,1 3 0-15,-1 0 0 16,5 0 2-16,-1 0-1 15,-1 2-1-15,4-1 2 16,-3 3-1-16,3-1-1 16,-6 2-1-16,-3 0-6 0,-4 6-8 15,-8 0-26-15,-6 0-13 16,-3 6-34-16,-1 0-188 16,1-6-331-16</inkml:trace>
  <inkml:trace contextRef="#ctx0" brushRef="#br0" timeOffset="85095.825">6836 3660 143 0,'0'0'46'0,"0"0"88"16,0 0 10-16,0 0-76 16,0 0-18-16,0 0 8 15,-8 2 17-15,8-2-13 16,0 1-11-16,-3-1-13 15,3 0-11-15,0 0-6 16,-3 1 1-16,3-1 3 16,0 0 4-16,0 0 4 0,0 0-3 15,0 0-5-15,0 2 8 16,0-2 0-16,0 0-3 16,0 0-8-16,0 0-6 15,0 1-7-15,17 0-8 16,11-1 26-16,8 2 2 15,7-1-20-15,-4-1-8 16,4 1 3-16,-1 1-4 16,0-2 0-16,2 0 1 15,-2 0 0-15,-3 0-1 16,1 0-1-16,-1 2 1 16,-3-1 0-16,-2 1-1 15,-4 0 1-15,0 1 0 0,-2 1-1 16,-1-1 1-1,-2-2 1-15,-1-1 0 0,-3 0-1 16,0 0 0-16,-5 0 1 16,1 0-1-16,-1 1 0 15,-1 2 3-15,0-3-3 16,-3 3 0-16,1-2-5 16,-7 0 3-16,2 0 2 15,-2 1-1-15,-3-1 1 16,3-1 3-16,1 0-2 15,-1 2 2-15,6-2-2 16,0 1-1-16,-3-1 0 16,3 0 1-16,1 0-1 15,-2 0 0-15,-2 0 0 0,-2 0 1 16,-4 2 0-16,0-2-1 16,0 0 1-16,-3 0-1 15,3 0 2-15,-3 0-2 16,0 0 1-16,0 0-1 15,0 0 0-15,0 0 0 16,3 0 0-16,-3 0-1 16,0 0 1-16,0 0 4 15,0 0-4-15,0 0 4 16,3 0 2-16,0 0 1 16,6 0 4-16,-3 0-3 15,0 0-7-15,-3 0-1 16,0 0-3-16,-3 0-18 0,0 0-120 15,-27 0-244-15</inkml:trace>
  <inkml:trace contextRef="#ctx0" brushRef="#br0" timeOffset="85752.0827">6961 3292 453 0,'0'0'28'0,"0"0"83"15,0 0-37-15,0 0-51 16,0 0 34-16,0 0 7 15,24 0-14-15,-15 0-3 16,1 0-16-16,5 0-6 0,3 0 28 16,7 0-4-1,5 0-15-15,3-1-5 0,3-6-18 16,-2-2 1-16,-4 3-7 16,-3 0-4-16,-8-1-1 15,-10 3-2-15,-3 0-10 16,-6 0-27-16,0-1-14 15,0 1-69-15,-3 0-141 16,-9-3-53-16</inkml:trace>
  <inkml:trace contextRef="#ctx0" brushRef="#br0" timeOffset="86017.7107">7131 3163 561 0,'0'0'54'0,"0"0"104"15,0 0 6-15,0 0-34 16,0 0-59-16,0 0-29 16,-9-14-2-16,9 14-25 15,0 3-15-15,0 16 1 16,0 6 4-16,3 8 14 15,0 1-13-15,3 0-5 16,0 2 0-16,-6-2-1 16,0-2-95-16,0-9-145 0,-3-15-410 15</inkml:trace>
  <inkml:trace contextRef="#ctx0" brushRef="#br0" timeOffset="86877.1233">5832 3241 179 0,'0'0'91'16,"0"0"62"-16,0 0-52 16,0 0-28-16,0 0-36 15,0 0 16-15,-33 0 21 16,30 0-16-16,-3 1 0 16,-4 1 3-16,4 0-26 15,-5 0-23-15,2 1 6 16,-1 0 0-16,1-1 1 15,4 0 0-15,2-2-2 16,0 1-4-16,3-1-4 16,0 0-1-16,0 0 2 0,0 0 11 15,0 0 0-15,0 0 1 16,11 0-18-16,14 0 38 16,5 0 4-16,9 0-32 15,-2-3-9-15,3-1-1 16,-1-2 1-16,-6-1-3 15,-9 2-4-15,-15 3 1 16,-6 2-70-16,-3 0-125 16,-24 0-149-16</inkml:trace>
  <inkml:trace contextRef="#ctx0" brushRef="#br0" timeOffset="88923.9907">6406 4414 469 0,'0'0'14'0,"0"0"133"15,0 0 10-15,0 0-44 16,0 0-35-16,0 0-18 16,0 0-2-16,0 0-12 15,0-22-3-15,0 22-2 16,0 0-25-16,0 0-16 16,0 5-1-16,0 15 1 15,0 5 40-15,0 4-23 0,0 4-4 16,0-2-1-16,0-1-4 15,0-3-4-15,0-6 0 16,0-3-3-16,0-3 0 16,0-2 0-16,0-6-1 15,0 1-6-15,0-4-83 16,0-3-97-16,0-1-159 16,0-13-214-16</inkml:trace>
  <inkml:trace contextRef="#ctx0" brushRef="#br0" timeOffset="89689.6296">6621 4466 410 0,'0'0'17'16,"0"0"108"-16,0 0-11 16,0 0-28-16,0 0-12 15,0 0-18-15,-3-37 0 0,3 33-22 16,0 0-16-16,6 0-4 16,7-2-4-16,1 3-4 15,-1 0-1-15,5-2-1 16,-2 5 1-16,-2 0 1 15,-5 0-6-15,1 5-2 16,-7 10-3-16,-3 2 4 16,0 7-2-16,0-1 3 15,-16 2-3-15,1 0 7 16,-6-2 3-16,-1 0-6 16,5-2 0-16,-2-4 3 15,4-3 4-15,3-3-5 0,6-5-1 16,3 0-2-16,0-2 0 15,3-4-3-15,0 0-8 16,0 0 10-16,6 0 2 16,12 0 11-16,7 0-1 15,1-10-11-15,5 3 1 16,-1 0-1-16,-3 2-9 16,-2 2-47-16,-4 3-47 15,-9 0-76-15,-9-2-57 16</inkml:trace>
  <inkml:trace contextRef="#ctx0" brushRef="#br0" timeOffset="90189.6299">6900 4412 572 0,'0'0'32'0,"0"0"189"15,0 0-105-15,0 0-51 16,0 0-37-16,0 0-15 15,-6-5-10-15,6 9-3 16,0 13 22-16,0 4 23 16,6 5-13-16,1 0 1 15,2-1-16-15,2-1 0 16,-1-1-8-16,-1-3 3 16,0 0-3-16,-6-5-7 15,0-1 4-15,-3-7-2 16,0-2-1-16,0-4 0 15,0-1 7-15,0 0 7 16,3-1 38-16,1-15-5 0,-1-9-44 16,5-9-5-1,1-9-1-15,7-6-2 0,4-4-43 16,2 2-53-16,5 7-91 16,1 6-64-16,-4 9-201 15</inkml:trace>
  <inkml:trace contextRef="#ctx0" brushRef="#br0" timeOffset="102552.6916">11042 3488 570 0,'0'0'29'15,"0"0"126"-15,0 0-39 0,0 0-60 16,0 0-12-16,0 0 12 0,0 0-6 16,0-46-6-16,0 43-10 15,0 3-6-15,0 0-3 16,0 0-22-16,0 0-3 16,3 3-13-16,3 17 8 15,6 6 5-15,2 12 7 16,2 9-2-16,0 4-1 15,-4 1-3-15,0-6 3 16,-3-5-4-16,0-7 4 0,-2-6-4 16,-4-7 4-16,0-1-4 15,-2-6-1-15,1-2-19 16,-1-2-79-16,-1-6-71 16,0-4-168-16</inkml:trace>
  <inkml:trace contextRef="#ctx0" brushRef="#br0" timeOffset="103005.8452">11127 3473 458 0,'0'0'35'16,"0"0"79"-16,0 0-20 15,0 0-41-15,0 0-40 16,0 0 15-16,-24-10 2 15,24 10 5-15,0 0 7 0,0-1-1 16,0 1 2 0,0 0-4-16,0 0-14 0,0 0-5 15,0-3-6-15,0 0-7 16,6 0-3-16,12-3 16 16,3-2 8-16,9-1-16 15,1-2-4-15,5 2-7 16,-2 2-1-16,-6 4-6 15,-2 3-30-15,-2 0-128 16,-11 0-58-16,-13 9-42 16</inkml:trace>
  <inkml:trace contextRef="#ctx0" brushRef="#br0" timeOffset="103318.3243">11136 3684 415 0,'0'0'22'16,"0"0"73"-16,0 0-60 16,0 0-20-16,0 0 6 15,0 0 13-15,0 0 22 16,0 0-26-16,0 0 4 15,0 3 10-15,0 0-6 16,3-3-14-16,6 0 5 0,7 0 0 16,11-2 16-16,6-9-24 15,9-2-14-15,-4 1 2 16,1 3-9-16,-12 7 0 16,-6 2-12-16,-9 0-108 15,-6 5-71-15,-6 4-130 16</inkml:trace>
  <inkml:trace contextRef="#ctx0" brushRef="#br0" timeOffset="103630.8281">11619 3657 733 0,'0'0'60'16,"0"0"141"-16,0 0-115 15,0 0-50-15,0 0-24 16,0 0-12-16,9 19 2 16,-1 7 32-16,-1 6-6 15,-1 0-1-15,0 0-15 16,-3-2-11-16,-3-2-1 15,0-2-2-15,0-5-6 0,-3-4-51 16,-3-6-75 0,0-9-123-16,-1-2-188 0</inkml:trace>
  <inkml:trace contextRef="#ctx0" brushRef="#br0" timeOffset="103849.5807">11639 3454 693 0,'0'0'83'15,"0"0"15"-15,0 0-98 0,0 0-26 16,0 0-242-16,0 0-240 15</inkml:trace>
  <inkml:trace contextRef="#ctx0" brushRef="#br0" timeOffset="104607.9441">11958 3664 796 0,'0'0'20'16,"0"0"161"-16,0 0-84 15,0 0-79-15,0 0-5 16,0 0 7-16,86-50-3 16,-62 68-2-16,-3 7 4 15,0 6-6-15,-2 2-5 16,-9 1 4-16,0-1-7 15,-7-4-4-15,-3-4 0 0,0-7 9 16,0-3-8 0,-6-5 1-16,-1-6 1 0,3-4 7 15,-1 0 23 1,0-4 14-16,-4-15-38 16,3-10-10-16,6-6 2 15,0 0 0-15,0-2-2 16,3-1-6-16,13 5-1 15,4 5 7-15,5 6 10 16,-1 11-10-16,1 8-2 16,-2 3 0-16,-1 0-12 15,-1 14 9-15,1 9 2 16,-2 2 0-16,-1 2 3 0,-6-1 0 16,1-1-1-1,-5-1-6-15,-6-2 2 0,-3-1-73 16,0-2-97-16,0-5-157 15,-9-8-218-15</inkml:trace>
  <inkml:trace contextRef="#ctx0" brushRef="#br0" timeOffset="105147.7704">12776 3646 671 0,'0'0'32'0,"0"0"142"15,0 0-65-15,0 0-65 16,0 0-24-16,0 0-11 15,-108-25 7-15,75 42-6 16,-2 5 7-16,6 2 11 0,6 0 5 16,13 2-18-16,4-5-1 15,6-2-10-15,0-5-4 0,6-2 2 16,10-5-2 0,4-4 5-16,3-3 2 0,6 0 7 15,-2-5-9-15,-5-9-5 16,1-3-5-16,-7-5-8 15,-4-3 5-15,-2-9 5 16,-6-4 1-16,0-12 2 16,-4-7 7-16,0-2-6 15,0 0 10-15,-7 3 2 16,2 10 35-16,3 12 0 16,2 15 15-16,0 12-12 15,0 7-31-15,0 4-20 0,7 26-14 16,9 11 14-1,3 11 5-15,-6 7 0 0,1 7 0 16,-2 2-5-16,-12 7-2 16,0 0-3-16,-9-11-137 15,-17-8-304-15</inkml:trace>
  <inkml:trace contextRef="#ctx0" brushRef="#br0" timeOffset="106328.044">11636 3447 172 0,'0'0'104'0,"0"0"21"16,0 0-63-16,0 0-1 15,0 0-4-15,0 0-8 16,0-5 20-16,0 5-7 16,0 0-5-16,0 0-9 15,0 0-7-15,0 0 4 0,0 0-3 16,0 0 4-1,0 0 12-15,0-3 5 0,0 3-2 16,0 0-9-16,0 0-15 16,0 0-8-16,3 0 2 15,-3 0-20-15,0 0-7 16,0-2-4-16,0 2 0 16,4 0-3-16,-1 0-15 15,0 0-105-15,-3 0-157 16,0-4-381-16</inkml:trace>
  <inkml:trace contextRef="#ctx0" brushRef="#br0" timeOffset="108524.286">14204 3545 489 0,'0'0'20'0,"0"0"30"16,0 0 73-16,0 0-50 15,0 0-10-15,0 0 19 16,0 0-32-16,-6-49-10 16,-13 49-10-16,-8 0-6 15,-6 7 1-15,-4 12 4 16,-9 7 12-16,7 10-16 16,3 1 1-16,12 5-2 15,15-3-3-15,9-2-15 0,7 0 0 16,25-6-1-16,11-4 0 15,2-6 1-15,7-6-6 16,-3-5 0-16,-3-7-32 16,-5-3-97-16,-5 0-81 15,-8-13-162-15</inkml:trace>
  <inkml:trace contextRef="#ctx0" brushRef="#br0" timeOffset="108961.7677">14461 3539 831 0,'0'0'15'15,"0"0"116"-15,0 0-104 16,0 0-23-16,0 0 45 16,-3 92-20-16,9-59 6 15,7-1-11-15,-3-6-9 16,7-6-4-16,1-3-1 15,-2-8-5-15,1-1-1 16,2-5-4-16,-1-3 5 16,0 0-3-16,-2-5 0 15,1-10 3-15,-4-7-5 16,-1-7-8-16,-6-2 1 16,-2-4 7-16,-4 2 2 0,0 1-1 15,0 8 6-15,0 5-2 16,-4 11 15-16,4 4 4 15,0 4 0-15,0 0-24 16,0 9-14-16,4 16 11 16,10 7 3-16,5 6 5 15,1-1 2-15,-1 0-1 16,1-5-1-16,-1-4-5 16,-3 0 0-16,-2-6-1 15,-8-1-3-15,-3-2-60 16,-3 0-74-16,-3-8-158 15,-14-11-193-15</inkml:trace>
  <inkml:trace contextRef="#ctx0" brushRef="#br0" timeOffset="109571.142">14923 3575 531 0,'0'0'297'15,"0"0"-225"-15,0 0 36 16,0 0-99-16,0 0 7 16,0 0 16-16,81 34-6 15,-65-1 0-15,-1 1 11 16,0 0-16-16,-6-3-7 16,0-1-9-16,-6-4 1 15,1-3-6-15,-4-5-1 0,0-6-4 16,0-3 4-16,0-2-6 15,0-7 5-15,0 0 2 16,-10 0 11-16,4-17-11 16,-3-7-17-16,4-7 11 15,5-4 6-15,0-3 0 16,1-2-6-16,18 5 5 16,1 7 1-16,6 5 3 15,-1 6-3-15,-2 10 0 16,0 7-2-16,0 0 5 15,-3 14-3-15,2 15 9 16,-2 2 8-16,0 3-1 16,-5 0 2-16,-1-2-6 0,-1-3-5 15,-4-3-7-15,-6-2 2 16,-3-5-6-16,0-4 6 16,0-6-6-16,0-3 3 15,-3-4 1-15,-3-2 5 16,-5 0 15-16,-1-5-9 15,2-13-10-15,1-7 2 16,2-6-4-16,4-6 6 16,3-6-8-16,0-3 9 15,3 4-12-15,13 6 7 16,-1 8-2-16,3 10-5 16,-2 6-28-16,-6 7-60 0,-1 5-70 15,-2 0-157-15,-3 0-284 16</inkml:trace>
  <inkml:trace contextRef="#ctx0" brushRef="#br0" timeOffset="110039.9267">15563 3721 563 0,'0'0'78'0,"0"0"13"0,0 0 34 16,0 0-65-16,0 0-19 16,0 0-25-16,82-22 1 15,-70 10-6-15,-6-3 7 16,-3 2 7-16,-3-5 6 15,0-2-11-15,-3 0-14 16,-9 0 8-16,-6 3 6 16,2 1 6-16,7 8 7 15,-1 2-2-15,6 6-4 16,1 0-19-16,-1 12-7 16,2 15 4-16,1 6 11 15,1 3 1-15,0-2 4 0,7-2-7 16,10-2 1-16,2-5-8 15,-1-4-5-15,6-3 4 16,-7-3-6-16,-1-7-5 16,-3-2 4-16,-7-2-58 15,0-4-75-15,0 0-76 16,-3-11-179-16</inkml:trace>
  <inkml:trace contextRef="#ctx0" brushRef="#br0" timeOffset="110437.8943">15796 3575 737 0,'0'0'40'16,"0"0"128"-1,0 0-120-15,0 0-26 0,0 0 39 16,0 0 1-16,78 93 0 16,-62-57-19-16,-6 1-6 15,-7-4-8-15,-3-2-17 16,0-5-7-16,0-8-4 15,0-7-1-15,0-5 2 16,0-6-2-16,-3 0 19 16,0-3 5-16,-4-21-24 15,4-5-6-15,0-10 3 16,3 0 3-16,0-1 0 16,0 3-1-16,6 8 1 15,7 5-6-15,-1 7 6 16,6 5-1-16,2 6 1 0,-2 6-6 15,2 0 3-15,-2 13-3 16,0 12 4-16,-3 2 2 16,-2 3 3-16,-2-1-3 15,2 0 0-15,-7-3 0 16,-2-4-2-16,-2-2-17 16,-1-6-85-16,-1-3-69 15,0-8-101-15,0-3-149 16</inkml:trace>
  <inkml:trace contextRef="#ctx0" brushRef="#br0" timeOffset="110750.3962">16273 3341 808 0,'0'0'75'0,"0"0"112"15,0 0-79-15,0 0-74 16,0 0-30-16,0 0 8 16,30 29 40-16,-21 13-4 15,1 10-2-15,-3 4-10 16,-1 1-15-16,1-3-7 16,3-9-12-16,-7-5 0 15,3-9-1-15,-3-4-1 0,-3-7 0 16,0-6-11-16,0-5-61 15,0-2-69-15,-3-6-64 16,-9-1-60-16,-5-8-260 16</inkml:trace>
  <inkml:trace contextRef="#ctx0" brushRef="#br0" timeOffset="111000.3994">16150 3663 777 0,'0'0'48'0,"0"0"154"16,0 0-131-1,0 0-55-15,0 0 1 0,111-61-6 16,-69 48 10-16,0 4-6 16,4-1 3-16,-9 3-3 15,-1 1-6-15,-3 5 1 16,-11 1-8-16,-1 0-1 15,-11 0-1-15,0 0-7 16,-7 6-69-16,-3 3-96 16,0-5-142-16</inkml:trace>
  <inkml:trace contextRef="#ctx0" brushRef="#br0" timeOffset="112937.915">17539 3430 604 0,'0'0'47'0,"0"0"138"16,0 0-85-16,0 0-16 15,0 0-9-15,0 0-15 0,0 0-21 16,-10-46-23-16,10 50-15 16,0 17 5-16,0 12 23 15,1 8 5-15,6 10 6 16,0 7-12-16,-1 0-20 15,-3 2-2-15,0-6-4 16,0-7-1-16,-3-9 0 16,0-7 0-16,0-6-1 15,0-7-3-15,0-3-45 16,0-3-43-16,0-6-64 16,-6-6-72-16,-11 0-143 15</inkml:trace>
  <inkml:trace contextRef="#ctx0" brushRef="#br0" timeOffset="113625.4224">17381 3756 700 0,'0'0'41'0,"0"0"19"16,0 0 28-16,0 0-80 15,0 0-3-15,95-49 0 16,-54 35 10-16,1 1 0 16,1-1-5-16,-4-2-3 0,-5 1-7 15,-3-2-2 1,1 4-14-16,-9 0-75 0,0-2-39 16,-10 2-9-16,0-3 21 15,-3 5 37-15,-4-1 63 16,-3 0 18-16,0 2 11 15,-3-2 27-15,0-1 20 16,0 1 12-16,4-3-4 16,-4 6 13-16,3 1-8 15,-3 4 23-15,0 4-25 16,0 0-25-16,0 0-21 16,1 0-13-16,4 16 1 15,2 11 52-15,1 7-6 16,4 9-12-16,-3 3-13 0,-2 6-8 15,2-4-12-15,-2-2-5 16,0-7-5-16,-1-4-2 16,-3-9 1-16,0-5-2 15,-3-9 3-15,0-1-4 16,0-8 1-16,0 0 1 16,0-3 14-16,0 0 0 15,0 0-1-15,0-12-12 16,0-5-2-16,0-8-4 15,4-2 5-15,3-3 5 16,7 4-4-16,4 1-1 16,-2 5 2-16,2 6-2 15,0 8-3-15,-3 4 2 0,3 2 0 16,-3 0-4-16,5 16 4 16,-1 7 1-16,0 0 3 15,2 1 2-15,-9 2-5 16,1-4 0-16,-7 2-3 15,-3-3-8-15,-3-2-105 16,0-3-79-16,-5-12-123 16,-8-4-196-16</inkml:trace>
  <inkml:trace contextRef="#ctx0" brushRef="#br0" timeOffset="113973.4591">18215 3739 673 0,'0'0'27'0,"0"0"82"16,0 0-10-16,85-12-26 16,-55 12-19-16,-2 14 6 15,-1 4 5-15,-9 3-28 16,0 1-6-16,-9 1-3 16,-6-2-21-16,-3-1-7 15,0-4 2-15,0-6 4 16,-6-2-2-16,-5-5-2 15,-2-3 2-15,1 0 17 16,-1-1-11-16,-4-16-6 16,5-2-1-16,5-6 0 0,1 0 5 15,6-3-8 1,0-3-2-16,0 1 2 16,9-1 0-16,7 1 0 0,1 7-5 15,2 4-37-15,-2 4-50 16,-1 8-18-16,0 1-42 0,-3-1-173 15</inkml:trace>
  <inkml:trace contextRef="#ctx0" brushRef="#br0" timeOffset="114223.458">18628 3121 891 0,'0'0'26'0,"0"0"205"16,0 0-165-16,0 0-63 0,0 0 14 15,0 0 14-15,40 106-18 16,-40-53-9-16,0 8-4 15,-24-3-130-15,-8-10-244 16</inkml:trace>
  <inkml:trace contextRef="#ctx0" brushRef="#br0" timeOffset="115114.1037">17338 3798 323 0,'0'0'34'15,"0"0"72"-15,0 0-48 16,0 0-18-16,0 0-19 16,0 0-7-16,-29 10-2 0,28-8 8 15,-1-1 9-15,1 1 15 16,-4-1 9-16,-1 1 11 15,-1-1-14-15,0-1-10 16,1 0-6-16,3 3 6 16,0-2-5-16,3-1-7 15,0 0-1-15,0 0-12 16,0 0-15-16,3 0 2 16,12 0 14-16,12-8 11 15,11-7-9-15,7 0-14 16,9-4-4-16,-2 2-2 15,-4 2-69-15,-2-4-210 0,-14-6-301 16</inkml:trace>
  <inkml:trace contextRef="#ctx0" brushRef="#br0" timeOffset="116011.2667">19926 3294 404 0,'0'0'24'16,"0"0"134"0,0 0-4-16,0 0-34 0,0 0-43 15,0 0 5 1,7-40 4-16,-7 40-16 0,0 0-15 15,0 0-26 1,-21 4-21-16,-9 20 24 0,-9 13-4 16,-4 5 6-16,8 6-20 15,5 2 12-15,12 4-5 16,7-1-10-16,11-3-4 16,0-2-3-16,7-5-2 15,12-5 0-15,3-4 2 0,2-6-3 16,-2-5-1-1,1-5 0-15,-3-7 2 16,-1-3-1-16,-5-5 0 0,0-3 5 16,1 0 1-16,-6-1-1 15,1-12-2-15,0-4 1 16,-4-5-2 0,-2 1-1-16,-4-4-2 0,0 4-2 15,-17 3-1 1,-2 6-8-16,-7 5 0 0,3 4 4 15,-3 3-4 1,7 3-9-16,-2 14-39 0,6 3-90 16,5 1-64-16,4-9-147 0</inkml:trace>
  <inkml:trace contextRef="#ctx0" brushRef="#br0" timeOffset="116811.3126">20260 3643 336 0,'0'0'354'16,"0"0"-239"-16,0 0 72 0,0 0-101 16,0 0-57-16,0 0-29 15,-9 14 0-15,9-7 8 16,7 0-4-1,10-1-2-15,3-2 12 0,9-3 8 16,3-1-6-16,4 0-8 0,-3 0-4 16,-4-1-3-1,-7-4 2-15,-9-1-1 0,-3 0-1 16,-7-1 4 0,-3-4 7-16,0-4-7 0,0-4-2 15,0-6 1 1,0-2 11-16,0-7-11 0,0 0 0 15,0 1 4 1,0-1-4-16,4 5 3 0,6 5 4 16,5 2-10-16,8 7 5 15,-4 4-3-15,5 4-1 16,-2 6 3-16,1 1-3 0,-6 0 0 16,1 7-2-1,-4 8-4-15,-4 5 2 16,-1 0-1-16,-6 1 3 15,-3 2-1-15,0 1-5 16,0 1 6-16,-6 2 2 0,-3-2-1 16,2-2 4-1,4-3-2-15,3-5-3 0,0-1-1 16,0 0-4 0,6-5 5-16,19-1 6 0,8-2-2 15,10-4 1-15,6-2 3 16,-2 0-3-16,2 0-4 15,-6-6 0 1,-7-1 1-16,-4 0 0 0,-10 2-1 16,-9-2 1-16,-7 4-2 0,-1 2 1 15,-5-1-1 1,0 2-4-16,0 0-73 0,-13 0-193 16,-4-8-514-1</inkml:trace>
  <inkml:trace contextRef="#ctx0" brushRef="#br0" timeOffset="120211.8535">22182 3180 806 0,'0'0'2'16,"0"0"29"-16,0 0 57 0,0 0-44 15,0 0-14-15,0 0-18 16,0 0-8-16,0 0-2 16,33 11 16-16,-28 37 33 15,-4 17 7-15,-1 2-24 16,0 4-16-16,0-7-11 16,0-3-5-16,0-10 0 15,2-7-2-15,-2-14 3 16,1-9-3-16,-1-7 0 15,0-9 1-15,0-3 0 16,0-2 9-16,2 0 1 0,-1-13 5 16,4-17-16-1,5-12-1-15,4-5-2 0,5 0-3 16,5 5-6-16,-2 9 2 16,4 9 0-16,-3 7 0 15,3 8-1-15,-7 9 9 16,4 0 1-16,-6 7-7 15,-2 12 6-15,-1 9 2 16,-5 0 0-16,-8 0 0 16,-1 5-2-16,-4-5-8 15,-20 0 2-15,-7-5 8 16,-8-8 0-16,-3-5 0 16,2-7-4-16,4-3-3 15,11-1-1-15,4-18-17 0,7 0-38 16,10-6-84-16,2-2-145 15</inkml:trace>
  <inkml:trace contextRef="#ctx0" brushRef="#br0" timeOffset="120664.9833">22607 3414 830 0,'0'0'13'0,"0"0"-13"15,0 0 45-15,88 92 6 16,-52-61-15-16,2-5-10 16,-6-5-7-16,0-3-5 15,-5-5-4-15,-5-7-4 16,-2-6-6-16,-6 0 4 15,1-12-4-15,2-13-4 16,-7-6-19-16,2-5 2 16,-8-1 10-16,-2 2 8 15,-2 4 3-15,0 11 5 16,0 7 17-16,0 10 18 16,0 3-1-16,0 20-39 15,-3 27 0-15,-3 21 41 0,-1 15 14 16,1 8-9-1,-3-1-13-15,-5-1-10 0,-4-2-9 16,-7-1-1-16,-3-4-4 16,-1-12-8-16,6-14-1 15,9-17 0-15,6-17-2 16,7-12-1-16,1-10-57 16,0-2-82-16,12-26-203 15</inkml:trace>
  <inkml:trace contextRef="#ctx0" brushRef="#br0" timeOffset="121946.2487">23932 3361 561 0,'0'0'316'16,"0"0"-244"-16,0 0 118 16,0 0-102-16,0 0-88 15,0 0 5-15,0 0-5 16,-13 70 20-16,25-23-4 15,5-2-1-15,4 0 0 16,3-7-2-16,2-6-3 16,-1-8 5-16,-1-10-8 15,-1-9 2-15,-3-5-8 0,2 0 9 16,-2-10-5 0,-2-9 1-16,-2-8 1 0,-4-6-7 15,-4-3-2 1,-1 0-1-16,-7-3 1 0,0 4 2 15,0 1 0-15,0 6 1 16,-2 11 0-16,-2 7 5 16,4 8-4-16,-1 2 3 15,1 0-5-15,0 5-15 16,0 15-1-16,0 8 16 16,0 1 2-16,0 1-1 15,4 1-1-15,6-2 5 16,2-1-4-16,3-3 1 15,2-6 0-15,2-2-1 16,0-4 1-16,2-7-2 0,2 0 5 16,0-6-5-16,4 0 0 15,-1-6-7-15,-2-14-31 16,-2-6-7-16,-1-6-18 16,-5-5 17-16,-2-5 16 15,-7-2 27-15,-7 5 3 16,0 4 7-16,0 8 9 15,-12 7 35-15,-1 8-3 16,4 5 4-16,0 7-19 16,0 0-19-16,5 0-14 15,1 11-9-15,-2 7 7 16,5 6 1-16,0 3-2 0,9 0 2 16,15 2 1-16,4 0 1 15,2 0 1-15,1 0 1 16,-1-4-2-16,-5-1-1 15,-5-3-1-15,-7-4 1 16,-5-3 0-16,-8 2-1 16,0-4-3-16,-18 1 2 15,-8-2 1-15,-3-5 2 16,0-5-2-16,-1-1-3 16,2 0-43-16,-2-10-23 15,2-5-46-15,1-2-78 16,2 3-145-16</inkml:trace>
  <inkml:trace contextRef="#ctx0" brushRef="#br0" timeOffset="122227.529">24842 3384 875 0,'0'0'8'15,"0"0"208"-15,0 0-95 16,0 0-67-16,0 0-43 16,0 0-10-16,28 0 17 15,-14 25 12-15,-7 3 3 0,-1 2-16 16,0-1-7 0,-3 1-3-16,1-3-5 0,-1-3-1 15,-3-5-1-15,0-3-2 16,0-7-17-16,0-4-87 15,-1-5-96-15,-15 0-36 16,-4-17-265-16</inkml:trace>
  <inkml:trace contextRef="#ctx0" brushRef="#br0" timeOffset="122446.2573">24793 3166 852 0,'0'0'99'0,"0"0"-3"16,0 0 72-16,0 0-126 16,0 0-41-16,0 0-1 15,-2-34-25-15,2 34-152 16,0 0-155-16</inkml:trace>
  <inkml:trace contextRef="#ctx0" brushRef="#br0" timeOffset="123258.7664">25172 3374 811 0,'0'0'14'15,"0"0"148"-15,0 0-63 0,0 0-56 16,0 0-22 0,0 0-2-16,91-10-3 0,-74 41 10 15,-2 4 9-15,0 5-9 16,-4-1-1-16,-2 0-12 15,-4-3-7-15,-5-8-1 16,0-8-5-16,0-9 2 16,0-6 0-16,0-5 0 15,0 0 8-15,0 0 9 16,-7-16-9-16,1-7-3 16,0-11-6-16,2-4 1 15,4-3 3-15,0 4-4 16,0 3 2-16,13 5 1 15,2 8-3-15,-1 8 0 0,3 6 1 16,2 4-2-16,1 3-1 16,6 0 0-16,-6 3 1 15,0 9-2-15,-1 8-2 16,-1 2 4-16,-1 5 2 16,-4 1 1-16,0 1-1 15,-4 1-2-15,-3-5 0 16,-1-2 0-16,-5-2 0 15,0-8-2-15,0-2-2 16,0-6-15-16,0-1-63 16,0-3-75-16,4-1-43 15,10-10-142-15</inkml:trace>
  <inkml:trace contextRef="#ctx0" brushRef="#br0" timeOffset="123961.8947">25989 3394 761 0,'0'0'52'16,"0"0"119"-16,0 0-76 16,0 0-29-16,0 0-29 15,0 0-13-15,-48-30 1 16,21 30-14-16,-3 0 10 0,1 0 1 15,2 13 2-15,3 1-3 16,9 4-11-16,2 3-4 16,8-1-5-16,5 1 2 15,0-1-1-15,2-4 1 16,14-1 0-16,1-6-1 16,2-3 2-16,0-6 1 15,2 0-3-15,-2 0 1 16,-2-14-1-16,-1-4-2 15,-5-6-8-15,-1-1-2 16,-1-4 5-16,-4 0 5 16,-4 1 1-16,1 5-1 15,-2 7 5-15,0 8 10 0,0 6 7 16,1 2-10-16,1 0-12 16,2 2-8-16,5 18 5 15,0 8 3-15,5 4 4 16,0 7 2-16,1 3 2 15,3 3-1-15,-4 4 2 16,-1 1-1-16,-6-2 2 16,-4-3-2-16,-3-6-4 15,0-3 1-15,0-7-4 16,-3-5 0-16,-4-4-1 16,-5-4 0-16,-1-1 0 15,-4-1 0-15,-2 2 4 0,-4-3 4 16,-3 0-6-1,-4 1 4-15,-6-3 9 16,-9 4-5-16,-6-1-3 0,-10 1 1 16,-1-6 0-16,3-1-1 15,12-2 4-15,16-3 7 16,14-3 3-16,8 0 1 16,6 0-10-16,3 0-7 15,0 0-5-15,0 0-1 16,-1-6-18-16,-2-11-73 15,-6-11-231-15</inkml:trace>
  <inkml:trace contextRef="#ctx0" brushRef="#br0" timeOffset="126477.5503">27245 3087 570 0,'0'0'18'16,"0"0"81"-16,0 0 18 16,0 0-24-16,-21-83-53 15,12 68 27-15,-4 4-32 0,-1 3 10 16,-5 6-12-16,-11 2-27 15,-10 12 0-15,-14 17-4 16,-6 9 0-16,1 2 7 16,10 3-6-16,17-2-2 15,20 0 0-15,12-5-2 16,18 0-1-16,24-6 1 16,11-1 0-16,9-5 1 15,-3-2 2-15,-5-2-1 16,-8-2 0-16,-7 1-1 15,-7 2-2-15,-10 0-2 16,-10 4 2-16,-11 5 0 0,-1 4 1 16,-9 1 1-16,-13 2 0 15,-4-4-4-15,-5-5 3 16,-3-3 1-16,0-6 0 16,-1-7 0-16,4-7-13 15,0-5-10-15,1 0-16 16,0-4-9-16,2-13-38 15,5-3-44-15,11-8-133 16</inkml:trace>
  <inkml:trace contextRef="#ctx0" brushRef="#br0" timeOffset="126977.5557">27406 3425 589 0,'0'0'13'0,"0"0"99"16,0 0-47-16,0 0-42 16,0 0 1-16,0 0 21 15,25 38-1-15,-20-9-14 16,-1 1 2-16,2-1-12 15,3-2-2-15,6-1-3 16,0-6-4-16,3-2-7 0,0-5-4 16,0-6 1-16,1-5 7 15,-2-2-8-15,0 0 0 16,-1-12-12-16,-3-9-4 16,-1-8-17-16,-2-2-3 15,-4-3 8-15,-3-5 10 16,-1 4 17-16,-2 6 1 15,0 9 8-15,0 9 35 16,0 7 3-16,0 4-16 16,0 0-30-16,0 14-7 15,4 10 7-15,5 6 3 16,6 3 5-16,0-2 4 16,6 0-3-16,1-1 3 15,2-4-10-15,2-3 1 0,0-5 2 16,0-6-10-16,-6-3-26 15,-5-5-69-15,-1-4-122 16,-8-3-123-16</inkml:trace>
  <inkml:trace contextRef="#ctx0" brushRef="#br0" timeOffset="127430.6812">27958 3364 736 0,'0'0'33'0,"0"0"34"15,0 0-28-15,0 0 57 16,56 95-43-16,-37-37 5 0,-5 6 2 16,-2 7 8-16,-1-2-12 15,-8-2-22-15,-3-6-11 16,0-4-13-16,-7-5-6 16,-3-11-1-16,1-15-2 15,5-12-1-15,2-11 2 16,-2-3 1-16,-3-8-3 15,-1-22-4-15,-1-12-19 16,3-14-6-16,3-9 7 16,3-13-2-16,0-5 4 15,0 1 1-15,6 9 16 16,9 18 1-16,4 15 2 16,2 9 0-16,0 13 0 0,1 7 2 15,-1 8-2-15,-1 3 0 16,-1 0 0-16,2 11 0 15,-1 5 1-15,-4 2 2 16,-6 0-3-16,-8 1-1 16,-2 0-1-16,-8 1 1 15,-20-2-3-15,-9-2-66 16,-8-4-90-16,3-12-123 16,3 0-235-16</inkml:trace>
  <inkml:trace contextRef="#ctx0" brushRef="#br0" timeOffset="128086.938">28383 3500 586 0,'0'0'16'16,"0"0"54"-16,0 0 4 15,0 0 11-15,0 0-36 16,0 0-3-16,49 22-5 15,-40-21 0-15,0-1-4 16,-3 0-2-16,1 0-9 0,-1 0-3 16,-1-9-4-16,1-2-12 15,-3-1-2-15,-3-3-5 16,0 1 2-16,0-2 0 16,0 0 1-16,-8 0 0 15,-1 3-3-15,1 6 7 16,2 4 11-16,1 3 9 15,-1 0-12-15,-2 14-15 16,-2 11 1-16,1 7 13 16,5 2 7-16,4 1 0 15,0 0-5-15,0-3 1 16,12-4-3-16,6-5-1 16,0-6-7-16,4-6-6 0,5-6 1 15,4-5 0-15,3 0-1 16,-1-8-107-16,-1-16-77 15,-9-5-198-15</inkml:trace>
  <inkml:trace contextRef="#ctx0" brushRef="#br0" timeOffset="128696.3482">28675 3413 701 0,'0'0'25'16,"0"0"94"-16,0 0-6 15,0 0-73-15,0 0-24 16,0 0 13-16,86-46 10 16,-58 49-8-16,2 15 3 15,-1 6-4-15,-3 6-5 16,-6 6-2-16,-7-2-4 16,-5 0-12-16,-6-3-6 15,-2-7 0-15,0-7-1 16,0-6 1-16,0-8 6 15,-7-3 0-15,-1-3 9 16,-1-17-3-16,1-12-9 0,3-8 2 16,5-4-4-16,0 0 3 15,16 0-5-15,9 6-7 16,5 12 3-16,0 8-25 16,0 12-46-16,-5 6-71 15,-7 0-151-15,-10 0-367 16</inkml:trace>
  <inkml:trace contextRef="#ctx0" brushRef="#br0" timeOffset="133546.0883">29362 3387 798 0,'0'0'46'16,"0"0"122"-16,0 0-40 0,0 0-36 16,0 0-35-16,0 0-8 0,0 0-20 15,-10-37-12 1,10 39-11-16,0 20-2 0,0 12-4 16,3 12 21-1,4 13-14-15,-1 9 5 0,1 1-6 16,-1-1-5-1,1-7 3-15,1-9-4 0,-1-5-1 16,-4-8 1-16,-1-6 0 16,-2-4 0-16,0-8-3 15,0-7-14-15,0-8-55 16,0-6-74-16,-4-2-53 16,-6-23-250-16</inkml:trace>
  <inkml:trace contextRef="#ctx0" brushRef="#br0" timeOffset="133876.1104">29424 3399 559 0,'0'0'45'0,"0"0"101"0,0 0-46 16,0 0-52-16,0 0-13 0,0 0 2 16,57-61 9-1,-50 58-15-15,5 3-12 0,-1 0-15 16,2 6-4 0,-1 13-5-16,-3 5 4 0,-4 0 2 15,-5-1-1 1,0 2 3-16,-13-5-3 0,-12 0-15 15,-8 1-26 1,-3-4-45-16,-1-8-102 0,1-9-172 16</inkml:trace>
  <inkml:trace contextRef="#ctx0" brushRef="#br0" timeOffset="134503.3043">29914 3413 522 0,'0'0'102'16,"0"0"11"-16,0 0 42 15,0 0-54-15,0 0-32 16,-83-32-31-16,62 42-20 16,1 11 15-16,3 4-6 15,4 5-2-15,10-1-11 16,3 2-3-16,0-3-2 15,8-5 1-15,11-2 0 16,3-6-7-16,3-5-2 16,2-6-1-16,-6-4 16 0,0-2-14 15,-7-12 11 1,-1-9-2-16,-4-2-3 0,-6-2-6 16,-3-3 1-1,0 1 2-15,-3-2-3 0,-9 6 4 16,-3 6-6-1,4 7 0-15,4 5-3 0,2 7-10 0,0 0-63 16,0 0-101-16,2 10-183 16,3-4-286-16</inkml:trace>
  <inkml:trace contextRef="#ctx0" brushRef="#br0" timeOffset="134915.1803">30203 3324 890 0,'0'0'4'15,"0"0"157"-15,0 0-88 0,0 0-38 16,-99 26-10-16,84-9-7 15,8-3-11-15,7 3-6 16,0-2 4-16,4 3-4 16,17-2 0-16,4 3 0 15,4-2 4-15,-2-2 3 16,-2 0-2-16,-6-1-6 16,-6-2-1-16,-6-5 0 15,-7 3 2-15,0 0 0 16,-7-1 0-16,-15-2 10 15,-6 0-8-15,-3-4-1 16,-1-3-1-16,3 0-1 16,3 0-7-16,6 0-33 0,6 0-23 15,1 0-56 1,5-7-185-16,5-5-244 0</inkml:trace>
  <inkml:trace contextRef="#ctx0" brushRef="#br0" timeOffset="135180.7843">30367 3396 865 0,'0'0'57'0,"0"0"54"0,0 0-12 15,0 0-65-15,0 0-18 16,0 0-1-16,38-1-6 15,-32 20 14-15,-1 6 7 16,1 3 10-16,-1 0-16 16,-1 0-5-16,0-3-10 15,-2-5-8-15,-1-3-1 16,-1-6 0-16,0-3 0 16,0-3-64-16,0-5-78 15,-8 0-10-15,-6-21-203 16</inkml:trace>
  <inkml:trace contextRef="#ctx0" brushRef="#br0" timeOffset="135399.5324">30391 3193 919 0,'0'0'16'16,"0"0"172"-16,0 0-123 16,0 0-47-16,0 0-18 15,0 0-7-15,17-39-25 16,-17 37-157-16,-6-4-247 0</inkml:trace>
  <inkml:trace contextRef="#ctx0" brushRef="#br0" timeOffset="135970.9967">30758 3191 864 0,'0'0'24'0,"0"0"167"15,0 0-81-15,0 0-34 16,0 0-10-16,0 0-23 0,11-46-19 15,-11 47-24-15,0 22-11 16,0 10 11-16,2 11 16 16,-1 4-4-16,4-1-8 15,-1 0-1-15,-1-4-2 16,2-4-1-16,-3-9 0 16,-2-3 0-16,0-8 0 15,0-2-22-15,0-3-85 0,-13-9-68 16,-6-5-118-1,-6-2-307-15</inkml:trace>
  <inkml:trace contextRef="#ctx0" brushRef="#br0" timeOffset="136361.6258">30582 3459 609 0,'0'0'130'15,"0"0"-105"-15,0 0 22 16,0 0-29-16,96-47-4 16,-57 36-6-16,0 4 0 15,3-3 1-15,-3 0 1 16,-4 0-2-16,0 1-4 0,-5-1-4 16,-7 3 0-16,-2 2 0 15,-7-1 2-15,-7 3-1 16,-4 3 7-16,-3 0 11 15,0 0 4-15,0 0-9 16,2 4-14-16,2 13 18 16,-1 2-2-16,1 5 1 15,0-3-6-15,0 0-1 16,-1-2-2-16,2-2 0 16,-2-2-5-16,2-4-1 15,-3-1-1-15,-2-5-1 16,0 0-12-16,0-4-125 0,0-1-110 15,-10-4-252-15</inkml:trace>
  <inkml:trace contextRef="#ctx0" brushRef="#br0" timeOffset="136580.3829">31037 3162 861 0,'0'0'30'16,"0"0"132"-16,0 0-54 16,0 0-99-16,0 0-9 15,0 0-14-15,7-20-129 16,-7 20-231-16</inkml:trace>
  <inkml:trace contextRef="#ctx0" brushRef="#br0" timeOffset="137580.3933">31618 3387 690 0,'0'0'66'0,"0"0"107"16,0 0-71-16,0 0-26 0,0 0-36 15,0 0-16-15,-58-57-22 16,30 62 0-16,-2 15-1 16,0 2-1-16,8 0 4 15,6 2 0-15,6-1-2 16,9-2-1-16,1-1-1 16,1-5-1-16,17-4 1 15,2-4 0-15,1-5 2 16,1-2-2-16,0 0-5 15,-2-9-26-15,-1-6 15 16,-4-3 8-16,0-6-6 16,-5-1 13-16,-1-1 1 15,2-1 4-15,-5 4-3 0,3 3 3 16,-1 8 6-16,0 6 0 16,3 3-7-16,2 3 0 15,3 0-3-15,2 13 6 16,0 8 0-16,1 8 5 15,-1 2 0-15,-3 0-1 16,0 3 3-16,-6-1 1 16,-3-2-4-16,-3-8-8 15,-3-5 0-15,0-7-1 16,0-5 0-16,0-6 2 16,0 0 7-16,-3 0 6 15,-3-17-6-15,-2-5-2 0,1-8 9 16,6-7 0-1,1-2-4-15,0-3 0 0,16 4-7 16,9 6 6-16,4 7-4 16,-1 13-3-16,-1 8-2 15,0 4-6-15,0 12 3 16,1 14-10-16,-4 6 5 16,-2 9 2-16,-5 1-2 15,-6 4-41-15,-8-5-192 16,-3-11-394-16</inkml:trace>
  <inkml:trace contextRef="#ctx0" brushRef="#br0" timeOffset="143675.6384">10748 5284 294 0,'0'0'524'16,"0"0"-512"-16,0 0 89 0,0 0-26 16,0 0-40-16,0 0-7 15,0 0 7-15,-6-24 9 16,6 24 3-16,0 0-4 15,0 0-14-15,0 0-8 16,0 0-15-16,0 0-6 16,0 4-5-16,3 6 1 15,8 7 4-15,5 5 1 16,-1 7 0-16,3 4 9 16,-3 8-5-16,1 1 2 15,-7 3-4-15,0-3 3 16,-6-1 2-16,-3-3-5 0,0-5-2 15,0-7 1-15,-3-5-1 16,-6-4 0-16,3-8 0 16,0-3 2-16,3-1-3 15,0-3 1-15,0-2-1 16,-1 0-66-16,4 0-63 16,-3-10-94-16,-3-14-249 15</inkml:trace>
  <inkml:trace contextRef="#ctx0" brushRef="#br0" timeOffset="144535.0185">10811 5349 560 0,'0'0'21'16,"0"0"143"-16,0 0-13 16,0 0-101-16,0 0 0 15,0 0-16-15,13-75-11 16,-1 64-1-16,2 2-10 0,2 2-2 16,3 1-5-16,1 2 2 15,-1 2-3-15,2 2-3 16,0 0 2-16,3 6-3 15,-2 12-5-15,-3 7 5 16,1 8 1-16,-8 2 7 16,-4 3 3-16,-3-3-6 15,-4-2-3-15,-1-7-1 16,0-4 4-16,0-8-1 16,0-6-4-16,0-5 1 15,0-3 1-15,0 0 4 16,0 0 8-16,0 0 23 0,0-15-30 15,0-9-6 1,0-6-1-16,0-7 7 0,0 4-6 16,10 0-1-16,3 5 0 15,-1 5 3-15,3 6-3 16,0 6 0-16,1 10-1 16,-2 1-1-16,2 0-1 15,2 17 3-15,0 7 2 16,-3 2 6-16,2 3 0 15,2 0 2-15,-3 0-6 16,-4-3-4-16,3 1 0 16,-9-2-6-16,-6 2-15 15,0 0-93-15,0-4-110 0,-3-11-189 16</inkml:trace>
  <inkml:trace contextRef="#ctx0" brushRef="#br0" timeOffset="145019.3973">11597 5486 568 0,'0'0'41'16,"0"0"130"-16,0 0-89 16,0 0-42-16,0 0-17 15,0 0-8-15,16-22-2 16,-16 11 8-16,0 0 9 16,0 0-8-16,0 0-8 15,-4 0 10-15,-11-3 14 16,-3 8-23-16,3 0 3 15,-1 3 1-15,2 3 7 16,5 0 5-16,-1 5-12 16,4 14-11-16,3 5 8 15,3 6 10-15,0-2-1 16,0 2 2-16,9-4-9 0,7-3-4 16,1-3-1-16,2-5-10 15,-4-3-2-15,6-4-1 16,-5-4 4-16,-3-4-8 15,7 0 2-15,-5 0-90 16,6-14-38-16,-6-5-53 16,-2-7-159-16,-6-4-185 15</inkml:trace>
  <inkml:trace contextRef="#ctx0" brushRef="#br0" timeOffset="145269.4001">11814 5254 658 0,'0'0'49'15,"0"0"143"-15,0 0-13 16,0 0-63-16,0 0-20 16,0 0-40-16,-10-58-38 15,10 58-18-15,0 11-6 16,0 10 6-16,0 8 13 16,3 8 3-16,1 3 0 15,3 1-7-15,-4-4-4 16,1-4-2-16,-1 0-3 15,0-8 0-15,-3 0 0 16,0-6-3-16,0-2-41 16,-10-5-99-16,-7-4-79 15,-2-8-166-15</inkml:trace>
  <inkml:trace contextRef="#ctx0" brushRef="#br0" timeOffset="145456.9059">11704 5465 689 0,'0'0'117'0,"0"0"-40"16,0 0 23-16,0 0-87 15,0 0-6-15,84-65-5 16,-47 51-1-16,2-2-1 16,-4-1 0-16,0-1-42 15,-8-3-75-15,-8-2-64 16,-7-8-84-16</inkml:trace>
  <inkml:trace contextRef="#ctx0" brushRef="#br0" timeOffset="145816.31">12003 5162 295 0,'0'0'79'16,"0"0"122"-16,0 0-72 15,0 0-29-15,0 0-85 16,0 0 34-16,7 58 44 16,-1-14-29-16,-3 3 8 15,6 1-18-15,-3-1-9 16,-2-3-13-16,0-5-12 15,3-5-10-15,-4-10-1 16,-3-7-9-16,3-10 1 16,-3-2 0-16,0-5 1 15,0 0 10-15,0-6 1 16,0-16-13-16,0-5-7 0,3-2-24 16,7 1 16-16,-1 3 4 15,1 7 8-15,7 6 3 16,-5 3 9-16,2 4-9 15,5 5-2-15,-3 0-2 16,2 14-2-16,3 6 6 16,-5 4 4-16,1 1 5 15,-4-2-6-15,-1 1-2 16,-5-2-1-16,-1-2 0 16,-1-1-26-16,-5-5-124 15,0-5-191-15,0-9-385 16</inkml:trace>
  <inkml:trace contextRef="#ctx0" brushRef="#br0" timeOffset="146800.6715">12650 5409 771 0,'0'0'12'0,"0"0"113"15,0 0-53-15,-99-10-47 16,67 17-3-16,2 8 7 16,-3 8 4-16,9 0-3 15,4 2 2-15,10 0-13 16,10-4-7-16,0-2 0 16,3-5 0-16,17-1-10 15,8-6 1-15,5-7-3 16,0 0 21-16,2 0-21 15,-5-10-25-15,-7-4-18 0,-7-3 2 16,-7-3 19-16,-6-1-10 16,-3-1 27-16,0 2 0 15,-3 3 5-15,-9 5 8 16,6 3 26-16,-1 5 8 16,4 3-10-16,3 0-10 15,0 1-17-15,0 0-5 16,3 0-17-16,16 0 17 15,8 0 1-15,2 1 0 16,6 0 1-16,1-1-2 16,0 0-3-16,-2 0-11 15,3 0-4-15,-4-2-5 16,-11-5-3-16,1 2 20 0,-13 0 6 16,-7 2 6-16,-3-5 4 15,0 5 12-15,-7-3-9 16,-5 5-1-16,-8 1-7 15,1 0-1-15,-4 4-2 16,3 11-1-16,-2 5-1 16,8 1-2-16,2 4 1 15,9-3 2-15,3-3-3 16,0-2 5-16,0-3-4 16,15-5 1-16,1-3-6 15,4-4 6-15,-1-2 0 16,2 0-15-16,0-8-17 0,-3-5-12 15,-3-5-7-15,-2-3 0 16,-6-6 32-16,-1-6-2 16,2-4 21-16,-8-10 3 15,0-8-2-15,0-4 0 16,0-5 19-16,0 8 20 16,3 13 22-16,0 16 32 15,0 16-14-15,-3 11 4 16,6 0-71-16,0 26-4 15,4 19-9-15,1 17 26 16,-2 10-3-16,1 3-6 16,-1-3-6-16,-5 1-7 15,-4-3-4-15,0-1-1 0,-10-12-175 16,-23-18-469 0</inkml:trace>
  <inkml:trace contextRef="#ctx0" brushRef="#br0" timeOffset="148113.1809">10538 6103 342 0,'0'0'7'16,"0"0"0"-16,0 0 56 16,0 0 3-16,0 0-30 15,0 0 3-15,-6-19 21 16,6 17 17-16,0 2-9 16,0 0 13-16,0 0-24 15,0 0-14-15,0 0-15 16,0 0-12-16,0 0-9 15,0 0-2-15,0 0-4 16,12 0 22-16,7 0-5 16,8 0 6-16,9 0-2 15,3-3 1-15,3 1-8 16,7 0 0-16,3-3-1 16,3 2-4-16,0-4 1 0,3 2-2 15,2-4 0-15,-3 2 3 16,1 1 4-16,-3-2-1 15,-2 4-1-15,3 0-1 16,-1-1-1-16,-1 2-7 16,1 1 0-16,0 2-3 15,-1 0-1-15,-6 0-1 16,-2 0 4-16,-1-1-1 16,1-4 2-16,6 1 9 15,-1-1-5-15,4 0-4 16,0-1-5-16,-3 0 0 15,-3-2-1-15,-3 4 1 0,-2-1 0 16,-1-2 1-16,-4 3-1 16,-3 1 0-16,0 0 1 15,-1-1 2-15,5 3 3 16,1 1-5-16,-2 0 0 16,1 0 3-16,-1 0-4 15,-5 0 1-15,-1 0 4 16,-3-2-4-16,-5 2 9 15,2 0 3-15,3 0-1 16,-2-2-5-16,2 1-3 16,3 1-3-16,-2 0 1 15,-1-2 1-15,0 2-3 16,-5 0 0-16,-2 0 1 0,-1 0-1 16,-2 0 3-16,3 0 4 15,-2 0 2-15,3-1 1 16,3 0-2-16,-2-1-4 15,2 1-1-15,-2-1 3 16,8 0 1-16,-9 2-3 16,3-3 4-16,-3 3-1 15,-8-3 2-15,-4 0-3 16,-5 3 3-16,-4-1 0 16,-1 1 1-16,-2 0-6 15,0 0-3-15,0 0-1 16,0 0-1-16,1-2-20 0,7 1-35 15,-2-3-37-15,3-2-85 16,-9-7-170-16</inkml:trace>
  <inkml:trace contextRef="#ctx0" brushRef="#br0" timeOffset="149300.7221">13795 5409 483 0,'0'0'22'0,"0"0"105"16,0 0 55-16,0 0-90 15,0 0-53-15,0 0-10 16,0 0 7-16,-16-6-16 16,16 6-6-16,0 0-3 15,9 0 2-15,15 0 51 16,8 1-15-16,17 1-14 16,10-2 8-16,5 3-19 0,2-3-13 15,-5 0-3 1,-6 0-4-16,-10 0 2 0,-12 0-6 15,-13 0-1-15,-12 0-9 16,-7 0-38-16,-1 0 8 16,0 0 29-16,-1 0-22 15,-11 0-85-15,-4-7-44 16,0-5-142-16,5-3-281 16</inkml:trace>
  <inkml:trace contextRef="#ctx0" brushRef="#br0" timeOffset="149691.3278">14201 5257 588 0,'0'0'22'0,"0"0"137"0,0 0 22 15,0 0-98-15,0 0-37 16,0 0-30-16,-9-8-13 16,9 13 0-16,0 8 24 15,6 4 10-15,4 2 6 16,0-2 4-16,6-1-19 15,-3 0-1-15,7-2 5 16,5-2 2-16,-1 0-5 16,4 0-16-16,5 0-5 15,3-2 0-15,-7 0-5 16,0-2-3-16,-13-2 0 16,-2-4 3-16,-11 1-3 15,-3-3 1-15,0 0-1 0,0 6-1 16,0 5 1-16,-20 6 0 15,-6 7 6-15,-7-1-5 16,-2 2 0-16,9-3-1 16,7-3 0-16,8-2 0 15,5-5-1-15,6-2 1 16,0-3-2-16,0-2 1 16,0 1-3-16,12-2-58 15,9-4-258-15,1-8-421 16</inkml:trace>
  <inkml:trace contextRef="#ctx0" brushRef="#br0" timeOffset="154732.2309">15432 5240 852 0,'0'0'16'0,"0"0"105"16,0 0-21-16,0 0-73 0,0 0-16 15,0 0-8-15,0 0 0 16,0 0 4-16,-9-10-1 15,9 20 6-15,0 7 3 16,0 9 15-16,0 9 3 16,0 13-6-16,0 0-2 15,6 5-12-15,0-3-3 16,4-3-4-16,-3-2-4 16,1-5-1-16,-3-7 1 15,-1-5-2-15,-4-5 0 16,0-4-1-16,0-5 0 15,0-3-38-15,0-3-86 16,-8-7-60-16,4-1-166 0</inkml:trace>
  <inkml:trace contextRef="#ctx0" brushRef="#br0" timeOffset="155185.3602">15429 5297 114 0,'0'0'378'0,"0"0"-303"16,0 0 95-16,0 0-65 15,0 0-34-15,0 0-13 16,-3-11-1-16,3 4-21 15,0-3 7-15,9-2-22 16,8 0-9-16,9-3-3 16,0 3-4-16,6-1-1 0,4 4-2 15,-7 4-2-15,-3 4-4 16,-2 1-12-16,-12 0-100 16,0 11-96-16,-9 4-44 15</inkml:trace>
  <inkml:trace contextRef="#ctx0" brushRef="#br0" timeOffset="155447.2365">15460 5538 528 0,'0'0'8'15,"0"0"16"-15,0 0 9 16,0 0 9-16,0 0 34 0,0 0-2 16,88-13-14-1,-61 8-9-15,3-1-17 0,-5 3-15 16,2-2-8-16,-2 2-10 16,-2 0-1-16,-1 2-9 15,2 0-80-15,-4-5-102 16,5-2-157-16</inkml:trace>
  <inkml:trace contextRef="#ctx0" brushRef="#br0" timeOffset="155697.2112">15985 5395 709 0,'0'0'75'16,"0"0"70"-16,0 0 7 0,0 0-111 15,0 0-41-15,0 0 0 16,-4 34 9-16,14-7 8 16,-3 4-2-16,1 0 0 15,-2-2 4-15,-1-2-14 16,2-5-3-16,-7-1-1 16,0-6-1-16,0-3-9 15,0-3-98-15,0-6-80 16,-8-3-223-16</inkml:trace>
  <inkml:trace contextRef="#ctx0" brushRef="#br0" timeOffset="155915.9629">16030 5165 403 0,'0'0'441'0,"0"0"-424"15,0 0 41-15,0 0-58 16,0 0-23-16,0 0-123 16,0-20-139-16</inkml:trace>
  <inkml:trace contextRef="#ctx0" brushRef="#br0" timeOffset="156650.3762">16349 5528 729 0,'0'0'12'0,"0"0"163"15,0 0-71-15,0 0-55 16,0 0-16-16,79-75 3 0,-52 72-7 15,-4 3 0-15,0 0 0 16,-4 0-16-16,1 17-7 16,-4 5 9-16,4 3-4 15,-8 3-3-15,1 4-4 16,-7 0-4-16,-5 1-3 16,-1-6 3-16,0-8 0 15,0-8 6-15,-4-3-3 16,-1-8 5-16,2 0 0 15,-1 0 2-15,0-2 2 16,-2-18-8-16,6-8-3 16,-3-9-1-16,3-6 7 0,0-3-5 15,6 2-2-15,11 5 0 16,6 10-1-16,-5 8-2 16,1 12 1-16,2 9 0 15,-6 0 2-15,6 4-6 16,-5 17-5-16,2 6 6 15,-1 5 4-15,-1-1-1 16,-4 5 2-16,0-2-2 16,-6-1-1-16,-6 0 3 15,0-7-120-15,0-6-96 16,0-11-177-16</inkml:trace>
  <inkml:trace contextRef="#ctx0" brushRef="#br0" timeOffset="157181.6317">17274 5465 777 0,'0'0'7'0,"0"0"145"15,0 0-55-15,0 0-35 16,0 0-45-16,-109-41-1 0,82 42-2 16,-3 16-6-1,5 6-4-15,4 1 3 0,9 1-2 16,5-2 0-16,7-1-5 16,0-7 0-16,13 0 0 15,2-6 0-15,6-7 2 16,2-2 2-16,3 0 3 15,-2-15-7-15,0-9-24 16,-4-6-16-16,0-2 13 16,-5-11 6-16,-5-4 21 15,1-10 1-15,-8-7 6 16,-3-4 12-16,0 2 27 16,0 13-6-16,0 15 60 15,0 17-17-15,0 11-24 16,0 7-25-16,0 3-21 0,0 0-13 15,0 29-14-15,9 11 12 16,1 15 2-16,3 8 5 16,0 0 0-16,0-4 1 15,0-2-5-15,2-2-1 16,-4-5 0-16,-5-3-3 16,-6-6-61-16,0-9-147 15,-3-13-192-15</inkml:trace>
  <inkml:trace contextRef="#ctx0" brushRef="#br0" timeOffset="158994.1208">18758 5245 588 0,'0'0'32'15,"0"0"104"-15,0 0 7 16,0 0-56-16,0 0-42 15,0 0 15-15,0 0-21 16,-33-40-14-16,14 40 7 16,-7 2 0-16,1 14-13 15,-2 8 2-15,0 9-10 16,3 11 1-16,11 2 2 0,6 3-1 16,7-4-9-1,10-5-4-15,15-2 0 0,11-9 0 16,3-5-1-16,0-9-1 15,4-5-48-15,-8-10-62 16,1 0-57-16,-4-11-104 16,-10-14-280-16</inkml:trace>
  <inkml:trace contextRef="#ctx0" brushRef="#br0" timeOffset="159416.0293">18928 5296 427 0,'0'0'455'0,"0"0"-429"0,0 0 125 16,0 0-126-16,0 0-21 16,0 0-4-16,31 39 23 15,-14-8 4-15,-1-2-8 16,-1-3-6-16,0-3-2 16,-3-5-7-16,0-5 2 15,-1-6-5-15,2-2 2 16,1-5-1-16,-2 0 1 15,5 0-3-15,-8-13-9 16,1-8-8-16,-4-1 1 16,-2-5 6-16,-4-4 5 15,0-3 5-15,0 0 1 16,0 5 2-16,-5 7 3 16,3 9 24-16,2 9 14 0,0 4-10 15,0 0-34-15,0 13-16 16,3 16 16-16,12 8 12 15,3 0 6-15,-2 2-4 16,1-6-1-16,-2 0-6 16,1-7-4-16,-4-4-3 15,-1-3-1-15,-3-4 0 16,-5-4-63-16,-1-5-101 16,-2-6-140-16,0-3-191 15</inkml:trace>
  <inkml:trace contextRef="#ctx0" brushRef="#br0" timeOffset="160009.757">19338 5240 928 0,'0'0'0'16,"0"0"130"-16,0 0-94 15,0 0-32-15,0 0 0 16,86 31 8-16,-60-8 8 15,-7 5 9-15,1 2-4 16,-7-2-7-16,-3 1-2 16,-2-5-9-16,0-2-7 15,-5-5 1-15,-3-5 0 16,0-2-1-16,0-8-5 0,0-2 5 16,0 0 3-16,-7 0 8 15,-3-1-11-15,-6-13-4 16,4-6 4-16,-2-5-2 15,7-2 0-15,7-4 2 16,0 2 0-16,1-2 1 16,16 7-2-16,2 6 0 15,3 6 0-15,1 7-2 16,0 5 1-16,0 0 1 16,3 1-1-16,-1 15 2 15,2 7 7-15,-1 3 3 16,3 2 3-16,-4 2 7 15,-2-2 2-15,-3-1-14 0,-6-6-7 16,-8-5-1-16,-3-4-1 16,-3-4 1-16,0-4 3 15,-3-4 5-15,-12 0 1 16,0 0 0-16,2-18-1 16,1-7-5-16,5-7-3 15,6-7 2-15,1-4 5 16,0 0-7-16,8 3-1 15,7 9 0-15,4 8-6 16,-1 8 1-16,0 9-41 16,-1 4-46-16,2 2-52 15,-8 0-88-15,-3 0-240 16</inkml:trace>
  <inkml:trace contextRef="#ctx0" brushRef="#br0" timeOffset="160478.5403">20090 5346 741 0,'0'0'32'0,"0"0"28"15,0 0 38-15,0 0-25 16,0 0-39-16,88 0 6 0,-78 0-4 16,-1-5 0-16,-6-1 10 15,0 0 0-15,-3-3-14 16,0 0-13-16,0-2-14 16,-9-1-3-16,-1-2 10 15,-8-1-2-15,4 3 6 16,4 3 18-16,-3 3-12 15,5 3-1-15,5 3-9 16,1 0-3-16,-1 0-9 16,-1 16-3-16,1 10 3 15,0 3 4-15,3 5 0 16,0 0 6-16,0-3-5 0,12-2-2 16,5-2 1-16,-3-6-2 15,1-1-2-15,5-5 0 16,-7-5-1-16,3-1-8 15,0-8-76-15,3-1-64 16,2 0-115-16,-8-20-292 16</inkml:trace>
  <inkml:trace contextRef="#ctx0" brushRef="#br0" timeOffset="160884.7664">20394 5259 357 0,'0'0'543'15,"0"0"-468"-15,0 0 57 0,0 0-111 16,0 0-3-16,0 0 32 16,37 94 1-16,-28-61-9 15,-2-3-5-15,0-1-12 16,-4-4-13-16,-3-6 1 16,0-5-9-16,0-6-2 15,0-6-1-15,0-2 0 16,0 0 12-16,0-5-3 15,0-16-10-15,0-8-2 16,0-8-5-16,0-1 7 16,0 1-3-16,0 4 3 15,7 6 2-15,8 5-2 16,2 8 1-16,-4 9-3 16,0 5-1-16,2 0 3 0,3 9-4 15,1 13 4-15,0 5 3 16,-5 2 0-16,0 2-2 15,-3-4 0-15,-1 2-1 16,-4-4-2-16,-6-5-19 16,0-3-96-16,0-9-69 15,0-8-171-15,0 0-279 16</inkml:trace>
  <inkml:trace contextRef="#ctx0" brushRef="#br0" timeOffset="161166.0477">20806 4996 1008 0,'0'0'8'16,"0"0"140"-16,0 0-109 16,0 0-27-16,0 0 53 15,47 102-6-15,-34-47-13 16,-3 3-7-16,-6-3-14 15,1-4-9-15,-4-7-10 16,-1-6 0-16,0-8-4 16,0-3-1-16,0-4-1 15,0-4 0-15,0-6-6 16,0-1-58-16,0-5-92 0,-4-6-78 16,-5-1-107-16</inkml:trace>
  <inkml:trace contextRef="#ctx0" brushRef="#br0" timeOffset="161447.2729">20723 5361 822 0,'0'0'39'15,"0"0"165"-15,0 0-123 16,0 0-57-16,0 0 5 15,0 0 2-15,90-32 2 0,-57 23-6 16,0 2-4-16,3-2-7 16,-5-1-5-16,2 0 1 15,0 0-11-15,-2 2 0 16,-4 1-1-16,-4 2-1 16,-6 0-3-16,-4 3-25 15,-7 2-77-15,-4 0-95 16,-2 0-87-16,-3-6-437 15</inkml:trace>
  <inkml:trace contextRef="#ctx0" brushRef="#br0" timeOffset="162503.8733">22099 5174 540 0,'0'0'73'0,"0"0"37"16,0 0 60-16,0 0-88 16,0 0-17-16,0 0 9 15,0 0-5-15,0-42-1 16,0 38-3-16,0-3-30 16,-3 0-5-16,1-3-2 15,1-2-6-15,-2 1-2 16,1 3-10-16,-1 1-1 15,1 2-2-15,2 5 1 16,0 0-2-16,0 0-6 16,0 12-8-16,0 19-10 15,0 18 18-15,0 9 1 0,5 2 2 16,3 1-2-16,-1-4 1 16,-2-7-2-16,0-5 0 15,-5-6-3-15,0-11 1 16,0-5 2-16,0-6-2 15,0-8-13-15,0-5-64 16,0-4-82-16,0 0-31 16,-10-13-92-16</inkml:trace>
  <inkml:trace contextRef="#ctx0" brushRef="#br0" timeOffset="163160.1307">21875 5399 302 0,'0'0'400'0,"0"0"-400"16,0 0 67-16,0 0-60 16,0 0 8-16,0 0-5 15,40 0 29-15,-10-4-1 16,8-9-15-16,1-3-16 15,0 0-4-15,3-3-3 16,-1-2-13-16,0-3-82 16,-5-2-52-16,-8 4-1 0,-7 0 8 15,-7 5 45-15,-7 2 95 16,1 1 73-16,-5 2 41 16,0 6-28-16,-2 2-14 15,1 1 29-15,1 1-39 16,0 2-26-16,1 0-23 15,4 0 12-15,3 17 44 16,-1 8 1-16,3 8-12 16,-1 6 6-16,0 1-23 15,0 2 10-15,-8-1-27 16,-1-2-9-16,-3-5-5 16,0-9-6-16,0-7-4 0,0-8 0 15,0-5 3 1,0-5-2-16,0 0 5 0,0 0 6 15,0-8 0-15,-3-13-12 16,-1-6-7-16,4-5-4 16,0 1 11-16,0 2 4 15,0 4-2-15,6 7-2 16,9 6-2-16,3 4 2 16,2 8-1-16,0 0-1 15,-1 0 2-15,-1 10 2 16,-1 9 2-16,-1 1 3 15,-1 1 4-15,3 1-1 16,-3-2-4-16,-1 1-3 16,-1-4-3-16,-6-2-1 15,-5-2-50-15,-2-4-102 0,0-4-153 16,-9-5-158-16</inkml:trace>
  <inkml:trace contextRef="#ctx0" brushRef="#br0" timeOffset="163519.5124">22633 5308 664 0,'0'0'14'0,"0"0"91"16,0 0-15-16,101 2-36 16,-68 17 6-16,-3 4 3 15,-5 3 10-15,-5 2-12 0,-5 2-4 16,-8-4-20-16,-7-2-23 15,0-2-9-15,0-5 0 16,-7-7 2-16,-8-3-1 16,1-4 0-16,2-3 4 15,-3 0 0-15,3-17-8 16,-1-5 8-16,3-5-10 16,4-2 0-16,2-1 0 15,4 5 2-15,0 2-2 16,0 4 0-16,16 1-1 15,4 0-3-15,7 1 2 16,5 0-37-16,-4 0-43 16,-1 1-72-16,-9 1-90 0,-9 0-161 15</inkml:trace>
  <inkml:trace contextRef="#ctx0" brushRef="#br0" timeOffset="163769.5133">23112 4855 791 0,'0'0'77'0,"0"0"65"0,0 0-67 15,0 0-75-15,0 0 35 16,0 82-16-16,0-44-15 16,0 4-4-16,-9 2-6 15,-5-6-232-15,-1-9-352 16</inkml:trace>
  <inkml:trace contextRef="#ctx0" brushRef="#br0" timeOffset="164848.3499">24211 5187 463 0,'0'0'23'0,"0"0"128"16,0 0 24-16,0 0-68 16,0 0-22-16,0 0-39 0,0 0 0 15,-52-34-20 1,31 34 2-16,-4 4 3 0,-5 14-7 15,-1 10 14-15,-2 9-8 16,3 6 3-16,6 5-6 16,9-1-1-16,7 3-12 15,8-3 6-15,0-1-7 16,12-3-5-16,6-7-2 16,2-4-2-16,2-10-3 15,-3-6-1-15,0-9 1 16,-2-4-1-16,-2-3 4 15,2 0 4-15,-4-1 3 16,0-15-7-16,-4-3 0 16,-2-5-4-16,-7-5-8 15,0 5 1-15,-14 4-8 0,-7 4 3 16,1 13 7-16,-2 3-6 16,0 0-9-16,3 19-13 15,5 4-50-15,6 2-63 16,7 0-44-16,1-9-84 15,0-8-305-15</inkml:trace>
  <inkml:trace contextRef="#ctx0" brushRef="#br0" timeOffset="165672.5839">24396 5523 763 0,'0'0'30'0,"0"0"179"16,0 0-108-16,0 0-79 0,0 0-16 16,0 0-2-16,27-3 16 15,-2 3 1 1,8 0 10-16,3 1-7 0,1-1-2 16,0 0-8-16,-4 0-3 15,-3 0-5-15,-9-3-4 16,-11-2 1-16,-2-2 0 15,-2 0 5 1,-6-1 6-16,0-4-14 16,0 0 4-16,0-5-2 15,-6-2 8-15,0-3-8 16,1-7-2-16,2-1 0 16,3 0 1-16,0 4 0 15,0 3-1-15,2 2 1 0,8 8 1 16,5 0-2-16,6 2 0 15,5 1 0-15,3 3 1 16,3 1-1-16,-2 4 1 16,-4 2-1-16,-2 0-1 15,-5 5-4-15,-7 9 2 16,-5 4-5-16,-7 6-1 16,0 6 8-16,-3 1 1 15,-13 1 7-15,0-2-3 16,4-3-2-16,0-5-1 15,8-4-1-15,1-4 1 16,3-2-1-16,0-3 0 0,0-4-6 16,4 0 6-16,11 0 7 15,2-3-7-15,10-2 5 16,1 0 3-16,3 0-7 16,4 0-1-1,-4-2 2-15,0-3 1 0,-2 2 2 16,-6-2-2-16,0 3 7 15,-7-2 2-15,-3 4-6 0,-4-3 9 16,-2 3-10-16,-3 0-2 16,0 0-3-16,-2 0-5 15,-2 0-32-15,0 0-119 16,0 0-192-16,-10-11-399 16</inkml:trace>
  <inkml:trace contextRef="#ctx0" brushRef="#br0" timeOffset="171032.046">26228 4949 863 0,'0'0'14'0,"0"0"81"16,0 0 26-16,0 0-42 16,0 0-70-16,0 0-9 15,0 0-12-15,0 0 12 16,23 74 16-16,-12-10 8 15,-2 3-2-15,-2-1-8 16,-1-7-2-16,-3-4-6 16,-1-11-3-16,-2-8-2 15,0-9 2-15,0-9-3 0,0-7 1 16,0-6 1-16,0-4-1 16,1-1 6-16,1 0 5 15,-1-9 2-15,4-13-6 16,3-11 0-16,5-9-8 15,4 1 0-15,1 0 0 16,6 7-3-16,0 9 3 16,1 12-2-16,-4 7-3 15,0 6 2-15,0 1-2 16,-4 20-4-16,0 7 3 16,-3 9 1-16,-4-2 5 15,-5 1 0-15,-5-5-2 16,0-5 2-16,-15-1 0 0,-9-3 1 15,-7-5 2-15,-2-7 2 16,2-6-5-16,-2-4-1 16,1 0-31-16,4-5-43 15,3-11-35-15,4-4-57 16,6-4-109-16,7-5-170 16</inkml:trace>
  <inkml:trace contextRef="#ctx0" brushRef="#br0" timeOffset="171516.3973">26609 5241 500 0,'0'0'346'0,"0"0"-324"15,0 0 20-15,56 109 39 16,-32-73-38-16,-1-1-9 15,0-6-14-15,-2-7-7 16,0-8-1-16,-5-4-7 16,-4-7-3-16,-2-3 0 15,4 0 6-15,-1-10-8 16,3-12-1-16,-3-4-34 16,-2-6 10-16,-3-7 21 15,-1 0 4-15,-2 4 1 16,-1 8 5-16,-2 8 17 15,-2 12 10-15,1 7 4 0,-1 0-31 16,0 23 1-16,0 19-7 16,0 16 41-16,0 7 7 15,-6 5-5-15,-6 3 2 16,-4-3-23-16,-1-1-6 16,-6-3 0-16,-1-4-6 15,-1-8-4-15,3-12-1 16,3-12-4-16,6-11 0 15,1-13 1-15,1-3 0 16,-2-3-2-16,0 0-16 16,-4-11-61-16,2-6-79 15,-1-5-102-15,-2-12-308 16</inkml:trace>
  <inkml:trace contextRef="#ctx0" brushRef="#br0" timeOffset="173610.1701">27764 5264 632 0,'0'0'38'16,"0"0"24"-16,0 0 8 16,0 0-32-16,0 0 13 15,0 0 17-15,36 22-1 16,-11-20-10-16,3 1-10 15,-1-3-13-15,3 0 1 16,-4 0-18-16,-3 0-3 16,-5 0-8-16,-4 0-2 0,-7-5 0 15,0-1 2-15,-5 0-1 16,-2-5 3 0,0 2-5-16,0-4-3 0,-18-1 0 15,-1-2 3-15,-2 1 1 16,-3 6-4-16,3 1 6 15,3 8 8-15,-1 0-6 16,1 0 0-16,5 20 1 16,-1 10-6-16,5 8 5 15,6 8 11-15,3-1-8 16,2-4 1-16,17-4-8 16,6-6 1-16,4-6-4 15,3-6 1-15,3-5 1 16,4-8-3-16,1-6-13 15,5 0-93-15,0-6-89 0,1-19-232 16</inkml:trace>
  <inkml:trace contextRef="#ctx0" brushRef="#br0" timeOffset="174125.8003">28540 5196 760 0,'0'0'1'15,"0"0"150"-15,0 0-34 16,0 0-24-16,0 0-51 0,-94-44-13 16,65 44-12-16,-1 6 3 15,-1 13 6-15,3 3-2 16,4 7-3-16,7 2-12 15,7 1-4-15,6-3 1 16,4 0-2-16,1-6-3 16,17-3-1-16,3-8 0 15,1-4 3-15,4-8-2 16,-1 0-1-16,2-3 9 16,-5-11-9-16,-5-8-10 15,-1-2-1-15,-7-7-6 16,-4-3 0-16,-4-3 8 0,-1 3 9 15,0 6 0-15,0 10 6 16,0 8 10-16,0 7 14 16,0 3-19-16,0 4-11 15,3 20-19-15,10 7 19 16,2 10 11-16,3-2-3 16,3-3-6-16,-2-2 0 15,2-7-2-15,0-5 0 16,-4-6-1-16,0-6-18 15,2-7-98-15,0-3-91 16,3-2-62-16,3-18-176 16</inkml:trace>
  <inkml:trace contextRef="#ctx0" brushRef="#br0" timeOffset="174375.8032">29009 5095 905 0,'0'0'7'16,"0"0"105"-16,0 0 33 16,0 0-94-16,0 0-46 15,-96 6-4-15,73 25 5 16,1 5 2-16,4 1 7 16,10-1 1-16,7-3-3 15,1-4-8-15,3-3-3 16,16-6-2-16,3-3-3 15,3-8 3-15,1-6-16 0,0-3-82 16,-1 0-59-16,-3-12-153 16,-8-18-316-16</inkml:trace>
  <inkml:trace contextRef="#ctx0" brushRef="#br0" timeOffset="174797.6889">29108 4805 427 0,'0'0'544'16,"0"0"-509"-16,0 0 65 15,0 0-91-15,0 0 11 16,0 0 33-16,52 106 1 0,-37-55-12 16,-2 9 9-1,-1 0-17-15,-4 1 3 0,-2-3-21 16,-1-9-6-16,-3-8-9 15,0-10 0-15,-1-9 2 16,-1-10-1-16,2-2-1 16,-2-10-1-16,0 0 0 15,0 0 7-15,0 0 4 16,0-13-6-16,0-8-5 16,6-4-3-16,1-2 3 15,6 6 0-15,-1 2 5 16,5 4-5-16,-4 6 0 0,-1 4 0 15,3 5-1-15,-3 0-3 16,4 10-2-16,1 9 4 16,2 1 2-16,0 4 0 15,1-3 0-15,-1 1 0 16,-1-3-3-16,-3-6-90 16,-3-9-193-16,-5-4-399 15</inkml:trace>
  <inkml:trace contextRef="#ctx0" brushRef="#br0" timeOffset="175360.2169">30480 4945 586 0,'0'0'377'16,"0"0"-334"-16,0 0 114 16,-83-73-69-16,56 73-51 15,0 0-9-15,3 5-7 16,3 12-12-16,9 2-8 16,7 2 0-16,5 4-1 15,0 2-2-15,20 4 0 16,7 1 4-16,3 3 2 15,1 2 1-15,-1-3-3 16,-5-2-1-16,-4-3-1 16,-7-5 0-16,-8-7-1 15,-6 0-5-15,0-5 5 16,-9 1 1-16,-17-5 10 0,-7-1-9 16,-4-5 0-1,0-2-1-15,1 0-14 0,5-6-29 16,8-7-52-16,5-4-42 15,8 4-106-15,7 0-62 16</inkml:trace>
  <inkml:trace contextRef="#ctx0" brushRef="#br0" timeOffset="175758.7774">30856 5039 948 0,'0'0'11'15,"0"0"135"-15,0 0-90 16,0 0-27-16,0 0-27 16,0 0-1-16,-82 9-1 15,58 9 6-15,6 3-2 16,5 4 3-16,5 4 3 15,8-2-4-15,0-1-2 16,17-4-3-16,7-3 1 16,-1-7 4-16,1-5-6 15,-3-4 8-15,0-3-7 0,-3 0 9 16,-8-10-2-16,-2-5-3 16,-5-4 9-16,-3-7 1 15,0-6 6-15,0 1-3 16,0-1-7-16,-5 1-10 15,1 10-2-15,-1 9-5 16,2 6-40 0,0 6-60-16,-2 0-158 15,-6 4-341-15</inkml:trace>
  <inkml:trace contextRef="#ctx0" brushRef="#br0" timeOffset="176273.4351">31102 4956 902 0,'0'0'8'16,"0"0"113"-16,0 0-64 15,0 0-47-15,0 0 25 16,-12 93-11-16,12-57 11 16,0-2-2-16,0-1-10 0,15-8-9 15,-1-3-6-15,2-8-8 0,-1-4 0 0,1-6 0 16,-2-4 5 0,3 0 3-16,-1-7-8 0,1-12-15 15,0-3-1-15,1-4-6 16,-3-3 1-16,1-3 10 15,-4 0 11-15,-2 1 2 16,-4 2 5-16,0 7 34 16,-3 6 4-16,0 10-8 15,-1 4-11-15,-2 2-9 16,0 0-17-16,1 8-9 16,3 16 9-16,0 5 1 15,0 4 9-15,1 0-5 16,1 1 4-16,1-1-6 15,3-6-3-15,-1-1 0 16,1-4 0-16,-3-7-30 0,-4-4-116 16,-3-10-127-16,0-1-261 15</inkml:trace>
  <inkml:trace contextRef="#ctx0" brushRef="#br0" timeOffset="176617.2143">31542 4970 942 0,'0'0'25'16,"0"0"76"-16,0 0-47 15,0 0 32-15,106 59-23 16,-82-21-7-16,-5-1-24 16,-4 0-2-16,-4-4-10 0,-7-6-10 15,-2-3-8-15,-2-8-2 16,0-7 0-16,0-5 4 15,0-4-3-15,0 0 2 16,-3 0 5-16,-5-17-3 16,1-9-5-16,4-11-1 15,1-5-1-15,2 0 2 16,0-3 1-16,0 8-1 16,3 8 1-16,8 9-2 15,-2 6 1-15,1 6-4 16,6 3-28-16,1 1-32 0,4 4-61 15,-2 0-80-15,-5 0-88 16,0 0-162-16</inkml:trace>
  <inkml:trace contextRef="#ctx0" brushRef="#br0" timeOffset="176867.2151">32107 4913 847 0,'0'0'46'16,"0"0"118"-16,0 0-44 15,0 0-80-15,-82 12-26 0,59 22-5 16,4 7 11 0,3 2 1-16,9-1-5 0,7-3-3 15,0-6-6-15,0-3-6 16,7-9-2-16,9-6-4 15,7-10-90-15,4-5-92 16,0-10-205-16</inkml:trace>
  <inkml:trace contextRef="#ctx0" brushRef="#br0" timeOffset="177351.5674">32279 5034 302 0,'0'0'654'15,"0"0"-613"-15,0 0 15 16,0 0 37-16,0 0-23 0,0 0-27 16,74 44-9-16,-54-43 1 15,4 1-15-15,0-2-9 16,-1 0-6-16,-3-3 0 16,1-11-2-16,-3-1 2 15,-5-5-5-15,-4 0-4 16,-2-3 4-16,-5-4-6 15,-2 1 5-15,0-1 2 16,0 5 0-16,-9 8 4 16,-4 7-1-16,-5 7 8 15,-3 0-8-15,-9 19 5 16,-1 12-2-16,-2 10 11 0,4 1 5 16,6 1-5-16,8-1-6 15,12-2 1-15,3-4-1 16,7-2-3-16,20-4 5 15,12-5 1-15,7-7 1 16,12-5-4-16,4-2-4 16,0-8-3-16,-1-1-2 15,-9-2 0-15,-13 0-1 16,-10 0-1-16,-13 0-1 16,-7 0 1-16,-6 0 3 15,-3 0-4-15,0 0 0 16,0 0-33-16,-12-5-60 15,-15-4-228-15,-9-10-374 0</inkml:trace>
  <inkml:trace contextRef="#ctx0" brushRef="#br0" timeOffset="181007.8559">15221 7072 569 0,'0'0'37'0,"0"0"58"15,0 0 97-15,0 0-92 16,0 0-17-16,0 0-8 15,0 0-5-15,0 0-17 16,-19-59-21-16,19 59-13 16,0 4-19-16,-3 24-5 15,3 13 5-15,0 13 22 16,-3 2 0-16,-1-3-17 16,4-3-4-16,-3-7 1 15,-1-5 2-15,3-7-4 0,-2-9 0 16,3-6-2-1,-2-7-41-15,2-6-91 0,0-3-56 16,-3-14-95-16</inkml:trace>
  <inkml:trace contextRef="#ctx0" brushRef="#br0" timeOffset="181257.8871">15178 6779 791 0,'0'0'9'0,"0"0"159"16,0 0-68-16,0 0-50 15,0 0-47-15,0 0-3 16,0-22-52-16,0 22-92 16,0 0-168-16</inkml:trace>
  <inkml:trace contextRef="#ctx0" brushRef="#br0" timeOffset="182007.8951">15457 7096 902 0,'0'0'4'0,"0"0"63"15,0 0 28-15,0 0-75 0,0 0-13 16,0 0 5-1,80-12 13-15,-48 38 0 0,-3 4 0 16,3 4 4-16,-5-1-5 31,-6 1-16-31,-3-3-7 16,-12-1-1-16,-3-7-1 16,-3-5 1-16,0-4 7 0,-9-7-5 0,-5-1 9 31,1-6-3-31,-2 0 1 15,-2-16-9-15,4-10 0 16,3-7-9-16,4-5 0 16,6-6 9-16,0 1 0 0,16 0-3 0,11 5 2 15,-2 10-3-15,7 12 0 16,-9 9 4-16,3 7-5 0,-6 9-1 16,2 16-1-16,-2 6 4 15,0 6 3-15,-2 2 9 16,-5 0-9-16,-2-3 0 15,-8-2-4-15,-3-1-17 16,0-7-120-16,0-9-110 16,3-12-134-16</inkml:trace>
  <inkml:trace contextRef="#ctx0" brushRef="#br0" timeOffset="182570.4013">16293 7084 816 0,'0'0'10'16,"0"0"105"-16,0 0 11 31,0 0-87-31,-92-27-11 16,67 34-16-16,-4 10-1 0,9 1-3 0,8 0-1 31,2 1-3-31,10-6-3 0,0 4 5 0,0-4-6 16,7-2-5-16,5-3 5 0,7-7 0 31,1-1 8-31,3 0-8 0,0-9-8 0,-4-7-42 31,-4-9 10-31,-4-1 11 16,-1-8-12-16,-7-5 14 0,-3-9 11 0,0-6 16 15,0-2 0-15,-3-8 11 16,-7-1 23-16,0 6 6 16,3 15 39-16,2 18 11 15,4 13-9-15,1 10-17 0,0 3-41 16,0 3-23-1,0 24-19-15,12 13 19 0,6 12 18 32,-2 8-2-32,4-1-7 15,-5 3-1-15,-1 1-6 16,-2-5-1-16,2-1-1 0,-8-7-5 0,0-11-90 16,-6-9-88-16,0-19-120 31,0-11-345-31</inkml:trace>
  <inkml:trace contextRef="#ctx0" brushRef="#br0" timeOffset="182836.0112">16543 7061 928 0,'0'0'42'0,"0"0"34"15,0 0-2-15,0 0-56 16,0 0 29-16,0 0-4 31,45 85-6-31,-37-53-13 16,-2-3 0-16,-3-1-21 16,-1-7 2-16,-1-5-5 0,-1-3 0 0,0-7-29 15,0-2-102-15,0-4-67 16,-3 0-147-16</inkml:trace>
  <inkml:trace contextRef="#ctx0" brushRef="#br0" timeOffset="183039.1283">16582 6786 950 0,'0'0'24'0,"0"0"122"16,0 0-88-16,0 0-58 15,0 0-5-15,0 0-85 0,-3-12-88 16,3 12-232 0</inkml:trace>
  <inkml:trace contextRef="#ctx0" brushRef="#br0" timeOffset="183664.1347">16829 7064 916 0,'0'0'54'0,"0"0"-9"15,0 0 93-15,0 0-89 16,0 0-36-16,0 0-7 0,23-31 11 16,-4 55 7-16,-1 9-3 15,6 3 14-15,-7-2-19 16,2-2-10-16,-3-5-2 15,-4-1 0-15,0-13-4 16,-6-3 0-16,0-3 1 16,-3-7 1-16,-3 0 0 31,3 0 9-31,0-8 4 0,2-11-5 0,0-10-9 31,-2-2 4-31,0-8-4 16,-2-4 1-16,6-2-2 0,-1-2 3 0,1 8-3 0,2 6 0 15,-2 10-3-15,-1 10-1 32,1 6-16-32,3 7-84 15,-4 0-88-15,3 4 8 0,1 7-115 0</inkml:trace>
  <inkml:trace contextRef="#ctx0" brushRef="#br0" timeOffset="183914.1369">17290 7008 812 0,'0'0'35'16,"0"0"104"-16,0 0-58 0,0 0-36 31,0 0 21-31,0 0-24 0,61 95-7 0,-50-69-5 31,-5 1-9-31,-3-4-8 16,0-3-12-16,0-4 4 15,-2-3-5-15,-1-6-28 0,0-6-82 0,0-1-53 16,0-3-131-16</inkml:trace>
  <inkml:trace contextRef="#ctx0" brushRef="#br0" timeOffset="184117.2643">17336 6730 985 0,'0'0'21'0,"0"0"86"0,0 0-33 15,0 0-74-15,0 0-94 32,0 0-133-32,-1-34-331 0</inkml:trace>
  <inkml:trace contextRef="#ctx0" brushRef="#br0" timeOffset="184945.4038">17861 7106 850 0,'0'0'14'15,"0"0"106"-15,0 0-31 16,-101-56-48-16,73 53-23 16,-1 3 3-16,2 0-8 15,5 17-1-15,-1 3 5 16,9 2 1-16,8 1-6 16,6 2-2-16,0-5-4 15,6-2-1-15,15-3-3 16,4-6 4-16,5-6 4 0,1-3-7 15,-1 0-3 1,-3-4-35-16,-8-13-1 0,1-7 9 16,-8-7 0-16,-5-9-2 15,-4-9 10-15,-3-6 11 16,0-6 8-16,0-4 5 16,-3 2 23-16,-7 7 19 15,1 10 21-15,2 15 17 16,4 19-6-16,3 7-27 15,0 5-43-15,0 3-9 16,0 21-7-16,2 13 7 16,12 6 1-16,-1 5 3 15,-1 2-2-15,3-1-2 16,-3 2 2-16,-2-2-2 16,-1-1-1-16,-6-4-29 0,-3-10-118 15,0-11-116-15,0-20-292 16</inkml:trace>
  <inkml:trace contextRef="#ctx0" brushRef="#br0" timeOffset="185367.2904">18008 7031 679 0,'0'0'210'0,"0"0"-125"16,0 0 38-16,0 0-93 15,0 0 9-15,0 0-2 0,84 58 3 16,-64-35-1-16,-2-6-14 16,3 3-9-16,1-6-8 15,1-7-1-15,0-2-1 16,0-5-2-16,-7 0-3 16,3-1 2-16,-2-13-3 15,-5-3-14-15,-5-6-12 16,-2-4 8-16,-4-2-11 15,-1-4 17-15,0 1 9 16,0 0 3-16,0 9 6 16,0 7 6-16,0 12 29 15,0 4-11-15,0 0-30 16,4 18 3-16,9 12 8 0,-3 2 14 16,5 6-3-1,-1-3-8-15,-4-9-7 0,2 0-1 16,-2-6-6-16,4-1 0 15,-2-8 0-15,-2 0-49 16,2-6-93-16,6-5-91 16,0 0-189-16</inkml:trace>
  <inkml:trace contextRef="#ctx0" brushRef="#br0" timeOffset="186101.6669">18729 7011 784 0,'0'0'53'0,"0"0"137"15,0 0-57-15,0 0-54 16,0 0-28-16,-55-75-19 16,27 75-15-16,-3 0-12 15,-7 17 10-15,7 7 4 16,6 3 1-16,5 3-7 15,11 0-6-15,8-1-2 16,1-7-3-16,1-1-3 16,19-8 1-16,-2-3 0 15,4-9-2-15,2-1-22 16,1 0-13-16,-1-14-29 16,-2-5-20-16,-2-5 16 0,-5-5-1 15,-4-5 22-15,-4-3 40 16,-4 1 9-16,0 5 2 15,0 9 12-15,-3 10 44 16,3 7 9-16,-3 5 2 16,1 0-44-16,3 6-25 15,2 16 0-15,5 11 29 16,4 1-10-16,-3-2 0 16,4-2 4-16,-2-3-5 15,2-9-8-15,-3-4 0 16,4-4-2-16,-5-4-7 15,0-3 3-15,2-3-1 0,2 0 3 16,0 0-6-16,-1-9-2 16,0-11-14-16,-6-2-1 15,-2-8-4-15,-1-8 1 16,-3-8 12-16,-3 0 1 16,0-6 7-16,0 4 1 15,0 4 0-15,0 5 0 16,-2 11 33-16,1 8 4 15,1 12-4-15,0 3 0 16,0 5-18-16,0 0-16 16,0 17-5-16,0 13 5 15,4 9 2-15,6 6 5 16,-4 5 3-16,0 1-3 0,2 2-3 16,0-4-4-1,1-3 1-15,-2-7-3 0,4-12 1 16,-5-4-36-16,-5-9-75 15,4-9-88-15,1-5-125 16,2 0-336-16</inkml:trace>
  <inkml:trace contextRef="#ctx0" brushRef="#br0" timeOffset="186414.1693">19153 6677 886 0,'0'0'29'15,"0"0"186"-15,0 0-86 16,0 0-55-16,0 0-59 16,0 0-6-16,30 34 32 15,-21 4-12-15,-2 4 0 16,4-1-5-16,-2 2-9 15,-2-2-7-15,3-1 0 16,-1-2-8-16,1-8 2 16,-3 0-2-16,-4-6 0 15,-2-9-3-15,-1 1-40 16,0-5-66-16,0-5-151 16,0-6-188-16</inkml:trace>
  <inkml:trace contextRef="#ctx0" brushRef="#br0" timeOffset="187054.8013">19395 6895 862 0,'0'0'122'16,"0"0"-112"-16,0 0 142 16,0 0-52-16,88 72-48 15,-65-42-24-15,-5-3 4 16,0-4-16-16,-4-6-3 15,-3-4-2-15,-1-6-5 0,-1-1-3 16,-3-4-1-16,4-2 1 16,0 0-3-16,4-4-12 15,-4-12-18-15,2-6-4 16,-2-7-14-16,-5-5 6 16,-4 3 7-16,-1 2 29 15,0 5 6-15,0 9 6 16,-4 5 23-16,2 7 29 15,2 3-2-15,-1 0-8 16,1 0-29-16,0 11-13 16,0 19 3-16,0 11 28 15,0 6-6-15,0 6 5 16,0-3-16-16,0-1 4 0,4-1-14 16,-1 5 8-1,1 1-6-15,-4 2-6 0,0 1-4 16,0 0 5-16,0 1-5 15,0-2 0-15,0-3-1 16,-8-6 0-16,-1-5 1 16,0-10-2-16,2-11 2 15,1-4 0-15,-1-10 0 16,4-4 0-16,-7-3 3 16,-6 0 1-16,0 0-1 15,-8-17-1-15,-1 0-1 16,2-5-2-16,1 2 1 0,2 0-1 15,8 6-1 1,5 2 1-16,7 6 0 0,0 0-1 16,0 1-4-16,6-2 0 15,13-2-4-15,10 1 2 16,4-1 0-16,5 2-22 16,-1-2-35-16,2-5-69 15,-10-8-366-15</inkml:trace>
  <inkml:trace contextRef="#ctx0" brushRef="#br0" timeOffset="191351.72">15211 8632 714 0,'0'0'280'16,"0"0"-260"-16,0 0 117 15,0 0-40-15,0 0-61 16,0 0-36-16,0 0-25 16,0 0 25-16,-22 109 20 15,14-39 1-15,-3-1-9 16,0-2-1-16,-4-6-2 16,0-7-4-16,6-12-5 15,-3-12 3-15,5-16 1 16,4-7-1-16,3-7 1 0,0 0 7 15,0-7 21-15,0-17-11 16,0-11-18-16,0-9 2 16,0-6-4-16,0-3 4 15,0-3-7-15,3 1 2 16,4-1 0-16,8 2 0 16,-1 2-2-16,5 6 2 15,0 12-3-15,2 9 3 16,-6 8 3-16,-1 10-3 15,-1 7-2-15,-1 3-1 16,-1 21-1-16,4 15 4 16,5 11 9-16,-2 10 3 0,3 2-2 15,-2 2-5-15,1-6-1 16,-4-5-2-16,-4-8-2 16,-1-7 0-16,-4-9 0 15,-1-5 0-15,-3-12 0 16,-3-2-23-16,3-6-71 15,-3-4-91-15,0 0-125 16,-3-6-113-16</inkml:trace>
  <inkml:trace contextRef="#ctx0" brushRef="#br0" timeOffset="191554.8438">15185 8986 635 0,'0'0'125'15,"0"0"-68"-15,0 0 66 16,0 0-90-16,0 0-19 16,0 0-10-16,95-69 3 15,-51 55-4-15,-5 8-6 16,-3 3-34-16,-9 0-160 16,-7-2-98-16</inkml:trace>
  <inkml:trace contextRef="#ctx0" brushRef="#br0" timeOffset="192132.9793">15868 8886 983 0,'0'0'12'15,"0"0"69"-15,0 0-11 16,-83-14-32-16,61 16-28 0,1 18-2 15,1 6 5-15,6 4 2 16,5 1-1-16,6-4-3 16,3-3 8-16,0-7-14 15,6-1-1-15,10-6-3 16,-1-7 2-16,6-3 1 16,-1 0-4-16,2-13 0 15,-5-10-16-15,-2-2 0 16,2-9-16-16,-8-2 20 15,-6-8 11-15,-2-7 1 16,-1-7 2-16,0 0 2 16,-1 0 4-16,-5 9 11 0,0 13 20 15,6 15 11-15,-3 13 7 16,3 8-15-16,0 0-41 16,0 6-1-16,0 20-12 15,6 14 12-15,4 6 10 16,6 8-7-16,0-2-1 15,0 3 0-15,-6 3-2 16,1 2-7-16,-8-2-77 16,-3-5-119-16,0-16-184 15</inkml:trace>
  <inkml:trace contextRef="#ctx0" brushRef="#br0" timeOffset="192695.5093">16300 8933 894 0,'0'0'23'0,"0"0"130"16,0 0-18-16,0 0-57 15,0 0-26-15,-88-56-25 16,75 56-22-16,2 4-4 16,2 12-1-16,0 4-1 15,2 2 1-15,7 0-1 16,0-2 1-16,0-6 0 15,16-1-7-15,1-6 6 16,5-3 1-16,-2-4-16 16,3 0-36-16,-4-9-36 15,1-12 18-15,-8-4-24 16,-5-9 30-16,-7-10 36 16,0 0 27-16,0-13 1 15,-13-7 21-15,-3-5 29 16,0 6 6-16,3 14 38 0,3 16 9 15,5 20-6-15,5 9-37 16,0 4-52-16,0 14-8 16,1 22-7-16,16 20 7 15,-1 9 5-15,7 1 1 16,-4 1-2-16,1 0-4 16,-4 3 0-16,-10 1-21 15,-6-11-184-15,-9-13-224 16</inkml:trace>
  <inkml:trace contextRef="#ctx0" brushRef="#br0" timeOffset="221264.4778">17473 8744 541 0,'0'0'12'0,"0"0"129"16,0 0-59-16,0 0-56 16,0 0 7-16,0 0 16 15,0 0 3-15,0 0 7 16,8-29 14-16,-8 26-12 15,0-2-18-15,0 0-7 16,-3 4-28-16,-7-4 5 16,-2 4-13-16,-2 1 5 15,-1 0 4-15,-1 0 1 0,1 0-2 16,1 0 0-16,0 7-4 16,5 3 1-16,-3 5-2 15,4-1-3-15,5 6 1 16,3 1 1-16,0 1 1 15,0-1 2-15,13-2 5 16,3 0 1-16,-4-5-6 16,4-1 4-16,2-6-7 15,-6-1-2-15,-5-3 1 16,1 1 1-16,-3-4-1 16,-2 0 6-16,4 0 0 15,-1-13 5-15,3-4-10 16,-1-6-2-16,-2-6-3 15,-3 0-3-15,-3 1 2 16,0 6 4-16,0 11 3 0,0 5 0 16,0 3 6-16,0 3-1 15,0 0-8-15,0 22-20 16,8 14 20-16,4 5 11 16,-3 5 10-16,3-3-1 15,6-7-6-15,-3-3-7 16,1-9 3-16,2-8-4 15,-2-3-6-15,-1-7-1 16,-1-2 0-16,-5-4-23 16,-1 0-113-16,-5-3-109 15,-3-21-294-15</inkml:trace>
  <inkml:trace contextRef="#ctx0" brushRef="#br0" timeOffset="221639.5102">17751 8707 744 0,'0'0'61'16,"0"0"148"-16,0 0-114 16,0 0-29-16,0 0-6 15,0 0 9-15,3-31 7 16,-3 26-25-16,0 2-14 15,0 0-12-15,0 3 2 0,0 0-10 16,0 0-6-16,0 0-4 16,1 0-7-16,-1 0-3 15,5 11-6-15,1 9 6 16,6 8 3-16,-3 4 4 16,0 0-3-16,1-2 5 15,-1-1-3-15,-1-2-2 16,-5-1-1-16,0-3-3 15,-3 1 3-15,0-5-9 16,0-2-51-16,-13-7-55 16,3-5-130-16,0-5-94 15,7-9-282-15</inkml:trace>
  <inkml:trace contextRef="#ctx0" brushRef="#br0" timeOffset="221905.11">17917 8699 875 0,'0'0'75'0,"0"0"138"16,0 0-90-16,0 0-46 16,0 0-25-16,0 0-20 15,6-6-19-15,-2 32-4 16,0 6 27-16,2 11-7 15,0-1-11-15,0 2-11 16,1-4-4-16,3-4-3 0,-7 1 0 16,0-8-20-16,-3-2-65 15,0-8-189-15,-9-18-418 16</inkml:trace>
  <inkml:trace contextRef="#ctx0" brushRef="#br0" timeOffset="223514.5304">17775 8596 182 0,'0'0'149'16,"0"0"-5"-16,0 0-44 15,0 0-2-15,0 0 13 16,0 0-12-16,0 0-19 16,0-10-1-16,0 8-4 15,0 2-11-15,0 0-7 16,0-2-13-16,0 2-17 16,0 0-9-16,0 0-5 15,0 0-4-15,0 0 2 16,0 0-6-16,0 0-5 0,0 8-9 15,0 15-6-15,0 10 12 16,3 3-21-16,-3 8-93 16,0-5-65-16,-8-3-232 15</inkml:trace>
  <inkml:trace contextRef="#ctx0" brushRef="#br0" timeOffset="224358.2892">17989 8622 84 0,'0'0'91'0,"0"0"2"16,0 0 24-16,0 0-37 15,0 0 18-15,0 0 4 16,3-7 11-16,-3 7-35 16,0-2-31-16,0-1-2 15,-4-1 5-15,0 1 5 16,-1-4-4-16,1 4-4 16,1-1-10-16,0 1-12 15,0 3 3-15,3 0 0 16,-3 0-7-16,3 0 0 0,0-2 1 15,0 2 5-15,0 0-3 16,0-2-6-16,0 2 2 16,0 0-6-16,0 0-4 15,0 0-10-15,0 0 0 16,0 11-7-16,0 18-6 16,0 12 12-16,0 3 1 15,3 0 0-15,0 6 0 16,3-4-81-16,-3 0-115 15,1-9-30-15,-1-18-518 16</inkml:trace>
  <inkml:trace contextRef="#ctx0" brushRef="#br0" timeOffset="225116.8863">19153 8652 467 0,'0'0'32'0,"0"0"125"16,0 0 6-16,0 0-65 0,0 0-32 15,0 0-8-15,-45-32-2 16,20 32-1-16,-11 0-7 16,5 12 14-16,0 8-28 15,5 9-2-15,7 8-12 16,7 3-1-16,12 7-8 16,0-5-11-16,9-3 4 15,14-2-2-15,7-8-2 0,5-8-4 16,-1-2 3-16,-1-9-15 15,-3-6-76-15,-5-4-63 0,-1-3-78 16,-11-14-181 0</inkml:trace>
  <inkml:trace contextRef="#ctx0" brushRef="#br0" timeOffset="225538.7937">19244 8693 909 0,'0'0'13'0,"0"0"172"16,0 0-143-16,0 0-40 16,0 0 23-16,40 89 15 15,-20-57 8-15,-1-3-3 16,1-3-14-16,-4-2-5 16,3-6-11-16,4-6-5 0,-1-3-5 15,-1-8-4-15,-3-1-1 16,-2 0 0-16,1-10-5 15,-7-10-21-15,-1-6-13 16,-3-7-10-16,-6-4 5 16,0-2 17-16,0-2 27 15,-5 7 1-15,-4 9 12 16,4 9 32-16,2 13 16 16,3 3-27-16,0 0-34 15,0 14-7-15,4 13 7 16,11 7 12-16,-1 3 7 15,3 1 3-15,-2-1 1 16,2-6-11-16,-1-1-8 0,-1-5-4 16,0-3 0-16,-6-5-1 15,-5-5-30-15,-1-4-91 16,-3-8-108-16,0 0-214 16</inkml:trace>
  <inkml:trace contextRef="#ctx0" brushRef="#br0" timeOffset="226116.4256">19680 8649 975 0,'0'0'16'0,"0"0"122"16,0 0-76-16,0 0-38 0,88 24 24 15,-59-2-11-15,1 5 0 16,-4 2-6-16,-6-2 4 15,-3 3-15-15,-5-5-12 16,-3-3-6-16,-6-10 0 16,-2-2 1-16,-1-6-3 15,0-2-5-15,0-2-5 16,-3 0 10-16,-7-9 3 16,-7-10-3-16,5-8-3 15,4-7-3-15,2-4 0 16,3-3 3-16,3-1-5 15,0 5 6-15,10 11 1 0,8 8-2 16,3 10-1 0,-2 6-3-16,10 2 5 0,-4 2 2 15,5 20 1-15,0 4 8 16,-2 10 3-16,-1 1 2 16,-4-3-2-16,-1-2 4 15,-3-2-12-15,-7-7-2 16,-3-7-2-16,-6-4 0 15,-3-7-4 1,0-2 4-16,0-3-3 0,0 0 3 16,-15 0 17-16,3-7-11 15,0-13 3-15,-1-8-5 16,3-3-4-16,4-2 2 16,5 3-2-16,1 1-1 0,0 8-1 15,1 3-4-15,11 7 6 16,5 1-23-1,2 1-56-15,7 2-70 0,-1-3-112 16,-4-7-324-16</inkml:trace>
  <inkml:trace contextRef="#ctx0" brushRef="#br0" timeOffset="226897.6786">20457 8738 842 0,'0'0'15'0,"0"0"106"16,0 0-42-16,0 0-55 16,0 0 2-16,0 0 11 0,91-11-8 15,-78 5 13-15,-3-3 12 16,-2-1-7-16,-4 1-5 16,-2-3-14-16,-2-1-15 15,0-3-9-15,0 0-4 16,-11-5 5-16,-6 7-4 15,-2-1 9-15,2 5 7 16,6 6 5-16,3 4-7 16,-2 0-9-16,3 10-4 15,-2 14-1-15,2 12 1 16,4 1 5-16,3 5-1 16,0-2 6-16,4-2-1 0,12-6 0 15,4-3-5-15,-1-5-3 16,7-5-2-16,-6-3 0 15,2-5 0-15,-3-8-1 16,5-3-27-16,-5 0-13 16,7 0-54-16,-7-19-77 15,-3-5-84-15,1-9-132 16</inkml:trace>
  <inkml:trace contextRef="#ctx0" brushRef="#br0" timeOffset="227312.4782">20833 8646 749 0,'0'0'48'0,"0"0"198"0,0 0-107 16,0 0-101-1,0 0-30-15,0 0 31 0,17 56 22 16,-8-22-11-16,1-2-13 16,-3 1-6-16,-6-3-18 15,1-4-3-15,-2-2-9 16,0-5 5-16,0-8-5 15,0-8-1 1,0 0-1-16,0-3 1 16,0 0 8-16,-2-17-8 15,-2-11-7-15,0-6 0 16,1-7-5-16,3-2 1 16,0 4 2-16,7 5 8 0,5 9 0 15,5 5 0-15,-1 10-3 16,0 6-2-16,0 4 2 15,4 0 3-15,-5 20 1 16,2 6 0-16,0 4 5 16,-2 1 3-16,-2-2-3 15,1 0-4-15,-4-5-1 16,-2 0 0-16,-1-6-3 16,-3-4-66-16,3-7-124 15,-4-4-148-15,-3-3-291 16</inkml:trace>
  <inkml:trace contextRef="#ctx0" brushRef="#br0" timeOffset="227609.3859">21302 8395 1029 0,'0'0'68'0,"0"0"124"15,0 0-108-15,0 0-62 16,0 0-1-16,0 0 23 16,54 92-21-16,-42-42-4 15,-1 2 2-15,-5 2-5 16,-1-4-5-16,-3-4-6 16,-1-3 0-16,-1-7-4 15,0-8 0-15,0-5-1 0,0-6-1 16,2-3-13-16,-2-8-41 15,0-2-53-15,0-4-130 16,0 0-137-16</inkml:trace>
  <inkml:trace contextRef="#ctx0" brushRef="#br0" timeOffset="227890.6102">21149 8702 898 0,'0'0'60'16,"0"0"30"-16,0 0 65 0,0 0-111 15,0 0-37-15,80-37 7 16,-37 32 20-16,5-3-5 16,8 2-9-16,2-4-4 15,3 6-10-15,2-5 1 16,-8 8-5-16,-10-1-1 15,-12 2 1-15,-10 0-4 16,-8 0 0-16,-9 0-48 16,-6 3-106-16,-2 6-179 15,-23-5-286-15</inkml:trace>
  <inkml:trace contextRef="#ctx0" brushRef="#br0" timeOffset="228494.7406">20707 8516 429 0,'0'0'62'0,"0"0"136"15,0 0-91-15,0 0-6 16,0 0-15-16,0 0 18 15,0-29-9-15,0 29 3 16,0 0-17-16,0 0-25 16,0-1-21-16,0 1-12 15,0 0-7-15,0 0-8 16,0 0-2-16,0 0-6 16,2 14-5-16,5 12 5 15,7 9 3-15,-4 5 3 0,3-1-3 16,2 2-3-16,3-6-1 15,2-2-6-15,4-4-68 16,-5-16-182-16,-6-13-412 16</inkml:trace>
  <inkml:trace contextRef="#ctx0" brushRef="#br0" timeOffset="230479.1417">20684 8537 125 0,'0'0'73'16,"0"0"36"-16,0 0-56 15,0 0-30-15,0 0 21 0,0 0 8 16,16-9-7 0,-16 9 10-16,0 0 3 0,0 0-14 15,0 0 4-15,0 0-16 16,0 0-8-16,0-2 22 16,0 2-2-16,0 0-12 15,0-2 3-15,0 2-2 16,0 0 5-16,0 0 13 15,0 0 0-15,0-1-5 16,0 1 0-16,0 0 3 16,0-3-7-16,0 3-5 15,0 0-14-15,0 0-4 16,0 0-5-16,0 0-5 16,0 0-2-16,0 0 1 15,0 0-4-15,0 0-2 0,1 0 0 16,7 11 4-16,2 3-2 15,-3 2-3-15,0 2 4 16,0 4-4-16,-2-1 0 16,2 0-1-16,-1 1 3 15,1 3 0-15,3-4-1 16,-3 0-1-16,3-2 0 16,-1 1-1-16,1 0 3 15,0-3-3-15,-4 1-1 16,0-6 1-16,-3 0 0 15,1-5 1-15,-4 0-3 16,1-2 4-16,-1 0-3 0,2 4 1 16,-1-2 0-16,-1 0-1 15,2 2 3-15,-2-1-2 16,0 1 0-16,0 0 1 16,0-2-2-16,0 1 0 15,0-2 1-15,1 2 1 16,-1-5 1-16,2 2-1 15,-2-4-1-15,0-1 1 16,0 0-1-16,0 0 1 16,0 0 4-16,0 0-3 15,0 0 0-15,0 0 1 16,0 0 0-16,0 0 0 16,0 0 2-16,0 0-5 0,0-6 1 15,0 1-1-15,0-1 1 16,0 0-1-16,0-2 0 15,0 0 0-15,0-3 0 16,0 1-2-16,0-3 2 16,0 0 0-16,0 1 0 15,0-3 0-15,0 4-2 16,0-2 0-16,0 1 1 16,0-2 1-16,0 1-5 15,0-3-4-15,3 3-12 16,0-1-6-16,-2 2-9 15,2 2-76-15,0-1-88 16,1-2-123-16</inkml:trace>
  <inkml:trace contextRef="#ctx0" brushRef="#br0" timeOffset="231854.1802">20901 8953 137 0,'0'0'51'0,"0"0"35"16,0 0-20-16,0 0-21 15,0 0-4-15,0 0 5 16,0 0-22-16,4 0-9 15,-4 0 13-15,0 0-22 16,0 0 10-16,0 3 4 16,0-3 14-16,0 0-1 15,0 0 8-15,0 0-9 16,0 0-7-16,0 3 13 16,0-3-10-16,0 0 8 0,0 0 5 15,0 0 17-15,0 0 30 16,0-7-29-16,0-9-54 15,0 0-5-15,0-4-30 16,0-6-111-16,0-1-172 16</inkml:trace>
  <inkml:trace contextRef="#ctx0" brushRef="#br0" timeOffset="233291.6765">22108 8586 580 0,'0'0'56'15,"0"0"180"-15,0 0-139 16,0 0-18-16,-93-22-8 16,65 22-2-16,0 0-6 15,4 0-11-15,-2 0-9 16,7 6-15-16,4 0-10 16,3 4-9-16,5 5-2 15,1-3-3-15,3 5-3 16,3-1-1-16,0 1-2 15,0 1 1-15,13-1 0 16,10 0 1-16,-1-3 3 0,8 1 2 16,-2-3-5-16,-1 0-2 15,0-5 0-15,-3 3 0 16,-7-4 2-16,-4 0 0 16,-10-4 0-16,-3 3-2 15,0-1-1-15,0 3 1 16,-17 2 2-16,-8-2 4 15,-5 0 2-15,-3-1-5 16,0-3 3-16,-2 0-2 16,2-3 1-16,5 0-2 15,0 0 1-15,5 0-2 16,0-6-16-16,0-10-191 16,-1-11-489-16</inkml:trace>
  <inkml:trace contextRef="#ctx0" brushRef="#br0" timeOffset="236713.579">23109 8441 852 0,'0'0'27'0,"0"0"75"16,0 0 26-16,0 0-54 0,0 0-1 16,0 0-10-16,0 0-14 15,-21-41-18-15,21 41-23 16,0 8-8-16,0 23-8 15,0 13 8-15,0 10 18 16,0 5-3-16,0-3-8 16,0-6 2-16,0-3-7 15,0-5 0-15,0-7-2 16,0-4 2-16,0-7-2 16,0-5-7-16,0-5-49 15,-7-6-69-15,-3-7-70 16,-3-1-138-16,-6-10-391 0</inkml:trace>
  <inkml:trace contextRef="#ctx0" brushRef="#br0" timeOffset="237191.6849">22899 8693 719 0,'0'0'196'0,"0"0"-172"15,0 0 112-15,0 0-113 0,0 0-20 16,0 0-1-16,108-42-1 16,-53 33-1-16,3-1 7 15,2 0-5-15,0 1-1 16,-6 2-1-16,-4 0 0 16,-9-2 0-16,-10 3-1 15,-10 1 0-15,-12 0-5 16,-3 1 6-16,-6 1 3 15,0 1 1-15,-8 1-3 16,-7 1-1-16,-5 0-1 16,-6 15 1-16,7 7 6 15,-2 6 6-15,7 2-7 16,7 1 8-16,7-3-8 16,0-5 2-16,7-3-6 15,11-4 8-15,6-8-3 0,1-8-1 16,2 0 0-16,-4 0 5 15,1-17-4-15,-5-2 3 16,-2-6 12-16,-6-3 8 16,-6-3-4-16,-5 2-10 15,0 6-4-15,-9 6-6 16,-12 10-5-16,-12 7-7 16,-13 10-26-16,-11 14-177 15,-2-7-370-15</inkml:trace>
  <inkml:trace contextRef="#ctx0" brushRef="#br0" timeOffset="238086.6954">24575 8219 749 0,'0'0'13'16,"0"0"113"-16,0 0 64 15,0 0-125-15,-90-46-14 16,68 49-5-16,-2 20-29 15,-3 14-13-15,2 12 7 16,7 7 9-16,6 5 14 16,6 2-8-16,6 0 2 15,0-1-10-15,0-6-6 16,5-7-7-16,6-6-5 16,-1-6 0-16,-1-4 2 0,-6-3-4 15,-3-4-12-15,-3-4-60 16,-20-2-102-16,-7-9-142 15,0-11-316-15</inkml:trace>
  <inkml:trace contextRef="#ctx0" brushRef="#br0" timeOffset="238430.4209">24204 8732 178 0,'0'0'692'16,"0"0"-676"-16,0 0 77 15,0 0-75-15,98-56 0 0,-47 49 5 16,4 1 10-16,-5 3-4 16,-5-1-10-16,-10 4-8 15,-10 0-10-15,-6 0 2 16,-4 4-1-16,0 5 4 16,-1 4 3-16,0 0 1 15,2 3 5-15,0 0 0 16,-1 1 2-16,0 0 3 15,-3 0-9-15,-2-1-3 16,-1-5-1-16,-3-1-3 16,-1-4-2-16,-4-2-2 15,1-3-3-15,-2 1-3 16,0-2-81-16,0 0-34 16,-7 0-39-16,-5-10-163 15</inkml:trace>
  <inkml:trace contextRef="#ctx0" brushRef="#br0" timeOffset="238633.5526">24691 8392 931 0,'0'0'16'0,"0"0"98"15,0 0-91-15,0 0-23 16,0 0-1-16,0 0-4 0,14-14-75 16,-19 14-200-16,-14 0-186 15</inkml:trace>
  <inkml:trace contextRef="#ctx0" brushRef="#br0" timeOffset="239305.4343">24997 8626 901 0,'0'0'9'0,"0"0"180"16,0 0-122-16,0 0-43 16,0 0 8-16,88-40 3 15,-64 47-17-15,0 13 3 16,3 9-6-16,-2 2 3 16,-2-2-1-16,-3 1-1 15,-4-4-8-15,-5-2-6 16,-6-12-2-16,-5-2-2 15,0-6 2-15,0-4 3 16,-5 0 7-16,-7 0 10 16,-3 0-7-16,3-20-2 15,4-7-7-15,1-2-3 16,7-7 2-16,0 3-1 16,4 2 2-16,12 8-1 15,6 4-3-15,-1 8 1 0,1 6 0 16,-1 5-1-16,-1 0-6 15,1 2 6-15,-2 15-5 16,0 3 0-16,-1 6 5 16,-1 0 3-16,-1 2-3 15,-2-2 0-15,-1-1-3 16,-4-1-1-16,-3-4-78 16,-6-1-144-16,0-12-127 15</inkml:trace>
  <inkml:trace contextRef="#ctx0" brushRef="#br0" timeOffset="239821.0663">25923 8579 855 0,'0'0'216'0,"0"0"-186"16,0 0 90-16,-85-32-71 15,54 32-30-15,-6 10-17 16,-4 12-2-16,1 5 4 16,7-1 2-16,14 3-5 0,6-5 4 15,10-2-3-15,3-2-2 16,6-6-7-16,16-1 7 15,8-9 7-15,2-4-1 16,4 0-4-16,0-9-2 16,-4-11-36-16,-7-7-13 15,-9-2 11-15,-5-12 15 16,-5-2 20-16,-5-12 3 16,-1-9 4-16,0-1 14 15,0-8 18-15,0 10 15 16,-3 8 21-16,0 20 10 15,2 16-43-15,1 16-2 0,0 3-37 16,0 30-8-16,13 19 8 16,5 15 1-16,1 5 7 15,1 1 0-15,-1-3-8 16,0-2 1-16,-5-4-1 16,-6 0 0-16,-8-5-6 15,0 0-54-15,-13-14-141 16,-7-22-280-16</inkml:trace>
  <inkml:trace contextRef="#ctx0" brushRef="#br0" timeOffset="240664.8195">26929 8358 789 0,'0'0'47'16,"0"0"187"-16,0 0-83 15,0 0-41-15,0 0-38 16,0 0-41-16,0 0-24 16,-8-36-7-16,8 66 0 15,0 15 13-15,5 9 17 16,1 9-9-16,1-5-12 15,2-4-2-15,-3-7-4 16,0-5-2-16,0-11-1 16,0-6 0-16,-5-2 0 0,-1-9-11 15,0-1-32 1,0-3-86-16,-8-10-120 0,-11 0-174 16</inkml:trace>
  <inkml:trace contextRef="#ctx0" brushRef="#br0" timeOffset="241196.1044">26735 8636 395 0,'0'0'576'16,"0"0"-556"-16,0 0 157 15,0 0-149-15,0 0-11 0,0 0-14 16,67-44 3-1,-25 34-2-15,5-2-1 0,8-2 2 16,3-2-4-16,-2 2-1 16,-2 2 0-16,-4 1-2 15,-3 3 0-15,-4 0-3 16,-7 4-13-16,-11-1-16 16,-11 2 18-16,-6-2 15 15,-5 5 1-15,-1-2 1 16,-1 1 1-16,-1-1-2 15,0 2-3-15,0 0-3 16,-1 0 6-16,-17 12 1 0,-4 5 14 16,-1 3-4-1,1 0 1-15,6 3 2 0,6-1-3 16,9-2-1-16,1 1-10 16,0-9 0-16,16 2 6 15,4-9 0-15,5-4-3 16,2-1 13-16,0-1-6 15,-2-14 1-15,-5-1 1 16,-6-3 4-16,-5-6 7 16,-6 2 9-16,-3-7-15 15,0 2-8-15,-3 0-5 16,-7 5-2-16,-3 7-2 16,1 10-15-16,-5 6-57 15,-2 0-102-15,-4 3-185 16</inkml:trace>
  <inkml:trace contextRef="#ctx0" brushRef="#br0" timeOffset="241571.0963">27823 8306 958 0,'0'0'11'16,"0"0"216"-16,0 0-89 16,0 0-71-16,0 0-45 15,0 0-21-15,-13-27-1 16,13 37 1-16,2 14 0 15,9 8 21-15,-2 12 1 16,1 0-3-16,1 6-7 16,-2 0-4-16,-1-4-5 15,-2-2-1-15,-3-6-3 16,-3-6 1-16,0-7-1 16,0-8-28-16,0-6-27 15,-6-8-80-15,-8-3-122 0,-6-5-174 16</inkml:trace>
  <inkml:trace contextRef="#ctx0" brushRef="#br0" timeOffset="241836.7077">27647 8526 884 0,'0'0'106'0,"0"0"-63"15,0 0 54-15,0 0-91 16,0 0 4-16,0 0-3 16,102-10-3-16,-63 10 0 15,4-2-1-15,0-6 3 0,2-1-5 16,-3-1-1-16,-3 1-1 16,-1-1-22-16,-3 3-84 15,-4 3-31-15,-1 3-68 16,-3 1-21-16,-2 0-24 15,-4 0 57-15</inkml:trace>
  <inkml:trace contextRef="#ctx0" brushRef="#br0" timeOffset="242461.7144">28252 8456 36 0,'0'0'112'0,"0"0"22"15,0 0 30-15,0 0-10 16,0 0 11-16,0 0-30 16,9 0-53-16,-17 0-25 15,-10-3 1-15,-5 1-13 16,-6 2-5-16,-2 0-6 0,-2 10 12 15,2 7-17-15,5 2-7 16,8 1-6-16,7 3-14 16,6 1 3-16,5-4-5 15,0-1-1-15,2-2 1 16,14-5-1-16,4-2 2 16,3-6 5-16,6-4-6 15,-1 0-4-15,2-10-19 16,-2-6-11-16,-3-5-15 15,-2-2 20-15,-8-2 18 16,-4-2 10-16,-6-2 1 16,-1 4 2-16,-2 6 2 0,-2 9 13 15,1 5 28 1,-1 5-7-16,0 0-38 0,0 3-5 16,0 16-12-16,0 10 17 15,2 1 11-15,6 3 2 16,3-7 0-16,4 1-4 15,3-10-7-15,0-5 7 16,4-2-2-16,2-9-4 16,5-1 7-16,0 0-5 15,3-7 0-15,-3-14-4 16,-3-1 4-16,-5-6-5 16,-2-6 0-16,-5-10 1 15,-3-4-3-15,-6-5-5 0,-3-3 7 16,-2 2 0-1,0 7 1-15,0 14 15 0,-3 13 27 16,-1 12-10-16,4 8-8 16,-1 0-25-16,-2 19-7 15,1 18 0-15,1 11 7 16,1 2 2-16,0 6-1 16,9-4-1-16,8-4 0 15,-1-3-2-15,-4-6 1 16,-9-5-80-16,-3-15-139 15,-5-11-346-15</inkml:trace>
  <inkml:trace contextRef="#ctx0" brushRef="#br0" timeOffset="243336.7518">29375 8349 910 0,'0'0'15'0,"0"0"133"15,0 0-24-15,0 0-64 16,-88-27-46-16,67 54-11 0,0 10 1 16,3 7 13-1,3 4 7-15,9 2 5 0,6-7-18 16,0-4 1-16,0-3-7 16,15-9-5-16,2-5-1 15,5-5 0-15,3-7-2 16,2-6-79-16,1-4-73 15,0 0-86-15,-6-19-172 16</inkml:trace>
  <inkml:trace contextRef="#ctx0" brushRef="#br0" timeOffset="243758.6044">29495 8402 884 0,'0'0'31'0,"0"0"88"0,0 0-110 15,0 0 37-15,7 76-1 16,8-40-1-16,1-5-16 16,3-1-1-16,-1-6-1 15,3-8-3-15,-3-1-12 16,0-9-5-16,-3 0-6 16,1-6 1-16,0 0 8 15,-3-6-9-15,-3-8-22 16,-1-7-11-16,-5-8 6 15,-2-3-5-15,-2-4 29 16,0 2 3-16,0 5 1 16,0 10 11-16,-5 4 23 0,4 10 17 15,-1 3-7-15,2 2-33 16,0 2-12-16,0 20-15 16,5 10 15-16,7 2 5 15,0 7 4-15,4-2-1 16,0-6-4-16,1-4 0 15,1-2-3-15,-5-7-1 16,1-4-2-16,-7-6-15 16,-4-3-135-16,-3-7-85 15,0 0-109-15</inkml:trace>
  <inkml:trace contextRef="#ctx0" brushRef="#br0" timeOffset="244352.3889">29936 8392 960 0,'0'0'9'0,"0"0"61"16,0 0-16-16,0 0 15 16,88 85-22-16,-63-48-5 15,-4-1-3-15,-5-2-9 16,-2-3-12-16,-8-3-9 15,-6-6-7-15,0-5 2 16,0-4-1-16,-5-6-2 0,-7-2-1 16,0-5-5-1,-2 0-8-15,3-5-1 0,0-15 3 16,4-10 4-16,4-7 5 16,3-3 2-16,0-2 2 15,9-1 0-15,8 10-1 16,3 6 1-16,4 8-2 15,4 6-1-15,0 7 0 16,3 6 1-16,1 0 0 16,0 10 2-16,1 8 4 15,-2 3 6-15,-1 8 1 16,-4 5-3-16,-3 2 3 16,-4 0-5-16,-5-3-5 15,-5-3-3-15,-6-6 0 16,-3-6 0-16,0-4 0 0,0-4 0 15,-6-4 4-15,-7-5 4 16,-1-1-1-16,1 0-4 16,2-5 3-16,2-16-3 15,3-5-3-15,3-8 0 16,3-6 2-16,0-3 0 16,11 0-2-16,7 4 1 15,2 8-1-15,1 7-2 16,2 6-1-16,-1 2-33 15,-1 5-22-15,-4 5-50 16,-3 3-95-16,-5 2-175 16</inkml:trace>
  <inkml:trace contextRef="#ctx0" brushRef="#br0" timeOffset="244821.1195">30714 8547 197 0,'0'0'566'15,"0"0"-554"-15,0 0 85 0,0 0-29 16,0 0-42-1,81-2-2-15,-71-10 23 0,-4-4 10 16,-1-1-6-16,-5-2-14 16,0-5-8-16,0-3-7 15,-9-1-2-15,-4 1-4 16,0 4 8-16,3 6 25 16,1 7-2-16,3 7-16 15,2 3-11-15,-4 0-14 16,-7 17-6-16,0 12 0 15,-3 9 7-15,5 1 6 16,7 1-6-16,3-5 4 0,3-1-9 16,0-4 1-1,15-4-3-15,0-4 1 0,4-3 0 16,4-7 0-16,-1-4-1 16,1-6-8-16,3-2-46 15,0 0-84-15,-1-13-92 16,-3-11-175-16</inkml:trace>
  <inkml:trace contextRef="#ctx0" brushRef="#br0" timeOffset="245227.3969">31018 8397 836 0,'0'0'111'0,"0"0"65"15,0 0-150-15,0 0-21 16,0 0-1-16,0 0 34 0,47 93 10 15,-38-57-5-15,-5-1-12 16,1-3-9-16,-2-5-2 16,-2-4-12-16,-1-10-6 15,0-4 0-15,0-3 1 16,0-6-1-16,0 0-2 16,0 0 0-16,0-15 0 15,-3-9-14-15,2-15 2 16,1-1 2-16,0-9 4 15,6 3 6-15,10 5 0 16,1 6 1-16,0 11 1 16,0 8 0-16,2 9-2 0,2 7-1 15,-3 0-3-15,3 20 0 16,-2 7 4-16,-2 2 1 16,0 4 4-16,-4-2-2 15,0 0-3-15,-3-1 0 16,-2-2-1-16,-2-3 1 15,-3-5-88-15,-3-7-96 16,0-9-102-16,0-4-159 16</inkml:trace>
  <inkml:trace contextRef="#ctx0" brushRef="#br0" timeOffset="245524.2757">31521 8098 1014 0,'0'0'53'0,"0"0"25"15,0 0 34-15,0 0-102 16,0 0-2-16,0 0 31 16,52 126-1-16,-44-64-1 15,-5 1 0-15,-3-4-13 16,0-6-8-16,0-3-5 15,0-4-8-15,0-7-2 16,0-5 0-16,0-12-1 0,0-5 0 16,0-8-21-1,0-5-49-15,0-4-84 0,0 0-63 16,0-9-89-16</inkml:trace>
  <inkml:trace contextRef="#ctx0" brushRef="#br0" timeOffset="245836.7506">31423 8494 846 0,'0'0'44'0,"0"0"68"16,0 0 66-16,0 0-129 15,0 0-32-15,0 0-3 16,77-43 9-16,-39 36 17 0,4-1-8 15,1 2 2-15,0 0-5 16,1 1-10-16,0-3-4 16,2 4-2-16,-3-1-7 15,5 0 2-15,-5 0-3 16,-7 2-2-16,-9 0-3 16,-11 2 0-16,-8-2 0 15,-5 3 0-15,-3 0 0 16,0 0-8-16,0 0-70 15,-11 0-155-15,-9-4-303 16</inkml:trace>
  <inkml:trace contextRef="#ctx0" brushRef="#br0" timeOffset="248102.4059">14861 5425 686 0,'0'0'14'0,"0"0"119"15,0 0-47-15,0 0-37 16,0 0 1-16,0 0 26 15,0 0-2-15,0 0 26 0,-17-23-3 16,17 20-46-16,0-1-5 16,-3 4-13-16,3 0-7 15,0 0-12-15,-3 0-14 16,0 11 0-16,-4 16-6 16,1 7 6-16,-1 2 2 15,7-1-1-15,0-2-1 16,0-1 0-16,0-6-1 15,0-2-11-15,0-7-90 16,0-14-230-16,-1-3-480 16</inkml:trace>
  <inkml:trace contextRef="#ctx0" brushRef="#br0" timeOffset="248774.2859">14811 5162 551 0,'0'0'213'0,"0"0"-163"15,-25-72 102-15,25 53-38 16,-3 7-43-16,3 3 5 0,0 4-5 16,0 0-6-16,-3 2-9 15,3 2-12-15,0-1-13 16,0 2-6-16,0 0-7 16,0 0-7-16,0 0-6 15,0 0-5-15,0 6-3 16,0 14-2-16,3 10 5 15,19 8 1-15,8 1 2 16,9 2-2-16,6-2 0 16,4-6 0-16,3 0-1 15,-4-7 0-15,-2-2 0 16,-13-9 1-16,-11-3-1 16,-12-7 0-16,-5 4-2 0,-5-1-4 15,0 5 2-15,-3 4 3 16,-16 8 1-16,-7 4 0 15,-9 9 0-15,-4 7 4 16,-9 5-4-16,-4 1 0 16,-7 5 1-16,4 0-1 15,2-3 0-15,8-7 1 16,10-3-1-16,12-10 0 16,5-5-1-16,7-2 1 15,7-4 1-15,1-2-1 16,3-4 1-16,0-2-1 15,0-6 0-15,0-2 0 0,0 0 0 16,0-1-1-16,0 2-3 16,-3 0-42-16,0 1-53 15,-4-8-205-15,4-5-241 16</inkml:trace>
  <inkml:trace contextRef="#ctx0" brushRef="#br0" timeOffset="250098.4362">13976 8782 726 0,'0'0'15'15,"0"0"172"-15,0 0-53 16,0 0-25-16,0 0-12 0,0 0-36 16,0 0-19-16,21-41-22 15,-5 32-12-15,3-1 2 16,4 3 0-16,0-1 2 15,0 3 2 1,-5 5 4-16,0 0-13 0,-6 5-5 0,-2 14-1 16,-1 4-1-16,-4 10 2 15,-5-1-5 1,0 1 5-16,-18 4-3 16,-7-2 3-16,-8-2 2 15,1-9 1-15,3-3-1 0,6-8 1 16,7-8-1-16,7-1 1 15,5-4 0-15,4 0 0 16,0 0-1-16,0 0-2 16,4 0-2-1,11 0 2-15,4 0 0 0,8-2 4 0,6-3-4 16,-5 0 0 0,5 1 1-16,-3-2-1 15,-1 1-8-15,0-1-17 16,-14 1-45-16,-4-3-68 15,-5-1-75-15,-6-6-213 0</inkml:trace>
  <inkml:trace contextRef="#ctx0" brushRef="#br0" timeOffset="250631.4503">14231 8490 653 0,'0'0'331'0,"0"0"-317"15,0 0 164-15,0 0-74 16,0 0-66 0,0 0-29-16,-13 7-8 15,13 22 22-15,0 2 27 16,7 4-19-16,2-1-4 0,3 0-6 15,9-4-7-15,4-4-5 16,11-1 1-16,3-1-4 16,10-7-1-16,-1 0-3 15,-2-8-2 1,-1-2-1-16,-5-4 1 0,-9 0-1 0,-7-3 0 16,-12 3-7-1,-11-3 4-15,-1 1 2 16,0 5-1-16,-1 3-6 15,-21 11 9-15,-8 6 1 16,-8 8 0-16,-5 7 1 0,-8 5 2 16,-5 5-3-16,-5 2 8 15,1 4-3 1,9 2 3-16,14-7 0 16,12-7-1-16,10-13-3 15,7-8-4-15,5-7 1 0,3-6-1 16,0-5 1-16,0-2-2 15,0-3 0-15,0-1-18 16,0 0-70-16,0 0-200 16,0-10-266-1</inkml:trace>
  <inkml:trace contextRef="#ctx0" brushRef="#br0" timeOffset="252087.2585">15423 10159 800 0,'0'0'12'15,"0"0"119"-15,0 0-3 16,-11-73-27-16,11 62-5 16,0 3-33-16,0 6-30 15,0 1-1-15,0-1-6 16,0 2-3-16,0 0-11 15,0 0-7-15,0 7-5 16,1 20-5-16,9 12 5 16,-1 11 12-16,1 5-5 15,-6 2-1-15,2-4-4 16,0 0 0-16,-3-9-2 16,1-10 0-16,-4-7-1 0,0-6 0 15,0-8-1-15,0-4-16 16,0-1-45-16,0-6-85 15,-7-2-77-15,-5-6-91 16</inkml:trace>
  <inkml:trace contextRef="#ctx0" brushRef="#br0" timeOffset="252727.8863">15221 10343 568 0,'0'0'297'16,"0"0"-283"-16,0 0 108 16,0 0-84-16,0 0-30 15,90-52-4-15,-44 41-2 16,-1-4 4-16,2 1-5 16,-5 0-1-16,0 1-1 15,-3-1-68-15,-10 2-42 16,-3 2-12-16,-14 0 15 15,-8 3 68-15,-4 0 4 16,0-1 36-16,0 1 17 16,-4 0 16-16,-5 0-12 15,3-2 53-15,-1 6-5 16,7-2 8-16,0 5 7 0,0 0-27 16,0 0-37-16,0 0-16 15,0 17-3-15,13 10 32 16,-1 4 41-16,3 5-19 15,0 0-12-15,-7-2-9 16,3 3-12-16,-3 3-12 16,-2-3-4-16,-3-3-5 15,-3-12 2-15,0-5-3 16,0-10 4-16,0-5-3 16,0-2 3-16,0 0 9 15,0-3 4-15,0-16-8 16,0-7-9-16,0-4 0 0,4-3 0 15,8 2 3-15,6 4-3 16,3 5-1-16,2 6-7 16,-3 8 8-16,-2 5 3 15,3 3-3-15,-6 1-11 16,6 15 11-16,-5 4 0 16,0 2 3-16,1 2-3 15,-5 0-3-15,-3-2-1 16,-4 2-8-16,-5-2-112 15,0-5-93-15,-5-10-159 16</inkml:trace>
  <inkml:trace contextRef="#ctx0" brushRef="#br0" timeOffset="253056.0192">15988 10251 725 0,'0'0'146'16,"0"0"-101"-16,0 0 54 15,97-11-31-15,-58 20-2 16,0 10-8-16,-8 4-4 16,-4 2-11-16,-7-1-16 15,-7 3-23-15,-9-1-4 16,-4-6-1-16,0-3 1 16,0-11 0-16,-4 0 4 15,1-6 4-15,-4 0 11 16,-2-6 1-16,-2-8-10 15,2-11-5-15,-4-3-4 0,3 2-1 16,4 1-9-16,6 4 3 16,0 2 6-16,0 2-15 15,12 0-4-15,5 4-23 16,2 1-10-16,-2 3-51 16,-4 4-38-16,-3-2-144 15,-7 2-199-15</inkml:trace>
  <inkml:trace contextRef="#ctx0" brushRef="#br0" timeOffset="253321.6422">16406 9808 990 0,'0'0'15'0,"0"0"179"15,0 0-68-15,0 0-124 16,0 0-2-16,0 0-17 16,7 53 14-16,-7-9 3 15,-13 2-6-15,-11 6-131 16,-3-8-251-16</inkml:trace>
  <inkml:trace contextRef="#ctx0" brushRef="#br0" timeOffset="253970.9496">17514 10016 948 0,'0'0'8'0,"0"0"149"15,0 0-11-15,0 0-88 16,0 0-56-16,0 0-2 16,-58 4 0-16,26 41 17 15,-1 5 13-15,4 9 1 16,6-4 1-16,10-3-5 16,7-3-7-16,6-2-12 15,0-7-5-15,9-8 0 16,9-3-2-16,3-5 1 15,1-14 0-15,-1 0 0 16,-3-10 2-16,-1 0-4 0,-1 0 8 16,-6-10-1-16,-3-9-2 15,-5-1-5-15,-2-4 0 16,0-3-3-16,-13-1-1 16,-10 3 0-16,-2 6-2 15,-5 7 1-15,5 4-9 16,2 8-26-16,7 0-73 15,-4 0-144-15,10 0-169 16</inkml:trace>
  <inkml:trace contextRef="#ctx0" brushRef="#br0" timeOffset="254658.4794">17820 10324 1037 0,'0'0'7'15,"0"0"100"-15,0 0-69 16,0 0-29-16,97 0-2 15,-66 0-4-15,-1 0 0 16,-3 0 2-16,-7 0 4 16,-5 0 4-16,-1-3-1 0,-8-4 0 15,-3 3 10-15,-3-5-6 16,0-1-13-16,0-7 1 16,0-3-2-16,0 1-1 15,-9-6 7-15,0-3 1 16,4 2-4-16,2 2 21 15,3 1-2-15,0 7-10 16,0 2 1-16,14 4-14 16,4 3-1-16,4 2 0 15,3 5 1-15,0 0-3 16,-2 3-1-16,-2 12-3 16,0 2 3-16,-9 0-3 15,-2 3 0-15,-6 0 4 0,-4 4 2 16,0 1-1-16,0 1-1 15,-11 1 2-15,-3-4 2 16,7-3 4-16,-3-4-4 16,10-5 6-16,0-4-4 15,0 1-1-15,6-4 4 16,14-1 4-16,9-3 2 16,7 0 2-16,1 0-10 15,3 0-4-15,-1-3 3 16,-3-7 0-16,0 6 3 15,-7-3 0-15,0-1 4 16,-6 4-2-16,-3-2 2 0,-10 2 0 16,-2 1-5-16,-7 3-6 15,-1-3-2-15,0 3-37 16,0-3-138-16,-13-11-538 16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12T05:20:25.152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1141 8728 356 0,'0'0'53'0,"0"0"103"15,0 0-37-15,0 0-53 16,0 0-8-16,0 0-4 16,0 0 0-16,0 0 1 15,-6 0-9-15,6 0-19 0,0 0-13 16,0 0-8 0,0 0-6-16,3 0-3 0,18 0 3 15,3 0 6-15,8-8-2 16,-6-3-1-16,2-2-1 15,-11-3 0-15,0 2 2 16,-6-3 0-16,-5 3 0 16,-3 1 4-16,-3-1 5 15,0 0-4-15,0-1-2 16,-6 3 12-16,-1-2 1 16,2 5-10-16,1-1 8 15,2 6-1-15,2 4 3 16,0 0-16-16,0 0-4 0,0 0-8 15,0 14-9 1,0 12 17-16,3 13 1 0,3 8 5 16,-4 6 12-16,2 1 5 15,-4-1-16-15,0-4-3 16,0-2 8-16,3-11 0 16,-3 0 4-16,0-10-11 15,0-4 0-15,0-9-4 16,0 1 1-16,0-6 1 15,0-4-6-15,0 2 2 16,0-6-19-16,-3 0-11 16,-6 0-20-16,-1 3 0 0,-8 1-4 15,1 1-16 1,-4 5 38-16,-5-1 33 0,0-2 0 16,7 0 10-16,4-4 25 15,6 1 0-15,3-4 1 16,6 3-7-16,0-3-11 15,0 0-18-15,0 2-1 16,6-2 1-16,15 0 5 16,7 0 35-16,8-2 2 15,6-12-10-15,-3-2-16 16,-1 3-2-16,-11 8-14 16,-10-2 0-16,-9 7-57 15,-8 0-66-15,0 0-67 16,-11 0-143-16</inkml:trace>
  <inkml:trace contextRef="#ctx0" brushRef="#br0" timeOffset="421.8549">1378 8539 446 0,'0'0'48'0,"0"0"159"0,0 0-20 16,0 0-61-16,0 0-26 16,0 0-18-16,-27-40-7 15,27 40-15-15,0 0-29 16,0 0-18-16,0 0-13 15,0 0-7-15,3 0 7 16,11 5 1-16,10 7 10 16,1-3 6-16,5 0-8 15,3-2-3-15,1-1-2 16,-4 2 0-16,3-3-4 16,-5 5 1-16,-4-3-1 15,-6-1 0-15,-2 5 0 16,-6 0 1-16,-3 6-1 0,-7 15-5 15,0 15 5 1,-14 15 1-16,-23 21 0 0,-12 6-1 16,-6-2-1-16,-1 2 1 15,11-14 0-15,16-8-1 16,12-11-57-16,11-24-169 16,2-28-520-16</inkml:trace>
  <inkml:trace contextRef="#ctx0" brushRef="#br0" timeOffset="4181.8103">2543 8746 242 0,'0'0'46'16,"0"0"85"-16,0 0-50 0,0 0-33 15,0 0 8-15,0 0 17 16,0 0-19 0,0 0 6-16,-44-8 10 0,33 8-22 15,1-3-16-15,1 3 2 16,0 0 0-16,-2 0 1 16,1 0-3-16,-3 0-3 15,2 3 1-15,-2 5-4 16,-1 3-11-16,1 5 11 15,0 1-9-15,-1 9 0 16,8 0-2-16,0 9-2 16,6 2-4-16,0 0 7 15,0 3-9-15,15-2-7 0,3-4 8 16,-2-8-8 0,5-4 2-16,-3-4 1 0,0-9 0 15,-2-6 0-15,-2-3 0 16,2 0 6-16,1-19 19 15,-1-14 3-15,-1-1-15 16,-4-11-7-16,-7-4-2 16,-4 2 4-16,0-4-3 15,-11 4 4-15,-5 8-5 16,-2 12 9-16,0 9-16 16,-4 18-1-16,-2 0-5 15,-1 17-36-15,-4 20-119 16,-1-1-127-16,5-11-324 15</inkml:trace>
  <inkml:trace contextRef="#ctx0" brushRef="#br0" timeOffset="4838.0951">2764 8763 879 0,'0'0'104'0,"0"0"123"0,0 0-107 16,0 0-91-16,0 0-29 15,0 0 0-15,0 57 0 16,0 0 13-16,6 10 20 15,0 15-8-15,-1 3 4 16,-1-2-17-16,-4-4-6 16,0-17-5-16,0-10 2 15,0-7-3-15,0-17 4 16,0-11-4-16,0-7 1 16,0-10 2-16,0 0 0 15,0-3 10-15,-3-27 30 16,-3-18-24-16,-1-28-19 0,0-24 0 15,0-12 0 1,3 0 0-16,1 15-3 0,3 23 2 16,0 25 1-16,3 13-1 15,8 18 0-15,-3 10-6 16,4 6 6-16,2 2-3 16,9 2 3-16,-3 28-2 15,5 6 3-15,-7 9-1 16,-3-3 0-16,-9 3 0 15,-6-10-1-15,0-5-3 16,-6-2 2-16,-13-7 0 16,-4-8 1-16,-2-5-14 15,-5-8-12-15,2-8-19 16,4-26-79-16,1-8-119 16,4-5-132-16</inkml:trace>
  <inkml:trace contextRef="#ctx0" brushRef="#br0" timeOffset="5245.0024">3009 8932 397 0,'0'0'307'16,"0"0"-214"-1,0 0 84-15,0 0-58 0,0 0-46 16,0 0 3-16,0 0-38 16,21-3-8-16,-18-8-5 15,1 2-11-15,-1-5 1 16,-3-4-6-16,0-4-6 16,0 2-2-16,0-9 0 15,0 9-1-15,0 1 0 16,0 6 4-16,-3 8 18 15,3 2-3-15,-4 3-5 16,-2 0-14-16,0 8 0 16,-5 18 11-16,-2 9-5 15,1 1 2-15,8 4 5 16,4 1-4-16,0-3 4 0,0-2-3 16,16-6-3-16,5-3-2 15,1-5-1-15,1-5 1 16,-1-4-5-16,-1-3 0 15,1-10-2-15,-1 0-67 16,-4 0-97-16,-4-29-117 16,-2-10-143-16</inkml:trace>
  <inkml:trace contextRef="#ctx0" brushRef="#br0" timeOffset="5604.3795">3198 8865 527 0,'0'0'196'0,"0"0"30"15,0 0-50-15,0 0-45 16,0 0-44-16,0 0-60 0,24-37-27 15,-10 60 8-15,2 13 11 16,-4 6 11-16,2 2-1 16,-4 5-12-16,-7-1-12 15,0-12 0-15,-3-8-4 16,0-13-1-16,0-9-2 16,0-6 2-16,0 0 7 15,0 0 8-15,0-21 24 16,0-19-16-16,0-13-20 15,0-4-2-15,0-2-1 16,3 7-2-16,13 11 2 16,-2 15-4-16,2 14 4 15,-4 8-1-15,3 4-1 0,0 8-1 16,4 22 2-16,2 7 0 16,-3 3 1-16,0 3 3 15,-3 0-3-15,-9 1-3 16,-6-2 1-16,0-4-71 15,-10-24-296-15</inkml:trace>
  <inkml:trace contextRef="#ctx0" brushRef="#br0" timeOffset="7590.8804">4083 8886 507 0,'0'0'80'16,"0"0"96"-16,0 0-94 15,0 0-18-15,0 0-5 16,0 0-22-16,0 0 15 0,6-84 33 16,2 72-40-1,8-1-5-15,-4-1-6 0,7 5-14 16,1 4-4-16,2 2-6 15,-1 3-5-15,-6 0-5 16,1 4 0-16,-2 23-1 16,-10 6 1-16,-4 8 0 15,-4 10 0-15,-20 4 1 16,-6 6 3-16,-1-2-3 16,8-7-2-16,0-14 1 15,5-11 0-15,12-17 0 16,4-6 1-16,2-4 0 15,0 0-1-15,0 0-2 16,0 0 2-16,12-4 10 16,8-6-8-16,3-3 1 0,4 5-2 15,1-2 3-15,-2 7-3 16,4-6 0-16,-5 7 0 16,-9 2-1-16,-6 0-130 15,-10-4-219-15,0-7-450 16</inkml:trace>
  <inkml:trace contextRef="#ctx0" brushRef="#br0" timeOffset="8137.761">4491 8895 809 0,'0'0'77'16,"0"0"108"-16,0 0-70 15,0 0-92-15,0 0-18 16,0 0-4-16,-11 31 41 16,2 16 20-16,3 16-12 15,-2 3-16-15,2-5-21 16,-2-2-2-16,2-11-2 16,0-13-3-16,4-5-3 15,0-12-2-15,2-10 0 16,0-4 0-16,0-4 3 15,0 0 2-15,0-4 5 16,0-22-4-16,0-19-4 0,0-15-3 16,-4-15-1-16,1-3 1 15,3 1 0-15,0 21 1 16,0 12 0-16,0 9 0 16,0 9 0-16,9 3 1 15,2 1 1-15,2 5 0 16,1 3-1-16,6 1 0 15,-10 9-3-15,3 4 2 16,2 0-2-16,0 27-1 16,-2 15 2-16,4 12 2 15,-4 9 3-15,-1 0 3 16,-2-1 0-16,-3-4-3 0,0-6-5 16,-4-7 4-16,0-8-3 15,-3-11 3-15,0-8-4 16,0-6-2-16,0-2 0 15,0-7-2-15,0 5-35 16,-3-8-32-16,-11 0-95 16,1 0-127-16,-2-17-344 15</inkml:trace>
  <inkml:trace contextRef="#ctx0" brushRef="#br0" timeOffset="8340.8637">4437 9163 588 0,'0'0'152'16,"0"0"32"-16,0 0-106 16,0 0-55-16,0 0 35 15,0 0-10-15,92-34-9 16,-62 30-26-16,0 4-9 15,-11-3-4-15,-9-4-180 16,-10-2-715-16</inkml:trace>
  <inkml:trace contextRef="#ctx0" brushRef="#br0" timeOffset="10659.4497">5533 8900 415 0,'0'0'27'0,"0"0"117"15,0 0-13-15,0 0-56 16,0 0 23-16,-19-106-17 15,13 96-7-15,0 3 10 16,-4 3-24-16,2 4-29 16,-4 0-15-16,-4 7 13 15,-1 28-23-15,0 11 1 16,7 18 4-16,2 6 3 16,8-2-2-16,0-2-1 0,10-6-4 15,11-11-5-15,6-8 5 16,-2-11-7-16,8-11-1 15,0-12-37-15,1-7-90 16,-4-9-91-16,-10-27-229 16</inkml:trace>
  <inkml:trace contextRef="#ctx0" brushRef="#br0" timeOffset="11018.7998">5687 8842 680 0,'0'0'47'0,"0"0"124"15,0 0-7-15,0 0-136 16,0 0-24-16,0 0 32 16,24 93 14-16,-9-48-3 15,-3-3-12-15,2-9-2 0,-2-4-8 16,2-11-1-16,0 2-13 16,3-10-5-16,-4-6-1 15,4-4-1-15,-5 0-3 16,3-14-1-16,-3-14-2 15,-3-7-17-15,-6-6-4 16,0-7 6-16,-3 3 2 16,0 3 2-16,0 9 13 15,0 12 4-15,0 14-2 16,0 7 16-16,0 0-18 16,0 19-2-16,3 17 2 15,12 5 15-15,0 7 2 0,4-4-5 16,3 0-7-16,-6-5 1 15,4-7-6-15,-10-6-1 16,1-4-5-16,-2-6-104 16,-9-15-145-16,0-1-341 15</inkml:trace>
  <inkml:trace contextRef="#ctx0" brushRef="#br0" timeOffset="11393.8038">6030 8851 762 0,'0'0'129'15,"0"0"19"1,0 0-44-16,0 0-43 0,85-27 4 16,-70 27-29-16,0 0-10 15,0 8-6-15,-1 15-5 16,4 9 2-16,2 6 4 15,-4-2-6-15,1 8-5 16,-8-8-5-16,-3 0-3 16,-6-11-2-16,0-2-1 15,0-10 1-15,-3-3 0 16,-3-10 0-16,0 0 6 16,-4-16 5-16,-1-14-6 0,2-13-5 15,3-7 0-15,6-11 0 16,0 0-2-16,3 3-5 15,12 15-2-15,6 11 3 16,1 10 4-16,4 8 1 16,-3 11-2-16,1 3-5 15,-14 0-106-15,-4 20-149 16,-6-1-205-16</inkml:trace>
  <inkml:trace contextRef="#ctx0" brushRef="#br0" timeOffset="11815.6965">6377 8869 892 0,'0'0'56'0,"0"0"92"15,0 0-25-15,0 0-72 16,0 0-14-16,95 40 10 16,-69-1-17-16,-6 9 5 15,-4 0-13-15,-8-3-12 16,2-9-4-16,-8-6-1 16,-2-8-5-16,0-10 1 15,0-2 0-15,-2-10 0 0,-8 0 8 16,-2-14 6-16,4-22-2 15,-3-11-5-15,4-6-3 16,7-12-4-16,0 7 8 16,0 5-9-16,7 12-1 15,6 15 0-15,1 10 1 16,-3 12-6-16,0 4-4 16,-3 0-85-16,-8 13-217 15,0-6-288-15</inkml:trace>
  <inkml:trace contextRef="#ctx0" brushRef="#br0" timeOffset="12237.5906">6721 8991 769 0,'0'0'69'0,"0"0"137"15,0 0-43-15,0 0-61 16,0 0-53-16,91 5-28 16,-82-5-13-16,-5 0 0 15,-4 0-2-15,0 0 1 16,0-9 0-16,-4-5-7 16,-5 2 0-16,-3-7 1 0,-1-1-1 15,2 3 2-15,2-1-1 16,-1 8 1-16,6 2 11 15,2 8 8-15,-2 0-10 16,0 0-5-16,-5 18-2 16,2 13 3-16,1 8 5 15,6 4 6-15,0 2-1 16,0-5-1-16,19-3-1 16,5-8-2-16,6-7-7 15,1-9-4-15,5-10-2 16,-3-3-19-16,-8-12-175 15,-2-24-656-15</inkml:trace>
  <inkml:trace contextRef="#ctx0" brushRef="#br0" timeOffset="14784.4697">7070 8895 485 0,'0'0'28'15,"0"0"191"-15,0 0-62 16,0 0-42-16,0 0-17 16,0 0-15-16,0 0-18 15,0-40-20-15,0 40-21 16,0 0-16-16,0 0-7 16,0 0-1-16,0 0-3 15,0 0 0-15,9 6 3 16,3 16-2-16,4 7 1 0,-2 7 1 15,2 3 0-15,-4 3 0 16,0-1 0-16,-9-3 0 16,-3-5 1-16,0-11 1 15,0-4-2-15,0-9 3 16,-7-5 1-16,3-4 3 16,-3 0 9-16,-2-5-1 15,-1-21-1-15,2-12-5 16,2-2-4-16,2-4-2 15,4 3 1-15,0 6-2 16,14 2-2-16,3 3 0 16,7 5-1-16,-3 8-4 0,0-1 5 15,1 14-1-15,-4 4 1 16,-3 0-2-16,0 3 1 16,3 21 1-16,-4 6 3 15,3 10 0-15,-4-5 0 16,1 0-2-16,-5-4 0 15,-6-4-1-15,0-5 0 16,-3-5-3-16,0-4-65 16,0-6-110-16,-15-7-104 15,-3-7-336-15</inkml:trace>
  <inkml:trace contextRef="#ctx0" brushRef="#br0" timeOffset="15018.8505">7388 8657 825 0,'0'0'114'15,"0"0"120"-15,0 0-90 16,0 0-94-16,0 0-14 16,0 0-17-16,55-8-1 15,-43 55 1-15,0 14 8 16,0 10-9-16,0-4-2 15,-3-5-9-15,-2-5-2 16,-4-8-2-16,0-10-2 16,-3-5 0-16,0-7-1 15,0-13-1-15,0-1-14 0,0-13-42 16,-3 0-87-16,-7-13-94 16,-7-23-256-16</inkml:trace>
  <inkml:trace contextRef="#ctx0" brushRef="#br0" timeOffset="15268.8454">7319 9022 739 0,'0'0'79'0,"0"0"143"16,0 0-72-16,0 0-100 15,87-56 10-15,-38 44-20 16,0-2-10-16,-1 3 1 0,-2 4-7 15,-6-3-3-15,-8 3-8 16,-4 4-5-16,-14 0-1 16,-4 3-6-16,-7 0-1 15,-3 0-4-15,-6 0-57 16,-18 13-108-16,-10-3-124 16,-6-10-537-16</inkml:trace>
  <inkml:trace contextRef="#ctx0" brushRef="#br0" timeOffset="16237.7922">8462 8891 737 0,'0'0'38'16,"0"0"173"-16,0 0-66 0,0 0-115 15,0 0 6 1,0 0 6-16,-48-56-25 0,24 56 16 16,-4 3 14-16,7 9-2 15,5 3-25-15,7 3-11 16,6 4-9-16,3 8 0 16,0 0 0-16,19 5 0 15,7 1 0-15,6-1 1 16,-6 2 0-16,0-7 1 15,-6-5-1-15,-8-7-2 16,-9 3 1-16,-3 2-1 16,-15 0 1-16,-12-1 2 0,-7-5 1 15,4-8 1-15,0-9 1 16,5 0 0-16,1-9-4 16,6-15-1-16,5-4-47 15,5-3-89-15,8-6-142 16,0 4-313-16</inkml:trace>
  <inkml:trace contextRef="#ctx0" brushRef="#br0" timeOffset="16659.6667">8777 8922 392 0,'0'0'134'16,"0"0"49"-16,0 0-23 15,0 0-71-15,0 0-15 16,0 0-1-16,-6-57-4 16,-5 47 13-16,-2 10-17 15,-6 0-21-15,-1 0-25 16,-5 22 0-16,1 15-10 15,5 4-3-15,8 4 1 16,11 0 3-16,0-5 0 0,2-3-7 16,17-4 2-1,11-7 2-15,1-13 0 0,-1-3-1 16,-3-10-2-16,-3 0 2 16,-2-14-1-16,-11-13 1 15,-5-7 1-15,-2-6 1 16,-4-4-2-16,-4-1-3 15,-11 2-3-15,-2 8-1 16,-2 8-7-16,2 19-14 16,1 8-36-16,-3 4-162 15,5 21-38-15,5-6-194 16</inkml:trace>
  <inkml:trace contextRef="#ctx0" brushRef="#br0" timeOffset="17112.8253">8953 8832 641 0,'0'0'165'16,"0"0"3"-16,0 0-12 15,0 0-105-15,0 0-48 16,0 0 20-16,6 77 52 15,0-31-17-15,0-1-19 16,7 4-16-16,-1-4-9 16,6-7-4-16,-3-7-6 0,3-13 1 15,0-5 0-15,-5-8 0 16,1-5-4-16,-4 0 3 16,-1-22 0-16,0-6-4 15,-3-10-8-15,-2-3-7 16,-1-7 2-16,-3-8 5 15,0 4 6-15,0 3 2 16,0 13 0-16,0 17 2 16,0 10 4-16,0 9 9 15,0 0-15-15,0 5-2 16,0 28 2-16,5 5 6 16,4 3 4-16,4 6-1 15,-2-7 0-15,2-4-4 0,-7 0-1 16,-1-3-4-1,-5-2-1-15,0 1-19 0,0-6-142 16,-17-17-214-16</inkml:trace>
  <inkml:trace contextRef="#ctx0" brushRef="#br0" timeOffset="17534.6821">9214 8925 827 0,'0'0'123'0,"0"0"60"16,0 0-65-16,0 0-66 15,91 15 14-15,-64 18-22 0,-9 12-8 16,-4 0-11-16,-1 3-6 16,-10 0-12-16,-3-13-5 15,0-3 3-15,0-14-4 16,-3-6-1-16,-3-7 3 15,-1-5 0-15,3 0-3 16,-2-8 6-16,-3-17 1 16,-1-13-4-16,1-1-2 15,1-2 0-15,8-2 3 16,0 5-3-16,0 4 0 16,0 4-1-16,8 4 2 15,1 1-2-15,4 1 0 16,-1-1 0-16,-1 2-2 0,-2 9-24 15,1 2-33-15,-7 2-113 16,-3 6-171-16,0 1-535 16</inkml:trace>
  <inkml:trace contextRef="#ctx0" brushRef="#br0" timeOffset="17847.1789">9666 8842 648 0,'0'0'168'0,"0"0"-11"0,0 0-55 16,0 0-37-16,0 0-15 15,0 0-30-15,-33-75-6 16,1 75 8-16,2 8 10 15,0 15 15-15,3 7-6 16,6 7-18-16,3 7-10 16,5 4 3-16,13 1-4 15,0-1-2-15,10-9-4 16,8-3 1-16,6-10-4 16,-1-4-2-16,-4-9-2 15,0-3-45-15,-4-10-135 0,3-1-129 16,-3-35-535-16</inkml:trace>
  <inkml:trace contextRef="#ctx0" brushRef="#br0" timeOffset="18222.183">9745 8951 702 0,'0'0'95'0,"0"0"41"16,0 0 17-16,0 0-82 15,0 0-2-15,90 32-16 16,-77-32-13-16,-1 0-7 0,-1 0-16 16,-1 0-7-1,-4-10-3-15,0-2-1 0,-3-5-3 16,1 2-2-16,-4-5-1 16,0 1-2-16,0-6 2 15,0 1 2-15,0-7 0 16,-4 1 1-16,-5 0-1 15,0 8-1-15,-3 4 15 16,3 13 11-16,0 5-15 16,-7 0-5-16,2 10-5 15,-5 20-1-15,0 11 6 16,5 5 12-16,8 8 2 16,2-1 0-16,4-5-6 15,7 0-1-15,10-12-6 16,5-1-1-16,1-12-5 0,3-3 0 15,1-9-2-15,-2-8-25 16,-2-3-66-16,-1-22-292 16</inkml:trace>
  <inkml:trace contextRef="#ctx0" brushRef="#br0" timeOffset="21019.3736">1936 10277 768 0,'0'0'32'15,"0"0"154"-15,0 0-81 16,0 0-40-16,0 0 7 15,0 0-27-15,0 0-8 16,0 0 4-16,-9-35-33 16,9 58-8-16,0 24 0 15,6 18 9-15,2 7 12 16,-2-1-9-16,0-1-7 16,-2-3 1-16,-1-9-4 15,0-8-2-15,-3-9-1 16,0-5 1-16,0-13-3 0,0-11-21 15,0-8-100-15,0-4-58 16,0-14-42-16,-6-29-444 16</inkml:trace>
  <inkml:trace contextRef="#ctx0" brushRef="#br0" timeOffset="21253.7517">1933 10426 91 0,'0'0'559'0,"0"0"-444"0,0 0 37 15,0 0-55-15,0 0-7 16,0 0-12-16,-10-37-30 16,10 32 5-16,0-2-5 15,4-4-23-15,2 2-6 16,8-4-8-16,5-5-5 15,5 2-5-15,4-3-1 16,-1 1 0-16,0 10-3 16,0 3-44-16,-8 5-124 15,-10 0-108-15,-9 13-177 16</inkml:trace>
  <inkml:trace contextRef="#ctx0" brushRef="#br0" timeOffset="21691.2802">1944 10649 614 0,'0'0'68'0,"0"0"33"16,0 0-53-16,0 0 12 16,0 0-29-16,0 0 0 15,55-27 3-15,-49 27-3 16,4-6-14-16,-1 2 2 15,3 1-3-15,2 2-7 16,2-7-6-16,6-2 0 0,2 3-3 16,-1-3-2-16,-4 1-19 15,0 5-2-15,-11 0 18 16,-2-1 5-16,-6 5 7 16,0 0 9-16,0 0 33 15,0 0 9-15,0 0-22 16,0 0-19-16,0 0-5 15,0 0-1-15,0 0-11 16,0 22-14-16,7 9 14 16,-1 7 16-16,-3 3 2 15,3 4-4-15,-4-6-3 16,4-3-8-16,-3-7 0 16,-2-6-1-16,-1-9-1 15,0-3-1-15,0-4-47 16,0-7-101-16,0 0-85 0,-12-28-249 15</inkml:trace>
  <inkml:trace contextRef="#ctx0" brushRef="#br0" timeOffset="21894.3835">2300 10212 781 0,'0'0'66'0,"0"0"70"0,0 0-78 15,0 0-29-15,0 0-13 16,0 0-16-16,9-35-28 16,-9 48-162-16,0-6-130 15</inkml:trace>
  <inkml:trace contextRef="#ctx0" brushRef="#br0" timeOffset="22597.5448">2508 10634 646 0,'0'0'206'0,"0"0"-101"0,0 0 13 16,0 0-68-16,0 0-9 16,0 0 1-16,88-86-8 15,-66 89-1-15,-1 19-2 16,0 13-7-16,-3-1-8 15,-5 7-2-15,-4 4-4 16,-6-6-10-16,-3 0 2 16,0-13 0-16,0-4 1 15,0-9 1-15,-6-7 0 16,2-6 3-16,-2 0-3 16,-2 0 11-16,-1-18-2 15,-1-13-2-15,4-10-5 16,3-3-6-16,3-8-3 0,0 4 0 15,12 3 3-15,9 2 1 16,-2 12-1-16,3 5 0 16,-2 13 0-16,-3 12 0 15,0 1 0-15,-2 1-5 16,0 22 4-16,1 11 1 16,-2 1 4-16,2 4 1 15,-4 5-2-15,-4-4-3 16,-1-4 0-16,-4-1-4 15,-3 1-34-15,0-7-171 16,0-11-155-16</inkml:trace>
  <inkml:trace contextRef="#ctx0" brushRef="#br0" timeOffset="23191.272">3219 10573 658 0,'0'0'38'0,"0"0"147"15,0 0-82-15,0 0-18 0,-98-70-10 16,70 61 1-16,-2 8-6 15,10 1-33-15,-2 0-26 16,8 18-11-16,4 9 0 16,4 6 0-16,6 0 0 15,0-2 1-15,11-1-1 16,8-8 1-16,3-4-1 16,5-8 1-16,-1-3 0 15,-7-7 3-15,-2 0-4 16,-7-7-18-16,-1-12 11 15,-2-7 3-15,-1-9-10 16,-6-4 5-16,0-9-4 0,0-7 13 16,0-10 1-1,0 3 0-15,-2 6 4 0,-5 11 10 16,7 15 28-16,0 16-15 16,0 9 13-16,0 5-9 15,0 0-32-15,0 30-8 16,3 19 8-16,5 17 6 15,5 5 8-15,-3 5-5 16,-1-7 0-16,-1 2-2 16,-2-14-7-16,-3-1 0 15,-3-11 0-15,0-5-16 16,0-13-142-16,0-19-385 16</inkml:trace>
  <inkml:trace contextRef="#ctx0" brushRef="#br0" timeOffset="23550.6504">4137 10410 1055 0,'0'0'27'0,"0"0"192"16,0 0-161-16,0 0-42 15,0 0-16-15,0 0 0 16,-10 71 2-16,14-18 21 16,-1 3-3-16,3 3-7 15,-2-7-6-15,-4-3-1 16,0-9-5-16,0-14 0 16,0-10-1-16,0-6-15 15,-13-10-92-15,1 0-96 0,-6-36-306 16</inkml:trace>
  <inkml:trace contextRef="#ctx0" brushRef="#br0" timeOffset="23831.9043">3878 10445 489 0,'0'0'350'15,"0"0"-215"-15,0 0 27 16,0 0-117-16,0 0-7 0,0 0 9 16,96-42 5-16,-55 30-20 15,3 1-5-15,0-3-3 16,0 5-7-16,-2 0-4 16,-3 0-8-16,-9 2 1 15,-6 0-4-15,-8 7-2 16,-12 0-2-16,-2 0-18 15,-2 7-98-15,0 5-81 16,-13 5-181-16</inkml:trace>
  <inkml:trace contextRef="#ctx0" brushRef="#br0" timeOffset="24222.7979">3906 11026 469 0,'0'0'107'16,"0"0"64"-16,0 0-40 15,0 0-40-15,0 0-18 16,0 0 21-16,16-8-42 16,2 0 1-16,7 2-6 0,5 2-14 15,3-1 0-15,4-3-9 16,-1 2-2-16,-3 2-7 16,3 0 1-16,-6 1-2 15,-5-2-1-15,-1 1-1 16,-7-6-8-16,-9 7 0 15,0 1-2-15,-8 0-2 16,4 2-5-16,-4 0-78 16,0-2-235-16,0-5-406 15</inkml:trace>
  <inkml:trace contextRef="#ctx0" brushRef="#br0" timeOffset="24816.471">4650 10742 646 0,'0'0'114'15,"0"0"98"-15,0 0-80 16,0 0-42-16,0 0-34 15,0 0-26-15,0 0-19 16,-61 3-1-16,46 46 9 16,0 3 13-16,6 5 10 15,-1 1-12-15,7-5-6 16,3 3-4-16,0-7-8 16,7-4-4-16,8-5-2 0,6-6-3 15,-6-12-1 1,6-3 1-16,-6-11-2 0,-2-8 2 15,1 0-2-15,2 0 3 16,-4 0 3-16,1-20 9 16,-2 1-11-16,-7-9-2 15,-4 5 5-15,0-3-8 16,-2 4 1-16,-15 1 2 16,-4 8-3-16,-1 4-2 15,4 6 1-15,2 3-3 16,-1 0-13-16,8 3-42 15,0 13-100-15,9-10-214 16</inkml:trace>
  <inkml:trace contextRef="#ctx0" brushRef="#br0" timeOffset="25535.2653">4929 11077 908 0,'0'0'32'0,"0"0"142"16,0 0-141-16,0 0-22 16,0 0 2-16,0 0 36 15,36 3-13-15,-12-3-8 16,1 0-10-16,0 0-6 15,-6-3-1-15,-1-8-4 16,-8 6-4-16,-4-7 3 0,-6 3 0 16,0-5-3-16,0-2 0 15,0-7 1-15,-3-5 1 16,-2-10 0-16,1-6 11 16,4-1 12-16,0 7-8 15,0 8-14-15,12 5-4 16,7 8-1-16,5 7 7 15,1 10-6-15,-2 0 2 16,-1 20-2-16,-4 19 3 16,-6 18 1-16,-10-4 1 15,-2 10-2-15,0-11 1 16,-10 1-6-16,-10-2 1 16,6-11 2-16,1-14-3 0,8-11 0 15,5-6 0 1,0-5 3-16,5-1-1 0,22-3 17 15,13 0 6-15,12 0-9 16,5-8-5-16,1-14-6 16,-3 4-3-16,-7-3 0 15,-9 7 1-15,-18 3-3 16,-12 4-1-16,-9 7-45 16,-19 0-61-16,-25 0-376 15</inkml:trace>
  <inkml:trace contextRef="#ctx0" brushRef="#br0" timeOffset="50118.3248">2257 12906 0 0,'0'0'39'0,"0"0"-6"15,0 0 9-15,0 0-6 16,0 0-2-16,0 0 15 15,0 0-22-15,0 49-1 16,0-35-8-16,-6-2-14 16,0 7-4-16,-9 2-33 15,-6-2-160-15</inkml:trace>
  <inkml:trace contextRef="#ctx0" brushRef="#br0" timeOffset="53620.0148">2093 13599 337 0,'0'0'28'16,"0"0"83"-16,0 0-69 15,0 0-24-15,0 0 35 16,0 0 21-16,0 0 10 16,0 0-6-16,-6 0-26 0,6 0-23 15,0 0-13 1,0 0 7-16,-2 0 14 0,2 0 13 16,0 0-1-16,0 0-24 15,0 0-22-15,14 4 5 16,20-4 25-16,18 0 1 15,14 0-12-15,13-4-13 16,3-5-5-16,-3 0-1 16,-6 4 0-16,-16 5-2 15,-8 0 1-15,-13 0-2 16,-10 0 2-16,-10 0-1 16,-6 0 5-16,-2 0 2 0,-4 0 4 15,-2 0 1-15,-2 0 3 16,3-7 8-16,1 2 5 15,-4-9-18-15,3 0-11 16,0 6 1-16,-3 4 2 16,0 0-3-16,0 0 1 15,0 4 0-15,0 0-2 16,0 0-5-16,3 12-13 16,3 19 19-16,3 9 3 15,3 9 15-15,-1 3-2 16,2 0-8-16,3-1-4 15,-2-14-3-15,-1-6 9 16,-4-9-4-16,0-8 2 0,-1-5-4 16,-3-5 1-16,-3-4-3 15,-2 0-1-15,3 0 7 16,0 0-2-16,3-16 9 16,0-13-12-16,4-4-3 15,-4-6 1-15,0-6-1 16,-4 1 0-16,5-1 1 15,-5 8 0-15,2 4-1 16,1 7 0-16,1 7 0 16,4 1-1-16,-1 10 1 15,1 4-2-15,-5 4 1 16,4 0-2-16,0 0-1 16,6 18-1-16,-3 9 4 0,4 7 1 15,-1 1 0-15,0 1 4 16,4 4-2-16,-4-2 3 15,0-1-1-15,0-7-3 16,0 0 5-16,-4-8-2 16,-1-4-4-16,-4-3 2 15,1-4-1-15,-4-6-1 16,3 4 0-16,-3-8-2 16,-1 3 4-16,-1-4-3 15,1 0 2-15,-1 0 4 16,4 0-3-16,1-5 3 15,4-17-3-15,2-4 2 16,1-6-4-16,1-7 2 0,-1-9-1 16,-2-4-1-16,2 1 0 15,-4 5 0-15,-3 13 0 16,0 12 1-16,-6 8 1 16,2 9-1-16,-2 4-1 15,0 0 0-15,0 0-2 16,0 0 1-16,0 0-4 15,0 0 2-15,4 0-1 16,5 0 3-16,6 13 1 16,10 1 0-16,11-2 0 15,6-6 2-15,10-6-2 0,8 0 0 16,1 0 0-16,-1 0 0 16,4 0 1-16,-7 0-1 15,-11 0 0-15,-6 0 0 16,-13 0 2-16,-6 0-1 15,-8-6 0-15,-7 6 0 16,-3-1-1-16,-3 1-1 16,0 0-22-16,-18 0-226 15,-16-4-434-15</inkml:trace>
  <inkml:trace contextRef="#ctx0" brushRef="#br0" timeOffset="54338.9342">3145 14295 666 0,'0'0'56'0,"0"0"48"0,0 0 30 16,0 0-80-16,0 0-38 16,0 0-9-16,-27 34 23 15,15 7 39-15,-6 3-14 16,3-6-31-16,2-5 3 16,4-7-5-16,4-5-1 15,2-8-6-15,3-3-10 16,0-1-1-16,0-5-2 15,0-1 2-15,0 3-1 16,8-2-2-16,4 0 6 16,10-4-1-16,5 0 1 15,6 0-4-15,1 0-2 16,6-10 5-16,-4-1-6 0,0-1 0 16,-6-4 0-16,-2-1-2 15,-2 5 2-15,-10 2-21 16,-3 2-23-16,-7 2-8 15,-6 6-46-15,0 0-76 16,0 0-194-16,-10 6 3 16</inkml:trace>
  <inkml:trace contextRef="#ctx0" brushRef="#br0" timeOffset="54620.3185">3336 14444 546 0,'0'0'126'16,"0"0"134"-16,0 0-96 0,0 0-53 15,0 0-7 1,0 0-23-16,-19-79-32 0,19 79-12 16,0 0-3-16,-4 0-16 15,4 0-7-15,0 12-11 16,0 18 0-16,4 7 1 16,3 4 9-16,3-2-4 15,-4-4-2-15,1-4-3 16,-3-10 0-16,2 2-1 15,-6-2-1-15,0-2-8 16,0 4-41-16,0 2-51 16,-10-2-215-16,-12-10-471 0</inkml:trace>
  <inkml:trace contextRef="#ctx0" brushRef="#br0" timeOffset="56011.7989">2024 12974 301 0,'0'0'146'16,"0"0"-68"-16,0 0 34 16,0 0-28-16,0 0-42 15,0 0 13-15,0 0 17 16,-4-68-1-16,4 68-14 15,0 0-7-15,0 0-15 16,0 0-22-16,0 4-13 16,0 18 0-16,4 15 14 15,5 12 2-15,3 7 20 16,-3 15-4-16,0 12-2 16,0 5 4-16,-1 1-11 15,-4-1 3-15,-1-1-18 16,-2-8 1-16,-1-8-5 0,2-14-3 15,-1-15 0-15,1-12 0 16,-2-14 0-16,3-6-1 16,-3-10-1-16,0 4-1 15,0-4-34-15,0 0-43 16,0-4-100-16,0-22-272 16</inkml:trace>
  <inkml:trace contextRef="#ctx0" brushRef="#br0" timeOffset="57294.3455">2088 12981 465 0,'0'0'66'0,"0"0"42"15,0 0 22-15,0 0-46 16,0 0-28-16,0 0 8 16,-13-12-3-16,10 8 5 15,3 0-18-15,0 4 3 16,0 0-10-16,0-2-14 15,0-2-26-15,16 4 1 16,17-7-2-16,19-3 2 0,10 0-1 16,12-2 3-16,5-5-4 15,-1-2 2-15,-2 3-1 16,-15-3 0-16,-13 2 0 16,-17 3 0-16,-13 6 0 15,-9 7 1-15,-6-3-1 16,-3 4 3-16,0 0 1 15,0 0-2-15,0 0-2 16,0 0 0-16,0 0-1 16,0 0 0-16,0 0-3 15,0 0 1-15,0 0-4 16,0 0 0-16,3 5-8 16,0 21 8-16,2 9 6 0,2 11 1 15,2-4 1-15,0 3 2 16,1-5 2-16,-2-6 1 15,1-4-1-15,-5-12-1 16,2-4-2-16,-3-5-3 16,-1-9 3-16,-2 0-2 15,0 0 2-15,0 0 8 16,0 0 1-16,6-17-4 16,-2-11-7-16,2-11-1 15,-3-8 1-15,0-6-1 16,4-2 1-16,-4 7-1 15,1 10 2-15,0 9-1 0,-1 9 1 16,3 7 1-16,0 4-1 16,-3 2 2-16,4 7 1 15,1 0-3-15,2 0-2 16,5 25 1-16,0 9 4 16,3 11 12-16,1 3-3 15,-2 0-3-15,1-3-2 16,1-2 4-16,-4-12-6 15,-3-1-6-15,-3-11 2 16,-6-7 1-16,4-6-3 16,-4-6 0-16,-3 0 0 15,3 0 0-15,-3 0 8 16,2 0-1-16,-1-14 0 0,2-13-6 16,2-12-2-1,-2-5 0-15,0 1 0 0,1 3 0 16,-1 9 0-16,0 5-1 15,0 8 0-15,0 8 1 16,0 6 0-16,6 4-3 16,2 0-2-16,2 10 0 15,4 7 0-15,0 7 5 16,-2-1-1-16,6-4 1 16,-3-9 0-16,7-3 1 15,5-7-1-15,9 0 1 16,7 0-1-16,8-14 0 0,7 7 0 15,2 2-1 1,-2 5 1-16,-12 0-2 0,-10 0 2 16,-14 0 0-16,-10 0 1 15,-6 0 2-15,-3 0-2 16,-4 0-1-16,2 0 0 16,-4 0 0-16,0 0-26 15,-6 0-179-15,-22 0-279 16</inkml:trace>
  <inkml:trace contextRef="#ctx0" brushRef="#br0" timeOffset="57888.8728">3051 11938 632 0,'0'0'32'0,"0"0"187"16,0 0-92-16,0 0-30 16,0 0-22-16,0 0-7 15,-11-41-40-15,4 44-28 16,1 25 0-16,0 17 11 16,-6 14 10-16,-3 14-1 15,2 2-12-15,2-9-5 16,-2-12 3-16,7-14-6 15,2-10 2-15,4-7-1 16,0-10 2-16,0-9-1 16,0 0 0-16,0-4-2 15,0 0 2-15,0 0-1 16,10 0 6-16,8 0 0 0,14-4-3 16,7-6-1-16,6-3-1 15,6-4 1-15,-3 5-3 16,-2-2 0-16,-9 2 1 15,-7 1-1-15,-6 4 0 16,-11 2 0-16,-6 0-3 16,-7 5-5-16,0 0-107 15,0 0-120-15,-16 14-128 16,-2-4-113-16</inkml:trace>
  <inkml:trace contextRef="#ctx0" brushRef="#br0" timeOffset="58107.8908">3212 12291 337 0,'0'0'272'16,"0"0"-76"-16,0 0 1 16,0 0-63-16,0 0-40 15,0 0-12-15,-23-49-48 16,23 49-19-16,0 23-7 16,5 11 53-16,4 5-26 15,0-3-13-15,1 4-6 16,-2-5-12-16,-4-4-4 15,-1-1 0-15,-3-6-1 16,0 2-4-16,0 1-62 16,0-10-126-16,0-14-208 15</inkml:trace>
  <inkml:trace contextRef="#ctx0" brushRef="#br0" timeOffset="60875.3588">3689 13004 220 0,'0'0'51'0,"0"0"18"16,0 0 28-16,0 0-86 16,0 0 2-16,0 0-8 0,0 0 12 15,-19-13 11-15,19 13 3 16,-3 0 1-16,3 0 0 16,0 0-11-16,0 0-7 15,0 0-6-15,0 0 3 16,0 0 0-16,-3 0 2 15,3 0-1-15,-3 0 7 16,3 0 8-16,0 0 2 16,0 0 4-16,0 0 0 15,0 0 5-15,0 0-5 16,0 0-3-16,0 0-4 16,0 0 3-16,-3 0-9 15,3 0-1-15,0 0 2 0,0 0-5 16,0 0 4-16,0 0-2 15,0 0-18-15,0 0-5 16,0 0 5-16,9 0 2 16,11 0 12-16,6 0-3 15,12 0-6-15,6 0 6 16,4-4-3-16,-3 4-8 16,-1 0 1-16,-11 0 0 15,-3 0-1-15,-5 0 3 16,-5 0-3-16,4-6 2 0,1 2 0 15,5 1-1 1,1 2-1-16,8-3 0 0,3 4 4 16,3 0-3-16,4 0 0 15,-3 0-1-15,-1-4 2 16,2 0 2-16,-6-2 11 16,2-1-2-16,-4 7-4 15,3-6-9-15,4 6 1 16,-1-4-1-16,1 4 3 15,-4-3 0-15,1 0-3 16,-6-1 0-16,2 4 5 16,0-3 1-16,4 3 2 15,-1 0-4-15,0 0 0 16,7 0 0-16,-4 0-3 16,4 0 0-16,0 3 2 0,-4-3-2 15,1 0 2-15,-3 0 0 16,-2 0 2-16,-1 0 10 15,2 0 0-15,4-3 2 16,2-2-8-16,-2-2 2 16,2 0 1-16,-5 4-5 15,3-1 0-15,-2 4-6 16,7 0-1-16,-1 0 1 16,4 0-2-16,1 0 1 15,-3 0 0-15,-4-5 3 16,4-6-1-16,-6 1 0 15,3 1 0-15,-4-1 0 0,-3 2-1 16,-3 4 0-16,1-2-1 16,-3 2 1-16,-5 0-1 15,-1 0 1-15,-1-6 0 16,3 2 0-16,-2-1-1 16,3 6 0-16,0-4 0 15,1 7-1-15,-2 0 1 16,3 0 0-16,-2 0 0 15,0 0 0-15,-4 0-1 16,0 0 1-16,-2 0 0 16,-2 0-2-16,0 0 2 15,-6 0 0-15,-2 0 0 16,0 0 0-16,-6 0 1 0,1 0 1 16,2 0 0-1,3 0-2-15,1 0 0 0,4 0-2 16,2 0 0-16,-1 4 1 15,-3 2 1-15,-6-6 0 16,-7 0 1-16,-4 0-1 16,-1 0 3-16,-3 0 12 15,0 0 11-15,4 0-3 16,-4 0-6-16,0 0-5 16,0 0 1-16,0 0 4 15,0 0 11-15,0 0 7 16,0 0-4-16,3 0 2 15,0-3-12-15,0-4-12 16,-3 7-9-16,0 0-1 0,0 0-44 16,-9 0-152-16,-32 0-622 15</inkml:trace>
  <inkml:trace contextRef="#ctx0" brushRef="#br0" timeOffset="63470.6517">3882 13628 139 0,'0'0'46'0,"0"0"52"15,0 0 14-15,0 0-20 16,0 0 3-16,0 0 2 15,0 0-29-15,-4 0-24 16,4 0-11-16,-2 0-13 16,-2 0-8-16,4 0-12 0,-4 0 3 15,4 0 24-15,0 0-2 16,0 0-3-16,0 0 13 31,0 0 10-31,0 0-1 0,0 0-10 0,0 0-11 31,0 0-5-31,0 0-6 16,0 4-10-16,4 2 4 16,12 2 27-16,6-2-5 15,14 1 4-15,7-5-10 16,8-2 3-16,10 0-6 16,2 0-11-16,1 0 0 15,0 0-7-15,-4 0 1 16,-5 0-2-16,-11 0 0 0,-8 0 0 15,-6 0 0-15,0-6 0 16,1 3 0-16,-1-1-2 16,6 2 2-16,0-2 2 15,0-3-2-15,3 0 0 16,-8 0-1-16,-7-1 2 16,-5 1 0-16,-5 4 0 15,-4-1 0-15,-6 0-1 16,0 4 0-16,-4 0-1 15,4 0 0-15,-2 0 1 16,-2 0-2-16,0 0 2 16,0 0 1-16,0 0 3 0,0 0 2 15,0 0 1-15,0 0 1 16,0 0 6-16,0 0-6 16,0 0-5-16,0 0 0 15,0 0 0-15,0 0 2 16,0 0 5-16,0 0 0 15,0 0-2-15,0 0 7 16,0 0-12-16,0 0-2 16,0 0-1-16,0 0 0 15,0 0-2-15,0 0 1 16,0 0 1-16,0 0 5 16,0 0 5-16,0 0 8 15,0 0-4-15,0 0-10 0,0 11-4 16,0 8 4-1,0 8-1-15,0-2-3 0,0 2 1 16,0-1 0-16,0-4 1 16,0 9-1-16,0 5 4 15,0 7 5-15,0 11-2 16,0 13 5-16,0 10-9 16,0-1 0-16,0 8-1 15,0-5-3-15,0-8 2 16,0-5 0-16,0-13-2 15,0-10-1-15,0-16 1 16,0-9 0-16,0-10 2 0,0-3-2 16,0-2 2-1,0 1 0-15,0-4-1 0,0 6 0 16,0-5 2-16,0-1-1 16,0 0 2-16,0 0 0 15,0 0-4-15,0 0 3 16,0 0-2-16,0 0-1 15,0 0 0-15,0 0-1 16,0 0-6-16,-8 3-11 16,-14 6 16-16,1-1-12 15,-9 2 9-15,6-2 4 16,0 5 1-16,2-8 1 16,8 4 2-16,1-1-2 15,6-2-1-15,1-3-2 16,4 1 1-16,2 3-1 0,0-4 1 15,0 2-5-15,0 3 2 16,0 1 3-16,12 0 1 16,16-2 2-16,5 3 0 15,6-6 2-15,10 2 1 16,0-3-4-16,-1-3 0 16,-5 4-1-16,-6 2 0 15,-10-2 0-15,-8 0 1 16,-2 0-1-16,-8 4-1 15,-4-2-1-15,-5 2-3 0,0 1 1 16,0 5-10 0,-17 6 1-16,-11 3 7 0,-4-1-4 15,-9 5 3-15,5-5 3 16,-2 1 4-16,2-3 3 16,4-1-3-16,4-2 1 15,1 0 0-15,3-3 0 16,6-1-1-16,5-4 0 15,0 4 0-15,2-7 1 16,2 5-1-16,3-1 0 16,2-7 0-16,2 2-1 15,2 3-3-15,0-2-4 16,8 3 8-16,15 4 2 16,7 0 2-16,6 1 0 15,3-2-4-15,5-2 0 0,-7-2 0 16,-5-1 2-16,-8-5-1 15,-6 3 0-15,-5-5 1 16,-3 0-2-16,-6 0 1 16,-1 0 0-16,-3 0-1 15,0 0 0-15,0 0-2 16,0 3 0-16,0 10-5 16,0 13 5-16,0 10 2 15,-3 9 3-15,-1 12-2 16,-6 13 5-16,0 5 3 15,1 3-1-15,-3 3 1 16,0-3 3-16,0-10-1 0,6-16 0 16,-1-4 1-16,4-14 2 15,3-7-8-15,-3-5 5 16,3-8-1-16,0-5-10 16,0 0 1-16,0-8-1 15,0 3 1-15,0-4 3 16,0 0-4-16,0 0 0 15,0 0-1-15,0 0-17 16,0 0-30-16,0 0-52 16,0-5-279-16</inkml:trace>
  <inkml:trace contextRef="#ctx0" brushRef="#br0" timeOffset="64205.0576">5418 15435 741 0,'0'0'92'0,"0"0"104"15,0 0-95-15,0 0-51 16,10-105 2-16,4 86-15 0,-5-2-2 16,-1 5 11-16,2 1-6 15,2 1-17-15,0 5-12 16,3 2-2-16,0 7-3 15,1 0-6-15,-2 9-2 16,2 24 1-16,-8 7-6 16,-8 14 3-16,0 7-2 15,-21 6 3-15,-9 2 3 16,-3-2 1-16,2-9 3 16,8-15-4-16,4-11 5 15,7-15-4-15,5-9 2 16,4-2 2-16,1-6 8 0,2 0-6 15,0 0-5 1,0 0-2-16,0 0 0 0,8 0 0 16,10-6 3-16,8-2 1 15,4 3-2-15,6-4-2 16,3 2 5-16,5-3-5 16,-6 0 10-16,-4 2-1 15,-4-1-3-15,-6 2-6 16,-12 6 1-16,-2-5-3 15,-3 2 0-15,-7 4-29 16,0 0-131-16,-4 0-346 16</inkml:trace>
  <inkml:trace contextRef="#ctx0" brushRef="#br0" timeOffset="65564.6194">4747 13621 377 0,'0'0'24'16,"0"0"62"-16,0 0-49 16,0 0-37-16,0 0 34 0,0 0 15 15,0 0 36 1,0 0 0-16,0 0-26 0,0 0-3 16,0 0-17-16,0 0-14 15,0 0-13-15,0 0-3 16,0 0-3-16,3 0 2 15,2 0 10-15,-1 0 0 16,-1 0-7-16,3 0-4 16,6 0 1-16,12 0-5 15,7 0-1-15,14 0-1 16,13 0-1-16,8 0 1 16,8 0-1-16,1 0 0 15,1 0 0-15,-3 4 0 16,-4 3 2-16,-5 3 0 15,-3 0-2-15,-10-7 2 0,-9 3-1 16,-10-6 0-16,-12 0-1 16,-4 0 5-16,-7 0 59 15,0 0-12-15,0-2-12 16,0-2-13-16,0 4-21 16,-3 0-6-16,1 0 0 15,-4 0-4-15,0 0-6 16,-1 0-74-16,-2 6-43 15,0-6-99-15,0 0-92 16</inkml:trace>
  <inkml:trace contextRef="#ctx0" brushRef="#br0" timeOffset="66763.6464">6235 13313 488 0,'0'0'31'15,"0"0"108"-15,0 0-63 16,0 0-37-16,0 0-8 0,0 0-13 16,-90-23-16-1,60 37 5-15,-4-2 7 0,-8 7 5 16,2 2-6-16,-3 2 10 16,1 3 1-16,3 0-2 15,3 10 12-15,3 0-5 16,2 11 12-16,8 6-9 15,0 5 8-15,12 7 0 16,4 2-9-16,4 6-3 16,3-1-8-16,0-1 0 15,0-1-7-15,3-4 1 16,4-5-1-16,4 1 14 0,-2-13-8 16,5 4 6-16,2-9 0 15,4-6-13-15,1-1-10 16,2-7 5-16,7-4-5 15,4-3 4-15,6-6-2 16,1-5 4-16,12-2 0 16,-2-10-2-16,6 0-4 15,-5 0 4-15,0 0-5 16,-10-3 1-16,-3-11 0 16,-9 1 0-16,-2-5-1 15,-6 1 0-15,-1-6 2 16,0-3 1-16,-2-6 5 15,-2-7 5-15,0 0-5 0,-7 0-3 16,0-2 3 0,-4 2-6-16,-2-1-1 0,-2 3 2 15,-2 0 5-15,0 1-1 16,0-3-7-16,0-1 2 16,-8-2 3-16,-3-5-2 15,0 4-1-15,-1 2 1 16,-1-2-1-16,2 4 5 15,2-5-3-15,-4 8 2 16,4 1-5-16,0 5 5 16,0 2-5-16,0 2 1 15,0 4-2-15,3-1 3 16,-4 3-4-16,2 5 4 16,-1-3 1-16,-4 2-3 0,5 3 1 15,-5 1 0-15,-2 1-3 16,0-1 0-16,-1-2 0 15,-2 0 0-15,0 2 2 16,-6 8-2-16,-2 4-3 16,-6 12-6-16,-19 29-61 15,-14 2-87-15,2-4-290 16</inkml:trace>
  <inkml:trace contextRef="#ctx0" brushRef="#br0" timeOffset="67748.5585">6552 13969 251 0,'0'0'23'0,"0"0"74"15,0 0-25-15,0 0-15 0,0 0-18 16,0 0-2-16,0 0 12 16,-7-44 26-16,7 39 2 15,0 5-17-15,0 0-24 16,0 0-21-16,0 0-13 16,0-4 2-16,0 4 21 15,0-1-11-15,0 1 3 16,0 0-1-16,4 0 7 15,15 0-7-15,15 0 3 16,13 0-12-16,7 0 1 16,7 0-6-16,6 1-1 15,0 3 3-15,2 1 0 16,-3-5 3-16,1 0 6 0,0 0 1 16,0 0-9-16,-7-5 7 15,-12-8-2-15,-17-1 4 16,-16 6-2-16,-6-2 11 15,-9 2 7-15,0 3-1 16,3 2-26-16,-3-4-3 16,3 4-58-16,-3-1-87 15,-3-9-362-15</inkml:trace>
  <inkml:trace contextRef="#ctx0" brushRef="#br0" timeOffset="69745.0924">7300 12775 116 0,'0'0'75'0,"0"0"46"15,0 0-37-15,0 0-11 16,0 0-27-16,0 0-14 15,0 0-2-15,0 0 31 0,0 0 16 16,-2 0 12-16,2 0-5 16,-4 0-27-16,1 0-17 15,3 0 0-15,0 0-13 16,0 0-3-16,0 0-7 16,0 0 2-16,0 0-4 15,-2 0 19-15,2 0 17 16,0 0-8-16,0 0-5 15,0 0 2-15,0 0-11 16,0 0-8-16,0 0-19 0,0 8-2 16,0 15 0-1,0 7 8-15,0 7 4 0,5 3 8 16,1 8-4 0,0 5-7-16,0-1-4 0,1 8 2 15,-1-1-4-15,-6 4-1 16,3-4 0-16,-3-5-1 15,0-2 0-15,3-11 1 16,-3-2-1-16,0-4 0 16,6 4 1-16,-5-3-2 15,7-4 0-15,-2 2-1 16,0-3 2-16,-3-5-2 16,3-3 2-16,-3-6-1 0,0-3 0 15,-3-5 0 1,4 2 1-16,-4-1 2 0,3 2-5 15,-3-2 2-15,3 3 0 16,-1 1 3-16,1-6-3 16,-3 6-3-16,0-6 2 15,3 0 1-15,-3 2 0 16,0-2 0-16,0-3 1 16,0-5 0-16,0 5-1 15,0-5 3-15,0 0-2 16,0 0 2-16,0 0 2 15,0 0 0-15,0 0-1 0,0 0 5 16,0 0-9 0,3 0-4-16,-3 0-14 0,0 0-158 15,-9 0-635-15</inkml:trace>
  <inkml:trace contextRef="#ctx0" brushRef="#br0" timeOffset="71339.7024">7403 13955 330 0,'0'0'83'16,"0"0"72"-16,0 0-60 15,0 0 14-15,0 0 5 16,0 0-21-16,-3-62 3 0,0 58-33 15,0 0-12-15,0 4-27 16,-3 0-6-16,1 0 2 16,-5 0-10-16,4 0-3 15,6 0 5-15,-3-4 18 16,3 4 6-16,0 0 0 16,0 0-12-16,0 0-9 15,0 0-5-15,0 0-9 16,0 4-1-16,0 26 0 15,0 19 7-15,3 17-4 16,3 13 6-16,4 9 2 16,-2 5-5-16,-8-6 0 0,0-3-2 15,0-9 0-15,0-14-1 16,0-6-3-16,0-17 1 16,0-6 0-16,0-12-1 15,0-6-1-15,0-9 0 16,0-1 0-16,3 0 1 15,-3-4 4-15,0 2 0 16,0-2 1-16,0 0-4 16,0 0-1-16,0 0 0 15,0 0-4-15,0 4-2 16,0-4-9-16,-21 8-11 16,-11 6 1-16,-12 8-15 15,-2 1 31-15,1-6 6 0,3 4 3 16,8-8 2-16,11 1-1 15,8-5 0-15,5-1-1 16,10-3 0-16,0-2-9 16,0 1-6-16,10 6 15 15,8-1 4-15,4-2 7 16,16 0-5-16,4 1-5 16,4 0 1-16,5-2-1 15,4 2-1-15,-6 0 1 16,-4 1 0-16,-7-4 0 15,-9-1 0-15,-11 1-1 16,-9 0-2-16,-6-2 1 0,-3 1-5 16,0 2-4-16,0 7-4 15,-18 10 6-15,-12 7 8 16,-13 8 0-16,-5 7-32 16,-4 3 10-16,-1-7 13 15,9-3 9-15,11-10 4 16,8-11-2-16,14-7 0 15,8-6-2-15,-1-1-2 16,4-3-9-16,0 5 2 16,12 1 9-16,6-3 5 15,9-3 4-15,4 0-5 16,-1 0 1-16,2 0 0 16,0 0 6-16,-8 0 6 0,-2 0 9 15,-2 0-18-15,-7 4-8 16,1 8 0-16,-1 3-1 15,0 8 0-15,-5 7 0 16,-1 10 1-16,-1 8 5 16,-3 5 8-16,-3 3-2 15,0-2-1-15,0-5 5 16,0-7 1-16,0-6-5 16,0-13-3-16,0-7-5 15,0-6 4-15,0-6 2 16,0 0 0-16,0-3-5 15,0-1 6-15,0 0 2 0,0 0-4 16,0 4 6 0,0-4-6-16,0 0-3 0,0 5-3 15,0-5-1-15,0 3-1 16,0 3 0-16,0-3 0 16,0 1 0-16,0 3 0 15,0-4 0-15,3 1 0 16,-3-3 0-16,5 7 0 15,-3-2-1-15,-2 10-33 16,0 1-103-16,-7-11-341 16</inkml:trace>
  <inkml:trace contextRef="#ctx0" brushRef="#br0" timeOffset="75248.2414">2424 16700 323 0,'0'0'67'16,"0"0"28"-16,0 0 8 16,0 0-2-16,0 0-11 15,0 0 10-15,0 0-30 16,0-31-18-16,0 31-26 16,0 0-20-16,0 0-5 0,0 0-1 15,6 0-3 1,13 0 3-16,7 12 1 0,14-3 2 15,5 4 6-15,10-3 7 16,9 0 6-16,5-3-4 16,5-7 5-16,-2 4-1 15,1-4-12-15,-3 0-3 16,-5 0 0-16,-5 0-2 16,-10 0 5-16,2 0 1 15,-3 1 0-15,-1-1 2 16,4 0-6-16,-2 0-4 15,-1-1 1-15,1-13-3 16,-5-3 2-16,-4 4-3 0,-2 1-1 16,-5 2 1-1,-4 6 0-15,-1 0 0 0,-5 4 0 16,0 0-1-16,0 0 1 16,2 0 0-16,-2 0 1 15,-1 0-1-15,4 0 1 16,0 0 1-16,-2 0-2 15,5 0 2-15,-1-8 1 16,-3-2-3-16,-2 6 0 16,-3-4-1-16,-2 2 1 15,-5 2 1-15,-1-1-1 16,-1 1 0-16,-3 0 0 0,3-6 3 16,0 2-2-1,5 0 1-15,-1 2-4 0,2-3 4 16,8 2-2-16,-6-4 0 15,5 4 0-15,-4 2 0 16,-1-2 0-16,-4 4 0 16,-4-4 0-16,1 2 0 15,1 1 1-15,2-5 20 16,8 4-4-16,-3-2-12 16,7 2-5-16,-1-4-1 15,0 8 1-15,-1-3 0 16,-7 4 0-16,0-4 1 15,-7 4-1-15,-2-4 0 0,-8 4 0 16,4-6 4 0,0 2-4-16,3-4 4 0,8-1-1 15,0 0-3-15,4 0-1 16,0-1 0-16,-2 3-1 16,-2 2 2-16,3 1-1 15,-10-2 1-15,3 6 0 16,-6-4 0-16,-3 4-1 15,0 0-1-15,-4 0 2 16,0 0 0-16,2-4-4 16,-2 4 2-16,6-5-86 15,-2-2-98-15,-4-6-187 16</inkml:trace>
  <inkml:trace contextRef="#ctx0" brushRef="#br0" timeOffset="76717.9997">2148 13819 254 0,'0'0'38'0,"0"0"104"0,0 0-54 16,0 0-28-16,0 0 1 15,0 0 22-15,0 0-9 16,-13-105-26-16,7 98-14 16,1-3 15-16,-1 8-7 15,0-2-31-15,-1 0-3 16,1 4 2-16,-2 0-7 15,2 0 0-15,1 0-1 16,2 0-2-16,3 0 5 16,0 0-5-16,0 0 2 15,0 0 8-15,0 0-3 16,0 0 7-16,0 0 2 16,0 0 2-16,0 0-2 0,0 0-5 15,0 0 2-15,0 0 5 16,0 0 2-16,0 0-2 15,0 0 9-15,0 0 5 16,0-6-2-16,0 6 9 16,0 0 3-16,0 0-5 15,0 0-22-15,0 0-6 16,-2 0-2-16,2 0-7 16,0 6-5-16,0 25-4 15,0 26 6-15,0 20 1 16,0 23 4-16,3 13 1 15,3 19 0-15,-6 6 3 0,0-3 4 16,0-8-7-16,0-11 5 16,0-19-6-16,1-14 4 15,2-11 5-15,2-20-4 16,-2-17-3-16,0-10-2 16,0-15 3-16,-3-6 2 15,0-2 2-15,0-2-5 16,0 0 1-16,0 0-5 15,0 0-14-15,0-2-105 16,-3-2-279-16</inkml:trace>
  <inkml:trace contextRef="#ctx0" brushRef="#br0" timeOffset="77688.5207">2112 15097 481 0,'0'0'34'0,"0"0"34"16,0 0 55-16,0 0-57 16,0 0-29-16,-79-13-10 15,64 13 3-15,2 7 15 16,4 6-6-16,6 2-17 0,3 2 3 16,0-1-5-16,0 3-9 15,3-1 5-15,12-6-6 16,4-2 8-16,1-2-1 15,2-8-4-15,2 0-1 16,-5 0 3-16,-2-18-10 16,-7 2 10-16,-7-7 2 15,-3-3 16-15,0-3-8 16,-7-1-3-16,-13 1-8 16,1 6-14-16,2 14-1 15,-2 9-38-15,-3 26-134 16,-1 23-194-1</inkml:trace>
  <inkml:trace contextRef="#ctx0" brushRef="#br0" timeOffset="78380.3425">2187 15907 483 0,'0'0'99'0,"0"0"111"0,0 0-85 15,0 0-48-15,0 0-28 16,-91-28-31-16,73 38 7 15,-4 12 8-15,2 8 9 16,4 0-7-16,5 6-1 16,7-5-7-16,4 0-15 15,0-9 3-15,19 0 2 16,4-9-7-16,7-8-5 16,-2-5 6-16,-1 0-6 15,-5-5 3-15,-4-16-4 16,-9-1 3-16,-5-9 0 0,-4-1 1 15,-6 2-8-15,-16 4-5 16,-3 7-26-16,-5 15-38 16,3 4-26-16,2 11-67 15,5 14-102-15,8-2-140 16</inkml:trace>
  <inkml:trace contextRef="#ctx0" brushRef="#br0" timeOffset="79114.8911">2145 16016 467 0,'0'0'60'0,"0"0"140"16,0 0-26-16,0 0-82 16,0 0-28-16,0 0 15 15,-18-45 2-15,18 45 6 16,0 0-22-16,-1 0-29 0,1 0-22 15,0 15-14-15,0 25 3 16,0 21 1-16,9 23 7 16,4 13-2-1,-1 4-5-15,1-4 6 0,-2-4-8 16,-1-18-1-16,-4-9 1 16,-3-18 3-16,-1-9 1 15,-2-12-6-15,4-6 2 16,-4-16 0-16,0 0 0 15,2-5 0-15,-2 0-1 16,0 0 1-16,0 0-1 16,0 0 1-16,0 0-2 15,0 0 0-15,0 0 2 0,0 0-1 16,0 0 1 0,0 0-1-16,0 0-1 0,4 0 1 15,-4 0 2-15,2 0-3 16,1 0 0-16,3 0 0 15,3 0 0-15,7 0 1 16,9 0-1-16,5 0 0 16,3 0 0-16,3 0 0 15,6 0 0-15,4 0 0 16,3-18-1-16,-1 0 1 16,-5-5 3-16,-7-3-3 15,-15 8 1-15,-2 6-1 0,-10 2 2 16,-4 6-2-1,-5 4-2-15,0 0-4 0,4 14-24 16,-4 16-42-16,0-3-109 16,0-4-77-16,-7-16-375 15</inkml:trace>
  <inkml:trace contextRef="#ctx0" brushRef="#br0" timeOffset="80646.7174">7846 14854 528 0,'0'0'44'15,"0"0"144"-15,0 0-66 16,0 0-61-16,0 0-7 16,0 0 21-16,0 0 7 15,0-19 8-15,0 19-12 16,0 0-39-16,-6 0-31 0,-9 0-2 16,-4 19 17-16,-1 10-19 15,-2 8 7-15,5 8-4 16,7 7 3-16,1 18 2 15,9 9 0-15,0 0-2 16,0-4 1-16,6-12-6 16,7-15-4-16,1-14 1 15,2-6 0-15,-1-7 0 16,3-7 1-16,1-2 0 16,-2-7-1-16,4-5 2 15,-2 0 2-15,-1 0-3 16,-9-9 1-16,-3-8 3 0,-3-11 0 15,-3-2 9-15,0-5-8 16,-9-5-4-16,-11 6-4 16,4 12-2-16,-2 8-1 15,-4 14-4-15,4 0-25 16,-1 22-51-16,2 17-174 16,7-11-212-16</inkml:trace>
  <inkml:trace contextRef="#ctx0" brushRef="#br0" timeOffset="82131.2053">6693 13606 387 0,'0'0'155'0,"0"0"-3"16,0 0-7-16,0 0-69 16,0 0-31-16,0 0-4 15,10-42 4-15,2 33-6 16,3 4 7-16,6-3-20 0,4 8-9 15,2-6 0-15,6 2-11 16,1 0 1-16,0 4-7 16,-6-4 0-16,-2 0-46 15,-2 0-73-15,-12-2-80 16,-9-3-154-16</inkml:trace>
  <inkml:trace contextRef="#ctx0" brushRef="#br0" timeOffset="82349.9564">6828 13374 723 0,'0'0'64'0,"0"0"174"0,0 0-127 16,0 0-58-16,0 0-26 16,0 0-18-16,-16-5 11 15,16 50 42-15,0 12-6 16,3 14-29-16,-3 7-21 15,0-1-6-15,0 6-59 16,0-18-139-16,0-25-252 16</inkml:trace>
  <inkml:trace contextRef="#ctx0" brushRef="#br0" timeOffset="83224.9654">5412 13360 462 0,'0'0'23'16,"0"0"24"-16,0 0-7 15,0 0-9-15,0 0 1 16,0 0 5-16,-74 0 10 16,65 0 7-16,3 0 20 15,-6 0-23-15,0 0 3 16,-3 0 1-16,2 0-20 16,3 0-10-16,-1 0 2 15,4 0 15-15,7 0-17 16,0 0 8-16,0-4-20 15,14-3-12-15,13-4 18 0,9 3-15 16,6 0-4-16,4 6-80 16,-6 2-129-16,-13-4-175 15</inkml:trace>
  <inkml:trace contextRef="#ctx0" brushRef="#br0" timeOffset="100019.6143">4861 16101 135 0,'0'0'234'15,"0"0"-128"-15,0 0-6 16,0 0-59-16,0 0 27 0,0 0-21 15,0 0 3-15,-4-22 24 16,4 17-13-16,0 5-19 16,0-5-3-16,0 1-16 15,0 4-2-15,0-3-9 16,0 1 0-16,0-2 3 16,0-4 26-16,0-2-9 15,0 2 5-15,0-6 0 16,2 5-8-16,0-1 8 15,-2 3 5-15,0 2-1 16,0 1-5-16,0 0-8 16,0 4-13-16,0 0-2 15,0 0-4-15,0 0-7 0,0 0-2 16,0 0-1-16,4 8-10 16,-2 18 1-16,2 9 10 15,-4 10 3-15,2 9-3 16,-2 2 10-16,0 2-6 15,0 3-3-15,0-9-1 16,0-7-2-16,-2-10 2 16,-2-13 2-16,2-9 0 15,2-7-1-15,0-3-1 16,0-3 0-16,-4 0-23 16,0 0-128-16,-10-12-452 15</inkml:trace>
  <inkml:trace contextRef="#ctx0" brushRef="#br0" timeOffset="101957.8685">4495 16575 398 0,'0'0'90'0,"0"0"31"16,0 0-50-16,0 0-2 15,0 0 44-15,0 0-36 16,0-4-21-16,0 4-19 16,0 0-21-16,0 0-9 15,0 0-6-15,6 0-1 16,-3 0 5-16,7 0 8 15,-1 0-3-15,2 0 4 16,2 4 9-16,2-4 12 16,6 0-6-16,4 0-2 15,9 0 12-15,4 0-24 0,7 0 18 16,1 0-2-16,2 0-23 16,-2 0 0-16,-4 0-6 15,-4 0 3-15,-5 0 9 16,1 0 8-16,-2 0 1 15,-1 0-11-15,-1 0-2 16,3 0-5-16,2 0-4 16,-1 0 0-16,6 0 4 15,3 0-3-15,-1 0 0 16,1 0 2-16,-4 0 0 16,-3 0-1-16,-5 0-1 15,2 0 0-15,0 0 0 0,3 0 6 16,2 4-5-16,1-2-3 15,0 6-2-15,0-4 1 16,1 0 0-16,0-4 1 16,-1 0 1-16,0 0 2 15,1 0-1-15,1 0 1 16,-1 0 2-16,-3-4-5 16,-3 0 0-16,-1 4 0 15,-2 0-1-15,-4 0 2 16,3 0-1-16,0 0 0 15,1 0 2-15,-1 0-2 16,-4 0 2-16,-1 0-1 16,1 0 2-16,0 0 1 0,1 0 2 15,-2-4 3-15,-2 4-1 16,3-4-6-16,-2 2 3 16,-3 2-3-16,2-4 1 15,-4 4-2-15,2 0 0 16,0-4 1-16,0 4-1 15,1 0 0-15,5 0 0 16,0 0 0-16,2-3 0 16,6 1 3-16,-4 2-1 15,-1-4-2-15,0 1 10 16,-3-1 4-16,-1 1-3 16,3-1-3-16,-5 4-4 0,1 0-1 15,-1 0-4-15,-1 0 5 16,3-3-5-16,0-2 4 15,-4 1-1-15,2 0 2 16,-3-2-2-16,3 3 6 16,-2-5-3-16,1 3-3 15,0 2-2-15,-6-3 2 16,0 5-2-16,3-3 0 16,-2 4-1-16,0-3 1 15,3 3 0-15,-6-6 1 16,1 6-2-16,1-3 3 15,-1-2-2-15,-4 5 8 16,6 0-2-16,-6-4-2 0,1 3-2 16,-1 1-3-16,1-4 1 15,-2 4-1-15,-2 0 1 16,-3 0-1-16,-3 0 0 16,1 0 1-16,-4 0 0 15,0 0-1-15,0 0 0 16,0 0 1-16,0 0-1 15,3 0 1-15,-3 0-1 16,0 0 0-16,0 0 0 16,0 0 2-16,3-4-2 15,-3 4 2-15,0 0 0 16,0 0 1-16,0 0 9 0,0-4 2 16,0 4-4-1,0 0 4-15,0 0 2 0,0-6-3 16,0-2 1-16,0-4-7 15,0-3-6-15,0 1-1 16,-3-6 3-16,3 5 2 16,-3-5 5-16,3 0-5 15,0 1 3-15,0-4-3 16,0 2-2-16,0-2 1 16,0 5-2-16,0-3-1 15,0 1 0-15,0 4 0 16,0 3 1-16,-4-5-1 15,4 4 4-15,-3 1-5 16,0 0 1-16,0-4 1 16,0 8-2-16,0-5 2 0,3 0-1 15,-3 2 0-15,3 1 0 16,-3-1-1-16,3 1 2 16,-3 1-2-16,3 1 0 15,0-1 2-15,0 3-1 16,-5-2 2-16,5 0-2 15,0 1 1-15,0-1-1 16,0-5 1-16,0 6-2 16,0-2 2-16,0 2-1 15,0-6 2-15,0 7-1 16,0 1 2-16,0-4-1 16,0 6-2-16,0 1 0 0,0 3 0 15,0-4-1-15,0 4-2 16,0 0 0-16,0 0-3 15,-2 0-57-15,-12 0-147 16,-10-9-428-16</inkml:trace>
  <inkml:trace contextRef="#ctx0" brushRef="#br0" timeOffset="104724.6236">7091 14365 0 0,'0'0'569'0,"0"0"-510"15,0 0 68-15,0 0-70 16,0 0-22-16,0 0 4 15,0 0 14-15,0 5 6 16,6-5-4-16,-3 4 1 0,4-1-3 16,1 7-26-1,0 3-5-15,9 9 2 0,0 8-8 16,8 7-4-16,2-2-2 16,4 9-5-16,-1-5-4 15,4-4 3-15,-7-8-4 16,0-6 5-16,-8-7-4 15,-8-9 0-15,-2-5 5 16,-3 0 0-16,1 0 27 16,2-12 24-16,2-20-20 15,2-3-16-15,-1-10-12 16,3-8 3-16,4 4-10 0,-4 1 4 16,0 4 2-16,0 11 1 15,-6 4-2-15,0 16-4 16,1 0-3-16,-2 5 0 15,1 8-1-15,4 0-8 16,2 0-37-16,-1 9-102 16,-1 4-171-16,-3-5-567 15</inkml:trace>
  <inkml:trace contextRef="#ctx0" brushRef="#br0" timeOffset="105162.1344">7995 14524 761 0,'0'0'61'0,"0"0"158"0,0 0-63 16,0 0-71 0,0 0-13-16,0 0-22 0,15-72-29 15,-15 72-16-15,4 14-5 16,-2 17-3-16,4 14 3 15,-3 3 17-15,3 0-7 16,1-7 5-16,-1-4-11 16,-2-8-1-16,0-3-1 15,-1-10-2-15,1-6 0 16,-4-2-4-16,0-8-51 16,0 0-114-16,-4 0-92 15,-7-14-272-15</inkml:trace>
  <inkml:trace contextRef="#ctx0" brushRef="#br0" timeOffset="105490.1737">7889 14493 671 0,'0'0'92'0,"0"0"114"16,0 0-91-16,0 0-37 16,0 0-14-16,0 0-19 15,-6-23-3-15,6 19-8 16,8 0-17-16,11-6 19 0,8-2-21 16,4 2-8-1,5-3-2-15,4 3-2 0,1 3-3 16,-1-2 2-16,-12 5-2 15,-8 4-3-15,-10 0-16 16,-10 4-93-16,0 19-66 16,-24 3-42-16,-7-4-392 15</inkml:trace>
  <inkml:trace contextRef="#ctx0" brushRef="#br0" timeOffset="105865.4034">7855 14859 516 0,'0'0'76'16,"0"0"134"-16,0 0-100 16,0 0-59-16,0 0 2 15,0 0 9-15,0-5-12 16,0 5-10-16,0 0-15 16,0 0-15-16,6 0-4 0,13 0 28 15,11 0 22-15,6 0-17 16,6-9 0-16,1-5-7 15,0 2-24-15,-7-2-3 16,-6 6-5-16,-8-2-3 16,-8 6-41-16,-10 4-129 15,-4 0-149-15,-10 14-235 16</inkml:trace>
  <inkml:trace contextRef="#ctx0" brushRef="#br0" timeOffset="106428.1302">8438 14828 57 0,'0'0'739'16,"0"0"-589"-16,0 0 68 15,0 0-96-15,0 0-44 16,0 0-10-16,-9-70-18 16,9 70-8-16,0 0-6 15,0 0-17-15,0 0-11 16,-4 0-3-16,4 3-5 15,0 23-9-15,0 11 9 0,0 19 1 16,0 2 9-16,4 7 5 16,2-7-2-16,-3-9-4 15,-3-11 0-15,3-2-5 16,-3-19-2-16,0 1-1 16,0-8 0-16,0-1-2 15,0 5 0-15,0-6-137 16,-10-8-323-16</inkml:trace>
  <inkml:trace contextRef="#ctx0" brushRef="#br0" timeOffset="119683.0179">6054 14862 125 0,'0'0'29'15,"0"0"75"-15,0 0-50 16,0 0 3-16,0 0-4 16,0 0-15-16,0 0 3 0,12-57 4 15,-12 57-1-15,0-4 4 16,0 0 3-16,0 4-7 15,0 0 7-15,0-6 7 16,0 2-9-16,0 0-13 16,0 0-3-16,0 0 2 15,0 0 9-15,0 4 4 16,0-6-5-16,0 6-15 16,0 0-1-16,0 0-7 15,0 0-20-15,0 14-6 16,0 17 2-16,9 9 4 15,1 3 3-15,1 0-1 16,-2-3-2-16,-3-3 2 0,1-6 0 16,-1-1 1-16,0-4-2 15,-2-4 1-15,0-4 0 16,-4 0 0-16,0-6-4 16,0-7 0-16,0 0-69 15,0-5-86-15,0 0-101 16,0-14-135-16</inkml:trace>
  <inkml:trace contextRef="#ctx0" brushRef="#br0" timeOffset="120479.8181">6239 14999 306 0,'0'0'76'16,"0"0"54"-16,0 0-40 16,0 0-19-16,0 0 8 15,0 0-10-15,21-102-17 0,-11 88-4 16,-1 4-20-16,2-1 7 16,2-1 1-16,3 4-15 15,4-6-11-15,-6 8-1 16,3-2-2-16,-6 4-1 15,-1 4 0-15,-4 0-6 16,0 9-3-16,-3 14 3 16,-3 6 0-16,0 7 7 15,0-7-6-15,-3 4 0 16,-13 2 4-16,-2-4-4 16,-2-5 1-16,1 0 2 15,4-9-1-15,6-4-3 16,6-8 0-16,0-5 2 15,3 0 0-15,0 0 3 16,0 0 1-16,0 0-5 0,0 0 3 16,3-5-2-16,9-2-2 15,3 1-2-15,6 2 1 16,3 4 1-16,7 0 1 16,2-3-1-16,6 3 2 15,-2-6 8-15,-3-1 0 16,-7 0 2-16,-12 4-2 15,-8-1-3-15,-5 4-7 16,-2 7-14-16,-12 13-253 16,-16-3-550-16</inkml:trace>
  <inkml:trace contextRef="#ctx0" brushRef="#br0" timeOffset="364076.3176">6627 14783 331 0,'0'0'35'0,"0"0"32"16,0 0-33-16,0 0-33 16,0 0 1-16,0 0 8 15,0 0 23-15,0 0 13 16,13-8 4-16,-10 4 16 16,-3 2-9-16,2-2-16 15,-2-3-4-15,0 5-1 16,1-2 1-16,1 0-1 15,1-2-14-15,3-1-7 0,3-2-3 16,1 2-5 0,3 1-1-16,1-3-1 0,-2 5 1 15,-4 1 3-15,3 3-8 16,0 0 5-16,1 0 5 16,1 3-2-16,0 16 2 15,4 7 3-15,1 4 3 16,-3 5 4-16,0 3-12 15,-2-3-6-15,0 2-3 16,-6-2 1-16,0 1 2 16,-7 2 10-16,0-6 6 15,0 4-8-15,0-3-7 0,0-1 3 16,0 3-3-16,0-3-3 16,0 3 0-1,0-2 0-15,0 0 0 0,-7 1-1 16,-4 2 0-16,2-1-2 15,-10 5 1-15,2-1-1 16,-2-3 2-16,0-1 3 16,5 0-3-16,-6-3 0 15,10-7 3-15,-10 5-3 16,6 1 3-16,-2-3-3 16,2-1 0-16,-2-3 0 15,4-9-9-15,-3 1-5 16,-3 2 12-16,0-9 0 15,-3 5-19-15,-4-6 18 16,-5 2-13-16,0 2 11 0,2 1 5 16,4-7 0-16,2 1 2 15,5-6-2-15,1 5-2 16,6-6 2-16,0 0 5 16,2 0-5-16,2 0-2 15,2 0-9-15,-2 0-3 16,0 0-26-16,-1 0-32 15,0 0-95-15,-1 0-101 16</inkml:trace>
  <inkml:trace contextRef="#ctx0" brushRef="#br0" timeOffset="364779.7685">6369 15703 276 0,'0'0'42'15,"0"0"22"-15,0 0 12 16,0 0-32-16,0 0-2 16,0 0 18-16,-2-22-14 15,-6 18 19-15,2 4-16 16,4-3 6-16,0 3 10 15,-4 0-18-15,0 0-26 0,-5 3-7 16,4 15-10-16,1 0 4 16,-4-1 3-16,3 1-3 15,-2 4 8-15,3-1 1 16,-2-2-1-16,-2 0-1 16,4-3 0-16,3 1 4 15,-3-4-7-15,3-3-2 16,0-6-6-16,3 0 2 15,0-4-4-15,0 0 2 16,0 0-3-16,0 0 2 16,0 0-1-16,0 0-1 15,0 0-2-15,0 4 1 16,0 6 0-16,0-6 14 0,0 5-1 16,6 3-4-1,3 1 11-15,0 1-10 0,6-2-9 16,4-2 14-16,-4-1-2 15,3 1-4-15,-2 1 3 16,-6-2-6-16,6 1-5 16,-4-5 2-16,4 6-1 15,-1-1-2-15,0-4 1 16,0 1 1-16,1-1 0 16,-5 2 0-16,-1-5-2 15,-1-2 0-15,-3 3 3 16,2 2-3-16,-1-6-4 0,0 0 4 15,-1 0 0 1,-4 0 1-16,4 0 6 0,-4 0-6 16,-2 0-2-16,0 0-1 15,0 3-10-15,0 10-66 16,0 0-73-16,-8-4-319 16</inkml:trace>
  <inkml:trace contextRef="#ctx0" brushRef="#br0" timeOffset="368110.3331">4571 13106 378 0,'0'0'55'0,"0"0"19"16,0 0 9-16,0 0-14 0,0 0-14 16,0 0-28-16,0 0 8 15,15-58-17-15,-12 58-3 16,0-4 5-16,6 0 1 16,4-1-5-16,1 0 9 15,6-4-15-15,4-3 0 16,-1 2 1-16,4 2-4 15,-5 4 7-15,-1 4 2 16,-6 0-4-16,-2 8-12 16,-5 15-1-16,-6 7 1 15,-2 5 5-15,0 10 9 16,-13 2-10-16,-6 6-3 16,-5-4 10-16,-1-4-11 0,2-11 8 15,-2-3-7-15,-1-13 1 16,6-9-2-16,0-4-3 15,1-5-2-15,4 0-14 16,-3-10-33-16,2 1-42 16,3-4-52-16,0 9-70 15,0-4-103-15</inkml:trace>
  <inkml:trace contextRef="#ctx0" brushRef="#br0" timeOffset="368422.9298">4457 13277 463 0,'0'0'32'16,"0"0"107"-16,0 0-41 15,0 0-75-15,0 0 15 16,0 0 26-16,-20 43-9 15,10-21-16-15,-1 5-4 16,5 1-6-16,3-11-5 16,3 4-13-16,0-2-11 15,3-2 0-15,14-5 0 16,-1-2 0-16,6-6 0 0,4-4 4 16,3 0-8-1,1 0-76-15,0 0-169 0,-5-10-214 16</inkml:trace>
  <inkml:trace contextRef="#ctx0" brushRef="#br0" timeOffset="370391.954">3786 13155 434 0,'0'0'40'0,"0"0"100"15,0 0-44-15,0 0-18 16,0 0-14-16,0 0-14 16,-6-19-6-16,6 19-1 0,0 0-16 15,-3 0-2-15,3 0-16 16,-3 13-5-16,3 9 12 15,-4 10 0-15,4-3-5 16,0-6-5-16,0-1 4 16,0-2-8-16,0-4 0 15,0-3 0-15,0-4-2 16,0-6 0-16,0 8-44 16,-3-8-140-16,-7-3-182 15</inkml:trace>
  <inkml:trace contextRef="#ctx0" brushRef="#br0" timeOffset="370766.875">3631 13175 400 0,'0'0'41'0,"0"0"119"0,0 0-54 16,0 0-45-16,0 0-27 15,0 0-26-15,-9-26 16 16,12 19-1-16,9-3-3 15,9 0 8-15,2-2-4 16,2-5-3-16,6 1-7 16,-1 0 2-16,-3-1-11 15,-5 8-5-15,-7 4-4 16,-6 5-104-16,-7 0-135 16,-2 10-45-16</inkml:trace>
  <inkml:trace contextRef="#ctx0" brushRef="#br0" timeOffset="371110.6276">3628 13365 449 0,'0'0'25'15,"0"0"90"-15,0 0-59 16,0 0-23-16,0 0-19 16,0 0 19-16,0 0 11 0,0 0 8 15,0 0 0-15,9 0 20 16,9 0-20-16,0 0-15 15,12 0-2-15,1-9-8 16,5 2-16-16,-6 0-9 16,-5 3-2-16,-4 4-64 15,-12 0-117-15,-9 0-191 16</inkml:trace>
  <inkml:trace contextRef="#ctx0" brushRef="#br0" timeOffset="371814.2825">3940 13320 535 0,'0'0'27'0,"0"0"69"0,0 0-1 15,0 0-38 1,0 0 5-16,0 0-5 16,83-82-9-16,-78 82-7 0,1 0-9 15,0 0-13-15,-3 7-13 16,0 15 5-16,-3 11-8 16,0 2 10-16,0 5-2 15,-6-1-11-15,-3-4 5 16,-2-9-5-16,1-8 0 15,4-5 2-15,0-9 1 16,3-4 9-16,3 0-7 16,0 0 7-16,0 0 2 15,0 0-6-15,0 0-1 0,0 0-5 16,9-7 4-16,9-3-6 16,3-3 0-16,9 0 0 15,11 0 1-15,1 4-2 16,3-1-35-16,-8 6-136 15,-7-5-320-15</inkml:trace>
  <inkml:trace contextRef="#ctx0" brushRef="#br0" timeOffset="373737.1216">6787 16007 182 0,'0'0'72'15,"0"0"63"-15,0 0-39 16,0 0-23-16,0 0 8 15,0 0 24-15,-2-30-4 16,2 21-1-16,0 5-25 16,0-1-12-16,0 1-23 0,0 1 0 15,-2 3 4-15,1 0-4 16,1 0-7-16,0 0-33 16,0 12-22-16,0 24 22 15,0 10 3-15,0 5 0 16,0-8-1-16,1-3 2 15,3-6 1-15,-1-8-5 16,-3-11 2-16,4-1-2 16,-1-7 0-16,-3-3-12 15,3-4-151-15,-3 0-185 16</inkml:trace>
  <inkml:trace contextRef="#ctx0" brushRef="#br0" timeOffset="374315.4374">6666 16065 224 0,'0'0'155'16,"0"0"-74"-16,0 0-3 16,0 0-23-16,0 0 0 15,0 0 8-15,-6 0-2 16,6 0 22-16,0 0-3 16,0 0-17-16,-3 0-16 15,0 0-25-15,0 0-18 0,-2 0 7 16,4 0-2-16,-4 0 2 15,5 0 3-15,0 0 1 16,0 0-15-16,0-3-3 16,0 1 0-16,3-6 3 15,11-2 18-15,5 2-13 16,5-6-4-16,3 1 0 16,5-4-2-16,3 4 2 15,-4-4 0-15,-5 9-1 16,-7 1 0-16,-8 3-32 15,-4 4-154-15,-7 0-179 16</inkml:trace>
  <inkml:trace contextRef="#ctx0" brushRef="#br0" timeOffset="374924.8106">6624 16372 338 0,'0'0'18'0,"0"0"82"15,0 0-12-15,0 0-5 16,0 0-16-16,0 0-16 0,-9-24-1 16,9 24 8-1,0-2-4-15,0 2-12 0,0-4-2 16,0 4-2-16,0-3-13 16,0 3-4-16,0 0 6 15,0 0-2-15,0 0-12 16,0-4-5-16,6 1-8 15,9-4 1-15,9 2 1 16,5-8 1-16,1 5-2 16,4-1 4-16,0-1-3 15,-3 2 1-15,-7 4 1 16,-8-5-4-16,-4 5 2 0,-8 3-1 16,-3 1-1-1,-1 0-2-15,0 0-62 0,0 8-137 16,-5 2-123-16</inkml:trace>
  <inkml:trace contextRef="#ctx0" brushRef="#br0" timeOffset="375941.1466">8653 13974 634 0,'0'0'95'0,"0"0"134"0,0 0-44 15,0 0-51-15,0 0-54 16,0 0-46-16,3-28-34 16,-3 63 2-16,-16 18 6 15,-8 18 1-15,3 7-9 16,-5 3-181-16,-3-29-402 15</inkml:trace>
  <inkml:trace contextRef="#ctx0" brushRef="#br0" timeOffset="377176.1443">7228 16171 582 0,'0'0'59'0,"0"0"147"15,0 0-117 1,0 0-48-16,0 0 0 0,0 0 17 16,-3-23 9-16,3 23 3 15,0 0-11-15,0 0-8 16,0 0-4-16,0-3-11 16,0 3 2-16,0 0-11 15,0 0-6-15,0 0-7 16,0 0-11-16,0 0-2 15,0 0-1-15,0 9-12 16,0 16 6-16,0 6 6 16,0-1 1-16,0-2 2 0,3-6 0 15,-3-9-1 1,0-3 3-16,0-3-1 0,0-2-4 16,0-1 4-16,0 6-4 15,3-3-8-15,0 6-105 16,-3-7-141-16,0-6-247 15</inkml:trace>
  <inkml:trace contextRef="#ctx0" brushRef="#br0" timeOffset="380739.3876">10430 12344 833 0,'0'0'3'0,"0"0"77"16,0 0 2-16,0 0-35 16,0 0-38-16,0 0-1 15,0 0-2-15,-15 30 42 16,15 14 24-16,0 4-12 16,6 6-27-16,3-7 1 15,0 2-18-15,-3-1-9 16,0-7-2-16,-2-1-1 15,-1-10-3-15,-3-4 1 16,0 1-2-16,0-9-9 0,0 3-129 16,0-5-80-16,-13-16-242 15</inkml:trace>
  <inkml:trace contextRef="#ctx0" brushRef="#br0" timeOffset="381239.7978">10403 12463 449 0,'0'0'342'0,"0"0"-308"16,27-119 59-16,-9 79-8 16,4 9-37-16,4 4 10 15,-2 6-3-15,1 6-15 16,-1 11 0-16,-2 4-27 15,-4 4-8-15,6 24-2 16,-6 21-1-16,-3 4-2 16,-2 13 0-16,-5-2 6 15,-1-2-2-15,-7-7-4 16,3-16 1-16,-3-5-2 16,0-15 1-16,0-8-2 15,0-10 4-15,0-1 2 16,0 0 3-16,0-12 11 0,-3-19-11 15,0-13-4-15,-3-9-2 16,2-9-2-16,4 5 0 16,0 12 1-16,0 10 0 15,4 23-2-15,5 7 1 16,6 5-5-16,3 5 0 16,9 21 0-16,1 12 6 15,5 2 3-15,-3 1-3 16,-3-1 7-16,1-5-6 15,-9-1 0-15,-10-3-1 16,-6-4-3-16,-3 4-33 16,-2-9-177-16,-15-8-152 0</inkml:trace>
  <inkml:trace contextRef="#ctx0" brushRef="#br0" timeOffset="381912.9747">11134 12515 762 0,'0'0'24'16,"0"0"72"-16,0 0-15 15,0 0-38-15,0 0-28 0,87-63 8 16,-80 51 1-1,-7 4 9-15,0-10 0 0,0 1-9 16,0 0-11-16,-16-5-10 16,-2-4 0-16,0 6 3 15,-3-1-5-15,6 7 21 16,2 10 13-16,7 0-4 16,6 4 9-16,-3 0-29 15,3 12-11-15,0 25-6 16,0 6 6-16,3 6 2 15,10-10 8-15,5 1-4 16,9-7 6-16,-1-7 1 0,5-10 3 16,3-6 4-16,-3-10-3 15,2 0 0-15,-3-3-12 16,-5-17 2-16,-8-3-2 16,-2-8-1-16,-5-3-1 15,-8-11 1-15,-2-8-1 16,0-3-3-16,-2 2 0 15,-12 9-1-15,-3 15 1 16,4 14 0-16,2 6-2 16,5 10-2-16,6 0 2 15,0 10-8-15,0 25-8 16,19 12 18-16,9 6 0 16,4-4 0-16,0 3 0 0,3-7 0 15,-8-5 1-15,-5-5 1 16,-9-4-2-16,-6-8 0 15,-7 3 0-15,0-6 0 16,-13-2 3-16,-13 4-2 16,-1-8 0-16,-1-11 1 15,1-3-2-15,1 0-16 16,7-26-31-16,0-13-58 16,6-6-122-16,-1-2-104 15,8 2-304-15</inkml:trace>
  <inkml:trace contextRef="#ctx0" brushRef="#br0" timeOffset="382350.4934">11598 11942 771 0,'0'0'55'16,"0"0"138"-16,0 0-62 15,0 0-51-15,0 0-31 16,0 0-31-16,64-16 4 16,-55 77 49-16,-1 13-20 15,-2 10-10-15,-2-1-21 16,-1-2-7-16,-3-3-4 0,0-7-5 16,0-18 0-1,-3-4-1-15,-1-15-4 0,1-12 4 16,0-12-2-16,3-2 0 15,-3-8-1-15,3 0 5 16,0-4 1-16,0-22-5 16,0-11-1-16,13-2-3 15,-1 0-2-15,3 13 1 16,3 7 2-16,-6 11 0 16,1 8-2-16,1 0 2 15,2 4-2-15,-4 19 2 16,6 7 0-16,-6-1 2 0,4 4-1 15,-6 2-1 1,0 1-30-16,-3 3-140 0,-1-7-231 16</inkml:trace>
  <inkml:trace contextRef="#ctx0" brushRef="#br0" timeOffset="382694.2399">12500 12216 793 0,'0'0'71'16,"0"0"126"-16,0 0-55 15,0 0-36-15,0 0-42 16,0 0-29-16,-10-26-28 16,10 64-6-16,0 15 19 15,0 6 7-15,0-2-12 16,0-9-5-16,0-4-6 16,3-8-1-16,-2-6-1 15,1-4-2-15,-2 0-26 16,0-8-158-16,-3-17-290 15</inkml:trace>
  <inkml:trace contextRef="#ctx0" brushRef="#br0" timeOffset="383210.5813">12656 12000 541 0,'0'0'26'0,"0"0"100"16,0 0 18-16,-89-84-50 16,61 75-16-16,-1 6-11 15,2 3 14-15,-3 0-27 0,2 12-5 16,-2 23-15-16,3 11-8 15,3 13 5-15,5 17-2 16,3 8-14-16,8 3 16 16,5-3-8-16,3-5-9 15,0-7-1-15,3-10 1 16,18-6 0-16,1-8-10 16,6-10 2-16,2-9 4 15,3-6-10-15,3-11 3 16,0-8 2-16,-1-4-1 0,7-4 2 15,-3-22-5-15,0-5 3 16,-3-5-1-16,-6-7 4 16,0-7 13-16,-2-6-1 15,-3-5-3-15,-7-10 2 16,-9-9-3-16,-6-3-5 16,-3 4 3-16,-3 9 3 15,-21 11-2-15,-15 14 1 16,-10 12-14-16,-9 15-1 15,-9 18-12-15,-1 18-67 16,-3 11-141-16,1-6-862 16</inkml:trace>
  <inkml:trace contextRef="#ctx0" brushRef="#br0" timeOffset="393019.1166">14148 12110 730 0,'0'0'19'0,"0"0"129"16,0 0-85-16,0 0-39 15,0 0-7-15,0 0 13 16,0 0 13-16,-3-9 4 16,3 22-30-16,0 19 5 15,0 16 24-15,0 4-15 16,0 6-7-16,0-1-10 15,0-8-3-15,0-10-1 16,0-8 0-16,0-5-6 16,0-7-1-16,0-6 2 0,0-3-5 15,0-3-6-15,0-3-77 16,0-4-102-16,0 0-107 16,0-8-282-16</inkml:trace>
  <inkml:trace contextRef="#ctx0" brushRef="#br0" timeOffset="393410.0713">13866 12194 620 0,'0'0'46'15,"0"0"158"-15,0 0-67 16,0 0-46-16,0 0-20 16,0 0-13-16,-12-27-28 15,12 27-7-15,0-3-14 16,19-7 7-16,12 1 0 15,10-4-4-15,4-5-5 16,4 5-6-16,1-5 2 16,0 6-3-16,-8 2 0 15,-5 7 0-15,-12 3-1 0,-4 0-11 16,-17 0-56-16,-4 7-102 16,0 21-45-16,-15-7-175 15</inkml:trace>
  <inkml:trace contextRef="#ctx0" brushRef="#br0" timeOffset="393753.8835">13872 12679 508 0,'0'0'57'16,"0"0"81"-16,0 0-15 15,0 0-55-15,0 0-27 16,0 0-6-16,67-41 1 16,-40 29 1-16,7 2-8 15,-1 6-5-15,4-1 1 16,0 2-10-16,1 3 2 15,-2 0-4-15,-2 0-10 16,-9-4 0-16,3 4-3 16,-4 0-2-16,-1-6-12 0,-3-1-51 15,-1-6-57-15,-3-2-182 16,-6-2-172-16</inkml:trace>
  <inkml:trace contextRef="#ctx0" brushRef="#br0" timeOffset="394035.1932">14464 12475 765 0,'0'0'113'0,"0"0"87"0,0 0-73 15,0 0-46-15,0 0-35 16,0 0-11-16,-4-5-19 15,4 24-12-15,4 17 11 16,2 3 20-16,-2 4-16 16,1 1-4-16,-2-5-5 15,1-7 0-15,1-2-10 16,-5-11 2-16,0-3 0 16,0-6-2-16,0-1-25 15,0-5-149-15,0-4-220 16</inkml:trace>
  <inkml:trace contextRef="#ctx0" brushRef="#br0" timeOffset="394441.3918">15076 12009 802 0,'0'0'80'0,"0"0"2"16,0 0 29-16,0-98 9 16,0 91-55-16,0 6-5 15,0 1-27-15,-9 0-4 0,-9 27-4 16,-12 30-13-16,-5 21 10 15,6 24 0-15,5 8-3 16,15 0-4-16,9-12-6 16,0-19-2-16,9-13 1 15,11-13 0-15,3-8 2 16,1-15-6-16,-3-8 0 16,-3-5-4-16,3-8 0 15,-6-5-9-15,0 0-36 16,-9-4-76-16,-6 0-196 15,0 0-493-15</inkml:trace>
  <inkml:trace contextRef="#ctx0" brushRef="#br0" timeOffset="397738.9704">15785 12128 445 0,'0'0'90'16,"0"0"108"-16,0 0-81 15,0 0-41-15,0 0 3 16,0 0 0-16,0 0-1 16,7-67-28-16,-7 64 6 15,0 1-7-15,0 2-19 16,-7 0-22-16,-9 0 1 16,-1 14 1-16,-6 13-5 15,1 18 0-15,3 7 3 16,2 13-6-16,11 8-1 15,6-1 0-15,0-6 4 0,0-8-5 16,12-9 2-16,9-14-2 16,-5-5 1-16,4-7 0 15,1-9 1-15,2-10 1 16,3-4 1-16,-6 0 2 16,-1-13 1-16,-4-6-4 15,-7-6 4-15,-1-1-5 16,-7 3 3-16,0 1-1 15,-14 5-4-15,-5 7-4 16,-6 7 1-16,5 3-1 16,-1 0-6-16,6 3-62 15,6 17-181-15,5-8-163 0</inkml:trace>
  <inkml:trace contextRef="#ctx0" brushRef="#br0" timeOffset="398114.064">16229 12410 821 0,'0'0'91'16,"0"0"88"-16,0 0-58 16,0 0-64-16,0 0-57 15,0 0 0-15,14-30 6 16,8 30 2-16,8-3 2 16,-1 0 3-16,4-5 4 15,-1 3-3-15,-4-4-7 16,-1 5-1-16,-4-4-2 15,-4 3-2-15,-5 2-2 16,-3 3 0-16,-2 0-37 16,-9 0-148-16,0 0-110 0,0 0-180 15</inkml:trace>
  <inkml:trace contextRef="#ctx0" brushRef="#br0" timeOffset="398364.2398">16344 12203 819 0,'0'0'53'0,"0"0"126"15,0 0-36-15,0 0-67 16,0 0-24-16,0 0-24 16,0-39-17-16,6 69 1 15,3 14 38-15,-2 13-20 0,4 0 4 16,-2 1-12-1,-3-10-13-15,4-9-2 0,-4-2-6 16,-1-7 0-16,-4-4-1 16,-1-4-43-16,0 0-121 15,-19-14-234-15</inkml:trace>
  <inkml:trace contextRef="#ctx0" brushRef="#br0" timeOffset="398942.4301">16759 12026 804 0,'0'0'122'0,"0"0"47"0,0 0-40 15,0 0-62 1,20-101-29-16,-1 87-17 0,0 7 4 15,3 6-2-15,2 1-16 16,-6 0-3-16,2 17-2 16,-6 11 1-16,-2 3-1 15,-9 6-2-15,-3 3 0 16,-2 5-2-16,-25 4 2 16,-7 4-1-16,-3-5 0 15,5-8-26-15,9-6 12 16,10-15 15-16,7-5 3 15,3-6-1-15,3 0-2 16,0-2-4-16,0 1-2 16,19-1 6-16,7-6 12 0,13 0 15 15,3 0-5-15,4 0-10 16,-2-6-10-16,-5-11 3 16,-6 5-3-16,-14-2-2 15,-10 5-2-15,-8 6-17 16,-1-1-70-16,-1 4-157 15,-14-3-309-15</inkml:trace>
  <inkml:trace contextRef="#ctx0" brushRef="#br0" timeOffset="399333.1903">17190 11775 1004 0,'0'0'33'16,"0"0"72"-16,0 0-59 15,0 0 6-15,91 96 8 16,-58-19 4-16,-8 1-9 15,-4 6 12-15,-9 0-42 16,-6-5-8-16,-3 0-4 0,-3 9-3 16,-5 6-3-16,-21 10-2 15,-16 3-2-15,-10-6-2 16,3-15 5-16,3-19-4 16,17-22 2-16,9-19 0 15,10-13-4-15,7-3-1 16,3-3-6-16,0-3-9 15,0-2-4-15,-7 2-42 16,-7 1-251-16,-10-5-359 16</inkml:trace>
  <inkml:trace contextRef="#ctx0" brushRef="#br0" timeOffset="406367.394">18074 12255 576 0,'0'0'44'16,"0"0"66"-16,0 0 17 16,0 0-88-16,0 0-34 15,0 0 5-15,0 0 5 16,0 0 23-16,13-4 0 16,-6-1-3-16,5 5 13 15,4-8 1-15,10 6-30 0,0-6-7 16,9 5 3-16,1-2-10 15,1 1-4-15,-6 0 0 16,-5 2-2-16,1-2-7 16,-7 4-52-16,-2 0-78 15,-7 0-133-15,-9 0-56 16</inkml:trace>
  <inkml:trace contextRef="#ctx0" brushRef="#br0" timeOffset="406664.6116">18094 12642 250 0,'0'0'337'0,"0"0"-255"15,0 0 61-15,0 0-59 16,0 0-55-16,0 0 4 15,24 67 31-15,3-60 5 16,0-4-8-16,8-3-17 16,7 0-5-16,-3 0-15 15,3 0-10-15,-10 0-10 0,-3-5 3 16,-9 0-7-16,-10 1-3 16,-10 4-57-16,0 0-167 15,0 0-262-15</inkml:trace>
  <inkml:trace contextRef="#ctx0" brushRef="#br0" timeOffset="413369.9916">19291 12199 744 0,'0'0'35'0,"0"0"125"16,0 0-40-16,0 0-18 15,0 0-47-15,0 0 12 0,0 0-12 16,-3-75-3 0,3 75-16-16,0 0-16 0,0 4-17 15,0 27-3-15,0 26 0 16,0 22 4-16,3 13 14 16,8 1 1-16,-5-2-4 15,2-6-10-15,-1-13-2 16,0-9-1-16,-3-12-2 15,0-13 1-15,-4-8-2 16,0-8 1-16,0-6-2 16,0-9-44-16,2-1-101 15,-2-6-111-15,0-6-119 0</inkml:trace>
  <inkml:trace contextRef="#ctx0" brushRef="#br0" timeOffset="414042.0228">19710 12515 586 0,'0'0'15'0,"0"0"134"16,0 0-8-16,0 0-84 15,0 0-22-15,10-115 13 16,5 98 3-16,2 0-12 15,2-1-15-15,-2 5-8 16,2-1 3-16,-6 11-2 16,0 3-2-16,4 0-11 15,-2 0-1-15,-2 22-2 16,2 12-1-16,-7 6 0 0,-8 5-3 16,0 2 3-1,0 7 0-15,-23 2 0 0,2 2 10 16,-3-6-7-16,2-11 0 15,6-11-2-15,2-8-1 16,5-10 3-16,5-7-1 16,2 1-1-16,2-6-1 15,0 0 1-15,0 0 1 16,9 0-1-16,17 0 5 16,9-6-1-16,8-2 4 15,5 0 4-15,5 2 3 16,-2 2 3-16,0 0-5 15,-4 4-5-15,-5 0 6 0,-13-1 0 16,-3-3 14-16,-10 0 6 16,-8 4-11-16,-1 0-8 15,-5 0-11-15,-2 0-5 16,0 0-12-16,0 0-86 16,0 0-178-16,-7 0-303 15</inkml:trace>
  <inkml:trace contextRef="#ctx0" brushRef="#br0" timeOffset="418169.3969">15438 14206 631 0,'0'0'17'0,"0"0"131"15,0 0-26-15,0 0-31 16,0 0-34-16,0 0 13 16,0 0 2-16,-4-82-1 15,4 82-25-15,0 0-21 0,0 0-25 16,0 26-3-16,0 17 3 15,0 14 3-15,6 6 4 16,1-2-7-16,-1-9 1 16,2-3 3-16,-5-9-3 15,0-7 0-15,-3-6-1 16,3-5 0-16,-3-4-2 16,0-9-73-16,0-3-60 15,0-6-82-15,0 0-174 16</inkml:trace>
  <inkml:trace contextRef="#ctx0" brushRef="#br0" timeOffset="418622.932">15268 14290 406 0,'0'0'43'0,"0"0"27"0,0 0 26 15,0 0-14-15,0 0 2 16,0 0-26-16,-16-21-5 16,16 21-2-16,0 0 7 15,0 0-6-15,0 0-1 16,0-1-11-16,1-8-22 16,19 0 12-16,5-9-15 15,5 6-5-15,3-5 1 16,7-3 1-16,2 8-1 15,1-1-5-15,0 4-6 0,-7 2 0 16,-9 7-15-16,-3 0-61 16,-11 0-110-16,-7 3-138 15,-6 10-141-15</inkml:trace>
  <inkml:trace contextRef="#ctx0" brushRef="#br0" timeOffset="419008.9453">15314 14716 20 0,'0'0'476'0,"0"0"-420"16,0 0 42-16,0 0 2 16,0 0-46-16,0 0 13 15,0 0-9-15,-3 0 3 16,13-7-12 0,3 2-14-1,3-2 4-15,10-4-5 0,3 8-13 0,6-3-3 16,2-2-2-16,-1 3-6 15,-7 1-5-15,3-1 0 16,-13-4-5-16,1 5 0 16,-11 4-12-16,-3-4-48 15,3 0-60-15,0-6-98 16,-3 1-82-16</inkml:trace>
  <inkml:trace contextRef="#ctx0" brushRef="#br0" timeOffset="419321.7192">15805 14555 716 0,'0'0'52'0,"0"0"167"16,0 0-67-16,0 0-60 15,0 0-38-15,0 0-7 16,-10 0-23-16,10 22-18 16,0 16-2-16,0 11 17 15,3 6-4-15,4 1-6 16,3-3-2-16,-2-10-4 16,0-7-3-16,-2-7-1 0,-3-6-1 15,-3-5 0-15,0-5-56 16,0-13-157-16,0 0-181 15</inkml:trace>
  <inkml:trace contextRef="#ctx0" brushRef="#br0" timeOffset="419759.3065">16301 14510 764 0,'0'0'31'15,"0"0"140"-15,0 0-69 16,0 0-35-16,0 0-41 0,0 0-5 16,9-44-1-16,7 39-1 15,4-4-2-15,6 5-4 16,0 0-4-16,-1-4-5 15,3 2-2-15,-2 2-1 16,-4 0-1-16,-6 4 0 16,0 0-13-16,-5 0-71 15,-5 0-104-15,-6 13-137 16,0 0-265-16</inkml:trace>
  <inkml:trace contextRef="#ctx0" brushRef="#br0" timeOffset="420103.2923">16383 14686 569 0,'0'0'56'16,"0"0"74"-16,0 0-40 15,0 0-38-15,0 0-32 16,0 0 16-16,-3 4 23 15,3-4 28-15,3 0-13 16,6 0-21-16,7 0-14 16,4 0-1-16,2 0-9 15,2-4-9-15,2-5-5 16,3-4-10-16,-7 5 2 16,4-2-7-16,-7 6 5 0,-2 0-4 15,-7 0-1-15,-4 0-1 16,-3 3 1-16,-3 1-2 15,0 0-3-15,0 0-68 16,3 0-68-16,0 0-100 16,0-9-267-16</inkml:trace>
  <inkml:trace contextRef="#ctx0" brushRef="#br0" timeOffset="421284.2904">17665 14321 363 0,'0'0'46'0,"0"0"103"16,0 0-49-16,0 0 14 16,0 0 14-16,0 0-37 0,-4-31-7 15,3 26 3-15,1 5-17 16,0 0-29-16,0 0-10 16,0 0-13-16,-2 0-13 15,2 18-5-15,0 23 0 16,0 15 2-16,0 5 12 15,0-3-4-15,0-6 1 16,3-7 3-16,7-1-1 16,-3-14-2-16,-4-4-3 15,3-7-8-15,-6-2 1 16,3-4-1-16,-2-7 0 16,-1 2-47-16,0-8-117 15,3 0-63-15,-3-14-115 0</inkml:trace>
  <inkml:trace contextRef="#ctx0" brushRef="#br0" timeOffset="423716.5209">18016 14440 248 0,'0'0'124'0,"0"0"9"16,0 0-34-16,0 0-6 15,0 0 28-15,0 0-24 16,0 0-9-16,0-23-26 15,0 16-12-15,0 1-13 16,0-3-1-16,3-3-7 0,6 3-9 16,8-4-9-16,-2 4 0 15,4 1-6-15,2-1 1 16,-3 4-5-16,0 5-2 16,-3 0 1-16,-7 8-5 15,-3 19-1-15,-5 8 0 16,0 5 6-16,-19 3 0 15,-8 3 0-15,3-4 2 16,-3-6-1-16,7-9-1 16,7-6-4-16,4-16 4 15,6 0 5-15,3-1-4 16,0-4-1-16,0 0-6 16,6 5 6-16,17-2 8 0,6-3-1 15,9 0 1 1,6 0-4-16,1 0-3 0,0 0-1 15,-4-8-40-15,-4-5-185 16,-12-5-448-16</inkml:trace>
  <inkml:trace contextRef="#ctx0" brushRef="#br0" timeOffset="424466.5248">17519 15171 529 0,'0'0'72'15,"0"0"85"-15,0 0-33 16,0 0-85-16,0 0 7 16,0 0 6-16,47-23-4 15,-9 20 10-15,19 2-10 16,21-3 6-16,9 0-12 15,11-2-8-15,6-2-6 16,4 3-16-16,-8-2-2 16,-9-3-9-16,-13 1-1 15,-13-2 3-15,-14 1 4 16,-10-2 13-16,-16 2 1 16,-6 0-1-16,-6 7-12 0,-7-3-8 15,-2 6-1-15,-2 0-20 16,-2 0-75-16,0 0-70 15,0 0-51-15,-16 0-95 16</inkml:trace>
  <inkml:trace contextRef="#ctx0" brushRef="#br0" timeOffset="426279.877">18148 15672 194 0,'0'0'318'0,"0"0"-219"15,0 0 75-15,0 0-58 16,0 0-60-16,0 0-5 15,-33-52 0-15,21 45 15 16,-4 1-24-16,-4 2-16 16,-2 0 11-16,-4 4-14 15,-1 0-13-15,1 8-3 16,4 10 0-16,5 3 2 16,5 2 3-16,2 7-12 0,10-3 1 15,0 9 2 1,0-7-1-16,10-1 6 0,8-2-6 15,6-3 4-15,2 2 0 16,2-7 0-16,-1 0-4 16,2-2-1-16,1-1 4 15,-9 2-4-15,0-4 0 16,-12 0-1-16,-9 4-3 16,0-2-5-16,-6 6 4 15,-18 2-12-15,3-5-24 16,-6-6 15-16,4-8-7 15,3-4 22-15,4 0-5 0,1-13 14 16,4-8-3-16,3-6-9 16,4 1 6-16,4 0 7 15,0 3 2-15,0 5-1 16,12-3 0-16,10 2 1 16,-7-3-1-16,8 0 5 15,-1-1 3-15,1-3 3 16,-5 3 7-16,-5-1 5 15,-5-3-2-15,-5 1-10 16,-3 0-2-16,0 3-10 16,-14 5-6-16,-1 5-10 15,-10 5-55-15,-2 8-39 16,-3 0-120-16,-2 4-343 0</inkml:trace>
  <inkml:trace contextRef="#ctx0" brushRef="#br0" timeOffset="426936.2196">19184 15070 814 0,'0'0'39'0,"0"0"147"16,0 0-104-16,0 0-50 16,0 0-13-16,0 0-7 15,74-63 11-15,-41 51 4 16,-2-2-7-16,0 2-10 16,-2 5-7-16,-7 4-3 15,-9 3-32-15,-6 0-143 16,-7 6-146-16,-13 10-350 15</inkml:trace>
  <inkml:trace contextRef="#ctx0" brushRef="#br0" timeOffset="427092.4109">19180 15285 906 0,'0'0'43'0,"0"0"114"0,0 0-97 15,0 0-31-15,0 0 33 16,132-14-32-16,-62 3-30 15,-9-4-77-15,-11-6-340 16</inkml:trace>
  <inkml:trace contextRef="#ctx0" brushRef="#br0" timeOffset="443784.1152">17822 16056 452 0,'0'0'171'0,"0"0"-162"16,0 0 38-16,0 0 65 16,0 0-55-16,0 0-28 15,0 0-3-15,0 0-7 16,-22-18 6-16,37 14-4 15,2-4-9-15,13 2 9 16,7-7-2-16,11-1-9 16,12 2 2-16,0-5-7 15,2-2-1-15,-3 3-4 0,-5 2 0 16,-11 0-5 0,-10 2-23-16,-12 4-57 0,-3 6-100 15,-5-2-60-15</inkml:trace>
  <inkml:trace contextRef="#ctx0" brushRef="#br0" timeOffset="444331.1851">18482 16532 797 0,'0'0'31'0,"0"0"94"15,0 0-13-15,0 0-89 16,13-109-14-16,10 89 8 0,-3 4-8 16,0 6 18-16,-6 5-6 15,3 5-6-15,-4 0-6 16,-3 9-5-16,0 20-3 15,-7 9-1-15,-3 10 3 16,-6 4-3-16,-17 11 1 16,-3-6-1-16,-2-9 0 15,7-8 3-15,6-17 1 16,4-11-2-16,11-8 1 16,0-4-3-16,0 0 0 15,11 0 0-15,15-9 10 16,12-12 3-16,7-10-6 15,5-3-3-15,2-6-4 0,-8-5-66 16,-8-8-259 0</inkml:trace>
  <inkml:trace contextRef="#ctx0" brushRef="#br0" timeOffset="444956.2123">17775 14624 153 0,'0'0'457'0,"0"0"-429"16,0 0 45-16,0 0 22 16,0 0-13-16,0 0-21 15,0 6-4-15,0-6-9 16,3 0-1-16,-3 0-34 0,8 0-13 16,8 0 0-16,16 0 19 15,16 0 37-15,14-19-34 16,11-2-8-16,10-1-14 15,-2 2-60-15,-9-6-289 16</inkml:trace>
  <inkml:trace contextRef="#ctx0" brushRef="#br0" timeOffset="445596.9766">18503 14000 526 0,'0'0'207'16,"0"0"-115"0,0 0 46-16,0 0-44 0,0 0-48 15,6-97 2-15,7 79-10 16,7 4-2-16,6 5-2 15,-7 6-2-15,3 3-19 16,-3 0-13-16,-2 16 0 16,-7 12-5-16,-4-2-2 15,-6 9 1-15,0-2 6 16,-2-4 0-16,-8 1 0 16,0-11 9-16,5-11-7 15,3 0-2-15,2-8-1 16,0 0-25-16,0 0 8 15,2 0 3-15,16 6 15 16,3-6 2-16,9 13-2 0,-7 8-2 16,1 12 0-16,-7 6-5 15,-7 4 3-15,-9 6 1 16,-1 4-5-16,-11-4 8 16,-13-6 0-16,-6-12 6 15,-3 1 6-15,-2-16-2 16,2-6 4-16,-1-10-8 15,7 0-6-15,4 0-5 16,4-19-84-16,8-6-138 16,8-2-456-16</inkml:trace>
  <inkml:trace contextRef="#ctx0" brushRef="#br0" timeOffset="446362.6092">20109 14969 427 0,'0'0'59'16,"0"0"86"-16,0 0 32 15,0-98-52-15,0 81-23 16,0 8 5-16,0 0-15 15,0 4-28-15,0 5-10 16,0 0-1-16,0 0-19 0,0 0-17 16,0 0-17-16,0 11-8 15,0 27-11-15,0 14 19 16,0 19 9-16,0 0-6 16,2 0 4-16,2-5-6 15,-1-6-1-15,1-11 2 16,-4-9-2-16,0-10 0 15,0-7 0-15,0-5-25 16,0-11-67-16,0-5-96 16,0-2-106-16,0-14-170 15</inkml:trace>
  <inkml:trace contextRef="#ctx0" brushRef="#br0" timeOffset="446597.076">20359 15162 398 0,'0'0'388'0,"0"0"-275"16,0 0 22-16,0 0-56 15,0 0-28-15,0 0-1 16,0 0-5-16,0 0-22 15,0 0-21-15,0-3-2 0,0 2-18 16,0-9-65 0,0 6-95-16,-3-8-156 0</inkml:trace>
  <inkml:trace contextRef="#ctx0" brushRef="#br0" timeOffset="447019.0447">20641 14850 936 0,'0'0'13'0,"0"0"167"0,0 0-82 15,0 0-64-15,0 0-11 16,0 0-8-16,-68 26 0 15,65 1-4-15,3 6-3 16,0 4-8-16,16-3 9 16,7 7-4-16,7-2 3 15,-2 0 2-15,4 1-6 16,-5 1 11-16,-5-7-4 16,-9-1-2-16,-3-7 4 15,-10-2 0-15,0-10-5 16,0 4 3-16,0-9-2 15,-17 3 0-15,-1-6-1 16,-1-6-4-16,-5 0 2 0,2 0-5 16,-6-18-1-16,2-5-25 15,3-3-40-15,2-9-90 16,4-5-111-16,6-4-198 16</inkml:trace>
  <inkml:trace contextRef="#ctx0" brushRef="#br0" timeOffset="447175.2985">20650 14962 658 0,'0'0'110'0,"0"0"13"15,0 0-13-15,110-100-22 16,-66 74-46-16,-3 4-11 0,-5 5-17 16,-3-1-14-16,-11 4-20 15,-5 10-109-15,-14-1-212 16</inkml:trace>
  <inkml:trace contextRef="#ctx0" brushRef="#br0" timeOffset="447785.2087">21342 14880 1075 0,'0'0'43'16,"0"0"90"-16,0 0-66 16,0 0-60-16,0 0-7 15,0 0 0-15,-39 115 29 16,26-40 4-16,1 13 2 15,2-5-15-15,0-8-6 16,6-17-5-16,1-19-6 16,3-14 1-16,0-11-4 15,0-8 6-15,0-3-6 0,0-3 9 16,0 0 2-16,0-16 0 16,0-10 4-16,0-19-14 15,0-16 0-15,0-11-1 16,1-17 0-16,5-5 1 15,3-5 1-15,5 13-2 16,0 18 0-16,1 15 0 16,3 14 0-16,-4 16 0 15,3 10 0-15,-3 5 0 16,0 8-2-16,0 0-1 16,3 21 2-16,1 19 1 15,-2 17 0-15,-1 6 2 16,-2 7 7-16,-4 0-6 0,-3 1 1 15,-4 4-3-15,3-4 1 16,-5-19 0-16,0-11 2 16,0-15-4-16,0-10-1 15,0-6 0-15,0-10 1 16,0 0-5-16,0 0-26 16,0 0-17-16,0 0-58 15,0-10-127-15,0-2-185 16</inkml:trace>
  <inkml:trace contextRef="#ctx0" brushRef="#br0" timeOffset="447988.2565">21304 15207 727 0,'0'0'84'0,"0"0"119"15,0 0-45-15,0 0-62 16,0 0-55-16,0 0-3 15,65-85-23-15,-21 67 0 16,16-2-10-16,9-3-5 16,5-3-128-16,-8-10-355 15</inkml:trace>
  <inkml:trace contextRef="#ctx0" brushRef="#br0" timeOffset="513554.7094">7352 13087 516 0,'0'0'6'16,"0"0"75"-16,0 0-10 16,0 0 5-16,0 0-47 15,0 0-15-15,0 0-9 16,-21 0 16-16,15 10 2 15,0 12 8-15,-5 4-1 16,-3 10-17-16,-2 2-8 16,-1-2-2-16,2-1-1 15,0-3-1-15,5-12 0 16,1-6 0-16,6-5 2 0,0-9-3 16,3 0 5-16,0 0 1 15,0 0 10-15,0-4 31 16,0-19-16-16,0-2-24 15,3-3 1-15,0-2-4 16,6 3 1-16,1 5 4 16,3-3-7-16,1 3-1 15,4 5 2-15,0 3 0 16,3 5-3-16,1 9 0 16,-1 0-6-16,4 13-1 15,-2 17-43-15,-4 1-147 16,-8-4-254-16</inkml:trace>
  <inkml:trace contextRef="#ctx0" brushRef="#br0" timeOffset="675320.412">14142 14624 492 0,'0'0'23'16,"0"0"100"-16,0 0-12 0,0 0-31 16,0 0-11-16,0 0-20 15,0 0-1-15,-15 0-1 16,9 0-8-16,0 0-14 16,0 0-3-16,1 0-5 15,4 0 5-15,-2 0-9 16,3 0 12-16,0 0 12 15,0 0-19-15,3 0-18 16,15-4 0-16,6 4 17 16,12-4-15-16,4 3 15 15,3-3-15-15,-1-3 6 16,-10 6-4-16,-7-5-8 0,-9 6 1 16,-13 0 2-16,-3 0-93 15,0 7-110-15,-12 13-82 16,-16 2-105-16</inkml:trace>
  <inkml:trace contextRef="#ctx0" brushRef="#br0" timeOffset="675507.9452">14124 14871 595 0,'0'0'78'15,"0"0"77"-15,0 0-6 16,0 0-44-16,0 0-70 15,0 0 16-15,48-3 34 0,-9-3-28 16,3-2-9-16,5-1-20 16,-1-5-20-16,-3 11-8 15,-9-1-2-15,-12 4-265 16,-18-10-409-16</inkml:trace>
  <inkml:trace contextRef="#ctx0" brushRef="#br0" timeOffset="676219.9558">12372 14497 911 0,'0'0'42'0,"0"0"154"16,0 0-97-16,0 0-24 16,0 0-43-16,0 0-11 15,-4-12-21-15,4 56 1 16,0 17 14-16,-8 9 6 16,2 0 4-16,0-3-15 15,2-14-7-15,4-10 3 16,0-12-5-16,0-9 0 15,0-6-1-15,0-5-1 0,0-7-7 16,0 0-81-16,0-4-118 16,0 0-191-16</inkml:trace>
  <inkml:trace contextRef="#ctx0" brushRef="#br0" timeOffset="676548.1038">12146 14524 687 0,'0'0'16'0,"0"0"175"0,0 0-63 16,0 0-31-16,0 0-31 15,0 0-19-15,-17-35-20 16,17 29 4-16,4 3-15 15,13-7 8-15,4-2-13 16,15-2-2-16,7 0-7 16,8 5-1-16,2 2-2 15,-1 0 1-15,1 4 0 16,-13 3-2-16,-6 0-8 16,-4 0-55-16,-13 10-62 0,-4-2-58 15,-2-4-10 1,-11 0-58-16</inkml:trace>
  <inkml:trace contextRef="#ctx0" brushRef="#br0" timeOffset="676891.8959">12178 15048 625 0,'0'0'45'0,"0"0"99"15,0 0-38-15,0 0-80 0,0 0 15 16,0 0 23-16,36-6 0 16,-19-6 9-16,5 3-22 15,8-5-13-15,1 2-12 16,7 2-4-16,9 1-7 15,-2-2-6-15,-3 5-5 16,1 6 0-16,-7-4-4 16,-10 4-1-16,-3 0 1 15,-14 0-3-15,-3 0-24 16,-6 0-84-16,0 0-94 16,-9 10-105-16</inkml:trace>
  <inkml:trace contextRef="#ctx0" brushRef="#br0" timeOffset="677188.7318">12732 14959 808 0,'0'0'134'0,"0"0"112"15,0 0-75-15,0 0-83 16,0 0-61-16,0 0-24 16,0 32-1-16,6 15 23 0,-2 15 6 15,-4 4-12 1,0 0-10-16,0-8-7 0,0-10 1 16,2-21-2-16,-2-1-2 15,4-12-21-15,-4 0-62 16,0-14-206-16,0-6-366 15</inkml:trace>
  <inkml:trace contextRef="#ctx0" brushRef="#br0" timeOffset="677454.3637">12927 13986 946 0,'0'0'33'15,"0"0"205"-15,0 0-92 16,0 0-104-16,0 0-38 15,0 0-4-15,-15 150 0 16,6-40-4-16,-25-4-273 16</inkml:trace>
  <inkml:trace contextRef="#ctx0" brushRef="#br0" timeOffset="680811.7189">21904 11080 467 0,'0'0'47'0,"0"0"95"15,0 0 11-15,0 0-35 16,0 0-51-16,0 0 18 16,0 0-17-16,-17-89-10 15,17 71-1-15,0 2-19 0,0-2-22 16,4 4 4-16,5-2-16 15,5 2-4-15,6 6-4 16,2 8-1-16,5 0-3 16,-2 7 1-16,-2 20 0 15,-5 17-4-15,-7 5 3 16,-8 10 4-16,-3 6 4 16,-14 1 1-16,-11-6 0 15,-5-8-1-15,2-16 6 16,2-9 1-16,11-13 1 15,8-10-1-15,7-4 3 16,0 0 0-16,0 0-2 16,0 0-6-16,6 0 2 0,10 0-1 15,12-14-3-15,16 2-1 16,1-7 0-16,10 2 1 16,3 1-5-16,0-3-151 15,-9-8-197-15,-12-4-204 16</inkml:trace>
  <inkml:trace contextRef="#ctx0" brushRef="#br0" timeOffset="681311.811">22086 10612 742 0,'0'0'140'0,"0"0"-55"16,0 0 82-16,0 0-60 16,0 0-38-16,0 0-38 15,-21-27-14-15,21 27-14 16,2 11 6-16,13 9 7 15,9 3 5-15,5 3-2 16,10 6-4-16,10-1-4 16,5 2-1-16,5 0-2 15,-4 1-7-15,-6-7 1 0,-13 5 0 16,-8-7-2-16,-11 2 0 16,-8-1-2-16,-5 0 0 15,-4 9 0-15,-4 16 2 16,-21 14 1-16,-12 18 1 15,-12 11 1-15,-9 9-2 16,-2-9 2-16,7-15 0 16,8-13-1-16,15-17 9 15,12-15 8-15,14-15-2 16,4-7-13-16,0-4-4 16,7-2-8-16,20-6 6 15,-2 0-98-15,-17-30-537 0</inkml:trace>
  <inkml:trace contextRef="#ctx0" brushRef="#br0" timeOffset="685110.879">23640 10757 546 0,'0'0'10'16,"0"0"148"-16,0 0-69 16,0 0-40-16,0 0-4 15,0 0 9-15,0 0 0 16,-80-70 15-16,63 70-34 16,-4 6-7-16,0 19-10 15,5 7 2-15,3 8-8 16,10-2-12-16,3 7 2 15,11 2-4-15,17-6 3 16,11-2-1-16,2-3 6 16,-4-6-2-16,-3 0-3 15,-9-7-1-15,-7 0 0 0,-11-2 0 16,-7-3-7-16,0 4 7 16,-23 0 0-16,-12 1 7 15,-7-4-6-15,-5-5 6 16,7-12-1-16,3-2-3 15,5 0-3-15,8-27 0 16,8-9-44-16,8-7-94 16,8-9-174-16,0-7-212 15</inkml:trace>
  <inkml:trace contextRef="#ctx0" brushRef="#br0" timeOffset="685595.2032">23794 10380 884 0,'0'0'38'15,"0"0"78"-15,0 0-50 16,0 0-33-16,0 0 7 16,91 75 23-16,-68 4 10 15,-1 21-10-15,-2 8-16 16,-11 0-21-16,-3 1-13 15,-6-19-4-15,0-7-8 16,0-21 6-16,0-8-7 16,-3-21-8-16,-1-14 8 0,2-14 6 15,2-5-1-15,0 0 1 16,0-22 4-16,0-19-10 16,0-11-4-16,0-6-1 15,4-1-1-15,11 8 4 16,5 6 1-16,0 12-2 15,9 10 3-15,-3 11-1 16,2 12 0-16,-3 3-2 16,-1 24 0-16,-2 7-1 15,-1 7 3-15,-6-1 0 16,-3-1 1-16,-4-6-5 16,-2 0-2-16,-4-3-48 0,-2-4-120 15,0-11-87 1,0-15-258-16</inkml:trace>
  <inkml:trace contextRef="#ctx0" brushRef="#br0" timeOffset="686267.2615">24520 10973 813 0,'0'0'129'0,"0"0"-18"16,0 0 52-16,0 0-115 16,-105-38-38-16,72 64-4 15,-3 22 2-15,7 0-1 0,6 10 15 16,12-6-7-16,9-4-1 16,2-12-9-16,6-10-5 15,12-9 0-15,7-11 3 16,0-6 4-16,5 0-7 15,-3-17-3-15,-6-18-43 16,-3-9-4-16,-7-6 18 16,-1-7 21-16,-7 0 11 15,3 8 3-15,0 6 14 16,3 13 2-16,8 15 0 16,-1 11-8-16,5 4-8 15,5 10 3-15,3 20 3 16,2 8 6-16,-1 3 8 0,-2-5 3 15,-8-1 2 1,-6-2-12-16,-7 0-16 0,-7-7 0 16,0-3 0-16,0-7 6 15,-7-11-1-15,-2-5 4 16,-2-5 3-16,3-25-2 16,2-11-5-16,2-19-4 15,4-7-1-15,0-9-3 16,4-11 2-16,13 5 0 15,8 6-5-15,1 14 6 16,4 17 1-16,1 11-1 16,-5 16 0-16,0 8 0 0,-1 10 1 15,-2 6-1-15,0 29 1 16,2 26 6-16,-1 6 7 16,-5 12-3-16,-5-4-1 15,-3-5-5-15,-5-8-3 16,-5-13-1-16,1-8-1 15,-2-12 1-15,0-3-2 16,0-3-4-16,-8-11-34 16,-8 2-71-16,-5-10-113 15,-1-4-200-15</inkml:trace>
  <inkml:trace contextRef="#ctx0" brushRef="#br0" timeOffset="686501.6144">24863 11022 948 0,'0'0'102'0,"0"0"107"16,0 0-127-16,0 0-57 16,84-67-4-16,-33 47-5 15,8-6-9-15,2 7-7 16,-3-2-15-16,-7-2-252 16,-18-7-389-16</inkml:trace>
  <inkml:trace contextRef="#ctx0" brushRef="#br0" timeOffset="686802.7745">25784 10700 1143 0,'0'0'25'16,"0"0"146"-16,0 0-59 0,0 0-68 15,0 0-44-15,0 0 5 16,4 45-5-16,11 30 24 16,0 4-2-16,5-1-2 0,-10-6-7 15,4-10-3 1,-8-10-10-16,-2-12 0 0,0-15-1 16,-4-5-18-16,0-8-59 15,-8-8-111-15,-9-4-285 16</inkml:trace>
  <inkml:trace contextRef="#ctx0" brushRef="#br0" timeOffset="687255.8861">26176 10710 769 0,'0'0'141'0,"0"0"66"16,52-114-56-16,-26 91-73 16,3 6-31-16,5 12-18 15,-1 5-9-15,0 8-7 16,-3 23-6-16,-10 13 6 15,-4 5-6-15,-16 10-7 16,0 2-2-16,-26 5 2 16,-14-3 4-16,-6-8-2 15,4-16 5-15,9-16-4 0,12-9 5 16,12-11-5-16,6 1 1 16,3-4-4-16,0 0 0 15,0 0-4-15,3 0 3 16,12 0 1-16,12 0 7 15,7 0-2-15,10-4-3 16,3-8 2-16,4-6-3 16,-1 4-1-16,-10 6 0 15,-12 3-46-15,-14 0-153 16,-14-3-202-16</inkml:trace>
  <inkml:trace contextRef="#ctx0" brushRef="#br0" timeOffset="689679.1904">27518 10612 801 0,'0'0'56'0,"0"0"151"15,-3-97-83-15,3 76-22 16,0 12-24-16,0 4-20 16,0 2-21-16,0 3-16 15,0 0-20-15,0 0-1 16,0 22-3-16,5 27 3 16,8 19 4-16,1 17 4 15,8 8-2-15,-1 0-1 16,7-7-1-16,1-15-3 15,-3-12 0-15,1-17 0 0,-10-16-1 16,-4-12 4 0,-8-9-3-16,-1-5 0 15,-2 0 4-15,-2 0 6 0,4-26 17 16,1-16-16-16,1-14-9 16,-2-10-3-16,5-13 2 15,0-10 0-15,-3-1-1 16,5 9-1-16,0 20 0 15,0 21-1-15,1 18 0 16,-5 9 1-16,4 6-3 16,0 7-5-16,0 0-2 15,5 10-41-15,-5 17-94 16,-1-5-156-16,-4-5-308 16</inkml:trace>
  <inkml:trace contextRef="#ctx0" brushRef="#br0" timeOffset="689741.687">28212 11132 1085 0,'0'0'54'0,"0"0"71"15,0 0-71-15,0 0-54 16,0 0-36-16,0 0-191 0,-22-6-372 16</inkml:trace>
  <inkml:trace contextRef="#ctx0" brushRef="#br0" timeOffset="691991.8609">27115 10679 357 0,'0'0'38'0,"0"0"80"16,0 0 27-16,0 0 6 16,35-115-32-16,-29 93-23 15,-2 0-2-15,-1 1 14 16,-3 3-6-16,0 3-24 16,0 0-43-16,-9 0-12 15,0 5 2-15,1-1-7 0,3 6 7 16,-1 1-6-1,6 4-3-15,0 0-9 0,0 4-7 16,0 27-4-16,0 22 4 16,11 13 3-16,5 13 1 15,2 10 2-15,1-1 6 16,1-9 1-16,-1-9-13 16,0-13 3-16,-1-16-3 15,-1-11 1-15,-5-12-2 16,-4-10 4-16,-4-8-3 15,-3 0 2-15,-1 0 0 16,0 0 12-16,1-4 6 16,1-15 0-16,1-14-10 0,2-9-10 15,0-6 0-15,2-5-1 16,3-8 1-16,3-1 0 16,1 7 1-16,2-8-1 15,2 6 1-15,-2 5-1 16,2 0 0-16,-4 5 0 15,-1 8 2-15,-4 7-2 16,-1 2 1-16,-1 4-1 16,-1 0 0-16,0 4 0 15,0 3 0-15,-1 3 0 16,-5 6-1-16,0 5 1 16,0 3-4-16,0 2-23 0,0 7-40 15,-11 33-67 1,-8 5-244-16,-2-11-314 0</inkml:trace>
  <inkml:trace contextRef="#ctx0" brushRef="#br0" timeOffset="694258.0657">27008 10466 722 0,'0'0'58'0,"0"0"109"0,0 0-55 16,0 0-26 0,0 0-2-16,0 0-7 0,0 0-13 15,-20-44-11-15,20 40-9 16,0 4-3-16,0 0-6 15,0 0-3-15,0 0-7 16,0 14-9-16,7 25 1 16,8 15 16-16,5 15-4 15,2 10 0-15,3 9-11 16,2 1-10-16,-2 0-2 16,2-10 0-16,-3-12-2 15,-3-10 0-15,-1-5-1 0,0-12 0 16,-7-7-2-1,-2-13 2-15,-2-11-2 0,-5-5 1 16,1-4 2-16,-1-4 1 16,4-22 6-16,2-14-5 15,1-13-5-15,-1-9 1 16,-1-4-2-16,-3-6-3 16,3 4-4-16,-2 1 7 15,1 8 0-15,5 8 0 16,-4-2 0-16,6 4 0 15,0 4 0-15,3-6 0 16,2 6 0-16,0-3-1 16,1 10 1-16,-1 5-2 15,-3 7 2-15,-9 8 0 16,1 6 0-16,-9 8 0 0,0 4-3 16,0 0-9-1,-17 16-54-15,-22 24-75 0,-8-3-200 16,-5-22-588-16</inkml:trace>
  <inkml:trace contextRef="#ctx0" brushRef="#br0" timeOffset="697008.2669">27083 10489 707 0,'0'0'62'16,"0"0"143"-16,0 0-67 15,0 0-21-15,0 0-14 16,0 0-29-16,0 0-19 16,-21-83-13-16,21 83-2 15,0-3-4-15,-2 3-8 0,2 0-6 16,0 0-8-16,0 0-8 16,0 12-6-16,0 24 3 15,6 21-2-15,11 22 15 16,7 17-9-16,3 1 5 15,5 0 15-15,1-13-15 16,0-10-5-16,-2-12 3 16,-4-5-3-16,-6-17-3 15,-4-9 1-15,-7-14-2 16,-4-11 0-16,-5-3 3 16,2-3-3-16,-3 0 9 15,0 0 5-15,2-21 7 0,-1-19-8 16,2-8-16-16,-1-11 1 15,3-6 1-15,-1-2-1 16,6-4-1-16,3-3 1 16,4-4 0-16,2 2 0 15,2 7 2-15,2 11 1 16,-3 14-2-16,-4 12-1 16,0 5-1-16,-3 8-1 15,-7 9-4-15,-6 1-41 16,-3 9-58-16,-39 0-172 15</inkml:trace>
  <inkml:trace contextRef="#ctx0" brushRef="#br0" timeOffset="708603.8677">27120 10648 532 0,'0'0'30'0,"0"0"12"15,0 0 81-15,0 0-42 16,0 0-16-16,0 0 0 16,0 0-20-16,-46-36 7 15,46 33 15-15,0 2-13 0,0-3-13 16,0 0 2-16,0-2-13 15,9-3-11-15,21-6-6 16,16 0-2-16,12-2-4 16,8-1 1-16,5 6 5 15,2 3-3-15,-4 4-6 16,-12 5 0-16,-11 0-4 16,-18 0 0-16,-11 0 0 15,-11 0-1-15,-6 5-13 16,-2 14-43-16,-22 11-67 0,-12-1-88 15,-11 2-219 1</inkml:trace>
  <inkml:trace contextRef="#ctx0" brushRef="#br0" timeOffset="708838.2398">27115 10803 853 0,'0'0'59'16,"0"0"21"-16,0 0 8 15,0 0-49-15,123-42-22 16,-67 35 2-16,0 7-4 16,-4 0 26-16,-6 0-6 15,-7 0-10-15,-8 0-4 16,-4 0-10-16,-3 0-5 16,0 0-4-16,3 0 2 0,3 0-3 15,-2-4-1-15,-3-1-20 16,-13 5-90-16,-12 0-126 15,-23 9-293-15</inkml:trace>
  <inkml:trace contextRef="#ctx0" brushRef="#br0" timeOffset="709057.0203">27140 11032 811 0,'0'0'77'0,"0"0"-27"16,0 0 28-16,0 0-33 15,80 0 14-15,-25 0-14 0,5 0-22 16,2-11 21-16,0 0-6 16,-3 1-16-16,-4-3-12 15,-4 3-8-15,-7-2-2 16,-4 2 0-16,-9 1-31 16,-8-2-65-16,-7 11-30 15,-14 0-66-15,-2 0-40 16,-24 4-135-16</inkml:trace>
  <inkml:trace contextRef="#ctx0" brushRef="#br0" timeOffset="709346.9473">27362 11145 631 0,'0'0'136'16,"0"0"-38"-16,0 0 28 15,0 0-62-15,0 0-48 16,0 0 36-16,-14 36 17 15,40-32-13-15,5-4-12 16,6 0 3-16,11 0 4 16,1-4-24-16,8-10-7 15,-2 6-8-15,-1-6 3 16,-5 9-4-16,-10-7-1 16,-6 6-1-16,-12 3-3 15,-8-1-3-15,-9 4-3 16,-2 0 2-16,-2 0-2 15,0 0-1-15,0 0-9 0,-25 0-33 16,-16 0-155-16,-18-5-187 16</inkml:trace>
  <inkml:trace contextRef="#ctx0" brushRef="#br0" timeOffset="709659.4563">27241 11114 514 0,'0'0'34'16,"0"0"130"-16,0 0-57 15,0 0-44-15,31 94 23 16,-3-94-7-16,11 0 9 15,12-27-7-15,10 0-37 16,8-2-19-16,-1 7-10 16,-2 4-1-16,-9 6-5 15,-10 5 2-15,-17 4-4 16,-13 3-7-16,-13 0-1 16,-4 0-43-16,0 0-86 15,0 3-7-15,0-3-140 16</inkml:trace>
  <inkml:trace contextRef="#ctx0" brushRef="#br0" timeOffset="710518.8233">28391 10596 656 0,'0'0'52'0,"0"0"41"16,0 0 93-16,0 0-51 15,0 0-10-15,0 0-18 16,9-80-31-16,-9 75-27 15,0 5-9-15,0 0-15 16,0 0-14-16,0 0-8 16,3 14-3-16,5 28-8 15,4 25 8-15,3 14 2 0,2 1 5 16,3-2 4-16,2-9-4 16,1-9-5-16,-3-11 1 15,-3-16-2-15,-4-12 1 16,-5-10-2-16,-2-7 4 15,1-6 6-15,5-6 10 16,5-20 6-16,5-14-12 16,2-8-11-16,-3-13 1 15,1-6-3-15,-1-7-1 16,-3 0 3-16,0 2-2 16,-1 11 0-16,-4 12 0 15,-3 9-1-15,-1 9 1 16,-3 1-1-16,3 12-3 0,-5 5-11 15,0 7-18 1,-4 6-40-16,0 0-108 0,0 10-438 16</inkml:trace>
  <inkml:trace contextRef="#ctx0" brushRef="#br0" timeOffset="710940.7884">29218 11132 658 0,'0'0'347'0,"0"0"-333"16,0 0 61-16,0 0-75 15,0 0-46-15,0 0-303 16</inkml:trace>
  <inkml:trace contextRef="#ctx0" brushRef="#br0" timeOffset="711386.5469">29744 10291 1038 0,'0'0'36'16,"0"0"100"-16,0 0 16 16,0 0-94-16,0 0-26 15,0 0-19-15,-10-14-12 16,10 62 4-16,0 18 22 16,3 14 4-16,4 4-10 15,1-4-1-15,1-3-8 16,0-18-9-16,-3-10-1 15,0-10-1-15,-3-8-1 16,0-12-3-16,-3-8-27 16,3-6-22-16,-3-5-39 0,0-4-124 15,-5-22-158-15</inkml:trace>
  <inkml:trace contextRef="#ctx0" brushRef="#br0" timeOffset="711636.5267">29743 10326 906 0,'0'0'35'16,"0"0"141"-16,0 0-97 16,0 0-37-16,92-53 7 0,-50 45-4 15,1-2-3-15,2 1-17 16,-4 2-18-16,-3 7-5 15,-7 0-2-15,-9 0-38 16,-9 9-99-16,-13 12-127 16,0-3-251-16</inkml:trace>
  <inkml:trace contextRef="#ctx0" brushRef="#br0" timeOffset="712027.1786">29772 10616 837 0,'0'0'16'16,"0"0"95"-16,0 0-41 15,110-4-16-15,-52-4-28 0,2-2 2 16,-5-3 0-16,-2-1-7 16,-9 2-15-16,-7-5-1 15,-12 4-3-15,-5-1 1 16,-7 6-3-16,-7-2 2 15,0 6 1-15,-6 0 4 16,0 4-1-16,0 0 14 16,0 0-9-16,0 9-10 15,1 22 2-15,1 8 17 16,2 9 13-16,1 1 13 16,0-1-16-16,1-7-11 15,0-8-8-15,-1-6-5 0,0-5-2 16,-2-8-3-16,-1-5-1 15,-2-5-14-15,0-4-88 16,0-4-115-16,-5-27-269 16</inkml:trace>
  <inkml:trace contextRef="#ctx0" brushRef="#br0" timeOffset="712285.8332">30380 10160 1016 0,'0'0'66'15,"0"0"131"-15,0 0-111 16,0 0-62 0,0 0-24-16,0 0 0 15,34-6-120-15,-64 21-348 16</inkml:trace>
  <inkml:trace contextRef="#ctx0" brushRef="#br0" timeOffset="712832.7174">30580 10679 753 0,'0'0'325'15,"0"0"-234"-15,0 0 92 16,0 0-131-16,0 0-42 16,0 0-1-16,97 8 8 15,-69 55 6-15,-2 3 0 16,-7-2-7-16,-9-5-5 15,-5-11-6-15,-5-13 0 16,0-13-5-16,0-9 3 16,0-9-1-16,0-4 2 15,-5-4 3-15,-2-27 4 16,0-12-7-16,4-12-3 16,3-6-2-16,0-5 1 15,14 3-1-15,3 8 0 0,5 14 0 16,0 21-1-16,-2 14-2 15,1 6 2-15,2 10 0 16,-4 24-2-16,2 6 2 16,1 2 2-16,-5-1-1 15,-2 4-1-15,-4-4 2 16,-2-1-59-16,-2-10-87 16,-4-8-192-16,-1-14-248 15</inkml:trace>
  <inkml:trace contextRef="#ctx0" brushRef="#br0" timeOffset="713285.8495">31346 10564 875 0,'0'0'30'0,"0"0"122"15,0 0-73-15,-80-70-46 16,48 70-21-16,-4 14 1 16,1 16 15-16,3 9 16 15,11 4-12-15,10-2-5 16,11-1-6-16,0-2-1 0,14-13-3 16,14-9-9-1,5-9 1-15,3-7-3 0,1 0-2 16,-6-22-4-16,-3-11-3 15,-6-12-4-15,-5-7 0 16,-6-6 0-16,-8-8-4 16,-3-9 8-16,0-4 3 15,0-5 6-15,0 10 11 16,0 16 14-16,0 14 1 16,0 26-9-16,0 6-3 15,0 12-5-15,0 17-15 16,0 37-8-16,0 28 8 15,3 12 9-15,5 10 5 16,3-2-3-16,3-6-2 0,2-3-5 16,-2-15-4-16,-4-11 0 15,-6-22-8-15,-4-9-31 16,0-10-78-16,0-22-301 16</inkml:trace>
  <inkml:trace contextRef="#ctx0" brushRef="#br0" timeOffset="714004.9163">32154 10387 873 0,'0'0'55'0,"0"0"129"16,0 0-6-16,0 0-107 16,0 0-52-16,0 0-5 15,-11 45 15-15,11 8 17 16,3 7-20-16,0 4-2 0,0-3-1 15,-1-9-18 1,-2-9-1-16,0-14-1 0,0-13-3 16,0-6-2-16,1-10-42 15,1 0-34-15,-2-17-102 16,0-25-314-16</inkml:trace>
  <inkml:trace contextRef="#ctx0" brushRef="#br0" timeOffset="714348.6408">31994 10380 787 0,'0'0'68'16,"0"0"145"-16,0 0-70 0,0 0-88 15,0 0-11-15,0 0 3 16,-3-44-6-16,10 34-2 15,3 6-13-15,10-4-11 16,4-2 0-16,12 2-7 16,5-1-5-16,9-1-2 15,5 6-2-15,-2 0 1 16,-4 0-1-16,-9 4 1 16,-11 0-7-16,-12 0-34 15,-11 8-44-15,-6 6-152 16,-13 8-88-16</inkml:trace>
  <inkml:trace contextRef="#ctx0" brushRef="#br0" timeOffset="714614.2764">31960 10828 581 0,'0'0'54'16,"0"0"150"-16,0 0-75 16,0 0-55-16,0 0 1 15,0 0 8-15,36 0-10 16,-10 0-5-16,6 0-25 0,8 0-10 16,8 0-1-1,1 0-9-15,6-8-10 0,0-6-6 16,-2 5-3-16,-14 2-1 15,-17 4-3-15,-9 3 0 16,-13 0-13-16,0 3-47 16,-10 17-120-16,-15 2-133 15</inkml:trace>
  <inkml:trace contextRef="#ctx0" brushRef="#br0" timeOffset="715051.8054">32398 11000 888 0,'0'0'108'0,"0"0"121"15,0 0-97-15,0 0-93 16,0 0-15-16,111-79 1 16,-80 79-7-16,-5 0-1 15,-3 27-12-15,-12 8-3 16,-11 4-1-16,0 9 2 16,-15 1 1-16,-17 3-1 0,-6-3-2 15,3-9 3-15,9-7-3 16,10-17 0-16,8-6 1 15,6-7 1-15,2 1-3 16,0 0 2-16,0-2-2 16,4 1 1-16,16-3 2 15,3 4 0-15,9-4-1 16,4 0 1-16,8 0-3 16,-4-20-3-16,2-6-40 15,-10-11-70-15,-13-8-232 16</inkml:trace>
  <inkml:trace contextRef="#ctx0" brushRef="#br0" timeOffset="715317.4304">32902 9825 1034 0,'0'0'87'0,"0"0"18"15,0 0 20-15,0 0-76 16,0 0-41-16,8 101 20 0,-8-18-8 16,0 5-16-1,-16 9-4-15,-14-18-150 0,-10-17-376 16</inkml:trace>
  <inkml:trace contextRef="#ctx0" brushRef="#br0" timeOffset="717677.1448">24945 13391 843 0,'0'0'20'0,"0"0"69"16,0 0 71-16,0 0-28 15,0 0-66-15,-24-98-7 16,24 95-33-16,0 3-11 15,0 19-11-15,2 28-3 0,6 19 32 16,-5 13-3-16,0 13-7 16,-1 2-1-16,-2-1-9 15,0-11-7 1,0-15-2-16,4-19-4 0,-4-9 0 16,3-6-3-16,-3-7-51 15,0-4-100-15,-3-14-130 16,-19-8-229-16</inkml:trace>
  <inkml:trace contextRef="#ctx0" brushRef="#br0" timeOffset="717989.6994">24761 14069 789 0,'0'0'45'0,"0"0"88"15,0 0-1-15,0 0-56 16,0 0-38-16,0 0-22 16,-1-8 22-16,25 38 16 15,5 10-10-15,6 5-8 16,4-5-8-16,-3-2-5 16,4-16-9-16,-8-3-10 15,-3-15 0-15,-5-4 0 16,-3-8 4-16,-5-24 0 0,-3-7-2 15,-9-10-5 1,0-3-1-16,-4-6-24 0,0 10-35 16,0 4-111-16,-14 9-94 15,-4 8-248-15</inkml:trace>
  <inkml:trace contextRef="#ctx0" brushRef="#br0" timeOffset="718645.904">25094 13145 587 0,'0'0'13'0,"0"0"86"16,0 0 19-16,0 0-39 15,0 0-12-15,-90-87-17 16,70 77 1-16,-1 2 6 16,-9 8-21-16,0 0-8 15,-7 0 1-15,1 12 1 16,-3 19-4-16,0 14 2 15,1 16-4-15,6 14-2 16,7 10 3-16,2 8-4 0,7 1 4 16,9 5-1-16,7 2-11 15,0-5-12-15,17 2 25 16,6-2-5-16,4-8-11 16,3-9-1-16,3-3-5 15,-1-16-1-15,1-8-3 16,4-12-5-16,1-13 5 15,4-13 2-15,6-10 0 16,5-4 5-16,-1-18-1 16,0-13-1-16,-5-9 0 15,-6 1-5-15,-4-9 6 16,-7-6-4-16,-3-6-1 0,-3-6 2 16,-4-6-3-16,-3-10 4 15,-4-12 0-15,-7-6-3 16,-5 7 1-16,-1 11 0 15,0 9-2-15,-12 11 7 16,-9 1-7-16,-4 5 2 16,-11 2-2-16,-10 11-2 15,-13 11-6-15,-14 15-43 16,-12 17-54-16,-9 8-267 16,-4 20-462-16</inkml:trace>
  <inkml:trace contextRef="#ctx0" brushRef="#br0" timeOffset="719317.84">23738 13621 72 0,'0'0'545'0,"0"0"-431"15,0 0 55-15,0 0-49 16,0 0-22-16,0 0-16 15,-25-89-20-15,25 77-29 0,6 2-12 16,8 1 5-16,4 1-11 16,8 2-3-16,2 6-2 15,0 0 1-15,-2 0-11 16,-11 16-3-16,-1 13-4 16,-11 8 1-16,-3 10 0 15,-4 11 6-15,-23 4 2 16,-6 5 6-16,-4-11 0 15,4-8-3-15,6-13-3 16,8-13 0-16,7-5 1 16,5-8-3-16,7-2-1 15,0 0-6-15,0-2-2 16,11-1 3-16,14-4 6 0,12 0 19 16,4-4-6-1,8-15-9-15,1-3-4 0,-2-4-3 16,-5 4-109-16,-7-5-129 15,-14 0-232-15</inkml:trace>
  <inkml:trace contextRef="#ctx0" brushRef="#br0" timeOffset="719740.0024">24059 13542 785 0,'0'0'114'0,"0"0"-29"16,0 0 31-16,0 0-97 0,0 0 10 15,0 0 14 1,46 51-3-16,-32 4-2 0,-1 11-17 16,-7 3 19-16,-1-3-8 15,-4-11-24-15,-1-13-3 16,0-11-5-16,0-11 3 16,0-10-3-16,-3-10 9 15,1 0 3-15,-2-17 7 16,-8-17-17-16,3-19-1 15,-2-14 0-15,1-11-1 16,6-6 3-16,1 5-3 16,3 12-3-16,0 14 3 15,3 20 1-15,4 13 1 16,5 12 4-16,0 8-4 16,6 0-2-16,1 21 3 0,5 11 1 15,0 7 3-15,0 9 1 16,-6 1-3-16,-5 0-5 15,-2 3-2-15,-7 2 0 16,-2-9 1-16,-2-6-32 16,0-6-61-16,-6-11-98 15,-15-8-41-15,-4-14-255 16</inkml:trace>
  <inkml:trace contextRef="#ctx0" brushRef="#br0" timeOffset="719958.663">24093 13800 804 0,'0'0'103'0,"0"0"12"16,0 0-33-16,0 0-56 15,0 0 6-15,88-103-5 16,-55 87-27-16,1 8-2 16,-1-10-176-16,-6-12-295 15</inkml:trace>
  <inkml:trace contextRef="#ctx0" brushRef="#br0" timeOffset="720771.1786">24778 12581 793 0,'0'0'62'16,"0"0"133"-16,0 0-70 0,0 0-34 15,0 0-16-15,0 0-11 16,0 0-52-16,8-26-12 16,-3 87 0-16,6 27 21 15,2 5 10-15,1 4-7 16,3-10-19-16,0-10-3 15,-1-16-2-15,-2-14-22 16,0-20-96-16,-14-23-201 16,0-8-436-16</inkml:trace>
  <inkml:trace contextRef="#ctx0" brushRef="#br0" timeOffset="722443.6512">24829 12483 282 0,'0'0'231'0,"0"0"-133"16,0 0 32-16,0 0-57 15,0 0-16-15,0 0-15 16,-8-12 7-16,8 12 10 16,0 0-10-16,0-1-15 15,0-3-7-15,0 4 0 16,0 0-5-16,0 0-5 0,0 0 1 16,0 0 4-16,0 0 4 15,0 0-1-15,0-3-7 16,0 3-3-16,0 0-7 15,0 0-7-15,0 0 0 16,0 0 2-16,0 0-1 16,0 0 0-16,0 0-2 15,0 0 0-15,0 0 4 16,0 0 2-16,0 0 6 16,0 0 2-16,0 0 4 15,0 0-9-15,0 0-3 16,0 0-5-16,0 0 2 15,0 0 3-15,0 0-3 0,0 0 1 16,0 0 1-16,0 0-2 16,0 0-3-16,0 0 4 15,0 0-3-15,0 0 0 16,0 0 0-16,0 0 0 16,0 0 0-16,0 0-1 15,0 0 1-15,0 0-1 16,0 0 0-16,0 0 0 15,0 0-1-15,0 0 2 16,0 0-1-16,0 0 3 16,0 0 0-16,0 0 1 15,0 0 6-15,0 0-3 0,0 0-5 16,0 0-2-16,0 0 0 16,0 0 0-16,0 0 0 15,0 0 1-15,0 0 1 16,0 0-2-16,0 0 1 15,0 0 0-15,0 0 0 16,0 0-1-16,0 0-1 16,0 0 0-16,0 0 1 15,0 0 0-15,0 0 0 16,0 0 1-16,0 0-1 16,0 0 0-16,0 0 0 15,0 0-1-15,6 0-4 16,2 0 5-16,8 3 1 0,5 2 1 15,7-5-2 1,12 0 4-16,8-1 2 0,9-17-1 16,9-2-1-16,6-2-4 15,5-1 3-15,3 2-2 16,4-1-1-16,-4 4 0 16,4 1-1-16,-2 3 4 15,0 6-5-15,-3 2 2 16,-2 2-2-16,-2 4 0 15,-3 0 0-15,-5 0-1 16,-9 0 3-16,-13 0-1 16,-18 4-1-16,-9-4 0 15,-12 0 0-15,-4 0 1 16,-2 0 1-16,0 0 0 0,0 0 2 16,0 0 1-16,0 0-2 15,0 0-1-15,0 0-2 16,0 0 1-16,0 0 1 15,0-4 6-15,0 4-5 16,0-1 1-16,0 1 1 16,0 0-2-16,0 0-1 15,0 0-2-15,0 0-6 16,2 28-3-16,5 20 5 16,4 19 6-16,1 3 1 15,3-4 0-15,0-9 0 16,3-5 1-16,1-12-1 15,-1-13 4-15,-3-9-4 0,-2-6 2 16,-7-6 0-16,0-6 0 16,3 0 7-16,0-6-3 15,-1-20-2-15,5-4-3 16,-2-10-1-16,-1-5-1 16,3-1 0-16,-2 0 0 15,1 1 0-15,0 2 1 16,0 9 0-16,1 2-1 15,-1 6 0-15,-1 10-2 16,-3 5 1-16,-3 11 1 16,1 0-5-16,2 11 0 15,8 23-2-15,0 14 7 0,4 9 0 16,0 4 3 0,1-3 0-16,3 0 0 0,4-15 2 15,-5-6-1-15,5-11 7 16,-5-13-10-16,-3-5 7 15,1-8-5-15,-1 0 1 16,-1-10 4-16,-5-13-5 16,-1-3-2-16,-7-7-1 15,-2-2-2-15,-4-6-3 16,0 1 2-16,0 7 1 16,0 6 2-16,0 9 1 15,0 4-1-15,0 9-2 16,4-2-4-16,22-4 0 0,14-1 5 15,14-2 0 1,9 2 1-16,8-2 0 0,4-3 1 16,6 4 4-16,-4 4 0 15,-2-4 1-15,-10 5 0 16,-9 0 0-16,-16 2 0 16,-16 5-4-16,-12-3-2 15,-12 4-3-15,0 0-20 16,-23 5-40-16,-21 20-102 15,-18 4-228-15</inkml:trace>
  <inkml:trace contextRef="#ctx0" brushRef="#br0" timeOffset="723146.8728">26657 13114 644 0,'0'0'153'15,"0"0"-23"-15,0 0 56 0,0 0-100 16,0 0-26-16,14-105-1 16,-7 100 8-16,-5 5-26 15,-2 0-4-15,0 0-35 16,0 31 6-16,-8 8-8 16,-4 9 21-16,-2 5-4 15,2-8-8-15,3-6-3 16,2-17-3-16,6-10-2 15,1-5 4-15,0-3-5 16,0-4 0-16,0 0-1 16,8 0 2-16,8 0 4 15,9 0 2-15,7 0-6 0,4 0 3 16,1-7-4 0,9 0-1-16,-4-2 1 0,1-1 0 15,-4-2-2-15,-2-2-1 16,-11-3-11-16,-10 8-6 15,-6-3-10-15,-10 2-25 16,0 2-81-16,-16 0-90 16,-11-2-8-16,0 6 44 15,0-4 134-15,5-6 56 16,1 1 56-16,6 0 78 16,2 0 4-16,6 0-21 15,2 3 14-15,5 7-15 16,0 3-13-16,0 0-53 0,0 0-19 15,0 13-12-15,5 16 11 16,7 15 9-16,2 5-6 16,0 0-15-16,1-4-7 15,-5-2-8-15,-4-8-3 16,-2 0-9-16,-4-8-60 16,0-11-93-16,-6-16-349 15</inkml:trace>
  <inkml:trace contextRef="#ctx0" brushRef="#br0" timeOffset="725944.2402">27692 12365 264 0,'0'0'48'15,"0"0"25"-15,0 0-31 16,0 0-4-16,0 0 11 16,0 0 6-16,-11-13 0 15,9 12 37-15,0-2-5 16,-2-5-4-16,1 6-32 16,-1-1-28-16,1 0-5 15,-1 3-7-15,1 0-7 16,-2 0-1-16,2-4 2 15,-1 2 2-15,1 2 9 16,-2-1 5-16,4-3-6 16,-2 4 1-16,3 0 3 0,-2 0-3 15,2 0-2 1,0 0-8-16,0 0-6 0,15 0 0 16,18 0 3-16,20 0 19 15,19-3 4-15,13-3-11 16,11-2-3-16,7 4-1 15,9-1-9-15,-2 1-2 16,0 4-2-16,-5 0 1 16,-11 0 1-16,-3 0-6 15,-12 12 6-15,-6-11 2 16,-7 4 0-16,-8-5 1 16,-7 0-2-16,-5 0 4 15,-6-5-5-15,-9 0 1 16,-9-3 0-16,-8 8 3 15,-9-1-2-15,-2 1 11 0,-3 0 5 16,0 0 0-16,0 0-7 16,0 0-7-16,0 0 3 15,0 0 2-15,0 0 9 16,0 0 0-16,0 0-12 16,0 0 1-16,0 0 12 15,0 0 5-15,0 0 0 16,0 0-5-16,0 0-17 15,0 0-1-15,0 9-1 16,-3 18 0-16,0 13 0 16,0 16 0-16,2 19 6 15,-3 13 2-15,4 14 6 0,0 12-5 16,0 6 28-16,0-11-23 16,5-7-10-16,2-15-3 15,1-16 2-15,-1-13 4 16,-2-15-2-16,-2-8-1 15,-3-12-2-15,0-11-1 16,0-2 3-16,0-6-4 16,0-4 3-16,0 0 1 15,0 0-3-15,0 0 2 16,0 0-1-16,0 0-2 16,-8 0 0-16,-5-4 0 15,3-2 0-15,-11-1 1 16,-9 7-1-16,-12 0-14 0,-10 0-16 15,-3 9 14-15,3 11 5 16,7 3 5-16,6 3 3 16,9 2 3-16,8-5 0 15,10-3-1-15,4 1-3 16,8 3 1-16,0-2-5 16,9 1 5-16,15 1 2 15,7-1 0-15,11-5 1 16,10-10 6-16,14-3-4 15,7 3 29-15,6-2-24 16,2 2-3-16,-2 10-4 16,-6-1 1-16,-16 3-1 0,-20-5 0 15,-21-1-7-15,-16-2-9 16,-24 6 10-16,-18 1 6 16,-11 6 2-16,-2-6-2 15,1 4 0-15,2-4 0 16,0 3-4-16,1 5 1 15,5-1 2-15,5 2 1 16,4-2 0-16,9-3 0 16,10-1 0-16,5-6 3 15,6 7-3-15,6-2-1 16,1 2 1-16,0-1 4 16,8 4-1-16,11 1 3 15,8-1-2-15,10-3 4 0,10-3 4 16,11-1-4-1,3 3 17-15,-2-5-17 0,-10 5-7 16,-11 3 0-16,-13-2-2 16,-14 7-1-16,-7 6-2 15,-4 13 4-15,0 7 0 16,-13 15 2-16,-3 1 3 16,3 5-1-16,-1 8 8 15,5 4-2-15,4 12 20 16,5-1-17-16,0-6 10 15,3-8 2-15,12-18-17 16,-3-3 14-16,-2-17-4 0,-3-7-9 16,0-16-1-1,-6-5-2-15,1-13-2 0,-1-6-1 16,-1 3 3-16,2-4-3 16,-2 0 1-16,0 0-4 15,0-8-22-15,0-24-65 16,0-17-58-16,0-19-177 15,0-35-554-15</inkml:trace>
  <inkml:trace contextRef="#ctx0" brushRef="#br0" timeOffset="726538.0789">30216 13889 678 0,'0'0'48'0,"0"0"173"16,0 0-97-16,0 0-28 0,0 0-24 15,0 0-4 1,0-74-16-16,-6 74-18 0,-9 0-10 16,-8 7-10-16,-5 20 4 15,2 13 6-15,0 9-5 16,5 10 1-16,8 9-4 15,4 12 2-15,5-1-3 16,4 4 4-16,0-3-6 16,0-6-1-16,2-13-4 15,6-6-4-15,-1-16-4 16,1-3 3-16,0-14-3 16,2-10 0-16,0-1 1 15,4-8 6-15,-1-3 1 0,4 0 2 16,-1 0 0-1,2-10-6-15,1-6-1 0,-6-3 2 16,-1-2-3-16,-4-6 1 16,-7 5-1-16,-1 1-2 15,-9 5-3-15,-20 6 0 16,-13 10-6-16,-12 0-28 16,-4 17-52-16,8-4-110 15,8-13-582-15</inkml:trace>
  <inkml:trace contextRef="#ctx0" brushRef="#br0" timeOffset="729191.3919">25020 14571 161 0,'0'0'78'15,"0"0"-19"-15,0 0-46 16,0 0 22-16,0 0 43 15,0 0-3-15,0-7-8 16,0 7 6-16,0 0 5 16,0-2-14-16,0 2-8 0,0 0-7 15,0-3-22-15,0 3 2 16,0 0-2-16,0-4 7 16,0 4 9-16,0 0 11 15,0 0-4-15,0-3-11 16,0 3-11-16,0 0 5 15,0 0-1-15,0-4-13 16,0 4-6-16,0 0-4 16,0 0 1-16,0 0-4 15,0 0-1-15,0 0 10 16,0 0 0-16,0 0 2 16,0 0-3-16,0 0-4 0,0 0-1 15,0 0 0-15,0 0-9 16,0 0-3-16,0 0-2 15,0 0-4 1,0 16-4-16,0 5 13 16,0 14 1-16,5 14 4 15,1 8 3-15,2 8-5 16,-1 6 3-16,2 5-2 0,0 2-3 16,1-3 1-16,-2-4 0 15,4-4 2-15,-1-6-3 16,0 1 1-16,-3-9 4 15,-1-4-4-15,0 2-1 16,-2-10 2-16,4 3-2 16,-6-9 0-16,2-1-1 15,-1-2 1-15,-2-2-1 16,1-7 0-16,0-2 1 16,-2-2-1-16,1-6 0 15,-2 0 2-15,1-4-2 16,-1 4-2-16,0-5 1 0,0 0 1 15,0-1 0-15,3 0 0 16,-2-1-1-16,2 1-1 16,-1-3-1-16,2 2 3 15,1 2 1-15,4-4 2 16,4 0-1-16,4 2 1 16,10-6 1-16,6 0-2 15,11 0 1-15,10 0-1 16,10 0 1-16,6 0-2 15,6-6 0-15,-3 2 2 16,-4-4-3-16,-8 0 0 16,-3 2 0-16,-1-1-1 15,3 1-2-15,4-4 3 0,7 3 0 16,1-2 0 0,0-1 0-16,-7 3 2 0,-4 2-1 15,-5-2-1-15,-3 0 4 16,0 0-4-16,-4 5 3 15,-4-2-3-15,2 4 0 16,0 0 0-16,2 0 0 16,0 0 3-16,0 0-3 15,3 0 3-15,-1 0-2 16,0 0-1-16,-3-13 3 16,0 1-2-16,-7 2 0 15,5 2-1-15,-4 2 0 16,3-2 1-16,-2 3-1 15,1 1 0-15,2 0 1 0,-3 0 0 16,2-2 1-16,-6 2 2 16,-1 0 1-16,1 0 1 15,0-6 1-15,0 6-4 16,-1 0 1-16,3 1-4 16,-2 3 4-16,0 0-4 15,-5 0 3-15,-4 0-3 16,-2-2 4-16,-6-1-3 15,2-1 1-15,3-6 5 16,-1 3-3-16,0 1 1 16,1 2-3-16,2-2 1 15,0 6-3-15,4 0 1 0,-1 0-1 16,-4 0 1-16,3 0 1 16,-9 0-1-16,3 0 0 15,0 0 7-15,-3 0-4 16,0-3 0-16,-1-2 0 15,-1 1-2-15,-1 0 3 16,-2 1-3-16,-2-3 1 16,1 2 7-16,-1-2-4 15,0 2 0-15,1-4-2 16,-2 7-2-16,1-3-2 16,-3 0 0-16,1 0 0 15,-4 4 2-15,4-1-2 16,-4-2 0-16,-1 3 0 0,2 0 0 15,3 0-1-15,1 0 0 16,2 0 1-16,-1 0 0 16,-1 0 0-16,-2 0 1 15,-3 0 2-15,-2-6-2 16,2 6 0-16,-3-3 1 16,2 2-1-16,1 1-1 15,0 0 0-15,-5-4 0 16,2 4 0-16,-2 0 0 15,-1 0 1-15,-1-4-1 16,0 4 0-16,0 0 0 16,1 0 0-16,2 0 2 15,1-4-2-15,4 3 1 0,-1-4-1 16,-2 5 0-16,1-4 0 16,-5 4 0-16,-3 0 0 15,0 0-9-15,-3 0-76 16,-21 0-9-16,-6 4-199 15,-2-4-431-15</inkml:trace>
  <inkml:trace contextRef="#ctx0" brushRef="#br0" timeOffset="730707.0196">24794 13058 391 0,'0'0'9'0,"0"0"31"16,0 0 3-16,0 0-25 15,0 0 8-15,0 0 1 16,12-18-6-16,-12 18 4 16,0 0-19-16,0 0-6 15,0 0 10-15,0 0 1 16,0 0-4-16,0 0 9 15,0 0 21-15,0 0 2 16,0 0-12-16,0 0-27 16,0 0-9-16,0 0-49 0,0 0 25 15,0 0 30-15,0 0 3 16,0 0 0-16,0 0 9 16,0 0 4-16,0 0 14 15,0 0-7-15,0 0-20 16,0 0-15-16,0 0-18 15,4 0-58-15,-4-2-40 16,0-10-274-16</inkml:trace>
  <inkml:trace contextRef="#ctx0" brushRef="#br0" timeOffset="734207.0702">24952 13013 277 0,'0'0'43'0,"0"0"37"16,0 0-40-16,0 0-11 15,0 0 3-15,0 0 6 16,11-4 2-16,-10 4 17 15,-1 0 3-15,0 0-10 16,0 0 13-16,0 0 3 16,0 0-29-16,0 0-20 15,-1 0 3-15,-4 0-13 16,4 0-5-16,1 0-1 16,0 0-2-16,0 0 2 15,0 0 2-15,0 0-2 0,0 0 10 16,0 0 5-16,0 0 4 15,0 0 0-15,0 0 1 16,0 0-3-16,19 0-15 16,16 0 23-16,15 0 5 15,14 0-16-15,8 0-8 16,5-9-4-16,-5 0-1 16,-6-1 2-16,-14 6 1 15,-16 4-4-15,-17 0-1 16,-12 0-3-16,-7 0-13 15,0 14 16-15,-10 4 6 16,-5-6-3-16,3-3-3 16,1 1 4-16,7-6-3 15,0 0 1-15,2-4 1 0,2 0 0 16,0 0-2-16,0 0 0 16,0 0 0-16,0 0 1 15,0 0 1-15,0 0-2 16,0 4 2-16,0 9 0 15,0 9-3-15,0 17 25 16,10 10 11-16,4 8-14 16,0 1 0-16,2 1-8 15,0-7 4-15,2-8-9 16,-4-10 1-16,1-12-1 16,-6-13-5-16,-2 1-1 15,-3-10 0-15,-4 0 2 16,1 0 3-16,3-4 9 0,1-19-4 15,1-12-9-15,-3-9-4 16,0-10-1-16,-3-6-6 16,0 2 5-16,0 9 2 15,2 1 0-15,5 13 0 16,0 2 0-16,0 8-1 16,0 3 0-16,-1 13-1 15,-3 2 2-15,-2 7-3 16,5 0-4-16,1 4-1 15,2 18 5-15,6 12 3 16,2 6 7-16,-1 1-3 16,4-3 0-16,0 3 0 15,-2-4 4-15,-3-8-2 0,-4 1 0 16,-1-8 2-16,-3 1-3 16,-3-7-4-16,-1 2 1 15,0-8-1-15,-3-3-1 16,0-5 3-16,0-2-1 15,0 0 0-15,0 0 3 16,0 0 2-16,0 0-2 16,0-15-5-16,0-11 0 15,0-12-4-15,0-7 2 16,0 5-5-16,0 4 1 16,0 1 6-16,0 9 0 15,0 4 2-15,0 5-1 0,0 8 0 16,0 5-1-16,0 3 1 15,0 1-1-15,0 0-1 16,0 0-6-16,3 5-2 16,10 25 0-16,3 14 9 15,5 18 7-15,1 5 8 16,0-2-4-16,-3 2-7 16,0-11-1-16,-3-7-3 15,-5-5 3-15,-1-19-2 16,-1-1 1-16,-5-15 1 15,0-5-2-15,-1-4 1 16,-3 0 0-16,0 0 2 16,0 0 1-16,0 0 1 0,0-13-1 15,3-4-5-15,-3-2-2 16,0 9 2-16,1 3 0 16,-1 3 0-16,3-1-2 15,3 2-6-15,2-3 2 16,8 1 6-16,9 2-1 15,8-1 0-15,8-1 1 16,8 5 0-16,4 0 0 16,6 0 1-16,1 0 0 15,-1 0-1-15,-4 0 1 16,-8 0 0-16,-7 0-1 16,-6-9 2-16,-7 0-1 0,-6-1 3 15,-2-2-3 1,-7 2-1-16,-4 6-4 0,-8 4-63 15,-10 0-240-15,-27 0-576 16</inkml:trace>
  <inkml:trace contextRef="#ctx0" brushRef="#br0" timeOffset="734722.687">25901 14145 87 0,'0'0'700'16,"0"0"-599"-16,0 0 113 15,0 0-96-15,6-103-67 16,-5 99 1-16,-1 4 3 16,0 0-25-16,-1 0-20 15,-11 27-6-15,-7 13 11 0,1 13-7 16,2 13-1-16,-1 1 2 15,8 0-5-15,3-8 1 16,6-14-3-16,0-10-4 16,0-17 2-16,8-1 0 15,3-13 0-15,6-4 1 16,5 0 4-16,4 0-1 16,5-14-4-16,3-1-4 15,0-3-2-15,2-1 2 16,-2-3 4-16,5 4-3 15,-3 2 0-15,-4-1-1 16,-7 3-30-16,-4 5-36 16,-8 5-65-16,-7 4-125 15,-6 0-210-15</inkml:trace>
  <inkml:trace contextRef="#ctx0" brushRef="#br0" timeOffset="735035.1908">26085 14232 719 0,'0'0'123'0,"0"0"102"16,0 0-75-16,0 0-61 16,0 0-38-16,0 0-33 15,-6-18 1-15,19 59 18 16,5 8 10-16,2 12-20 16,-4 0-11-16,-4 2-16 0,-5 3-1 15,-7-6-6 1,0-6-44-16,0-18-96 0,-5-19-152 15,0-17-547-15</inkml:trace>
  <inkml:trace contextRef="#ctx0" brushRef="#br0" timeOffset="737503.9671">26677 13587 267 0,'0'0'206'15,"0"0"-173"-15,0 0 61 16,0 0-35-16,0 0-30 16,0 0 23-16,8-55-5 0,-3 47 10 15,0-2-10-15,-1 2-16 16,-2 3-8-16,-1 1 14 16,-1 4 7-16,0-4-5 15,0 4-6-15,0 0-12 16,0 0-2-16,0 0-8 15,0 0-6-15,2 0-5 16,1 13 1-16,1 23 10 16,4 15 22-16,-2 17 7 15,0 11-4-15,3 0-6 16,-3-5-2-16,4-11-12 16,-3-10-4-16,-3-10-2 15,2-8-1-15,-3-3 0 0,-2-16-5 16,2-6-2-16,-3-5 3 15,0-1-4-15,3-4 0 16,-3 0 1-16,0 0 3 16,0 0-5-16,0 4 0 15,0 6-13-15,-12 5-12 16,-9 8 8-16,-3 7 2 16,-3-2 9-16,0-1 6 15,3-2 0-15,8-6 2 16,2-2 0-16,7-4-2 15,7 3-5-15,0-6 0 16,3 3-3-16,15 0 8 16,4 0 13-16,7-3-2 0,8-2-6 15,-1 2-2-15,3-7-1 16,-1-2 3-16,-1 3-2 16,-2 1 0-16,-5 4 4 15,-4-4-6-15,-9 3 1 16,-9 2-2-16,-7 2-5 15,-1 5-3-15,-3 10 4 16,-16 3 4-16,-13 5 0 16,1 1-7-16,-4 4-8 15,1-5 12-15,6-9 3 16,9-4-7-16,3-8 7 16,10-10 4-16,2 0 0 15,4-4 1-15,0 0 5 16,0 0-10-16,0 0 4 0,4 5-2 15,8-1 8-15,5 6-4 16,7 1 3-16,3-1-5 16,1-1-1-16,-2-4 0 15,-2 7-2-15,-5 0 0 16,-5 2-1-16,-4 9-5 16,-4 7 0-16,3 5 5 15,-5 10 10-15,0 2-7 16,0 6 0-16,-1 2 0 15,0 5-2-15,-2-1 7 16,-1-11 1-16,0-3 9 16,0-16 2-16,0-3 0 15,0-7-6-15,0-3 0 0,3 7-9 16,-3 3 1-16,2 6-5 16,-1-1 6-16,2 2 0 15,-1-6-1-15,2-5-1 16,-4-4 0-16,2-4 2 15,-1-10-6-15,-1-4 0 16,1 4-1-16,-1-4 5 16,2 0-5-16,-2-4-3 15,0-14-45-15,0-4-84 16,0-7-284-16</inkml:trace>
  <inkml:trace contextRef="#ctx0" brushRef="#br0" timeOffset="738160.2263">27378 14854 528 0,'0'0'69'0,"0"0"134"16,0 0-88-16,0 0-49 0,0 0-5 15,0 0 13 1,12-71 2-16,0 53-6 0,-2 5-17 15,5-1-27-15,0 6 6 16,2 0-13-16,-1 2-7 16,-1 6-3-16,0 0-8 15,0 22-1-15,-5 19-12 16,-5 8 11-16,-5 8 1 16,0 0 3-16,-9-4-2 15,-10-13-1-15,2-10 11 16,4-11-8-16,5-6 1 15,7-10 4-15,1 1-7 16,0-4-1-16,0 6 0 16,4 1 4-16,12 2 8 15,7 1 3-15,8-6-8 0,5-4 0 16,6 0-6-16,-3-4-1 16,0-18-8-16,-6-8-67 15,-7-10-201-15,-8-13-464 16</inkml:trace>
  <inkml:trace contextRef="#ctx0" brushRef="#br0" timeOffset="739675.8726">26865 13542 29 0,'0'0'103'0,"0"0"-24"0,0 0 49 15,0 0-52-15,0 0-16 16,0 0 1-16,-23-6-15 16,20 6 6-16,-3 0 2 15,-1 0-18-15,-2 0-3 16,-3 0-15-16,3 0 8 16,2 6 10-16,-2-6 2 15,4 4-1-15,1-4-2 16,2 4-12-16,2-4-6 15,0 0 9-15,0 0-9 0,0 0 8 16,0 0-2 0,0 0 3-16,0 0 4 0,0 0-8 15,4 0 10-15,7-4-13 16,7 0-4-16,6-2-8 16,7 2 1-16,5 0 5 15,6 0-3-15,4 0-1 16,3-2-7-16,-4 2 5 15,-4-5-2-15,-1-5 9 16,-6 6-1-16,2-6-5 16,-2 3 0-16,2-1-4 15,3 1-2-15,1 2-1 16,1 1 0-16,3-1 0 16,-2 1 1-16,1-2-1 15,-4-2 0-15,0-2 1 0,-2 2 0 16,-1 1 1-16,3-1 1 15,-7-1 3-15,0 4-4 16,-4 2-1-16,-4-3-2 16,0 4 2-16,-5-1 1 15,-1 0-1-15,-1 0-1 16,-1-1 3-16,4 1-4 16,0-4 1-16,6 2-2 15,-1-1 2-15,3 6 2 16,-1-4-3-16,0 2-2 15,-5 2 1-15,1 4 2 16,2 0-2-16,-1 0 1 0,2-4 0 16,-1 4 0-16,0-4 1 15,-2 0-1 1,2-2 1-16,0-2-1 0,-1 3 0 16,-3 2 0-16,0-1 0 15,0-2 0-15,-3 6 2 16,1-4-1-16,-2 4 3 15,2-3-2-15,3 3 2 16,2 0-2-16,-1 0 1 16,2 0-3-16,-1-2 1 15,-1 2-1-15,-4-4 1 16,3 4 1-16,-5 0-2 16,5-4 0-16,-1 4 0 0,-1 0 0 15,-1 0 0 1,-4 0 1-16,-5 0 1 0,1 0-2 15,-2 0 3-15,-1 0 6 16,1 0 6-16,4 0-4 16,4 0-5-16,-2 0-1 15,3-4-1-15,1 4 0 16,-2 0-2-16,-1 0-1 16,-2 0-1-16,-1 0 3 15,-1 0 0-15,2 0-3 16,-4 0 2-16,6 0-1 15,-4 0 1-15,3 0 1 16,-4 0-1-16,3 0-2 16,3 0 8-16,-2 0-5 0,1 0 5 15,-2 0-5-15,-3 0 2 16,-5 0 2-16,-2 0-2 16,-4 0-5-16,0 0-4 15,-11 12-8-15,-13 0-19 16,-10-2-179-16,-5-10-392 15</inkml:trace>
  <inkml:trace contextRef="#ctx0" brushRef="#br0" timeOffset="741019.6372">28457 15725 395 0,'0'0'48'16,"0"0"84"-16,0 0-58 15,0 0-22-15,0 0 9 16,0 0 5-16,0 0-3 15,-3-40-11-15,0 36-4 16,1-3-1-16,0 5-13 16,-2-1 9-16,1 3-5 15,3 0-7-15,0 0 7 16,0 0-17-16,0 0-19 16,0 0 3-16,0 0 2 15,8 0 10-15,5 0 5 0,7-7 5 16,9 0-6-16,3-6-8 15,2 3-4-15,1 2-4 16,0-3 3-16,0 1 0 16,-3 4 0-16,-3-1-1 15,-2 2-2-15,-2 4 5 16,0-3-1-16,3-4 3 16,-2 4-1-16,1-2-1 15,-2 2-4-15,-1 0 0 16,-3 0-3-16,-3 4-3 15,-2 0 1-15,-2 0-1 16,2 0 1-16,-4 0 0 0,2 0 0 16,-1-4 2-16,1 4-1 15,2 0-1-15,-2-1 4 16,0 1 0-16,0-5-4 16,-1 5 1-16,-2 0 0 15,2 0 0-15,-4 0-4 16,0-4 2-16,1 4 0 15,-1 0-1-15,-1 0 1 16,-1 0 0-16,2 0 0 16,-3 0 1-16,-1 0-1 15,-2 0 0-15,1 0 0 16,1 0 0-16,-1 0 0 16,3 0 0-16,-1 0 4 0,0 0-3 15,2 0 0 1,-1-5-1-16,2 2 6 0,-1-1-5 15,1-1 1-15,1 0 1 16,-1 1 0-16,-1-1 0 16,-2 5-3-16,-1-4-2 15,-1 0 1-15,-4 4-8 16,0 0-14-16,0 0-53 16,0 0-80-16,-12 0-152 15</inkml:trace>
  <inkml:trace contextRef="#ctx0" brushRef="#br0" timeOffset="742050.8952">29134 14907 781 0,'0'0'54'0,"0"0"157"0,0 0-81 16,0 0-55 0,24-110-40-16,-4 100 4 0,-1 10-9 15,2 0-8-15,-2 37-6 16,4 12 0-16,0 10 14 16,1 4-9-16,0-14-18 15,2-9 3-15,-3-14-2 16,0-19-4-16,-1-7 7 15,-2-7 4-15,1-26 2 16,3-14 1-16,-4-6-6 16,-3 0-2-16,-2-3-1 15,0 2 1-15,-5 9 2 16,6 6-3-16,-2 9-5 16,-1 7 0-16,-4 15-3 15,-3 8-12-15,-6 28-62 0,0 10-284 16</inkml:trace>
  <inkml:trace contextRef="#ctx0" brushRef="#br0" timeOffset="742582.147">30234 15077 756 0,'0'0'105'0,"0"0"8"0,0 0 47 15,0 0-38-15,0 0-39 16,0 0-29-16,0-47-31 16,0 78-19-16,-9 25 18 15,1 20 10-15,2 12 5 16,1 0-9-16,5-12-24 16,0-11 10-16,0-17-9 15,0-16-4-15,0-9-1 16,4-11-1-16,-3-5-26 15,-1-7-28-15,0 0-34 0,0 0-107 16,-9-25-162 0</inkml:trace>
  <inkml:trace contextRef="#ctx0" brushRef="#br0" timeOffset="742894.6503">29997 15286 737 0,'0'0'27'16,"0"0"136"-16,0 0-80 15,0 0-52-15,0 0 1 16,0 0 13-16,10-57 1 16,0 43-2-16,0 0-1 15,7 2-16-15,4 3-12 0,8 0-2 16,7 4-7-16,6 5 1 15,8-4 3-15,1 4 0 16,-1-3-8-16,-6 2 5 16,-10-5-6-16,-12 6-1 15,-11 0-16-15,-11 0-79 16,0 0-121-16,-11 0-52 16,-10 14-285-16</inkml:trace>
  <inkml:trace contextRef="#ctx0" brushRef="#br0" timeOffset="743269.6548">30064 15717 280 0,'0'0'457'16,"0"0"-388"-16,0 0 122 16,0 0-103-16,0 0-25 15,0 0-11-15,-22-14-5 16,22 11-3-16,0 3-2 16,0 0 2-16,0-1-16 0,0 1-9 15,8-4-11 1,12-4 7-16,10-2-2 0,7 2-1 15,2-2-1-15,5-1 1 16,1 5-4-16,-6-4-3 16,-6 7-1-16,-5-1-4 15,-4 4-1-15,-7 0-11 16,-3 0-29-16,-6 0-145 16,-8 4-220-16,0-1-324 15</inkml:trace>
  <inkml:trace contextRef="#ctx0" brushRef="#br0" timeOffset="743801.0013">30641 15779 779 0,'0'0'134'0,"0"0"-31"16,0 0 77-16,0 0-91 16,0 0-31-16,0 0-7 15,80-94-31-15,-64 90-1 0,-3 4-2 16,0 0-5-16,-2 6-2 15,-5 20-2-15,-1 9-4 16,-5 10 0-16,0 2-2 16,-1 2 0-16,-18 0 1 15,-3-10-1-15,0-3 0 16,-2-11-1-16,6-3 1 16,2-8 2-16,8-5-4 15,5-6 4-15,1-3-2 16,2 1 1-16,0-1-3 15,0 0 0-15,2 4-3 16,15 2 3-16,9-3 13 0,6-3-1 16,6 0-4-16,5 0-5 15,0-14-1-15,-4 2 0 16,-4-2-2-16,-12 6 0 16,-3-2-4-16,-10 6-19 15,-6 1-29-15,-4 2-77 16,0-7-198-16,0-5-541 15</inkml:trace>
  <inkml:trace contextRef="#ctx0" brushRef="#br0" timeOffset="744050.9447">31243 14630 1114 0,'0'0'73'15,"0"0"93"-15,0 0-77 16,0 0-82-16,9 135 13 16,-21-17-3-16,-14 16-13 15,-8-3-4-15,-3-20-175 16,1-40-678-16</inkml:trace>
  <inkml:trace contextRef="#ctx0" brushRef="#br0" timeOffset="850974.6198">25874 15659 274 0,'0'0'28'0,"0"0"54"15,0 0 25-15,0 0-74 0,0 0 28 16,0 0-14-16,0 0 0 16,0 0 0-16,-4-13-26 15,4 13-10-15,-2 0 2 16,2 0 7-16,-3 0 0 15,3 0 14-15,0 0 5 16,0 0-11-16,-1 0-11 16,1 0 0-16,-2 0-2 15,2 0-8-15,0 0 0 16,0 0-4-16,0 6 6 0,10 4 12 16,10 2-4-16,7 5 4 15,7-1 9-15,6-2-16 16,-2 3-9-16,-6-7-3 15,-2 4-2-15,-9-6 2 16,-5 1-2-16,-2 5 0 16,-3 0-1-16,1-2 2 15,-1 1-1-15,-4-4 0 16,0-2 1-16,-4 0-1 16,-3 0-2-16,0 2-1 15,0 9 2-15,-9 0 1 16,-9 7 5-16,-3 7-5 15,-4-3 0-15,3 1 0 16,1-5 4-16,3 1-3 16,4-13-1-16,3 1 0 0,4-1 1 15,1-1 0-15,2-3 5 16,-1 1-2-16,4-1 0 16,-2 2-1-16,0-1 1 15,3-1 1-15,0 0-3 16,0 3 0-16,0-7 1 15,0 5-3-15,0-1 0 16,0-2-8-16,0-1-101 16,-7-6-235-16</inkml:trace>
  <inkml:trace contextRef="#ctx0" brushRef="#br0" timeOffset="852052.6886">27077 15832 350 0,'0'0'40'16,"0"0"49"-16,0 0-62 16,0 0-24-16,0 0 3 15,0 0 14-15,8-18 17 16,-8 14 7-16,0 1 2 16,0-1-6-16,0-2-3 15,0 0-23-15,-5-1-6 16,-4 2 3-16,0 0-2 15,-6 1 1-15,3 4 20 16,-1 0 9-16,1 0-15 16,1 0-10-16,2 0-9 15,3 9 1-15,3 3-4 0,2-3 0 16,1-2 1-16,0 0-2 16,0-2 2-16,10-1-3 15,-1-4-21-15,-6 0-218 16</inkml:trace>
  <inkml:trace contextRef="#ctx0" brushRef="#br0" timeOffset="853751.0769">27050 15346 420 0,'0'0'55'0,"0"0"35"16,0 0 3-16,0 0-58 0,0 0-20 15,0 0 3-15,0 0 8 16,15-69 25-16,-15 69 9 15,0 0-3-15,0 0 5 16,-9 0-36-16,-11 8-24 16,-5 11 0-16,-5 11 1 15,-1 1 1-15,-2 4-4 16,5-9 5-16,7-4-1 16,6 1 1-16,4-7-5 15,4-2 2-15,1-1 1 16,3-3-3-16,2-3 2 15,-1-6-1-15,2 3 0 16,0-4 7-16,0 0 0 0,0 0 4 16,0 0 11-16,0 0-10 15,9 0-2-15,3-12-3 16,-1-2 1-16,-1 1-1 16,3-5-1-16,-1 0-5 15,3-5 4-15,0 4-5 16,0 0 2-16,4 2-3 15,1 3 2-15,1 1 1 16,1 9-2-16,2 4-1 16,0 0-1-16,1 0 0 15,1 25-4-15,1 7-5 16,1 7-65-16,-6-3-188 0</inkml:trace>
  <inkml:trace contextRef="#ctx0" brushRef="#br0" timeOffset="854517.6934">27822 15550 555 0,'0'0'56'16,"0"0"128"-16,0 0-101 15,0 0-40-15,0 0-19 16,0 0-7-16,-11-5 14 16,11 5 6-16,1 0-14 15,14 0 12-15,6 0-3 16,5 5-15-16,2 13-6 15,5-1-3-15,-2 5 0 16,-1 0-5-16,-3 1 1 16,-7-1-4-16,-7 3-1 15,-9-3-2-15,-4 9-6 16,-6 1 4-16,-19 7-19 0,-7 0-123 16,-2-8-125-16</inkml:trace>
  <inkml:trace contextRef="#ctx0" brushRef="#br0" timeOffset="869017.0167">29267 14893 129 0,'0'0'196'0,"0"0"-190"16,0 0 84-16,0 0-39 15,0 0-4-15,0 0-1 0,0 0-18 16,0 0 15-16,0-35 5 16,-1 31 8-16,1 0-3 15,-2 2 14-15,-1-1-18 16,-1 0-30-16,1-3 7 16,-1 1-6-16,3 5-4 15,-1 0 7-15,2 0-3 16,0 0-7-16,-2 0-3 15,0 0-1-15,-4 0-8 16,-4 19-1-16,-5 11 0 16,-4 10 0-16,-2 9 4 15,-1 3 2-15,0 1 3 16,3-1-3-16,4-7 2 0,3-5-1 16,5-10 9-16,2-12-8 15,0-9-4-15,4-3 1 16,1-3 0-16,0-3-2 15,0 0 0-15,0 0 0 16,0 0 5-16,0 0 0 16,0 0 4-16,0-18 5 15,9-3-12-15,5-7-3 16,3-7-1-16,1-4 0 16,0 0-1-16,1-6 2 15,0 6-4-15,-2 2 3 16,0 3-1-16,-5-1 1 0,-2 8 0 15,-1 1 1-15,-3 3-1 16,0 6 0-16,-4 4 0 16,2 3 4-16,-1 6 0 15,-3 0 6-15,0 4-2 16,0 0 0-16,0 0-9 16,0 0-1-16,0 0 1 15,2 0 0-15,-2 0-1 16,4 0 0-16,1 0-2 15,5 4 3-15,7 10 2 16,5 7 1-16,3 2 0 16,6 5 0-16,1 6 0 0,5-5 1 15,-3 4-2-15,1-7-1 16,-1 0-1-16,-10-3 5 16,-3-2-2-16,-5 1-2 15,-9-5 0-15,0 1-1 16,0 0 4-16,-7 0-4 15,2-6-4-15,-2-7 4 16,0 0-4-16,0-5-2 16,1 0-30-16,2-9 5 15,6-22 5-15,0-16-62 16,-2 2 38-16,2 1-40 16,-8 9-57-16,-1 8-132 15</inkml:trace>
  <inkml:trace contextRef="#ctx0" brushRef="#br0" timeOffset="869845.5181">29322 14883 482 0,'0'0'27'0,"0"0"95"0,0 0-47 16,0 0 2-16,0 0-25 15,0 0-6-15,-31-21-19 16,26 21 4-16,-4 0-22 15,-7 18-3-15,-5 12 1 16,0 6 12-16,-1 9 6 16,6 2 3-16,-1-5-4 15,8 4 0-15,4-10-14 16,5-9 0-16,0-5 4 16,0-9-4-16,0 1-6 15,3-11-3-15,1 1 2 16,-3-3 0-16,-1 5 0 0,1-6 0 15,-1 0 0-15,0 0-1 16,0 0 2-16,0 0 2 16,0-6 2-16,0-8-3 15,0-17-4-15,0 0 1 16,4-9-1-16,2-3 0 16,0 0-1-16,4-2-1 15,-1 11 1-15,-2 5 0 16,2 6 1-16,-2 7-1 15,0-5-1-15,3 7 1 16,0 0 0-16,3-3 0 16,0 5 1-16,2-2-1 15,-2 0 2-15,2 6 7 0,-4 0-9 16,-4 2 7 0,2-2 4-16,-5 5 7 0,1 1-3 15,-2 2-1-15,0 0-7 16,2 0-2-16,2 0-5 15,-1 5 1-15,3 17 3 16,6 9 0-16,-2 0-2 16,2 4 7-16,-1 1-3 15,2-2-3-15,0-3 3 16,2-5 0-16,0 5 1 16,3-8 1-16,-4-7-4 15,1 0 1-15,1-9-2 0,-6-3 3 16,-1-1-3-16,-2-3-3 15,-7 3-1-15,-3 9-72 16,-3 2-237-16,-17-6-181 16</inkml:trace>
  <inkml:trace contextRef="#ctx0" brushRef="#br0" timeOffset="872111.1556">25189 15932 12 0,'0'0'10'0,"0"0"-3"0,0 0-4 16,0 0 0-16,42 110 0 15,-33-87-3-15,-3-2-16 16,1-2 11-16,-1 2-12 16,-2 1 17-16,3-2 0 15</inkml:trace>
  <inkml:trace contextRef="#ctx0" brushRef="#br1" timeOffset="892905.6614">9907 16713 458 0,'0'0'38'15,"0"0"101"-15,0 0-63 16,0 0-19-16,0 0 6 16,0 0 4-16,0 0-7 15,-26 3 7-15,23 1 8 16,3-4-18-16,0 0-11 16,0 0-13-16,0 0-16 15,-3 10-4-15,-1 6-10 0,-7 13-3 16,2 13 0-1,0 12 5-15,-1 2-1 0,3 2 1 16,6-4-4-16,1-9-2 16,0-6 1-16,0-6-3 15,5-5 0-15,1-12-2 16,1-5-23-16,-4-3-112 16,-3-8-34-16,0 0-132 15</inkml:trace>
  <inkml:trace contextRef="#ctx0" brushRef="#br1" timeOffset="893296.2904">9653 16707 306 0,'0'0'56'0,"0"0"91"16,0 0-50-16,0 0-43 16,0 0 28-16,0 0-5 15,-23-17-16-15,23 17-5 16,0 0-15-16,0 0-28 0,6-4-7 15,18-8 14-15,12-7 4 16,9-7 2-16,7 0-4 16,3 2 3-16,-10 4-18 15,-3 6-6-15,-17 5-1 16,-4 9 0-16,-12 0-14 16,-2 5-75-16,-7 22-33 15,0 6-133-15</inkml:trace>
  <inkml:trace contextRef="#ctx0" brushRef="#br1" timeOffset="893624.4189">9636 17166 461 0,'0'0'18'0,"0"0"95"16,0 0-57-16,0 0-25 15,0 0-10-15,0 0-14 16,-9 18 47-16,26-18 46 16,11 1-55-16,9-1-4 15,8 0 9-15,3 0-13 16,7-1-3-16,-3-9-6 15,-4 2-12-15,-5-2-12 0,-10 2-3 16,-10 4 4-16,-10-4-5 16,-7 8-3-16,-6 0-28 15,0 0-90-15,-9 0-190 16</inkml:trace>
  <inkml:trace contextRef="#ctx0" brushRef="#br1" timeOffset="894124.4252">10156 17140 625 0,'0'0'31'0,"0"0"170"15,0 0-55-15,0 0-97 16,26-106-1-16,-3 97-13 16,-4 5-10-16,2 4 4 15,-6 0-14-15,-5 4-9 16,-3 19-6-16,-7 7 2 0,0 13-2 15,-20 10 13-15,-10 2-6 16,-3-3-3-16,5-13-4 16,7-7 0-16,6-20 5 15,9-4-4-15,2-2-1 16,4-6 0-16,0 0-1 16,0 0 0-16,12 0 1 15,12 0 7-15,8-6-6 16,4-6 1-16,3-2 4 15,1 2-6-15,-4-2 4 16,-8 1 1-16,-5 3-5 16,-10 3-1-16,-7 6-60 0,-6 1-105 15,0-11-179-15</inkml:trace>
  <inkml:trace contextRef="#ctx0" brushRef="#br1" timeOffset="894405.697">10439 16224 801 0,'0'0'8'15,"0"0"155"-15,0 0 0 0,0 0-63 16,0 0-42-16,0 0-49 16,-17-4-9-16,17 64 0 15,0 22 3-15,0 8-3 16,0 10-26-16,0-10-245 16,-7-25-586-16</inkml:trace>
  <inkml:trace contextRef="#ctx0" brushRef="#br1" timeOffset="894936.9334">10806 17039 638 0,'0'0'33'16,"0"0"232"-16,0 0-123 15,0 0-48-15,0 0-36 16,0 0-38-16,-6-44 0 16,32 29 0-16,3-7-10 0,2 4 0 15,8 2 2-15,-3 2-4 16,-3 5-8-16,-7 5 0 16,-6 4-12-16,-9 0-171 15,-11 4-109-15,0 5-271 16</inkml:trace>
  <inkml:trace contextRef="#ctx0" brushRef="#br1" timeOffset="895202.5612">10835 17193 462 0,'0'0'280'16,"0"0"-119"-16,0 0 14 15,0 0-99-15,0 0-21 0,0 0 22 16,84-31-38-16,-39 13-10 16,2-5-17-16,-1 5-12 15,4 6-26-15,-17-5-179 16,-12-2-414-16</inkml:trace>
  <inkml:trace contextRef="#ctx0" brushRef="#br1" timeOffset="899515.1079">25886 16532 475 0,'0'0'30'16,"0"0"134"-16,0 0-62 16,0 0-48-16,0 0 9 15,0 0 0-15,0 0-4 16,-9-18-1-16,9 4 0 15,11 1-17-15,1 0-16 16,5 1-8-16,3-2-9 0,5 1-8 16,1 4 2-16,-4 6-2 15,-2 3 0-15,-10 3-6 16,-6 23-4-16,-4 15 4 16,-7 14 6-16,-17 8 0 15,-9 0-13-15,-2-3-17 16,-2-11 18-16,9-9 10 15,10-18 0-15,4-9 2 16,10-9 4-16,4-4-3 16,0 0-1-16,0 0-4 15,18 0 4-15,9 0 6 16,7-14-4-16,2 2-2 16,4 3 0-16,-2-4 0 0,2 0-1 15,-7-2-3-15,-5 3-23 16,-8-2-14-16,-5 0-6 15,-4-2-22-15,-5-5 31 16,-1-2-1-16,-2-8 28 16,0-4 11-16,1 0 3 15,1 2 2-15,-1 7 24 16,-3 10 14-16,0 2-7 16,1 11-7-16,-2 3 13 15,0 0-30-15,0 3-12 16,0 27-8-16,3 19 8 15,-2 10 23-15,-1 0 14 0,3 0-7 16,-3-6-9-16,0-10-2 16,0-7-11-16,0-13-3 15,0-10-2-15,0-9 0 16,-3-1 1-16,2-3 4 16,1 0 9-16,-3-17 42 15,1-17-39-15,2-15-20 16,0-13-2-16,0-17-7 15,2-4-6-15,12 12-12 16,1 13 22-16,2 20 4 16,-3 16-1-16,0 8 2 15,-2 13-4-15,1 1-2 16,-2 1 2-16,1 29 4 16,1 14 5-16,-2 5 9 15,0 7-5-15,-3-1 4 0,-2-6-5 16,-1-2-1-16,-2-12-5 15,-1-9-1-15,-2-8-2 16,0-10 0-16,0 2-17 16,0-6-62-16,-4 0-68 15,-11-4-53-15,-7 0-191 16</inkml:trace>
  <inkml:trace contextRef="#ctx0" brushRef="#br1" timeOffset="899796.3686">26228 16756 552 0,'0'0'223'0,"0"0"-101"16,0 0-5-16,0 0-80 15,122-63-20-15,-71 56-4 16,-5 2-13-16,-16-8-101 16,-21-13-661-16</inkml:trace>
  <inkml:trace contextRef="#ctx0" brushRef="#br1" timeOffset="900436.9929">26954 15862 282 0,'0'0'76'15,"0"0"74"-15,0 0-91 16,0 0 9-16,0 0 4 16,0 0-8-16,-44-30 5 15,36 24-17-15,-2 3-5 16,4 3-20-16,-2-4-12 16,4 4 1-16,-2 0-8 15,3 0-5-15,0 0 1 16,2 10-4-16,1 6 4 0,0 1 1 15,0 0 1 1,6 1 4-16,11 0-6 0,3-9 0 16,-2-1-2-16,-5-6 2 15,0-2 0-15,-5 0-1 16,-3-2-3-16,-4-11-1 16,2-5-15-16,-3-2 3 15,0 5 2-15,0 1-47 16,0 3-68-16,-9 2-72 15</inkml:trace>
  <inkml:trace contextRef="#ctx0" brushRef="#br1" timeOffset="902530.7656">11725 16739 378 0,'0'0'162'16,"0"0"-32"-16,0 0-55 15,0 0-11-15,0 0 19 16,0 0-24-16,0-26-36 16,0 13-5-16,0-4 4 15,3 2 3-15,0 2-5 16,0-1-5-16,3-3 6 16,4 4-2-16,0-5-13 15,6 0-4-15,1 5 3 16,-5 3-4-16,4 6 0 15,0 4 1-15,-3 0-2 0,1 0-6 16,-4 23-1 0,-1 17 3-16,-9 9 4 0,0 14 5 15,0 5-2-15,-22 3 0 16,-2-4-3-16,-6-6 4 16,6-9-3-16,4-10 0 15,3-5 0-15,5-10-1 16,6-5 0-16,0-8-1 15,6-5 1-15,0-6 0 16,0-3-1-16,0 0 1 16,0 0 2-16,0 0-2 15,0 0 2-15,0 0 6 16,0 0-2-16,0 0-1 16,0 0-1-16,0 0-1 15,12 0-3-15,11 0 8 0,15-11 0 16,4 1 3-16,1 1 8 15,-1-1-10-15,-6 6-5 16,-12 0-4-16,-4 0 5 16,-10 4-5-16,-6 0-3 15,-2 0 1-15,-2 0-23 16,4 4-101-16,-1 0-91 16,-3-4-302-16</inkml:trace>
  <inkml:trace contextRef="#ctx0" brushRef="#br1" timeOffset="902858.8935">12362 16603 688 0,'0'0'29'0,"0"0"147"16,0 0-119-16,0 0-50 16,0 0 25-16,0 0 22 0,70 110-13 15,-37-71-3-15,-2 0 8 16,2-3-27-16,-3-5-14 15,-4-5-4-15,-4 0-1 16,-6-4-20-16,-10 0-109 16,-6-7-104-16,0-12-142 15</inkml:trace>
  <inkml:trace contextRef="#ctx0" brushRef="#br1" timeOffset="903140.1463">12580 16674 760 0,'0'0'61'16,"0"0"123"-16,0 0-100 16,0 0-70-16,0 0 0 15,0 0 13-15,-45 109-16 16,37-69-1-16,-3-1-7 16,2 0-2-16,-2-4-1 15,1-3-39-15,-2-7-66 16,0-5-102-16,-9-8-162 15</inkml:trace>
  <inkml:trace contextRef="#ctx0" brushRef="#br1" timeOffset="903249.5235">12311 16932 667 0,'0'0'63'0,"0"0"142"16,0 0-133-16,0 0-35 15,0 0 16-15,114-64-15 16,-53 46-11-16,6 3-27 16,-6-3-5-16,-16-4-344 15</inkml:trace>
  <inkml:trace contextRef="#ctx0" brushRef="#br1" timeOffset="907624.5746">26916 15311 199 0,'0'0'38'16,"0"0"5"-16,0 0 56 0,0 0-64 15,0 0-29-15,0 0-6 16,0 0-4-16,0 0 4 15,-24 23 1-15,12 20-1 16,-3 3 0-16,-2 2 0 16,0-5-58-16,3-12-101 15,2-8 53-15,9-11 73 16</inkml:trace>
  <inkml:trace contextRef="#ctx0" brushRef="#br1" timeOffset="907921.4749">27072 15374 31 0,'0'0'24'16,"0"0"2"-16,88 97-26 15</inkml:trace>
  <inkml:trace contextRef="#ctx0" brushRef="#br1" timeOffset="995550.2554">26514 14522 94 0,'0'0'10'16,"-16"182"-3"-16,16-85-2 0,0-1 2 15,10 6-7-15,20-4-3 16,10-10-75-16</inkml:trace>
  <inkml:trace contextRef="#ctx0" brushRef="#br1" timeOffset="997191.802">13528 16484 472 0,'0'0'20'16,"0"0"122"-16,0 0-12 16,0 0-25-16,0 0-35 15,0 0-18-15,-18-81-26 16,24 73 13-16,4-2-4 15,0-3-10-15,2 3-11 16,1-4-5-16,7 5-2 16,2-5-5-16,5 9-1 15,3 1-1-15,-3 4 0 16,-1 0 0-16,-2 19-1 16,-7 15-2-16,-8 4 0 0,-9 11 3 15,-9 10 0-15,-24 5 5 16,-9 3-4-16,-7-4 2 15,-3-12-3-15,10-14 2 16,2-10 0-16,10-11 1 16,12-6 1-16,8-2-4 15,4-4 0-15,6-4 0 16,0 0-8-16,9 6 3 16,18-6 5-16,18 0 7 15,14 0-3-15,12-14-1 16,7-4-3-16,0 9-1 15,-9-1-149-15,-19 2-366 16</inkml:trace>
  <inkml:trace contextRef="#ctx0" brushRef="#br1" timeOffset="997723.099">13090 17223 601 0,'0'0'21'0,"0"0"124"16,0 0-21-16,0 0-72 15,0 0-33-15,0 0-8 0,4 6 9 16,28 1 33-16,17 2-12 16,16-6-7-16,23-3-2 15,22 0-5-15,17-7-10 16,6-11-5-16,5 2-5 16,-8 5-4-16,-15-1 3 15,-21 2-6-15,-26 2 1 16,-23 4 2-16,-18-2 2 15,-18 6 6-15,-9 0-11 16,0 0-3-16,0 10-48 16,-15 17-93-16,-9-9-191 15</inkml:trace>
  <inkml:trace contextRef="#ctx0" brushRef="#br1" timeOffset="998488.6887">13112 17784 470 0,'0'0'26'0,"0"0"119"15,0 0-19-15,0 0-30 16,0 0-16-16,0 0-43 16,20-99-15-16,10 79 7 15,10 5 2-15,2-3 13 16,-1 11-8-16,-2 7-14 16,-6 0-17-16,-6 17-5 15,-12 17-2-15,-9 7-4 16,-6 8 6-16,-15 11 2 15,-18 3 1-15,-7-4 3 0,-4-6-5 16,1-8 2-16,6-12 1 16,13-9-1-16,5-14 3 15,12-10-4-15,6 0-1 16,1 0 0-16,0 0-1 16,8 0-5-16,14 0 5 15,8-8 3-15,2 3-2 16,9-4 1-16,1 4 1 15,-2 1 6-15,-1 4-6 16,-6 0-3-16,-4 0-27 16,-3 0-94-16,-3 0-85 15,-4-3-113-15</inkml:trace>
  <inkml:trace contextRef="#ctx0" brushRef="#br1" timeOffset="998769.9476">13590 17941 666 0,'0'0'28'0,"0"0"122"16,0 0-62-16,110-22-30 16,-60 10-21-16,-1-2-9 15,-3-4-11-15,-11 5 2 16,-3 3-14-16,-16 2-5 0,-5 4-24 15,-8 0-90-15,-3 4-95 16,-3 0 5-16,-15 0-207 16</inkml:trace>
  <inkml:trace contextRef="#ctx0" brushRef="#br1" timeOffset="999051.1994">13791 17762 469 0,'0'0'99'0,"0"0"94"15,0 0 0-15,0 0-92 16,0 0-13-16,0 0-39 16,-28-33-34-16,31 55-2 0,9 14 35 15,6 13 6 1,-6 11-13-16,1 8-23 0,-6 6-8 16,-4 1-10-16,-3-7-1 15,0-4-2-15,0-12-97 16,-10-16-82-16,-3-30-209 15</inkml:trace>
  <inkml:trace contextRef="#ctx0" brushRef="#br1" timeOffset="999520.3036">14238 17685 500 0,'0'0'35'0,"0"0"99"0,0 0 24 16,0 0-61-16,0 0-19 16,0 0-13-16,0-23-11 15,0 23-23-15,-10 7-18 16,-7 19-1-16,-3 13 1 15,1 8 18-15,4 12 9 16,6 2-6-16,3 0 0 16,6 1-15-16,0-4-6 15,11-5-2-15,8-8-5 16,0-8 1-16,5-9-7 16,-5-11 2-16,0-7 3 15,0-10 0-15,-6 0 3 16,-1 0 2-16,0-10 5 0,-3-12-4 15,-6-13-4 1,-3-1-7-16,0-2 3 0,-12 10-3 16,-12 7-1-16,-5 11-8 15,3 10 4-15,2 0-28 16,6 28-97-16,2-15-166 16</inkml:trace>
  <inkml:trace contextRef="#ctx0" brushRef="#br1" timeOffset="1.0001E6">14984 17430 820 0,'0'0'16'15,"0"0"93"-15,0 0-36 0,0 0-57 16,0 0-11-16,104-50 3 16,-66 48-3-16,1-4 5 15,0 3 13-15,-3 2-13 16,-8 1-4-16,-1-4-6 15,-15 4-3-15,-3 0-35 16,-9 0-59-16,0 0-144 16,-11 0-119-16</inkml:trace>
  <inkml:trace contextRef="#ctx0" brushRef="#br1" timeOffset="1.00036E6">15055 17527 488 0,'0'0'382'0,"0"0"-291"0,0 0 60 16,0 0-109-16,0 0 49 15,0 0 27-15,91 13-75 16,-46-13-10-16,4 0-16 16,-1-5-17-16,-5-3 0 15,-6-2-64-15,-20 3-316 16</inkml:trace>
  <inkml:trace contextRef="#ctx0" brushRef="#br1" timeOffset="1.08454E6">16201 17281 218 0,'0'0'77'0,"0"0"26"16,0 0-53-16,0 0-3 15,0 0 6-15,0 0 2 16,0 0 22-16,61-74-9 16,-57 67-6-16,-2 3 6 15,1 1-15-15,-2-1 0 16,-1 1-19-16,0 2 5 0,0 0-6 15,0 1-4-15,0 0-3 16,0 0-3-16,0 0-2 16,0-5 1-16,0 5-8 15,-4-5 2-15,-2 5-7 16,-6 0-9-16,-6 0 2 16,-1 0-1-16,-6 10 1 15,2 7-2-15,-3 11 0 16,7 5 1-16,3 6 3 15,11 1 2-15,5-1 2 16,0-2 3-16,21-2-7 16,3-8 1-16,7-5 4 0,4 0 1 15,-2-10-7-15,-1-2-1 16,-6-5 0-16,-7-5 0 16,-2 0 2-16,-4 0 1 15,-3-15 0-15,0-11 0 16,0-4-2-16,-4-4 3 15,-3-4-4-15,-3-5-2 16,0-1 1-16,0 2 0 16,-6 0-1-16,-4 7 0 15,3 9 2-15,1 13-2 16,3 7 0-16,2 6-6 16,1 0-17-16,0 14-133 15,0 12-28-15,-3-3-165 0</inkml:trace>
  <inkml:trace contextRef="#ctx0" brushRef="#br1" timeOffset="1.08483E6">16577 17448 588 0,'0'0'100'16,"0"0"83"-1,0 0-79-15,0 0-75 0,0 0-27 16,0 0-2-16,0-22-104 16,0 13-171-16</inkml:trace>
  <inkml:trace contextRef="#ctx0" brushRef="#br1" timeOffset="1.08513E6">16854 17245 646 0,'0'0'64'0,"0"0"138"16,0 0-89-16,0 0-69 16,0 0-22-16,0 0 8 15,73-22 0-15,-43 14 0 16,3 0-6-16,3-6-2 15,-4 0-10-15,2 1 0 16,0-1-9-16,-9 6-3 16,-4-2-1-16,-6 6-11 0,-9 4-98 15,-6 0-120-15,0 6-83 16</inkml:trace>
  <inkml:trace contextRef="#ctx0" brushRef="#br1" timeOffset="1.08552E6">17002 17193 546 0,'0'0'68'16,"0"0"81"-16,0 0-82 16,0 0-31-16,0 0 29 15,-82 136-3-15,70-97-3 0,3-4-10 16,9-7-11-16,0-7-4 15,2-8-13-15,18-3-13 16,12-6 4-16,2-4 8 16,1 0-20-16,3 0 5 15,-4 0-3-15,-5-4-1 16,-5 4-1-16,-11 0-2 16,-5 4 1-16,-1 12-2 15,-7 12 0-15,0 3 3 16,-20 9 6-16,-3-2-6 15,-12-1 1-15,2-7 5 16,4-4-1-16,0-17-2 0,10-4 0 16,1-5 4-1,6-10-7-15,2-20-32 0,4-7-88 16,3-5-100-16,3-4-232 16</inkml:trace>
  <inkml:trace contextRef="#ctx0" brushRef="#br1" timeOffset="1.08619E6">17523 17252 275 0,'0'0'549'15,"0"0"-409"-15,0 0 38 16,0 0-103-16,0 0-46 15,0 0-10-15,12-33-19 16,-12 62 16-16,3 16 41 16,1 14-11-16,-4 2-13 0,0 1-14 15,3-6-8-15,-3-7-8 16,0-9 2-16,0-10-4 16,0-8 0-16,0-13 0 15,0 0 2-15,0-9-3 16,0 0 4-16,0 0 5 15,0-18-1-15,0-15-7 16,-7-12 0-16,0-13-2 16,5-3 0-16,0-9-5 15,2 6 5-15,0 8-3 16,4 7 4-16,13 10-3 16,-2 12 2-16,9 5 0 15,-4 4 1-15,-1 9 0 0,-4 5-3 16,-2 4 2-16,1 9-8 15,2 21 7-15,-2 10 2 16,0 9 7-16,4-1 6 16,-8 1-8-16,1-5-3 15,0-4 1-15,-4-4-1 16,-1-11-1-16,-3 2 0 16,-3-10-1-16,3 0-1 15,-3-3-4-15,0-5-47 16,0-6-72-16,0 3-111 15,-15-6-73-15,-9 0-271 16</inkml:trace>
  <inkml:trace contextRef="#ctx0" brushRef="#br1" timeOffset="1.08649E6">17551 17548 453 0,'0'0'226'16,"0"0"-14"-16,0 0-46 15,0 0-90-15,0 0-25 16,88-57 4-16,-43 41-21 16,4 3-21-16,-4 3-13 15,-5 6-42-15,-15-5-338 16</inkml:trace>
  <inkml:trace contextRef="#ctx0" brushRef="#br1" timeOffset="1.09418E6">19924 16993 200 0,'0'0'109'15,"0"0"11"-15,0 0-24 16,0 0-22-16,0 0-11 0,0 0 16 15,0 0-2 1,-6-103 3-16,6 93-16 0,0 1-35 16,0 0 1-16,2 1-3 15,5-6-19-15,10-2-6 16,3 1-1-16,8-3-1 16,5 6-1-16,-1 8 0 15,-2 4 0-15,-5 0-2 16,-5 16-2-16,-8 7-3 15,-7 8 5-15,-5 4 1 16,0 5-3-16,-11-6 5 16,-12 2 8-16,1-9-2 15,7-14-2-15,2-1-2 16,6-10 2-16,7-2-2 16,0 0 6-16,0 0-2 0,16-2-6 15,0-6-16-15,6 3 8 16,4 5 1-16,1 0 3 15,-2 19-2-15,1 3 6 16,-12 8 0-16,-5 0 1 16,-9 6-1-16,0-6-3 15,-6-3-7-15,-17 2 10 16,-4-6 24-16,-1-5-23 16,2-4-1-16,-7-6-79 15,-3-8-147-15,4-4-219 16</inkml:trace>
  <inkml:trace contextRef="#ctx0" brushRef="#br1" timeOffset="1.09454E6">20109 16462 785 0,'0'0'9'0,"0"0"91"16,0 0-20-16,0 0-72 15,85 31 0-15,-29 16 12 16,1 16-2-16,-5 15 1 15,-6 6 0-15,-21 5-6 16,-7 3-5-16,-18 6 2 16,-15 2-8-16,-20 1 6 15,-13-8-6-15,-8-14-2 16,3-13-6-16,2-14-24 16,5-2-24-16,1-6-22 15,3-15-238-15</inkml:trace>
  <inkml:trace contextRef="#ctx0" brushRef="#br1" timeOffset="1.0951E6">20891 16976 270 0,'0'0'452'0,"0"0"-301"16,0 0 5-16,0 0-82 16,0 0-45-16,0 0-13 15,-12-34-15-15,15 68 1 16,6 15 29-16,5 10-5 16,-8 1 10-16,2-3-12 15,-4-3-12-15,-1-12-6 16,-1-5-4-16,-2-11-1 15,2-7-1-15,-2-7-16 16,0-3-67-16,0-6-75 16,-9-3-178-16,-10-17-242 15</inkml:trace>
  <inkml:trace contextRef="#ctx0" brushRef="#br1" timeOffset="1.09541E6">20715 17039 435 0,'0'0'15'0,"0"0"54"16,0 0 48-16,0 0-8 15,0 0-30-15,0 0-25 16,-25-22-17-16,25 12-14 0,10-4 20 15,10-3-26-15,5-1 0 16,11 0-13-16,4-5-3 16,8 3 1-16,0-1 1 15,-5 7-1-15,-7 10-2 16,-10 4 0-16,-12 0-2 16,-9 13-38-16,-5 17-121 15,-4-2-109-15</inkml:trace>
  <inkml:trace contextRef="#ctx0" brushRef="#br1" timeOffset="1.09576E6">20684 17514 242 0,'0'0'165'0,"0"0"-116"16,0 0 47-16,0 0-45 15,0 0-22-15,0 0 2 16,-3 13 59-16,16-13 21 16,8 0-4-16,9 0-46 15,6 0-3-15,3-4-8 0,3-14-23 16,4 0-12-16,-8 0 0 15,-2 1-4-15,-7 4-3 16,-9 0-4-16,-8 4-4 16,-3 9-1-16,0 0-22 15,0 0-105-15,-3 9-67 16,-6 0-269-16</inkml:trace>
  <inkml:trace contextRef="#ctx0" brushRef="#br1" timeOffset="1.09654E6">21360 17400 486 0,'0'0'58'0,"0"0"115"16,0 0-81-16,0 0-29 15,0 0-16-15,0 0-19 0,-5-20-24 16,-4 20 23 0,-3 10-4-16,-2 13-4 0,-4 6 18 15,-2 8 8-15,4 7-1 16,1 1-9-16,6-2-2 15,6 4-6-15,3-2-17 16,0-6 3-16,6-2-6 16,7 1-1-16,7-7 3 15,-5-4-4-15,4-6-1 16,-1-6 1-16,-3-3-2 16,-3-2 1-16,-3-7-1 15,-2-3-1-15,-4 0 2 0,0 0 3 16,3-3 11-1,-1-11-6-15,2-8-7 0,-4 4-1 16,-3-3 0-16,0 3-1 16,0-3 2-16,-3 2 3 15,-15 6-1-15,-1 4-5 16,-5 5-4-16,-2 4-19 16,1 0-58-16,1 19-90 15,8-5-151-15</inkml:trace>
  <inkml:trace contextRef="#ctx0" brushRef="#br1" timeOffset="1.09743E6">21607 17823 674 0,'0'0'65'0,"0"0"165"16,0 0-180-16,0 0-26 15,0 0-17-15,0 0-4 16,-5-6-2-16,5 6 3 15,0 0-4-15,3 0 0 16,14 0 6-16,9-3 30 16,-2-4-22-16,0-4-9 15,-1 2 1-15,-6 0-6 16,-10 1 1-16,-1 0 3 16,-6-3 2-16,0 2 4 15,0-8-6-15,0-1-2 0,-3 2-1 16,0-3 0-16,3 2-1 15,-4-2 1-15,4 7-1 16,0-2-2-16,4-2 0 16,15 6-1-16,2 2 0 15,2 4 2-15,4 4 0 16,-10 0-3-16,0 18 0 16,-6 9-6-16,-6 6 5 15,-5 2 5-15,0 1 3 16,-1-2 5-16,-9-2-4 15,2-5 0-15,1-1-4 16,2-4 0-16,1 0 0 16,2-5 1-16,2 1 1 15,0-4-2-15,6-6 3 16,9-4 2-16,13-1 0 0,8-3-2 16,5 0-3-16,2 0-1 15,-1-15-69-15,-10-7-136 16,-11-10-349-16</inkml:trace>
  <inkml:trace contextRef="#ctx0" brushRef="#br1" timeOffset="1.09791E6">21842 17110 452 0,'0'0'79'0,"0"0"132"16,0 0-98-16,0 0-42 15,0 0-19-15,0 0-25 16,43-41 5-16,-7 27-3 16,9-2 3-16,4-2-8 15,-1 0-3-15,-2 5-17 16,-12 3-4-16,-9 2-50 16,-16 5-156-16,-9 2-334 15</inkml:trace>
  <inkml:trace contextRef="#ctx0" brushRef="#br1" timeOffset="1.09819E6">21945 17215 717 0,'0'0'43'0,"0"0"81"16,0 0 0-16,0 0-34 15,82 0-28-15,-49-8-22 16,-4-3-20-16,7 0-18 16,-6 5-2-16,0-3-58 0,-8-5-235 15</inkml:trace>
  <inkml:trace contextRef="#ctx0" brushRef="#br1" timeOffset="1.0993E6">22908 16924 475 0,'0'0'24'16,"0"0"91"-16,0 0 25 16,0 0-33-16,0 0-38 15,0 0-1-15,-8-66-5 16,8 66-13-16,0 0-11 15,0 0-15-15,0 10-18 16,2 23-5-16,4 8 9 16,0 7 16-16,0 1 1 15,0-1-18-15,-2-1-5 16,0-7-2-16,-4-4-1 16,0-10-1-16,0-7-5 0,0-3-85 15,-12-2-70-15,1-14-164 16,-1 0-357-16</inkml:trace>
  <inkml:trace contextRef="#ctx0" brushRef="#br1" timeOffset="1.0996E6">22732 16968 458 0,'0'0'22'0,"0"0"111"16,0 0-51-16,0 0-29 15,0 0-10-15,0 0-5 16,20-41 3-16,1 28 9 16,6-4-16-16,1-4 7 15,5 3-6-15,1-4-11 16,1 9-9-16,0-1-8 15,-5 0-7-15,-5 10-1 16,-1-1-50-16,-9 5-62 16,-8 0-105-16,-7 0-161 15</inkml:trace>
  <inkml:trace contextRef="#ctx0" brushRef="#br1" timeOffset="1.09991E6">22658 17368 436 0,'0'0'57'0,"0"0"67"0,0 0-40 15,0 0-30-15,0 0 26 16,0 0-10-16,19-4-8 15,2-5-9-15,4 0-16 16,10-3-7-16,4 7-10 16,4-4-5-16,-3 4-8 15,0 1-6-15,-4 4-1 16,0 0-42-16,-11 0-99 16,-5-4-239-16</inkml:trace>
  <inkml:trace contextRef="#ctx0" brushRef="#br1" timeOffset="1.10023E6">23202 17189 756 0,'0'0'121'0,"0"0"111"16,0 0-161-16,0 0-64 15,0 0-6-15,0 0 17 16,0 86 9-16,0-46-14 16,0 0-8-16,0-2-5 15,0-1-10-15,0-11-76 16,-1-11-113-16,-12-15-304 0</inkml:trace>
  <inkml:trace contextRef="#ctx0" brushRef="#br1" timeOffset="1.10053E6">23344 16210 755 0,'0'0'56'16,"0"0"52"-16,0 0 20 16,0 0-95-16,0 0-31 15,0 0-2-15,14 167 1 16,-14-82-1-16,0 5-71 15,-19-12-409-15</inkml:trace>
  <inkml:trace contextRef="#ctx0" brushRef="#br1" timeOffset="1.10137E6">23639 17121 547 0,'0'0'15'15,"0"0"177"-15,0 0-81 16,0 0-57-16,0 0-28 16,0 0-14-16,-10-21-7 0,10 21 0 15,0 0-1-15,6 0 17 16,16 0 15-16,11 0 4 15,9-5-25-15,3-9-11 16,5 2-4-16,-5 5-2 16,-6 0-53-16,-12 4-77 15,-15 3-79-15,-12 0-40 16</inkml:trace>
  <inkml:trace contextRef="#ctx0" brushRef="#br1" timeOffset="1.10167E6">23781 16958 535 0,'0'0'20'0,"0"0"185"16,0 0-13-16,0 0-113 16,0 0-4-16,0 0-18 15,-10-44-51-15,10 57-2 16,0 18-1-16,0 14 31 15,6 7-11-15,0 7-3 16,4-3-20-16,-2 6 0 16,-3-1-16-16,-5-8-171 15,0-20-259-15</inkml:trace>
  <inkml:trace contextRef="#ctx0" brushRef="#br1" timeOffset="1.102E6">24225 17042 572 0,'0'0'17'0,"0"0"189"16,0 0-82-16,0 0-59 15,0 0-19-15,0 0-5 16,-5-39-23-16,5 61-9 16,1 8 39-16,7 6-3 15,-1 7 0-15,1-3-20 16,-1-3-8-16,0 0-11 15,-5-4-3-15,-1-7-2 16,-1-4-1-16,0 1-27 16,-16-3-118-16,-4-12-157 15,-4-8-264-15</inkml:trace>
  <inkml:trace contextRef="#ctx0" brushRef="#br1" timeOffset="1.1023E6">24027 17056 493 0,'0'0'122'0,"0"0"-11"16,0 0-2-16,0 0-53 15,0 0-30-15,0 0 21 0,33-39-9 16,-7 29 6-1,1 2-3-15,7-1-11 0,2-5-12 16,6 0-3-16,1 6-9 16,-5-4-5-16,-6 6-1 15,-8 6-9-15,-14 0-91 16,-10 18-111-16,0 4-57 16</inkml:trace>
  <inkml:trace contextRef="#ctx0" brushRef="#br1" timeOffset="1.10259E6">24040 17405 410 0,'0'0'58'0,"0"0"88"15,0 0-48-15,0 0-39 16,0 0-24-16,0 0 4 16,-7 0-4-16,7 2-3 15,0 4 9-15,17-2 23 16,9-4-13-16,9 0-10 16,7 0-21-16,4-4-13 15,-1-6-4-15,-2 0-3 16,-7 3-121-16,-10-7-235 0</inkml:trace>
  <inkml:trace contextRef="#ctx0" brushRef="#br1" timeOffset="1.10311E6">24540 17417 754 0,'0'0'24'15,"0"0"178"-15,0 0-112 16,0 0-69-16,0 0 6 16,0 0-10-16,94-53-3 31,-78 58 6-31,-5 16-1 0,-6 2 1 15,-5 6 0-15,0 4-4 0,-12 9-5 0,-17 3-5 32,-9 0-6-32,-6-2 2 15,4-3-2-15,10-13 5 0,10-15-2 0,10-2 0 16,10-10-3-16,0 0 0 16,2 0 6-16,19 0 1 31,15 0-1-31,5-10-6 15,4-8 2-15,8 2-4 0,-6-3 1 0,0 1-39 32,-10-4-77-32,-10-7-257 15</inkml:trace>
  <inkml:trace contextRef="#ctx0" brushRef="#br1" timeOffset="1.10345E6">24719 16403 879 0,'0'0'9'0,"0"0"175"16,0 0-46-16,0 0-111 16,0 0-24-16,-11 116 14 15,5-20-9-15,-14 19-8 31,-5-10-120-31,-11-26-407 16</inkml:trace>
  <inkml:trace contextRef="#ctx0" brushRef="#br1" timeOffset="1.10527E6">22671 18336 547 0,'0'0'76'0,"0"0"131"15,0 0-98-15,0 0-44 16,0 0-3-16,0 0-29 15,25-51 6-15,-14 51-14 16,3 0-14-16,5 0-8 16,6 0 3-16,10 0-3 15,5-5-2-15,9-3-1 16,-2-10-1-16,-4 4-95 16,-12 1-160-16,-13 3-195 15</inkml:trace>
  <inkml:trace contextRef="#ctx0" brushRef="#br1" timeOffset="1.10564E6">22680 18623 548 0,'0'0'49'0,"0"0"217"15,0 0-144-15,0 0-83 16,0 0 18-16,0 0-26 16,103-67-7-16,-54 52-4 15,10 4-13-15,-1 4-7 16,-3 7-17-16,-13 0-299 0</inkml:trace>
  <inkml:trace contextRef="#ctx0" brushRef="#br1" timeOffset="1.10967E6">23598 18103 588 0,'0'0'4'0,"0"0"91"16,0 0 24-16,0 0-31 16,0 0-30-16,0 0-27 15,-6-38-20-15,6 42-11 16,0 27 1-16,4 8 19 15,5 16 19-15,0 5 24 16,2 3-40-16,-1-5 4 16,1-3-12-16,-1-1-7 15,-1-12-4-15,0-2-3 16,-5-11 2-16,2-4-3 16,-3-7 0-16,2-6-4 0,-4-2-41 15,1-2-61-15,-2-8-98 16,0 0-206-16</inkml:trace>
  <inkml:trace contextRef="#ctx0" brushRef="#br1" timeOffset="1.10999E6">23888 18413 733 0,'0'0'45'16,"0"0"158"-16,0 0-106 15,0 0-59-15,0 0-19 16,0 0-3-16,0-62-13 16,0 62-3-16,0 0-24 15,0 0-138-15,0 0-193 16</inkml:trace>
  <inkml:trace contextRef="#ctx0" brushRef="#br1" timeOffset="1.11032E6">24212 18095 829 0,'0'0'10'16,"0"0"110"-16,0 0 11 15,0 0-78-15,0 0-33 16,0 0-13-16,-71 60 5 16,71-24 6-16,0 0-9 15,6-1-4-15,20 0 6 16,6-3-2-16,2 1 0 15,2 0-6-15,-3-1 2 0,-5-3-5 16,-6 2 2-16,-14-5-1 16,-8 1 2-16,0-1-2 15,-12 1 7-15,-12-1-1 16,-4-7-6-16,-3-7 4 16,1-4-5-16,-2-8-17 15,6 0-19-15,0 0-23 16,7-13-65-16,1-12-97 15,6-13-116-15</inkml:trace>
  <inkml:trace contextRef="#ctx0" brushRef="#br1" timeOffset="1.11061E6">24183 18139 818 0,'0'0'35'16,"0"0"133"-16,0 0-107 16,0 0-46-16,0 0 2 15,105-70-9-15,-57 57 0 16,4-1-8-16,3-2-29 16,-7-3-278-16</inkml:trace>
  <inkml:trace contextRef="#ctx0" brushRef="#br1" timeOffset="1.11105E6">24878 18240 529 0,'0'0'369'16,"0"0"-257"-16,0 0 59 16,0 0-88-16,0 0-54 15,0 0-9-15,-6-72-10 16,24 66-5-16,9-1-3 15,8 6 2-15,8-1 3 0,1-2 0 16,-1-2-5-16,-1 3 1 16,-8-5 1-16,-6 3 1 15,-9-4-5-15,-6 9 2 16,-8-4-1-16,-5 4-1 16,0 0-2-16,0 4-67 15,-18 14-274-15,-11-8-280 16</inkml:trace>
  <inkml:trace contextRef="#ctx0" brushRef="#br1" timeOffset="1.11338E6">26085 17893 566 0,'0'0'11'16,"0"0"168"-16,0 0-72 15,0 0-65-15,0 0-9 16,0 0-5-16,-32-27 0 16,23 27 7-16,-5 4-21 15,-3 15-4-15,-3 15 2 16,3 11 11-16,5 7-5 15,6 7 1-15,6 4 4 0,0-10-14 16,15-3-4-16,12-11 0 16,2-16-2-16,-1-6 0 15,1-12 2-15,-5-5-1 16,-4 0 3-16,-4-5 0 16,-2-20 2-16,-4-2-3 15,-2-14 7-15,-2-6 3 16,-6-7-8-16,0 2 0 15,0-6 11-15,-2 6-2 16,-7 7-9-16,-3 11 7 16,5 11-12-16,-3 9-3 15,3 10-4-15,-5 4-58 0,-2 8-108 16,0 20-102-16,0-5-84 16</inkml:trace>
  <inkml:trace contextRef="#ctx0" brushRef="#br1" timeOffset="1.11369E6">26413 18148 752 0,'0'0'37'0,"0"0"146"0,0 0-114 16,0 0-50-16,0 0-8 16,0 0-6-16,0-39-5 15,0 39-4-15,0 0-82 16,0 0-159-16,0 0-264 16</inkml:trace>
  <inkml:trace contextRef="#ctx0" brushRef="#br1" timeOffset="1.114E6">26662 17814 984 0,'0'0'10'16,"0"0"68"-16,0 0 23 15,0 0-66-15,0 0-35 16,0 0 0-16,-5 48 2 16,20-3 18-16,6-2 5 15,1 4-9-15,4-2 2 16,0-1-4-16,0 0-5 16,-9-2-3-16,-1-7 4 15,-5 3 2-15,-10-7 0 16,-1-4-3-16,0-1 3 15,-7-7-2-15,-7 2 2 0,-4-9-8 16,-1-4 2-16,-5-6-6 16,3-2 0-16,-3 0-45 15,0-10-49-15,-4-9-56 16,-6-7-168-16,-3-3-317 16</inkml:trace>
  <inkml:trace contextRef="#ctx0" brushRef="#br1" timeOffset="1.11432E6">26628 17836 840 0,'0'0'16'0,"0"0"133"16,87-71-53-16,-39 48-36 15,6-2-17-15,-3 7-12 16,0 4-22-16,-9 5-6 15,-11 9-3-15,-9 0-109 16,-20 0-254-16</inkml:trace>
  <inkml:trace contextRef="#ctx0" brushRef="#br1" timeOffset="1.11513E6">27696 18078 839 0,'0'0'43'0,"0"0"170"16,0 0-138-16,0 0-53 15,0 0-7-15,0 0 6 0,109-81-9 16,-66 65 1-16,5-3-6 15,5-2-3-15,-3 4-3 16,-4 3-1-16,-10 5-17 16,-9 4-94-16,-15 5-51 15,-12 0-132-15,-9 0-257 16</inkml:trace>
  <inkml:trace contextRef="#ctx0" brushRef="#br1" timeOffset="1.11536E6">27770 18224 663 0,'0'0'31'0,"0"0"106"16,0 0 15-16,0 0-120 15,0 0-7-15,0 0 33 16,22 0-2-16,3-11-10 15,5 3-6-15,4-10-10 16,2 6-10-16,2-5-17 16,-3 7-3-16,-2 1-63 15,-7 0-261-15,-4-8-236 16</inkml:trace>
  <inkml:trace contextRef="#ctx0" brushRef="#br1" timeOffset="1.11608E6">28740 17739 738 0,'0'0'11'0,"0"0"164"15,0 0-42-15,0 0-52 16,0 0-15-16,0 0 3 15,-10-70-7-15,10 70-1 16,0 0-32-16,0 7-23 16,3 24-4-16,4 18 7 0,0 9 15 15,3-1-11-15,-3 5-10 16,2-9 1-16,0 3-2 16,-3-8 1-16,-1-3-3 15,-2-8-2-15,-3-8 2 16,0-3-7-16,0-3-48 15,-2-1-95-15,-10-14-114 16,-1-8-266-16</inkml:trace>
  <inkml:trace contextRef="#ctx0" brushRef="#br1" timeOffset="1.11668E6">29113 17778 878 0,'0'0'13'15,"0"0"199"-15,0 0-95 16,0 0-79-16,0 0-29 15,0 0-6-15,2 39 13 16,3 19 29-16,0 3-9 16,0 4-16-16,-2 3 3 15,-2-11-14-15,1-4-7 0,-2-19 1 16,0-11-2-16,0-9 3 16,0-10-4-16,0-4 1 15,0 0 6-15,0 0 5 16,0-23 13-16,0-21-17 15,-3-13-4-15,-2-9-4 16,1-11-2-16,2 0 2 16,2-7 0-16,0 9 0 15,5 5 0-15,10 18 0 16,0 17 0-16,-3 9-1 16,1 12 1-16,-2 8-1 15,-1 6-3-15,5 0 1 0,-3 20-1 16,1 11 4-16,-1 16-4 15,3 10 4-15,-4 5 0 16,0 6 1-16,1-4-1 16,-3-1 1-16,-1-10-1 15,-4-6 1-15,2-16-2 16,-2-5 1-16,-1-8 0 16,-1-11-1-16,-2-1-13 15,0 0-84-15,0 2-109 16,-5-8-150-16,-11 0-200 15</inkml:trace>
  <inkml:trace contextRef="#ctx0" brushRef="#br1" timeOffset="1.117E6">29109 18011 721 0,'0'0'52'0,"0"0"149"16,0 0-125-16,0 0-61 16,0 0 9-16,80-56 6 15,-42 46 5-15,5 6-19 16,8-1-16-16,2 2-4 16,-5-11-175-16,-6-9-527 0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12T05:41:33.6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9399 1295 328 0,'0'0'154'16,"0"0"38"-16,0 0-64 15,0 0-12-15,0 0-3 16,0 0-13-16,0 0-16 15,0-39-20-15,0 39-24 16,0 0-28-16,0 20-12 16,6 19 0-16,-3 15 2 15,3 14 4-15,-3 0 4 0,0 6-3 16,3-2 16 0,-3-8-18-16,-3-1 0 0,3-14-4 15,-3-6-1-15,0-8 1 16,0-5-1-16,0-5-9 15,-3-5-112-15,-6-5-59 16,-6-15-204-16</inkml:trace>
  <inkml:trace contextRef="#ctx0" brushRef="#br0" timeOffset="547.1519">9356 1486 582 0,'0'0'128'16,"0"0"45"-16,0 0-108 16,0 0-22-16,30-115 22 15,-11 89-24-15,2 2-4 16,4 5-8-16,2 7-8 15,3 4-2-15,-1 6-5 16,-4 2-5-16,3 2-4 16,-1 18-1-16,-4 8 1 0,0 6 0 15,-5 4 2 1,-3-1-3-16,-6 3 3 0,-3-1-6 16,-6-7 0-16,0-2 3 15,0-8-2-15,0-6-2 16,0-7 3-16,0-5 0 15,0-4 2-15,0 0 3 16,0-4 8-16,0-21-1 16,0-11-9-16,0-9-3 15,7-6-2-15,9 2-1 16,4 13-3-16,1 7 2 16,3 10 0-16,1 7 0 0,-1 8-3 15,-1 4 4-15,2 0-1 16,-1 22 1-16,-3 6 2 15,-2 6 5-15,-1 4-7 16,-6 5-1-16,-5 10 1 16,-7 6-2-16,0 7-60 15,-10 0-130-15,-2-11-75 16,-3-19-140-16</inkml:trace>
  <inkml:trace contextRef="#ctx0" brushRef="#br0" timeOffset="1031.9532">10345 1584 669 0,'0'0'32'15,"0"0"151"-15,0 0-41 16,0 0-80-16,0 0 5 15,-62-102-18-15,39 99-17 16,-1 3 7-16,0 0-11 16,0 7-4-16,2 17-7 15,5 7-10-15,7 7-7 16,7 2-1-16,3 0 1 0,0-7 0 16,18-2 1-1,0-11 2-15,1-4-1 0,2-9 4 16,-3-7-4-16,0 0 3 15,-6-6-5-15,5-21-6 16,-9-11-5-16,3-10-9 16,-4-7 9-16,-3 3 2 15,-4 4 9-15,0 12 2 16,0 15 1-16,0 10-2 16,0 11 12-16,0 0-13 15,2 11-1-15,6 19-8 16,10 7 9-16,-2 11 1 15,3-3-1-15,-2 3 3 16,-1 1-3-16,-4-4 0 16,-5-3 0-16,1-6-18 0,-8-4-154 15,0-16-167-15,-12-16-182 16</inkml:trace>
  <inkml:trace contextRef="#ctx0" brushRef="#br0" timeOffset="1688.733">10481 1488 757 0,'0'0'54'16,"0"0"99"-16,0 0-24 15,91 14-35-15,-66 11-11 16,-7 5-39-16,-6 5-22 16,-12 6-17-16,0 2-5 0,-9-4 0 15,-12-7 0-15,6-16-2 16,2-15-7-16,2-1 9 15,2-17 0-15,2-15-15 16,1-3-17-16,6-2 18 16,0 12 9-16,0-1 1 15,6 6 4-15,10 3-2 16,8 2 1-16,0 2 1 16,6 1-1-16,4-1 1 15,-6 3 2-15,4-2-1 16,-11-2 4-16,-5 4-4 15,-7 1 1-15,-6-3 2 16,-3 4 0-16,0 1-4 0,0 1 0 16,-3 4-9-16,-10 2-15 15,1 0 21-15,-2 19 1 16,1 15 4-16,6 10-2 16,7 8 0-16,0 1 0 15,17-4 2-15,6-8 0 16,5-12 2-16,5-11 4 15,0-12 6-15,1-6 3 16,0 0-1-16,-4-16-5 16,-9-7-4-16,-3-10-1 15,-9-1-2-15,-3-6 0 16,-6-5-1-16,0 0-3 0,0 6-3 16,-6 11 3-16,0 11 0 15,0 10-7-15,6 7 5 16,0 0-5-16,0 26-12 15,0 10 15-15,9 11 4 16,8-2 2-16,5 0-2 16,0-8 0-16,0-7 0 15,-5-7 0-15,-1-7-10 16,-8-2-60-16,-2-10-78 16,-6-4-144-16,0-10-390 15</inkml:trace>
  <inkml:trace contextRef="#ctx0" brushRef="#br0" timeOffset="1891.8908">11006 1131 1031 0,'0'0'26'16,"0"0"136"-16,0 0-40 15,0 0-98-15,0 0-24 16,0 0-5-16,-9-45-153 16,-15 45-359-16</inkml:trace>
  <inkml:trace contextRef="#ctx0" brushRef="#br0" timeOffset="2782.7095">11292 1525 749 0,'0'0'31'15,"0"0"131"-15,0 0-40 16,0 0-59-16,81-94-21 0,-61 94-4 16,0 0-11-16,-2 30-19 15,2 14 2-15,-4 14 8 16,-3 4-2-16,-6-1-7 15,0 0-3-15,-7-13-4 16,0-10-1-16,0-11-1 16,0-11-1-16,0-7 1 15,0-6 6-15,0-3-2 16,0 0 9-16,-3-14 8 16,3-20-19-16,-4-11 0 15,4-9-1-15,0-1 1 16,10 6-2-16,6 8-2 15,8 10 2-15,-3 13 0 0,3 7-2 16,2 8 0-16,-6 3 1 16,4 8-4-16,-4 23 1 15,3 8 4-15,-5 7 2 16,0 1-1-16,-6 0-1 16,-9-6-3-16,-3-12 3 15,0-7-2-15,0-11-3 16,0-5-1-16,0-6 6 15,0 0 5-15,0-9 14 16,0-21-9-16,-3-13-10 16,3-14 4-16,0-10-3 15,7 1-1-15,6 14 0 0,7 18 0 16,-2 18 0-16,2 14 0 16,-1 2-4-16,8 21 2 15,2 17 2-15,3 11 7 16,-2 6-2-16,-6-4 0 15,-2 0-4-15,-10-4-1 16,-6-3-4-16,-6-5-55 16,0-9-160-16,-10-16-151 15</inkml:trace>
  <inkml:trace contextRef="#ctx0" brushRef="#br0" timeOffset="3173.6531">12079 1533 852 0,'0'0'78'0,"0"0"32"15,0 0-41-15,0 0 10 16,0 0-14-16,80 131-19 16,-62-84-22-16,0-5-10 15,1-9-11-15,-6-10 1 16,4-7 0-16,-2-10 0 15,-4-6-2-15,-1 0 5 16,-1-13 2-16,0-20-9 16,-2-9-16-16,-4-9-18 15,-2-12 6-15,-1-1 11 16,0 4 5-16,0 15 12 0,0 16 2 16,0 16 2-16,0 13 12 15,0 0-16-15,0 29-7 16,13 26 7-16,0 8 24 15,4 5-11-15,5-5 0 16,-8-10-5-16,3-6-3 16,-3-10-5-16,-4-6 0 15,-7-10-23-15,0-16-156 16,-3-5-151-16</inkml:trace>
  <inkml:trace contextRef="#ctx0" brushRef="#br0" timeOffset="3720.534">12520 1502 933 0,'0'0'69'0,"0"0"34"16,0 0 11-16,0 0-32 16,100 108-30-16,-82-64-4 15,-3 0-22-15,-9-2-8 16,-6-3-15-16,0-9-3 15,0-8-1-15,-3-8 1 16,-3-12-10-16,3-2 10 16,0-7 12-16,-3-28-12 15,4-7 0-15,2-10-4 0,0 1 0 16,8 5 3 0,4 8 0-16,3 12 0 0,3 9 1 15,1 8 0-15,-1 9 0 16,4 0-2-16,-4 5 2 15,2 25 0-15,2 9 1 16,-1 10 2-16,-6-1 6 16,1-3-5-16,-12-6-3 15,1-7 0-15,-5-12-2 16,0-8 1-16,0-4-2 16,0-8 2-16,0 0 0 15,0-2 13-15,0-26 8 16,0-14-17-16,0-18-3 0,5-8 2 15,7 2-1 1,5 10-2-16,0 22 0 0,-4 19-1 16,1 15-1-16,0 2-1 15,2 35-1-15,3 18 3 16,-1 8 1-16,-3 2 1 16,-3-4-1-16,-8-6-1 15,-4-7-21-15,0-22-314 16</inkml:trace>
  <inkml:trace contextRef="#ctx0" brushRef="#br0" timeOffset="4658.2536">13545 1849 366 0,'0'0'113'16,"0"0"38"-16,0 0 52 15,10-96-57-15,-5 73-22 16,0 4-11-16,-1 8-16 16,-1 6-34-16,-3 2-24 15,0 3-13-15,3 0-26 16,3 29-7-16,0 24 7 15,0 20 2-15,-1 17 3 0,-3 4 0 16,4-5-2 0,-3-13-2-16,2-15 2 0,-2-20-1 15,-3-14-2-15,0-12 2 16,0-8 0-16,0-7-1 16,0 0 5-16,0-18 4 15,0-27-1-15,0-24-8 16,0-19-1-16,0-19 1 15,6-17-1-15,4-12 0 16,3 9 0-16,8 23-4 16,-1 31 6-16,0 31-5 15,3 26 2-15,4 16-1 16,4 0 2-16,2 35-6 16,-3 18 4-16,-4 11 2 0,-11 4 0 15,-11-4 0-15,-4 1-2 16,-11-16-7-16,-20-5 1 15,-8-8 4-15,-4-10-2 16,-2-5-23-16,1-14-51 16,12-7-80-16,7 0-61 15,8-22-129-15</inkml:trace>
  <inkml:trace contextRef="#ctx0" brushRef="#br0" timeOffset="5080.2209">14178 1743 139 0,'0'0'564'0,"0"0"-408"16,0 0 16-16,0 0-65 15,0 0-35-15,0 0-23 16,-74-62-39-16,57 89 6 16,0 12-4-16,5 10-2 15,7 2 1-15,5 0 2 16,4-4 2-16,20-6-8 0,-1-7-2 16,3-11-2-16,-1-9 0 15,-5-10 2-15,-4-4 0 16,-3-4 2-16,1-23 3 15,-8-17-4-15,-2-7-4 16,-4-8 0-16,0-5-2 16,-10 7-2-16,-8 11-13 15,-1 22-14-15,-3 24-10 16,2 1-81-16,-6 36 46 16,7 9-39-16,2 3-90 15,15-13-98-15</inkml:trace>
  <inkml:trace contextRef="#ctx0" brushRef="#br0" timeOffset="5580.6658">14396 1686 726 0,'0'0'75'0,"0"0"83"16,0 0-42-16,0 0-57 15,0 0-58-15,0 0 4 16,4 102 35-16,-4-45-7 16,15-2 6-16,5-8-6 15,9-9-21-15,7-7-2 0,-5-8-4 16,5-15-4-16,1-8 4 16,-7 0 1-16,-5-20-6 15,1-13-1 1,-14-8-16-16,-4-10-3 0,-6-4 9 15,-2-6 6-15,0 4 4 16,-7 6 0-16,-2 16 1 16,3 17-1-16,0 12-1 15,1 6-8-15,5 28 2 16,0 20 5-16,0 12 2 16,11-4 1-16,11-4 7 15,8-15-5-15,3-11-2 16,-3-12 8-16,4-9 9 0,-9-5 9 15,2-2 23 1,-1-17-7-16,-7-5-12 0,-6-6-12 16,-2-7-8-16,-11-8-2 15,0-6-6-15,-11-4-3 16,-11 0-1-16,-2 12-48 16,2 18-64-16,-2 20-90 15,9 5-140-15</inkml:trace>
  <inkml:trace contextRef="#ctx0" brushRef="#br0" timeOffset="5986.8415">15159 1843 874 0,'0'0'61'15,"0"0"97"-15,0 0-68 16,81 0-36-16,-59-3-29 16,-5-10-13-16,-1-2 5 15,-10-5 11-15,0-2-11 16,-6-7-9-16,0-1 0 16,-2-1-6-16,-11-2-2 15,-6 5 5-15,-1 7 0 16,4 11-1-16,-2 7 7 15,3 3 0-15,0 13 6 0,-4 22-7 16,8 10-2-16,1 3 3 16,7 4 1-16,3-4 2 15,3-4-1-15,17-6 0 16,8-3-5-16,-2-9-4 16,6-5 0-16,1-9-3 15,-5-9-1-15,2-3-21 16,-6 0-112-16,-9-26-197 15,-5-16-392-15</inkml:trace>
  <inkml:trace contextRef="#ctx0" brushRef="#br0" timeOffset="6283.7132">15428 1588 752 0,'0'0'111'16,"0"0"-6"-16,0 0 22 15,0 0-46-15,101 84 10 16,-77-35-11-16,-3 2-17 15,-3-2-33-15,-3-4 2 16,-6-3-19-16,-6-9-12 16,-3-8-1-16,0-9 0 15,0-8-1-15,-9-8 1 16,-1 0 0-16,-3-10 20 16,4-23-11-16,5-16-6 15,4-14-3-15,0 2 1 16,1 2 2-16,14 10-1 15,2 14-4-15,-1 10 1 16,7 11 0-16,-1 14-15 0,2 0-69 16,-2 18-183-16,-2-7-344 15</inkml:trace>
  <inkml:trace contextRef="#ctx0" brushRef="#br0" timeOffset="6955.8657">16565 1515 741 0,'0'0'55'16,"0"0"195"-16,0 0-99 16,0 0-103-16,0 0-21 15,0 0 0-15,18 28 15 16,-5 14-1-16,-3 13 4 15,4 3-9-15,-8 3-10 16,-3-5-9-16,0-5-5 16,-3-8-5-16,0-7-4 15,0-9-3-15,0-5 0 16,0-5-3-16,0-4-33 16,0-7-89-16,0-6-157 15,-9-15-225-15</inkml:trace>
  <inkml:trace contextRef="#ctx0" brushRef="#br0" timeOffset="7268.2814">16295 1496 836 0,'0'0'62'0,"0"0"85"16,0 0-38-16,0 0-67 16,0 0-22-16,0 0 0 0,49-30 24 15,-7 24-10 1,7-1-9-16,11-3-8 0,3 2-8 16,5 0-2-16,-6 2-3 15,-7 5-3-15,-11-1 0 16,-11 2 1-16,-16-2-2 15,-7 2 0-15,-10 0-8 16,0 0-48-16,0 0-103 16,0 0-158-16,-3 4-131 15</inkml:trace>
  <inkml:trace contextRef="#ctx0" brushRef="#br0" timeOffset="7643.6143">16877 1692 856 0,'0'0'21'0,"83"-45"127"16,-35 38-15-16,0 7-62 15,-2 1-1-15,-8 34-28 16,-6 12-21-16,-11 4-6 15,-7 1 4-15,-14 1-10 16,0-6-8-16,-6-4 1 16,-11-10-3-16,1-14 1 15,5-9 0-15,5-10 10 0,0 0 4 16,3-22 0-16,3-16-8 16,0-10-5-16,0-11 1 15,11-5-1-15,11-3-1 16,4 6-14-16,6 10-34 15,-2 18-11-15,-6 24-41 16,0 9-59-16,-5 0-144 16,-3 13-340-16</inkml:trace>
  <inkml:trace contextRef="#ctx0" brushRef="#br0" timeOffset="8065.8704">17633 1692 833 0,'0'0'60'16,"0"0"91"-16,0 0-69 15,0 0-52-15,-110-55-9 16,73 75-14-16,3 18 4 16,0 7 8-16,12 1-2 15,7-2-10-15,12-7-1 16,3-6 0-16,14-6 2 15,9-11-1-15,10-8-3 16,2-6 4-16,-2-2 0 16,-1-24-8-16,-13-9-34 0,1-5 9 15,-11-8 19-15,-5-3 2 16,-4 2 4-16,0 0 6 16,0 12 10-16,0 12 8 15,-4 16 9-15,4 9 4 16,0 7-37-16,0 28-7 15,0 11 7-15,11 12 0 16,4-4 3-16,4-1 4 16,0-7-7-16,2-6 0 15,-8-6 0-15,-6-8-1 16,-2-5-38-16,-5-15-173 16,0-6-255-16</inkml:trace>
  <inkml:trace contextRef="#ctx0" brushRef="#br0" timeOffset="8441.0582">17772 1602 797 0,'0'0'23'16,"0"0"130"-16,59 123-43 15,-41-63-37-15,-7-2-27 16,-5 1-28-16,-6 2-11 15,-4-15-7-15,-12-8-2 16,0-15-2-16,4-14 0 0,-4-9 4 16,8-3-1-1,6-30 1-15,2-12-12 0,0-12 12 16,4-10 1-16,15 1-1 16,-2 5 2-16,7 6 1 15,-4 22-1-15,3 11 10 16,-4 21 12-16,-4 1 3 15,6 19-8-15,-4 21 10 16,1 6 14-16,2 5 7 16,-4 0-22-16,0-4-21 15,-6-2-2-15,-7-5-5 16,0-4-2-16,-3-10-72 16,0-13-152-16,0-13-259 15</inkml:trace>
  <inkml:trace contextRef="#ctx0" brushRef="#br0" timeOffset="8753.6442">18386 1557 1039 0,'0'0'73'0,"0"0"87"15,0 0-111-15,-86 12-34 16,61 17 3-16,3 6-9 15,8-2-1-15,11-1-4 16,3 0-4-16,6 4 0 16,19-2 4-16,7-1 7 0,2 4-9 15,-5-5 3-15,-2 1-3 16,-8-4-1-16,-6-5-2 16,-10-3 0-16,-3-3-4 15,-20 2 5-15,-18-6 10 16,-14-1-2-16,-7-8-5 15,-2-5-3-15,-1 0-64 16,6-29-148-16,17-26-326 16</inkml:trace>
  <inkml:trace contextRef="#ctx0" brushRef="#br0" timeOffset="9488.2958">18914 1380 532 0,'0'0'91'0,"0"0"90"16,0 0-66-16,-29-109-48 16,9 85 1-16,-2 4-6 15,-5 8-15-15,2 11 5 16,-3 1-12-16,8 0-14 15,-3 27-14-15,6 18-8 0,2 19 4 16,4 19-1 0,7 13 10-16,4 4 12 0,0-3-4 15,15-5-8-15,0-14-4 16,5-8-7-16,0-12-1 16,-8-12-4-16,-6-14-2 15,-5-10 1-15,-1-11 0 16,-9-7-76-16,-19-4-115 15,-6-14-189-15</inkml:trace>
  <inkml:trace contextRef="#ctx0" brushRef="#br0" timeOffset="10145.6253">18470 1857 752 0,'0'0'84'0,"0"0"23"15,92-20 8-15,-35 9-22 16,4 3-44-16,0-5-14 16,-8 6-22-16,-4 1-11 15,-4-1 0-15,-5 1-2 16,-9-4-12-16,-7-6-31 16,-6-2 1-16,-4-2 24 15,-7-3 14-15,-7 0 3 16,0-3-4-16,-7 7-8 0,-12 6 0 15,-5 10 9 1,-1 3 4-16,2 10 3 0,1 22 0 16,2 10 9-16,7 9 2 15,12 4 4-15,1-2-1 16,8-6 8-16,18-2-5 16,6-8 0-16,0-6-6 15,3-9-2-15,-5-8-8 16,-7-14-3-16,-1 0 1 15,-5-8-2-15,-1-20-22 16,-2-11-34-16,0 0 8 16,0-6 17-16,-2-6 12 15,2 2 19-15,3 8 0 16,2 3 5-16,6 17 7 16,2 14 11-16,6 7-2 0,-1 11-1 15,6 27 7-15,-1 11 15 16,-2 3 6-16,-10 2-1 15,-7-6-11-15,-14-5-18 16,-4-4-10-16,0-11-7 16,-14-7 0-16,-3-13 4 15,1-8 1-15,-1 0 22 16,1-25 22-16,4-13-33 16,6-17-9-16,6-13-5 15,0-7 0-15,12-3-3 0,15 11-2 16,5 12 1-1,7 13-6-15,4 13-62 0,-2 20-79 16,-2 3-120-16,-7 2-373 16</inkml:trace>
  <inkml:trace contextRef="#ctx0" brushRef="#br0" timeOffset="10755.146">20353 1454 540 0,'0'0'101'16,"0"0"117"-16,0 0-76 15,0 0-9-15,0 0-35 16,0 0-40-16,22-56-48 16,-22 105-9-16,0 23 54 15,0 20 5-15,0 8-26 16,0-6-10-16,-5-5-10 0,-1-12-7 16,1-11-3-16,2-15-3 15,0-18-1-15,3-11-1 16,-3-8 0-16,0-11-41 15,-8-3-112-15,-8-21-95 16,-10-28-481-16</inkml:trace>
  <inkml:trace contextRef="#ctx0" brushRef="#br0" timeOffset="11333.2836">20025 1488 736 0,'0'0'37'0,"0"0"90"16,84-55-50-16,-28 36-19 15,2 4-9-15,1 4-24 16,-5-1-15-16,-2 5-3 16,-12 2-5-16,-1-3-1 15,-7 2-1-15,-11-1-1 16,0-3-4-16,-9-2 3 15,-5 3 2-15,-1-1 0 16,1 2 8-16,-5 0-7 16,-1 7 19-16,3 1 8 15,-1 0-17-15,4 24-10 16,6 23 3-16,4 15 22 0,2 15 4 16,5 7 5-16,-3-4 26 15,-8-4-41-15,-5-6-10 16,-8-11-8-16,0-8-1 15,0-12 0-15,0-8-1 16,-8-11 0-16,2-9-3 16,2-7 3-16,2-4 5 15,1 0 20-15,1-15 3 16,0-15-22-16,0-12-2 16,0-5-4-16,15-4 0 15,9 4-4-15,1 8 4 16,2 15-1-16,-4 13 1 0,3 11-4 15,-2 4 1-15,0 25 3 16,1 10 1-16,-2 6 3 16,-1-1 5-16,0-3-7 15,-7 0 1-15,-9-6-3 16,-6 0-4-16,0-1-100 16,-19-19-231-16,3-15-250 15</inkml:trace>
  <inkml:trace contextRef="#ctx0" brushRef="#br0" timeOffset="12960.6192">21151 1840 754 0,'0'0'96'0,"0"0"96"15,88 7-82-15,-59-5-62 16,-6-2-21-16,-8 0-19 15,-15 0-2-15,0-14 6 16,-6-9-12-16,-19-10-28 16,-7 1 17-16,-2-4 8 15,-1 5 6-15,4 8 9 16,7 9 7-16,10 8 8 16,5 6-3-16,6 6-17 15,0 25-4-15,3 13 2 16,0 7 1-16,15-1 8 15,12-2-6-15,7 0 16 0,9-9-2 16,3-5-6-16,5-6 7 16,9-11-13-16,-4-7-5 15,-3-10 0-15,-7 0-3 16,-9-2-1-16,-15-20-1 16,-6-7-7-16,-7-8-10 15,-7-8-2-15,-2-9 8 16,-2-2 4-16,-15 5 6 15,-5 2 1-15,0 17-1 16,-1 16-1-16,4 13-4 16,-1 3 5-16,4 22-7 15,1 18 4-15,3 14 0 16,9 1 4-16,3 1 3 0,1-4-3 16,22-6 4-16,-3-6 2 15,5-7-3-15,-3-11 4 16,-1-10-5-16,-11-7 4 15,-4-5-4-15,-6 0 3 16,0-12 0-16,0-15-5 16,0-7-24-16,-6-8 3 15,2-4 12-15,4-6-27 16,0 6 25-16,4 3 7 16,10 12 0-16,12 10 4 0,3 9 0 15,5 8 0 1,5 4 2-16,0 1 5 0,-7 24 7 15,0 10 7-15,-5 9 2 16,-4 4 11-16,-1 1-7 16,-9-1-8-16,-4-3-6 15,-9-7-9-15,0-6-4 16,0-9-2-16,-10-9-1 16,-2-9-5-16,-2-5 3 15,6 0 1-15,1-23 3 16,3-14-8-16,4-5-1 15,0-8-4-15,0 5 5 16,15 6 2-16,3 7 4 0,4 10-3 16,5 10 3-1,-2 2 3-15,5 9-2 0,3-2 1 16,-1 3 1-16,0-3 0 16,4-3 0-16,-8-2 1 15,-6-5 0-15,-5 1 0 16,-2-4 4-16,-9-8-2 15,-3-3 0-15,-3 0-2 16,0-5 0-16,0 0 2 16,-2 1-3-16,-9 10-2 15,-3 7-2-15,0 11 3 16,1 3 1-16,-6 17 1 16,4 22-1-16,3 16 2 15,4 6 8-15,8 1-1 0,0-5 2 16,14-4 3-16,6-9-6 15,4-11-3-15,5-5 0 16,2-15-4-16,1-3 0 16,-3-10 2-16,-3 0-3 15,-6-22-2-15,-2-7-26 16,0-16-17-16,-3-4-9 16,2-14 12-16,-5-8 19 15,1-3 23-15,-2 11 2 16,0 14 5-16,-4 21 9 15,-3 18 4-15,5 10 13 16,-2 10-29-16,7 32-2 16,-4 16 18-16,2 7 5 0,-2 2-1 15,1-6-3-15,-3-12-11 16,0-4 7-16,-2-6-8 16,-3-9-8-16,-1-9 0 15,-2-11-1-15,0-3 3 16,0-7-3-16,0 0 2 15,0-11 13-15,1-20-12 32,4-12-1-32,7-6-2 15,1-11 0-15,11-6 0 16,3-1-8-16,3 6 6 0,1 10 1 16,-1 16-3-1,-6 14 4-15,-2 21-3 0,-4 1-1 16,-4 43 1-16,-4 16-2 15,-3 7 3-15,-1 2 2 16,-4-9 5-16,2-5-1 16,-2-10-2-16,-2-7-1 15,4-12 0-15,-1-10 0 16,-3-9-1-16,0-1 2 16,0-6 4-16,5 0 9 15,-2-20 22-15,4-14-29 16,8-11-6-16,2-7-2 15,6-1 1-15,-2-2-1 0,3 12 1 16,-3 11-1 0,1 13-1-16,-2 15-2 0,2 4 2 15,2 23 0-15,-3 21 0 16,1 10 2-16,-3 5-1 16,-3 4 2-16,-1-3058-2 15,-8 6111-2-15,-7-3064-39 16,-1-21-277-16</inkml:trace>
  <inkml:trace contextRef="#ctx0" brushRef="#br0" timeOffset="14617.7246">9459 2657 522 0,'0'0'160'15,"0"0"-118"-15,0 0-9 16,0 0-17-16,0 0 5 15,0 0-6-15,0 0 30 0,-27-30 16 16,27 30-12-16,0 0-6 16,0 0-21-16,0 0 1 15,0 0 0-15,0 0 3 16,0-1-10-16,22-1-8 16,14-2 6-16,15 0-1 15,19-3-1-15,18 0-3 16,12-1 5-16,12 2 2 15,7-2-5-15,5 3 0 16,-1 0-3-16,-3-1 4 16,3 2 0-16,-2 1-1 15,-5 3 1-15,-1 0-6 0,-5 0-5 16,-7 0 2-16,-9 0 4 16,-3 0-3-16,-9 0 1 15,-7 0 6-15,2 0 0 16,-7 6-2-16,2-2-3 15,4 4 1-15,-1-7-2 16,17-1 3-16,1 0-3 16,6 0-5-16,9 0 3 15,-2-9-1-15,4-1-1 16,1-2 9-16,-1 4 5 16,6 2-3-16,-2 5-3 15,10-2-5-15,1 3 3 16,0 0-3-16,2 0-4 0,-2-1-4 15,-4-4 4 1,0-1 0-16,-7-1 2 0,-1-1-2 16,-7 0 1-16,-5 2 2 15,-6 2 0-15,-4 1 6 16,-3 3-6-16,-5-1 5 16,-7 1-4-16,-11 0-4 15,-5 0 0-15,-3 0 0 16,-3 0 0-16,1 4 0 15,-3 14-7-15,1 3-91 16,-3-18-254-16</inkml:trace>
  <inkml:trace contextRef="#ctx0" brushRef="#br0" timeOffset="16478.7432">16217 2504 545 0,'0'0'27'15,"0"0"46"-15,0 0-30 16,0 0 7-16,0 0 0 16,0 0-10-16,-32-30-12 15,32 30-23-15,0 0 12 16,2 0 3-16,9 0 9 16,8 4 29-16,7 4-15 15,15 2 2-15,15-6 2 16,13 0-14-16,15-4 3 15,6 1-5-15,9 3-8 16,3-1-7-16,4 4 2 16,-3 0-13-16,-6 1-3 0,-6-1-1 15,-3-1-2 1,-4-4 2-16,0-1-1 0,-3-1 2 16,-3 0 1-16,-3 0 0 15,-4 0 7-15,2 0 7 16,-3 0-3-16,-1-1-6 15,-4-1-3-15,3 2 0 16,-1 0-4-16,-1 0 2 16,-1 0-2-16,-7 0 6 15,-6 0-1-15,3 0-2 16,4 3-3-16,-4 4 4 16,4-1-5-16,-2-2 2 15,-1 3 1-15,-1-6 3 0,-2-1 4 16,1 0 5-1,-5 0 1-15,2 0-7 0,1 0 0 16,1 0-5-16,1 0-4 16,0 0 1-16,4 0 0 15,3 0 3-15,4 0-4 16,3 0 1-16,-4 0-1 16,-5 4 0-16,-6-1-2 15,-6 3 1-15,-1-2 1 16,-4 0 0-16,0-2 3 15,2-2-1-15,1 0 8 16,7 0 2-16,2 0-4 0,5 0-5 16,3 2-1-1,-4 0-1-15,0 4 0 0,4-3 0 16,-6 1 1-16,2-3-1 16,-6 3 0-16,0-2 4 15,3 2 2-15,1-3-3 16,-2 2 3-16,7-2 1 15,3-1-7-15,-3 3 3 16,6-2-1-16,4-1-2 16,2 2 0-16,1-2 0 15,-4 3-1-15,-2-3 1 16,-4 0 2-16,-6 0 1 16,-7 0 5-16,-2 0 4 0,-3 0-5 15,-3-6-5-15,-4 2-3 16,-4 0 4-16,-7 0-4 15,2 2 2-15,-5 1-2 16,2 1-1-16,-2 0 1 16,-1 0 1-16,8 0 1 15,-3 0-1-15,6 0-1 16,5 0 2-16,0 0-2 16,3 0-3-16,1 0 2 15,-2 0 1-15,1 0 2 16,-3 0-1-16,0 0 3 15,-2-4 10-15,1-2-4 0,-2-3 1 16,-1 1-4 0,-1 1-1-16,1-3-1 0,3 2-5 15,-2-2 1-15,1 3 1 16,-4 2-2-16,-3 0 0 16,-6 0 0-16,-3 1 3 15,-3 0-2-15,0 1 0 16,4 0 2-16,3 1-2 15,6 2 0-15,4 0-1 16,7 0 0-16,0 0 0 16,2 0 1-16,1 0 1 15,-6 5 0-15,-2-2-1 16,-5 0 0-16,-1-3-1 0,-3 0 0 16,1 0 1-1,-4 0 1-15,-1 0 1 0,2 0 8 16,-2 0-4-16,-3 0-4 15,-4 0 4-15,-6 0-1 16,-5 0 2-16,-4 0-2 16,1 0 0-16,-4 0 10 15,0 0 0-15,0 0-4 16,0 0-4-16,0 0-7 16,0 0 1-16,0 0-2 15,0 0 0-15,0 0-6 16,3 0-42-16,-3-9-115 0,0-30-452 15</inkml:trace>
  <inkml:trace contextRef="#ctx0" brushRef="#br0" timeOffset="23692.5193">1656 4098 574 0,'0'0'220'0,"0"0"-164"16,0 0 3-16,0 0-55 15,0 0 1-15,0 0 23 16,9 130 23-16,-5-56-4 15,-2 4-6-15,-2 2-17 16,0 1-4-16,0-10-9 0,0-10-4 16,0-14-3-16,-2-14-3 15,-4-10 1-15,3-11-2 16,-3-6-36-16,-1-6-122 16,-8-12-133-16</inkml:trace>
  <inkml:trace contextRef="#ctx0" brushRef="#br0" timeOffset="24302.3652">1354 4276 787 0,'0'0'11'0,"0"0"87"15,0 0-9 1,0 0-29-16,0 0 0 0,0 0-33 15,-10-29-10-15,38 18 18 16,11-1-9-16,12-7-8 16,1 2-14-16,5-1-2 15,-5 1 1-15,-3-1-3 16,-1-1-1-16,-6 1-18 16,-3-1-41-16,-7 0 19 15,-9 5 6-15,-10 2 33 16,-7-2 2-16,-6-1 16 15,0 2-9-15,0 3 4 0,0 4 3 16,0 5 3 0,0 1-10-16,0 0-7 0,0 4-14 15,6 23-1-15,8 18 15 16,0 16 1-16,4 13 12 16,-1 5 2-16,-1 3 4 15,-7 1-11-15,-3-5 1 16,0-7-5-16,-6-15-2 15,0-15 0-15,0-19-1 16,0-14 1-16,0-8 0 16,0 0 4-16,0-1 26 15,4-31 50-15,3-17-79 16,3-12-3-16,3-6-1 0,8 12-1 16,-1 14 3-1,-4 17-1-15,2 15 0 0,-6 9-2 16,7 0-11-16,2 25 7 15,0 9 6-15,6 4 10 16,0-2 3-16,-5-1-8 16,-4 1-4-16,-3-2-1 15,-9-2-62-15,-6-12-143 16,0-16-235-16</inkml:trace>
  <inkml:trace contextRef="#ctx0" brushRef="#br0" timeOffset="25890.1469">2362 4492 644 0,'0'0'73'16,"0"0"2"-16,0 0 23 16,0 0 37-16,0 0-44 15,104-15-42-15,-77-3-29 16,-5-1-3-16,-7-2-11 15,-2-3 0-15,-8-4-5 16,-5-6-1-16,0-3-3 16,-12 4-2-16,-9 1 0 15,0 11 3-15,-1 13-1 0,-3 8 3 16,2 8 6 0,1 27 3-16,5 16-4 0,7 8 3 15,7 5 0-15,3 2 11 16,9-2-7-16,16-7 1 15,8-10 2-15,10-8 8 16,5-15-7-16,6-12 3 16,1-11-14-16,3-1 2 15,0-10-4-15,-7-15-3 16,-2-5-13-16,-13-3-35 16,-10 0 11-16,-13-5 15 15,-13 3 17-15,0-4 5 0,-3 0 5 16,-13 7-5-1,-7 2 6-15,-2 8-2 0,-2 6 5 16,8 10-2-16,-2 6-7 16,7 0 0-16,2 32-8 15,0 16 0-15,2 16 8 16,7 4 2-16,3 1 0 16,0-11 0-16,10-14-2 15,5-11 0-15,-4-16 0 16,-2-9 1-16,-3-8 1 15,1 0 2-15,2-9 9 16,1-25 2-16,4-16-15 16,-2-15 1-16,7-6 4 15,5 0 0-15,6 10-2 16,3 13 0-16,-2 11-1 0,-1 19 5 16,-5 12 0-16,-2 6 4 15,-1 3-7-15,-1 22 1 16,1 11 11-16,-4 3 0 15,-6 5-5-15,-6-3-10 16,-6 2-1-16,0-11-1 16,0-11 1-16,0-11-2 15,0-8-7-15,0-2 9 16,-2 0 13-16,2-19-13 16,-4 1-19-1,4 0 7-15,0 6 12 16,0 5 0-16,4-5-1 15,10 2-4-15,8-4 4 0,8-3 1 16,3-4 0-16,0 2-1 16,0-3 1-16,-5-2 1 15,-2-4-1-15,-7-2 0 16,-4-5 3-16,-6 0-3 16,-6-4-9-16,-3 3-6 15,0 11-1-15,0 5 12 16,-8 12 2-16,-1 8-7 15,-1 0-9-15,-5 22 13 16,3 23-3-16,-4 12 8 0,8 5 0 16,8-1 13-1,0-2 1-15,0-6 2 0,15-8 2 16,6-8-4-16,-2-9-6 16,4-8-5-16,-1-8-1 15,5-12 2-15,-5 0-4 16,1-16-9-16,-4-16-35 15,0-7-21-15,-6-6 5 16,0-3 25-16,3 3 14 16,-2 6 13-16,-1 6 8 15,-1 11 7-15,1 7 5 16,-2 11-2-16,-2 4 3 16,5 4-7-16,2 23 3 15,-2 10 15-15,0 5 4 16,-1 1-4-16,-2 2 1 0,-2 2-4 15,-3 0-4-15,1-7-8 16,-4-7-4-16,-3-14-3 16,0-11-1-16,0-4 0 15,0-4 3-15,0 0 17 16,3-23 1-16,-1-15-2 16,1-15-19-16,4-5 5 15,5 5-6-15,0 1 2 16,7 12-2-16,1 10-2 15,0 8 2-15,-7 11-3 16,6 11-1-16,-4 0-2 16,0 16-3-16,0 17 2 0,3 6 3 15,-6 2 4-15,-2-2 0 16,-1 3 2-16,-3-3-3 16,-3-17 1-16,-3-5 0 15,0-8 0-15,0-9 0 16,0 0 8-16,0-7 12 15,0-21 26-15,0-9-38 16,10-6 1-16,4-4-7 16,6 2-1-16,3 7 1 15,0 8-4-15,1 15 2 16,-1 15 0-16,4 0-6 16,-3 32-1-16,3 13 0 0,0 8 5 15,-6 4 2-15,-2-2 0 16,-4-3 0-16,-13-4-1 15,-2 4-15-15,-10-6-138 16,-24-16-308-16</inkml:trace>
  <inkml:trace contextRef="#ctx0" brushRef="#br0" timeOffset="26508.2765">4747 4608 635 0,'0'0'49'0,"0"0"212"0,0 0-126 16,0 0-10-16,0 0-48 15,0 0-34-15,-12-16-28 16,21 16-15-16,21 0 0 16,12 0 34-16,15 0 2 15,5-3-21-15,-5 3-5 16,-5 0-7-16,-10 0-1 15,-11 0-2-15,-13 0-1 16,-15 0-44-16,-3 9-140 16,-18 5-31-16,-10-11-465 15</inkml:trace>
  <inkml:trace contextRef="#ctx0" brushRef="#br0" timeOffset="28274.4466">6205 4195 926 0,'0'0'16'15,"0"0"116"-15,0 0-75 16,0 0-56-16,0 0 9 16,0 0 16-16,16 133-2 15,-4-72 8-15,-3 1-8 16,-3 2-12-16,-6-2-3 15,0-2-6-15,0-7-3 16,0-12 0-16,-6-11-15 16,-1-11-93-16,0-17-54 15,0-2-138-15,1-25-186 16</inkml:trace>
  <inkml:trace contextRef="#ctx0" brushRef="#br0" timeOffset="28697.1338">6188 4221 783 0,'0'0'30'0,"0"0"105"16,0 0-73-16,0 0-30 15,85-96-2-15,-37 96 17 16,4 0-13-16,-1 26-11 16,-6 14-6-16,-6 8-6 15,-9 5-5-15,-6 5-1 16,-7-4-5-16,-8 1-5 15,-9-10-2-15,0-6 7 0,0-8-3 16,-6-9 3-16,0-13 11 16,-2-6-7-16,6-3 9 15,2-6 7-15,-4-26-15 16,4-12-4-16,0-9 13 16,0-12-11-16,0 4 0 15,14 3-2-15,4 8 1 16,3 13 8-16,4 14-3 15,1 11-7-15,1 12 5 16,1 0-3-16,2 25 2 0,-2 16 1 16,-4 6 8-1,-2 4-6-15,-8 2-5 16,-2-3-2-16,-5 2-3 0,-4 2-4 16,6-5-76-16,2-4-94 15,6-26-151-15</inkml:trace>
  <inkml:trace contextRef="#ctx0" brushRef="#br0" timeOffset="29166.2208">7367 4321 785 0,'0'0'28'15,"0"0"109"-15,0 0-60 16,0 0-14-16,-97-68-16 16,64 68-3-16,2 0-16 15,-2 8-5-15,3 19-2 16,6 3-2-16,9 3-3 16,4 2-4-16,11-2-5 15,0-5 9-15,14 2-10 16,8-7 1-16,6-8-2 15,0-4 0-15,2-7 1 16,-1-4-6-16,-9 0-5 16,-2-8-17-16,-6-16-4 0,-2-7-5 15,-6-10-6-15,-4-1 23 16,0-2 14 0,0 6 5-16,0 6-3 0,0 13 2 15,0 11 5-15,0 8 8 16,0 7-17-16,7 23-11 15,9 11 11-15,8 5 1 16,4-5 2-16,-1-2 1 16,-1-1-4-16,-7-1 0 15,-7-2-10-15,-12-3-161 16,0-16-127-16,-4-16-298 16</inkml:trace>
  <inkml:trace contextRef="#ctx0" brushRef="#br0" timeOffset="29635.6497">7479 4267 729 0,'0'0'28'0,"0"0"127"16,0 0-74-16,109 6 16 15,-72 27-9-15,-3 6-23 16,-8 1-14-16,-7-4-19 16,-11 3-22-16,-8 1-10 15,0 1-8-15,-20-8 3 16,-4-15-5-16,0-14-19 15,-2-4 17-15,9-19 11 16,1-11 1-16,4-5-21 16,7 8-2-16,5 1 23 15,0 7-3-15,5 4-2 16,14 2 5-16,7 5 1 0,2-1-1 16,8 3 0-16,1-2 2 15,2 0 1-15,-5-5-2 16,-7 3 5-16,-2-4 1 15,-10 0 1-15,-11 0 4 16,-4-5 8-16,0 0-5 16,0-1-11-16,-10 3 2 15,-6 5-6-15,4 9 5 16,3 3-8-16,-4 7 3 16,-1 25-3-16,2 13 1 0,5 4 2 15,7 4 5 1,0-4 11-16,16-6-5 0,8-5-2 15,3-8-8-15,3-12-1 16,0-6-38-16,-5-12-119 16,-7-10-239-16</inkml:trace>
  <inkml:trace contextRef="#ctx0" brushRef="#br0" timeOffset="29807.6064">8322 4455 907 0,'0'0'160'0,"0"0"-5"15,0 0-124-15,0 0-31 16,0 0-48-16,0 0-152 16,49-34-471-16</inkml:trace>
  <inkml:trace contextRef="#ctx0" brushRef="#br0" timeOffset="31449.1946">9133 4337 821 0,'0'0'88'16,"0"0"147"-16,0 0-131 16,0 0-45-16,0 0-53 15,0 0-5-15,36 103 39 16,-21-8-11-16,0 5-4 16,-3 2-12-16,-3-4-10 0,-6-12 4 15,-3-18-7-15,0-16-1 16,0-20 0-16,0-16 1 15,0-15 0-15,0-1 2 16,-3-23 16-16,-3-30-18 16,0-20-2-16,3-11 2 15,3-16 0-15,0-16 1 16,0-7-1-16,12 0-2 16,9 20-5-16,4 25 3 15,-1 33 3-15,0 22 1 16,6 17-1-16,-2 6-1 15,-4 17-8-15,3 21 8 16,-12 3 0-16,-8 3-2 16,-7 4-4-16,0-9 1 0,-16-6-8 15,-8-8 11-15,-3-13-4 16,-3-6-20-16,-4-6-84 16,-3 0-64-16,4-10-192 15</inkml:trace>
  <inkml:trace contextRef="#ctx0" brushRef="#br0" timeOffset="31824.576">9731 4288 881 0,'0'0'16'15,"0"0"78"-15,0 0-44 16,0 0-21-16,-98 46-12 16,76 6 22-16,1 9-9 15,9 0-6-15,12-6-5 16,0-6 10-16,3-8-6 16,21-14-8-16,4-5-4 15,8-18-3-15,4-4 3 0,1-17-3 16,-5-19-1-16,-7-9 1 15,-12-3 1-15,-14-4-6 16,-3 1 4-16,0 2 1 16,-20 5-5-16,-2 9-1 15,4 8-2-15,-1 9-8 16,4 14-21-16,4 4-55 16,-1 22-102-16,3 10-105 15,5 1-96-15</inkml:trace>
  <inkml:trace contextRef="#ctx0" brushRef="#br0" timeOffset="32324.7344">9933 4360 582 0,'0'0'446'15,"0"0"-311"-15,0 0-54 16,0 0-81-16,0 0 2 15,0 0 27-15,38 140 6 16,-22-83-11-16,3-2-8 16,-2-14-15-16,5-5 3 15,-1-19 2-15,5-4-3 16,-7-13-3-16,6 0-5 16,-5-27-13-16,-1-12-4 15,-6-2-7-15,-6-11 1 16,-3 4 10-16,-4 0 7 0,0 5 10 15,0 11 1-15,0 10 2 16,-4 10 14-16,3 10 7 16,0 2-23-16,1 28-8 15,0 21 3-15,6 13 5 16,13 3 7-16,4-10-3 16,6-14 0-16,-3-8 9 15,-1-14 5-15,2-12 5 16,-2-7 4-16,-1-14 11 15,-3-17-7-15,0-12-2 16,-5-4-17-16,-7-2 3 16,-7 2-3-16,-2 0-12 15,0 2-3-15,-18 7-21 0,0 9-43 16,-9 15-87-16,0 12-86 16,-1 2-220-16</inkml:trace>
  <inkml:trace contextRef="#ctx0" brushRef="#br0" timeOffset="32746.6892">10698 4567 599 0,'0'0'186'0,"0"0"-81"0,0 0-33 16,0 0 1-16,0 0-8 15,0 0 3-15,69 0-37 16,-48-14-8-16,0-2 0 16,-4-2-5-16,-9-6-6 15,-4-1 0-15,-4-4-5 16,0-4 1-16,-6-1 7 15,-14-6 6-15,0 8 8 16,4 6-4-16,0 13-16 16,7 9-1-16,-2 4-5 0,1 21-3 15,4 24-9-15,6 11 9 16,0 3 9-16,3-1 4 16,21-5 4-16,4-6 1 15,5-8-11-15,0-9 1 16,-6-11-8-16,1-11 0 15,-9-8-37-15,-5 0-102 16,-2-27-100-16,-8-9-194 16</inkml:trace>
  <inkml:trace contextRef="#ctx0" brushRef="#br0" timeOffset="33012.5715">10942 4312 560 0,'0'0'186'0,"0"0"-14"0,101-55-69 15,-57 55-15-15,3 10-6 16,-2 25-12-1,1 6-12-15,-7 6-4 0,-11 0-19 16,-14-3-19-16,-8-4-9 16,-6-4-7-16,-13-7-2 15,-7-13 2-15,-4-16 11 16,3 0 8-16,2-31-1 16,6-15 11-16,5-19-17 15,8-6-3-15,0-10-2 16,24 4-7-16,6 11 0 15,11 15-9-15,1 17-13 16,0 18-21-16,-2 12-84 16,-15 4-229-16</inkml:trace>
  <inkml:trace contextRef="#ctx0" brushRef="#br0" timeOffset="34778.8051">12587 4355 787 0,'0'0'65'0,"0"0"9"16,0 0-57-16,0 0-17 16,-14 124 11-16,14-56 28 15,0-3-20-15,4-10-12 16,3-10 0-16,-1-20-3 16,-2-12 10-16,-1-10 3 15,4-3 8-15,-1-3 21 0,4-31 10 16,4-15-34-1,5-6-21-15,-1-8 2 0,6-1-2 16,-5 0 1-16,5 7 1 16,-4 8-1-16,4 14-2 15,-4 16-1-15,-1 17 0 16,1 2-4-16,2 30-5 16,1 15 9-16,-3 10 1 15,1-1 10-15,-7-1-2 16,-8-6-6-16,-6-10-2 15,0-2-3-15,-10-10 2 16,-21-12-6-16,-6-9-10 16,-3-4-82-16,-3-16-65 0,-1-23-165 15</inkml:trace>
  <inkml:trace contextRef="#ctx0" brushRef="#br0" timeOffset="35028.9548">12553 3980 896 0,'0'0'2'16,"0"0"139"-16,0 0-71 0,0 0-12 15,0 0-15-15,0 0-14 16,-10-49-29-16,20 49-15 16,0 0-114-16,-2 0-249 15</inkml:trace>
  <inkml:trace contextRef="#ctx0" brushRef="#br0" timeOffset="35685.4747">14106 4279 396 0,'0'0'57'0,"0"0"115"16,0 0-37-16,-19-106-7 15,15 76-25-15,2 3 2 16,2 9-4-16,0 6-16 16,0 12-3-16,-4 0-28 15,4 0-32-15,-2 28-22 0,2 22-9 16,0 17 9-16,0 10 11 15,0-1-2 1,0-1-4-16,0-4-4 0,0-3-1 16,2-9 0-16,2-10 0 15,-4-12-1-15,2-15-11 16,-2-8-39-16,0-11-89 16,0-3-118-16,-13-18-142 15</inkml:trace>
  <inkml:trace contextRef="#ctx0" brushRef="#br0" timeOffset="36498.6729">13734 4526 954 0,'0'0'12'16,"0"0"118"-16,0 0-93 15,0 0-19-15,143-111 12 16,-66 85 23-16,5 1-26 16,-3 4-15-16,1 3-3 15,-7 3-6-15,-4 7 1 16,-10 8-4-16,-10 0-1 16,-12 0-1-16,-7 20-2 0,-3 13-6 15,-8 4 4 1,-3 5 5-16,-2-2-2 0,-11 1-6 15,-3-7 6-15,0-8-8 16,-3-5 11-16,-4-9 6 16,-4-8 5-16,2-4-1 15,-4 0 3-15,1-23 4 16,-1-6-1-16,2-9-1 16,5-2-1-16,3-8 2 15,3 3-11-15,3-3-5 16,20 9 0-16,12 4 0 15,5 8-3-15,11 12-4 16,2 4-20-16,5 3-5 0,-3 4-24 16,0 4-6-1,-3 0 9-15,-4 0 2 0,-9 0 8 16,-9 0 31-16,-11 0 12 16,-12 0 1-16,-7 0 0 15,0 0 26-15,0 0 48 16,-13 0-39-16,-11 0-17 15,-6 0-14-15,-7 17-2 16,-2 11 5-16,4 10 5 16,9-1-1-16,9 0 6 15,11-6-8-15,6-3 1 16,0-5 3-16,15-4-8 0,11-5 5 16,4-9 0-16,6-5-2 15,-5 0-9-15,-1-5-3 16,-10-16-30-16,0-3-4 15,-11-7 9-15,-3-7-3 16,-6-3 17-16,0 2 14 16,0 2 2-16,0 15-1 15,0 11 14-15,0 11 21 16,0 0-26-16,0 11-10 16,1 18-9-16,11 6 9 15,5 1-1-15,2 0 3 16,1-4-1-16,-1-6-1 15,-4-1-3-15,0-1-36 0,-9-6-143 16,-6-14-167 0</inkml:trace>
  <inkml:trace contextRef="#ctx0" brushRef="#br0" timeOffset="37186.6235">15159 4233 850 0,'0'0'4'15,"0"0"137"-15,0 0-92 16,0 0-22-16,0 0 27 16,109 55 5-16,-78-12-14 15,-2 0 4-15,-11 1-25 16,-5-5-13-16,-4-4-11 16,-9-2-1-16,0-13-11 0,0-8 12 15,-5-9 0-15,-1-3 2 16,-1-7 17-16,1-24-19 15,-1-10-8-15,4-6 8 16,3-2 5-16,0 0-3 16,0 5 1-16,6 5-3 15,11 14-1-15,2 11 1 16,0 14 0-16,5 0 3 16,-5 17-5-16,7 19 5 15,-1 7 2-15,2 2 4 16,-1 0 6-16,-1-2-5 15,0-4-5-15,-1-2-4 16,3-7-1-16,-8-9-1 0,0-11-10 16,4-10-23-16,-10 0-22 15,10-23 15-15,-4-13 7 16,-4-12 11-16,-4-13 23 16,-4-4 0-16,-4-6 18 15,-3 3 34-15,0 10 27 16,0 20-27-16,-6 16-4 15,2 12-21-15,1 10-23 16,3 0-4-16,0 14-10 16,0 20-1-16,3 11 11 15,16 10 0-15,5 1 0 16,0-3 1-16,1 0-2 0,-1-6 1 16,0-5 0-16,-9-6 0 15,-5-6 1-15,-7-8-1 16,-3-5-11-16,-7-1-7 15,-17-4 18-15,-9-9 9 16,-6-3-9-16,0 0-11 16,5-23-13-16,3-16-38 15,8-9-36-15,10-4-39 16,10 1-156-16,3 4-148 16</inkml:trace>
  <inkml:trace contextRef="#ctx0" brushRef="#br0" timeOffset="37530.5453">16278 4118 659 0,'0'0'74'0,"0"0"62"16,23-102-74-16,-16 65 8 15,-7-5-50-15,0-5-7 16,0-3 19-16,-13 5 19 15,-7 3 5-15,1 13-1 16,6 9 4-16,0 12-40 16,5 8-5-16,-1 10-14 15,0 37-15-15,-7 22 11 0,5 21 4 16,5 4 15 0,6 8 3-16,0-2-1 0,3-10 0 15,4-4 1-15,5-10-7 16,-4-10-9-16,-2-8 0 15,0-14-2-15,-6-11 0 16,0-14-5-16,0-7-82 16,-9-10-127-16,-17-2-147 15</inkml:trace>
  <inkml:trace contextRef="#ctx0" brushRef="#br0" timeOffset="39062.7625">16007 4408 873 0,'0'0'39'0,"0"0"128"16,0 0-133-16,80-32 13 15,-26 23 5-15,3 5-5 16,1-2-23-16,0-4-4 16,-2 3-10-16,-3-2-9 15,-2 0 1-15,-14 2-1 16,-7-2-1-16,-11-1 2 15,-8 2-1-15,-8-4 0 16,-3-1-1-16,0-5 0 16,0 4-10-16,0-3-16 0,-6 8 7 15,-8 2 11 1,-2 7-7-16,-2 0 14 0,-3 12-5 16,2 21 5-16,2 12 1 15,7 4-2-15,10 4 2 16,0-3 4-16,7-8 5 15,17-2-1-15,-2-9 4 16,3-10 0-16,-2-11-8 16,0-8 2-16,-6-2-6 15,-3-15-9-15,7-21-2 16,-9-4-4-16,1-8 6 16,2-4 9-16,-6 0 1 15,5 7 1-15,4 10 6 16,-1 12 1-16,6 11-2 15,-5 12 5-15,1 0-8 0,5 17 3 16,-2 18 5-16,1 10 7 16,-2 4 13-16,1-2-6 15,-4 2-2-15,-4-4-9 16,-4-3-5-16,-4-7-10 16,-6-12 0-16,0-7-3 15,0-10-4-15,-9-6 5 16,-11 0 1-16,3-22 0 15,0-13-2-15,4-10 1 16,6-4-3-16,6 4-6 16,1 4 5-16,0 5 0 15,12 6 5-15,12 4 0 0,1 2-4 16,4 5 2-16,1 7-1 16,-2 12 3-16,2 0 1 15,-4 14-5-15,6 15 5 16,1 3 2-16,-5-1 8 15,-1 0-4-15,0 0 3 16,-7-1-4-16,-5-2-5 16,-4-3 0-16,-8-8-1 15,-3-3-3-15,0-6 1 16,0-4-1-16,0-4-8 16,0 0 12-16,-12-7 4 15,0-18-4-15,3-4-7 16,-1-6-8-16,10 2-12 0,0 0-15 15,0 5 24-15,13 7 13 16,5 3-8-16,8 5 2 16,2 0 5-16,-2 5 5 15,0 4 1-15,-1 3-1 16,1 1 1-16,-2 0-2 16,0 0 2-16,-5 0 2 15,-1 0-2-15,-9-3 3 16,-1-6 3-16,0-1 5 15,-2-7-5-15,-1-2-6 16,-5-4 1-16,0-1-1 16,0 1-11-16,-6 6 4 0,-5 3-2 15,-2 8-1-15,-3 6-6 16,0 0 14-16,1 25-3 16,-5 10 5-16,10 10 4 15,7 3 13-15,3-1 6 16,3-4-8-16,12-5-1 15,8-4-5-15,2-6 6 16,5-8-5-16,6-5-8 16,0-7 6-16,7-8-4 15,-2 0-4-15,3 0-5 16,-1-15-9-16,-5-6 3 16,-3-3 11-16,-6-4 0 15,-10 2 8-15,-7 3 17 0,-4 0 8 16,-2 2 3-1,-6 4-11-15,0 4-7 0,0 4-15 16,0 5-3-16,-14 4-1 16,-2 0-10-16,-7 15 7 15,1 13 1-15,3 6-1 16,3 2 2-16,13-4-1 16,3 0 1-16,0-8 2 15,6-3 2-15,14-7-2 16,-4-8 0-16,3-6-8 15,3-6-19-15,-6-21-14 16,-2-13-25-16,-1-10-5 16,-8-9 33-16,-4-14 38 15,-1-14 3-15,0-18 20 0,0-16 25 16,0-3 14-16,0 17-5 16,0 31 10-16,0 35-5 15,0 30-28-15,0 11-23 16,0 42-11-16,1 35-9 15,3 32 9-15,0 15 13 16,3-2-4-16,0-11-4 16,3-13-2-16,-4-9-2 15,2-18-1-15,-8-5-24 16,0-17-95-16,-17-28-298 16</inkml:trace>
  <inkml:trace contextRef="#ctx0" brushRef="#br0" timeOffset="40885.2823">19759 3821 744 0,'0'0'52'16,"0"0"108"-16,0 0-83 16,0 0-28-16,0 0-42 15,0 0-1-15,-87 103-6 16,76-7 24-16,8 2 9 16,3 2-9-16,0-10-9 15,0-6 3-15,10-6-5 16,-4-8-8-16,-2-8 0 15,-2-3-5-15,-2-8-2 16,0-16-51-16,-15-8-82 16,-15-19-205-16</inkml:trace>
  <inkml:trace contextRef="#ctx0" brushRef="#br0" timeOffset="41916.9202">19330 4508 834 0,'0'0'20'0,"0"0"132"16,0 0-76-16,0 0-60 16,0 0-1-16,133-78 18 15,-73 69-3-15,-3 3 5 16,-5 6-14-16,-2 0-16 16,0 3-3-16,-7 19-2 15,-2 8-3-15,-7 5 0 16,-9 7 2-16,-5 0 0 0,-12-3-4 15,-4 0 3 1,-4-16-3-16,0-7 5 0,0-6 2 16,0-6 1-16,0-4 2 15,0-4 14-15,0-28-9 16,0-15-10-16,0-11 0 16,1-9-1-16,20 2-4 15,3 10-14-15,6 6 5 16,5 14 11-16,1 7 3 15,0 9 0-15,-4 11 0 16,-10 8-3-16,-6 0 0 16,-5 17-5-16,-5 15-9 15,-6 7 9-15,0 6 6 0,0-2 2 16,0 1 8 0,0-5-5-16,9-6-1 0,5-3 4 15,6-5-4-15,-1-10-1 16,1-2 6-16,-2-10-4 15,-1-3-2-15,-4-3-2 16,-3-17-2-16,-7-4 2 16,-3-7-8-16,0-7 0 15,-2-7 9-15,-6-4 1 16,-2 4 1-16,9 2 2 16,1 2 2-16,1 16 5 15,22 5-10-15,7 13-1 0,5 7-1 16,1 0 0-16,2 25 1 15,-1 8 0-15,-8 9 6 16,3-1 4-16,-6-1 7 16,-3-2 6-16,-5-2-3 15,-12-3-15-15,-6-8-5 16,0-3-2-16,0-11 1 16,-4-3 1-16,-8-8 10 15,4 0 3-15,-2-5-3 16,5-21-3-16,4-15-6 15,1-7 3-15,3-5 0 16,16 5-3-16,11 6-1 16,6 7 1-16,0 12-1 0,-2 7 0 15,-4 10-1-15,0 6 1 16,-4 14 0-16,4 23 2 16,1 2 11-16,3 6-2 15,-3 2 6-15,-4-3 8 16,-4-3-21-16,-8-10 0 15,-7-9-4-15,-7-7-4 16,-1-9-1-16,0-6 5 16,0 0 5-16,-6 0 12 15,-1-18-2-15,-2-15-5 16,7-13-10-16,2-8 5 16,2-6 5-16,20 4-10 0,5 10 1 15,2 7-1 1,-4 18 1-16,-2 12 1 0,-6 9-2 15,6 14-1-15,-1 21 0 16,3 8 1-16,1 5 2 16,-2-3-1-16,-7-3-1 15,-8 3-2-15,-7-5-49 16,-2-13-140-16,-6-23-294 16</inkml:trace>
  <inkml:trace contextRef="#ctx0" brushRef="#br0" timeOffset="42682.9303">22604 4492 295 0,'0'0'89'0,"0"0"-30"16,0 0-6-16,0 0 10 15,0 0 6-15,0 0 30 16,57-107 24-16,-57 89-11 16,0-8-4-16,0 0-3 0,-18-4-34 15,-3-2-29-15,-12 7-8 16,-6 9-21-16,-5 14-11 16,-1 2 2-16,2 26-2 15,4 17 6-15,10 7-4 16,13 5-3-16,11-5 4 15,5 1 1-15,21-10 0 16,14-4 3-16,7-14 1 16,4-9-1-16,0-12-1 15,-5-2-3-15,-4-10-5 16,-7-18 8-16,-7-8-3 16,-8-10 0-16,-4 4-4 0,-4-3 1 15,-6 9-2-15,-1 11 4 16,0 9-1-16,0 8 3 15,0 8 0-15,0 8-6 16,1 21-23-16,12 13 23 16,14 3 0-16,13 0 3 15,15-6-3-15,7-12-1 16,5-9-33-16,-6-14-106 16,-11-7-186-16</inkml:trace>
  <inkml:trace contextRef="#ctx0" brushRef="#br0" timeOffset="43307.9038">24547 4334 586 0,'0'0'316'16,"0"0"-265"-16,-87-54 89 15,60 54-90-15,-1 0-38 0,2 22-5 16,5 9-2 0,9 9-5-16,8-1 1 0,4 2 0 15,16 1 8-15,14 0 0 16,8 1 4-16,5 1-7 16,-3-1-1-16,-9-5-2 15,-7-4-2-15,-13-8-1 16,-11-5 0-16,0-5-7 15,-19-2 7-15,-17-1 17 16,-9-7-7-16,-8-2-9 16,3-4 1-16,7-4-2 15,7-17-6-15,9-3-20 16,8-5-55-16,11-1-87 16,8-7-197-16</inkml:trace>
  <inkml:trace contextRef="#ctx0" brushRef="#br0" timeOffset="43667.3993">24964 4298 913 0,'0'0'19'0,"0"0"144"15,0 0-104-15,0 0-39 16,-86-18-9-16,59 60-4 15,0 17 17-15,8 5 3 16,10 3-6-16,9-5 3 0,4-8-9 16,23-7-7-1,13-16-1-15,10-6 0 0,2-17 2 16,-4-8-2-16,-2-11-6 16,-11-23 6-16,-5-7-1 15,-10-7 0-15,-13-4 1 16,-7-1-2-16,-1 0-2 15,-19 4-2-15,-2 8-1 16,-2 12-6-16,-1 11-11 16,0 14-27-16,2 4-50 15,8 8-48-15,5 11-99 16,10-5-93-16</inkml:trace>
  <inkml:trace contextRef="#ctx0" brushRef="#br0" timeOffset="44073.653">25243 4239 110 0,'0'0'858'0,"0"0"-804"16,0 0 89-16,0 0-118 16,0 0-18-16,0 0-7 15,-12 101 34-15,24-35 0 16,4-2-2-16,5-4-10 15,2-8-1-15,1-8-9 0,0-17-8 16,-4-7 2 0,-3-13-2-16,1-7 2 0,-4-1-6 15,-1-25-1-15,-4-12-19 16,-3-6 4-16,-2-5-2 16,-1 0 14-16,-3-3 4 15,0 11 4-15,0 11 0 16,0 13 15-16,0 6 10 15,0 11-16-15,0 7-13 16,0 27-17-16,3 15 17 16,7 9 4-16,6 2 1 15,4-4-4-15,0-2 3 16,-2-10-1-16,-5-8-3 16,-9-9-13-16,-4-5-110 0,-3-15-149 15,-21-7-228-15</inkml:trace>
  <inkml:trace contextRef="#ctx0" brushRef="#br0" timeOffset="44386.3356">25601 4351 819 0,'0'0'37'0,"0"0"144"16,103 26-78-16,-61 18-22 15,0 9 17-15,-2 7-36 16,-10-5-26-16,-12 1-21 15,-6-7-14-15,-11-6-1 16,-1-11-4-16,0-13-5 0,-12-9 9 16,0-10 1-16,-1-3 17 15,3-23-4-15,-1-18-12 16,5-10 1-16,6-9-1 16,0-4 4-16,0 11-5 15,13 5 2-15,-3 12-2 16,4 14-1-16,2 0-3 15,6 8-35-15,3 1-44 16,5 6-71-16,0-4-132 16,1-1-332-16</inkml:trace>
  <inkml:trace contextRef="#ctx0" brushRef="#br0" timeOffset="44636.6942">26313 4257 906 0,'0'0'33'0,"0"0"161"15,0 0-134-15,0 0-24 16,0 0-20-16,0 0-16 16,-88 22 0-16,58 27 17 15,9 4 8-15,12 3-6 16,9 3 5-16,0-4-10 15,21-6-6-15,8-9-8 0,4-16-6 16,6-12-69 0,-1-12-108-16,-7-16-252 0</inkml:trace>
  <inkml:trace contextRef="#ctx0" brushRef="#br0" timeOffset="45074.8054">26591 4500 434 0,'0'0'78'0,"0"0"7"16,0 0 0 0,0 0 39-16,0 0-23 0,0 0-29 15,62 8-31-15,-50-8-7 16,-6 0 9-16,0 0-13 15,-1 0 7-15,-2-13 10 16,2-5-23-16,1-2-17 16,3-4-3-16,1-5 2 15,-3-1 1-15,-3 3 6 16,-4 8 26-16,0 3 2 16,-4 6-37-16,-16 10-1 15,-5 0 2-15,-5 3-5 16,-1 23 5-16,3 10 5 0,9 9-2 15,8 3 6 1,11 4 8-16,11-1 2 0,24-6-2 16,11 0-6-16,9-12-9 15,4-13 0-15,0-10-7 16,-5-10-25-16,-6 0-81 16,-17-22-144-16,-22-19-296 15</inkml:trace>
  <inkml:trace contextRef="#ctx0" brushRef="#br0" timeOffset="45684.1665">27941 4190 811 0,'0'0'39'15,"0"0"209"-15,0 0-89 0,0 0-39 16,0 0-53-16,0 0-37 16,0-74-15-16,0 74-11 15,0 5-4-15,0 31 0 16,0 19 14-16,0 9 8 15,0 3-7-15,0-2-8 16,0 0-4-16,0-10-3 16,0-3 0-16,0-6-3 15,0-8-35-15,0-8-48 16,-15-19-199-16,-12-11-294 16</inkml:trace>
  <inkml:trace contextRef="#ctx0" brushRef="#br0" timeOffset="46121.8192">27632 4412 931 0,'0'0'6'16,"0"0"150"-16,0 0-140 16,100-20 38-16,-33 20 7 15,0 0-23-15,3 0-19 16,-3 0-12-16,-6 0-5 15,-10-2-2-15,-8-3-18 16,-9 0-27-16,-9-1 20 16,-10-1 15-16,-9-1 10 0,-5 0 0 15,-1-2 5-15,0 6 13 16,0 3 14-16,0 1-32 16,0 0-1-16,-1 4-2 15,-7 13 3-15,3 3 0 16,5 3 2-16,0-2-2 15,8 3 3-15,12-2 5 16,3-8 3-16,4-5-3 16,-4-4 3-16,-2-5 0 15,-7 0 4-15,-3-3-2 16,-6-15 28-16,-3-5-3 16,-2-3-24-16,0-4-14 15,-2-1-3-15,-12 3 1 0,-1 4 1 16,0 4-59-1,-6 17-41-15,2 3-90 0,-4 2-308 16</inkml:trace>
  <inkml:trace contextRef="#ctx0" brushRef="#br0" timeOffset="46684.6275">29313 4495 975 0,'0'0'14'0,"0"0"94"15,0 0-14-15,-34-115-35 16,25 98-27-16,-4 5-11 16,-1 6-17-16,-5 6 3 15,-4 0-7-15,3 2 2 16,-2 18 4-16,5 2 4 16,6 4-7-16,7 4 3 15,4 2-3-15,0-1 6 16,13 1-2-16,8-8 1 0,1-2-2 15,-2-6 0 1,-4-6-3-16,-4-7-3 0,0-3-1 16,-5 0 1-16,3-15 2 15,0-11 5-15,0-7-7 16,2 0 0-16,0-1 2 16,-1 7-1-16,-2 6-1 15,-3 7 3-15,-1 10-3 16,0 4-4-16,3 0-3 15,5 13 4-15,8 11-2 16,9 5 4-16,4 2 1 16,5-1 0-16,-1-5 0 0,-2-8-10 15,-4-5-135-15,-6-12-94 16,-6-3-204-16</inkml:trace>
  <inkml:trace contextRef="#ctx0" brushRef="#br0" timeOffset="47043.9873">30243 4105 889 0,'0'0'61'0,"0"0"135"16,31-99-63-16,-20 79-37 16,-3 5-31-16,-4 8-35 15,-2 7-14-15,-2 0-6 16,0 2-10-16,0 34-6 16,0 22 6-16,0 21 10 15,-6 10 5-15,-1-2-5 16,7-2-5-16,0-6 1 15,0-5-6-15,0-3 1 16,0-15-1-16,0-7-1 16,0-13-18-16,0-7-34 15,0-9-104-15,0-9-98 0,12-11-161 16</inkml:trace>
  <inkml:trace contextRef="#ctx0" brushRef="#br0" timeOffset="48194.0948">30686 4474 707 0,'0'0'225'0,"0"0"-57"15,0 0-3-15,0 0-98 16,0 0-33-16,0 0-34 16,-36-34-2-16,6 71 0 15,2 11 0-15,8 4 1 16,10-3 1-16,9-8 0 0,1-3 0 15,4-15 0-15,15-6 0 16,5-11-6-16,3-6-13 16,1 0 0-16,-3-14-1 15,-6-18 18-15,-2-6 0 16,-7-14-3-16,-4 0 3 16,-6-3 2-16,0 6 3 15,0 11 8-15,0 12 2 16,0 15 5-16,0 7 5 15,0 4-23-15,0 0-1 16,0 4-14-16,3 16 8 16,13 6 5-16,5 4 2 0,7 5-2 15,9-4-1-15,4-6-3 16,1-9-18-16,2-8-9 16,-2-6-1-16,-4-2 8 15,-4 0 21-15,-7-17 5 16,-7-6 0-16,-7-6 8 15,-5 0 11-15,-8-3 6 16,0 3-2-16,0 1-8 16,-7 11 0-16,-9 3-12 15,-5 10-1-15,-6 4-4 16,0 5 0-16,-3 24-4 16,7 3 2-16,7 11 1 15,10-2-6-15,6 1 9 0,0 0 2 16,8-9 2-16,11-10-2 15,5-11-2-15,-1-8-24 16,-1-4-1-16,-5-4-7 16,-4-18 14-16,-4-8 11 15,-2 0-7-15,-6-5-5 16,-1-1 9-16,0-1 10 16,0 7 6-16,0 12 6 15,0 7 20-15,0 11-5 16,0 0-27-16,3 10-6 15,7 19 4-15,7 9 2 0,4 5 1 16,6 0 1-16,5 1 1 0,2-10 1 16,7-10-1-16,1-8-2 15,2-11 6-15,-1-5-6 16,-1 0-1-16,-2-19-13 16,-3-11 1-16,-4-3 3 15,-6-9 5-15,-6 0 4 16,-6-1 1-16,-8-1 4 15,-5 5 7-15,-2 4 14 16,0 9 3-16,-10 13-19 16,-7 7-2-16,-7 6-8 0,-3 11-9 15,-7 23 3 1,4 7 5-16,3 11-2 0,9 0 2 16,10 0 2-16,5-8 0 15,3-11 0-15,0-7-1 16,10-7 0-16,9-15 0 15,4-4-9-15,3-1-4 16,4-31-16-16,-3-6-6 16,-5-7-3-16,-5-8-6 15,-2-1 22-15,-6-9 17 16,3-5 5-16,2-7 0 16,-1-4 19-16,4 3 25 15,-3 16 4-15,-1 26 14 16,-8 18-11-16,-5 16-9 15,0 32-42-15,0 35 1 0,-7 28 20 16,-6 17 4-16,3 1-3 16,2 0-4-16,4-10-5 15,4-10-12-15,0-15-2 16,-3-20-57-16,-6-26-216 16,-5-23-511-16</inkml:trace>
  <inkml:trace contextRef="#ctx0" brushRef="#br0" timeOffset="50694.7563">6475 6116 878 0,'0'0'18'16,"0"0"57"-16,0 0-8 15,0 0-32-15,0 0-35 16,0 0-8-16,0 0 8 15,-27 106 0-15,30-44 1 16,12-6 5-16,4-11-3 16,2-14 1-16,3-6 1 15,6-10-1-15,-2-8 2 16,2-7-4-16,-2 0-2 16,-4-22-1-16,-3-4-14 15,-6-5-8-15,-6-8 10 16,-9-1 2-16,0-4 11 0,-2 5 0 15,-8 8 0-15,0 16 0 16,6 9 7-16,4 6 17 16,0 6-24-16,0 23-16 15,14 10 16-15,13 1 3 16,13-9 2-16,2-10-2 16,7-12 8-16,-6-9 2 15,-9 0 8-15,-4-4 3 16,-10-15 12-16,-8-7 3 15,-5-3 3-15,-7-9-1 16,0-7-6-16,0 0-18 16,-13 4-6-16,-6 0-11 0,-7 8-8 15,5 14-47-15,-7 16-47 16,4 3-32-16,-1 29-144 16,2 3-94-16</inkml:trace>
  <inkml:trace contextRef="#ctx0" brushRef="#br0" timeOffset="51132.7528">7093 5640 834 0,'0'0'32'0,"0"0"-7"15,0 0 79-15,0 0-39 16,0 0-45-16,0 0 43 16,71 96-3-16,-53-2 12 15,6 6-26-15,-2 1-15 16,1 2-16-16,0-8-12 16,-6-10 1-16,-2-18-3 15,-2-19 0-15,-4-21 1 16,0-9-2-16,-4-15 2 15,-5 1 0-15,4-4 2 16,-4-4 7-16,0-26-11 0,3-15-4 16,0-12-10-16,6-4 1 15,0 2-6-15,6 10 15 16,0 16 3-16,1 19 1 16,1 14-2-16,3 8-5 15,3 28 0-15,1 3 7 16,-1 4-1-16,0-3 3 15,-4-4-4-15,-2 0-1 16,-7-1-156-16,-4-7-120 16,-6-14-281-16</inkml:trace>
  <inkml:trace contextRef="#ctx0" brushRef="#br0" timeOffset="51836.4776">7780 6331 809 0,'0'0'24'16,"0"0"93"-16,0 0-38 15,90-74-26-15,-67 52-26 16,-9 5-16-16,-11 1-3 16,-3 2 16-16,-3-5 0 15,-24-3-17-15,-4 0-5 16,-5 3 6-16,0 7-1 15,2 7 3-15,13 5 7 0,5 0 0 16,5 5 3 0,11 26-14-16,0 13-5 0,3 5 25 15,21 2-6-15,6-6-4 16,1-9-6-16,5-6 6 16,-2-8 3-16,-1-9-10 15,0-3-4-15,-6-10 2 16,-8 0-7-16,-7 0-5 15,-4-3-29-15,-5-20 2 16,-3-9-10-16,0-13 0 16,0-16 15-16,0-4 25 15,-3-2 4-15,-2 13-6 16,5 14 8-16,0 13 9 0,0 17 11 16,8 10-1-1,8 0-18-15,5 37 5 0,6 8 10 16,3 14 8-16,-5 1-11 15,-1-2 1-15,-2-5 6 16,-13-8-11-16,-1-8-10 16,-8-7-1-16,0-14-1 15,0-4 1-15,0-11 1 16,0-1 1-16,0 0 13 16,0-26 6-16,0-14-17 15,-3-13-1-15,3-9-4 16,0 0 1-16,9 5-2 0,10 14 1 15,-4 19-2 1,6 16 1-16,-2 8-2 0,1 13-7 16,5 22 6-16,5 10-1 15,0 4 3-15,1 3 1 16,5 0-1-16,-3 2-10 16,-1-5-121-16,-9-15-153 15,-7-19-492-15</inkml:trace>
  <inkml:trace contextRef="#ctx0" brushRef="#br0" timeOffset="52336.4779">9960 5789 844 0,'0'0'102'0,"0"0"81"15,0 0-64-15,0 0-50 16,0 0-45-16,0 0-22 15,18 48 36-15,1 27 11 16,-2 11-21-16,-1 5-11 16,-4-4-9-16,-3-6-2 15,0-6-3-15,-6-15-3 16,-3-14 0-16,0-7 0 0,0-12-33 16,0-5-83-16,0-9-102 15,-12-13-113-15,6 0-307 16</inkml:trace>
  <inkml:trace contextRef="#ctx0" brushRef="#br0" timeOffset="53540.7642">10539 6137 794 0,'0'0'89'0,"0"0"82"16,0 0-75-16,0 0-48 16,0 0-25-16,-106-47-9 15,73 81-4-15,-3 12 8 16,3 9 8-16,11 3-3 16,7-5-6-16,15-5 1 15,0-10-10-15,15-4-2 16,15-13 1-16,10-8 0 15,5-7 0-15,6-6-7 16,-10-6-30-16,-2-21-15 16,-19-2-1-16,-7-9 22 15,-13-5 15-15,0-8 9 0,-22-4 1 16,-2 3 5 0,2 7 4-16,4 11 8 0,8 20 12 15,6 10-10-15,4 4-16 16,0 0-4-16,6 4-13 15,16 19 13-15,17 3 0 16,9 6 3-16,9-7-1 16,4-5-1-16,-3-9-1 15,-2-7-3-15,-1-4 3 16,-6 0-4-16,-6-14 2 16,-8-5-14-16,-16-3 8 15,-8-1 8-15,-11-3 7 0,0 2 2 16,-17-1-5-1,-7 2 2-15,-6 9 9 0,3 10-12 16,0 4-1-16,-1 1 2 16,4 25-4-16,2 18-5 15,8 6 0-15,12 8-1 16,2-9-2-16,6-4 8 16,18-14 2-16,4-8-2 15,7-14 0-15,4-9 0 16,0 0-10-16,-6-5-27 15,-5-20-14-15,-7-2 1 16,-12-10 11-16,-6-1 6 16,-3-7 30-16,0 2 3 0,-16 0 25 15,2 10 2-15,4 7 13 16,2 13-7-16,8 13 2 16,0 0-35-16,0 13 0 15,15 26-1-15,8 6 1 16,4 4 4-16,11-5-2 15,-2-7 3-15,4-8 1 16,-2-6-2-16,5-12-1 16,-5-10 3-16,4-1-3 15,0-5-3-15,-3-17-15 16,-5-8-6-16,-6-10 2 16,-2-2 4-16,-12-4 15 0,-8-4 5 15,-6 7 6 1,0 2 9-16,-6 9 23 0,-8 9-1 15,-1 9-27-15,-6 14-15 16,-1 0-6-16,-4 27 6 16,-6 22 0-16,9 12-1 15,4 6-1-15,9-2 1 16,10-4 2-16,0-15 4 16,13-12-4-16,5-8 3 15,8-11-3-15,-3-11-1 16,7-4-2-16,-4-6-15 15,3-23-6-15,-9-4-6 16,-4-12 3-16,-5-10 8 0,-9-11 7 16,-2-7 8-1,0-9 3-15,-13-11 7 0,-4-3 12 16,1 2 19-16,4 15 4 16,3 24 28-16,0 29-19 15,9 19-21-15,0 7-24 16,0 37-6-16,4 30-10 15,16 20 10-15,0 13 7 16,-1-3-6-16,6-1 4 16,1-6-5-16,3-8 0 15,-5-12-31-15,-15-15-131 16,-9-28-184-16</inkml:trace>
  <inkml:trace contextRef="#ctx0" brushRef="#br0" timeOffset="55346.7962">12820 6229 677 0,'0'0'67'16,"0"0"139"-16,1-109-111 15,25 73-12-15,10 9-38 16,1 16 7-16,6 11-17 16,-1 25-20-16,-2 32-6 15,-1 10 10-15,-5 8-3 16,-13-1 5-16,-8-8-18 16,-9-13-3-16,-4-8-2 15,0-14 2-15,-6-9 0 16,-8-9 8-16,4-13-3 15,-2 0 3-15,3-21 3 16,-5-16-9-16,7-9-1 16,1-14-1-16,3-10 5 15,3-3-4-15,3 1-1 0,15 12 0 16,8 14 0-16,8 7-7 16,0 18-26-16,2 8-58 15,1 12-99-15,-7 1-223 16</inkml:trace>
  <inkml:trace contextRef="#ctx0" brushRef="#br0" timeOffset="55972.1864">13421 6289 753 0,'0'0'77'16,"0"0"34"-16,0 0-71 15,0 0-6-15,107-61 4 16,-66 38-20-16,-14 1-13 16,-9-5 0-16,-12 0 0 15,-6 0 2-15,0-4-6 16,-20 1 5-16,-8 1-4 16,-2 6 25-16,4 9 14 15,4 9-12-15,3 5-18 16,2 1 0-16,0 33-11 15,5 18-5-15,7 11 5 16,5 5 14-16,8-1-8 16,18-12 5-16,12-8 1 0,8-14-1 15,5-11 3-15,2-15 5 16,2-7-3-16,-2 0-2 16,-11-17-7-16,-10-12-3 15,-9-8-2-15,-10-3 8 16,-11-9-8-16,-2-8-1 15,-2-4 1-15,-22-1-2 16,2 3 4-16,0 14 3 16,1 16 2-16,9 11 1 15,6 14-10-15,3 4 2 16,3 3-2-16,3 23-25 16,18 12 25-16,9 7 0 0,10 6 1 15,2 2 0-15,-2-4 1 16,0-4-2-16,-10-12 0 15,-11-8 0-15,-5-9-2 16,-14-2 2-16,0-2-10 16,0-2 3-16,-23 2 7 15,-3-6 8-15,-4-3-2 16,-3-3-6-16,2 0-35 16,1 0-54-16,6-17-35 15,9-4-39-15,12-10-130 16,3-6-300-16</inkml:trace>
  <inkml:trace contextRef="#ctx0" brushRef="#br0" timeOffset="56175.71">14075 6001 816 0,'0'0'156'0,"0"0"16"16,0 0-116-16,0 0-35 15,0 0-20-15,0 0 50 16,49 142 9-16,-34-80-17 15,-1-4-21-15,-1-7-10 16,-4-8-3-16,-6-11-9 16,-3-6-1-16,0-9-12 15,0-8-62-15,0-5-109 16,-12-4-68-16,-4-13-196 0</inkml:trace>
  <inkml:trace contextRef="#ctx0" brushRef="#br0" timeOffset="56378.8053">14067 5715 987 0,'0'0'68'0,"0"0"127"15,0 0-118-15,0 0-38 16,0 0-31-16,0 0-8 15,8-65 0-15,-8 65-78 0,0 0-158 16,-5 3-258 0</inkml:trace>
  <inkml:trace contextRef="#ctx0" brushRef="#br0" timeOffset="56840.8808">14500 6098 989 0,'0'0'13'0,"0"0"108"16,0 0-10-16,0 0-40 16,-85-35-57-16,79 35-13 15,0 0-1-15,6 13-2 16,0 5-20-16,0 4 22 16,12 5 1-16,5 7 4 15,4 7 2-15,2 4-4 16,1-2-1-16,-1-5 0 0,-1-2-1 15,-9-8-2-15,-10-11 0 16,-3-1-2-16,0-6 3 16,-13-1 8-16,-10-6 3 15,-2-3-2-15,-5 0-3 16,9-12-3-16,-7-14-3 16,10-7-27-16,-3-8-75 15,9-5-128-15,2-6-128 16</inkml:trace>
  <inkml:trace contextRef="#ctx0" brushRef="#br0" timeOffset="57091.0463">14746 5825 894 0,'0'0'179'15,"0"0"2"-15,0 0-69 16,0 0-71-16,0 0-24 15,0 0-14-15,73 28 10 16,-52 27 7-16,3 12-4 16,-6 3 2-16,-1 1-10 15,-1-4-3-15,-9-6-5 16,-1-13 0-16,-6-8-1 16,0-9-4-16,0-5-45 15,-19-5-89-15,-11-15-176 0,-6-6-344 16</inkml:trace>
  <inkml:trace contextRef="#ctx0" brushRef="#br0" timeOffset="57619.8142">14685 6205 873 0,'0'0'15'16,"0"0"155"-16,0 0-110 15,0 0-18-15,104-68 1 16,-47 60 4-16,3 7-28 15,1-3-10-15,-2-4-6 16,-2 4-2-16,-8-7-1 16,-3 0-14-16,-8-3-11 15,-11 1-2-15,-9 0 17 16,-12 0 9-16,-6-2 1 0,0-2 4 16,-5 2-4-16,-11 4 0 15,-8 3 7-15,-1 8 8 16,-5 0-10-16,-1 13 4 15,2 18-9-15,5 11 8 16,8 7-1-16,7 5-4 16,9-4 1-16,0-5 16 15,10-11-13-15,13-5-2 16,2-15 7-16,5-2-7 16,-1-11 5-16,2-1-5 0,-3-1-5 15,-7-21-32 1,-3 0-12-16,-9-8 5 0,-3-9 3 15,-6-4 12-15,0-2 18 16,0 4 6-16,0 10 11 16,0 13 24-16,-3 10 2 15,3 8-13 1,0 0-22-16,0 16-2 0,0 21-1 16,10 8 1-16,5 3 10 15,3 1 1-15,1-6-2 16,4-8-4-16,-4-8-5 15,-9 1-1-15,-1-9-83 16,-9-7-132-16,0-12-211 16</inkml:trace>
  <inkml:trace contextRef="#ctx0" brushRef="#br0" timeOffset="58041.6575">15470 5996 847 0,'0'0'79'15,"0"0"25"-15,0 0-43 16,0 0 18-16,97 84-12 16,-72-35-11-16,-4-1-7 15,-5 3-21-15,-2-9-9 16,-5-4-9-16,-9-10-6 16,0-5-4-16,0-12-1 15,0-8 1-15,0-3 1 16,0 0 5-16,0-20 7 15,0-14-13-15,0-11-1 16,0-11 1-16,0-5 1 16,13 3-1-16,3 9 0 0,7 18-1 15,-3 6 0-15,2 15 0 16,-3 9 1-16,1 1-2 16,0 7 2-16,6 19 3 15,-4 8 2-15,5 6 0 16,-6-1 0-16,7 2-1 15,-9-6-3-15,7 3 1 16,-7-12-4-16,4-4-39 16,0-5-74-16,6-11-65 15,7-6-55-15,-1 0-147 16</inkml:trace>
  <inkml:trace contextRef="#ctx0" brushRef="#br0" timeOffset="58244.7328">16380 5861 833 0,'0'0'36'16,"0"0"108"-16,0 0-71 15,0 0-53-15,-91 18-13 16,70 31 5-16,9 7 18 16,6 6-15-16,6 0-2 15,0-7-6-15,12-10-2 16,4-9-5-16,7-10-3 15,5-8-84-15,0-15-87 16,1-3-196-16</inkml:trace>
  <inkml:trace contextRef="#ctx0" brushRef="#br0" timeOffset="58651.1646">16544 6177 502 0,'0'0'376'0,"0"0"-294"15,0 0-5-15,0 0 29 16,110 23-38-16,-70-21-13 16,-2-2-17-16,-2 0-10 15,-6 0-6-15,-5-11-12 16,-4-4-3-16,-11-1-1 16,-10-5-1-16,0-6-5 15,-7-9-3-15,-14 3 3 16,0-8 2-16,-6 6 6 0,5-1-3 15,-1 13 3 1,6 7 2-16,6 10-5 0,-8 6-5 16,2 9-1-16,-4 27-3 15,-1 16 4-15,1 14 6 16,9 5 5-16,7-5 10 16,5-8-9-16,6-7 0 15,23-14 3-15,10 1 6 16,9-13-4-16,14-8-10 15,3-7-2-15,6-10-5 16,-4 0-28-16,-7-10-42 16,-11-10-86-16,-17-5-119 0,-10-6-468 15</inkml:trace>
  <inkml:trace contextRef="#ctx0" brushRef="#br0" timeOffset="59432.4205">18667 6050 827 0,'0'0'55'0,"0"0"156"16,0 0-98-16,0 0-50 15,0 0-63-15,0 0 1 16,-22 65-1-16,22 8 27 16,0-4-14-16,0-7-5 15,0-18 1-15,0-8-4 16,4-19-1-16,5-8-1 0,-3-9 1 15,6 0 6-15,6-23 5 16,5-16-6-16,3-14-9 16,-1-7-9-16,5-4-16 15,6 3-1-15,-5 7-5 16,6 17 18-16,-5 15 10 16,-9 16 0-16,-1 6-2 15,-2 23 4-15,3 19 1 16,-5 11 13-16,0-1 3 15,-9 0 5-15,-6-11-12 16,-3-8-9-16,-3-3-4 16,-23-7 4-16,-6-11-2 0,-7-9-50 15,-3-3-24-15,2-19-44 16,1-17-124-16,1-14-124 16</inkml:trace>
  <inkml:trace contextRef="#ctx0" brushRef="#br0" timeOffset="59635.5527">18612 5795 1039 0,'0'0'15'0,"0"0"184"16,0 0-114-16,0 0-45 15,0 0-31-15,0 0-9 0,40-95-6 16,-50 107-206-16,-26 5-205 16</inkml:trace>
  <inkml:trace contextRef="#ctx0" brushRef="#br0" timeOffset="60613.434">20310 6284 690 0,'0'0'49'15,"0"0"163"-15,13-107-99 16,2 73-26-16,6 3-29 16,-1 8 2-16,-1 10-30 15,1 13-2-15,-1 0-11 16,2 36 0-16,2 12-5 16,-2 10 6-16,-2 4-10 15,-2 2-4-15,-6 0-4 0,-9-2-3 16,-2-7 3-1,0-9-7-15,0-12 4 0,-1-8 2 16,-2-8-9-16,0-14 10 16,0-4 12-16,0-8-1 15,3-32-11-15,0-9-2 16,0-11 2-16,13-7 2 16,9 1-2-16,8 3 1 15,2 14-1-15,-1 16 1 16,-1 14-2-16,0 15 0 15,-7 4-2-15,3 17 3 16,-1 15 2-16,1 12 2 0,-4 0-2 16,-4 1-2-1,-12 0-3-15,-3-4 0 0,-3-9-2 16,0-11 0-16,-3-3 0 16,-7-13 5-16,-3-5 7 15,3 0 11-15,1-13-9 16,6-17-7-16,3-15 5 15,0-7-5-15,16-11-1 16,10-3-2-16,2 6 0 16,1 13-7-16,1 18 7 15,-7 15-2-15,-3 14 3 16,-1 0-2-16,4 23-4 16,-1 10 0-16,2 7 5 15,-6 1-1-15,-2 4-1 16,1-2-62-16,-4 1-108 0,2-14-106 15,3-19-326-15</inkml:trace>
  <inkml:trace contextRef="#ctx0" brushRef="#br0" timeOffset="61629.407">21527 6057 996 0,'0'0'17'16,"0"0"102"-16,0 0-62 16,-87-59-22-16,58 59-29 0,-9 18-5 15,-1 19-1-15,3 9 1 16,6 5 3-16,11-1 5 16,12-3 6-16,7-2 8 15,3-5-18-15,24-5-1 16,3-10 4-16,4-7 2 15,3-12-10-15,-7-6-3 16,-6 0-21-16,-9-17-6 16,-6-9 13-16,-3-11 2 15,-6-4 11-15,0-7 4 16,0 1 2-16,0 8 3 16,0 12 9-16,0 9 11 15,0 14-4-15,0 4-21 16,0 0-1-16,10 12-5 0,10 14 6 15,4 10 1-15,5 0 0 16,8-1 1-16,2-1 2 16,2-6-3-16,0-11 3 15,4-2 0-15,-9-11 0 16,-5-4-1-16,-4 0-3 16,-11-10 4-16,-8-13 0 15,-5-4 0-15,-3-11-4 16,0-3 0-16,-12-5-2 15,-7 5-3-15,-4 7 4 16,-4 14 0-16,-1 14-6 0,-5 6 5 16,-2 14-3-16,0 23 1 15,7 8 0-15,9 4-1 16,10 0-2-16,9-2 1 16,2-4 6-16,19-4 1 15,8-6 6-15,-1-11-5 16,5-10 6-16,1-12 1 15,-4 0-5-15,-2-21-4 16,-2-9-5-16,-10-15-1 16,0-4 2-16,-3-14-1 15,-7-11-6-15,-4-9 1 16,1-13 10-16,1-1 3 16,-2 8 1-16,-2 21 6 0,0 22 15 15,0 24-6 1,0 22 10-16,0 0-19 0,0 36-10 15,0 25-25-15,-4 19 25 16,2 12 8-16,2 0 3 16,0-1 4-16,21-17-4 15,3-11 2-15,6-9 1 16,1-14 4-16,2-7-7 16,2-13 1-16,3-13-1 15,-1-7-4-15,1-4 0 16,-4-26-5-16,-3-5 1 15,-7-15-1-15,-7-11-2 0,-5-8-5 16,-9-3-1 0,-3 5 3-16,0 19-1 0,-3 15 4 15,-14 27-10-15,-4 6 0 16,-4 40 7-16,0 26-4 16,4 13 7-16,15 2-4 15,6-3 4-15,15-7 5 16,28-5 0-16,14-8 1 15,10-16-6-15,9-18-16 16,-2-22-135-16,-12-9-318 16</inkml:trace>
  <inkml:trace contextRef="#ctx0" brushRef="#br0" timeOffset="64614.2835">23806 5990 611 0,'0'0'82'16,"0"0"41"-16,0 0 9 15,0 0-94-15,0 0-27 16,0 0 16-16,0 0 24 0,72-19-27 16,-45 24-1-16,0-1-10 15,-3-1-6-15,-5-3-4 16,1 0 2-16,-10 0 2 15,0 0-3-15,-5-12-2 16,-3-2 2-16,-2 1-4 16,0-9-21-16,-10 4-13 15,-17-3 12-15,-2 8 22 16,-7 0 5-16,-4 13-3 16,2 0 4-16,2 3-3 15,7 26 8-15,13 4-3 16,5 16 0-16,11 11 5 15,0 4-2-15,25 2 15 0,14-5-17 16,7-7 6 0,11-12-1-16,5-15 4 0,3-5-9 15,-2-12-1-15,-9-6-6 16,-10-4-2-16,-12-1-18 16,-9-22-9-16,-9-6 12 15,-10-10 15-15,-4-7 0 16,0-9 2-16,-7-4 2 15,-9 3 8-15,-3 7 0 16,0 14-8-16,3 16 5 16,1 10-6-16,0 9-3 15,5 15-3-15,-6 25-4 16,8 15 4-16,3 3-3 16,5 3-2-16,0-8 8 0,15-12 2 15,9-7-2-15,2-16 5 16,2-3-5-16,-3-15-10 15,-4 0-16-15,-4-1 5 16,-6-21 12-16,-5-10 1 16,-3-7 7-16,-3-8 1 15,0-3 2-15,0 2-1 16,0 9 7-16,0 16 15 16,0 10 9-16,0 13 6 15,0 0-30-15,0 16-8 16,0 32-14-16,9 16 14 15,-2 15 9-15,1 5 5 16,8-6-2-16,-6 1 2 0,-2-4 8 16,-3-4-12-16,-5-4-6 15,0-19-2-15,0-11-1 16,0-21-1-16,0-3 3 16,0-13-2-16,8 0 6 15,4-13 5-15,9-21-9 16,2-13-3-16,5-8-5 15,2-7-1-15,0-5 0 16,0-4 5-16,1-7 0 16,-1 3 2-16,-2 4 2 15,-1 5-3-15,-6 15 1 16,-9 19 0-16,-2 17 8 0,-8 11 0 16,6 4-9-16,2 23 0 15,-1 22 0-15,8 16 12 16,3 0-10-16,2-7 5 15,4-6-1-15,2-12 2 16,1-13-4-16,-3-4 3 16,2-9-4-16,-7-6 2 15,2-4 0-15,-4 0 1 16,-2-17-2-16,-4-9 0 16,-1-6-4-16,3-12 0 15,-4-4-1-15,-1-9-5 16,-3 0-1-16,0 7 2 15,-1 10 5-15,-4 16 2 0,0 14-1 16,-2 9 1-16,0 1-2 16,6 12-7-16,2 28-6 15,6 10 13-15,4 11 8 16,3-6-2-16,2-12 1 16,3-2-2-16,-1-11-5 15,-2-9 1-15,1-8-2 16,-1-6-15-16,1-4-84 15,3-3-137-15,-3-3-139 16</inkml:trace>
  <inkml:trace contextRef="#ctx0" brushRef="#br0" timeOffset="65255.427">25536 6236 672 0,'0'0'88'0,"0"0"118"16,0 0-115-16,0 0-39 15,0 0-19-15,0 0-9 16,-41-85-10-16,11 85-1 16,-4 10 4-16,-3 17 8 15,3 1 18-15,11 3-16 16,8-1-4-16,10 3-7 16,5-7-9-16,0-3-3 15,20-2 0-15,7-11 2 16,3-5-2-16,0-5-4 15,-6 0-19-15,0-10-31 16,-7-12-13-16,-6-9 21 0,-4-1 22 16,-2-7 13-16,-5-6 7 15,0-6 4-15,0 2 5 16,0 8 1-16,0 12 6 16,0 17 10-16,0 12 12 15,0 0-38-15,0 23-8 16,0 19 4-16,10 10 4 15,4 9 13-15,8-6 7 16,3-8 2-16,4-10 4 16,-1-8-2-16,2-10-4 15,3-12-2-15,-2-7-4 16,0 0-9-16,-5-10 1 0,-5-13-6 16,-5-10 0-16,-5-7-5 15,-6-7-6-15,-3-10-2 16,-2-10-10-16,0-5 14 15,0-14 5-15,-11 7 4 16,1 5 0-16,0 19 2 16,4 17 0-16,1 21 13 15,4 11 11-15,1 6-26 16,0 20-10-16,0 21 2 16,-2 22 8-16,2 7 7 15,0 4 0-15,0 1 0 16,2-5-1-16,11-2-4 15,2-8-2-15,2-12-8 0,-1-8-122 16,-6-20-237-16</inkml:trace>
  <inkml:trace contextRef="#ctx0" brushRef="#br0" timeOffset="65661.8538">26773 5957 953 0,'0'0'17'0,"0"0"166"16,0 0-34-16,0-100-42 16,0 98-59-16,2 2-22 15,-2 0-12-15,0 2-14 16,0 31-10-16,0 18 10 16,2 16 10-16,1 9 2 15,3 0-2-15,3-11-4 16,-2-6-3-16,1-11-2 0,1-7 0 15,-3-10-1 1,-2-10-18-16,-2-8-38 0,-2-4-129 16,-5-9-157-16,-19-6-362 15</inkml:trace>
  <inkml:trace contextRef="#ctx0" brushRef="#br0" timeOffset="66068.4494">26543 6196 956 0,'0'0'22'0,"0"0"99"16,0 0-28-16,0 0-74 0,133-57 7 15,-70 55 2-15,0 0-9 16,3-4-2-16,-3 2-3 16,-6-5-9-16,-9 5-5 15,-13-9 2-15,-11 3-2 16,-14 1 3-16,-6 2 3 15,-4 3 20-15,0 2-5 16,0 2-18-16,0 0 0 16,-2 0-3-16,-7 9-2 15,1 16-2-15,1 11 3 16,7 3-2-16,0-1 3 16,4-5 2-16,13-4 2 15,2-10 2-15,3-6 1 16,2-7 13-16,-3-6 8 15,1 0 1-15,-3-4-7 0,-5-14 0 16,-6-4-4-16,-5-5 4 16,-3-8-10-16,-2 1-12 15,-19-1-3-15,-11 12-6 16,-15 22-37-16,-15 1-94 16,-10 0-466-16</inkml:trace>
  <inkml:trace contextRef="#ctx0" brushRef="#br0" timeOffset="69178.5054">28524 6177 741 0,'0'0'16'16,"0"0"139"-16,0 0-96 16,0 0-44-16,0 0 0 15,0 0-14-15,0 0 7 16,0 0 7-16,27 28 8 15,3-19 15-15,6-9-4 16,3 0-9-16,-3 0-18 16,-4-12-3-16,-8-2 0 15,-8-4-3-15,-7-2 2 16,-7-2 1-16,-2-5-4 16,-3-1-3-16,-15 1-1 15,-5 5-3-15,-2 4 7 16,-2 10 1-16,3 6 1 0,-1 2 1 15,-1 19-3-15,7 19-2 16,7 17 2-16,9 6 2 16,3-1 2-16,8-1 4 15,18-11-5-15,12-4-2 16,9-12 9-16,7-12-3 16,6-8-3-16,1-11-2 15,-4-1-2-15,-6-1-5 16,-11-21-43-16,-7-5 18 15,-12-9 9-15,-8-4 21 16,-11-14 0-16,-2-6 1 16,-5-2 21-16,-16 5 22 0,2 14-29 15,-2 15 5-15,3 15 4 16,-1 13-19-16,-2 4-4 16,3 33-1-16,1 14-5 15,8 6 0-15,7 6 2 16,2-7 2-16,4-11 1 15,16-7 1-15,2-10-1 16,2-10-1-16,-1-9-16 16,-2-9-12-16,-4 0 0 15,-4-6 3-15,-4-19 10 16,-3-8 5-16,-1-6 10 16,-1-9 1-16,-4 1 2 15,2 2 7-15,-1 9 10 0,-1 19 11 16,0 6 13-16,0 11-8 15,0 11-35-15,0 28-20 16,0 26 20-16,0 15 2 16,0 5 11-16,3-3-3 15,4 4 7-15,-1-11-4 16,-1-7-10-16,-2-10-1 16,-2-14-2-16,2-16 1 15,-1-15 0-15,-1-9-1 16,3-4 0-16,4 0 0 15,3-23 20-15,5-16-20 16,1-10-14-16,1-16 1 0,-4-8-3 16,4-9-9-16,0-10 18 15,2-2 7-15,3 7 3 16,1 8 1-16,-4 18 8 16,-4 23-3-16,-5 18 24 15,-4 17-7-15,2 3-10 16,2 11-16-16,-1 33 1 15,8 10 6-15,-5 15 0 16,3-4 1-16,0-6-3 16,3-6 1-16,1-13 1 15,-3-10-7-15,-1-12 1 16,-3-6 0-16,-7-6-1 16,0-6 4-16,3 0 2 0,-3-21 7 15,4-15-13 1,4-3-2-16,-4-7-12 0,3-5-4 15,-3 0 3-15,-3 8 11 16,2 11 4-16,-5 13 0 16,-4 13 2-16,3 6 1 15,-1 0-3-15,3 19-14 16,6 13 8-16,3 9 6 16,3-7 3-16,6-1 3 15,-1-7 1-15,2-5 0 16,-3-11-5-16,-1-4 3 15,-7-3-4-15,-3-3 6 0,0 0-2 16,-4-13 0 0,2-10-5-16,0-7-10 0,-1-4 3 15,-1-3-2-15,-2 0-1 16,-1 8 9-16,-1 12 1 16,-2 11 0-16,1 6 5 15,1 1-5-15,4 32-28 16,6 8 22-16,3 4 6 15,5 0 1-15,3-5 2 16,-4-10-1-16,-1-5-2 16,-9-13-1-16,-6-4-33 15,-3-8-117-15,-7-1-136 16,-22-29-307-16</inkml:trace>
  <inkml:trace contextRef="#ctx0" brushRef="#br0" timeOffset="69350.3889">29880 5841 51 0,'0'0'1044'0,"0"0"-988"16,0 0 81-16,0 0-126 15,0 0-11-15,0 0-6 16,17-37-111-16,-38 37-242 15</inkml:trace>
  <inkml:trace contextRef="#ctx0" brushRef="#br0" timeOffset="69834.7622">30116 6137 1060 0,'0'0'14'15,"0"0"151"-15,0 0-132 16,0 0-22-16,0 0 18 16,106 92 2-16,-75-41-7 15,-2 0-2-15,-4-1-6 16,-1-9-9-16,-8-7-7 16,-2-9 2-16,-10-16 1 15,1 0-2-15,-4-9 1 16,-1 0 4-16,2 0 7 15,5-22 6-15,0-14-13 0,1-9-4 16,1-7-2 0,1-8 7-16,1-8-2 0,1 2 1 15,-1 11-4-15,-3 17-2 16,-2 15 0-16,-3 13-7 16,0 10-35-16,0 0-86 15,4 7-162-15,-2 7-81 16</inkml:trace>
  <inkml:trace contextRef="#ctx0" brushRef="#br0" timeOffset="70553.8799">30801 6340 482 0,'0'0'230'0,"0"0"-122"16,0 0 49-16,0 0-56 16,0 0-22-16,0 0-39 15,-41-90-29-15,12 90-8 16,-5 0 7-16,-1 11 2 16,5 12 6-16,6 11 2 15,11-1-2-15,9 1-9 31,4 0-3-31,4-3 0 16,17-8 3-16,6-7-3 16,3-6-2-16,0-10-4 0,0 0-9 15,-6 0-17-15,-5-22-9 16,-5-4 10-16,-7 0 2 16,-2-9 19-16,-3-2 4 15,-2-2 1-15,0 2 3 16,0 7 4-16,0 12 5 15,0 11-2-15,0 7 0 16,0 0-11-16,0 18-17 16,0 18 13-16,4 10 4 15,14 2 1-15,9-6 4 16,4-4 7-16,1-12-1 16,0-12 5-16,0-4 2 15,-2-10-6-15,-4 0-5 0,-7-5-3 16,-5-16-1-16,-8-8-3 15,-4-4-11-15,-2-9-23 16,0-9 1-16,0-11 22 16,-6-12 11-16,0-10 1 15,4-3 3-15,2 1 7 16,0 9-5-16,0 18 0 16,0 26-1-16,0 17 22 15,0 16-8-15,4 14-19 16,0 31-18-16,0 25 18 15,2 17 20-15,6 2 1 16,2 4-8-16,2-7-6 0,0-15-2 16,-5-4-1-16,-8-15-4 15,-3-11-29-15,-7-7-101 16,-19-12-125-16,-1-19-336 16</inkml:trace>
  <inkml:trace contextRef="#ctx0" brushRef="#br0" timeOffset="70944.6779">31302 6384 892 0,'0'0'59'0,"0"0"0"15,0 0 30 1,101-21-40-16,-76 13-27 0,-8-2-12 15,-9-3-5-15,-8 0 6 16,0-10 8-16,-4 1-14 16,-12-8-1-16,-2 4 8 15,3-1-3-15,4 12 16 16,3 4 17-16,5 11-2 16,1 0-10-16,2 0-28 15,-1 0-2-15,-2 26-3 16,-3 5 3-16,3 10 19 15,2-2 0-15,1 0-4 16,0 1-1-16,3-5-6 16,12-1-2-16,1-8-4 0,7-3 0 15,-1-10-2-15,0-3-32 16,1-6-77-16,-4-4-80 16,-4-10-198-16,-2-17-362 15</inkml:trace>
  <inkml:trace contextRef="#ctx0" brushRef="#br0" timeOffset="71491.7599">31600 6208 475 0,'0'0'294'0,"0"0"-143"16,0 0 15-16,0 0-60 15,0 0-73-15,0 0-6 16,82 6 19-16,-72 41-3 16,3-2-11-16,-6-1-10 0,-3-9-10 15,1-1-5-15,-2-12-3 16,-1-7-4-16,-2-8-1 15,0-7-7-15,1 0-9 16,1 0 9-16,1-4 7 16,5-23-22-16,3-9-21 15,1-5 29-15,4 0-18 16,-3 7 12-16,-2 9 19 16,-5 14 2-16,-2 11 0 15,-4 0 0-15,1 25-5 16,2 8 5-16,3 5 26 15,5-2-14-15,2-6 1 16,9-6 0-16,3-4 14 0,5-11 3 16,3-9-10-16,3 0-7 15,-1-9-5-15,-5-19-7 16,-6-5 0-16,-8-11-1 16,-4-6-25-16,-4-10 4 15,-6-12 18-15,-2-8 2 16,0-7 1-16,0-1 4 15,0 9-3-15,1 17 6 16,0 24 0-16,-1 24 7 16,0 14 8-16,0 17-22 15,0 34-19-15,0 23 18 16,-4 18 1-16,2 8 6 0,2-6-3 16,0-8-1-16,4-13 1 15,11-18-1 1,5-13-1-16,0-12-1 0,-2-18-21 15,-2-12-58-15,-2 0-79 16,-7-26-212-16</inkml:trace>
  <inkml:trace contextRef="#ctx0" brushRef="#br0" timeOffset="71757.5547">32015 6057 921 0,'0'0'21'15,"0"0"77"-15,0 0-45 0,0 0 4 16,0 0 10-16,0 0 41 16,101 0-38-16,-47 0-33 15,3 0-21-15,6-7-5 16,-2-2-11-16,-4 2 4 16,-11-3-2-16,-8 6 0 15,-11 0-1-15,-11 3-1 16,-8 1 0-16,-5 0-3 15,-3 0-2-15,0 7-41 16,0 8-121-16,-11-7-164 16</inkml:trace>
  <inkml:trace contextRef="#ctx0" brushRef="#br0" timeOffset="73132.5508">6115 8060 3 0,'0'0'957'0,"0"0"-957"15,0 0 15-15,45-99 2 16,-31 85 1-16,8 2 10 16,0 9 1-16,8 3-7 15,6 0 5-15,13 7-1 16,1 14-10-16,9 8 4 16,-3 8-4-16,-12 4-6 0,-4 12-5 15,-13 0-3 1,-12 2-2-16,-12-3-1 0,-3 0-3 15,-9-7-6-15,-12-7 20 16,0-12-5-16,3-12-3 16,-4-14 12-16,8 0-4 15,-4-15 7-15,5-19-1 16,7-15 16-16,2-13-11 16,4-13-10-16,7-6-8 15,16-5 1-15,8 4-1 16,3 11-3-16,-1 15 0 15,-6 18-2-15,-3 18-1 16,-1 15-104-16,-6 5-46 16,-4 23-171-16,-3 3-402 15</inkml:trace>
  <inkml:trace contextRef="#ctx0" brushRef="#br0" timeOffset="73820.0572">7107 8180 905 0,'0'0'31'16,"0"0"-31"-16,0 0 17 15,0 0-1-15,0 0-6 0,0 0 7 16,33-60-6-16,-33 55-2 15,0-4 21-15,0-3 20 16,-11-2-33-16,-5-5-8 16,-6-1 2-16,-3 7-11 15,-1 3 11-15,4 7-3 16,4 3 18-16,6 0-10 16,6 17-5-16,6 14-10 15,0 5 7-15,3 3 16 16,12-4-6-16,9-6 10 15,5-3-5-15,7-10-2 16,2-5 0-16,5-6 0 16,2-5-12-16,-2 0-3 0,-3-6-2 15,-10-13-2-15,-6 0-2 16,-6-6 0-16,-8-6-2 16,-5-5-5-16,-5-8 3 15,0-8 2-15,-12-5 2 16,-6-2 0-16,-3 14 3 15,2 10-1-15,10 11 1 16,3 16 7-16,4 8-9 16,2 0-1-16,0 18-16 15,10 19 8-15,13 8 7 16,7 4 1-16,3 2 0 16,3-5 0-16,-3-2 0 15,1-5 1-15,-4-1-1 0,-8-5 3 16,-6-1-3-16,-8-4 0 15,-8-4-5-15,0 2 5 16,-21-4 1-16,-4-7 1 16,-9-1 8-16,-4-8-8 15,-1-6-2-15,0 0-14 16,0 0-33-16,9-18-64 16,7-3-33-16,12-7-126 15,11-7-118-15</inkml:trace>
  <inkml:trace contextRef="#ctx0" brushRef="#br0" timeOffset="74054.4347">7601 7961 763 0,'0'0'93'16,"0"0"96"-16,0 0-89 16,0 0-60-16,0 0-25 15,0 0 53-15,54 116-5 16,-35-61-29-16,-1-1-7 15,-3-5-10-15,-3 0-8 16,-3-11-7-16,-3-11-1 16,-3-5 2-16,-3-6-3 15,0-10-23-15,0 0-71 16,0-6-90-16,0 0-45 0,-12-29-149 16</inkml:trace>
  <inkml:trace contextRef="#ctx0" brushRef="#br0" timeOffset="74257.5647">7562 7667 41 0,'0'0'1018'0,"0"0"-976"15,0 0 78-15,0 0-79 16,0 0-29-16,0 0-11 15,8-80-1-15,-8 80-42 16,0 0-147-16,-12 18-199 16,-12-5-127-16</inkml:trace>
  <inkml:trace contextRef="#ctx0" brushRef="#br0" timeOffset="74695.0964">8076 7953 756 0,'0'0'134'0,"-85"3"-66"15,52 2 68-15,10 9-35 0,4 4-60 16,7-5-13-16,1 7-19 16,11-1-9-16,0-4 7 15,0 2-1-15,17 0 6 16,8 1 0-16,2 2 0 16,6 3-6-16,3 2-2 15,-6 3 1-15,-2-1 0 16,-10-2-3-16,-12-2 0 15,-6-1-2-15,0 1 2 16,-12 3 2-16,-13-7 3 0,-3-3-2 16,2-6-5-1,-1-7-2-15,3-3-14 0,2 0-19 16,5-13-23-16,1-17-77 16,7-15-133-16,2-15-84 15</inkml:trace>
  <inkml:trace contextRef="#ctx0" brushRef="#br0" timeOffset="74929.4442">8192 7684 850 0,'0'0'14'0,"0"0"155"16,0 0-72-16,0 0-64 15,0 0 23-15,52 110 13 16,-29-37-14-16,2-1-16 0,-1-6-1 15,-5-4-14-15,-2-4-16 16,-4-3-6-16,-4-3 1 16,-6-11-3-16,0-4 0 15,-3-7-5-15,0-11-55 16,0-8-155-16,-3-11-144 16,-12-3-346-16</inkml:trace>
  <inkml:trace contextRef="#ctx0" brushRef="#br0" timeOffset="75476.3546">8153 8142 854 0,'0'0'108'0,"0"0"-66"16,0 0 25-16,0 0-22 16,0 0-35-16,78-4 16 15,-20-18-4-15,5-4-15 16,1-3-6-16,3-4-1 15,-3-1-9-15,-10 0-18 16,-11 6-21-16,-14 4 17 16,-10 9 16-16,-16 3 15 15,-3 5 6-15,0 3 12 16,-15 1-10-16,-12 3-2 16,-3 0-6-16,-1 7 15 15,-2 15-4-15,3 8-1 0,2 11 4 16,7 2-5-16,9 4 2 15,6-3-3-15,6-6 2 16,3-8 2-16,19-4 7 16,4-7-6-16,8-11-2 15,-1-8-5-15,1 0-2 16,-4-2-4-16,-6-16-45 16,-9-4-5-16,-3-7 16 15,-9-6 15-15,-3-1 9 16,0-3 10-16,0-2 5 15,-9 1 18-15,3 12 26 16,0 4-5-16,6 20-10 0,0 4 6 16,0 0-35-1,0 8-5-15,15 19 0 0,10 9 10 16,5 7 1-16,0-4 3 16,-2-2-2-16,-2-2-7 15,-4 1-5-15,-7-1 0 16,-12-3-85-16,-3-7-88 15,-3-17-217-15</inkml:trace>
  <inkml:trace contextRef="#ctx0" brushRef="#br0" timeOffset="75882.5863">8862 7905 935 0,'0'0'19'0,"0"0"30"15,0 0 64-15,87 84-20 16,-52-41-30-16,-3-2-1 16,-6 2-26-16,-9-4-17 15,-8 1-9-15,-9-6-9 16,0-6 0-16,0-12-1 16,-6-6 0-16,-3-10 1 15,0 0 9-15,-3-26-9 16,0-11 4-16,2-10-5 15,7-6 2-15,3-6 0 16,0 6-4-16,7 2 4 16,14 6-1-16,0 16 0 0,4 6-1 15,-4 16 2-15,0 7 2 16,0 0 2-16,0 28-1 16,0 7 5-16,4 6 7 15,-1 3-3-15,1-4-9 16,-5 3-2-16,-1-2-3 15,-7-1-4-15,3-6-40 16,-6-4-79-16,1-12-142 16,-1-14-199-16</inkml:trace>
  <inkml:trace contextRef="#ctx0" brushRef="#br0" timeOffset="76163.8326">9724 7834 995 0,'0'0'14'0,"0"0"76"16,0 0-35-16,-85-67-26 16,66 67-6-16,-2 23-15 15,-3 21 2-15,-4 12 12 16,7 7 12-16,6 2 0 15,12 1-6-15,3-8-10 16,6-5-9-16,17-8-4 0,0-12-5 16,4-10-13-1,3-13-88-15,0-10-114 0,-5-10-249 16</inkml:trace>
  <inkml:trace contextRef="#ctx0" brushRef="#br0" timeOffset="76554.4621">9845 7993 910 0,'0'0'1'15,"0"0"125"-15,0 0-6 16,115 27-34-16,-75-25-25 0,-1-2-21 16,-3 0-19-1,-2 0-7-15,-13-12-6 16,-5-5-6-16,-6-5 3 15,-6-2 1-15,-4-7-6 0,-4-2-6 16,-16-5-3-16,-5-5 9 16,-1 0 4-16,-3 6-1 15,6 14 10-15,4 13 1 16,2 10 2-16,4 22-6 16,-2 30-7-16,6 15 6 15,6 7 5-15,3-3 0 16,4-5 3-16,22-13-11 15,7-5 4-15,10-7-1 16,3-16-1-16,5-8-4 16,1-17-4-16,2 0-16 0,-5-17-30 15,-4-8-50-15,-8-8-118 16,-16-2-208-16</inkml:trace>
  <inkml:trace contextRef="#ctx0" brushRef="#br0" timeOffset="79663.8697">12120 7967 805 0,'0'0'45'15,"0"0"120"-15,0 0-71 16,-91-63-49-16,50 59-12 15,1 4-1-15,-6 8-8 16,1 19-5-16,5 11 6 16,6 1-1-16,10-1-4 15,15-4-14-15,9-6 1 16,0-1-2-16,17-6-1 0,11-8 6 16,8-9 1-1,3-4 0-15,7-8-3 0,-4-15-8 16,-2-8 4-16,-6-9-4 15,-4-7-1-15,-13-6-6 16,-4-4 3-16,-7-8-1 16,-6-11 3-16,0-8 2 15,-18-1 2-15,0 12 1 16,2 18 5-16,5 20-4 16,5 19 12-16,2 16 8 15,4 2-24-15,0 40-13 16,17 24 10-16,15 30 3 15,4 10 7-15,7 0 3 16,-1-8 2-16,-3-15 1 16,-5-10-4-16,-10-5-7 0,-15-5-2 15,-9-8-3-15,0-7 0 16,-18-16 3-16,-6-19 1 16,2-13 0-16,-5 0 0 15,6-31-1-15,-1-8 0 16,8-10-6-16,7 4 5 15,7 6 0-15,4 4 0 16,19 9-3-16,14 4-15 16,12 1-25-16,17 2-74 15,8-7-103-15,10-8-267 16</inkml:trace>
  <inkml:trace contextRef="#ctx0" brushRef="#br0" timeOffset="80163.8816">14016 7699 929 0,'0'0'19'0,"0"0"166"16,0 0-43-16,0 0-25 15,0 0-53-15,0 0-36 16,-29-77-18-16,29 90-10 16,0 37-11-16,9 24 11 15,4 20 10-15,-1 2 4 0,-3-4-8 16,-3-8-1-16,-3-4-5 15,-3-12 1-15,0-5 3 16,0-19-4-16,0-13-31 16,-9-10-61-16,-12-15-187 15,-14-6-192-15</inkml:trace>
  <inkml:trace contextRef="#ctx0" brushRef="#br0" timeOffset="80679.5067">13663 8101 940 0,'0'0'26'0,"0"0"63"0,0 0 9 15,0 0-75-15,0 0-17 16,87-60 15-16,-38 45-2 16,3-3-19-16,-5-1 0 15,0 1-13-15,-5-4-84 16,-7-5-44-16,-4-1-26 15,-7-7-3-15,-7-6 50 16,-11 0 120-16,-3 2 15 16,-3 1 67-16,0 9 43 15,0 12 25-15,0 8-59 16,0 9-30-16,0 0-39 16,6 26-14-16,9 28-2 15,0 14 51-15,4 6-2 0,4 4 0 16,0-5-3-16,-3-1-17 15,-8-2-12-15,-8-10-16 16,-2-13-3-16,-2-14-3 16,0-19-1-16,0-6 0 15,0-8 3-15,0-8 7 16,0-23-9-16,-4-20-1 16,4-8-4-16,0 2 4 15,0 2 1-15,12 9 0 16,6 14-1-16,5 10-1 15,1 18 1-15,3 4 0 16,1 4 6-16,5 19-2 0,-1 3 3 16,3 2-1-16,-5 1-2 15,-3-6-4-15,-6 3-1 16,-4 4-80-16,-8-7-164 16,-9-9-266-16</inkml:trace>
  <inkml:trace contextRef="#ctx0" brushRef="#br0" timeOffset="81038.8844">14652 8094 871 0,'0'0'31'0,"0"0"41"16,0 0-3-1,103-17 20-15,-59 3-48 16,-6 0-14-16,-8-3-7 0,-12 3-8 15,-10-3-1-15,-8 0 14 16,0-6 9-16,-17-3-21 16,-10-1-8-16,-1-2 22 15,-1 9-3-15,3 5 3 16,0 15-7-16,2 0-14 16,5 27-4-16,4 24-2 15,1 10 5-15,13 9 11 16,1-3 4-16,15-7-12 15,13-8 3-15,8-14 4 16,7-12-2-16,5-8 5 16,1-18-11-16,2 0-3 0,-1-23-4 15,-2-14-36-15,-10-12-122 16,-14-14-435-16</inkml:trace>
  <inkml:trace contextRef="#ctx0" brushRef="#br0" timeOffset="81820.9359">16138 8010 894 0,'0'0'62'0,"0"0"84"0,0 0 16 16,0 0-87-16,0 0-72 16,0 0-2-16,-3 57 24 15,13 8 15-15,0 3-17 16,-4-7-13-16,-2 0-2 15,-4-6-8-15,0-10 0 16,-4-12-2-16,-5-11-4 16,1-14-46-16,0-8-22 15,-1 0 25-15,-2-30 29 16,2-11-65-16,-1-19 51 0,3-7 34 16,3 2 2-1,4-3 1-15,0 8 5 0,11 15 16 16,8 11 1-16,3 13-8 15,1 13 1-15,3 8-1 16,4 10-5-16,3 22 0 16,6 15 12-16,-2 3-3 15,0 2 2-15,-2-7-14 16,-5 0-4-16,-8-16-3 16,-9-7-2-16,-6-8 0 15,-3-10 0-15,-1-4 1 16,-3 0 7-16,0-1 18 15,0-29 23-15,0-14-32 0,7-12-16 16,-1-3 4-16,-1 2 2 16,1 0-7-16,2 9-1 15,3-1-2-15,-6 4-27 16,5 0-68-16,-4 8-136 16,-6 10-311-16</inkml:trace>
  <inkml:trace contextRef="#ctx0" brushRef="#br0" timeOffset="82524.2697">16817 8208 1089 0,'0'0'13'16,"0"0"125"-16,0 0-100 15,0 0-22-15,0 0-12 16,0 0 3-16,76 0-1 15,-60-2-5-15,-4-4 5 16,-3-3-4-16,-8-5 7 0,-1-9-4 16,0-6-5-16,-10-2 1 15,-6 4-1-15,-10-1 2 16,7 7 0-16,-1 9 13 16,3 7 3-16,5 5-14 15,-1 14-4-15,-1 25-5 16,5 19 3-16,7 3 2 15,2 5 9-15,11-9-1 16,16-4 7-16,6-13 0 16,2-7-1-16,6-14 1 15,3-6-9-15,-2-13 1 16,1 0-1-16,-6-13-3 0,-3-13-2 16,-9-5-1-16,-5-13-4 15,-7-3-2-15,-7-11 1 16,-6-8-10-16,0-9 9 15,0-4 1-15,-9-10 5 16,-1 4 0-16,-2 7 2 16,2 17-1-16,5 26 4 15,-1 18-1-15,6 14 9 16,0 3-13-16,0 30-12 16,0 25-4-16,0 21 16 15,3-1 0-15,9 3 8 16,0-7-3-16,4-9 5 15,-4-2 2-15,5-12-10 0,-4-3-1 16,-7-8-2 0,-3-11-14-16,-3-4-60 0,0-7-136 15,-15-13-143-15,-9-2-276 16</inkml:trace>
  <inkml:trace contextRef="#ctx0" brushRef="#br0" timeOffset="83134.108">16990 8155 436 0,'0'0'457'0,"0"0"-366"16,0 0 50-16,0 0-96 15,0 0-29-15,100-80 8 0,-50 62-1 16,1 2-4-16,-1 1-1 16,-1-3-9-16,-5 6-4 15,-8-1-3-15,-10 1 1 16,-11 8-1-16,-8-2-1 15,-6 2 2-15,-1 4-3 16,0 0-12-16,0 3-12 16,3 20 24-16,-1 9 5 15,4 13 0-15,5 1-2 16,4 2 6-16,4-7 0 16,5-4-1-16,-2-12-1 15,5-9 1-15,-6-6-2 16,3-10-2-16,-2 0-4 0,0-13-16 15,-5-11-8 1,0-8-7-16,-7-2 11 0,-1-5 15 16,-8-3 5-16,2-3 0 15,-3 1 3-15,0 9 17 16,0 13 12-16,0 8-12 16,0 14 6-16,0 5-26 15,0 30-14-15,1 18 14 16,5 9 15-16,8 4-2 15,7-6 4-15,1-11-4 16,6-12 1-16,1-11 4 16,-2-13 2-16,3-11 0 0,-3-2-3 15,3-7-3 1,-2-23-6-16,-2-7 0 0,-6-4 6 16,-8-14 7-16,-5-2-1 15,-4-3-9-15,-3 0-8 16,0 7-1-16,-3 10-1 15,-8 13-1-15,0 11-3 16,-6 9-13-16,-6 10-39 16,-7 0-97-16,-3 15-246 15</inkml:trace>
  <inkml:trace contextRef="#ctx0" brushRef="#br0" timeOffset="84088.0157">18488 8115 495 0,'0'0'27'16,"0"0"48"-16,0 0-23 15,0 0 16-15,0 0-6 0,0 0 9 16,27-54 18 0,-27 39 14-16,0-3-7 0,-12-4-24 15,-9-1-19-15,-1 1-6 16,-8 8-23-16,-2 11-16 15,4 3-2-15,-6 5-4 16,1 25-2-16,12 17 3 16,0 4-1-16,12 4 4 15,9-1 0-15,0-5 6 16,17-7-5-16,8-9 4 16,5-11-6-16,-1-9 0 15,-1-13-5-15,-5 0-10 16,0-10-8-16,-9-25-1 0,-1-4-1 15,-3-14-7 1,-4-5 4-16,-3-2 13 0,4 8 8 16,1 7 2-16,7 9 3 15,0 13-3-15,5 11 2 16,4 12 1-16,1 0 0 16,4 17 4-16,4 17 4 15,-2 8 8-15,2 6 6 16,1 1 4-16,-13-1-1 15,2-6-11-15,-10-9-5 16,-9-1-12-16,-4-12-2 16,0-2-2-16,-17-9 4 0,-7-9 1 15,0 0 5 1,0-8-4-16,2-21 4 0,5-9-5 16,6-7-1-16,6-8 0 15,5 1-1-15,0 1-4 16,16 2 2-16,7-1 2 15,7 4 0-15,2-2-1 16,3-3 0-16,2 8 2 16,-1-6 0-16,-4 8 0 15,-3 2 0-15,-6 4 1 16,-4 13-1-16,-8 1 2 16,-3 8 3-16,-4 4 6 15,-2 7-2-15,-1 2 0 0,-1 0-9 16,2 2-1-1,1 33-8-15,2 22 9 0,2 14 4 16,3 11 3-16,2 6 0 16,1-8 3-16,3 0-3 15,-6-11-6-15,0-7 1 16,-4-6 0-16,-3-12-4 16,-3-13 2-16,0-12-28 15,0-5-50-15,0-10-123 16,7-4-119-16,7-18-280 15</inkml:trace>
  <inkml:trace contextRef="#ctx0" brushRef="#br0" timeOffset="84400.4874">19308 7822 825 0,'0'0'75'16,"0"0"164"-16,0 0-117 15,0 0-51-15,0 0-61 16,0 0-4-16,-33 25-6 15,7 5 7-15,-4-7-2 16,-2-1-3-16,6-9 3 16,2-1-2-16,12-6-2 15,6-6 3-15,6 0 1 16,0 0 0-16,0 0 2 16,0 0-5-16,10 7 4 15,6 3-4-15,2 4 2 16,3 8-2-16,5 11 2 0,-1 1 1 15,5-1-5 1,3 0 2-16,-5-7-2 0,3-8-40 16,4-11-147-16,1-7-234 15</inkml:trace>
  <inkml:trace contextRef="#ctx0" brushRef="#br0" timeOffset="84587.9884">19846 8116 401 0,'0'0'699'16,"0"0"-497"-16,0 0-68 16,0 0-120-16,0 0-14 0,0 0-186 15</inkml:trace>
  <inkml:trace contextRef="#ctx0" brushRef="#br0" timeOffset="135527.3977">2721 10287 475 0,'0'0'122'15,"0"0"-115"-15,0 0 26 16,-43-110 18-16,43 93 7 16,0 3 5-16,0 10-11 15,0 0-3-15,0 4-9 0,0 0 2 16,0 0-8 0,0 0 2-16,0 0-9 0,0 0-16 15,0 0-10-15,0 0-1 16,0 16 0-16,4 11 0 15,11 17 3-15,3 18 0 16,6 24 5-16,1 31 6 16,-1 32 2-16,-6 32 1 15,-2 21-11-15,-5 10-1 16,-2-14-1-16,4-12-1 16,1-21 0-16,-5-28-2 15,4-19-1-15,-7-21 0 0,-3-20 4 16,0-13-4-1,5-15 0-15,-4-16 1 0,-1-11-2 16,3-11-2-16,-3-9-144 16,3-2-83-16,-3-19-83 15</inkml:trace>
  <inkml:trace contextRef="#ctx0" brushRef="#br0" timeOffset="137340.3791">2727 10154 390 0,'0'0'57'16,"0"0"58"-16,0 0 0 16,0 0-52-16,0 0 10 15,0 0-15-15,12-48-23 16,-9 43-9-16,0 1 8 15,0 4-9-15,-3 0-14 16,3 0-4-16,4-3-3 16,7 2-3-16,17-8 2 15,21-4-1-15,20-4-1 0,25-2 0 16,21-1-1-16,19-2-1 16,14-1 1-16,4 4 0 15,11 2 1-15,2 5-1 16,4-1 1-16,3 4 1 15,-8-4-2-15,-8 3 0 16,-16-7-2-16,-17 2 2 16,-5-2 4-16,-17 0-3 15,-10 5-1-15,-8-2 1 16,-11 6 0-16,-8-3-1 16,-10 4 0-16,-5 7 2 15,-2-2-1-15,-10 2 0 0,-6-2-1 16,-6 1-1-16,-4-4 1 15,-9 1 0-15,6 3 16 16,-9-7 9-16,5 4-2 16,-7 4 2-16,0 0-10 15,0 0-12-15,-6 0-2 16,6 12 3-16,0 14-1 16,-2 6 5-16,0 14 1 15,-1 10 1-15,3 5 5 16,-1 9-6-16,2 13 6 15,2 5 9-15,5 6 0 16,0 9 2-16,4 2-4 16,-2 3-12-16,-1-2-9 15,-3-8 4-15,-2-9-4 16,-2-11 1-16,4-4-1 0,-7-7-1 16,3-5 2-16,-6-1 1 15,0-4-2-15,-3-9-2 16,-3-3 4-16,0-4-2 15,0-10 0-15,0-3-1 16,0-4 0-16,0-7 1 16,0 6 1-16,-6-1 2 15,-7-5 1-15,5 7-3 16,-1-1-1-16,0-1 0 16,-2 0-1-16,5-3 0 15,-1-7 0-15,1 2 2 16,-1 0-1-16,-3-2-1 0,2 5 0 15,-4 3 2-15,-2-1-1 16,-3 1-1-16,2 5-1 16,-6-2 1-16,3 2 0 15,-9-2 0-15,3-1 0 16,-5-3 0-16,1-1 0 16,-4-3 2-16,-7-1-2 15,-7-2 0-15,-2 2 3 16,-4-1-3-16,-3 5-2 15,-2-4 2-15,0 3-2 16,-7 1-3-16,-3-4 3 16,0-1-5-16,1-1 7 15,4-3 2-15,0 1-2 0,4 3 1 16,-1-4-1-16,2-1 2 16,6-4-2-16,2-3 3 15,2 2-2-15,3 1-1 16,2-4 1-16,3 4-1 15,2-2 2-15,-3-2-2 16,2 0 1-16,-8 4 0 16,3 0-1-16,-2 5 0 15,2-5-1-15,4 2 1 16,3-2-1-16,-4 0 1 16,4 0 0-16,0 0 0 15,2 5-1-15,1-8 1 0,0 3 1 16,4 0 0-16,-1-4-1 15,6 0 1-15,-3 0-1 16,2 0 2-16,-1 0-1 16,2 0 0-16,-1 0-1 15,-3 0 0-15,1 0-1 16,-3 0 1-16,-3 0 0 16,2 5 1-16,-5 5-1 15,-2-3 0-15,-3 4 1 16,2-3-2-16,3 0 2 15,5 2 0-15,1-3-1 16,2-2 0-16,4 2 0 16,6-1 0-16,0-2 3 0,6-4-3 15,2 0 0 1,8 0 2-16,1 0 5 0,1 0 8 16,0 0-1-16,0 0-3 15,0 0 3-15,0 0-1 16,0 0 0-16,0 0-4 15,0 0-5-15,0 0-2 16,0 0 0-16,-3 0-4 16,0 0 1-16,0 0 1 15,-2 4 0-15,2-4 0 16,3 0 1-16,0 0-1 16,0 0 0-16,-3 0-9 0,-4 0-52 15,-8 0-91 1,-6 0-73-16,-13 0-131 0</inkml:trace>
  <inkml:trace contextRef="#ctx0" brushRef="#br0" timeOffset="138199.8223">3780 10783 326 0,'0'0'43'0,"0"0"104"16,0 0-53-16,0 0-30 15,0 0 19-15,0 0 3 16,0 0 9-16,3-96-28 16,-3 88-25-16,-13 0-14 15,-7 7-22-15,-9 1 2 16,1 0-8-16,-7 23 10 15,2 8 2-15,6 9 5 16,5 2-1-16,8 7-5 16,11 0-3-16,3-5-3 0,7-5-3 15,19-4 0-15,7-8 0 16,3 1-2-16,3-12 0 16,1-6-67-16,-6-7-119 15,-8-3-280-15</inkml:trace>
  <inkml:trace contextRef="#ctx0" brushRef="#br0" timeOffset="138449.7684">3928 10701 886 0,'0'0'13'0,"0"0"118"15,0 0-59-15,0 0-63 16,0 0 1-16,0 0 23 15,45 93-12-15,-29-45 7 16,-4 5 5-16,2-4-24 16,-4-6-3-16,-1-8-6 15,-6-3 2-15,0-6 0 16,-3 0-2-16,0-6-49 16,0-4-88-16,-3-13-67 15,-3-3-148-15</inkml:trace>
  <inkml:trace contextRef="#ctx0" brushRef="#br0" timeOffset="138668.4892">4004 10441 851 0,'0'0'21'16,"0"0"88"-16,0 0-18 16,0 0-29-16,0 0-49 15,0 0-13-15,-3-57-5 0,0 57-160 16,-10 3-517-16</inkml:trace>
  <inkml:trace contextRef="#ctx0" brushRef="#br0" timeOffset="139106.0821">4207 10754 974 0,'0'0'18'16,"0"0"106"-16,0 0-57 15,0 0-35-15,0 0-17 16,79-5-5-16,-59 39 2 16,3 15-11-16,-8 9 9 15,-7 3-8-15,-1-3 2 16,-4-10-3-16,-3-16-1 15,0-10 1-15,0-8 1 16,0-11-1-16,0-3 6 16,0 0 7-16,0-22 57 15,-7-13-46-15,1-14-19 16,4-8-1-16,2-17-5 0,0-11 0 16,2-3-1-16,8 12-28 15,-1 24-46-15,0 35 4 16,-3 17-91-16,-6 27-191 15,0 15-154-15</inkml:trace>
  <inkml:trace contextRef="#ctx0" brushRef="#br0" timeOffset="139418.502">4608 10687 736 0,'0'0'33'0,"0"0"67"16,0 0 28-16,0 0-44 16,0 0-43-16,-82 41-27 15,79-2 4-15,3 4-1 16,0-7 4-16,2 5-7 15,13-10 4-15,4-3-4 16,2-5-7-16,0-5-6 16,3-1-1-16,-5-3-35 15,-1-6-137-15,-6-8-146 16,-4 0-372-16</inkml:trace>
  <inkml:trace contextRef="#ctx0" brushRef="#br0" timeOffset="139949.7672">4680 10639 834 0,'0'0'52'16,"0"0"150"-16,0 0-155 15,0 0-45-15,0 0 19 16,42 111 24-16,-17-60-6 16,-1-10-2-16,2-3-12 15,-4-9-13-15,-4-6-9 16,2-9 1-16,-6-9-4 0,-5-5-4 15,2 0-33 1,-6-5-3-16,-2-21-25 0,-3-13 1 16,0 0 20-16,0-9 10 15,0-1 27-15,-6 9 7 16,0 10 5-16,3 15 22 16,3 11 15-16,0 4-4 15,0 14-38-15,12 21 0 16,9 5 23-16,7 5-12 15,-2-7 14-15,4-7-2 16,-3-3-5-16,-3-11-6 16,-4-9 3-16,-6-4-1 15,-5-4-1-15,-2-4 0 16,-1-18 0-16,-3-13-10 0,-3-4-1 16,0-10-4-16,0-6 0 15,0-5 2-15,-6 12 0 16,0 14 2-16,2 15 1 15,4 19-3-15,0 4-10 16,0 37-14-16,16 15 23 16,5 10 1-16,0-4 0 15,3-4 2-15,-2-9-2 16,-8-4 0-16,-6-7-5 16,-8-12-3-16,0-4-122 15,-24-22-131-15,-10 0-364 16</inkml:trace>
  <inkml:trace contextRef="#ctx0" brushRef="#br0" timeOffset="140168.5105">5036 10318 958 0,'0'0'55'16,"0"0"170"-16,0 0-147 15,0 0-57-15,0 0-21 16,0 0-44-16,0-53-231 16,0 53-296-16</inkml:trace>
  <inkml:trace contextRef="#ctx0" brushRef="#br0" timeOffset="140418.5132">5241 10257 1065 0,'0'0'74'15,"0"0"6"-15,0 0-33 16,26 97 38-16,-6-41-41 16,3 5-12-16,-4 10-9 15,-3 3-16-15,-3-3 0 16,-3-6 0-16,-3-11-5 15,-4-10-2-15,1-14 0 16,-4-6 0-16,0-8 0 0,0-4-1 16,0-5-36-16,-11-4-80 15,-1-3-135-15,-6 0-266 16</inkml:trace>
  <inkml:trace contextRef="#ctx0" brushRef="#br0" timeOffset="140606.0096">5203 10810 822 0,'0'0'50'0,"0"0"147"16,0 0-35-16,0 0-54 15,0 0-73-15,77-114 3 16,-28 75-6-16,0 4-21 0,-1 7-7 16,4 5-4-16,-4 3-39 15,-11 3-245-15,-19-6-526 16</inkml:trace>
  <inkml:trace contextRef="#ctx0" brushRef="#br0" timeOffset="141840.732">6099 10199 295 0,'0'0'112'16,"0"0"-25"-16,0 0-13 15,0 0 11-15,0 0 8 16,0 0-29-16,-49-61-4 16,47 55-10-16,-1-2-20 15,0 4 0-15,3-1 7 16,-3 0-1-16,0 1 4 15,3 4-11-15,0 0 3 0,0-1 2 16,0 1-16 0,0 0-18-16,21 0 1 0,18 0 1 15,17 0 0-15,16 0 2 16,23 0-2-16,10-8 6 16,13-5 3-16,16-4-3 15,5-1 0-15,1-3-8 16,-4-2-1-16,-15 5 0 15,-14-5 1-15,-20 1 1 16,-17 5-1-16,-17 1 1 16,-14 6 1-16,-9-2-1 15,-3 8 1-15,-2-2-2 0,7 2 0 16,5 4 0-16,2 0 1 16,2 0-1-16,-9 0 1 15,-4 0-1-15,-13 0 4 16,-6 0-3-16,-6 0 3 15,-3 0-1-15,0 0 4 16,0 0 1-16,0 0-5 16,0 4 0-16,0 0-1 15,0 0-2-15,0-4 1 16,0 0 0-16,0 0 2 16,0 0 2-16,0 0 11 15,0 5-13-15,-9 5-3 16,-9 6-71-16,-16-10-260 0</inkml:trace>
  <inkml:trace contextRef="#ctx0" brushRef="#br0" timeOffset="144716.5321">7853 9953 649 0,'0'0'10'15,"0"0"100"-15,0 0-37 16,0 0-23-16,0 0-21 15,0 0 13-15,0 0 3 16,2-80 7-16,-2 80 21 16,0 0-20-16,0 0-5 15,0 0-19-15,0 0-18 16,0 4-11-16,0 27-9 16,0 14 9-16,0 20 4 15,6 10-2-15,0 5 2 16,1-2-1-16,2 6-2 15,-1-5 1-15,-2-4 0 16,1-8-2-16,-4-11 0 0,0-7-1 16,0-9 2-1,0-13-2-15,-3-13 2 0,0-7-2 16,0-7 2-16,0 0 0 16,3 0-1-16,-3 0-1 15,0 0-15-15,0-7-40 16,-15-3-19-16,-3 6 34 15,-7 4 7-15,-5 0 28 16,-6 7 6-16,-1 12 0 16,-2 4 4-16,5-3 1 15,4-2 1-15,9-5-2 16,5 1 5-16,8-1-4 0,8 1-4 16,0 4 0-16,5-6 0 15,18-2 6-15,9-1 8 16,10-6 0-16,4 1-7 15,-1-1 0-15,1 1-6 16,-4-1-1-16,-5 1 3 16,-3-1 1-16,-11 1-3 15,-7-2 1-15,-10 1-6 16,-3 5 1-16,-3 3-15 16,-6 2 3-16,-13 8 14 15,-11 1-7-15,-6 6 1 16,-3 1-11-16,-4-2 16 15,1 3 1-15,2-4 1 0,7-2 1 16,6-6 2-16,10-1-1 16,9-4 4-16,8-3-7 15,0 2 0-15,0 1 0 16,12 4 1-16,7-2 2 16,8 0 4-16,6 0-6 15,-2-1 4-15,-1 2-1 16,-3 2-1-16,-9 9-3 15,-5 5 2-15,-7 2-3 16,-1 10 3-16,-5 1 7 16,0 2-6-16,0 2 4 15,0-4-6-15,0-2 3 0,0-3-2 16,0-1 3 0,0-3-2-16,0-3-2 0,0-5 6 15,0-5-2-15,0-6-4 16,0-3-1-16,-5 0-4 15,-1-7 4-15,-4-2 3 16,1-5 4-16,-6 0-2 16,-9 0 1-16,-6 0-3 15,-4-8-3-15,-5-2 0 16,-6 2-1-16,-4 2-2 16,-3 3-2-16,-8-2 0 15,0 4-2-15,-5-3 6 16,2 0-2-16,2-1 3 15,3 2 3-15,1-3-2 16,5 6-2-16,4 0-1 0,2 0 2 16,-2 0 4-16,1 0-3 15,0 0-1-15,-2 0 0 16,1 0 1-16,3 0-2 16,2 0 2-16,3 0-1 15,9 0 1-15,-2 0-1 16,3 6 2-16,3-2-2 15,0 0 2-15,5 0-2 16,4-4 0-16,6 5 1 16,3-5 1-16,6 5 2 15,3-5 9-15,-4 0 3 16,4 3-6-16,0-3-5 0,-3 0-3 16,-8 4 6-16,-1-4-8 15,-9 2 0-15,-1-2 2 16,1 0-1-16,-3 4 9 15,2-4 16-15,8 0-5 16,1 0-9-16,10 4 4 16,3-4-12-16,0 0 2 15,-3 0-6-15,3 0 2 16,-3 0-2-16,-6 0 0 16,-6 6 0-16,-4 1 0 15,-7-2 1-15,-1-1 0 16,-4 3 0-16,6-4 1 15,-2-3 2-15,3 0 3 0,-1 0 0 16,-4 0-2-16,1 0-2 16,-2-3-2-16,5-4 2 15,4 3-1-15,9-1-2 16,3 2 0-16,6-1 0 16,2 4-1-16,1 0-30 15,-2 4-136-15,-7 11-188 16,-7-5-283-16</inkml:trace>
  <inkml:trace contextRef="#ctx0" brushRef="#br0" timeOffset="145842.0593">8673 10810 951 0,'0'0'11'0,"0"0"5"15,0 0 52-15,0 0 14 16,0 0-80-16,16 115-1 15,0-36 13-15,-4 4 3 16,-1-3 3-16,-4 4 2 16,-1-1-5-16,-6-20-5 15,0-6-9-15,0-17 3 0,0-14-4 16,0-14-1-16,0-2 1 16,-3-10 4-16,-3 0 2 15,-1-10 11-15,-7-21 35 16,1-16-36-16,1-10-16 15,-1-18 6-15,5-13-5 16,5-14-1-16,3-8 2 16,0 0-4-16,10 13-3 15,13 10 3-15,4 20 1 16,5 18 5-16,-2 20 3 16,-3 10-9-16,-3 11 6 0,-2 8 0 15,-2 0-6 1,-1 14 0-16,-5 16-1 0,-4 9-4 15,-10 9-1-15,0 7 4 16,-3 0-3-16,-21-2 0 16,-7-8-3-16,-2-8-17 15,-1-14 3-15,7-13 7 16,6-5 13-16,6-5 0 16,0 0 4-16,9-11-5 15,3 0 2-15,0 2-7 16,3 5 1-16,0 4 0 15,0 4 1-15,9 26-22 16,12 15 17-16,4 7 11 16,5 4 0-16,9 3 5 0,-3-6-5 15,6-4 5-15,-4-6-3 16,-3-8-2-16,-1-9-2 16,-1-12-46-16,-12-10-160 15,-5-4-151-15</inkml:trace>
  <inkml:trace contextRef="#ctx0" brushRef="#br0" timeOffset="146248.3143">9205 11057 869 0,'0'0'37'15,"0"0"132"-15,0 0-23 16,0 0-57-16,0 0-43 16,0 0-36-16,0 43-10 15,0 16 0-15,0 10 0 16,-4 3 14-16,2-7-4 16,-2-2 4-16,4-15-4 15,0-9-6-15,0-12 2 16,0-14-4-16,0 1 2 15,0-10-2-15,0-1 2 16,4-3-1-16,8 0-1 0,9 0-2 16,7 0 9-1,8-3 4-15,9-11-5 16,0 6-5-16,1-1 2 0,-3-5-5 16,-7 10 0-16,-10-4 0 15,-14 2-1-15,-1 2 1 16,-11 4 0-16,0 0-1 15,0 0-73-15,-21-5-196 16,-4-16-395-16</inkml:trace>
  <inkml:trace contextRef="#ctx0" brushRef="#br0" timeOffset="152764.2718">10607 10771 620 0,'0'0'10'15,"0"0"38"-15,0 0 42 16,0 0-8-16,0 0-23 15,0 0-20-15,0 0-33 16,0 0 2-16,-22 0-4 16,22 0-4-16,6 0 3 15,12 0-3-15,20 0 12 16,12-4 3-16,16-9 14 0,16-9-15 16,12 0-3-1,3-1-8-15,1-3 4 0,-14 14-7 16,-17-2 0-16,-21 14-27 15,-19 0-66-15,-18 0-35 16,-9 14-26-16,-15 10-17 16</inkml:trace>
  <inkml:trace contextRef="#ctx0" brushRef="#br0" timeOffset="153029.9083">10709 11080 397 0,'0'0'142'0,"0"0"-115"16,0 0 69-16,0 0 28 15,0 0-38-15,0 0-78 16,-24 0 12-16,63-3-7 16,19-11 21-16,8-5-19 15,11-3 3-15,4 0 5 16,0 3-18-16,-6-1-4 15,-3 5-1-15,-14 1 0 16,-9 3-45-16,-7 2-102 16,-14 6-14-16,-18-3-47 15,-10-2-148-15</inkml:trace>
  <inkml:trace contextRef="#ctx0" brushRef="#br0" timeOffset="153483.1543">11068 10326 872 0,'0'0'8'0,"0"0"9"15,0 0 40-15,0 0-10 16,0 0-18-16,0 0-21 15,-38 0-6-15,55 39 6 0,4-1 0 16,15 0-3-16,12-2-2 16,8-2 22-16,8-3-12 15,7 4-4-15,-1-4-3 16,-6-4-2-16,-4 3-2 16,-15-2 2-16,-15-3-3 15,-6 2-1-15,-14 8-9 16,-10 9-1-16,0 9 10 15,-18 9-7-15,-8 8 7 16,-15 1-2-16,2 0 6 16,-6-2-4-16,-1 4 0 15,4-14 7-15,5-6-3 16,10-16 10-16,11-12-8 16,13-5-6-16,3-8-2 15,0 4 1-15,0-6-29 0,16-3-60 16,2-7-130-16,3-4-277 15</inkml:trace>
  <inkml:trace contextRef="#ctx0" brushRef="#br0" timeOffset="154218.21">12832 10925 456 0,'0'0'4'0,"-84"0"19"15,48 0 60-15,-1 0-3 16,15 0-5-16,-2 0-3 15,9 0 6-15,5 0-41 0,3 0-12 16,3-4 0 0,2 4-13-16,2 0-7 0,0 0-3 15,0 0-2-15,10-1-25 16,18-1 12-16,21-4 13 16,29 0 21-16,22-5 16 15,28 3 12-15,16-6-19 16,13 0 5-16,16 1-18 15,-5-1-7-15,2-2-10 16,-9 3 0-16,-11 0 4 16,-5 0-3-16,-12-7-1 15,-15 5 0-15,-15-9-36 16,-27 7 7-16,-21 3-3 0,-22 10-16 16,-18 4-18-1,-11 0-54-15,-4 4-83 0,-19 14-40 16</inkml:trace>
  <inkml:trace contextRef="#ctx0" brushRef="#br0" timeOffset="154593.1963">13551 11450 631 0,'0'0'14'0,"0"0"82"15,0 0 6-15,0 0-18 16,0 0-60-16,0 0 2 15,42-8-8-15,-2 8 30 16,8 0-13-16,11-6-10 16,9 2 12-16,3 0-6 15,-2 0-18-15,-7-1 1 0,-10 1-13 16,-14 4 4 0,-17-5-3-16,-9 5-2 0,-12 0-11 15,0 0-80-15,0 0-53 16,-9 0-143-16</inkml:trace>
  <inkml:trace contextRef="#ctx0" brushRef="#br0" timeOffset="155905.8643">4917 12559 574 0,'0'0'5'15,"0"0"-1"-15,0 0 20 16,-88-21 0-16,82 17 27 16,2-2 32-16,4 6-1 15,0-3-26-15,0 3-26 16,0 0-23-16,0 0-2 16,8 0-2-16,8 13 7 15,14 20-5-15,14 16 3 0,7 14-6 16,13 12-1-1,12 13 0-15,13 14 4 0,10 2-5 16,19 6 2-16,15-5 3 16,16-3 6-16,9-6-8 15,8-6 0-15,4 1-3 16,-3-7 0-16,10 1 0 16,4-11 1-16,8-7 0 15,14-10-1-15,2-9 1 16,10-8-1-16,10-6 1 15,0-15 4-15,8-5 13 16,3-7-7-16,-5-7 7 16,-9-7 2-16,-7-19-2 15,-6-15 7-15,-2-14 4 16,-7-8-20-16,-6-13-9 0,-13-2 0 16,-13-3 0-16,-19 2 0 15,-12 9-4-15,-19-1-24 16,-22-3 4-16,-18-6 3 15,-7-7 21-15,-5-3 1 16,3-1-1-16,1 3 1 16,7 2-1-16,4 4 5 15,7 3-3-15,-4 12 0 16,2 1 0-16,-7 9-1 16,-3 1 0-16,-7 6 2 15,-11 1 2-15,-13 6-3 16,-8 8-2-16,-19-4 0 0,-8 7-6 15,-7 6-2-15,-3 7-20 16,0 12-14-16,-10 2-14 16,-2 5-102-16,-4 0-80 15,5 0-86-15</inkml:trace>
  <inkml:trace contextRef="#ctx0" brushRef="#br0" timeOffset="156233.9918">11861 12146 213 0,'0'0'270'16,"0"0"-209"-16,0 0 37 16,-104 8-4-16,64 18-49 15,-1 14-6-15,-3 9 3 0,-3 3-2 16,5 1 7-16,6-8-16 16,10-12-1-16,15-15-9 15,8-13-11-15,3-5-10 16,0 0 0-16,7 0 0 15,19-26 3-15,14-17 48 16,2-15-30-16,4 0-10 16,-6-4-9-16,2 10 6 15,1 12 2-15,-3 18 3 16,-8 9-5-16,-4 13 1 16,-1 0-8-16,0 13-1 15,1 19-1-15,-2 5 0 16,-7 12-20-16,-6 6-69 15,-8-10-196-15</inkml:trace>
  <inkml:trace contextRef="#ctx0" brushRef="#br0" timeOffset="157280.8893">13892 11642 498 0,'0'0'33'16,"0"0"91"-16,0 0-16 15,0 0-24-15,0 0-14 16,0 0-37-16,-2-110-6 16,-3 94 16-16,-1-1-9 0,0-2-3 15,1 3-2-15,1 1-9 16,-2 1 1-16,-1 7 7 15,4 1 0-15,0 3-2 16,3 3 1-16,0 0-20 16,0 0-7-16,0 26-13 15,0 16 13-15,6 13 4 16,3 19 16-16,3 6 1 16,2 17 14-16,2 0-4 15,0 6-18-15,-6 1 0 16,1-7-9-16,-8-15-4 15,0-18 1-15,-3-21-1 0,3-20 0 16,-3-11-5-16,3-12-47 16,3-8-77-16,2-32-106 15,-3-21-346-15</inkml:trace>
  <inkml:trace contextRef="#ctx0" brushRef="#br0" timeOffset="157859.1586">13651 9810 711 0,'0'0'116'0,"0"0"-46"15,0 0 19-15,0 0 12 16,0 0-35-16,0 0-11 15,1-11-19-15,0 11-16 16,6 26-20-16,0 32 0 16,5 29 2-16,-3 20 31 15,8 6-4-15,2 1 7 0,-1-15-26 16,3-12 1 0,-6-18-11-16,-2-16 2 0,1-9 1 15,-8-13-6-15,-6 0-8 16,0-17-182-16,0-14-276 15</inkml:trace>
  <inkml:trace contextRef="#ctx0" brushRef="#br0" timeOffset="158609.1927">14509 11911 730 0,'0'0'68'0,"0"0"30"0,0 0 64 16,-30-105-43-16,30 102-42 16,0 3-19-16,0 0-58 15,0 12-2-15,18 28-1 16,3 12 3-16,6 11 11 16,-2-1 2-16,3-1-12 15,-6-8 2-15,3-5-1 16,-6-10-1-16,-1-15 2 15,-9-13-3-15,0-6 2 16,-6-4 6-16,6-19-1 16,0-19 13-16,3-10-4 15,1-11-7-15,0-4-4 16,4-2-3-16,-2-1-2 16,-2 6 0-16,2 12 0 15,-7 11-16-15,-1 19-22 0,-4 14-53 16,0 4-105-16,0 4-187 15,-3 7-196-15</inkml:trace>
  <inkml:trace contextRef="#ctx0" brushRef="#br0" timeOffset="159187.5468">15052 12032 793 0,'0'0'16'0,"0"0"114"15,0 0-52-15,0 0-53 16,0 0-22-16,0 0 16 15,74-27 5-15,-28 12 6 16,1-5-3-16,1 2-10 16,-5 4-4-16,-6 1 7 15,-4 0-19-15,-12 5-1 16,-7 7-10-16,-10 1-79 16,-4 0-63-16,-4 9-2 0,-12 13-1 15,-3 0-71-15,-2-5 93 16,6-7 35-16,2 0 98 15,3-6 19-15,3-4 151 16,0 0-12-16,5 0-10 16,-2 0 9-16,4 0-34 15,0 0-19-15,0 0-13 16,0 0-45-16,0 12-25 16,0 11-9-16,0 6 19 15,0 19 3-15,6 7-12 16,3 5 15-16,3 7 8 15,-6 0-29-15,4-3-7 0,-8-6-6 16,-1-10 1-16,-1-9-4 16,0-6-19-16,0-17-33 15,0-6-63-15,0-10-64 16,3-1-127-16,7-34-267 16</inkml:trace>
  <inkml:trace contextRef="#ctx0" brushRef="#br0" timeOffset="159421.9142">15553 12038 910 0,'0'0'33'0,"0"0"191"0,0 0-108 16,0 0-77-16,0 0-35 15,0 0 20-15,0 104-3 16,0-47 10-16,8-1-8 15,1 5-14-15,-1-11-2 16,0-2-4-16,-2-13-3 16,-5-13-25-16,-1-8-85 15,0-14-110-15,0 0-157 16,0-15-24-16</inkml:trace>
  <inkml:trace contextRef="#ctx0" brushRef="#br0" timeOffset="159718.8233">15593 12318 491 0,'0'0'137'0,"0"0"77"15,0 0-74-15,0 0-60 16,0 0-16-16,0 0-34 0,45-23-3 16,-18 23 4-16,-4-4-17 15,3 0-6-15,0-10-3 16,-3 0-2-16,-1-7 0 16,-3 3-3-16,-8-8-1 15,-2-4-12-15,-5-2 1 16,-4-3 12-16,0-4 1 15,0-3 8-15,-11 5 1 16,2 14 18-16,5 9 17 16,1 14 33-16,0 0-60 15,0 18-18-15,0 27 0 16,0 21 1-16,3 13 7 16,0 13 10-16,0-2-11 0,3-3-7 15,6-3-2-15,-3-20-80 16,-3-11-198-16,-3-25-340 15</inkml:trace>
  <inkml:trace contextRef="#ctx0" brushRef="#br0" timeOffset="161594.7503">13675 9900 81 0,'0'0'256'15,"0"0"-243"-15,0 0-3 16,0 0 50-16,0 0 14 16,0 0 0-16,-12-41-68 15,12 30 26-15,0 1-13 16,0 4 1-16,0-1-2 16,0 4 49-16,-3 3-1 15,3 0-14-15,0 0-3 16,0 0-9-16,0 0-10 15,0 0-11-15,0 0-4 0,0 0-15 16,3 0 1-16,21 0-1 16,16 0 6-16,21 0 0 15,23-4 0-15,18-4 7 16,18-8 5-16,14-1-4 16,4-6-3-16,-1 1 17 15,-6 0-10-15,-19 3-18 16,-18 5 1-16,-16 3 2 15,-20 2-3-15,-19 9 0 16,-17-3-1-16,-10 3-5 16,-9 0 2-16,-3 0 4 15,0 0 2-15,0 0 10 0,0 0-3 16,0 0-4-16,3-3-5 16,0 3-6-16,3 0 3 15,3 0 1-15,6 0-3 16,4 19 3-16,3 13 2 15,8 10 0-15,0 7 6 16,0 0 0-16,3-1-5 16,-3 1 4-16,-1-5-5 15,-3-9 2-15,-8-4 1 16,-5-13-3-16,-5-6 0 16,-4-7 1-16,-2-5-1 15,-2 0 0-15,0 0 3 16,3 0 8-16,1-9-8 0,3-21 1 15,1-10-4-15,3-9-8 16,-1-3 6-16,2-1 2 16,1-4 0-16,1 7 0 15,5 2 2-15,-6 9-2 16,4 8 0-16,-5 14 0 16,-5 3 3-16,-1 10 2 15,-4 3 0-15,-2 1-4 16,4 0-1-16,5 1-4 15,-1 26 0-15,11 9 4 16,1 16 0-16,5 8 4 16,8-1-4-16,-3 1 0 15,2-10 3-15,0-6-2 0,-2-5-1 16,-4-12 2 0,-3-8 2-16,-4-8-4 0,-7-9 0 15,3-2 1-15,-3 0 0 16,-2-6 6-16,-4-15 0 15,1-7 1-15,-5-4-6 16,-1-5 1-16,-1-8-3 16,0-4 1-16,0 0 1 15,0 2-2-15,4 2-1 16,-1 16 1-16,4 5 0 16,-1 7 0-16,-4 5-1 15,5 8-5-15,-5 4 5 0,5 0-5 16,2 0 0-16,5 12 0 15,3 10 2-15,6 3 4 16,5-2-1-16,5-9 3 16,6-6 0-16,6-3 0 15,4-5-2-15,9 0 0 16,14-9 0-16,3-13 2 16,10-4 2-16,3-1-4 15,6 6-1-15,-3 3 1 16,3 4 0-16,-4 0 1 15,-6 1-1-15,-13 1 0 16,-8-2 0-16,-8 2 1 16,-4-2 2-16,-7 5 11 0,-3-1-2 15,-8 3-6 1,-6 2-3-16,-1-2-2 0,-14 4-1 16,-3 3-2-16,-9 0-53 15,0 0-177-15,-25 10-331 16</inkml:trace>
  <inkml:trace contextRef="#ctx0" brushRef="#br0" timeOffset="162360.6703">15895 10622 938 0,'0'0'12'0,"0"0"57"16,0 0-19-16,0 0-50 16,0 96 27-16,17-20 16 15,6 10-15-15,-7-5-15 16,3-6-10-16,-6-5 3 15,-6-17-3-15,-2-9-1 16,-5-17 8-16,0-15-7 16,0-12 3-16,-2 0 9 15,-11-17 10-15,-10-23-14 16,1-13-7-16,1-9 5 16,2-13-9-16,4-16 0 15,3-16-5-15,12-3-4 0,0 13 4 16,9 15 2-16,13 19 3 15,4 21 2-15,0 16-1 16,6 14 2-16,-2 12-1 16,-4 0 2-16,3 8-1 15,-7 15-2-15,-2 3-1 16,-10 7-1-16,-7 2-3 16,-3 5 2-16,-13 3-9 15,-17-4-29-15,-7 1 0 16,1-13 0-16,-1-9 8 15,7-10 21-15,2-3 4 16,8-5 7-16,8 0-2 0,5 0 0 16,7 2 1-16,0 8-8 15,0 10-44 1,13 5 46-16,10 9 7 0,8-3 0 16,3 1 0-16,5-2 0 15,1-3 0-15,4 0 3 16,-5-2-3-16,-1-7-100 15,-11-9-215-15</inkml:trace>
  <inkml:trace contextRef="#ctx0" brushRef="#br0" timeOffset="162673.1788">16373 10803 833 0,'0'0'7'0,"0"0"105"16,0 0-34-16,0 0-39 16,0 0-19-16,0 0 19 15,84-64-16-15,-44 57 4 16,4-7-1-16,2 5 8 15,-1-4-19-15,-2 0-5 16,-2 0-9-16,-4 0-1 16,-6 4-1-16,-4 0-34 15,-15 5-27-15,-2 4-75 0,-10 0-171 16,-7 0-142-16</inkml:trace>
  <inkml:trace contextRef="#ctx0" brushRef="#br0" timeOffset="162907.4659">16592 10787 635 0,'0'0'113'0,"0"0"21"15,0 0 1-15,0 0-52 16,0 0-53-16,0 0-17 16,-12 16-10-16,19 13 23 15,2 12 17-15,3 7 4 0,3 4-17 16,-3-3 1-16,2 2-11 15,-4-2-15-15,0 0-3 16,-8-5-2-16,2-8-55 16,-4-10-64-16,0-9-33 15,0-15-160-15</inkml:trace>
  <inkml:trace contextRef="#ctx0" brushRef="#br0" timeOffset="163157.477">16944 10564 1067 0,'0'0'9'0,"0"0"106"16,0 0-90-16,0 0 6 15,-19 141 6-15,21-66 25 16,9-1-45-16,-2-3 6 15,1-9-16-15,-1-5-4 16,-1-4-2-16,-7-8-2 16,-1-6-57-16,0-9-94 15,-3-21-189-15,-7-9-247 16</inkml:trace>
  <inkml:trace contextRef="#ctx0" brushRef="#br0" timeOffset="163485.598">16966 10951 820 0,'0'0'72'0,"0"0"-1"16,0 0-28-16,0 0 16 15,0 0 12-15,94 4-40 16,-68-4-18-16,1 0-3 16,-5 0-5-16,-3-7-5 15,-8-9-19-15,-4-4-12 16,-7-1-14-16,0-5 13 15,-4-11 26-15,-13 3 6 0,4-8 9 16,-2 5 18 0,4 9 14-16,4 12 3 0,5 10 6 15,1 6-15-15,1 10-35 16,0 33-14-16,0 18 14 16,4 10 27-16,10 0-15 15,-2 3-6-15,3-3-5 16,-5 3-1-16,-8-10-127 15,-2-20-353-15</inkml:trace>
  <inkml:trace contextRef="#ctx0" brushRef="#br0" timeOffset="164454.3609">17275 9577 453 0,'0'0'46'15,"0"0"68"-15,0 0-8 16,0 0-6-16,0 0-13 15,0 0-46-15,-4 0-22 16,4 0-15-16,0 0 0 16,6 0 8-16,1 0 12 15,-1 0 7-15,-1 0-20 16,-3 0-5-16,-1 0-4 16,-1 0 0-16,3 0 3 15,4 0-2-15,9-8-1 0,10 0-1 16,12-5 4-16,19-7-5 15,7 2 1-15,11-5 1 16,2 3-2-16,4-1-3 16,-1 3 3-16,-9 0 0 15,-4 5 0-15,-16 3 0 16,-8 7 0-16,-19 3-2 16,-15 0-24-16,-9 17-149 15,-13 0-121-15</inkml:trace>
  <inkml:trace contextRef="#ctx0" brushRef="#br0" timeOffset="166064.6705">13976 12361 238 0,'0'0'171'0,"0"0"-62"15,0 0-14-15,0 0-13 16,0 0 12-16,0 0 16 16,5-36-42-16,-5 36-16 15,0-4-15-15,0 4-18 16,-5-3-9-16,3 1 3 16,1 0-7-16,1-3 5 0,0 0-1 15,-1 4 17-15,1-7 2 16,-2 0-12-16,0-3-3 15,2 4 6-15,-2 2 1 16,1 0-9-16,-1 5 2 16,2 0-6-16,0 0-6 15,0 0-2-15,0 0-7 16,0 28-6-16,0 25-8 16,0 21 21-16,0 18 6 15,-3 2-4-15,0-7-1 16,3-7 0-16,0-11-1 15,0-11 1-15,0-14 1 0,0-9-2 16,3-13-4-16,0-3 4 16,0-12 0-1,-1-2 1-15,-2-5 1 0,0 0 1 16,0 0 5-16,0 0-4 16,0 0-2-16,2 0-2 15,2 4-3-15,9-4-32 16,6 0 30-16,11 0 5 15,9 0 0-15,16 0-13 16,21 0 13-16,27 0 3 16,22-12-3-16,29-6-2 15,10-1 2-15,9 7 0 16,-1 8-1-16,-6 0-7 0,2 4 8 16,1-6 3-1,2-3-3-15,6-9-1 0,0-4 1 16,-3-4 0-16,-6 0 0 15,-3 4 0-15,1 10-1 16,-6 2-4-16,2 1 0 16,-7 2-9-16,-15-7 5 15,-17 1 9-15,-20-5 0 16,-14 4 0-16,-18-2 2 16,-6 1 14-16,-10-2 5 15,-5 0 1-15,-5-1-6 16,3 4-3-16,-2 1-2 15,-4-5 6-15,-2 5-3 16,-19 6-9-16,-4 1-3 16,-11 2 0-16,-3 1-2 0,-3 3 0 15,0 0-31-15,0 0-56 16,-19-3-46-16,-7-13-342 16</inkml:trace>
  <inkml:trace contextRef="#ctx0" brushRef="#br0" timeOffset="171238.4187">17951 9502 312 0,'0'0'54'15,"0"0"52"-15,0 0-46 16,0 0-29-16,0 0-18 16,0 0 13-16,0 0 0 0,-22-35 28 15,22 31-6 1,-2 4 1-16,0 0 9 15,0-3-14-15,0 3-16 0,-1-5-15 16,-3 0-3-16,-1 1-5 16,4 0 5-16,-2 0 6 15,5-2 19-15,0 6 6 16,0 0-18-16,5-4-23 16,22 4-3-16,21 0 3 15,16-4 7-15,13 2-7 16,6-5 2-16,4-2-1 15,-5-1 0-15,-6-3-1 16,-1-3 1-16,-9-2 2 16,-11 1-2-16,-13 1 6 15,-12 0 7-15,-11 3 9 0,-5 3 13 16,-11 3-8-16,0 7-16 16,0-5-10-16,2 5-2 15,4 0-5-15,6 0-2 16,-2 0-3-16,5 0 2 15,0 0-3-15,-8 5 5 16,1 4 4-16,-4 5 0 16,4 5-1-16,-5 13 3 15,3 11 4-15,-2 25-3 16,0 19 17-16,1 20 10 16,0 10-19-16,2 4-6 15,0-3-2-15,-1-8 6 16,3-13-6-16,-1-9 11 0,-1-8-5 15,0-1-3-15,-1-8-3 16,-3-5 4-16,1-10-4 16,-4-3 2-16,-3-9-3 15,0-13 3-15,4-5-2 16,2-4 1-16,-3-4-2 16,3-5 0-16,0 1-2 15,0-6 2-15,-2 2-10 16,4-6 1-16,-8 0 0 15,0 0 5-15,0-3 4 16,0-1 0-16,0 2 0 16,-11 1-1-16,-14 0-2 0,-17 3 3 15,-10 1-12-15,-8 3 11 16,-3 3 1-16,5 4 2 16,-6 1-2-16,9 3 1 15,9 1 2-15,12 6-2 16,7-9 0-16,12-3 3 15,8-2-4-15,7-6-7 16,0 0-1-16,13-2 8 16,15-5 7-16,17-1 10 15,12 0-8-15,8 0 4 16,6 0-11-16,-1 0 1 16,-6 0-2-16,0 2-1 15,-14 10 1-15,-6-3-1 0,-15 1 0 16,-8-2-1-16,-12 2-1 15,-9-2-5-15,0 4 5 16,-9 2 2-16,-18 5 4 16,-8 2 2-16,-11-2-6 15,-6 4-39-15,-4-4-2 16,-4 4 1-16,1-1 22 16,1 0 17-16,11 0 1 15,9-4 2-15,8-2-1 16,14-2 4-16,9-5-2 15,7 6-3-15,0-1 0 16,20 5 6-16,10 0 4 0,4-2 2 16,10 6-7-16,-4-7-5 15,1 6 4-15,4 0-2 16,-6-3 10-16,0 7-1 16,-8 0-3-16,-4 0-3 15,-8 11-5-15,-5 1 0 16,-4 10 0-16,-7 1 7 15,-3 5-6-15,0 2 1 16,0-4 0-16,-3-7 12 16,0-4-3-16,-1-12 2 15,4-6-5-15,-3-5 11 16,0-2-7-16,-2-2-5 16,-1 3-2-16,0 0-2 0,-3-2-1 15,2 6-1-15,-3-1 0 16,-1-4 0-16,0 1 2 15,1-5-1-15,-3-6-2 16,0 4 4-16,-4-6 2 16,-1-4-1-16,-9 3-5 15,-3-3 0-15,-5 0 0 16,-3 0 0-16,-8 0 0 16,-6 0-6-16,-6 6 3 15,-5 2 1-15,6 0-4 16,1 6 6-16,11-1 0 15,3 1 0-15,6-2 0 0,1-2 0 16,4 2 0 0,1-2 0-16,0-2 0 0,0-1 0 15,1-4 0-15,0 0 0 16,9 1 0-16,3-2 1 16,7-2-1-16,5 0-2 15,4 0 0-15,1 0-1 16,0 4 0-16,0-4-60 15,0 0-120-15,0 0-311 16</inkml:trace>
  <inkml:trace contextRef="#ctx0" brushRef="#br0" timeOffset="172254.6755">19625 11273 1144 0,'0'0'4'15,"0"0"89"-15,0 0 12 16,0 0-105-16,0 0-4 16,-6 120 4-16,19-23 20 15,3 8 2-15,-3-4-3 16,0-8 4-16,-6-11-13 15,-2-19-5-15,-5-18 0 0,0-19-5 16,0-12 2-16,0-11-2 16,0-3 12-16,-2-10 17 15,-8-29 6-15,-6-14-34 16,-1-12-1-16,1-19 1 16,-6-10-1-16,5-10-2 15,5-5 1-15,8 2-4 16,4 10 1-16,4 22 3 15,20 16 0-15,6 20 1 16,7 15-5-16,-2 10 5 16,-2 13 0-16,-4 1-3 15,-10 1 1-15,1 23-1 0,-10 6-3 16,-5 7 6-16,-5 4-7 16,0 3-2-16,-18 1 5 15,-14-3-17-15,-5-2 11 16,-2-9-2-16,3-4 9 15,7-5-7-15,4-5-17 16,6-5 18-16,8 0-6 16,1 2-18-16,6 5 14 15,4 14-1-15,0 5 9 16,3 6 10-16,21 8-4 16,9-3 5-16,12 0 6 15,6-5-6-15,3 0 9 16,-3-13-7-16,-5 4-2 0,-12-9-50 15,-8-4-126-15,-12-5-155 16</inkml:trace>
  <inkml:trace contextRef="#ctx0" brushRef="#br0" timeOffset="172582.8071">19998 11628 977 0,'0'0'105'16,"0"0"115"-16,0 0-154 16,0 0-58-16,0 0-3 0,0 0 26 15,27 143 1-15,-17-69-3 16,-7-3-12-16,1 3-9 16,-2-12-2-16,-2-4 0 15,4-14-4-15,-4-11 3 16,3-17-3-16,2-7 0 15,-1-5 1-15,6-4-1 16,4 0 10-16,10 0 7 16,10-13-7-16,7 4-9 15,12-9-1-15,7 0-1 16,6-5-1-16,-1-2-28 16,-4-2-53-16,-21 2-158 15,-23-1-388-15</inkml:trace>
  <inkml:trace contextRef="#ctx0" brushRef="#br0" timeOffset="174552.318">17806 12199 765 0,'0'0'16'0,"0"0"56"16,0 0-53-16,0 0-19 16,0 0 0-16,0 0 20 15,0 0-9-15,18-32 8 0,-12 24 4 16,-4 8-17-16,5-5-1 16,0-4 0-16,9-8 2 15,13-14-3-15,13-14 9 16,21-10-4-16,12-14 0 15,12-14-4-15,13-3-3 16,15-12 7-16,0-4 7 16,17-3 17-16,1-4-2 15,2-2-12-15,2-1-5 16,-1 0-12-16,-9 5 3 16,-11 1 2-16,-13 14-3 15,-16 7-2-15,-13 10-2 16,-9 7 3-16,-3 1-1 0,-7 11-2 15,-8 6-4-15,-7 11 2 16,-9 9-21-16,-7 7-27 16,-7 6-10-16,-6 6 12 15,-6 4-13-15,-5 3-44 16,0 4 4-16,-14 0-183 16</inkml:trace>
  <inkml:trace contextRef="#ctx0" brushRef="#br0" timeOffset="174802.2376">19905 10101 545 0,'0'0'140'0,"0"0"22"0,0 0 13 15,0 0-65-15,0 0-59 16,0 0-49-16,-26-26 1 16,48 26-3-16,10-4 14 15,10 4 11-15,11-4 4 16,3 4-4-16,1 0-9 15,-4 27-4-15,-8 3 14 16,-12 10-22-16,-14 8-4 16,-19 17 0-16,-16 19-6 15,-35 14 6-15,-20 3-85 16,-8-5-145-16,-9-30-610 16</inkml:trace>
  <inkml:trace contextRef="#ctx0" brushRef="#br0" timeOffset="203410.5961">21453 9524 736 0,'0'0'6'16,"0"0"159"-16,0 0-66 15,0 0-21-15,0 0-29 16,0 0-1-16,0 0-19 15,-14-34-5-15,14 34-15 16,0 0-6-16,0 19 1 16,4 18 4-16,10 17 6 15,-2 23 2-15,1 5 2 0,-1 7-11 16,2-11-4-16,-4-8 0 16,-1-13-2-16,0-16 0 15,-1-11 0-15,-1-12-1 16,0-10 0-16,-1-8-2 15,7 0 2-15,2-22 3 16,5-22-3-16,-2-8-8 16,0-10 4-16,-5-8-2 15,0 4 6-15,-5 3 2 16,3 18 0-16,-8 12 0 16,1 17-2-16,0 9 1 15,2 7-1-15,5 0-12 16,7 30-3-16,0 10 11 0,6 9 4 15,2 3 4 1,3-3 0-16,-4-4-4 0,3-10 2 16,-4-12-2-16,-3-12 1 15,-2-10 5-15,0-1 0 16,0-9 9-16,-2-17-1 16,-1-10-1-16,-4-8 1 15,-6-4-4-15,-5-9 1 16,-1-10-2-16,0 6-6 15,-1 6 0-15,-10 16-3 16,4 15-6-16,1 13-29 16,3 11-73-16,0 4-159 0,3 15-127 15</inkml:trace>
  <inkml:trace contextRef="#ctx0" brushRef="#br0" timeOffset="203863.8798">22270 9275 839 0,'0'0'47'16,"0"0"97"-16,0 0-19 15,0 0-54-15,0 0-27 0,0 0-40 16,18 12-1-1,-15 62 38-15,3 11-1 0,-2 4-13 16,-1-2-7-16,0-7-13 16,0-11-4-16,-1-8-2 15,0-20 1-15,1-6-1 16,0-13 0-16,2-10-2 16,-4-5 2-16,1-7-2 15,4 0 2-15,-4-7-1 16,7-23 9-16,2-9-9 15,4-6-10-15,0 2 5 16,0 2 3-16,2 3 2 16,-4 16 1-16,0 8-1 15,-1 10-1-15,5 4 0 0,-1 18 1 16,1 16 5-16,4 3-3 16,-2 1 3-16,-1-3-2 15,-6 1-3-15,-5 0-4 16,-7 2-65-16,0-6-199 15,-7-19-209-15</inkml:trace>
  <inkml:trace contextRef="#ctx0" brushRef="#br0" timeOffset="204567.0123">22782 9841 718 0,'0'0'45'15,"0"0"81"-15,0 0-18 16,0 0-23-16,0 0-23 16,0 0-11-16,77 19-10 15,-71-20-31-15,-1-10 0 16,-3-5-4-16,-2-5-2 16,0 3-4-16,-7-9-12 15,-6-3 4-15,-4 4 8 16,0 0 6-16,2 7 1 15,2 8 16-15,3 11 10 16,-2 0-7-16,3 30-25 16,2 8-1-16,0 17 8 0,7-4 1 15,0-2 5-15,10-1-5 16,5-9 2-16,9-7-4 16,2-6-3-16,6-9 3 15,0-7 0-15,3-9-6 16,-2-1-1-16,-6 0-36 15,-7-22-32-15,-8-6 5 16,-6-11 2-16,2-6 12 16,-5-7 13-16,0-6 36 15,3-3 10-15,1 7 22 16,-1 14 14-16,3 14-2 16,-3 15-5-16,5 9-6 15,2 2-24-15,2 14-9 16,4 26 12-16,-1 12 7 15,-1 1 0-15,-8 4 6 0,-2 0-10 16,-7-8-3-16,0-8-7 16,0-11-2-16,0-13-1 15,0-11 1-15,0-6 11 16,0-6 12-16,0-23 23 16,0-16-41-16,8-18-3 15,8-7-4-15,8 4 0 16,-1 8-1-16,1 18-1 15,-3 21 1-15,3 19-2 16,0 0-5-16,1 41-2 16,-1 14 4-16,2 10 4 15,-4-3 1-15,-3-6 0 0,-7-2-2 16,-4-7-44-16,-7-10-151 16,-1-25-273-16</inkml:trace>
  <inkml:trace contextRef="#ctx0" brushRef="#br0" timeOffset="205426.8439">24678 9422 565 0,'0'0'461'15,"0"0"-357"-15,0 0 58 16,0 0-122-16,0 0-32 15,0 0 18-15,36 120 6 16,-18-50-15-16,-9 5-2 16,-9 1-9-16,0-7-3 15,-6-14-2-15,-11-12 3 16,1-17 2-16,6-12-5 16,0-7 1-16,4-7 11 15,-2-4 3-15,-5-27-4 0,-1-12-9 16,1-18 1-16,5-14-2 15,6-18 1-15,2-16-3 16,12-6 0-16,18 8-1 16,8 17 0-16,0 26 0 15,4 24 0-15,-4 20-1 16,-3 20 2-16,-3 0-3 16,-5 26 2-16,-6 22-6 15,-13 6 4-15,-8 11-3 16,-8 1 0-16,-26-5 1 15,-4-9 0-15,2-17-1 16,4-12-3-16,7-17 1 16,7-6 8-16,2 0 8 15,6-10-8-15,6 1-1 0,0 5-9 16,4-2 9-16,0 6 0 16,0 0-5-16,11 23-5 15,12 12 7-15,2 7 1 16,8 6 3-16,7 0 0 15,4-5 0-15,3-3 0 16,-3-6 2-16,0-9-2 16,-6-10-7-16,-6-13-154 15,-5-2-124-15,-12-2-343 16</inkml:trace>
  <inkml:trace contextRef="#ctx0" brushRef="#br0" timeOffset="205676.8513">25175 9693 792 0,'0'0'76'0,"0"0"96"16,0 0-82-16,0 0-36 16,98-67-3-16,-50 45-4 15,1 1-20-15,-3 1-2 16,0-1-3-16,-8 4-16 15,-2 2-3-15,-8 4-3 0,-4 7-3 16,-11 4-30 0,-5 0-98-16,-8 0-100 0,0 15-126 15</inkml:trace>
  <inkml:trace contextRef="#ctx0" brushRef="#br0" timeOffset="205926.8483">25428 9604 592 0,'0'0'85'0,"0"0"134"15,0 0-21-15,0 0-93 16,0 0-36-16,0 0-33 16,-27 18-18-16,34 14-5 15,1 7 29-15,6 9-14 16,-2 4-11-16,-2 0-3 16,0-3-8-16,-4-4-6 15,-4-5-2-15,-2-10-1 0,0-4-35 16,0-8-35-16,0-10-58 15,0-8-100-15,0 0-167 16</inkml:trace>
  <inkml:trace contextRef="#ctx0" brushRef="#br0" timeOffset="206176.8509">25683 9602 1018 0,'0'0'72'0,"0"0"176"16,0 0-148-16,0 0-62 0,0 0-37 16,0 0 1-16,21 34 5 15,-9 10 9-15,0 8-2 16,0 0-1-16,-3-2-7 16,-3-1-5-16,-4-7-1 15,-2-3 0-15,0-7-2 16,0 0-42-16,-8-10-63 15,-6-15-195-15,1-7-189 16</inkml:trace>
  <inkml:trace contextRef="#ctx0" brushRef="#br0" timeOffset="206442.4789">25757 9885 880 0,'0'0'140'0,"0"0"11"16,0 0-56-16,0 0-42 0,88-21-10 15,-53 17-14-15,0-5-20 16,2-1-6-16,-4-3-3 16,-8 0 0-16,-6-3-13 15,-12-6-16-15,-7-6 6 16,0-3 3-16,0-7 20 16,-12-2 1-16,-2 4 15 15,3 9 16-15,1 13 9 16,7 6-4-16,2 8-1 15,-1 0-31-15,2 22-5 0,0 23-1 16,0 17 1 0,0 8 10-16,0-2 0 0,5-5-8 15,1-6 1-15,-1-3-3 16,-4-9-6-16,-1-9-75 16,0-26-231-16</inkml:trace>
  <inkml:trace contextRef="#ctx0" brushRef="#br0" timeOffset="207067.5159">26591 9855 528 0,'0'0'233'16,"0"0"-94"-16,0 0 26 16,0 0-92-16,0 0-43 0,0 0 0 15,17-40-1-15,-8 40 5 16,6 0-7-16,1 0-11 15,10 0 6-15,9 0 10 16,9 0-9-16,10 0-11 16,9-9-4-16,-2-1-8 15,-11 3 0-15,-15 2-33 16,-19 5-100-16,-16 0-93 16,-15 0-300-16</inkml:trace>
  <inkml:trace contextRef="#ctx0" brushRef="#br0" timeOffset="207395.6154">26635 10101 961 0,'0'0'28'16,"0"0"178"-16,0 0-145 16,0 0-17-16,90 0 38 15,-35-8-46-15,7-10-21 16,-2 0-11-16,-6 6-4 15,-11-7-75-15,-22-11-360 16</inkml:trace>
  <inkml:trace contextRef="#ctx0" brushRef="#br0" timeOffset="207942.5006">27645 9471 1126 0,'0'0'24'0,"0"0"31"15,0 0-21-15,0 0-26 16,-13 145 36-16,23-70-13 0,2 4-6 16,-1-7-6-16,-3-6-7 15,-3-10-10-15,-4-15 1 16,-1-11-2-16,0-11 2 16,0-12-3-16,0-4 6 15,0-3 12-15,-4-10 34 16,-8-26-34-16,0-7-14 15,2-20 0-15,1-8 1 16,4-16 5-16,5-10 0 16,0-5-7-16,5 7 0 15,16 10-2-15,5 14 1 16,6 11-2-16,2 18 0 16,1 13 1-16,-1 19-1 0,2 10-1 15,-5 4-3 1,-1 33 0-16,-8 12 3 0,-10 7-6 15,-8 5 5-15,-4 1-3 16,-23-4-2-16,-15 2 3 16,-9-15-10-16,-1-8-4 15,9-18 16-15,2-13 0 16,12-6 2-16,6 0 0 16,8 0 0-16,6-6 2 15,5 3-2-15,0 3-7 16,0 0-2-16,9 22-11 15,12 18 18-15,3 13 0 0,6 2 2 16,7 4 0 0,3-6 2-16,5-4-1 0,-6-10-1 15,-2-3 0-15,-7-13-43 16,-11-16-215-16,-5-7-220 16</inkml:trace>
  <inkml:trace contextRef="#ctx0" brushRef="#br0" timeOffset="208348.7523">28126 9749 983 0,'0'0'62'0,"0"0"141"16,0 0-99-16,0 0-48 15,0 0-30-15,0 0-20 16,43-21-2-16,-34 60 2 16,-2 12-2-16,-4 8 5 15,-3 3 1-15,0 0-6 16,0-9 0-16,-6-6 0 16,3-16-1-16,2-8-2 15,1-9 2-15,0-10-1 16,0 0 1-16,0-4 3 15,15 0 0-15,9 0 1 16,4 0 1-16,6 0-6 0,2 0-1 16,-1-4-1-16,2 0 0 15,-1-1 0-15,-5-2 2 16,-4 0-2-16,-8-1-2 16,-6-2-18-16,-6 2-47 15,-7-10-238-15,0-1-557 16</inkml:trace>
  <inkml:trace contextRef="#ctx0" brushRef="#br0" timeOffset="208614.3782">28840 10141 943 0,'0'0'161'0,"0"0"-38"16,0 0 26-16,37 129-96 0,-34-85-29 15,-3 7-11-15,-16 6-13 16,-30 24-2-16,-29 12-9 16,-13 4-102-16,-9-13-186 15,9-33-547-15</inkml:trace>
  <inkml:trace contextRef="#ctx0" brushRef="#br0" timeOffset="209755.3107">21800 11483 762 0,'0'0'14'0,"0"0"158"16,0 0 5-16,0 0-78 16,0 0-42-16,0 0-25 15,-5-33-28-15,28 93 8 16,4 11 21-16,0 9-12 16,-8-5-9-16,-6 0-9 15,-7-5-3-15,-6-9-1 16,0-6 0-16,0-10-22 15,-15-12-120-15,-5-11-103 16,-12-22-187-16</inkml:trace>
  <inkml:trace contextRef="#ctx0" brushRef="#br0" timeOffset="210161.7369">21755 11612 105 0,'0'0'803'0,"0"0"-763"15,0 0 78-15,0 0-53 16,57-109-30-16,-10 96 4 16,4 6-20-16,-5 7 0 15,-2 0-7-15,-6 29-12 16,-4 14-2-16,-8 6-3 0,-3 8 1 16,-4 0 3-16,-6-9 0 15,-4-8 0-15,-7-4-4 16,-2-11 5-16,0-7-6 15,0-9 6-15,0-9 11 16,0 0 4-16,0-13 7 16,-2-17-17-16,2-15 11 15,0-7-12-15,0-6-4 16,12 4 6-16,11 2 0 16,-2 4-3-16,6 22 1 15,-1 9 1-15,0 17 1 16,6 0 3-16,1 17-8 15,3 18 8-15,-1 13-6 0,-6 4 2 16,-2 7-5 0,-11 6-3-16,-2-2-62 0,-12 2-108 15,-2-20-182-15</inkml:trace>
  <inkml:trace contextRef="#ctx0" brushRef="#br0" timeOffset="210615.2068">22878 11687 941 0,'0'0'23'15,"0"0"32"-15,-84-55 61 0,57 55-70 16,-2 0-8-16,1 10-20 15,-2 21-10-15,3 6 6 16,5 2 6-16,14 1-8 16,8-4-4-16,0-2 3 15,14-6-7-15,14-8-1 16,6-7 5-16,5-13-8 16,0 0-3-16,-6 0-34 15,-8-16-16-15,-10-7 16 16,-6-7 17-16,-9-6 11 15,0 1 9-15,0-5 4 16,-10 6 9-16,1 8 14 0,1 11 7 16,4 8 7-16,4 7-11 15,0 0-30-15,0 29-13 16,18 10 13-16,4 6 0 16,2-1 3-16,0 0 4 15,1-9-7-15,-4 1 0 16,-9-6-70-16,-4-7-135 15,-8-13-204-15</inkml:trace>
  <inkml:trace contextRef="#ctx0" brushRef="#br0" timeOffset="211084.4192">23050 11639 922 0,'0'0'44'0,"0"0"89"0,100 57-23 15,-60-17-12-15,-5 4-37 16,-10 1-34-16,-13-3-22 16,-12 2-5-16,-3-3-7 15,-21-10-15-15,-6-9-31 16,-1-15-3-16,7-7 26 16,5-3 25-16,7-19-5 15,4-5 4-15,8 5-7 16,0-4 13-16,14 4 0 15,6 3 2-15,2 3-2 0,3-1 2 16,5 4 2-16,-2-2-1 16,3-2 0-16,-1-5-2 15,-2 0 3-15,-4-6-1 16,-6-6-2-16,-8-2 2 16,-6 1-1-16,-4-4-1 15,0 13 0-15,-14 7 5 16,1 11 14-16,-2 8-5 15,-1 4-12-15,1 33 11 16,3 19-13-16,6 6 21 16,6 4 1-16,0-5-6 15,12-12-9-15,9-5-1 16,1-13-1-16,2-9-6 0,0-13-3 16,2-9-81-16,1 0-133 15,-6-31-387-15</inkml:trace>
  <inkml:trace contextRef="#ctx0" brushRef="#br0" timeOffset="211349.9877">23855 11825 916 0,'0'0'145'0,"0"0"68"15,0 0-108-15,0 0-85 16,0 0-20-16,0 0-133 0,-16-14-400 15</inkml:trace>
  <inkml:trace contextRef="#ctx0" brushRef="#br0" timeOffset="212022.0213">24708 11897 880 0,'0'0'32'16,"0"0"66"-16,0 0 54 15,0 0-63-15,0 0-27 16,0 0-15-16,0 0-44 0,-2-7 4 15,18 87 18 1,-6 15-1-16,-4 7-6 0,-6 0-7 16,0-10-9-16,0-21 0 15,-6-18 1-15,-2-18 2 16,6-17-5-16,-1-8 0 16,2-10 4-16,-3-10 8 15,-2-31 1-15,3-20-12 16,0-23-1-16,1-13 0 15,2-13-1-15,0-13 1 16,2-5 0-16,10 19 0 16,6 17-1-16,2 31-1 0,-6 32 2 15,-2 13 0 1,-5 16 0-16,4 0-2 0,3 8-6 16,-1 22 4-16,-3 6 2 15,-8 7-3-15,-2 2-2 16,-6-1-2-16,-11-9-3 15,-3-8-25-15,1-11 7 16,4-2-55-16,-1-12-55 16,2-2-88-16,4 0-223 15</inkml:trace>
  <inkml:trace contextRef="#ctx0" brushRef="#br0" timeOffset="212428.4349">25166 11775 834 0,'0'0'54'0,"0"0"119"16,0 0-80-16,0 0-42 15,0 0-10-15,0 0-24 16,-64-26-5-16,40 70-3 15,9 5 5-15,3 3 4 16,12-4 7-16,0-7-9 16,18-8-9-16,13-7-3 15,9-10 3-15,5-9 3 16,-3-7-3-16,-6 0-5 0,-12-20 1 16,-12-6-1-16,-7-6 4 15,-5-3-5-15,-13-5 3 16,-15-5-1-16,-5 3-2 15,-1 2-1-15,4 14 0 16,7 11-9-16,10 11 0 16,7 4-22-16,6 23-140 15,0 7-43-15,12 2-155 16</inkml:trace>
  <inkml:trace contextRef="#ctx0" brushRef="#br0" timeOffset="212897.31">25464 11803 986 0,'0'0'17'0,"0"0"124"16,0 0-135-16,0 0 10 16,-2 122 28-16,18-77-14 15,7-10-1-15,4-8-2 16,1-3 0-16,4-10-11 15,-1-9-9-15,-1-5-5 16,-2 0-2-16,-8-23-4 16,-4-3-11-16,-10-3 5 15,-6-12 8-15,0 0 2 0,0-10 0 16,-12 9 2-16,-4 5 4 16,5 15 6-16,5 13 3 15,2 9-5-15,4 5-10 16,0 33-35-16,10 14 35 15,13 3 2-15,11-8 0 16,5-11-1-16,3-11 3 16,2-7-1-16,-2-16 11 15,-3-2 7-15,-3 0-5 16,-9-23 6-16,-8-3 0 16,-8-5-1-16,-11-1 0 15,0-11-11-15,-20-2-9 0,-10-2-1 16,-4 2-4-1,1 9-29-15,6 12-32 0,3 5-64 16,4 9-49-16,11 3-250 16</inkml:trace>
  <inkml:trace contextRef="#ctx0" brushRef="#br0" timeOffset="213241.063">26182 11912 800 0,'0'0'30'0,"0"0"161"16,0 0-74-16,104-18-39 15,-71 1-22-15,-3-1-36 16,-10-3-12-16,-9 2 1 0,-8-3 2 16,-3-4 1-16,-6-5-6 15,-13 0-3-15,-7-1 0 16,0 6 1-16,3 10 33 15,8 13-14-15,1 3 2 16,4 10-25-16,-2 28 4 16,5 17-4-16,7 7 10 15,0 0-1-15,7-5 5 16,13-3-8-16,4-5-3 16,0-10 2-16,-2-4-3 15,-1-14-2-15,-2-7-28 16,-1-14-107-16,-4 0-116 0,-5-31-186 15</inkml:trace>
  <inkml:trace contextRef="#ctx0" brushRef="#br0" timeOffset="213506.6883">26429 11815 465 0,'0'0'241'15,"0"0"-44"-15,62-105-19 16,-31 101-79-16,3 4-16 16,1 13-21-16,-1 26-10 15,0 9-10-15,-6 5-12 16,-6 3-10-16,-9-7 1 15,-9-4-3-15,-4-2-17 16,-4-12-1-16,-13-4-1 16,-1-17 1-16,1-10 9 15,1-14 5-15,8-27-1 0,4-15-8 16,4-19 5-16,5-10-6 16,18-6-2-16,5 3-2 15,2 21 0-15,-2 15 0 16,2 21-25-16,-6 17-41 15,-11 9-199-15,-11-2-465 16</inkml:trace>
  <inkml:trace contextRef="#ctx0" brushRef="#br0" timeOffset="216445.4203">27786 11842 1091 0,'0'0'38'16,"0"0"77"-16,-32-98 10 16,32 90-84-16,0 8-27 15,0 12-14-15,0 25-15 16,0 23 15-16,0 15 3 16,2 5 3-16,-2 3 6 15,0-8-7-15,0-13-4 0,1-17 1 16,4-19-1-1,0-14 1-15,0-11-1 0,3-1 5 16,5-31 4-16,6-22-4 16,5-17-5-16,0-1-1 15,-1-4-8-15,-1 5-9 16,2 3-4-16,-4 15 16 16,-3 17 0-16,-3 14 4 15,-1 21-1-15,2 4-3 16,4 30-6-16,5 11 10 15,-4 7 1-15,-4 2 6 16,-6-9-4-16,-7-3 5 16,-3-2-7-16,0-14 0 15,-15-7 0-15,-5-17-3 16,-9-2 1-16,-4-17-46 0,-1-23-153 16,-6-6-111-16,-4-17-377 15</inkml:trace>
  <inkml:trace contextRef="#ctx0" brushRef="#br0" timeOffset="216726.6815">27754 11356 1043 0,'0'0'31'0,"0"0"143"0,0 0-58 15,0 0-80-15,0 0-36 16,0 0 0-16,-4-69-85 16,-2 94-235-16,-21-3-338 15</inkml:trace>
  <inkml:trace contextRef="#ctx0" brushRef="#br0" timeOffset="225713.6933">29230 11775 469 0,'0'0'123'0,"0"0"-4"0,0 0 14 16,0 0-52-16,0 0-35 16,0 0 4-16,0 0 15 15,10-102 1-15,-14 98-25 16,-13-4-25-16,-9 5-5 15,-12 3-7-15,-7 0 18 16,-3 3-15-16,-2 23-1 16,5 9 19-16,5 9-15 15,15 5-1-15,17 0-9 16,8-6 0-16,11-8 1 16,23-7 1-16,6-11 8 15,6-7-6-15,-2-10-1 0,-4 0 4 16,-10-10-7-16,-10-17-16 15,-10-3-6-15,-10-10 21 16,0-8-3-16,0-1 4 16,-10 0 0-16,4 5 0 15,1 13 3-15,5 10-1 16,0 15-2-16,10 6-1 16,13 19-6-16,4 34 7 15,2 16 8-15,0 12 13 16,-3 6-1-16,-5-3 11 15,-9 5 1-15,-10-1-12 16,-2-5-14-16,-20-8-6 16,-13-5 0-16,-7-17-4 0,-1-14 4 15,3-20-19-15,5-19 3 16,6 0 2-16,7-29-21 16,5-8-17-16,10-8-2 15,5 2 23-15,0-2 19 16,11 9 7-16,18-4-6 15,7 2 7-15,6 3 2 16,9-1 1-16,2 4 1 16,-2 2 0-16,-5 0-13 15,-11 7-36-15,-12-3 4 16,-10-3 15-16,-9-3 19 16,-4 5 6-16,0-4 5 0,-7 11 0 15,-1 4 0-15,6 9 23 16,-1 7-1-16,3 0-17 15,0 11 0-15,0 18-5 16,13 9 5-16,7 7 2 16,0 0 13-16,2-2 2 15,-1-4 3-15,-4-3-6 16,-2-3-15-16,-8-10 1 16,-4-5-5-16,-3-10-13 15,0-2-118-15,-9-6-164 16,-15-10-240-16</inkml:trace>
  <inkml:trace contextRef="#ctx0" brushRef="#br0" timeOffset="225994.9428">29458 11581 269 0,'0'0'629'0,"0"0"-603"16,0 0 96-16,0 0-67 16,0 0-37-16,0 0-18 15,-9-87-14-15,6 99-241 16,-15 7-201-16</inkml:trace>
  <inkml:trace contextRef="#ctx0" brushRef="#br0" timeOffset="226307.4213">29677 11832 797 0,'0'0'153'0,"0"0"-143"15,0 0 35-15,0 0 17 0,36 119 0 16,-24-65-29 0,0 6-2-16,-1-1-11 0,-3-7-3 15,2-8-10-15,-4-14-3 16,-4-15-2-16,0-11 1 16,-2-4 2-16,4 0 7 15,2-19 24-15,6-19 8 16,2-15-43-16,4 3 1 15,-1-7 1-15,0 2-2 16,-4 0 3-16,0 2 2 16,-5 2-1-16,-3 10 4 15,-4 10-4-15,-1 14-5 16,0 12-7-16,0 5-75 16,-7 0-226-16,-13 10-561 0</inkml:trace>
  <inkml:trace contextRef="#ctx0" brushRef="#br0" timeOffset="226666.8377">30077 12070 847 0,'0'0'46'0,"0"0"30"16,0 0 7-16,97-83-52 15,-76 60-20-15,-11 1-3 16,-9-5 2-16,-1-7-2 0,-4 4 1 16,-18-6 9-16,-6 6 4 15,2 4 13-15,3 12 5 16,1 9-3-16,3 5-15 16,2 26-16-16,3 23-4 15,8 3 6-15,6 9 2 16,0-6 2-16,22-3 7 15,6-4 1-15,5-7-7 16,1-7-4-16,-2-12-4 16,-4-5-5-16,-1-11 0 15,-7-6-64-15,-6 0-88 16,-6-16-73-16,-8-17-179 0</inkml:trace>
  <inkml:trace contextRef="#ctx0" brushRef="#br0" timeOffset="226994.9764">30282 11806 617 0,'0'0'112'16,"0"0"55"-16,0 0-85 16,0 0-8-16,94 5 6 15,-68 39-24-15,-2 8 2 16,-5 5-4-16,-5-2-1 16,-5-3-23-16,-7-3-15 15,-2-10-12-15,0-4 0 16,0-17-1-16,-6-10-1 15,0-8 0-15,-2-17 12 0,-2-19 6 16,2-17-14 0,5-3-3-16,3-5 0 0,0 2-2 15,8 6-1-15,10 13 1 16,-2 20 0-16,3 10 1 16,4 10-1-16,0 13-2 15,-1 22 2-15,2 6 1 16,5 3 2-16,-4 1 0 15,-1-3-3-15,-7 6-1 16,-13 1-94-16,-4-22-286 16</inkml:trace>
  <inkml:trace contextRef="#ctx0" brushRef="#br0" timeOffset="227385.6218">31352 11732 727 0,'0'0'27'0,"0"0"173"16,0 0-57-16,23-97-26 0,-18 94-41 16,-3 3-35-16,3 3-34 15,0 35-6-15,3 21 24 16,0 12 19-16,3 11-14 16,0-2-8-16,2-3-5 15,-3-5-9-15,0-6-5 16,-4-10-2-16,-2-15-1 15,-4-6 0-15,0-15-23 16,-13-8-104-16,-14-12-118 16,-11 0-301-16</inkml:trace>
  <inkml:trace contextRef="#ctx0" brushRef="#br0" timeOffset="227776.4361">31195 12009 760 0,'0'0'102'15,"0"0"18"-15,0 0 13 16,0 0-79-16,0 0-32 16,123-26 15-16,-68 22-21 15,0 2-7-15,-2-5-3 16,-4 1-3-16,-10-2-2 16,-9 0-1-16,-12 2 1 15,-11 2-1-15,-3 0-3 16,-4 4 2-16,0 0-6 15,0 0 2-15,0 0 2 0,-10 8 1 16,-3 15-5 0,4 12 5-16,4 7 0 0,5-1 0 15,2-4 0-15,20-7 2 16,4-9 0-16,4-12 11 16,0-9 14-16,-2 0 11 15,-5-26 17-15,-5-8-11 16,-7-3-15-16,-11-8-1 15,0 7-18-15,-16-2-8 16,-17 10-12-16,-11 20 9 16,-15 10-97-16,-13 5-169 15</inkml:trace>
  <inkml:trace contextRef="#ctx0" brushRef="#br0" timeOffset="229010.9543">22813 13215 758 0,'0'0'62'0,"0"0"136"15,0 0-68-15,0 0-52 16,0 0-66-16,0 0-2 16,12 107 14-16,3-20 4 15,-9 10 3-15,3 0-18 16,-5-5-5-16,-2-12-8 15,-2-10 3-15,0-18 5 16,0-20-2-16,0-15-3 16,0-7-1-16,0-10-2 15,0-1 15-15,-2-29 2 16,-5-20-16-16,4-19-1 0,0-16 1 16,3-11 2-16,0-9-2 15,0-2 1-15,6-6-2 16,11 6 0-16,5 20-1 15,-2 11 1-15,5 23 0 16,1 14-1-16,-2 17 1 16,3 9 2-16,0 9 1 15,-4 4-3-15,-1 11-3 16,-6 14 2-16,-7 9-3 16,-9 6 2-16,0 9-1 15,-17 3-2-15,-16 0-2 16,-2 1-44-16,-5-4 19 0,5-13-4 15,4-10 7-15,7-4 7 16,5-18 6-16,8 0 4 16,5 0 12-16,6-4 9 15,0 1-9-15,0 7-11 16,6 10 3-16,11 14 8 16,6 3 1-16,6 4 0 15,5-4 0-15,2 1 1 16,6-5 2-16,1-1-3 15,-4-3-1-15,-7-2-8 16,-8-2-130-16,-12-5-117 16,-12 0-64-16</inkml:trace>
  <inkml:trace contextRef="#ctx0" brushRef="#br0" timeOffset="229385.9573">23367 13480 509 0,'0'0'475'0,"0"0"-339"15,0 0 7-15,0 0-95 16,0 0-47-16,0 0 0 16,-12 79 44-16,15-22-14 15,-2 8-5-15,-1-2-8 0,0-1-2 16,0-6-9-1,0-11-3-15,0-10-1 0,0-8-1 16,0-10 1-16,0-6-1 16,0-8-2-16,0 1 0 15,6-4 3-15,6 0 0 16,9 0 0-16,8 0-1 16,9 0 0-16,4 0 0 15,4-11-2-15,-1-5 0 16,-1-1 0-16,-8-1-1 15,-8 1-27-15,-6 3-89 16,-7-4-132-16,-7 0-221 16</inkml:trace>
  <inkml:trace contextRef="#ctx0" brushRef="#br0" timeOffset="229667.2026">24230 13903 948 0,'0'0'122'16,"0"0"-35"-16,0 0-87 16,0 0-93-16,0 0-300 15</inkml:trace>
  <inkml:trace contextRef="#ctx0" brushRef="#br0" timeOffset="241549.362">2888 15330 271 0,'0'0'11'16,"0"0"82"-16,0 0 1 0,0 0-39 15,0 0-6 1,0 0-2-16,0 0 10 0,-19 12-15 15,25 25 37-15,10 14 0 16,4 12-13-16,-4 16-12 16,0 18-1-16,-2 8-13 15,-1 18-16-15,-4 15-4 16,-1 20-11-16,-1 8-4 16,1 15-3-16,-5 5 0 15,-1-9 0-15,4-11-1 16,-1-28-1-16,4-38 0 15,1-21 0-15,2-26 1 0,-1-17-1 16,2-20-1 0,2-6-2-16,-1-10-1 0,-4 0-12 15,3-26-46-15,-4-4-116 16,-7-10-194-16</inkml:trace>
  <inkml:trace contextRef="#ctx0" brushRef="#br0" timeOffset="243191.4367">2878 15580 315 0,'0'0'27'16,"0"0"-19"-16,0 0 19 15,0 0 18-15,0 0 21 16,0 0-15-16,-12-87-11 16,12 81-15-16,0 3-15 15,6-2-7-15,4 1 7 16,-1 0 5-16,6-6-2 15,6 1 4-15,18-5 4 16,13-1-13-16,15 1-3 16,14 2-2-16,17-2-3 15,13 0 0-15,12 1 0 16,16 3 0-16,18-2 1 16,8-2 8-16,16-2 68 0,8-3-35 15,5-7-23-15,2 3-2 16,2-6 3-16,-1-3-14 15,-9 5 4-15,-3 5-2 16,-18 6 0-16,-9 3-4 16,-19 7-1-16,-27 2 4 15,-23 4 5-15,-29 0 3 16,-24 0-7-16,-18 0-8 16,-11 0-1-16,-7 6-1 15,0 1 2-15,-3 3 3 16,-4-3 11-16,1-2-8 15,3-5 0-15,3 0 1 0,0 0 0 16,0 0 3 0,0 0 4-16,0 0-10 0,0 4-4 15,0 0-5-15,0 10 2 16,6 8 2-16,4 9 0 16,4 13 0-16,-2 12 1 15,1 21 0-15,1 14 1 16,0 16-1-16,-6 20 0 15,-2 0 5-15,0 6-4 16,-6-1-2-16,0-7 2 16,0-2 2-16,0-10 3 15,-4-13 2-15,2-10-3 16,0-12 12-16,2-12 4 16,0-17-13-16,0-4 7 15,0-11-9-15,2-2-3 0,4-6 1 16,6 1 1-16,-4-5-3 15,-2-1-2-15,2-1 1 16,-2-8-1-16,-3-5 1 16,-3-1-1-16,0-6 2 15,0 0-2-15,0 0 4 16,-13 0 3-16,-7 0-7 16,-10 0-7-16,-7 0-17 15,-3 4-19-15,-8 5-6 16,-6 5 28-16,-6-5 11 15,-8 2-19-15,-6-1-3 16,-1-2 21-16,-4-4 11 0,-12 2 6 16,-3-2-4-16,-3 0-2 15,-1 5-1-15,5 1-8 16,-1 8-2-16,-3-2-5 16,1 2-17-16,4 3 18 15,7-2 15-15,6-7 3 16,5 2 4-16,4-1 2 15,2 1 4-15,1-2-9 16,6-3 3-16,5 4-1 16,7-9-3-16,10 4-3 15,5 2-1-15,14-10-3 16,0 1 4-16,8-1 2 16,-1 0-2-16,-7 0-1 0,1 0-1 15,-11 2-17-15,-3 8 1 16,-3 0 9-16,-6 3-1 15,-5 3-23-15,0-2 33 16,-3-1 6-16,-4-3-5 16,3 2-1-16,-4-2 0 15,6-2 1-15,1-3-1 16,5-5 8-16,4 3-7 16,11 3 0-16,4-6 3 15,8 0 5-15,7 0 0 16,4 0 30-16,5 0-16 15,0 0-3-15,0 0-1 0,0 0-5 16,-3 0-13-16,-6 0-1 16,-4 1 0-16,-4 2 0 15,-5 5 1-15,2-3 1 16,-3 0 0-16,3-2 12 16,2 3 3-16,-1 2-8 15,-2-8-1-15,9 9-6 16,3-9 3-16,5 0-3 15,4 0 0-15,0 0-4 16,0 0 2-16,0 0-10 16,0 0 6-16,0 0-8 15,0 0-31-15,0 1-75 16,0 3-52-16,0 0-67 0</inkml:trace>
  <inkml:trace contextRef="#ctx0" brushRef="#br0" timeOffset="244051.2321">3585 15885 896 0,'0'0'4'0,"0"0"54"0,0 0-30 16,0 0-19-16,-6 101-8 15,9-22 19-15,0 8-10 16,1 1 4-16,-4-3 2 16,0-10-2-16,0-13-2 15,-7-23-6-15,4-11-1 16,3-17-2-16,-3-11 4 16,3 0 12-16,0-25 67 15,0-16-56-15,0-16-28 16,0-8-1-16,0-7 0 15,0-3 1-15,0-4-2 16,3-1 0-16,7 15 0 16,2 16 0-16,2 10 0 0,-4 21 1 15,2 5 0 1,1 10 1-16,-2 3 1 0,9 0-2 16,-4 16 0-16,8 20-1 15,-1 5 2-15,-3 10 3 16,-4 2-1-16,-2 0-3 15,-4-4-1-15,-4 0 0 16,-3-2 3-16,-3-8-3 16,0-3 0-16,0-3-22 15,-6-4-50-15,-9-6-100 16,-7-16-128-16</inkml:trace>
  <inkml:trace contextRef="#ctx0" brushRef="#br0" timeOffset="244613.6798">3628 16295 767 0,'0'0'42'0,"0"0"-24"16,0 0 114-16,0 0-73 15,0 0-33-15,0 0-18 16,48-40 0-16,-29 31-3 15,-1-1 2-15,-4 2-6 16,8 0 4-16,-4 2-5 0,1 2-4 16,2 1 4-1,3-3-6-15,0 2-23 0,-3-2-13 16,-6 2 24-16,-2 4 18 16,-5 0 1-16,2 0-1 15,0 0 0-15,-2 18-1 16,1 1 1-16,4 3 3 15,1-6-3-15,-1 2 0 16,-1-8 1-16,-3-5 2 16,6-5 1-16,-3 0 1 15,0-2 19-15,3-15-12 16,-3-9-9-16,1 0 4 16,-5-5-6-16,-2 3 0 15,1 3-1-15,-3 8 4 0,-4 3-3 16,0 10 4-16,3 0 2 15,-3 4-1-15,0 0-6 16,4 22-7-16,2 7 7 16,7 12 10-16,2-2 9 15,0-2-6-15,7-3-2 16,-1-5 0-16,0-9-6 16,3-3-5-16,0-14-2 15,4-3-33-15,0 0-52 16,-1-7-153-16,0-19-90 15</inkml:trace>
  <inkml:trace contextRef="#ctx0" brushRef="#br0" timeOffset="245254.2831">4483 16123 370 0,'0'0'245'16,"0"0"-131"-16,0 0 30 15,0 0-98-15,0 0-25 16,0 0-3-16,-106 29-9 15,84 6 5-15,5-2 12 16,4-3-7-16,13 0 8 16,0-7-13-16,0-6-7 15,17-5-5-15,9-9-2 16,4-3 9-16,1 0-9 16,-3-15-11-16,-5-10-39 15,-8-2-7-15,-6-9-8 0,-6 1 35 16,-3-4 20-16,0-5 10 15,-10-5 1-15,0-3 5 16,-10-6 17-16,6-4 18 16,1 14 7-16,7 13 9 15,1 18-10-15,5 8-14 16,0 9-7-16,0 0-26 16,4 16-5-16,9 20 5 15,8 13 9-15,1 7 9 16,6 3 5-16,-5-3-13 15,2 1 7-15,2-12-4 16,-3-6-8-16,-2-8-1 16,-4-9-1-16,0-13 0 15,-6-6-2-15,1-3 5 0,-1 0-1 16,-1-8 5-16,-1-17-5 16,-1-3-5-16,0-5-14 15,0-4-16-15,-3 6 5 16,-3 0 9-16,0 8 16 15,0 12-1-15,0 10 1 16,0 1-2-16,3 4-17 16,9 23 15-16,3 9 4 15,4 8 4-15,8-5 7 16,-2 1 3-16,-1-9-4 16,0-1 0-16,-5-8-8 15,-5-13 0-15,-5-4-1 0,-4-5 0 16,-6 0-1-16,-2-1-61 15,0-26-151-15,-2-7-236 16</inkml:trace>
  <inkml:trace contextRef="#ctx0" brushRef="#br0" timeOffset="245551.1605">4938 15758 874 0,'0'0'26'16,"0"0"148"-16,0 0-74 15,0 0-64-15,0 0-24 16,0 0-12-16,9-59-23 0,-9 55-157 16,0-4-460-16</inkml:trace>
  <inkml:trace contextRef="#ctx0" brushRef="#br0" timeOffset="246004.4209">5428 16026 499 0,'0'0'28'15,"0"0"142"-15,0 0-11 0,0 0-49 16,0 0-16-16,0 0-16 16,-63-85-52-16,43 85-6 15,-2 18-15-15,1 16-1 16,3 8 0-16,8 9 4 15,7-6 3-15,3-1 1 16,6-5-5-16,19-11 6 16,-1-2-6-16,6-14 2 15,-4-7-4-15,-6-5-2 16,-2 0 2-16,-3-5 8 16,-2-21 6-16,-5-8 7 15,-5-2-4-15,-3-10-14 0,0 5-2 16,-7 4-6-16,-6 7-3 15,-8 20-103-15,-15 10-232 16</inkml:trace>
  <inkml:trace contextRef="#ctx0" brushRef="#br0" timeOffset="246754.4905">3622 16929 472 0,'0'0'494'0,"0"0"-483"16,0 0 59-16,0 0-19 16,0 0-51-16,0 0-16 15,6 11 14-15,27 7 4 0,7 0-1 16,10-4 6-16,9-11 17 16,3-3-3-16,0 0-12 15,-4-3 3-15,-7-15-8 16,-11 8 4-16,-20 3-7 15,-6 7-1-15,-14 0-2 16,0 0-2-16,-20 3-2 16,-7 19 6-16,-12 1 3 15,-7 8-3-15,-3 9-2 16,-2 3 1-16,-1 2-2 0,2 0-7 16,1-7-2-1,12-12 8-15,7-4-4 0,11-8 5 16,11-6-8-16,5-8-54 15,3 0-8-15,0 0-93 16,8-14-170-16</inkml:trace>
  <inkml:trace contextRef="#ctx0" brushRef="#br0" timeOffset="247067.0022">3855 16814 462 0,'0'0'269'16,"0"0"-175"-16,0 0 79 0,0 0-50 15,0 0-45-15,0 0-33 16,-30-62-45-16,30 101 3 16,8 18 23-16,8 9-1 15,9 10-10-15,-1 4-8 16,3 6-7-16,-3 6 0 15,-2-11-153-15,-11-20-262 16</inkml:trace>
  <inkml:trace contextRef="#ctx0" brushRef="#br0" timeOffset="252926.9366">7157 16158 687 0,'0'0'6'0,"0"0"120"16,0 0-18-16,0 0-53 16,0 0-22-16,0 0-3 15,0 0-2-15,-20-67 4 16,10 59-2-16,-2-1-1 15,-3-3-7-15,0 6-2 16,-4 2 0-16,-1 4-15 16,-2 0-5-16,-5 13-3 15,5 13 3-15,-1 14 0 16,7 4-2-16,8 1-3 16,4 3 0-16,4-13 5 0,0-3 8 15,6-8-8 1,6-6 0-16,4-8 6 0,1-2-5 15,-1-8 7-15,3 0-2 16,-2 0 2-16,-1-21-2 16,0-1-2-16,-5-9-4 15,-2-5 0-15,-3 1-8 16,-2-1 4-16,-4 1 4 16,0 8 1-16,0 6 2 15,0 7-1-15,0 11 1 16,0 3-3-16,2 3-14 15,14 20 0-15,0 12 14 0,10 4 2 16,1-3 2 0,3-5-3-16,-5 1 1 0,-1-6-2 15,-5-3 0-15,-4 0-16 16,-10-8-153-16,-5-8-163 16</inkml:trace>
  <inkml:trace contextRef="#ctx0" brushRef="#br0" timeOffset="253505.099">7385 16030 897 0,'0'0'36'0,"0"0"-24"16,0 0 21-16,0 0 57 0,0 0-23 15,94 108-29-15,-82-67-21 16,-3 4-7-16,-5-1-10 15,-4-5-2-15,0-11 2 16,0-8 5-16,0-13-4 16,0-7 17-16,0 0-3 15,0-16 4-15,0-14-16 16,0-10-3-16,0-4-3 16,0 3 0-16,9 4 2 15,5 6 0-15,-1 8-2 16,-1 6 3-16,1 8-2 15,1 9 2-15,-1 0-5 16,2 9-4-16,6 17 5 0,3 5 4 16,-2 8 6-16,-4-4 2 15,-2 1-4-15,-5-10-2 16,-5-7-2-16,-3-7 0 16,-3-3-3-16,0-9 1 15,0 0 2-15,0 0 14 16,0 0-4-16,0-13 4 15,0-14-14-15,-3-9 0 16,3-3 1-16,0-4-1 16,9 2-4-16,9 10 3 15,-3 10-3-15,4 12 4 16,-2 9-4-16,2 0-1 16,-1 9 3-16,1 13 2 0,-1 5 2 15,-4 4-1 1,2-1-2-16,-7 0 1 0,-3 1-25 15,-6 9-149-15,0-9-188 16</inkml:trace>
  <inkml:trace contextRef="#ctx0" brushRef="#br0" timeOffset="253958.2278">8082 16187 1007 0,'0'0'102'0,"0"0"-61"16,0 0 1-16,0 0-27 0,31 126 41 15,-19-67-14-15,-3-1-22 16,-6 8-4-16,0 0-2 16,-3-8-7-16,0 0-3 15,0-23-3-15,0-13 1 16,0-11 1-16,0-11-1 15,0 0 6-15,0-16 21 16,0-21 15-16,0-15-43 16,0-8 3-16,0-7-4 15,0-7-2-15,3-1-12 0,1 3-5 16,2 8 12 0,0 19 6-16,0 15-5 0,-4 14 6 15,1 13-1-15,3 3 0 16,4 3-9-16,-1 24-7 15,6 13 10-15,-2 1 6 16,-11 3-1-16,2-5-2 16,-4-3 3-16,0-10-14 15,-4-10-8-15,-7-2-39 16,-4-14-19-16,-4 0-49 16,4 0-112-16,0-21-105 15</inkml:trace>
  <inkml:trace contextRef="#ctx0" brushRef="#br0" timeOffset="254426.9518">8344 15893 1102 0,'0'0'18'15,"0"0"154"-15,0 0-88 16,0 0-56-16,0 0-28 15,0 0-3-15,3 36-12 16,8 16 15-16,2 9 4 16,0 2 4-16,1-6-5 15,4-5-2-15,1-7 1 16,-2-9 1-16,5-6-2 16,-4-9 1-16,0-8-2 0,1-7-2 15,-5-6-5-15,2 0-5 16,0 0-1-16,-2-13-6 15,2-7-5-15,-5-5-7 16,-4 3-4-16,1-4 10 16,-6-1 8-16,5 2 16 15,-7 9 1-15,4 4 1 16,-4 8 5-16,0 4-4 16,0 0-2-16,6 5-13 15,0 22 8-15,6 6 5 16,3 3 21-16,-3 4-1 15,1-4-7-15,1-7-1 0,-4-3-3 16,-4-7-7 0,-3-9 2-16,0-2-4 0,-3-8-49 15,0 0-115-15,-6-8-83 16,-7-21-423-16</inkml:trace>
  <inkml:trace contextRef="#ctx0" brushRef="#br0" timeOffset="254770.7057">8695 15945 1048 0,'0'0'74'0,"0"0"150"15,0 0-155-15,0 0-50 0,0 0-19 16,0 0-25-16,-3-60-154 15,3 50-345-15</inkml:trace>
  <inkml:trace contextRef="#ctx0" brushRef="#br0" timeOffset="255270.7171">9208 15952 512 0,'0'0'15'16,"0"0"79"-16,0 0 17 15,-58-129-27-15,46 103 6 0,-3 8 9 16,9 9-5 0,3 4-23-16,0 5-19 0,3 0-50 15,0 26-2-15,0 23 0 16,0 18 2-16,0 11 16 16,0-3 5-16,9-7 3 15,4-3-2-15,-2-4-4 16,-1-2-15-16,-1-7-3 15,-7-3-2-15,-2-7-3 16,0 2-87-16,-15-18-139 16,-12-12-265-16</inkml:trace>
  <inkml:trace contextRef="#ctx0" brushRef="#br0" timeOffset="255598.8455">9007 16329 940 0,'0'0'39'16,"0"0"26"-16,0 0 14 16,85-70-21-16,-43 51 5 15,-1-1-24-15,-2 1-23 16,-6 2-4-16,-3 1-9 16,-5 2-2-16,-9 8-1 15,-5-2-22-15,-5 6 4 16,-6 2 11-16,4 0 1 15,2 0-15-15,5 20 8 16,8 9 11-16,-4 8 1 0,0-2 2 16,0 5-1-16,0 0 1 15,-5-5-1-15,-4-2-2 16,-2-5 2-16,-4-11-3 16,0-3 0-16,0-6-1 15,0-7-64-15,0-1-65 16,-13 0-94-16,-6-5-312 15</inkml:trace>
  <inkml:trace contextRef="#ctx0" brushRef="#br0" timeOffset="255926.9744">9478 15924 918 0,'0'0'61'16,"0"0"125"-16,0 0-91 16,0 0-73-16,0 0-16 15,0 0-6-15,9-45-42 16,-9 45-201-16,-9 0-506 16</inkml:trace>
  <inkml:trace contextRef="#ctx0" brushRef="#br0" timeOffset="256317.6263">9748 16385 445 0,'0'0'515'0,"0"0"-480"16,0 0 48-16,0 0-63 15,0 0-17-15,0 0 5 0,67-60 0 16,-58 51 1-16,-4-4 22 15,1 3-7-15,-3-3-5 16,-3 1 5-16,0-6-13 16,0 0-6-16,-6 0 10 15,-8 1-12-15,1 4 0 16,-2 4 35-16,0 9-20 16,0 0-14-16,3 4 4 15,-4 18-8-15,8 5-2 16,2 7 2-16,6 3 6 15,0 6 12-15,4-4 0 16,15-3-8-16,6-5 4 0,2-5-7 16,1-7-1-16,2-5-6 15,-6-11-17-15,-3-3-105 16,-6 0-60-16,-2-10-181 16,-11-11-250-16</inkml:trace>
  <inkml:trace contextRef="#ctx0" brushRef="#br0" timeOffset="256645.7324">9926 16236 548 0,'0'0'140'16,"0"0"29"-16,45-105 52 16,-16 91-125-16,1 10-28 15,0 4 7-15,-2 1-39 16,-1 25 3-16,-3 13 5 16,-3 6-20-16,-6 0 5 0,-5 6-13 15,-7-6-7-15,-3-3-7 16,-3-5-2-16,-10-7 0 15,1-11 1-15,-2-16 3 16,7-3 3-16,4-12 7 16,-3-28-6-16,6-19 2 15,0-6-2-15,9-9-4 16,15-1-3-16,4 13-1 16,2 9-12-16,3 23-14 15,-4 15-30-15,-5 11-91 16,-16 4-423-16</inkml:trace>
  <inkml:trace contextRef="#ctx0" brushRef="#br0" timeOffset="258818.3589">6313 15316 185 0,'0'0'355'15,"0"0"-346"-15,0 0 36 16,0 0 11-16,0 0 2 15,0 0 2-15,0 0-18 16,20-61-22-16,-20 61 1 16,0 0-12-16,6 0-4 15,4 13 22-15,5 0 10 16,18-1-15-16,12-1 0 0,24-11 8 16,25 0-16-1,38-7-4-15,29-26 7 0,26-7-5 16,28-4-11-16,8-4-1 15,12 3-2-15,-5 10 2 16,-4 4 3-16,-2 9-3 16,3 0 0-16,1 4 1 15,12 5 0-15,2 3 5 16,3 3-6-16,6 2 0 16,-11-6-4-16,-6 1 6 15,-20 0-2-15,-10-3 3 16,-12 1-2-16,-13-6 6 0,-18 10 11 15,-18-6-13-15,-20 10-2 16,-22 2 0-16,-17 2-2 16,-17 0-1-16,-19 0-5 15,-14 2-28-15,-16 5 4 16,-12 4 7-16,-3-5-2 16,-3 0 14-16,0 2-6 15,0 1 14-15,0-7 2 16,0 1 6-16,-3-3 2 15,3 0 3-15,0 0 9 16,0 0 8-16,0 0-25 16,0 0-3-16,0 0-5 15,0 4 5-15,9-1 8 0,-2 4-8 16,0-7 4-16,-4 3 4 16,0-3-6-16,-3 0 8 15,0 0 16-15,0 0-2 16,0 0-10-16,0 0-6 15,0 0-4-15,4 4-1 16,2-4-1-16,-3 0 4 16,4 0 15-16,-3 0 6 15,-4 0 10-15,0 0 4 16,0 10-12-16,0 12-20 16,6 25-6-16,2 25 16 15,8 10-2-15,0 12-6 0,8 2-1 16,2-11-2-1,-2 1 1-15,-3-9-6 0,-7-3 3 16,2-13 0-16,-6-6 1 16,-4-16-6-16,0-17 3 15,-6-9-3-15,2-5 3 16,-2-3-2-16,5-5-2 16,6 0-66-16,-5-13-212 15</inkml:trace>
  <inkml:trace contextRef="#ctx0" brushRef="#br0" timeOffset="260568.8145">6190 17193 505 0,'0'0'17'0,"0"0"-12"16,0 0 60-16,0 0-48 15,0 0-3-15,0 0 11 16,55-63-13-16,-43 59 3 0,1 4 3 16,1 0-1-16,2 0 3 15,3 0 2-15,5 0-5 16,8 4 10-16,11 6 11 15,11-6 5-15,12-4-9 16,14 0-6-16,17 0 1 16,9 0 22-16,17-4-12 15,12-2-33-15,4-5-2 16,-2 2-4-16,5-2 3 16,-1 4 0-16,-6 6-2 15,-1 1 6-15,3 0-5 16,-1 0 1-16,6 0-1 0,1 0-2 15,-3 0 1-15,2-8 2 16,-6-5-2-16,-9 1 0 16,-4 2 2-16,-12 0 0 15,-5 7 12-15,-5-2 2 16,-5 5-15-16,-10 0-2 16,-10 0 0-16,-10 0 0 15,1 0 2-15,-2 0-1 16,-1 0-1-16,4 5 2 15,2 0-2-15,0-1 0 16,5-4 4-16,-2 0 1 16,6 0 7-16,-4 0 0 15,5-9 1-15,6-1-6 0,-9-2 5 16,5 2-8-16,-9 6-2 16,-3-4-2-16,-2 4 0 15,-14 3 3-15,-1-4-3 16,-10 5 0-16,-8-4 1 15,-3 4 0-15,0 0-1 16,-2 0 1-16,5 0-1 16,4 0-1-16,-3 0 1 15,5 0 5-15,-8 0-5 16,0 0 0-16,-6 0 1 16,-2 0 1-16,1 0-2 15,-5 0 0-15,1 0 0 0,-1 0 0 16,-5 0 1-16,2-1-1 15,-3 1 2-15,-2-8-1 16,1 5 8-16,-8 2 19 16,-3-5 6-16,0 2 4 15,0 4 1-15,-3 0-12 16,0-3-14-16,0 3-6 16,0 0 6-16,0-1-3 15,0-3-5-15,0-6-4 16,0-3-1-16,0-4 0 15,0-6 1-15,0-2 1 16,0-13 1-16,0-3-3 0,-6-7 0 16,0 3 1-16,-3 1 3 15,1 5 4 1,1 3 3-16,4 5 0 0,-3 5-4 16,3 5 6-16,3 2-10 15,0 7 0-15,-3-2-2 16,3 2 0-16,0 2 1 15,0-2-2-15,0 1 1 16,0 3-1-16,0 0 0 16,0 6 0-16,0-2 0 15,0 4-7-15,0 0-40 16,-3 14-138-16,-13-2-359 16</inkml:trace>
  <inkml:trace contextRef="#ctx0" brushRef="#br0" timeOffset="261194.0097">11734 16026 672 0,'0'0'238'16,"0"0"-230"-16,0 0 84 16,0 0-16-16,0 0-25 15,0 0-33-15,-6-36-18 16,6 76-18-16,0 21 18 15,12 19 36-15,1 3-20 16,1-5 12-16,-8-7-10 0,4-8-10 16,-6-15-8-16,-4-14 1 15,0-7-1-15,0-5-13 16,-8-4-125-16,-12-13-116 16,-5-5-164-16</inkml:trace>
  <inkml:trace contextRef="#ctx0" brushRef="#br0" timeOffset="262069.6102">11713 16086 443 0,'0'0'324'0,"0"0"-294"15,0 0 51-15,0 0-66 16,0 0-14-16,0 0 2 15,12 15 1-15,-9-7-2 16,-3 0 0-16,0-8-1 16,0 6 1-16,0-6 1 15,0 0 11-15,0 0 8 16,0 0 9-16,0 0 8 16,0 0-9-16,0 0 11 15,0 0-2-15,0 0-12 16,0 0-1-16,0 0 6 15,3 0-8-15,-3 0-18 16,0 0-1-16,0 0 0 0,0 0-4 16,9-3056 4-16,4 6106-1 15,10-3067 8-15,18-4 3 16,12-12-1 0,19 0-8-16,8-12-4 0,11-4 0 15,3-8-4-15,0-5 2 16,-9 0 0-16,-9 1 0 15,-11 8 2-15,-21 5 3 16,-8 8-5-16,-9 9 1 16,-5 5 6-16,-3 1 2 15,-5 9-4-15,2 4-4 16,-1-1-1-16,3 5-1 16,0 3 0-16,2 2 0 15,-1-3-3-15,-6 6 2 0,-7 0-10 16,-3 0 2-16,-3 0 1 15,0 0 2-15,0 0 6 16,0 0 0-16,0 0 0 16,0 0 0-16,0 0 1 15,0 0 0-15,0 0 2 16,0 0 5-16,0 0-1 16,0 0-6-16,0 0 0 15,0 18-4-15,-6 25 4 16,-3 15 3-16,-1 22 3 15,6 4-3-15,2 7 3 16,2-4-5-16,0 2 1 0,0-7 1 16,0 0-3-16,2 0 5 15,-2 0-3-15,0-9-1 16,0-8 0-16,0-20-1 16,0-13 0-16,0-16 0 31,0-9 0-31,0-7 2 15,0 0 1-15,4-6 9 16,-1-11-7-16,-3-5-3 16,4 4-3-16,-4 9 1 15,0 0-5-15,0 4-31 16,0 5-44-16,-11 0-104 16,-8 0-161-16,-8 0-202 15</inkml:trace>
  <inkml:trace contextRef="#ctx0" brushRef="#br0" timeOffset="263788.5696">11750 16272 157 0,'0'0'142'15,"0"0"-115"-15,0 0 56 16,0 0-36-16,0 0-25 16,0 0-1-16,0 0 26 15,0 0 21-15,0 0-8 16,0 0-54-16,0 0-6 15,0 0-1-15,0 0-3 16,0 0 4-16,0 0-1 0,0 0 1 16,0 0-19-16,7 0 3 15,-4-4-6-15,4-5-8 16,-4 4 10-16,0-7 20 16,0 2 8-16,0-2 19 15,1-1 0-15,0-1 16 16,-2 0-19-16,2 0-6 15,-4 3 21-15,2 2 4 16,-2 2 15-16,0 4 12 16,0-4-16-16,0 5-12 15,0 2-14-15,0 0-12 16,0 0-9-16,0 0 1 16,0 0 3-16,0 0 4 0,0 12-15 15,0 25 0-15,0 8 6 16,0 11 1-16,0 0 4 15,0-7-1-15,2-4-2 16,4-5-5-16,-2-13-2 16,2-13 0-16,-2-7-1 15,-4-6-17-15,0-1-49 16,0-1-66-16,-22-20-522 16</inkml:trace>
  <inkml:trace contextRef="#ctx0" brushRef="#br0" timeOffset="264413.6386">11988 16105 658 0,'0'0'2'0,"0"0"88"15,0 0-24-15,0 0-22 16,0 0 9-16,0 0 6 16,0-18-4-16,0 14 22 15,0-4-14-15,0 2-30 16,0 2 7-16,0 4 4 0,0 0-17 16,0 0-20-1,0 0-7-15,0 14-12 0,5 20 6 16,6 11 6-16,1 2 1 15,1-2 2-15,0-5 0 16,0-9 1-16,0-6-3 16,-4-6 1-16,-3-10 0 15,-3-2 1-15,-2-3-1 16,-1-4-1-16,0 0-1 16,0 2-9-16,0 2-6 15,0 0 15-15,-1 4 8 16,-8-1-8-16,3 4-9 0,0-2 7 15,0 1-1 1,-4 2 2-16,0 2 0 0,0 4-2 16,-7-6-3-16,-5 2-2 15,0-1-2-15,-4 0 2 16,0-1-2-16,2-5 6 16,2 0 4-16,0-7 0 15,8 0 7-15,5 0-4 16,1 0 0-16,-2 0 1 15,4-3 0-15,2-4 7 16,4 3 5-16,0 4-12 16,0 0-4-16,0 0-7 15,0 0-73-15,0-3055-85 16,0 6110-182-16,0-3044-140 16</inkml:trace>
  <inkml:trace contextRef="#ctx0" brushRef="#br0" timeOffset="265054.579">11928 16545 616 0,'0'0'70'0,"0"0"128"16,0 0-78-16,0 0-46 16,0 0-26-16,0 0 6 15,-3-35-26-15,6 35 16 16,7 0-15-16,7 0-8 16,10 0 4-16,9 9-8 15,11 8-7-15,11-1 2 16,12-2-3-16,1-1-2 15,7-3-3-15,-8 2-3 16,-5 7 1-16,-7 2-1 16,-8 6-1-16,-6 0 0 15,-2 4-1-15,-5-5 1 16,3-4 0-16,-6-10 3 0,4-7-3 16,-2-5-6-1,-2 0-6-15,-4-4 6 0,-7 0 5 16,-2 0 0-16,-5 0 1 15,-3 3-1-15,-7 1 1 16,-3 0 0-16,0 0 1 16,-2 0-1-16,1 0 0 15,-2 0 1-15,0 0 1 16,0 0 0-16,0 0-2 16,0 0-4-16,0 0-1 15,0 0 2-15,0-5 3 16,-2-4 9-16,-4-3-6 15,-1-1 3-15,-6-9-4 16,4-10 3-16,-7-3 7 16,2-10-4-16,0-4 0 0,-7-3-3 15,5-12-5-15,-5-7-1 16,2-1-40-16,7 3-66 16,-5-1-131-16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19T12:08:25.14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10736 1062 254 0,'0'0'55'16,"0"0"69"-16,0 0-3 15,0 0-46-15,0 0-1 16,0 0-25-16,0 0-6 15,-10-13-2-15,10 9-7 16,0 1-6-16,0-2 1 16,0 2 0-16,0 0 7 15,0 0 0-15,0 1 0 16,0-1-1-16,0 0-12 0,0-2-8 16,0 3 1-1,0 1 1-15,0-2-4 0,0 2 1 16,0-2 3-1,0 3 2-15,0 0 0 0,0 0-2 16,0 0-16 0,0 0-1-16,0 13-13 0,0 11 13 15,0 12 0 1,0 2 8-16,0 4-1 0,0-1 2 16,0-2 0-16,0-5-3 0,0-4-4 15,0-5 3 1,-3-8-3-16,0-2-1 0,0-3-1 15,0-3-1 1,0-4 0-16,-2-3-56 0,2-2-71 16,-4 0-18-1,4-16-209-15</inkml:trace>
  <inkml:trace contextRef="#ctx0" brushRef="#br0" timeOffset="539.896">10720 1034 274 0,'0'0'86'0,"0"0"22"16,0 0-40-16,0 0-2 15,0 0-20-15,88-41-15 0,-66 40 0 16,2 1 4-16,3 0-17 15,7 6 2-15,-1 11 7 16,-2 5 10-16,-1 6 19 16,-8 2-27-16,-2 1-13 15,-8 0-6-15,-8 0-7 16,-4-1 3-16,0-1 0 16,-22-2-4-16,-5-2 8 15,-8-2-9-15,3-8 8 16,-1-2-6-16,3-7 0 15,5-6-2-15,1 0 2 16,5-1 1-16,4-8-1 16,5 0-2-16,5 2-1 0,2 4-4 15,3-2-42 1,0 2-49-16,0-3-86 0,0-5-194 16</inkml:trace>
  <inkml:trace contextRef="#ctx0" brushRef="#br0" timeOffset="1164.9126">11255 1218 515 0,'0'0'81'0,"0"0"-8"15,0 0-25-15,0 0 28 16,0 0-8-16,94 0-37 16,-67 0-3-16,-9 0-2 15,3 0-4-15,-9-4-5 16,-2 1 1-16,-3 1 3 0,-4-1-1 16,1 1 6-16,-4-5 0 15,0 2-9-15,0-3-12 16,-4-2-4-16,-9-1 1 15,0-1 0-15,-5-2 2 16,0 3-1-16,3 2-2 16,5 4 11-16,2 3 11 15,3 2-7-15,4 0-10 16,1 0-6-16,-3 19-7 16,3 9 7-16,0 4 12 15,0 3 6-15,0-4 7 0,14-2-7 16,2-5-7-16,5-5-1 15,0-7-3-15,1-1 1 16,5-8-5-16,-3-3 1 16,10 0 1-16,-1-4-5 15,-9-12-51-15,0-1-68 16,-8-3-88-16,-13-2-180 16</inkml:trace>
  <inkml:trace contextRef="#ctx0" brushRef="#br0" timeOffset="1664.9894">11594 1184 419 0,'0'0'178'15,"0"0"-41"-15,0 0-34 16,0 0-30-16,0 0-14 16,0 0-9-16,81-58-11 15,-59 58 0-15,-2 5-9 16,3 12-10-16,-2 6 1 0,-3 0-4 15,-6 4-5-15,-2-4-3 16,-10 2-7-16,0-3 0 16,0-3 0-16,-10-6-3 15,-5-1 3-15,0-8-1 16,0-1 5-16,-1-3 0 16,5-5 3-16,2-16-2 15,6-7-5-15,0-5-2 16,3-1 0-16,0 2-1 15,6 3-2-15,6 3-3 16,6 7-2-16,0 3-14 16,0 5-8-16,-6 5-37 15,1 5-55-15,-4 1-63 0,-1 0-55 16,-5 0-135-16</inkml:trace>
  <inkml:trace contextRef="#ctx0" brushRef="#br0" timeOffset="1993.0585">11970 1160 568 0,'0'0'149'16,"0"0"0"-16,0 0-55 16,0 0-25-16,0 0-40 15,0 0-27-15,25-2 5 16,-13 21 8-16,-3 3 6 16,0 2 3-16,-3 0-8 15,2-2-7-15,-5-6-6 16,0-3-2-16,-3-3-2 15,0-3 0-15,0 0-54 16,-7-4-91-16,-12-3-85 16,-2-2-227-16</inkml:trace>
  <inkml:trace contextRef="#ctx0" brushRef="#br0" timeOffset="2196.2453">11943 960 732 0,'0'0'60'0,"0"0"129"16,0 0-84-16,0 0-53 15,0 0-52-15,0 0-2 16,34-34-67-16,-38 34-221 0</inkml:trace>
  <inkml:trace contextRef="#ctx0" brushRef="#br0" timeOffset="3000.4423">12295 1146 454 0,'0'0'54'0,"0"0"140"16,0 0-50 0,0 0 3-16,0 0-20 0,0 0-43 15,39-51-42-15,-36 51-31 16,7 3-11-16,2 16-1 16,3 12 1-16,0 8 10 15,-2 3-5-15,-1-2 2 16,-1-6-4-16,-1-7-1 15,-1-8-1-15,-6-7 1 16,0-4-1-16,0-6-1 16,-2-2 0-16,-1 0 7 15,2 0 4-15,2-12 2 16,7-10-13-16,1-9 0 16,1-3 0-16,-3-3 1 15,7-1-2-15,-5 8 0 16,0 3-2-16,3 4-5 15,-3 5-10-15,1 1-12 0,-3 4 2 16,3 3-50-16,-3 0-45 16,-1 3-84-16,-3 2-109 15</inkml:trace>
  <inkml:trace contextRef="#ctx0" brushRef="#br0" timeOffset="3892.6718">12951 1264 197 0,'0'0'198'0,"0"0"-87"15,0 0-3-15,0 0-30 16,0 0-5-16,0 0-1 15,-10-76-18-15,-2 68-12 0,-9 2-4 0,-4 6 0 16,-5 0-9-16,1 0 1 16,4 10-7-16,1 7-7 15,8 3-3-15,10 2-7 16,3 1-1-16,3-5-1 16,0-3 0-16,6-1-1 15,10-4-3-15,1-3 1 16,2-4 5-16,3-3-2 15,1 0-4-15,-3-3-23 16,0-11-31-16,-5-6-12 16,-2-2 4-16,-2-2 10 15,-8 0 13-15,0 2 18 16,-3 2 19-16,0 7 2 16,0 7 21-16,0 5 22 15,0 1-16-15,0 0-27 16,0 13 2-16,0 9 4 15,6 6 10-15,1 0 5 16,5 0-5-16,6-5 2 16,0-4-3-16,6-7 3 15,-2-2-5-15,2-4-3 16,0-3-6-16,-3-3 4 16,-2 0-7-16,0-6 4 15,1-8-5-15,-5-6-2 16,-2-5-17-16,-2-5 2 15,-1-7-10-15,-7-5-11 0,0-6 10 0,-3-4 20 16,0 0 8-16,-3 1 0 16,-7 9 7-16,7 11 26 15,3 12 25-15,0 9-10 16,0 8-3-16,0 2-31 16,0 5-14-16,0 18-9 15,6 16 9-15,1 11 17 16,2 2-2-16,-2 2 2 15,4-1-6-15,-8-8-6 16,0-2-5-16,-3-6 0 16,0-8 0-16,0-4-9 15,-12-9-76-15,-6-6-91 16,-4-10-202-16</inkml:trace>
  <inkml:trace contextRef="#ctx0" brushRef="#br0" timeOffset="4237.5944">13051 1201 576 0,'0'0'46'16,"0"0"80"-16,0 0-24 16,0 0-62-16,0 0-2 15,0 0-29-15,118-30-6 16,-73 19 0-16,-2 2 0 15,-9-1-2-15,-4 6 0 0,-6 2-1 0,-9 2 0 16,-2 0 4-16,-3 2 1 16,0 9 7-16,3 4 6 15,-4 4-1-15,3 4-1 16,0 1 3-16,-3 2-7 16,-3-1-8-16,0-3 0 15,-6-4-3-15,0-3-1 16,0-4-1-16,0-2 1 15,-3-5-27-15,-6 0-58 16,-11-4-86-16,4-2-192 16</inkml:trace>
  <inkml:trace contextRef="#ctx0" brushRef="#br0" timeOffset="4432.6845">13386 955 401 0,'0'0'326'16,"0"0"-259"-16,0 0 12 16,0 0-42-16,0 0-34 15,0 0-3-15,71-29-132 16,-71 22-338-16</inkml:trace>
  <inkml:trace contextRef="#ctx0" brushRef="#br0" timeOffset="5903.5625">13937 1252 304 0,'0'0'100'16,"0"0"58"-16,0 0-54 0,0 0-5 15,0 0-14-15,0 0-5 16,0 0-15-16,-34-55 14 16,10 50-38-16,-4 2-17 15,-8 3-17-15,3 0-5 16,3 0 4-16,5 8 2 16,6 4-1-16,6 0-4 15,9 2-3-15,1 3-1 16,3 0 1-16,0-2 1 15,7-1 1-15,10-2-2 16,1-3 0-16,1-1 0 16,2-3 0-16,-3-4-6 15,-3 1-27-15,-3-2 20 0,-3 0-4 16,1 0-4-16,-4-10 12 16,5-5-2-16,-1-6 0 15,-1-2 5-15,0-4 5 16,5-2 1-16,2 4 1 15,-3 4-1-15,2 5-1 16,3 3-1-16,1 9 2 16,4 0 3-16,-7 4 0 15,0 0 4-15,1 11-4 16,-5 11 13-16,-3 5-5 16,1 0 4-16,-2 5 8 15,-5-2-13-15,-3-4-5 0,0-1-2 16,0-8-2-1,0-2 1-15,-6-5-1 0,-1-6 1 16,3-1 3-16,1-3-4 16,0 0 10-16,2-5 8 15,-2-11-10-15,3-12-7 16,0-5 1-16,0-6-2 16,17-6-1-16,9 6 0 15,0 6-3-15,-1 10 0 16,-1 9 3-16,-8 9 2 15,-1 5-2-15,3 6-2 16,-3 23-6-16,1 8 8 16,-2 8 5-16,-1 1 2 0,-4-4-6 15,-3-4-1 1,-6-1-4-16,0-5-116 0,-5-14-261 16</inkml:trace>
  <inkml:trace contextRef="#ctx0" brushRef="#br0" timeOffset="6450.4542">14717 1286 518 0,'0'0'97'16,"0"0"91"-16,0 0-71 15,0 0-19-15,0 0-26 16,0 0-36-16,-6-7-23 15,6 7-13-15,10 0 0 16,19 0 55-16,10-3-11 16,4-2-18-16,5 1-11 15,-2 0-6-15,-4 0-2 16,-3 0-2-16,-10 1-3 16,-3 1-1-16,-13 1-1 15,-7 1-3-15,-6 0-16 0,0 0-88 16,-13 3-113-1,-10-3-145-15</inkml:trace>
  <inkml:trace contextRef="#ctx0" brushRef="#br0" timeOffset="7528.6611">15608 1003 518 0,'0'0'26'0,"0"0"127"16,0 0-37-16,0 0-4 15,-3-75-27-15,3 73 3 16,0 2-37-16,0 0-35 16,6 7-16-16,4 13 0 0,5 12 7 15,0 3 18-15,-3 4 13 16,-3 0-16-16,-6-2-5 15,-2-1-9-15,-1-6-4 16,0-7-3-16,0-4 0 16,0-5 1-16,0-5-2 15,0-4-1-15,0-2-62 16,-7-3-83-16,-5 0-70 16,-3-5-155-16</inkml:trace>
  <inkml:trace contextRef="#ctx0" brushRef="#br0" timeOffset="8044.2076">15639 1005 474 0,'0'0'133'16,"0"0"21"-16,0 0-23 15,0 0-52-15,63-79-20 16,-40 72-21-16,3 5-18 15,2 2-4-15,2 4-4 16,3 17 0-16,-2 4 6 16,2 3-9-16,-3 2 3 15,-5-1-8-15,-5 2-4 16,-10 1 0-16,-4-3 0 0,-6-4 0 16,0-4 1-16,0-5-1 15,-3-6 0-15,-3-7-1 16,-1-1 1-16,4-2 6 15,0-2 6-15,-2-14-4 16,5-9-6-16,0-7 1 16,0-4-2-16,15-3 0 15,4 3-1-15,10 4-1 16,-1 5-2-16,5 4 2 16,-3 8 0-16,-5 5 1 15,-1 6 0-15,-8 4 0 16,4 0-3-16,-1 17-3 15,4 10 6-15,-4 6 15 0,-2 6-4 16,2-3-1 0,-6 0-4-16,-6-4-2 0,-1-4-4 15,-1-5 1-15,-4-1-1 16,-1 0-17-16,0-3-103 16,0-8-196-16,-10-8-338 15</inkml:trace>
  <inkml:trace contextRef="#ctx0" brushRef="#br0" timeOffset="8669.2585">16839 1090 606 0,'0'0'49'0,"0"0"93"16,0 0-43-16,0 0-26 15,-86-53-5-15,70 47-8 16,1 3-24-16,-2 3-13 0,5 0-13 16,2 0-10-16,-3 14 0 15,3 5 1-15,4 2-2 16,5 2 2-16,1-2 1 16,0-1 1-16,0-3-2 15,10-5 1-15,3-3 0 16,1-4-2-16,0-2 1 15,1-3-1-15,0 0 0 16,-1-5-7-16,5-11-4 16,-6-4-21-16,0-7-10 15,1-4 26-15,-5 0 7 16,-3 1 4-16,-3 6 5 0,-3 6 2 16,0 9 21-1,1 6 1-15,-1 3-3 0,2 0-21 16,1 10-9-16,5 14 9 15,5 6 2-15,-4 1 11 16,5 1-3-16,0-3-5 16,1-3 2-16,-3-4-6 15,-6-3 0-15,-1-6-1 16,-2-1-3-16,-3-3-112 16,0-9-128-16,-8 0-197 15</inkml:trace>
  <inkml:trace contextRef="#ctx0" brushRef="#br0" timeOffset="9497.3704">17027 1046 723 0,'0'0'27'16,"0"0"95"-16,0 0-36 16,88 13 10-16,-65 9-23 15,-5 2-26-15,-4 2-14 16,-7 0-14-16,-7-1-10 15,0 1-2-15,-17-7-3 16,4-5-2-16,-3-5-2 16,5-7 2-16,5-2-4 15,0 0-4-15,0-13-11 16,5-3-18-16,1 3 6 16,0 4 18-16,0 0 5 0,0 1-2 15,5 1 5-15,9 1 0 16,7-1 1-16,0 0 1 15,6-2 0-15,3-2 0 16,-1 1-9-16,3-1-1 16,-7 0 10-16,-4 1 1 15,-11-1 0-15,-4 0 0 16,-4-1 0-16,-2 2-4 16,0 3 0-16,-8 3-5 15,-2 4 9-15,-8 0 4 16,3 0 12-16,-1 11 1 15,4 11-10-15,1 8-1 16,7 4 9-16,4 0 4 0,0-1-5 16,18-6-1-16,0-3-4 15,2-5-3-15,0-5-4 16,-1-6 4-16,4-3-1 16,-1-4 2-16,2-1-2 15,0 0-1-15,0-6-3 16,-7-6-1-16,-2-6-4 15,2-7-19-15,-10-3-3 16,2-5 0-16,-2 1-7 16,-5 4 22-16,-1 9 11 15,-1 6 2-15,0 6 3 16,0 5 11-16,0 2 3 0,0 0-19 16,0 11-11-1,0 11 11-15,0 1 4 0,2 2 0 16,6 0 2-16,4-2-1 15,-1-5 1-15,4-1 1 16,2-3 0-16,-2-2-2 16,-2-2-3-16,-2-5-1 15,-5-3-1-15,-3-2-8 16,2 0-55-16,3-2 15 16,1-13-26-16,3-7-6 15,-3-4 9-15,0-1 47 16,-2 1 1-16,0 4 20 15,-2 5 3-15,-4 8 16 16,1 5 26-16,-2 4-15 16,0 0-27-16,-12 1-146 0,-10 5-263 15</inkml:trace>
  <inkml:trace contextRef="#ctx0" brushRef="#br0" timeOffset="9794.3108">17527 869 866 0,'0'0'72'16,"0"0"14"-16,0 0-69 16,0 0-17-16,0 0-47 15,0 0-218-15</inkml:trace>
  <inkml:trace contextRef="#ctx0" brushRef="#br0" timeOffset="12591.131">17845 1109 119 0,'0'0'20'0,"0"0"55"16,0 0 13-16,0 0 6 15,0 0-9-15,0 0 2 16,0 0 7-16,10-13-26 15,-8 12-1-15,-2-1 7 16,1 1-21-16,-1-1 6 16,0 2-4-16,0-2-2 15,2 2-9-15,-2-3-12 0,0 3-13 16,1-1-1-16,4-1-7 16,-2-1-10-16,3 0-1 15,3-2 0-15,1 0 0 16,-1 3 1-16,-1 0 4 15,-2 2-3-15,0 0-2 16,4 0 0-16,5 14-2 16,3 5 1-16,-6 5 1 15,-1 3 1-15,-5 1-1 16,-6 0-8-16,0 0-1 16,-4-1 6-16,-12-5 3 15,1-7 3-15,1-7 1 16,7-4 0-16,4-4 7 0,0 0 2 15,3 0 2 1,0-15-15-16,0-7 2 0,0-4-2 16,0-7 5-16,9 0-5 15,12-1-4-15,-2 3 2 16,10 7-4-16,2 5 5 16,-1 9-1-16,0 3-1 15,-4 4 3-15,0 3-1 16,-7 0-2-16,-2 13-1 15,-1 7 0-15,-4 3 2 16,-2 3 0-16,1 3 1 16,-8-5 1-16,-3-2-2 0,0-5-1 15,0-2-2 1,0-4 2-16,-6-5-1 0,-2-2 8 16,4-4-2-16,-1 0 14 15,1-2-1-15,2-15-7 16,1-7-7-16,1-7 0 15,0-3 1-15,6 2 0 16,12 1-2-16,3 5-4 16,6 6 3-16,-2 9-6 15,2 5 6-15,-2 6 0 16,2 0-1-16,1 9-3 16,-1 9 1-16,-1 3 3 15,-3-1 1-15,0 2-3 16,-4-2 1-16,-6 3-1 15,0-1-57-15,-6-3-91 0,-1-4-84 16,-3-6-63-16</inkml:trace>
  <inkml:trace contextRef="#ctx0" brushRef="#br0" timeOffset="13309.8946">18625 1048 321 0,'0'0'230'0,"0"0"-59"0,0 0 8 16,0 0-62-16,0 0-29 15,0 0-54-15,7-28-34 16,-4 48 5-16,2 8-4 16,1 5 19-16,3 0-8 15,-3-2 1-15,6-4 5 16,1-5-8-16,1-5 4 15,-2-5-8-15,2-5-2 16,-2-5-1-16,5-2 6 16,-4 0-1-16,5-9-4 0,-1-10 0 15,-3-4-4 1,0-4-25-16,-2-3 4 0,-6 1 4 16,-6 2 16-16,0 1 1 15,0 8 4-15,0 6 1 16,0 7 14-16,0 5 0 15,0 0-19-15,0 0-1 16,0 17-19-16,0 7 20 16,4 6 4-16,5 1 0 15,4-2-1-15,0 0 1 16,1-6-1-16,-2-4-1 16,2-4-4-16,-5-2-1 15,-2-4-60-15,-4-4-114 16,-3-5-142-16,0 0-282 15</inkml:trace>
  <inkml:trace contextRef="#ctx0" brushRef="#br0" timeOffset="14021.8197">19014 1040 701 0,'0'0'108'0,"0"0"33"16,0 0-70-16,0 0-28 16,0 0-31-16,0 0 17 15,56 21-1-15,-39-3-5 0,0 4-1 16,1-2-2-16,-8 2-7 16,2-2-5-16,-5-3-2 15,-4-3-6-15,1-2-3 16,-4 0-2-16,0-4 0 15,0-4 3-15,0-1 2 16,0-3 5-16,0 0-4 16,0 0 15-16,0 0 3 15,0-12-11-15,0-5-8 16,0-7 0-16,0-3 2 16,6-2 2-16,8 0-4 15,1 5 0-15,5 4-1 16,-4 4-1-16,2 9-1 0,-3 4 0 15,-3 1 2 1,-2 2 0-16,4 0-3 0,-2 7-2 16,-2 12 2-16,8 8 4 15,0 2 2-15,-5 6 3 16,-1-3 1-16,-1-2-5 16,-5-6 2-16,-6-7-3 15,0-5-5-15,0-6 3 16,0-1 2-16,0-4 3 15,0-1 1-15,0 0 4 16,-6-1 11-16,-2-16-4 16,2-5-8-16,2-4-2 0,4-7-3 15,0-4 2 1,0 5-3-16,10 4-1 0,4 8 0 16,-1 11 0-16,3 2-1 15,1 7-1-15,1 0 0 0,3 7-8 16,-5 12 4-16,3 4 3 15,-2 2 2-15,-1 1 0 16,-1-1-2-16,-4 3 1 16,-5-5-40-16,-6 1-76 15,0-10-94-15,-3-14-229 16</inkml:trace>
  <inkml:trace contextRef="#ctx0" brushRef="#br0" timeOffset="14912.5358">20330 969 576 0,'0'0'25'15,"0"0"219"-15,0 0-100 16,0 0-12-16,0 0-28 16,0 0-29-16,0 0-44 15,3-34-31-15,-3 44-1 16,0 17 1-16,0 14 7 16,0 8 26-16,0 8-8 15,1 1 1-15,1 0-12 0,-1-2-4 16,1-8-3-1,1-9-2-15,0-6-3 0,0-10-1 16,0-6 1-16,-2-5-1 16,-1-5-1-16,0-5 0 15,0-2-1-15,0 0-13 16,0 0-42-16,0-7-85 16,-4-14-149-16,-7-15-265 15</inkml:trace>
  <inkml:trace contextRef="#ctx0" brushRef="#br0" timeOffset="15209.3338">20372 993 727 0,'0'0'48'0,"0"0"102"15,0 0-61-15,43-72-36 16,-22 64-29-16,6 4-3 15,-2 4-7-15,-1 0-5 16,-2 7-1-16,-2 10-3 16,-4 5 2-16,-9 2-7 15,-7 2 0-15,0 0-12 16,-6-1 9-16,-14-2 3 16,-7-3 15-16,2-4-15 15,-5-4-19-15,0-5-38 16,2-4-53-16,-4-3-81 0,8-2-104 15</inkml:trace>
  <inkml:trace contextRef="#ctx0" brushRef="#br0" timeOffset="15771.8749">20927 1151 330 0,'0'0'49'16,"0"0"85"-16,0 0-9 15,0 0-7-15,0 0-24 16,0 0-25-16,-51-56-5 16,44 53 0-16,-4 3-24 15,-1 0-25-15,-4 0-10 0,-10 15 4 16,4 9 2-1,1 2 1-15,9 2 2 0,6-2 0 16,6 1 2-16,0-5 1 16,19-3-10-16,4-5 2 15,-2-6-1-15,3-4-7 16,-4-4 10-16,-1 0-8 16,-2-6-1-16,-1-10-2 15,-6-7-2-15,-4-2 2 16,-6-2-3-16,0-4 1 15,0 8-3-15,0 3-5 16,-10 9-6-16,-1 5-22 16,0 5-58-16,1 1-33 15,-5 0-62-15,3 7-79 16</inkml:trace>
  <inkml:trace contextRef="#ctx0" brushRef="#br0" timeOffset="16388.8633">21087 1144 741 0,'0'0'77'0,"0"0"33"16,0 0-81-16,0 0-25 16,0 0 27-16,0 75 12 15,3-48-21-15,10-4 10 16,1-3-8-16,1-6-14 16,2-4 1-16,-5-6-9 15,1-4 0-15,0 0 3 16,0 0-5-16,0-9-5 15,-3-11-35-15,-1-1-21 16,2-5 6-16,-8-1 44 0,-2 0 11 16,-1-3 0-1,2 4 2-15,1 2 5 0,-2 9 3 16,1 5 2-16,-2 7 6 16,0 3-13-16,0 2-5 15,0 16-7-15,1 7 7 16,2 4 14-16,4-2-3 15,1-2 2-15,6-4 2 16,-3-6 2-16,1-4 0 16,5-2-3-16,-7-6-5 15,4-3-3-15,3 0 20 16,-1-3-10-16,1-9-8 16,-1-4-2-16,-3-3-3 15,-4-1 2-15,-5-6 1 16,-4-1 5-16,0 2-9 0,0 1 18 15,-3 5-4 1,-6 5-14-16,-1 1-2 0,-7 6-21 16,-5 0-102-16,-5 3-67 15,-1 1-197-15</inkml:trace>
  <inkml:trace contextRef="#ctx0" brushRef="#br0" timeOffset="17100.8248">21662 1177 222 0,'0'0'287'16,"0"0"-185"-16,0 0-27 15,0 0 14-15,0 0-9 16,0 0-34-16,71 3-15 15,-58-3-2-15,-5 0 0 16,3 0 2-16,-4-3-10 16,-1-6-10-16,0 1 0 15,-1-1-3-15,-5-2-7 0,3-2 2 16,-3 0-3 0,0-3 0-16,0-1 2 0,0 0-2 15,0 1 13-15,-8 5 24 16,2 4-16-16,3 4-5 15,2 2-9-15,-4 1-7 16,-1 0-4-16,-4 6 4 0,-4 11 0 16,1 3 2-16,3 3 4 15,5 2 5-15,5-1 1 16,0 0 15-16,0-4-1 16,15-1-7-16,2-4-7 15,5-1-2-15,2 0-9 0,-1-4 1 16,2-3-2-16,-6-4-46 15,1-3-78-15,-4 0-87 16,-5-15-221-16</inkml:trace>
  <inkml:trace contextRef="#ctx0" brushRef="#br0" timeOffset="17585.2033">21969 1054 638 0,'0'0'76'15,"0"0"74"-15,0 0-75 16,0 0-17-16,108-26-2 16,-72 26-13-16,-3 14-10 15,-3 9-8-15,-2 5 7 16,-8 2-4-16,-2 2 5 16,-7 0-1-16,-8-5-21 0,-3-3-7 15,0-5-4-15,-3-5 2 16,-10-4 3-16,0-5 9 15,1-5-1-15,1 0-6 16,-2 0 7-16,3-15-1 16,1-9-4-16,5-5 1 15,4-9-6-15,0-5-4 16,4-1-1-16,15 3 0 16,5 9-9-16,1 8-15 15,0 12-19-15,1 4-70 16,0 5-81-16,-6-1-182 15</inkml:trace>
  <inkml:trace contextRef="#ctx0" brushRef="#br0" timeOffset="18587.2961">23049 886 696 0,'0'0'125'16,"0"0"36"-16,0 0-39 15,0 0-54-15,0 0-16 16,0 0-17-16,0 0-26 15,9-35-9-15,-8 53-13 16,1 13 13-16,2 12 32 16,-1 7-13-16,-1 2 7 15,1-2-12-15,-2-5-4 0,-1-8-10 16,0-5 1-16,0-8-2 16,0-5 1-16,0-5-9 15,0-6-26-15,-1-2-100 16,-4-6-62-16,-1-9-141 15</inkml:trace>
  <inkml:trace contextRef="#ctx0" brushRef="#br0" timeOffset="19118.6374">22827 911 232 0,'0'0'43'0,"0"0"71"16,0 0-14-16,0 0-20 15,0 0-35-15,0 0-14 16,-9-8-5-16,9 8 11 15,0 0-4-15,4-2 17 16,8 0 9-16,8-1-27 16,6-1-11-16,9-2-9 15,8 0-1-15,9-1-1 16,8 0-5-16,3 1 3 16,-5-1-1-16,-8 2 4 15,-11 0 7-15,-11 0 11 16,-9 3-5-16,-8 1-8 0,-8 1-9 15,-1 0-7-15,-2 0-7 16,0 0-60-16,0 3-58 16,0 3-99-16,0-5-176 15</inkml:trace>
  <inkml:trace contextRef="#ctx0" brushRef="#br0" timeOffset="19743.59">23240 1112 625 0,'0'0'54'16,"0"0"136"-16,0 0-88 16,0 0-43-16,0 0-45 15,84-53-2-15,-58 53-1 16,3 0-2-16,1 10 8 16,-2 6 1-16,0 4 3 15,0 2 10-15,-4-1-7 16,-6 1-6-16,-3-4-16 15,-7-2-2-15,-7-4-3 16,-1-4-9-16,0-1 11 16,-4 0 1-16,-13-5 16 15,1-2-14-15,-2 0 5 16,6-2 3-16,1-13 0 0,4-4-4 16,4-5-5-16,3-1 0 15,0 1-2-15,3 2 1 16,15 3-1-16,4-2-1 15,4 6-6-15,4 3-31 16,-2 1-12-16,-1 6-64 16,-3-1-107-16,-7 3-123 15</inkml:trace>
  <inkml:trace contextRef="#ctx0" brushRef="#br0" timeOffset="20353.0244">23961 1085 507 0,'0'0'25'16,"0"0"136"-16,0 0-66 15,0 0 5-15,0 0-41 0,0 0-13 16,-77-51-5-16,53 51 3 16,1 0-29-16,1 0-7 15,3 10 6-15,5 7-7 16,4 1-4-16,4 2 1 15,5 0 1-15,1-2-5 16,0-4 9-16,7-2 3 16,4-4-7-16,4-2-3 15,-2-3 2-15,5-3-5 16,0 0 8-16,2-3-14 16,-4-11-8-16,-1-5-22 15,3-5-21-15,-3-3 11 0,-2-1 5 16,-3 5 33-16,-2 3 9 15,-5 7 9-15,0 7 16 16,-2 4-4-16,-1 2 0 16,2 0-21-16,1 12 0 15,3 12 0-15,3 4 19 16,4 0-5-16,-1 2-4 16,4-2-1-16,-4-4-7 15,-2-2-2-15,-6-3-4 16,-4-6-60-16,0-4-53 15,-4-9-177-15,-6 0-310 16</inkml:trace>
  <inkml:trace contextRef="#ctx0" brushRef="#br0" timeOffset="20853.1524">24121 1012 722 0,'0'0'72'16,"0"0"-6"-16,0 0-13 16,0 0 27-16,0 0-11 15,84 86-25-15,-72-58-3 16,-3-1-10-16,-3-3-4 16,-1-4-16-16,-5-4-6 0,0-5-2 15,0-4-1 1,0-3 0-16,0-4-2 0,0 0 0 15,0 0 1-15,0 0 2 16,0-12-3-16,0-5-12 16,0-4 6-16,0-4 4 15,0-1 2-15,0-3-3 16,8 2 3-16,4 0 3 16,6 2-1-16,-1 4 1 15,0 4-3-15,2 5 2 16,-8 5-2-16,3 3 2 15,-1 3 3-15,-2 1-4 16,1 0 2-16,1 1-3 16,0 15 1-16,5 6 2 15,-1 3 2-15,1 3-1 0,-2 1 4 16,-3-4-4-16,-1-1-2 16,0-3 0-16,-4-5-2 15,-4-3 0-15,1-5-5 16,-4-1-7-16,-1-2-57 15,0-3-70-15,0-2-145 16,-7-1-286-16</inkml:trace>
  <inkml:trace contextRef="#ctx0" brushRef="#br0" timeOffset="21649.9517">24854 995 398 0,'0'0'104'16,"0"0"101"-16,0 0-41 0,0 0-27 15,0 0-31-15,0 0-34 16,-13-23-37-16,-7 23-6 16,-4 0-11-16,-1 0-4 15,3 4-9-15,5 6 1 16,4 0-6-16,5 2-1 16,4-2 1-16,4 3-6 15,0 0-1-15,0-1 7 16,15 3-4-16,9-4 1 15,1-1-10-15,3 0-8 16,-3 0 5-16,-2 1-9 16,-7 1 16-16,-4 1 4 15,-4-6 2-15,-8 2-2 0,0-2-3 16,0-1-9-16,-11 2 17 16,-4-4 0-16,-5 1 15 15,-3-3-12-15,2-2 2 16,-1 0-4-16,1 0 2 15,3-4 2-15,0-8 1 16,5 3-1-16,-1-2-3 16,2 4-2-16,2 2-4 15,-3 3-71-15,2 2-81 16,-2 0-96-16,2-2-162 16</inkml:trace>
  <inkml:trace contextRef="#ctx0" brushRef="#br0" timeOffset="22252.4002">25409 860 408 0,'0'0'28'0,"0"0"70"16,0 0 14-16,0 0-19 15,-21-84 6-15,13 63-48 16,-1 2 3-16,-1 4-5 16,1 1 11-16,0 5 4 15,0 2-33-15,2 4-12 16,2 2-13-16,2 1 0 16,-1 0-6-16,-4 0-2 0,-7 11-1 15,-1 13 2 1,-3 12 1-16,1 6 5 15,3 6 8-15,4 4 5 0,6-1 7 16,5-1-14 0,0-5 2-16,0-3-4 15,10-6-6-15,0-3 1 16,1-6 2-16,0-3 0 16,-3-3-6-16,0-4 1 15,-4-3-1-15,-1-3-1 16,-3-1-1-16,0-5-2 15,0 2-15-15,-4-4-24 16,-7-1-10-16,-1-1-61 16,-3-1-38-16,2 0-40 15,0-8-92-15</inkml:trace>
  <inkml:trace contextRef="#ctx0" brushRef="#br0" timeOffset="22486.7699">25030 1140 660 0,'0'0'64'0,"0"0"73"16,0 0-91-16,79-20-24 0,-28 14-2 15,1-3-8 1,-1 2-3-16,1-1-2 0,-6-1-6 15,-4 1-1-15,-9-3-36 16,-11 1-156-16,-12-3-112 16</inkml:trace>
  <inkml:trace contextRef="#ctx0" brushRef="#br0" timeOffset="23080.5303">25577 1131 520 0,'0'0'45'0,"0"0"5"16,0 0 50-16,0 0-29 15,94 0-22-15,-70 0-19 0,-1 0-7 16,-7 0 7-16,-4 0 5 15,-6-7 3-15,-2-1-3 16,-4-1-9-16,0 0-17 16,0-4-6-16,0 4 21 15,-7-5-19-15,-5 1 15 16,0 3 7-16,3 1 19 16,3 4-2-16,1 3-6 15,2 2-17-15,-5 0-14 16,-4 3-5-16,-3 13 1 15,-5 7 6-15,4 5 2 16,6 2 7-16,5 1 3 0,5-1-2 16,0-4-8-1,0-1-1-15,9-5-7 0,7-1 1 16,4-5 0-16,4-3-1 16,1-4-3-16,0-3-4 15,1-4-55-15,-1 0-73 16,1-9-89-16,-3-13-162 15</inkml:trace>
  <inkml:trace contextRef="#ctx0" brushRef="#br0" timeOffset="23580.6168">25884 1042 613 0,'0'0'73'0,"0"0"5"16,0 0 38-16,0 0-39 16,96-33-36-16,-75 33-5 0,0 3-17 15,-2 15 11-15,-4 4-8 16,1 7 10-16,-5 0-3 16,-1-1 3-16,-4-1 1 15,-3-4-17-15,-1-6-4 16,-2-3-8-16,0-7-3 15,0-3 0-15,0-3-1 16,-2-1 3-16,-5 0 10 16,-5-1 2-16,3-15 17 15,3-6 7-15,3-6-15 16,3-5-3-16,0-6-12 16,18-4-9-16,7 6 1 15,5 1-2-15,4 8-6 0,2 6-40 16,6 5-85-16,-5 2-108 15,-5-2-188-15</inkml:trace>
  <inkml:trace contextRef="#ctx0" brushRef="#br0" timeOffset="37374.0402">3557 5324 302 0,'0'0'53'16,"0"0"18"0,0 0 19-16,0 0-9 15,0 0-4-15,0 0-35 0,0 0 15 16,-28 0-2-16,25 0-26 16,0 0-11-16,1 0-2 15,-1 0-10-15,0 0-2 16,2 0-2-16,1 0 0 15,0 0-2-15,0 0-3 16,0 0 0-16,0 0-8 16,6 0-21-16,19 1 32 15,17-1 40-15,18 0 4 16,14 0-31-16,4 0-5 0,8-1 1 16,-1-3-1-1,-4 4-4-15,-5 0 4 0,-9-2 4 16,-4 2-6-16,-2-2-1 15,-6-3-4-15,-9-1-1 16,-7 1 0-16,-11 2-30 16,-11 3-49-16,-4 0-129 15,-10 0-46-15</inkml:trace>
  <inkml:trace contextRef="#ctx0" brushRef="#br0" timeOffset="38062.0528">3979 5704 512 0,'0'0'75'15,"0"0"-51"-15,0 0 61 16,0 0-41-16,-86 0-16 16,74 3-8-16,0 0-7 0,9-1 14 15,0-2 13-15,3 0-24 16,0 0-4-16,0 0 9 16,0 0 4-16,0 0 3 15,0 0-4-15,0 0-6 16,0 0 0-16,0 0-6 15,0 0 1-15,15 0-3 16,6 0 6-16,9 0 6 16,8 0 0-16,1-5-12 15,3-3-1-15,-2 2-6 16,-7 3-1-16,-8 0-2 0,-5 1-1 16,-7 2-19-16,-7 0-39 15,-3 0-35-15,-3 0-121 16,0 2-21-16</inkml:trace>
  <inkml:trace contextRef="#ctx0" brushRef="#br0" timeOffset="38390.1752">4036 5758 588 0,'0'0'30'0,"0"0"127"16,0 0 3-16,0 0-77 15,0 0-48-15,0 0-8 16,-6 0-2-16,6 0-11 0,0 0-6 16,0 0-3-16,0 9-1 15,0 8-2-15,0 10 33 16,0 9 21-16,0 8-14 16,0 10-7-16,0 1-14 15,0 0-10-15,0 0-5 16,0-3-3-16,0-9 0 15,0-6-3-15,0-8 1 16,0-8-1-16,0-6 1 16,0-1-1-16,0-8-1 15,0 1-38-15,0-5-86 16,-3-2-100-16,-15 0-199 16</inkml:trace>
  <inkml:trace contextRef="#ctx0" brushRef="#br0" timeOffset="39546.4383">4006 4590 330 0,'0'0'77'0,"0"0"29"15,0 0-3-15,0 0 2 16,0 0-9-16,0 0-7 16,0-76-34-16,0 73 2 15,0 1 13-15,0 2-14 16,0-2-20-16,0 2-16 16,0-3-5-16,0 3-1 15,0 0-7-15,0 0-7 16,0 0-3-16,0 14-10 15,0 14 13-15,0 13 0 16,0 10 2-16,0 10-2 0,0 6 0 16,0 5 2-16,0-6-1 15,-3-4-1-15,0-11 0 16,0-4 1-16,0-7-1 16,-1-3 1-16,4-8-1 15,0-3 0-15,0-6-1 16,0-7 0-16,0-1 1 15,0-7 0-15,0-2 0 16,0-2 0-16,0-1-8 16,0 0-6-16,0 0-4 15,0 0 0-15,0 0-16 16,0 0-27-16,0 0-36 0,-3 0-60 16,0 0-33-16,0 0-130 15</inkml:trace>
  <inkml:trace contextRef="#ctx0" brushRef="#br0" timeOffset="40452.757">1927 5350 829 0,'0'0'17'0,"0"0"119"16,0 0 12-16,0 0-76 15,0 0-40-15,0 0-32 16,0-8-21-16,16 41 21 16,2 11 1-16,-3 4 12 15,-2 3-6-15,-1-5-4 16,-1-6 0-16,-5-7-2 0,1-7-1 16,-4-10 0-16,2-5 2 15,-2-8-1-15,-2-3 1 16,1 0 11-16,-1 0 1 15,2-11 4-15,2-8-13 16,2-12-5-16,2-1 1 16,0-4 2-16,1-3-3 15,1 5 0-15,1-2 0 16,1 5 1-16,-1 2-1 16,3 6 0-16,-3 1-1 15,3 6-13-15,-3 2-42 16,0 5-54-16,-2 5-79 15,-4 4-249-15</inkml:trace>
  <inkml:trace contextRef="#ctx0" brushRef="#br0" timeOffset="40999.5788">2362 5653 632 0,'0'0'23'0,"0"0"117"15,0 0-30-15,0 0-38 16,0 0-40-16,0 0-26 0,-10-14 13 16,10 14-7-1,0 0-5-15,7 0 9 0,10 0-1 16,11-3 7-16,5-1-3 16,7-1-9-16,2 2-3 15,0-1-5-15,-2 1-1 16,-4 1-1-16,-8 0 0 15,-8 2 0-15,-7 0-13 16,-10 0-55-16,-3 0-79 16,0 0-75-16,-3 2 30 15,-13 3-51-15</inkml:trace>
  <inkml:trace contextRef="#ctx0" brushRef="#br0" timeOffset="41265.2069">2604 5627 106 0,'0'0'130'15,"0"0"38"-15,0 0-37 16,0 0-13-16,0 0 2 15,0 0 4-15,-30 0-19 16,30 0-2-16,0 0-39 16,0 0-13-16,0 0-25 15,0 9-26-15,0 8 4 16,0 7-4-16,-3 9 39 16,3 6-16-16,0 0-14 15,0 1 11-15,0 1-13 16,0-5-1-16,3-4-3 15,0-3-1-15,-3-8 0 0,0-1-1 16,0-5 0 0,0-4-1-16,0-5-15 0,0-3-42 15,0-3-53-15,0 0-58 16,0 0-33-16,3-16-138 16</inkml:trace>
  <inkml:trace contextRef="#ctx0" brushRef="#br0" timeOffset="41562.0848">2831 5716 120 0,'0'0'450'15,"0"0"-308"-15,0 0 72 16,0 0-47-16,0 0-85 15,0 0-38-15,6-17-23 16,-6 22-21-16,0 12 1 16,0 5 33-16,0 2-3 15,4 3-14-15,-4-2-8 16,0-2-5-16,0 2-4 16,0-6 0-16,0-5-2 15,0-3-34-15,-7-5-94 16,4-6-75-16,1 0-151 15</inkml:trace>
  <inkml:trace contextRef="#ctx0" brushRef="#br0" timeOffset="41905.8396">2823 5825 631 0,'0'0'101'16,"0"0"37"-16,0 0-50 15,0 0-44-15,0 0-32 16,0 0 27-16,69-3-16 15,-45 3-6-15,-2-1-8 16,-1-4-4-16,0 2 0 16,-2-4-2-16,-5 0-2 15,-4-4-1-15,-1-3-11 16,-6-5-6-16,0 2-4 0,-3-5 9 16,0-2-2-16,-6 2 14 15,-3 1 12-15,2 8 19 16,4 6 21-16,1 7 0 15,2 0-33-15,-1 8-19 16,1 18 0-16,-3 11 4 16,3 8 21-16,0 1-16 15,0 4-2-15,0 0-7 16,0-7-1-16,4-2-59 16,-1-12-96-16,-1-13-98 15</inkml:trace>
  <inkml:trace contextRef="#ctx0" brushRef="#br0" timeOffset="44890.2518">4045 4538 136 0,'0'0'40'16,"0"0"83"-16,0 0-15 15,0 0-41-15,0 0-12 16,0 0 2-16,0 0-1 16,0-4 2-16,0 3-22 15,3-1 12-15,-3 2-11 16,0-2-6-16,0 2-2 16,0 0-3-16,0 0-12 15,0 0-14-15,0 0-5 16,0 0 4-16,-3 0 1 0,0 0 20 15,0 0-15-15,3 0-5 16,0 0-1-16,0 2-7 16,0 0-5-16,0 1 13 15,9 3 8-15,10-2 1 16,14-2 1-16,16-2-1 16,14 0-1-16,22 0-2 15,9-3-5-15,9-1-1 16,10 1 3-16,2 1 3 15,-3 2-6-15,-2 0 1 16,-13 0-1-16,-12 0 0 16,-16 0 0-16,-14 0 1 0,-22 0-1 15,-14 0 0 1,-10 0 0-16,-9 0 1 0,0 0 11 16,0 0 24-16,0 0-13 15,0-3 0-15,0-2-22 16,0 1-1-16,0 4-3 15,0-1-8-15,0-1 11 16,0 1 5-16,0 1-1 16,0 0-4-16,0 0 3 15,0 0 4-15,0 0-7 16,0 0-5-16,0 0-9 16,0 14 7-16,0 5 7 15,2 7 3-15,4 5 6 16,0 4 3-16,1 5 5 15,2 0-13-15,0-2-1 0,4-2-2 16,-5-5-1-16,1-6 0 16,-3-5 0-16,1-6 0 15,-1-7 3-15,-6-4-1 16,3-3-2-16,-3 0 9 16,3 0 8-16,2-13 23 15,5-9-37-15,-1-4-3 16,0-7-1-16,3-3-12 15,-3-3-4-15,-3 0 17 16,-3 0 0-16,3 4 3 0,1 4 0 16,2 5 16-1,-1 5 3-15,-2 6 14 0,1 3 0 16,-1 6-21-16,-3 3-9 16,0 1-6-16,-3 2-1 15,3 0-1-15,3 0-5 16,3 13-6-16,0 11 9 15,3 8 4-15,1 4 3 16,4 6 1-16,-1 1 1 16,2-2-3-16,0-7 1 15,-6-5-1-15,1-10-1 16,-2-3 1-16,-5-5-1 16,-3-8 0-16,1-2 2 15,-4-1 1-15,3 0 2 16,-3 0 2-16,6 0 3 0,3-11-2 15,6-9-8-15,-3-1-2 16,0-6-2-16,1-1 1 16,-2 0-5-16,2 0 4 15,2 5 2-15,-2 2-4 16,-2 6 2-16,1 2 2 16,1 2-1-16,-1 1 1 15,0 3 1-15,-3-1 0 16,0 6 0-16,-3 0-1 15,-3 2-1-15,1 0 0 16,-4 0-4-16,0 0 3 16,0 0-6-16,0 0-6 15,0 0-4-15,0 0 11 16,0 0 7-16,0 0 1 0,0 0 0 16,0 0 3-16,0 0-3 15,0 0 0-15,3 0-3 16,-3 0 2-16,0-3 1 15,5 3-1-15,7-2 0 16,7-1-1-16,14 3 0 16,6-2 2-16,7 2-2 15,5 0 0-15,10 0 1 16,9 0-1-16,3 12 0 16,6 2 1-16,-4 1-1 15,-4 1 0-15,-11-2-1 16,-12-2-8-16,-14-4 8 15,-7-2 1-15,-11-4 1 0,-7-2 1 16,-6 0 2-16,-3 0 1 16,0 0-3-16,0 0-46 15,-12 0-161-15,-7-4-199 16</inkml:trace>
  <inkml:trace contextRef="#ctx0" brushRef="#br0" timeOffset="46030.9222">5325 3863 811 0,'0'0'34'16,"0"0"195"-16,0 0-115 16,0 0-40-16,0 0-36 15,0 0-38-15,0 0-2 16,0 7-26-16,0 29 28 16,0 8 10-16,0 2-7 15,0-4 7-15,0-4-6 16,0-5 0-16,0-5-3 15,4-11-1-15,-4-4 0 0,0-7 1 16,0-4-1-16,0-2 3 16,0 0 2-16,0 0 4 15,0-2 10-15,0-17 0 16,-4-8-18-16,-4-7 0 16,1-8 0-16,-1-8 2 15,5-5-3-15,-1-2 2 16,4 5-2-16,0 6 0 15,15 7-3-15,4 8 2 16,7 3 1-16,-1 6 1 16,5 6-1-16,-5 6 1 15,-4 6-2-15,-6 4 1 16,1 0-2-16,-4 14-4 0,0 11-7 16,-9 3 5-16,-3 5 0 15,0 0 3-15,-3-5-1 16,-10-2-9-16,-8-5 12 15,3-4-2-15,-3-8 5 16,-1-1 0-16,5-4-1 16,1-2-17-16,4-2 3 15,3 0 12-15,-3 0-2 16,6 0-10-16,3 0 6 16,0 0-3-16,3 3-7 15,-3 11-13-15,3 10 26 16,0 4 4-16,0 2 1 0,0-1 1 15,12-1 0-15,6-5 1 16,3 0 0-16,6-5 8 16,4-3-8-16,-1-2-1 15,3-7 0-15,-5 0-67 16,2-5-102-16,-11-1-164 16</inkml:trace>
  <inkml:trace contextRef="#ctx0" brushRef="#br0" timeOffset="46367.827">5699 3935 701 0,'0'0'76'0,"0"0"54"15,0 0 41-15,0 0-86 16,0 0-60-16,0 0-14 16,-3 0-8-16,15 0 3 15,12-1 7-15,7-7-8 16,2 2-4-16,3-1 1 16,-3 0-1-16,-2-2 2 15,-1 1-3-15,-5 2 0 16,-4 1-1-16,-6 0-3 15,-9 1-41-15,-2 1-26 0,-4 0-47 16,0 3-40-16,-10 0-96 16,-11 0-91-16</inkml:trace>
  <inkml:trace contextRef="#ctx0" brushRef="#br0" timeOffset="46602.2783">5805 3917 1 0,'0'0'544'16,"0"0"-452"-16,0 0 108 15,0 0-87-15,0 0-55 16,0 0-54-16,-18 50 46 0,24-24 28 16,0 4-25-1,0 1-5-15,-3 0-22 0,4-2-9 16,-5 0-7-16,-1-4-6 16,1-4 0-16,-2-3-4 15,1-4 0-15,-1-5-6 16,0-4-62-16,2-2-24 15,-2-3-57-15,3 0-98 16,3-12 7-16</inkml:trace>
  <inkml:trace contextRef="#ctx0" brushRef="#br0" timeOffset="46930.3409">6105 3821 74 0,'0'0'637'0,"0"0"-485"16,0 0 73-16,0 0-89 16,0 0-75-16,0 0-42 15,0-8-19-15,3 25 0 16,3 8 0-16,1 5 29 15,-4 1-7-15,6-4-10 16,-6 1-2-16,5-4-4 16,-4-6-4-16,-1-1-2 0,0-2 1 15,-3-6-2-15,0 1-13 16,0-3-61-16,0-2-83 16,0-3-51-16,0-2-152 15</inkml:trace>
  <inkml:trace contextRef="#ctx0" brushRef="#br0" timeOffset="47305.4084">6151 3972 604 0,'0'0'76'0,"0"0"61"16,0 0 24-16,0 0-64 0,0 0-76 15,0 0-20-15,54-19 2 16,-32 16 0-16,2-4-1 15,-5 1 0-15,1 0 2 16,-1-2-3-16,-4-2-1 16,-3 0-5-16,-3-1 0 15,-3-1 2-15,-3-2 2 16,-3 1-2-16,0-1 2 16,0 0 2-16,0 2 4 15,0-1 6-15,0 6 15 16,0 2 24-16,0 1 7 15,0 3-15-15,0 1-8 16,0 0-29-16,-3 8-5 0,0 18-15 16,3 10 15-1,-3 7 8-15,3 2 0 0,0 1-7 16,0-5-1-16,6-1-1 16,-3-3-73-16,-3-8-100 15,0-12-179-15</inkml:trace>
  <inkml:trace contextRef="#ctx0" brushRef="#br0" timeOffset="50947.3889">6387 4580 282 0,'0'0'51'0,"0"0"30"16,0 0-47-16,0 0-10 15,0 0-13-15,0 0 24 16,0 0 0-16,-3-39 0 16,3 37-19-16,0 1-12 15,0 1-3-15,0-2 3 16,0 2 1-16,0-1 20 16,-3 1 22-16,0 0-12 0,-8 0-7 15,1 0 4-15,1 0-5 0,-3 1-11 16,6 1-1-16,-3 1 3 15,6-2 4-15,0-1-5 16,0 0 1-16,3 0-4 16,-3 1-4-16,3 4 0 15,0 0 0-15,-3 1 2 16,3 2 3-16,0-1-7 16,6 3 2-16,18-2 13 15,7-4 22-15,11-1-16 16,15-3-2-16,7 0-10 15,6 0-10-15,3 0-4 16,5 0 0-16,-1 0-3 16,5-3 1-16,-7 0-3 0,-14-1 0 15,-9 1 2 1,-13 1 0-16,-12 0-2 0,-8 0 0 16,-10 2 2-16,-6 0-5 15,-3-1 1-15,0 1-11 16,0 0 4-16,0 0-9 15,0 0 6-15,0 0 8 16,3 0-3-16,-3 0 1 16,0 0 8-16,0 0 4 15,0 0-4-15,0 0 6 16,0 0-4-16,0 0 2 16,0 0-3-16,0 0 6 0,0 0-3 15,0 0-1-15,0 0 0 16,0 0 2-16,0 0 1 15,0 0 12-15,0 0 3 16,0 0-1-16,0 0 4 16,0 0-8-16,0 0-11 15,0 0-5-15,0 0 0 16,0 10-4-16,0 10 4 16,-3 6 6-16,3 5 3 15,0 8-2-15,0 2-2 16,0 5 9-16,0 0-3 15,3-3-6-15,2-2 2 16,-2-4 1-16,-3-1-3 16,3-3-1-16,-3-3-1 15,4-6-1-15,-4-2 1 0,0-5-3 16,0-3 0-16,0-1 0 16,3-4 3-16,-3 0-3 15,0-4 0-15,0-1 0 16,0 0 0-16,0-1-2 15,0-1 3-15,0-1-2 16,0 1 1-16,0-1-1 16,0 1 1-16,0 1-5 15,-7 0-19-15,-10 4 18 16,-11 3-9-16,-8 2 2 16,-3 3 5-16,-10-1 0 15,3 3 3-15,-2-4 5 0,9 0 1 16,5-2 0-16,7 1-1 15,3-3 0-15,11 0-1 16,7-3 1-16,3-1-1 16,3 4 1-16,0 1 0 15,3 0 2-15,16-2 0 16,8 1 6-16,7-2-3 16,8-3-4-16,1-1 2 15,5-1-3-15,-2 1 0 16,-7-1-1-16,-3 2 0 15,-6 0 1-15,-8-3 0 16,-5 5-2-16,-7-3 0 16,-7 1-3-16,0-1-4 0,-3 0 2 15,0 1 0 1,0 1 1-16,-3 4 1 0,-13 1 2 16,-7 2 2-16,-11 3 0 15,0 0 1-15,-5 1 2 16,-6 1-2-16,-1-3 0 15,1 1 0-15,2 0 0 16,4-2 1-16,6 0-1 16,11-3-1-16,4 0 0 15,12-3 0-15,6-2-2 16,0 2 3-16,3 0 0 16,21-2 7-16,9-2 0 0,13 0-3 15,2-2-3-15,1 1 2 16,-4-2-6-16,-2 0 4 15,-6 0-1-15,-4 0 0 16,-9 0 3-16,-9 0-3 16,-8 0-1-16,-4 0-3 15,-3 2-3-15,0 1-2 16,0 5-5-16,-13-2 12 16,-2 2-3-16,-3 3-12 15,0-5 8-15,0 3 0 16,3-3 3-16,-1 1 6 15,7-1 2-15,0-2-2 16,6-2 0-16,0 6 1 16,3 1 2-16,0 4 0 15,0 4 4-15,3 6 9 0,9 8 1 16,-3 1 1-16,-3 7 8 16,4 0-2-16,-7 2-2 15,-3 5 2-15,0 0 0 16,0 3-2-16,0-2 3 15,0-1 0-15,0-7-8 16,0-5-7-16,0-7 2 16,0-8 1-16,0-9-2 15,0-2-3-15,0-5-6 16,0-2-1-16,0-1 1 0,0 0-2 16,0 0-20-1,0 0-52-15,0-5-133 0,-3-17-314 16</inkml:trace>
  <inkml:trace contextRef="#ctx0" brushRef="#br0" timeOffset="53619.2971">4033 6344 328 0,'0'0'44'16,"0"0"30"-16,0 0-28 16,0 0-24-16,0 0-17 0,0 0 7 15,0 0 20 1,0 0 18-16,0 0 10 0,0 0 17 16,0 0-3-16,0 0-21 15,0 0-24-15,0 0-17 16,0 0-5-16,0 0-5 15,0 0 0-15,0 0 1 16,0 0 13-16,0 0 14 16,0 0 1-16,0 0 10 15,0-1-13-15,0-6-18 16,0 5 6-16,0-1 2 16,0-1 0-16,-3 3 0 0,3-1 2 15,0 2 10 1,0 0-3-16,0 0-10 0,0 0-11 15,0 0-6-15,0 0-1 16,-2 9-12-16,2 13 7 16,0 10 6-16,0 4 2 15,0 2-1-15,0-1 1 16,-1-6-2-16,-2-2 0 16,0-9 0-16,0-3 1 15,2-5 0-15,-4-4-1 16,5-5 2-16,-3-3-2 15,3 3 1-15,0-3 2 16,0 0 0-16,0 0-3 16,0 0 0-16,0 0-1 15,0 0 1-15,0 0-1 0,0 0-3 16,0 0-4-16,0 0-11 16,0 0-9-16,0 0-7 15,11 3 22-15,8-1 13 16,5 0-6-16,1 2 5 15,8-1 1-15,1 0 0 16,5-1-1-16,4 3 1 16,2-2 0-16,4-3 0 15,-1 2 1-15,6-2-1 16,-4 0 0-16,-2 0 0 0,1 0 0 16,-2 0-1-1,5 0-1-15,0 0 2 0,3-4 0 16,-1-2 1-16,1 2-1 15,-3 0 1-15,-1 0-1 16,-3 0 0-16,1 4 1 16,-1-3-1-16,-2 3 0 15,-1 0 2-15,-2 0-2 16,-1 0 2-16,-1 0-2 16,-5 0 1-16,0 0-1 15,0 0 0-15,0 0 1 16,2 3 1-16,-2 1-2 15,0 0 5-15,0-2-2 16,3 0 0-16,2 0-2 16,-5-2 4-16,3 0-4 0,-3 0 1 15,1 0 1-15,2 0 2 16,-2 0-3-16,-1 0 6 16,4 0-2-16,-4 0-2 15,-2 0 6-15,-4 0-1 16,3 0-2-16,-3 0-1 15,1 0-2-15,-1 0-1 16,0 0-1-16,-2 0-1 16,5 0 0-16,-3 0 0 15,-2 0 0-15,2 0 2 16,-8 2 0-16,-2-2-2 16,-1 1 3-16,0-1 1 0,-5 0-2 15,5 0 0-15,-2 0 1 16,2 0 0-16,2 0-3 15,-3 0 2-15,-2 0 2 16,-1 0-4-16,0 0 7 16,-3 0-6-16,0 0 5 15,0 0-4-15,0 0 0 16,-2 0-2-16,5 0 0 16,-4 0 0-16,5 0 3 15,-1 0-1-15,-3 0 1 16,3 0 1-16,-2 0 2 15,-2 0-1-15,-2 0-2 16,-2 0 2-16,2 0-6 16,3 0 0-16,0 0 3 15,0 0-3-15,1 0-1 0,-4 0 1 16,5 0 0-16,-1 0 0 16,-4 0 1-16,3 0-1 15,-3 0 1-15,0 0 1 16,0 0 0-16,1 0-2 15,-1 0 0-15,2 0 0 16,-4 0 1-16,-1 0 0 16,0 0-1-16,0 0 0 15,-3 0 0-15,3 0 1 16,1 0-1-16,-2 0 0 0,1 0 1 16,-3 0 0-1,0-1-2-15,-3 1 2 0,3 0-1 16,-3 0 1-16,0 0-1 15,0 0 1-15,0-2 2 16,0 2 0-16,0 0 1 16,0 0 1-16,0 0-2 15,0 0 4-15,0 0-4 16,0 0 2-16,0 0 3 16,0 0 1-16,0 0 1 15,0 0 5-15,0-2-3 16,0 1-4-16,0-2 0 15,0-3-7-15,0-2 0 16,0 1 0-16,0-2 0 16,3-1-1-16,-3-1 2 0,4-2-2 15,-4 3 0-15,3-3 1 16,0 0-1-16,-3 3 5 16,3 0-1-16,-3-2 0 15,0 3-3-15,3-3 1 16,-3 2 1-16,0-2-2 15,3-3 1-15,-3 6-2 16,3-1 0-16,-1 0 0 16,1 0 0-16,-3 2 1 15,3 0-1-15,1 0 0 16,-4 3 1-16,3 1-1 16,-3 0 0-16,0 1 1 0,0 3-1 15,3-2 0-15,-3 2 1 16,0 0-2-16,0 0-1 15,0 0-1-15,0 0-5 16,0 0-25-16,0 0-74 16,0 2-167-16,-13-1-51 15</inkml:trace>
  <inkml:trace contextRef="#ctx0" brushRef="#br0" timeOffset="56791.2853">6524 5804 232 0,'0'0'145'15,"0"0"-139"-15,0 0 73 16,0 0-1-16,0 0-43 15,0 0-25-15,0 0-7 16,-55 0 8-16,52 0 1 16,-2 0 1-16,2 0-5 15,0 0-1-15,3 0 4 0,0 0 2 16,0 0-11-16,23 0 22 16,14-5 43-16,14-12-29 15,10-2-22 1,12-3-6-16,9-4-3 0,13-2-3 15,1-3-2-15,-2-1-2 16,-5-1 0-16,-8 1 0 16,-2-2 0-16,-7 1 0 15,-7 0 2-15,-11 2 8 16,1 3 15-16,-6 3-4 16,-7 2 0-16,-3 3-7 15,-2 5-4-15,-4 2-6 16,-2 2 1-16,-4 1-2 0,1 1 0 15,-5 2-3-15,-4 0 0 16,2 4 0-16,-9 0-1 16,-3 3 0-16,-6 0-3 15,1 0-22-15,-4 0-27 16,0 0-33-16,0 0-44 16,-10 0 12-16,-5 0-188 15</inkml:trace>
  <inkml:trace contextRef="#ctx0" brushRef="#br0" timeOffset="57400.6689">7729 5185 366 0,'0'0'29'0,"0"0"110"16,0 0-27-16,0 0 2 15,0 0-56-15,0 0-17 0,-16-10 0 16,16 10-21-1,0 0-13-15,0 0-4 0,-2 0 3 16,2 9 17-16,0-2 12 16,0 1-8-16,11 0 3 15,8 1-9-15,14-5 4 16,3-1-2-16,7-3-5 16,-3 0-8-16,-4 0-8 15,-6 0 1-15,-8-2 0 16,-8-1-2-16,-4 3 0 15,-7 0-1-15,-3 0 3 16,0 0 2-16,0 0 1 16,0 0-6-16,0 0-1 15,-10 10-5-15,-7 12 6 0,-2 7 4 16,1 2-4-16,0-2 1 16,3 0-1-16,5-7 2 15,-1-3 2-15,5-8 3 16,6-3-3-16,0-2-2 15,0-4-1-15,0 1 2 16,0 0-3-16,0-1 0 16,0-1-9-16,0 2-52 15,6-3-69-15,-1 0-174 16,-2-6-290-16</inkml:trace>
  <inkml:trace contextRef="#ctx0" brushRef="#br0" timeOffset="58525.5946">8105 5636 449 0,'0'0'79'0,"0"0"129"16,0 0-63-16,0 0-42 15,0 0-35-15,0 0-39 0,0-7-25 16,0 29 4-16,0 14 18 16,0 3 10-16,0 6 12 15,-3 2-22-15,0-1-10 16,3-2-5-16,-3-5-2 15,0-8-5-15,3-12-2 16,-4-9 2-16,4-5 0 16,0-3-1-16,0-2 2 15,0 0 7-15,0 0 5 16,0-5 19-16,-3-17-22 16,0-6-13-16,3-11-1 15,-3-6 1-15,3-5-1 16,0-1 1-16,0 1 0 0,0 5-1 15,13 6-2-15,2 8 0 16,3 3 1-16,3 8 0 16,3 1 1-16,1 5-1 15,-1 3-2-15,1 5 3 16,-5 6 0-16,-1 0-3 16,-4 0 0-16,3 7-2 15,-6 3 2-15,-2-1-5 16,-7 1 4-16,-3 2-3 15,0 3 1-15,-3 6 6 16,-16 1 0-16,-5 1-1 16,-4-2-6-16,-2-5-7 0,4-1-12 15,4-7 12-15,3-1 7 16,8-4-1-16,5-3 2 16,6 0 3-16,0 2-5 15,0 1-9-15,0 6-7 16,3 5 22-16,14 6 1 15,5 4 2-15,5-1 0 16,1 2 0-16,2 1-1 16,3-1 0-16,-5-1-1 15,2-4-6-15,0-9-143 16,-2-10-151-16,-1-1-294 16</inkml:trace>
  <inkml:trace contextRef="#ctx0" brushRef="#br0" timeOffset="60102.5733">6591 5782 109 0,'0'0'123'16,"0"0"13"-16,0 0-44 15,0 0-26-15,0 0-15 0,0 0 7 16,0 0 14-16,0 0 2 16,0 0 8-16,0 0-19 15,0 0-2-15,0 0 4 16,0 0-16-16,-3 0-20 16,3 0-12-16,0 0-16 15,0 4-1-15,-3 18 0 16,3 11 1-16,0 4 7 15,0 5-2-15,0-1 2 16,0-2-4-16,0-5-2 16,0-1 1-16,0-5-3 15,0-3 2-15,0-3-2 0,0-7 0 16,-3-1 0 0,3-7 1-16,-3-3-1 0,3 0 1 15,0-2-1-15,0 1 0 16,0-3-1-16,0 0 0 15,0 0 1-15,0 0 0 16,0 0 0-16,0 0 0 16,0 0-2-16,0 0-9 15,0 0 5-15,6 0 6 16,12 0 0-16,3 0 1 16,9-3 1-16,1-3-1 15,2 5-1-15,7-2 1 16,-4-1-2-16,-2 1 2 15,-4 3-1-15,0 0 0 16,-8 0 0-16,1 0-3 0,2 0 2 16,-4 0 0-16,1 0 1 15,-2 0 0-15,-1 0 0 16,-4 0 0-16,-3 0 0 16,0 0-5-16,-6 0-2 15,1 0-2-15,2 0-4 16,-3 0 1-16,-1 0 6 15,2 0-3-15,-1 0 5 16,-3 0 2-16,0 0 4 16,-3 0-4-16,0 0 4 15,0 0-2-15,0 0 0 16,0 0-2-16,0 0 0 0,0 0 2 16,0 0 2-16,0 0-1 15,0 0-1-15,0 0 0 16,0 0 3-16,0 0-3 15,0 0-1-15,0 0-5 16,0 0-1-16,0 0 7 16,0 0 2-16,0 0-1 15,0 0 3-15,0 0-3 16,0 0-1-16,0 0 1 16,0 0 0-16,0 0-1 15,0 0 0-15,0 0 0 16,0 0 0-16,0 0 0 15,0 0-3-15,0 0-1 0,0 0-92 16,0 0-239-16</inkml:trace>
  <inkml:trace contextRef="#ctx0" brushRef="#br0" timeOffset="61368.2566">8582 5828 270 0,'0'0'107'0,"0"0"28"16,0 0 6-16,0 0-23 16,0 0-33-16,0 0-32 15,0 0-10-15,0-6-11 16,0 6-2-16,0 0 4 16,0 0 13-16,0 0-2 15,0 0-8-15,0 0-11 16,0 3-16-16,0 14-3 15,0 12 52-15,0 5-36 16,0 7-5-16,0 3-2 0,0 2 1 16,0-5-12-1,0-2-2-15,0-6 0 0,0-4 1 16,0-8-1-16,0-4 1 16,0-6 2-16,0-4-3 15,0-1-1-15,3-2 5 16,-3 1-5-16,0-3 2 15,2 1 0-15,-2-2-4 16,6-1 0-16,3 0 0 16,4 0 3-16,7 0-2 15,5-1 0-15,8-4-1 16,0 0 1-16,5-1-1 16,-5 3 0-16,-3 0 0 15,-5 3-2-15,-11 0 1 16,-8 0-7-16,-6 0-5 15,0 0-28-15,0 0-47 0,0 0-79 16,-14 0-133-16</inkml:trace>
  <inkml:trace contextRef="#ctx0" brushRef="#br0" timeOffset="68794.7311">9489 5359 317 0,'0'0'181'16,"0"0"-127"-16,0 0 49 15,0 0-3-15,0 0-25 16,0 0-16-16,0 0-2 16,0 0-13-16,-49-37 5 15,43 35-3-15,0 0 1 16,-1 1-21-16,-1-2-11 16,-1 2 15-16,-1 1-13 15,1 0-4-15,-8 0-4 0,-2 16-8 16,-7 14-1-16,3 11 3 15,2 9 2-15,6 0-1 16,9 1 2-16,6-2-3 16,0-5 3-16,21-3-6 15,10-7-1-15,8-3 1 16,3-4 0-16,1-5-15 16,-4-8-90-16,0-8-93 15,-8-6-131-15</inkml:trace>
  <inkml:trace contextRef="#ctx0" brushRef="#br0" timeOffset="69216.5254">9917 5327 538 0,'0'0'79'16,"0"0"108"-16,0 0-53 0,0 0-13 15,0 0-42 1,0-77 10-16,0 74-13 0,0 2-10 15,0 1-26-15,0 0-20 16,0 0-17-16,0 11-3 16,0 15-8-16,0 11 8 15,0 6 9-15,0 0-3 16,0 1-3-16,3-3-1 16,-3-4-1-16,0-4-1 15,0-3-1-15,0-4-1 16,0-4 1-16,0-4-15 15,-3-2-48-15,3-4-113 16,0-7-108-16,0-5-193 16</inkml:trace>
  <inkml:trace contextRef="#ctx0" brushRef="#br0" timeOffset="70685.4859">10298 5459 684 0,'0'0'15'15,"0"0"114"-15,0 0-32 0,0 0 0 16,0 0-20-16,0 0-40 15,-45-31-18-15,24 34-4 16,-1 14-4-16,-1 2-2 16,4 5-2-16,10-2-4 15,1 0 0-15,8 0 3 16,0-5-5-16,0 0 0 16,14-8 2-16,1-5-3 15,4-2 2-15,5-2 4 16,-3 0-4-16,3-13-2 15,-5-6-26-15,-5-1 4 16,-4 0 10-16,-4-3 4 0,-6 3 5 16,0 1 0-16,0 0 3 15,-9 5 3-15,2 3 0 16,1 3-2-16,1 4 0 16,2 4 3-16,3-2-4 15,0 2-1-15,0 0-8 16,0 0-7-16,0 0-11 15,0 2 16-15,3 5 0 16,11-2 7-16,8 0-3 16,2-2 4-16,4-3-4 15,2 0-11-15,0 0-8 16,1 0 0-16,5 0 4 16,-3 0-3-16,-4-2 22 0,0-3 3 15,-13 1 5-15,-2 2-2 16,-11-1 18-16,0 2 17 15,-3 1 11-15,0-3-9 16,0 3-26-16,0 0-4 16,-6 0-10-16,-12 0 11 15,-6 5-9-15,-3 7 2 16,2 0 1-16,4 5 3 16,6 0 1-16,2-1-2 15,5 0-4-15,5-4-2 16,3-1-1-16,0-3 0 15,1 0 1-15,12-4-1 0,3-1 7 16,-1-1-7 0,3-2-3-16,-2 0-18 0,-1-2-1 15,3-10-3-15,-6-2 3 16,-3 0 10-16,-2-2 4 16,-4-1 8-16,-3-2 0 15,1-1 1-15,-1 8 1 16,0 3 9-16,0 4 11 15,0 5 7-15,4 0-17 16,-1 0-12-16,3 4-14 16,7 11 14-16,2 5 12 15,3 0-6-15,0 0-3 16,3-2 0-16,1-4 2 16,1-4-3-16,-1-3-2 15,2-4 0-15,1-3 0 0,-1 0-40 16,0 0-45-16,3-5-17 15,-2-6-40-15,-1-6 68 16,1-1 14-16,-5-5 33 16,-7 0 27-16,-4 3 6 15,-9-1 48-15,0 4 14 16,0 5 23-16,-12 1-23 16,-4 5-10-16,-8 6-24 15,0 0-6-15,0 0-5 16,-1 14-12-16,1 6 4 15,6 3-6-15,3-1-8 16,6 5 4-16,6-3-2 0,3-4 0 16,0-5-2-16,3-4 2 15,10-2-2-15,7-9 9 16,2 0-8-16,4 0-2 16,-1-9-16-16,5-8-21 15,0-7-8-15,-5-1-4 16,-1-3 9-16,-9-1 15 15,-5-4 20-15,-7-4 5 16,-3-4 0-16,0-3 6 16,0 1 13-16,-3 1 27 15,-4 6 12-15,1 7 26 16,6 10-25-16,0 8 5 16,0 5-11-16,0 6-8 0,0 0-39 15,0 0-6-15,0 7-18 16,0 19 14-16,0 8 4 15,3 9 4-15,0 6-4 16,4 2 10-16,-4-3-7 16,5-1 1-16,-5-5-4 15,3-2-2-15,1-7 1 16,-4-6 0-16,-3-2-10 16,0-7-55-16,0-5-79 15,0-3-73-15,-3-6-207 16</inkml:trace>
  <inkml:trace contextRef="#ctx0" brushRef="#br0" timeOffset="71247.9211">11239 4858 104 0,'0'0'297'0,"0"0"-196"15,0 0-20-15,0 0-7 16,0 0-38-16,0 0-19 16,0 0 58-16,36 96 0 15,-5-40-10-15,9 9-27 16,-1 10-7-16,3 4 3 15,-5 2-5-15,-12 1-2 16,-8-4-20-16,-17-6 3 0,0-1 6 16,-21-4-12-16,-13-4-2 15,-8-5 0-15,-7-10-1 16,4-11 8-16,-4-6 18 16,7-9 14-16,6-5 11 15,2-6-14-15,10 2-18 16,3-6-14-16,9 1-2 15,5-6-1-15,7 1-3 16,0-3-4-16,0 0-14 16,0 0-32-16,10-13-79 15,8-4-91-15,-3-4-239 16</inkml:trace>
  <inkml:trace contextRef="#ctx0" brushRef="#br0" timeOffset="78163.5998">4409 5029 126 0,'0'0'10'16,"0"0"-1"-16,0 0-9 16,0 0-11-16,0 0-3 15,0 0 4-15,0 0 3 16,0 20 7-16,0-19 4 15,0-1 12-15,0 0 15 16,0 0 37-16,0 0 15 16,0 0-9-16,0 0-29 15,0 0-23-15,0 0-2 0,0 0 23 16,0 0 16 0,0 0 11-16,0 0-20 0,0 0-9 15,0 0-7-15,0 0 8 16,0 0-17-16,0 0-13 15,0 0-8-15,0 0-2 16,0 0-2-16,0 0 4 16,0 0 7-16,0 0 1 15,0-1 18-15,0 0 1 16,0-4 0-16,0-1-21 16,0 3-9-16,0-2 1 15,0 1 0-15,0 1-2 16,0 1 3-16,0-1-3 0,0-2 0 15,0-1 0 1,0-2-3-16,3-4 0 0,4 1 2 16,2-2 2-16,-4 1 6 15,-1 2-7-15,-2 0 0 16,-1 3 1-16,-1 1 1 16,0 5-1-16,0-1 0 15,0 2-1-15,0 0-4 16,0 0 4-16,0 0-5 15,0 0-3-15,0 0 2 16,2 0-13-16,-2 0 8 16,3 3 6-16,4 3 3 15,2 1-3-15,6-1 0 16,3 0-1-16,4 2 6 0,5-1 0 16,7 0 0-16,2-1 0 15,-3 2-7-15,0-2 9 16,-2-1-4-16,-4 1 1 15,-3-1 1-15,-6 1 2 16,6 1-2-16,-5 2-1 16,8 1 1-16,1 0 1 15,5-1-1-15,9 0 1 16,1-3-1-16,0-2 0 16,-1 1-10-16,-2-2 8 15,-4 1 2-15,-3 2 2 16,-2 1-2-16,-4 0 0 15,-3 0-1-15,-3-1-2 0,0 0-3 16,-5-2-2-16,2 3 0 16,-2-4 2-16,-2 0 1 15,5 0 3-15,1-3 1 16,2 0 2-16,8 0 0 16,0 0-1-16,1 0-16 15,2 2-3-15,-2-2 4 16,-1 0-4-16,0 0 18 15,-2 0 1-15,-7 0 5 16,-6 0-5-16,-2 0 3 16,-2 0-3-16,-2 2 0 15,4-2 0-15,1 0 1 0,-1 3-1 16,-1-3 0-16,1 0 1 16,1 0-1-16,2 0 0 15,4 0 0-15,-1 0 0 16,-1 0 1-16,3 0-1 15,-5 0 0-15,-1-3 2 16,-7 3-4-16,-4-2 4 16,-1 2-2-16,-3 0 3 15,0 0 0-15,0 0-1 16,0 0 1-16,0 0-2 16,0 0-2-16,0 0-1 15,0 0 2-15,0 0-6 16,0 0 6-16,0 0 14 0,0 6 0 15,0 2-2 1,0 2-3-16,0 2-2 0,0 5 2 16,0 3 7-16,-3 1-7 15,3 1 1-15,0 2 2 16,0 0-3-16,0 0-3 16,0 0 0-16,0-1-5 15,0-1 5-15,0 2-2 16,0 0 3-16,0 0 2 15,3 2 2-15,0 1-3 16,0-1-2-16,0 1 3 16,0-2-3-16,0 1-2 15,-3-4 2-15,0 2 1 16,0 0-2-16,3-2 4 0,-3 2 9 16,0-2-7-16,0 0-5 15,0 5-5-15,0-4 2 16,0 2 2-16,3-1-4 15,-3-2 1-15,0 0-2 16,0-1 3-16,0-1 1 16,0-1-3-16,0-2-1 15,0-1 0-15,0-2 2 16,0-3-2-16,0 2 1 16,0 1-1-16,0-1 3 15,0 3 0-15,0-1-2 16,0 2 0-16,-3 2 0 15,0-2 2-15,0 0-3 0,3 0 0 16,-3-5 0-16,3-3 0 16,0 0 0-16,0-1 2 15,0-3-1-15,0 2-1 16,-3-4 0-16,3 4 0 16,-3-1-1-16,-3 0 1 15,-1 1 0-15,-4-2-2 16,2 0 2-16,-1 0-4 15,-2-3 3-15,1 1-1 16,-5 0 2-16,-3 0-1 16,-4 0 1-16,-1-2-4 15,-1 3 1-15,-3-1 3 0,-2-1-4 16,3-2 1-16,-1 0 1 16,-2 0-3-16,3 0 5 15,3 0-4-15,0 0 1 16,-1 0 2-16,1 0 0 15,-1 0-3-15,2 0 4 16,-2 0 2-16,1 0-1 16,2 0-1-16,2-2 0 15,-2 2 0-15,1-3-1 16,3 3 0-16,-4 0 1 16,1-4 0-16,3 4 3 15,-3-1-2-15,2-2 0 16,-1 0 0-16,1 0 1 0,0 3 0 15,2 0 1 1,-2 0-1-16,2 0 6 0,-5 0-1 16,1 0-6-16,-4 0 0 15,2 0 2-15,-5 0-3 16,4 0 2-16,-4 0-1 16,4 0 2-16,0 0-3 15,3 0 2-15,-1 0 2 16,4 0-3-16,3 0-1 15,-1 0 1-15,2 0 0 16,2 4-1-16,-1-1 0 16,2-1 0-16,-2-1 0 0,-2 6 0 15,0-4 0 1,-3 3 1-16,-4-3-1 0,1 7 0 16,3-3 0-16,0-3-1 15,3 3 1-15,2-4 0 16,4 0 0-16,6-3 2 15,0 0-2-15,1 2 1 16,2-2-1-16,-1 0 0 16,-5 2 0-16,6-2 0 15,-3 1 0-15,0-1-1 16,3 0 2-16,-3 0 0 16,3 0 5-16,0 0 1 15,0 0 2-15,0 0 4 16,0 0 2-16,0 0-2 15,0 0-4-15,0 0-1 0,0 0 1 16,0 0 0-16,0 0-2 16,0 0 5-16,0 0 0 15,0 0 7-15,0-1-5 16,0-9-14-16,0-4 2 16,0 0-1-16,0-1 5 15,0-4-6-15,0-3 0 16,0 0 0-16,0-1 0 15,0 0 2-15,0-1-2 16,0 1 1-16,0 0 0 16,0 2-1-16,0 3 0 15,0-1-7-15,0 2 7 0,0 0 3 16,0 0-3-16,0 1 0 16,3 0 0-16,3-1-2 15,-2 0 2-15,1 3 1 16,-2-2 1-16,-3 4 0 15,0 1-2-15,0 2 2 16,0 4-2-16,0 0 0 16,0 1-1-16,0 4 0 15,0 0-5-15,0 0 3 16,0 0-2-16,-3 0 0 16,-9 0-4-16,0 0 5 15,-4 9 3-15,-4 8-1 0,4 0 1 0,-2 5-1 16,0 0 2-16,3 3 0 15,-1-3-3-15,5-1 3 16,1-4-1-16,4-4 0 16,3-3-2-16,0-6 3 15,3-2-2-15,0-1-2 16,0-1 4-16,0 0 1 16,0 0 0-16,0 0 3 15,0 0-4-15,0 0 6 16,0 0-1-16,0 0-3 15,0-6-1-15,0-4-1 0,3-2 0 16,3-3 2 0,0 1-2-16,4-1-1 0,4-2-5 15,-1 0 3-15,2 0 1 16,3 0 1-16,-3 3 2 16,1 2 2-16,-2 2-3 15,-4 3 0-15,-4 2 0 16,3 0 7-16,-6 5-6 15,6 0-1-15,4 8-9 16,-2 6 7-16,2 0 1 16,4 3 1-16,-1 0 0 15,5 0 0-15,6-1-17 16,3-2-117-16,-2-5-128 16,-4-9-241-16</inkml:trace>
  <inkml:trace contextRef="#ctx0" brushRef="#br0" timeOffset="79382.4166">6270 6316 522 0,'0'0'18'0,"0"0"81"16,0 0 6-1,0 0-10-15,0 0-34 0,0 0-37 16,0 0 6-16,-10-41 8 16,10 40 15-16,-3-5 11 15,0 4 0-15,0-6-32 16,-3 4-2-16,3-1-1 15,0 0-12-15,3 1-6 16,-3 2-1-16,2 1-2 16,1-1 3-16,0 2 3 15,0 0-6-15,0 0-8 16,0 0-8-16,0 11-10 0,0 9 16 16,0 2 2-1,0 1 1-15,0 2-1 0,0 0 0 16,0-2 0-16,0-4 0 15,0 1-1-15,0-3-24 16,0 0-40-16,0-3-44 16,0-2-28-16,-2-4-100 15,-4-8-120-15</inkml:trace>
  <inkml:trace contextRef="#ctx0" brushRef="#br0" timeOffset="79843.8119">6148 6287 336 0,'0'0'67'0,"0"0"43"15,0 0-5-15,0 0-44 16,0 0-25-16,0 0 6 15,-7-7 21-15,7 7-8 16,0 0-6-16,0 0-7 16,0 0-7-16,0 0-12 15,0 0-8-15,0 0 0 16,0-2-7-16,4-1-8 16,17-1 12-16,6-4-10 15,4 3-2-15,8-1-2 16,-2 3-28-1,-1-2-97-15,0 1-102 16,-14-1-104-16</inkml:trace>
  <inkml:trace contextRef="#ctx0" brushRef="#br0" timeOffset="80281.3508">6099 6512 197 0,'0'0'79'15,"0"0"51"-15,0 0-38 16,0 0-27-16,0 0 10 16,0 0 4-16,-3 0 17 15,3 0-17-15,0 0-24 16,0 0-4-16,0-3-5 15,3 2-10-15,9 1-13 0,7 0-3 16,5 0 3 0,4 0-2-16,5 0-6 0,3 0-6 15,6 0-7-15,1 0-2 16,2-5-60-16,-2-10-209 16</inkml:trace>
  <inkml:trace contextRef="#ctx0" brushRef="#br0" timeOffset="84073.558">13828 3305 151 0,'0'0'69'15,"0"0"-37"-15,0 0-32 16,0 0-10-16,0 0-54 16,0 0-4-16,0 0 43 0,0 0 25 15,0-4 32 1,0 2 69-16,0-1-19 0,0 1-5 15,0-1-4-15,0 0-29 16,0 0 8-16,0 0 8 16,0 1 3-16,0-3-15 15,0 4 13-15,0-2 8 16,0-2-19-16,0-1 9 16,0 1-6-16,0 2 8 15,0 0-16-15,0 3-8 16,0 0-3-16,0 0-15 15,0 0-19-15,0 6-5 16,0 19-11-16,0 12 16 16,0 4 10-16,0 2 20 15,0-2-9-15,6-2-9 0,0 0-3 16,-2-6-9-16,-1 1 0 16,1-5 1-16,-4-3-1 15,0-6-5-15,0-5-64 16,0-7-57-16,0-6-55 15,0-2-216-15</inkml:trace>
  <inkml:trace contextRef="#ctx0" brushRef="#br0" timeOffset="84667.3127">13558 3266 84 0,'0'0'149'15,"0"0"-4"-15,0 0-53 16,0 0-7-16,0 0-2 16,0 0-7-16,-3-3-18 0,3 3-8 15,3-3-32 1,17 1 2-16,12-2 22 0,19-4 22 15,9 0-27-15,7 0-8 16,3-1-7-16,-3 2-9 16,-4 3-9-16,-8 1-3 15,-16 3-1-15,-11 0-4 16,-16 0-26-16,-11 2-61 16,-1 8-50-16,-7 6-28 15,-15-2-72-15</inkml:trace>
  <inkml:trace contextRef="#ctx0" brushRef="#br0" timeOffset="85260.9904">13642 3718 312 0,'0'0'57'15,"0"0"41"-15,0 0-43 16,0 0 2-16,0 0-1 16,0 0-6-16,-45-11-5 15,39 11 10-15,-7 0-21 16,-1 0-11-16,-2 0-6 16,1 0 7-16,-5 1-1 15,4 4-4-15,0-1 1 16,6 0-8-16,4-3 1 15,5 2 1-15,1-1-14 16,0 3 0-16,6 0 0 0,18-1 23 16,9 0 13-16,8-4-4 15,15 0-11 1,5 0-11-16,7-6 1 0,10-6-3 16,0 1-6-16,-6-3 1 15,-7 3 0-15,-14 1 2 16,-11 3 5-16,-19 1 2 15,-11 5-1-15,-5 1-1 16,-5 0-9-16,0 0-1 16,0 0-10-16,0 0-49 15,0 5-76-15,0 4-24 16,0-8-205-16</inkml:trace>
  <inkml:trace contextRef="#ctx0" brushRef="#br0" timeOffset="85807.91">14792 3473 166 0,'0'0'230'0,"0"0"-124"15,0 0-4-15,0 0 19 16,0 0-35-16,0 0-34 16,-12-5-15-16,12 4-2 15,0 1 7-15,6-1-9 0,13-2 12 16,11-1 0-16,6 1-20 15,6 0-11-15,4-1-1 16,-5 0-7-16,-2 1 0 16,-3 0-4-16,-10 1-2 15,-7 2 0-15,-10 0 0 16,-5 0-20-16,-4 0-72 16,0 0-38-16,0 2-58 15,-10 6 4-15,-5-1-236 16</inkml:trace>
  <inkml:trace contextRef="#ctx0" brushRef="#br0" timeOffset="86089.1844">14800 3615 468 0,'0'0'72'0,"0"0"19"16,0 0-30-16,0 0 20 15,0 0-29-15,0 0-8 16,5 17-12-16,12-14 35 16,9-3 6-16,12 0-10 15,11 0-14-15,1-6-22 16,4-2-4-16,2-1-2 16,-7 3-8-16,-9 4-8 0,-13 2-5 15,-13 0-1 1,-8 0-3-16,-6 0-16 0,0 5-69 15,-17 10-42-15,-8-4-103 16</inkml:trace>
  <inkml:trace contextRef="#ctx0" brushRef="#br0" timeOffset="91104.8225">15868 2929 648 0,'0'0'24'0,"0"0"138"16,0 0-53-16,0 0-31 16,0 0-21-16,0 0-17 15,0 0-8-15,0 0-11 16,-17-41-5-16,17 41-4 15,3 0 4-15,8 1-5 16,8 17-11-16,6 9 9 16,5 9 3-16,-1 7 3 15,4 1-3-15,-1 0-4 16,-6-6-5-16,0-4-2 16,-8-5-1-16,0-9-2 15,-9-4 1-15,-1-8 1 0,-3-3 0 16,-2-5 3-16,-2 0-1 15,-1 0 5-15,2 0 1 16,1-10 6-16,2-9 0 16,5-11-13-16,-1-8 1 15,1-6-1-15,3-6-1 16,3-4 3-16,-2 1-1 16,1 0-2-16,5 2 0 15,-4 7-1-15,1 8-1 16,-2 9-2-16,-2 9 1 15,-4 8-23-15,-1 10-61 16,-1 0-109-16,-7 10-113 16,0 9-102-16</inkml:trace>
  <inkml:trace contextRef="#ctx0" brushRef="#br0" timeOffset="91620.5134">16497 3165 682 0,'0'0'96'0,"0"0"53"15,0 0-66-15,0 0-28 16,0 0-45-16,0 0-10 16,-9 0-14-16,22 0 14 15,6 0 17-15,14 0 24 0,9-3 0 16,0-3-24-16,0 1-6 16,4-1-5-16,-4 0-3 15,1 2 0-15,-11 1-3 16,-3 1-1-16,-16 2 1 15,-8 0-9-15,-5 0-65 16,0 0-72-16,-18 14-20 16,-8-2-84-16,0 1-87 15</inkml:trace>
  <inkml:trace contextRef="#ctx0" brushRef="#br0" timeOffset="91839.2652">16637 3199 489 0,'0'0'104'0,"0"0"72"16,0 0-35-16,0 0-31 16,0 0-24-16,0 0-19 15,-9-47 0-15,9 47-26 16,0 0-31-16,0 19-7 16,6 10 7-16,1 8 17 15,1 6-12-15,-1 1-10 16,-3-1-5-16,-1-1-4 15,-3-4-76-15,0-12-114 16,0-8-247-16</inkml:trace>
  <inkml:trace contextRef="#ctx0" brushRef="#br0" timeOffset="92839.192">15742 2789 110 0,'0'0'26'16,"0"0"17"-16,0 0 23 15,0 0 26-15,0 0-10 16,0 0-8-16,-18 0-14 15,18-1 7-15,0-2 6 16,0 0-6-16,0 2 4 16,0 0-13-16,0 0-9 0,0 1-6 15,0-2-5-15,0 2-7 16,0 0 0-16,0-1 0 16,0 1-6-16,0-2 0 15,1 0 2-15,-1 2-3 16,2 0-1-16,-2-1 2 15,0 1-7-15,0 0-1 16,0 0-1-16,0-2-5 16,0 2 0-16,0 0-4 15,0 0-2-15,0 0-4 16,6 0-1-16,9 2-13 16,4 11 13-16,13 8 0 15,5 4 0-15,4 8 0 16,3 4-6-16,-3 8-56 0,-9-1-147 15,-14-2-134-15</inkml:trace>
  <inkml:trace contextRef="#ctx0" brushRef="#br0" timeOffset="93710.6212">17066 3188 675 0,'0'0'63'16,"0"0"114"-16,0 0-61 15,0 0-1-15,0 0-31 16,0 0-16-16,0-65-16 15,0 65-9-15,0 0-31 16,0 1-12-16,0 20-11 16,0 9 11-16,0 7 20 15,0 0-10-15,0 0 0 0,0-2-8 16,0-4-1-16,0-2 1 16,3-7-2-16,-1-5 0 15,-2-4-1-15,0-4-11 16,0-1-76-16,0-4-94 15,0-2-69-15,0-2-174 16</inkml:trace>
  <inkml:trace contextRef="#ctx0" brushRef="#br0" timeOffset="94069.9959">17079 3348 435 0,'0'0'222'0,"0"0"-92"0,0 0-1 16,0 0-71-1,0 0-41-15,0 0 9 0,71-31-11 16,-35 21 4-16,3-1-5 16,1 0-6-16,-8 0 1 15,-3-3-8-15,-14 2 2 16,-4-2-3-16,-4-1-3 16,-4-5-22-16,-3-1 0 15,0-5 23-15,-8 1 2 16,-5 2 7-16,4 6 19 15,0 6 31-15,2 5 16 16,4 5-24-16,3 1-13 0,0 11-36 16,-5 19 0-1,5 14 0-15,0 7 27 16,0 3-4-16,0 1-5 0,0-2-15 16,5-4-3-16,-5-1-2 15,0-9-130-15,-13-13-201 16</inkml:trace>
  <inkml:trace contextRef="#ctx0" brushRef="#br0" timeOffset="95226.3417">15540 3725 242 0,'0'0'71'0,"0"0"57"15,0 0-28-15,0 0-38 16,0 0-14-16,0 0 4 16,0 0 5-16,2 0 0 15,2 0-23-15,1 0-14 16,4 0 3-16,0 0 0 15,3 0-9-15,4 0 1 16,8 0-3-16,0 0 1 16,11 0-6-16,3 0 0 15,7 2 2-15,1-2 3 0,2 0-4 16,5 0 8-16,5 0-3 16,4 0-4-16,-1 0 0 15,0 0 1-15,-4-3 0 16,-2-1-1-16,-4 0-2 15,-1-2 1-15,4 3 2 16,-1 0 0-16,2 1-7 16,3 0 0-16,0 2-2 15,1 0 3-15,3-1-4 16,-4-2 2-16,1 3-2 16,3 0 6-16,-7-4 3 15,0 3 3-15,0-2 3 16,-4 0-7-16,4 2-3 0,2-1-3 15,-2 1-2-15,3 0 1 16,-2 1 1-16,-2-3 3 16,2 2 1-16,-4-3 9 15,-4 0-1-15,1 3 4 16,-3-3-3-16,-1 3 1 16,4-1-7-16,-4 2-3 15,1 0 1-15,-4 0-7 16,4 0 1-16,-4 0-1 15,-3 0 0-15,2 3 0 16,-4-2 2-16,-1 1-2 16,-1-2 2-16,-9 0-2 0,-6 0 1 15,-7 0 1-15,-4 0 7 16,-3 0 8-16,-1 0 7 16,-5 0 0-16,0 0-7 15,0 0-10-15,0 0-7 16,0 0-5-16,0 0-62 15,0 0-101-15,-15 0-70 16,-10-9-289-16</inkml:trace>
  <inkml:trace contextRef="#ctx0" brushRef="#br0" timeOffset="97757.5337">15815 4360 649 0,'0'0'230'16,"0"0"-168"-16,0 0 59 15,0 0-51-15,0 0-22 16,0 0-19-16,0 0-24 15,0 0-2-15,-12-44 4 0,12 44-7 16,0 7 3-16,0 12 5 16,0 12 9-16,0 5-3 15,0 8 2-15,3 1-3 16,0-2-5-16,1-5-4 16,-2-6 3-16,1-6-6 15,-2-6 0-15,-1-9-1 16,0-1 0-16,0-6 1 15,0-3 2-15,0-1 4 16,0 0 4-16,0 0 6 16,0-15 3-16,0-5-10 15,0-11-9-15,0-9-1 0,-1-4 3 16,1-3-3 0,0-2-2-16,1 6 2 0,10 4-2 15,7 3 3-15,-2 5-2 16,4 1 2-16,2 1 4 15,5 2-5-15,-1 3 0 16,3 6-2-16,-5 4 0 16,0 5-1-16,-8 2-1 15,1 7 0-15,-4 0-1 16,-3 4 0-16,-1 12 2 16,-5 4-2-16,-4 1 1 15,0 3 2-15,-10-1-2 16,-9 3-2-16,-10-2-9 15,-1-4-8-15,4-5 5 16,2-3 2-16,8-6 16 0,7-5 0 16,6-1 9-16,-3 0-7 15,6 3-2-15,0-3-6 16,0 1-8-16,0 3-8 16,0 2 2-16,3 4 15 15,9 3 4-15,5 6 1 16,6 3 0-16,-1-1-2 15,10 1 2-15,-2-1 0 16,-1-2 0-16,3-4-20 16,-5-4-101-16,-4-5-61 15,-4-6-168-15</inkml:trace>
  <inkml:trace contextRef="#ctx0" brushRef="#br0" timeOffset="98210.663">16312 4445 771 0,'0'0'99'0,"0"0"68"15,0 0-57-15,0 0-36 0,0 0-47 16,0 0-27-16,3-8-6 16,1 24 6-16,-3 9 20 15,1 1 11-15,-1 3-8 16,-1-2-7-16,0-1-9 16,0-3-3-16,0-5-1 15,3-3-1-15,-1-8-1 16,1-1 0-16,0-2-1 15,0-4-1-15,2 0 1 16,5 0 2-16,2 0 3 16,4 0 4-16,1 0-8 15,0 0 1-15,0 0-1 16,1-5-1-16,-2 2 1 16,4 0-1-16,-4 1-1 0,2-1 1 15,0 3-1-15,-5 0-13 16,-3 0-27-16,-2 0-47 15,-3 0-145-15,-5-1-212 16</inkml:trace>
  <inkml:trace contextRef="#ctx0" brushRef="#br0" timeOffset="98820.0754">16787 4431 649 0,'0'0'66'0,"0"0"103"16,0 0-80-16,0 0-10 15,0 0-42-15,0 0-37 16,-3-6 0-16,5 6 0 15,16 0 16-15,4 0 14 0,10 0-3 16,-1 0 0-16,6 0-7 16,2 0-9-16,-6 0-7 15,-5-4-2-15,-1 0-1 16,-15 1-1-16,-3 3-8 16,-4 0-35-16,-1 0-14 15,-4-2-50-15,0-3-54 16,0-4-156-16</inkml:trace>
  <inkml:trace contextRef="#ctx0" brushRef="#br0" timeOffset="99070.0487">16901 4330 97 0,'0'0'734'16,"0"0"-660"-16,0 0 81 15,0 0-34-15,0 0-35 16,0 0-50-16,-12-19-28 16,12 26-6-16,0 13 3 15,0 8 30-15,0 4-11 16,0 4-15-16,0-2-9 16,3 2 0-16,3-2 0 15,-3 0-71-15,-3-6-123 16,0-15-257-16</inkml:trace>
  <inkml:trace contextRef="#ctx0" brushRef="#br0" timeOffset="99976.3367">17341 4311 986 0,'0'0'24'0,"0"0"178"16,0 0-109-16,0 0-48 16,0 0-45-16,0 0 5 15,-6 48-4-15,6-2 24 16,0-1-5-16,0 2 0 16,0-2-6-16,0-7-8 15,0-5-5-15,0-9 2 16,0-10-2-16,-3-6 0 15,3-8-1-15,0 0 4 16,0 0 4-16,-3-4 2 16,3-18-2-16,-6-10-8 15,3-7-1-15,3-9 1 16,0-8-2-16,0-7 1 16,3-2-1-16,12 1-1 0,6 8-1 15,2 13 1-15,6 10-1 16,-7 8 3-16,4 8 0 15,-7 9 1-15,-4 5-3 16,0 3 0-16,-6 0 1 16,0 11-1-16,1 7-1 15,-2 2 3-15,-8 3-2 16,0-1-1-16,-11 2-4 16,-11-2-7-16,-5-5-11 15,2-2-11-15,2-5 4 16,7-5 24-16,3-1-3 15,3-2 5-15,4-1 2 16,2 4 0-16,-1 0-2 0,1 9-10 16,3 3 3-16,1 5 13 15,0 4-4-15,0 2 4 16,14 1 2-16,6-2-2 16,-1-5-4-16,7-5-1 15,-1-1 3-15,5-7 3 16,3 2-48-16,-4-6-63 15,0-5-117-15,-11 0-276 16</inkml:trace>
  <inkml:trace contextRef="#ctx0" brushRef="#br0" timeOffset="100314.1768">17745 4427 757 0,'0'0'88'16,"0"0"62"-16,0 0-34 16,0 0-50-16,0 0-34 15,0 0-27-15,0-13 14 16,15 10 13-16,12-3-5 15,6-1-5-15,1-2-14 0,3-1 3 16,3 2-7-16,-2-2-4 16,-6 2 2-16,1 0-2 15,-4 2-3-15,-7 0-12 16,-5 3-32-16,-10 3-45 16,-7 0-52-16,0 0-14 15,-13 0-104-15,-14 5 20 16</inkml:trace>
  <inkml:trace contextRef="#ctx0" brushRef="#br0" timeOffset="100564.1847">17940 4400 287 0,'0'0'159'15,"0"0"22"-15,0 0 21 16,0 0-57-16,0 0-47 16,0 0-28-16,-9 0-17 15,9 7-17-15,0 3-17 16,0 9 6-16,0 8 36 15,3 5-21-15,0 2-18 16,-3 4-4-16,0-1-7 16,0 1-3-16,0-4-6 15,0-5 0-15,0-5-2 16,0-10 2-16,0 0-2 16,0-8-10-16,0-1-53 0,0-4-61 15,0-1-51-15,0 0-65 16,2-20-176-16</inkml:trace>
  <inkml:trace contextRef="#ctx0" brushRef="#br0" timeOffset="100892.3177">18213 4359 875 0,'0'0'30'0,"0"0"153"16,0 0-63-1,0 0-37-15,0 0-52 0,0 0-31 16,5 4 0-16,1 21 14 16,-2 4 17-16,4 4-7 15,-2 1 4-15,-3-4-14 16,3-1-5-16,-3-2-5 15,0-8-2-15,1-4-2 16,-1-2 1-16,0-6-1 16,-2-3-14-16,1-1-51 15,-1-3-111-15,-1 0-109 16,0-13-187-16</inkml:trace>
  <inkml:trace contextRef="#ctx0" brushRef="#br0" timeOffset="101236.0954">18294 4511 397 0,'0'0'417'16,"0"0"-300"-16,0 0-6 15,0 0-39-15,0 0-42 16,0 0-14-16,88-15-11 16,-63 11-2-16,1 1 0 15,-3 0-3-15,0-3 0 16,-11-1-2-16,-2-5-16 15,1-1-12-15,-5-7-13 16,-3-3-1-16,-3-9 40 16,0 0-2-16,0-1 6 0,-9 5 0 15,-3 10 13-15,7 8 51 16,2 7-10-16,2 3-14 16,-1 3-26-16,-2 24-11 15,1 12 17-15,0 11 50 16,0 4-30-16,3-1-22 15,0 0-12-15,-3-2-6 16,-1-5-5-16,-7-6-108 16,-4-19-177-16</inkml:trace>
  <inkml:trace contextRef="#ctx0" brushRef="#br0" timeOffset="105150.0555">13208 6031 699 0,'0'0'1'0,"0"0"168"15,0 0-60-15,0 0 3 0,-10-73-35 16,10 68-13-1,0 5-16-15,0 0-15 0,0 0-8 16,0 0-1-16,-1 0-17 16,-1 18-7-16,1 17 4 15,-1 12 22-15,2 4 2 16,0 6-6-16,0-2-12 16,0-3-3-16,0 1 1 15,0-4-4-15,0-10-2 16,0-6-2-16,0-9 0 15,0-7 0-15,0-8 0 16,0-1-8-16,0-5-21 16,0-3-36-16,0 0-59 0,0-3-30 15,0-22-140 1,0-10-377-16</inkml:trace>
  <inkml:trace contextRef="#ctx0" brushRef="#br0" timeOffset="105556.311">13257 5945 582 0,'0'0'6'0,"0"0"70"15,0 0-10 1,0 0-23-16,61-74-14 0,-48 69-3 15,1-1 5-15,-2 5 4 16,0 1-1-16,1 0-11 16,8 18-14-16,-3 10 3 15,6 8 5-15,-4 1 3 16,-4-1-4-16,-7-5-10 16,-5-6-2-16,-4-3 1 15,-7-5-4-15,-16-3 5 16,-5-5-1-16,-2-1-1 15,-3-6 13-15,5 1-9 16,1-3-3-16,5 0 3 16,4 0-7-16,9 0-2 15,6 0 0-15,0 0-18 0,3 0-29 16,0 0-52-16,0 3-55 16,9 0-37-16,7-2-225 15</inkml:trace>
  <inkml:trace contextRef="#ctx0" brushRef="#br0" timeOffset="106040.6862">13818 6169 632 0,'0'0'38'0,"0"0"132"15,0 0-59-15,0 0-24 16,0 0-38-16,-81-23-22 15,62 42-8-15,-1 7 12 16,7 3 5-16,0 0 2 16,10-1-20-16,3-5 4 0,0-2-9 15,10-6-13 1,5-1 4-16,3-4 0 0,7-7 6 16,-2-3-5-16,-1 0-1 15,2-6 7-15,-6-10-11 16,-2-4-2-16,-5-5-5 15,-1-3 2-15,-10 1-5 16,0-2 4-16,0 8 3 16,0 6-5-16,0 7-25 15,-14 5-26-15,-2 3-33 16,-3 1-65-16,-5 14-117 16,6-5-100-16</inkml:trace>
  <inkml:trace contextRef="#ctx0" brushRef="#br0" timeOffset="106603.2748">14075 6205 888 0,'0'0'70'0,"0"0"20"15,0 0-44-15,0 0-42 16,0 0 19-16,0 0 13 16,2 102-8-16,-2-73-6 15,0-2 4-15,8-8-6 0,1-2-4 16,4-5-6-16,-3-1-3 16,7-5-4-16,-2-6 3 15,2 0-3-15,2 0-3 16,0-12-18-16,-2-8-23 15,-1-4-8-15,-4-4 5 16,-2-6 16-16,-2-2-1 16,-5-1 18-16,-3 7-11 15,0 11 22-15,0 10 9 16,0 9 13-16,0 0-22 16,0 12 2-16,0 19-2 15,0 5 26-15,3-1-8 0,7-4 5 16,2-5-10-16,0-6 7 15,6-8-7-15,-2-3-2 16,7-6 0-16,-1-3-1 16,5 0 0-16,-2-10-3 15,-2-7-1-15,-7-4-1 16,-7-4 1-16,-5-3-5 16,-4-4 2-16,0 0-2 15,0 3 3-15,-6 7-4 16,-1 5-2-16,-6 7-20 15,1 7-45-15,-8 3-68 16,4 0-120-16,3 0-133 16</inkml:trace>
  <inkml:trace contextRef="#ctx0" brushRef="#br0" timeOffset="107118.8502">14671 6261 666 0,'0'0'51'0,"0"0"53"15,0 0-34 1,0 0 0-16,0 0-36 0,0 0-4 15,63 11-2-15,-47-11-13 16,-4 0-2-16,0 0-9 16,-3-1 5-16,-3-4 1 15,0-3 4-15,-1 1-5 16,0-3 2-16,-2 1-7 16,-3-5-2-16,0 0 1 15,0 1 4-15,0-2 5 16,-2 1 8-16,-5 3 9 15,0 2 6-15,-2 5-5 16,0 4-16-16,-2 0-3 16,1 0-2-16,-2 14-5 15,-1 15 12-15,0 2 4 0,7 6 18 16,5-1-14-16,1-4-6 16,0 1-4-16,9-6-7 15,8-5-1-15,2-4-6 16,-2-5-3-16,2-6 3 15,-3-5-20-15,4-2-33 16,-1 0-52-16,-6-16-88 16,1-7-230-16</inkml:trace>
  <inkml:trace contextRef="#ctx0" brushRef="#br0" timeOffset="107525.1631">14923 6131 843 0,'0'0'107'15,"0"0"7"-15,0 0-28 16,0 0-24-16,87-10-20 16,-59 21-8-16,-1 11 4 15,-4 6-3-15,0 2-9 16,-8 4 6-16,-2-2-14 15,-5 0-8-15,-5-6-3 16,-3 1-5-16,0-11-2 16,0-4 0-16,-6-6 0 0,-4-1 0 15,-1-5 4-15,-1 0 5 16,2-6-1-16,0-15 0 16,4-8-5-16,6-10-3 15,0-2-6-15,10-3 2 16,9 8-11-16,0 7 11 15,4 7-2-15,-4 8-21 16,-2 6-5-16,-1 6-12 16,-6 2-35-16,-1 2-57 15,-8 14-82-15,-1 1-93 16,-4-1-269-16</inkml:trace>
  <inkml:trace contextRef="#ctx0" brushRef="#br0" timeOffset="109010.7144">16112 6277 461 0,'0'0'12'16,"0"0"104"-16,0 0-41 15,0 0 25-15,0 0-31 16,0 0-23-16,-96-59 1 16,74 59 8-16,-2 0-21 0,5 3-8 15,-2 14-5-15,4 3-5 16,7 2-9-16,4 2-7 15,6-4 0-15,0 0 2 16,0-3 0-16,12-3 2 16,6-4 5-16,3-3-4 15,-1-5 5-15,6-2-10 16,-6 0 0-16,5-8-21 16,-6-11-10-16,2-2-4 15,-6-9 9-15,-2-6 15 0,-5-4 8 16,-5-5-1-1,-3-4 4-15,0-2 7 0,-15-2 13 16,0 3 15 0,3 3 7-16,2 9 17 0,3 12 0 15,6 12-13 1,1 11-10-16,0 3-26 0,0 7-10 16,4 22-15-16,13 15 15 0,1 12 3 15,3 6 12 1,-4 1-6-16,0 0-2 0,-2-5-5 15,-3-2-1 1,-5-5-1-16,-4-5-9 0,-3-6-62 16,0-8-40-1,0-12-83-15,-7-15-155 0</inkml:trace>
  <inkml:trace contextRef="#ctx0" brushRef="#br0" timeOffset="109493.3195">16394 6333 608 0,'0'0'58'16,"0"0"113"-1,0 0-110-15,0 0-12 0,0 0-39 16,0 0-6 0,37-20 21-16,-28 7 9 0,-3 1-6 15,-3-5-1 1,-3-2-7-16,0-1-2 0,0 0-1 15,-9 4 13 1,-3 2-7-16,3 8-2 0,3 6 23 16,3 0-28-16,-7 12-16 0,1 15 0 15,1 9 9 1,5 4 7-16,3-4 2 0,0 1-3 16,17-6-11-1,0-6 5-15,5-3-7 0,3-5 2 16,2-6-2-1,-1-9-2-15,0-2-7 0,-3 0-50 16,-1-6-72-16,-5-15-92 16,-6-7-161-16</inkml:trace>
  <inkml:trace contextRef="#ctx0" brushRef="#br0" timeOffset="109753.4548">16613 5920 463 0,'0'0'376'16,"0"0"-233"-16,0 0 14 16,0 0-55-16,0 0-68 0,0 0-32 15,-11-6 0 1,20 31 21-16,5 6 4 0,-2 6 6 16,0 6-2-1,1 2-4-15,-2-2-12 0,2 0-6 16,-7-3-6-1,0-3-2-15,-3-7-1 0,-3-4-3 16,0-4-35 0,0-5-39-16,0-4-62 0,0-5-74 15,-2-7-135-15,-1-1-282 0</inkml:trace>
  <inkml:trace contextRef="#ctx0" brushRef="#br0" timeOffset="110008.1909">16813 6277 847 0,'0'0'36'15,"0"0"177"-15,0 0-105 16,0 0-53-16,0 0-50 16,0 0-4-16,22 44 32 15,-12-12 7-15,-3 4-12 16,-1-2-13-16,-3 0-10 15,-3-8-1-15,0-4-3 0,0-7-1 16,0-9-24 0,0-1-55-16,0-5-61 0,-3 0-73 15,-10-16-191-15</inkml:trace>
  <inkml:trace contextRef="#ctx0" brushRef="#br0" timeOffset="110222.0846">16865 5992 874 0,'0'0'15'16,"0"0"181"-1,0 0-113-15,0 0-48 0,0 0-35 16,0 0-15-16,13-26-94 31,-13 26-168-31,-4 0-340 16</inkml:trace>
  <inkml:trace contextRef="#ctx0" brushRef="#br0" timeOffset="110909.598">17095 6258 836 0,'0'0'15'0,"0"0"137"15,0 0-65-15,0 0-37 16,0 0-17-16,0 0-15 16,59-29 3-16,-50 49 2 0,5 9 9 15,-2 6-3-15,4 5-5 16,1 3 2-16,-1-3-5 15,-3-6-15-15,1-6-3 16,-2-9-1-16,-6-7 0 16,-3-7-2-16,-2-3 1 15,-1-2 1-15,3 0 5 16,0-4 5-16,0-13-9 16,1-9-3-16,-1-4-7 15,2-10 2-15,0-5 1 16,5-5-4-16,-4 1 3 15,3 6 1-15,0 9 3 0,-1 7 1 16,2 8-8-16,-1 4-5 16,-2 6-4-16,0 4-36 15,1 3-50-15,0 2-32 16,-1 0-98-16,-4 0-142 16</inkml:trace>
  <inkml:trace contextRef="#ctx0" brushRef="#br0" timeOffset="111393.976">17518 6357 694 0,'0'0'84'15,"0"0"18"-15,0 0-21 16,0 0-40-16,0 0-24 16,91-21-1-16,-83 19 20 15,0-5-3-15,-5 1 0 16,-1-8-1-16,-2 4-14 0,0-5 0 15,0-1-7 1,-9 1-1-16,0-1-6 0,-1 5 5 16,1 4 19-16,0 5-5 15,1 2 0-15,2 0-9 16,-1 5-8-16,-3 16-6 16,7 6 20-16,0 1-5 15,3 3 6-15,0-1-9 16,16 0-2-16,0-4 3 15,10 0-1-15,-1-8-9 16,2-5-1-16,0-5-2 16,-6-5-14-16,-1-3-87 15,0 0-82-15,-11-15-146 16,-3-12-355-16</inkml:trace>
  <inkml:trace contextRef="#ctx0" brushRef="#br0" timeOffset="111784.6116">17799 6200 746 0,'0'0'32'0,"0"0"159"15,0 0-72-15,0 0-23 16,0 0-39-16,102 21-6 15,-76 7-14-15,-5 3-2 0,0 5-3 16,-9 1-12-16,-4-5-7 16,-6-4-5-16,-2-4-5 15,0-8-2-15,0-7 2 16,0-4-2-16,-2-5 2 16,-5 0 0-16,3 0 6 15,-2-14-7-15,3-7-2 16,0-8-5-16,0-4 1 15,3-7-7-15,0-7-6 16,3-7-9-16,10 4-23 16,3 3-19-16,0 18-22 15,-3 15-11-15,-10 14-54 16,-3 0-103-16,0 14-94 0</inkml:trace>
  <inkml:trace contextRef="#ctx0" brushRef="#br0" timeOffset="112371.1057">18196 6295 682 0,'0'0'102'0,"0"0"107"15,0 0-126-15,0 0-46 16,0 0-22-16,0 0 9 16,40 29 11-16,-22-26-15 15,-2-3 1-15,5 0-8 16,-9 0-8-16,0 0 4 16,3-6-5-16,-6-8 1 0,-3-1-5 15,-3-3-5-15,-3-2-17 16,0-2 10-16,0 2 6 15,-9-1 6-15,-3 6 3 16,-2 5 18-16,8 5 16 16,-1 5-10-16,1 0-9 15,-7 13-17 1,-1 15 1-16,2 8 11 16,8 3 7-16,1-3-7 15,3-2 0-15,0-3-4 16,14-6-1-16,5-3-7 0,3-5 0 15,2 0-1 1,4-9-8-16,2-5-50 0,2-3-63 16,4 0-60-16,2-4-86 15,1-10-45-15</inkml:trace>
  <inkml:trace contextRef="#ctx0" brushRef="#br0" timeOffset="112808.6683">18686 6293 379 0,'0'0'107'0,"0"0"39"16,0 0 6-16,0 0-31 16,0 0-49-16,0 0-25 0,-88-53-6 15,69 53-10-15,0 11-8 16,3 6-5-16,3 3 2 16,6-1-3-16,4 0-10 15,3-2 11-15,0-3-7 16,3-4-4-16,11-3-4 15,5-4 1-15,-3-3 9 16,2 0-13-16,0-5-37 16,-1-12-11-16,-3-5-17 15,-3-4-9-15,-1-9 20 16,-4-5 43-16,-6-7 11 16,0-9 21-16,0-6 11 15,0-4 52-15,0-1-6 16,0 11-9-16,0 19 4 15,0 17 26-15,0 17-47 0,0 3-40 16,0 27-12-16,0 19 0 16,0 21 1-16,0 6 15 15,0 2-1-15,0-5-4 16,0-2-1-16,7-8-5 16,2-9-5-16,0-9 0 15,-1-6-11-15,-8-8-37 16,0-10-91-16,-20-14-265 15</inkml:trace>
  <inkml:trace contextRef="#ctx0" brushRef="#br0" timeOffset="113803.7823">19557 6025 793 0,'0'0'15'16,"0"0"184"-16,0 0-36 15,0 0-29-15,0 0-60 16,0 0-50-16,0 0-24 16,-7-38-4-16,8 68 4 0,8 12 18 15,0 6 5-15,-1 4 5 16,-2 4-9-16,0-3-8 15,-2 0 0-15,2-4-5 16,-5-3-5-16,-1-9 2 16,0-7-3-16,0-5 0 15,0-11-1-15,0-4-11 16,0-3-23-16,0-5-31 16,-3-2-55-16,-4 0-58 15,-3-19-157-15</inkml:trace>
  <inkml:trace contextRef="#ctx0" brushRef="#br0" timeOffset="114038.1333">19404 6327 343 0,'0'0'504'0,"0"0"-409"16,0 0 8-16,0 0-47 15,0 0-34-15,0 0-9 16,114-14 0-16,-63 1-2 16,2 1-3-16,-1-1-8 15,1-1-2-15,-5 2-25 16,-2 1-69-16,-5 2-48 0,-12 2-105 16,-6 2-172-16</inkml:trace>
  <inkml:trace contextRef="#ctx0" brushRef="#br0" timeOffset="114444.4682">20163 6246 673 0,'0'0'36'15,"0"0"163"-15,0 0-81 16,0 0-12-16,0 0-50 16,0 0-15-16,-28-29-12 0,5 29-6 15,-2 0-5-15,-4 12 16 16,6 5-12-16,2 3-6 16,9 2-7-16,9 3-4 15,3-2 2-15,0 1-6 16,18-5 2-16,6-4 5 15,4-6-1-15,2-1-2 16,0-8 3-16,-2 0-2 16,-4 0-1-16,-6-14 2 15,-5-5-1-15,-5-6 2 16,-8-4 5-16,0-7-8 16,0 2-5-16,-5 4-2 0,-10 8-33 15,-1 8-70-15,-13 8-182 16,-4 0-465-16</inkml:trace>
  <inkml:trace contextRef="#ctx0" brushRef="#br0" timeOffset="115397.5524">21457 5905 155 0,'0'0'525'15,"0"0"-383"-15,0 0 17 16,-35-77-13-16,31 67-47 15,4 3-20-15,0 4-22 16,0 1-20-16,0 2-13 16,0 0-10-16,0 3-14 0,0 24 1 15,0 14-1-15,0 13 26 16,0 7 1-16,0 2-9 16,0-2-4-16,4-1-3 15,-4-4-8-15,0-6-2 16,0-6 0-16,0-9 0 15,0-5 0-15,0-8-1 16,0-7-2-16,0-1-24 16,0-6-12-16,-5-5-25 15,-1-3-59-15,5 0-35 16,1-13-86-16,0-16-323 16</inkml:trace>
  <inkml:trace contextRef="#ctx0" brushRef="#br0" timeOffset="116350.6591">21854 6234 529 0,'0'0'65'16,"0"0"113"-1,0 0-40-15,0 0-59 0,0 0-1 16,0 0-13-16,-65-52-8 16,45 52-13-16,0 13-25 15,0 12-8-15,1 6 1 16,7 1 0-16,4 1-6 15,8-5 1-15,0-5-6 16,4-1 1-16,13-8 1 16,2-1 2-16,4-6-1 15,-5-7 3-15,3 0-7 16,-9 0-9-16,-1-6-13 0,-2-12-6 16,-4-6 9-1,-2-7 4-15,-3-6 1 0,0 2-1 16,0 0 7-16,-3 6 8 15,-2 12 3-15,1 7 11 16,2 7 4-16,2 3-9 16,0 0-9-16,0 0-25 15,0 4 11-15,14 10 13 16,7 0-1-16,2-2-1 16,7-2 2-16,3-5-4 15,5-2 2-15,3-3-9 16,2 0-12-16,-1 0-19 15,-1-2-13-15,-6-7-16 16,-6-4 17-16,-13-3 25 16,-7-2 30-16,-9 2 3 0,0-1 0 15,0 0 2-15,-15 6 24 16,-4 3 8-16,-1 5-1 16,-7 3-12-16,1 0-7 15,-3 13-6-15,6 9-7 16,3 4 5-16,7 1-6 15,8 0 1-15,5-1-4 16,0-5-2-16,15-2 2 16,8-6 1-16,-1-6 13 15,3-2-14-15,2-5-4 16,-3 0-39-16,0-5-6 16,-5-9-16-16,-5-5 24 0,-6-1 7 15,-5-4 12-15,-3 0 14 16,0-4 8-16,0 5 15 15,0 6 20-15,0 6 10 16,-1 7 7-16,1 4-3 16,0 0-49-16,0 5-1 15,1 15 1-15,12 7 11 16,4 4 0-16,3 0-4 16,2-1-2-16,5-5 1 15,0-5-5-15,4-6-2 16,0-3-24-16,4-9-39 15,-2-2-47-15,0 0-116 16,-4-13-158-16</inkml:trace>
  <inkml:trace contextRef="#ctx0" brushRef="#br0" timeOffset="116788.1885">22603 6113 724 0,'0'0'41'16,"0"0"103"-16,-90 3-58 15,65 19-40-15,4 8-30 16,8 1-3-16,6-1 5 16,5-1-1-16,2-5-10 15,2-4 0-15,12-6-1 16,3-3-5-16,5-7 11 0,2-4-6 16,0 0-4-16,3 0-2 15,-8-15-27-15,2-6-11 16,-3-6 1-16,-5-6-12 15,-2-7 12-15,-4-7 11 16,-6-5 15-16,-1-8 11 16,0-9 15-16,0-10 20 15,-5-1 25-15,-4 8 31 16,3 15-30-16,0 19 35 16,3 18-20-16,1 12-25 15,2 5-5-15,0 3-35 16,0 0-11-16,0 22-13 15,0 16 12-15,0 22 1 16,0 14 2-16,0 8 2 16,3 3-1-16,5-3-3 0,-1-3 1 15,-1-4-2-15,-2-5-12 16,-4-11-78-16,0-11-140 16,-5-21-243-16</inkml:trace>
  <inkml:trace contextRef="#ctx0" brushRef="#br0" timeOffset="117632.0047">23461 6120 566 0,'0'0'248'0,"0"0"-101"16,0 0-20-16,0 0-61 15,0 0-53-15,0 0-8 16,0 0 7-16,6-4 10 0,16 4 28 16,12 0-9-1,10 0-20-15,8 0-4 0,1-5-6 16,-3 4-5-16,-7 0-5 15,-10-1-1-15,-13 2-4 16,-9 0-59-16,-9 0-68 16,-2 0-54-16,-5 3-51 15,-16 5-22-15</inkml:trace>
  <inkml:trace contextRef="#ctx0" brushRef="#br0" timeOffset="117944.4558">23437 6361 369 0,'0'0'294'0,"0"0"-193"16,0 0-9-16,0 0-41 15,0 0-42-15,0 0 13 16,-3 9 41-16,16-9 50 15,11 0-39-15,11 0-6 16,8 0-22-16,6 0-8 16,5-4-16-16,1-5-7 15,-5 5 0-15,-6-2-9 16,-7 3-6-16,-8 2 2 16,-13-1-2-16,-9 2-19 0,-5 0-52 15,-2 0-90 1,0 0-87-16,-6 0-71 15</inkml:trace>
  <inkml:trace contextRef="#ctx0" brushRef="#br0" timeOffset="120235.8118">24678 5973 609 0,'0'0'13'0,"0"0"191"16,0 0-62-16,-12-75-26 0,12 63-34 15,0 3 7 1,0 6-14-16,0 3-20 0,0 0-21 15,0 0-30 1,0 21-4-16,0 18-3 0,0 19 3 16,0 9 18-1,0 2-4-15,0-2-5 16,0-4-2-16,0 0-6 16,0-7-1-16,0-10 0 0,0-8 2 15,0-11-3-15,0-10 1 16,0-7-2-16,0-5-22 15,0-5-47-15,0 0-54 16,0-12-41-16,-3-18-277 16</inkml:trace>
  <inkml:trace contextRef="#ctx0" brushRef="#br0" timeOffset="120726.9077">24731 5850 607 0,'0'0'28'0,"0"0"145"16,0 0-36 0,0 0-44-16,0 0-49 0,0 0-23 15,30-71-9 1,-7 64-4-16,7 5-4 0,4 2-1 16,-2 0-2-1,1 15 0-15,-6 6 0 0,-6 5 4 16,-4 1-1-16,-11 0-4 0,-6 1-6 15,-9 2 4 1,-24 1 0-16,-15-2 4 0,-7-2 6 16,6-8-3-1,-1-4-3-15,15-8 3 0,11-4 2 16,9-2-5 0,6 0 2-16,9-1 0 0,0 0-4 15,0 0-4 1,0 0-3-16,0 2 4 0,0-2-2 15,0 5-3-15,2 1-98 16,-1-3-175-16,-1-3-246 16</inkml:trace>
  <inkml:trace contextRef="#ctx0" brushRef="#br0" timeOffset="121207.0903">25300 6162 886 0,'0'0'31'16,"0"0"131"-1,0 0-77-15,0 0-43 0,0 0-42 16,0 0 3-16,0-3-2 15,28 3 16-15,8-2-10 16,6-4 6-16,1 1-1 16,5 0-4-16,-5 1-1 15,-1-1-1-15,-8 1 2 16,-6 3-8-16,-11-1 0 16,-7 2-6-16,-8 0-59 15,-2 0-58-15,0 0-31 16,-5 7-6-16,-11 6-68 15,-3-4-157-15</inkml:trace>
  <inkml:trace contextRef="#ctx0" brushRef="#br0" timeOffset="121497.1082">25354 6304 485 0,'0'0'51'0,"0"0"49"16,0 0 4-16,0 0-30 0,0 0-48 15,0 0 6 1,-13 9 37-16,18-6 11 0,9-2-13 16,3-1-3-1,9 0-8-15,3 0-5 0,7 0-15 16,2 0-5 0,3 0-16-16,0-6 1 0,-2 2-9 15,-5-1 1 1,-4 0-3-16,-10 4 0 0,-7-2-4 15,-5 3-1-15,-5 0-10 16,-1 0-68-16,1 0-87 16,3 0-97-16,3-5-124 15</inkml:trace>
  <inkml:trace contextRef="#ctx0" brushRef="#br0" timeOffset="121947.4239">26290 6000 818 0,'0'0'44'0,"0"0"68"16,0 0 68-1,0 0-72-15,0 0-56 0,0 0-30 16,-4-39-15-1,4 42-3-15,6 16 3 0,3 5 9 16,1 5 5-16,-2 7 5 16,1-1-12-16,-1 0-5 15,0 2-1-15,-2-6-6 16,-2-3-1-16,-2-8-1 16,-2-3-2-16,0-5-30 15,0-6-48-15,0-3-80 16,-2-3-55-16,-8-5-137 15</inkml:trace>
  <inkml:trace contextRef="#ctx0" brushRef="#br0" timeOffset="122280.2419">26119 6036 124 0,'0'0'639'16,"0"0"-559"-16,0 0 75 16,0 0-53-16,0 0-44 15,0 0-32-15,-14-22-8 16,19 17 23-16,4-1-23 16,6-2 2-16,0 0-4 15,5 1 1-15,4-2-6 16,1 4-5-16,4 0-2 15,1 3-3-15,2-1 1 16,1 0-2-16,2 1 0 16,2 1-1-16,-3 0-2 0,-1 1-17 15,-7 0-33-15,-10 0-65 16,-10 0-83-16,-6 9-81 16,-5 4-31-16</inkml:trace>
  <inkml:trace contextRef="#ctx0" brushRef="#br0" timeOffset="122639.541">26040 6363 417 0,'0'0'25'15,"0"0"32"-15,0 0 0 16,0 0 11-16,0 0 18 16,0 0 7-16,31 14-3 15,-7-14-21-15,1 0-21 16,9 0 13-16,2 0-11 16,3-5-11-16,3-1-7 15,3-3-5-15,-4 2 0 16,1-2-1-16,-6 2-5 15,-6 0-7-15,-11 4 2 0,-7 0 2 16,-6 3-9-16,-4 0-9 16,-2 0-6-16,0 0-42 15,0 0-78-15,-2 0-58 16,-9 0-49-16,-2 0-238 16</inkml:trace>
  <inkml:trace contextRef="#ctx0" brushRef="#br0" timeOffset="123268.5203">26578 5380 540 0,'0'0'0'0,"0"0"74"15,0 0 79-15,55-80-49 16,-32 66-35-16,0 2-14 16,1 1-13-16,3 2-11 15,-4 5-4-15,-3 3-8 16,0 1-8-16,-7 0-10 0,2 14 0 15,-6 7-2-15,-6 5-4 16,-3 3 1-16,0 4 3 16,-19 1 2-16,-5 8-2 15,-3-3 3-15,2-1 6 16,5-9-7-16,8-5 0 16,6-9-1-16,2-4 0 15,4-3 0-15,0-5-1 16,6-1 1-16,12-2 10 15,12 0 4-15,6 0-7 16,10-7-5-16,4-3-2 16,6-1-10-16,2 3-52 0,-3 3-48 15,-12 3-105-15,-17 2-208 16</inkml:trace>
  <inkml:trace contextRef="#ctx0" brushRef="#br0" timeOffset="124034.1604">26402 6341 443 0,'0'0'37'0,"0"0"65"15,0 0-56-15,0 0-19 16,0 0-19-16,0 0 28 0,-2 0 15 15,2 0 4-15,0 0 2 16,0 0 7-16,0 0 7 16,0 0 3-16,0 0-19 15,0 0-12-15,0 0-9 16,3 0-16-16,10 0-9 16,6 0-3-16,6 0 1 15,6 0 3-15,7 0 1 16,-1-5-2-16,6 2-2 15,-4 0-1-15,-3-1-4 16,-5-1 1-16,-7 1 1 16,-3-2 0-16,-9 2-1 0,-4 4-3 15,-4-3 0-15,-4 3-28 16,0 0-88-16,0 0-62 16,0 0-160-16</inkml:trace>
  <inkml:trace contextRef="#ctx0" brushRef="#br0" timeOffset="124799.8089">27088 6036 977 0,'0'0'9'15,"0"0"90"-15,0 0 38 16,0 0-65-16,0 0-69 16,0 0-1-16,14 31-2 15,-11 9 22-15,-2 5 6 16,-1 7-2-16,0-1-6 15,0-4-7-15,0-6-6 16,0-10-4-16,0-9-1 0,-1-9-2 16,-1-6 1-1,2-4 0-15,0-3 1 0,0 0 5 16,0 0 3-16,-1-8 0 16,1-14-10-16,-2-6 0 15,1-9-1-15,1-9-2 16,0-3-4-16,0-11 4 15,0-3-1-15,12-4-7 16,5 3 9-16,3 6 1 16,1 12 1-16,1 13 1 15,-4 11-1-15,-2 10-1 16,0 7-1-16,-3 2 1 16,-1 3-1-16,-1 0-1 15,2 13-2-15,-3 10 1 16,0 2 2-16,-5 4-2 0,-5 2-1 15,0 1 0-15,-16-3-1 16,-16-3-8-16,-4-5-32 16,-1-4-29-16,6-9 17 15,8-3 18-15,8-5 21 16,5 0 17-16,6 0-11 16,2 0-5-16,2-2 3 15,0 2 3-15,0 0 4 16,2 7 3-16,11 15 5 15,0 5 4-15,5 5 6 16,-1 1 5-16,5 3-8 16,0-5 5-16,1-1-6 0,2-4-2 15,2-2-4-15,-2-4-2 16,2-6-53-16,0-6-115 16,1-8-223-16</inkml:trace>
  <inkml:trace contextRef="#ctx0" brushRef="#br0" timeOffset="125275.4431">27576 6240 684 0,'0'0'76'16,"0"0"117"-16,0 0-60 15,0 0-52-15,0 0-20 16,0 0-11-16,27-25-19 16,-24 32-17-16,3 15-2 15,-6 2 9-15,0 8 4 16,0 4 0-16,0-2-7 15,-11 4-2-15,-1-4-4 0,2-4-3 16,1-2 0-16,5-8 0 16,2-9-4-16,2-5 0 15,0-2-2-15,0-3 2 0,0-1 0 16,8 0 1 0,15 0 2-16,9 0 3 0,5 0-8 15,6 0-1-15,-2 0-2 16,-1 0 0-16,-2 0 0 15,-5 0 2-15,-3 0-2 16,-5 0 0-16,-5 0 0 16,-2 0-3-16,-6 3-1 15,-6-2-17-15,-2 2-38 16,-4-3-126-16,-6 0-205 16</inkml:trace>
  <inkml:trace contextRef="#ctx0" brushRef="#br0" timeOffset="133457.6402">8229 8098 567 0,'0'0'229'16,"0"0"-209"-16,0 0 74 15,0 0-12-15,0 0-26 16,0 0-32-16,0 0 0 16,0 0-7-16,0 0-14 0,0 0-3 15,0 0-7 1,0 0-17-16,0 6-74 15,-3 4-75-15,3-6-101 0</inkml:trace>
  <inkml:trace contextRef="#ctx0" brushRef="#br0" timeOffset="133707.6283">8453 8361 748 0,'0'0'15'0,"0"0"-1"0,0 0 9 15,0 0-23-15,0 0-67 16,0 0-118-16,-26-6-153 15</inkml:trace>
  <inkml:trace contextRef="#ctx0" brushRef="#br0" timeOffset="133895.2139">8038 8405 787 0,'0'0'2'0,"0"0"43"16,0 0-10-16,0 0-35 15,0 0-119-15,0 0-79 16,6 0-341-16</inkml:trace>
  <inkml:trace contextRef="#ctx0" brushRef="#br0" timeOffset="134707.642">9225 7877 600 0,'0'0'106'16,"0"0"69"-16,0 0 32 16,0 0-69-16,0 0-34 15,0 0-36-15,-13-20-18 16,13 20-19-16,-3 0-15 16,3 3-13-16,0 16-3 15,0 13 0-15,0 13 10 16,0 10 8-16,0-2-6 0,0 4-1 15,0-2 3-15,0-5-5 16,0-2-7-16,3-7-1 16,1-1-1-16,-1-3 0 15,0-4 0-15,-3-7 0 16,3-7-2-16,-3-3-20 16,0-5-32-16,0-11-24 15,0 0-80-15,0-10-153 16,0-24-503-16</inkml:trace>
  <inkml:trace contextRef="#ctx0" brushRef="#br0" timeOffset="135098.2696">9285 7908 673 0,'0'0'22'16,"0"0"166"-16,0 0-87 16,0 0-41-16,0 0-32 0,0 0-10 15,64-72-9 1,-34 72 4-16,1 0 3 15,-4 0-4-15,0 14 1 0,-6 6-9 16,-5 5 9-16,-5 2-2 16,-11 1-9-16,0 1-1 15,-5 1 2-15,-20-2 0 16,-11-4 1-16,-3-4-2 16,-7-11 4-16,7-2-3 15,5-7-3-15,7 0 0 16,5-7 0-16,8-5-38 15,5-2-68-15,9 1-72 16,0 2-257-16</inkml:trace>
  <inkml:trace contextRef="#ctx0" brushRef="#br0" timeOffset="135598.3616">9980 8240 701 0,'0'0'97'0,"0"0"25"15,0 0 93-15,0 0-110 16,0 0-59-16,0 0-37 16,-3-7 6-16,27 5-6 0,6-3-2 15,4 5 1-15,0 0-1 16,2-3 1-16,-6-1-7 16,-2 1 2-16,-1 0-2 15,-9 0-1-15,0 0-6 16,-6 3-52-16,-6 0-72 15,1 0-41-15,-7 0-139 16,0 0-86-16</inkml:trace>
  <inkml:trace contextRef="#ctx0" brushRef="#br0" timeOffset="135863.9027">9940 8451 620 0,'0'0'43'0,"0"0"122"16,0 0-21-16,0 0-81 15,0 0-43-15,0 0 32 16,55 19 23-16,-12-19-31 16,8 0-13-16,1 0-7 15,-3-2-6-15,-1 1-1 16,-8-2-10-16,-7 3-7 15,-15 0-3-15,-6 0-3 16,-12 3-113-16,0 5-112 16,-18-2-230-16</inkml:trace>
  <inkml:trace contextRef="#ctx0" brushRef="#br0" timeOffset="139124.0081">10839 7908 690 0,'0'0'9'16,"0"0"59"-16,0 0 107 16,0 0-67-16,0 0-47 15,-22-78-2-15,22 72-9 16,0 1-11-16,0 2-12 15,0 3-2-15,0 0-16 16,0 0-9-16,3 8-9 16,4 14 9-16,5 6 5 15,-1 6 8-15,5 10-6 16,-1-1-1-16,3 4 0 0,4 1-5 16,-7-7 0-16,6-7-1 15,-6-6 0-15,-5-11 1 16,-2-4 0-16,-2-10-1 15,-6-3 0-15,3 0 1 16,-3 0 6-16,3 0 2 16,1-10 3-16,2-9-7 15,0-13-5-15,1-5 3 16,4-6-1-16,-2-2 0 16,3 0 1-16,-2 8 0 15,4 1-1-15,2 3 7 16,-4 4-5-16,1 2 0 15,4 4-4-15,-5 8-3 0,1 1 0 16,-5 7-28-16,4 7-76 16,1 0-154-16,-7 0-214 15</inkml:trace>
  <inkml:trace contextRef="#ctx0" brushRef="#br0" timeOffset="139641.2826">11379 8031 592 0,'0'0'46'0,"0"0"181"0,0 0-87 16,0 0-51-16,0 0-68 16,0 0-20-16,-6-9 22 15,6 9-13-15,6-2-9 16,10-3 20-16,13-1 5 16,8 0-6-16,5-3-7 15,0 1-3-15,4 0 1 16,-8 2-11-16,0-2 2 15,-5 4 0-15,-6 0-2 0,-2 4-2 16,-4 0-5 0,-9 0-29-16,-2 0-54 0,-7 0-55 15,-3 2-62-15,-3 9 39 16,-19-2-201-16</inkml:trace>
  <inkml:trace contextRef="#ctx0" brushRef="#br0" timeOffset="139953.9166">11567 8078 704 0,'0'0'69'0,"0"0"154"0,0 0-126 16,0 0-14-1,0 0-27-15,0 0-24 0,-3-24-8 16,3 24-12-16,0 0-9 15,0 7-3-15,0 13 0 16,0 6 19-16,6 7 2 16,1 3-7-16,4-5-8 15,-2-2-5-15,-3 0 0 16,0-5 0-16,-2-3-1 16,-1-6-4-16,-3-1-10 15,3-4-46-15,0-4-52 16,-2 0-33-16,5-6-94 15,1 0-38-15</inkml:trace>
  <inkml:trace contextRef="#ctx0" brushRef="#br0" timeOffset="140250.7921">11870 8012 789 0,'0'0'67'0,"0"0"156"16,0 0-110-16,0 0-46 15,0 0-67-15,0 0 2 16,-6 33-1-16,6 3 28 16,0 1 14-16,3-2-20 0,0-2-7 15,0-5-4-15,-3-6-8 16,3-1-2-16,0-4-2 15,0-5-1-15,1-2-5 16,-4-5-77-16,0-3-103 16,0-2-138-16,0 0-264 15</inkml:trace>
  <inkml:trace contextRef="#ctx0" brushRef="#br0" timeOffset="140547.6704">11925 8185 639 0,'0'0'69'0,"0"0"93"0,0 0-103 16,0 0-4-16,0 0-36 16,0 0-13-16,82-34 1 15,-58 23-5-15,0-3 0 16,-2-1 0-16,-9-1-4 16,-2 2 0-16,-8-6-19 15,-3 1 7-15,0-1 9 16,0-3 5-16,-3 2 26 15,-8 5 36-15,7 7 21 16,1 1-4-16,3 8-8 16,0 0-43-16,-3 7-28 15,3 16-17-15,0 14 17 0,0 12 9 16,0 0-1 0,4 1-8-16,10 3-1 15,-8-4-82-15,-6-11-183 0,0-13-670 16</inkml:trace>
  <inkml:trace contextRef="#ctx0" brushRef="#br0" timeOffset="141449.6453">10781 8671 415 0,'0'0'24'0,"0"0"66"15,0 0 2-15,0 0-31 16,0 0-24-16,0 0 17 15,-3 0 29-15,3 0-22 16,0 0-3-16,0 0 4 16,0 0-11-16,0 0-12 15,0 0-10-15,0 0-2 16,0 0-7-16,0 0 1 16,0 0-7-16,12 0-6 15,12 0 6-15,12 0 5 16,13 0-7-16,9 0 4 15,10-6-1-15,10 0-10 0,0-4 0 16,2 4-2-16,2-1-2 16,-1 0 1-16,1 1-2 15,3 3 3-15,-6-2-2 16,-3 5-1-16,-1-2 1 16,-4 1-1-16,-9-2 0 15,0 0 0-15,-10 0 0 16,-4-1-2-16,4 1 2 15,-7 0 0-15,4 0 0 16,0 2 0-16,-7-2-1 16,-9-1 1-16,-8 3 0 15,-8-1-1-15,-10-1 2 0,-4 3 0 16,-3-1 0-16,0 1-1 16,0 0 0-16,0 0-2 15,0 0-1-15,0 0 0 16,0 0-25-16,0 0-65 15,-13 0-55-15,-14 0-211 16</inkml:trace>
  <inkml:trace contextRef="#ctx0" brushRef="#br0" timeOffset="147304.2985">11018 9247 134 0,'0'0'628'0,"0"0"-522"15,0 0 20-15,0 0-53 16,0 0-35-16,0 0-26 16,0 0-4-16,7-26-7 15,-4 26-1-15,5 11 0 16,-2 9 25-16,3 7 12 16,-3 7 1-16,0 2-13 0,4 0-8 15,-2-2-12 1,1-1 0-16,-2-7 2 0,-1 2-2 15,-3-9-4-15,-3-4 0 16,0-4-1-16,0-5 2 16,0-2 1-16,0-4 1 15,0 0 6-15,0 0 4 16,0 0 25-16,0-17-11 16,-3-7-26-16,-7-7-2 15,1-11 2-15,-2-6 1 16,5-8-3-16,-1 3-1 15,7 0 0-15,0 9-3 16,0 6 4-16,21 1-11 16,4 1 11-16,2 10-1 15,-2-1 6-15,-2 10-2 0,-4 7-1 16,-1 1-1-16,-6 6 1 16,0 3-2-16,-5 0-4 15,-1 0-5-15,-2 13 0 16,-1 3 3-16,-3 4 6 15,0-1 0-15,0 2 0 16,-13-1 0-16,-3-1 2 16,-5-2-2-16,6-5-1 15,-1-4-9-15,2-3 5 16,1 0-9-16,4 1 7 16,0-3-2-16,3 0-3 15,6 2 8-15,-3 1-3 0,3 0 0 16,0 10 4-16,0 4-1 15,0 4 4-15,9 4 0 16,6 0-1-16,9-2-3 16,1-2 4-16,5-4 0 15,-1-1 2-15,0 0-2 16,-2-2-12-16,-6-4-112 16,-5 0-64-16,-5-9-121 15</inkml:trace>
  <inkml:trace contextRef="#ctx0" brushRef="#br0" timeOffset="147741.7664">11486 9339 917 0,'0'0'11'0,"0"0"125"16,0 0-31-16,0 0-30 16,0 0-59-16,0 0-16 15,0-20-2-15,0 25 2 16,-1 10 8-16,-2 11 24 16,0 1-8-16,0 3-7 0,0 1 0 15,3-6-4 1,0 0-10-16,0-5 1 0,0-3-3 15,0-4 2-15,3-2 0 16,0-5-3-16,3-2 0 16,2 0 1-16,2-1 0 15,2-3 0-15,5 0 2 16,9 0 1-16,-4 0 4 16,7-7-3-16,-5 6-5 15,-5-2 1-15,-4 0-1 16,-5 3 0-16,-2 0 0 15,-8 0-12-15,3 0-31 16,-3 0-57-16,0 0-81 16,0 0-36-16,0-3-190 15</inkml:trace>
  <inkml:trace contextRef="#ctx0" brushRef="#br0" timeOffset="148163.6427">11773 9296 632 0,'0'0'53'0,"0"0"134"16,0 0-74-16,0 0-18 16,0 0-52-16,0 0-23 15,-11-13-2-15,11 13-4 16,0 0-6-16,0 0-5 16,6 0 14-16,11 0 8 15,5 0 5-15,8 0-13 16,3 0-12-16,2 0 12 15,3-4-14-15,-4-2 0 16,-8-1-4-16,-4 2 1 16,-5 1-13-16,-4 1-42 0,-7 3-44 15,-6-2-40-15,0 1-4 16,0-1-73-16,-9-3-190 16</inkml:trace>
  <inkml:trace contextRef="#ctx0" brushRef="#br0" timeOffset="148398.1011">11873 9191 527 0,'0'0'50'15,"0"0"149"-15,0 0-55 16,0 0-35-16,0 0-54 16,0 0-40-16,-9-3-12 0,9 25 46 15,6 8-5-15,0 6 9 16,0-2-24-16,1-1-13 15,-4-1 1-15,3-8-12 16,-3-1-1-16,0-6-4 16,0-3-3-16,2-5-35 15,-1-2-96-15,-1-4-46 16,3-3-174-16</inkml:trace>
  <inkml:trace contextRef="#ctx0" brushRef="#br0" timeOffset="149054.3028">12122 9198 837 0,'0'0'81'15,"0"0"19"-15,0 0-80 16,0 0 57-16,0 0-11 15,33 95-13-15,-23-61-23 16,-1-3 2-16,-5-3-2 16,-2-5-15-16,-1-4-6 15,-1-2-4-15,0-7-1 16,0-7 0-16,0-3-2 16,0 0 4-16,0 0 2 15,0 0 5-15,0 0 0 0,0-13-2 16,-7-7-7-16,1-11-4 15,-3-5 1-15,2-9 1 16,4-7-1-16,0-2-1 16,3 1-1-16,0 8 1 15,0 5 0-15,9 10-1 16,1 3-2-16,-1 10 0 16,6 3 0-16,0 2 1 15,4 4 0-15,-2 0 4 16,2 5-5-16,-6 3 3 15,1 0-4-15,-2 0-1 16,-6 11-5-16,-6 4 5 16,0 2-2-16,0 1 7 0,-18 0 0 15,-6 1-8-15,2-5 1 16,-2-1 0-16,9-6-10 16,3 0 16-16,3 0-3 15,3-2 1-15,3 8-2 16,0 1-2-16,3 5 2 15,0 5 2-15,0-1 3 16,13 7-4-16,10-2 8 16,-1-4-7-16,2 0 6 15,0-5-6-15,0-2 7 16,-2-4-4-16,2-4 0 16,-5 1-9-16,7-1-106 0,-6-1-105 15,3-4-228 1</inkml:trace>
  <inkml:trace contextRef="#ctx0" brushRef="#br0" timeOffset="149491.7851">12499 9271 780 0,'0'0'33'16,"0"0"183"-16,0 0-148 15,0 0-9-15,0 0-50 16,0 0 10-16,17-39-11 16,2 34 6-16,1-1 7 15,5 3-13-15,2-5-6 16,1 2 11-16,5 0-4 0,-3-4-9 16,2 4 2-1,0-2-1-15,-5-1-1 0,-5 4 0 16,-5 0-2-1,-4 4-67-15,-10-1-43 0,-3 2-73 16,0 0-64-16,-16 0-224 16</inkml:trace>
  <inkml:trace contextRef="#ctx0" brushRef="#br0" timeOffset="149757.4185">12665 9251 433 0,'0'0'114'0,"0"0"32"15,0 0-15-15,0 0-28 16,0 0-48-16,0 0-30 16,-12 3 2-16,12 7-6 0,0 2 30 15,3 5-14-15,3 7 0 16,-3 2-3-16,3 0 0 16,-2 4-15-16,-1-4-1 15,0 1-1-15,-2-5-7 16,2-2-7-16,0-3-3 15,-1-5 1-15,-1 0-2 16,3-5-12-16,-4-2-44 16,0-1-55-16,3-2-20 15,-3-2-119-15,3 0-44 16</inkml:trace>
  <inkml:trace contextRef="#ctx0" brushRef="#br0" timeOffset="150069.9939">12876 9204 758 0,'0'0'61'16,"0"0"116"-16,0 0-39 15,0 0-36-15,0 0-72 16,0 0-30-16,0-3-2 15,0 23 2-15,0 11 25 16,4 3 20-16,-1-1-18 16,1 1-8-16,-1-5-3 15,0-3-11-15,-3-6-1 0,3-3-4 16,0-4 0-16,-3-2 0 16,3-5-4-16,-3 0-58 15,0-1-65-15,0-5-119 16,0 0-215-16</inkml:trace>
  <inkml:trace contextRef="#ctx0" brushRef="#br0" timeOffset="150413.6739">12905 9388 666 0,'0'0'80'0,"0"0"45"15,0 0-58-15,0 0-12 0,0 0-41 16,0 0 1-16,39-13-10 15,-22 6 1-15,0-1-6 16,-2-2 1-16,-2-1 3 16,1-1-4-16,-5-5-3 15,-6 0-8-15,0-2 0 16,-3-3 1-16,0-3 10 16,0 5 2-16,0 1 15 15,-6 5 40-15,3 11 6 16,3 0 3-16,0 3-14 15,0 0-52-15,0 20-1 16,0 12 1-16,0 8 19 16,0 0 2-16,0-1-16 0,0-1-4 15,3-6-1-15,3-2-25 16,-2-7-142-16,-4-10-230 16</inkml:trace>
  <inkml:trace contextRef="#ctx0" brushRef="#br0" timeOffset="153007.4706">10875 7393 159 0,'0'0'48'16,"0"0"24"-16,0 0 9 15,0 0-25-15,0 0-32 16,0 0 6-16,0 0 0 15,0 0-10-15,0 0-8 16,0 0 3-16,-6 0-3 16,3 0 12-16,-6 7 6 15,-2 3 7-15,4 0-14 16,-5 1-14-16,-1 4 12 0,4 0-5 16,-6 2-11-16,3 4 2 15,0 2-1-15,-2 4 2 16,4 3-1-16,1 4 3 15,-1 1 3-15,1 5 7 16,1 4-1-16,1 5 7 16,1 9 5-16,0 2-10 15,-3 3-4-15,3 7-8 16,-5 5 1-16,1 3-2 16,-3-1-3-16,-2-4 5 15,-6 2-3-15,6-4 5 16,-5 2 12-16,10-1 1 0,4-3 0 15,6-3 9-15,0-2-9 16,0-3-8-16,9 2-8 16,2 0 1-16,2 3 2 15,-1 1-6-15,4 3-2 16,4-2 0-16,2-1 4 16,8-6 0-16,3-10 8 15,1-7 16-15,9-6-4 16,-1-8-14-16,0-3 0 15,-2-1 0-15,-4-2 1 16,-3 1-7-16,-5-2-3 16,-7 1-1-16,-3-1-3 15,-2 0 0-15,-5-3 1 0,-2-1-2 16,1-6 4 0,-4-2-4-16,0-5 5 0,0 0 0 15,-2-3-1-15,4 2-3 16,-8-3 0-16,3-1-1 15,0-1 0-15,0 0-13 16,0 0-31-16,0-13-52 16,0-4-71-16,-3-9-127 15,0-4-297-15</inkml:trace>
  <inkml:trace contextRef="#ctx0" brushRef="#br0" timeOffset="154129.3548">12675 7699 415 0,'0'0'39'16,"0"0"22"-16,0 0 102 15,0 0-116-15,0 0-19 16,0 0 6-16,0 0-11 0,0-14 3 16,0 14-8-16,0 0 0 15,6 0 7-15,4 0-3 16,7 13 12-16,4 4-6 15,12 6 5-15,10 8 9 16,2 10 8-16,7 5-27 16,3 6-2-16,3 9-10 15,5 5 2-15,-2 14-5 16,-3 8-8-16,-4 2 1 16,-9 7-1-16,-10-1 0 15,-9 2 0-15,-7 3 0 16,-9-4 1-16,0 1 11 15,-7-5 7-15,-3 2 5 0,0-3-6 16,0 0-10 0,-9-5-5-16,-4-1-1 0,2-16 0 15,-1-8 1-15,0-9 1 16,-3-7-4-16,3-6 4 16,-1-7-1-16,-1 0 11 15,-2-9-3-15,4 1-2 16,-6-1-6-16,6-4 2 15,-7 3-4-15,2-7 1 16,-2 4-2-16,-4-3 2 16,4-1 0-16,0-3-2 15,-2-4 4-15,9 0 1 16,0-4 0-16,3 2 2 16,4-7-5-16,5 4-1 0,0-4 2 15,0 0 2-15,0 0 2 16,0 0-1-16,0 0-2 15,0 0-4-15,0-4-17 16,0-5-39-16,6-8-68 16,11-3-92-16,-5-10-227 15</inkml:trace>
  <inkml:trace contextRef="#ctx0" brushRef="#br0" timeOffset="155082.5723">13448 7702 68 0,'0'0'355'0,"0"0"-233"16,0 0 12-16,0 0-38 16,0 0-20-16,-3-78-25 15,6 62-7-15,9 0 8 16,-1 0-5-16,5-1-18 16,0 4-9-16,0 3-8 0,4-1 0 15,-1 6-2-15,-5 4-8 16,5 1-2-16,-7 5-3 15,-2 19-2-15,1 7 4 16,-11 8 0-16,0 4 0 16,-15-1-2-16,-6-1 3 15,-3-4 4-15,2-8-2 16,-2-3 2-16,9-6-3 16,2-9 3-16,10-6-2 15,0-3 0-15,3-2 0 16,0 0 3-16,0 0-2 15,0 0 6-15,0 0-6 16,10 0-2-16,8 0 3 0,9 0 3 16,6-4-3-16,1 1-1 15,6-1-2-15,-1-2 0 16,0 2 2-16,-3 0 0 16,-8 1-2-16,-10 1-1 15,-9 2 0-15,-6 0-3 16,-3 0-40-16,0 0-126 15,-9 0-195-15</inkml:trace>
  <inkml:trace contextRef="#ctx0" brushRef="#br0" timeOffset="157488.8593">14380 8490 760 0,'0'0'15'0,"0"0"156"0,0 0-52 16,0 0-6-1,0 0-43-15,0 0-24 0,0 0-27 16,-26-51-17-16,26 60-2 15,7 21 0-15,6 9 13 16,0 15 3-16,3-2 0 16,-3 4 0-16,-4-6-2 15,-3-1-10-15,1-6 0 16,-4-7 0-16,0-7-2 16,-3-4-1-16,0-13 1 15,0-2-1-15,0-7 2 16,0-3 1-16,0 0 1 15,0 0 6-15,0-4 10 0,0-18-12 16,-8-11-9-16,0-9 3 16,-4-11-3-16,3-13 1 15,0-7-1-15,0-3 0 16,3 6 0-16,6 6 1 16,0 13-2-16,0 8 1 15,6 7-1-15,12 3-4 16,0 6 5-16,1 0-7 15,1 8 7-15,-1 7 3 16,-1 4-3-16,-9 8 0 16,3 0-8-16,-4 22-1 15,1 10 7-15,1 3-2 0,-10 9 3 16,0-3 0 0,-6 0 1-16,-18-3-3 0,-5-7-8 15,3-7-2-15,0-6 9 16,4-7-3-16,4-8 1 15,3-3-2-15,6 0 2 16,-1 0 0-16,4-6-13 16,1 1 6-16,2-1 6 15,3 6 3-15,0 0-1 16,0 0-11-16,8 20 0 16,11 7 14-16,2 8 2 15,6 3-1-15,6-6 1 16,2 4 1-16,5-5-1 15,-1-6 0-15,2-4-2 16,-4-8 0-16,-4 0-97 0,-1-10-120 16,-3-3-178-16</inkml:trace>
  <inkml:trace contextRef="#ctx0" brushRef="#br0" timeOffset="158020.1248">14987 8610 763 0,'0'0'38'0,"0"0"139"16,0 0-34-16,0 0-14 15,0 0-56-15,0 0-35 16,0-38-19-16,0 38-19 16,0 18-1-16,0 14 1 15,0 9 26-15,0 8-8 16,0 0 3-16,1 4-8 15,4-7-1-15,1-5-4 0,-1-9-2 16,5-9 0-16,-4-6-2 16,-3-4 1-16,3-6-2 15,-5-5-2-15,2-2 3 16,6 0-2-16,2 0 3 16,7 0 2-16,9-2 0 15,4-5-5-15,6-3-2 16,-1 4 1-16,0 0-1 15,-4 1 0-15,3-1 0 16,-5 5 1-16,-5-2-3 16,-4 1 2-16,-9 2-13 15,-5 0-21-15,-7 0-42 16,-1 0-160-16,-24 2-247 16</inkml:trace>
  <inkml:trace contextRef="#ctx0" brushRef="#br0" timeOffset="178605.7857">3238 10871 489 0,'0'0'7'0,"0"0"37"16,0 0 43-16,0 0-37 15,0 0 10-15,0 0 5 16,0 0-12-16,0 0-9 0,-18-22-13 16,18 16-8-1,0-1-6-15,-3 3-1 0,0-6 3 16,3 1 11-16,-3-1-8 16,3 3 7-16,0 0 7 15,0 1-6-15,0 2-1 16,0 4-7-16,-3 0-9 15,3 0 0-15,0 0-13 16,0 0-3-16,0 14-13 16,0 15 16-16,3 14 17 15,3 6 1-15,0 4-2 16,2-3-8-16,-1-7-3 16,-1-6-2-16,0-5-3 15,-3-8 1-15,0-5-1 16,0-6 0-16,-3-2-5 0,0-5-5 15,0-2-54 1,0-1-68-16,7-3-36 0,-1 0-132 16,0-16-102-16</inkml:trace>
  <inkml:trace contextRef="#ctx0" brushRef="#br0" timeOffset="179043.3492">3281 11064 528 0,'0'0'39'15,"0"0"29"1,0 0 35-16,0 0-81 0,0 0-15 16,0 0-6-16,82-36 0 15,-58 26 2-15,0 0-3 16,-3 0 0-16,-5 4 3 15,-7-5-2-15,-6 5 0 16,0-5 0-16,-3 2 1 16,0-4 2-16,0-1 3 15,-3-3 29-15,-9 3 2 16,2-1 2-16,4 1 17 16,0 1-11-16,3 4 7 15,1 5 3-15,2 1-18 16,0 3-19-16,0 0-19 15,0 22-5-15,6 6 5 0,2 5 16 16,1 2 2-16,4 0-5 16,-4-6-4-16,-1 0-4 15,-4-3-5-15,-1 1-1 16,0-7-3-16,-3-3-61 16,0-4-68-16,0-6-152 15,0-7-161-15</inkml:trace>
  <inkml:trace contextRef="#ctx0" brushRef="#br0" timeOffset="179574.6032">3666 11044 486 0,'0'0'141'0,"0"0"-124"16,0 0 135-16,0 0-84 15,0 0-44-15,0 0 6 16,42 3-1-16,-29-3-10 0,-4 0 5 15,0-7-7-15,-3 4 0 16,0-1 12-16,-3-1 0 16,0-2-7-16,-3-3-1 15,3 0 1-15,-3 1-9 16,0-5-1-16,0 4 8 16,-3 0 2-16,-2 0 8 15,-3 4-10-15,0 3 5 16,5 2-9-16,3 1-3 15,-3 0-2-15,-3 4-8 16,3 15-1-16,-4 9 8 16,4 1 2-16,3 0 4 0,0 0 2 15,10-2-3-15,5-7-5 16,3 0-4-16,0-4-3 16,3-7-2-16,-2-1-1 15,-1-4-1-15,0-4-40 16,-6 0-77-16,1-4-79 15,-2-12-249-15</inkml:trace>
  <inkml:trace contextRef="#ctx0" brushRef="#br0" timeOffset="179918.2802">3921 10964 398 0,'0'0'509'0,"0"0"-457"0,0 0 121 16,0 0-85-16,0 0-46 15,85-6-15-15,-61 25 17 16,-6 2-8-16,0 2-10 16,-6-4-13-16,-5 5-10 15,-4-8-3-15,0-3 0 16,-3-2-4-16,0-5 0 16,0-6 4-16,0 0 0 15,0 0 4-15,0-6 12 16,-10-11-16-16,4-6-7 15,4-5-3-15,1-3 2 16,1 1 0-16,0-1-5 16,0 5-2-16,6 0-4 15,4 9-26-15,2 5-36 0,0 2-18 16,3 6-23-16,0 1-111 16,-5 3-155-16</inkml:trace>
  <inkml:trace contextRef="#ctx0" brushRef="#br0" timeOffset="180418.3098">4243 10992 499 0,'0'0'109'0,"0"0"-71"0,0 0 144 15,0 0-105-15,85 26-19 16,-62-23-24-16,-1-3 7 16,-1 0 3-16,-6 0-6 15,-2-4-25-15,-2-7 6 16,-2 0-1-16,-2-3-5 16,-4 1-7-16,0 0-2 15,-3 0 5-15,0-1-5 16,0-3 4-16,-3 3 10 15,-9-1-10-15,0-2 0 16,-4 5 18-16,4 5-13 16,3 3-4-16,0 4 15 0,-3 0-5 15,0 4-16 1,-3 15 2-16,-4 10 2 0,7 2 6 16,4 2 1-16,5 3 9 15,3-3-1-15,0-6-8 16,8-1-4-16,7-6-1 15,10-3-4-15,2-8 1 16,3-1-3-16,1-3-2 16,-4-5 3-16,0 0-4 15,-5 0-1-15,-2 0-1 16,-4-5-14-16,-4 0-13 16,-6 2-27-16,1 0-53 15,-7-1-70-15,0 2-163 16</inkml:trace>
  <inkml:trace contextRef="#ctx0" brushRef="#br0" timeOffset="182160.2511">5656 10855 283 0,'0'0'3'15,"0"0"44"-15,0 0-2 0,0 0-17 16,0 0-2-16,0 0 22 16,0 0 19-16,0 0-7 15,43-66 15-15,-43 53 1 16,0-1 1-16,0-2-44 15,-13-3 25-15,2 2-43 16,-8-3-5-16,7 6-3 16,-3 2 3-16,6 5 7 15,6 1 17-15,0 6-16 16,3 0 3-16,0 0-21 16,-3 16-7-16,3 18 7 15,0 14 32-15,0 16 15 0,3 5 8 16,6 4-12-16,4-7-6 15,-2-3-17 1,-5-5-8-16,-3-10-11 0,0-9 1 16,1-8-1-16,-4-9-1 15,0-6-1-15,0-6-17 16,0-3-49-16,0-4-42 16,0-3-71-16,-16 0-131 15</inkml:trace>
  <inkml:trace contextRef="#ctx0" brushRef="#br0" timeOffset="182379.0116">5399 11168 679 0,'0'0'69'0,"0"0"125"15,0 0-122-15,0 0-65 16,0 0-3-16,108-58 2 15,-56 41 0-15,3 0-6 16,0 1-2-16,-10 3-2 16,-2 1-85-16,-13 2-159 15,-6 0-121-15</inkml:trace>
  <inkml:trace contextRef="#ctx0" brushRef="#br0" timeOffset="183003.9306">6094 11015 331 0,'0'0'136'0,"0"0"-45"16,0 0 88-16,0 0-89 15,0 0-14-15,0 0-20 16,-28-51-28-16,7 51 13 16,-7 0-4-16,1 14-11 15,6 6 4-15,6 5 3 0,6-1-4 16,3 2-13-16,6-6-7 16,0-1 15-16,6-5-13 15,9-4-1-15,3-3-8 16,1-7 3-16,1 0 1 15,2 0-3-15,-1-9-3 16,-3-8 0-16,-5-7-23 16,1 4-4-16,-1-9 14 15,-4 3 12-15,5 3 0 16,-1 3-1-16,5 6 0 16,-2 8 2-16,5 6 0 15,-3 0-2-15,0 3 2 16,0 17 5-16,1 3 7 0,-8 3 2 15,-1-3-7 1,-7 1 1-16,-3-5-7 0,0 0-1 16,-3-8 1-16,-7-2-1 15,1-7 2-15,1-2 16 16,2 0 8-16,-4-17-11 16,1-7-11-16,9-9 2 15,0-4 2-15,0 3-6 16,12 0-2-16,7 7-2 15,5 8-7-15,6 2-27 16,1 5-39-16,8 4-27 16,3 4-66-16,1-1-168 0</inkml:trace>
  <inkml:trace contextRef="#ctx0" brushRef="#br0" timeOffset="184024.5018">7526 10989 383 0,'0'0'115'16,"0"0"-31"-16,0 0 51 15,0 0-36-15,0 0-41 16,0 0 13-16,-58-54-12 15,43 44 8-15,-6 4-11 16,-1-2-12-16,7 8-12 16,0 0-2-16,0 0-4 15,5 0-12-15,-2 17-1 16,1 3 0-16,4 9-2 16,7-1 5-16,0-3-6 15,0 2 6-15,18-8-6 16,1-2-7-16,2-3 3 15,3-4-2-15,-2-8 0 0,-2-2-1 16,-1 0 2-16,-1-5 1 16,0-9-4-16,-5-6-2 15,-2-3-8-15,-5-4 2 16,0 0-5-16,-6-1 7 16,0 5 4-16,0 6 1 15,0 10 0-15,0 4 2 16,0 3-3-16,0 6-8 15,7 18-5-15,8 7 13 16,9 4 6-16,9-3-4 16,1-5 1-16,9 0-1 15,2-8-2-15,1-5-9 0,-7-6-139 16,-15-8-158 0</inkml:trace>
  <inkml:trace contextRef="#ctx0" brushRef="#br0" timeOffset="185307.5003">8764 10948 501 0,'0'0'28'0,"0"0"107"16,0 0 23-16,0 0-77 15,0 0 0-15,-16-80 23 16,1 67-28-16,-9 4-13 16,2 2-3-16,-8 7-25 15,3 0-14-15,-1 11 1 16,5 14-18-16,7 5 6 0,7 4-7 15,9-5-1-15,0 1 0 16,6-5 2 0,13-5 0-16,7-6-1 0,1-7 1 15,4-4-4-15,-4-3-6 16,-2 0-17-16,-1-14-11 16,-6-9-3-16,-8-1 3 15,-2-5 8-15,-8-4 26 16,0 3 0-16,0 7 2 15,0 7 11-15,0 12 20 16,0 4-9-16,6 0-24 16,4 18-8-16,5 12 8 15,9 12 29-15,-6 3-11 16,3 3 4-16,-2 1 0 0,-10-4-10 16,-3 3-7-16,-6-5-5 15,0-3-11-15,-15-8 10 16,-11-8-2-16,3-12 1 15,-4-8-28-15,6-4 18 16,-3-4 0-16,5-15-26 16,4-4-15-16,0-3-1 15,3-1-4-15,6 7 52 16,2 3-1-16,4 2 1 16,4 4 5-16,14-2-3 15,9 0 0-15,9 1-1 16,4-5 5-16,5 2-3 0,4-1-10 15,-1 0-6-15,-8-1-1 16,-13 0 9-16,-9 0 2 16,-9 2 6-16,-6-3 0 15,-3 1 2-15,0 6 1 16,-9-3 8-16,-2 8 32 16,5 3-6-16,2 3 6 15,1 0-6-15,3 0-34 31,0 12 0-31,0 16 0 16,0 5 19-16,7 2 2 16,2-2 1-16,5-3-8 0,-1 0 4 15,-1-7-13-15,-3-3-3 16,0-6-2-16,-6-6 0 16,-3-7-54-16,0-1-105 15,0 0-85-15,-18-13-268 16</inkml:trace>
  <inkml:trace contextRef="#ctx0" brushRef="#br0" timeOffset="185510.7072">9003 10710 986 0,'0'0'41'16,"0"0"167"-16,0 0-108 16,0 0-89-16,0 0-11 15,0 0-51-15,0 0-90 16,0 0-112-16,-12 0-410 16</inkml:trace>
  <inkml:trace contextRef="#ctx0" brushRef="#br0" timeOffset="186338.7835">9297 10968 819 0,'0'0'19'15,"0"0"177"-15,0 0-65 16,0 0-88-16,0 0-43 16,0 0 5-16,0 0-4 15,43 60 25-15,-22-21-2 16,0 1 7-16,-2-1-13 16,-2-3-11-16,-4-8-4 15,-4-6 0-15,-3-6-2 16,0-9 0-16,-6-5 0 15,3-2 2-15,-3 0 6 16,0 0 9-16,0-14-3 16,0-11-11-16,4-8-4 0,-4-1 0 15,0-7 0-15,0 1 0 16,1 0 0-16,6 5-1 16,-1 8-2-16,3 7-5 15,1 7-2-15,2 6-32 16,-1 4-14-16,2 3-62 15,-1 0-93-15,-2 0-144 16</inkml:trace>
  <inkml:trace contextRef="#ctx0" brushRef="#br0" timeOffset="186823.1335">9755 11122 534 0,'0'0'242'0,"0"0"-231"15,0 0 93-15,0 0 0 16,0 0-86-16,0 0 12 15,75-25 5-15,-59 12-2 16,-6 2 0-16,-4-5-4 0,0 2 2 16,-6-2-11-1,0-3-4-15,0-4-9 0,-6-1-3 16,-7 5 4-16,-2 2 4 16,0 3 2-16,6 8 16 15,0 3 2-15,0 3-16 16,-3 3-15-16,3 20 0 15,0 7 0-15,2 6 19 16,7 0-6-16,0-2 1 16,3-5 3-16,13-5-6 15,5-1-4-15,3-7-5 16,3-1 1-16,1-7-3 16,2-5-1-16,0-3 0 0,-2 0-32 15,-1-6-56-15,-4-8-99 16,-7-6-166-16,-6-3-416 15</inkml:trace>
  <inkml:trace contextRef="#ctx0" brushRef="#br0" timeOffset="187276.2791">10060 10922 359 0,'0'0'430'0,"0"0"-290"16,0 0 59-16,0 0-96 16,0 0-87-16,0 0-1 0,56-14 15 15,-34 31-7-15,-5 10 12 16,2 2-9-16,-3 5 5 16,-9-2-16-16,0 1-2 15,-4-3-7-15,-3-8-5 16,0-8 1-16,0-4-1 15,0-4-1-15,0-5 0 16,0-1 1-16,0 0 9 16,0-1 3-16,0-18 3 15,-3-5-12-15,-4-5-1 16,6-7 0-16,1-1-3 16,0 1 2-16,8 10-1 15,5 6 0-15,2 7-2 0,6 5 2 16,0 8-2-16,0 0-3 15,1 5 2-15,-4 15-5 16,3 2 7-16,-2 6-2 16,-5 1 2-16,-1 0-1 15,-1-2 0-15,-3 2-4 16,-4-6-32-16,-2-3-64 16,1-3-146-16,-4-12-180 15</inkml:trace>
  <inkml:trace contextRef="#ctx0" brushRef="#br0" timeOffset="188260.6793">11421 10942 313 0,'0'0'162'15,"0"0"-70"-15,0 0 53 16,0 0-12-16,0 0-67 15,0 0-8-15,0 0 2 16,-12-31-11-16,-3 28-12 16,-6 0-1-16,-5 3-15 15,-3 0 19-15,-4 0-15 16,3 17 5-16,2 5 5 16,7 6-10-16,12 3-8 15,9 6-2-15,0-1 4 0,12 2-7 16,18-9 2-16,10 0-10 15,5-8 0-15,4-4-1 16,-1-5-3-16,-2-8 0 16,-4-4-15-16,1 0-59 15,-7-8-50-15,-5-10-39 16,-11-6-115-16,-10-6-114 16</inkml:trace>
  <inkml:trace contextRef="#ctx0" brushRef="#br0" timeOffset="188495.0574">11670 10925 786 0,'0'0'96'0,"0"0"127"15,0 0-95-15,0 0-106 16,0 0-21-16,0 0 10 16,5 53 39-16,5-23-13 15,-4-1-9-15,-3 1-14 16,3 0-8-16,-2-4-3 15,-1-6-3-15,-3 0-2 16,0-7-6-16,0-4-36 16,0-4-64-16,0-5-57 15,0 0-92-15,-7-14-124 16</inkml:trace>
  <inkml:trace contextRef="#ctx0" brushRef="#br0" timeOffset="188729.4903">11652 10694 907 0,'0'0'9'15,"0"0"140"-15,0 0-23 16,0 0-59-16,0 0-64 15,0 0-3-15,0-23-6 16,0 23-52-16,0 0-89 16,0 0-157-16,-3 0-47 0</inkml:trace>
  <inkml:trace contextRef="#ctx0" brushRef="#br0" timeOffset="189370.1227">11902 10957 813 0,'0'0'57'16,"0"0"157"-16,0 0-124 15,0 0-64-15,0 0-21 16,81-2 6-16,-48 24 10 0,0 6-5 16,-5 2-2-16,-4-1 1 15,-9 0-7-15,-9-3 3 16,1-2-8-16,-7-8-2 15,0-3-1-15,0-9-6 16,0 0 4-16,-10-4 2 16,4 0 0-16,-3-4 30 15,-5-16-22-15,7-7-8 16,1-5 0-16,3-8 6 16,3-6-6-16,0-4-3 0,6 0-8 15,12 4-13 1,3 10-5-16,-4 12-20 0,2 12-18 15,-3 12 5-15,-3 0-57 16,1 17-71-16,-8 6-52 16,0-1-161-16</inkml:trace>
  <inkml:trace contextRef="#ctx0" brushRef="#br0" timeOffset="189682.5431">12480 10863 847 0,'0'0'39'15,"0"0"121"-15,0 0-87 16,0 0-39-16,0 0-25 15,0 0-4-15,-65 48 4 16,58-11 50-16,1 1-7 16,6-3-36-16,0-3 3 15,3-5-4-15,6-7-10 16,5-3-1-16,-1-5-4 16,0-5-5-16,7-3-57 15,-1-4-47-15,1-4-55 0,5-13-132 16,-4-9-251-16</inkml:trace>
  <inkml:trace contextRef="#ctx0" brushRef="#br0" timeOffset="190276.2964">12623 10909 739 0,'0'0'96'0,"0"0"52"16,0 0 22-16,0 0-90 15,0 0-79-15,0 0 0 16,-3 52 41-16,3-21-10 15,0-5-7-15,6-4-4 16,3 2-9-16,6-12-4 0,-3 2-2 16,4-7-3-16,1-4-1 15,5-3-1-15,-3 0-1 16,1-7-18-16,-4-10-23 16,-4-2-1-16,0-2-17 15,-6-4 24-15,-6-2 19 16,0-2 16-16,0 2 4 15,0 4 6-15,0 10 6 16,0 6 35-16,0 7-16 16,0 0-17-16,0 6-18 15,0 14 0-15,0 8 5 16,3 5 9-16,6-4-2 16,-2 0 0-16,7-6-1 15,1-6-7-15,-2-3 4 16,4-5-3-16,-1-5 1 0,3-4-1 15,4 0 0-15,-4-4-5 16,2-9-6-16,-6-3-19 16,-3-8-10-16,-4 1 0 15,-1-5-9-15,-7-6 14 16,0 1 4-16,0 5 22 16,0 9 4-16,0 9 2 15,0 10 34-15,0 0-12 16,0 0-24-16,0 15-17 15,0 10 17-15,3 5 16 16,6 2 1-16,4-2 2 16,-1-6-7-16,6-5-6 0,-3-5-3 15,1-1 0-15,-2-10-3 16,-1-3-25-16,-3 0-39 16,-2-3-91-16,-8-14-134 15</inkml:trace>
  <inkml:trace contextRef="#ctx0" brushRef="#br0" timeOffset="190510.7589">12984 10592 727 0,'0'0'278'0,"0"0"-174"16,0 0 48-16,0 0-100 16,0 0-52-16,0 0-3 15,12-5-37-15,-9 5-94 16,-3 0-148-16,0 0-355 16</inkml:trace>
  <inkml:trace contextRef="#ctx0" brushRef="#br0" timeOffset="191010.6831">13354 10749 162 0,'0'0'635'0,"0"0"-564"16,0 0 137-16,0 0-39 15,0 0-94-15,0 0-62 16,6-14-13-16,0 36 4 16,1 7 1-16,-1 14 21 15,1 3 0-15,3 4-9 16,0 0 4-16,-1-4-16 15,-3-7-2-15,0-6-2 16,-2-4-1-16,1-11-1 16,-5-5-17-16,0-7-45 0,0-3-111 15,-6-3-81-15,-6-9-163 16</inkml:trace>
  <inkml:trace contextRef="#ctx0" brushRef="#br0" timeOffset="191338.8073">13208 10975 820 0,'0'0'57'0,"0"0"149"0,0 0-85 16,0 0-71-16,0 0-19 15,0 0-17-15,35 0-1 16,5 0 5-16,10-11 6 16,2 2-16-16,-1-2 1 15,-3 2-4-15,1 2-4 16,-7-2 1-16,-8 4-1 16,-4 0-1-16,-13 1 0 15,-4 1 0-15,-6 3-2 16,-4 0-32-16,-3 0-117 15,0 3-136-15,0 3-32 16</inkml:trace>
  <inkml:trace contextRef="#ctx0" brushRef="#br0" timeOffset="191557.5669">13958 11215 1093 0,'0'0'9'15,"0"0"95"-15,3 83-35 16,-3-34-22-16,-24 11-42 16,-16 13-5-16,-23 2-12 15,-14-1-122-15,-4-13-44 0,2-21-410 16</inkml:trace>
  <inkml:trace contextRef="#ctx0" brushRef="#br0" timeOffset="192526.3322">14575 10651 830 0,'0'0'10'15,"0"0"147"-15,0 0-4 16,0 0-77-16,0 0-67 16,0 0-9-16,0 0 0 15,96 122 5-15,-66-59 1 16,-7-2 14-16,0-1-9 15,-5-9-6-15,0-9-4 16,-6-8-1-16,-1-14 0 0,-5-7 2 16,1-8-1-16,-4-4-1 15,0-1 5-15,4-4-1 16,-1-15 12-16,3-8-1 16,1-10-15-16,4-7 2 15,-8-4-2-15,3-4-1 16,2 2 1-16,0 1 0 15,0-4 1-15,2 9 2 16,-3 5-3-16,3 6 2 16,0 10 3-16,-1 7 3 15,-1 6-8-15,-2 5-2 16,1 5-15-16,0 0-67 0,-4 0-107 16,-6 10-165-1</inkml:trace>
  <inkml:trace contextRef="#ctx0" brushRef="#br0" timeOffset="192979.5357">15170 10997 787 0,'0'0'7'15,"0"0"182"-15,0 0-85 16,0 0-53-16,0 0-37 16,0 0-1-16,65-13-10 15,-30 6-1-15,6 2 4 16,2-3 0-16,2 2 7 16,-5 0 1-16,-1 1-3 0,-3 0 0 15,-4-2-4-15,0 3-6 16,-13 1-1-16,-5 3 0 15,-8 0-7-15,-6 0-53 16,0 0-72-16,-12 0-44 16,-15 3-152-16,-6 10-196 15</inkml:trace>
  <inkml:trace contextRef="#ctx0" brushRef="#br0" timeOffset="193245.1657">15387 11005 615 0,'0'0'65'16,"0"0"108"-16,0 0-4 0,0 0-68 16,0 0-74-16,0 0-3 15,3 45-18-15,3-15 47 16,0 7 32-16,2-1-45 16,-2 3 4-16,1-2-22 15,-4-6-10-15,0-4-6 16,0-6-3-16,-3-5-2 15,3-10-1-15,-3 2-1 16,0-8-29-16,4 0-30 16,2 0-84-16,0-14-71 15,0-12-73-15,2-3-284 16</inkml:trace>
  <inkml:trace contextRef="#ctx0" brushRef="#br0" timeOffset="193588.8375">15876 10902 828 0,'0'0'71'15,"0"0"176"-15,0 0-113 0,0 0-43 16,0 0-53 0,0 0-16-16,0 17-20 0,0 8-2 15,0 6 12-15,0 0 4 16,5 0-1-16,-2 2-3 16,0 0-8-16,0-7 3 15,4 1-7-15,-7-7 0 16,0-3 0-16,0-1-8 15,0-7-37-15,0-8-66 16,-7-1-160-16,4-9-140 16</inkml:trace>
  <inkml:trace contextRef="#ctx0" brushRef="#br0" timeOffset="193963.9216">15887 11070 845 0,'0'0'53'15,"0"0"21"-15,0 0 51 16,0 0-57-16,0 0-34 16,0 0 4-16,91-6-18 15,-69-1-11-15,2-3-4 16,-6 0-1-16,-5-2-4 16,-2-5-1-16,-5-2-9 15,-6-6-20-15,0 0 11 16,0-5-3-16,-3 1 11 15,-7 2 10-15,3 10 1 16,1 7 21-16,4 6 27 0,0 4-3 16,2 0 15-1,0 21-59-15,0 11 3 0,0 7-4 16,0 5 10-16,4 3 10 16,5-5-4-16,-2 4-10 15,3-7-3-15,-6-6-3 16,-4-2-1-16,0-8-31 15,0-13-85-15,-21-10-136 16,-1 0-264-16</inkml:trace>
  <inkml:trace contextRef="#ctx0" brushRef="#br0" timeOffset="195041.9752">17602 10799 563 0,'0'0'2'0,"0"0"225"0,0 0-133 16,0 0-6-16,0 0-21 15,0 0-43-15,0 0-22 16,-13 37 31-16,-6 9 1 16,-4 0 8-16,-7 1-19 15,-6-4 5-15,1-4-17 16,0-3-1-16,1-10-4 15,4-6-2-15,12-8 3 16,5-7-1-16,6-5-4 16,4 0 9-16,2 0 0 15,-1-16-5-15,1-10-6 16,1-5-3-16,0-9-10 16,0-5 5-16,4-1-7 15,13-5-15-15,2-4 8 16,4-2 7-16,0 3-4 0,0 3 9 15,-4 5 8-15,-4 8 2 16,-7 10 1-16,-8 7 2 16,0 12 0-16,0 2 15 15,-7 7-18-15,-12 0 0 16,-4 16 7-16,-4 18-7 16,2 9 17-16,6 6-3 15,12 4 2-15,7 0-4 16,0 3 2-16,23-10 3 15,6-3-11-15,7-4 0 16,3-5-6-16,1-5 2 16,1 1-1-16,-3-3-1 0,-2-4-1 15,-3-4-7-15,-4-2-27 16,0-4-25-16,-6-4-36 16,0-4-59-16,-11-5-168 15</inkml:trace>
  <inkml:trace contextRef="#ctx0" brushRef="#br0" timeOffset="196010.7629">18433 10889 872 0,'0'0'14'0,"0"0"156"16,0 0-52-16,0 0-63 0,0 0-55 15,0 0 0 1,-6 75 4-16,6-24 9 0,0-2 1 15,0-1-2-15,0-9-1 16,0-8-9-16,-3-7 0 16,3-11 4-16,-3-3 5 15,3-7-4-15,0-3-1 16,0 0 13-16,-5 0 1 16,2-13 4-16,-4-13-21 15,1-7 0-15,1-10-2 16,1-10 2-16,-2-13-3 15,3-4-1-15,3-5-1 16,0 1-3-16,0 10 1 16,9 17 4-16,3 10 1 0,1 17-1 15,-2 10 0-15,2 9-1 16,6 1-2-16,7 0-2 16,4 10 1-16,-1 6 1 15,-3 1 0-15,-7 7 0 16,-6-4 0-16,-9 7-3 15,-4 2 0-15,-14 2-5 16,-14-2-17-16,-9 0 4 16,-4-6-11-16,8-6-6 15,7-4 12-15,8-4 11 16,6-6 18-16,6 1 2 16,6-3-2-16,0 2-3 15,0 1-8-15,0 5-7 0,1 1 1 16,16 14 17-16,7 1 0 15,4 1 4-15,6 1-4 16,5 0 1-16,0-4 3 16,-3-3-2-16,-4-6-2 15,-2-5-38-15,-1-6-133 16,-9-3-167-16</inkml:trace>
  <inkml:trace contextRef="#ctx0" brushRef="#br0" timeOffset="196385.7403">18800 10977 836 0,'0'0'11'0,"0"0"189"16,0 0-104-16,0 0-55 16,0 0-14-16,0 0-24 15,13-13 2-15,20 4 8 16,9-4 8-16,7-1-7 16,3 0-3-16,0 1-5 0,2 0 3 15,-5 0-6 1,-10 3 0-16,-6 0 0 0,-13 6-1 15,-4-1-2-15,-10 1-2 16,-2 4-21-16,-4 0-45 16,0 0-76-16,0 0-73 15,-21 11-130-15,-4 5-51 16</inkml:trace>
  <inkml:trace contextRef="#ctx0" brushRef="#br0" timeOffset="196635.7402">19050 10968 732 0,'0'0'25'0,"0"0"148"0,0 0-34 15,0 0-62-15,0 0-57 16,0 0-15-16,6 4 6 16,8 16 26-16,-1 5 16 15,0 5-19-15,-1-1-2 16,2 2-7-16,-8 2-13 15,-2-2-10-15,-4-2-2 16,0 0 0-16,0-6-2 16,-1-3-36-16,-8-5-53 15,0-6-57-15,1-8-20 16,5-1-190-16</inkml:trace>
  <inkml:trace contextRef="#ctx0" brushRef="#br0" timeOffset="196932.703">19437 10869 708 0,'0'0'322'0,"0"0"-240"15,0 0 150-15,0 0-202 16,0 0-30-16,0 0 0 15,25 45 11-15,-11-11 7 16,-1 4 6-16,-4 1-3 0,-2 0-6 16,-4-3-6-16,-2 0-4 15,-1-4-3-15,0-4-2 16,0-5 0-16,-3-7-3 16,-7-2-43-16,3-11-51 15,1-3-135-15,-6 0-97 16,6-23-169-16</inkml:trace>
  <inkml:trace contextRef="#ctx0" brushRef="#br0" timeOffset="197276.3729">19468 11053 775 0,'0'0'60'16,"0"0"71"-16,0 0-71 0,0 0-31 15,0 0 27-15,89-3-6 16,-57 3-19-16,-2-3-16 15,-2-7-3-15,-1 1-9 16,-10-1 2-16,-3-3-5 16,-2 0 0-16,-9-4-23 15,-3-3 5-15,0-4-24 16,-12-2 24-16,-5-1 18 16,3 4 3-16,5 7 15 15,1 9 37-15,5 4 28 16,3 3-52-16,-3 7-31 15,3 22-1-15,0 15 1 16,0 11 23-16,0 6-5 16,0-3-13-16,9-5-5 0,-1 4-1 15,-5-7-50-15,-3-8-146 16,-11-13-271-16</inkml:trace>
  <inkml:trace contextRef="#ctx0" brushRef="#br0" timeOffset="198479.5107">20947 10773 567 0,'0'0'10'0,"0"0"190"15,0 0-102 1,0 0 8-16,-98-49-78 0,73 46 27 16,-2 0-5-16,5 3-15 15,5 0-12-15,1 5-17 16,7 12 1-16,-5 7-2 15,5 5 3-15,5 4 15 16,4-1 1-16,0-2-16 16,6-7-2-16,12 1 0 15,4-11-4-15,4 0 5 16,0-6 1-16,3-7-6 16,-4 0 4-16,-1-1-4 0,-5-14-1 15,-2-6-1 1,-7-2 0-16,0-7-14 0,-2-5 4 15,-4-9-18-15,-2 2 16 16,-2 0 12-16,0 8 1 16,0 10 4-16,0 10 15 15,0 11 9-15,0 3-4 16,0 3-25-16,0 25-13 16,3 8 13-16,9 9 10 15,0-1 0-15,5-4-6 16,2-4-2-16,0-3-2 15,-2-3 0-15,-3-8 0 16,-3-4-25-16,-3-7-88 16,-5-5-115-16,-3-6-107 15</inkml:trace>
  <inkml:trace contextRef="#ctx0" brushRef="#br0" timeOffset="198838.9172">21149 10668 889 0,'0'0'4'0,"0"0"85"15,0 0-39-15,101 50 56 16,-63-19-47-16,-6 6-9 16,-5-1-10-16,-8-5-21 15,-9-2-8-15,-10-3-8 0,0-9-2 16,0-4-1-16,0-9 0 15,-5-4 4-15,2 0 15 16,-2-4-4-16,-1-20-15 16,2-5-1-16,3-7 1 15,1-8 2-15,0 3-2 16,0 1 0-16,8 6 2 16,4 8-2-16,-1 10-4 15,2 5-4-15,-1 5-38 16,5 1-26-16,-1 3-31 15,2-1-35-15,-1 0-151 16,-6-1-168-16</inkml:trace>
  <inkml:trace contextRef="#ctx0" brushRef="#br0" timeOffset="199338.979">21610 10822 528 0,'0'0'21'0,"0"0"133"16,0 0-12-16,0 0-98 16,106 10 38-16,-83-10-48 0,-2 0 4 15,-7-10 3-15,-4-2-11 16,-2-2-6-16,-5-3-7 15,0-2-2-15,-3-1-12 16,0-2-2-16,-13 0 0 16,-6 0 6-16,-1 5-1 15,0 3 10-15,1 8 14 16,2 0 7-16,1 6-7 16,4 0-14-16,-3 16-7 15,3 11-7-15,2 6 18 16,7 6-5-16,3-2 2 15,3 2-3-15,19-3-1 16,5-6-2-16,3-7 0 16,4-6-1-16,2-3 0 15,5-8-4-15,1-6 3 0,2 0-4 16,3-6 0-16,1-8-3 16,-6-3-2-16,-5 0-1 15,-9 5 1-15,-7 5-4 16,-9 1-15-16,-6 2-15 15,-2 4-30-15,-4 0-92 16,0 0-107-16,0 0-252 16</inkml:trace>
  <inkml:trace contextRef="#ctx0" brushRef="#br0" timeOffset="200117.0181">23410 10698 663 0,'0'0'4'0,"0"0"153"15,0 0 24 1,-86-22-41-16,69 22-110 0,2 0 27 0,2 1-24 16,0 12-4-16,-1 4-7 15,2 6-8 1,2 7 2-16,4-1-9 16,3 1 6-16,3 0-3 15,0-4-6-15,0 0-3 0,7-5 0 16,9-4-1-16,6-4 0 15,3-4-24-15,8-2-37 16,10-7-62-16,12 0-56 16,6-13-129-1,2-11-190-15</inkml:trace>
  <inkml:trace contextRef="#ctx0" brushRef="#br0" timeOffset="200819.0001">23749 10701 731 0,'0'0'31'15,"0"0"192"-15,0 0-76 16,0 0-33-16,-80-50-42 16,64 50-46-16,0 0-7 15,-7 13-11 1,3 10-4-16,1 5-1 0,6 3-3 0,7-3 3 16,5-3-1-16,1-2 0 15,0-6 2 1,9-3-1-16,5-4-2 15,3-5-1-15,2-5-1 16,4 0-20-16,-4 0-11 0,0-13-8 16,1-6 0-16,-7-5-4 15,-2-9 9-15,1-2 13 16,-3-2 12 0,0 4 5-16,1 2 5 15,-3 9 4-15,4 10 0 0,1 4 1 0,1 7 0 16,3 1-2-1,3 4 0-15,1 18 3 16,1 9 8-16,-1 2 6 16,-2 4 6-16,-2 0-7 15,-3-2 6-15,-4-5-3 0,-2-8-6 16,-6-5-5-16,-1-5-7 16,0-7-1-1,0 1-2-15,0-5 0 16,0-1 3-16,-6 0 12 15,1-3-8-15,1-14-4 0,1-9-1 16,3-8-1-16,0-9-2 16,0 1 0-16,10 1 0 15,10 3 1 1,1 8-1-16,4 9-1 16,0 6 0-16,-2 8 0 0,-1 7 0 0,-4 0 0 15,1 3-2 1,0 13 3-16,-5 11 1 15,1 3 5-15,2 6 6 16,-7 4-1-16,2-3-2 16,-2-2-3-16,-2-2-3 0,-2-7-3 15,-2-4 0-15,-1-8-1 16,-1-3-8-16,-2-5-25 16,0-6-39-16,1 0-35 15,4 0-67 1,4-2-44-16,4-15-206 0</inkml:trace>
  <inkml:trace contextRef="#ctx0" brushRef="#br0" timeOffset="201220.079">24612 10628 588 0,'0'0'260'0,"0"0"-123"16,0 0 29-16,-82-24-61 16,51 24-61-1,3 0-15-15,4 7-10 16,7 6-11-16,10-3-8 16,7 4-2-16,0-2 2 0,0 5 4 0,10 4-2 15,14-1 0-15,4-1 1 16,1 4-1-1,-4-1-2-15,-4-1-3 16,-5 2-3-16,-7-6 5 16,-4-5-1-16,-5-2-1 0,0-3 0 15,-2-1 1-15,-17-2 2 16,-5-1 2-16,-6-3-2 16,-4 0 0-1,1 0-11-15,0 0-14 16,4-5-33-16,7-6-28 0,6 2-50 15,10-5-61-15,6-6-131 16</inkml:trace>
  <inkml:trace contextRef="#ctx0" brushRef="#br0" timeOffset="201506.1545">24748 10444 771 0,'0'0'26'16,"0"0"167"-16,0 0-12 0,0 0-128 0,0 0 14 16,0 0-62-1,19 17 14-15,-14 20 25 16,1 10-14-16,-2 2 1 16,5-3-12-1,-3 1-4-15,2-4-8 0,-1-4-3 0,-1-5-3 16,-2-8-1-16,-1-5 0 15,-3-8-1 1,0-4-24-16,0-1-39 16,0-8-81-16,-1 0-64 15,-9 0-28-15,1-12-196 0</inkml:trace>
  <inkml:trace contextRef="#ctx0" brushRef="#br0" timeOffset="201706.9081">24643 10743 836 0,'0'0'4'0,"0"0"196"15,0 0-170-15,0 0-4 0,0 0 16 16,118 0-10-16,-61-13-18 16,-3-2-7-16,3 1-4 15,-10-3-3-15,-3 0-24 16,-9-7-121-16,-9 2-158 15</inkml:trace>
  <inkml:trace contextRef="#ctx0" brushRef="#br0" timeOffset="202441.3475">25376 10668 144 0,'0'0'265'15,"0"0"-158"-15,0 0 39 16,0 0-15-16,0 0-27 16,0 0-14-16,-81-67 28 15,56 66-34-15,2 1-38 16,-2 0 6-16,3 9-24 16,0 10-5-16,7 10-3 15,4 1-11-15,7 4 1 16,4-1 2-16,0-4-7 0,15-2 1 15,4-5-1-15,0-8-1 16,5-5-1-16,0-4-3 16,0-5 0-16,-3 0-15 15,-2-9-5-15,-4-9-3 16,-2-5-12-16,-2-8-9 16,-3-2 22-16,-3-3 11 15,-2 7 11-15,-3 5 3 16,0 10 7-16,0 9 25 15,0 5-5-15,0 0-25 16,2 2-5-16,2 18 0 16,2 10 2-16,4 3 6 15,1 1 1-15,1-5-5 0,1-2-2 16,-3-1-2-16,-4-5-1 16,-3-6-54-16,-3-2-155 15,-2-12-89-15</inkml:trace>
  <inkml:trace contextRef="#ctx0" brushRef="#br0" timeOffset="202847.5595">25540 10585 930 0,'0'0'5'0,"0"0"76"16,0 0 34-16,73 91-58 15,-46-53 32-15,-6-3-68 16,-3-1 9-16,-9-5-9 16,-6-8-17-16,-3-4-4 15,0-7-2-15,0-5-1 16,-5-5 3-16,4 0 11 16,-2 0-6-16,3-12-5 15,0-9-28-15,0-8 12 16,0-5 11-16,0 2 5 15,7-1 1-15,8 6-1 16,0 7 0-16,4 3 0 16,-1 11 0-16,0 3 0 15,-3 3 0-15,0 3 1 16,1 17 4-16,-1 3 1 0,3 10 2 16,-3 0 2-16,0-2-8 15,-5-2-2-15,-2 1 0 16,-3-5-15-16,-1-5-86 15,-1-6-91-15,0-12-121 16,1-2-254-16</inkml:trace>
  <inkml:trace contextRef="#ctx0" brushRef="#br0" timeOffset="203128.8129">26183 10430 992 0,'0'0'12'16,"0"0"190"-16,0 0-89 15,0 0-112-15,0 0 57 16,25 105-27-16,-16-55-10 16,-4 3-2-16,-2-4-5 15,-2 1-4-15,-1-4-8 16,0-3 0-16,0-4 1 15,0-2-3-15,-1-8-3 16,-6-8-8-16,0-6-20 16,3-7-39-16,1-6-99 15,-3-2-48-15,0-2-82 0</inkml:trace>
  <inkml:trace contextRef="#ctx0" brushRef="#br0" timeOffset="203441.272">26001 10779 880 0,'0'0'45'16,"0"0"216"-16,0 0-211 16,0 0 28-16,0 0-52 15,0 0-17-15,64-10-4 0,-24 3-1 16,4-3-2-16,0-2 0 15,3-1-2-15,-3 0 1 16,-2 2 0-16,-2-2-1 16,-7 9 0-16,-6 2-4 15,-6 2-1-15,-8 0-11 16,-4 0-10-16,-6 0-32 16,-3 3-21-16,0 11-36 15,0-5-25-15,-4-1-166 16</inkml:trace>
  <inkml:trace contextRef="#ctx0" brushRef="#br0" timeOffset="203941.3627">26791 10621 787 0,'0'0'40'0,"0"0"148"0,0 0-74 15,-82-11-22-15,51 11-25 16,1 8-13-16,6 5-16 16,9 4-24-16,8-1-8 15,7-3 1-15,0 3-6 16,7-2 0-16,16 5 7 16,5-2-3-16,2 0 0 15,-3-1 0-15,-3 1-4 16,-8 3-1-16,-1-1 0 15,-7-1-1-15,-4-3 0 16,-4 2 0-16,0-5 1 16,-6 3 4-16,-18-5 1 15,-7-1 2-15,-5-2-1 0,-6-4-3 16,-5-3-3-16,-1 0-14 16,5 0-76-16,10-20-179 15,9-13-424-15</inkml:trace>
  <inkml:trace contextRef="#ctx0" brushRef="#br0" timeOffset="213923.614">2298 12414 383 0,'0'0'31'16,"0"0"54"-16,0 0-2 15,0 0-3-15,0 0-17 0,0 0 14 16,0 0 11 0,30-39 0-16,-30 39-6 0,0-3-19 15,0 3-16-15,0 0-30 16,0 0-17-16,0 0-21 16,0 0-116-16,3 0-155 15,-3 0-326-15</inkml:trace>
  <inkml:trace contextRef="#ctx0" brushRef="#br0" timeOffset="214173.606">2577 12596 569 0,'0'0'1'0,"0"0"43"16,0 0-8-16,0 0-24 16,0 0-12-16,0 0-16 15,0 4-63-15,0-4-67 16</inkml:trace>
  <inkml:trace contextRef="#ctx0" brushRef="#br0" timeOffset="214392.3329">2167 12715 552 0,'0'0'25'16,"0"0"51"-16,0 0-11 15,0 0-65-15,0 0-96 16,0 0-110-16</inkml:trace>
  <inkml:trace contextRef="#ctx0" brushRef="#br0" timeOffset="217689.2686">3569 12339 639 0,'0'0'19'16,"0"0"70"-16,0 0 28 16,0 0-59-16,0 0-21 15,0 0-6-15,0 0-11 0,-27-57-2 16,27 57-2-1,0 11-16-15,0 12 21 0,0 12 15 16,0 9-1-16,6 5-9 16,2 4-14-16,-2 0-11 15,1-3 4 1,-1-8-5-16,0-5 0 0,-3-11 0 16,3-5-4-16,-3-4-24 15,4-5-78-15,-1-9-48 16,-6-3-212-16</inkml:trace>
  <inkml:trace contextRef="#ctx0" brushRef="#br0" timeOffset="218189.2035">3299 12405 400 0,'0'0'7'0,"0"0"118"15,0 0-46-15,0 0-6 16,0 0-26-16,0 0 1 16,-61-20 1-16,52 20-3 15,3 0-1-15,6 0 15 16,0-2-10-16,0-3-31 15,15-1-15-15,16-3 4 16,17-3-8-16,18-3 4 16,11 1 4-16,5 2-8 15,2-2 1-15,-10 7-1 0,-11-3-2 16,-18 7 0-16,-11-1-1 16,-19 4-36-16,-15 0-77 15,0 4-46-15,-12 6-53 16</inkml:trace>
  <inkml:trace contextRef="#ctx0" brushRef="#br0" timeOffset="218704.8292">4006 12603 634 0,'0'0'29'16,"0"0"153"-16,0 0-69 15,0 0-40-15,0 0-30 16,-91-50-12-16,72 67-8 0,4 13 1 16,0 7-1-16,9-3 2 15,6-7-9-15,0-3-1 16,3-8-5-16,12-3-4 15,0-6-3-15,7-3 1 16,-1-4 4-16,7 0 14 16,-5-11 4-16,2-11-13 15,-4-2-2-15,-6-5-3 16,-8-1-1-16,-7-4 0 16,0 5-7-16,-4 6-5 15,-14 10-6-15,-6 13-44 16,-6 0-103-16,-4 26-139 0,1-3-262 15</inkml:trace>
  <inkml:trace contextRef="#ctx0" brushRef="#br0" timeOffset="219454.9129">5225 12170 446 0,'0'0'13'16,"0"0"68"-16,0 0 50 16,0 0-17-16,-85-56-17 15,79 54-36-15,3 2-9 16,1 0-4-16,2 14-41 15,0 23-6-15,0 16 33 16,8 7 8-16,8 5 28 16,1 2-31-16,-1-3 3 15,2-6-15-15,-2-1-12 16,-2-5-5-16,-1-6-8 0,-4-5-1 16,-1-12 0-1,-4-2-1-15,-3-8-3 0,-1-2-42 16,0-8-88-16,-16-6-75 15,-12-3-202-15</inkml:trace>
  <inkml:trace contextRef="#ctx0" brushRef="#br0" timeOffset="219798.5837">5019 12605 727 0,'0'0'25'16,"0"0"33"-16,0 0 20 0,0 0-53 15,98-62 0-15,-53 52-2 16,1-2 21-16,2 2-15 16,-5 0-7-16,-10 0-13 15,-5 6-4-15,-11-2-5 16,-4 6 0-16,-10 0 0 16,3 0-4-16,-3 0-4 15,2 10 0-15,1 7 8 16,4 5 8-16,-1 1 0 15,0 4-3-15,0 0 3 16,-3 0-1-16,0 1 4 16,-3-7-1-16,0-2-4 15,-3-6-5-15,0 1-2 16,0-8 1-16,0-3-9 16,0 2-34-16,0-5-70 0,0 0-52 15,-9 0-122 1</inkml:trace>
  <inkml:trace contextRef="#ctx0" brushRef="#br0" timeOffset="220017.3331">5405 12368 810 0,'0'0'24'0,"0"0"95"16,0 0-102-16,0 0-17 16,0 0-24-16,0 0-88 15,-9-22-171-15</inkml:trace>
  <inkml:trace contextRef="#ctx0" brushRef="#br0" timeOffset="220658.0507">5711 12504 709 0,'0'0'182'0,"0"0"-131"16,0 0 69-16,0 0-97 15,0 0-19-15,0 0 0 16,85 4 12-16,-61 31 19 16,-6 2-6-16,-5 3-2 15,-4-1-17-15,-3-5-10 16,-6-5 4-16,0-8 8 15,0-9-12-15,0-9 0 16,0-3 14-16,0 0-3 16,-1-7 38-16,-7-15-2 15,2-14-44-15,0-6-1 16,2-6-2-16,4-5-3 16,0 4-2-16,10 3 2 0,14 13 3 15,3 8 5-15,3 13-5 16,-2 12 0-16,-1 0-7 15,3 17-4-15,-5 9 9 16,2 4-7-16,-5-1 9 16,-5 5 0-16,2 2-3 15,-7 0 1-15,-3-3-31 16,-6 0-130-16,0-9-155 16,-3-14-273-16</inkml:trace>
  <inkml:trace contextRef="#ctx0" brushRef="#br0" timeOffset="221262.8906">6549 12547 724 0,'0'0'26'0,"0"0"169"0,0 0-109 16,0 0-33-1,-83-36-35-15,59 36-16 0,-3 5 15 16,3 16-5-16,6 8 4 15,6 1-8-15,5 0-2 16,7 0-4-16,0-7 0 16,3-4-2-16,12-5 2 15,-3-8 1-15,7-6-3 16,0 0 13-16,1-3-10 16,-1-16 12-16,-2-9-8 15,-4-3-7-15,-7-6-4 16,0-7 4-16,-6-8 3 0,0-8 1 15,0-6-3 1,-3-7 12-16,-9 5 16 0,6 11 3 16,-1 24 9-16,7 16 2 15,0 10-6 1,0 7-20-16,0 18-17 16,0 20-12-16,3 16 12 15,7 12 27-15,2 3-8 16,3-6-9-16,-3 3-5 0,4-3-4 15,-4-3-1-15,-4-1-1 16,-5-9-8-16,0-11-37 16,-3-10-64-16,0-8-107 15,0-9-228-15</inkml:trace>
  <inkml:trace contextRef="#ctx0" brushRef="#br0" timeOffset="222590.9677">7462 12461 762 0,'0'0'2'15,"0"0"150"1,9-78-93-16,18 58-38 0,1 5-7 15,2 11 17-15,0 4 9 16,1 4-23-16,-4 20 3 16,0 9 15-16,-2 6-17 15,-8 6-3-15,-5 2 6 16,-5-3-17-16,-1-2-2 16,-6-5 4-16,3-11-3 15,-3-6-3-15,0-10-1 16,0-7 1-16,0-3 4 15,0 0 9-15,0-9 4 0,-3-15-12 16,-3-10-5 0,-1 0 0-16,1-10 1 0,6-1 1 15,0-2-2-15,3 4 1 16,19 7-1-16,2 6 0 16,7 12-2-16,-1 5 1 15,0 11 0-15,1 2-1 16,5 12-2-16,-3 17-2 15,0 8 6-15,-2 4 3 16,-10-2 3-16,-5 1-6 16,-7-4-1-16,-6-6 1 15,-3-7 0-15,0-10-2 16,0-6 2-16,0-4 0 16,0-3 8-16,0 0 1 15,0-10 19-15,-9-14-6 0,-1-8-22 16,1-8 0-16,3-2 0 15,3-1 0-15,3-1-2 16,0 8 2-16,3 12-1 16,12 9 1-16,4 11 0 15,5 4-2-15,-3 0-3 16,6 20-5-16,-2 8 4 16,-1 1 1-16,-2 3 4 15,1-1 1-15,-7 0-4 16,-2 0-1-16,-4-1-20 15,-7-1-101-15,0-5-90 16,-3-5-123-16,0-7-235 0</inkml:trace>
  <inkml:trace contextRef="#ctx0" brushRef="#br0" timeOffset="223137.8289">8627 12444 635 0,'0'0'35'15,"0"0"154"-15,0 0-85 16,0 0-48-16,0 0-5 15,-86-59-14-15,66 59 0 16,-2 0-19-16,1 12-5 16,3 8 4-16,3 4-6 15,9 2 12-15,6-2-21 16,0-1-1-16,0-4 3 16,6-5-4-16,9-4 1 15,0-3-1-15,1-4 2 16,-2-3-1-16,2 0 5 15,-1-10 11-15,3-7-17 0,-6-5-12 16,1-2-22 0,-5-10 7-16,-2-4-2 0,-3-1 23 15,0 2 6-15,0 7 1 16,0 13 3-16,1 11 15 16,-4 6-1-16,6 0-18 15,3 12 0-15,6 19 0 16,3 4 25-16,-2 2-6 15,-2-4-10-15,2 3 2 16,-7-7-8-16,0 2-3 16,-4-1-3-16,-5-4-17 15,0-2-99-15,-5-9-90 16,-10-15-251-16</inkml:trace>
  <inkml:trace contextRef="#ctx0" brushRef="#br0" timeOffset="223887.8362">8781 12325 929 0,'0'0'39'15,"0"0"86"-15,0 0-16 16,110 47-17-16,-77-11-46 16,-5-3-5-16,-7 3-14 15,-12-2-24-15,-9-2-3 16,0 1-8-16,-16-9 8 15,-4-7 0-15,1-9 0 16,4-8-5-16,0-5-6 0,3-19-15 16,5 1 1-16,1-3-8 15,6 2 12-15,0 2 16 16,0 5-2-16,13 3 6 16,2 2 0-16,3 4 0 15,-3 2 2-15,4 3-3 16,5-4 2-16,-6 4 0 15,6 3 2-15,1-3-2 16,-4 0 0-16,-3-1 2 16,-7-5-2-16,-1 2 0 15,-4-3 3-15,-3 0-3 16,-3-3-2-16,0-1 1 16,0 2-10-16,0 1-4 0,-9 1 7 15,3 1 4 1,-6 5 4-16,6 4 9 0,-3 0 4 15,-1 7-2-15,4 15-4 16,0 8 7-16,6 4 1 16,0-1-11-16,9-1 7 15,13-2 1-15,8-4 4 16,-2-5 5-16,2-8-15 16,0-3 2-16,1-7-4 15,-4-3 2-15,3 0-3 16,-5-13 0-16,-5-4-3 15,-4-3-11-15,-4-2 2 0,-12-7-2 16,0-2-1 0,0-5-8-16,-3 3 18 0,-9 7 2 15,2 9 2-15,4 7-2 16,2 10 19-16,4 0-19 16,0 7-12-16,0 15 4 15,0 10 8-15,0 2 8 16,7 2 3-16,3-6-4 15,5-6-4-15,-2 0 0 16,1-9-2-16,-5-8 0 16,-2-1-1-16,-1-6-12 15,-3 0-64-15,4-6-54 16,-3-11-135-16,-4-10-412 16</inkml:trace>
  <inkml:trace contextRef="#ctx0" brushRef="#br0" timeOffset="224122.2311">9236 12061 948 0,'0'0'100'16,"0"0"2"-16,0 0 104 15,0 0-159-15,0 0-27 16,0 0-16-16,16-27-4 15,-10 27-4-15,0 1-24 16,-6 18-196-16,0-5-79 0,-12-4-529 16</inkml:trace>
  <inkml:trace contextRef="#ctx0" brushRef="#br0" timeOffset="225669.1121">9661 12428 435 0,'0'0'24'0,"0"0"86"16,0 0 6-16,0 0-26 15,0 0-20-15,0 0 6 16,0 0-3-16,-24-43-14 16,24 36 6-16,0-3-43 15,7 0-2-15,7 0-3 16,2 6-3-16,4-1-1 16,8 5-4-16,5 0 8 15,0 0-7-15,2 15 7 0,-2 6-15 16,-3 6-1-16,-9 2 6 15,-7 4-7-15,-4-3 1 16,-10-1-2-16,0 1 2 16,0-7 2-16,-6-6-3 15,-5-7 3-15,1-4 4 16,1-6 1-16,3 0 1 16,0 0 7-16,-3-16-3 15,0-10-10-15,3-4-2 16,6-6-1-16,0-4-1 15,0 1 0-15,9 2 0 16,12 7-2-16,0 7 1 0,6 6 0 16,-2 7 4-16,-1 4-5 15,-2 6 3-15,1 6-6 16,-4 18-4-16,2 5 8 16,-6 1 1-16,-2 4 2 15,-2-5-2-15,-8 1-1 16,0-5 1-16,-3-8 1 15,0-3 1-15,0-4 5 16,0-7-6-16,0-3 1 16,0 0 7-16,0 0 1 15,0 0 5-15,0-14-1 16,0-11-13-16,0-6-2 16,0-8 2-16,0 0 0 0,10 3 0 15,-1 9-8-15,0 7 8 16,2 13-7-16,2 7 7 15,6 0-6-15,1 10-3 16,2 14 5-16,2 5 2 16,-3 1 1-16,-5-1 1 15,2 4-5-15,-9-6 2 16,0 0-4-16,-6-1-65 16,0-3-84-16,-3-6-75 15,0-8-111-15</inkml:trace>
  <inkml:trace contextRef="#ctx0" brushRef="#br0" timeOffset="226106.6495">10381 12326 179 0,'0'0'617'16,"0"0"-586"-16,0 0 82 15,0 0-110-15,0 0 28 16,0 0 12-16,49 82-5 16,-35-52 7-16,2-4-19 15,-4-6-5-15,2-3-5 16,-4-7-9-16,2-3-5 0,-1-4 3 16,-1-1 0-1,-1-2-2-15,0 0 0 0,1-7-3 16,-3-5-22-16,3-11-11 15,-7 0-3-15,1-5-1 16,-4-5 24-16,0 4 6 16,0 7 7-16,0 5 10 15,0 10 28-15,0 7 7 16,0 0-33-16,0 4-12 16,3 16 0-16,9 12 12 15,0 2 14-15,6-2-6 16,1 1 7-16,-6-6-15 15,7-1-9-15,-8-3-3 16,-3-6 0-16,-1-1-2 0,-1-6-83 16,-7-3-78-16,0-7-189 15</inkml:trace>
  <inkml:trace contextRef="#ctx0" brushRef="#br0" timeOffset="226724.5826">10790 12279 886 0,'0'0'40'15,"0"0"6"-15,0 0 2 16,0 0 3-16,0 0 4 16,73 96-19-16,-55-63 1 0,-3 0 0 15,-3-4-17-15,-5-2-13 16,-4-8-5-16,-3-5 3 15,0-4-4-15,0-10-1 16,0 0 3-16,0 0 8 16,0 0-1-16,0-7 1 15,0-10-11-15,-7-2-7 16,1-8-7-16,0-2-11 16,3 0 19-16,3-3-2 15,0 3 7-15,3 3 1 16,13 3 0-16,-1 7 0 15,9 6-5-15,-2 10 5 16,1 0-2-16,-1 0-2 16,2 17-1-16,-2 6 5 0,-2 7 6 15,-1-1 9-15,-6 1-4 16,4-1 2-16,-5-2-4 16,1-4-2-16,-9-6-7 15,3-7 2-15,-7-5 0 16,0-3 0-16,0-2-2 0,0 0 5 15,0 0 10-15,0 0 19 16,0-12 16-16,0-10-40 16,-5-4-9-16,5-10 0 15,0-1-1-15,0 0-4 0,14 8 1 16,5 12 2-16,-6 8 2 16,7 9-2-16,-4 0-3 15,4 12-1-15,-1 12-3 16,-1-2 1-16,3 2 4 15,-5 2-47-15,-6-2-105 16,-10-2-180-16</inkml:trace>
  <inkml:trace contextRef="#ctx0" brushRef="#br0" timeOffset="228318.2893">11376 12395 119 0,'0'0'51'0,"0"0"29"16,0 0-30-16,0 0-4 16,0 0 0-16,0 0 4 15,0 0 20-15,0 0 1 16,-3 0 16-16,3 0-4 16,0 0-7-16,0 0-23 15,0 0-9-15,0 0 1 16,0 0-8-16,0 0 0 0,0 0 4 15,0 0-9-15,0 0-5 16,0 0-17-16,0 6-10 16,0 10 0-16,6 11 8 15,6 4 6-15,-5 0-9 16,4 0-3-16,-2-4-2 16,0-1 0-16,1 1-8 15,-3-2-88-15,0-4-84 16,-7-8-181-16</inkml:trace>
  <inkml:trace contextRef="#ctx0" brushRef="#br0" timeOffset="229146.4147">12174 12302 901 0,'0'0'24'16,"0"0"158"-16,0 0-77 0,0 0-65 16,0 0-40-16,0 0 0 15,36 34 0-15,-17 13 20 16,-2 8 1-16,-4 4-1 15,-10 1 3-15,0 5-8 16,-3-11-13-16,0-8-2 16,0-16 3-16,0-14 2 15,0-7 3-15,-3-9 2 16,3 0-4-16,0 0 7 16,-3-2 8-16,-6-18 1 15,-1-9-19-15,-6-14-3 16,2-11 0-16,-1-5 0 15,-2-7-3-15,7-7 2 0,7 0-1 16,3 4-3-16,0 13 2 16,12 16 2-16,6 17 1 15,0 10-2-15,6 13 1 16,4 0-2-16,2 14-5 16,-4 13 1-16,-3 5 3 15,-8-2-3-15,-9 3 4 16,-6-4-2-16,0-3-5 15,-6-2-5-15,-12-4-9 16,-2-7-20-16,3-6-5 16,5-5-60-16,-5-2-43 0,4 0-85 15,1-9-149-15</inkml:trace>
  <inkml:trace contextRef="#ctx0" brushRef="#br0" timeOffset="229599.536">12678 12341 514 0,'0'0'101'0,"0"0"21"16,0 0 72-16,0 0-83 16,0 0-46-16,-101-45-17 15,72 45-19-15,4 20-17 16,2 10-2-16,6 7 10 16,11-3-4-16,6 0-7 15,0-4 2-15,19-5-3 16,8-3 1-16,-2-7-7 15,7-5 4-15,-2-7-1 16,-5-3-2-16,-4 0 9 0,-6-16 2 16,-2-3-7-16,-7-2 3 15,-6-7 0 1,0-3-10-16,0 1 0 0,-12-3-1 16,-4 3-2-16,0 8-24 15,5 12-16-15,5 6-25 16,3 4-29-16,3 10-56 15,0 12-24-15,0 2-126 16</inkml:trace>
  <inkml:trace contextRef="#ctx0" brushRef="#br0" timeOffset="230162.12">12866 12310 374 0,'0'0'545'15,"0"0"-527"-15,0 0 119 16,0 0-130-16,0 0-6 16,0 73 45-16,0-35-9 15,7-4-7-15,7-8-10 16,1-3 10-16,2-6-17 15,-1-2-13-15,0-8 3 16,-3-3 7-16,4-4-7 16,-5 0 3-16,1-7-6 15,4-12-10-15,-8-1-13 0,1-6-4 16,-7-8 6-16,-3-5 11 16,0 0-9-16,0 2 4 15,0 10 14-15,3 13 1 16,-3 8 1-16,0 6-1 15,0 6-4-15,4 19 1 16,5 9 3-16,8 5 17 16,-2-1-6-16,3-4 5 15,1-8 1-15,-1-6-2 16,3-5-7-16,-3-8-1 16,0-7 6-16,-2 0-1 15,2 0 1-15,0-17-2 0,-3-2-1 16,-5-7-4-16,-7-4 6 15,-3-6 13-15,0-5-15 16,-7-1-4-16,-8 6-5 16,-2 7-1-16,4 9-7 15,-3 11 0-15,7 4-2 16,-1 5-71-16,3 0-77 16,0 0-90-16,4 8-96 15</inkml:trace>
  <inkml:trace contextRef="#ctx0" brushRef="#br0" timeOffset="230724.5411">13490 12402 804 0,'0'0'55'15,"0"0"67"-15,0 0-75 16,0 0-5-16,0 0-40 0,0 0 1 15,82-41 8-15,-69 28 9 16,-7 4 1-16,0-4 2 16,-3-1-9-16,-3 1-3 15,0 0-2-15,0-4 3 16,-3 0-2-16,-9 0 0 16,-5 0 5-16,4 3-5 15,0 0 18-15,1 11-3 16,0 3-4-16,3 0-1 15,0 2-6-15,-4 18-13 16,-1 8 3-16,6 7 7 16,7 3 8-16,1-4 1 15,0-3-2-15,9-4-6 16,12-1 1-16,0-7-5 0,6-5-5 16,-4 0-2-16,3-12 1 15,-5 1 1-15,3-3-3 16,-4 0-10-16,3-5-39 15,-4-12-64-15,1-3-108 16,-1-6-150-16</inkml:trace>
  <inkml:trace contextRef="#ctx0" brushRef="#br0" timeOffset="231099.63">13724 12204 371 0,'0'0'465'16,"0"0"-408"-16,0 0 145 16,0 0-151-16,0 0-29 15,0 0-1-15,46-3 14 16,-27 20-2-16,4 0 4 16,-4 3-1-16,-6 1-11 15,4-1-8-15,-8-4-12 16,-3 1 1-16,-3-5-6 15,-3 1 0-15,0-6 1 16,0-5 0-16,0-2 6 0,0 0-3 16,0 0 12-16,-9-5 10 15,0-14-11 1,-1-4-3-16,3-8-4 0,7-2-1 16,0 4-7-16,2-1 0 15,16 8-7-15,3 1 5 16,6 1 1-16,3 2-11 15,-2 6-47-15,-1 4-126 16,-8 8-225-16</inkml:trace>
  <inkml:trace contextRef="#ctx0" brushRef="#br0" timeOffset="232646.5213">13890 12319 186 0,'0'0'58'0,"0"0"15"15,0 0-20-15,0 0-39 16,0 0-8-16,0 0 7 15,0 0 25-15,13-17 2 16,-13 14 10-16,0 3 18 16,0 0 0-16,0 0 2 15,0 0 9-15,0 0-16 0,0 0-33 16,-3 0-2-16,0 0-27 16,-1-3 27-16,1 3-3 15,2 0 0-15,-2 0 3 16,3 0 9-16,0 0-1 15,0 0 3-15,0 0 8 16,0 0 0-16,0 0-12 16,0 0 1-16,0 0-8 15,0 0-21-15,0 0-7 16,0 0-22-16,0 16 20 16,11 7 2-16,-2 0 1 15,0 2-1-15,-2-3 2 16,-1-2-1-16,0-4 0 0,-2 1-1 15,3-8 0-15,-4-1 2 16,-3-2-2-16,4-3-1 16,-4-3 1-16,0 0-13 15,0 0-46-15,0 0-57 16,0 0-42-16,0 0-145 16</inkml:trace>
  <inkml:trace contextRef="#ctx0" brushRef="#br0" timeOffset="233349.5749">15126 12090 288 0,'0'0'509'0,"0"0"-460"16,0 0 177-16,0 0-117 16,0 0-8-16,0 0-56 15,-12-49-26-15,12 49-18 16,0 4-1-16,3 16-10 15,6 15 10-15,4 8 26 16,1 4-9-16,-5 3-7 16,-2 3-5-16,0 0 3 15,-2-4-7-15,-2-6-1 16,-3-9 0-16,0-12 0 16,0-5-1-16,0-7 1 15,0-8-19-15,0 3-26 0,0-5-37 16,0 0-44-1,-6 0-31-15,-10-2-206 0,-7-16-197 16</inkml:trace>
  <inkml:trace contextRef="#ctx0" brushRef="#br0" timeOffset="233833.9943">14909 12395 650 0,'0'0'80'0,"0"0"-2"0,0 0 87 16,0 0-69-16,0 0-79 15,0 0-4-15,29-59 6 16,-2 45-11-16,2 4 4 16,7-6 4-16,5 2 0 15,2 1 10-15,2-1-6 16,-2 2-5-16,-1 2-3 15,1 3 2-15,-5 4-6 16,-3 3-3-16,-5 0-4 16,-4 12-1-16,-3 10-6 15,-8 3 5-15,0 3 1 16,-9 1-1-16,0-5 1 16,-6-2-2-16,0-2 2 15,0-11 0-15,0 2 2 16,-3-6-1-16,0-4 5 0,-3-1 7 15,-3 0 5-15,3-10-1 16,-2-16-9-16,4-3-6 16,1-8-2-16,-1-3-2 15,4 1-2-15,0 5 4 16,0 5 0-16,7 5-6 16,0 11-17-16,4 4-13 15,4 8-72-15,1 1-34 16,7 0-19-16,-1 0-91 15</inkml:trace>
  <inkml:trace contextRef="#ctx0" brushRef="#br0" timeOffset="234427.7309">15942 12265 48 0,'0'0'621'15,"0"0"-551"-15,0 0 118 16,0 0-94-16,-61-78-14 16,50 71-18-16,-1 7-19 15,5 0-15-15,-5 7-19 16,-3 16-9-16,4 7 3 16,4-1 1-16,4 4 0 15,3-6-3-15,0-8-1 16,12 1-2-16,9-5 2 15,-3-6 5-15,2-6 1 16,3-3-1-16,-5 0-5 16,0-12-8-16,-3-8-8 0,-5-4-9 15,-1-3 10-15,-5-9-12 16,0 0 19-16,-4 0 4 16,0-1 4-16,0 7 1 15,0 10 8-15,0 7 20 16,0 10 2-16,0 3-24 15,0 0-7-15,10 16-9 16,2 14 9-16,1 3 13 16,7 3-5-16,-4-2-3 15,0-5-2-15,1 2-3 16,-8-5 0-16,-3-4-13 16,-5-2-48-16,-1-3-71 15,0-11-153-15,0-6-267 16</inkml:trace>
  <inkml:trace contextRef="#ctx0" brushRef="#br0" timeOffset="234896.5464">16188 12101 855 0,'0'0'83'0,"0"0"-43"16,0 0-23-16,0 0 71 15,73 92-40-15,-52-55 1 16,0-1-4-16,-9-3-20 16,-4-3-17-16,-5-4-3 15,-3-3-4-15,0-10-1 0,0-7 3 16,0-6-1-16,0 0 6 16,0 0 11-16,-7-14-2 15,-3-11-11-15,1-4-6 16,-1-11-4-16,3 1 4 15,6-2 0-15,1 3 1 16,0 4-1-16,7 9 6 16,10 7 5-16,-3 6-9 15,1 8-1-15,5 4-1 16,-5 0-2-16,6 9-1 16,1 18 3-16,-4 2 7 15,6 8 2-15,-5 4-1 0,-2-5 0 16,-1 0-7-16,-4-4 0 15,-4-9-2-15,-1 0-1 16,-7-9 1-16,0-7-21 16,0-4-47-16,0-1-50 15,0-2-55-15,0 0-61 16,0-14-163-16</inkml:trace>
  <inkml:trace contextRef="#ctx0" brushRef="#br0" timeOffset="235365.276">16886 12101 144 0,'0'0'525'0,"0"0"-487"15,0 0 121-15,0 0-76 16,0 0-23-16,0 0-29 16,-73-19 17-16,34 19 12 15,-4 8 4-15,2 6 1 16,10-1-12-16,9 1-17 16,10-2-23-16,12 2-13 15,0 0-1-15,3 2-3 16,20-2 0-16,9 1 4 0,7-1 11 15,0 2-1-15,-2-2-7 16,-4 5-1-16,-3 1-3 16,-8 0 1-16,-4 0-2 15,-9-4-2-15,-9 1-2 16,0-1 5-16,-6-2 1 16,-15-4 0-16,-7 0 3 15,-8-2 4-15,-3-4-7 16,-3-4-1-16,3 0-24 15,3 0-21-15,7 0-50 16,5-12-16-16,9-9-80 16,2-12-273-16</inkml:trace>
  <inkml:trace contextRef="#ctx0" brushRef="#br0" timeOffset="235927.7265">17199 11830 195 0,'0'0'602'16,"0"0"-583"-16,0 0 123 15,-79-83-55-15,70 73-21 16,2 7-29-16,5 3 7 0,2 0-7 16,0 0-35-16,-1 6-2 15,-2 25 0 1,0 12 5-16,0 15 19 0,3 9-10 16,0 2 13-16,0 1 19 15,9-5-21-15,1 1-3 16,-1-9-14-16,-1 2-4 15,-2-9 0-15,-6-8-3 16,0-8 0-16,0-10-1 16,0-12 0-16,0-5-1 15,0-7-6-15,0 0-14 16,0 0-11-16,0-10-42 16,0-7-118-16,0-6-87 15,-3-7-84-15</inkml:trace>
  <inkml:trace contextRef="#ctx0" brushRef="#br0" timeOffset="236189.2711">16980 12296 740 0,'0'0'25'15,"0"0"174"-15,0 0-123 0,0 0-32 16,0 0-34-1,0 0 14-15,86-27-10 0,-51 20-12 16,-2-3 9 0,0 1-4-16,2-4-4 0,-2 1-3 15,0-2-2-15,-5-1-69 16,-1-3-169-16,-11-2-183 16</inkml:trace>
  <inkml:trace contextRef="#ctx0" brushRef="#br0" timeOffset="236699.3377">17502 12230 764 0,'0'0'197'16,"0"0"-137"0,0 0 64-16,0 0-99 0,0 0 3 15,0 0-20 1,51-3-2-16,-34-1-3 0,2-1 2 15,-3-3 1 1,-4 4-5-16,-1-6 4 0,-1 4-3 16,-4-4 0-1,0 0 2-15,-6-3 0 0,0-1-3 16,0 2 1-16,0-2 7 16,-3 4 4-16,-9 0 15 15,-6 5-4-15,3 3 4 16,-3 2-20-16,1 0 2 15,3 17-2-15,-2 7 0 16,3 8 5-16,6 1 6 16,4 4-9-16,3-4-1 15,0-3 2-15,10 0-5 0,10-8-6 16,-1-2 1 0,2-5-1-16,3-6 0 0,-1-6-22 15,3-3-51 1,-3 0-110-16,-4-7-145 0,-9-13-436 15</inkml:trace>
  <inkml:trace contextRef="#ctx0" brushRef="#br0" timeOffset="237169.4214">17732 12160 721 0,'0'0'19'16,"0"0"125"-16,0 0-12 15,0 0-28-15,43-78-44 16,-19 78-24-16,3 0-1 15,-1 18 1-15,3 8-6 16,-9 8 18-16,2-1-13 16,-6 4-4-16,-4-5-10 15,-3-1 0-15,-6-5-15 16,-3-6-6-16,0-4 0 0,0-8 0 16,0-5 2-1,0-3 1-15,0 0 4 0,-3-5 10 16,-6-17 7-1,1-7-13-15,4-12-8 0,4-5-2 16,0-6-1 0,12 2 0-16,12 4-5 0,2 6 2 15,4 10-22-15,2 9-19 0,-7 16-43 16,-1 5-163 0,-14 0-289-16</inkml:trace>
  <inkml:trace contextRef="#ctx0" brushRef="#br0" timeOffset="242298.019">19084 12039 594 0,'0'0'21'16,"0"0"57"-1,0 0 37-15,0 0-55 16,0 0-39-16,0 0-14 15,0 0 36-15,-11-14-7 0,11 14 1 16,0 0 25 0,0 0 3-16,0-3-2 15,0-4-22-15,0 6-17 0,0-2 2 16,0 3 2-16,0 0-15 16,3 4-13-1,8 20-2-15,3 9 2 0,4 9 9 16,-2 7-1-16,-1 1 5 15,2-3-4-15,-7-2-6 16,-1-9-2 0,-2-2-1-16,-4-7 0 0,-1-1 0 15,-2-3-3-15,0-4 3 16,0-5-2-16,0-4-54 16,0-7-86-16,-3-3-26 0,-3 0-51 15,0-16-129 1</inkml:trace>
  <inkml:trace contextRef="#ctx0" brushRef="#br0" timeOffset="242941.1546">19031 12319 508 0,'0'0'39'16,"0"0"89"-16,0 0-31 0,0 0-12 15,0 0-34-15,0 0-1 16,-9 0 17-16,9 0-18 16,-5 0-3-1,5 0-10-15,0 0-16 0,0 0-3 16,0 0-5-16,0 0-12 15,5-4-3-15,11-6 3 16,13 1 18-16,6-5-17 16,10 1 0-16,0-1-2 15,4 2 0-15,-4-1 0 0,-1 4-4 16,-5 1-27-16,-7 5-25 16,-12-1 32-16,-11 2 15 15,-7 2 3-15,-2 0-4 16,0 0 9-16,0 0 2 15,0 0 1-15,0 0-1 16,-11 0 0-16,-6 0 0 16,-12 5-7-16,0 7 5 15,-1 0 2-15,3 5 3 16,7-5 10-16,9 5 2 16,8 0-4-16,3 2-9 0,0-2 1 15,14-1 2-15,11-1 1 16,7-6 10-16,7-6 1 15,0-3-14-15,-3 0 5 16,-10 0-5-16,-3-9 0 16,-14-2 1-16,-2-3 3 15,-7 2 3-15,0-5 15 16,-4 1-16-16,-11-4-8 16,-8 4-1-16,4 2-5 15,-2-2-52-15,3 9-36 16,8 2-59-16,-1 0-185 15</inkml:trace>
  <inkml:trace contextRef="#ctx0" brushRef="#br0" timeOffset="243511.9383">20254 11922 721 0,'0'0'28'0,"0"0"131"15,0 0 11-15,-5-76-52 16,5 73-34-16,0 3-43 16,0 0-18-16,0 0-21 0,2 23 3 15,7 19-5-15,6 9 21 16,-3 12 9-16,1-3-6 16,-3-1-8-16,0-4-6 15,-2-5-7-15,0-10-1 16,-4-4-1-16,1-10-1 15,-4-3 0-15,1-9-1 16,-2-7-1 0,0-2-37-16,0-5-61 15,0 0-60-15,0 0-9 16,3-14-137-16</inkml:trace>
  <inkml:trace contextRef="#ctx0" brushRef="#br0" timeOffset="244911.0307">20739 12209 651 0,'0'0'24'0,"0"0"163"16,0 0-88-16,0 0-19 0,0 0-25 16,0 0-18-16,-75-49 7 15,50 49-16-15,-5 0-3 16,4 16-2-16,3 4-5 16,8 5-5-16,4 0 3 15,8 1-9-15,3-2 3 16,0-4 2-16,17 0-5 15,-2-8-3-15,5-2-2 16,4-7 3-16,0-3 3 16,-3 0-5-16,0-7 6 15,-3-8-3-15,-9-5-5 16,-5 0 1-16,-4-3-2 16,0-6 0-16,0 3 0 0,-7 1 0 15,-2 5 2 1,2 7-2-16,0 10 0 0,7 3-1 15,0 0 0-15,0 0-12 16,0 0-3-16,7 0-9 16,13 10 15-16,9-1 0 15,0-1 1-15,3-2-6 16,1 2-1-16,-2-5 8 16,2-3-1-16,-3 0 7 0,-1 0 2 15,-2-8 0-15,-5-1 1 16,-6-5 2-16,-5 1 3 15,-6 0 3-15,-5 0-1 0,0-1 2 16,0 1 2-16,-5 3-9 16,-9 0-1-16,-3 8-2 15,-5 2-5-15,-8 0 4 16,-3 16 1-16,2 6-3 16,5 5 2-16,9-1-1 15,11-1-5-15,6-3 6 16,0 1-1-16,7-7 2 15,11-6 2-15,3 0 0 16,1-10 3-16,1 0-1 16,0 0-4-16,0-6-1 15,-5-8-6-15,-1-1 2 0,-4 1 1 16,-6-6-2-16,-3 3 0 16,-4-3 2-16,0 4 2 15,0-1 2-15,0 8 2 16,0 1 1-16,0 5 3 15,0 3-3-15,0 0-3 16,0 0-8-16,2 11-4 16,10 6 12-16,6 3 5 15,3 2 0-15,6-2 2 16,-1-3-1-16,3-4-3 16,-1-6-2-16,0-2-1 15,1-5 0-15,0 0-12 16,3 0-43-16,1-8-32 15,-2-9-17-15,0 0-20 0,-2-6-22 16,-9 3 90-16,-5-3 56 16,-5 2 2-16,-5 2 31 15,-5 4 45-15,0 1 26 16,0 4-24-16,-8 0 24 16,-11 6-63-16,-1 4-12 15,-7 0-19-15,-1 4-8 16,-2 13 0-16,4 2 4 15,7 8 3-15,6-1 0 16,3-2 6-16,7 1-3 16,3-5-4-16,0-3-7 0,13-3 0 15,1-6 5 1,3-3 0-16,2-5-3 0,0 0 6 16,3 0-5-16,-3-10-4 15,0-10 0-15,-4 0-8 16,-3-3-5-16,-3-4-4 15,-5-7 8-15,-4 2 8 16,0-7 1-16,0-8 0 16,0-2 5-16,-9-5 1 15,-1-1-1-15,3 9 16 16,4 15 14-16,0 12 12 16,0 9 3-16,3 9-15 15,0 1-33-15,0 4-2 16,3 26-3-16,6 9 3 15,5 11 7-15,0 3 5 0,0 3 5 16,0-6-7-16,0-3-9 16,4-2 1-16,-9-5-2 15,2-4-1-15,-6-2-2 16,-5-4-37-16,0-5-70 16,0-5-129-16,-2-10-192 15</inkml:trace>
  <inkml:trace contextRef="#ctx0" brushRef="#br0" timeOffset="245182.5539">21886 12361 1061 0,'0'0'14'0,"0"0"69"16,0 0-8-16,-7 103-25 15,-9-61-37-15,-7 9-13 16,-19 12 0-16,-10 5-63 16,-11-1-167-16,-4-18-492 0</inkml:trace>
  <inkml:trace contextRef="#ctx0" brushRef="#br0" timeOffset="251074.5526">23325 11996 487 0,'0'0'15'16,"0"0"111"-16,0 0-66 15,0 0-15-15,0 0-23 16,0 0 1-16,0 0 18 0,-30-17-6 16,20 7 10-16,-5 0 6 15,-8 1-4-15,0-2 10 16,-4 5 0-16,5 3-5 15,-1 3-26-15,4 0-15 16,-4 12 4-16,7 8-15 16,6 7 1-16,3 2-2 15,7-3-6-15,0-2 6 16,17-5 1-16,6-2 0 16,3-7 0-16,2-3 6 15,1-5-5-15,-4-2 16 16,-3 0-16-16,-3-6 2 15,-5-10 9-15,0-3-5 0,-3-8-3 16,-1-6-1 0,-7-5-2-16,-3-10-1 0,0-5 0 15,0-4-1-15,0 2 1 16,0 2 4-16,-10 14 3 16,6 11-1-16,1 16 8 15,3 8 22-15,0 4-13 16,0 0-23-16,0 20-16 15,0 15 7-15,9 15 9 16,2 10 8-16,2 0 2 16,0-1 4-16,4 1-3 15,-4-11-3-15,0-2-5 0,-1-8-2 16,-4-3 0-16,-2-10-2 16,-3 2-3-16,-3-11-62 15,0-1-76-15,0-6-50 16,-9-7-210-16</inkml:trace>
  <inkml:trace contextRef="#ctx0" brushRef="#br0" timeOffset="251512.0162">23620 11876 581 0,'0'0'77'0,"0"0"164"16,0 0-119-16,0 0-1 15,0 0-34-15,0 0-22 16,-6-53-26-16,6 53-33 16,0 13-1-16,0 17-1 15,9 7 28-15,5 4 0 16,-7 1-8-16,4-3-6 0,-1-3 0 16,-4-5-1-16,0-2-13 15,-1-7 2 1,-2-5-4-16,-2-4-1 0,-1-2-1 15,2-5 0-15,-1-3 2 16,-1-3-2-16,0 0-19 16,0 0-19-16,0 0-38 15,0 0-50-15,0-14-116 16,-4-8-148-16</inkml:trace>
  <inkml:trace contextRef="#ctx0" brushRef="#br0" timeOffset="251824.5611">23640 11886 511 0,'0'0'37'0,"0"0"154"16,-3-96-57-16,6 66-62 16,9 4-27-16,7 2-17 15,-2 10 29-15,0-1-11 16,-2 5-9-16,2 4-3 15,-4 5-16-15,3 1-7 16,1 0-4-16,-1 12-6 16,2 8 3-16,-6-1 0 15,-3 3-4-15,-7 2-4 0,-2 0-10 16,-9 2 14-16,-23 3 0 16,-8 0-13-16,-9-5-92 15,0-4-55-15,5-11-144 16,10-9-133-16</inkml:trace>
  <inkml:trace contextRef="#ctx0" brushRef="#br0" timeOffset="252558.8613">22997 12434 501 0,'0'0'26'0,"0"0"128"16,0 0-98-16,0 0 28 15,0 0-46-15,0 0-24 0,-20-6 11 16,20 6-8 0,0 0-6-16,0 0 1 0,0 0 0 15,0 0 4-15,0 0-3 16,17 0-10-16,21 0 62 16,19 0 5-16,16 0-37 15,14 0-7-15,4-7-16 16,3-2-6-16,-2 2-1 15,-2-1-2-15,-5 2-1 16,-9-2 1-16,-15 3-1 16,-12-2 4-16,-16-1 9 15,-14 0 21-15,-8 4-7 0,-7 4-16 16,-2-3-9-16,-2 3-2 16,0 0-53-16,0 0-105 15,0 0-199-15,-9 3 29 16</inkml:trace>
  <inkml:trace contextRef="#ctx0" brushRef="#br0" timeOffset="253605.7549">23292 12937 618 0,'0'0'14'16,"0"0"75"-16,0 0-54 16,-91-12-6-16,69 12-9 15,-7 8 3-15,4 9 28 0,3 5-19 16,7 6 8 0,3-2-13-16,9 1-7 0,3-5-2 15,0 1-13-15,8-6-1 16,5-4-1-16,2-3 0 15,-1-6-3-15,2-1 3 16,3-3 6-16,2-3 19 16,-3-11-3-16,1-5-10 15,-4-1-8-15,-3-8-7 16,-3-4-1-16,-5-5 0 16,-4-5 1-16,0-8 1 15,0-3 1-15,-4 0 17 16,-7 2 17-16,1 6 10 15,4 15 1-15,5 13 0 16,1 11-17-16,0 6-12 0,0 4-18 16,0 23-28-16,10 12 28 15,8 11 0-15,0-1 5 16,-3 1-1-16,2-4 4 16,-1-3-6-16,-5-3-1 15,0-2-1-15,-4-4-1 16,-4-4-4-16,0-10-1 15,-3-3-62-15,0-4-71 16,0-7-22-16,0-3-86 16,0-3-92-16</inkml:trace>
  <inkml:trace contextRef="#ctx0" brushRef="#br0" timeOffset="254262.0066">23581 12762 929 0,'0'0'25'0,"0"0"152"16,0 0-128-16,0 0-49 15,0 0 0-15,0 0 19 16,13 85 13-16,-13-35-6 15,0 0 0-15,0 3-3 0,0-10-15 16,0-5-5-16,-8-11 3 16,2-10-1-16,3-8 3 15,1-1-8-15,1-8 1 16,-1 0 10-16,0 0 6 16,-3-14 1-16,-1-13-16 15,-1-6 3-15,1-9-3 16,-3-8-2-16,6-6 0 15,3-6-2-15,0 3-7 16,4 6 3-16,14 5 4 16,4 13 2-16,1 11 0 15,5 7 3-15,-1 10-3 0,2 7-3 16,-7 0 0-16,-1 5-1 16,-9 9-5-16,-3 6 3 15,-6 2-5-15,-3 0 4 16,0 6 5-16,-17-2 1 15,-10-1 2-15,1-1-2 16,-4-4-3-16,4-11-18 16,10-1-9-16,3-5 17 15,7-3 9-15,2 0 5 16,4 0 0-16,0 0 6 16,0 0-6-16,0 0-5 15,0 6-11-15,0 4-16 16,10 4 29-16,7 8-1 15,6 2 7-15,3 1-3 16,2-1 3-16,1-1-3 0,0-3 2 16,-1-6-1-16,-3 2-1 15,1-7-104-15,-3-2-68 16,-4-7-105-16,-5 0-218 16</inkml:trace>
  <inkml:trace contextRef="#ctx0" brushRef="#br0" timeOffset="254746.3873">23965 12936 753 0,'0'0'74'16,"0"0"131"-16,0 0-105 15,0 0-22-15,0 0-36 16,0 0-29-16,0-26-4 16,0 26-9-16,0 23-13 15,0 7 13-15,6 7 46 16,-2 2-17-16,1-3-7 15,-1-3-12-15,1-4-3 0,-1-9-3 16,3-6 0 0,0-4-2-16,-6-4 0 0,2-5 1 15,0 2 2-15,3-3 2 16,6 0-4-16,3 0 6 16,6 0-3-16,1 0-1 15,-1 0-5-15,1 0 1 16,-1 0 2-16,-3 0-3 15,2 0 0-15,-8 0-3 16,-2 0 3-16,-3 0-1 16,-2 0-34-16,-4 0-103 15,1 0-104-15,-1-3-139 0</inkml:trace>
  <inkml:trace contextRef="#ctx0" brushRef="#br0" timeOffset="255324.5156">24590 12336 559 0,'0'0'37'0,"0"0"144"0,0 0-49 16,0 0-44-16,0 0-7 15,0 0-52-15,4-34 9 16,10 31 5-16,1 0-1 15,4 0-7-15,6-4-7 16,1 0-8-16,5 4-2 16,3-7-2-16,-1 1-12 15,-2-1 0-15,-4 3-4 16,-6 2 1-16,-4 0-2 16,-8 2-1-16,-6-1-16 15,-3 4-24-15,0 0-45 16,0 0-49-16,-14 4-125 15,-8 12-49-15,-7 1-88 0</inkml:trace>
  <inkml:trace contextRef="#ctx0" brushRef="#br0" timeOffset="255637.1002">24662 12421 482 0,'0'0'52'0,"0"0"140"15,0 0-89-15,0 0-21 16,0 0-48-16,0 0 1 16,-9 0 14-16,9 0 2 15,0 0-3-15,0 0-12 0,4 0-16 16,12 0 30-16,4 0 1 16,5 0-24-16,4 0 1 15,0-4-16-15,3-1-2 16,-1-2-8-16,-3 3 0 15,-4-2 2-15,-9-1-3 16,-3 4-2-16,-8 1-3 16,-1 2-23-16,1 0-43 15,-4 0-96-15,0 0-133 16,0 0-184-16</inkml:trace>
  <inkml:trace contextRef="#ctx0" brushRef="#br0" timeOffset="256355.8586">25576 12180 494 0,'0'0'44'16,"0"0"108"-16,0 0-61 16,0 0-10-16,0 0-23 15,0 0-18-15,-37-40 12 16,26 34-3-16,2 3-20 16,-4-2 6-16,2 5-15 15,-2 0-7-15,1 0 2 16,0 0-7-16,0 8-2 15,2 5 4-15,-1 3 3 0,1 8 2 16,4-2 2 0,3 4-1-16,3-1-1 0,0 1-7 15,0-2 1-15,0-2 1 16,4-3-4-16,7-4 0 16,0-1-1-16,3-3-3 15,1-5 4-15,0-1-3 16,1-2 2-16,1-3 5 15,0 0 9-15,-3 0-15 16,-1 0-1-16,-1-3 17 16,0-4-5-16,0-3-8 15,-1 0 3-15,-4-2 3 0,-1-3 0 16,0-1 0 0,-4-4 0-16,-1-6-5 0,1 0 4 15,-2 1-8-15,0 0 4 16,0 5-4-16,0 1-4 15,0 2-4-15,0 4-21 16,-11 6-90-16,-7-1-207 16,-6-1-529-16</inkml:trace>
  <inkml:trace contextRef="#ctx0" brushRef="#br0" timeOffset="264333.9601">16420 8520 305 0,'0'0'21'0,"0"0"-16"16,0 0 15-16,0 0 33 0,0 0-53 15,0 0 2 1,0 0-2-16,0 0 1 0,-7 11 1 16,7-11 5-16,0 0 4 15,0 0 12-15,0 0 9 16,0 0-8-16,0 0-10 16,0 0-13-16,0 0 0 15,0 2 3-15,0-1-2 16,4 1 9-16,5-1-5 15,5-1 4-15,1 3 7 16,5-3 11-16,6 0-4 16,4 0-5-16,7 0 13 15,3 0-10-15,6-7-9 16,2-3-2-16,8 1 4 0,2-5-7 16,4 4-2-16,3-2 4 15,-1 1-8-15,-3-3-2 16,2 2-1-16,-2-1 1 15,5 2 2-15,2-1-1 16,-3-1-1-16,3-1 0 16,-7 1 1-16,1-1-1 15,0-2 2-15,-7 3-4 16,3 4 4-16,-3-1-1 16,2 0-1-16,-6 2 0 15,-2 2 0-15,-4-3-1 16,-8 4 1-16,-6 0 0 15,-4-2 1-15,-9 0 0 0,0 4 1 16,-6-4 15-16,-3 4 12 16,-1 1-15-16,0-3-7 15,0 5-5-15,2 0 0 16,-7 0 0-16,0-2-2 16,-3-1-1-16,0 3 0 15,0 0-4-15,1 0-2 16,2 0-66-16,3 0-38 15,0 0-99-15</inkml:trace>
  <inkml:trace contextRef="#ctx0" brushRef="#br0" timeOffset="264912.0571">19314 8285 701 0,'0'0'18'16,"0"0"132"-16,0 0-16 16,0 0 1-16,0 0-39 15,0 0-60-15,-21-61-33 16,21 61-3-16,0 12-7 0,0 22 7 16,0 9 17-16,0 12 6 15,1 2-3-15,3-1-4 16,-1-6-5-16,0-7-6 15,0-5-3-15,0-7-1 16,-3-5 2-16,0-5-3 16,0-6 0-16,1-5-36 15,1-3-75-15,-2-7-76 16,1 0-131-16,2-15-301 16</inkml:trace>
  <inkml:trace contextRef="#ctx0" brushRef="#br0" timeOffset="265662.0992">19427 8179 441 0,'0'0'14'0,"0"0"96"0,0 0-9 16,0 0 8-16,-81-75-41 16,64 61-33-16,-1 5 3 15,0-1-7-15,-6 3-1 16,-1 4-10-16,-3 3-9 15,-4 0-5-15,2 0 6 16,4 0 6-16,-3 0 2 16,6 10-10-16,0 7 3 15,4 5-6-15,-4 6 1 16,5 4 2-16,4 8-4 16,1 2 7-16,6-3 2 15,1 2-4-15,5 3 5 16,-1 4 2-16,2 3-9 0,0 0 10 15,0-1-1 1,0-4-7-16,9-5 1 0,1-6 1 16,6-4-2-16,0-2 0 15,5-5 3-15,3-1-6 16,6-4 4-16,1-5-1 16,3-2-3-16,0-2-2 15,1-3-2-15,-3 0-2 16,3-7-2-16,-2 0 0 15,3 0 0-15,-4 0 6 16,4-11-4-16,-3 0-2 16,-5-5-1-16,-1-2 1 0,-1-6 8 15,-3-2-7 1,0-4 1-16,-4-6 0 0,-1-5 1 16,0-7 0-16,-6 2-2 15,-3-5 1-15,-1 3 3 16,-3 5 13-16,-5 3 2 15,0 0 0-15,-5 5-1 16,-15-1-7-16,-4 2-3 16,-4 4-3-16,-5 7-4 15,-5 6-2-15,-6 7-4 16,-9 10-20-16,-5 0-79 16,-1 5-191-16</inkml:trace>
  <inkml:trace contextRef="#ctx0" brushRef="#br0" timeOffset="269507.7251">2089 14204 863 0,'0'0'10'0,"0"0"20"15,0 0 85-15,0 0-26 16,0 0-74-16,0 0-15 16,0 0-2-16,0 0 2 15,-16 96 7-15,29-42 5 16,-5 2 7-16,-2 3-6 16,-3 4-6-16,-3-4 1 15,0-10-5-15,0-10-1 16,3-11 0-16,-3-12 0 15,3-2-2-15,-3-5-2 0,4-5-3 16,-4-4-51 0,0 0-52-16,0 0-1 0,0-17-117 15,0-9-463-15</inkml:trace>
  <inkml:trace contextRef="#ctx0" brushRef="#br0" timeOffset="269820.2485">2061 14291 620 0,'0'0'4'0,"0"0"87"16,0 0 21-16,0 0-65 15,0 0-39-15,21-76 3 16,-3 62 11-16,7 1-2 16,2 0-6-16,0 0 3 15,1 2-5-15,-1 6-4 16,-6 4-8-16,-2 1-3 16,-8 0-2-16,-5 14-57 15,-6 6-74-15,0 5-96 16,-9 2-188-16</inkml:trace>
  <inkml:trace contextRef="#ctx0" brushRef="#br0" timeOffset="270070.1933">2067 14485 597 0,'0'0'4'16,"0"0"127"-16,0 0 0 15,0 0-106-15,0 0 4 16,0 0-3-16,94-39-3 16,-55 23-11-16,4 3-8 15,-1 6-4-15,-9 2-5 0,-8 5-52 16,-4 0-130 0,-9 0-57-16</inkml:trace>
  <inkml:trace contextRef="#ctx0" brushRef="#br0" timeOffset="270835.9053">2828 14450 207 0,'0'0'72'0,"0"0"63"16,0 0-23-16,0 0-24 15,0 0 1-15,0 0 55 16,-52-64-50-16,35 58-23 0,-2 2 11 16,-1 4-20-16,-2 0-21 15,-2 15-19-15,2 10-12 16,4 11 0-16,3 12 10 15,9 0-5-15,6-4 1 16,3-6 10-16,16-9-25 16,1-6 14-16,5-12-14 15,-4-3 3-15,1-8 5 16,-5 0-7-16,-1 0 6 16,2-19 0-16,-3-9-2 15,-3-1-4-15,-2-9-2 16,-7-1 4-16,2 0-4 0,-4 2 2 15,4 4-3 1,1 7 2-16,7 6-2 0,2 3-2 16,3 7-5-16,3 10 5 15,4 0 2-15,-1 3-3 16,3 14 0-16,0 2 3 16,-5 6 0-16,-7 0-1 15,-6 3 2-15,-3-5-3 16,-6 0-1-16,0-1 4 15,-15-5-1-15,3-7 3 16,-1-4-2-16,2-6 5 16,-2 0 15-16,4-6-8 15,0-14-2-15,3-6-6 16,3-6-1-16,3-9 2 16,0-5-5-16,1-1-4 0,13 8-2 15,5 6-35-15,8 9-49 16,3 9-86-16,4 5-118 15,-4 0-310-15</inkml:trace>
  <inkml:trace contextRef="#ctx0" brushRef="#br0" timeOffset="272257.7103">3979 14376 635 0,'0'0'6'0,"0"0"200"15,0 0-71-15,0 0-73 16,0 0-62-16,0 0 0 16,18-2 4-16,15 2 51 0,4 0-16 15,-1-3-12-15,3-9 8 16,-9 3-23-16,-5-1-1 15,-7 0-6-15,-6 4 0 16,-6-4-1-16,-2 0 3 16,-4 0 3-16,0-4-7 15,-13 2 1-15,-4-1 1 16,-5 3 7-16,0 0-8 16,-5 6 1-16,3 2 2 15,0 2-6-15,5 0 4 16,1 12-5-16,6 9 1 15,6 4-1-15,6 8 2 0,0 1 0 16,0-2 2-16,15-2 3 16,6-4-5-16,1-5 5 15,5-5-2-15,4-3-3 16,2-10 1-16,6 2-1 16,3-5 6-16,1 0-7 15,-3-8-2-15,-4-5 0 16,-6-3-21-16,-2-1-7 15,-10-7 2-15,-3 5 10 16,-2-5 2-16,-8-1-1 16,-2 1 10-16,-3 4 6 15,0 1 4-15,-6 5-4 16,-9 2 5-16,0 5-2 0,2 4-3 16,-4 3 4-1,-5 0-7-15,4 20 4 0,0 6-1 16,2 6 2-16,11 1 0 15,5-3-2-15,0-6 3 16,9-5-2-16,9-6 0 16,6-6 2-16,4-7-1 15,-1 0 0-15,-2 0 0 16,-2-13-2-16,-1-8-15 16,-7-1-15-16,-6-1 0 15,-3-7 7-15,-6 4 17 16,0-4 4-16,0 11 2 0,0 4 2 15,0 10 4 1,0 5 18-16,0 0-24 0,0 20 7 16,0 16-6-16,9 12 15 15,4 13 13-15,-2 4 2 16,2 5 4-16,-1 0-3 16,-6-2-17-16,-6 2-1 15,0-8-7-15,0-8-3 16,0-17-4-16,0-15 0 15,0-10 0-15,0-12-2 16,0 0-20-16,0-3-34 16,0-22-47-16,0-9-188 15,-1-15-122-15</inkml:trace>
  <inkml:trace contextRef="#ctx0" brushRef="#br0" timeOffset="272788.9667">4601 13841 535 0,'0'0'184'0,"0"0"-138"15,0 0 162-15,0 0-96 16,0 0-108-16,0 0 0 16,6-5-4-16,14 40 24 15,-1 8-13-15,-3-4 16 16,-5-3-13-16,1-4-3 15,-5-7-7-15,-1-9 3 16,-3-2-5-16,-3-7 5 16,0-4-4-16,0-3 9 15,0 0 14-15,0-13 27 16,0-10-35-16,0-13-17 0,3-8 0 16,3-1-1-1,2-5 0-15,5 11-1 0,2 11-3 16,1 11-4-16,5 17 4 15,-1 0 1-15,2 14-3 16,5 13 3-16,-2 2 1 16,-2 4 2-16,-1 0 0 15,-1 0 0-15,-6 4-1 16,-5 2-59-16,-7 4-60 16,0 0-47-16,-3-6-146 15</inkml:trace>
  <inkml:trace contextRef="#ctx0" brushRef="#br0" timeOffset="273101.498">5095 14584 771 0,'0'0'24'16,"0"0"105"-16,0 0-129 15,0 0-26-15,0 0-115 16,0 0-80-16</inkml:trace>
  <inkml:trace contextRef="#ctx0" brushRef="#br0" timeOffset="273825.0276">6221 14086 717 0,'0'0'19'15,"0"0"123"-15,0 0 56 0,0 0-66 16,0 0-39-16,0 0-36 15,0 0-49-15,-33-40-8 16,38 77 0-16,7 12 14 16,1 7 7-16,2 1-7 15,-6-2 5-15,0-5-9 16,-6-4-5-16,0-9-2 16,0-7-3-16,-3-8 0 15,0-5 0-15,0-5-30 16,3-4-78-16,-3-8-150 15,0 0-126-15</inkml:trace>
  <inkml:trace contextRef="#ctx0" brushRef="#br0" timeOffset="274701.2766">6345 13997 529 0,'0'0'2'16,"0"0"95"-16,0 0 4 15,0 0-10-15,-36-76-52 16,30 60-5-16,-4 5 6 16,-1 0-2-16,-5 2-2 15,1 3-21-15,-4 2-3 16,-4 1 7-16,2 3-8 15,-1 0-2-15,1 0 2 16,0 0 3-16,-1 7 1 0,1 3-5 16,0 6 5-1,-3 1 4-15,2 2 0 0,-2 9-5 16,3 1-6-16,0 3 6 16,2 2-5-16,5 6-1 15,1 1-3-15,4 1 5 16,3 0 7-16,3 0-3 15,0-2 4-15,3 0-6 16,0-4 4-16,0 4 11 16,9-6-14-16,7 1-5 15,4-1 6-15,5-5-8 16,2 1 2-16,3-7-4 16,-2 4 0-16,5-8-2 15,-5-4 2-15,-1-3-2 0,3-4 0 16,-2-3 6-16,2-5-6 15,3 0 2-15,4 0-3 16,2-13 3-16,-3-4-1 16,1-3-3-16,-4 1 5 15,-8-1-3-15,-2 3 3 16,-4-6-2-16,-7 4 2 16,0-6-4-16,-3 3 3 15,-3-4-2-15,-3-4 3 16,-3-3-3-16,0-6 3 15,-3-9 0-15,-12 0-4 0,-6-5 2 16,-4 3-2 0,-5 2 9-16,3 7-2 0,-1 8 6 15,2 6 6-15,-2 8-7 16,-2-1-7-16,0 4-3 16,-1 5-3-16,-6 5-2 15,1 6-6-15,-6 0-32 16,3 20-43-16,8 3-120 15,10-4-168-15,12-11-326 16</inkml:trace>
  <inkml:trace contextRef="#ctx0" brushRef="#br0" timeOffset="275091.8766">7031 14522 1086 0,'0'0'21'0,"0"0"-1"15,0 0 49-15,-24 76-41 16,8-40-25-16,-4 4-3 15,-5 6-23-15,-8 0-192 16,-10-5-447-16</inkml:trace>
  <inkml:trace contextRef="#ctx0" brushRef="#br0" timeOffset="281546.7569">8265 14001 460 0,'0'0'22'16,"0"0"38"-16,0 0 65 16,0 0-35-16,0 0-11 0,0 0-15 15,0 0-18-15,-57-41-15 16,45 36 4-16,-4 0 22 16,-4 2-35-16,-5 3-12 15,1 0 1-15,-4 3-6 16,5 14 3-16,4 5-5 15,1 5 0-15,12 3 4 16,6 0-1-16,0-3-1 16,0-5 3-16,18-1-7 15,3-5 10-15,6-7-5 16,1-1 3-16,-1-8-2 16,-2 0-4-16,-4-4 1 0,0-12-3 15,-3-1-1-15,-3-8-1 16,-2 1-5-16,-4-10 1 15,-4 1 3-15,-5-6 2 16,0-10 0-16,0-6-1 16,-2 1 1-16,-7 4 3 15,3 9-1-15,3 13 8 16,3 14 11-16,0 7 5 16,0 7-13-16,0 0-13 15,0 17-4-15,9 23 4 16,8 13 0-16,-4 12 23 15,-1 1 0-15,1-2 4 16,-8-12-14-16,-2 0-11 0,-3-11 3 16,0-1-5-16,0-7 0 15,0-7-1-15,0-6-6 16,-3-8-39-16,0-2-58 16,-2-6-39-16,2-4-124 15,-1-4-268-15</inkml:trace>
  <inkml:trace contextRef="#ctx0" brushRef="#br0" timeOffset="281986.8929">8635 13854 679 0,'0'0'40'16,"0"0"49"-16,0 0 119 0,0 0-69 15,0 0-40-15,0 0-32 16,-17-63-24-16,17 71-32 15,0 18-10-15,0 13 9 16,6 1 17-16,0 0-1 16,-1 0-13-16,5-1 2 15,-1-3-6-15,-3-5 4 16,0-4-6-16,-2-5-4 16,-1-2-3-16,-3-4 1 15,0-6 0-15,0 0-1 16,0-4 0-16,0-2-10 0,0 0-31 15,0-4-40 1,0 0-46-16,-3 0-31 0,-7-11-197 16,-2-8-239-16</inkml:trace>
  <inkml:trace contextRef="#ctx0" brushRef="#br0" timeOffset="282283.8598">8579 13851 281 0,'0'0'476'15,"0"-72"-464"1,3 39 164-16,17 5-101 16,10 3-47-16,4 8-15 0,6 8 15 15,-4 5 8-15,-6 4-12 16,-2 4-4-16,-11 13 1 15,-4 3-11-15,-10 5 6 16,-3 5-3-16,-6 7-11 16,-18-4 5-16,-12 4-7 15,-10-3 0-15,-2-4-62 16,-1 0-95-16,0-10-112 16,4-11-204-16</inkml:trace>
  <inkml:trace contextRef="#ctx0" brushRef="#br0" timeOffset="282986.9311">7702 14565 656 0,'0'0'13'16,"0"0"43"-16,0 0 98 16,0 0-85-16,0 0-35 15,0 0-9-15,-13-17 24 16,13 17-17-16,0 0-26 15,22 0-4-15,20 0 16 16,21 0 14-16,22 0 0 16,16 0-4-16,11 0-7 15,12 0 8-15,0 0-8 16,-5-3-12-16,-10-1-1 16,-9-1-5-16,-18 1-1 0,-15 1 0 15,-15 0-2-15,-13-1 0 16,-9 1 0-16,-14-2 0 15,-4 5-1-15,-9 0-22 16,3 0-73-16,-3-2-132 16,-3-4-165-16</inkml:trace>
  <inkml:trace contextRef="#ctx0" brushRef="#br0" timeOffset="283971.2958">8041 15086 218 0,'0'0'328'15,"0"0"-270"-15,0 0 105 16,0 0-62-16,0 0-39 15,0 0-21-15,-88-39-20 16,67 39-4-16,0 0 21 16,0 1-18-16,-4 17 1 15,4 2 7-15,3 1-7 16,2 5-6-16,10-5 0 16,6 1-6-16,0 1-2 0,0-6 5 15,9-1-5-15,7-7 2 16,-1-2-5-16,0-4 1 15,0-3-1-15,-2 0 4 16,-2 0-2-16,2-15-5 16,-4-5-1-16,-3-4-5 15,0-6-3-15,-3-6-13 16,1-4 15-16,-4-5 0 16,0-9 6-16,0 3-3 15,-4 1 6-15,1 10-1 16,3 19 11-16,0 8 7 15,0 10-2-15,0 3 2 0,0 0-20 16,3 24 3-16,12 15 1 16,0 10 15-16,1 5 6 15,-2-1 0-15,-4-1-8 16,-1-7-9-16,-3 0-2 16,-3-6-6-16,0-7 0 15,-3-4 0-15,0-2-1 16,0-13-24-16,0 1-65 15,0-9-40-15,0-3-48 16,0-2-121-16,4-4-93 16</inkml:trace>
  <inkml:trace contextRef="#ctx0" brushRef="#br0" timeOffset="284627.5512">8323 14958 913 0,'0'0'48'15,"0"0"112"-15,0 0-29 16,0 0-128-16,0 0 4 16,0 0 3-16,0 105 27 15,0-59 1-15,0 4-6 16,0-2-12-16,0-7-10 0,0-10-5 15,0-5 1 1,0-9-4-16,0-10 0 0,0-2-1 16,0-5 3-16,0 0 1 15,-3 0 6-15,0-16 0 16,-5-11-11-16,-2-6 0 16,-2-9 0-16,0-11-2 15,0-7-5-15,3-6 0 16,6-4 1-16,3 8-1 15,3 12 2-15,18 14 5 16,3 14 0-16,6 8-2 16,-3 7 1-16,-2 4-1 15,-1 3-1-15,-6 7 0 16,1 13 0-16,-4 2-1 16,-6 9 1-16,-6 2-1 0,-3 2-6 15,-9-1 9-15,-15-5-9 16,-4-5 9-16,1-5 2 15,2-9-2-15,1-3-9 16,6-7 9-16,3 0-5 16,6 0-1-16,0 0-5 15,6 0 7-15,3 0 0 16,-3 0 1-16,3 0-8 16,0 7-5-16,12 8 16 15,7 5 1-15,1 1 0 16,5 1 1-16,2-1-1 15,3-1 0-15,-2-3-1 0,2 3-29 16,-5-6-68-16,2 6-23 16,-4-9-59-16,2-5-110 15,-4-6-281-15</inkml:trace>
  <inkml:trace contextRef="#ctx0" brushRef="#br0" timeOffset="285018.1777">8712 15020 865 0,'0'0'57'0,"0"0"140"16,0 0-42-16,0 0-79 0,0 0-59 16,0 0-14-16,-6-6-3 15,6 29 14-15,3 8 11 16,-3 7 7-16,0 6-13 15,0-2-8-15,0-1-4 16,0-5-2-16,0-7 1 16,0-8-4-16,0-8 0 15,0-8 2-15,0-1-2 16,0-4 2-16,13 0 2 16,10 0 1-16,-1 0-4 15,5 0-1-15,0 0 1 16,-3 0-3-16,0 0 0 15,1-4 0-15,-4 1 0 16,0 1 0-16,0-1-19 0,1-1-18 16,-4-2-21-16,0-5-132 15,-3-9-292-15</inkml:trace>
  <inkml:trace contextRef="#ctx0" brushRef="#br0" timeOffset="285580.7666">9603 14654 632 0,'0'0'90'0,"0"0"74"15,0 0 53-15,0 0-108 16,0 0-22-16,0 0-32 15,-14-14-19-15,14 11-19 16,6 0-16-16,18 1 8 16,9-5-1-16,9 0 1 15,7-3-3-15,3 0-2 16,-4 3-3-16,-2 0-1 16,-7 5 0-16,-8 1-1 15,-13 1-2-15,-6 0-16 0,-12 0-68 16,0 6-75-16,-12 8-39 15,-12-4-196-15</inkml:trace>
  <inkml:trace contextRef="#ctx0" brushRef="#br0" timeOffset="285908.8315">9644 14746 659 0,'0'0'51'0,"0"0"129"16,0 0-44-16,0 0-72 0,0 0-29 16,0 0-3-16,-34 0 11 15,34 0-14-15,0 0-20 16,0 4 6-16,0 0-2 16,0-1 25-16,3 0 4 15,6 0-16-15,6 0 6 16,12-3-4-16,10 0-8 15,11 0-1-15,4-6-9 16,0-4-6-16,-4 3 1 16,-12 1-5-16,-8 2 0 15,-13 4 0-15,-9 0-1 16,-3 0-5-16,-3 0-43 16,0 4-112-16,-20 5-148 0</inkml:trace>
  <inkml:trace contextRef="#ctx0" brushRef="#br0" timeOffset="292436.5759">10921 14043 156 0,'0'0'77'0,"0"0"23"15,0 0-13-15,0 0-37 16,0 0 9-16,0 0 22 16,0 0 11-16,0-17 0 15,0 14 2-15,0-1-30 16,0 4 10-16,-3 0-11 16,3 0-14-16,0 0-21 15,-3 0-24-15,3 4-4 16,0 23-14-16,0 9 13 0,-4 7 1 15,4 7 0 1,0 0 6-16,0-7-3 0,0-5 1 16,0-4-3-16,0-7 3 15,0-5 0-15,0-5 0 16,0-10-3-16,0-2 0 16,0-2 1-16,0-3 1 15,0 0 5-15,0 0 4 16,0 0 38-16,-3-15-14 15,-6-6-35-15,-2-11 4 16,1-9-4-16,-2-7 2 16,3-11-1-16,2-5-1 0,3-2-1 15,4 3-1-15,4 5 1 16,12 5 0-16,3 6-3 16,4 8 2-16,3 8 1 15,3 8-5-15,-2 10 4 16,-2 9-1-16,-1 4-5 15,0 4-1-15,0 20 2 16,-5 8 3-16,-7 4 2 16,-9 0-1-16,-3 1 1 15,-3-4-1-15,-18 1-3 16,-13-2 5-16,-2-8-16 16,-1-5 8-16,7-5-19 15,3-8 12-15,12-6 5 16,5 0 4-16,4 0-2 15,3 0-3-15,3 0 6 0,0 0-18 16,9 14-5-16,13 5 28 16,11 8 3-16,0 2-3 15,-1 1-1-15,7-3 1 16,-3-1 0-16,-3-2-1 16,-2-5 0-16,-1 1-93 15,-3-10-169-15,-6-7-321 16</inkml:trace>
  <inkml:trace contextRef="#ctx0" brushRef="#br0" timeOffset="293030.5611">11306 14179 603 0,'0'0'60'0,"0"0"114"16,0 0-17-16,0 0-70 0,0 0-20 15,0 0-41-15,0 0-13 16,-24-20-13-16,27 20 0 16,9 0 2-16,15 0 21 15,6 0 10-15,7-8-6 16,9-4-17-16,2-2-2 15,-3-2-5-15,-2 3-2 16,-15 3-1-16,-10 3-2 16,-15 7-1-16,-6 0-38 15,0 0-75-15,-3 19 1 16,-15 5-30-16,-7-1-212 16</inkml:trace>
  <inkml:trace contextRef="#ctx0" brushRef="#br0" timeOffset="293311.735">11479 14224 588 0,'0'0'60'15,"0"0"144"-15,0 0-83 16,0 0-33-16,0 0-31 16,0 0-21-16,-9-19 2 15,9 19-26-15,0 10-10 16,0 10 19-16,3 5 18 15,6 5-13-15,-5 0-8 16,3 0-10-16,0-4-5 0,-4-2-2 16,-3-4-1-1,3-3 0-15,0-2-1 0,-3-4-66 16,3-5-80-16,0 0-60 16,0-6-169-16</inkml:trace>
  <inkml:trace contextRef="#ctx0" brushRef="#br0" timeOffset="293608.6273">11782 14137 797 0,'0'0'68'15,"0"0"10"-15,0 0 111 16,0 0-127-16,0 0-14 16,0 0-34-16,-3-41-5 15,3 54-9-15,0 17 10 16,0 2 32-16,0 2-7 16,0 2-11-16,0-2-17 15,0-5 1-15,0 0-6 16,3-5-2-16,-3-7 0 15,3-2-2-15,-3-4-23 16,0 2-79-16,0-6-123 16,0-7-163-16,-6 0-255 0</inkml:trace>
  <inkml:trace contextRef="#ctx0" brushRef="#br0" timeOffset="293936.779">11773 14316 797 0,'0'0'86'15,"0"0"13"-15,0 0 19 16,0 0-95-16,0 0-10 16,0 0-6-16,67-26 11 15,-43 16-7-15,-2 0-8 16,-1 0 0-16,-3-2-1 16,-3-1 0-16,-7-4-2 15,-3-3-13-15,-5 1 1 0,0-4-1 16,0 1 13-16,-3 3 1 15,-4 7 3-15,1 5 8 16,3 7 24-16,0 0-14 16,3 11-22-16,0 21 0 15,0 11 0-15,0 0 13 16,0 4-7-16,6-3-5 16,4 1-1-16,1-6-12 15,-8-6-187-15,-3-16-297 16</inkml:trace>
  <inkml:trace contextRef="#ctx0" brushRef="#br0" timeOffset="296108.719">12227 14154 558 0,'0'0'9'16,"0"0"80"-16,0 0 35 15,0 0-75-15,0 0-48 16,0 0 6-16,0 0 2 16,3-5 0-16,13 5 26 15,6 0-8-15,8 0-1 0,6 0-2 16,10-10-10-16,-1 0-2 16,1 1-3-16,-4-2-7 15,-7 2 3-15,-6 5 0 16,-10 1-4-16,-8 0-1 15,-8 3-1-15,1 0-3 16,-4 0-31-16,0 0-58 16,0 0-88-16,0 3-44 15</inkml:trace>
  <inkml:trace contextRef="#ctx0" brushRef="#br0" timeOffset="296452.4724">12392 14040 527 0,'0'0'17'0,"0"0"88"15,0 0 54-15,0 0-70 16,0 0-25-16,0 0 5 15,-15-69 15-15,15 65-16 16,0 1-4-16,0-1 1 16,-3 4-20-16,3 0-38 0,0 7-7 15,0 17-13-15,9 15 13 16,3 1 7-16,-1 7-2 16,2 1-5-16,-4 1 0 15,1-5 0-15,-4-5-16 16,0-3-98-16,0-10-80 15,-2-19-210-15</inkml:trace>
  <inkml:trace contextRef="#ctx0" brushRef="#br0" timeOffset="297264.9415">12835 13943 931 0,'0'0'51'0,"0"0"86"0,0 0-72 16,0 0-65-16,0 0 0 16,15 90 14-16,-5-40 13 15,-1 1-5-15,-5 7-5 16,-1-9 0-16,1-8-10 15,-4-9-3-15,0-13 1 16,0-8 1-16,0-5 3 16,0-6 1-16,0 0 0 15,-5 0 8-15,-3-9 7 16,-2-16-21-16,-3-7 0 16,0-9-2-16,2-10-2 15,2-7 0-15,6-6 0 16,3-2-1-16,0 0 1 0,16 2-1 15,7 12-1-15,-1 9 2 16,5 12-5-16,-8 12 5 16,4 11-1-16,-3 5 1 15,3 3-3-15,-5 5-3 16,-7 15-1-16,2 6 0 16,-10 4 5-16,-3 3 0 15,0 1 1-15,-13 0 1 16,-7-1 0-16,-7-6-1 15,2-7-3-15,2-6 3 16,4-8 0-16,3-2-5 16,6-2-2-16,3-2 7 0,4 0-7 15,3 0-2 1,0 0 4-16,0 8-11 0,0 8-6 16,3 4 23-16,11 9 0 15,5-1 0-15,1 4 1 16,9-3-2-16,1-2 2 15,1-7-1-15,5 0 0 16,-6-4 0-16,1-7-3 16,-4 3-94-16,0-4-71 15,-12-4-148-15,-6-4-336 16</inkml:trace>
  <inkml:trace contextRef="#ctx0" brushRef="#br0" timeOffset="297686.7843">13227 14117 801 0,'0'0'63'0,"0"0"87"15,0 0-2-15,0 0-97 16,0 0-14-16,0 0-35 15,9-27-1-15,-8 46 9 16,2 11 34-16,-3 6-8 0,0-2-22 16,0 0-2-16,0-5-3 15,0-4-5-15,0-2 1 16,0-10 2-16,0 1-4 16,0-7 0-16,5-2-1 15,4 2-2-15,0-7 1 16,0 5 0-16,7-5 1 15,1 0 7-15,2 0-6 16,2 0-1-16,0-5-1 16,-2 0 0-16,2 1 0 15,-3-3-1-15,0 4-1 16,-6-3-3-16,-2 5-19 16,-1-2-38-16,2-4-30 15,-5 4-63-15,4-4-70 16,-10-9-204-16</inkml:trace>
  <inkml:trace contextRef="#ctx0" brushRef="#br0" timeOffset="298061.785">13512 13554 959 0,'0'0'11'15,"0"0"4"-15,0 0 60 16,0 0-37-16,109 0-20 15,-58 43 6-15,1 17-1 16,-6 9 14-16,-7 4-15 16,-10-1-9-16,-9-2-7 15,-14-2-1-15,-6-1-5 16,-20 3 0-16,-18 2-2 16,-11-3-2-16,-13-6-111 15,-3-8-54-15,-7-8-120 0,-2-10-230 16</inkml:trace>
  <inkml:trace contextRef="#ctx0" brushRef="#br0" timeOffset="298936.8761">10690 13593 445 0,'0'0'73'0,"0"0"-28"16,0 0 1-16,0 0 52 15,0 120 23-15,0-37-71 16,0 9 5-16,0 14-6 16,0 5-9-16,6-1 8 15,21-5-9-15,6-12 2 0,9-17-1 16,14-10-1-1,8-9-22-15,8-10-2 0,1-10-8 16,3-6 3-16,-3-8-5 16,0-7 6-16,-11-6-8 15,-6 0-2-15,-18-6-1 16,-9-1-2-16,-14-1-21 16,-8 3-11-16,-6-3-30 15,-1 1 2-15,0-1-36 16,0-2-92-16,-4 0-110 15</inkml:trace>
  <inkml:trace contextRef="#ctx0" brushRef="#br0" timeOffset="300327.5159">13903 13369 123 0,'0'0'573'15,"0"0"-476"-15,0 0 70 16,0 0-26-16,0 0-89 16,-30-72-11-16,30 65-13 15,0 0 22-15,0-2-13 16,0 3-10-16,3-5-4 16,7 1-18-16,7 3 0 15,2 1-4-15,4 2-1 16,2 1-2-16,-1 3 1 15,-1 0 0-15,-1 10-6 16,-6 10 0-16,-7 6-6 16,-8 3 12-16,-1 2 1 0,-7 5 0 15,-22 1 1-15,0-3 1 16,-4-5 0-16,1-3 1 16,9-9-1-16,8-8 0 15,7-6 1-15,4 0-3 16,4-3-1-16,0 4 0 15,0-4-3-15,8 3-4 16,14-3 8-16,11 0 2 16,10 0 6-16,-3 0-1 15,3-7-5-15,-4 1-1 16,-3-3-1-16,-6 1-1 16,-4 2 0-16,-3 6-8 15,-8 0-20-15,-2 0-27 0,-6 0-65 16,-3 0-32-1,-4 10-110-15,0-6-341 0</inkml:trace>
  <inkml:trace contextRef="#ctx0" brushRef="#br0" timeOffset="303922.5666">14425 13905 879 0,'0'0'13'0,"0"0"75"0,0 0 47 15,0 0-86 1,0 0-22-16,0 0-25 0,0 0-1 16,0-17 3-1,19 46 12-15,5 12 16 0,1 7 0 16,4 5-10-1,-2 0-3-15,-5-3-10 0,2-7-3 16,-2-5-2-16,-5-9-1 16,-1-7-2-16,-4-5 0 15,-3-8 2-15,-2-5-2 0,-2-4 2 16,-2 0 3 0,0 0 4-16,3-13 7 0,0-14 0 15,1-9-16 1,2-8 2-16,-2-6-3 0,3-1 4 15,0-2-4-15,-1 3 4 16,-2 5 2-16,3 4 1 16,0 5-5-16,-1 4-2 15,2 2-1-15,0 5-1 16,3 3-36-16,2 8-94 16,-4 7-101-16,0 5-225 15</inkml:trace>
  <inkml:trace contextRef="#ctx0" brushRef="#br0" timeOffset="304542.616">15065 14159 632 0,'0'0'19'0,"0"0"121"0,0 0 6 15,0 0-89 1,0 0-29-16,0 0-19 0,-9-17 7 16,12 14 4-1,13 3 7-15,10-5 14 0,6 0-20 16,5-2-6-1,7-3-4-15,3-2-5 0,0 1-2 16,-4 1-2-16,-7-3 2 0,-14 6-4 16,-8 4-2-1,-11 3-8-15,-3 0-46 0,0 0-42 16,-3 3-74 0,-17 11-77-16,1-1-88 0</inkml:trace>
  <inkml:trace contextRef="#ctx0" brushRef="#br0" timeOffset="304821.7059">15235 14176 513 0,'0'0'48'15,"0"0"72"-15,0 0 72 16,0 0-87-16,0 0-41 16,0 0-45-16,-20 3-9 15,20 19 22-15,0 8 35 16,2 4-11-16,1 2-2 15,1 3-16-15,-1-3-12 0,-2 1-9 16,-1-4-10-16,0-4-5 16,0-4-1-16,0-3 0 15,0-5-1-15,0-8-24 16,0-2-69-16,0-7-74 16,0 0-49-16,0-4-98 15</inkml:trace>
  <inkml:trace contextRef="#ctx0" brushRef="#br0" timeOffset="305157.3019">15536 14062 758 0,'0'0'18'0,"0"0"115"16,0 0 37-16,0 0-68 16,0 0-47-16,0 0-35 15,0-32 2-15,0 55-15 16,0 10 22-16,0 6 13 16,0 4-12-16,0 3-13 15,0-5-3-15,6-2-7 16,1-6-2-16,4-3-4 15,-5-7 0 1,-3-6 0-16,0-4-1 0,-3-3-6 16,0-5-35-16,0 3-83 15,0-8-84-15,0 0-135 16,-12-6-232-16</inkml:trace>
  <inkml:trace contextRef="#ctx0" brushRef="#br0" timeOffset="305485.4664">15554 14307 746 0,'0'0'48'0,"0"0"56"15,0 0 3-15,0 0-80 16,0 0-3-16,83-16-2 16,-54 12 4-16,-4-3-14 0,-1-3-9 15,-5-2 0-15,1-1 0 16,-8-3-3-16,-4-1-2 15,-3-3-21-15,-5-1 5 16,0-1 5-16,0-1 9 16,-5 2 4-16,-3 9 4 15,-1 5 25-15,6 4 23 16,0 3 10-16,0 3-46 16,3 18-13-16,0 14 22 15,0 5 2-15,0 7-13 16,9-4-5-16,3 1-8 15,2-1-1-15,-1-2-32 0,-10-8-154 16,-3-11-295-16</inkml:trace>
  <inkml:trace contextRef="#ctx0" brushRef="#br0" timeOffset="307219.8555">15812 13551 574 0,'0'0'55'16,"0"0"-7"-16,0 0 117 15,-6-72-95-15,18 57-25 16,9 1-19-16,2-1 6 15,5 5-7-15,0 3-8 16,-1 2 8-16,-2 5-7 16,-1 0-13-16,-8 5 5 0,-2 12-8 15,-8 7 4-15,-6 5 1 16,0 5-1-16,-24 2 1 16,-4 3-3-16,-8 4 1 15,0-4-1-15,1-5-2 16,12-12 1-16,11-7-1 15,1-10 2-15,11-1 14 16,0-4-6-16,0 0-11 16,11 0 3-16,17 0 6 15,14-7 8-15,8-5-4 16,4 2-7-16,5-2-4 16,-4 3 0-16,-3 1-3 15,-7 0 0-15,-12 2 0 0,-14 3 0 16,-9 3-5-16,-10 0-59 15,-4 0-165-15,-24 9-251 16</inkml:trace>
  <inkml:trace contextRef="#ctx0" brushRef="#br0" timeOffset="309338.0614">16443 14188 397 0,'0'0'139'0,"0"0"-114"16,0 0 133-16,0 0-82 16,0 0-19-16,0 0-27 15,0 0 12-15,0 0 5 0,-17 0-15 16,17 0 7-16,0 0 1 16,0 0-17-16,0 0-2 15,0 0-3-15,0 0-1 16,0 0 0-16,10 0-3 15,13 0 32-15,15 0-1 16,8 0-15-16,3 0-11 16,5-4-8-16,-2-1-1 15,-6-3-8-15,-10 5 1 16,-17 0-2-16,-5 3-1 16,-8-3 0-16,-6 3-8 15,0 0-18-15,0 0-52 16,0 9-46-16,0 4-63 0,0-5-299 15</inkml:trace>
  <inkml:trace contextRef="#ctx0" brushRef="#br0" timeOffset="310836.9214">17391 13768 842 0,'0'0'18'16,"0"0"60"-16,0 0 38 0,0 0-52 16,0 0-46-1,0 0-8-15,0 0-2 0,35-45-4 16,-15 68 10-16,6 10 8 15,-7 10 1-15,4 9 3 16,0 4-10-16,-1-2-10 16,-2-2 3-16,0-2-6 15,-2-7 0-15,0-4-2 16,-6-9 2-16,-1-4-2 16,-5-12 0-16,-3-4-1 15,-1-3 1-15,-2-4 1 16,0-3 1-16,0 0 6 15,0 0 3-15,0-7-3 0,0-15-4 16,0-12 0 0,1-2-5-16,4-8 2 0,4-1-1 15,-3-6-1 1,3 2 0-16,1 4 0 0,3 3 1 16,0 10-3-1,0 3 1-15,0 6-3 0,1 6-11 16,1 7-61-16,-2 3-41 0,4 7-55 15,-5 0-122 1</inkml:trace>
  <inkml:trace contextRef="#ctx0" brushRef="#br0" timeOffset="311395.6474">18005 14162 800 0,'0'0'77'0,"0"0"-32"16,0 0 115-16,0 0-115 15,0 0-28-15,0 0-7 16,19-20-8-16,8 17 11 16,8-4-1-16,6 0 7 0,3 2-3 15,1-6 0 1,-4 5-2-16,-1-4-4 0,-7 3-3 15,-11 0-7 1,-6 1-1-16,-6 3-3 0,-3 2-34 16,-7-2-27-1,0 3-50-15,0 0-34 0,-7 0-194 16,-7 0-114 0</inkml:trace>
  <inkml:trace contextRef="#ctx0" brushRef="#br0" timeOffset="311675.6727">18185 14145 622 0,'0'0'41'0,"0"0"164"15,0 0-98 1,0 0-24-16,0 0-38 0,0 0 0 16,-11-3-8-16,11 6-29 0,0 14 1 15,0 13 42 1,6 7-6-16,4 2-10 0,3 0-14 15,-6-2-7 1,2-2-3-16,-3-6-9 0,1-4 2 16,-3-3-3-1,-1-5-1-15,-3 0 0 16,0-6-2-16,0-2-51 16,0 1-49-16,0-7-42 0,0-3-67 15,0 0-137-15</inkml:trace>
  <inkml:trace contextRef="#ctx0" brushRef="#br0" timeOffset="312023.5686">18527 14023 739 0,'0'0'17'0,"0"0"138"0,0 0-37 15,0 0-31-15,0 0-47 16,0 0-30-16,0-23 0 16,0 44 20-16,0 8 23 15,0 7-13-15,0 3-2 16,0 1-18-16,0-1 4 15,0 0-12-15,0-7-7 16,3-3 1-16,-3-9-5 0,0-4-1 16,0-6-1-16,0-1 0 15,0-2-46-15,0-2-76 16,0-5-79-16,0 0-159 16</inkml:trace>
  <inkml:trace contextRef="#ctx0" brushRef="#br0" timeOffset="312382.9738">18508 14235 776 0,'0'0'40'0,"0"0"28"16,0 0 30-16,0 0-78 16,0 0-1-16,83-20 2 15,-49 14 6-15,-1-2-6 0,-5-1-13 16,-2-1 0-1,-7-4-2-15,-4 2-4 0,-9-2 1 16,-3-2-3-16,-3 2-13 16,0-5 3-16,0-1 10 15,-9-3 4-15,-3 3 1 16,4 1-1-16,4 12 26 16,1 3 21-16,3 4 6 15,0 0-57-15,0 21-3 16,0 14 3-16,0 9 22 15,10 5-3-15,3 3-7 16,0-2-12-16,-4 0 0 16,-6-1-71-16,-3-13-163 15,-6-12-339-15</inkml:trace>
  <inkml:trace contextRef="#ctx0" brushRef="#br0" timeOffset="313445.5727">17897 13438 540 0,'0'0'42'0,"0"0"3"0,0 0 137 16,0 0-92-16,0 0-15 15,0 0-25-15,20-83 33 16,-14 71-14-16,2 2-24 15,3 1-5-15,3 1-12 16,-1 6-11-16,-1 2-1 16,-2 0-6-16,-4 0-5 15,2 0-5-15,-5 15-1 16,0 5 0-16,-3 6-2 16,0 12 3-16,-17 1 4 15,-8 6 3-15,-2-5-3 16,2 1 3-16,-1-10-7 0,10-3 1 15,1-8 1-15,7-10 1 16,5-4 1-16,3-6-1 16,0 0-3-16,0 0 5 15,23 0 1-15,16 0 6 16,13-14 1-16,13-2-9 16,12 2-2-16,1 2-2 15,-6 7-53-15,-14 5-167 16,-23 0-279-16</inkml:trace>
  <inkml:trace contextRef="#ctx0" brushRef="#br0" timeOffset="321273.8506">19392 13917 711 0,'0'0'21'16,"0"0"146"-16,0 0-38 16,0 0-44-16,0 0-46 15,0 0-2-15,0 0 17 0,-8-29 2 16,8 29-14-1,0 0-3-15,-3 0-10 0,3 0-14 16,0 0-3-16,-3 0-12 16,2 17-3-16,-4 12 3 15,1 17 1-15,1 4 4 16,-2 6-3-16,1 0-1 16,1 0 1-16,-1-6 0 15,1-7-2-15,0-7 0 16,-4-6 0-16,4-11 0 15,-1-6 0-15,2-6-1 16,1-3 1-16,-1-4 0 16,2 0 4-16,-4 0 3 15,0 0 4-15,-2-24-6 16,-6-12-5-16,0-13 0 0,1-11-1 16,4-9 0-16,1 0-3 15,6-1 2-15,0 7 2 16,0 7-1-16,13 3 0 15,5 4-1-15,-1 6-1 16,6 2 3-16,3 10 0 16,-4 7-4-16,7 4 0 15,1 6 4-15,-7 8 0 16,3 3-2-16,-9 3 0 16,-3 6-5-16,1 11 2 15,-9 10-1-15,0-1 4 16,-5 4-1-16,-1 3 1 0,-6-3-3 15,-18 3-8-15,-5-4-7 16,-7 0 3-16,1-5 6 16,6-11-2-16,5-3 6 15,8-4 7-15,10-5 2 16,1-1-2-16,5 0 0 16,0 7-3-16,0 2-14 15,0 8-1-15,18 5 17 16,1 8 2-16,10 4-1 15,4 2 0-15,1-3-1 16,3-1 1-16,0-2-1 16,-2 0-1-16,-7-6-65 15,0-2-119-15,-3-12-148 0,1-10-356 16</inkml:trace>
  <inkml:trace contextRef="#ctx0" brushRef="#br0" timeOffset="321836.2948">19804 14105 811 0,'0'0'23'16,"0"0"148"-16,0 0-15 15,0 0-53-15,0 0-93 16,0 0-10-16,-13 0 0 15,13 32 32-15,0 7 15 16,0 3-8-16,0 2 2 16,0-5-30-16,0-3 3 15,0-9-8-15,0-8 2 16,0-2-2-16,0-7-2 0,0-3-3 16,0-2 0-16,0-2 0 15,2 2 1-15,1-5-2 16,5 3 0-16,2-3 0 15,2 3 2-15,8-3-1 16,7 0 0-16,5 0 0 16,7 0 3-16,-5-9-3 15,0 2-1-15,-2 3 0 16,-12-2-2-16,0 4-2 16,-11-1-4-16,-5 3-13 15,-1 0-35-15,-3 0-76 16,0 0-85-16,0 0-98 0,0 0-296 15</inkml:trace>
  <inkml:trace contextRef="#ctx0" brushRef="#br0" timeOffset="322117.5425">20454 14103 956 0,'0'0'26'15,"0"0"88"-15,0 0-80 16,0 0-34-16,0 0-14 15,0 0-7-15,19 19-67 16,-19-15-162-16,0-4-339 16</inkml:trace>
  <inkml:trace contextRef="#ctx0" brushRef="#br0" timeOffset="323695.6974">21371 14001 637 0,'0'0'4'0,"0"0"54"16,0 0 53-16,0 0-29 16,-9-76-43-16,9 56 9 15,4-2-2-15,9-3-1 0,0 3-17 16,2 5-3-16,3-3-15 15,-2 6 1-15,3 1 1 16,2 0-5-16,2 6-2 16,2 5 1-16,0 2 1 15,-1 0-6-15,-3 15 2 16,-6 9-6-16,-6 9 3 16,-4 3-1-16,-5 1-4 15,0 6 4-15,-15 0 1 16,-11 6 1-16,-7-6 9 15,1 4-10-15,-3-8 0 16,5-6 0-16,7-7 1 16,3-6 0-16,10-6 1 0,4-6-2 15,4-3 0-15,2-2-3 16,0-1-3-16,0 0-1 16,0 1 5-16,14-1 2 15,7-2 6-15,7 0-3 16,6 0 0-16,7 0-2 15,2 0 2-15,-1-5-2 16,-3 1 1-16,-7-4 3 16,-9 6 2-16,-9-1 5 15,-8 3-2-15,-4 0-8 16,-2 0-2-16,0 0-1 16,1 0-9-16,1 0-36 0,-1 5-22 15,6 5-91-15,-4-8-126 16,1-2-370-16</inkml:trace>
  <inkml:trace contextRef="#ctx0" brushRef="#br0" timeOffset="324226.9701">22442 13646 582 0,'0'0'66'0,"0"0"158"16,0 0-63-16,0 0-75 16,0 0-76-16,0 0-5 15,-89 123 31-15,53-31 20 16,7 8 5-16,16-2-15 16,13-6-16-16,9-9-12 15,33-16-16-15,17-9 0 16,16-12-2-16,10-12-49 15,-3-14-151-15,-11-20-292 16</inkml:trace>
  <inkml:trace contextRef="#ctx0" brushRef="#br0" timeOffset="329367.1507">22928 13960 806 0,'0'0'13'0,"0"0"118"15,0 0-31-15,0 0-31 16,0 0-44-16,0 0-23 16,0 0 1-16,0-27-3 15,0 35-7-15,0 12 7 16,0 16 22-16,0 10 2 16,0 7 1-16,0-3-1 15,0 2-13-15,0-5 3 16,0-10-5-16,0-5-2 15,2-6-5-15,-2-9 1 0,1-8-2 16,-1-4 1-16,0-5 0 16,0 3 2-16,0-3 7 15,0 0 11-15,0-15 11 16,-6-14-29-16,-4-10-3 16,-1-11 2-16,6-12-2 15,0-8 1-15,5-6-1 16,0 4-1-16,8 6 0 15,11 10 0-15,5 6 0 16,4 9 2-16,0 14-2 16,7 10-3-16,-9 6 3 15,0 11-3-15,-7 0 1 16,-3 6-6-16,-3 13-7 0,-7 13 5 16,-6 7 6-16,0 4-1 15,-16 3 5-15,-7-3-3 16,-6-4 1-16,0-8-8 15,3-6-7-15,5-5 7 16,3-10 0-16,8-3-5 16,5-4-5-16,3-3 7 15,2 0 10-15,0 0 3 16,0 6-10-16,0 8-4 16,14 6 8-16,6 9 6 15,4 0 2-15,6 5 1 16,7-4-2-16,-2 0-1 0,1-8 0 15,0 2-1-15,-1-8-74 16,-6-2-105-16,-3-11-179 16</inkml:trace>
  <inkml:trace contextRef="#ctx0" brushRef="#br0" timeOffset="329710.9888">23329 14134 796 0,'0'0'18'15,"0"0"121"-15,0 0-34 16,0 0-23-16,0 0-59 15,0 0-20-15,12-19 27 16,14 9-11-16,3 3 5 16,7-5 5-16,6 2-8 15,4-4-8-15,1 2 4 16,-4-2-8-16,-6 4-8 16,-10 0-1-16,-6 3-9 15,-11 2-28-15,-7 1-59 16,-3 4-59-16,0 0-68 15,-7 0-84-15,-12 4-65 0</inkml:trace>
  <inkml:trace contextRef="#ctx0" brushRef="#br0" timeOffset="330007.8093">23517 14069 542 0,'0'0'89'0,"0"0"107"15,0 0-36-15,0 0-48 16,0 0-39-16,0 0-47 15,-20-3-14-15,20 23-10 16,0 11 25-16,3 3 21 16,0 7-17-16,1-2-11 15,2-2-7-15,-2-1-8 0,-1-7-3 16,-1-3-2-16,-1-6-1 16,-1-6 0-16,0-2-17 15,0-4-78-15,0-1-60 16,0-7-64-16,0 0-112 15</inkml:trace>
  <inkml:trace contextRef="#ctx0" brushRef="#br0" timeOffset="330304.6879">23787 14004 883 0,'0'0'78'0,"0"0"105"16,0 0-117-16,0 0-62 15,0 0 4-15,0 0-4 16,6 69 49-16,-4-33-18 16,-1 0-1-16,1-5-11 15,-1 2-15-15,2-7 0 16,-1-3-8-16,-1-4 0 15,1-6 0-15,-2 1-14 16,0-4-78-16,0 0-100 16,0-7-114-16,-3-3-162 15</inkml:trace>
  <inkml:trace contextRef="#ctx0" brushRef="#br0" timeOffset="330585.9175">23817 14214 725 0,'0'0'30'15,"0"0"105"-15,0 0-28 16,0 0-42-16,0 0-48 16,0 0-9-16,99-39 20 15,-73 32-9-15,1 1-8 16,-6-5-1-16,-1 5-5 16,-7-7-2-16,-3 1-3 15,-7-3 0-15,-3-4-12 0,0-1-1 16,0-3 8-1,-7 3 5-15,-6 3 15 0,4 8-1 16,-3 1 27-16,7 8 19 16,1 0-21-16,-2 11-28 15,1 19-8-15,2 10 14 16,3 7 15-16,0 4-13 16,6-4-5-16,9 3-8 15,3-8-6-15,-4-2-1 16,-6-4-50-16,-8-6-181 15,-7-13-275-15</inkml:trace>
  <inkml:trace contextRef="#ctx0" brushRef="#br0" timeOffset="331585.9222">24342 14126 704 0,'0'0'53'16,"0"0"61"-1,0 0 29-15,0 0-87 0,0 0-33 16,0 0-11-16,39 3 12 15,3-3 3-15,4 0-7 16,6 0 12-16,-2-3-9 16,-3-3-7-16,-3-2 0 15,-4 1-6-15,-8 2-3 16,-2-2-5-16,-9 3-2 16,-4-2 1-16,-8 2-1 15,-6 4-5-15,-3-3-65 16,0 3-54-16,0 0-86 0,-14 0-110 15</inkml:trace>
  <inkml:trace contextRef="#ctx0" brushRef="#br0" timeOffset="331914.0562">24599 13970 357 0,'0'0'421'0,"0"0"-351"15,0 0 114-15,0 0-55 16,0 0-53-16,0 0-48 16,-17-36-14-16,19 45-7 0,5 12 12 15,4 12 22-15,-1 6-11 16,1 8-8 0,-1-1-10-16,0 1-10 0,0-2-1 15,-7-4-2-15,0-6-2 16,-3-8-64-16,0-4-94 15,0-11-120-15,-6-10-344 16</inkml:trace>
  <inkml:trace contextRef="#ctx0" brushRef="#br0" timeOffset="332882.8112">25088 13891 623 0,'0'0'58'16,"0"0"127"-16,0 0-16 15,0 0-42-15,0 0-55 16,0 0-55-16,0 0-17 16,0 23 14-16,0 24 17 15,0 6 5-15,0-1-24 16,0 2-3-16,0-8 7 15,0-3-12-15,0-11 1 16,0-8-4-16,0-9-1 16,0-8 2-16,0-4-1 15,0-2 1-15,0-1 6 16,0 0 4-16,-1-7-1 0,-10-12-7 16,0-11-1-16,0-10-2 15,3-9 0-15,4-7 1 16,4-4-2-16,0-3 0 15,10 7 1-15,10 6 1 16,3 11-2-16,3 6 0 16,-1 12-3-16,2 5 3 15,1 7-2-15,-1 9 2 16,-3 0 0-16,-3 3-3 16,-6 13-4-16,-4 1 3 15,-7 6-1-15,-4-3 0 16,0 2-2-16,-11 5 1 15,-12-3-2-15,-7 2 4 0,-4-3-25 16,2-6 11-16,4-1-5 16,10-6 14-16,5-8 5 15,8 3 0-15,5-2 2 16,0 0-10-16,0 6-12 16,0 5 14-16,0 6 10 15,13 7 0-15,5 3-2 16,6 2 2-16,0 1 0 15,1-3 1-15,-1 0-1 16,0-7 0-16,-3-3-35 16,-3-4-91-16,0-9-39 15,-8-4-153-15</inkml:trace>
  <inkml:trace contextRef="#ctx0" brushRef="#br0" timeOffset="333257.8208">25446 14030 269 0,'0'0'591'16,"0"0"-539"-16,0 0 118 16,0 0-82-16,0 0-64 15,0 0-22-15,12 6 14 16,-9 20 24-16,-2 5-5 0,-1 2-15 15,0 3 1-15,0-6-10 16,0-1-4-16,0-5-4 16,0-9 0-16,0 0 1 15,0-10 1-15,0-1 0 16,0-1 2-16,3-3-1 16,8 0 4-16,5 0 2 15,4 0-10-15,4-3 3 16,1-4-4-16,3 0-1 15,-1 2-1-15,-2 0-1 16,-4 3-7-16,-3 2-56 16,-3 0-31-16,0 0-28 15,-4 0-83-15,-8-3-189 0</inkml:trace>
  <inkml:trace contextRef="#ctx0" brushRef="#br0" timeOffset="333695.3487">25713 13525 776 0,'0'0'12'0,"0"0"110"15,0 0-48-15,0 0-54 16,0 0 36-16,118 92-26 15,-76-29 3-15,-1 12 4 16,-5 6 18-16,-5 4-24 16,-8-6 1-16,-11 0-19 15,-12-4-9-15,0 0-4 16,-29-10 2-16,-12-2-4 0,-12-10-63 16,-5-11-112-16,3-15-138 15,7-14-253-15</inkml:trace>
  <inkml:trace contextRef="#ctx0" brushRef="#br0" timeOffset="338349.3663">10529 15134 244 0,'0'0'18'0,"0"0"53"16,0 0-20-16,0 0-19 16,0 0-14-16,0 0 10 15,0 0 17-15,-8 3-5 16,8-3-20-16,0 0-11 16,0 3-6-16,0 0-2 15,0-2 8-15,0 1 2 0,0 5 2 16,5-6 15-16,4 4-6 15,7-2 7-15,7 1-6 16,8 0-13-16,6-4-4 16,8 0-5-16,4 0 1 15,-1 0-2-15,7 0 2 16,2 0-2-16,4-8 2 16,6 3-2-16,-1-2 0 15,2 0 1-15,1 1-1 16,5 2 0-16,7 0 2 0,4-1-1 15,0 1 1 1,-1 1-2-16,0-2 0 0,10 2 1 16,4 0-1-16,3-3 0 15,-1 3-1-15,-3-1 1 16,4 1-2-16,-4 0 1 16,5 2 1-16,-2 1 0 15,1-3 0-15,-4 3 0 16,0 0-2-16,0-3-3 15,2 3-5-15,0-4 4 16,0 4 4-16,-5 0 1 16,-6-3 1-16,-1 3-1 15,0 0-1-15,-1 0 2 16,1 0 2-16,-6 0-2 16,4-3 1-16,-5 1-1 0,2 0 0 15,5-1 1-15,-2 1 1 16,6-2-2-16,-3 1 0 15,0 0 0-15,-4-1 0 16,2 1 0-16,0 0-1 16,1 3 0-16,1-4 1 15,-3 4 1-15,0 0-1 16,-1 0 1-16,-1 0-1 16,-1 0 1-16,3 0 1 15,-1 0-2-15,4-3 0 16,3 0-2-16,-7 3 2 15,-2-4 0-15,-2-3 2 16,-1 5-2-16,-1 1 0 0,-1-5 2 16,2 3-1-16,-5-1-1 15,4-2 0-15,-3 2 1 16,-5 1 1-16,0-1-2 16,-3-1 2-16,2 2 0 15,-4 1 0-15,7 0-2 16,-7-2 6-16,-1 4-6 15,1-4 0-15,-1 2 2 16,2-1-2-16,0 2 0 16,-2-2 0-16,1 3 0 15,-6-3 0-15,2 0 1 16,1 1-1-16,-1-1 2 0,5 1-1 16,-5-2-1-1,0 1 0-15,2 1 1 0,2 2 0 16,5-3-1-16,2 0 0 15,0 3 0-15,0-2 0 16,2 2 0-16,1 0 1 16,3-3-1-16,6 3-1 15,4 0 1-15,-3 0 0 16,6 0 0-16,0 0 1 16,0 0-1-16,3 0 2 15,3 0-2-15,0 3 0 16,4-3 0-16,2 2 0 15,-2-2 0-15,4 3-1 16,-4 0 1-16,5-1 0 0,0 1 1 16,3 1-1-16,-8-2 0 15,1 3 0-15,0-2 2 16,2 0-2-16,-1-3 1 16,-1 0 0-16,-2 0-1 15,4 0 0-15,-3 0 0 16,3 0 0-16,0 0 4 15,-1 3 0-15,1-3 1 16,-6 0 3-16,-1 1-7 16,0 2 0-16,0-3 2 15,-2 0 0-15,-2 0-2 16,-2 0-1-16,-2 0 0 16,1 0 1-16,1 0 1 0,0 0 6 15,-3 0 3-15,1 0 0 16,-2 0 0-16,-2 0-4 15,-4 0 2-15,3 0-7 16,3 0 3-16,-1-4-5 16,-2 4 2-16,-5-3-2 15,0 0 4-15,1 3 1 16,3-3 6-16,1-2-1 16,1 3 5-16,5-2-5 15,-1-1-2-15,1-1 0 16,-2 4 0-16,0-5-4 15,0 2 3-15,6 0-2 0,-3-1-2 16,1 0 0-16,-2-2 10 16,1 0-6-16,1 0 5 15,2-1-7-15,-3 1-1 16,-3-1 3-16,-2-1-4 16,-5 0 1-16,-3 0 2 15,-3 3 0-15,-1-3 0 16,-1 3-1-16,-1 2 2 15,1-2 0-15,-8 1-3 16,-3 2 3-16,0 4 0 16,-1 0 0-16,-1-3-4 15,1 3 4-15,0 0-4 16,-1 0 0-16,-3 0-1 0,-4 0 0 16,-5 0-2-1,-6 0 0-15,-9 0 0 0,-14 0 3 16,-7 0-3-16,-6 0 4 15,-5 0 19-15,1 0 7 16,-2 0-3-16,0-4-2 16,2 4-13-16,2 0-3 15,2 0-5-15,4-3-1 16,-1 3 0-16,0-3-1 16,0 3-2-16,-4-3 0 15,-4 3 0-15,1 0-2 16,-2 0-48-16,0 0-70 0,0-3-138 15,0-11-322 1</inkml:trace>
  <inkml:trace contextRef="#ctx0" brushRef="#br0" timeOffset="343894.9242">15475 15761 829 0,'0'0'10'0,"0"0"76"16,0 0 44-16,0 0-70 16,0 0-44-16,0 0-14 15,0 0 2-15,0 0 1 16,-17-27-4-16,17 34-1 16,0 15 18-16,0 12 23 0,0 9-9 15,0 3-9 1,3 6-11-16,1-1-2 0,0-4-8 15,-1-8 0-15,-3-10 1 16,0-9 0-16,0-3-1 16,0-6-1-16,0-3 2 15,0-8 0-15,0 0 3 16,0 0 8-16,0 0 21 16,-11-15-15-16,4-12-17 15,-1-16 1-15,4-10-3 16,1-11-1-16,-1-3 2 15,4 3 1-15,4 5-3 0,11 6-1 16,12 7 1 0,-1 5-1-16,7 8 0 0,2 7 0 15,1 2 0-15,-7 12 0 16,-3 2 0-16,-7 9-1 16,-2 1-3-16,-7 11-4 15,-4 12 2-15,-3 9 5 16,-3 8 1-16,-6 1-1 15,-20 2-1-15,-3-4 1 16,-4-10-2-16,0-5-8 16,8-12 0-16,5-4 12 15,7-5-5-15,3-3-8 16,4 0 4-16,3 0-7 0,3 0 0 16,0 0 7-1,0 0-2-15,0 6-9 0,6 11-3 16,13 7 23-16,8 8 0 15,-1 7 1-15,6 2 1 16,1-1-1-16,-1-2-2 16,-2-4-1-16,-1-8-3 15,-4-2-139-15,-2-12-131 16,-7-12-306-16</inkml:trace>
  <inkml:trace contextRef="#ctx0" brushRef="#br0" timeOffset="344332.344">15915 15942 714 0,'0'0'11'16,"0"0"138"-16,0 0 12 16,0 0-22-16,0 0-73 15,0 0-34-15,-12-46-14 16,12 69-17-16,0 13 7 16,0 11 37-16,0 7-10 0,0-3-18 15,0-1-2-15,0-8-7 16,0-11-3-16,3-5-4 15,-3-13 1-15,1-3 1 16,2-9-1-16,3-1-1 16,8 0 0-16,4 0 6 15,9-4-1-15,4-6-4 16,5 0-2-16,-2 0 0 16,2 4 0-16,-5-1-1 15,2 3-5-15,-3 4-42 16,-2 0-64-16,-4 0-137 15,-8 0-238-15</inkml:trace>
  <inkml:trace contextRef="#ctx0" brushRef="#br0" timeOffset="344989.2997">16455 15869 607 0,'0'0'36'16,"0"0"47"-16,0 0 98 15,0 0-79-15,0 0-65 16,0 0-24-16,-24-19-3 15,24 19 4-15,0 0-7 16,0 0 5-16,0 0 13 16,0 0-2-16,0 0-7 15,12 0-13-15,12-3 27 16,13-1-2-16,5-6-18 16,4 4-8-16,-4-5-1 0,0 5-1 15,-11 0-1-15,-7 6-2 16,-13 0-36-16,-6 0-88 15,-5 0-2-15,0 0-23 16,-5 3-48-16,-9 3-176 16</inkml:trace>
  <inkml:trace contextRef="#ctx0" brushRef="#br0" timeOffset="345286.1761">16553 15763 570 0,'0'0'23'16,"0"0"137"-16,0 0 3 15,0 0-47-15,0 0-42 16,0 0-13-16,-7-45 9 16,7 45-15-16,0 0-28 15,0 0-20-15,0 11-2 16,9 11-2-16,5 4 9 15,2 10-6-15,-3 1-4 16,-1 4-2-16,0 4-2 16,-9 5-15-16,-3-5-137 15,0-8-196-15</inkml:trace>
  <inkml:trace contextRef="#ctx0" brushRef="#br0" timeOffset="346068.5647">17007 15744 757 0,'0'0'176'0,"0"0"-107"15,0 0 112-15,0 0-70 16,0 0-111-16,0 0 0 15,-3 24 0-15,9 12 22 16,-1 10 8-16,-2 3-1 0,-1 4-18 16,-2-5-4-1,0-7 4-15,0-12-6 0,0-8-1 16,0-8-3-16,0-10 1 16,0-3 1-16,0 0 1 15,0 0 5-15,-7-12 5 16,-2-13-13-16,0-11 0 15,-3-9-1-15,1-8 1 16,5-6 0-16,2-5-1 16,4 2 0-16,0 6 0 15,12 6 0-15,9 10-1 16,1 11 1-16,1 9-4 16,-6 7 4-16,2 9-4 15,3 1 1-15,-5 3 0 0,6 3-2 16,-7 10 5-16,0 5-4 15,-3 5 4-15,-4-1-1 16,-9 3-1-16,0 0 0 16,-6 1 0-16,-15-2-3 15,-3-5-1-15,-5-5-20 16,6-7 10-16,0-1 6 16,10-6 5-16,0 0 4 15,7 0-5-15,2 0 4 16,3 0 1-16,1 0 0 15,0 0-7-15,0 7-19 16,11 8 21-16,6 6 5 16,4 2 1-16,2 7-1 0,4-1 0 15,-4 1 0-15,3-1 1 16,-3-2-1-16,-1-7-64 16,-3-5-113-16,-2-7-67 15,-1-8-183-15</inkml:trace>
  <inkml:trace contextRef="#ctx0" brushRef="#br0" timeOffset="346443.5332">17374 15869 820 0,'0'0'34'16,"0"0"93"-16,0 0 48 16,0 0-60-16,0 0-83 15,0 0-28-15,0 0 5 16,72-53 7-16,-36 50-5 15,3-3 5-15,-1-1-2 16,2 1-7-16,-9 2-3 0,-1-3-1 16,-3-1-1-1,-11 3-2-15,-1 3 0 0,-8 2-21 16,-3 0-52-16,-4 0-23 16,0 0-39-16,-7 12-69 15,-13 5 14-15,-7 2-140 16</inkml:trace>
  <inkml:trace contextRef="#ctx0" brushRef="#br0" timeOffset="346849.8233">17505 15853 560 0,'0'0'42'16,"0"0"177"-16,0 0-61 15,0 0-37-15,0 0-55 16,0 0-23-16,0-3-17 16,0 30-21-16,3 7 58 0,0 4-15 15,3 1-15 1,-3-1-11-16,1-3-15 0,-1-2-4 16,-1-7-3-16,2-6 0 15,-3-3 0-15,-1-4 0 16,3-4-48-16,-1-4-72 15,3-2-82-15,1-3-102 16,3 0-83-16</inkml:trace>
  <inkml:trace contextRef="#ctx0" brushRef="#br0" timeOffset="347146.6209">17793 15833 731 0,'0'0'131'0,"0"0"-45"15,0 0 101-15,0 0-47 16,0 0-100-16,0 0-40 16,0-10 3-16,6 37 13 15,1 9 17-15,-1 3 4 16,2 2-12-16,-5-5-19 15,0-2 0-15,0-5-1 16,0-3-4-16,1-10 0 16,-4-3-1-16,0-2-1 15,0-8-49-15,0 3-108 0,-4-6-111 16,-5 0-138-16</inkml:trace>
  <inkml:trace contextRef="#ctx0" brushRef="#br0" timeOffset="347490.3734">17823 15989 778 0,'0'0'52'16,"0"0"53"-16,0 0 2 15,0 0-75-15,0 0-18 16,0 0 26-16,67-1-7 0,-43-1-20 16,-2-6-7-1,-4-1-4-15,0-1-1 0,-5 0-1 16,-1-6-7-16,-4 2-23 15,-2-6 9-15,-6-2-3 16,0-3 11-16,0 0 13 16,-6 2 3-16,1 6 12 15,0 10 34-15,5 2 5 16,-1 5 4-16,1 0-24 16,0 5-33-16,0 19 4 15,0 15 11-15,0 6 21 16,1 0-17-16,5 0-15 15,1-1-3-15,-1-8-2 16,-2 0-3-16,-4-10-146 16,-4-6-217-16</inkml:trace>
  <inkml:trace contextRef="#ctx0" brushRef="#br0" timeOffset="348115.4622">18151 15413 1004 0,'0'0'15'0,"0"0"56"16,0 0 0-16,0 0-55 15,107 54-1-15,-58 1 2 16,-4 6 9-16,-9 5 3 0,-8 1-11 16,-8 4-10-1,-16-1-6-15,-4 6-1 0,-10-2-1 16,-32 0-2-16,-13-3-45 15,-23-3-110 1,-6-8-61-16,-8-8-184 0</inkml:trace>
  <inkml:trace contextRef="#ctx0" brushRef="#br0" timeOffset="348912.3464">15266 15599 420 0,'0'0'80'0,"0"0"14"16,0 0 54-16,0 0-22 16,0 0-44-16,0 0-38 15,6-23 19-15,-37 50-14 0,-14 18-22 16,-7 22 3-16,-2 38 27 15,0 24-11-15,14 16-10 16,18 1-20-16,22-20-3 16,30-19-10-16,37-16-3 15,34-23-4-15,23-13 3 16,22-13-106-16,4-23-124 16,-14-19-328-16</inkml:trace>
  <inkml:trace contextRef="#ctx0" brushRef="#br0" timeOffset="350912.3664">18703 15347 664 0,'0'0'78'15,"0"0"-33"-15,0 0 93 0,0 0-29 16,0 0-41 0,0 0-34-16,0 0-12 0,-17-68-2 15,14 68-20-15,0 9 5 16,0 8 0-16,-3 7 33 16,2 5-8-16,-5 4-5 15,-2-4-3-15,4-2-6 16,-1-4-7-16,2-1-7 15,2-5 3-15,3-3-5 16,1-1 0-16,0-4 3 16,0-2-3-16,0-3 0 15,0-1 0-15,0 4-3 16,4-3 3-16,8-1-1 16,9-3 1-16,4 0 4 15,11 0 7-15,7-7-11 0,3-3-1 16,1-3-12-16,-4 3 0 15,-7 3 11-15,-7 0 1 16,-3 0 0-16,-7 2 1 16,-2 5-5-16,-8 0-39 15,-2 0-29-15,-1 0-38 16,0 0-36-16,-5 0-51 16,-1 2-56-16,0 1-223 15</inkml:trace>
  <inkml:trace contextRef="#ctx0" brushRef="#br0" timeOffset="351302.9115">18875 15463 503 0,'0'0'76'0,"0"0"61"16,0 0 20-16,0 0-52 16,0 0-28-16,0 0-15 0,-11-47 16 15,11 47-7-15,0 0-38 16,0 0-15-16,0 14-16 15,1 17 10-15,11 8 41 16,2 6-25-16,-3 1-7 16,0 3-13-16,-4-5-5 15,4-7-3-15,-8-4-2 16,-3-7-65-16,0-13-115 16,0-13-360-16</inkml:trace>
  <inkml:trace contextRef="#ctx0" brushRef="#br0" timeOffset="355670.0466">27297 14713 565 0,'0'0'15'15,"0"0"44"-15,0 0 43 16,0 0-78-16,0 0-13 16,0 0-9-16,0 0 12 15,12 4 19-15,-3-4-7 16,2 1 15-16,2-1-8 0,3 0-2 16,7 0-6-1,2 0-10-15,5-7-3 0,3 3-5 16,1-5 0-16,-3 4 3 15,-2 3-2-15,-6-1-2 16,-3 3 2-16,-4 0-8 16,-2 0 0-16,-4 0-2 15,-2 0-8 1,-1 5-52-16,-2 6-38 0,-4-2-56 16,-1 1-50-16,0-3-228 0</inkml:trace>
  <inkml:trace contextRef="#ctx0" brushRef="#br0" timeOffset="356040.061">27279 14902 422 0,'0'0'31'15,"0"0"24"-15,0 0 34 0,0 0-26 16,0 0-43 0,0 0 32-16,6 0 36 15,3 0-36-15,0 0-11 16,0 0 9-16,1 0-16 0,7 0 3 16,-1 3 2-16,10-3-11 15,2 0 0-15,5 0-9 16,4 0-9-16,1 0-4 15,0-4-4-15,-4-1-1 16,-4 0 0-16,-9 2 1 16,-6 3-2-16,-7-2 0 15,-4 2-3-15,0 0-11 16,-2 0-84-16,-1 5-59 0,-1 3-93 16,0-5-235-1</inkml:trace>
  <inkml:trace contextRef="#ctx0" brushRef="#br0" timeOffset="356876.8303">28498 14664 345 0,'0'0'238'16,"0"0"-184"-16,0 0 104 16,0 0-54-16,0 0-32 15,0 0-26-15,-18-56-9 16,10 49 7-16,1 1-20 0,-5 2 7 15,2 0-12 1,-4 1 1-16,-4 3-5 0,-1 0 6 16,1 0-3-16,-4 11 0 15,1 6-2-15,1 5-1 16,-1 3-4-16,4 7 8 16,5 3-1-16,4-1-3 15,7 1 4-15,1-1-13 16,0-5 4-16,1-1-10 15,10-9 1-15,2-3-1 16,2-1 0-16,3-6 2 16,0-4 2-16,3-3-2 0,2-2 9 15,0 0-4 1,1-5-2-16,-2-12 3 0,-1-2-1 16,-5-6 6-16,2-6-2 15,-3-5 0-15,0-3 1 16,-4-4-1-16,-5 7-2 15,-6 2-3-15,0 4-1 16,0 8-4-16,-8 8-1 16,-4 4-3-16,-9 10-33 15,-9 0-139-15,-1 0-383 16</inkml:trace>
  <inkml:trace contextRef="#ctx0" brushRef="#br0" timeOffset="370073.0765">4436 17313 262 0,'0'0'280'15,"0"0"-267"-15,0 0 112 16,0 0-2-16,0 0-51 16,0 0-20-16,0 0 8 15,0 0-7-15,-5-14-7 16,2 14-15-16,3 14-17 0,-3 9 8 15,3 13 14-15,0 8-14 16,0 9 10-16,0 0-10 16,0 2-6-16,0-6-11 15,3-5 3-15,5-8-8 16,-4-6 0-16,1-10 0 16,-1-7 3-16,-4-6 0 15,0-4 2-15,0-3-3 16,0 0 9-16,0 0 13 15,0 0 17-15,0-3-8 0,-4-17-14 16,-5-13-18 0,-5-8-1-16,1-10 0 0,1-7 1 15,4-3-1-15,4 4-1 16,4 4 0-16,0 6-1 16,12 6 0-16,3 4-5 15,7 4 0-15,-1 6 2 16,3 8-5-16,-6 2-1 15,4 10 2-15,-5 7 0 16,2 0-2-16,-1 17-2 16,-3 10 4-16,-6 6 7 15,-5 3 0-15,-4 0-1 16,0-2 2-16,-16 0-2 16,-8-2-1-16,-4-4-3 15,-2-7-12-15,3-5 0 0,3-9 6 16,3-7 9-16,2 0 2 15,4 0-3-15,6-6-3 16,3 3 4-16,6-2-9 16,0 5-4-16,12 0-6 15,13 11 10-15,8 12 11 16,3 1 2-16,3 4 0 16,-2 0 0-16,3 0-2 15,2-6-2-15,-6-2-53 16,0-3-48-16,-5-9-52 15,-7-8-178-15</inkml:trace>
  <inkml:trace contextRef="#ctx0" brushRef="#br0" timeOffset="372198.0932">4931 17620 409 0,'0'0'120'16,"0"0"-5"-16,0 0 19 16,0 0-52-16,0 0-21 15,0 0 1-15,0 0 1 16,0-24 3-16,0 24-4 16,0 0 0-16,0 0-13 15,0 0-17-15,-3 0-12 16,3 0-19-16,0 18 4 15,0 5-5-15,0 10 25 16,12 0-13-16,-5-1-8 16,1 2 2-16,2-5-4 15,-4-5 0-15,0-2 2 16,-3-5-4-16,0-1-2 16,0-3 2-16,-3-1-18 15,0-3-44-15,0 1-43 0,-3-6-33 16,-9-3-45-16,-1-1-80 15,-2-2-160-15</inkml:trace>
  <inkml:trace contextRef="#ctx0" brushRef="#br0" timeOffset="372635.6556">4786 17703 658 0,'0'0'12'0,"0"0"86"16,0 0 65-16,0 0-115 0,0 0-46 16,0 0-2-16,39-24 26 15,-6 18-18-15,3-2-2 16,1-4 0-16,3-1-5 16,-1 1 3-16,-3-2-4 15,-8 1-3-15,-4 2-6 16,-9 0-13-16,-8 5 9 15,-4 0 2-15,-3 0 8 16,0 3 2-16,0 1 1 16,0 0 0-16,0 2 8 15,0 0 9-15,0 0-10 16,0 4-7-16,0 17 0 16,0 11 19-16,0 5 7 0,0 0 11 15,8 1 2 1,-2-2-18-16,4-4-10 0,-4-4-5 15,0-6-3-15,-3-5-2 16,-3-3 0-16,0-6-1 16,0-2-11-16,0-4-60 15,-9-2-52-15,-10 0-116 16,-2-8-185-16</inkml:trace>
  <inkml:trace contextRef="#ctx0" brushRef="#br0" timeOffset="372963.7268">5104 17760 621 0,'0'0'43'0,"0"0"23"0,0 0 39 15,0 0-57-15,88-8-32 16,-61 5-3-16,-2-3-4 16,-1-1-1-16,-6 0-2 15,-2-2-3-15,-7-2 1 16,-4 1 3-16,-5-4-4 15,0-1-1-15,0-2 1 16,-11-5-3-16,-5 2 0 16,1-1 12-16,5 8 34 15,2 4 7-15,8 8 36 16,0 1-36-16,0 0-53 16,0 10 2-16,0 17-2 15,15 3 18-15,3 6 4 0,1-3-13 16,2-1-5-16,-6-1-4 15,3-4-1-15,-9-1-71 16,-9-1-89-16,0-11-166 16</inkml:trace>
  <inkml:trace contextRef="#ctx0" brushRef="#br0" timeOffset="373816.2643">5811 17561 492 0,'0'0'93'15,"0"0"-13"-15,0 0 84 16,0 0-105-16,0 0-7 16,0 0-12-16,-15 0-1 15,15 0-4-15,0 0 2 0,0 0-14 16,0 0-12-16,0 0-11 15,19 0 7-15,11 0 28 16,9 0 9-16,9-5-25 16,7-3-13-16,0 4-5 15,0-1 0-15,-7 3 0 16,-8-1-1-16,-13 3-5 16,-7 0-30-16,-13 0-4 15,-4 0-35-15,-3 0 5 16,0 0-12-16,-12 0-94 0,-6 3-94 0,-3-3-159 15</inkml:trace>
  <inkml:trace contextRef="#ctx0" brushRef="#br0" timeOffset="374160.0243">5960 17428 600 0,'0'0'10'0,"0"0"99"15,0 0 77-15,0 0-96 16,0 0-33-16,0 0 2 16,-12-32-30-16,20 32-14 0,2 7-10 15,2 15 5-15,3 11 15 16,0 4 15-16,-3 2-5 16,1 0-18-16,-1-1-10 15,-4-4-7-15,2 0-1 16,-4-4 0-16,0-4-31 15,-3-2-74-15,0-7-55 16,-3-7-167-16,0-10-319 16</inkml:trace>
  <inkml:trace contextRef="#ctx0" brushRef="#br0" timeOffset="374847.5261">6455 17455 754 0,'0'0'74'15,"0"0"38"-15,0 0 37 16,0 0-132-16,0 0-10 0,0 0-6 16,3 62 15-1,6-25 1-15,2 3 14 0,-4-1 0 16,-1-2-7-16,0-4-12 16,-3-7 1-16,0-6-6 15,-3-9-3-15,0-2 2 16,0-7 0-16,0 0-2 15,0-2 3-15,0 0 3 16,0-2 8-16,-9-13 0 16,-3-8-16-16,-6-7 1 15,-1-11-3-15,4-6 4 16,-3-7-4-16,6 1-1 16,6 3 1-16,6 5 5 15,0 6-5-15,9 9-4 16,12 2 4-16,0 5 1 0,1 6-1 15,-1 7-4-15,4 7 3 16,-5 3-2-16,-1 0 2 16,-2 20-2-16,-1 1-3 15,-7 5 6-15,-9 1-4 16,0 0 4-16,0 0-5 16,-12 0 5-16,-7-6 0 15,-1-5 4-15,4-5-9 16,1-7 8-16,-3-4-4 15,6 0 1-15,-1 0-8 16,5 0 5-16,2-2-2 16,6 0 4-16,0 2-3 0,0 0-9 15,0 2-17 1,14 18 19-16,5 3 11 0,8 7 3 16,1 3-2-16,2-3-1 15,0 0 1-15,-6-2-2 16,1-1-4-16,-7-7-104 15,0-8-66-15,-3-7-81 16,-6-5-189-16</inkml:trace>
  <inkml:trace contextRef="#ctx0" brushRef="#br0" timeOffset="375285.0625">6797 17596 606 0,'0'0'49'0,"0"0"97"16,0 0 38-16,0 0-75 16,0 0-22-16,0 0-21 15,9-72-2-15,-9 72-26 16,0 0-26-16,0 0-11 15,0 20 4-15,0 4 5 16,0 9 12-16,0 0-6 16,0 3-10-16,0-7 4 15,0-5-7-15,0-6 0 0,0-3 0 16,0-5-1-16,0-7 0 16,6 4-1-16,4-7 0 15,4 0 1-15,5 0 3 16,8 0 1-16,1 0-6 15,2-5 1-15,-2 3-1 16,-2-6-1-16,-2 6-7 16,-5-1-17-16,-7-1-11 15,-6 4-24-15,-2 0-46 16,-4 0-66-16,0 0-127 16,0-6-260-16</inkml:trace>
  <inkml:trace contextRef="#ctx0" brushRef="#br0" timeOffset="375644.4378">6976 17123 406 0,'0'0'532'15,"0"0"-523"-15,0 0 35 16,0 0 30-16,103 42-35 16,-48 12 20-16,0 10-1 15,-7 2-7-15,-5 4-18 16,-13-1-7-16,-18 1-17 15,-12 3-9-15,-3-5 1 16,-30 2-2-16,-12-9-4 16,-10 0-66-16,-12-7-68 15,-12-4-71-15,-15-10-185 16</inkml:trace>
  <inkml:trace contextRef="#ctx0" brushRef="#br0" timeOffset="376528.9933">4246 17101 509 0,'0'0'112'16,"0"0"28"-16,0 0-50 15,0 0-38-15,0 0 2 16,0 0-19-16,-97 116 23 0,75-53 19 16,1 17-33-16,9 9 5 15,9 9-3-15,3-5-9 16,27-4-14-16,19-13-2 15,20-7-11-15,22-7-7 16,19-12-3-16,14-9-3 16,6-9 0-16,1-8-49 15,-7-9-78-15,-9-7-100 16,-26-8-266-16</inkml:trace>
  <inkml:trace contextRef="#ctx0" brushRef="#br0" timeOffset="377506.4505">7150 16794 724 0,'0'0'28'0,"0"0"100"15,0 0 43-15,-16-78-91 16,16 57-30-16,6 1-16 16,13 1 4-16,2 6-13 15,3 2-17-15,0 8 1 16,0 3-1-16,-2 0-2 16,-4 19-3-16,-6 8 1 15,-3 2 2-15,-9 8-1 16,0 4 1-16,-24 4 2 15,-7 5-3-15,-2-3 0 0,0-8 1 16,11-10-5-16,8-9-1 16,8-10 2-16,2-8 1 15,4 0-3-15,0-2-1 16,12 0 1-16,19 0 1 16,14-10 14-16,13-4-8 15,2 2-2-15,1-1-2 16,-6 3-2-16,-6 6-1 15,-13-1 0-15,-12 3-1 16,-9 2-2-16,-12 0-22 16,-3 2-50-16,0 13-71 15,-22 2-107-15,-7-5-402 0</inkml:trace>
  <inkml:trace contextRef="#ctx0" brushRef="#br0" timeOffset="379381.465">7965 17466 542 0,'0'0'38'15,"0"0"68"-15,0 0 67 16,0 0-95-16,-23-80 1 15,23 73-6-15,0 0-6 16,0 1-13-16,0 5 5 16,0 1-24-16,0 0-17 15,0 0-11-15,0 7-7 16,11 12 5-16,8 12 10 16,1 6 3-16,5 4-3 15,2 0-11-15,1 2 3 16,-4-10-4-16,-3 0-3 0,0-10 0 15,-9-6 2 1,-2-4-2-16,-4-10 1 0,-6 0-1 16,0-3 2-16,0 0 7 15,0-4 3-15,0-17 1 16,0-13-13-16,0-10 0 16,0-6 1-16,3 2-1 15,-1-1 1-15,4 9-1 16,7 5 0-16,-1 8-2 15,4 3 0-15,1 5-12 16,2 4-19-16,5 3-43 16,-3 8-81-16,-3 1-79 0,-6 3-244 15</inkml:trace>
  <inkml:trace contextRef="#ctx0" brushRef="#br0" timeOffset="379897.1006">8430 17596 659 0,'0'0'64'0,"0"0"50"16,0 0 38-16,0 0-38 16,0 0-84-16,0 0-23 15,-19-15 0-15,31 13 12 0,10 0-11 16,8-2 4-16,6-1 2 16,4-2 5-16,2 0-9 15,4 0-3-15,-1-3-4 16,-3 2-1-16,-4 3-2 15,-8-2 0-15,-9 7-1 16,-9-2-3-16,-6 2-54 16,-6 0-51-16,0 0-57 15,-3 0-35-15,-12 9 31 16,-6 1-219-16</inkml:trace>
  <inkml:trace contextRef="#ctx0" brushRef="#br0" timeOffset="380225.2243">8642 17587 480 0,'0'0'83'0,"0"0"51"16,0 0 74-16,0 0-88 15,0 0-26-15,0 0-35 16,-24 0-15-16,24 0-23 16,0 11-9-16,0 8-7 15,9 9 63-15,6 9-24 16,-3 1-19-16,0-2-7 15,-1 3-2-15,2 1-10 16,-3-3-6-16,-4-4 1 16,0-5-1-16,-6-5 0 15,3-5-2-15,-3-8-44 16,0-4-31-16,3-2-74 0,-3-4-49 16,3 0-56-16,-3-14-88 15</inkml:trace>
  <inkml:trace contextRef="#ctx0" brushRef="#br0" timeOffset="380553.3593">8918 17556 821 0,'0'0'33'0,"0"0"93"15,0 0 74-15,0 0-92 0,0 0-80 16,0 0-17-16,0-12-7 16,3 36 8-16,6 9 30 15,0 2-11-15,1 3 1 16,-2 0-17-16,1-1-8 16,-2 2-4-16,-1-8-3 15,-3-1 0-15,-3-5 0 16,0-5-3-16,0-8-40 15,0-4-63-15,0-8-84 16,0 0-82-16,-6-19-35 16</inkml:trace>
  <inkml:trace contextRef="#ctx0" brushRef="#br0" timeOffset="380865.8556">8973 17736 618 0,'0'0'109'0,"0"0"11"16,0 0 4-16,0 0-76 15,0 0-6-15,0 0 11 16,67-7-21-16,-43 2-12 16,-3-3-9-16,3-2-7 15,-2-2-2-15,-2 0 1 16,-7 3-2-16,-4-2-1 16,-6-1 2-16,-3-2-2 15,0-2-1-15,0-3 1 0,-3-4 0 16,-3 6 8-16,-3 4 13 15,6 5 33-15,-1 7-9 16,4 1-15-16,0 0-30 16,0 20-4-16,0 11 4 15,0 12 18-15,0-2-7 16,10 0-2-16,-4 0-9 16,6-4 0-16,-3-1-1 15,-6-4-103-15,-3-8-200 16,-12-15-576-16</inkml:trace>
  <inkml:trace contextRef="#ctx0" brushRef="#br0" timeOffset="382100.2664">8472 16933 559 0,'0'0'15'0,"0"0"118"0,0 0 39 16,-6-73-81-16,12 57-41 16,10 2-12-16,1 2-9 15,5 2-9-15,2 3-2 16,-3 7-9-16,3 0 0 16,-8 0-5-16,-1 19-4 15,-10 5 1-15,-5 9 7 16,0 7-3-16,-8 9 2 15,-17-1-2-15,-2 0-5 16,-1-9 0-16,2-12 5 16,7-7 4-16,11-11-5 15,2-4 2-15,6-2 6 0,0 0-10 16,0-3-1-16,23 0 12 16,10 0 5-16,13 0-8 15,9 0 0-15,-1-9-5 16,4 2-4-16,-3 3-1 15,-12 1-5-15,-10 3-52 16,-15 0-96-16,-18 12-195 16</inkml:trace>
  <inkml:trace contextRef="#ctx0" brushRef="#br0" timeOffset="384838.8043">9947 17699 596 0,'0'0'8'16,"0"0"74"-16,0 0 85 16,0 0-102-16,0 0-32 15,0 0-10-15,0 0-6 16,0 0-10-16,-30-14-1 16,30 14-1-16,0 0 6 15,0 0 13-15,0 0 11 16,0 0-2-16,0 0-10 15,0 0-3-15,0 0-5 16,0 0-2-16,4-1-6 16,25-4 2-16,10-1 8 15,7-2 4-15,5-2-6 16,1 3-8-16,-3 2-5 0,-7-1 3 16,-9 5-5-16,-14 1-1 15,-12 0 0-15,-4 0-12 16,-3 4-42-16,0 9-25 15,-10-1-85-15,-6-7-255 16</inkml:trace>
  <inkml:trace contextRef="#ctx0" brushRef="#br0" timeOffset="387229.4716">10632 17362 636 0,'0'0'63'0,"0"0"86"0,0 0 19 15,0 0-72-15,0 0-62 16,0 0-18-16,0 0-12 15,3-35-2-15,22 63 3 16,8 13 8-16,-3 8 11 16,-5 4 3-16,2 3 1 15,-4-3-16-15,-1-3-6 16,-3-4-3-16,-1-9-1 16,-3-11 1-16,-2-4-2 15,-2-10-1-15,-8-4 0 16,0-5 2-16,0-3-1 15,-3 0 6-15,0 0 6 0,3-13 4 16,-3-16-11-16,7-4-3 16,-4-9-3-16,0-4 1 15,3-1-1-15,0 2 0 16,2 4 0-16,2 4 5 16,5 4-5-16,-1 7 0 15,5 1-1-15,-6 5-1 16,2 6-3-16,0 3-19 15,-3 7-64-15,4 4-79 16,4 0-101-16,-4 0-37 16</inkml:trace>
  <inkml:trace contextRef="#ctx0" brushRef="#br0" timeOffset="387760.743">11236 17667 757 0,'0'0'22'15,"0"0"63"-15,0 0 64 16,0 0-51-16,0 0-86 16,0 0-3-16,-15-12-3 15,21 12 2-15,9 0 9 0,12-1-2 16,4 0 9-16,5-2-2 16,7-2-12-16,2 0-6 15,-2 1-2-15,2-1 1 16,-9-2-2-16,-5 3-1 15,-4-2-4-15,-8 3-11 16,-5-1-34-16,-7 4-38 16,-4 0-43-16,-3 0-68 15,0 0 7-15,0 8-10 16,-13 0-26-16</inkml:trace>
  <inkml:trace contextRef="#ctx0" brushRef="#br0" timeOffset="388088.8679">11454 17662 400 0,'0'0'70'16,"0"0"47"-16,0 0 84 16,0 0-62-16,0 0-68 15,0 0-4-15,0 0-26 16,-30 3-24-16,30 6-13 16,0 9 6-16,0 3 70 15,0 7-32-15,7 7-18 16,-1-3 0-16,1 4-3 15,3 2-20-15,-3-5-5 16,-1-3 1-16,0-1-3 16,-3-9-1-16,3-8-2 0,-3-4-20 15,-2-2-49 1,1-6-51-16,3 0-44 0,5 0-60 16,-1-7-2-16</inkml:trace>
  <inkml:trace contextRef="#ctx0" brushRef="#br0" timeOffset="388432.5936">11670 17660 725 0,'0'0'70'0,"0"0"37"0,0 0 46 15,0 0-18-15,0 0-86 16,0 0-31-16,4-37-10 16,0 54-8-16,3 8 35 15,2 9 21-15,-3 0-20 16,1 2-18-16,-1-3-5 16,-3 3-6-16,-2-4-5 15,1 0-2-15,-2-8-2 16,0 0-3-16,0-7-4 15,0-4-68-15,-2-3-80 16,-2-10-55-16,-2 0-113 16,-1-10-215-16</inkml:trace>
  <inkml:trace contextRef="#ctx0" brushRef="#br0" timeOffset="388760.7322">11716 17838 730 0,'0'0'113'0,"0"0"-55"15,0 0 58-15,0 0-40 16,0 0-56-16,0 0-4 16,52-14 4-16,-29 8-4 15,4-4-10-15,-2 0-4 16,2 0 0-16,-5-2-2 16,-6-3-10-16,-2 3-15 15,-8-5-4-15,-3 0 9 0,-3 1 10 16,0-4 3-16,-9 3 7 15,-5 5 10-15,5 2 11 16,5 3 35-16,1 7-5 16,3 0-9-16,0 0-25 15,-3 12-17-15,3 16 2 16,0 8 20-16,0 4 2 16,6-1-6-16,6 0-8 15,6-5-10-15,-3-1-3 16,-4-8-1-16,-1-3-132 15,-10-13-93-15,-8-6-340 16</inkml:trace>
  <inkml:trace contextRef="#ctx0" brushRef="#br0" timeOffset="389932.6118">11272 17106 512 0,'0'0'89'0,"0"0"14"15,0 0 70-15,0 0-30 16,-20-83-88-16,23 59-7 15,11 0-15-15,2 2-4 0,3-1-7 16,1 10-8-16,-4 5-9 16,-4 7 0-16,-1 1-5 15,-1 11-2-15,-4 18-6 16,-3 15 7-16,-3 3 1 16,0 3 13-16,-16-7-8 15,-4-1 1-15,1-4-4 16,-1-11 0-16,7-5 1 15,7-10 0-15,0-7-1 16,6-3 0-16,0-2 4 16,0 0-6-16,9 0 7 15,18-4 3-15,12-9-5 0,10 1-5 16,6 0 0-16,-1 4-4 16,-8 4-67-16,-7 4-27 15,-14 0-118-15,-17 7-233 16</inkml:trace>
  <inkml:trace contextRef="#ctx0" brushRef="#br0" timeOffset="392245.3419">12535 17486 754 0,'0'0'46'15,"0"0"118"-15,0 0-17 16,0 0-82-16,0 0-48 15,0 0-17-15,0 0-2 16,-3 23 2-16,15 15 17 16,-2 2 19-16,1 6-7 15,-5-2 0-15,-3-1-5 16,0-4-12-16,-3-3-8 16,0-4 2-16,0-4 0 15,0-9-3-15,0-11 3 0,0-5-3 16,0-3-2-1,0 0 7-15,0 0 3 0,0 0 8 16,-3-17 6-16,-9-12-24 16,-3-10 0-16,3-2 5 15,3-13-6-15,-1-1-2 16,4-5 2-16,6 7 0 16,0 4 1-16,0 6-2 15,3 6 3-15,13 3-4 16,2 5 1-16,6 3 1 15,-1 6 0-15,6 8-3 16,-2 1 3-16,-6 3-1 16,-2 6 1-16,-1 2-4 15,-6 0-4-15,-3 17 7 16,-5 7-4-16,-4 5 3 0,0 7 0 16,-1-2 2-16,-14 2-1 15,-11 0-1-15,0-5-3 16,-3-9-9-16,7-5-2 15,2-9 12-15,6-3 3 16,5-2 0-16,6-3-1 16,3 3 1-16,0-3-1 15,0 0-6-15,0 0-4 16,0 3-12-16,9 8 6 16,8 6 18-16,9 5 1 15,-1 3-1-15,8 3-1 16,-3-2 0-16,6 1 1 0,-5-1-1 15,2-2-1-15,0-5-87 16,-5-2-84-16,-1-5-17 16,-9-9-133-16</inkml:trace>
  <inkml:trace contextRef="#ctx0" brushRef="#br0" timeOffset="392698.4723">12999 17713 672 0,'0'0'25'0,"0"0"104"16,0 0 42-16,0 0-45 15,0 0-68-15,0 0-7 16,10-43-24-16,-9 43-26 16,-1 4 2-16,0 14 15 15,0 5 7-15,0 3 5 16,0 6-14-16,0-3-9 16,0-1 6-16,0-3-4 15,0-6-5-15,0-3 1 0,0-2-3 16,5-4 3-16,6 0-4 15,5-8 1-15,-4 3 7 16,6-5-7-16,3 0-1 16,3 0 2-16,1 0 0 15,2 0-3-15,-5-7 0 16,-5 4-2-16,-1 3-4 16,-10 0-39-16,0 0-60 15,-2 0-56-15,2 0-31 16,-6 5-169-16</inkml:trace>
  <inkml:trace contextRef="#ctx0" brushRef="#br0" timeOffset="402038.5271">14017 17505 359 0,'0'0'78'0,"0"0"-73"16,0 0 82-16,0 0-13 16,0 0-33-16,0 0 2 15,0 0-8-15,0 0-1 16,-7-72 18-16,10 62 1 16,3 0-13-16,0-1-16 15,5 0-10-15,-1 2-1 16,5-4-7-16,2 4-6 15,6 1 1-15,-4 3-1 16,4 5 0-16,-4 0 1 0,-2 0-1 16,-4 15-4-1,-4 7-3-15,-3 7 5 0,-6 7 2 16,0 1 6-16,-6-1-5 16,-16 1 3-16,-2-2 0 15,-1-9 6-15,2-6-10 16,1-6 0-16,5-3 2 15,7-3 2-15,1-4 1 16,6-2-2-16,3-2 0 16,0 0-2-16,0 0-1 15,0 0-6-15,0 0 0 16,0 0 2-16,12 0 4 0,8 0 7 16,3 0-2-1,6 0-5-15,-1 0 5 0,6 0 1 16,2 0 1-16,-7 0 4 15,0 0-6-15,-8 0-1 16,-3 0-4-16,-9 0 1 16,-6 0-2-16,-3 0-2 15,0 0-3-15,0 0-39 16,0 0-32-16,0 5-52 16,0-2-73-16,0-3-143 15</inkml:trace>
  <inkml:trace contextRef="#ctx0" brushRef="#br0" timeOffset="402382.281">14595 17601 632 0,'0'0'38'15,"0"0"-38"-15,0 0 0 16,0 0-123-16,0 0-143 16</inkml:trace>
  <inkml:trace contextRef="#ctx0" brushRef="#br0" timeOffset="402960.4275">15178 17258 632 0,'0'0'38'0,"0"0"-34"16,0 0 140-16,0 0-38 15,0 0-83-15,0 0-17 16,-77-2 10-16,52 36 1 15,2 12 16-15,2 12 14 16,9 3-1-16,9-1-13 16,3-7 6-16,3-5-12 0,19-9-13 15,7-2 4-15,1-6-15 16,5-11-1-16,-1-3 3 16,1-6 4-16,-9-2-9 15,-4-3-40-15,-3-6-84 16,-4 0-81-16,-9 0-154 15</inkml:trace>
  <inkml:trace contextRef="#ctx0" brushRef="#br0" timeOffset="403663.5203">15490 17479 828 0,'0'0'22'0,"0"0"27"16,0 0 66-16,0 0-89 15,0 0-13-15,0 0-13 16,17 68 34-16,-10-31 30 15,-4-1-24-15,-3-3-17 16,0-7-4-16,0-2-10 0,0-7 0 16,0-11-1-16,0 0 1 15,0-6 1-15,0 0-4 16,0 0 7-16,0 0 11 16,0-8 17-16,0-12-36 15,-10-10-5-15,3-7 0 16,-3-6 2-16,-2-11-2 15,6-5 0-15,3-3-5 16,3 0 5-16,0 4 0 16,12 13 1-16,5 10-1 15,5 14 1-15,-2 3 1 16,6 12-2-16,-7 6-3 0,7 0-2 16,-7 4 0-1,-3 13-4-15,1 3 2 0,-11 3 0 16,-6 2 3-16,0 2-1 15,-9-1 2-15,-14 1 0 16,0-8-10-16,0-4-2 16,4-9-6-16,7-5 21 15,0-1-3-15,4 0 3 16,5 0-1-16,2 0-2 16,1 0 1-16,0 7-11 15,0 6-11-15,0 6 16 16,6 7 3-16,7 0 3 15,7 4 0-15,2-4 2 16,5-1 0-16,6 0 6 16,-2-5-4-16,-1-4-2 0,0 0-5 15,-7-4-85-15,2-2-78 16,-6-5-104-16,-4-5-259 16</inkml:trace>
  <inkml:trace contextRef="#ctx0" brushRef="#br0" timeOffset="404017.8071">15857 17519 814 0,'0'0'8'0,"0"0"130"16,0 0 19-16,0 0-117 15,0 0-35-15,0 0 7 16,53-33-6-16,-21 22-2 16,4 5-2-16,-4-5 1 15,2 4 0 1,1 1 0-16,-9 2-1 0,2 1-2 15,-4-1 2-15,-5 2-2 16,-10 2 0-16,-3 0-3 16,-3 0-38-16,-3 0-69 15,0 2-42-15,0 9-63 16,-3 2-94-16</inkml:trace>
  <inkml:trace contextRef="#ctx0" brushRef="#br0" timeOffset="404361.5899">16036 17498 714 0,'0'0'38'0,"0"0"172"15,0 0-72-15,0 0-78 16,0 0-36-16,0 0-24 16,-9 0 4-16,9 19-3 15,6 11 46-15,0 1 6 16,-1 5-3-16,1-7-32 15,2 1-15-15,0-7 11 16,-2 1-12-16,1-8-2 16,-1-3 0-16,-3-1-1 15,1-4-33-15,-1-1-49 16,0-3-76-16,0-4-50 16,1 0-82-16,-1-7-151 15</inkml:trace>
  <inkml:trace contextRef="#ctx0" brushRef="#br0" timeOffset="404720.9385">16306 17449 868 0,'0'0'30'0,"0"0"111"16,0 0 37-16,0 0-123 15,0 0-55-15,0 0-8 16,6 26 8-16,-3 7 34 16,2 3 10-16,1-2-5 0,-1 3-18 15,-2-7-13-15,1-1 0 16,0-4-7-16,-1-9 0 16,1 1-2-16,-4-8 0 15,0 2-76-15,0-4-67 16,0-7-112-16,0 0-144 15</inkml:trace>
  <inkml:trace contextRef="#ctx0" brushRef="#br0" timeOffset="405049.0684">16337 17614 711 0,'0'0'83'16,"0"0"82"-16,0 0-80 0,0 0-74 15,0 0 5-15,0 0 47 16,77-3-11-16,-48 3-31 15,-1-4-6-15,-2 1-6 16,-6-6-5-16,0 1-1 16,-7-1 2-16,-5-2-4 15,-6-9 6-15,-2-5-1 16,0-8-6-16,-7 2-10 16,-3 1 10-16,4 13 13 15,0 8 5-15,2 9 32 16,4 0-50-16,-4 11-1 15,1 18-6-15,2 10 7 16,1 2 2-16,0 1 3 0,0 0-1 16,0 0-4-16,3 0-21 15,-3-9-132-15,0-7-207 16</inkml:trace>
  <inkml:trace contextRef="#ctx0" brushRef="#br0" timeOffset="409684.4274">16995 17508 370 0,'0'0'83'0,"0"0"-77"15,0 0 44-15,0 0 2 16,0 0-46-16,0 0 4 0,0 0 31 15,-20 0 31-15,19 0 1 16,-1 0 20-16,2 0-31 16,-1 0-12-16,-1 0-5 15,-2 0-5-15,-2-3-27 16,3 3 2-16,-1 0 2 16,1 0 0-16,3 0-4 15,0 0-8-15,3 0-4 16,19 0 5-16,11 0 2 15,10 0 4-15,2-7-5 16,1 4 0-16,2-2-3 16,1 3-1-16,-4 0-2 0,-5-3-1 15,-12 3-2-15,-5 2-2 16,-6 0-29-16,-4 0-38 16,-3 0-12-16,-1 0-61 15,-2 0-73-15,-2 0 15 16</inkml:trace>
  <inkml:trace contextRef="#ctx0" brushRef="#br0" timeOffset="410090.681">17206 17399 122 0,'0'0'396'0,"0"0"-373"15,0 0 128-15,0 0-25 16,0 0-66-16,0 0-1 15,-20-56 5-15,17 49 20 16,3 4-24-16,0 0-3 0,0 0 0 16,0 3-7-1,0 0-16-15,0 0-15 0,0 0-19 16,0 20-2-16,0 12 2 16,6 8 2-16,4 3 0 15,0 3 0-15,3-5-3 16,-6 0 1-16,-4 2-9 15,-3-3-88-15,0-8-110 16,0-8-115-16</inkml:trace>
  <inkml:trace contextRef="#ctx0" brushRef="#br0" timeOffset="411121.9162">17680 17323 718 0,'0'0'20'0,"0"0"151"0,0 0-39 16,0 0-53-16,0 0-48 16,0 0-21-16,-10-21-7 15,10 46 4-15,10 10 24 16,0 5 13-16,-1 3-7 16,-5 0-3-16,1-2-19 15,-2-3-10-15,-2-10 0 16,-1-7-3-16,0-6 0 15,0-6 0-15,0-4 0 16,0-2 2-16,0-3-2 16,0 0 4-16,0 0 4 15,-3-5 8-15,-4-15-12 0,-2-2-3 16,-4-12-1-16,0-6-1 16,3-9 0-16,3-10 0 15,1 2 0-15,6 2-1 16,0 6 2-16,10 10 0 15,5 7-1-15,6 5-1 16,-3 7 0-16,6 8 1 16,-1 2 0-16,3 4-2 15,-7 6 0-15,4 0-2 16,-7 11-3-16,-6 6 3 16,-2 3-1-16,-4 0 0 15,-4 1-5-15,0 2 6 16,-4-1-1-16,-17-2-5 0,-5 1-2 15,0-9 3-15,-3-4-17 16,9-1 8-16,0-2 3 16,5-1 2-16,8-3 2 15,1 5 0-15,3 0-5 16,3 7 0-16,0 7 12 16,3 5-1-16,12 4 4 15,8 3 1-15,4 1-1 16,5-4 3-16,0-2-2 15,0-4-1-15,-2-3 0 16,-8-3-4-16,-2-4-99 16,-7 1-56-16,-6-11-155 0</inkml:trace>
  <inkml:trace contextRef="#ctx0" brushRef="#br0" timeOffset="411559.4494">18069 17469 804 0,'0'0'14'0,"0"0"88"16,0 0 56-16,0 0-70 15,0 0-78-15,0 0-10 16,0 0 5-16,7 26 36 16,-3 3-1-16,-4 3 7 15,0-1-13-15,0-2-14 16,0-5-10-16,0-4-3 16,0-7-1-16,2-4 1 15,1-4-2-15,0-2-1 16,5-1-1-16,-2 0 2 15,8-2-2-15,4 0-1 16,5 0 0-16,5 0 0 0,2 0-1 16,3 0-1-1,-7-2 0-15,0 0 0 0,-10-1 0 16,-2 1-5-16,-11 1-29 16,0 1-20-16,-3 0-29 15,0 0-78-15,0 0-83 16,-3-2-214-16</inkml:trace>
  <inkml:trace contextRef="#ctx0" brushRef="#br0" timeOffset="412059.4416">18245 16990 793 0,'0'0'13'0,"0"0"123"16,0 0 1-16,0 0-85 0,0 0-52 15,0 0 6-15,97 66 26 16,-57-11-1-16,2 3-9 16,-4 0 18-16,1 2-15 15,-2-3 5-15,-5 2-14 16,-11 0-6-16,-10 1-2 15,-7-1-4-15,-4-3-2 16,-17-1 1-16,-5-6-2 16,-10-4-1-16,2-7 0 15,1-4 3-15,-1-6 0 16,5-8-3-16,7-5 0 16,7-8 0-16,7-4-31 15,1-1-79-15,3-2-71 0,0-5-138 16</inkml:trace>
  <inkml:trace contextRef="#ctx0" brushRef="#br0" timeOffset="412653.2655">19307 17547 721 0,'0'0'21'16,"0"0"147"-16,0 0-30 15,0 0-75-15,0 0-54 16,0 0-4-16,-14-8 1 16,37 8 8-16,10 0 17 15,10 0 8-15,5 0-9 16,1 1-6-16,-3-1-13 15,-4 0-1-15,-10 0-3 16,-3 0-5-16,-9 0 0 16,-7 0-2-16,-7 0 0 0,-3 0-3 15,-2 0-39-15,-1 0-46 16,0 4-49-16,-7-1-103 16,-13 1-73-16</inkml:trace>
  <inkml:trace contextRef="#ctx0" brushRef="#br0" timeOffset="412996.962">19307 17733 321 0,'0'0'195'0,"0"0"-184"15,0 0 148-15,0 0-51 0,0 0-73 16,0 0-4-16,-26 7 22 15,26-6 15-15,3 1-2 16,11 1-8-16,2-3 2 16,9 3-8-16,8-3-13 15,12 0-21-15,4 0 14 16,6 0-4-16,-2 0-21 16,-8 0 1-16,-4-3-2 15,-7 0-2-15,-5 0-3 16,-14 3 5-16,-5 0-6 15,-9 0 0-15,-1 0-1 16,0 0-8-16,0 0-41 0,0 0-98 16,0 0-46-1,0 0-155-15</inkml:trace>
  <inkml:trace contextRef="#ctx0" brushRef="#br0" timeOffset="414153.282">20431 17505 573 0,'0'0'38'0,"0"0"74"15,0 0 80-15,0 0-94 16,0 0-31-16,0 0-14 16,-46-56-6-16,37 48-5 15,3 5-11-15,-4 1-15 16,-4 0 1-16,1 2-3 16,-3 0 0-16,-6 7 3 15,-1 10-1-15,-1 11 3 16,2 6 11-16,2 4-8 0,8-1-4 15,9 1-4-15,3-6-4 16,0-5 3-16,3-3-3 16,9-4-4-16,5-4-1 15,0-7 0-15,4-4 2 16,5-5 2-16,7 0-6 16,-2-6 4-16,3-13-3 15,-4-2-2-15,-8-5 2 16,-2-6-1-16,-7-2 1 15,-3-4-1-15,-8-3 0 16,-2 9-2-16,0 5 0 16,-16 12-2-16,-11 9-6 0,-12 6-12 15,-13 0-59-15,-6 17-213 16,4-8-571-16</inkml:trace>
  <inkml:trace contextRef="#ctx0" brushRef="#br0" timeOffset="428641.6827">7617 16487 164 0,'0'0'4'0,"0"0"58"16,0 0 10-16,0 0 18 15,0 0-26-15,0 0 25 16,0 0-30-16,-6-51 11 16,6 46 12-16,0 2-21 15,0 3-6-15,0 0-26 16,0 0-4-16,0 0-25 15,0 0-1-15,0 10-12 16,0 14 11-16,-10 11 2 16,1 5-44-16,-10 9-19 15,2 2-17-15,-2 4-73 0,-1-6-86 16</inkml:trace>
  <inkml:trace contextRef="#ctx0" brushRef="#br0" timeOffset="428985.4275">7368 17045 460 0,'0'0'2'16,"0"0"52"-16,0 0-21 15,0 0-29-15,0 0-4 0,0 0 0 16,-25 86-4-16,17-65-13 15,1-4-28-15,-2 1-10 16,6-1-66-16,-3-6-68 16</inkml:trace>
  <inkml:trace contextRef="#ctx0" brushRef="#br0" timeOffset="429032.3311">7335 17283 257 0,'0'0'106'15,"0"0"-80"-15,0 0-26 16,0 0 0-16</inkml:trace>
  <inkml:trace contextRef="#ctx0" brushRef="#br0" timeOffset="430157.3254">16858 16854 716 0,'0'0'15'0,"0"0"52"16,0 0 117-16,0 0-79 15,0 0-65-15,0 0-27 16,0 0-7-16,-6-7-5 16,6 9-1-16,0 15 2 15,0 14-2-15,-14 5 0 16,-5 14-16-16,-8 0-97 16,-4 1-87-16,-2 0-184 15</inkml:trace>
  <inkml:trace contextRef="#ctx0" brushRef="#br0" timeOffset="430532.364">16510 17534 153 0,'0'0'348'0,"0"0"-305"15,0 0 49-15,0 0 24 16,0 0-87-16,-28 86-25 15,23-63-1-15,-3 1-3 16,-3 3-12-16,-7 2-127 16,-3 0-191-16</inkml:trace>
  <inkml:trace contextRef="#ctx0" brushRef="#br0" timeOffset="430579.1981">16315 18083 586 0,'0'0'67'0,"0"0"-32"15,0 0 89-15,0 0-105 16,0 0-19-16,0 0-39 16,-51 94-64-16,31-65-3 0,4-4-54 15</inkml:trace>
  <inkml:trace contextRef="#ctx0" brushRef="#br0" timeOffset="430938.6013">16191 18374 220 0,'0'0'97'15,"0"0"-7"-15,0 0 3 16,0 0-51-16,0 0-38 15,0 82-4-15,0-75-37 16,-6-4-152-16</inkml:trace>
  <inkml:trace contextRef="#ctx0" brushRef="#br0" timeOffset="454610.4855">9173 16721 24 0,'0'0'7'16,"0"0"57"-16,0 0 19 15,0 0 8-15,0 0 21 16,24-76-5-16,-24 68-29 16,0 3 40-16,0-1-15 15,0 0-15-15,0 3-13 16,0 3-27-16,0 0-30 16,0 0-4-16,0 0-13 0,0 10-1 15,0 16 0-15,-3 11 0 16,-9 9 1-1,-6 6-1-15,-4 4-4 0,-2 7-64 16,3-4-161-16,-3-9-65 16</inkml:trace>
  <inkml:trace contextRef="#ctx0" brushRef="#br0" timeOffset="454990.1973">8936 17323 483 0,'0'0'37'16,"0"0"38"-16,0 0 3 16,0 0-59-16,-39 73-12 15,27-46-3-15,-1 5-3 16,-4-1 3-16,-5-2-4 0,-2 0-53 16,2-3-27-1,-4 2-66-15,4-3-121 0</inkml:trace>
  <inkml:trace contextRef="#ctx0" brushRef="#br0" timeOffset="455333.9708">8579 17945 138 0,'0'0'43'0,"0"0"-19"0,-31 78 26 15,22-50-29 1,0 0 1-16,3-1 24 0,-4-4 11 16,4 1-13-16,0-2-2 15,-2-1-9-15,2 5-22 16,-4-3-8-16,4 3-3 16,-3-3-3-16,3-2-48 15,-6-1-3-15,6 5 32 16,-3-5-55-16,-1-1-231 15,4-2 289-15</inkml:trace>
  <inkml:trace contextRef="#ctx0" brushRef="#br0" timeOffset="455380.8231">8345 18537 67 0,'0'0'169'16,"0"0"-111"-16,0 0-58 0,0 0-31 15</inkml:trace>
  <inkml:trace contextRef="#ctx0" brushRef="#br0" timeOffset="455943.3669">11766 16676 597 0,'0'0'9'0,"0"0"117"15,0 0-73-15,0 0-36 16,0 0-16-16,0 0-1 16,0-17 0-16,0 17-1 15,0 14 1-15,0 12 34 16,-4 6-14-16,-9 8-8 16,-6 7-6-16,-4 9-6 0,-2 3-9 15,-2 7-118 1,-2-3-58-16,6-5-221 0</inkml:trace>
  <inkml:trace contextRef="#ctx0" brushRef="#br0" timeOffset="456318.3574">11489 17455 365 0,'0'0'52'16,"0"0"43"-16,0 0-51 15,0 0-10-15,0 0-21 0,-13 79-8 16,4-57-5-16,-4 6 0 16,-7 2-2-16,-2 1-77 15,-5 1-111-15</inkml:trace>
  <inkml:trace contextRef="#ctx0" brushRef="#br0" timeOffset="456365.2097">11261 17906 391 0,'0'0'65'0,"0"0"34"15,0 0 5-15,0 0-68 16,0 0-5-16,0 0-3 0,-2 68-11 16,2-52-7-1,0-2-8-15,-7 5-2 0,-6 0-75 16,-5 1-66-16,0-1-81 15</inkml:trace>
  <inkml:trace contextRef="#ctx0" brushRef="#br0" timeOffset="456708.9856">11109 18335 427 0,'0'0'56'15,"0"0"5"-15,0 0 9 16,0 0-28-16,-6 75-16 0,3-62 4 16,0 0-9-16,-1 0-7 15,1-4-14-15,-3 0-20 16,-2-9-162-16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19T12:15:43.58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4210 1917 513 0,'0'0'28'0,"0"0"110"15,0 0-24-15,0 0-57 16,0 0 2-16,0 0-4 15,0 0-9-15,0-37 14 16,0 32-19-16,0 2 2 16,0 0 6-16,0 1 4 15,0 2-27-15,0 0 1 0,0 0-14 16,0 0-13 0,0 0-1-16,0 19-15 0,0 15 14 15,0 13 2 1,2 6 0-16,1 5 2 0,0-1 0 15,0-5 0 1,0-7 0-16,0-8 0 0,-3-8-2 16,0-6 0-1,0-8 0-15,0-7 1 0,0-6 1 16,0-2 0-16,0 0 3 0,0 0 12 16,0-15 28-1,-6-11-31-15,-3-10-13 0,0-11 1 16,3-9 0-1,3-4 0-15,3-6-1 0,0 2-1 16,3 6 2 0,12 7-2-16,3 5 0 0,3 7 0 15,1 6 0-15,3 5 0 16,-2 7 0-16,2 6-1 16,-4 3-1-16,0 7 1 15,-3 3 1-15,1 2-5 16,-2 10-4-16,2 16 3 15,-1 5 0-15,-11 4 5 16,-7-1-2-16,0 2-2 16,-7-5 1-16,-20 1 3 15,-6-3-5-15,-4-5 0 0,3-7 0 16,1-4-7-16,6-5 13 16,6-3-6-1,5-4-1-15,5-1 2 0,8 0 3 16,-1 0 0-1,4 3-4-15,0 5-3 0,0 8-13 16,7 5 22 0,7 10 0-16,5 3 0 0,8-2 0 15,1-1 2-15,5-4 0 0,3-6-1 16,-5-1-1 0,-4-5 0-16,-2-3-2 0,-8-4-28 15,-1 0-115 1,-10-5-75-16,-6-3-189 0</inkml:trace>
  <inkml:trace contextRef="#ctx0" brushRef="#br0" timeOffset="356.5998">4613 2119 727 0,'0'0'40'16,"0"0"118"-16,0 0-28 16,0 0-66-16,0 0-39 0,0 0-18 15,36-18-4 1,-6 11 8-16,6-2-1 0,2 1 10 15,-2-1 7-15,3 1-4 16,-3 1-9-16,-3 0-7 16,-2 1-2-16,-4 2-5 15,-8 2 0-15,-5-1-1 16,-7 3-61-16,-7 0-49 16,0 0-62-16,-9 11-49 15,-16 1-78-15</inkml:trace>
  <inkml:trace contextRef="#ctx0" brushRef="#br0" timeOffset="637.7756">4759 2126 570 0,'0'0'38'0,"0"0"61"16,0 0 72-16,0 0-60 15,0 0-43-15,0 0-25 16,-13-17-8-16,13 17-15 15,0 3-12-15,0 17 1 16,13 7 22-16,-5 8 22 16,1 3-10-16,1 1-20 15,-1 1-13-15,2-3-6 16,-1-2-2-16,-4-5-1 16,-3-8-1-16,-3-4-2 0,0-4-15 15,0-5-65-15,0-4-56 16,0-5-69-16,0 0-121 15</inkml:trace>
  <inkml:trace contextRef="#ctx0" brushRef="#br0" timeOffset="919.0513">5120 2082 801 0,'0'0'11'16,"0"0"190"-16,0 0-61 15,0 0-62-15,0 0-65 16,0 0-10-16,8 47 27 16,-2-10 8-16,0 1-9 15,1 2-9-15,-1-1-6 16,-3-1-5-16,0-4-5 15,-3-7-3-15,0-7-1 16,0-6-9-16,0-7-73 16,-3-2-140-16,-13-5-135 15</inkml:trace>
  <inkml:trace contextRef="#ctx0" brushRef="#br0" timeOffset="1262.8579">5113 2256 762 0,'0'0'33'0,"0"0"11"16,0 0 71-16,0 0-19 16,0 0-46-16,104 5-29 15,-80-5-5-15,4 0-4 16,-8-2-6-16,-4-6-5 16,-4-2 4-16,-7-1-5 15,-2-4-16-15,-3-2-13 16,0-2 9-16,0-5 3 15,-6-3 17-15,0 1 1 16,-2 5 15-16,2 7 18 0,2 9 24 16,4 2 20-1,0 3-42-15,0 3-36 0,0 19 0 16,4 10 0-16,10 7 32 16,-2 2-8-16,4-2-4 15,-4 0-13-15,0 1-5 16,-3-1-2-16,-3 0-47 15,-6-8-188-15,-6-13-300 16</inkml:trace>
  <inkml:trace contextRef="#ctx0" brushRef="#br0" timeOffset="1903.4906">5696 2060 207 0,'0'0'306'0,"0"0"-239"16,0 0 155-16,0 0-84 0,0 0-65 16,0 0-24-16,-21 0-16 15,21 0-1-15,0 0-8 16,0 0-15-16,0 0 4 15,0 0 7-15,14 0-3 16,14 0 7-16,15 0 34 16,8-7-38-16,4-2-12 15,2 1-7-15,-2 1 1 16,-6 3-2-16,-7 1-1 16,-11 3-3-16,-13-2-13 15,-6 2-21-15,-9 0-53 16,-3 0-59-16,-3 0-41 0,-16 2-18 15,-4-2-205 1</inkml:trace>
  <inkml:trace contextRef="#ctx0" brushRef="#br0" timeOffset="2184.741">5920 1937 597 0,'0'0'4'0,"0"0"99"16,0 0 81-16,0 0-48 15,0 0-48-15,0 0-27 16,-6-41 1-16,6 41-7 16,0 0-9-16,0 0-19 0,0 0-27 15,0 21 2-15,0 12-2 16,3 9 8-16,6 6-3 15,-3 1-5-15,-2-3 0 16,2-2-1-16,-3-8-47 16,-3-5-82-16,0-6-41 15,0-11-142-15,0-14-257 16</inkml:trace>
  <inkml:trace contextRef="#ctx0" brushRef="#br0" timeOffset="2864.838">6378 1984 993 0,'0'0'11'0,"0"0"-11"15,0 0 15-15,0 0 11 16,16 79 54-16,-13-36-41 0,-3 2-4 16,0-3 0-1,0-5-13-15,0-6-13 0,-6-4-3 16,-1-10 0-16,1-5 2 16,3-5-1-16,1-7-2 15,1 0 2-15,-1 0 8 16,-1-8 6-16,-3-11-9 15,-1-10-7-15,1-5-3 16,3-9-1-16,3-8 0 16,0-7 0-16,0-5 0 15,6 0 0-15,10 2 1 16,1 8-1-16,2 14 1 16,2 11 0-16,-3 8-1 15,1 9 0-15,-2 3-1 16,-1 5 0-16,2 3 0 0,-3 0-1 15,1 5-2-15,-2 9 0 16,-2 6 0-16,-5 0-1 16,-7 4 2-16,0 1-1 15,-16 1-2-15,-11 2 0 16,-6-5-13-16,0-2-24 16,5-7 25-16,6-4-3 15,5 0 14-15,4-2 2 16,4 6-4-16,4 5-2 15,2 6 2-15,3 4 7 16,0 2 1-16,8-1 0 16,14-2 0-16,2-4 0 0,0-9 0 15,3-1 0-15,4-6-1 16,-1-4-27-16,-3-4-105 16,-5 0-142-16,-3-1-194 15</inkml:trace>
  <inkml:trace contextRef="#ctx0" brushRef="#br0" timeOffset="3295.649">6728 2078 711 0,'0'0'16'0,"0"0"137"0,0 0-24 16,0 0-29-16,0 0-49 16,0 0-21-16,23-25-10 15,-16 29-6-15,-4 16-4 16,3 9 24-16,-3 5 1 16,-3 7-7-16,0 3-3 15,-3-1-7-15,-3-3-2 16,0-4-9-16,-1-11 11 15,7-8-3-15,-3-7-9 16,3-6 7-16,0-1-6 16,0 0-2-16,0 0-1 15,3-3-1-15,13 2 3 0,2-2 0 16,9 0-3-16,6 0 1 16,2 0 0-16,1 0-3 15,0-2-1-15,-6 2 0 16,-5-3-2-16,-5 3 0 15,-4 0-29-15,-4 0-30 16,-12 0-135 0,0 0-184-16</inkml:trace>
  <inkml:trace contextRef="#ctx0" brushRef="#br0" timeOffset="5873.8519">3860 1376 445 0,'0'0'43'16,"0"0"-31"-16,0 0 42 15,0 0 16-15,0 0 15 16,0 0-50-16,0 0-19 15,0-17 21-15,0 17 11 16,0 0-33-16,-12 0-10 16,-3 17 32-16,-10 12-23 0,-1 11-10 15,-4 19 6-15,-8 23 11 16,2 25 7-16,-3 23 15 16,11 13-15-16,10 0-3 15,18-6 0-15,7-14-9 16,32-17 0-16,13-16 16 15,8-14-12-15,1-11-1 16,0-12-3-16,2-12-5 16,-9-6-6-16,-5-7-3 15,-10-6 0-15,-8-7-1 16,-10-3-2-16,-9-3 2 16,-5-5-1-16,-4-3 0 0,-3 1-5 15,3-2-69-15,0 0-73 16,3-14-159-16</inkml:trace>
  <inkml:trace contextRef="#ctx0" brushRef="#br0" timeOffset="6623.817">6864 1468 398 0,'0'0'502'16,"0"0"-490"-16,0 0-12 16,0 0 17-16,110-20 14 0,-50 31-18 15,1 15-5-15,-3 19-3 16,-8 16 14-16,-9 21 18 16,-11 16 4-16,-15 9 12 15,-10 4-26-15,-5-1-8 16,-20 1-16-16,-17 5-2 15,-11-7 4-15,-13-2-4 16,-8-11 11-16,4-18 0 16,4-17 12-16,16-16 7 15,12-18 13-15,14-12-32 16,11-10-12-16,8-5 1 16,0 0-2-16,0 0-7 0,0-5-55 15,6-7-134-15,-6-13-265 16</inkml:trace>
  <inkml:trace contextRef="#ctx0" brushRef="#br0" timeOffset="29263.2843">7972 2092 487 0,'0'0'6'0,"0"0"39"16,0 0 45-1,0 0-4-15,0 0-40 0,0 0-11 16,0 0-9-16,-13 0 18 0,13 0-7 16,-3 0-7-1,0 0-3-15,3 0-3 0,-6 0 0 16,1 0-4 0,-5 0-5-16,1 0-14 0,3 0 3 15,3 3 5 1,3-3-3-16,0 3-6 0,6 0-3 15,18 2 3 1,13-2 27-16,17-3-1 0,4 0-15 16,6 0 6-16,-3 0 5 15,-8 0-6-15,-7 0 0 16,-7-3-4-16,-14-1 4 16,-12 3-5-16,-5-1-11 15,-5 2-1-15,-3 0-16 16,0-1-64-16,3-5-92 15,-3-6-203-15</inkml:trace>
  <inkml:trace contextRef="#ctx0" brushRef="#br0" timeOffset="29928.2979">8979 1901 479 0,'0'0'113'15,"0"0"-85"-15,0 0 139 16,-22-83-58-16,22 57-42 16,12-1-17-16,13 3-28 0,2 2-11 15,6 5 14 1,-2 5-3-16,-1 4 1 0,-3 5-1 0,-5 3-11 16,-4 0-11-16,-6 18-2 15,-9 12-3-15,-3 9-1 16,0 6 6-16,-24 8 0 15,-4-1 4-15,-2-4 3 16,3-7-5-16,9-9-2 16,2-7 0-16,8-9 0 15,2-5 0-15,6-5-2 0,0-3-1 16,0-2 3-16,0 1-1 16,8-2 1-16,11 0 4 15,7 0 7-15,9 0-6 16,1-9 0-16,3-2-5 15,4 2-2-15,-1 0-38 16,0 3-47-16,-8 0-77 16,-4 1-218-16</inkml:trace>
  <inkml:trace contextRef="#ctx0" brushRef="#br0" timeOffset="30553.3475">9661 1806 973 0,'0'0'6'16,"0"0"36"-16,0 0-17 16,0 0-5-16,13 100 75 15,2-42-46-15,0 4-17 16,-3-4-5-16,-6-2-4 15,-3-7-2-15,-3-8-18 16,0-10-1-16,0-7 2 16,-6-11 1-16,0-6-3 0,0-5 6 15,-4-2 3 1,-1-5 9-16,-4-16-2 0,-4-13-12 16,1-8-2-16,3-8 0 15,2-16 2-15,6-9-5 16,7-8-1-16,0 2 1 15,14 6-1-15,10 14 0 16,3 16-2-16,3 13 2 16,1 10-1-16,-1 8 0 15,-1 4 0-15,0 10 0 16,-5 0 0-16,-8 7-5 16,-1 13-2-16,-9 4 3 15,-6 3-6-15,0 4 3 0,-18 2 5 16,-12-3 0-1,-4-1-1-15,-3-5-8 0,10-7-1 16,6-6 2-16,8-3-7 16,5-5 4-16,5-3 3 15,3 0-2-15,0 5-10 16,0 2-18-16,0 12 4 16,14 4 35-16,5 7 2 15,8 4-1-15,1-1 1 16,5 1-1-16,3 0 3 15,3-2-4-15,-4-3 1 16,1-2-1-16,-6-5-77 16,-5-2-118-16,-8-9-188 15</inkml:trace>
  <inkml:trace contextRef="#ctx0" brushRef="#br0" timeOffset="30959.6026">10220 2027 846 0,'0'0'6'0,"0"0"92"16,0 0 35-16,0 0-71 15,0 0-31-15,0 0-22 16,18 38 15-16,-10 6 25 0,-1 4 0 15,-7 5-19-15,0 0-12 16,0-8-3-16,-3-5-4 16,3-12-7-16,0-10 2 15,0-6-1-15,0-7 0 16,0-3 0-16,0-2 1 16,9 0-2-16,6 0 3 15,6 0 0-15,4 0-6 16,-1-4 1-16,4 1-2 15,2 1 1-15,-4 0-1 16,6 0 0-16,-2 2 0 16,-3 0 0-16,0 0-8 0,-8 0-24 15,-1 0-64 1,-9 0-83-16,-9 0-217 0</inkml:trace>
  <inkml:trace contextRef="#ctx0" brushRef="#br0" timeOffset="31647.137">11464 1909 607 0,'0'0'49'0,"0"0"129"15,0 0-22-15,0 0-67 16,0 0-17-16,0 0-37 16,-18 0-26-16,18 0-7 15,0 0-2-15,0 0 0 16,0 0 0-16,0 0 1 0,15 0 27 15,6 0 7-15,12-1-10 16,10-6-7-16,-1 1-10 16,4 0-6-1,-7 3-2-15,-7 1 0 0,-6-1 0 16,-11 3-1-16,-8 0-8 16,-7 0-39-16,0 0-26 15,0 0-38-15,-10 3-21 16,-5 8-56-16,-6 0-71 15,2-1-108-15</inkml:trace>
  <inkml:trace contextRef="#ctx0" brushRef="#br0" timeOffset="31928.3623">11444 2051 421 0,'0'0'32'15,"0"0"85"-15,0 0-5 16,0 0-23-16,0 0-26 15,0 0-34-15,-13 16 11 16,25-15 42-16,12 1-26 16,9-2 15-16,4 0-23 15,9 0-16-15,4-8 5 16,-5-3-10-16,-1 3-5 16,-5 1-3-16,-5 2-2 15,-11 0-4-15,-7 4-7 16,-10-1-5-16,-6 2-1 15,0 0-7-15,0 0-39 0,0 0-132 16,0 0-97-16,-6 0-188 16</inkml:trace>
  <inkml:trace contextRef="#ctx0" brushRef="#br0" timeOffset="32600.2913">12632 1771 540 0,'0'0'19'0,"0"0"111"0,0 0-59 15,0 0 22-15,0 0-40 16,0 0-24-16,-28-30-12 16,14 30-2-16,-11 0-3 15,1 3 7-15,-1 11 10 16,-2 5 11-16,6 5-12 16,0 1-1-16,6 4-1 15,8 0-2-15,4 0 0 16,3 0 6-16,0 0-6 15,19-3 1-15,0-3-13 16,7-4-3-16,-6-5 0 16,3-4-2-16,-4-1-1 0,1-7-2 15,-4 0 6 1,-3-2 2-16,0 0 7 0,0-3 4 16,-1-11-4-16,3-3-11 15,-3-3-4-15,4-2-2 16,-6-2-2-16,3 1 3 15,-3-3-2-15,-7 0 2 16,0-1 5-16,-3 1 4 16,0 4 2-16,0 2-4 15,0 5-10-15,-16 4-5 16,-7 8-42-16,-14-1-167 16,-10-4-349-16</inkml:trace>
  <inkml:trace contextRef="#ctx0" brushRef="#br0" timeOffset="34081.8925">14198 1766 570 0,'0'0'3'15,"0"0"33"1,0 0 29-16,0 0-3 0,0 0 6 16,0 0-47-16,0 0-20 15,9 0 43-15,27 0-13 0,10 0 3 16,12-3-7 0,8-7-7-16,1 1 1 0,2-4-6 15,-1 1 5-15,-2 3-7 16,-8 1-2-1,-4 2-2-15,-14 3-9 0,-15 3-1 16,-11 0-7-16,-14 0-36 16,0 0-64-16,-6 12-16 0,-21 4-27 15,-9-1-105 1</inkml:trace>
  <inkml:trace contextRef="#ctx0" brushRef="#br0" timeOffset="34357.104">14257 1942 460 0,'0'0'18'0,"0"0"71"15,0 0 2 1,0 0 32-16,0 0-27 0,0 0-62 16,6 8 19-1,39-8-27-15,21-6 5 0,9-5-4 0,9-2-1 16,3-1-10-1,1 0-3-15,-1 0 0 16,-5 3-6-16,-11 1-2 16,-9 3-5-16,-22 1 0 15,-15 3-2-15,-19 2-10 0,-6 1-73 16,-6 0-2 0,-19 0 5-16,-8 0-162 0,-4 0-120 15</inkml:trace>
  <inkml:trace contextRef="#ctx0" brushRef="#br0" timeOffset="34852.4815">14780 1472 881 0,'0'0'10'16,"0"0"46"-16,0 0 30 0,0 0-50 16,0 0-7-16,0 0-9 15,-10-10-18 1,14 13 1-16,8 9 7 0,1 3 7 16,2 2-2-16,3-3 3 15,3 2-2-15,9 0 5 16,6 0-7-16,7 3-4 15,2 1-1-15,7 0-3 0,-3-1-3 16,-1 1-3 0,-2-4 0-16,-7 1 0 15,-7-2-1-15,-6 1 1 0,-13-3-3 16,-4 4-4 0,-9 6-1-16,-3 7 0 0,-25 9 8 15,-15 7 5 1,-12 6-3-16,-4 1-1 15,1 1 0-15,3-2-1 0,6-5 1 16,16-7-1 0,8-7-1-16,12-5 0 0,10-3 1 15,3-3-1-15,0-2-45 16,11-4-61-16,10-6-71 0,-2-7-181 16</inkml:trace>
  <inkml:trace contextRef="#ctx0" brushRef="#br0" timeOffset="36068.0519">16861 1765 822 0,'0'0'5'0,"0"0"154"16,0 0-59-16,0 0-37 15,0 0-17-15,0 0-46 16,-17 18-9-16,28 29 9 16,-1 12 14-16,-1 3 8 15,-3 1-8-15,-3-3-5 16,-3-5-3-16,0-8 1 15,0-13-2-15,0-9-4 16,0-13 0-16,0-5 5 16,0-6 5-16,0-1-2 0,0 0 13 15,-2 0 21-15,-4-18 8 16,2-12-42-16,-6-11-7 16,4-10 0-16,-1-11-2 15,4-10 1-15,3-8 1 16,0-2-2-16,0 2 0 0,13 10 1 15,10 11-1-15,6 13-2 16,4 12 1-16,4 8 1 16,-2 7-1-16,3 11 0 15,-8 6 0-15,-5 2-1 0,-5 7-4 16,-4 17-1-16,-9 7-2 16,-7 2-4-16,0 4 1 15,-7 1-3-15,-20 0-6 16,-4-2-11-16,-2-6-2 15,0-6 11-15,8-8 16 16,7-6-3-16,7-3 5 16,7-5 3-16,4-1 1 15,0 1-2-15,0 5-3 16,0 10-28-16,0 8 33 16,13 7 1-16,10 4 0 15,3 3 0-15,7-1 0 16,5-3 1-16,1-2-1 15,1-2-1-15,-2-4 1 16,0-3-49-16,-2-7-114 0,-6-7-96 16,-10-10-125-16</inkml:trace>
  <inkml:trace contextRef="#ctx0" brushRef="#br0" timeOffset="36396.1784">17502 1884 228 0,'0'0'656'16,"0"0"-643"-16,0 0 138 15,0 0-85-15,0 0-24 16,0 0-9-16,0-20-11 15,27 13-17-15,14-3 6 16,4 1-2-16,6-6 6 16,1 1 0-16,-4-1-2 15,-1 1-6-15,-6 3-4 16,-7 0-3-16,-5 4 0 16,-13 2-2-16,-7 2-17 15,-8 3-45-15,-1 0-55 16,-1 0-68-16,-18 9-86 15,-7 5 10-15</inkml:trace>
  <inkml:trace contextRef="#ctx0" brushRef="#br0" timeOffset="36646.2063">17778 1824 442 0,'0'0'106'0,"0"0"53"16,0 0-14-16,0 0-25 15,0 0-9-15,0 0-60 16,-17 14-37-16,17 5-13 15,0 8 64-15,6 9 16 16,5 0-38-16,1 3-20 16,-2-3-2-16,2 1-4 15,2-3-8-15,-4-3-6 0,-1-1-3 16,-2-4 1 0,-1-5-1-16,-4-4-23 0,-2-3-30 15,0-8-88-15,0-1-59 16,0-5-92-16,0-6-111 15</inkml:trace>
  <inkml:trace contextRef="#ctx0" brushRef="#br0" timeOffset="36906.4013">18124 1758 623 0,'0'0'243'0,"0"0"-153"16,0 0 100-16,0 0-106 16,0 0-26-16,0 0-44 15,0 14-12-15,4 22 19 16,4 3 11-16,1 3-11 16,-3-1-8-16,0-3-4 15,-2-4-7-15,1-2-1 16,-1-7-1-16,-4-3-3 15,0-2-37-15,0-8-100 0,-3-4-100 16,-7-8-205-16</inkml:trace>
  <inkml:trace contextRef="#ctx0" brushRef="#br0" timeOffset="37250.1593">18206 1961 776 0,'0'0'24'0,"0"0"113"15,0 0-101-15,0 0 13 16,0 0-11-16,106-52-28 16,-73 41-7-16,-3-1-1 15,-7 1-2-15,-4-2 0 16,-6 1-10-16,-7-3-12 0,-5-2 0 16,-1-2-2-1,0-3 24-15,-4-2 11 0,-8 2 16 16,1 4 18-16,5 5 8 15,2 5-1-15,2 6 15 16,2 2-25-16,0 6-42 16,0 20-4-16,0 12 4 15,0 10 16-15,6-1-3 16,6 3-4-16,-1-5-8 16,-2-2-1-16,-1-2-43 15,-3-12-143-15,-5-10-279 16</inkml:trace>
  <inkml:trace contextRef="#ctx0" brushRef="#br0" timeOffset="37937.6542">19356 1805 563 0,'0'0'34'0,"0"0"152"0,0 0-95 16,0 0-33-1,0 0 19-15,0 0-39 0,0 0-5 16,-46 0 0-16,46 0-10 16,0 0 2-16,0 0 4 15,13 0 7-15,17 0 5 16,9 0-5-16,9-8-16 16,7 0-10-16,-2-1-8 15,1 1-2-15,-8-1 0 16,-4 4-1-16,-9 0-1 15,-12 1-24-15,-6 3-26 16,-9 1-53-16,-6 0-36 16,0 0-51-16,-11 0-84 0,-10 4-115 15</inkml:trace>
  <inkml:trace contextRef="#ctx0" brushRef="#br0" timeOffset="38218.9013">19389 1970 516 0,'0'0'32'0,"0"0"89"15,0 0-72-15,0 0 61 16,0 0-25-16,0 0-3 16,37 27-12-16,-3-26-14 15,7-1-10-15,2 0-6 16,2 0-10-16,-2-5-6 0,-1-3-6 15,-7-1-4-15,0 1-3 16,-8 3 0-16,-10 1-4 16,-9 1-7-16,-5 3 0 15,-3 0-25-15,1 0-72 16,3 0-85-16,3 0-72 16,-1 0-218-16</inkml:trace>
  <inkml:trace contextRef="#ctx0" brushRef="#br0" timeOffset="38937.6642">20297 1713 1060 0,'0'0'30'0,"0"0"-30"15,0 0 60-15,0 0-55 16,0 0 5-16,0 0 31 16,10 75 26-16,-3-23-30 15,-7 3-14-15,3-2-9 0,-3-1-2 16,0-8-5-1,0-6-3-15,-3-8-2 0,-2-11-1 16,3-12 0-16,1-2 0 16,1-5 0-16,0 0 10 15,-2 0 5-15,-1-17-1 16,0-13-13-16,-1-6-2 16,-3-10 0-16,2-9 4 15,1-9-4-15,4-10 0 16,0-3 0-16,0-2 1 15,10 1-1-15,11 12-1 16,4 9 1-16,4 15 0 16,-1 14-1-16,0 7 1 0,0 9 0 15,-2 6 0 1,3 4 2-16,-9 2-2 0,-1 0-1 16,-2 11-2-16,-5 12-4 15,-5 7 0-15,-7 4-1 16,0 2-2-16,-13 0 3 15,-13-2-3-15,-3-4-10 16,-4-7 2-16,4-6-12 16,7-5 18-16,5-5 0 15,6-2 4-15,3-2 0 16,4 1 0-16,1 3-1 16,2 5-10-16,1 6 6 15,0 6 13-15,10 3-1 16,10 7 1-16,5 0 0 0,3-1 2 15,4-2 1-15,2-4-1 16,4-4 1-16,0-1-3 16,1-5-7-16,-3-1-81 15,-7-1-108-15,-6-6-176 16</inkml:trace>
  <inkml:trace contextRef="#ctx0" brushRef="#br0" timeOffset="39359.6232">20937 1714 777 0,'0'0'60'0,"0"0"125"15,0 0-16-15,0 0-134 16,0 0-8-16,0 0-19 15,1 34 15-15,-1 9 26 16,0 4-17-16,0 4-5 16,0-1-12-16,-1-4-4 15,-4-5 1-15,0-7-2 16,2-9-8-16,3-8 1 16,0-7-2-16,0-6 4 15,0-1-2-15,8-3 1 0,13 0 3 16,9 0-1-16,12 0-4 15,3 0 0 1,8 0 0-16,7 0-2 0,0 0 0 16,-1-1 0-16,-4-1 0 15,-10 1 0-15,-10-2 1 16,-10 2-1-16,-9 1-4 16,-10 0-22-16,-6 0-40 15,0 0-130-15,-21 0-282 16</inkml:trace>
  <inkml:trace contextRef="#ctx0" brushRef="#br0" timeOffset="41906.4493">16562 2687 299 0,'0'0'25'16,"0"0"46"-16,0 0 19 15,0 0 2-15,0 0-26 16,0 0-20-16,-9-5-8 15,9 5 11-15,0 0-1 16,5 0 7-16,-1 0-18 16,0 0-24-16,3 0-5 15,-1 0 11-15,3 0 4 0,7 2 0 16,8 2 6-16,5-1 0 16,7 0 0-16,6-1-4 15,4-1-1-15,6 3-5 16,2-1-2-16,8-1-1 15,-4-1-1-15,1-1-3 16,3 0 0-16,-4 0-1 16,3 0-7-16,0 0-1 15,-1-5 3-15,-4 0-4 16,-1 2 0-16,-1-2 2 16,-2 1 2-16,4 1 5 0,-1 1-3 15,4-1-4 1,2 1 0-16,4 0-1 0,-3-1-1 15,0 0-2-15,-1-1 4 16,0 1-2-16,5 3 0 16,-4-5 1-16,2 3-3 15,-1-3 0-15,-6 1-3 16,2 1 3-16,3 0 0 16,-4-1 0-16,1 1 2 15,-2-1-1-15,0 1-1 16,-2-1 1-16,-3 1 0 15,3 0-1-15,3 1 0 16,4 0 1-16,0 1-1 16,-1 1 0-16,-2-2 0 0,-4 2 1 15,-3 0 0-15,0 0 0 16,-4 0-1-16,-2-1 1 16,-1 1 2-16,-1 0 3 15,1 0-1-15,3 0-4 16,1 0 2-16,5 0-1 15,3 0-1-15,-2-3 1 16,-3 2 2-16,0 0 3 16,0-1 0-16,-4 2-1 15,1 0 2-15,0 0-4 16,-1 0 0-16,4 0-2 16,4 0 2-16,-1 0-1 15,-1 0 0-15,-1-2 1 0,1-3 2 16,-2 1 4-16,-2 1-1 15,-6 0 3-15,2 0-7 16,-1 0-3-16,-2 0-1 16,0 1-1-16,-1-1 0 15,-3 2-1-15,0-1 1 16,0-1 0-16,-3 3 1 16,2-1 0-16,2-1 2 15,1 2-2-15,2 0 1 16,3-3 1-16,-2 2-1 15,0 0 3-15,-2-1-1 16,1 2 0-16,1-1 2 16,-5-1-1-16,-4 1 0 0,2 0-2 15,-2-1-1 1,-2 1 1-16,-2 1-2 0,-1 0 0 16,-3 0 0-16,-4 0-1 15,-5 0 1-15,-3 0 0 16,-7 0 0-16,-4 0 3 15,1 0 3-15,-4-2 0 16,1 2 5-16,-1 0-4 16,-1 0 1-16,0 0 2 15,0 0-4-15,0 0 3 16,0 0-1-16,0 0-1 16,0 0 0-16,0 0-4 0,0 0 1 15,0 0-3-15,0 0-2 16,2-3 0-16,-1-5-25 15,3-3-60-15,-4-11-106 16,-10-12-530-16</inkml:trace>
  <inkml:trace contextRef="#ctx0" brushRef="#br0" timeOffset="45031.5589">2555 4366 977 0,'0'0'2'0,"0"0"-2"16,0 0 22-16,0 0-21 15,0 0-1-15,0 0-8 16,0 0-17-16,44-11-25 15,-39 11-69-15,-5 0-107 16,0 2-137-16</inkml:trace>
  <inkml:trace contextRef="#ctx0" brushRef="#br0" timeOffset="45265.8843">2841 4620 868 0,'0'0'25'15,"0"0"-22"-15,0 0 9 16,0 0-12-16,0 0-61 15,0 0-213-15,-43 1-294 16</inkml:trace>
  <inkml:trace contextRef="#ctx0" brushRef="#br0" timeOffset="45453.3597">2261 4766 891 0,'0'0'1'0,"0"0"32"16,0 0 23-16,0 0-46 15,0 0-10-15,0 0-127 16,-9 0-250-16</inkml:trace>
  <inkml:trace contextRef="#ctx0" brushRef="#br0" timeOffset="46531.6086">3772 4234 787 0,'0'0'1'0,"0"0"143"0,0 0 6 15,0 0-36-15,0 0-60 16,0 0-54-16,0 0-11 16,-9 18 11-16,24 26 2 15,0 12 9-15,-6 1-2 16,-3 1-1-16,-2-2-4 16,-4-6 0-16,0-3-2 15,0-8-2-15,0-2 0 16,0-9 0-16,0-9-48 15,0-5-71-15,0-12-91 0,0-2-245 16</inkml:trace>
  <inkml:trace contextRef="#ctx0" brushRef="#br0" timeOffset="46984.7145">3796 4282 462 0,'0'0'412'15,"0"0"-408"-15,19-72 95 16,8 55-49-16,4 4-29 16,5 4 1-16,3 8-14 15,-3 1-2-15,0 8 0 16,-1 16 0-16,-9 9-3 16,-1 9 1-16,-4 4-1 15,-9-1-2-15,-5 1-1 0,-4-9-3 16,-3-8 3-16,0-6 0 15,0-9-2-15,-7-7-4 16,1 0 6-16,-3-7 4 16,3 0 28-16,-6-7-2 15,3-16-9-15,0-12 1 16,6-9-13-16,3-5-9 16,0-1 2-16,12 4-1 15,7 7-1-15,1 11-1 16,4 11 0-16,-5 12 0 15,6 5 1-15,-2 7 0 16,7 16 1-16,3 12 11 0,2 3-8 16,4 3 1-16,-6 2-2 15,-2 2-3-15,-7 1-4 16,-12 0-40-16,-12 7-58 16,0-2-78-16,-9-8-204 15</inkml:trace>
  <inkml:trace contextRef="#ctx0" brushRef="#br0" timeOffset="47504.5148">4816 4347 866 0,'0'0'175'0,"0"0"-172"16,-91-31 92-16,67 31-42 16,5 0-20-16,4 14-22 15,0 11-11-15,9 4 0 16,6 4 7-16,0-1-4 15,0-3 1-15,9-3 1 16,9-6 0-16,1-3-3 16,5-5-2-16,-3-8-7 0,0-4-42 15,-3 0-14-15,-2-4-13 16,-1-15-11-16,-3-8 0 16,-3-5-10-16,-6-4 58 15,-3-3 39 1,0 2 14-16,-3 7 37 0,-6 10 40 15,6 9-2-15,0 8 21 0,3 3-62 16,0 2-48-16,3 18-6 16,12 8 6-16,6 4 16 15,-3 1-8-15,1-1 4 16,-1-3-5-16,-6 0-6 16,-3-4-1-16,-2-4-11 15,-7-1-93-15,0-6-107 16,-19-14-218-16</inkml:trace>
  <inkml:trace contextRef="#ctx0" brushRef="#br0" timeOffset="48160.7672">4952 4342 63 0,'0'0'800'0,"0"0"-788"16,0 0 119-16,91-6-48 15,-63 26 12-15,2 5-33 16,-3 1-17-16,-12 1-23 15,-8 3-10-15,-7 1-6 16,-3-3-6-16,-15-8-1 16,-1-6-11-16,7-9-15 15,3-5 3-15,0 0 15 16,3-9-11-16,3-5-6 16,3-1 5-16,0 2 6 15,15 0 9-15,3 2 1 16,4 2 4-16,2-3 1 0,0 2-2 15,3-4 1-15,-3-1-7 16,-2-4-5 0,2-1 7-16,-9-5 0 0,-2 0-15 15,-10-2 17-15,-3 2-1 16,0 3 3-16,0 7 2 16,-7 4 21-16,1 6 29 15,0 5-18-15,0 5-21 16,-2 23-1-16,-2 9-6 15,7 9 15-15,3 0 0 16,3-2 1-16,18-5-3 16,7-8 7-16,2-4-14 0,3-6-2 15,3-8-1-15,-2-6-2 16,2-7 1-16,-2 0 1 16,0-5-2-16,-4-11-1 15,-3-5-3-15,-6-3-1 16,-8-6-18-16,-8-2-5 15,-5-3-1-15,0 7 13 16,-2 3 9-16,-8 11 2 16,4 8 4-16,6 4 11 15,0 2-15-15,0 3-6 16,0 19-17-16,0 9 23 16,13 3 0-16,1-2 1 15,5-1 0-15,1-9-1 16,-4-2 0-16,-4-6-3 15,-2-7-60-15,-8-6-59 0,-2-1-77 16,-5-8-205-16</inkml:trace>
  <inkml:trace contextRef="#ctx0" brushRef="#br0" timeOffset="48363.8987">5542 3967 996 0,'0'0'51'0,"0"0"73"15,0 0-39-15,0 0-62 0,0 0-23 16,0 0-9-16,11 31-67 16,-11-29-181-16,0-2-301 15</inkml:trace>
  <inkml:trace contextRef="#ctx0" brushRef="#br0" timeOffset="49638.7691">5987 4368 23 0,'0'0'692'0,"0"0"-596"16,0 0 110-16,0 0-88 16,0 0-49-16,30-84-25 15,-5 72-35-15,8 4-5 16,3 8 0-16,4 0 1 15,-1 11-2-15,-5 15 4 16,-7 6-5-16,-5 3 1 0,-8 4 1 16,-8-1-3-1,-6-3-1-15,0-4 1 0,-3-7 0 16,-8-6-1 0,2-8 4-16,2-6-3 0,4-1 3 15,0-3-2 1,-3 0 17-16,0-13-4 0,0-10-6 15,6-8-9 1,0-4 0-16,0 1-2 0,9 0 1 16,9 5 1-16,6 7-7 0,4 5 0 15,2 7 1 1,0 7 5-16,4 3-1 0,-4 2-1 16,0 18-2-1,-2 7 2-15,-7 5 0 0,-6 2-1 16,-8 0 0-1,-7 1 2-15,0-7 0 0,0-6 2 16,0-8-1-16,-7-8 1 16,4 0 0-16,3-6 3 15,-3 0 2-15,0 0 8 16,-3-6 9-16,0-14-15 16,4-9-7-16,2-7-1 15,0-10-6-15,2-4-3 16,16 0-1-16,1 7 7 15,2 14 1-15,-3 9 3 16,0 13-4-16,0 7 1 16,3 6-2-16,1 24-1 0,3 9 6 15,-5 6 4 1,2 1 5-16,-4 1-5 0,-3-5-4 16,-3-4 0-1,-3-4-22-15,-3-8-119 0,-6-11-89 16,0-13-273-1</inkml:trace>
  <inkml:trace contextRef="#ctx0" brushRef="#br0" timeOffset="50089.0532">6952 4330 814 0,'0'0'200'0,"0"0"-160"0,0 0 84 16,0 0-104-16,0 0-20 15,0 0 0-15,24 54 8 16,-2-21 2-16,-7-1 3 16,6-3-4-16,-3-3-1 15,0-6 0-15,-3-9-5 16,-2-4 2-16,-4-6-3 15,-1-1 3-15,-1-1 1 16,2-17-6-16,0-5-19 16,-3-5-6-16,-2-6-8 15,-4-2 16-15,0-3 12 0,0 5 5 16,0 6 2 0,0 10 8-16,0 8 12 0,0 7 4 15,0 3-25 1,3 1-1-16,11 18-1 0,5 8 1 15,1 7 15 1,2 0-2-16,2 1-3 0,-2-3-1 16,-2-4-6-16,-7-5-3 0,-7-6-3 15,-3-4-82 1,-3-6-103-16,-6-7-199 0</inkml:trace>
  <inkml:trace contextRef="#ctx0" brushRef="#br0" timeOffset="50672.267">7349 4226 893 0,'0'0'24'16,"0"0"68"-16,0 0-37 16,0 0-29-16,0 0 105 15,55 96-79-15,-36-58-18 16,-2 0-1-16,-4 0-9 15,-7-7-17-15,0-6-5 16,-6-11-1-16,0-8 0 16,0-4-1-16,0-2 0 0,0 0 1 15,0-14-1 1,0-15-17-16,-3-6-2 0,0-4 10 16,3-3-2-1,0 3 7-15,0 8 3 0,9 6 0 16,12 9-1-1,0 6-5-15,6 8 5 0,1 2-1 16,2 6 1 0,-3 18 2-16,1 5 4 0,-1 2 6 15,-2 3 7-15,-5-2-8 0,-1 0 1 16,-7-4-3 0,-3-6-5-16,-6-5 0 0,-3-6-1 15,0-6-1 1,0-2-1-16,0-3 1 0,-6 0 4 15,-6-2 10 1,3-16-6-16,-4-9 2 0,7-8 0 16,6-8-9-16,0-3 0 15,13 2 0-15,12 8-2 16,5 8 0-16,-4 16 0 16,2 9-1-16,-1 3-1 15,0 17-3-15,-2 14 4 16,2 8-1-16,-2 4 1 15,-8 3 1-15,-8 2-10 16,-9-6-133-16,-3-11-218 0</inkml:trace>
  <inkml:trace contextRef="#ctx0" brushRef="#br0" timeOffset="51469.1466">8812 4170 980 0,'0'0'7'16,"0"0"126"-16,0 0 53 0,0 0-112 16,0 0-21-16,0 0-40 15,0 0-13-15,27 80-6 16,3 0 6-16,-5 4 21 16,-4 2 5-16,-9 0-5 15,-9-4-6-15,-3-4-8 16,0-10-3-16,-6-15 0 15,0-14-3-15,0-15 1 16,0-12-2-16,3-7 0 16,0-5 0-16,0 0-18 15,0-17-29-15,-6-21-29 16,-1-20-241-16,-7-10-253 16</inkml:trace>
  <inkml:trace contextRef="#ctx0" brushRef="#br0" timeOffset="51703.5443">8858 4106 789 0,'0'0'27'0,"0"0"143"15,0 0-83-15,88-30-40 16,-49 41-4-16,-3 14-13 16,0 6-8-16,-11 4 10 15,-4 2-11-15,-9-2-2 16,-12-1-16-16,0-2-2 15,-6-6 0-15,-18-5 1 0,-4-5-4 16,-5-4 1-16,-3-9-49 16,1-3-25-16,6-6-45 15,5-22-122-15,9-7-234 16</inkml:trace>
  <inkml:trace contextRef="#ctx0" brushRef="#br0" timeOffset="52172.2737">9554 4171 797 0,'0'0'36'15,"0"0"147"-15,-102 0-45 16,74 21-78-16,2 11-8 16,7 6-32-16,13 5-14 15,6-1 4-15,9-1-7 16,19-8 10-16,8-8 4 0,3-5-11 15,4-11 0 1,-4-6-1-16,-3-3-3 0,-5-3 1 16,-4-16 1-16,-8-6 0 15,-5-6 1-15,-7-5 1 16,-7-3-2-16,0-2 0 16,-18 4-3-16,-4 6-1 15,2 10 0-15,1 13-2 16,3 8-6-16,-4 6-38 15,4 25-59-15,0 0-90 16,8-1-71-16,8-7-264 16</inkml:trace>
  <inkml:trace contextRef="#ctx0" brushRef="#br0" timeOffset="52719.1568">9965 4207 938 0,'0'0'65'15,"0"0"23"-15,0 0 67 16,0 0-149-16,0 0 3 16,15 99 20-16,-6-64 2 15,7-3-8-15,4-5-1 0,2-3-8 16,5-7-7-1,-2-5 0-15,-5-6-4 0,2-4 1 16,-1-2-4-16,-6 0-9 16,1-18-19-16,-5-5-11 15,-2-8-8-15,-5-5-19 16,-4-6 21-16,0-2-2 16,0 6 24-16,-4 6 1 15,-2 15 22-15,6 11 12 16,-3 6 23-16,3 3 5 15,0 20-40-15,3 15-1 16,10 3 1-16,5-4 27 16,6-3-5-16,1-9-4 15,-1-5-5-15,0-7 0 16,0-7 1-16,-2-6-8 0,2 0 9 16,-3-6 9-16,0-11 10 15,-2-6-22-15,-5-3-3 16,-4-3 4-16,-7-4 1 15,-3-4 5-15,0-2 0 16,-17 3-5-16,1 5-7 16,-6 7-7-16,1 7 0 15,-1 9-6-15,2 8-40 16,-2 0-90-16,6-1-164 16,11-7-469-16</inkml:trace>
  <inkml:trace contextRef="#ctx0" brushRef="#br0" timeOffset="53266.1211">10840 4339 660 0,'0'0'49'0,"0"0"15"16,0 0 13-16,0 0-34 15,94-26-9-15,-74 18-26 16,-5-1-2-16,-5-1 19 16,-7-1 13-16,-3-1 4 15,0-4 5-15,-2 1-26 16,-12-1-6-16,-1-1 2 16,-3 1 3-16,3 1 12 15,2 5 11-15,0 6 14 0,6 4-29 16,0 0-15-1,1 6-3-15,-3 14-7 0,3 12-1 16,3 3 0-16,3 2 7 16,3-2 5-16,15-4 20 15,9-4-13-15,1-4-5 16,5-6-12-16,3-5-1 16,1-7 0-16,-6-3-3 15,-5-2-5-15,-1-2-38 16,-10-15-85-16,-9-9-139 15,-3-6-376-15</inkml:trace>
  <inkml:trace contextRef="#ctx0" brushRef="#br0" timeOffset="53719.1764">11218 4088 456 0,'0'0'421'16,"0"0"-369"-16,0 0 131 16,0 0-89-16,109-26-29 15,-76 39-17-15,1 12-25 16,-1 9 4-16,-3 3 4 0,-5 1-5 15,-7-1-2 1,-9-1-12-16,-6-2-5 0,-3-5-4 16,0-7-2-16,0-5 0 15,-12-7-1-15,0-6 1 16,3-4 1-16,-6 0-1 16,2-7 2-16,-1-16 0 15,1-7 0-15,7-7-3 16,6-6 0-16,0 2-2 15,9 4 1-15,15 3-3 16,1 9 0-16,8 4-1 16,0 5-1-16,4 2-11 15,0 3-16-15,-7 4-22 0,-9 2-93 16,-14 0-124 0,-7-5-338-16</inkml:trace>
  <inkml:trace contextRef="#ctx0" brushRef="#br0" timeOffset="57233.0428">12681 4093 672 0,'0'0'20'0,"0"0"149"15,0 0-58-15,0 0-11 16,0 0-21-16,0 0-39 15,0 0-40-15,0 0-6 16,0-8 4-16,0 46 2 16,-3 6 24-16,-4 1-16 15,7-2-2-15,0-2 7 16,0-2-6-16,0-6-1 16,13-3 2-16,1-6-7 15,2-7 2-15,-7-6-3 16,1-5 0-16,1-6 3 15,1 0 0-15,7-10 10 0,-2-19-1 16,8-9-12-16,-1-6-7 16,1-9-8-16,-4-2-7 15,0 3-5-15,-3 11 13 16,-6 10 14-16,-2 16 0 16,-4 9-3-16,-2 6 1 15,5 6-1-15,8 23 3 16,-2 10 12-16,6 4 7 15,-2-1 1-15,-7-8-11 16,-3-4-3-16,-4-5 0 16,-5-8-6-16,0-3 0 15,-14-7 3-15,-14-1 3 16,-11-6-6-16,-10 0-57 16,-11-1-97-16,2-11-66 15,-3-4-122-15</inkml:trace>
  <inkml:trace contextRef="#ctx0" brushRef="#br0" timeOffset="57514.367">12653 3825 1050 0,'0'0'32'16,"0"0"86"-16,0 0-26 16,0 0-44-16,0 0-23 15,0 0-25-15,12-37-3 16,-12 37-72-16,0 8-171 15,0-2-160-15</inkml:trace>
  <inkml:trace contextRef="#ctx0" brushRef="#br0" timeOffset="58654.9216">14374 3850 813 0,'0'0'16'0,"0"0"85"16,0 0 84-16,0 0-75 15,0 0-15-15,0 0-32 16,0 0-34-16,-40-67-28 15,40 77-1-15,0 24-11 16,0 19 11-16,6 17 7 16,2 5 3-16,2 0-6 15,-4-2 2-15,4-8-5 16,-4-10-1-16,0-6 1 16,-5-8-2-16,-1-10 1 0,0-9-1 15,0-8 1-15,0-6-26 16,0-7-45-16,0-1-74 15,0 0-5-15,-4-20-190 16</inkml:trace>
  <inkml:trace contextRef="#ctx0" brushRef="#br0" timeOffset="58998.6829">14188 4216 786 0,'0'0'9'0,"0"0"103"16,0 0-39-16,0 0-16 16,0 0 4-16,0 0-34 15,-6-17-18-15,6 17 28 16,0-4 4-16,0-3 2 15,16-3-33-15,17-1-9 16,15-2-2-16,17-3 2 16,7 1 2-16,5-2 2 15,1-1-5-15,-12 1 0 16,-11 3 0-16,-16 2 0 16,-16 4-16-16,-14 2-85 15,-9 5-59-15,0-1-111 0,-19-1-174 16</inkml:trace>
  <inkml:trace contextRef="#ctx0" brushRef="#br0" timeOffset="59451.8892">14731 4059 963 0,'0'0'18'0,"0"0"118"16,0 0-45-16,0 0-61 15,101-46-8-15,-53 61-10 16,4 16 1-16,-10 6 9 15,-6 5-4-15,-11 0-12 16,-10-1-2-16,-15-7-2 16,0-3-2-16,-8-8 5 15,-11-7 1-15,-4-11-1 16,0-5 3-16,1 0-1 16,2-22 6-16,1-7-5 0,2-8-7 15,7-8-1-15,4-1 3 16,6 0-3-16,0 5 2 15,3 7-4-15,19 8-2 16,5 9-8-16,3 5-25 16,4 9-34-16,2 3-60 15,4 0-74-15,-4 1-131 16,0 2-162-16</inkml:trace>
  <inkml:trace contextRef="#ctx0" brushRef="#br0" timeOffset="59951.8708">15503 4037 659 0,'0'0'57'0,"0"0"70"16,0 0 16-16,0 0-49 15,-98-17-6-15,74 17-36 16,-3 3-37-16,2 16 1 16,-2 9-3-16,8 4 2 15,8 3 3-15,8-4 4 16,3-3-1-16,3-3-13 16,15-8 0-16,1-2-1 15,7-5-3-15,-4-6-4 0,5-4 4 16,-8 0-4-16,4-7-4 15,-4-12-17-15,-6-6-6 16,1-4 3-16,-5-5 0 16,-6-6-4-16,-3 1 18 15,0 3 10-15,0 10 6 16,0 10 14-16,0 9 4 16,0 7 13-16,0 0-37 15,3 14-13-15,6 13 8 16,6 8 5-16,4 0 3 15,-3 2-3-15,7-6 2 16,-5-3-2-16,0-3 0 0,-2-3-2 16,-7-2-55-16,-9-4-106 15,0-7-133-15,-22-8-333 16</inkml:trace>
  <inkml:trace contextRef="#ctx0" brushRef="#br0" timeOffset="60436.2729">15636 3972 933 0,'0'0'21'0,"0"0"98"16,0 0-88-16,0 0-6 0,0 0 62 15,98 99-34-15,-72-60-22 16,-10-3-6-16,-6 1-14 15,-3-4-4-15,-7-7-7 16,0-6 3-16,0-8 1 16,0-6-2-16,0-4 0 15,0-2 2-15,-7 0 4 16,1-2-1-16,-3-12-4 16,-2-5-2-16,2-2-2 15,3-5 1-15,3 0 0 16,3-5 0-16,0 1 0 15,6 1 0-15,12 0-2 0,6 4-1 16,-2 3 1-16,5 5 1 16,-8 7-1-16,0 4 1 15,1 6 0-15,-2 0-1 16,0 9-1-16,0 10 3 16,-2 8 6-16,2 2 5 15,-2 3-5-15,0 0-4 16,0-1 0-16,-7-3-2 15,-2-3-2-15,-4-3-2 16,-2-4-3-16,1-2-47 16,-1-5-74-16,5-3-29 15,1-8-169-15,3 0-191 16</inkml:trace>
  <inkml:trace contextRef="#ctx0" brushRef="#br0" timeOffset="60983.1008">16560 3972 679 0,'0'0'40'15,"0"0"188"-15,0 0-133 16,0 0 25-16,0 0-30 16,-114-34-49-16,74 38-3 15,-2 12-3-15,0 4-14 16,10-2-9-16,12-2-7 15,8 0-3-15,8-2-2 16,4-1-1-16,4 3 1 16,20 1 0-16,13 0 1 15,8-4 2-15,1 3-1 16,-1-1-2-16,-6 2-6 16,-6-1 1-16,-10 1 1 0,-7-3 0 15,-9-1-4 1,-7-1 3-16,0-1 1 0,-7 2 4 15,-16 0 0-15,-9-2 3 16,-2-1 0-16,0-3-1 16,-3-5-1-16,2-2 1 15,6 0-2-15,2 0-2 16,2-12-21-16,5-1-71 16,8-5-98-16,-2-6-122 15,10-7-271-15</inkml:trace>
  <inkml:trace contextRef="#ctx0" brushRef="#br0" timeOffset="61514.4095">17066 3780 581 0,'0'0'55'15,"0"0"51"-15,0 0 8 0,0 0-69 16,0 0 24-16,0 0-31 15,0-63-16-15,-10 46 0 16,-9-3-5-16,-7 0 4 16,-2 1 21-16,-3-1-18 15,-4 8 2-15,7 4-2 16,4 3-2-16,6 5-8 16,6 0-3-16,2 16-11 15,1 15 0-15,6 14 1 16,3 9 3-16,0 9 7 15,0 1 33-15,12 1-10 16,5-1-10-16,2-3-6 0,0-7 5 16,-1-1-4-16,-3-7-13 15,-9-3-2-15,-1-2-3 16,-5-7-1-16,0-1 0 16,-4-8 0-16,-6-5-1 15,-8-6-18-15,4-7-36 16,1-5-61-16,-4-2-68 15,5-10-134-15,-2-16-350 16</inkml:trace>
  <inkml:trace contextRef="#ctx0" brushRef="#br0" timeOffset="61748.7484">16722 4195 837 0,'0'0'20'0,"0"0"118"16,0 0-33-16,0 0-56 16,0 0-3-16,100-49-25 15,-51 37-8-15,0-4-3 16,6 1-4-16,-3 0-6 16,-3-2 0-16,-5 1-33 15,-7 0-97-15,-5 2-124 16,-16-2-404-16</inkml:trace>
  <inkml:trace contextRef="#ctx0" brushRef="#br0" timeOffset="62373.8269">17326 4163 778 0,'0'0'41'0,"0"0"58"16,0 0-55-16,0 0-17 16,0 0 27-16,0 0-35 15,91 0-13-15,-66-3 9 16,-5-1 21-16,-7-2 10 15,-4-1-21-15,-3 1-1 16,-3-5 5-16,-3-2-10 0,0-1-10 16,0-3 8-16,-6-1-8 15,-8-1 1-15,-3-3 9 16,-4 2 1-16,3 5 4 16,-2 3 1-16,7 8-3 15,3 4-15-15,1 0-7 16,3 20 1-16,-2 13-1 15,4 7 1-15,4 2 14 16,8-3 2-16,15-2-1 16,10-4-6-16,-6-6-6 15,3-6-1-15,0-5-1 16,-2-7-2-16,-1-5-11 16,-7-4-41-16,0 0-89 0,-8-9-147 15,-8-15-496-15</inkml:trace>
  <inkml:trace contextRef="#ctx0" brushRef="#br0" timeOffset="63014.4652">17705 3988 902 0,'0'0'58'0,"0"0"61"15,0 0-28-15,0 0-79 0,0 0 41 16,82 21-10-16,-56 0-23 16,3 3 4-16,-2 4-2 15,-8 3 6-15,0-1-13 16,-6-2-5-16,-6-3-10 16,-4 0 0-16,-3-8-1 15,0 0 1-15,0-8-1 16,-3-2 1-16,-13-3 1 15,-2-4 3-15,0 0-3 16,-2-3 0-16,5-12-1 16,1-9 2-16,3-5-2 15,6-8 0-15,5-7-5 16,0-3 1-16,10 2 2 0,9 6 0 16,3 8-3-1,5 8 1-15,5 9 2 0,-1 8-3 16,-3 6 5-16,1 0-4 15,0 21 1-15,0 7 3 16,-3 9 0-16,1 4 13 16,-1-2-1-16,-4 0-4 15,-3-2 4-15,-5-5-11 16,-8-3-1-16,-6-6 0 16,0-3 1-16,0-4-1 15,0-7 1-15,-10-2-1 16,-3-4 3-16,4-3 0 0,-1 0 1 15,0-11 3 1,4-9-1-16,-2-7-3 0,5-9-3 16,3-6-1-16,0-4 1 15,17 0-1-15,3 0-1 16,9 5 0-16,-4 7-12 16,1 8-5-16,-6 8-8 15,0 11-32-15,-10 4-47 16,1 3-66-16,-8 0-137 15,-3 9-216-15</inkml:trace>
  <inkml:trace contextRef="#ctx0" brushRef="#br0" timeOffset="63514.6343">18479 4112 791 0,'0'0'3'0,"0"0"110"15,0 0-79-15,0 0 35 16,85 1-31-16,-64-1-32 15,0 0-5-15,-6-7 5 0,-4-3 1 16,-2-1 8-16,-4-3 13 16,-4-2-2-16,-1-1 3 15,0-3-6-15,0 0-16 16,-9 0 3-16,0 1 11 16,-2 6 12-16,2 4-13 15,-1 3 5-15,0 6 7 16,-2 0-15-16,-1 8-14 15,-8 16 1-15,2 8 11 16,3 3 14-16,6 2-12 16,7-2 3-16,3-3-6 15,0-3-7-15,3-3-6 16,14-3 2-16,-2-6 1 0,4-3-4 16,5-4-2-1,2-6-15-15,6-4-33 0,4 0-54 16,3 0-55-16,4-11-69 15,-6-3-101-15</inkml:trace>
  <inkml:trace contextRef="#ctx0" brushRef="#br0" timeOffset="63967.7649">18999 4088 470 0,'0'0'92'15,"0"0"99"-15,0 0-63 16,0 0-19-16,0 0-25 0,0 0-33 15,-59-65-11 1,32 65-1-16,2 0-14 0,-7 19-10 16,5 6-4-16,8 3 3 15,6 1 1-15,7-2-4 16,6-3-2-16,0-4 5 16,12-5-4-16,5-4-3 15,6-5-2-15,-1-4 1 16,4-2-5-16,-3-5-1 15,0-12-32-15,-8-7-1 16,-5-5-5-16,-7-8 24 16,-3-10 11-16,0-9 3 15,0-8 0-15,0-8 10 16,-5-8 23-16,-3 6 9 16,3 9-1-16,1 21 12 0,4 21-4 15,0 15-8-15,-3 8-25 16,3 28-16-16,0 27-7 15,0 20 7-15,0 11 3 16,0 0 0-16,0-5-1 16,6-8-2-16,3-7-3 15,-4-9-33-15,-5-6-78 16,0-16-227-16,-17-19-382 16</inkml:trace>
  <inkml:trace contextRef="#ctx0" brushRef="#br0" timeOffset="65155.3319">20355 3749 545 0,'0'0'218'0,"0"0"-213"15,0 0 93-15,-65-77-58 16,47 57 36-16,-3 6-21 16,4 2-2-16,3 7-5 15,3 2-10-15,2 3 0 16,2 17-28-16,1 22-8 15,3 14-2-15,0 11 11 0,3 5 12 16,0 2 6 0,6-1 9-16,1 0-13 0,3-4-8 15,-1-6-3-15,-2-2-12 16,-1-5-1-16,-6-5 0 16,0-7 1-16,0-7-2 15,0-9-11-15,0-6-20 16,-3-8-43-16,-10-2-64 15,-3-9-68-15,-3 0-220 16</inkml:trace>
  <inkml:trace contextRef="#ctx0" brushRef="#br0" timeOffset="65342.8628">19969 4252 905 0,'0'0'5'15,"0"0"105"-15,0 0-64 16,0 0-29-16,130-92 7 16,-60 69-9-16,1 0-6 15,-4 2-8-15,-8 4-1 16,-17 5-47-16,-11 0-116 16,-16-1-179-16</inkml:trace>
  <inkml:trace contextRef="#ctx0" brushRef="#br0" timeOffset="66556.7994">20525 3981 760 0,'0'0'36'0,"0"0"197"0,0 0-180 16,0 0-3-16,85-28-14 15,-46 39-19-15,6 20 7 16,0 5 15-16,1 7 10 15,-14 0 1-15,-5-3-38 16,-12-4-12-16,-5-5 0 16,-10-3 0-16,0-10 1 15,-7-6 5-15,-6-9 0 16,-5-3 8-16,1 0-6 16,-2-11 3-16,2-13-7 15,3-8-2-15,5-6 0 16,4-1-2-16,5-2-7 15,0 3 6-15,11 7-7 0,13 6-4 16,5 8 6-16,4 4-6 16,2 4 0-16,1 4 7 15,1 1 5-15,-4 2-7 16,-6 2-7-16,-10 0-4 16,-8 0 4-16,-7 5-9 15,-2 13-7-15,0 6 24 16,-8 7 6-16,-5 3 6 15,0 1-5-15,0-1 5 16,5-3-5-16,5-4 1 16,3-6 2-16,0-5-1 15,1-6-1-15,14-5 6 0,2-3-4 16,2-2 9-16,2 0-3 16,-3-7-9-16,-2-11 7 15,-2-2-8-15,-3-6-2 16,-2-3-4-16,-4-6 2 15,-2-4-3-15,-2-4 3 16,2-1 3-16,8-1 1 16,-4 8 0-16,7 11-1 15,3 9 0-15,3 9-2 16,-1 6 0-16,4 2 1 16,-1 6-1-16,-1 18 3 15,-3 7 10-15,-5 8 7 16,1 1 3-16,-11 2-3 0,0-2 2 15,-3-3-8 1,0-6-7-16,-2-1-4 16,-5-11 4-16,-4-7-4 15,7-7 2-15,4-5 6 16,-3 0-1-16,0 0 9 16,-2-18-9-16,2-10-7 15,3-8-3-15,0-6 1 16,0-1 2-16,11 1-4 0,10 6 4 15,-2 11-5 1,1 7 5-16,-1 10-1 0,-3 7 1 16,4 1-2-16,0 8 1 15,5 14-6-15,-5 8 7 16,3 2 4-16,-1 2-2 16,-2-1 7-16,-4-1-2 15,-4-5-4-15,-6-7-3 16,-2-7-1-16,-4-6-2 15,0-4 6-15,0-3-2 16,0 0 5-16,0-5 3 16,0-17-5-16,-4-10-4 0,4-8-2 15,0-9 2 1,8-1 0-16,12 6 2 0,1 10-4 16,-2 15 2-16,-2 13-3 15,1 6 2-15,-2 20-4 16,6 19 0-16,4 11 5 15,1 4 3-15,-4-1-1 16,-2-4-2-16,-6-3-19 16,-10 0-89-16,-5-12-169 15,-16-15-388-15</inkml:trace>
  <inkml:trace contextRef="#ctx0" brushRef="#br0" timeOffset="67712.9781">23084 3820 532 0,'0'0'28'16,"0"0"77"-16,-83-18 30 15,52 18-76-15,-4 0 9 16,4 11-1-16,4 3 26 15,8 5-43-15,12 1-34 16,2 3-11-16,5 4-5 16,12-1-6-16,15 3 6 15,9-1 13-15,1 1-5 0,3-2 0 16,-2 2-5-16,-10-4-2 16,-4-2-1-16,-14-4 0 15,-7-2-9-15,-3-2 9 16,-10 1 0-16,-19-3 9 15,-9-1-4-15,-4-3-2 16,-3-8 0-16,3-1 1 16,7-1-1-16,3-15 0 15,12-2-3-15,4-1-32 16,10 2-61-16,6 0-95 16,0 5-193-16</inkml:trace>
  <inkml:trace contextRef="#ctx0" brushRef="#br0" timeOffset="68134.8577">23486 3914 690 0,'0'0'14'16,"0"0"178"-16,0 0-91 16,0 0-7-16,-91-14-48 0,67 30-18 15,0 10-11-15,6 7-5 16,7 4 1-16,3 2 8 16,8-3-12-16,0-6 10 15,19-4 2-15,5-6-11 16,6-9-3-16,2-7-4 15,0-4 5-15,0 0 1 16,-7-15 2-16,-6-8-4 16,-7-4 2-16,-7-5 4 15,-5-4 4-15,0-3-13 16,-8 4-4-16,-7 3 0 16,-2 13 0-16,-7 5-8 15,4 13-49-15,1 1-50 16,5 4-80-16,3 11-159 15,5-2-207-15</inkml:trace>
  <inkml:trace contextRef="#ctx0" brushRef="#br0" timeOffset="68603.5537">23659 3774 859 0,'0'0'42'16,"0"0"116"-16,0 0-104 15,0 0-46-15,0 0-7 0,0 0 47 16,26 111-6-16,-12-70-10 16,3-4 9-16,4-2-10 15,1-8-13-15,-1-5-6 16,1-5-6-16,-2-7-2 15,-4-8-3-15,2-2 2 16,-4 0-3-16,2-9-4 16,-4-13-17-16,-2-6-13 15,-5-8-15-15,-2-3 5 16,-3-4 26-16,0 2 9 16,0 10 9-16,0 6 9 15,0 16 28-15,0 4 1 16,0 5-14-16,0 0-24 0,0 12-14 15,10 16 14 1,6 7 0-16,4 5 10 0,2-4 2 16,2 1-3-16,0-4 0 15,-1-5-2-15,-3-3-7 16,-5-6-2-16,-7-1-60 16,-8-5-128-16,-15-8-188 15</inkml:trace>
  <inkml:trace contextRef="#ctx0" brushRef="#br0" timeOffset="68947.3044">24127 3805 966 0,'0'0'3'0,"0"0"98"15,99 37 32-15,-60-1-35 16,2 3-40-16,-5 2-4 15,-4-3-28-15,-13-3-21 16,-10-1-5-16,-9-4-2 16,0-7 0-16,-6-4 2 15,-7-13 1-15,0-3 2 16,2-3 1-16,0-8-3 16,2-16-1-16,3-9-1 15,5-9-1-15,1-5 2 16,0-3 3-16,6 4-3 15,10 3 0-15,7 10 1 0,-1 4-2 16,2 9-4-16,-5 4 0 16,0 7-30-16,0 5-55 15,-5 4-101-15,-8 0-198 16</inkml:trace>
  <inkml:trace contextRef="#ctx0" brushRef="#br0" timeOffset="69331.0633">25021 3738 6 0,'0'0'786'15,"0"0"-706"-15,0 0 45 16,-92-48 1-16,63 48-46 16,1 1-33-16,-3 21-22 0,-2 11 3 15,3 9 0-15,6 4-10 0,14 2-7 16,5 0 11-16,5-5-2 15,5-4-12-15,17-9 1 16,8-7-7-16,5-6-1 16,4-7-2-16,3-9-18 15,-5-1-81-15,-5-6-130 16,-10-19-248-16</inkml:trace>
  <inkml:trace contextRef="#ctx0" brushRef="#br0" timeOffset="69737.3174">25137 3897 678 0,'0'0'56'0,"0"0"14"16,0 0 57-16,88 12-48 16,-55-12-9-16,-2 0-37 15,-4 0 7-15,-6 0 4 16,-9 0-14-16,-6-4-12 15,-4-9 10-15,-2-4-20 16,0-3-5-16,-12-4 1 16,-8-5 6-16,-2 1-4 15,-5-3 1-15,1 6 1 16,3 8 14-16,2 9 22 16,3 8-19-16,0 9-9 0,1 24-13 15,3 9-1-15,8 6 11 16,6 2 5-16,1-4 3 15,21-4-6-15,10-5 1 16,4-6-4-16,6-7 4 16,4-5-5-16,-1-9-4 15,2-6-5-15,-2-4 2 16,0 0-4-16,-5 0-15 16,-4-9-25-16,-8-2-47 15,-15-3-125-15,-13-6-361 16</inkml:trace>
  <inkml:trace contextRef="#ctx0" brushRef="#br0" timeOffset="70581.0399">26705 3595 754 0,'0'0'120'16,"0"0"1"-16,0 0 19 16,0 0-27-16,0 0-27 15,0 0-39-15,0 0-21 16,0 0-17-16,-16-28-9 0,16 59-9 16,-2 14 9-1,1 14 6-15,1 3 11 0,0-4-7 16,0-2 1-16,0-6-5 15,1-5-5-15,2-4 0 16,0-7-1-16,-1-7-1 16,-2-6-24-16,0-7-52 15,0-4-110-15,0-9-79 16,-22-1-266-16</inkml:trace>
  <inkml:trace contextRef="#ctx0" brushRef="#br0" timeOffset="71065.4561">26435 3892 884 0,'0'0'25'16,"0"0"41"-16,0 0 53 16,0 0-57-16,0 0-41 15,0 0-18-15,121-75 1 16,-73 66 1-16,2 1 1 15,-1 4-1-15,1-1-2 16,0 2-1-16,-1-1-2 16,-2 3-1-16,-8-1-1 15,-5 1-2-15,-13 1-8 16,-10-1-2-16,-4 1 8 16,-7 0 5-16,0 0-4 0,0 0-6 15,0 0 4-15,0 0 1 16,-8 2 6-16,-10 15 2 15,-2 6-2-15,1-1 1 16,6 1 2-16,7 0 6 16,6-6 6-16,0 1-1 15,5-4-5-15,12-4 5 16,6-5-3-16,1-5 11 16,1 0-10-16,-1-3 1 15,-5-12-8-15,-5-2 3 16,-5-4 0-16,-8-4 3 15,-1-4 11-15,0 3-8 0,-10 3-1 16,-5 8-13-16,-6 3 0 16,-4 11-15-16,-2 1-88 15,0 0-62-15,3 5-241 16</inkml:trace>
  <inkml:trace contextRef="#ctx0" brushRef="#br0" timeOffset="71612.2531">27968 3471 422 0,'0'0'468'0,"0"0"-312"15,0 0 4-15,0 0-8 16,0 0-87-16,0 0-26 16,-18-41-34-16,18 56-5 15,0 24-10-15,0 22 10 16,5 12 14-16,-1 2 1 15,2-2-4-15,0-5 3 16,0-7-8-16,-4-6-4 16,-1-7-2-16,-1-11-2 15,0-7 2-15,0-7-22 16,-3-6-31-16,-7-9-56 16,1-7-125-16,1-1-168 0</inkml:trace>
  <inkml:trace contextRef="#ctx0" brushRef="#br0" timeOffset="72987.2659">28469 3835 870 0,'0'0'10'0,"0"0"115"16,0 0 2-16,0 0-67 15,0 0-17-15,-91-24-14 16,63 33-12-16,0 10-3 16,1 5-3-16,9 0-3 15,5 5 0-15,8-2-8 16,5 1 0-16,0-4 12 15,9-3-12-15,9-7 2 16,4-5-2-16,1-3 0 16,1-6 1-16,-2 0-1 15,-4-8-21-15,-2-12 2 16,-5-4-1-16,-3-6-7 0,-5-2 6 16,-3-3 18-16,0 2 2 15,0 2 1-15,-4 7 5 16,-2 12 29-16,5 4 3 15,1 8-22-15,0 0-15 16,0 0-17-16,0 0 6 16,10 9 11-16,8 2 0 15,6 2-1-15,4-3 1 16,7-3 2-16,5-2-2 16,6-2-2-16,5-3-1 15,-2 0-4-15,2 0-23 16,-8-11 2-16,-8 0 3 0,-9-2-3 15,-8-2 27 1,-9-2 1-16,-4-2 1 0,-5 2-1 16,0 4 2-16,-2 1 16 15,-12 4-9-15,-6 3 1 16,-7 5-6-16,-6 0-3 16,-4 11-1-16,-1 10 1 15,5 5 3-15,4 5-2 16,8 0 7-16,9 0 0 15,10-4-3-15,2-4-2 16,11-3 6-16,14-5-5 16,5-8-1-16,6-7 6 15,1 0-10-15,1 0-1 16,-5-15-14-16,-5-4-14 16,-10-3-1-16,-9-4 9 0,-6-5 9 15,-3-2 2-15,0 2 9 16,-8 2 1-16,-1 8 14 15,3 10 8-15,2 6 18 16,4 5-5-16,0 0-35 16,0 13-19-16,0 12 19 15,8 6 4-15,6 2 1 16,2-1-5-16,2-1 4 16,6-2-1-16,1-4 1 15,2-6-3-15,5-6 0 16,0-6 3-16,6-6 0 15,3-1 2-15,0 0-6 0,-1-9-36 16,-2-9-23-16,0-5 0 16,-5-5-3-16,-6-3 13 15,-12 1 26-15,-8-1 23 16,-7 5 0-16,0 4 43 16,-4 3 17-16,-13 10-10 15,-4 4-22-15,-5 5-8 16,-4 5-13-16,-3 16-5 15,2 6-2-15,4 4 3 16,9 0-1-16,5 0 3 16,8-4-3-16,5-1 3 15,0-4-1-15,16-6 4 16,2-3-2-16,6-6 0 0,3-7 2 16,3 0-1-1,1-3-7-15,-1-11-17 0,-3-8-8 16,-8-4-5-16,1-7 10 15,-8-8 18-15,1-10-42 16,-7-7 44-16,-6-12 0 16,0-2 12-16,0-3 10 15,-12 6 11-15,0 14 19 16,2 19 11-16,3 16 9 16,4 12-7-16,1 8-33 15,2 0-32-15,0 24 0 16,0 19-8-16,0 23 8 0,0 9 9 15,0 4-1 1,5-6-1-16,9-7-4 0,2-9-1 16,1-5 0-16,-1-9-2 15,-5-8-1-15,-5-7 0 16,-5-7-26-16,-1-5-54 16,-7-11-152-16,-17-5-287 15</inkml:trace>
  <inkml:trace contextRef="#ctx0" brushRef="#br0" timeOffset="76051.5468">30431 3537 836 0,'0'0'35'0,"0"0"145"15,0 0-34-15,0 0-54 16,0 0-40-16,0 0-15 16,0 0-26-16,0 0-11 15,0-3-9-15,0 49 1 16,-1 17 8-16,-7 7 12 0,2 1 9 16,0-5-11-1,1-7-8-15,4-6 0 0,-1-11-1 16,2-7 0-1,-2-7-1-15,2-10-2 0,0-7-12 16,0-5-41-16,0-5-69 16,-3-1-71-16,-8-5-126 15</inkml:trace>
  <inkml:trace contextRef="#ctx0" brushRef="#br0" timeOffset="76936.7393">30122 3863 853 0,'0'0'4'0,"0"0"90"16,0 0-2-16,0 0-89 15,126-25-1-15,-58 18 1 16,4 0-1-16,-5 0-1 15,-3 1-1-15,-6-3 1 16,-3 0-1-16,-6 0-17 16,-5-1-8-16,-5-1 4 15,-8 0 12-15,-6 0 8 16,-1 0 1-16,-2 1 0 16,-5 0 1-16,-2 2-1 15,-6 2 0-15,-8 2 3 0,-1 0 7 0,0 1 14 16,-22 2-15-16,-14 1-4 15,-12 0-5-15,-4 7 3 16,0 12 10-16,5 6 8 16,12 3 3-16,9 3 8 15,12 0-14-15,12-3-7 16,2-1-1-16,8-7 2 16,12-3-1-16,7-6-6 15,3-4 0-15,4-7 4 16,1 0-3-16,-1-4-6 15,-5-11-17-15,-6-6 6 16,-4-5 1-16,-6-2 3 16,-3-6-2-16,-1-2 9 15,-5-5 0-15,1 4 3 16,-2 11-2-16,-2 9 4 16,-1 10 17-16,0 7 7 15,0 0-29-15,0 23-25 16,0 12 25-16,0 5 3 15,5-1-1-15,8-6 0 16,2-4 3-16,6-4 3 16,3-5-1-16,0-5 1 15,1-8-1-15,2-3 3 16,0-4-7-16,-2 0 2 16,-1-10-1-16,-4-7-4 15,-4-6-1-15,-4-9-22 0,-3-6-6 0,-3-9 12 16,-5-9 11-16,-1-9 6 15,0-5 1-15,0 3-1 16,0 12 16-16,2 18 23 16,-1 18 6-16,1 13 1 15,-2 6-25-15,0 9-21 16,1 25-17-16,2 20 17 16,2 12 0-16,-1 4 10 15,3-3-5-15,-2-6 1 16,1-8-5-16,0-4 0 15,-1-8 0-15,-1-7-2 16,-4-9-9-16,0-9-63 16,0-5-46-16,0-10-78 15,-3-1-171-15</inkml:trace>
  <inkml:trace contextRef="#ctx0" brushRef="#br0" timeOffset="79032.0856">30322 3745 757 0,'0'0'80'15,"0"0"-49"-15,0 0 135 16,0 0-54-16,0 0-69 15,0 0-30-15,80-4-12 16,-21-2 9-16,15 1 4 16,11-3-6-16,3-1 2 15,-1-2 0-15,-7 2-5 16,-12 0-2-16,-7 2-3 16,-11 0 0-16,-8 1-1 15,-3 4 2-15,-12-1-2 16,-9 3-4-16,-5 0-59 15,-6 0-71-15,-5 3-41 0,-2 9-88 16,-12 4-54-16</inkml:trace>
  <inkml:trace contextRef="#ctx0" brushRef="#br0" timeOffset="79297.698">30505 3945 410 0,'0'0'308'15,"0"0"-307"-15,0 0 116 16,0 0 15-16,0 0-86 16,0 0-32-16,-12 0 11 15,35 0 7-15,10-3-20 16,7-2 8-16,5-2 0 0,5 2 11 16,2 0-10-1,-1 1-12-15,2-3-2 0,-3 4-2 16,-2 0-5-1,0 0-4-15,-9 3-41 0,-10 0-98 16,-11-1-206-16,-18-2-203 16</inkml:trace>
  <inkml:trace contextRef="#ctx0" brushRef="#br0" timeOffset="82078.9981">2837 5967 727 0,'0'0'10'15,"0"0"59"-15,0 0 91 16,0 0-48-16,0 0 5 16,0 0-37-16,0 0-45 15,-30-57-18-15,30 57-17 16,0 4-8-16,4 24-9 15,11 17 13-15,3 14 4 16,-3 8 4-16,0-1 0 16,-6-7 3-16,3-6-5 0,3-11-1 15,-5-8-1-15,-2-9 0 16,-1-9 0-16,-1-7 1 16,-3-6-1-16,-3-3 3 15,0 0 5-15,3-3 5 16,0-19 7-16,2-10-19 15,-1-10-1-15,-1-2 2 16,-3-6 1-16,0 1-3 16,3-1 0-16,1 9 1 15,1 10-1-15,4 14-2 16,-3 11-6-16,9 6 3 16,4 8-4-16,7 21-2 15,5 10 8-15,3 4 2 0,-4 5-1 16,-6-2 0-1,3-5 2-15,-5-11 0 0,-4-1 0 16,-6-14-2-16,-3-6 2 16,-3-7 0-16,-2-2 0 15,-4 0 10-15,6-17 14 16,0-11-11-16,-1-6-11 16,-2-5 2-16,-3-5 3 15,0-5-6-15,0-5 1 16,0 0 1-16,0 2-3 15,0 10 1-15,0 14-1 16,0 12-3-16,3 6-19 0,7 10-52 16,5 0-102-1,6 3-59-15,1 9-76 0</inkml:trace>
  <inkml:trace contextRef="#ctx0" brushRef="#br0" timeOffset="82594.6878">3581 5687 595 0,'0'0'431'16,"0"0"-413"-16,0 0 135 0,0 0-75 15,0 0-34-15,0 0-44 16,-9-24-5-16,18 65 5 16,12 18 21-16,-3 17 20 15,1 7-9-15,-7 2-13 16,0-5-7-16,-6-10-9 16,0-9-1-16,-6-7-2 15,0-12 1-15,0-10-1 16,0-12 1-16,0-11-1 15,0-6 0-15,0-3 3 16,0 0 2-16,0-1 4 16,0-21-9-16,0-7-2 0,3-9-3 15,3-4 3-15,7 6-3 16,-2 2-4-16,5 7 3 16,1 10 6-16,-6 8-3 15,0 7-2-15,-2 2 1 16,4 2-3-16,1 16 7 15,2 3 1-15,-1 2 6 16,0 0-4-16,-3 1-3 16,-3 1 0-16,1 0-4 15,-4 0-31-15,-3 1-74 16,-3-6-105-16,0-6-201 16</inkml:trace>
  <inkml:trace contextRef="#ctx0" brushRef="#br0" timeOffset="83032.1121">4094 6234 829 0,'0'0'59'0,"0"0"9"16,0 0 43-16,0 0-76 15,0 0-21-15,85-43-4 16,-67 31-5-16,0 1 15 0,-9 0-3 16,-3-4 7-16,-3 4 6 15,-3-4 4-15,0-2-10 16,-6 2 6-16,-6 1-8 16,-6 0-14-16,3 8 19 15,2-2-4-15,2 5 0 16,5 3 5-16,0 0-13 15,-1 7-11-15,1 17-3 16,-3 10-1-16,6 2 11 16,3 0 1-16,0-4 6 15,6 0-7-15,13-6 0 16,1-1-3-16,-1-6-2 16,5-3-6-16,-6-6 0 0,1-3-1 15,-5-4-32 1,2-3-34-16,-4 0-69 0,6-10-117 15,-3-13-198-15</inkml:trace>
  <inkml:trace contextRef="#ctx0" brushRef="#br0" timeOffset="83407.1582">4412 6001 935 0,'0'0'28'15,"0"0"108"-15,0 0-8 16,0 0-69-16,0 0-18 15,0 0 25-15,91 64-32 16,-67-26 2-16,-5-1-12 16,-4-1-7-16,0 0-7 0,-9-2-9 15,0-5 0-15,-6-8 0 16,0-10-1-16,0-5 0 16,0-5 3-16,0-1 2 15,0 0 6-15,0-7-1 16,0-17-4-16,-6-8-5 15,1-7 0-15,4-8 0 16,1-2-1-16,0 6-4 16,12 6 3-16,1 12 1 15,4 9-1-15,-4 11-1 16,5 5 0-16,6 2-2 16,4 22-1-16,2 3 1 0,-3 5 3 15,-2 0-1-15,-4 1 0 16,-3-2-15-1,-9 5-44-15,-6-2-89 0,-3-9-195 16</inkml:trace>
  <inkml:trace contextRef="#ctx0" brushRef="#br0" timeOffset="84735.2586">6157 5755 1022 0,'0'0'2'0,"0"0"68"16,0 0 127-16,0 0-130 15,0 0-67-15,0 0-3 16,25 97 3-16,-5-12 27 15,-1 3 4-15,-5-3-13 16,-7-9-10-16,-1-8-3 0,-6-15-3 16,0-13-2-16,0-12 2 15,0-16-1-15,0-5 2 16,-3-7 0-16,-3 0 9 16,-9 0 11-16,0-20-13 15,-7-8-4-15,-5-11-5 16,3-11 3-16,2-11 1 15,2-12-4-15,7-5 1 16,10-4-2-16,3 3 1 16,13 11 0-16,17 7-2 15,6 13 0-15,3 9 1 16,4 10 0-16,0 10 1 16,-7 6-1-16,0 9 0 15,-6 4-2-15,-5 1-4 16,-4 16 3-16,-3 8-4 0,-8 0 1 15,-5 4 1-15,-5 7 3 16,-5 0 0-16,-17 5 2 16,-8-4-3-16,-1-1 1 15,1-11 2-15,3-5-2 16,2-7 1-16,8-8 1 16,4-4 0-16,7 0-1 15,3-1 0-15,3 0 1 16,0 2-3-16,0 4-6 15,0 10-11-15,16 4 7 16,7 10 13-16,5 4 0 16,5 2 1-16,4-2-1 0,-1-1 0 15,6 0-1-15,-2-4 1 16,0-2-16-16,-4-3-97 16,-6-6-132-16,-8-9-231 15</inkml:trace>
  <inkml:trace contextRef="#ctx0" brushRef="#br0" timeOffset="85079.0214">6751 6045 974 0,'0'0'13'16,"0"0"62"-16,0 0 59 15,0 0-75-15,0 0-37 16,0 0-19-16,25-2 12 16,21-8 26-16,9-6-21 15,5 0-14-15,-3 1 3 16,1-4-1-16,-6 3-7 15,-3 2 1-15,-4 1-2 16,-2 3-1-16,-7 1-1 0,-9 4-28 16,-9 0-41-16,-5 5-84 15,-10 0-67-15,-3 0-121 16,-3 12-214-16</inkml:trace>
  <inkml:trace contextRef="#ctx0" brushRef="#br0" timeOffset="85360.3461">7109 6053 848 0,'0'0'22'15,"0"0"164"-15,0 0-17 16,0 0-78-16,0 0-41 16,0 0-36-16,-20-17-5 15,20 24-8-15,0 17-1 16,3 12 24-16,6 9 12 0,-1 7-9 15,-2 2-6-15,4-1-10 16,-4 0-7-16,0-7-2 16,0-10-1-16,-3-3-1 15,-3-12-1-15,4-5-1 16,-4-6-21-16,0-3-27 16,0-4-76-16,0-3-113 15,0 0-162-15</inkml:trace>
  <inkml:trace contextRef="#ctx0" brushRef="#br0" timeOffset="85672.8508">7495 5995 894 0,'0'0'48'16,"0"0"26"-16,0 0 85 16,0 0-77-16,0 0-44 15,0 0-31-15,0 0-4 16,0 30 23-16,3 7 15 16,3 4-2-16,0 2-2 15,1 2-20-15,1-4-6 0,-2-2-7 16,0-3-3-16,1-7 0 15,-1-5-1-15,-6-5-9 16,0-4-41-16,0-3-82 16,0-7-142-16,-16-5-235 15</inkml:trace>
  <inkml:trace contextRef="#ctx0" brushRef="#br0" timeOffset="86063.4774">7510 6220 896 0,'0'0'67'0,"0"0"-32"0,0 0 58 16,0 0-23-16,91-25-33 15,-54 18-24-15,-1 0-10 16,-5-3 0-16,-4 1-1 16,-9-1-2-16,-3 0-2 15,-6-3-7-15,-6-3-15 16,-3-2-10-16,0-5-3 15,0-4 10-15,-6-1 27 16,-6 1 4-16,0 1 23 16,6 6 2-16,0 7 25 15,6 7 16-15,-3 6-4 16,3 0-46-16,0 12-20 16,0 21 0-16,12 8 34 15,-1 4-1-15,-1 3-4 16,2-1-12-16,-2 0-8 0,-4 1-8 15,0-1-1-15,-3-4-2 16,-3-5-45-16,0-10-102 16,-6-14-180-16</inkml:trace>
  <inkml:trace contextRef="#ctx0" brushRef="#br0" timeOffset="86829.1116">8673 6014 882 0,'0'0'40'0,"0"0"125"16,0 0-31-16,0 0-52 16,0 0-45-16,0 0-29 15,-46-24-8-15,46 21-2 16,0 2-3-16,8-1 5 16,11 1 3-16,11-2 23 0,12-2-2 15,10-3-5-15,6 2-6 16,6-2-1-16,2 1-8 15,-2 0-1-15,-12 2-3 16,-9 3-1-16,-17 1-3 16,-10 1-35-16,-7 0-68 15,-6 0-121-15,-3 8-18 16,0 0-99-16</inkml:trace>
  <inkml:trace contextRef="#ctx0" brushRef="#br0" timeOffset="87172.8646">8700 6272 707 0,'0'0'22'0,"0"0"165"15,0 0-48-15,0 0-71 16,0 0-36-16,0 0-22 15,-10 0 19-15,10 0 12 16,3 0-17-16,19-4 18 16,8-3-2-16,12-3-17 15,10-1-6-15,9 0-3 16,5-1-2-16,2 0 1 16,-9 3-6-16,-4 1 2 15,-15 2-4-15,-12 2-4 0,-8 0 1 16,-14 1-2-16,-6 3-6 15,0 0-14-15,0 0-54 16,0 0-102-16,0 0-92 16,0 0-336-16</inkml:trace>
  <inkml:trace contextRef="#ctx0" brushRef="#br0" timeOffset="87974.5347">9823 5806 628 0,'0'0'450'0,"0"0"-421"15,0 0 163-15,0 0-106 16,0 0-64-16,0 0-22 16,6 22 0-16,11 36 4 0,2 12 18 15,-5 3-5 1,-4 2 0-16,-4 0-5 0,-3-5-7 15,-3-9-2-15,0-14 0 16,0-13-2-16,0-14 0 16,0-8-1-16,0-7 2 15,0-5 1-15,-3 0 3 16,-9-11 3-16,-3-11-8 16,-4-13 2-16,-4-11-3 15,1-10 0-15,1-11 0 16,6-6 1-16,2-9 0 15,10-7 1-15,3 3 3 16,0 10-4-16,22 17-1 16,2 16 0-16,7 13-1 0,-4 9 1 15,3 9-2-15,-2 5 2 16,-5 7-2-16,5 0 1 16,-1 8-2-16,-4 12 0 15,0 2 0-15,-5-2 1 16,-6 4-3-16,-12-2 1 15,0 2 0-15,-3 2 1 16,-24 1 2-16,-3-3 0 16,-4-2-4-16,0-5-9 15,4-5 1-15,6-2 6 16,6-10 0-16,6 4-3 16,5-2 10-16,1 4-6 0,3 11-3 15,3 8-4 1,0 10 8-16,0 2 5 0,9 2 0 15,10 0 1-15,8-6-2 16,3-4 1-16,4-1 0 0,5-8 0 16,-2-3 0-1,2-2-1-15,-3-6-32 0,-2-6-123 16,-10-3-134-16,-5 0-443 16</inkml:trace>
  <inkml:trace contextRef="#ctx0" brushRef="#br0" timeOffset="88458.9154">10399 6050 804 0,'0'0'47'16,"0"0"181"-16,0 0-69 15,0 0-31-15,0 0-65 16,0 0-42-16,0-11-4 16,0 31-14-16,0 8 2 15,0 12 18-15,0 4-4 16,0 3-5-16,0 1 0 15,0 0-6-15,0-7-7 16,0-7 1-16,0-7 2 16,0-10-3-16,0-3 4 0,0-8-4 15,0 0 2-15,0-4-3 16,0-1 0-16,6 3 4 16,6-4-3-16,9 0 6 15,7 0-4-15,11 0 0 16,3 0-2-16,4-9-1 15,-1 2 2-15,-2-1-2 16,-4 3-1-16,-10 0-11 16,-3 1-9-16,-14-1-17 15,-4 5-43-15,-6-1-131 16,-2-8-229-16</inkml:trace>
  <inkml:trace contextRef="#ctx0" brushRef="#br0" timeOffset="88677.6663">11184 6327 893 0,'0'0'0'16,"0"0"-18"-16,0 0-154 0,0 0-204 16</inkml:trace>
  <inkml:trace contextRef="#ctx0" brushRef="#br0" timeOffset="93728.082">3748 8114 930 0,'0'0'7'0,"0"0"52"16,0 0 90-16,0 0-75 16,0 0-14-16,0 0-33 15,0 0-3-15,0 0 8 16,-21-39-15-16,21 52-17 16,0 25 2-16,0 15 12 15,9 14 7-15,0 5 1 16,-3-4-7-16,-3-3-6 15,-3-5-4-15,3-7-3 16,0-8-2-16,-3-8 1 16,3-7 0-16,-3-5-1 15,0-7 0-15,3-5 0 0,-3-4-15 16,0-4-34-16,3-5-80 16,-3 0-81-16,0-14-81 15,0-19-410-15</inkml:trace>
  <inkml:trace contextRef="#ctx0" brushRef="#br0" timeOffset="94071.7515">3769 8160 848 0,'0'0'8'16,"0"0"4"-16,-12-96 140 16,15 67-38-16,24 0-66 15,4 4-47-15,8 4 2 16,-3 6 2-16,0 10-3 16,-8 5 3-16,2 0-5 15,-8 14-1-15,-1 10 0 16,-9 4-4-16,-9 6 5 15,-3 4 4-15,-6 1-2 16,-21 0-1-16,-6-2-1 16,-7-4 0-16,0-6-21 0,4-4-67 15,5-3-101-15,-2-13-314 16</inkml:trace>
  <inkml:trace contextRef="#ctx0" brushRef="#br0" timeOffset="94962.3887">2373 8381 853 0,'0'0'6'0,"0"0"94"16,0 0-4-16,0 0-96 15,0 0-4-15,0 72 4 16,-6-11 3-16,-12 1 11 15,-6 5 3-15,-6-3-6 16,-1-6-1-16,-3-8-7 16,4-10 1-16,4-12-3 15,4-8 3-15,9-10 4 0,5-6-5 16,1-4 12-16,2-3 17 16,-5-20-24-16,4-11-8 15,3-12-8-15,0-9-2 16,0-15 9-16,-2-13-4 15,-4-13 0-15,-4-9-2 16,-2-8 3-16,-1 11 4 16,-5 16 6-16,6 27-3 15,0 28 7-15,3 15 14 16,6 16 28-16,0 3-45 16,-1 31-7-16,2 22 0 15,5 16-1-15,2 4 3 16,23-1-3-16,14-8 1 0,13-6 0 15,11-3 4-15,7-4-4 16,3-2 0-16,-6-3-3 16,-6 4 3-16,-13 0-51 15,-14 4-15-15,-10 2-37 16,-12-3-54-16,-9-10-125 16,-3-10-153-16</inkml:trace>
  <inkml:trace contextRef="#ctx0" brushRef="#br0" timeOffset="96087.4087">4094 8620 947 0,'0'0'10'16,"0"0"139"-16,0 0-33 16,0 0-68-16,0 0-38 15,0 0-7-15,0 0-1 16,100-30-1-16,-70 72 12 0,0 8 8 15,-8 3-1-15,-7-3-12 16,-6-7-3-16,-8-2-1 16,-1-7-3-16,0-7 1 15,-8-10 0-15,-3-11 1 16,8 0 4-16,-3-6 3 16,0 0 25-16,-3-15-6 15,0-10-25-15,3-10-3 16,0-5-1-16,6-5 1 15,0-5-2-15,3 2 1 16,17 7-2-16,2 11 1 16,5 10-5-16,-2 11 3 15,5 4 3-15,3 5-4 0,-2 7 0 16,2 16 3-16,0 3 0 16,-8 3-3-16,2 1 4 15,-9-2-1-15,-3 1 1 16,-9-3-1-16,-3-6 0 15,-3-6 0-15,0-4 1 16,0-6 0-16,0-3 2 16,-3-1-1-16,-2 0 7 15,-2-5 0-15,-5-15-4 16,3-7 0-16,6-10-2 16,3-6-3-16,0-3 1 15,6 3-2-15,12 5 1 0,0 14-4 16,1 9 3-1,-2 15 2-15,2 0-5 0,5 16-3 16,1 16 6-16,2 7 2 16,-6 5 2-16,3 1-2 15,-8-5 0-15,-1 4 0 16,-7-6-7-16,-7-1-126 16,-1-14-167-16,0-7-295 15</inkml:trace>
  <inkml:trace contextRef="#ctx0" brushRef="#br0" timeOffset="96681.2386">5217 8722 488 0,'0'0'375'0,"0"0"-363"15,0 0 182-15,-83-62-81 16,56 51-59-16,2 8-25 0,-5 3-4 15,0 0 1-15,3 14-9 16,0 8-3-16,8 8-4 16,8 2 0-16,8-2-4 15,3-3-2-15,0-4 0 16,11-5 1-16,8-3-2 16,-1-8 2-16,9-4-3 15,-3-3 3-15,-2 0 0 16,1-4-4-16,-7-12-1 15,-1 0-9-15,-5-8-6 16,1-6-1-16,-5-6-2 16,-3 2 3-16,-3-2 8 0,0 5 7 15,0 6 1-15,0 13 5 16,0 5 13-16,3 7 2 16,1 0-21-16,5 24-15 15,3 8 15-15,6 9 7 16,0 1-2-16,3-2-1 15,1 0-1-15,-4-2-2 16,-3-5-2-16,-9 1 1 16,-6-2-44-16,0-11-144 15,-15-11-161-15</inkml:trace>
  <inkml:trace contextRef="#ctx0" brushRef="#br0" timeOffset="97134.4391">5313 8668 902 0,'0'0'59'0,"0"0"-25"16,0 0 160-16,86 53-97 15,-56-23-29-15,-6 4-24 16,-6-1-21-16,-8-4-9 16,-10-2-9-16,0-1-1 15,-7-6-2-15,-11-7-2 16,-3-10 0-16,6-3-6 15,3-3 4-15,3-16-16 16,3-2-1-16,3-3-5 0,3 2-1 16,0 1 2-1,6 2 8-15,8 0-7 16,8 2 7-16,2-3 6 0,-3 4 5 16,3-1 3-16,-2 0 1 15,-3 2 3-15,-5 2-3 16,-5 0 1-16,-6 2 10 15,1 2 6-15,-4 1-3 16,0 2 2-16,0 6-7 16,-4 0 1-16,-11 4-5 15,-3 18-5-15,0 11 8 16,5 4 5-16,10-1 2 16,3 0-8-16,6-2 2 15,19-5-7-15,15-9-2 16,8-3-10-16,7-14-93 0,0-3-218 15</inkml:trace>
  <inkml:trace contextRef="#ctx0" brushRef="#br0" timeOffset="97618.7873">6433 8483 853 0,'0'0'84'16,"0"0"129"-16,0 0-20 15,0 0-116-15,0 0-38 16,0 0-24-16,-16-2-7 0,23 2-3 15,17 0-4-15,10 0 8 16,11-4-1-16,1-5-2 16,-4 2-3-16,-5-1-1 15,-7 2 2-15,-3 0-4 16,-8 4-1-16,-2-1 1 16,-4 3-1-16,-7 0-30 15,-3 0-48-15,-3 0-110 16,0 8-91-16,-9 4-138 15</inkml:trace>
  <inkml:trace contextRef="#ctx0" brushRef="#br0" timeOffset="97884.4594">6357 8724 702 0,'0'0'127'0,"0"0"-60"15,0 0 130-15,0 0-79 16,0 0-74-16,0 0-4 16,79 0 16-16,-30-5-15 15,5-3-20-15,-2-1-4 16,-3 2 4-16,-7-2-10 16,-9 2-2-16,-5 4-7 15,-7-2-2-15,-6 3-1 16,-3 2-2-16,-6 0-49 0,-6 0-138 15,0 2-223-15</inkml:trace>
  <inkml:trace contextRef="#ctx0" brushRef="#br0" timeOffset="100190.1593">8038 8090 627 0,'0'0'31'0,"0"0"124"15,0 0 18-15,-27-90-98 16,24 71 6-16,3 3-17 15,0 7 18-15,0 6-19 16,0 2-22-16,0 1-24 16,0 0-17-16,0 4-4 15,9 26-17-15,12 16 18 0,10 22 3 16,5 6 6 0,3 2 1-16,1-4-6 0,-4-12-1 15,1-6 1-15,-1-7-1 16,-6-10 0-16,-8-10-1 15,-5-12 1-15,-7-7 0 16,-7-7 0-16,0-1 4 16,0 0 5-16,0-4 1 15,0-20-1-15,4-12-7 16,-1-4-2-16,-1-13 3 16,-2-9-2-16,3-14 2 15,-3-7-3-15,7-3 2 0,-1 11 0 16,1 8-2-16,7 21 0 15,1 9-1-15,0 12-3 16,1 15-11-16,-1 9-65 16,3 1-113-16,-3 11-141 15,-6 7-299-15</inkml:trace>
  <inkml:trace contextRef="#ctx0" brushRef="#br0" timeOffset="100768.3744">8836 8345 783 0,'0'0'10'16,"0"0"67"-16,0 0 72 16,0 0-71-16,0 0-33 15,0 0-37-15,-24-20-7 16,24 20-1-16,12 0 6 15,6 0 18-15,12 0 6 16,4 0-6-16,12-5-7 16,2-4-4-16,6-1 0 15,-2-1-5-15,3-3-1 16,-10 4-2-16,-2-2-4 0,-10 4 0 16,-15 5-2-16,-5 0-3 15,-10 3-41-15,-3 0-55 16,0 0-36-16,-16 10-130 15,-11 3-75-15</inkml:trace>
  <inkml:trace contextRef="#ctx0" brushRef="#br0" timeOffset="101080.9405">9070 8386 670 0,'0'0'36'16,"0"0"165"-16,0 0-51 16,0 0-54-16,0 0-37 15,0 0-9-15,-6-35-5 16,6 35-10-16,0 0-35 16,0 10-1-16,3 21 1 15,3 8 30-15,3 11-9 16,0 0-7-16,3 3 0 15,-3-5-10-15,-3-4 1 16,-3-4-4-16,1-7-1 16,-4-8 0-16,3-8-5 15,-3 0-34-15,0-7-85 16,0-3-96-16,0-7-145 0</inkml:trace>
  <inkml:trace contextRef="#ctx0" brushRef="#br0" timeOffset="101549.7576">9592 8339 816 0,'0'0'61'0,"0"0"-18"16,0 0 167-16,0 0-102 16,0 0-52-16,0 0-50 15,-12-33-6-15,15 62 0 0,6 14 28 16,2 4 15-16,2 1-19 16,-4-1 0-16,0-3-12 15,1-5-6-15,-5 0-6 16,-5-8 0-16,0-3 0 15,0-7-14 1,0-4-86-16,0-7-123 0,0-10-156 16,-8-8-311-16</inkml:trace>
  <inkml:trace contextRef="#ctx0" brushRef="#br0" timeOffset="101886.0895">9637 8553 731 0,'0'0'62'15,"0"0"24"-15,0 0-9 16,0 0-36 0,109-29-13-16,-72 21-22 15,3-4-2-15,-4-2 5 16,-6-1-7-16,-9-2 0 16,-6 0-2-16,-12-2-1 15,-3-1-13-15,0-6 13 16,0-5 1-16,-14-1 9 15,-2-1-3-15,1 7 30 16,3 12 36-16,9 6 11 16,0 8-25-16,3 13-58 0,0 22 9 15,0 17-9-15,3 8 23 16,8 1-7-16,5 0-9 16,-1-4-6-16,0-6-2 15,-9-10-25-15,-6-9-150 16,0-22-257-16</inkml:trace>
  <inkml:trace contextRef="#ctx0" brushRef="#br0" timeOffset="104629.3949">9965 7699 398 0,'0'0'223'0,"0"0"-199"16,0 0 132-16,-12-76-54 15,12 52-42-15,16 0-17 16,7-3-17-16,-1 3 14 0,5 3-19 16,-8 5 0-16,4 7-10 15,-7 5-1-15,-2 4 1 16,-5 0-11-16,-2 10-6 16,-7 12 1-16,0 5 5 15,-7 10 9-15,-16 6-6 16,-8 1 10-16,-2-1-5 15,6-8-6-15,11-12 0 16,7-10-1-16,9-3 1 16,0-6-1-16,0-4-1 15,18 0 2-15,19 0 35 16,11-4 11-16,10-6-37 0,5 5-11 16,1 0-1-16,6 5-2 15,0 0-93-15,-9 7-149 16,-16-4-345-16</inkml:trace>
  <inkml:trace contextRef="#ctx0" brushRef="#br0" timeOffset="105582.4707">7965 9464 403 0,'0'0'17'15,"0"0"-11"-15,0 0-5 16,-84-53 19-16,65 44 47 15,7 6-25-15,0-4-9 16,9 4 29-16,0-1 29 16,3 1-29-16,0 1-22 15,0-1-15-15,0 1-8 16,0-1-11-16,0 3-6 16,0 0 0-16,0 0 0 15,9 0 15-15,9 6 18 16,7-2-4-16,17-1 26 15,21-3-6-15,23 0-9 16,29-10-1-16,21-9-6 0,23-8-15 16,19-3-6-16,17-3-7 15,4 4-3-15,2 7 2 16,-13 1 0-16,-12 4-3 16,-18 5 0-16,-17 4-1 15,-18-1 2-15,-23 5 1 16,-18-2 3-16,-21 2 1 15,-16-2 9-15,-15 6 2 16,-14-4-15-16,-12 4-3 16,-4 0-15-16,0 0-65 15,-13 0-59-15,-27 0-178 16</inkml:trace>
  <inkml:trace contextRef="#ctx0" brushRef="#br0" timeOffset="106785.6127">9910 7489 508 0,'0'0'55'0,"0"0"89"16,0 0-22-16,0 0-46 16,0 0-11-16,0 0-27 15,-15-45 6-15,15 34 6 16,3-2 2-16,-3 4 8 0,0-2 4 16,3 0-14-16,-3-1-12 15,0-1-4-15,3 2-11 16,3 0-10-16,-2 1-2 15,2 2-11-15,2-1 0 16,1 2-2-16,7 1 2 16,-1-2 2-16,6 2-2 15,-2 3-1-15,-2 3 1 16,2 0-4-16,-3 0 1 16,4 6-1-16,-4 11-2 15,-6 8-1-15,-3 3 5 16,-4 5 0-16,-3 4 2 15,-3 2 0-15,-14 1 0 0,-8 3 0 16,-5-3 3 0,-3 1-2-16,2-4 0 0,7-5 0 15,5-7-1-15,6-9 0 16,9-6 0-16,1-3 0 16,3-7 0-16,0 3-1 15,0-3-1-15,0 0-1 16,0 1-1-16,7-1 4 15,16 0 0-15,7 0 2 16,10 0 3-16,11 0-4 16,3-4-1-16,4-3 2 15,0 2-2-15,-6 2 3 0,-4 1-3 16,-11 2 0 0,-10 0 0-16,-15 0-1 0,-3 0-1 15,-9 0-1-15,0 0-12 16,0 0-65-16,0 8-107 15,-3 4-1-15,-12-7-293 16</inkml:trace>
  <inkml:trace contextRef="#ctx0" brushRef="#br0" timeOffset="108598.3267">8721 9838 365 0,'0'0'338'0,"0"0"-285"15,0 0 181-15,0 0-107 16,0 0-54-16,0 0-51 16,0 0-22-16,-12-14 0 15,6 45 9-15,-4 11 10 0,-2 8-8 16,-3 3-3-1,-3 4-1-15,0-5-1 0,0-9-6 16,-1-7 1-16,8-9 0 16,4-10 0-16,4-8 4 15,0-2-3-15,3-7 1 16,0 0-3-16,0 0 1 16,6 0 4-16,18-8 8 15,4-8-6-15,11-1-5 16,1 3-1-16,2-1 0 15,1 1-1-15,2-1 0 16,1 1-1-16,-1 8 1 16,-3-1-1-16,-8 0-2 15,-13 7-18-15,-5 0-71 16,-13 0-37-16,-3 0-71 0,-6 3-170 16</inkml:trace>
  <inkml:trace contextRef="#ctx0" brushRef="#br0" timeOffset="108831.9937">8861 10086 749 0,'0'0'26'15,"0"0"54"-15,0 0 92 16,0 0-60-16,0 0-8 16,0 0-60-16,-28-63-6 15,28 63-14-15,0 0-24 16,6 20 0-16,10 13 2 15,4 9 25-15,-4 5-10 16,-1 3-7-16,0-4-8 0,-6 4-2 16,0-1-4-1,-2-4-47-15,-4-6-90 0,0-14-144 16,-3-16-345-16</inkml:trace>
  <inkml:trace contextRef="#ctx0" brushRef="#br0" timeOffset="109706.9187">9459 9924 918 0,'0'0'34'0,"0"0"191"16,0 0-130-16,0 0-95 16,0 0 14-16,1 90-9 15,9-37 24-15,-1 5-11 16,-3-5 2-16,-6 1-7 15,4-9-3-15,-4-6-8 16,0-9 1-16,0-10-3 16,0-9 1-16,-7-5 5 15,7-6-4-15,-3 0 5 16,-3-3 4-16,-3-17 13 16,-6-10-20-16,0-6 0 15,2-10-4-15,-1-14 1 16,5-6-1-16,2-11 0 0,7-4 0 15,0 7-1-15,7 9 2 16,9 16-3-16,7 16 2 16,-1 9-2-16,1 14 0 15,-1 3 0-15,5 7-1 16,-4 0 3-16,3 14-3 16,-3 8-2-16,-4 3 0 15,-4 3 5-15,-3-1-3 16,-12 2-5-16,0 2 3 0,-5-4-2 15,-17-2 6 1,-2-4-8-16,-1-5-10 0,5-6 1 16,7-6-6-16,1-4 21 15,6 2 3-15,3-2 0 16,3 0 0-16,0 0-2 16,0 4-8-16,0 8-19 15,3 6 4-15,12 5 25 16,1 4 0-16,7 1 2 15,0 0 1-15,6-2-3 16,1-2-1-16,1-4 0 16,-4-6-4-16,-4 0-101 15,-4-8-47-15,-6-4-138 16,-4-2-271-16</inkml:trace>
  <inkml:trace contextRef="#ctx0" brushRef="#br0" timeOffset="110003.7964">9843 10028 558 0,'0'0'321'0,"0"0"-279"16,0 0 166-16,0 0-112 15,0 0-49-15,0 0-31 16,64-42-11-16,-24 37 4 15,-1-3 4-15,3 5-10 0,-2-3 1 16,-3 3-1-16,-1-5-1 16,-3 5 0-16,-7-3-2 15,-3 3 2-15,-5 1-2 16,-3-1-2-16,-6 1-13 16,-6 2-84-16,-3 0-83 15,0 0-91-15,0 0-111 16</inkml:trace>
  <inkml:trace contextRef="#ctx0" brushRef="#br0" timeOffset="110253.8016">10092 9986 359 0,'0'0'422'0,"0"0"-352"0,0 0 144 16,0 0-80-16,0 0-54 15,0 0-53-15,-24 1-20 16,27 12-5-16,3 10 39 15,3 7-12-15,1 6-12 16,-4 4-4-16,-2-1 1 16,3 5-9-16,-4-2 1 15,-3-2-4-15,3-1 0 16,-3-6-2-16,0-10-4 16,0-6-31-16,0-6-42 15,0-6-47-15,0-5-64 16,0-3-94-16,0-20-340 0</inkml:trace>
  <inkml:trace contextRef="#ctx0" brushRef="#br0" timeOffset="110566.3068">10337 9951 567 0,'0'0'345'0,"0"0"-293"16,0 0 156-16,0 0-89 16,0 0-56-16,0 0-63 15,-2 0 6-15,14 35 5 16,-3 5 13-16,0 6 3 16,-2-3-7-16,-1-2-1 0,-3-4-11 15,0-8-6-15,2-2-1 16,-5-8-1-16,3-6 2 15,-3-3-2-15,0-4-12 16,0-2-61-16,0-4-95 16,0 0-96-16,-3-2-252 15</inkml:trace>
  <inkml:trace contextRef="#ctx0" brushRef="#br0" timeOffset="110894.4394">10382 10159 853 0,'0'0'50'0,"0"0"8"16,0 0 104-16,0 0-79 16,0 0-45-16,0 0-34 15,49-37-4-15,-24 30 2 16,-1-2 1-16,-2 2-3 16,2-6 0-16,-6 2 0 15,1-4-1-15,-5-5-9 16,-1 0-4-16,-10-6 5 15,3 0 9-15,-6-1 1 16,0 3 3-16,0 7 19 16,0 7 35-16,0 5 8 15,-3 5-21-15,0 7-45 16,0 25-3-16,0 17 3 0,0 14 20 16,3 0-13-16,0 3-5 15,0 0-2-15,12-7-22 16,-3-11-183-16,-2-17-414 15</inkml:trace>
  <inkml:trace contextRef="#ctx0" brushRef="#br0" timeOffset="132741.8903">11873 8903 150 0,'0'0'68'0,"0"0"-48"15,0 0 50-15,0 0 3 16,0 0-5-16,0 0-42 16,0 0-2-16,0 0 22 15,-33 0-4-15,33 0-12 16,0 0-6-16,0 0 1 15,0 0-1-15,0 0-4 16,9 0-16-16,31 0 6 16,29-3 5-16,34-16 18 15,31-7-30-15,18-3 13 0,11 2-2 16,2 2-8-16,-5 7 5 16,-14 3-6-16,-10 6 3 15,-17 1 2-15,-19 0 2 16,-14 2 12-16,-14-5 6 15,-15 2 8-15,-8 1-13 16,-10-1 3-16,-9 1-9 16,-5 3-7-16,-1 1-8 15,-9 0-4-15,-5 4-4 16,-4 0-7-16,-6 0-64 16,0 0-80-16,-6 8-17 15,-16-5-146-15</inkml:trace>
  <inkml:trace contextRef="#ctx0" brushRef="#br0" timeOffset="133507.446">15487 8177 547 0,'0'0'28'0,"0"0"56"16,0 0 77-16,-55-87-63 16,39 68-15-16,-1-1-5 15,2 1-26-15,-5 7 15 16,4 4-32-16,-3 5-16 16,-2 3-18-16,3 11-2 0,-3 20-6 15,2 22 0-15,4 11 7 16,8 4 7-16,7 2 4 15,0-7-6-15,13-2 4 16,6-6-1-16,1-4-2 16,-1-5 0-16,-2-5-5 15,-1-4-1-15,-4-7 1 16,-8 1-1-16,-1-3-7 16,-3 0-57-16,0-4-96 15,-13-7-58-15,-1-11-136 16</inkml:trace>
  <inkml:trace contextRef="#ctx0" brushRef="#br0" timeOffset="134594.0374">15140 8682 851 0,'0'0'12'15,"0"0"-9"-15,0 0 51 16,56-89-25-16,-8 66-4 15,10-2-5-15,3 3-13 16,2-1 17-16,-5 1 6 16,-6 5-3-16,-7 4 4 15,-12 6-19-15,-11 2-5 16,-7 5-6-16,-6 0-1 0,-3 5-7 16,0 18 6-16,-3 3 1 15,2 7 2 1,0-2-1-16,-2-4 0 15,-2-2 1-15,2-5-2 0,1-7 1 16,-4-6-1-16,0-4 1 16,0-3-1-16,0 0 6 15,3 0 7-15,0-17 1 16,7-5-14-16,-1-12 0 16,0-2-2-16,6-7-7 15,-3-6-11-15,5 1-12 16,5 6 4-16,1 6 15 15,3 14 6-15,-7 7 4 0,1 4 3 16,-7 7-2-16,-4 4-1 16,-3 0-10-16,0 9 3 15,3 13-2-15,-3 9 12 16,3 5-4-16,5 2 4 16,5-3 0-16,4-3-2 15,6-8 2-15,-3-4 1 16,0-9 0-16,-5-5 0 15,-3-4 2-15,-9-2-1 16,-3 0 2-16,-6-2 4 16,0-12 8-16,0-9-15 15,0-4 1-15,-9-2-4 0,0-6 1 16,6 0 1-16,3 3 0 16,0 3 0-16,9 5 0 15,16 10 0 1,8 5-5-16,3 9 0 15,0 0 3-15,-5 13-2 16,2 12 4-16,-3 4 5 16,-4-1 10-16,0 2 13 15,-4-7-12-15,-5 2 5 16,-7-4-13-16,-4-5-4 16,-6-3-4-16,0-5 0 15,0-5 0-15,0-3 7 16,0 0 5-16,-6 0 6 15,0-10-6-15,-2-12-4 0,4-7-8 16,4-1-6 0,0 0 5-16,0 3 0 0,18 3-1 15,1 9 0-15,7 6-1 16,-4 9-4-16,5 0 2 16,-5 12-2-16,4 10 3 15,-4 4-1-15,5 3 4 16,-8 0 1-16,-2-3 6 15,-1-3 2-15,-10-4-8 16,-3-2 2-16,-2-7-2 16,-1-7 0-16,0-3 0 15,0 0 0-15,0 0 13 0,0 0 6 16,0-17 9-16,0-8-18 16,5-9-6-16,7-5-2 15,6 2-1-15,2 4-2 16,6 11 1-16,-8 8-1 15,3 11-4-15,-5 3 0 16,4 10 2-16,0 9 3 16,6 8 0-16,-1 0 0 15,-5 3 0-15,-4 0-4 16,-9 2-23-16,-7-3-153 16,0-15-340-16</inkml:trace>
  <inkml:trace contextRef="#ctx0" brushRef="#br0" timeOffset="135758.9939">17800 8236 837 0,'0'0'95'15,"0"0"-50"-15,0 0 54 16,0 0-79-16,0 0 3 16,0 0 8-16,88 0-10 15,-53-3-9-15,-4-4-6 16,-4 2-2-1,-8-2-1-15,-5-1-3 16,-7-4 6-16,-7-3 4 16,0 1-5-16,-7-5-2 15,-12-1-1-15,-1 1 1 16,-6 7 9-16,4-2 11 0,-2 11 3 16,2 3-13-16,1 0-5 15,3 12-5-15,5 13-3 16,4 11 0-16,9 3-1 15,0 0-2-15,12-2 3 16,13-2 7-16,6-4 13 16,8-8-6-16,3-3-3 15,3-7-1-15,7-6-2 16,-2-5 0-16,0-2-7 16,-1 0 0-16,-7-5-1 15,-8-9-31-15,-13-3 2 16,-6-6 9-16,-12-2-2 0,-3-3 6 15,0 0 12-15,-11 2 2 16,-2 5 0-16,-6 8 2 16,-1 9 3-16,-2 4-3 15,-5 1-10-15,2 21 7 16,2 7-2-16,7 2-3 16,10 3 2-16,6-6 3 15,0-5-1-15,12-6 2 16,8-3 2-16,6-6 2 15,-1-6 2-15,1-2-4 16,1 0-1-16,-5-7-27 16,2-10-8-16,-9-9 7 15,-1-1-3-15,-5-2 23 0,-2 3 9 16,-7 6 3 0,0 10 21-16,0 5 23 0,0 5 0 15,0 5-47-15,0 21-14 16,0 14 14-16,7 15 26 15,2 8 0-15,1 3 16 16,5 1-5-16,-4 2 0 16,-2-2-9-16,-5-3-11 15,-4-5-9-15,0-1-2 16,0-15-3-16,-7-8 0 16,1-14-3-16,6-13-9 15,-3-8-26-15,0 0-47 16,3-28-60-16,0-14-161 15,0-22-420-15</inkml:trace>
  <inkml:trace contextRef="#ctx0" brushRef="#br0" timeOffset="136270.7605">18540 7599 753 0,'0'0'7'0,"0"0"68"15,0 0 67-15,0 0-89 16,0 0-33-16,0 0-19 15,39 26 16-15,-22 14 36 16,-1 2-20-16,-6-3-10 16,-3-4-4-16,-2-9-12 15,-4-13 2-15,1-3-2 16,-1-10-2-16,-1 0 1 16,0 0 10-16,2 0 35 15,-1-14 4-15,4-12-39 16,4-10-15-16,-3-3 1 0,3-5-1 15,3 7 0-15,3 6-1 16,-3 10 0-16,4 9-2 16,5 5-1-16,-3 7 0 15,9 0-2-15,-2 7-1 16,5 9 1-16,-1 9 2 16,3 2 0-16,-2 3 3 0,-5 0-1 0,-5-1-2 15,-7 5-18-15,-9 0-113 16,-4-2-78-16,-1-6-157 15</inkml:trace>
  <inkml:trace contextRef="#ctx0" brushRef="#br0" timeOffset="136536.4533">19135 8444 576 0,'0'0'212'0,"0"0"-89"15,0 0-9-15,0 0-78 16,0 0-11-16,0 0-25 15,2 3-49-15,-2-3-55 16,0-8-239-16</inkml:trace>
  <inkml:trace contextRef="#ctx0" brushRef="#br0" timeOffset="136989.4979">20269 8100 956 0,'0'0'11'16,"0"0"126"-16,0 0-48 15,0 0-39-15,0 0-15 16,0 0-35-16,-8 40 0 15,8 13 24-15,0-1 2 16,0-1-4-16,5 2-8 16,-5-10-8-16,3-2-4 15,-3-6 1-15,0-9-3 16,0-9-3-16,0-5-39 0,0-4-98 16,0-8-104-1,-12-5-278-15</inkml:trace>
  <inkml:trace contextRef="#ctx0" brushRef="#br0" timeOffset="137755.1543">20430 7877 514 0,'0'0'6'0,"0"0"116"16,0 0-3-16,-74-78-1 16,58 60-31-16,3 6-48 15,-5 3 8-15,-4 1-17 16,-5 8-17-16,-7 0-8 15,-2 0 1-15,-2 0 5 16,-1 5 8-16,-1 9-2 16,-2 5 1-16,4 8-1 15,1 3 9-15,2 2-7 0,5 9-9 16,5 4 3 0,4 5 1-16,5 6 8 0,4 2-3 15,6 0 0-15,6-2 0 16,0-3-1-16,0 0-4 15,0-4 0-15,7 0-2 16,7-2-2-16,4-4 3 16,1 1-1-16,2-5 0 15,3-7-7-15,1-2-1 16,0-2 3-16,4-9-3 16,0 1 0-16,1-8 3 15,5-2 2-15,-1 1-6 16,2-8 1-16,3-3-2 15,2 0 1-15,0 0 1 0,-2 0-2 16,0-10-2-16,-4 0 2 16,-2-6 0-16,0-4 0 15,-4 1 1-15,4-9 1 16,2-5-3-16,-4-4 2 16,-1-4-3-16,-3 1 2 15,-10-1 1-15,-5 2 1 16,-2 3 1-16,-3 2 4 15,-4-5 5-15,-3 0 0 16,0-7-2-16,-20-5-5 16,-2-9 0-16,-3 1-2 15,1 0-2-15,-3 5 0 16,2 8-2-16,-2 7-2 0,2 6-2 16,-2 7-20-16,-5 12-44 15,-4 14-50-15,-2 11-310 16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12T05:49:52.840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2673 3615 336 0,'0'0'23'0,"0"0"42"16,0 0 71-16,0 0-79 15,0 0 8-15,0 0-16 16,0 0-26-16,-55-5 3 16,55 5-1-16,0 0-5 0,0-1-1 15,0 1 9-15,0 0-6 16,0 0-22-16,19 0 5 16,14 0 32-16,18 3-16 15,16 10-4-15,18-1 4 16,17-3-2-16,16 0-8 15,8-5-1-15,6 0 0 16,-1-3-2-16,-6 1-8 16,-11-2-1-16,-13 0 1 15,-19 0 0-15,-16-3 1 16,-18-5 5-16,-9 3 8 16,-9-2-4-16,-14 5-8 0,2 2-2 15,-5 0-9-15,-3 5-58 16,-4 16-68-16,-1 7-83 15,-5-2-110-15</inkml:trace>
  <inkml:trace contextRef="#ctx0" brushRef="#br0" timeOffset="421.8801">3294 4214 588 0,'0'0'14'15,"0"0"103"-15,0 0-8 16,0 0-41-16,0 0-36 16,0 0-21-16,9-22 31 15,15 20 2-15,10-4-13 16,5 1-8-16,7-1 10 0,6-3-17 16,-1 2-1-16,1 1-7 15,-5 1-1-15,-6 2-1 16,-3-1-5-16,-4 0 0 15,-6 3 0-15,-10 1-1 16,-9 0-7-16,-6 0-54 16,-3 0-54-16,0 16-68 15,-19 1-42-15</inkml:trace>
  <inkml:trace contextRef="#ctx0" brushRef="#br0" timeOffset="687.5988">3634 4284 347 0,'0'0'242'16,"0"0"-153"-16,0 0 83 16,0 0-87-16,0 0-41 0,0 0-27 15,-9 30-12-15,9 9 41 16,0 16 34-16,3 22-14 16,0 17-20-16,3 11-1 15,-3-3-19-15,3-14-5 16,0-17-14-16,-1-14-3 15,-1-14 15-15,-1-7-14 16,0-5-3-16,0-9 0 16,0-7-2-16,0-4-2 15,-3-7-85-15,0-4-198 0,0-34-328 16</inkml:trace>
  <inkml:trace contextRef="#ctx0" brushRef="#br0" timeOffset="1391.128">3582 2586 436 0,'0'0'110'15,"0"0"51"-15,0 0-47 16,0 0-33-16,0 0-10 15,0 0-5-15,-10-7-17 16,10 7 5-16,0 0-3 16,0-3-3-16,0 3-3 15,0 0-11-15,0 0 1 16,0 0-9-16,0 0-8 16,0 0-16-16,0 0-2 15,0 4-8-15,0 31-18 16,0 15 23-16,0 22 3 15,0 7 1-15,4 3-1 0,2 5 0 16,1 1 0-16,-1-4 0 16,-6-4 2-16,3-5 0 15,-3-14-2-15,0-9 2 16,0-4-2-16,0-9 0 16,0-4 0-16,3-8 0 15,0-5-1-15,0-4 1 16,-1-5-1-16,-1-3-2 15,-1 3-35-15,0 0-103 16,0 0-13-16,0-4-152 16</inkml:trace>
  <inkml:trace contextRef="#ctx0" brushRef="#br0" timeOffset="3798.0192">3549 1175 365 0,'0'0'143'0,"0"0"8"15,0 0-33-15,0 0-59 16,0 0 5-16,0 0-18 16,0 0 2-16,0-21-1 15,0 21-17-15,0 0-11 16,0 0-16-16,0 3-3 16,0 19-2-16,0 4 2 15,0 10 10-15,0 3-6 16,0 5 5-16,0 4-6 15,0 1 5-15,0-1-5 16,0-2-1-16,0-2 3 16,0-5-4-16,0-8-1 15,0-9 3-15,0-7 1 16,0-9-4-16,0-4-4 0,0-2-2 16,-3 4 4-16,-3-1 2 15,-9 4 14-15,-6 7-14 16,-7-2-5-16,-5 4-32 15,-3 3 36-15,-4-2-6 16,0-2 7-16,2-4 0 16,1 1 9-16,7-7-2 15,8 4-3-15,11-8 2 16,7 1 5-16,4 0-11 16,0 1-3-16,0 1-12 15,18 1 15-15,9 1 2 16,7-2 15-16,5-4-10 0,7 0-1 15,5 0-4-15,4 0 0 16,2 0 0-16,-4 0-2 16,-12 2 0-16,-13 0 1 15,-9 2-4-15,-14 0 3 16,-5-1-12-16,0 8-5 16,0 6 12-16,-15 6 5 15,-6 3 5-15,-6 1-5 16,-2-1-17-16,-5-1 1 15,-10 1 15-15,-1 0-3 16,2-3 5-16,0-3-1 16,11-6 2-16,4-3-1 15,10-3 2-15,6-4 4 0,6-1-7 16,6-3-1-16,0 1-7 16,0 5-1-16,0 2 3 15,9 6 4-15,8-1 3 16,2 1-1-16,9-6 1 15,8-4 1-15,4-4 27 16,8 0-12-16,-4-4-2 16,-12-4 0-16,-8 4-9 15,-16 4-3-15,-4 0-3 16,-4 0-11-16,0 0 0 16,0 13 9-16,-5 15 2 15,-1 17 10-15,-1 8-6 0,1 18-4 16,2 19 0-16,2 10 5 15,2 6 14-15,0-12 2 16,0-20-12-16,9-23 18 16,1-21-2-16,-3-14-1 15,-1-11-22-15,1-5-2 16,-7-12-99-16,0-40-489 16</inkml:trace>
  <inkml:trace contextRef="#ctx0" brushRef="#br0" timeOffset="8126.3678">3540 1180 38 0,'0'0'324'15,"0"0"-305"-15,0 0 59 16,0 0-8-16,0 0-13 16,0 0-13-16,0 0-18 15,0-37 17-15,0 34 8 16,2 3-1-16,-2 0-14 15,0 0-7-15,0 0-4 16,0 0-8-16,0 0-4 16,0 0-4-16,0 0-6 15,0 0 3-15,0 0 5 0,0 0-4 16,0 0-1-16,7 0 0 16,9 0-2-16,8 0 17 15,15 0 12-15,14 0-18 16,16 0-8-16,14 0 4 15,16 1 4-15,6 7-6 16,11-3-6-16,5 4 2 16,3-4-3-16,-2-2-1 15,-4 4-2-15,-3-3-2 16,-1 6 3-16,9 0 0 16,1-1 0-16,-1 0 1 15,0 1 2-15,-5-5-3 16,-9 0 1-16,-9-4 1 0,-15-1-2 15,-15 0 0-15,-16 0 3 16,-11 0 13-16,-13 0-7 16,-8 0-1-16,-13-1-4 15,-6 1-3-15,-3-3 4 16,0 3-4-16,0 0 0 16,2 0-1-16,4 0-1 15,3 0 1-15,4 0 2 16,2 6 1-16,0 0-2 15,-6-2 1-15,-3-4 0 16,1 1 0-16,-7-1-1 16,0 0 3-16,0 2 2 0,0-2 5 15,0 0 0-15,0 0-9 16,0 0-1-16,0 0 1 16,0 0-1-16,0 0 2 15,0 0 1-15,0 0 2 16,0 0 6-16,0 0-2 15,0 0-1-15,0 0-3 16,0 0-1-16,0 0-3 16,0 0 2-16,0 0 0 15,0 7 2-15,0 6-6 16,0 20-5-16,6 19 5 16,1 18 17-16,0 14-5 15,6 9-2-15,3 5 5 0,-2 0 2 16,-2-12-7-16,0-9-6 15,0-11 2-15,-4-13 9 16,-2-12 2-16,1-8-2 16,0-13-4-16,-4-8-5 15,0-2 3-15,-3-3-3 16,3-2-1-16,0 0-3 16,0 1 1-16,0 5-3 15,2 0 0-15,5 6-27 16,-7 4-109-16,-3-8-134 15,0-13-262-15</inkml:trace>
  <inkml:trace contextRef="#ctx0" brushRef="#br0" timeOffset="10314.4399">6439 2340 538 0,'0'0'16'15,"0"0"112"-15,0 0-14 16,0 0-29-16,0 0-19 0,-62-97-11 15,49 94-31-15,-6 3-19 16,-7 0-5-16,-12 7 1 16,-4 15 1-16,-9 1-1 15,-1 6 5-15,-3 4-4 16,1 8 9-16,2 11 4 16,3 6 1-16,10 12 15 15,14 9-8-15,11 2-4 16,11 2-3-16,3 1 1 15,9-1-2-15,18 2-4 0,3-4-1 16,2-6 1 0,0-5-2-16,6-9-1 0,-1-3 2 15,7-4 3-15,3-5-8 16,2-4 3-16,6-6 1 16,3-12 0-16,3-10-1 15,2-10-3-15,1-7 2 16,-3 0-3-16,-4-20 0 15,-3-8 3-15,-4-1-5 16,-6-4 2-16,2 0 2 16,-7-4-6-16,-1-7 8 15,-10-3 3-15,-4-4 4 16,-4-4 1-16,-11-3 4 16,0-5-8-16,-7-6 0 15,-2-2-8-15,0-3-4 0,-11-2 0 16,-14-5 0-16,-7-1 0 15,-4 6 5-15,-2 10-2 16,-2 14-3-16,3 14 2 16,3 15-5-16,-6 17-6 15,-6 6-78-15,-2 37-139 16,-7 6-188-16</inkml:trace>
  <inkml:trace contextRef="#ctx0" brushRef="#br0" timeOffset="10720.6865">6522 2795 992 0,'0'0'15'16,"0"0"59"-16,0 0 38 0,0 0-28 15,0 0-54 1,0 0-30-16,-11 21 0 0,11 47 12 15,0 14 16-15,0 7-12 16,0-1 0-16,0-9-9 16,0-15-1-16,0-13-5 15,-3-12 0-15,-1-3-2 16,-2-11-25-16,-4-5-74 16,-3-13-64-16,-4-7-153 15,-5-17-198-15</inkml:trace>
  <inkml:trace contextRef="#ctx0" brushRef="#br0" timeOffset="11080.6878">6455 2810 80 0,'0'0'734'16,"0"0"-713"-16,0 0 122 15,0 0-97-15,0 0-30 16,-104 70 1-16,74-21 2 15,5-2 3-15,8-9-1 16,1-11-4-16,10-8 1 16,3-12-2-16,0-4-3 15,3-3-3-15,0 0 13 16,0 0 16-16,0-23 3 16,6-14-18-16,10-9-23 15,1 1-1-15,2 2 0 0,2 6-3 16,-2 6 1-16,2 9-5 15,-4 15 7-15,2 7-1 16,5 0-5-16,1 26 2 16,5 12 1-16,3 7 3 15,3 4 0-15,-5 6-16 16,-7-10-180-16,-12-18-259 16</inkml:trace>
  <inkml:trace contextRef="#ctx0" brushRef="#br0" timeOffset="13472.056">3681 5155 321 0,'0'0'85'0,"0"0"-63"16,0 0 56-16,0 0-18 16,0 0-1-16,0 0-4 15,29-36-14-15,-29 35 15 16,0 1-6-16,0 0-6 15,0 0 0-15,0 0-6 16,0 0-10-16,0 0-11 16,0 0 0-16,0 0-1 15,0 0-4-15,0 0-4 16,0 0-1-16,0 0 0 0,3 0-7 16,11 0 0-16,14 0 4 15,14 1 11-15,19 1 8 16,17-2 9-16,17 0-13 15,21 0 1-15,19 0-2 16,23-3-6-16,18-7-5 16,5 4-6-16,-7-4-1 15,-1 3 1-15,-18 2-1 16,-8-2 5-16,-16 1-1 16,-6-1 8-16,-12 0 5 15,-11 1 11-15,-6-1-5 16,-7 1-4-16,-3 1-3 0,-11 1-5 15,-5 0-3-15,-6 4 5 16,-6 0-11-16,-9 0 4 16,-11 0-4-16,-12 0-2 15,-9 0 2-15,-8 0-2 16,-6 0 0-16,-3 0-2 16,0 0 2-16,-3 0-48 15,-19 0-153-15,-5-11-239 16</inkml:trace>
  <inkml:trace contextRef="#ctx0" brushRef="#br0" timeOffset="14410.2738">6504 3740 336 0,'0'0'26'0,"0"0"136"16,0 0-109-16,0 0 26 16,0 0 2-16,0 0-20 15,-4-14 6-15,4 14-3 16,0 0-16-16,0 0-10 0,-2 0-9 16,2 0-4-16,0 0 7 15,0 0 1-15,0 0-3 16,0 0-4-16,0 0-2 15,0 0-5-15,0 0-19 16,0 8-5-16,0 18 3 16,6 12 2-16,5 11 8 15,-2 8 12-15,3 5-10 16,-3 3 0-16,1 2 3 16,-5 0-2-16,-5 4 1 15,0-1-8-15,0 0 2 16,0-1-5-16,0-2 4 0,0 7-3 15,0-3-2-15,0-3 4 16,0-5-2-16,0-11-2 16,0-8 0-16,0-9 0 15,0-7 2-15,0-8-2 16,0 1 0-16,0-9 1 16,2 3 0-16,2-1 2 15,-2-2-2-15,2 6-1 16,-4-1-1-16,0 2 1 15,4-6 3-15,-4 4-3 16,0-7 2-16,0 2-2 0,0 0 0 16,0-1 1-1,0 0-1-15,0 0 0 0,0 2 0 16,0 0 0-16,0-1 0 16,0-1 1-16,0-3-1 15,0 3 0-15,0-10 1 16,0 5-1-16,3-3-1 15,-3-3 0-15,0 0-36 16,0 0-46-16,0-25-123 16,-7-19-399-16</inkml:trace>
  <inkml:trace contextRef="#ctx0" brushRef="#br0" timeOffset="15598.5278">5939 1215 326 0,'0'0'70'15,"0"0"4"-15,0 0 10 16,0 0-24-16,0 0-33 16,0 0-12-16,0 0-13 15,-3 0 19-15,3 0 30 16,9 2-13-16,6 1-4 15,2 4 2-15,13 1 9 16,13 4-2-16,12-3-23 16,14 3 4-16,23-1 2 15,17-2-3-15,16 1-9 16,15-3-5-16,17-1-1 16,10-1 1-16,15-1-9 15,3 1-2-15,-9-3 2 0,-9-2 3 16,-19 0-2-16,-18 0 2 15,-14 0-1-15,-17 3 1 16,-20 0-2-16,-18 3 1 16,-21 2-2-16,-13 1 0 15,-8 2-3-15,-8 1 0 16,-1 1 2-16,-2 0 0 16,1 0-26-16,1 0-50 15,-3-7-97-15,-3-6-222 16</inkml:trace>
  <inkml:trace contextRef="#ctx0" brushRef="#br0" timeOffset="18709.9914">8446 1333 589 0,'0'0'17'16,"0"0"57"-16,0 0 32 15,0 0-59-15,0 0-15 16,0 0-11-16,0 0-5 15,0-24 17-15,0 24 3 16,0 0 5-16,-4 0 6 16,4 0-4-16,-1 0-14 15,1 0-21-15,0 15-8 16,0 28 0-16,0 30 4 16,0 27 22-16,11 20 12 15,-1 12-15-15,2-4-12 0,-6-3-4 16,1-9-2-16,-7-8-4 15,0-11 2-15,0-16-3 16,0-20 0-16,0-15 1 16,-4-14 0-16,4-7 0 15,-3-12 0-15,3-7-1 16,0-5 0-16,0-1 1 16,0 0-1-16,-3 0 4 15,3 0-4-15,-6 0-10 16,-6 0-24-16,-12 3-24 15,-3 8-31-15,-13 7 48 16,-3 4 15-16,-5 4 24 16,0-2 2-16,-1-2 9 0,6 0 7 15,13-7 4-15,12-7-2 16,7 0-5-16,11-2-13 16,4 3 0-16,21 6 0 15,15 2 8-15,2 2 1 16,9-4-8-16,4 0 4 15,-3-2-4-15,5-1 2 16,-2-3 1-16,-1-2-4 16,-2 1 3-16,-10 0-2 15,-5-1-1-15,-13 3 0 0,-3-2-1 16,-15 0-1 0,-3 0-5-16,-3 2-2 0,0 1 1 15,-9 5-14-15,-12 6 5 16,-7 1-16-16,-7 3 2 15,-11 2 15-15,-3-1 7 16,-6 4 8-16,1 1 1 16,0 2 0-16,2-4 6 15,7-2-4-15,9-3 7 16,2-3 9-16,13-1-10 16,5-2 9-16,10-4 7 15,6 0-18-15,0-3-1 16,22 2 0-16,5 0 8 15,10-7 0-15,1-2 3 16,3-1-5-16,-2-1 4 0,4 5-1 16,-2 5-3-16,-1 4-2 15,-4 8-3-15,-5 6-3 16,-7 10-3-16,-5 2 2 16,-8 2 0-16,-2 0-1 15,-9 1 0-15,0 8 11 16,0-1 6-16,-6 1 0 15,-5 2-1-15,-2 1-4 16,4 4-5-16,3 4 1 16,-4 3 7-16,2 3-8 0,-1-1-6 15,-1 7 1 1,4-1-1-16,0-4 1 0,3 1 3 16,-3-10 1-16,4 1 0 15,-1-9 3-15,-1-1-3 16,1-1-1-16,0-2-1 15,-3-2-4-15,0-4 0 16,-4-6 0-16,3-9 3 16,1-3-4-16,2-6 0 15,-3-7-3-15,1-2 3 16,1-2 0-16,-5 3 0 16,1-1-1-16,-2 0-6 15,-5 2 3-15,-3-7-4 16,-1 4 4-16,-8-10-21 15,-5 3 4-15,-4-4 13 0,-1 0-6 16,-5 0 13-16,-3-11 1 16,1-1 0-16,0-2 0 15,9 2-2-15,-2 3 2 16,8 2 0-16,0-2 1 16,-1 4-1-16,1 4 0 15,-6-1-3-15,2 2-4 16,-7 0-12-16,1 0 11 15,-6 0 7-15,-3 0-2 16,-1 0 3-16,0 0 0 16,-4 0 3-16,9 0-2 15,-1 0-1-15,6 0 0 0,4 0 2 16,3 0 4-16,6-4-6 16,2-6 8-16,4 1-6 15,3 1 3-15,-1 2-2 16,1 2-3-16,4 4 0 15,-3-4 0-15,4 4 0 16,-7-4 0-16,3 2 3 16,-5-4-2-16,0-1 1 15,-6-1 4-15,3 1-2 16,-3-4 5-16,1 4 4 16,2 2 0-16,7-2 3 15,6-1-3-15,0 1-4 16,5-3-1-16,-1 1-2 15,2-1 3-15,0 2 1 16,0 1-4-16,-1-1-4 0,-3-2-2 16,6 2 1-16,-5-1-3 15,2-1-2-15,3 1-47 16,2 0-70-16,2-5-130 16,0-14-388-16</inkml:trace>
  <inkml:trace contextRef="#ctx0" brushRef="#br0" timeOffset="21898.6388">8474 1408 398 0,'0'0'11'16,"0"0"76"-16,0 0-18 15,0 0-5-15,0 0-15 16,0 0-27-16,0 0-8 16,-33-83 9-16,33 79 9 15,0 2 15-15,-3 2 33 16,0-3-46-16,-1 2-10 16,4 1-3-16,0 0-9 15,-2 0-7-15,2 0-1 16,-4 0 4-16,4 0 4 0,0 0 0 15,0 0-8-15,0 0 2 16,0 0-6-16,10 0 1 16,20 6-1-16,15 0 9 15,25-6 15-15,18 0 2 16,18 0 14-16,13 0-10 16,8 0-14-16,9 0-7 15,4 3-5-15,-1 6 2 16,-9 2-6-16,-10-1 0 15,-21-5 0-15,-17-1-1 16,-15-2 1-16,-16-2 0 16,-18 0 3-16,-11 0-3 0,-13 0 1 15,-6 0 0-15,-3 0 2 16,5 0 6-16,-5-4-3 16,0-6-5-16,4 6 1 15,-4-2 0-15,3 4 0 16,0-2-1-16,-3 2-1 15,3 2-2-15,-3 0-1 16,3 0 0-16,3 21-12 16,4 14 13-16,7 17 2 15,2 16 9-15,6 9 7 16,5 0-8-16,3-9-3 16,0-7-1-16,1-12 1 15,-6-11-4-15,-5-11 0 0,-2-6-2 16,-5-11 2-16,-7-3-1 15,-6-4 3-15,2-3 1 16,-2 0 6-16,0-18 5 16,4-15-14-16,-1-12-1 15,0-4 0-15,0-4-11 16,0-7-1-16,6-2 8 16,-3 8 1-16,7 0 3 15,-6 13-1-15,3 13 1 16,0 9 0-16,-7 9 0 15,0 8 0-15,-3 2-1 16,1 0-2-16,7 6-4 0,4 20 6 16,7 13 1-16,2 8 5 15,6 6-1-15,4-2-1 16,-2-3 3-16,-2-8-3 16,-1-5 4-16,-6-10-5 15,-4-8 1-15,-6-3 0 16,1-7-1-16,-5 0 1 15,1-6 0-15,-3-1-1 16,3 0 1-16,-4 0 3 16,1 0-1-16,1-11 1 15,-2-7-3-15,1-2 0 16,0-3 0-16,1-11-3 16,0 3 1-16,2-7-1 15,3 1 0-15,-2 0 0 16,2-5 0-16,2 2-3 0,-2 6 3 15,1 5-3-15,1 3-1 16,-2 7 4-16,1 3-1 16,4 2-4-16,10 7 3 15,3 3-1-15,8 3-1 16,10 1 4-16,3 0 0 16,10 0 0-16,2 0 1 15,7 0-1-15,-2 4 0 16,0 3 0-16,1 1 0 15,0 3 0-15,0-2 0 0,-4-3 1 16,-5-2 0 0,-9-4 3-16,-10 0-4 0,-16 0 0 15,-3 0 4-15,-11 0 5 16,-4 0-4-16,-1 0-5 16,-4 0 0-16,0 0-1 15,0 0-2-15,3 0 0 16,7 0-18-16,-6 0-80 15,3 0-132-15,-10-15-510 16</inkml:trace>
  <inkml:trace contextRef="#ctx0" brushRef="#br0" timeOffset="24727.5255">12195 1453 572 0,'0'0'9'15,"0"0"-4"-15,0 0 26 0,0 0-28 16,0 0 26 0,0 0-29-16,0 0 16 0,-18-29-4 15,18 29 26-15,-2 0-3 16,2 0 10-16,-2 0 4 16,1 0-10-16,0 0 2 15,-3 0 1-15,2 0-5 16,2-3 6-16,0 3-4 15,0-1 4-15,0 1-9 16,0-2-3-16,0 2 2 16,0 0 4-16,0-2 3 15,0 2-2-15,0 0-10 16,0 0-11-16,0 0-7 0,0 0-10 16,0 0-11-1,0 14-9-15,0 25 18 0,2 21 2 16,8 21 2-16,6 11 5 15,-8 10-2-15,5 9 3 16,-7 5 3-16,-3 4-8 16,-3 5-1-16,0-10-1 15,0-14 1-15,-5-17-3 16,4-15 2-16,-2-16-1 16,3-8 2-16,0-14-2 15,0-7 1-15,0-6-1 16,0-13 1-16,0-1 0 15,0-4 0-15,0 0 4 16,0 0-1-16,0 0-1 0,0 0-2 16,0 0-1-16,0 0-8 15,-7 0-8-15,-5 0-6 16,-10 0-13-16,-5 0-3 16,-12 2 9-16,-3 11 15 15,-1 4 8-15,1-1 5 16,4-1 2-16,6-1-1 15,5 3 0-15,5 1 0 16,5 4-3-16,7-1-4 16,3 1 1-16,5 0 0 15,-2 1 3-15,4-3 2 16,0-1-3-16,0 0-7 16,23 1 10-16,7-10 1 0,15 0 12 15,14-2 1 1,2-1-10-16,10 3 7 0,-6-1-3 15,0 0-5-15,-7 3-2 16,-14-3 1-16,-14 1-2 16,-14-2 1-16,-5 2-2 15,-11 3-3-15,0 7 5 16,-11 0 0-16,-17 5 3 16,-4-1-3-16,-10 2-8 15,-4-1 6-15,-1 3-4 16,-6 4-24-16,-6 0 29 15,3-2-24-15,-5 1 5 0,-2-1 20 16,9-5-2-16,0 4 1 16,11-6-6-16,4 0 7 15,17-6 0-15,2-1-2 16,13-1 2-16,4 0 0 16,3 2-1-16,0 3-6 15,23-4 7-15,11 3 3 16,13-6 7-16,7 0 0 15,6-2 1-15,-2-3 0 16,0-1 3-16,1 3-3 16,-7-3 1-16,-3 1-10 15,-7-1 3-15,-13-3-4 16,-6 0 2-16,-11-4-2 0,-9 2-1 16,-3 0-1-16,0-1-2 15,0 6 3-15,0 0 7 16,-9 4-2-16,0 4-4 15,-1 6 0-15,-3 7 1 16,6 12-1-16,-6 5 5 16,7 11 7-16,-2 11 0 15,-4 7 2-15,4 9 12 16,4 9-8-16,0 8-2 16,-2 2 0-16,3 5 1 15,-1-10-1-15,4-18-4 16,-6-7 6-16,3-13-9 0,-4-8 1 15,1-8 1 1,-2 0 1-16,2-7-8 0,3-6 4 16,0-8-8-16,0-2 1 15,3-8-4-15,0-1 2 16,0-3-6-16,0-5-29 16,-3 1-62-16,-8-4-107 15,-5-16-274-15</inkml:trace>
  <inkml:trace contextRef="#ctx0" brushRef="#br0" timeOffset="26837.8857">8256 5439 319 0,'0'0'64'16,"0"0"66"-16,0 0-36 0,0 0 6 16,0 0-31-16,0 0-12 15,0 0-11-15,-12-17-1 16,12 17-11-16,-4 0-15 16,4 0-4-16,0 0-3 15,0 0-4-15,0 0-7 16,0 3 0-16,21 9 4 15,13-3 1-15,21 5 3 16,15-5 1-16,20 5 2 16,20-2-8-16,14 1 11 15,9-1-5-15,-3-10-2 16,-7-2-6-16,-12 0 8 16,-11-8 5-16,-18-11 4 0,-12-2-5 15,-16-2-10-15,-14 6-3 16,-13-2-1-16,-5 2 3 15,-11 3-1-15,-5 3 2 16,-2 2 0-16,-4 5 7 16,0 1 5-16,0-1 2 15,0 4 0-15,0 0-9 16,0 0-8-16,0-3-1 16,0 3-2-16,3 0-1 15,-3 0 0-15,6 3-3 16,0 20 6-16,0 13 1 15,6 5 0-15,3 12 0 0,2 8 0 16,2 4 0-16,0 1-1 16,-4-7 1-16,0-8 0 15,-3-15-1-15,-6-13 0 16,1-7 2-16,-1-10-2 16,-3-5 0-16,2-1 0 15,1 0 1-15,7-7 9 16,2-16-6-16,3-7-4 15,1-5-6-15,-4-5-4 16,3-5-14-16,-3-2 6 16,1-1 2-16,-2 3 2 15,1 0 13-15,-2 3 1 16,-2 0 0-16,-1-1 0 0,2 5 1 16,-3 6 1-1,3 5 11-15,0 15 2 0,-6 2-2 16,1 5-3-16,0 5-5 15,-3 0-3-15,5 1 1 16,1 25 1-16,1 14 2 16,5 9 6-16,5 7-6 15,-2 4 6-15,4 3-2 16,2-4-5-16,-1-6-2 16,-1-5 2-16,-4-3-2 15,-4-15 1-15,-2-5 0 16,-7-10 10-16,-5-10-12 15,3-1 4-15,-4-4 0 0,0 0 0 16,4 0 6 0,-2-2-8-16,5-19 0 0,-4-5-4 15,3-2-3-15,1-11-3 16,-1-2-15-16,0-5 8 16,2-8-1-16,1 5 7 15,1 4-5-15,2 6 8 16,-3 10 1-16,9 7 2 15,-5 8-4-15,0 10 4 16,4 4-1-16,0 0 1 16,5 7-1-16,6 21 2 15,2 6 5-15,9 8 2 16,0-1 6-16,-2-3-6 16,0-3-7-16,-8-4 0 0,-10-8 1 15,-1-4-1-15,-9-5 0 16,0-8 0-16,-1-4 1 15,-6-2 1-15,8 0 5 16,3 0 0-16,2-16-5 16,4-1-1-16,2-1-1 15,1 5-1-15,5-1-1 16,3 0 1-16,8 7-4 16,6-2 5-16,5-1 0 15,2 5 0-15,3-3 1 16,4-5 1-16,3 4 0 15,-1-1-2-15,-5 2 0 16,-3-1 2-16,-10-3 0 0,-6 6-1 16,-9-2 5-16,-7 6 5 15,-6 1-4-15,-5 1-7 16,1 0 0-16,-3 0 1 16,3 0-1-16,-3 0 1 15,2 0 1-15,0 0-2 16,-3 0 0-16,6 0 0 15,-3 0 0-15,-3 0 3 16,-3 0-1-16,0 0-2 16,1 0 2-16,-1-3 1 15,1-1 1-15,2 1-2 16,1 3-2-16,-7 0-30 0,0 0-118 16,-11-4-331-1</inkml:trace>
  <inkml:trace contextRef="#ctx0" brushRef="#br0" timeOffset="27775.4746">11665 5494 409 0,'0'0'30'0,"0"0"22"15,0 0 44-15,0 0-23 0,0 0-2 16,0 0-15-1,0 0-38-15,20-20 8 0,-13 20 2 16,2 0-5-16,0 0 10 16,12 0 10-16,5 0 0 15,12 0-18-15,7 0-10 16,10 0-3-16,2 6-8 16,-5 5 0-16,-7 0-4 15,-7-1 0-15,-9-4 0 16,-8-6 3-16,-15 0-2 15,-3 0-1-15,-3 0-3 16,-16 0-134-16,-16-23-562 16</inkml:trace>
  <inkml:trace contextRef="#ctx0" brushRef="#br0" timeOffset="31635.6338">13000 3996 480 0,'0'0'119'16,"0"0"-15"-16,0 0 110 16,0-98-74-16,0 77-27 15,0 4-18-15,2 6-37 0,0 5-21 16,-2 6-15-1,1 0-4-15,-1 0-13 0,0 10-5 16,0 29-13-16,0 15 13 16,0 12 12-16,0 2-2 15,0-2-6-15,0-4-2 16,0-9 1-16,0-9 0 16,1-13-3-16,1-14 0 15,-2-7 4-15,0-9-3 16,0-1 4-16,0 0 4 15,0-9 5-15,0-24-10 16,-8-13-3-16,-2-16-2 16,0-15 0-16,1-14-3 15,5-10 1-15,4-4-2 0,0 2 3 16,13 16 2-16,9 16-7 16,5 19 4-16,3 16-2 15,1 18 5-15,-1 9-7 16,2 9 6-16,-3 0-2 15,-2 12-3-15,-5 17 2 16,-8 6 1-16,-5 9-2 16,-9 5 2-16,-6 8-9 15,-24 3-19-15,-15-2-37 16,-7-9 0-16,0-16 35 16,10-14 18-16,6-13 9 15,7-6 6-15,9 0 5 16,6-13-5-16,2 1 0 0,9 7-2 15,3 2-1-15,0 3 0 16,1 0-8-16,19 23 11 16,1 12 0-16,5 5 1 15,4 5 7-15,5 3 4 16,1 3-6-16,3-2 1 16,-3-3-5-16,-3 0-2 15,-2-6-42-15,-4-14-89 16,-5-16-108-16,-6-10-46 15</inkml:trace>
  <inkml:trace contextRef="#ctx0" brushRef="#br0" timeOffset="32026.6716">13460 4034 518 0,'0'0'439'16,"0"0"-395"-16,0 0 164 16,0 0-116-16,0 0-61 15,0 0-31-15,-15 3 0 16,15 46 22-16,0 11 11 16,0 8-15-16,0 6 0 15,0-9 1-15,0-10-10 0,0-10-7 16,0-12 0-1,0 2-2-15,0-11 5 0,0-5-3 16,3-6-2-16,3-6 2 16,1-2 1-16,10 0-1 15,1-3 2-15,8-2 0 16,4 0-1-16,8 0 0 16,5-4-1-16,-1-8-2 15,4 2 2-15,-7-3-2 16,-8 7 0-16,-4-2-3 15,-15 6-70-15,-11 1-178 16,-1-9-228-16</inkml:trace>
  <inkml:trace contextRef="#ctx0" brushRef="#br0" timeOffset="32870.6161">10885 4006 587 0,'0'0'21'0,"0"0"2"16,0 0 27-16,0 0-20 16,0 0 32-16,0 0-15 15,67-4-12-15,-46-2 19 16,6-1-15-16,6-9-5 16,11-4 11-16,9-5-19 15,19-11 8-15,15-7-7 0,17-6 8 16,13-11-15-16,9-2-8 15,14-4-1-15,3-3-3 16,3 2-1-16,-1 0-6 16,-5-3 0-16,-4 2 4 15,-5 5 0-15,-10 2-4 16,-12 6 1-16,-13 4 6 16,-7 8-1-16,-7 4 7 15,-9 1 1-15,-4 2 1 16,-8 2-4-16,-8 4-7 15,-5 5-5-15,-8 3 3 16,-8 5-3-16,-10 3 0 16,-6 6 0-16,-5 2-1 0,-8 4-7 15,-3 0-19-15,0 1-8 16,0-3-31-16,3 0-27 16,3-4 28-16,-2-5-17 15,2 0-60-15,-6 0-80 16,0 1-188-16</inkml:trace>
  <inkml:trace contextRef="#ctx0" brushRef="#br0" timeOffset="33355.2627">13293 2616 536 0,'0'0'26'15,"0"0"18"-15,0 0 110 16,0 0-50-16,0 0-16 16,0 0-37-16,-70-52-13 15,67 52-3-15,3 0 11 16,-3 0-19-16,3 0 2 16,0 0-2-16,0 0-2 15,0 0-12-15,0 0 1 16,0 0-14-16,3 0-3 15,13 3 3-15,14 10 6 16,7 3 5-16,7-4 6 16,5-1-6-16,6-4-1 15,-2-2-5-15,-2-2-1 0,-6-2 0 16,-9 1-3-16,-12-2 3 16,-9 0-3-16,-9 0 4 15,-6 0-5-15,0 6-2 16,0 14-4-16,-6 15 6 15,-17 18 6-15,-9 20-3 16,-7 9 1-16,0 0-4 16,4-13 0-16,16-14 0 15,6-18 0-15,6-15-1 16,7-8 1-16,0-7-1 0,7-1-1 16,6 0-2-1,1-5-32-15,-14-1-398 0</inkml:trace>
  <inkml:trace contextRef="#ctx0" brushRef="#br0" timeOffset="35355.7946">1560 4253 795 0,'0'0'26'0,"0"0"95"15,0 0-3-15,0 0-32 16,0 0-20-16,0 0-25 16,-13-13-20-16,13 13 1 0,0 0-7 15,0 13-15-15,0 22 6 16,0 17-3-16,0 12 29 15,3 5-13-15,4-7-1 16,-1-1-9-16,-3-8-6 16,2-8-1-16,-4 0 2 15,-1-10-4-15,0-1 0 16,0-8-2-16,0-3-40 16,0-7-74-16,0-10-80 15,0-6-193-15</inkml:trace>
  <inkml:trace contextRef="#ctx0" brushRef="#br0" timeOffset="35746.4242">1927 4474 576 0,'0'0'322'0,"0"0"-311"16,0 0 115-16,0 0-65 16,0 0-20-16,-92-31-20 15,68 58-14-15,0 8 5 16,2 7 22-16,8 5-11 0,8 0-4 16,6-2 3-16,0-6-12 15,18-7-9-15,13-7 9 16,1-12-2-16,2-6 1 15,1-7-5-15,-10-4 6 16,-3-20-2-16,-7-5-1 16,-9-10 2-16,-3-3-3 15,-3-7 4-15,0 1-7 16,-9 2-3-16,-7 2-3 16,-5 12-17-16,1 16-59 15,1 16-6-15,2 4-178 16,1 22-169-16</inkml:trace>
  <inkml:trace contextRef="#ctx0" brushRef="#br0" timeOffset="36168.8655">2154 4359 1061 0,'0'0'12'15,"0"0"62"-15,0 0-7 0,0 0-35 16,0 0-32-16,0 0 4 16,3 75-2-16,12-9 21 15,0 4-8-15,1-6-3 16,1-4 0-16,-2-9-5 15,-2-14-2-15,-1-11-3 16,-2-9-1-16,-4-8 2 16,-4-8 0-16,1-1 4 15,3-14 9-15,4-17 13 16,2-14-10-16,0-11-8 16,-3-5-2-16,3 4-3 15,-3-2-2-15,4 11-1 0,2 5 6 16,-6 11-9-1,5 10 0-15,-4 12-4 0,-2 8-74 16,-2 2-177-16,-6 0-303 16</inkml:trace>
  <inkml:trace contextRef="#ctx0" brushRef="#br0" timeOffset="37669.148">1833 1876 468 0,'0'0'160'16,"0"0"-123"-16,0 0 73 15,0 0-99-15,0 0 6 16,0 0 35-16,66-19-15 16,-35 3 2-16,5 0 13 15,-3 0-15-15,1 2-14 0,-1 0 5 16,3 5-15-16,-3-3-13 15,-5 5 0 1,-4 5-12-16,-8 2-71 0,-14 0-205 16,-2 0-262-16</inkml:trace>
  <inkml:trace contextRef="#ctx0" brushRef="#br0" timeOffset="38107.0228">1972 1796 822 0,'0'0'9'15,"0"0"43"1,0 0-6-16,0 0-16 0,-79 120 13 16,64-76-12-16,2 1-8 15,5-5 8-15,5-9-4 16,3 1-8-16,0-13-15 15,0-3 4-15,11-8-7 16,11-2 3-16,5-6 3 16,4 0 0-16,2 0-5 15,0 0-1-15,-2 0-1 16,-1 0-4-16,-6 6-4 16,-5 7 6-16,-2 6-2 0,-7 11 4 15,-4 9-4 1,-6 7 1-16,0 4 3 0,-19 1 0 15,-5-7-10-15,-3-7 10 16,-1-8 3-16,-2-9 2 16,4-8 18-16,-2-8 5 15,3-4 11-15,1 0-3 16,6 0-9-16,0-10-23 16,6 0-4-16,0 4-90 15,-4-1-111-15,-8-8-531 16</inkml:trace>
  <inkml:trace contextRef="#ctx0" brushRef="#br0" timeOffset="39342.0805">5216 2688 727 0,'0'0'10'0,"0"0"133"15,0 0-67-15,0 0-7 16,0 0-10-16,0 0-10 16,0 0-11-16,0-23-12 15,-9 23-11-15,-5 2-14 0,-8 22 25 16,-8 14-18-16,0 12 3 16,1 10 2-16,3 6 0 15,12 3 1-15,0 0 4 16,8 0-6-16,6-6-4 15,0-7-5-15,14-5 2 16,0-8 0-16,5-5-5 16,1-11 3-16,-1-5-1 15,-2-5-2-15,-1-7 2 16,-1-2-2-16,0-4 3 16,-3-4 0-16,-2 0 2 15,2-4 2-15,0-14 4 16,0-6-2-16,-6-5-3 0,0-2 1 15,-4-2-2-15,-2-4 0 16,0 3-4-16,0 8 5 16,-8 6-5-16,-6 7-1 15,-2 13-5-15,-3 0-13 16,4 30-30-16,-3 22-60 16,6-4-134-16,-3-17-304 15</inkml:trace>
  <inkml:trace contextRef="#ctx0" brushRef="#br0" timeOffset="41764.951">10150 620 852 0,'0'0'3'0,"0"0"54"16,0 0 46-16,0 0-42 15,0 0-2-15,0 0-26 16,0 0-17-16,0 0 2 0,-14-90-4 16,23 84-3-16,9-1-5 15,4 1-4-15,8 3-1 16,-4-1 0-16,6 2 1 16,-5 2-4-16,-6 0 3 15,-3 0-2-15,-3 2-1 16,-5 11 1-16,-10 3 1 15,0 8-4-15,0 7-1 16,-23 0 5-16,-3 0 1 16,1-6 3-16,1-6-1 15,9-5 0-15,5-10 0 0,5-2-1 16,5-2-2 0,0 0-6-16,1 0-16 0,19 2 7 15,6-1 13-15,6 3-6 16,-6 5-16-16,0 0 16 15,-6 5 7-15,-4 2-4 16,-7-1 4-16,-3 3 1 16,-3 4 3-16,-3-3 3 15,-3 4 9-15,-18-1-10 16,-12 1 12-16,-7-1-13 16,-3-4 0-16,-2-5-4 15,4-5-49-15,9-8-55 16,5 0-73-16,6-21-209 15</inkml:trace>
  <inkml:trace contextRef="#ctx0" brushRef="#br0" timeOffset="44187.6812">8984 3192 609 0,'0'0'28'0,"0"0"106"16,0 0 14-16,0 0-78 0,0 0 5 16,0 0-18-1,-9-45-12-15,9 33-6 0,0-2 4 16,0-2-17-16,3 1-8 15,9-1-16-15,5 1-1 16,5 3-1-16,2 1-2 16,-2 5 2-16,1 6-1 15,-7 0 0-15,0 3 0 16,-2 23-9-16,-4 11 5 16,-4 12 5-16,-6 6 0 15,0 2-1-15,-13-2-4 16,-11-3 5-16,-1-10 5 0,-1-5-5 15,4-15 4-15,4-5 1 16,12-9-5-16,3-6 5 16,3 1-3-16,0-3-2 15,0 0-3-15,0 0-12 16,9 1 10-16,15 5 4 16,7-3 2-16,2-2 2 15,7 2 2-15,-1-2-5 16,0-1 3-16,-3 0 3 15,1 0 0-15,-3 0 1 16,-2 0 0-16,-1 0-6 16,-7 0-1-16,-5-1 0 15,-8 1-3-15,-5 0-63 0,-6 10-204 16,-3 6-264 0</inkml:trace>
  <inkml:trace contextRef="#ctx0" brushRef="#br0" timeOffset="46703.7272">9990 6667 888 0,'0'0'18'16,"0"0"-2"-16,0 0 31 16,0 0 12-16,0 0 0 15,0 0-21-15,0 0-28 16,-15-62-6-16,11 62 3 16,-2 23-6-16,-2 20 20 15,-8 10 8-15,1 13-7 16,0-5-10-16,4 2-3 15,-2-10-3-15,7-6-4 16,0-16 1-16,2-6 0 0,4-14-3 16,0-7 0-16,0-4 1 15,0 0-1-15,0 0 0 16,4 0 0-16,17 0 8 16,9 0-4-16,4 0-2 15,6 0-1-15,-1-4-1 16,7-4 0-16,-1 2 4 15,0-4-4-15,-2-2 0 16,2 3 0-16,-5-2 1 16,-2 4-1-16,-3-1-1 15,-8 3-17-15,-8 0-36 16,-5 4-17-16,-8 1-27 0,-6 0-104 16,0 0-118-1</inkml:trace>
  <inkml:trace contextRef="#ctx0" brushRef="#br0" timeOffset="47000.6489">10270 6843 740 0,'0'0'16'15,"0"0"158"-15,0 0-38 16,0 0-28-16,0 0-25 15,0 0-28-15,-10-23-27 16,10 42-22-16,0 19 15 16,0 20 26-16,0 9-6 0,0 8-10 15,0-5-16-15,3 1-6 16,4-5 0-16,-4-11-4 16,3-10-5-16,-4-9 1 15,0-6-1-15,0-7 0 16,3-6-10-16,-5-2-45 15,0-12-141-15,0-3-291 16</inkml:trace>
  <inkml:trace contextRef="#ctx0" brushRef="#br0" timeOffset="48735.1462">15668 1474 928 0,'0'0'2'0,"0"0"38"16,0 0 88-16,0 0-58 0,0 0-36 15,0 0-14-15,0 0-20 16,-22-41 0-16,31 82 4 15,4 25 23-15,-7 25 29 16,1 11-13-16,0 5-32 16,0-10-7-16,2-10 1 15,-3-15-4-15,1-11 3 16,-1-12-3-16,-4-14 0 16,2-7-2-16,-4-9-16 15,0-9-74-15,0-4-58 16,-4-6-90-16,-11-9-91 15</inkml:trace>
  <inkml:trace contextRef="#ctx0" brushRef="#br0" timeOffset="48969.7861">15610 1580 730 0,'0'0'14'16,"0"0"26"-16,36-108 89 15,-13 79-64-15,6 2-16 16,0 3-17-16,9 3-15 16,1-3 5-16,4 8-1 15,-7 0-12-15,-4 6-3 16,-2 7-5-16,-1 3-1 0,-8 3-48 16,-3 22-80-16,-18 5-168 15,0 2-355-15</inkml:trace>
  <inkml:trace contextRef="#ctx0" brushRef="#br0" timeOffset="49376.293">15714 1853 746 0,'0'0'16'15,"0"0"27"-15,0 0-3 16,0 0-8-16,0 0 44 15,94 4-33-15,-52-10-12 0,-6-5-4 16,3-3-16 0,-7-1-2-16,4 4-9 0,-1-3 0 15,-1 3-53-15,1-1-42 16,-2-2-42-16,-4 2 26 16,-7-2 65-16,-5 2 46 15,-11 5 6-15,-3-1 41 16,-3 4 54-16,0 4 1 15,0 0-30-15,0 0-28 16,6 16-26-16,1 17 17 16,1 12 27-16,2 4-27 15,5 1 2-15,-3-2-6 0,-2-5-13 16,-3-3-8 0,-4-9-5-16,1-8-3 0,-4-3-2 15,0-8-31-15,0-6-96 16,0-6-88-16,-14-14-90 15</inkml:trace>
  <inkml:trace contextRef="#ctx0" brushRef="#br0" timeOffset="49563.871">16350 1295 870 0,'0'0'23'0,"0"0"50"16,0 0-25-16,0 0-48 15,0 0-29-15,0 0-169 16,-13-23-247-16</inkml:trace>
  <inkml:trace contextRef="#ctx0" brushRef="#br0" timeOffset="50095.051">16626 1640 1057 0,'0'0'23'0,"0"0"41"16,0 0 16-16,0 0-48 15,0 0-8-15,0 0-6 16,97 85 7-16,-74-25 3 15,-4 2-4-15,-7-1-14 0,-6-12 2 16,-6-8-4-16,0-15-7 16,0-11 2-16,0-9-3 15,0-6 11-15,0 0 5 16,0-10 6-16,0-23-12 16,0-15-9-16,0-12-1 15,4-8 0-15,14-1-6 16,3 10-2-16,7 12 7 15,-3 20-4-15,1 14 3 16,0 13-3-16,0 18-3 16,-3 23 5-16,-1 10-2 15,-2 9 4-15,-1 2 1 0,-6 4-2 16,-3-3-52-16,-4-2-105 16,-1-10-68-16,-5-21-136 15</inkml:trace>
  <inkml:trace contextRef="#ctx0" brushRef="#br0" timeOffset="50548.6127">17480 1774 916 0,'0'0'4'0,"0"0"136"0,0 0-66 15,-88-59-33 1,56 59-16-16,-1 0-15 0,0 22-4 16,8 11 7-16,-1 5-2 15,13 1 2-15,9-4-4 16,4-1-9-16,0-5 1 16,19-8 2-16,11-8 5 15,3-7-8-15,1-6 1 16,-4-3-1-16,0-19-12 15,-13-12 8-15,-2-10 3 16,-1-8 1-16,-8-14 2 16,0-16-2-16,-6-12 5 15,2-2 10-15,-2-1-3 16,0 17 10-16,0 22 18 0,0 24-1 16,0 19-13-16,0 15-9 15,2 19-17-15,4 40-19 16,3 26 19-16,5 20 7 15,5 4-6-15,-2 2 1 16,-1-7 1-16,-7-12-3 16,-9-8-75-16,0-13-72 15,0-24-126-15,-3-31-311 16</inkml:trace>
  <inkml:trace contextRef="#ctx0" brushRef="#br0" timeOffset="51971.068">18642 1566 706 0,'0'0'63'0,"0"0"81"16,0 0 7-16,0 0-89 15,0 0-52-15,0 0-7 16,0 0 5-16,21 142 28 16,-11-42-3-16,-3 0-8 15,1-10-10-15,-8-12-3 0,0-11-8 16,0-18-1-16,0-14 2 16,0-15-4-16,0-10-1 15,0-10 0-15,-4 0 19 16,-3-22 0-16,0-25-15 15,0-10-2-15,-4-14 1 16,4-10-1-16,4-13 0 16,3-19-2-16,0-8 0 15,19 9-3-15,8 16 3 16,4 33-3-16,-1 26 3 16,-1 18-5-16,1 16 2 15,2 3 3-15,-7 6-2 16,2 20 2-16,-7 7 0 0,-4 2-2 15,-12 9-3-15,-4 5 1 16,-18 3-5-16,-17 6-29 16,-7-13-46-16,-8-10 36 15,10-16 27-15,-1-16-1 16,11-3 22-16,12 0 3 16,5-11-3-16,7-2-3 15,6 3 0-15,0 10 1 16,3 0-4-16,16 27 4 15,8 17 1-15,2 12 2 16,4 4 3-16,8 1 0 16,2-6 3-16,-1 0 4 0,-8-3-8 15,-3-7-3-15,-6-4-14 16,-8-10-125-16,-2-15-152 16,-6-16-247-16</inkml:trace>
  <inkml:trace contextRef="#ctx0" brushRef="#br0" timeOffset="52314.7786">19200 1982 897 0,'0'0'50'15,"0"0"106"-15,0 0-48 0,0 0-81 16,0 0-20-1,0 0 12-15,0 104 20 0,0-43-20 16,-3 2 2-16,0 1-4 16,3-9-9-16,0-10 0 15,0-13-4-15,0-9 2 16,0-5-2-16,13-8 4 16,2-4-4-16,9-6 4 15,2 0 2-15,6 0-7 16,-2 0-2-16,2 0-1 15,0 0 0-15,1 0 0 16,-5 0-2-16,0 0-1 0,-8 3-24 16,0 6-52-1,-7 1-61-15,-2-9-87 0,-2-1-185 16</inkml:trace>
  <inkml:trace contextRef="#ctx0" brushRef="#br0" timeOffset="52877.8123">20697 1447 682 0,'0'0'19'16,"0"0"17"-16,0 0 91 15,-92-110-37-15,70 93-3 16,5 8-8-16,1 6-25 15,4 3-31-15,-6 11-10 16,3 27-10-16,-2 29 5 16,7 23 16-16,5 17-2 15,5 12 4-15,0-2-2 16,2-5-5-16,9-12-11 16,-1-8-4-16,-7-12-1 15,0-13-3-15,-3-12-2 0,0-14-36 16,-16-11-64-16,-10-15-135 15,-7-15-222-15</inkml:trace>
  <inkml:trace contextRef="#ctx0" brushRef="#br0" timeOffset="53487.9516">20239 2002 874 0,'0'0'35'0,"0"0"-9"16,0 0 18-16,91-59-9 15,-33 57-1-15,4 2 2 16,2 0-17-16,5 2-8 0,-4 8-2 16,0 1-6-16,-7-4-3 15,-11-2-8-15,-9-2-31 16,-15-3 6-16,-7 0 20 16,-13 0 13-16,-3 0 4 15,0-4 1-15,-5-7-5 16,-9 4-3-16,-3 7 3 15,-5 0 8-15,0 0 2 16,-2 18-2-16,5 12-1 16,-1 12 1-16,10 3 3 15,6 3 2-15,4-4-10 16,8-10 2-16,18-11-3 16,-4-7 14-16,5-10-8 0,0-6-3 15,-2-6-2-15,1-24-3 16,-8-13-7-16,1-8-14 15,-2-8 8-15,-3-4 11 16,6-3 2-16,5 6 0 16,3 6 1-16,4 19 1 15,1 18 4-15,0 16-4 16,-2 1 2-16,0 30 12 16,-2 15 5-16,-6 10 14 15,-3 0 4-15,-13-2-22 16,-4-5-3-16,-3-14-8 15,0-8-3-15,0-14-3 0,-4-12 3 16,-2 0 3-16,-8-16 30 16,7-24-11-16,2-16-9 15,5-14-7-15,0-8-6 16,9 4-2-16,14 5-2 16,2 10-5-16,5 18-21 15,3 14-27-15,-5 26-23 16,-3 1-85-16,-8 6-241 15</inkml:trace>
  <inkml:trace contextRef="#ctx0" brushRef="#br0" timeOffset="54473.2199">22284 1880 874 0,'0'0'17'0,"0"0"138"0,0 0-68 15,0 0-47-15,0 0-25 16,0 0 2-16,83-57-10 15,-50 91 8-15,2 11 16 16,-2 17 4-16,-3 7-8 16,-3 0-8-16,-11-5-15 15,-7-9 0-15,-6-13-4 16,-3-13 0-16,0-7-1 16,-10-11-2-16,-6-7 3 15,0-4 17-15,0 0-7 16,3-27 1-16,7-12-6 15,-2-14-5-15,8-10-1 0,0-10 0 16,5 4 0 0,14 9 0-16,10 17-6 0,0 12 5 15,4 14 0-15,2 16 1 16,0 1-1-16,1 17-3 16,-4 15 5-16,2 13 2 15,-3 3 3-15,-4 4-3 16,-8 3-2-16,-5-7 2 15,-14-6-2-15,0-13-2 16,0-11-1-16,-15-10 2 16,-2-8 1-16,0 0 1 0,-3-7 12 15,4-21-10 1,7-12 4-16,0-8-7 0,9-7-1 16,0-5 0-16,16 4-2 15,11 3 0-15,5 10-1 16,2 17 2-16,-4 16 1 15,-1 10-3-15,-2 6-3 16,0 31 7-16,-1 11 0 16,-4 12 7-16,2 3 3 15,-2 4-6-15,-5-4-1 16,-6-3-3-16,-5-5-17 16,-6-10-87-16,0-15-107 15,0-19-203-15</inkml:trace>
  <inkml:trace contextRef="#ctx0" brushRef="#br0" timeOffset="54942.09">23499 1994 846 0,'0'0'18'0,"0"0"57"16,0 0 48-16,0 0-56 16,-94-86-26-16,66 80-19 15,3 6-9-15,-8 0 12 0,1 9-3 16,4 20-8-16,0 6 8 16,10 6-7-16,7 3-2 15,11-2-6-15,0-4-4 16,14-6-1-16,12-6-1 15,1-9 3-15,4-7 1 16,-3-10-2-16,-3 0-3 16,-3-7-15-16,-6-19-8 15,-2-5 9-15,-3-6-1 16,-4-3 10-16,-3 6 5 16,-4 5 2-16,0 16 4 15,0 7 7-15,0 6 6 0,2 0-19 16,0 17-10-16,7 14 8 15,1 13 2-15,6-2 6 16,7 1-3-16,-2-8-3 16,4-6 3-16,-4-3-3 15,-6-11-48-15,-3-7-122 16,-7-8-51-16,-3-7-138 16</inkml:trace>
  <inkml:trace contextRef="#ctx0" brushRef="#br0" timeOffset="55176.7009">23674 1916 24 0,'0'0'745'0,"0"0"-709"0,0 0 68 15,0 0-19 1,93 56-6-16,-63-13 3 0,0 2-30 16,2-3-8-16,-6 3-14 15,0-8-2-15,-5-3-19 16,1-5-2-16,-5-7-4 15,-2-7-3-15,0-7-7 16,-2-4-55-16,-5-4-72 16,-1 0-64-16,-6-4-104 15</inkml:trace>
  <inkml:trace contextRef="#ctx0" brushRef="#br0" timeOffset="55395.4535">24009 1912 734 0,'0'0'21'0,"0"0"182"16,0 0-58-16,0 0-70 16,0 0-37-16,0 0-35 15,-81 15 6-15,51 38 21 16,-2 0 2-16,3 4-4 16,6-7-15-16,-4-2-8 15,5-3-1-15,1-9-4 16,2-9-1-16,5-4-32 15,5-9-36-15,2-7-67 16,7-7-69-16,0 0-103 0</inkml:trace>
  <inkml:trace contextRef="#ctx0" brushRef="#br0" timeOffset="55567.3365">24237 2296 1041 0,'0'0'42'0,"0"0"80"15,0 0-122-15,0 0-89 16,0 0-166-16</inkml:trace>
  <inkml:trace contextRef="#ctx0" brushRef="#br0" timeOffset="56364.9973">24943 1924 794 0,'0'0'123'16,"0"0"-46"-16,0 0 72 16,0 0-117-16,0 0-26 15,2 101 67-15,0-17 3 16,2 9-29-16,-4 0-18 16,0-3-3-16,0-1-10 15,-4-10-8-15,-6-17-3 16,0-14-3-16,3-25-2 15,4-11 1-15,-1-8 0 16,1-4 2-16,2-22-3 0,-1-24 0 16,2-24-16-1,0-15 4-15,0-16-4 0,6-14 10 16,12-13-2-16,4 2 2 16,9 17-7-16,0 24 9 15,-1 29 4-15,-1 23 0 16,-5 21-3-16,-3 12-3 15,0 7 2-15,3 27 4 16,-3 11 4-16,-3 6 2 16,-8 0-1-16,-8 1-5 15,-2-4-2-15,-6-7-4 16,-17-5-7-16,-3-13-27 0,-6-5-35 16,2-13 8-1,-2-5-51-15,5 0-114 0,5-7-66 16</inkml:trace>
  <inkml:trace contextRef="#ctx0" brushRef="#br0" timeOffset="56756.3085">25567 2092 674 0,'0'0'51'16,"0"0"135"-16,0 0-85 16,0 0-18-16,0 0-4 0,0 0-46 15,-36-62-18-15,11 79-7 16,-3 24 6-16,8 10-1 16,4 2 0-16,10-5 0 15,6-4-8-15,0-9 10 16,16-3-3-16,10-11-8 15,3-8 4-15,4-10-5 16,-3-3 4-16,-5-7-4 16,-7-17 5-16,-8-6-2 15,-8-5 0-15,-2-10 0 0,-4 0-6 16,-14 3 1-16,-2 2-2 16,-1 12-2-16,4 10-7 15,3 13-29-15,5 5-37 16,3 0-84-16,2 17-66 15,4-1-54-15</inkml:trace>
  <inkml:trace contextRef="#ctx0" brushRef="#br0" timeOffset="57241.1447">25825 2033 902 0,'0'0'22'0,"0"0"137"15,0 0-73 1,0 0-82-16,0 0 8 0,-9 147 29 16,9-80-10-16,13-8-2 15,6-14-11-15,1-10-4 16,4-12-5-16,-3-7-4 16,2-11 1-16,-1-5-4 15,-1-1-2-15,-1-26-4 16,-3-9-33-16,-4-5-12 15,-9-10 26-15,-1-5 3 16,-3-8 12-16,0-4 8 16,0 9 0-16,0 17 4 15,0 21 10-15,0 14 9 16,0 7-23-16,0 31 0 0,0 22 0 16,11 15 3-16,9 5 4 15,10-8 0-15,7-10-3 16,0-20 2-16,1-12 8 15,-3-11 4-15,-7-12 8 16,0 0 7-16,-3-9 0 16,-7-18-4-16,-2-7-7 15,-8-9-12-15,-6-6-5 16,-2-4-5-16,-2 4-13 16,-15 5-37-16,-4 13-40 15,-2 14-26-15,-1 13-75 16,4 0-233-16</inkml:trace>
  <inkml:trace contextRef="#ctx0" brushRef="#br0" timeOffset="57632.4885">26544 2202 236 0,'0'0'628'15,"0"0"-615"-15,0 0 118 16,85 34-74-16,-57-30-1 16,-3-3-29-16,-11-1-11 15,-5 0-12-15,-4 0 8 0,-5-10 17 16,0-15-14-16,0-2-15 16,-14-12 0-16,-4-3 13 15,0 4-10-15,0 3 14 16,4 12 21-16,0 16 8 15,4 7-15-15,-6 3-29 16,-3 34-1-16,0 16 8 16,7 10 11-16,8 4-2 15,4-4-1-15,6-4-7 16,16-11-1-16,4-7-5 16,6-13 1-16,0-10-4 15,-1-11-1-15,-1-7-30 16,-2 0-83-16,-2-25-105 0,-4-13-153 15,-6-11-211-15</inkml:trace>
  <inkml:trace contextRef="#ctx0" brushRef="#br0" timeOffset="57913.7702">26867 2095 561 0,'0'0'149'0,"0"0"30"16,0 0-29-16,89-70-67 16,-57 70-32-16,2 22-7 15,-4 17-8-15,-5 5 8 16,-4 5 10-16,-6-1-11 15,-4-5-22-15,-9-3 4 0,-2-9-17 16,0-6-8 0,0-6 1-16,-3-9-4 0,-7-7 6 15,4-3 4-15,0-6 9 16,3-26-6-16,3-14-5 16,1-17-4-16,18 0 0 15,4 0-2-15,1 14 1 16,-3 16 0-16,-5 10-5 15,-1 12-17-15,-1 7-30 16,-3 4-89-16,0 0-133 16,-2 0-272-16</inkml:trace>
  <inkml:trace contextRef="#ctx0" brushRef="#br0" timeOffset="58554.4892">28455 1747 496 0,'0'0'347'0,"9"-100"-280"16,-2 64 132-16,0 17-88 16,-4 11 1-16,-3 8-33 15,4 0-68-15,1 14-9 16,1 35-1-16,2 23 20 16,-1 17 3-16,-3 8 1 15,1 3-11-15,-1-3 2 16,-1-3-6-16,-2-9-7 15,-1-11-3-15,0-11 0 16,0-11 0-16,-1-7-26 16,-13-11-60-16,-5-13-173 0,-7-21-233 15</inkml:trace>
  <inkml:trace contextRef="#ctx0" brushRef="#br0" timeOffset="58945.5064">28248 2112 160 0,'0'0'873'0,"0"0"-869"15,0 0 81-15,91-82-39 16,-24 68-19-16,8 6 15 16,-1 5-20-16,1 3-10 15,-9 3 3-15,-5 19-9 0,-12 8-3 16,-6 4-2-16,-8 3-1 15,-9-2 2-15,-8 1-2 16,-7-9 0-16,-10-2-7 16,-1-7 5-16,0-2 0 15,-8-2-1-15,-3-5 1 16,0-1-13-16,3-8-4 16,0 0 19-16,4-4 15 15,2-26-5-15,2-12-8 16,0-13 5-16,6 0 1 15,11 1-7-15,9 2-1 16,1 11-2-16,11 8-3 0,0 7 0 16,7 7-13-16,-2 7-39 15,-4 6-49-15,-5 4-110 16,-8 2-158-16</inkml:trace>
  <inkml:trace contextRef="#ctx0" brushRef="#br0" timeOffset="59367.6618">29445 1945 948 0,'0'0'26'0,"0"0"172"16,0 0-130-16,0 0-50 0,-91-29-7 15,58 58-8-15,0 11 6 16,2 8-8-16,8 5-1 15,10 0 3-15,11-4-3 16,2-2 3-16,6-12 0 16,18-7-3-16,4-11-2 15,5-8-42-15,0-9-34 16,-4 0-19-16,-8-28 19 16,-5-7 28-16,-6-11 43 15,-4-6 7-15,-3-6 3 16,-2 0 28-16,-1 9 10 15,0 15 17-15,3 13 3 0,-3 11-1 16,2 10-15-16,3 0-45 16,2 30-9-16,6 12 9 15,4 10 11-15,3 7-2 16,4-3-1-16,-1 1-4 16,-1-6-4-16,-2-4 0 15,-8-10-3-15,-8-10-101 16,-4-18-121-16,0-9-222 15</inkml:trace>
  <inkml:trace contextRef="#ctx0" brushRef="#br0" timeOffset="59821.5958">29698 1854 421 0,'0'0'507'0,"0"0"-495"16,0 0 16-16,0 0 65 15,48 136 4-15,-33-72-34 16,0 3-18-16,-3 0-17 16,-5-8-7-16,-3-4-8 15,-4-14-10-15,0-10-2 16,0-17-2-16,0-7-18 16,-4-7 14-16,1 0 5 15,-1-19 16-15,4-16-16 16,0-8-6-16,0-14 5 0,7-4-2 15,10-1-3 1,9 5 0-16,2 12 6 0,1 14 0 16,-2 13 1-16,-6 14-2 15,-1 4 2-15,-3 1 0 16,-3 27 5-16,-1 10 4 16,0 8 4-16,-1 8-3 15,1 0-5-15,-2-3-1 16,-2-5-4-16,1-3 1 15,-4-10-2-15,-1-5-3 16,0-7-41-16,-1-4-35 16,-1-6-57-16,4-5-51 15,2-6-80-15,8 0-128 16</inkml:trace>
  <inkml:trace contextRef="#ctx0" brushRef="#br0" timeOffset="60134.5489">30406 1990 888 0,'0'0'11'0,"0"0"158"15,0 0-44-15,-105-49-72 16,74 49-32-16,5 22-4 16,7 7-12-16,6 3 1 15,12 5-6-15,1 4 0 16,9-3 3-16,17 2-2 15,4-2 9-15,1-2-5 0,3-2-2 16,-4-4-1-16,-8-7 1 16,-8-4-3-16,-7-7 0 15,-7-4-1-15,0-6-2 16,0 1-1-16,-21 0 4 16,-5 0 6-16,-7-3-3 15,-2 0-3-15,-1 0-60 16,3 0-56-16,2-10-92 15,8-11-99-15</inkml:trace>
  <inkml:trace contextRef="#ctx0" brushRef="#br0" timeOffset="60572.2093">30932 1660 809 0,'0'0'62'0,"0"-99"-62"16,0 52 74-16,0 5 1 0,0 5-15 15,0 7 6 1,-4 7-39-16,-2 10 15 0,2 5-11 15,-2 4-21-15,-5 4-1 16,-2 7-9-16,-7 24 3 16,-1 21-1-16,-6 25 12 15,3 17 4-15,2 7 11 16,5 3-7-16,-3-7 2 16,7-6-7-16,5-7-5 15,2-9 0-15,3-6-9 16,1-12 0-16,2-6-2 15,0-12 1-15,0-6 1 16,0-5-3-16,2-6-4 16,1-9-28-16,0 1-41 15,-3-6-55-15,0-4-52 0,0-4-231 16</inkml:trace>
  <inkml:trace contextRef="#ctx0" brushRef="#br0" timeOffset="61338.8316">30546 2239 635 0,'0'0'192'16,"0"0"-149"-16,0 0 66 16,0 0-55-16,0 0-20 15,84-34-10-15,-46 43-9 0,1 6 6 16,1-3 1-16,3 1-9 15,-1-6-4-15,3-2-5 16,-4-2-2-16,-5-3-1 16,-1 0 4-16,-7 0-5 15,-2-15 1-15,-7-3 1 16,-4-3 1-16,-5-2 0 16,-3 0-1-16,-2-3-2 15,-5-1 0-15,0 1 2 16,0 1-1-16,-2 7 11 15,-8 6 6-15,3 4-17 16,0 6-1-16,-4 2 0 16,-4 6 0-16,-2 27 0 0,0 13 8 15,3 10 13 1,4 7-12-16,7-4 14 0,3 0-10 16,0-11-9-16,6-6 0 15,7-5-2-15,1-11-2 16,-1-8 2-16,-2-12-2 15,-1-6 2-15,4 0 3 16,2-13 6-16,4-13-8 16,4-6 0-16,6-10-1 15,9-3-2-15,8-6 2 16,8 0-1-16,4 11 3 16,-5 8-2-16,-9 12-2 0,-14 14 5 15,-11 6 8-15,-4 0 7 16,-6 26-5-16,-2 9-1 15,-2 8 1-15,-3 2 11 16,-2 0-12-16,-1-3-1 16,0-4-6-16,0-8-4 15,0-5-3-15,0-11-2 16,0-5 2-16,0-8 0 16,0-1 1-16,0 0 2 15,0 0 6-15,0-11 11 16,0-19 3-16,0-13-9 15,14-6-2-15,11-12-10 16,9-3 3-16,4 1-5 0,5 8-2 16,3 14 1-16,3 6-1 15,1 7 0-15,-1 8-6 16,-6 9-21-16,-7 8-42 16,-14 3-102-16,-18-3-190 15</inkml:trace>
  <inkml:trace contextRef="#ctx0" brushRef="#br0" timeOffset="71782.7585">11358 2575 19 0,'0'0'0'16</inkml:trace>
  <inkml:trace contextRef="#ctx0" brushRef="#br0" timeOffset="72126.6967">11470 2526 38 0,'0'0'469'0,"0"0"-447"16,0 0 100-16,0 0-17 0,0 0-72 16,0 0-10-16,-15 0-1 15,15 0-6-15,0 0 17 16,0 0-14-16,0 0-3 15,0 0 7-15,0 0-10 16,0 0-1-16,0 0 9 16,0 0-1-16,0 0-9 15,0 0 8-15,0 0-19 16,12-3 9-16,12-5-7 16,10-2 0-16,6 1 4 15,5-1-5-15,0 2-1 16,4 0-22-16,4 2-151 15,-9-3-69-15,2-6-198 0</inkml:trace>
  <inkml:trace contextRef="#ctx0" brushRef="#br0" timeOffset="72314.1987">12129 2406 493 0,'0'0'7'0,"85"0"59"15,-37-4 6-15,8-6 19 16,0 0-35-16,-5 4-36 16,-2 2-14-16,-10 2-6 15,-7 2 0-15,-4 0-116 0,-4 0-110 16</inkml:trace>
  <inkml:trace contextRef="#ctx0" brushRef="#br0" timeOffset="72533.1417">13062 2340 251 0,'0'0'15'16,"0"0"32"-16,0 0-22 15,103 0-25-15,-66 0-1 16,-9 0-93-16,2 0 23 0,-11 0 31 15,-1 0 34-15,-4 0 6 16,-8 0-35-16,2 0-31 16</inkml:trace>
  <inkml:trace contextRef="#ctx0" brushRef="#br0" timeOffset="72704.9953">13387 2378 124 0,'0'0'17'15,"0"0"91"-15,0 0-17 16,0 0-5-16,0 0-30 15,0 0-9-15,42 69-6 16,-36-47 19-16,-3 1-2 16,0 8-14-16,1 3-34 0,-1 7-10 15,3 2-1 1,-2 4-71-16,2-4-83 0,5-4-170 16</inkml:trace>
  <inkml:trace contextRef="#ctx0" brushRef="#br0" timeOffset="72892.6289">13614 3235 334 0,'0'0'56'0,"0"0"82"16,0 100-49-16,0-64-26 15,0 5-14-15,0-2-20 16,0 8-7-16,0 5-14 15,-5-4-8-15,0-3-126 0,1-7-155 16</inkml:trace>
  <inkml:trace contextRef="#ctx0" brushRef="#br0" timeOffset="73095.9257">13760 4069 586 0,'0'0'100'16,"0"0"87"-16,0 0-94 16,48 115-25-16,-38-85-30 15,-4 6-24-15,-2-1-10 0,-4 2-4 16,0 5-21-16,-20-2-77 16,-7-4-126-16,0-9-274 15</inkml:trace>
  <inkml:trace contextRef="#ctx0" brushRef="#br0" timeOffset="73815.028">11616 2547 338 0,'0'0'120'0,"0"0"-15"15,0 0-4-15,0 0-16 16,0 0-15-16,0 0-21 15,0 0-45-15,-14 0-4 16,-13 0-7-16,-2 0-73 0,-7 10 13 16,-7 3-26-1,3 2 38-15,2 0-29 0,-4 0-179 16</inkml:trace>
  <inkml:trace contextRef="#ctx0" brushRef="#br0" timeOffset="74002.7306">11264 3178 515 0,'0'0'24'0,"6"116"-21"16,0-53 8-16,0 4 4 15,-3 1-11-15,1 5-4 0,-4-1-18 16,0-1-27-16,0-3-30 15,0-4-143-15</inkml:trace>
  <inkml:trace contextRef="#ctx0" brushRef="#br0" timeOffset="74815.6419">11295 4415 264 0,'0'0'66'0,"0"0"63"15,0 0-44-15,0 0-55 16,0 0-4-16,24 106-16 16,-18-84-4-16,0-2-1 0,0-3-3 15,0-1 6-15,3-4 3 16,0 2-7-16,0-2-4 16,0 0 0-16,5 2-44 15,10-3-17-15,-3-2 6 16,8-3-3-16,4 0 12 15,-1-4 9-15,4 2 37 16,-2-4 1-16,-2 4 49 16,0-4 26-16,6 3 14 15,4-2-21-15,7 5-8 16,6-3-6-16,2-3-18 16,-3 1-13-16,-5 2-15 0,-7-3-8 15,-13 0-2-15,0 0 2 16,-6 0-1-16,1 0 2 15,-4-4-2-15,6 1-1 16,5 3-2-16,1 0-13 16,7 0-22-16,-2 0-22 15,1 0 14-15,-2 0-9 16,-5 0-10-16,2 0 5 16,-3 3 10-16,-5-2 33 15,3 3 17-15,-1 0 21 16,3-3 9-16,3 5 1 15,-1-2-11-15,7 0-16 16,-5 0 1-16,3-4 1 0,0 0-3 16,-6 0 14-16,-1 0-5 15,-3 0 11-15,-4-2 17 16,1-4-18-16,-4 2 7 16,-3-2-6-16,2 1-11 15,-1 0-11-15,3-4-1 16,5 5 0-16,-2 0 1 15,0 0-1-15,5-4 1 16,-3 1-1-16,6-1 0 16,-2-2 0-16,-4 2 0 15,0-5-21-15,-4 1-17 16,-2-1 9-16,-1-2 9 16,-1-1 20-16,-6 2 4 0,0-3 27 15,-5 5 18-15,3-1-8 16,0 4-15-16,3-2 4 15,-3-1-3-15,2 2 0 16,6-2-4-16,-4 5-3 16,-1-3-14-16,0 0-6 15,-2 3-40-15,-5-7-141 16</inkml:trace>
  <inkml:trace contextRef="#ctx0" brushRef="#br0" timeOffset="78222.9004">2723 575 205 0,'0'0'153'0,"0"0"-105"15,0 0 26-15,0 0-23 16,0 0-19-16,0 0-14 16,0 0-4-16,80-26-6 15,-55 18 0-15,10 4-2 16,10-7 1-16,17 0 1 0,16 0-8 16,10-5-29-1,12-1-167-15</inkml:trace>
  <inkml:trace contextRef="#ctx0" brushRef="#br0" timeOffset="78410.3661">4231 447 485 0,'0'0'9'15,"0"0"5"-15,0 0 43 16,0 0 15-16,0 0 20 15,121 4-54-15,-57-22-27 16,9 2-11-16,3-2-125 0,9-9-144 16</inkml:trace>
  <inkml:trace contextRef="#ctx0" brushRef="#br0" timeOffset="78629.2871">5577 363 476 0,'0'0'18'16,"0"0"-5"-16,0 0 15 16,89 15-10-16,-53-12-12 0,3-3-3 15,10 0-3 1,9 0-35-16,14 0-72 0,11-9-81 15</inkml:trace>
  <inkml:trace contextRef="#ctx0" brushRef="#br0" timeOffset="79051.5101">6878 356 162 0,'0'0'272'15,"0"0"-241"-15,0 0 67 0,113 0-26 16,-74 0-33-16,7 0-16 16,7 0-23-1,6 0-2-15,11 0-21 0,3 0-28 16,2 0-32-16,4 0-5 16,-2 0-37-16,-5 0 13 15,-5 0 52-15,-4 0 57 16,-5 0 3-16,-6 0 4 15,-1 0 31-15,1 0 1 16,5 0-1-16,4 0 14 16,0-1-20-16,-1-3-3 15,-9 0 13-15,-2-6 17 16,-10 2 1-16,-1 0 2 0,-9-2 12 16,4 1 10-16,-1-1-17 15,1 2 2-15,3-1-18 16,7 3-29-16,2 1-7 15,3 5-2-15,7 0-6 16,3 0-4-16,2 11-1 16,4 2-84-16,-3-2-128 15,-1-4-165-15</inkml:trace>
  <inkml:trace contextRef="#ctx0" brushRef="#br0" timeOffset="79270.3424">9960 449 352 0,'0'0'3'0,"96"0"82"15,-47 4-49-15,2-1-7 16,-2 5-23-16,0 2-6 15,-7 1-22-15,-11-4-70 16,-7-3-205-16</inkml:trace>
  <inkml:trace contextRef="#ctx0" brushRef="#br0" timeOffset="79973.8565">10561 633 459 0,'0'0'4'0,"0"0"61"0,0 0 1 15,0 0-26 1,102-22 29-16,-50 22-10 0,6 0-24 16,3 0-4-16,1 4-19 15,3 12-12-15,-7 9 0 16,-13 5-38-16,-9 9-123 16,-22 6-37-16,-14 6-139 15</inkml:trace>
  <inkml:trace contextRef="#ctx0" brushRef="#br0" timeOffset="80177.2397">11049 1651 306 0,'0'0'15'16,"0"0"62"-16,6 127 3 15,-4-87-16-15,2-1-30 16,-4 4-2-16,0 2-13 15,0 0-4-15,-12 6 1 16,-7 2-5-16,-5 3-11 16,0 4-5-16,3 0-76 15,2 0-23-15,5-4-224 16</inkml:trace>
  <inkml:trace contextRef="#ctx0" brushRef="#br0" timeOffset="80349.1171">10931 3196 352 0,'0'0'14'16,"0"109"46"-16,0-45-25 16,0 10-21-16,5 16-14 15,1 10-40-15</inkml:trace>
  <inkml:trace contextRef="#ctx0" brushRef="#br0" timeOffset="81287.7273">7644 7341 150 0,'0'0'0'0</inkml:trace>
  <inkml:trace contextRef="#ctx0" brushRef="#br0" timeOffset="81397.0719">7115 7371 75 0,'0'0'191'16,"-140"35"-126"-16,77-21 13 15,12-6-72-15,2-7-6 0,4-1-64 16,-3-1-246-16</inkml:trace>
  <inkml:trace contextRef="#ctx0" brushRef="#br0" timeOffset="81569.2674">5771 7367 740 0,'0'0'58'0,"-87"27"-25"0,46-9 75 16,9-2-77-1,2-1-31-15,2-1-8 0,1-2-75 16,-4-12-229-16</inkml:trace>
  <inkml:trace contextRef="#ctx0" brushRef="#br0" timeOffset="82803.8443">2697 481 212 0,'0'0'166'0,"0"0"-161"16,0 0 45-16,15 128 20 15,6-45-18-15,-3 24-25 16,3 23-2-16,-5 20-18 15,-8 1-7-15,-1-9-52 16,-4-5-49-16,3-15 10 16,-3-6 21-16,-3-6-45 15,0-4 31-15</inkml:trace>
  <inkml:trace contextRef="#ctx0" brushRef="#br0" timeOffset="83006.9994">2891 3357 521 0,'0'0'17'0,"22"100"63"15,-8-55 51-15,2 4-66 16,1 5-19-16,2 4 1 16,-1 9-21-16,3 12-2 15,-6 14-18-15,0 11-6 16,-8 21-98-16,-7-3-124 15,0-8-318-15</inkml:trace>
  <inkml:trace contextRef="#ctx0" brushRef="#br0" timeOffset="83226.0411">3192 5450 366 0,'0'0'21'15,"20"107"74"-15,-10-59-10 16,4-3-42-16,-2 3 12 16,1-1 5-16,2-2-16 15,0 4-12-15,-3 7-30 16,-5 2-2-16,-4 8-63 0,-3 9-41 16,0 5-23-16,0 3-156 15</inkml:trace>
  <inkml:trace contextRef="#ctx0" brushRef="#br0" timeOffset="83429.1958">3528 6928 334 0,'0'0'12'0,"0"0"62"15,84 97-32-15,-51-63-25 16,-5 1-4-16,2-4 6 15,-6 4 15-15,0-1-5 0,-1 2-16 16,-3 1-10-16,-1 1-3 16,-2 2-17-16,-1 9-69 15,-1 2-143-15</inkml:trace>
  <inkml:trace contextRef="#ctx0" brushRef="#br1" timeOffset="102610.2583">4995 7671 603 0,'0'0'11'0,"0"0"13"15,0 0 13-15,0 0 0 16,0 0 11-16,0 0-10 16,97-84-5-16,-78 80 30 15,5-5-31-15,1 9-27 16,8 0-3-16,7 0-2 16,7 0-7-16,14 0-58 15,12 3-44-15,6 6-58 16,9-9-75-16</inkml:trace>
  <inkml:trace contextRef="#ctx0" brushRef="#br1" timeOffset="102844.6367">6464 7506 350 0,'0'0'12'0,"88"0"100"15,-46 0-14-15,-3-11-15 16,4 2-17-16,-6 0-46 16,-3 3-17-16,1 2-3 15,-8 2-2-15,6-3-4 16,-1 2-9-16,2-4-7 0,7-4-14 16,-2-4-116-1,6-3-249-15</inkml:trace>
  <inkml:trace contextRef="#ctx0" brushRef="#br1" timeOffset="103063.3894">7646 7394 142 0,'0'0'49'15,"97"0"79"-15,-48 0-75 16,3 0 4-16,-5-2-10 15,5-10-25-15,3-1 0 16,-1 0 11-16,4 0 24 0,-1 3 34 16,-5 5-29-16,-4 1-13 15,-8 4-32-15,-15 0-17 16,-19 0-165-16,-6-14-343 16</inkml:trace>
  <inkml:trace contextRef="#ctx0" brushRef="#br1" timeOffset="103797.7761">9134 7183 270 0,'0'0'388'0,"0"0"-346"15,0 0 126-15,91 0-50 16,-44 0-38-16,7 0-33 0,4 0-27 15,-4 0-8 1,-2 0-12-16,-5 0-3 0,-9 0-119 16,1 0-105-16,-6-13-221 15</inkml:trace>
  <inkml:trace contextRef="#ctx0" brushRef="#br1" timeOffset="104016.552">10458 6922 617 0,'0'0'10'0,"0"0"113"0,0 0-101 15,84 0-21-15,-54 0-1 16,4-4-41-16,-4-2 16 15,-3-1-32-15,1-3-54 16,-2-1-44-16,1-4-57 16</inkml:trace>
  <inkml:trace contextRef="#ctx0" brushRef="#br1" timeOffset="104219.6791">11097 6645 593 0,'0'0'80'0,"0"0"140"0,0 0-107 15,0 0-20-15,0 0-52 16,0 0-31-16,30-59-10 16,-20 48-29-16,-4-4-102 15,0-6-81-15,-3-3-35 16</inkml:trace>
  <inkml:trace contextRef="#ctx0" brushRef="#br1" timeOffset="104438.4093">11248 6089 508 0,'0'0'18'15,"0"0"130"-15,0 0-28 16,0 0-49-16,9-109-57 16,-4 86-14-16,-5 1-85 15,0 6-30-15,0-2-1 16,0 0-97-16,0-5-62 16</inkml:trace>
  <inkml:trace contextRef="#ctx0" brushRef="#br1" timeOffset="104625.9122">11309 5428 424 0,'0'0'0'16,"0"0"-1"-16,0 0 0 15,0 0-236-15</inkml:trace>
  <inkml:trace contextRef="#ctx0" brushRef="#br1" timeOffset="104813.4351">11425 5312 592 0,'0'0'67'0,"0"0"16"15,0 0-61-15,0 0-22 16,0 0-306-16</inkml:trace>
  <inkml:trace contextRef="#ctx0" brushRef="#br1" timeOffset="107126.2792">10973 3943 670 0,'0'0'44'0,"0"0"61"15,0 0-43-15,0 0-62 16,0 0-12-16,0 0 12 15,0 0 0-15,44 102 0 16,-38-49-8-16,1 18-34 16,-7 13-88-16,-4 6-183 15</inkml:trace>
  <inkml:trace contextRef="#ctx0" brushRef="#br1" timeOffset="107173.0967">11130 5712 26 0,'0'0'205'0,"0"0"-49"0,0 0-68 15,0 0-61-15,46 123-16 16,-46-83-11-16,-3 0-302 15</inkml:trace>
  <inkml:trace contextRef="#ctx0" brushRef="#br1" timeOffset="107219.9422">6042 8310 932 0,'0'0'16'16,"0"0"78"-16,0 0-7 15,0 0-21-15,0 0-30 16,0 0-36-16,8-50-2 0,-1 108 2 16,-1 34 2-16,0 28 25 15,-6 25-7-15,0 15 0 16,0 5-9-16,0-10-3 16,0-23-4-16,0-26-2 15,0-36-2-15,-6-13 0 16,-7-14-68-16,-1-15-113 15,-2-24-212-15</inkml:trace>
  <inkml:trace contextRef="#ctx0" brushRef="#br1" timeOffset="107423.0642">6343 8454 1093 0,'0'0'16'16,"0"0"130"-16,0 0-83 15,0 0-41-15,0 0-22 16,0 0 0-16,10 102 2 16,-6-23 28-16,3 14-7 15,2-1-11-15,-5 0 13 16,6-13-16-16,-3-11-1 15,-1-12-6-15,-3-8-2 0,-3 1-2 16,0-1-34-16,-6-4-83 16,-10-4-113-16,-6-13-123 15</inkml:trace>
  <inkml:trace contextRef="#ctx0" brushRef="#br1" timeOffset="108079.5589">5893 9330 856 0,'0'0'3'0,"0"0"80"15,0 0 56-15,0 0-50 16,0 0-6-16,0 0-30 15,-30-65-27-15,30 65 0 16,0 10-19-16,0 30-2 16,0 20-1-16,12 11 9 15,9-1-1-15,13-13-7 16,11-12-2-16,10-19 0 0,9-13 5 16,4-13 0-16,3 0-1 15,-4-31 1-15,-3-12 0 16,-4-12-8-16,-6-4 7 15,-2-9-3-15,-10-1 1 16,-9 7 14-16,-8 14 12 16,-7 7 0-16,-12 20-10 15,0 10-14-15,-3 7-7 16,-3 4-11-16,0 10-100 16,-6 16-473-16</inkml:trace>
  <inkml:trace contextRef="#ctx0" brushRef="#br1" timeOffset="109033.0225">2994 11758 862 0,'0'0'18'16,"-21"-100"77"-16,18 70 103 15,3 11-104-15,0 9-21 16,0 6-10-16,0 4-48 16,0 0-15-16,0 9-6 15,17 26-6-15,7 13 12 16,5 14 8-16,4 8-1 15,0 8-6-15,0-5 2 0,-2-8-3 16,2-17 0 0,-8-11 1-16,-8-21-1 0,-4-6 1 15,-10-6-1-15,3-4 4 16,-3-22 12-16,5-13-2 16,1-23-10-16,-2-4-2 15,5-4-1-15,1 4-1 16,2 14 0-16,0 14-1 15,0 7-3-15,0 13-23 16,0 10-146-16,-2 0-239 16,1-1-321-16</inkml:trace>
  <inkml:trace contextRef="#ctx0" brushRef="#br1" timeOffset="109767.6159">3755 12206 919 0,'0'0'2'0,"0"0"115"0,0 0 33 16,0 0-70-16,0 0-56 16,0 0-24-16,-49 32 0 15,60 42 20-15,-1 11 8 16,0 3-9-16,-3-6-4 16,-4-7 5-16,-3-8-19 15,0-22 4-15,0-12-5 16,-2-14-16-16,-12-19-103 15,0 0-112-15,-14-39-290 16</inkml:trace>
  <inkml:trace contextRef="#ctx0" brushRef="#br1" timeOffset="110142.7624">3488 12309 943 0,'0'0'9'0,"0"0"139"15,0 0-103-15,0 0-28 16,0 0 3-16,134-58-7 16,-67 35-8-16,1 1-3 15,3-4-2-15,-4-4-22 16,-13 8-90-16,-8-5 17 16,-16 9-13-16,-15 0 55 15,-9 5 53-15,-6 3 23 16,0 6 59-16,0 1 3 0,0 0-17 15,0 3-10-15,0 0-32 16,0 10-26-16,0 31 2 16,0 18 14-16,0 23 23 15,3 15 6-15,5 4 8 16,-8 5 0-16,2-8-23 16,-2-15-14-16,0-17-7 15,0-21-6-15,0-11-2 16,0-17-2-16,-2-12-53 15,-9-5-97-15,-1-17-104 16,-7-23-410-16</inkml:trace>
  <inkml:trace contextRef="#ctx0" brushRef="#br1" timeOffset="110471.0874">4053 12585 680 0,'0'0'184'16,"0"0"-146"-16,0 0 107 15,0 0-62-15,114-25-19 16,-76 16-24-16,1 3-24 16,-3-5-5-16,-4-3-8 15,-3-3-1-15,-8-1 0 16,-12-1-2-16,-9-2-23 16,0-5-5-16,-3-2 2 15,-18-11 26-15,-7-1 4 0,4-3 1 16,1 2 0-1,7 19 12-15,9 13 18 0,6 9 4 16,1 2-39-16,0 41 0 16,0 29 0-16,10 20 20 15,4 17 0-15,6 2-13 16,0 1-7-16,-3 0-2 16,-8-14-141-16,-9-32-311 15</inkml:trace>
  <inkml:trace contextRef="#ctx0" brushRef="#br1" timeOffset="111221.2484">5502 12119 372 0,'0'0'202'0,"0"0"-161"16,0 0 82-16,0 0-7 15,-82-81-29-15,74 75-11 16,-6 4-13-16,4 2-17 15,-7 0-7-15,4 0-12 16,-7 0 3-16,5 0 1 16,2 0-9-16,5 0-7 15,2 2-7-15,6 1-8 16,6-3-6-16,30 3 6 16,34-3 7-16,30 0 37 15,25 0-4-15,20 0-12 0,16 0-15 16,5 0 2-16,2 0-12 15,-8 0 0-15,-17 0 1 16,-28 0-2-16,-27 0 2 16,-25 0-4-16,-24 0 0 15,-20 0-2-15,-13 0-12 16,-6 14-98-16,-26 13-2 16,-12 0-120-16,-10-5-246 15</inkml:trace>
  <inkml:trace contextRef="#ctx0" brushRef="#br1" timeOffset="111533.6702">5945 12709 649 0,'0'0'7'0,"0"0"155"16,0 0-53-16,0 0-34 15,0 0-34-15,0 0-11 16,28-12 8-16,4 6 0 16,5 2-11-16,14-4 10 15,4 3-4-15,6 1-12 16,-4-2-9-16,-4 6-8 0,-8 0-4 15,-12 0-9-15,-18 6-98 16,-14 15-99-16,-1-3-160 16</inkml:trace>
  <inkml:trace contextRef="#ctx0" brushRef="#br1" timeOffset="111768.5387">6215 12775 913 0,'0'0'20'0,"0"0"172"16,0 0-101 0,0 0-52-16,0 0-28 0,0 0 21 15,13 124 11-15,-2-46 10 16,-5 15-23-16,-3 8-20 16,0 5-5-16,-3-14-3 15,0-7-1-15,0-25-1 16,3-19 0-16,0-15-13 15,0-12-30-15,0-10-90 16,0-4-202-16,-3-23-359 16</inkml:trace>
  <inkml:trace contextRef="#ctx0" brushRef="#br1" timeOffset="112518.8905">6121 10948 617 0,'0'0'14'15,"0"0"182"-15,0 0-30 16,0 0-40-16,0 0-39 15,0 0-12-15,-16-79-14 0,16 79-22 16,0 0-28-16,0 35-10 16,6 26-1-16,11 35 38 15,0 24-8-15,0 15-11 16,0 7-10-16,-6-9-6 16,1-14-1-16,-5-19 0 15,-1-20-2-15,-6-18 0 16,0-21-8-16,0-22-7 15,0-12-36-15,3-7-108 16,0-49-102-16</inkml:trace>
  <inkml:trace contextRef="#ctx0" brushRef="#br1" timeOffset="113816.4864">6108 11054 577 0,'0'0'33'16,"0"0"68"-16,0 0 17 15,0 0-74-15,0 0-5 16,0 0-2-16,52-89-1 16,-38 79 26-16,4-1-5 0,2 2-28 15,0 6-15-15,5-1 1 16,11 4-13-16,20 0 0 15,15 0-1-15,17 0-1 16,13 4 2-16,11 3-1 16,3 2 2-16,1-6-2 15,-8-3-1-15,-11 0 0 16,-20-3 0-16,-13-10 0 16,-24-1 1-16,-17 2 5 15,-11 2 22-15,-5 2 43 16,-7-2-8-16,3 9-37 15,-3-6-21-15,2 3-5 0,-2 2 0 16,3-6 0-16,0 8-2 16,0 0 2-16,-3-4 0 15,3 4-2-15,3 4-7 16,4 24 2-16,7 13 7 16,-1 14 6-16,5 11-3 15,1 7 1-15,-1-1 1 16,-4-2-5-16,-4-12 0 15,-4-9 0-15,-3-15-1 16,-3-7 1-16,-3-14 1 16,0-4 3-16,0-5-3 15,0-4 4-15,4 0 4 16,-1-4 3-16,5-22-8 0,1-15-2 16,4-12-2-16,-1-11-3 15,2-12-2-15,3-3-3 16,-3 8 2-16,2 8 3 15,-2 14 1-15,-1 12 2 16,0 11 4-16,-7 11 3 16,2 3 1-16,-5 12 6 15,0 0-11-15,3 4-3 16,3 27 0-16,6 20 1 16,0 8 9-16,7 11-6 15,2 9 3-15,1-7 1 16,1 1-5-16,1-15 3 0,-5-14-5 15,-3-8 1-15,-5-19-1 16,-8-3-1-16,1-10 2 16,-4-4 0-16,0 0 5 15,6-4 1-15,2-18 1 16,2-10-8-16,-3-7 0 16,-2 1-2-16,1-4 1 15,-2 3-9-15,-7 5 4 16,2 7 1-16,-2 5 3 15,4-1-1-15,-4 10 0 16,4 0-1-16,7 4-2 16,6-1-2-16,17 0-4 15,12-1 5-15,17 2 5 0,7 0 1 16,12-4-2-16,-1-4 1 16,10 3-1-16,-3-3 2 15,-5 3 1-15,-7 6 0 16,-9 0-1-16,-14 2 2 15,-10 3 0-15,-18 3 0 16,-10 0-2-16,-7 0-1 16,-8 0-12-16,0 9-106 15,-23-1-64-15,-14-3-96 16,-11-5-350-16</inkml:trace>
  <inkml:trace contextRef="#ctx0" brushRef="#br1" timeOffset="114473.5008">8104 9916 1149 0,'0'0'56'15,"0"0"-56"-15,0 0 6 16,0 0 7-16,0 0-13 16,24 174 17-16,-9-93-16 15,-5-1 4-15,-4 1-1 16,-6-10 0-16,0-11-1 0,-3-17 1 16,-6-19-1-16,-1-12 2 15,1-9 13-15,-2-3 28 16,-2-17-18-16,-2-21-11 15,2-16-7-15,5-17-3 16,5-17-3-16,3-12-3 16,0-13 2-16,13-3 0 15,10 2-3-15,10 12-1 16,6 19-4-16,-2 21 5 16,3 14 1-16,-7 21 7 15,0 14-5-15,-5 11 0 16,-4 2 6-16,-2 9-8 0,-4 23-1 15,-6 7-4-15,-7 9 3 16,-5 7 0-16,-3 6 1 16,-21-3-19-16,-6-6-6 15,-3-13-16-15,0-7 20 16,5-16 9-16,4-12 6 16,7-4 6-16,9 0-8 15,2 0 2-15,6 0-1 16,0 0-2-16,0 0-15 15,0 0-2-15,4 11 22 16,10 13 4-16,5 14 1 16,5 8 2-16,1 3 6 15,5 5 6-15,3-6-1 0,3 1-8 16,1-10-5-16,-4 0-1 16,3-13-34-16,-9-14-160 15,-5-12-197-15</inkml:trace>
  <inkml:trace contextRef="#ctx0" brushRef="#br1" timeOffset="114723.5012">8705 9993 894 0,'0'0'111'0,"0"0"66"0,0 0-112 16,0 0-42-16,0 0 47 15,12 122-18-15,-1-64-13 16,-4 4-6-16,-4-6-11 16,3-3-12-16,-3-10-5 15,-3-15-3-15,3-11-2 16,-3-4-1-16,0-9-36 16,0-4-95-16,-15 0-155 15,-12-13-257-15</inkml:trace>
  <inkml:trace contextRef="#ctx0" brushRef="#br1" timeOffset="115114.5767">8562 10132 414 0,'0'0'428'0,"0"0"-339"15,0 0 83-15,0 0-119 16,0 0-18-16,97-78-15 15,-54 73-7-15,2 1-5 16,0 0-4-16,-2 2 1 16,-1-2-3-16,-2 1-1 15,-4-1-1-15,1-2 2 16,-7 2-1-16,0-2-1 16,-5-1-7-16,-13 3 0 0,-1-1 6 15,-4 5 1 1,-7 0 0-16,0 0 5 0,0 0-3 15,3 0-2-15,-3 16-3 16,3 25 3-16,0 12 20 16,-3 18 17-16,0 3-9 15,0 7 26-15,0-13-43 16,0-9 3-16,0-14-14 16,0-15 4-16,0-9-2 15,0-16-2-15,0-5-43 16,0 0-194-16,-19-32-355 15</inkml:trace>
  <inkml:trace contextRef="#ctx0" brushRef="#br1" timeOffset="115442.7564">9114 10284 837 0,'0'0'40'15,"0"0"57"-15,0 0 13 16,109-7-37-16,-60 3-34 15,2-8-21-15,1 2-10 16,-7-6-5-16,-11 2-3 16,-13-8-22-16,-15-4-51 15,-6-5-36-15,-3-5 15 16,-20-5 59-16,0-2 35 16,-4 4 15-16,6 9 36 15,8 7 22-15,4 15 36 0,9 2-15 16,0 6-45-16,0 26-47 15,0 25 2-15,9 21 58 16,4 13-11-16,2 4-16 16,-6 4-19-16,3-10-10 15,-12 1-6-15,0-12-88 16,-24-27-240-16</inkml:trace>
  <inkml:trace contextRef="#ctx0" brushRef="#br1" timeOffset="117772.9287">6458 13590 440 0,'0'0'133'16,"0"0"-46"-16,0 0 82 16,0 0-69-16,0 0-23 15,0 0-16-15,0 0-12 16,0-31-8-16,-3 27-11 0,-4-1-2 15,-2 1-21 1,0 0 7-16,-1-2-6 0,2 2 2 16,2 0-6-16,6 4 5 15,0 0 3-15,0 0-12 16,0 0-7-16,21 0 1 16,10 0 6-16,19 0 6 15,18 0-4-15,26 4 7 16,26 0-1-16,22-4-3 15,33 0 0-15,16 0-3 16,15 0-2-16,12-12 0 16,3 2 2-16,-2-1-1 0,-10 5 0 15,-9 2-1-15,-15 4 0 16,-15 0 5-16,-18 0-3 16,-19 0 16-16,-12 0-8 15,-15 0 4-15,-14-6 6 16,-11-6 4-16,-11-2-5 15,-6 2-1-15,-10-2 2 16,-8 1-1-16,-13 5-8 16,-8 3 1-16,-12 1-10 15,-5 0-1-15,-8 4-1 16,0 0-20-16,-15 0-66 16,-16 0-80-16,-9-4-127 15,7-24-326-15</inkml:trace>
  <inkml:trace contextRef="#ctx0" brushRef="#br1" timeOffset="118100.9699">6319 13687 37 0,'0'0'276'0,"0"0"-195"16,0 0 16-16,0 0-34 15,0 0 24-15,0 0 12 16,0-18-3-16,0 14-2 15,0 0 5-15,-6 2-22 16,2-5-32-16,-2 7-21 16,-1-6-12-16,1 2-10 15,-3 0 1-15,-2 1 9 16,4 3-6-16,-2-3 1 16,3 3 2-16,3 0 0 0,3-4 3 15,0 4 5-15,0 0 3 16,0-3-3-16,0-1-11 15,3-1 5-15,12-4 8 16,9 5-4-16,10-4-4 16,12 3-2-16,14-4 1 15,13 4-7-15,15-2 1 16,17 7-2-16,20 0 4 16,18 0-6-16,15 0 2 15,5 0 6-15,4 0-8 16,-1 0 3-16,-14 0-3 15,0 0 0-15,-10 0-1 0,-4 0 0 16,-12 0-2-16,-9-5 3 16,-6-13 0-16,-8 0 1 15,-9 4 2-15,0-7 4 16,-6 7 9-16,0-4-7 16,-6 2-2-16,-6 6-2 15,-1-3-3-15,-2 10 1 16,-6-2-2-16,-6 5-1 15,-7 0 0-15,-8 0-1 16,-13 0 1-16,-3 0 1 16,-11 0 1-16,-5 0 0 15,-7 0-2-15,-7 0-2 16,0 5-70-16,0 4-64 0,-10 5-47 16,2-4-96-16,2-4-50 15</inkml:trace>
  <inkml:trace contextRef="#ctx0" brushRef="#br1" timeOffset="120492.219">8732 10951 527 0,'0'0'1'0,"0"0"71"15,0 0 12-15,0 0-6 16,0 0 10-16,0 0-17 15,0 0 0-15,-7-19-5 16,7 19-11-16,0 0-22 0,0 0-4 16,0 0-14-16,0 0-13 15,16 0 0-15,23 0 7 16,22 0 17-16,24-12 0 16,15-4 5-16,18 6-13 15,15 3-10-15,7 1-2 16,8 2-3-16,2 4-3 15,-8 0 0-15,-9 0 0 16,-23 0 1-16,-19 0-1 16,-22 0-1-16,-20 0-4 15,-13 4 0-15,-11 2-5 16,-11-6 5-16,-5 0 2 16,-2 0-6-16,-1 0-20 0,-3 0-30 15,0 0-96-15,-3 0-165 16,0 0-237-16</inkml:trace>
  <inkml:trace contextRef="#ctx0" brushRef="#br1" timeOffset="120539.0923">10367 10700 671 0,'0'0'15'15,"0"0"182"-15,0 0-87 16,0 0-47-16,-88-35-32 15,60 53-15-15,-2 14 4 0,0 10 38 16,5 11-5-16,1 6-23 16,12-3 19-1,8 2-13-15,4-9-15 0,19-4-4 16,18-11-4-16,8-5 4 16,9-10-11-16,4-14-2 15,-4-5-1-15,-8-1 0 16,-10-24 2-16,-9-7-2 15,-5-11 6-15,-13-2 21 16,-9-8-1-16,0 0-4 16,-21-4-17-16,-12 8-8 15,-10 18-1-15,-9 17-10 16,-8 14-55-16,-4 16-225 0,3 4-758 16</inkml:trace>
  <inkml:trace contextRef="#ctx0" brushRef="#br1" timeOffset="121117.3274">9029 11014 388 0,'0'0'35'0,"0"0"68"16,0 0-59-16,0 0-3 15,0 0 30-15,0 0-5 0,-58-44-20 16,56 39 35-16,-2-1-23 15,1 2-8-15,0 0-7 16,3 4-30-16,0 0-12 16,-3 0 1-16,3 0-2 15,0 0-1-15,-3 0-1 16,3 0 2-16,0 6 1 16,0 2-1-16,0 0-9 15,6 2-79-15,15 3-76 16,9-5-161-16</inkml:trace>
  <inkml:trace contextRef="#ctx0" brushRef="#br1" timeOffset="121961.2719">9590 13483 249 0,'0'0'213'0,"0"0"-166"15,0 0 52-15,0 0-27 0,0 0 16 16,0 0-2-16,-60-22-11 15,56 22 1-15,4 0-12 16,0 0-20-16,0 0-13 16,0-3-2-16,13-1-3 15,17-5-18-15,21 2 1 16,19 0 12-16,15 2-6 16,11 1-3-16,8 4 5 15,2 0-6-15,-8 0-5 16,-11 0-4-16,-14 0 2 15,-15 0 1-15,-19 0-2 16,-13-3 0-16,-9-3-2 16,-11 2 1-16,1 0-2 0,-5 4-4 15,0 0-37-15,4 0-55 16,1 0-106-16,0 0-114 16,1 0-161-16</inkml:trace>
  <inkml:trace contextRef="#ctx0" brushRef="#br1" timeOffset="122461.6103">10600 13438 551 0,'0'0'26'15,"0"0"129"-15,0 0-63 16,0 0-35-16,0 0 5 16,0 0-14-16,-61-64 8 15,38 46-10-15,-1 4-19 16,-4 6-8-16,-3 0 10 16,1 8 5-16,0 0 2 15,2 0-11-15,0 12 5 16,5 11-1-16,2 13-11 15,5 2-14-15,7 7 10 16,6 11 0-16,3-2 12 0,9 2-8 16,14-2-8-1,3-5-5-15,2-1 4 0,5-13-8 16,-7-8 2-16,2-15-2 16,-1-8 3-16,-2-4-1 15,-1-13 8-15,-2-20 9 16,1-9-5-16,-1-9 1 15,-1-8-6-15,-6-5 10 16,-6-7-11-16,-6 8-7 16,-3 6-2-16,0 10 1 15,-18 20 1-15,-10 5-2 16,-9 16-20-16,-10 6-44 0,-8 10-156 16,1 8-446-1</inkml:trace>
  <inkml:trace contextRef="#ctx0" brushRef="#br1" timeOffset="124180.3818">12775 937 639 0,'0'0'97'0,"0"0"0"16,0 0 38-16,0 0-55 15,0 0-25-15,0 0-27 16,-27-8-26-16,35 63 10 16,5 21 41-16,-9 13 1 15,-2 5-8-15,-2-4-18 16,0-9-11-16,-3-9-5 15,-7-15-6-15,-2-12-2 16,4-18 1-16,4-11 2 16,-1-11-7-16,5-5 5 15,-1 0 7-15,1-30 6 16,-4-17 2-16,3-16-17 0,1-12 0 16,0-11-3-16,0-9 0 15,11-5 1-15,1 3-1 16,7 13 2-16,0 17-2 15,7 15-1-15,-2 18 1 16,-2 18-2-16,-5 12-1 16,-1 4 3-16,2 23-2 15,0 25 2-15,4 19 1 16,-6 11 5-16,4 5 2 16,-8 2-4-16,-3-6 0 15,3-8-4-15,-6-9 2 16,0-14-1-16,-6-13-1 15,0-12 0-15,0-9 0 0,0-6-5 16,0-6-45 0,0-2-100-16,-18-3-127 0,-6-26-251 15</inkml:trace>
  <inkml:trace contextRef="#ctx0" brushRef="#br1" timeOffset="124352.2541">12738 1302 775 0,'0'0'161'16,"0"0"-94"-16,0 0 90 16,0 0-114-16,0 0-15 15,139-98 16-15,-53 69-27 0,16 5-17 16,2 3-35 0,-10-1-153-16,-20-8-400 0</inkml:trace>
  <inkml:trace contextRef="#ctx0" brushRef="#br1" timeOffset="146880.4933">10973 10732 844 0,'0'0'2'16,"0"0"149"-16,3-110 27 15,3 92-52-15,-3 1-49 16,0 11-23-16,-3-2-28 15,0 8-3-15,0 0-13 16,0 0-10-16,0 17-5 16,-6 32 0-16,-15 34 5 0,-1 15 2 15,-2 3 2-15,5-8 3 16,6-14-5-16,9-13-2 16,1-21 3-16,3-15-2 15,0-13-1-15,0-8 1 16,0-9 1-16,0 0 0 15,0 0 4-15,0-18 2 16,3-20-1-16,4-15-7 16,7-15 0-16,-2-11 0 15,1-9 0-15,4-8 0 16,2-2 1-16,5 10 0 16,2 13-1-16,-4 15 0 15,-4 24 0-15,-5 13 0 0,-6 11-1 16,1 12 0-16,-2 0-6 15,6 38-3-15,-2 21 7 16,4 20 3-16,2 13 5 16,-1-5 1-16,3-1 1 15,-3-11-6-15,2-15 1 16,-4-7 1-16,0-10-2 16,-7-11-1-16,0-9 0 15,-4-11-13-15,-2-2-17 16,0-2-47-16,0-8-100 15,-6 0-101-15,-12 0-361 16</inkml:trace>
  <inkml:trace contextRef="#ctx0" brushRef="#br1" timeOffset="147083.6793">10964 10977 81 0,'0'0'741'16,"0"0"-685"-16,0 0 133 15,0 0-88-15,0 0-49 16,0 0-28-16,-19-8-15 16,50 4 2-16,13-4 0 15,13-1-5-15,3-4-6 16,1 3-95-16,-2-6-160 16,-13-12-551-16</inkml:trace>
  <inkml:trace contextRef="#ctx0" brushRef="#br1" timeOffset="147912.1625">11127 13665 945 0,'0'0'24'16,"0"0"172"-16,0 0-81 15,0 0-49-15,0 0-36 16,0 0-20-16,-11-17-6 16,16 60 4-16,4 15 26 15,4 12 0-15,-4 0-6 16,0 1-11-16,0-9-7 16,-3-1-5-16,-3-16-1 0,-3-5-3 15,0-15-1-15,0-8 0 16,0-3-19-16,0-10-22 15,-3-4-30-15,-6 0-69 16,-3-25-93-16,3-10-114 16,0-5-8-16</inkml:trace>
  <inkml:trace contextRef="#ctx0" brushRef="#br1" timeOffset="148381.3493">11091 13938 226 0,'0'0'221'16,"-4"-141"-89"-16,4 58-5 15,13-3 5-15,3 17-35 16,2 16-2-16,-3 22-6 15,3 14-28-15,-3 8-21 0,5 9-3 16,3 0-12-16,0 12 4 16,5 24 2-16,2 9-1 15,-5 3-1-15,-1 4-9 16,-9 1-10-16,-6-8-9 16,-9-10 1-16,0 0-2 15,-6-5-1-15,-15-8 0 16,0-3-2-16,-4-7 1 15,4-2-7-15,6-9 8 16,-2-1 1-16,10 0 0 16,3-7 0-16,2-1 0 15,2 0-1-15,0-2-1 16,17 5 0-16,8 1-1 0,5 4 3 16,1 0-2-1,5 13 1-15,-2 9 1 0,-7 6 2 16,0-1 3-16,-11-5 6 15,-5 4-1-15,-11-4-4 16,0 5 3-16,-10 3 1 16,-13 5-5-16,-5-4 1 15,-2 0-1-15,0-4-1 16,0-10 2-16,6-1 0 16,0-2 2-16,-1-5-3 15,1-4-4-15,-1 0-1 16,2-5-7-16,1 0-54 0,-2-5-272 15,2-30-746-15</inkml:trace>
  <inkml:trace contextRef="#ctx0" brushRef="#br1" timeOffset="163907.8393">16727 3970 563 0,'0'0'50'16,"0"0"125"-16,0 0-34 15,0 0-74-15,0 0-2 16,0 0-6-16,-1-96-7 16,2 92 18-16,-1 4-2 15,0 0-38-15,0 0-30 16,0 30-19-16,0 13 19 16,0 12 5-16,0 7 2 15,-1-1 1-15,1-6-7 16,0-3 0-16,0-6-1 15,0-6-1-15,0-11-36 0,1-5-81 16,1-11-26-16,-2-13-102 16,0-20-277-16</inkml:trace>
  <inkml:trace contextRef="#ctx0" brushRef="#br1" timeOffset="164345.5571">16648 3395 865 0,'0'0'10'0,"0"0"58"16,0 0-7-16,0 0-9 16,0 0-8-16,0 0-44 15,-22-79-4-15,37 106 4 16,6 10 11-16,2 12 1 15,8 4-2-15,15 1 5 16,9 2-4-16,10-2-4 16,13-5 2-16,0-7-4 15,0-3-3-15,-9-7-2 16,-13-6-3-16,-16 0 2 16,-16 3 0-16,-18 6-21 15,-6 12-40-15,-27 16 54 16,-16 11 2-16,-13 10-9 0,-6 4-2 15,-9-1 13-15,-1-11 0 16,0-4 4-16,8-8 5 16,15-2 5-16,16-9 2 15,16-4-12-15,14-6-1 16,3-8-2-16,14 4-4 16,17-8-4-16,12-8-92 15,4-15-145-15</inkml:trace>
  <inkml:trace contextRef="#ctx0" brushRef="#br1" timeOffset="165095.7704">18269 4131 788 0,'0'0'31'16,"0"0"144"-1,0 0-74-15,0 0-74 0,0 0-24 16,0 0 15-16,10 136 34 16,-4-43-7-16,-3 7-13 15,-3 11-15-15,0-9-11 16,0-11 4-16,0-20-8 16,-3-22 1-16,0-19-1 15,0-13 4-15,3-13-5 16,-4-4 5-16,-6-14 20 15,0-28 3-15,-3-31-27 16,-3-21-2-16,2-24 1 16,4-19 3-16,4-14-4 15,6-5-1-15,0 8-6 0,19 17 0 16,9 30 7-16,8 27 0 16,-1 24 0-16,0 23-1 15,-1 22-3-15,0 5 0 16,1 13-5-16,-3 24 6 15,-7 11-2-15,-10 6 1 16,-7 5-2-16,-8 1 0 16,-14 1 1-16,-16-5-8 15,-1-13 12-15,-2-15 1 16,2-15-1-16,8-13 3 16,0 0 4-16,3-6-6 15,3-14-21-15,6 5-4 16,3 4 15-16,5 11 9 0,3 0 0 15,0 16-33-15,0 28 14 16,15 12 20-16,6 8 1 16,2 7-1-16,9-5-1 15,-3-2 1-15,7-5 0 16,-1-5 0-16,-2-7-1 16,-7-10-78-16,-2-18-134 15,-15-19-257-15</inkml:trace>
  <inkml:trace contextRef="#ctx0" brushRef="#br1" timeOffset="165486.3626">18743 4504 786 0,'0'0'31'0,"0"0"70"16,0 0-35-16,0 0 20 15,87-44-38-15,-61 25-31 16,-6-1-9-16,-11 3-1 16,-9-10 6-16,0-3-10 15,-6-5-3-15,-18-1 0 16,-1 3 7-16,-5 9-3 16,4 10 5-16,2 11 2 15,3 3-2-15,6 10-2 0,4 21-7 16,5 14 4-16,6 1 1 15,3 5 11-15,16-2-1 16,11-4-3-16,2-3 3 16,4-6 1-16,2-4-9 15,-2-9-5-15,-3-9-2 16,-9-5-3-16,-2-7-78 16,-13-2-74-16,-6-6-82 15,-3-29-24-15,0-14-298 16</inkml:trace>
  <inkml:trace contextRef="#ctx0" brushRef="#br1" timeOffset="166017.6195">18950 4276 86 0,'0'0'450'0,"0"0"-292"16,0 0-9-1,51-102-53-15,-26 98-23 0,2 4-25 16,-3 6 19-16,2 24-19 16,-4 11 6-16,-2 4 4 15,-2 6-13-15,-4 1-17 16,-7-4-4-16,-2 1-15 15,-5-7-9-15,0-12-1 16,0-15-4-16,0-10 5 16,0-5 11-16,0-7 8 15,0-25-7-15,-3-17-11 16,1-7-2-16,2-7-1 16,0 5 1-16,3 6 0 15,17 13-1-15,-2 13 2 0,9 15 0 16,-4 11 0-16,4 0-3 15,0 21 1-15,-1 17-3 16,1 8 5-16,-2 5 0 16,-1 0 4-16,-9-4-3 15,-5-6-1-15,-7-8 0 16,-3-11-6-16,0-10-1 16,0-8 5-16,0-4 2 15,-5-8 5-15,-6-22 20 16,2-15-25-16,3-8 1 15,6-1-2-15,0-5 2 16,0 8-1-16,13 12 0 16,9 9 0-16,2 11 0 0,-3 11 0 15,8 8-2-15,1 0-1 16,-1 18 0-16,5 15-3 16,-3 6 6-16,-2 2 1 15,-2 3 0-15,-3-3 0 16,-6-6-1-16,-8 0-5 15,-5 0-73-15,-5-5-116 16,0-12-86-16,0-13-97 16</inkml:trace>
  <inkml:trace contextRef="#ctx0" brushRef="#br1" timeOffset="166408.2891">20070 4198 827 0,'0'0'74'0,"0"0"70"15,0 0-45-15,0 0-24 16,0 0-34-16,-78-55-32 16,51 76-8-16,2 17 11 15,2 10 2-15,7 4 2 16,10 1 3-16,6-4-1 15,0-8-11-15,19-4 0 16,7-7-1-16,0-11 1 16,4-10-1-16,-1-9-4 15,-4 0 8-15,-5-18 2 0,-4-9-5 16,-6-8 2-16,-6 0-2 16,-4-6 1-16,0-6-6 15,0 1-2-15,-12 2 0 16,2 11-6-16,-6 11-30 15,-1 18-13-15,-3 4-71 16,-5 7-129-16,5 12-124 16,0-5-160-16</inkml:trace>
  <inkml:trace contextRef="#ctx0" brushRef="#br1" timeOffset="166751.9558">20158 4057 881 0,'0'0'43'0,"0"0"146"16,0 0-91-16,0 0-45 15,0 0-23-15,0 0-9 16,99 41-4-16,-78 14 10 16,-2 11 7-16,-1-1-13 15,-3-6-9-15,-2-7-3 16,0-13-7-16,-4-9 2 15,-1-13 0-15,-3-12-1 16,-2-1-1-16,1-4 5 16,6-5 3-16,3-23 6 0,3-10-6 15,2-4-8-15,-4-6-2 16,0-1 4-16,-2-6-1 16,5-3051 0-16,-8 6118-3 15,0-3048-1-15,-3 14 1 16,-4 13-5-16,-2 5-35 15,0 4-193-15,-17 0-268 16</inkml:trace>
  <inkml:trace contextRef="#ctx0" brushRef="#br1" timeOffset="167173.8378">20660 4239 692 0,'0'0'86'0,"0"0"107"16,85 28-103-16,-55-19-8 16,-1-5-12-16,-9 0-27 15,-7-4-18-15,-5 0 3 16,-7 0 6-16,-1 0-1 16,0-19 14-16,0-6-38 15,0-1-7-15,0-4-2 16,0-7 4-16,0 4-4 15,-6-1-1-15,-6 7-7 16,4 11 8-16,-7 8 3 16,1 8-3-16,-6 8 1 15,-3 28 4-15,-2 19-2 0,4 8 6 16,9-1 3-16,9-3 2 16,3-8-4-16,6-6 0 15,21-6-5-15,4-4 3 16,9-9-2-16,4-6-4 15,3-11 1-15,4-9-3 16,-5 0-6-16,-1-2-52 16,-14-15-105-16,-14-6-178 15,-14-5-501-15</inkml:trace>
  <inkml:trace contextRef="#ctx0" brushRef="#br1" timeOffset="168736.4385">22280 4174 198 0,'0'0'701'15,"0"0"-623"-15,0 0 113 16,0 0-106-16,0 0-63 0,0 0-22 16,0 0 0-1,0 0 16-15,-15 148 6 0,24-66 8 16,0-1 2-16,-4-9-9 16,-2-3-17-16,-3-16-1 15,0-16 0-15,0-10-4 16,0-13-1-16,0-10 0 15,0-1 2-15,0-3 13 16,-11-11 1-16,2-23-7 16,-4-18-9-16,3-17 1 15,-1-14 0-15,8-7-1 16,3-16 1-16,0-8-1 16,11-5 0-16,18 8-3 15,9 15 3-15,3 22 0 0,-3 26 1 16,-5 20-2-16,-5 18 1 15,0 10-4-15,-3 7 1 16,-5 26-7-16,-2 6 8 16,-11 8 2-16,-5 6-4 15,-2 2-7-15,-18-2 8 16,-17 1-16-16,-5-9-16 16,-3-15-15-16,6-12 24 15,0-10 3-15,9-8 0 16,8 0 5-16,3-4 5 15,10-10-8-15,4 10-1 16,3 4 18-16,0 0-13 16,0 21-6-16,16 21 23 0,5 15 3 15,9 6 0-15,3 5 4 16,12 1 1-16,2 0 0 16,4-3-6-16,-3-11-2 15,-1-15-12-15,-2-24-152 16,0-16-190-16</inkml:trace>
  <inkml:trace contextRef="#ctx0" brushRef="#br1" timeOffset="169251.9809">23031 4490 780 0,'0'0'20'0,"0"0"128"15,0 0-2-15,0 0-40 16,0 0-16-16,0 0-25 15,22-78-55-15,-22 103-10 16,0 23 0-16,0 18 34 0,-3 9-4 16,-1 1 0-1,2-2-13-15,2-7-4 0,0-15-6 16,0-11-4-16,0-10 2 16,0-13 0-16,2-7-1 15,2-5-1-15,6 0 2 16,7-4 1-16,10-2 5 15,12 0-5-15,8 0 0 16,7 2-4-16,1 1-2 16,-1 1 0-16,-3-4 0 15,-9 0 0-15,-7 0 0 16,-8 0 1-16,-7 0 0 0,-8 0 0 16,-7 0-1-1,-3 0 0-15,-2 0-14 0,0-4-65 16,0-5-188-16,-13-8-249 15</inkml:trace>
  <inkml:trace contextRef="#ctx0" brushRef="#br1" timeOffset="172689.5433">15028 8983 427 0,'0'0'5'15,"0"0"16"-15,0 0 27 16,-87-14 21-16,74 10-1 0,0 0 33 15,4 0-34-15,2 4 8 16,5-2-27-16,0 1-29 16,2 1-9-16,0 0-2 15,4 0-8-15,28 0 0 16,22 7 24-16,31 2 18 16,28-6-13-16,18-3 22 15,22 0-13-15,15 0-16 16,8 0-6-16,6-7-14 15,-10-4-1-15,-16 0 0 16,-24 6-1-16,-30 5 0 16,-25 0-2-16,-31 0-43 15,-28 18-163-15,-15 5-83 0,-6-3-32 16</inkml:trace>
  <inkml:trace contextRef="#ctx0" brushRef="#br1" timeOffset="173080.1775">15734 9577 555 0,'0'0'5'0,"0"0"70"16,0 0 14-16,0 0-28 15,0 0-19-15,0 0-13 16,-18 0-8-16,18 0 14 16,0 0 3-16,9 0-24 15,16 6 5-15,10-2 58 16,14-4-12-16,6 0-23 15,6 0-16-15,2 0-11 16,-2 0-11-16,-10 0-4 16,-8 0 0-16,-10 0-48 15,-12 0-103-15,-11 8-89 16,-7 6-13-16,-3-1-85 0</inkml:trace>
  <inkml:trace contextRef="#ctx0" brushRef="#br1" timeOffset="173314.6093">16093 9654 558 0,'0'0'105'16,"0"0"25"-16,0 0 6 16,0 0-35-16,0 0-19 15,0 0-59-15,-48 16-14 16,48 36 12-16,0 25 31 16,0 14-3-16,0 19 6 15,0 6-13-15,0 10-18 16,0-2-14-16,-4 0-1 15,-2-20-5-15,3-27-3 0,3-30 0 16,0-20-2-16,0-18 1 16,0-6-13-16,3-3-57 15,9-5-48-15,12-29-110 16,-8-11-328-16</inkml:trace>
  <inkml:trace contextRef="#ctx0" brushRef="#br1" timeOffset="182158.5986">14249 10160 581 0,'0'0'27'0,"0"0"122"0,0 0-15 15,0 0-43-15,0 0-5 16,0 0-17-16,0 0-4 15,0 0-4-15,3-81-19 16,-3 81-25-16,0 0-9 16,0 0-8-16,0 26-11 15,0 19 1-15,0 17 10 16,0 13 9-16,0-5 3 16,0 1-6-16,0-10-2 15,0-8-1-15,3-5 0 16,-3-8-3-16,0-5-2 15,0-7 2-15,0-6-35 0,0-9-91 16,5-6-44 0,-1-7-141-16,-2-13-221 0</inkml:trace>
  <inkml:trace contextRef="#ctx0" brushRef="#br1" timeOffset="182596.1037">14645 10377 500 0,'0'0'156'15,"0"0"-117"-15,0 0 108 0,0 0-62 16,0 0-9-16,0 0-28 15,-41-59 7-15,25 59-47 16,-8 4 12-16,2 28-16 16,-4 7 3-16,10 9 6 15,-1 4 2-15,11-3 1 16,6-1-1-16,0-3-9 16,17-10-3-16,4-8 6 15,9-9-3-15,-5-15-1 16,3-3 1-16,-6 0-1 15,0-31 10-15,-6 0-4 16,-4-13 8-16,-3-1 1 0,-9 3 2 16,0-2 2-1,0 4-19-15,-15 5-5 0,3 6 0 16,2 9-14-16,2 7-66 16,2 8-87-16,-2-2-211 15</inkml:trace>
  <inkml:trace contextRef="#ctx0" brushRef="#br1" timeOffset="182955.4878">14876 10239 1027 0,'0'0'15'16,"0"0"104"-16,0 0-67 0,0 0-52 15,0 0-2-15,0 0-5 16,21 57 7-16,-9-5 17 16,1-4 4-16,-4 5-5 15,4-8 0-15,1-5-4 16,-2-7-4-16,-2-10-4 16,-3-9-3-16,-3-6 1 15,3-8-1-15,-7 0 10 16,6-3 23-16,-2-25 36 15,7-15-46-15,-1-6-18 0,-1-8 8 16,2-2-5 0,-5 7-4-16,0 4-5 0,0 21 1 15,-5 6-2-15,4 8-28 16,-1 4-142-16,-4 1-254 16</inkml:trace>
  <inkml:trace contextRef="#ctx0" brushRef="#br1" timeOffset="184455.4993">15892 7328 577 0,'0'0'224'16,"0"0"-147"-16,-6-120 87 16,6 102-46-16,-3 11-21 15,3 7-38-15,0 0-59 16,0 3-3-16,0 33-4 15,6 12 7-15,0 17 13 16,4 12 8-16,-3 1-7 0,3 2 1 16,-1-5-10-16,-3-6-1 15,2-16-1-15,-3-12-2 16,-1-11-1-16,-4-15 1 16,0-9 0-16,0-5-1 15,0-1-3-15,0 0-9 16,0 0-5-16,-17 0 13 15,-8 0-49-15,-14 0 19 16,-10 14 10-16,-4 8 24 16,-2 4 0-16,4 1 2 15,11-5 7-15,15-4-3 16,8-6 1-16,15 2-7 16,2-1-6-16,16 0 6 0,20 0 5 15,8 0 18-15,9-5-11 16,2-6 3-16,-3 1-13 15,0-3 6-15,3 6 0 16,-7-2-7-16,-5 4 0 16,-13 0-1-16,-14 2-2 15,-10 3-4-15,-6 4-4 16,0 6 7-16,-16 10 3 16,-8 0 0-16,5 2 3 15,-4 1 8-15,4-6-11 16,3 5 0-16,6 0 0 15,7 0-3-15,3 1-4 0,0-2 3 16,10-1 4 0,6-7 1-16,-3-2 2 0,0-2-3 15,-3-3-28-15,-7 3-89 16,-3 5-12-16,-3-1-117 16,-20-1-64-16</inkml:trace>
  <inkml:trace contextRef="#ctx0" brushRef="#br1" timeOffset="184830.5112">16447 7800 1050 0,'0'0'9'0,"0"0"10"16,0 0 25-16,0 0-22 15,0 0-13-15,0 0-4 16,-77 41-3-16,77-5 7 16,13 5 6-16,6-2-4 15,0 4 7-15,7 2 4 16,-4-1 0-16,-1-4-9 15,-10 4 0-15,-5-9-5 16,-2-3-3-16,-4-3-4 0,0-7 2 16,-2-3-3-16,-8-7 0 15,-3-2-2-15,-3-7-8 16,-7-3-44-16,-7 0-87 16,2-25-175-16</inkml:trace>
  <inkml:trace contextRef="#ctx0" brushRef="#br1" timeOffset="185018.0114">16423 7886 872 0,'0'0'11'16,"0"0"92"-16,84-68 23 16,-37 44-43-16,4 7-19 0,6-1-23 15,-3 4-24 1,-5 7-17-16,-6 7-2 0,-18 0-182 15,-24 2-365-15</inkml:trace>
  <inkml:trace contextRef="#ctx0" brushRef="#br1" timeOffset="186486.7699">15852 7174 0 0,'0'0'123'15,"0"0"-18"-15,0 0-28 16,0 0 18-16,0 0 11 16,0 0-6-16,7-14 23 15,-7 14 1-15,0 0-5 16,0-1-35-16,0-3-42 16,-5 0-29-16,1 0 10 15,-3 2-4-15,4 1 3 16,3-2-3-16,0 3-2 15,0 0-7-15,0 0-10 0,0 0-6 16,0 0-4-16,10 0 9 16,13 3 1-16,23 4 0 15,25-3 0-15,36-4 8 16,28 0-5-16,35 0 4 16,22 0 0-16,22 0-4 15,7 0 9-15,-1 0-6 16,1 4-5-16,-7 0 11 15,-16 7-6-15,-10 1-1 16,-19 6-2-16,-17-6-3 16,-14 3-3-16,-18-1 0 15,-14-3 1-15,-18 0 2 16,-21-7 1-16,-11 0-1 16,-10-4 2-16,-12 0-1 15,-3 0 1-15,-5 0 1 0,-4 0-2 16,-3-1 1-16,-2-6 0 15,-1 1 0-15,-6 1 0 16,3 2-1-16,-3 3-1 16,-3-2 0-16,4 2 0 15,0 0-3-15,2 0 3 16,-4 0-1-16,2 0 1 16,-5 0-1-16,-3 0 1 15,0 0 0-15,-3 0 1 16,0 0 1-16,0 0 4 15,0 0 1-15,0 0 6 16,0 0-4-16,0 0-3 0,0 0 0 16,0 0-2-16,0 0 1 15,0 0 2-15,0 0-7 16,0 19 0-16,0 12 0 16,-3 25 5-16,-3 19 2 15,3 24 4-15,-4 14-2 16,0 10 9-16,1 6 2 15,-3 3-3-15,1-6-11 16,-1-10 2-16,5-9-2 16,4-17 6-16,0-10-1 15,0-11 0-15,4-10-6 16,5-19 1-16,2-6-3 16,-2-16-3-16,-2-5 0 15,5-7-2-15,9-6-4 16,-2 0-67-16,-4-9-236 0</inkml:trace>
  <inkml:trace contextRef="#ctx0" brushRef="#br1" timeOffset="187064.9019">18992 9000 680 0,'0'0'219'16,"0"0"-97"-16,0 0 63 16,0 0-128-16,0 0-57 15,0 96 0-15,7 2 47 16,-1 17-17-16,4-4-7 15,-6-3-5-15,-4 0-6 16,0-12-7-16,0-20-2 0,0-24-3 16,0-13 0-16,0-16-17 15,0-15-92-15,0-8-76 16,0-8 16-16,-4-37-247 16</inkml:trace>
  <inkml:trace contextRef="#ctx0" brushRef="#br1" timeOffset="187424.3143">19029 9215 346 0,'0'0'434'0,"0"0"-421"16,-95 0 51-16,63 29-31 0,-1 4-12 15,7-1-10-15,3 3-4 16,10-12-3-16,6-7 5 15,5-12-9-15,2 2 0 16,0-6 0-16,0 0 14 16,0 0 7-16,12-14 22 15,12-16-21-15,7-7-16 16,8-5-4-16,3-2 0 16,2 3 0-16,-1 11-2 15,-6 13 4-15,-1 17-3 16,-9 0 9-16,3 17-7 15,4 14 3-15,-1 11-3 0,6 5-3 16,2 0-1-16,-5 2-159 16,-8-14-318-16</inkml:trace>
  <inkml:trace contextRef="#ctx0" brushRef="#br1" timeOffset="188064.9122">19372 8839 505 0,'0'0'150'15,"-77"-59"-93"-15,37 36 44 0,-2 4-25 16,3 5-36-16,-3 10-16 16,0 4-18-16,-1 0-6 15,0 2 4-15,-1 17 12 16,-6 13 19-16,-6 15 5 16,-7 10-4-16,-2 17-5 15,3 19-2-15,7 11 2 16,8 11 5-16,7 2-11 15,21-3 2-15,14-4-6 16,5 1-7-16,20-4 9 0,18-4-2 16,6-13-6-16,8-3-13 15,2-2 5-15,2-11-1 16,1-3-5-16,0-10 0 16,-1-13 1-16,-5-9 0 15,3-20-2-15,-1-15 6 16,6-4 2-16,-1-32 16 15,0-11-2-15,0-15-8 16,4-8-1-16,-7-10 4 16,-2-2-6-16,-8-7-11 15,-6-1 8-15,-11-3 0 16,-3 5 1-16,-7 0-4 16,-1 2 0-16,-10 5 0 0,-4-3-2 15,-3-2-1-15,0-3-2 16,-21-1 0-16,-8-3 1 15,-16 11-1-15,-12 8-1 16,-16 12-2-16,-6 9-1 16,-1 14-27-16,3 26-4 15,8 9-40-15,8 23-192 16,6 17-213-16</inkml:trace>
  <inkml:trace contextRef="#ctx0" brushRef="#br1" timeOffset="189643.0773">16074 10777 217 0,'0'0'12'15,"0"0"35"-15,0 0 5 16,0 0 7-16,0 0-20 16,0 0-24-16,-74-23-4 15,66 23 15-15,2 0 7 16,0 0 7-16,2 0 4 15,2 0-7-15,-2 0 3 0,1 0-8 16,-5 0-2-16,2 0 14 16,-1 0 13-16,5 0 1 15,2 3-14-15,-4-3 2 16,4 0-10-16,0 0-22 16,0 4-14-16,17 2 0 15,18 7 13-15,17 1 23 16,18-2 13-16,17 6 3 15,20 0-19-15,8-5-19 16,13 9-3-16,9-4-8 16,5-1-1-16,-2-8 2 15,-7-5-4-15,-10-4 1 16,-22 0-1-16,-13 0 0 16,-21 0 0-16,-14 0-1 15,-11 0 2-15,-9 0-1 0,2 0 0 16,4 0 1-16,4 0 0 15,5 0 1-15,1-4-2 16,2 3 3-16,-1-3-3 16,-1 0 0-16,1 4 0 15,0 0 1-15,4 0-1 16,-1 0 1-16,-2 0-2 16,-4 0 1-16,-5 8-2 15,-6-3 2-15,-2-2 0 16,-4 1 1-16,-1-4 0 15,3 0 0-15,1 0 0 16,-4 0-1-16,3 0 0 0,-2 0 0 16,-1 0-4-16,1 0 4 15,-1 0 0-15,0 3 1 16,-3 1-1-16,-7-1 0 16,4 1 2-16,-1-2-2 15,-1 1 0-15,-5-3 1 16,2 0 3-16,-1 0-3 15,0 0 14-15,-1 0-8 16,0 0-4-16,0 0-2 16,0 0 2-16,3 0-3 15,0 0 0-15,-1 0 0 16,-5 0 0-16,-1 0 1 16,2 0 3-16,-8 0-1 0,0 0 0 15,1 0 8 1,-4 0-10-16,-3 0 3 0,0 0 4 15,0 0 8-15,0-3 8 16,0-6 17-16,0-9-5 16,0-8-30-16,-7-5-5 15,-2-9 5-15,0-1 4 16,1 3 0-16,1 3-5 16,3 8-3-16,4 9-2 15,0 2-2-15,0 1-7 16,1-7-27-16,17-3-60 15,1-3-102-15,7-11-151 0,-9-1-133 16</inkml:trace>
  <inkml:trace contextRef="#ctx0" brushRef="#br1" timeOffset="192064.9839">19302 7331 358 0,'0'0'74'0,"0"0"-32"15,0 0 46-15,0 0 0 16,0 0-1-16,0 0-10 16,0 0-14-16,-24-87-13 15,24 82-17-15,-3 5 1 16,0-1-19-16,-4 1-12 16,0-3-3-16,-2 3 5 15,-2 0-12-15,3 0 15 16,4 0-10-16,4 4 2 15,9 4-10-15,31-2 10 16,25-6 6-16,15 0 2 16,19 0 2-16,8 0-9 15,9-2 0-15,11-10-1 0,5-1 2 16,-1-1 2 0,-13 2-2-16,-12-2 0 0,-20 7 1 15,-26-2 5-15,-13 2-1 16,-13 4-7-16,-14 3 5 15,-11 0-5-15,-4 0-1 16,0 0-1-16,2 0 2 16,3 0 0-16,5 10 2 15,-2 1-2-15,5 0 0 16,-3 1 0-16,-2 0 1 16,3 7 4-16,-9 9 7 15,5 14 5-15,-5 20 5 16,-1 10 8-16,-2 18-7 15,-1 12-11-15,-3 3 8 0,0-2-11 16,0-10 3-16,0-13-1 16,-3-12-3-16,-5-6 3 15,0-14-1-15,2-16-3 16,-1-7-1-16,3-7-4 16,1-10-1-16,3-1-1 15,-3-3 3-15,3-1-3 16,-6 3-1-16,-6 1-29 15,-5 3 2-15,-14 2 27 16,-12 10-19-16,-10-3 8 16,-5 7 4-16,0-1 6 15,-2-3 2-15,10 1 7 16,9-5-6-16,11-5 4 0,15 1 0 16,10 4-5-16,5-6-3 15,12 10 3-15,19-5 3 16,17 4-1-16,12-6 6 15,5-2 5-15,10 0-7 16,-2 1 5-16,1-6-6 16,-8 1 2-16,-6-4 0 15,-19-1 4-15,-11 4-9 16,-10-4-2-16,-8 7-1 16,-9 1-1-16,-3 2-4 15,0 11 2-15,-9 3 4 16,-23 5 0-16,-9 7 1 0,-13 0-1 15,-4 2-4-15,-4-4 4 16,10 1 0-16,12-12-1 16,15 0 1-16,8-1 0 15,11 0-1-15,6 10-8 16,2 3 9-16,19 1 0 16,4 9 9-16,2-6 3 15,6 6 1-15,-5-2-1 16,0 2-1-16,-5 6 3 15,-2 10 2-15,-7 9-6 16,-9 10-7-16,-5 5 3 16,0 3-5-16,-12 0 4 15,2-4-4-15,-3-10 1 16,0-11-1-16,4-8 1 16,2-12 0-16,-4-8 0 0,5 1-2 15,2-10 0-15,1-3 0 16,1-5 1-16,1-3-1 15,-1-2 0-15,-1 2 1 16,-2-2 0-16,0-4-1 16,-2 3-11-16,-8 3 11 15,0 2 0-15,-4-2 2 16,-7-7 3-16,1 2 0 16,-4-5-4-16,-2-4-2 15,0-2 0-15,-5-3-1 16,-4 4-1-16,-2-2-3 15,-5 0-4-15,1 0 8 0,-8 2 2 16,0 6-2-16,-2-3-1 16,1-2-1-16,3 5 4 15,5-7 1-15,1 7 2 16,3-4-3-16,-2 5 0 16,3-4 2-16,0 2-2 15,-4 1-2-15,-2-2 0 16,-2-4-8-16,-6 2-4 15,2-2 13-15,3-4 1 16,-1 0-2-16,7 4 2 16,-1 0-5-16,7 5 1 15,1 1 3-15,3 1-1 16,1-1 1-16,4 3-2 0,-2 0 1 16,6-4 1-16,-2 5 1 15,5-7-1-15,0-2 1 16,6 3 0-16,1-6 4 15,3-2-3-15,3 4 1 16,4-4-1-16,3 4-1 16,3-4-3-16,-3 0-15 15,-5 4-65-15,1-4-61 16,-1 0-125-16,1 0-142 16</inkml:trace>
  <inkml:trace contextRef="#ctx0" brushRef="#br1" timeOffset="194033.7871">20667 7160 336 0,'0'0'20'0,"0"0"91"16,0 0-47-16,0 0 9 15,0 0-8-15,0 0-37 16,-20-79-4-16,14 71 3 16,0 2 2-16,0 2 2 15,-1 0-8-15,2 4 7 16,1 0-19-16,4 0-2 16,0 0-7-16,0 0 3 15,9 11-5-15,19 4 6 0,18-1 17 16,15-5-7-1,19-5-1-15,15-4-1 0,14 0 6 16,4 0-6-16,5-4 2 16,-9-2-3-16,-8 0-12 15,-15 4 3-15,-9 0-4 16,-16-5 2-16,-7 3-1 16,-8-4 0-16,-9-6 3 15,-5 6-3-15,-7-2 1 16,-4 1 1-16,-8 6 10 15,-3-1 13-15,-4 1-8 16,-1 3-8-16,-2 0-6 16,5 0-4-16,-1 0-1 15,6 18 1-15,5 9 16 16,3 14 4-16,3 6-1 0,1 6 4 16,4 6-12-16,-5-8-3 15,2 2-5-15,0-4-1 16,-4-9-1-16,-5-9 3 15,-1-10-1-15,-5-11-3 16,-8-7 5-16,-3-3-5 16,2 0 11-16,0-3 12 15,3-20 39-15,-1-9-55 16,6-10-7-16,-1-3 0 16,5-7-10-16,-4-1-2 15,5 0-4-15,0 5 12 16,0 6 4-16,0 9-3 0,3 11 2 15,-8 4 1-15,1 12 1 16,2 4-1-16,2 2-2 16,3 8-4-16,6 18-4 15,1 11 8-15,4 1 2 16,4 10 2-16,4 0 8 16,3-3-4-16,3-1 6 15,2-9-7-15,-5-9 7 16,-2-4-4-16,-6-12-2 15,-8-10 5-15,-3 0-4 16,-4-6 4-16,-4-20-3 16,-1 0-4-16,-4-4 1 15,0-5-4-15,0-5-1 16,-2-4 0-16,0-1-9 16,3 10-14-16,-1 6 22 0,3 6-6 15,6 9 5-15,5 2-4 16,10 2 4-16,7 4 0 15,17 4 0-15,5 2 2 16,2 0 0-16,4 0-1 16,-3 0 0-16,4 0 1 15,2 0 2-15,-3 2-2 16,-5 8 0-16,-11 0 1 16,-7-2 9-16,-3 3-2 15,-10-1 4-15,-3-4-1 16,-4-2-1-16,-2-2 1 15,-2 2-4-15,1-1-5 0,-6 1-2 16,-4 1-7-16,-8 6-92 16,-3-11-232-16</inkml:trace>
  <inkml:trace contextRef="#ctx0" brushRef="#br1" timeOffset="195799.4351">20111 10771 478 0,'0'0'14'0,"0"0"19"16,0 0 10-16,0 0 12 15,0 0 14-15,0 0 12 16,-37-29-11-16,37 29-22 15,0 0-38-15,0 0-10 16,6 0-17-16,19 12 17 16,17-1 42-16,27-5 5 15,18-6 8-15,28 0-9 16,23 0-4-16,19 0-16 0,20-6-11 16,13-2-8-16,5 3-7 15,-10 5-1-15,-24 0-1 16,-22 0 2-16,-24 0 0 15,-24 5 1-15,-17 5-1 16,-11 0 0-16,-22-4 0 16,-5 5 0-16,-7-2 0 15,-7-6 0-15,-5-3 1 16,-6 0-1-16,-3 0 1 16,-1 0 2-16,-1 0 1 15,2-9-1-15,-2-5 1 16,-3-2-1-16,4-2-3 0,-4 1 4 15,2 3-2-15,-2 6-1 16,-3 7 1-16,0-3 1 16,0 4 7-16,0 0-10 15,0 0-3-15,0 13-11 16,2 21 14-16,2 4 17 16,3 10-8-16,3-6 1 15,5-1 6-15,-1-1-10 16,4-6 2-16,-3-7-4 15,-1 0-2-15,-1-10 0 16,-3-6-2-16,-1-8 3 16,-3-3 3-16,7 0 6 15,4-14-3-15,0-8-4 0,3-8-1 16,-1-11-4 0,3 0 0-16,0-14 0 0,0-2-1 15,1 2-1-15,-7 5 2 16,2 5 1-16,-3 10 0 15,-4 9 0-15,-3 13 0 16,-4 7 3-16,3 6-4 16,1 0 0-16,3 6-10 15,2 28 9-15,5 11 1 16,6 8 11-16,4-1-5 16,7 0 9-16,-3-3-2 15,3-5-7-15,-2-8 1 16,-7-2-5-16,2-8 0 15,-8-7-2-15,0-2 5 0,-3-11-4 16,-5-6 3 0,-2 0 4-16,-1 0-1 0,1-23 3 15,0-3-6-15,4-11-3 16,-1-1-1-16,2-6 0 16,2 3-9-16,-7 3-5 15,5 12 8-15,1 7-3 16,1 9 0-16,7 1-4 15,8-1 11-15,4 6 1 16,5-6-1-16,8 6 2 16,4 4 0-16,8 0-2 15,5 0 2-15,1 0 0 16,1 0 1-16,-4 4 1 0,-6 0 0 16,-9-1-1-16,-7 0 3 15,-9-3 4-15,-8 0-1 16,-6 0 4-16,-6 0-3 15,-5 0-7-15,-5 0-1 16,-3 4-11-16,0 3-70 16,0-2-180-16,-9-5-150 15</inkml:trace>
  <inkml:trace contextRef="#ctx0" brushRef="#br1" timeOffset="196737.0243">24241 7018 72 0,'0'0'319'15,"0"0"-257"-15,0 0 65 16,0 0-23-16,0 0-8 0,0 0-11 16,0 0-20-16,23-51-3 15,-23 51 2-15,0-4-18 16,0-2-28-16,-6 2-18 15,-11 4-5-15,-7 0-1 16,-3 4 6-16,-7 24 10 16,1 5-3-16,5 8-1 15,8-1 15-15,10 6-7 16,10-1-5-16,0 3-9 16,24-3 12-16,2-2-4 15,9-6-2-15,2-6 7 16,3-10-4-16,-3-8-6 0,-2-10 3 15,-4-3-3-15,-3-2 4 16,0-21 2-16,-2-6 1 16,-14-10 11-16,-3-9-4 15,-7-3-11-15,-2-3-3 16,-5 3 1-16,-13 9-4 16,-6 17-2-16,-6 17-29 15,-2 8-115-15,-2 0-242 16</inkml:trace>
  <inkml:trace contextRef="#ctx0" brushRef="#br1" timeOffset="197549.4492">24164 10824 262 0,'0'0'128'0,"0"0"-5"16,0 0 6-16,0 0-4 15,0 0-28-15,0 0-10 16,0-96-12-16,0 90 5 16,-3 6-44-16,-13 0-27 15,-6 0-9-15,-9 20 0 16,-7 13 0-16,-1 8 5 0,6 8 4 15,4 6 16-15,12-2-4 16,13 6-10 0,4-6 3-16,27-6-2 0,10-8-5 15,11-6 7-15,3-21-3 16,-1-8 4-16,-2-4-7 16,-8-17 8-16,-7-23 0 15,-7-12-4-15,-10-5-2 16,-7-14-5-16,-9 0-5 15,0 1 1-15,-24 7-2 16,-8 16-8-16,-4 20-24 16,-9 18-84-16,-3 0-148 15,2-5-320-15</inkml:trace>
  <inkml:trace contextRef="#ctx0" brushRef="#br1" timeOffset="198330.7382">25231 7160 793 0,'0'0'15'16,"0"0"101"-16,0 0-55 15,0 0-28-15,0 0-24 16,0 0 19-16,15 152 26 16,-15-63-17-16,-9 5-8 15,-4-5-18-15,1-12 1 16,0-20-6-16,6-16 5 16,1-19 4-16,4-13-2 15,1-9 0-15,0 0-1 16,0-27 50-16,0-25-24 0,0-19-34 15,11-14 0 1,0-7-3-16,3-8 1 0,4-6-3 16,0 5 1-16,2 15 0 15,3 22-1-15,-5 25 1 16,-2 23 0-16,-4 16-4 16,3 0-7-16,0 29 6 15,4 20 3-15,1 6 2 16,1 8 11-16,2 6-4 15,-1 1 6-15,-2-2-6 16,-2-4-6-16,-4-9 0 16,-7-10 0-16,-1-6-2 15,-5-9 0-15,-1-3-32 0,0-9-32 16,-3-6-78 0,-13-12-37-16,-7 0-142 0</inkml:trace>
  <inkml:trace contextRef="#ctx0" brushRef="#br1" timeOffset="198502.6137">25255 7484 856 0,'0'0'15'0,"0"0"86"16,0 0 10-16,0 0-83 16,0 0-10-16,0 0 34 15,118-24-7-15,-49 18-27 0,11-2-17 16,-1 7-1-1,0-3-183-15,-19-12-326 0</inkml:trace>
  <inkml:trace contextRef="#ctx0" brushRef="#br1" timeOffset="199643.2369">24970 11445 840 0,'0'0'31'0,"0"0"160"16,0 0-78-16,0 0-33 0,0 0-33 15,0 0-39-15,0-49-8 16,3 89 0-16,3 14 23 15,-3 15-7-15,-1 4-1 16,-2-5-3-16,0-5-5 16,0-11-3-16,0-16 0 15,0-20-2-15,0-6-2 16,0-6 0-16,0-4 2 16,-2 0 9-16,-4-22 13 15,0-18-22-15,3-16-1 0,-1-11 0 16,4-11 0-1,0-4-2-15,0 4-4 0,14 3-1 16,7 18 5-16,2 14 0 16,2 11 0-16,1 11 0 15,-3 16 0-15,4 5-3 16,-6 0 2-16,3 13-5 16,1 19 5-16,-7 6-1 15,-4 3-3-15,-8 3 4 16,-6-1-1-16,0 4-6 15,-15-5 9-15,-14-8-8 16,-1-6 6-16,2-11 2 16,2-9 1-16,9-4 2 15,7-4 2-15,4 0-5 16,5 0 0-16,1-7-11 0,0-7-3 16,10 0-7-16,10 6 8 15,4 4 7-15,2 4-2 16,-4 0 1-16,2 4 3 15,0 14 0-15,-6 7 3 16,-3 1 1-16,-6 2 0 16,-8 2 0-16,-1-4-2 15,-7 2-2-15,-18-2-7 16,-8-9 11-16,-5 1 15 16,-1-5-13-16,2-3 5 15,7-10-7-15,9 4 7 16,8-4 0-16,4 0-7 0,3 0-2 15,-2-4-125-15,-6-19-338 16</inkml:trace>
  <inkml:trace contextRef="#ctx0" brushRef="#br1" timeOffset="201908.8859">24065 8861 589 0,'0'0'17'0,"0"0"126"15,0 0-6-15,0 0-61 16,-20-107 6-16,20 94-31 16,3 10-7-16,3 3-14 15,0 0-12-15,4 0-12 16,1 25-4-16,1 18 9 0,4 16 13 16,1 11-1-16,2 0-1 15,0-4-12-15,3-5-5 16,-1-12 0-16,-1-15 2 15,-3-14 1-15,-4-11-5 16,-6-5 2-16,1-4 2 16,0-4 16-16,2-28 21 15,2-9-25-15,-2-8-9 16,2-10-1-16,0-8-5 16,4 3-2-16,-2-3-2 15,4 8 0-15,0 10-1 16,0 12-3-16,-2 11-17 0,1 12-43 15,0 14-79-15,-2 4-176 16,-3 22-46-16</inkml:trace>
  <inkml:trace contextRef="#ctx0" brushRef="#br1" timeOffset="202299.5943">24601 9151 813 0,'0'0'3'0,"0"0"65"16,0 0 26-16,0 0-44 15,0 0-49-15,0 0 18 16,59-17-3-16,-11 17 14 16,8 0 8-16,4 0-1 15,0 0-13-15,-1 0-4 16,-8 0-3-16,-9 0-9 15,-8 0-3-15,-12 0-3 0,-8 0-2 16,-12 0-41-16,-2 0-90 16,-10 4-71-16,-19 9-54 15,-6-4-92-15</inkml:trace>
  <inkml:trace contextRef="#ctx0" brushRef="#br1" timeOffset="202533.9659">24891 9173 191 0,'0'0'338'16,"0"0"-223"-16,0 0 83 15,0 0-77-15,0 0-37 16,0 0-30-16,-12-6-48 16,12 39 5-16,8 18 54 15,-2 7-26-15,5 8 20 16,-2 5-17-16,-5-1-17 0,2-3-13 16,-3-2-1-16,-3-9-6 15,0-11-2-15,0-10-3 16,0-13 0-16,0-6-18 15,0-10-48-15,0-2-59 16,0-4 6-16,0-7-33 16,8-25-262-16</inkml:trace>
  <inkml:trace contextRef="#ctx0" brushRef="#br1" timeOffset="202815.1376">25283 9077 909 0,'0'0'34'15,"0"0"165"-15,0 0-88 16,0 0-38-16,0 0-39 16,0 0-34-16,4 31 2 15,-1 28 13-15,3 13 30 16,1 7-19-16,-1-3-13 15,2-7-1-15,-2-7-9 16,4-10-1-16,-4-7-2 16,-4-16-2-16,-2-10-39 15,0-5-90-15,0-14-126 0,-14-11-134 16</inkml:trace>
  <inkml:trace contextRef="#ctx0" brushRef="#br1" timeOffset="203127.7259">25261 9410 844 0,'0'0'54'0,"0"0"63"16,0 0-76-16,0 0-11 15,0 0 24-15,104-9-24 16,-65 9-15-16,-1-5 0 16,-2-4-2-16,-8-3-9 15,-4-7 0-15,-9-2-4 0,-7-9-2 16,-3-10-21-16,-5-3-1 15,0-16 7-15,-5 2 17 16,-8-4 0-16,3 16 3 16,-1 15 27-16,0 14 7 15,5 10 0-15,2 6-13 16,-2 45-24-16,-4 29 0 16,4 26 15-16,5 12 16 15,1 2-14-15,1-5-9 16,11 1-8-16,-2-12-9 15,-10-15-110-15,0-28-190 16</inkml:trace>
  <inkml:trace contextRef="#ctx0" brushRef="#br1" timeOffset="204565.1648">21959 5998 449 0,'0'0'319'16,"0"0"-265"-16,0 0 80 15,-35-121-39-15,35 95-33 16,1 0-17-16,21 1-16 16,14 2-19-16,8 5-9 15,9 4 0-15,2 9 2 16,0 5-2-16,-8 0 5 16,-1 19-4-16,-14 11-1 0,-11 10-2 15,-21 5-7-15,-2 3-4 16,-35 9 4-16,-2-7-3 15,-4-4-1-15,5-13 12 16,12-12 5-16,7-7-4 16,12-10 0-16,7-4-1 15,7 0-24-15,25-4 0 16,14-10 14-16,9 1-18 16,0 12 0-16,-2 1 25 15,-6 9 3-15,-6 18-2 0,-13 8 4 16,-13 1 3-1,-15 7-1-15,-12-2 1 0,-28-2 10 16,-15 0-13-16,-8-8 2 16,-4-8-4-16,6-1-25 15,4-12-73-15,3-10-247 16</inkml:trace>
  <inkml:trace contextRef="#ctx0" brushRef="#br1" timeOffset="205518.3736">22683 12187 839 0,'0'0'22'0,"0"0"26"16,0 0 60-1,0 0-39-15,0 0-10 0,0 0-13 16,-12-67-25-16,11 75-14 16,-4 28-6-16,-2 24 18 15,-11 11 6-15,-2 8-11 16,-3-1 2-16,0 2-9 16,4-12-4-16,7-12 4 15,4-11-5-15,7-20 3 16,1-13-4-16,0-5 2 15,0-7-3-15,12 0 9 16,9 0 1-16,7-10-3 16,4-6-7-16,2 2 0 15,-2 6-4-15,4 1 3 16,3 0-2-16,1 1 1 0,-2-1 1 16,0 1-5-16,-3-2-9 15,-4 0-14-15,-2 2-34 16,-9 2-13-16,-6-4-21 15,1 4-22-15,-15-2-84 16,0 2-17-16</inkml:trace>
  <inkml:trace contextRef="#ctx0" brushRef="#br1" timeOffset="205721.4176">22891 12542 540 0,'0'0'116'15,"0"0"102"-15,0 0-85 16,0 0-28-16,0 0 7 0,0 0-62 15,-48-49-42-15,48 98-2 16,0 21 53-16,0 19-14 16,0 1-26-16,0 6-12 15,0-6-2-15,-3 3-5 16,-15-1-32-16,-3-16-137 16,2-33-218-16</inkml:trace>
  <inkml:trace contextRef="#ctx0" brushRef="#br1" timeOffset="207190.179">21524 8970 611 0,'0'0'24'0,"0"0"126"16,0 0-33-16,0 0-27 15,-3-105-20-15,3 82-13 16,6 3-6-16,9-1-29 0,7 0-2 16,2 2-5-16,3 7-7 15,3 1 0-15,-3 11-3 16,-3 0 0-16,-4 7 1 15,-3 25-6-15,-7 19-3 16,-10 7 2-16,0 13-2 16,-27 7 3-16,-10 2-2 15,-6 4-2-15,-5-18-4 16,0-5 8-16,5-20 3 16,9-14-1-16,8-12 3 15,17-9 0-15,9-6 4 16,2 0-1-16,28 0-5 0,21-5 9 15,13-4-1-15,13-5-8 16,14 2 1-16,6-2-3 16,7 7-2-16,-5-6-90 15,-23-10-283-15</inkml:trace>
  <inkml:trace contextRef="#ctx0" brushRef="#br1" timeOffset="208643.3264">17894 9022 731 0,'0'0'10'0,"0"0"93"15,0 0-16-15,0 0 3 16,0 0-31-16,0 0 13 16,0 0-33-16,-28-53-28 15,5 89 0-15,-2 18-4 16,-7 28 8-16,4 7 15 16,6-1-9-16,9-1-2 0,6-15 4 15,7-3-10 1,0-6 0-16,17-2-8 0,1-5 0 15,3-5 1-15,1-13-2 16,2-8 1-16,-8-15 3 16,0-4-5-16,-4-11 1 15,-2 0 8-15,-3-11-3 16,-1-21 7-16,-3-11-2 16,-3-6-12-16,0-3 0 15,-9 8-2-15,-10 18-3 16,-2 14-7-16,0 12-39 15,-8 33-88-15,-2 9-174 0,3-4-421 16</inkml:trace>
  <inkml:trace contextRef="#ctx0" brushRef="#br1" timeOffset="262005.3992">15529 13815 502 0,'0'0'37'16,"0"0"88"-16,0 0-28 16,0 0 6-16,0 0-30 15,0 0-21-15,0 0-19 16,0 0-8-16,0-35-3 15,0 35-12-15,0 9-10 0,0 31 0 16,3 16 30-16,7 15 7 16,1 11-3-16,-3 2-11 15,1-3-14-15,-3-8-2 16,2-14-4-16,-3-7 1 16,-4-13-2-16,-1-3-2 15,0-5-1-15,0-9-24 16,0-5-94-16,-6-7-67 15,-4-10-160-15</inkml:trace>
  <inkml:trace contextRef="#ctx0" brushRef="#br1" timeOffset="262395.9461">15519 13990 679 0,'0'0'8'16,"0"0"27"-16,0 0 53 16,0 0-55-16,0 0-33 15,0 0 1-15,-76 62 2 16,58-31 1-16,-5 5 6 16,6-10 3-16,2-3 4 15,5-11 2-15,7-5-7 16,3-4-3-16,0-3 3 0,0 0 20 15,0-3 10-15,6-20 36 16,7-17-73-16,4-5 2 16,2 1-1-16,3-1-6 15,5 7 3-15,-2 6 0 16,5 9 4-16,-2 16 6 16,2 7-1-16,3 3-7 15,-2 24 3-15,0 8-8 16,-5 3-1-16,-5 7-4 15,-8 4-74-15,-12 0-143 16,-1-17-286-16</inkml:trace>
  <inkml:trace contextRef="#ctx0" brushRef="#br1" timeOffset="263349.0864">15740 13581 545 0,'0'0'11'16,"0"0"15"-16,0 0 74 15,0 0-24-15,0 0-39 16,-91-80 16-16,70 76-33 16,-3 4-9-16,-6 0-10 15,-2 0 5-15,0 4-2 16,-5 11 7-16,2 5 1 15,1-1 24-15,0 7-1 16,-5 13-4-16,0 6-3 16,2 8-6-16,5 4-4 15,6 4-6-15,4 6-1 0,8-6 1 16,5 5-3-16,3 1-5 16,3 4 3-16,0 3 7 15,-1-9-2-15,0 2-3 16,3-5 4-16,1-1-2 15,0-6 0-15,0 0 2 16,15-6 1-16,-2-1-6 16,0-4-3-16,6-5 2 15,0-2-6-15,5-2 4 16,0-1-3-16,6-3 2 16,7-9-2-16,-5-3 1 15,6-3 5-15,-2-6-4 0,0-6-1 16,-5 0-2-16,3-4 3 15,1 0-3-15,-2 0 4 16,0 0-4-16,2-9 3 16,-5-5-3-16,2-7 1 15,-2 2 1-15,-1-7-1 16,-1-4 0-16,-2-5 2 16,-1-5-1-16,6 0 0 15,-5-3 4-15,0 0-2 16,3 2 1-16,-7-4-3 15,-2 7 6-15,-1-6 0 16,-7 3 7-16,0-3 0 16,-3-5-4-16,-3 1 0 0,-5-5-6 15,-1 5 5 1,0-4-2-16,-1 4 6 0,-8 3-9 16,-4 11 2-16,0 1 6 15,3 0-1-15,0 2-6 16,-2-5-2-16,-3 5 4 15,3-9-5-15,-4-2 5 16,2-3-2-16,2-9-4 16,-3 2-3-16,-2 3 1 15,4 13-1-15,-3 5 0 16,-1 19-4-16,-6 12-13 16,-16 8-45-16,-21 36-168 15,-22 15-94-15,-5 1-358 0</inkml:trace>
  <inkml:trace contextRef="#ctx0" brushRef="#br1" timeOffset="263911.6246">15668 12783 494 0,'0'0'17'0,"0"0"83"16,0 0 22-16,0 0 14 16,0 0-32-16,0 0-13 15,0-92-28-15,0 92-15 16,0 0-39-16,0 18-9 16,0 27 0-16,1 25 10 15,1 22 16-15,-2 6-2 16,6 7-13-16,-3-5-7 15,0-12-4-15,6-8-1 16,-6-13-5-16,0-15-123 16,-3-16-134-16,0-32-354 0</inkml:trace>
  <inkml:trace contextRef="#ctx0" brushRef="#br1" timeOffset="266099.1957">15688 12794 9 0,'0'0'437'16,"0"0"-401"-16,0 0 62 15,0 0-48-15,0 0-35 0,0 0 2 16,0 0 30-16,16 3 11 16,17 5 11-16,12-3-15 15,16 5-28-15,15-6-7 16,12 0-8-16,5-4-7 15,8 0 2-15,-1 0-4 16,-3 0-1-16,-5 0-1 16,-17 0 0-16,-11 0 1 15,-11 0 0-15,-12 0 0 16,-5 0 0-16,-8 0 0 16,2 0 2-16,-3 0-3 15,-2 0 0-15,1 4 0 16,-4 9-3-16,-1-4 0 0,-2-4 1 15,-12 3-1-15,1-2 3 16,-4-3 0-16,3 4 0 16,-3-3 0-16,-4 3 2 15,6-2 7-15,-3 9 2 16,0-6-6-16,0 9 5 16,1 4 11-16,-2 7 2 15,6 3 8-15,-5 9-5 16,4 8-8-16,-4 5-2 15,0 3-1-15,-3 6 4 16,3-4-7-16,0-2-10 16,0-2 3-16,-3-6-5 0,4 1 2 15,-4-11-1 1,0-2-1-16,0-10 0 0,0-3 2 16,0-1-2-16,0-9-5 15,-19 1-5-15,-8 2-12 16,-9-2 0-16,-7 0-16 15,-2-2 0-15,0-2 34 16,2-1 4-16,9 5 3 16,8-7 0-16,9 2-1 15,7 1-2-15,9-7 0 16,1 5-5-16,0 1-1 16,11 4 6-16,9 5 24 15,12-5-3-15,4 5-8 16,3 0-2-16,5-5-1 0,2 1-1 15,-1-1 1-15,-6 1-9 16,-2 0 1-16,-10-7-2 16,-10-2 2-16,-4 2-3 15,-8-3 1-15,-5 2-4 16,0 3-9-16,-7 8 13 16,-12 5 10-16,-13 5-10 15,-8 3-9-15,-4 3 1 16,-4 0 3-16,5-6 5 15,13-1-1-15,6-12 2 16,15-2-2-16,3-7 2 16,6 4-2-16,0-4-6 15,0 4 7-15,9 3 7 0,13 1 14 16,3 0-3-16,6 3-10 16,-2 0 3-16,0 1-2 15,-6 6 0-15,-3 7-1 16,-8 1 0-16,-2 9-2 15,-9 9 1-15,-1 3 0 16,0 11-4-16,-8 3-3 16,-4 3 3-16,0-7-1 15,-3-6 0-15,3-3 4 16,2 0 3-16,1-7 6 16,-1-8-9-16,6 2 9 15,1-5-3-15,3-8-1 0,0 8 3 16,0-4-6-16,3 3-3 15,0 2-2-15,-2 1 1 16,-1 1 2-16,0 6-3 16,0-4 0-16,-1-1-1 15,-9-4 1-15,4-3 0 16,1-5 5-16,1-7 4 16,4-5-1-16,-4-3-4 15,2-8-5-15,2 0 5 16,0 3-5-16,-4 0-1 15,2-3-1-15,-1 1 0 16,-5 0 0-16,-1-2 1 16,-1 3 0-16,-6-2 6 0,-8 0-6 15,-1 2 0 1,-5-2 3-16,-6 0-4 0,-2 0 0 16,3 3-1-16,2 0 0 15,-3 0-2-15,6-1-1 16,1-3 4-16,3 0 0 15,-2 1 1-15,1-4-1 16,-2 0 0-16,0 0 0 16,-3 0-1-16,-2 0 1 15,0 0-5-15,-2 0 3 16,-7 3 2-16,1 4 0 16,-4-5 0-16,2 5 0 15,4-4 1-15,6 0-1 16,7 1 0-16,3-4 0 0,8 4 0 15,5-3 0-15,-3 3 0 16,4-4-1-16,4 0 3 16,2 0-2-16,-2 0 0 15,3 0 0-15,0 0 2 16,-3 0-1-16,6 0-1 16,-4 0 1-16,-3 0 2 15,3 0-1-15,2 0-1 16,0-9 1-16,-3-8 0 15,2-2 1-15,3-2-3 16,-3-10 1-16,3 0 2 16,0-5 1-16,0 1 1 15,0-1-2-15,0 2-1 0,0 3 3 16,0 0-2-16,0 1 6 16,0-2-6-16,0-1 0 15,0-3-1-15,0-5 3 16,0-1 0-16,0 1-3 15,-4-7 0-15,1 7 0 16,0-3-1-16,-3 5 0 16,3 0-1-16,-3 4 0 15,2-5 0-15,3 9 0 16,-1 5 1-16,0 7-1 16,0 2 0-16,1 8 1 15,1 0-1-15,0 5 0 16,0 0 0-16,-2 4 0 0,2-4 0 15,0 4-3-15,0 0 2 16,0 0-1-16,0 0 2 16,0 0 2-16,0 0-1 15,0 0-1-15,0 0 3 16,0-2-3-16,0 2 0 16,-1 0-13-16,-5 0-99 15,-17 2-324-15</inkml:trace>
  <inkml:trace contextRef="#ctx0" brushRef="#br1" timeOffset="268224.4718">14009 14042 522 0,'0'0'27'0,"0"0"65"16,0 0-4-16,0 0-3 0,0 0-18 15,0 0-5-15,-9-56-27 16,9 44 13-16,9-2 13 15,1-4-20-15,10 5-26 16,-2-9 7-16,6 8-6 16,-5 10-5-16,-3-4-1 15,1 8-8-15,-8 0-2 16,-1 0-1-16,0 4-3 16,0 22-1-16,-8 9 2 15,0 19 0-15,0 11 3 16,-21 12 0-16,-8 5-1 15,-4-2-1-15,1-7-1 16,2-14 2-16,9-15 0 0,2-17 2 16,8-12 3-1,6-5-4-15,3-6 1 0,2-4-1 16,0 0-1-16,0 0 0 16,0 0-3-16,7 0 4 15,13 0 2-15,6 0 7 16,9-4-3-16,1 1-3 15,4-7 5-15,-1 6 0 16,-1 0 2-16,-6 3-3 16,-8-2 1-16,-5 3-5 15,-9 0 4-15,-5 0-7 16,-5 0 0-16,0 0-17 16,0 0-103-16,0 12-83 15,0-9-194-15</inkml:trace>
  <inkml:trace contextRef="#ctx0" brushRef="#br1" timeOffset="269740.1166">17690 14122 662 0,'0'0'229'16,"0"0"-163"-16,0 0 58 16,0 0-79-16,0 0-45 15,0 0-14-15,0 0-8 16,-15 61 22-16,1-2 11 15,5-2 0-15,3-12-5 16,5-8-1-16,-3-14 3 16,4-10 1-16,0-8 0 15,0-5-4-15,0 0 3 16,6 0 0-16,12-8 13 16,4-9-10-16,1 1-9 0,0 5-2 15,-5 2 0-15,3 9-2 16,-4 0-2-16,5 9 4 15,-1 18 0-15,3 2 7 16,-5 3 2-16,-8-1 2 16,-6-5-11-16,-5 4 2 15,-5-4-2-15,-15-4 5 16,-15 1-5-16,-7-9-8 16,-7-2-43-16,-1-12-49 15,1 0-27-15,4-4-98 16,6-23-90-16</inkml:trace>
  <inkml:trace contextRef="#ctx0" brushRef="#br1" timeOffset="270052.6135">17695 14154 793 0,'0'0'8'0,"0"0"99"15,0 0 2-15,0 0-53 16,0 0 13-16,99-63-21 0,-63 59-4 16,0-4 6-16,3 3-22 15,0-4-4-15,-3 0-1 16,-5-1-8-16,-8 2-7 15,-10 5-8-15,-6 3 0 16,-7 0-20-16,0 0-118 16,-9 0-176-16,-9 0-260 15</inkml:trace>
  <inkml:trace contextRef="#ctx0" brushRef="#br1" timeOffset="274287.0386">16970 12810 479 0,'0'0'13'0,"0"0"24"16,0 0 11-16,0 0 28 16,0 0-14-16,0 0-38 15,0 0 4-15,-8 0 10 16,8 0 4-16,0 0-16 16,-2 0-18-16,0 0 0 15,1 0-8-15,1 0 0 0,0 0 0 16,0 0 3-16,0 0-1 15,0 0-2-15,0 9 0 16,0 0 3-16,6 8 0 16,14 2 2-16,9-3 6 15,19-2 1-15,21 1 9 16,25-8 16-16,25-2-5 16,21 2-13-16,15 7-8 15,-3-1-7-15,-1 1 0 16,-1 4-2-16,-17-10 1 15,-7 1-3-15,-8-4-1 16,-14-1 1-16,-4-4 0 0,-8 0 2 16,-6 0 1-16,-7 0-2 15,-6 0 1-15,-4 1-1 16,-8-1-2-16,-3 7 2 16,-1-2 1-16,-1 4-2 15,-5 0-2-15,0-5 2 16,-12-4 0-16,-2 0 1 15,-20 4-1-15,-3-4-1 16,-2 0 1-16,-10 0 0 16,4 0 0-16,-2 0 0 15,5 0-3-15,-5 6-2 16,2 1 2-16,-1-2 1 16,-4 2-2-16,3-1 3 0,-4 2 0 15,0-2 1-15,0 3 5 16,0 4 6-16,6 4 5 15,-2 6-2-15,2 11-1 16,0 11 5-16,3 10 11 16,-1 13-13-16,-1 6 6 15,-4 1 11-15,-3 2-19 16,3-9-9-16,-3-9 3 16,0-12-2-16,0-11 3 15,0-14-5-15,0-9 12 16,0-3-10-16,0-10-5 15,0 0-1-15,3 0-2 0,-3 0-88 16,0 0-127-16,0-20-591 16</inkml:trace>
  <inkml:trace contextRef="#ctx0" brushRef="#br1" timeOffset="275099.6272">19616 14355 778 0,'0'0'52'16,"0"0"90"-16,0 0-52 16,0 0-25-16,0 0-27 15,0 0-18-15,0 0-16 16,-11 19 14-16,16 33 42 15,1 7-21-15,0 1 6 0,2-1-29 16,1-8-8 0,0-9-3-16,-3-9 0 0,-2-5-5 15,-1-7 0-15,-3-9-1 16,0-6-15-16,0-6-60 16,0 0-53-16,0-14-61 15,-3-17-217-15</inkml:trace>
  <inkml:trace contextRef="#ctx0" brushRef="#br1" timeOffset="275505.8804">19654 14352 588 0,'0'0'19'0,"0"0"161"16,0 0-66-16,0 0-67 15,0 0-16-15,0 0 4 16,-101-17-20-16,75 43 6 16,0 0 3-16,5 1 3 15,-5-5-5-15,9 3-11 16,0-6-6-16,7-2-4 16,4-7 1-16,3-6-2 15,1 0-2-15,2-4 2 16,0 0 0-16,0 0 3 0,0 0 4 15,12-18-3 1,11-9-2-16,-3-3-2 0,9-3-1 16,-4 3-1-16,0 11 2 15,2 5 0-15,-4 14-2 16,-1 0 1-16,1 11 1 16,0 17 7-16,4 6-1 15,-1 1-5-15,-1 2-1 16,-6-2-1-16,-5 3-121 15,-14-15-224-15</inkml:trace>
  <inkml:trace contextRef="#ctx0" brushRef="#br1" timeOffset="276412.0708">19684 14038 311 0,'0'0'39'16,"0"0"-39"-16,0 0 39 15,0 0-1-15,0 0-4 16,-52-109 12-16,39 91 5 16,-3 4-5-16,-4 2 22 15,-4 7-23-15,-3 0 3 16,-3 5-15-16,-3 0-20 15,1 10 4-15,-7 12 19 16,1 9 1-16,4 5 0 16,3 10-5-16,1 3 1 15,8 4-5-15,-1 5-6 16,7 4 7-16,-1 3 1 0,7 2-6 16,3-1-12-1,5 1 12-15,2 1 0 0,0-1 11 16,0 4-9-16,12-1-2 15,5 1-5-15,0-5-8 16,7-5-5-16,6 2 0 16,4-10 3-16,6-2-2 15,7-10-2-15,-2-8-1 16,4-10 3-16,-1-9-1 16,-2-5 4-16,-1-6 5 15,-2-3-6-15,2 0-6 16,0 0-2-16,1-16-1 15,-1-7 1-15,2-12-1 16,-7-3 1-16,-2-7-1 0,2-8 0 16,-3 5-1-16,-7 0 2 15,-6 3 1-15,-1 1-1 16,-6 4 1-16,-1 1 0 16,-3 3 3-16,-3-3 2 15,-1 0 3-15,-3-6-5 16,-6-3 1-16,0-4 2 15,0-1-7-15,0-2 0 16,-6 2 4-16,-7 1 4 16,-2 3 4-16,-6 2-3 15,-2-2-2-15,-3 5 3 16,-1-1-9-16,0 6 2 16,-6 3-3-16,3 6-1 0,-1 0 0 15,-2 8-2-15,-3 3 0 16,4 7 0-16,-7-2 1 15,0 10 0-15,-4 4 0 16,-1 5-35-16,1 25-83 16,2 10-173-16,4-7-189 15</inkml:trace>
  <inkml:trace contextRef="#ctx0" brushRef="#br1" timeOffset="277208.941">20755 14246 524 0,'0'0'51'0,"0"0"139"16,0 0-73-16,0 0-38 15,0 0-31-15,0 0 0 16,-12-10-9-16,3 16-22 16,-12 11-7-16,-5 14 11 15,-7 14 7-15,-3 3 6 16,8 5 0-16,4 8 0 15,7-3-12-15,9-2 11 16,8-2-21-16,0 0 4 16,3-4-6-16,11-5-3 15,1-5-1-15,5-11 1 16,-1-2-2-16,4-8-3 16,-3-6 1-16,2-5 2 0,1-8-3 15,0 0 4-15,-1 0-1 16,1-21-2-16,-6-1-2 15,-5-9 2-15,-5-3-2 16,-6-7-1-16,-1 5 0 16,0 2 0-16,-17 12-3 15,-14 10-4-15,-11 12-37 16,-9 3-104-16,-4 19-114 16,-3 4-377-16</inkml:trace>
  <inkml:trace contextRef="#ctx0" brushRef="#br1" timeOffset="278646.4555">16708 15787 153 0,'0'0'83'16,"0"0"-14"-16,0 0 47 16,0 0-37-16,0 0-9 15,0 0 4-15,-8 6 45 16,7-6-7-16,1 0-9 16,0 0-31-16,0 0-21 15,0 0-27-15,0 0-16 16,0 4-8-16,0-4 0 15,17 3-2-15,23 4 2 0,21-4 25 16,27-3-7-16,23 0-7 16,22 0 3-16,13 0-5 15,7 0-9-15,-1 4 1 16,-10 1 1-16,-12 2 0 16,-10-1 0-16,-6 2 0 15,-8 0 0-15,-4-4-4 16,-5 3 2-16,-9-7 0 15,0 3 0-15,-4 1 2 16,-2-2-2-16,-5 1 3 16,-5 1 3-16,-2 0-1 15,-2-2-1-15,-2 2-2 16,-4-4-1-16,0 4 3 16,-1 0-3-16,-4 0-1 15,0 0 2-15,-6 6-2 0,-5-2-1 16,-4-3 1-16,-5 3 1 15,1-2 3-15,1-3 3 16,2-3 0-16,1 0 0 16,3 0-2-16,2-3-2 15,-5-6 3-15,-2-1-3 16,-4 6-3-16,-7-4 0 16,-7 8 0-16,-6-6 0 15,-6 6 1-15,-7 0 1 16,-3-4-1-16,0 4 3 0,0 0 0 15,0 0-3 1,4 0 6-16,-4 0-5 0,0 0 0 16,0 0-1-16,0 0 2 15,0 0 7-15,0-4-1 16,0 4-2-16,-14-12-1 16,-2 2-4-16,0-6 2 15,0 1 8-15,2-8 11 16,2-7 0-16,2-5-10 15,2-10-4-15,0-7-6 16,4-6-1-16,-1 1-2 16,-2 4 1-16,4 14 3 15,2 10 34-15,-3 1-27 16,4 11 4-16,-2 3-12 16,2 6-3-16,0 2 0 0,0 2-1 15,-2 4-2-15,2-4-14 16,0 4-26-16,0-4-111 15,-8-4-177-15,-5-7-575 16</inkml:trace>
  <inkml:trace contextRef="#ctx0" brushRef="#br1" timeOffset="281318.3714">19460 13093 491 0,'0'0'2'0,"0"0"40"15,0 0 13-15,0 0-3 16,0 0-16-16,0 0-8 15,0 0-13-15,-7 0 17 16,7 0 17-16,0 0-12 16,0 0-11-16,0 0-5 15,0 0-14-15,0 0-6 16,16 0 3-16,17 4 8 0,21-1 44 16,16 3-16-1,22-6-17-15,16 0-8 0,14 0 3 16,10 0-6-16,8 8-7 15,-1-3-3-15,-6 4 2 16,-8-1-4-16,-13 1 2 16,-17 1-2-16,-14-6-1 15,-16-1 1-15,-8 1 0 16,-8-4-1-16,-6 0 1 16,-7 0 3-16,-1 1-3 15,-9-1-2-15,0 0 0 16,-1 0-7-16,-2 0 4 0,-1 0 2 15,-1 0 0-15,-3 0 3 16,0 0-2-16,-5 0 2 16,2 0 0-16,-1 0 3 15,-5 0-3-15,1 0 0 16,-3 0 4-16,2 0-2 16,5 0-1-16,-4 0 7 15,2-5 3-15,0 2-2 16,-4 3 7-16,-5-4 4 15,0 4 1-15,-3 0-2 16,3 0-8-16,-3 0-9 16,4 25-1-16,2 6 12 15,0 13 10-15,1 5-2 0,-1 3-2 16,2 1 3-16,2-4-13 16,-4 3 3-16,-2 2 4 15,3 2-3-15,-3-2 2 16,-3-2-10-16,-1-3 3 15,0-5-8-15,0-1 2 16,0-2 1-16,0-10-3 16,0-5 0-16,0-12 1 15,0-2-1-15,0-8 3 16,0 3-3-16,0-4 0 16,0-3-1-16,0 0 1 15,-3 0-1-15,-10 4-3 0,-7-4-9 16,-5 3 0-16,-3-1 4 15,-3 5 4-15,-1 3 3 16,1 2 1-16,3 2-6 16,1-1 7-16,8 5 4 15,5 0-4-15,8 0 0 16,5-1 0-16,1 5 3 16,0 0-3-16,4 1 3 15,13-6-1-15,6-1 0 16,4-2 2-16,6 0-2 15,4-5-1-15,3-5 0 16,1 4 0-16,-1-2-1 16,-6 2 0-16,-5-3-5 15,-8 4-4-15,-9-6 2 16,-5 2 3-16,-7 3-2 0,0 7-1 16,0 6 5-16,-15 9 2 15,-7 1-1-15,-6 4-1 16,-10 1-5-16,-1 3-4 15,-3-7 3-15,2-3 8 16,8-10 0-16,6-5 0 16,14-2 2-16,5-12 3 15,1 4-5-15,6 2 2 16,0-3-1-16,13 2 3 16,2 4 1-16,10-1-3 15,2 1-1-15,3 5-1 16,2-1 0-16,-7 9 0 0,2 1 2 15,-7 6-1-15,-5 8 7 16,-2 1-1-16,-10 7 5 16,-1 10-5-16,-2 8 1 15,0 16-1-15,0 6-5 16,-5-3 1-16,-1-7-1 16,-1-16 1-16,4-12-2 15,2-15 6-15,-1-9 9 16,2-2-10-16,-2-13 2 15,2 1-5-15,0-4 2 16,0-1-3-16,0 0 0 16,0-3-2-16,0 8 0 15,0-5 0-15,0 8-1 0,-6-3-4 16,-3 5 5-16,1-1-3 16,-10-4 2-16,-1 0 1 15,0-1-5-15,-8-2 0 16,-2-3-3-16,-4 1-5 15,-1 2 0-15,-3-2-4 16,4-1 7-16,-1 6 7 16,-2 1 3-16,-1-6 0 15,-1 1 0-15,-2 2 2 16,-4-7-1-16,-2 0 0 16,-5 0 1-16,1 0 0 15,-2 0 2-15,-3 0-4 0,4 0 0 16,-1-7 0-1,2 6 0-15,6-3 0 0,1 0 0 16,4 4-1-16,4 0 1 16,4 0 0-16,2 0 0 15,-3 0-1-15,-3 0 1 16,0 8-1-16,-5-4 1 16,-5 6 0-16,3-2 0 15,-1 1 0-15,4-1 0 16,3-2 1-16,9 2-1 15,7-8 5-15,12 0-5 16,6 0 8-16,2 0-2 16,0 0-6-16,0 0-11 15,0 0-33-15,6 0-82 16,0-22-146-16</inkml:trace>
  <inkml:trace contextRef="#ctx0" brushRef="#br1" timeOffset="282287.1203">22312 14779 483 0,'0'0'30'0,"0"0"44"16,0 0 83-16,0 0-56 16,17-110-48-16,3 83 22 15,-2 0-23-15,0 1-5 16,-3 1-4-16,1 13-19 15,-2-4-17-15,-1 9 2 16,0 7-7-16,4 0-2 16,-4 0 0-16,1 7 0 15,-1 16 0-15,-5 7-3 16,-8 11 6-16,0 12 1 0,-15 2-1 16,-9-2-1-16,1-8-1 15,2-8-1-15,1-7 1 16,5-9 0-16,4-9-1 15,7-2 0-15,2-4 0 16,2-3 0-16,0 1-1 16,0 2 0-16,18-2 1 15,9 0 3-15,10-1-1 16,5-2 0-16,8 3 0 16,6 0-2-16,2 2 1 15,-3-2-1-15,-10 0 0 16,-13-4 0-16,-16 0-3 0,-10 0-10 15,-6 0-39-15,0 5-47 16,-10 4-131-16,-11-5-193 16</inkml:trace>
  <inkml:trace contextRef="#ctx0" brushRef="#br1" timeOffset="284146.6017">21542 13242 574 0,'0'0'2'16,"0"0"5"-16,0 0 24 16,0 0 37-16,0 0 18 15,103 18-9-15,-74-11-34 0,6 3-29 16,5 0 4-1,6-4-5-15,11 5 6 0,12-2 1 16,4 0-12-16,13 3-4 16,8-4 3-16,12-1-4 15,11 4-2-15,11-6 0 16,-3 4-1-16,-4-4 0 16,-12-5 1-16,-15 0 4 15,-15 0-3-15,-13 0-1 16,-8 0-1-16,-10 0 3 15,-8 0-3-15,-13-4 0 16,-8 3 1-16,-8-4-1 16,-3 5 1-16,-5 0 8 0,-3 0-1 15,4 0-6 1,0 0 0-16,7 10-1 0,-1 16 2 16,5 14 5-16,3 12 6 15,0 5 11-15,9-4-7 16,-4 5 8-16,3-9-14 15,0-11-1-15,-1-3-3 16,-3-16-1-16,-1-3-5 16,-6-9 4-16,-4-4-2 15,-5-3 0-15,0 0 1 16,2-3 3-16,2-16-4 16,1-11-3-16,-1-6 1 15,4-11-2-15,-2-8-1 16,2-11-3-16,2 0-5 0,-2 8 5 15,1 7-2-15,1 10 6 16,-2 11 2-16,1 7-2 16,0 6 0-16,0 12 2 15,-2 5 0-15,2 0 1 16,3 8-3-16,6 25 6 16,1 2 0-16,1 9-3 15,1 3 5-15,7 2-4 16,-3 0 0-16,2-9 5 15,-3-5-3-15,-7-14-3 16,-5-8 0-16,-8-7-2 16,-1-6 4-16,-1 0-1 15,-2 0 5-15,4-17-4 0,-4-6-1 16,1-9-4-16,0-6-1 16,-1-3-3-16,3 2-10 15,3-1 8-15,2 6 1 16,5 8-10-16,4 7 1 15,5 1 12-15,9 10-5 16,1 0 7-16,6 2 0 16,5 6-2-16,1 0 1 15,0 0 2-15,2 0 1 16,-1 0 0-16,2-3 9 16,-2-1-1-16,-1-1-2 15,-2 1 3-15,-9-3-3 0,-5 4 4 16,-7 0-10-16,-10 3-2 15,-7 0-19-15,-10 0-63 16,-10 0-159-16,-27 0-300 16</inkml:trace>
  <inkml:trace contextRef="#ctx0" brushRef="#br1" timeOffset="285021.6139">23991 12567 711 0,'0'0'5'16,"0"0"106"-16,0 0-35 15,0 0-52-15,79-97 16 0,-60 79-2 16,1 6-10-16,-3 4 12 16,2-5-8-16,-1 4-5 15,-1 9-3-15,-3 0-12 16,3 0-10-16,-1 9 1 15,-4 21-3-15,-4 6 0 16,-7 11 0-16,-1 2-1 16,-6-4 1-16,-11-6 0 15,-5-7 1-15,5-10 0 16,2-10-1-16,8-1 0 16,4-8 0-16,-1 1 3 15,4-4-3-15,0 0-1 0,12 0-8 16,9-14-16-16,4 5 10 15,2 5-11-15,-1 4 20 16,0 0 0-16,0 13 5 16,-8 13 1-16,-2 7 5 15,-8-3 8-15,-8 0-4 16,0-4-5-16,-10 0 10 16,-10-4-14-16,-4-4 10 15,-4-9-6-15,-1 1 1 16,3-6-2-16,-2-4-3 15,-2 0-46-15,-14-4-121 16,-1-13-373-16</inkml:trace>
  <inkml:trace contextRef="#ctx0" brushRef="#br1" timeOffset="286927.7946">21267 15652 442 0,'0'0'11'0,"0"0"5"16,0 0 56-16,0 0-2 16,0 0-3-16,0 0-21 15,0 0-32-15,-24-6 28 16,24 6 8-16,0 0-10 15,0 0-4-15,0 0-11 16,0 0-16-16,0 0-6 16,0 0-3-16,8 0-3 15,22 9 3-15,22 8 11 16,21-4 12-16,26 1 0 16,20 0-6-16,21-10 6 15,10 0-6-15,9-4-4 0,2 0-2 16,-7 0-9-16,-10 0 7 15,-18 0-8-15,-26 0 4 16,-26 0-5-16,-22 0 0 16,-16 5 1-16,-9 7-1 15,-1-6 0-15,0 2 1 16,9-2 0-16,5-2 0 16,1-1-1-16,0-2 2 15,-5-1-2-15,-6 0 0 16,-8 0 0-16,-7 0-1 15,-5 0 1-15,-4 4 0 16,-1-4-1-16,-1 4 0 16,-1 1 1-16,2 3 0 0,-1 8 0 15,4 10 8 1,-2 13 11-16,1 8-4 0,4 9 3 16,2-1 6-16,4-2-8 15,2-1-7-15,2-8-5 16,-2-5 5-16,0-7-1 15,-2-6-7-15,-4-13 5 16,-1-5-3-16,-1-8 1 16,-5 0 2-16,1 0 3 15,2-13 1-15,4-12-7 16,0-10-1-16,0-10-2 16,-3-7-7-16,1-9-8 15,1-4 11-15,0-8 1 16,2 1 3-16,6 7 0 0,-3 3 1 15,3 14 0-15,-2 17-1 16,-3 10 0-16,-5 16 5 16,0 5-5-16,-1 0-2 15,4 26 2-15,2 13 5 16,3 14 2-16,1 6 3 16,2-4 0-16,2 0-3 15,3-10-3-15,-1-7 3 16,2-8-2-16,0-8-1 15,-1-8 2-15,1-8-1 16,-6-3-4-16,-2-3 3 16,-1 0 3-16,-1-9-5 15,-4-9 0-15,0-7-2 0,0-2-1 16,-1-7-4-16,2-3-9 16,-5-7 1-16,3-1 3 15,-1 3-1-15,2 10-7 16,1 1 13-16,1 13 3 15,6 2-2-15,4 6-2 16,7 10 4-16,5 0 0 16,7 0 1-16,8 8 1 15,6 10 0-15,7-4 0 16,-1-5 0-16,7 0 0 16,5-6 2-16,-1 3 2 15,-4-2-3-15,-7 0 0 0,-10-4 11 16,-9 6-3-1,-16-6 3-15,-13 0-2 0,-5 4-10 16,-11 8 0-16,-3 11-86 16,-32 9-157-16,-16 1-463 15</inkml:trace>
  <inkml:trace contextRef="#ctx0" brushRef="#br1" timeOffset="287506.011">24018 16559 856 0,'0'0'43'0,"0"0"51"15,0 0 16-15,0 0-65 16,0 0-17-16,0 0-9 16,54-40-17-16,-54 83 29 15,-10 19 2-15,-10 4-15 16,-4 4-9-16,2-7 1 16,4-10-7-16,5-9 0 15,6-10 2-15,3-16-4 16,4-5 0-16,0-8 2 15,4-4 0-15,13-1 0 16,6 0 0-16,6 0-3 16,6 0-1-16,5-6-6 15,3-3 3-15,2 1-12 0,1-2 2 16,-4-2 3-16,-3 2 1 16,-10 1-6-16,-10 2 6 15,-6 1-37-15,-9 2-47 16,-4 1-52-16,-3 3-153 15,-14-6-277-15</inkml:trace>
  <inkml:trace contextRef="#ctx0" brushRef="#br1" timeOffset="287740.3322">24258 16746 407 0,'0'0'121'16,"0"0"36"-16,0 0 64 15,0 0-126-15,0 0-72 0,0 0 6 16,-7 102 70-16,17-21-19 15,0 11-35-15,-3-3-19 16,-5-3-12-16,-2-7-9 16,0-12-5-16,-17-18-124 15,-13-31-112-15,-10-20-472 16</inkml:trace>
  <inkml:trace contextRef="#ctx0" brushRef="#br1" timeOffset="291552.8451">25243 13245 136 0,'0'0'216'16,"0"0"-185"-16,0 0 85 16,0 0-48-16,0 0-12 15,0 0-2-15,0 0 21 16,-12-96 11-16,12 92-17 15,0 4-25-15,-4-3-22 16,-8 3-5-16,-7 0-9 16,-1 0 3-16,0 0 2 15,0 0 6-15,2 0 9 16,0 0-2-16,0 3-4 16,4 14-8-16,-2 6-5 0,6 11-3 15,1 2 2 1,7 6 2-16,2-1-1 0,5 4 1 15,17-6-1-15,5-7-4 16,4-3 0-16,2-6-3 16,-2-9-2-16,-2-10 6 15,-2-4-4-15,-2 0 3 16,1-18-1-16,2-8 4 16,-2-5 1-16,1-9-2 15,-4-4 0-15,-6-5 1 16,-10-3 0-16,-7 3 5 15,0 5-9-15,-18 13-4 16,-14 10-3-16,-10 17-37 0,-4 4-65 16,-2 30-62-1,-1 6-271-15</inkml:trace>
  <inkml:trace contextRef="#ctx0" brushRef="#br1" timeOffset="292115.3847">25790 13189 500 0,'0'0'540'16,"0"0"-508"-16,0 0 40 15,0 0-36-15,0 0-31 16,0 0 0-16,0 108 16 16,0-44 9-16,0 6-1 15,0-4-9-15,-10-4-5 16,3-5-11-16,-5-12 0 16,3-15-4-16,3-14 4 15,1-5-3-15,4-11 7 16,1 0 2-16,0-11 14 15,0-22 0-15,0-16-19 0,0-7 1 16,0-7-3 0,14-12-2-16,8-4 8 0,8-13-6 15,3 3-3-15,0 15 2 16,-1 17-2-16,-7 26 1 16,-8 13-3-16,-5 18 2 15,-5 0-1-15,-3 35 1 16,-3 22 5-16,-1 19 5 15,0 3 8-15,0-1 1 16,0-7-11-16,0 0-7 16,0-9 1-16,0-6-1 15,0-16 1-15,5-10-1 16,-1-15-1-16,-3-7 0 16,1-8-3-16,-2 0-23 0,0 0-38 15,-9-10-175-15,-15-14-271 16</inkml:trace>
  <inkml:trace contextRef="#ctx0" brushRef="#br1" timeOffset="292365.358">25723 13471 716 0,'0'0'177'0,"0"0"-133"16,0 0 141-16,0 0-119 15,0 0-44-15,99-22 13 16,-43 18-21-16,5 4-13 15,-1 0-1-15,-4 0-73 16,-11 0-184-16,-13-10-488 0</inkml:trace>
  <inkml:trace contextRef="#ctx0" brushRef="#br1" timeOffset="295646.6458">25786 15807 288 0,'0'0'192'16,"0"0"-124"-16,0 0 72 15,0 0-41-15,0 0-16 0,0 0 3 16,0 0-7-16,12-37-12 16,-12 37-24-16,0 0-21 15,0 0-12-15,2 9-3 16,-1 15-2-16,1 14 32 15,3 14-3-15,-4 10-14 16,2 6 10-16,-1 6 0 16,-1-6-3-16,-1-1-11 15,0-9-2-15,0-13-4 16,0-8-7-16,1-9 0 16,1-11-2-16,-2-4-1 15,0-8 0-15,0-4 0 16,0-1-10-16,0 0-30 0,0-10-44 15,0-16-121 1,-3-15-168-16</inkml:trace>
  <inkml:trace contextRef="#ctx0" brushRef="#br1" timeOffset="296318.7362">25818 15848 549 0,'0'0'24'0,"0"0"122"16,0 0-53-16,0 0-24 15,0 0-29-15,0 0-28 16,40-113-5-16,-12 99 17 16,1 0-2-16,6 6 1 15,4 8 3-15,-3 0 17 16,-4 0-15-16,-2 1-4 16,-7 20-14-16,-8 10-10 15,-8 4-1-15,-7 1 1 16,0 3 0-16,-16 0 0 15,-9 1 8-15,-5-7 1 0,-1-4-9 16,0-2 0-16,2-5 0 16,4-5 2-16,6-7 3 15,6-3-4-15,7-7-1 16,5 0 0-16,1 0 0 16,0 0-3-16,0 0-19 15,2 0 22-15,12 0 0 16,4 0 1-16,6 0 2 15,5 0-3-15,5 0 2 16,1 0 0-16,3 11 4 16,-1 5 1-16,-4 2 2 15,-8 5-7-15,-8 2-2 0,-11-7-9 16,-6 5 7-16,0-3 0 16,-10 8 2-16,-14-3 2 15,-5-2 12-15,2 0-12 16,-1-3-1-16,2-7 2 15,2 0-3-15,1-3 6 16,6-6 6-16,0-3-5 16,-1-1-2-16,2 0-5 15,0 0-61-15,1-28-194 16,-1-15-510-16</inkml:trace>
  <inkml:trace contextRef="#ctx0" brushRef="#br1" timeOffset="306943.86">17538 11401 375 0,'0'0'2'15,"0"0"66"-15,0 0 3 16,0 0-1-16,0 0 9 15,0 0-19-15,0 0-5 16,0 0 18-16,4-53-18 16,-4 53-18-16,0 0-10 15,0 0-19-15,0 9-3 16,0 27 11-16,-11 13 8 16,4 19 7-16,2 3 6 15,5 9-3-15,0-5-10 16,0-8-6-16,6-6-9 15,0-9-6-15,1-12-1 0,-7-3-2 16,0-18 0-16,0 1-9 16,0-7-38-16,0-6-75 15,0-7-193-15,-13 0-305 16</inkml:trace>
  <inkml:trace contextRef="#ctx0" brushRef="#br1" timeOffset="307397.0576">17305 11970 549 0,'0'0'23'15,"0"0"113"-15,0 0-36 16,0 0-18-16,0 0-40 16,0 0-20-16,-5-14-8 15,5 14 5-15,8 17 19 16,4 3 4-16,7 6-7 16,2 4-7-16,0 0-9 15,6 0-8-15,-1-3-3 16,0 1-3-16,-1-9-1 15,-1-3 0-15,-9-9-1 16,3-7-2-16,-6 0 1 0,3 0 4 16,3-9 0-16,2-8-3 15,3-4 2-15,-4-2-4 16,3 1 0-16,-2 2 1 16,-2 1 2-16,0 2 10 15,-6 1 17-15,-3 0 7 16,2 6-10-16,-1-1-17 15,-7 6-11-15,3 5-5 16,-6-3-76-16,0-1-189 16</inkml:trace>
  <inkml:trace contextRef="#ctx0" brushRef="#br1" timeOffset="308943.9505">13230 16065 452 0,'0'0'18'0,"0"0"59"15,0 0-8-15,0 0-12 16,0 0-20-16,0 0 9 16,0 0 19-16,60 9-6 15,-23-9-17-15,6 0-8 16,8 5-7-16,10-1-4 15,2 4-17-15,2 1-3 16,4 0-1-16,-8-1-2 16,-2 3-2-16,-13-4-26 15,-12 3-52-15,-17-7-104 16,-17-3-126-16</inkml:trace>
  <inkml:trace contextRef="#ctx0" brushRef="#br1" timeOffset="309334.4942">13445 15840 595 0,'0'0'12'0,"0"0"65"16,0 0 22-16,0 0-39 0,0 0-41 16,0 0-9-1,-98 41 10-15,62-3 3 0,0-2-11 16,-5 6 10-16,-3-1 7 16,6 0-4-16,4-7-1 15,6-2 15-15,13-6-19 16,5-4 0-16,7-5-17 15,3 1 2-15,13-6-1 16,20-2 9-16,11-1 16 16,12 0-18-16,9-5-7 15,-3 9-3-15,-4 9-1 16,-6 3-4-16,-13 12-72 16,-19 8-124-16,-20-7-387 15</inkml:trace>
  <inkml:trace contextRef="#ctx0" brushRef="#br1" timeOffset="311975.1474">2450 16254 390 0,'0'0'134'16,"0"0"-77"-16,0 0 96 0,0 0-27 15,0 0-33-15,0 0 0 16,-26-67-30-16,26 67-34 16,0 0-14-16,0 0-12 15,0 23-1-15,0 21 9 16,2 18 27-16,2 9-12 15,-1 4-13-15,-3-14 3 16,3-9-3-16,0-7 4 16,0-1-3-16,0-15-3 15,-1 1-8-15,-2-7 0 16,0-4 1-16,0-1-4 16,0-6-8-16,0-2-40 15,-5-6-62-15,-4-4-30 0,-4-8-150 16</inkml:trace>
  <inkml:trace contextRef="#ctx0" brushRef="#br1" timeOffset="312397.0714">2426 16254 327 0,'0'0'324'16,"0"0"-302"-16,0 0 27 0,0 0-17 16,-84 26-7-1,57 10 14-15,-1 7-13 0,3-2 1 16,-2-5 7-16,12-2 0 16,0-11-7-16,10-9-9 15,1-7-10-15,2-6-8 16,2-1 1-16,0 0-2 15,0 0 2-15,2-8 10 16,11-20 6-16,2-7-16 16,2-9 2-16,7-1-3 15,1 3-10-15,8 5-8 16,2 11 15-16,-3 16 1 16,4 10 1-16,1 15 1 15,-1 33 7-15,-5 14 23 0,-1 8-28 16,-6 2-2-16,-8 0-18 15,-11-10-85-15,-5-17-404 16</inkml:trace>
  <inkml:trace contextRef="#ctx0" brushRef="#br1" timeOffset="313459.5417">2624 16052 423 0,'0'0'143'0,"0"0"-140"15,0 0 29-15,-88-32 13 16,73 25 21-16,2 1-9 15,1 2-31-15,-6 1 38 16,1 3-1-16,-5 0-27 16,-2 0 2-16,-6 0-16 15,2 16 0-15,-6 6-11 0,4 5 13 16,6-1 3-16,-4 9-3 16,8 4 0-16,2 3-1 15,2 1 8-15,1 6-9 16,0 7-3-16,6-1 0 15,3 1-1-15,2 4 3 16,2-7-4-16,2 2-2 16,0 1-1-16,0 2 3 15,0 4 0-15,5 3 4 16,8-4-6-16,5-2-5 16,4-6-2-16,1-6 1 15,5-12-8-15,5-3 1 0,1-9 5 16,2-1-6-16,1-6 1 15,4-3-1-15,-1-1 4 16,-3-2-2-16,-2 0-2 16,-3-3-1-16,-2-4 0 15,0-3 1-15,0 0-1 16,3-7 3-16,2-6-3 16,-1-9-1-16,-6 1 0 15,-3-8 1-15,-1-1 0 16,-8-3 1-16,2-9 1 15,-3-5-1-15,-3-7 0 16,1-2 0-16,-2-6-1 16,1 1 1-16,-1 6 0 0,-3-1-1 15,-2 0 1-15,-6 1-2 16,0-1 3-16,-1 3 0 16,-16 0-1-16,-2-2 3 15,-2 0 4-15,0 2-1 16,0-4-6-16,-1 8 6 15,7 2-3-15,0 6 2 16,0 7 0-16,0 5-4 16,-6 6-2-16,-3 9-3 15,-10 13-8-15,-9 1 7 16,-9 26-30-16,-8 19-61 16,-13 4-263-16</inkml:trace>
  <inkml:trace contextRef="#ctx0" brushRef="#br1" timeOffset="314365.8162">1339 16377 641 0,'0'0'83'16,"0"0"-18"-16,-89 18 68 15,68 1-65-15,10 3-23 16,4 8-2-16,6 4-9 16,1 2 10-16,0-1-14 15,16 5-4-15,8-5-9 16,1 0 10-16,5 0-6 15,0-5-13-15,3 3 0 16,-1-2 8-16,-6 4-11 16,-2-5 7-16,-5 5-6 15,-10-5-6-15,-7 2 0 0,-2-1-1 16,-5 0 1-16,-14-3 0 16,-2-9-18-16,-3-4 9 15,3-11-13-15,-1-4 13 16,1 0-3-16,-3 0 7 15,2-22-23-15,1-4-11 16,6-5 3-16,6 0 17 16,7-4 18-16,2 4-2 15,0 0 6-15,6 0-6 16,9 4 4-16,6-3-2 16,0 0 2-16,6 1-1 0,-3-1 2 15,1 4 0-15,-4-4 0 16,-4 0-1-16,-7 3 3 15,-4 3-4-15,-3-3 5 16,-3 4 12-16,0 1-6 16,0-6 17-16,-12 11-10 15,-6-9-6-15,-4 11-1 16,-4 4-11-16,-4 8-4 16,-2 3-6-16,-3 23-76 15,-8 13-52-15,-2-2-264 16</inkml:trace>
  <inkml:trace contextRef="#ctx0" brushRef="#br1" timeOffset="321350.2546">2478 15126 525 0,'0'0'33'16,"0"0"-33"-1,0 0 42-15,0 0 36 0,0 0-18 16,0 0-6-16,0 0-3 16,10-88 2-16,-10 88-17 15,0 0-1-15,5 28-24 16,-1 23 21-16,2 29 24 15,3 20-23-15,3 22 6 16,2-5-15-16,2-7-14 16,0-8 4-16,-2-21-11 15,-2-9-3-15,-3-14 0 16,-3-14-3-16,1-13-51 16,-4-13-45-16,-3-18-173 15,0-10-395-15</inkml:trace>
  <inkml:trace contextRef="#ctx0" brushRef="#br1" timeOffset="323709.7334">2587 15114 211 0,'0'0'142'0,"0"0"-131"16,0 0 61-16,0 0-21 15,0 0 16-15,0 0 22 16,-60-14-28-16,51 14-7 15,6 0 19-15,0 0-16 16,-1-3-25-16,4 3 7 0,0 0-4 16,0-4-10-16,0 2-11 15,0 2-5-15,10 0-1 16,17 0 0-16,15 0-6 16,19 0-2-16,19 0 1 15,25 6 2-15,19 1 0 16,23 3-3-16,22-2-9 15,7-4 1-15,3-4 1 16,-7 0-8-16,-20 0-15 16,-15 0 3-16,-16 0 3 15,-25-7 24-15,-19 2 0 16,-25 1 0-16,-24 1-11 0,-15 0-13 16,-9-1 24-1,-4 1 3-15,0-1 25 0,-4 2-25 16,-1-2 1-16,5 1 0 15,0 3-4-15,0 0-6 16,0 0 5-16,5 0 1 16,-1 0 0-16,0 0 4 15,-4 0 13-15,0 0 20 16,0-4 5-16,0 4-5 16,0 0-10-16,0 0-24 15,3 0-2-15,-1 20 6 16,4 10 10-16,0 10 1 15,0 5 9-15,1 17-3 16,-1 3-3-16,-3 2-5 16,-3 8-8-16,0-5 3 0,0 1-3 15,0-5 0-15,0-9-5 16,0-2 1-16,0-10-2 16,0-4 3-16,0-11 2 15,0-8-5-15,0-8 0 16,0-5 0-16,0-2-2 15,0-7 2-15,0 0-2 16,0 0-2-16,0 0-3 16,0 0 1-16,0 0-1 15,0 0 2-15,0 0 0 16,-6 0-12-16,-7 0 11 16,-11 3-9-16,-10 8-29 0,-14 4-5 15,-6 5 33-15,-8 8 1 16,5 7 11-16,6-4 2 15,4 3 0-15,11-3 0 16,9-3 3-16,6-7-1 16,12-3-2-16,9-5-2 15,0 0-1-15,6-4 3 16,19 3 2-16,7-2 9 16,8-6-11-16,9 2 2 15,3-3 1-15,5 1-2 16,0-4-1-16,-5 5 5 15,-3-1-5-15,-7-1 0 16,-10 4 0-16,-9-4 0 0,-8 7 0 16,-5-3-5-1,-8 3-5-15,-2 2 0 0,0 6 8 16,-18 0-1-16,-7 5 2 16,-8-1-16-16,-9 0 4 15,-1 4 0-15,-8 0 8 16,-2 0 5-16,2 5 0 15,3-8 1-15,12 2 0 16,6-2 1-16,8-6-1 16,14 2-1-16,5-3-3 15,3 7 3-15,11-6 2 16,17 6 23-16,5-5-10 0,6 2-7 16,4 3 3-1,-1 8-2-15,0-1 5 0,-6 9 0 16,-8 2 0-16,-4 8 0 15,-7 5-7-15,-3 6 8 16,-5 7-5-16,-6 11-1 16,-3 2-9-16,0 7 5 15,0-3-5-15,-3-4 0 16,-1-10 8-16,-5-9-4 16,7-9 6-16,2-11-5 15,0-10 3-15,0-5-4 16,0-4-1-16,0-7-1 15,0-5-2-15,0-3 0 16,0-4 1-16,0-3 2 16,0 0-6-16,-6 2-8 0,0 0 11 15,-7 0 0-15,0-2-4 16,-7 0 0-16,-1 0-3 16,-6 0 1-16,-7 4-4 15,-9-4-16-15,-5 3 9 16,-3 4-7-16,-7-4 9 15,-4 3-1-15,-6 4 16 16,2 4-1-16,-5-1-1 16,7 1 2-16,-3 0 0 15,7-1 3-15,-1 1 2 16,-3-3-3-16,7-1-2 16,-3-1 0-16,-1-5 2 0,-3 0-2 15,0 5 3-15,-6-4-3 16,2-1 0-16,-3 0 2 15,11-4 1-15,11 0-3 16,9 0 2-16,10 0-2 16,12 0 2-16,7 0 0 15,1 0-1-15,10 0 0 16,0 0-1-16,-3 0 0 16,0 0 0-16,-4 0 0 15,1 3-2-15,-5 3 1 16,1 1-1-16,-4 3 2 15,4-6 1-15,4 2 0 16,1-6 1-16,4 0-1 0,1 0 4 16,0 0 0-1,0 0 9-15,0 0-3 0,0 0 14 16,0 0-6-16,0 0-3 16,0 0-12-16,0-10 0 15,0 3-1-15,-1-3-2 16,1-8 1-16,0-7-2 15,0-8 0-15,0-1 5 16,0-10-3-16,0-9 3 16,0 1-2-16,0-11-1 15,0 2 1-15,-2-1-1 16,0 5-3-16,2-2 1 16,0 7 0-16,0 4 0 15,0 3 3-15,0 3-3 0,0-2-2 16,0 5 2-16,0 3 0 15,-3 0-2-15,-1 6 2 16,1 8 1-16,0 3-1 16,3 1-7-16,0 10-29 15,0-4-5-15,0 6-36 16,0 6-52-16,0-4-195 16,0 4-324-16</inkml:trace>
  <inkml:trace contextRef="#ctx0" brushRef="#br1" timeOffset="334163.2177">5123 16448 588 0,'0'0'7'15,"0"0"82"-15,0 0 7 16,0 0-31-16,0 0-12 15,0 0 8-15,0 0-6 16,6-25 13-16,-6 25-19 16,0 0-13-16,0 3-18 15,0 33-17-15,0 16 20 16,0 13 2-16,-4 2 0 0,1 0-14 16,-2-6-3-1,5-11-3-15,0-6 3 0,-3-5-6 16,3-10 1-16,0-7-4 15,0 0-9-15,0-3-63 16,0-5-92-16,0-14-124 16,0 0-217-16</inkml:trace>
  <inkml:trace contextRef="#ctx0" brushRef="#br1" timeOffset="334647.5308">5541 16484 531 0,'0'0'16'0,"0"0"88"15,0 0 13-15,0 0-12 16,0 0-33-16,0 0-14 16,-60-54-19-16,48 54-10 15,-5 18-11-15,4 13 6 0,-4 4 12 16,7 3-11 0,2 7-4-16,2 0 5 0,6 3 6 15,0-4-19-15,3-4-9 16,14-5-3-1,4-4 5-15,-1-13 0 0,5-8-5 16,-1-10 2-16,1 0-2 16,-5-10 10-16,0-17-10 15,-6-7 6-15,-2-3-2 16,-8-7-3-16,-4 2-1 16,0-12-2-16,-6 9-10 15,-10 6-10-15,-2 13-1 16,-1 17-18-16,-5 9-74 15,-4 22-175-15,-5 10-408 16</inkml:trace>
  <inkml:trace contextRef="#ctx0" brushRef="#br1" timeOffset="335116.3155">5108 17290 424 0,'0'0'236'16,"0"0"-231"-16,0 0 121 16,0 0-1-16,0 0-35 15,0 0-39-15,-22-9-35 16,28 3 7-16,10-1 11 15,11-6-7-15,9-4-10 0,4 3 0 16,14 5-1 0,1 4-3-16,3 2-4 0,-1 3-8 15,1 0-1-15,-1 0 0 16,-4 0 0-16,-9 0-25 16,-4 0-25-16,-9 0-22 15,-11 0-83-15,-6 0-32 16,-12-7-26-16,-2 3-315 15</inkml:trace>
  <inkml:trace contextRef="#ctx0" brushRef="#br1" timeOffset="335553.7735">5250 17531 588 0,'0'0'34'15,"0"0"7"-15,0 0 50 16,0 0-7-16,0 0-23 16,101-48-17-16,-70 34-19 15,1 3 12-15,-4 1-21 16,-5 4-12-16,2-1-3 15,-7 2 0-15,-3 5 1 16,0 0-4-16,-9 0 2 0,0 0-2 16,-3 0-2-16,0 18 4 15,-3 5 0-15,0 11 0 16,0 9 18-16,0 8-13 16,0 5 3-16,-3-4-1 15,-3 3 0-15,3-10-4 16,-3-8-2-16,1-6 0 15,2-10 1-15,-1 2-2 16,-2-9-1-16,3-2-27 16,-3-2-49-16,-3-3-71 15,0-1-34-15,-3-6-96 16</inkml:trace>
  <inkml:trace contextRef="#ctx0" brushRef="#br1" timeOffset="337303.8842">5392 17632 429 0,'0'0'14'0,"0"0"63"16,0 0-30-16,0 0-19 15,0 0 13-15,0 0-29 16,0 0 18-16,-17 0 8 0,17 0 3 16,0 0 8-16,0 0 24 15,0 0-10-15,0 0-18 16,0 0-4-16,0 0-10 16,0 0-16-16,13 0-14 15,11 0 6-15,9 0-3 16,12-8-1-16,15-6 3 15,7-2-6-15,3-6-5 16,-5 8-48-16,-5 1-78 16,-9-1-111-16,-8 6-196 15</inkml:trace>
  <inkml:trace contextRef="#ctx0" brushRef="#br1" timeOffset="338881.9374">4565 15148 254 0,'0'0'57'15,"0"0"-48"-15,0 0 58 16,0 0 28-16,0 0-7 16,0 0-10-16,-6-4-22 15,6 0-10-15,0 4-24 16,0 0-18-16,0-4-1 15,0 4 2-15,0 0 7 16,0 0 13-16,0 0 11 16,0 0 4-16,0 0-8 15,0 0 0-15,0 0-2 16,0 0-14-16,0 0-8 16,0 0 1-16,0 0-9 15,0 0 0-15,0 0 3 0,3-4 4 16,9 4-2-16,3-2 8 15,14-2-3-15,9 4 12 16,17-9-5-16,14 2-1 16,12-6-8-16,14 0-6 15,11 3-1-15,9 1 0 16,4 5 1-16,11 1-1 16,7 3-1-16,2 0 0 15,7 0-7-15,0 0-4 16,-10 7-13-16,-3-2 0 15,-19 2 2-15,-16 0 15 16,-18-7 3-16,-14 0 4 0,-14 0 5 16,-6 0 2-16,-12 0 1 15,3 0 4-15,-6 0-8 16,3 0-3-16,-1 0 1 16,1 0 1-16,-1 0-2 15,3 0 1-15,0 0-1 16,0 0 1-16,1 0-2 15,0 0 0-15,-1 0 2 16,-6 0 1-16,-8 0 5 16,-2 0 13-16,-10 3-6 15,-4-3-2-15,-3 4 1 16,-3-4 12-16,0 0-1 16,4 0-8-16,-4 0-14 15,2 0-3-15,2 0-17 16,0 9-48-16,-4 1-79 0,0-3-272 15</inkml:trace>
  <inkml:trace contextRef="#ctx0" brushRef="#br1" timeOffset="340444.4728">7137 15007 572 0,'0'0'65'0,"0"0"19"16,0 0 43-16,0 0-35 16,0 0-26-16,0 0-15 15,3-61-18-15,0 61-11 16,0 0 1-16,0 16-18 16,3 21 12-16,6 12 29 15,0 7-25-15,4 11-7 0,1 3-2 16,5 0-2-16,-1-7-4 15,0-11-4-15,-3-13 1 16,-4-17-3-16,0-4 1 16,-8-13-1-16,-3-5 1 15,0 0 0-15,0 0 8 16,-2-19 1-16,-1-14-1 16,4-16-8-16,0-8-1 15,2-2-2-15,-3-5-2 16,3 5 0-16,3 6-2 15,1 13 0-15,1 11 3 16,-2 11 0-16,-3 13 0 0,1 5-3 16,2 0-1-16,2 27 6 15,9 8 1-15,3 8 4 16,5 11-3-16,2-2 3 16,9 2-3-16,-2-2 1 15,-1-4-2-15,-4-12 0 16,-3-8 1-16,-11-11-1 15,-6-9 1-15,-9-3 1 16,0-5-2-16,1 0 10 16,-1-13-4-16,2-13-1 15,7-14-5-15,1-1-1 16,2-7-8-16,9 6-9 16,1 6 12-16,1 9 3 0,4 9-2 15,2 5 4 1,1 8 0-16,0 1 0 0,7 3 2 15,0 1-2-15,10 0-1 16,-8 0-5-16,-2 0-39 16,-10 0-45-16,-9 0-67 15,-15-8-163-15</inkml:trace>
  <inkml:trace contextRef="#ctx0" brushRef="#br1" timeOffset="341007.0478">7604 14414 538 0,'0'0'215'16,"0"0"-196"-16,0 0 59 16,30-111-1-16,-5 77-30 15,8 1-17-15,0 3-12 0,6 4 3 16,-3 7 15-16,-5 8-15 15,-3 11 15-15,-10 8-5 16,-9 31-26-16,-6 18-2 16,-3 10 2-16,-9 9-4 15,-12-11 6-15,-7-12-5 16,0-13-4-16,8-10 5 16,7-18 0-16,7-5 2 15,6-4-5-15,0-3 0 16,0 0-13-16,16-17 4 15,10-5-7-15,-1 6 0 16,3 0 4-16,-4 12 9 0,-3 4 2 16,0 4 1-16,-3 22 1 15,-6 5 1-15,-5 10 6 16,-7 2 4-16,0-4-12 16,-10 1 6-16,-10-5-7 15,-8 2 1-15,-9-3-38 16,-8 3-69-16,-10-7-230 15</inkml:trace>
  <inkml:trace contextRef="#ctx0" brushRef="#br1" timeOffset="346616.4776">4476 17766 366 0,'0'0'9'15,"0"0"66"1,0 0-19-16,0 0 4 0,0 0-6 16,0 0-24-16,0 0 17 15,-11-1 5-15,13 1-14 16,-2 0 9-16,0 0-6 15,0 0-24-15,0 0 8 16,0 0-10-16,0 0-5 16,0 0 4-16,0 0 2 15,0 0 8-15,0 0 4 16,0 0-5-16,0 0 14 16,4 0-15-16,1 0-11 0,6 0-1 15,-1 0 0 1,7 0 3-16,6 0-2 0,2 0-1 15,5 0-5-15,6-3-1 16,8-3-2-16,0 6-2 16,5 0-1-16,-4 0 1 15,-2 0-4-15,-6 0 3 16,-7 6-1-16,-3-3 2 16,-3 0 0-16,0-1 3 15,-1 2-2-15,3-4-1 16,-1 0-3-16,1 4 3 15,11-4-2-15,2 1-1 16,3-1 3-16,8 0 0 16,2 0 2-16,1 0-2 15,5 0 0-15,3 0 0 0,8 0 0 16,2 0 0-16,1 0 0 16,1 0 0-16,-6 0-2 15,-3 0 2-15,-4 0 1 16,-3 0 0-16,-2 0-1 15,-2 2 1-15,-7 4 4 16,1 0-3-16,-2 1-2 16,-2-4 5-16,1 8-1 15,0-8 3-15,-2 3 4 16,4-3 4-16,-3 1-9 16,1-1-4-16,2 0-1 15,-1 1 0-15,1-4-1 0,4 0 0 16,6 0 2-1,-1 0 0-15,3 0 3 0,-4 0-1 16,-3 0 2-16,1-4-3 16,0 4 1-16,-1 0-3 15,5 0-1-15,-2 0 0 16,3-6 0-16,-6 2 0 16,2-5 1-16,-5-1 2 15,-3 3-3-15,-2-2 1 16,-7 5 1-16,1-5-1 15,-10 5-1-15,-10-4-1 16,-4 4 1-16,-7-3 2 16,-3-4 2-16,-3 1 6 0,0-7-7 15,0-5-3-15,0-1 0 16,0-3 2-16,0-3 0 16,-3-3-1-16,0 5 8 15,0 4 4-15,3 11 0 16,0 3 6-16,0 9-7 15,0 0-2-15,0 0-5 16,0 0-5-16,0 17-5 16,0 14 5-16,0 10 6 15,9 2 5-15,4 6-3 16,-2-5-6-16,1-2-2 16,1 0 0-16,-4-3 0 0,2-5 0 15,-4-7-2-15,-1-9-2 16,-3-9-2-16,3-1 1 15,-6-8-1-15,4 0-3 16,-2 0-8-16,4 0 1 16,6-17 15-16,-2-9-13 15,5-10 14-15,-3-3-18 16,2-8 3-16,-1 2 5 16,-1 0 4-16,3 11 3 15,-3-3 3-15,1 12 2 16,-1-2 0-16,-1 9 4 15,-1 4 7-15,-4 6 4 16,-3 3-2-16,0 5-6 16,3 0-3-16,0 0 0 15,6 13-5-15,2 11 15 0,6 14-8 16,7 2 8-16,3 1-9 16,1 2 4-16,2-7-10 15,-6 1 0-15,-6 1 1 16,3 1-2-16,-5-12 0 15,3 3 0-15,-5-13 2 16,-1-4-2-16,-4-6-4 16,3-7 1-16,-6 0 0 15,0 0-7-15,1-18 7 16,-2-9 1-16,4-10 2 16,0-3-1-16,7 1-6 15,2 3 4-15,0 6-3 0,3 8 0 16,1 0 3-16,2 6 2 15,6 1 0-15,6-3 0 16,-2 6 2-16,9-2-2 16,3 6 2-16,2-2 0 15,0 6 7-15,-6 1 1 16,-2-1-8-16,-12 4 2 16,-14-3-3-16,-8 3-2 15,-9 0-47-15,-9 0-123 16,-27 0-195-16</inkml:trace>
  <inkml:trace contextRef="#ctx0" brushRef="#br1" timeOffset="347257.0406">7943 16976 38 0,'0'0'223'16,"0"0"-165"-16,0 0 71 15,0 0-26-15,22-108 2 16,-19 76 4-16,0 5-15 16,-3 1-5-16,0 3-18 15,0 9-5-15,0 10-24 16,0 4 8-16,0 0-7 15,0 0-26-15,0 0-17 16,0 14 5-16,-9 17 8 16,-7 17-8-16,-2 7 0 15,3 9 1-15,2-5-5 0,4-7 5 16,1-10-5-16,5-9-1 16,3-7-2-16,0-8-1 15,0-6 0-15,3-8 1 16,11-3-1-16,2-1-7 15,9 0 7-15,2-8-6 16,6-11-1-16,7-3-9 16,4 4-9-16,2 1 28 15,6 3 0-15,-3 6-2 16,-4-3 2-16,-6 1 0 16,-8 5 1-16,-4 1 1 15,-12 1-4-15,-8-3-11 0,-7 6-73 16,0 0-26-16,-7 0-90 15,-11 0-118-15</inkml:trace>
  <inkml:trace contextRef="#ctx0" brushRef="#br1" timeOffset="347538.2828">8237 16901 454 0,'0'0'208'0,"0"0"-138"16,0 0 108-16,0 0-81 15,0 0-48-15,0 0 30 16,3 98-2-16,10-35-4 0,-3 1-22 16,-3 3-24-16,0-5-21 15,-7-10-6 1,0-3-11-16,0-14-59 0,0-9-92 16,-14-26-262-16</inkml:trace>
  <inkml:trace contextRef="#ctx0" brushRef="#br1" timeOffset="348460.2504">8352 15114 61 0,'0'0'78'0,"0"0"-31"0,0 0-5 15,0 0 36 1,0 0-27-16,0 0 53 0,-42-44 3 16,39 40-3-16,1 4-27 15,-1 0-10-15,3 0 9 16,0 0-27-16,0 0-15 15,0 0-6-15,0 0-4 16,0 0-4-16,5 18 5 16,13 2 21-16,15-2-13 15,19 0-13-15,18-6 8 16,19-6-10-16,7-5-2 16,10-1-10-16,3 3-4 15,1-3-1-15,-5 0-1 16,-8 0 0-16,-20 0-2 0,-14 0-2 15,-20 0-6-15,-19 0-1 16,-15 0 7-16,-9 0-1 16,0 0-9-16,-9 0-30 15,-4 0-33-15,2 0-10 16,5 0-15-16,-1 0-58 16,5 0-70-16,2 0-56 15</inkml:trace>
  <inkml:trace contextRef="#ctx0" brushRef="#br1" timeOffset="348741.4453">9350 15136 60 0,'0'0'303'0,"0"0"-198"0,0 0 21 16,0 0 27-1,0 0-39-15,0 0-42 0,0 0-37 16,-84-6-2-16,71 47 33 16,4 7 1-16,9 4-29 15,0-3-8-15,6-5 1 16,13-8-9-16,5-13-6 15,2-11-9-15,5-9-5 16,3-3 0-16,-1-8 1 16,-5-25 8-16,-8-12-7 15,-1-7 3-15,-13-2-1 16,-6 5 0-16,0 4-6 16,-28 19-1-16,-17 17-36 15,-12 9-71-15,-13 31-203 0</inkml:trace>
  <inkml:trace contextRef="#ctx0" brushRef="#br1" timeOffset="349897.7598">8774 17690 434 0,'0'0'77'16,"0"0"-27"-16,0 0 58 16,0 0-9-16,0 0-13 15,0 0-29-15,-11 0-14 16,11 0-3-16,2 0 6 16,17-9-2-16,5 4-5 15,15-9-14-15,13-2-7 0,8-5-14 16,4 3 4-16,5-2-4 15,-5 9-3-15,-3 3 4 16,-9 2-3-16,-10 2-2 16,-14 4 0-16,-17-4-1 15,-7 4-4-15,-4 0-9 16,0 0 14-16,0 0 0 16,0-4-10-16,-6 2-47 15,-1 2-43-15,5-8-40 16,2-1-48-16,0 1-5 15,0-5-59-15,0 4 92 16,2-5 160-16,-2 2 54 16,0-7 73-16,0 5 30 0,0 2-23 15,0 5 19-15,-9 7 51 16,-8 0-112-16,-5 12-49 16,-2 22 16-16,5 11 5 15,4 3-14-15,5 7-6 16,10-7-9-16,0-6-11 15,7-1-4-15,14-15 1 16,6-9-13-16,-2-5-5 16,5-12-3-16,6 0 7 15,-2-19-4-15,-1-14 0 16,-3-1 8-16,-11-11 1 16,-6-2-5-16,-9 2 1 0,-4 10-1 15,0 4-2 1,-14 14 8-16,-28 11-13 0,-13 6-59 15,-9 0-158-15,-5 6-389 16</inkml:trace>
  <inkml:trace contextRef="#ctx0" brushRef="#br1" timeOffset="350850.8151">10048 15193 479 0,'0'0'37'16,"0"0"111"-16,0 0-10 15,0 0-30-15,0 0 0 16,0 0-17-16,0 4-40 15,0 54-1-15,0 17 12 16,0 11-13-16,0-1-26 16,0-14-9-16,-3-5-11 15,3-17-1-15,-3-11 1 16,0-11-1-16,0-14 3 16,3-8-5-16,-3-5 5 0,0 0 2 15,0-8 2 1,-1-28-9-16,4-9 1 0,0-11-1 15,0-10 10-15,0-9-9 16,0-5 3-16,16-4-4 16,5 5 0-16,0 22 1 15,3 17-1-15,-5 18 1 16,-4 17 3-16,-5 5-2 16,1 5 4-16,1 35 0 15,1 17 11-15,-3 17 5 16,3 7-10-16,0-7 0 15,-1 2-10-15,3-15 2 16,-6-8-4-16,0-6 1 16,2-15-1-16,-9-5-3 0,0-9-4 15,-2-10-8-15,0-1-24 16,0-7-37-16,-15 0-101 16,-6-3-145-16,-6-19-193 15</inkml:trace>
  <inkml:trace contextRef="#ctx0" brushRef="#br1" timeOffset="351132.0655">10066 15559 515 0,'0'0'165'0,"0"0"-35"16,0 0 0-16,0 0-38 16,100-68-29-16,-48 56-22 15,7-6-24-15,-9 9-17 0,1 5-21 16,-14 1-175-16,-22-2-381 15</inkml:trace>
  <inkml:trace contextRef="#ctx0" brushRef="#br1" timeOffset="352132.087">10145 17617 679 0,'0'0'65'0,"0"0"142"15,0 0-32-15,0 0-80 16,0 0-46-16,0 0 0 15,-3-59-17-15,6 85 4 16,6 14-7-16,-9 8-8 16,0 5-7-16,0 0-8 15,0 2-6-15,0-4 1 16,-5-2-2-16,-2-14 0 16,1-13 1-16,2-9-2 15,2-5-3-15,-2-8 4 0,4 0 1 16,0-26-2-16,0-18 2 15,0-8 0-15,0-11 0 16,13-1 2-16,-2 1-2 16,8 6-1-16,0 9-1 15,1 8 1-15,-1 10 1 16,2 7 1-16,-3 6-1 16,-3 8 0-16,0 5-1 15,-4 4-1-15,-3 0-1 16,-2 16-4-16,-3 7 7 15,-3 7-6-15,0 2-6 16,-9-1-2-16,-12-2-1 0,0-6 0 16,2-9 14-16,6-5 1 15,5-6-2 1,8-3 4-16,0 0-4 0,0 0-6 16,3 0-11-16,15 0 4 15,7 0 10-15,5 0 3 16,-4 0 2-16,3 0 0 15,-6 14 3-15,-4 12 7 16,-7 9 12-16,-9 5-2 16,-3 4 0-16,-9-5-4 15,-19-3-6-15,-8-10 6 16,-1-7-6-16,7-8-6 16,0-10-2-16,3-1-4 0,-3-1-12 15,-1-29-85-15,4-15-144 16,2-11-364-16</inkml:trace>
  <inkml:trace contextRef="#ctx0" brushRef="#br1" timeOffset="360038.6642">11588 17778 235 0,'0'0'139'15,"0"0"-68"-15,-81-23 29 16,60 19-20-16,5 1 10 16,3-1-32-16,7 4-17 15,4 0 6-15,2-2-11 16,0 2-3-16,0 0-12 16,0 0-2-16,0 0-6 0,0 0 1 15,0 0-8-15,0 0-4 16,12 6 7-16,18 2 8 15,11 1 0-15,18-9 1 16,12 1-4-16,17-1-5 16,15 8-5-16,22-4 3 15,10 5 50-15,14 0-50 16,5 2-6-16,-3-1 0 16,6-1 1-16,-12 1-1 15,0 2-1-15,-16 2 2 16,-16 3-2-16,-22-7-5 15,-27 2-30-15,-24-2-36 16,-21 2 12-16,-7-2-33 16,-12-2-136-16,-4-4-174 0</inkml:trace>
  <inkml:trace contextRef="#ctx0" brushRef="#br1" timeOffset="360616.8286">13004 17599 385 0,'0'0'81'0,"0"0"-61"16,0 0 52-16,0 0 27 15,0 0 5-15,0 0-28 16,-63-28-27-16,63 28-19 0,0 0-22 16,17 9 8-16,15 8 17 15,7 6 7-15,10-4-6 16,12 0-2-16,11 1-2 16,2 1-1-16,4-3-4 15,-6 4-20-15,-9-6 0 16,-4 7-2-16,-12-1-3 15,-8 1 0-15,-15-1 0 16,-12 3 0-16,-12 6 2 16,0 13-2-16,-27 8 2 15,-8 7-2-15,-10 2 2 16,-1-10-2-16,8-9-7 16,8-7 1-16,10-12-33 0,14-6-63 15,6-8-131-15,0-9-266 16</inkml:trace>
  <inkml:trace contextRef="#ctx0" brushRef="#br1" timeOffset="364694.9695">13202 18056 286 0,'0'0'27'15,"0"0"35"-15,0 0-20 16,0 0-16-16,0 0-13 16,0 0 18-16,0 0 4 15,-3-55 19-15,3 51-17 0,0 1-5 16,0 3-8-16,0 0 8 15,0 0-19-15,3 0-13 16,6 0-2-16,10 0 2 16,11 0 4-16,9 0-2 15,12 0 2-15,10 7-4 16,18 3 8-16,9-1-2 16,7 1 23-16,10 6-14 15,7 2-11-15,4-3 0 16,5 6-4-16,7 2 3 15,8-4-1-15,4 1-1 16,3-1-1-16,2 7 0 0,-6 0 0 16,-3 3 2-16,-7 6 7 15,-2-3-2-15,3 4-5 16,-6-1 0-16,-3 4-2 16,4-8 0-16,-5 2 0 15,0-6-2-15,3 5 4 16,-1-5-2-16,-1-5 0 15,0 2 0-15,1-4 4 16,6-3-3-16,2 1-1 16,3-1 0-16,-3 6-2 15,-4-4 1-15,0 4-1 16,-2 0 0-16,-8 5 2 16,-2-9 2-16,-7 1-1 0,5-2-1 15,-6-1-6 1,1-4 1-16,1 1-9 0,-4-11 8 15,0-1 1-15,2-2 2 16,1 0 3-16,-3 0-1 16,0 0 2-16,-4-2-1 15,-1-5 5-15,-2 4-4 16,1 3 1-16,0-4-2 16,-1 1 0-16,3-1 0 15,1-1 0-15,-1 5 0 16,4-7 0-16,0 4 0 15,3-4 3-15,0 2-1 0,4-2 0 16,1-3-2-16,5-3 0 16,1-1 4-16,1-4 0 15,-4 1-3-15,-4-4-1 16,-3 2-1-16,-3 1-2 16,-6 0 2-16,-2-3-4 15,-6 3 5-15,-3 1 1 16,-3-5-1-16,-3 3 1 15,0-1 1-15,-5-5-2 16,-2-1 0-16,-4 0-1 16,-4-1-1-16,2-2 1 15,-5-5-76-15,-7-5-91 16,-11-4-256-16</inkml:trace>
  <inkml:trace contextRef="#ctx0" brushRef="#br1" timeOffset="365866.8563">21850 18545 480 0,'0'0'66'15,"0"0"-59"-15,0 0 47 16,0 0 58-16,0 0-18 16,0 0-16-16,-7-22-20 15,7 22-22-15,0-6-15 16,0 2-10-16,15 1-3 15,10-7 0-15,13 6-4 16,9-5-2-16,13 1-2 16,15-1 3-16,2 1-3 15,10-3 0-15,11-1 0 16,6-2 0-16,6 0 2 16,0 2-1-16,1-2 2 15,-1 3 9-15,-3 2 4 0,-1 2-7 16,-7-3-8-16,-8 4 0 15,-9-7 0-15,-11 1 6 16,0-2-1-16,-6-5 9 16,-1 7 8-16,-4-2-4 15,0 1-4-15,-1-1-3 16,1 0 2-16,3 2-3 16,2-2-2-16,2 3 1 15,0-1-5-15,2-1 0 16,-1 3 4-16,6 0 4 15,-1-2-11-15,2 6 5 16,-2-2-4-16,-8-1-2 0,-1 4 2 16,-2 0-3-16,1-6 0 15,1 1 1-15,-5 1-1 16,3-5 1-16,-5 2 2 16,0 2 1-16,0-3-2 15,-3 9 5-15,5-6 0 16,-4 7 2-16,1-4-3 15,-7 1-2-15,-1-4-3 16,-3 1 5-16,-1 2-6 16,-2-7 0-16,-5 9 0 15,-7-2-2-15,-6-3-8 16,-5 2-20-16,0 4-19 16,5-7-15-16,4 4-59 0,2-3-39 15,2-3-91-15,-2-13-139 16</inkml:trace>
  <inkml:trace contextRef="#ctx0" brushRef="#br1" timeOffset="368273.1347">27287 6031 555 0,'0'0'4'0,"0"0"73"15,0 0-34-15,0 0-15 16,0 0 26-16,0 0-10 16,51-41-19-16,-45 41-9 15,0 6-8-15,-2 22 13 16,-2 17-2-16,0 23-4 15,2 17-14-15,-1 12 5 16,1 9-3-16,-4 8 2 16,0 0 3-16,0 4-1 15,0 2-4-15,-1-1 3 16,-2-4-4-16,3 4-2 16,0-6 2-16,0 3 0 15,6-2-2-15,4-1 0 0,-3-1 2 16,-2-2-2-16,-5-10 0 15,0-7 1-15,-3-3-1 16,-9 0 2-16,-8-1-1 16,3-2 0-16,1-2-1 15,0-2-1-15,2 0 1 16,2 1 1-16,-1 1-1 16,0 4 0-16,3-2 0 15,-2-3 1-15,3 4-1 16,3 1 1-16,0-2-1 0,0-3 0 15,1 4 1 1,1-5-3-16,-2 6 3 0,-3 0-1 16,-3 5 0-16,3-1 0 15,-4 4 1-15,2-4-1 16,-2 0-1-16,0 4 1 16,-1-1 0-16,0 5 0 15,1 5 1-15,-2 0 3 16,-1 2-4-16,2-5 0 15,-2-2-1-15,7-3 1 16,-3 0 0-16,6-2 2 16,2-4-2-16,2-3-3 15,-2-2 3-15,-2 6 1 16,-2-1-1-16,-6 0 0 16,-2 0 1-16,-3 7 1 0,0 1-2 15,1 1 0-15,0-3 0 16,1 3 0-16,5-9 1 15,2 1-1-15,3 0 4 16,-2-7 0-16,1 4 0 16,1-2 4-16,-3-1-5 15,-1 5 12-15,-1 2 2 16,-2 2-9-16,0 2-2 16,2 3-2-16,0 5-1 15,1 3 3-15,-1 2 0 16,4-2 3-16,-2 2 6 15,0-2 2-15,2 2-8 0,0-6-2 16,-1-4 0-16,0-5-2 16,3-2-1-16,0-1 0 15,1-5-1-15,1 2 0 16,4-4 1-16,-7 2-4 16,5 0 4-16,0 1 7 15,-4-2-6-15,2-7-1 16,-1-2-3-16,1 6-1 15,1-5 1-15,2 1-1 16,0 4 1-16,-1-9-1 16,2-1 5-16,0-7-2 15,0 3-1-15,0-5-1 16,0 2 1-16,0-1-2 0,0-5 2 16,0 2-2-16,0-8 2 15,0 8 0-15,0-5-2 16,0 3 2-16,-3-4 1 15,2 1-3-15,-3-6 0 16,3-7 0-16,-1 2 3 16,-1-6 4-16,0-1-2 15,0 0-1-15,0-2 1 16,-1 3-1-16,1 3-2 16,-3 1-2-16,1-6 2 15,1 4 0-15,2 0-1 16,2-4 4-16,0-1-5 0,0-5 0 15,0-1 1 1,0-11 0-16,0-3 0 0,0-5 1 16,0-4-1-16,0-4 1 15,0 4-2-15,0-4 2 16,0 3 1-16,-4-2-2 16,-8 1-1-16,0-2 1 15,-4 2-1-15,2-3 2 16,-6 3 0-16,4-2-2 15,-6 2 0-15,0 3 0 16,-1-6 2-16,-2 0-2 16,1-4-4-16,-3 0 3 15,-3 0 2-15,1 0-1 16,-4 0 0-16,0 0 0 16,1 0 0-16,-2 0 0 0,-2 0-2 15,-1 4 2-15,-4 4-2 16,3 2 4-16,2-1-2 15,3 0 1-15,-1 0-1 16,3-1 1-16,2 6-1 16,2-6 0-16,3 2 0 15,4-2 0-15,3-1-2 16,-2 0 2-16,1-4 1 16,-2-3 1-16,-4 0-2 15,-2 0 0-15,-5 0-1 16,-3-3-33-16,2-4-8 15,2 0-79-15,8-10-76 0,6-14-318 16</inkml:trace>
  <inkml:trace contextRef="#ctx0" brushRef="#br1" timeOffset="369538.8482">27438 5976 103 0,'0'0'29'15,"0"0"135"-15,0 0-92 0,0 0-3 16,0 0-20-16,0 0-22 15,0 0-13-15,-32-37 6 16,31 32 10-16,-2 2 36 16,-4 2 25-16,-1 1-31 15,-1 0-9-15,-4 0 1 16,-4 0-9-16,0 0-5 16,-3 4-9-16,4 7-6 15,-2 1 1-15,1 6-11 16,2-1-9-16,3-4-3 15,8-2-1-15,4-3-1 16,0 2-2-16,16-3 3 16,14-5 6-16,14-2-1 0,8 0-1 15,9 0 0-15,6-14-4 16,3 4-11-16,3-4 9 16,-1 1 1-16,-8 1 2 15,-10 3 3-15,-15 1 1 16,-16 2-3-16,-11 6-2 15,-9 0-23-15,-3 0-38 16,0 0-27-16,-7 0-119 16,1-4 13-16,4-5-55 15</inkml:trace>
  <inkml:trace contextRef="#ctx0" brushRef="#br1" timeOffset="369851.27">27811 5795 696 0,'0'0'22'16,"0"0"51"-16,0 0-10 16,0 0-23-16,89-18 7 15,-47 39-8-15,1 7-12 16,-2 3 19-16,-5 8 0 16,-11 0-23-16,-11 6-14 15,-14-1-7-15,-4 3-2 16,-27-2-40-16,-9 2-64 15,-9-5-155-15,-2-4-298 16</inkml:trace>
  <inkml:trace contextRef="#ctx0" brushRef="#br1" timeOffset="373023.1861">28187 7856 476 0,'0'0'13'15,"0"0"79"-15,0 0 28 16,0 0-43-16,-82 11 1 0,73-8-26 16,-2 1-7-1,7-1 8-15,1-3-6 0,0 4-17 16,-1-2-6-16,1 1-10 16,0 1-6-16,0 0-6 15,-2 2 1-15,4-2 0 16,1 0 3-16,0 0 2 15,21-4-1-15,26 0 29 16,19 0 17-16,16 0-36 16,13-4-13-16,8-4-4 15,0 4 0-15,3 2 1 16,0 2 0-16,-11-1 0 0,-11 1 0 16,-14 0 0-1,-19 0 0-15,-16 0-1 0,-15 0 0 16,-12 0-8-16,-8 0-61 15,0 0-101-15,-11 1-163 16</inkml:trace>
  <inkml:trace contextRef="#ctx0" brushRef="#br1" timeOffset="373367.0245">28491 8459 653 0,'0'0'9'0,"0"0"157"16,0 0-74-16,0 0-71 15,0 0-3-15,0 0-6 16,27 4 20-16,9-4 21 16,10 0-7-16,3 0-16 15,5 0-6-15,1-12-9 16,-7 2-11-16,-7 1-3 16,-14 2-1-16,-11 4-39 0,-12-1-73 15,-4 4-85-15,-13 0-54 16,-8 0-148-16</inkml:trace>
  <inkml:trace contextRef="#ctx0" brushRef="#br1" timeOffset="373663.8375">28726 8511 249 0,'0'0'306'0,"0"0"-206"15,0 0 91-15,0 0-74 16,0 0-45-16,0 0 16 15,-23 98 19-15,16-40-28 16,3 13-20-16,-1 13-12 0,3 3-17 16,2-9-15-1,0-6-5-15,2-16-7 0,9-8-2 16,-4-7-1-16,-3-11 0 16,-2-13-30-16,-2-12-54 15,0-5-169-15,-8-28-282 16</inkml:trace>
  <inkml:trace contextRef="#ctx0" brushRef="#br1" timeOffset="374554.4892">28606 6805 286 0,'0'0'52'0,"0"0"96"15,0 0-41-15,0 0-8 16,0 0-5-16,0 0-9 15,0 0-18-15,3-71 2 16,-1 66 4-16,-2 4-16 16,0-3-14-16,0 4 3 15,0 0 0-15,0 10-18 16,0 33-18-16,-3 27 2 16,-7 23 22-16,3 20 7 15,6 4-26-15,1-3-4 0,0-6-9 16,0-16 0-16,0-15 2 15,0-16-4-15,1-13-5 16,4-16-21-16,-3-19-58 16,2-13-102-16,-4-30-298 15</inkml:trace>
  <inkml:trace contextRef="#ctx0" brushRef="#br1" timeOffset="375601.3359">28620 6683 532 0,'0'0'13'16,"0"0"102"-16,0 0-23 16,0 0-56-16,0 0 14 15,0 0-4-15,-3 0 5 16,3 0 10-16,0 1-13 15,0-1-8-15,0 6-2 16,0-2-17-16,19 0-6 0,11 0 11 16,15-1-7-16,7-3-15 15,2 0-1-15,-1 0-3 16,-2 0 0-16,-5 0 2 16,-7-7-2-16,-5-2 0 15,-10-3-4-15,-7 2 4 16,-8 4 0-16,-5 2 1 15,-3 3 1-15,-1 1-1 16,0 0-1-16,0 0-4 16,3 1-5-16,3 31 1 15,2 10 8-15,5 13 2 16,2 3-1-16,6 3 1 0,1-5-1 16,-2-3-1-1,1-10 0-15,-2-10 0 0,-5-7 2 16,-1-10-1-16,-4-7 1 15,-2-6-2-15,-2-3 0 16,-1-3 4-16,3-20-4 16,0-10-9-16,-3-2-6 15,1-9 3-15,-1-1 6 16,4-6 5-16,4 1 0 16,-2 2 1-16,1 13 1 15,4 4-1-15,-2 13 0 16,5 5 2-16,1 3-2 15,2 7 2-15,3 3 2 16,1 0 0-16,5 6-2 16,3 17-1-16,3 3 8 0,3 3-1 15,-1 1-4-15,-4-7 6 16,-4-5 0-16,-8-6-5 16,-8-4-3-16,-8-8-1 15,-4 0 0-15,1 0 1 16,-3 0 4-16,3 0 0 15,4 0-6-15,4-12 0 16,8 4-8-16,11 1 4 16,10 3 0-16,10 4 4 15,9 0 1-15,2 0 0 16,2-2 0-16,-9-3-1 16,-14 0-4-16,-21-7-109 0,-19-11-166 15</inkml:trace>
  <inkml:trace contextRef="#ctx0" brushRef="#br1" timeOffset="375991.9598">29382 5650 577 0,'0'0'26'16,"0"0"3"-16,0 0 115 15,0 0 1-15,0 0-37 16,89-93 0-16,-81 93-39 15,-5 0-19-15,-3 0-10 16,0 23-19-16,0 28 12 16,-8 18 3-16,-4 16-11 15,5 0-11-15,7-5-4 16,0-6-10-16,0-8 1 0,9-13-1 16,0-5-17-1,0-17-43-15,-6-10-106 0,-3-20-116 16,0-1-226-16</inkml:trace>
  <inkml:trace contextRef="#ctx0" brushRef="#br1" timeOffset="376398.2426">29909 5608 446 0,'0'0'268'0,"0"0"-224"15,0 0 125-15,0 0-93 16,0 0-52-16,-81 24 8 16,45 25 8-16,0 14 15 15,5 8-3-15,9 0-3 16,13-4-17-16,9-12-8 15,0-6-4-15,24-8-16 16,7-14 1-16,5-9 1 16,1-18-5-16,0 0-1 15,-8-19-14-15,-4-21 8 16,-9-9-2-16,-5-10 8 16,-10-1 0-16,-1 1 0 0,-1 6 4 15,-12 12-2-15,-8 7-2 16,0 17-4-16,1 5-26 15,2 7-66-15,6 5-62 16,7-6-224-16</inkml:trace>
  <inkml:trace contextRef="#ctx0" brushRef="#br1" timeOffset="376757.6237">30240 5249 929 0,'0'0'14'0,"0"0"147"15,0 0-72-15,0 0-43 16,0 0-32-16,0 0-8 15,9 90 21-15,-9 6 20 16,-8 20 0-16,-8 9-23 16,1 3-6-16,0-13-6 15,6-14-10-15,-1-13 2 16,6-13-4-16,-7-15-1 0,2-14 0 16,3-16-22-16,2-13-14 15,0-13-66-15,3-4-101 16,1-26-80-16,0-31-390 15</inkml:trace>
  <inkml:trace contextRef="#ctx0" brushRef="#br1" timeOffset="377132.5979">30467 5563 819 0,'0'0'59'0,"0"0"30"16,0 0 17-16,0 0-36 0,85-6-23 15,-51 6 1-15,5 0-23 16,7-4-6-16,-4 4 5 16,2-2-11-16,-12-2-12 15,-14 3 2-15,-7 1-3 16,-8 0 0-16,-3 0 0 15,0 15-14-15,-14 24 14 16,-9 16 7-16,-1 15-3 16,1 3 2-16,10 4-6 15,10-7 1-15,3-9 2 16,0-6 3-16,0-10-5 16,0-8-1-16,3-10 0 0,-3-9-2 15,0-11-53-15,-3-7-111 16,-21-4-60-16,-6-24-315 15</inkml:trace>
  <inkml:trace contextRef="#ctx0" brushRef="#br1" timeOffset="377429.4813">30495 5935 872 0,'0'0'82'0,"0"0"46"15,0 0-6-15,0 0-43 16,100-39-28-16,-37 24-21 15,10 1-21-15,-3-4-9 16,-6 3-5-16,-15-1-124 0,-18-6-200 16</inkml:trace>
  <inkml:trace contextRef="#ctx0" brushRef="#br1" timeOffset="387539.8526">29670 8229 151 0,'0'0'192'0,"0"0"-171"15,0 0 100-15,0 0-45 16,0 0-17-16,0 0 29 16,0 0 2-16,0 0-25 15,0-97 10-15,0 93-3 16,0 1-17-16,-14 3-20 0,-6 0-28 15,-6 7-7-15,3 16 0 16,-3-1 4-16,5 3-2 16,6 1 2-16,8 0-3 15,7 0-1-15,0-1 0 16,9 2-2-16,12-5 2 16,2-3 1-16,3 1 1 15,4 2-2-15,-6 1 2 16,-1-1-1-16,-8-1 0 15,-3 2 1-15,-5-1-2 16,-7-1-4-16,0-1 4 16,0-1 1-16,-11-1 2 0,-3-6-2 15,-2-2 1-15,0-6-2 16,2-4-8-16,1 0 3 16,-1 0-6-16,5-14 6 15,2-6 5-15,4-3-2 16,3-3 1-16,0 1-9 15,0 2 5-15,15-5-6 16,0 6 1-16,4 1 10 16,2-5 2-16,-1 1-2 15,2-3-1-15,-4 1 1 16,1 5 3-16,-7-5-2 16,-3 1 0-16,-2 4 1 15,-7 2 1-15,0 1-2 0,0 6 2 16,-2 0 0-1,-15 8 0-15,-7 5-3 0,-6 10-10 16,-4 20-56-16,-2 10-126 16,2-5-114-16</inkml:trace>
  <inkml:trace contextRef="#ctx0" brushRef="#br1" timeOffset="387992.975">29912 8344 734 0,'0'0'27'16,"0"0"92"-16,0 0-50 0,0 0-45 15,0 0 17-15,0 0-3 16,95 119-11-16,-68-88 6 16,1 1 4-16,-1-3-19 15,-4-7-10-15,-9-3-5 16,-2-6-3-16,-8-4-1 16,-4-1-19-16,0-2-84 15,-12-4-46-15,-4-2-87 16,2 0-192-16</inkml:trace>
  <inkml:trace contextRef="#ctx0" brushRef="#br1" timeOffset="388336.6456">30101 8415 478 0,'0'0'43'15,"0"0"80"-15,0 0 46 16,0 0-77-16,0 0-54 15,0 0-12-15,0-35-14 16,0 35-10-16,0 0 1 16,0-3 2-16,0 3-3 15,0 0 1-15,0 0 3 16,0 0-2-16,-3 0 5 16,-7 0-3-16,-11 22-6 15,-11 19-3-15,-6 13 2 0,-4 12 0 16,2 6 0-16,10-8 1 15,13-10 0-15,15-17-11 16,2-18-40-16,10-19-102 16,7-19-335-16</inkml:trace>
  <inkml:trace contextRef="#ctx0" brushRef="#br1" timeOffset="388914.8626">30329 8032 424 0,'0'0'305'0,"0"0"-179"16,0 0 101-16,0 0-113 0,0 0-48 15,0 0-42-15,-6 54-12 16,6-8 44-16,0 12-9 16,0-4-21-16,6-2-1 15,0 1-19-15,-1-9-2 16,-2-5-4-16,-3-8-1 15,0-4-31-15,0-9-90 16,0-11-100-16,-2-7-119 16,-2-11-308-16</inkml:trace>
  <inkml:trace contextRef="#ctx0" brushRef="#br1" timeOffset="389321.0749">30641 8142 653 0,'0'0'240'0,"0"0"-213"15,0 0 120-15,0 0-76 16,0 0-24-16,0 0 3 15,-35-41-35-15,18 78-10 16,0 8 10-16,3 7 19 16,11-3-3-16,3 2-9 0,0-9-10 15,17-5-6-15,3-10-2 16,7-5 1-16,0-14 0 16,-5-8-4-16,0 0-1 15,-5-8 8-15,-3-19-2 16,-6-7 0-16,-8-1 1 15,0 0-7-15,-6-2 0 16,-14 7-5-16,-8 11-24 16,-1 13-47-16,-5 6-77 15,3 0-115-15,5 11-179 16</inkml:trace>
  <inkml:trace contextRef="#ctx0" brushRef="#br1" timeOffset="389680.4114">30311 8710 695 0,'0'0'160'15,"0"0"-107"-15,0 0 121 16,0 0-108-16,0 0-41 16,0 0-7-16,69-12 10 15,-29 1 8-15,1 3-8 16,1-1-8-16,1 0 3 15,-2 4-12-15,-3 3-6 16,-7 2-5-16,-8 0 0 16,-9 3-11-16,-10 15-87 15,-4 1-134-15,-20-3-177 16</inkml:trace>
  <inkml:trace contextRef="#ctx0" brushRef="#br1" timeOffset="390102.299">30304 8909 801 0,'0'0'13'0,"0"0"141"15,0 0-95-15,0 0-22 16,0 0 24-16,102 3-28 15,-67-3-6-15,1 0 8 16,-3-7-20-16,-5 2-10 0,-5 0-2 16,-9 1-2-16,-5 4-1 15,-6 0 0-15,-3 0-1 16,0 4-3-16,0 19 4 16,0 3 9-16,-5 3 11 15,-2 8-3-15,0 2-7 16,-3 8 2-16,4 5 0 15,-4 2-3-15,4-5-2 16,-4-7-5-16,4-7 0 16,0-7-1-16,2-9-1 15,-3 0 0-15,-1-4-4 16,1-2-36-16,-6-3-87 16,-1-10-47-16,-2 0-139 15,-1 0-205-15</inkml:trace>
  <inkml:trace contextRef="#ctx0" brushRef="#br1" timeOffset="390414.8238">30406 9208 852 0,'0'0'49'0,"0"0"168"16,0 0-109-16,0 0-69 15,0 0-13-15,0 0 3 16,78 0 1-16,-44-6-2 15,4-6-15-15,4 3-9 16,-2 1-4-16,1-2-16 16,-13-2-97-16,-8-3-105 0,-10-6-315 15</inkml:trace>
  <inkml:trace contextRef="#ctx0" brushRef="#br1" timeOffset="392117.9689">28737 9225 374 0,'0'0'28'16,"0"0"78"-16,0 0-40 16,0 0-4-16,0 0-3 15,0 0-25-15,-4-76 14 16,5 68 18-16,1 5-6 0,-1-1-3 15,-1-1-8-15,0 5-5 16,0 0-3-16,0 0-5 16,0 0 2-16,0 0-2 15,0 0-10-15,0 9-15 16,0 30-11-16,3 22 0 16,2 16 4-16,4 14 12 15,3 12 1-15,0 0-2 16,4-5-9-16,-2-6-1 15,2-13-2-15,-2-9 1 16,-3-16-2-16,0-5 1 16,-5-13-1-16,-2-10-2 0,1-10 2 15,-3-2-2-15,1-6 0 16,2-2 0-16,1-6-2 16,3 0 2-16,6 0 5 15,3 0 1-15,7-3-2 16,7-8-4-16,8-3-7 15,9 6-1-15,6 0-3 16,12 2 5-16,9 6 3 16,14 0 0-16,5 0 3 15,1 0 0-15,-1 6 3 16,-2-2-3-16,-3 4 0 16,7-4 0-16,-3-4 0 15,1 9 0-15,2 0 0 0,-1 1 2 16,-5 3-1-16,-5 4 1 15,-6-4-2-15,-5 5 0 16,-5-7 0-16,-7 3 3 16,-8-5-3-16,-13 1 0 15,-11 2-2-15,-7-2 0 16,-6-2 2-16,-7-3-5 16,-7 5-2-16,-4-2-44 15,0-1-71-15,-26-7-63 16,-9 0-80-16</inkml:trace>
  <inkml:trace contextRef="#ctx0" brushRef="#br1" timeOffset="393399.287">30286 6808 342 0,'0'0'46'0,"0"0"-20"16,0 0 48-16,0 0-30 15,0 0-16-15,0 0 14 16,-3 0 19-16,3-3 3 16,0-3-11-16,0 6-5 15,0-4-4-15,2 3-10 16,-1-2-10-16,3 2-3 0,3-3-3 15,0 1-2-15,8-3 1 16,7 2-4-16,10 4 0 16,12-2-2-16,6 2 0 15,9 0-2-15,10 0 3 16,9 0-5-16,6 0-4 16,0 0 1-16,0 0 0 15,-3 0 0-15,-4 0 1 16,-6 0 1-16,-8 2-4 15,-15 2 3-15,-12-4 3 16,-13 3 11-16,-5-3-1 16,-9 3-2-16,-3-3-2 0,-3 0-3 15,-1 0-8-15,-1 0 0 16,1 0-3-16,-1 0 1 16,2 0 0-16,-3 0 0 15,0 0-1-15,0 0 1 16,0 1-1-16,1 1-4 15,-1-2-31-15,0 0-69 16,-4 0-187-16</inkml:trace>
  <inkml:trace contextRef="#ctx0" brushRef="#br1" timeOffset="395602.3776">31302 6794 286 0,'0'0'210'0,"0"0"-131"0,0 0 117 16,0 0-65-1,0 0-49-15,0 0-9 0,-20-34-35 16,20 34-20-16,0 0-5 16,0 3-13-16,4 20 4 15,6 7 4-15,6 5 12 16,-1 5-4-16,4 0-2 16,0-1 10-16,-2-7-10 15,-3-3-9-15,-4-7-3 16,-2-8-1-16,-3-1 2 15,-4-8-3-15,1-1 1 16,-2-4 0-16,0 0 1 0,0 0 4 16,0-12 4-16,0-10 1 15,0-11-9-15,1-5-1 16,4-10-1-16,3-2 0 16,1 3-2-16,6 6 2 15,-2 10 0-15,-3 7-5 16,6 5 4-16,-6 10-5 15,1 2 6-15,0 7 0 16,2 0 0-16,1 8-3 16,3 21-1-16,4 3 4 15,1 11 3-15,2 2 2 16,2-2 0-16,-3-4 2 16,-2-6-6-16,-4-1-1 15,-3-12 2-15,-1-1-2 16,-4-7 4-16,-2-5-2 0,-1-4-2 15,-3 1 3-15,3-4 1 16,2 0-1-16,2-10 7 16,0-13-8-16,1-3 3 15,0-3-5-15,-3-7 0 16,-2 1 0-16,2 3-6 16,0 1-1-16,1 7 0 15,8 5 6-15,2 2-7 16,6 6-7-16,10 4 6 15,-1 1 7-15,5 2 1 16,1 4-1-16,-4 0 1 16,0 0 1-16,-8 0 0 0,-5 0 0 15,-10 0-2-15,-7 0-6 16,-6 4-102-16,0-4-31 16,0 0-118-16,-14-14-276 15</inkml:trace>
  <inkml:trace contextRef="#ctx0" brushRef="#br1" timeOffset="396243.0691">31617 5759 610 0,'0'0'38'16,"0"0"130"-1,0 0-86-15,31-96-10 0,-11 77-18 16,4-3-10-16,5 10-18 16,1 4-6-16,0 6-6 15,-3 2 3-15,-2 5-10 16,-5 21-6-16,-4 6-1 15,-8 7 0-15,-4 10 0 16,-4-2 0-16,-4 2 0 16,-14-6 3-16,0-11-3 15,-2-5-1-15,5-15 1 16,4-6 0-16,8-3 1 16,3-3 3-16,0 0-4 15,13-3-4-15,5-11-7 16,6 6-27-16,2 4 5 0,-2 4 13 15,-3 0 17-15,-2 20-1 16,-6 9 4-16,-3 3 0 16,-9 3 11-16,-1 2 3 15,0-2 3-15,-25 1-8 16,-8 1 0-16,-7-4-7 16,-3-5 8-16,-1-2-10 15,1-15-18-15,1-11-156 16,4-16-291-16</inkml:trace>
  <inkml:trace contextRef="#ctx0" brushRef="#br1" timeOffset="397852.4564">30904 10248 667 0,'0'0'49'0,"0"0"97"15,0 0-39-15,0 0-62 16,-2-94-14-16,19 82 0 15,-4 8-13-15,-3 4-7 16,-2 0 5-16,-2 26-8 16,-1 19 23-16,-1 19 14 15,0 3-11-15,1 3-22 16,1-9-5-16,3-7-1 16,1-6-3-16,1-12 0 15,-1-10 2-15,-1-9 0 16,-2-13-3-16,-2-4 0 0,3 0 1 15,1-17 13-15,2-13-9 16,3-15-5-16,0-4-1 16,0-11-1-16,2-2-1 15,-2 1-2-15,-1-1 3 16,0 4 0-16,0 13 1 16,0 6 0-16,-2 12-1 15,-4 10 3-15,-1 10-1 16,0 1-1-16,-1 6 0 15,2 0-1-15,6 8-2 16,4 23-5-16,7 13 7 16,2 11 9-16,4 1-5 0,1 1-1 15,-2-6-1-15,-2-9-2 16,-8-12 2-16,-3-8 1 16,-6-4-2-16,-6-13-1 15,-2-1 1-15,1-4-1 16,2 0 6-16,4-1 2 15,2-21 0-15,5-8-7 16,1 3 0-16,0-7-1 16,0 2-1-16,1-4 1 15,1 1 0-15,-2 0-4 16,-1 5 2-16,-4 5-1 16,-4 2 1-16,-2 13-4 15,-6 2 5-15,5 7 1 0,-2 1-2 16,6 0-3-16,9 0-2 15,6 0 7-15,12 0 0 16,12 5 1-16,10 5 0 16,11-1-1-16,-1 2 1 15,-2 3-1-15,-15-2-2 16,-20 3-21-16,-16 6-87 16,-15 2-53-16,-13-1-144 15</inkml:trace>
  <inkml:trace contextRef="#ctx0" brushRef="#br1" timeOffset="398383.7142">31441 10973 765 0,'0'0'73'0,"0"0"14"16,0 0 73-16,0 0-78 15,0 0-52-15,0 0-17 16,-16-4-6-16,4 39 20 16,-2 10 3-16,-4 9-4 15,0 2-1-15,1 1 0 16,6-3-13-16,2-12-4 16,5-6-5-16,4-14-2 15,0-9 4-15,0-3-3 16,9-10-1-16,6 0 3 15,8 0-3-15,1 0 7 16,3 0-8-16,3 0 4 16,1-10-2-16,0 6-2 0,2 0-3 15,0-1 3-15,0-4 1 16,1 0 4-16,-7 2-5 16,-1 1-3-16,0 1-5 15,-5 1-43-15,-6 0-46 16,-5 4-86-16,-7 0-114 15,-3 0-132-15</inkml:trace>
  <inkml:trace contextRef="#ctx0" brushRef="#br1" timeOffset="398711.7861">31621 11208 534 0,'0'0'100'0,"0"0"22"15,0 0 95-15,0 0-93 16,0 0-33-16,0 0-12 16,-6-63-55-16,6 89-8 15,0 19 40-15,0 12-4 16,0 5-22-16,0 4-12 16,0-3-11-16,6-3-5 15,1-8-1-15,-3-10-1 16,-2-9-5-16,-2-11-33 15,0-8-70-15,0-14-152 16,-10 0-260-16</inkml:trace>
  <inkml:trace contextRef="#ctx0" brushRef="#br1" timeOffset="399696.4372">32441 6649 315 0,'0'0'37'16,"0"0"87"-16,0 0-34 16,0 0 19-16,0 0 9 15,0 0-30-15,-33-34-23 16,18 34-21-16,-4 1-7 15,-5 22 6-15,2 9-7 16,3 9 3-16,7 7-7 16,5-2-10-16,7-1 10 15,0 0-12-15,4-2-4 16,13-9-4-16,6-5-6 16,6-13 2-16,-1-2 0 0,3-10-7 15,-4-4 6-15,-4-4 0 16,-4-22 2-16,-5-6-4 15,-4-11 4-15,-7-5-9 16,-3-6 0-16,0 8-6 16,-21 6-28-16,-9 25-40 15,-9 15-80-15,-8 25-196 16</inkml:trace>
  <inkml:trace contextRef="#ctx0" brushRef="#br1" timeOffset="400571.4163">32237 10325 549 0,'0'0'66'0,"0"0"-44"15,0 0 80-15,0 0-58 16,0 0-9-16,0 0 24 16,0-86-19-16,-4 79 2 15,-6 0 29-15,1 3-31 16,-5 4-12-16,-2 0 4 0,-3 14-2 15,2 16 2-15,1 1 1 16,8 5-10-16,6 2-5 16,2-5-6-16,5 0-4 15,16-10 1-15,1-2 5 16,1-11-10-16,-1-1-1 16,0-9 1-16,-6 0-3 15,-2 0 10-15,0-10-3 16,-1-13-2-16,-2-7 0 15,-1-6 0-15,-1-1-4 16,-8-1-1-16,-1 0-1 16,-1 16-2-16,-22 5 1 0,-11 17-17 15,-10 0-93-15,-4 3-190 16,-3 3-460-16</inkml:trace>
  <inkml:trace contextRef="#ctx0" brushRef="#br1" timeOffset="401415.3039">31998 8000 642 0,'0'0'8'0,"0"0"113"16,0 0 6-16,-21-100-40 16,21 93-11-16,0 7-21 15,4 0-36-15,9 15-3 16,4 26 8-16,4 11 4 16,2 8 8-16,4-1-14 15,-2 1 6-15,1-8-12 16,0-4-5-16,-4-6-4 15,-7-15-3-15,-2-5-3 16,-7-9 1-16,-1-13 1 16,-4 0-3-16,-1 0 7 0,0-11 9 15,0-15-4-15,0-11-11 16,0-12 0-16,0-4 1 16,0-13 2-16,0 1-4 15,9 3-1-15,0 0 0 16,1 9-4-16,4 13-16 15,-2 14-22-15,3 8-32 16,4 14-67-16,-1 4-109 16,-5 0-128-16</inkml:trace>
  <inkml:trace contextRef="#ctx0" brushRef="#br1" timeOffset="402103.003">32363 8567 589 0,'0'0'148'15,"0"0"-117"-15,0 0 117 16,0 0-83-16,0 0-38 16,0 0 23-16,69-16-5 15,-28 9-5-15,5-3 1 16,0 2-21-16,-4-2-4 0,-4 6-11 16,-10 0-5-16,-11 4-4 15,-9 0-48 1,-8 0-47-16,0 0-66 0,-17 8 4 15,-6 6-44-15,2-3-16 16,-1-1 45-16,4-5 121 16,2-1 55-16,1-1 51 15,3 1 94-15,3-4 44 16,3 0-60-16,3 0 17 16,2 3-27-16,-1 8-40 15,2 2-18-15,0 11 18 16,0 7-16-16,0 13 8 15,6 8-24-15,1 5 9 0,0 6-23 16,-5 4-18 0,0-12-8-16,-2-6-2 0,0-8-2 15,0-16-3-15,0-9 0 16,0-5-10-16,0-8-55 16,0-3-82-16,2 0-36 15,-2-21-172-15</inkml:trace>
  <inkml:trace contextRef="#ctx0" brushRef="#br1" timeOffset="402446.6762">32769 8454 913 0,'0'0'67'15,"0"0"49"-15,0 0-15 16,0 0-79-16,0 0 6 16,5 97 23-16,3-48-10 15,2 4-18-15,-4-5-17 16,2-3 1-16,-3-5-6 16,-1-10-1-16,-1-4-26 15,-3-7-84-15,0-11-103 16,-3-8-232-16</inkml:trace>
  <inkml:trace contextRef="#ctx0" brushRef="#br1" timeOffset="402774.8">32776 8724 684 0,'0'0'70'16,"0"0"20"-16,0 0-7 15,0 0-19-15,0 0-20 16,106-23-17-16,-79 18-7 15,-6-7-1-15,-5-1-11 16,-5-4-8-16,-8-3-26 16,-3-5-33-16,0-5-11 0,-1-5 43 15,-10-5 27 1,-1 3 14-16,0 2 25 16,3 9 29-16,0 9 5 0,6 8 2 15,3 9-3-15,0 0-53 16,0 38-13-16,7 17 2 15,4 16 47-15,-1 1-25 16,5 6-12-16,-4-5-18 16,-2 2 0-16,-8-1-22 15,-1-17-149-15,-22-20-330 16</inkml:trace>
  <inkml:trace contextRef="#ctx0" brushRef="#br1" timeOffset="404384.2745">27221 12600 883 0,'0'0'15'0,"0"0"17"16,0 0 25-16,0 0-10 15,0 0 5-15,0 0-35 16,20-23-13-16,5 76 18 16,5 22-2-16,2 14 3 15,-3-3-10-15,1 3 2 16,-1-14-11-16,0-5-1 16,-3-18 1-16,-4-15-4 15,-6-15 5-15,-5-13 0 16,-5-9-1-16,3 0 8 15,2-31 38-15,-1-17-20 16,3-16-20-16,-4-13-3 0,1-12 9 16,1-8-5-16,-5-12 3 15,1-3-5-15,1 8 2 16,1 11-7-16,3 21-4 16,1 21-1-16,3 23 0 15,3 24-20-15,6 4-73 16,2 44-69-16,-6 9-154 15,-2 9-375-15</inkml:trace>
  <inkml:trace contextRef="#ctx0" brushRef="#br1" timeOffset="404790.4572">27939 13035 859 0,'0'0'62'16,"0"0"-38"-16,0 0 32 0,0 0-42 16,0 0-7-16,0 0 38 15,64 52-16-15,-16-46 7 16,12-6-5-16,2 0-13 16,3-2-8-16,-7-15-3 15,-4 4-7-15,-11 0 0 16,-17 5-3-16,-12 6-48 15,-14 2-98-15,0 0-35 16,-22 6-59-16,-12 8-325 16</inkml:trace>
  <inkml:trace contextRef="#ctx0" brushRef="#br1" timeOffset="405118.6033">28169 13145 539 0,'0'0'119'15,"0"0"40"-15,0 0 14 16,0 0-48-16,0 0-60 15,0 0-32-15,-24 30-17 16,33 15 56-16,4 12-18 16,-1 15-5-16,-1 1-27 15,1 6-6-15,-6 1-7 16,-5 0-6-16,-1-11-2 16,0-10-1-16,0-16-2 15,0-16-18-15,0-11-58 16,-1-11-102-16,-1-5-88 15,1-18-236-15</inkml:trace>
  <inkml:trace contextRef="#ctx0" brushRef="#br1" timeOffset="405431.1066">28535 13106 940 0,'0'0'5'0,"0"0"186"15,0 0-61-15,0 0-53 16,0 0-27-16,0 0-30 0,-3 4-17 16,3 53 21-1,1 18 0-15,9-1 1 0,1 1-12 16,2-5-5-16,-4-3-7 15,-3-5 0-15,-1-17-1 16,-4-11 0-16,-1-12-19 16,0-16-37-16,0-6-90 15,-9-2-102-15,-7-32-200 16</inkml:trace>
  <inkml:trace contextRef="#ctx0" brushRef="#br1" timeOffset="405774.8354">28521 13426 810 0,'0'0'78'16,"0"0"67"-16,0 0-36 0,0 0-42 16,91-4-5-16,-58 4-11 15,1 0-25-15,-2 0-14 16,-1 0-9-16,-1-8 1 16,-8-9-4-16,-4-5-15 15,-11-4-31-15,-5-10-22 16,-2-3-28-16,-3-1 33 15,-15-5 23-15,-4 1 40 16,1 5 11-16,1 7 25 16,7 10 28-16,6 14 25 15,5 8-28-15,2 8-43 16,0 27-17-16,7 23 28 0,11 12 23 16,3 12-21-16,1 0-12 15,-3 0-8-15,-6-1-11 16,-11-2-2-16,-2-5-77 15,-17-20-232-15,-13-29-732 16</inkml:trace>
  <inkml:trace contextRef="#ctx0" brushRef="#br1" timeOffset="406634.2272">29298 13087 998 0,'0'0'89'0,"0"0"-24"15,0 0 79-15,0 0-105 0,0 0-39 16,0 0 18 0,70-21-9-16,-19 16-1 0,0 2-2 15,1-3-4-15,-4-2-1 16,-8 4-1-16,-7-1 0 16,-12-4-2-16,-6 8-22 15,-6 1-60-15,-6 0-69 16,-3 0-37-16,0 5-189 15</inkml:trace>
  <inkml:trace contextRef="#ctx0" brushRef="#br1" timeOffset="406962.3506">29352 13326 710 0,'0'0'118'0,"0"0"-13"15,0 0 64-15,0 0-96 16,0 0-29-16,0 0 15 15,14 12-7-15,18-12-16 16,6 0-3-16,8 0-21 16,2-8-6-16,-2 0-6 15,-5 2-1-15,-5 6-4 16,-9 0-63-16,-13 6-175 16,-10 7-246-16</inkml:trace>
  <inkml:trace contextRef="#ctx0" brushRef="#br1" timeOffset="449666.6124">30413 12806 494 0,'0'0'5'0,"0"0"114"16,0 0-36-16,0 0-11 0,0 0-2 15,0 0-12-15,0 0 2 16,0 0 3-16,-17 0 4 16,10 0-11-16,-6-5-26 15,-6 5-5-15,-9 0-17 16,-3 0-3-16,-4 5-1 15,4 17 6-15,1 8-7 16,8 2 3-16,4 6-1 16,8 3-5-16,10-1-3 15,0-1 3-15,20 0 0 16,13-4 8-16,6-2 9 16,9-3-8-16,-5-4 2 15,-2 1-5-15,-7-5 2 0,-9-1-5 16,-5 2-2-1,-8-1-1-15,-4 1-2 0,-6 2 1 16,-2-2 0-16,0-1 1 16,0 1 0-16,-12-7 1 15,0 1 0-15,-4-9-1 16,-2 2-3-16,-4-10-11 16,2 0 1-16,0 0-15 15,0 0 11-15,6 0-2 16,2-2 2-16,5-6 8 15,4 5 6-15,1-2 2 16,2-3-2-16,0-5-8 0,0 1 0 16,5-4 7-16,6-5-6 15,1-1 1-15,-2-1 2 16,10-3 1-16,-4-4 1 16,2 0 3-16,1-6 2 15,-1 4 2-15,-2-3-1 16,-2 0 0-16,-2 5 0 15,1 4 2-15,-2-2-1 16,-1 2 2-16,2 0 9 16,-3 0 5-16,2-2 1 15,-3-2 3-15,-2 8 5 16,-1-5 6-16,-2 6-18 16,-3 3 9-16,4 0-8 15,-4 9-11-15,0-5-5 16,-1 6 0-16,-18-4-22 0,-10 6-81 15,-6 6 7-15,-3 0-5 16,4 0-84-16,5 14-291 16</inkml:trace>
  <inkml:trace contextRef="#ctx0" brushRef="#br1" timeOffset="450119.7692">30858 13026 820 0,'0'0'18'0,"0"0"100"16,0 0 7-16,0 0-62 15,0 0-45-15,0 0-8 16,56 32 2-16,-31 14 20 16,4 2 7-16,3 3-6 15,6-2-15-15,-2-8-3 16,-3 1-6-16,-4-12-6 16,-8-8-3-16,-12-4-1 15,-4-4-46-15,-5-5-93 16,0-6-87-16,-6-3-177 15</inkml:trace>
  <inkml:trace contextRef="#ctx0" brushRef="#br1" timeOffset="450463.4909">31175 13110 820 0,'0'0'15'15,"0"0"196"-15,0 0-89 16,0 0-78-16,0 0-44 15,0 0-15-15,-33 22 15 16,4 17 8-16,-7 9-5 16,-2-3-3-16,-2-2 3 15,6-12 0-15,11-4-2 16,7-13-1-16,10-2-2 16,6-6-24-16,0-2-109 0,6-4-108 15,12 0-133-15</inkml:trace>
  <inkml:trace contextRef="#ctx0" brushRef="#br1" timeOffset="450822.9012">31533 12871 852 0,'0'0'12'16,"0"0"176"-16,0 0-66 15,0 0-27-15,0 0-33 16,0 0-56-16,-13-57-6 16,13 101 0-16,0 11 4 15,0 9 18-15,0-1-3 16,0-3 1-16,0-5-10 16,7-7-1-16,-4-3-8 0,0-3-1 15,-3-6 0-15,0-1-12 16,0-9-80-16,-6-8-136 15,-4-18-174-15</inkml:trace>
  <inkml:trace contextRef="#ctx0" brushRef="#br1" timeOffset="451229.1306">31917 13025 187 0,'0'0'371'0,"0"0"-265"15,0 0 90-15,0 0-107 16,0 0-10-16,0 0-17 15,-31-66-16-15,18 66-24 16,-4 0-13-16,-1 10 1 16,-3 16 6-16,6 5 7 15,-2 9-1-15,8 0 3 16,6-1 3-16,3-3-6 0,0-2-3 16,10-1-9-16,9-10 5 15,2-4-5 1,3-5 0-16,-1-11-1 0,1-3 5 15,0 0 4-15,-1-20 4 16,-3-7-6-16,-4-8-9 16,-5-1-1-16,-5-8-5 15,-6 9-1-15,0 5-1 16,-20 11-10-16,-15 16-61 16,-7 3-110-16,-8 0-229 15</inkml:trace>
  <inkml:trace contextRef="#ctx0" brushRef="#br1" timeOffset="451791.6296">31339 13646 797 0,'0'0'53'16,"0"0"196"-16,0 0-159 15,0 0-18-15,0 0-14 16,0 0-21-16,3-11-3 0,17 4-8 16,17 4 6-1,14-2-17-15,11-2-7 0,10 1-5 16,0 5-1-16,-1 1-1 16,-5 0 0-16,-6 0 0 15,-12 0 0-15,-12 0-1 16,-12 0-1-16,-11 0-6 15,-9 0-27-15,-4 7-69 16,-8 12-121-16,-17 1-83 16</inkml:trace>
  <inkml:trace contextRef="#ctx0" brushRef="#br1" timeOffset="452276.0113">31432 13956 387 0,'0'0'255'16,"0"0"-153"-16,0 0 89 15,0 0-143-15,0 0-24 16,0 0-7-16,-7 0-11 15,7 0 1-15,13 12 57 0,9-6-20 16,9 1-4 0,5-5-4-16,4 1-13 0,3-3-13 15,-4 0-1-15,-6 0-1 16,-6-5-1-16,-10-2-4 16,-6 1 1-16,-8 2 1 15,-1 4 12-15,-2 0-2 16,0 0-15-16,0 5-8 15,0 26-4-15,-12 11 12 16,-2 17 5-16,3 4 3 16,-4 9-3-16,-1-4 2 15,8-3 1-15,1-12 4 16,4-5-6-16,1-11 2 16,1-8-1-16,1-6-5 15,0-5-1-15,0-2-1 0,0-5-3 16,0-4-70-1,0-2-87-15,0-1-84 0,-1-4-141 16</inkml:trace>
  <inkml:trace contextRef="#ctx0" brushRef="#br1" timeOffset="452604.1392">31469 14383 593 0,'0'0'65'16,"0"0"156"-16,0 0-109 16,0 0-68-16,0 0 15 15,81-22-6-15,-40 22-7 16,3 0-3-16,3 0-10 15,0 0-15-15,-3 0 4 16,-4 0-9-16,-8 8-7 16,-7-7-2-16,-8 6-4 15,-7-7-1-15,-6 6-1 16,-2-6-50-16,-2 4-75 0,0 0-93 16,-10-4-191-1</inkml:trace>
  <inkml:trace contextRef="#ctx0" brushRef="#br1" timeOffset="459026.129">1878 13361 349 0,'0'0'106'0,"0"0"-95"16,0 0 59-16,0 0-20 15,0 0 7-15,0 0-26 16,0 0-26-16,0 0 5 16,-3-48 9-16,3 44 2 15,0 4 12-15,0 0 18 16,0 0 0-16,0 0-22 15,0 0-16-15,0 0-13 16,0 0-4-16,6 7 0 16,0 12 3-16,7 2 2 0,1-2 0 15,2-3 1-15,2-2-2 16,0-5 2-16,3-1 1 16,-6-8-1-16,1 0 1 15,-4 0 6-15,0 0 4 16,6-8 3-16,2-15 5 15,8-12-2-15,9-5-10 16,5-2-6-16,6-7-3 16,4-1 2-16,3 1-1 15,3 3 0-15,-6 6 1 16,-5 9 1-16,-8 3 0 16,-11 8-3-16,-4 7 0 15,-5 3 2-15,-7 0-2 0,-1 7-1 16,-3 3 1-1,0 0-7-15,1 0-21 0,1 17-52 16,-7 2-197-16</inkml:trace>
  <inkml:trace contextRef="#ctx0" brushRef="#br1" timeOffset="495293.1139">28300 7151 314 0,'0'0'18'0,"0"0"-12"15,0 0 53-15,0 0-15 16,0 0 6-16,0 0-14 15,0 0-12-15,-43-4-12 16,41 4 6-16,-3 0-18 16,-7 0-13-16,-8 0-284 0</inkml:trace>
  <inkml:trace contextRef="#ctx0" brushRef="#br1" timeOffset="506512.1006">27056 15297 689 0,'0'0'5'0,"0"0"113"15,0 0-55-15,0 0-35 16,0 0 18-16,0 0-8 16,0 0 22-16,0 0 18 15,4-45-11-15,-4 45 1 16,0 0-17-16,0 0-22 16,0 0-13-16,0 3-16 15,0 23 0-15,0 19-4 16,0 20 4-16,0 9 4 15,0 6-3-15,0-5 4 16,0-4-4-16,0-4 0 16,0-11-1-16,0-8 0 0,0-13 1 15,0-12 1-15,0-5-1 16,0-15 0-16,0-3-1 16,0 0 3-16,0 0 5 15,0-9 4-15,0-22 0 16,0-18-10-16,0-12 0 15,0-16-1-15,5-12-1 16,1 0 0-16,1 1 1 16,7 4-1-16,1 6 0 15,4 14 1-15,5 1-2 16,-1 11 1-16,6 3 0 16,1-5 0-16,1 9 0 0,0 6 0 15,-5 9-3-15,-2 8 3 16,-6 8-1-16,-2 5-2 15,-6 9 1-15,-1 3-9 16,-4 25 3-16,-4 16 4 16,-1 1 2-16,0 7 0 15,-19 5 0-15,-7-5 1 16,-7 6-2-16,-3-10-14 16,0-9 0-16,1-6-1 15,10-13-2-15,4-6 2 16,9-10 7-16,6-4 9 15,2 0 2-15,4 0 5 16,-3 0-4-16,3 0-1 16,0 0 0-16,0 10-11 15,16 17-1-15,7 13 12 0,8 2 10 16,3 4 1-16,5-3 1 16,4 0-2-16,-2-4-7 15,-4-2-3-15,-6-7-29 16,-7-12-167-16,-13-14-379 15</inkml:trace>
  <inkml:trace contextRef="#ctx0" brushRef="#br1" timeOffset="507043.3818">27518 15480 811 0,'0'0'34'0,"0"0"107"15,0 0 23-15,0 0-105 16,0 0-26-16,0 0-10 16,-5-22-17-16,25 22 6 15,3 0 2-15,14 3-1 16,0 4-3-16,5 0-2 16,3-3-3-16,0 1-3 0,-2-5 1 15,-4 0-3-15,-4 0 0 16,-12 0-2-16,-2 0-3 15,-11 0-38-15,-4 0-18 16,-6 0-62-16,0 3-156 16,-13 11-113-16</inkml:trace>
  <inkml:trace contextRef="#ctx0" brushRef="#br1" timeOffset="507387.1208">27711 15580 656 0,'0'0'100'0,"0"0"26"0,0 0 21 16,0 0-65-16,0 0-45 15,0 0 21-15,-3-44-10 16,3 44-12-16,0 0-16 16,1 10-19-16,7 29 2 15,5 14 26-15,-4 12 26 16,0 9-39-16,-6-6-4 15,2-2-3-15,-4-13-6 16,0-4 1-16,-1-16-4 16,0 0 0-16,0-12 0 15,0-7-18-15,0 3-43 16,0-10-144-16,0-7-172 0,-1 0-174 16</inkml:trace>
  <inkml:trace contextRef="#ctx0" brushRef="#br1" timeOffset="507762.1635">28051 15528 697 0,'0'0'89'16,"0"0"-12"-16,0 0 85 16,0 0-74-16,0 0-39 0,0 0 8 15,0-60-19-15,0 60-20 16,0 11-11-16,0 20-3 16,0 13 6-16,0 9 12 15,3 5 6-15,2 2-7 16,-2-1-2-16,-1-3-4 15,-1-7-8-15,-1-9-1 16,0-5 0-16,1-13-4 16,-1 3 0-16,0-10-2 15,0 1 0-15,2-6-8 16,-2-2-42-16,0-6-90 16,0-2-92-16,0 0-126 0</inkml:trace>
  <inkml:trace contextRef="#ctx0" brushRef="#br1" timeOffset="508105.8778">28085 15852 630 0,'0'0'210'16,"0"0"-169"-16,0 0 102 16,0 0-88-16,0 0-36 15,0 0 11-15,60-4-13 16,-43 1-4-16,0-1 5 15,3-1-11-15,-4-5-3 16,-1 1-4-16,-4-8-3 0,-2 1-18 16,-4-3-10-1,-3-2-1-15,-2-6 3 0,0 1 23 16,0-6 6-16,0 5 5 16,0 8 21-16,-4 5 28 15,2 12-2-15,2-2-2 16,-1 4-10-16,1 0-12 15,0 17-19-15,-3 19-9 16,3 18 18-16,0 11 0 16,0-4 3-16,0-2-12 15,0-3-7-15,0-4-2 16,0 1-34-16,-19-12-178 0,-9-11-439 16</inkml:trace>
  <inkml:trace contextRef="#ctx0" brushRef="#br1" timeOffset="509043.3586">28546 15725 634 0,'0'0'69'15,"0"0"144"-15,0 0-54 16,0 0-77-16,0 0-8 16,0 0 7-16,14-51-18 15,-11 49-16-15,1 2-20 16,4-3-11-16,7-1-2 16,10-2 3-16,9-1-5 15,9-3-8-15,4 0-3 16,5-2-1-16,0 2 0 15,-4-1-3-15,-7 5-14 16,-13 3-34-16,-14 3-75 16,-14 0-146-16,-7 9-270 0</inkml:trace>
  <inkml:trace contextRef="#ctx0" brushRef="#br1" timeOffset="509418.3634">28618 15885 792 0,'0'0'119'0,"0"0"-36"16,0 0 91-16,0 0-106 15,91-10 1-15,-40 1-30 16,2-5-13-16,-2 7-7 16,0-2-19-16,-9 2-4 0,-9 1-139 15,-19-3-344-15</inkml:trace>
  <inkml:trace contextRef="#ctx0" brushRef="#br1" timeOffset="553163.7378">29708 15360 526 0,'0'0'36'16,"0"0"46"-16,0 0 63 16,0 0-81-16,0 0 1 15,0 0-3-15,0 0-21 16,-49-44 0-16,37 44-3 16,-5 0-17-16,-6 18-8 0,-1 4 6 15,-1 8-1 1,1 3-2-16,3 0 5 0,8 6 6 15,5 1-8-15,6 1-9 16,2 3-1-16,5-1-1 16,22-2-5-16,6-3 7 15,6-6-10-15,3-5 2 16,-1-1 3-16,-2-4 0 16,-5-1-5-16,-8-2 0 15,-4 3-2-15,-11-5 2 16,-5 4-3-16,-6-2 3 15,0 7-4-15,-11-3 4 16,-8-2 0-16,-3-7-7 16,2-2-11-16,-4-7 7 0,3-5 10 15,3 0-3-15,-1-5-4 16,7-13 7-16,3-4 1 16,3 2-1-16,6-3-9 15,0 1-5-15,3-1 15 16,13-2 4-16,1-3-2 15,2 1 0-15,4-6 0 16,-2 1 0-16,1-7 2 16,-3-2 0-16,-2 3 0 15,-4 1-2-15,-5 4-1 16,-5 5 2-16,-3 2 4 16,0 5 10-16,-3 2-4 15,-17-2-10-15,0 5-1 0,-6 6-1 16,-2 0-1-1,-1 10-4-15,1 0-3 0,3 6-65 16,-1 19-38-16,1-3-110 16,-2 1-180-16</inkml:trace>
  <inkml:trace contextRef="#ctx0" brushRef="#br1" timeOffset="553632.5486">30040 15814 827 0,'0'0'84'15,"0"0"38"-15,0 0 47 16,0 0-89-16,0 0-40 16,0 0-26-16,0-44-14 0,0 67-10 15,0 7 10-15,2 2 6 16,1 2 4-16,2-8 4 15,0-9-8-15,-4-8 1 16,1-5 2-16,-1-3-5 16,1-1 4-16,-1 0 8 15,1 0 15-15,1-14-3 16,-2-17-16-16,1-4-11 16,-2-5-1-16,0 11-19 15,0 2-11-15,0 15-39 16,0 6-99-16,0 6-52 15,0 0-175-15</inkml:trace>
  <inkml:trace contextRef="#ctx0" brushRef="#br1" timeOffset="554116.9635">30447 15409 865 0,'0'0'17'0,"0"0"28"16,0 0 36-16,0 0-72 15,0 0 33-15,0 115 3 0,0-68-12 16,0-2-5-16,-9 8-7 15,-4-5-3-15,-2-3-10 16,1-7-1-16,5-12 0 16,2-7-5-16,4-5-2 15,3-11 1-15,0 1 1 16,0-4-1-16,0 0 0 16,0 0-1-16,0 0-2 15,7 0 2-15,8 0 19 16,7 0 8-16,1 0-11 15,3 0-7-15,2 0 1 16,5 0-6-16,4 0 0 0,-1 0-1 16,0 0-1-16,1 0-2 15,-1 0 2-15,-2 0-1 16,-4 0-1-16,-6 0-5 16,-8-4-34-16,-7 4-37 15,-6 0-58-15,-3 0-48 16,0 0-178-16</inkml:trace>
  <inkml:trace contextRef="#ctx0" brushRef="#br1" timeOffset="554476.2644">30653 15735 781 0,'0'0'13'15,"0"0"202"-15,0 0-72 16,0 0-83-16,0 0-2 15,0 0-16-15,-3-22-19 16,3 30-2-16,0 19-7 16,0 9 21-16,0 6-4 15,3 7-8-15,2 0-12 16,-3 1-5-16,3-4-4 16,-1-6 1-16,1-3-1 15,0-8 0-15,-3-3-2 16,2-7 0-16,-3-3 0 15,1-2-13-15,-2 1-67 0,0-7-154 16,-17-8-363 0</inkml:trace>
  <inkml:trace contextRef="#ctx0" brushRef="#br1" timeOffset="555398.1561">31020 15638 699 0,'0'0'35'0,"0"0"170"15,0 0-84-15,0 0-67 16,0 0-13-16,0 0-1 16,6-48-5-16,7 26 2 15,4-1-7-15,4-2-15 16,7 6-10-16,-2-2-1 16,2 9 3-16,-3 5-7 15,-4 7 2-15,0 0-2 16,0 7 0-16,-3 22-4 15,-1 5 4-15,-4 7-5 16,-10 7 3-16,-3-3-3 16,0 3 4-16,-14-3 1 0,-6-10 4 15,3-9 0-15,4-9-3 16,8-12 9-16,4-1-6 16,1-4 1-16,0 0 8 15,0 0 1-15,7 0 1 16,10-13-15-16,2 0-1 15,6 4 1-15,1 9-1 16,2 0 0-16,-3 7-2 16,-1 16-1-16,-6 8 4 15,0 5 1-15,-9-5 3 16,-4-5-2-16,-5 0-1 16,0 0-1-16,-16-4 0 15,-11 2 5-15,-7-3-5 0,-7-4 0 16,-2 0-4-16,-8-6-80 15,-2-11-135-15,5 0-360 16</inkml:trace>
  <inkml:trace contextRef="#ctx0" brushRef="#br1" timeOffset="560976.5792">18415 2698 551 0,'0'0'1'0,"0"0"13"15,0 0-3-15,0 0 15 16,0 0 3-16,0 0 26 16,0 0-18-16,45 0-6 15,-38 0-1-15,-1 0-4 16,5 0 5-16,4 0-1 16,10 0-3-16,19 0 3 15,8 0 14-15,19 0-7 16,8-8-13-16,9-6-10 15,9 2-5-15,-2 2-9 16,0 1 0-16,-10 5 0 0,-11 0-12 16,-15 4-9-1,-15 0-7-15,-17 0-10 0,-15 0-50 16,-12 10-93-16,0 6 54 16,-12-4-3-16,-18 1-242 15</inkml:trace>
  <inkml:trace contextRef="#ctx0" brushRef="#br1" timeOffset="561398.4738">18667 2947 426 0,'0'0'30'0,"0"0"-1"16,0 0 53-16,0 0-1 16,0 0-25-16,0 0 2 15,-41-11-26-15,41 11-25 16,11 0-3-16,16 0 51 15,12 0 5-15,19-3-14 16,8-6-3-16,11-3-2 16,4 2-7-16,4 0-12 0,-6 3-5 15,-8 2-4-15,-7-1 1 16,-6 2-2-16,-15 3-3 16,-11-2 0-16,-9 3 1 15,-13 0-4-15,-6 0-6 16,-4 0-3-16,0 0-6 15,0 0-47-15,0 14-43 16,0-6-103-16,0-8-421 16</inkml:trace>
  <inkml:trace contextRef="#ctx0" brushRef="#br1" timeOffset="566148.6791">24991 3473 931 0,'0'0'30'15,"0"0"15"-15,0 0 43 16,0 0-49-16,0 0-24 16,0 0-15-16,0 0 1 15,12 48 25-15,-4 15 5 16,-5 12 17-16,-3 6-11 16,0-3-11-16,0-7-8 0,-2-11-9 15,-3-11 6-15,-4-13-5 16,5-10-6-16,0-13-2 15,2-4 0-15,2-5 2 16,0-4-1-16,0 0 7 16,0-4 2-16,0-32-12 15,0-14 0-15,0-18 0 16,0-9 1-16,10-7-1 16,4 2-1-16,7 6 1 15,3 2-2-15,0 9 1 16,3 10 0-16,3 5-1 15,1 7 2-15,-1 7 0 16,-2 7-2-16,-6 13 1 0,-8 6 0 16,0 10-2-1,-8 6-3-15,-2 24-3 0,-1 5 5 16,-3 13 3-16,0 4 0 16,-16-3-3-16,-10 6-6 15,-7-8-29-15,-2-8-1 16,4-6 21-16,4-12 7 15,3-8-1-15,11-8 8 16,3-3 2-16,7-2 3 16,3 0 5-16,0 0-5 15,0 0-5-15,0 0 5 16,9 0-5-16,10 4-1 16,6 21 6-16,5 9 1 15,7 7 6-15,1 1 1 0,5-1-2 16,-3-4-3-16,-2-5-3 15,-5-4 0-15,-5-3-24 16,-4-10-64-16,-5-7-93 16,-6-8-33-16,-3 0-92 15</inkml:trace>
  <inkml:trace contextRef="#ctx0" brushRef="#br1" timeOffset="566648.6808">24952 3390 597 0,'0'0'364'16,"0"0"-343"-16,-39-104 137 15,35 75-45-15,2 7-54 16,2 9 4-16,0 6-26 16,0 7-22-16,0 0-10 0,2 30-2 15,9 23 1-15,3 24 17 16,-3 17 2-16,-1 16-9 15,-1 0-2-15,-3-1-2 16,0-9-6-16,-1-13-2 16,-4-15 0-16,-1-15 0 15,0-14-1-15,0-10-1 16,0-13 0-16,0-9 0 16,0-4 2-16,0-7 1 15,0 0 3-15,0-4 5 16,0-29-3-16,-9-18-8 15,-1-10-1-15,-4-12 1 16,8 4 0-16,0-2 0 0,6 0-1 16,0 0 0-16,3-7 1 15,14 5-2-15,5-5 0 16,6 7 1-16,3 4-2 16,-1 18 0-16,-4 12 2 15,-2 19 0-15,-5 14-3 16,0 4 2-16,-2 8-2 15,-1 33 0-15,-5 6 2 16,-6 13 0-16,-5 5 2 16,-3 8-2-16,-23 2-1 15,-2-4-1-15,-9-7-10 16,0-12 6-16,2-14 3 0,3-11 2 16,1-15 3-1,8-12-1-15,7 0 0 0,-1-8-4 16,7-15 0-16,4-2-3 15,6 7 6-15,0 0-1 16,0 6-1-16,9 8-3 16,9 4 5-16,3 16-3 15,9 31 5-15,9 14 13 16,6 11 3-16,1-3-6 16,6-2 1-16,2-8-1 15,-2-6-5-15,-3-14-1 16,-6-11-3-16,-7-11-1 15,-7-14-10-15,-11-3-44 16,-15-14-182-16,-3-24-353 16</inkml:trace>
  <inkml:trace contextRef="#ctx0" brushRef="#br1" timeOffset="568945.5852">25719 3966 548 0,'0'0'109'16,"0"0"61"-16,0 0-22 15,0 0-77-15,0 0-35 16,0 0 19-16,0 0-9 16,32-60 14-16,-32 60-6 0,0 0-8 15,0 0 2-15,0 0-12 16,0 0-13-16,0 0-11 15,0 0-8-15,1 25-4 16,2 23 0-16,3 19 12 16,1 11-1-16,-2 0-2 15,-2-1-7-15,0-15 0 16,-2-5-1-16,3-12 0 16,-3-14 0-16,2-10-1 15,-1-11 2-15,-1-7-2 16,3-3 2-16,4 0 0 15,5 0 3-15,10-4 0 16,6-14 1-16,5 2-6 0,6 1-1 16,4 1 1-1,1 6-3-15,4 0 3 0,-2 4 0 16,-6 1 0-16,-8-3-2 16,-5 6 2-16,-9-4-8 15,-5 4-14-15,-6-2-25 16,-6-4-61-16,-2-5-147 15,0-11-216-15</inkml:trace>
  <inkml:trace contextRef="#ctx0" brushRef="#br1" timeOffset="569695.6185">25940 3940 453 0,'0'0'30'0,"0"0"61"15,0 0 61-15,0 0-40 16,0 0-5-16,0 0 10 15,3-83-19-15,-3 75-2 16,0 2-30-16,0 3-13 16,0 3-13-16,0 0-17 15,0 0-7-15,0 0-12 16,-1 13-4-16,-4 26 1 16,-3 22-1-16,2 14 8 15,3 9 4-15,3-6-5 16,0-7-4-16,0-7 0 15,0-9-2-15,0-14-1 16,2-9 1-16,-2-12 0 16,0-16 0-16,0-2 0 0,1-2 1 15,-1 0 2-15,0 0 2 16,0-22-1-16,0-20-5 16,-3-16-1-16,-9-8-2 15,2-7-2-15,-2 2 1 16,3 8 4-16,2 10 0 15,5 14 1-15,-1 13 1 16,2 9 0-16,1 8 0 16,0 6 2-16,0 3-4 15,0 0 0-15,0 3-3 16,0 27-4-16,4 19 7 16,5 18 4-16,0 8 0 0,-3 4-2 15,-3-1 0-15,0-12-1 16,-1-16 0-16,-2-7-1 15,0-15 0-15,0-11 0 16,0-9 2-16,0-4-2 16,0-4 3-16,0 0 2 15,0 0 3-15,0-15-2 16,-2-19-6-16,-7-14-6 16,0-3-7-16,0 1 11 15,6 5-2-15,-3 7 4 16,3 10 2-16,2 9-2 15,1 8 0-15,0 7-1 16,0 3 0-16,0 1-5 0,0 0-17 16,-3 0-5-1,3 0-11-15,0 0-9 0,-7 0-68 16,-3 0-200-16</inkml:trace>
  <inkml:trace contextRef="#ctx0" brushRef="#br1" timeOffset="570351.8846">26660 3826 959 0,'0'0'32'0,"0"0"152"16,0 0-57-16,0 0-80 16,0 0-30-16,0 0 7 0,36-37-11 15,-16 34 7-15,7 2-2 16,10-5-3-16,8 1-7 15,7-2-2-15,6 3-3 16,-3-2-1-16,-5 2-2 16,-13 1 0-16,-12 0-3 15,-12 1 2-15,-8 2-8 16,-5 0-24-16,0 0-74 16,-19 10-69-16,-13 14-38 15,-7 1-133-15,-3-4-94 16</inkml:trace>
  <inkml:trace contextRef="#ctx0" brushRef="#br1" timeOffset="570742.5048">26746 3967 478 0,'0'0'128'0,"0"0"43"16,0 0-28-16,0 0-76 16,0 0-13-16,0 0 9 15,-15 12-14-15,15-11 13 16,3 4 11-16,8-4-22 15,7 2-4-15,9-3-16 16,10 0-9-16,10 0-5 16,5-4-6-16,2-10-7 15,-2 0-3-15,-10 3 0 16,-11 5-1-16,-10 0 3 0,-12 3 2 16,-4 3 0-16,-5-1 1 15,0 1-6-15,0 0-2 16,0 0-29-16,0 0-89 15,0-4-177-15,0-7-277 16</inkml:trace>
  <inkml:trace contextRef="#ctx0" brushRef="#br1" timeOffset="571320.605">27877 3285 896 0,'0'0'63'0,"0"0"-42"16,-104-14 141-16,66 23-76 16,6 19-48-16,8-2-3 0,11 7-22 15,13-2-5-15,0 6 6 16,23 1-3-16,15-1 25 15,13 0-4-15,3 1-14 16,-1 1-11-16,-8-4 7 16,-4 6 5-16,-10-1-1 15,-9-7-7-15,-10-4-5 16,-12-1-6-16,-3 5-5 16,-30-2 5-16,-13-1-2 15,-8-5-14-15,2-10-2 16,7-12-1-16,9-3 13 15,13 0 6-15,10-14 0 16,12-13-2-16,1-7-6 0,11-1 3 16,15-3 3-16,7 1 0 15,3 5 0-15,2 0 2 16,-3-1 1-16,-3 5 0 16,-4 2 1-16,-7-3 6 15,-4-4 3-15,-6 0-9 16,-9-1-2-16,-2-4-4 15,-13-1-1-15,-12 8-1 16,-7 4 6-16,-1 9-2 16,1 4 3-16,0 13-2 15,2 1-3-15,4 15-77 16,-1 24-187-16,1 2-193 0</inkml:trace>
  <inkml:trace contextRef="#ctx0" brushRef="#br1" timeOffset="571773.781">28294 3724 949 0,'0'0'138'0,"0"0"6"15,0 0 11-15,0 0-115 16,0 0-21-16,0 0 0 16,5-14-10-16,-4 16-3 15,2 19-2-15,-1 5 0 16,4 5 12-16,-2 1-1 15,0-5-9-15,1-10-3 16,-4-4-3-16,2-6 2 16,-1-4-2-16,-2-3 3 15,0 0 4-15,0 0-2 16,3 0 1-16,-3 0 2 16,0-10 7-16,3-12-6 0,-3-1-9 15,0 1-5-15,0 6-6 16,0 9-14-16,0-1-16 15,0 5-28-15,0-1-169 16,-3-6-296-16</inkml:trace>
  <inkml:trace contextRef="#ctx0" brushRef="#br1" timeOffset="572336.2465">28730 3379 972 0,'0'0'12'0,"0"0"173"16,0 0-76-16,0 0-43 16,0 0-16-16,0 0-25 15,20-50-13-15,-20 62-7 16,0 16-1-16,-7 12 16 0,-3 2-5 16,-4 3-8-16,1-1-3 15,1-4-3-15,3-1 1 16,3-5-2-16,2-3 1 15,1-5 0-15,3-7-1 16,0-7 0-16,0-2 1 16,0-4-1-16,9 0 1 15,6-3 0-15,8-2 2 16,6-1-1-16,6 0-2 16,3 0 1-16,1-7 0 15,-2-2-1-15,-4 1 0 16,-5-1 1-16,-2 4-1 15,-6 1 1-15,-3-2-1 16,-4 2 0-16,-2 1-3 16,-4 1-12-16,1 0-13 0,1 0-23 15,-3 2-45-15,-5 0-70 16,-1 0-67-16,-1-2-186 16</inkml:trace>
  <inkml:trace contextRef="#ctx0" brushRef="#br1" timeOffset="572742.4969">28925 3563 660 0,'0'0'40'0,"0"0"206"16,0 0-78 0,0 0-73-16,0 0-2 0,0 0-22 15,2-49-32-15,-2 49-6 16,0 13-21-16,0 23 2 15,0 15 24-15,0 8-15 16,0 5-6-16,0 1-2 16,0-10-3-16,0-3-9 15,6-8 0-15,1-8-1 16,-2-9-1-16,-2-9 0 16,-2-6-1-16,-1-8-12 15,0-3-21-15,0-1-13 16,0 0-39-16,0 0-156 15,0-12-151-15</inkml:trace>
  <inkml:trace contextRef="#ctx0" brushRef="#br1" timeOffset="573320.7091">29354 3531 851 0,'0'0'9'16,"0"0"160"-16,0 0-34 16,0 0-78-16,0 0-11 15,44-113-10-15,-23 97-12 16,6 2 5-16,1 5-5 15,2 3-12-15,0 2-3 0,-3 4 7 16,0 0-6 0,-5 13-3-16,2 17-2 0,-9 9-5 15,-3 8 1-15,-8 2-1 16,-4 2 1-16,0-6-1 16,-18-4 1-16,-4-13 1 15,1-3 1-15,2-11 2 16,5-8-1-16,10-3-1 15,2-3 1-15,2 0-2 16,0 0-2-16,8-17-6 16,10-8-5-16,10 2 2 15,-2 4 4-15,-1 9-2 16,-3 10 4-16,-2 0 1 16,-4 19-1-16,0 15 3 0,-4 10 4 15,-2 1 5-15,-8-2-1 16,-2-5-1-16,-2-3-2 15,-20-6-1-15,-7-2 0 16,-6-5 1-16,-5-9-5 16,-6-8-1-16,-2-1-19 15,3-4-40-15,2-4-95 16,6-18-99-16,13-9-271 16</inkml:trace>
  <inkml:trace contextRef="#ctx0" brushRef="#br1" timeOffset="574273.8447">30125 3773 967 0,'0'0'20'0,"0"0"38"16,0 0 44-16,0 0-77 15,105 17-1-15,-56-11-8 16,-5 0-12-16,-6 0 0 16,-6-2-2-16,-11-4 2 15,-9 0 0-15,-7 0 1 16,-5 0-2-16,0 0 15 16,0 0 32-16,0-16-36 0,0-4-4 15,-8-5-2-15,2-5 0 16,3-6 4-16,3-3 1 15,0-5-1-15,6-8-4 16,14-2-5-16,4 5 0 16,2 4-2-16,4 14 4 15,-1 10 1-15,-3 12-5 16,1 9 3-16,-6 0-2 16,-1 9 0-16,-3 14 0 15,-4 6 1-15,-6 8-1 16,-6 3-2-16,-1 0 2 15,-1 4-2-15,-19-1 2 16,1 1-2-16,0-9 3 0,7-2-3 16,4-10 1-1,8-1-1-15,0-3 0 0,0 3-1 16,14 0 1-16,11 5 3 16,13-3-1-16,6 3-1 15,13-7 3-15,4-3-2 16,2-8-1-16,5-6-2 15,-11-3-18-15,-12 0-65 16,-20-13-202-16,-25-21-431 16</inkml:trace>
  <inkml:trace contextRef="#ctx0" brushRef="#br1" timeOffset="575617.5273">25388 4747 179 0,'0'0'355'16,"0"0"-328"-16,0 0 98 15,0 0 3-15,0 0-73 16,-79-41-33-16,69 41-12 15,-2-4-10-15,-5 4 2 16,-8 0-2-16,-4 0 0 0,-1 0 9 16,0 0 9-16,2 4 16 15,2 2-17-15,-1-3-2 16,3 3-7-16,3 1-4 16,2-4 0-16,6 1 0 15,5-2 5-15,5 0 11 16,3-2 33-16,0 0-16 15,3 0-2-15,11 0 21 16,2 0-5-16,2 0-31 16,1 0-8-16,-2 0-4 15,4 0 2-15,6 0 0 16,6 0 4-16,11 0-2 0,10 0 7 16,9 0 5-16,8 0-7 15,6 0-9-15,8 0-4 16,10 0 0-16,10 0-3 15,8 0-1-15,0-14 0 16,1-5-1-16,1 5 1 16,0-3 3-16,-3 3 10 15,0 2 0-15,-7 0-7 16,0 1-1-16,-5 0-1 16,-3 2-1-16,-5 1-1 15,-2-1-2-15,-4-1-1 16,1 5 1-16,-2 2 1 15,2 2-1-15,1-2 0 0,1 3 1 16,1 0-1 0,1 0 0-16,0 0 0 0,-2 0 1 15,1 0 0-15,-2 0 1 16,-2 0-2-16,-7-3 0 16,-7-4-1-16,-2 3 0 15,-3-6 1-15,-1 2 0 16,1-1 2-16,0 4-2 15,0-4 1-15,1 5 0 16,0 1-1-16,1-2 7 16,-1 1-3-16,3-6 4 15,1 3-1-15,3-2 6 16,6-1 4-16,2-3-1 16,-2 7-11-16,-2-1-3 0,-3 7-1 15,1 0 0-15,-3 0-1 16,-2 0 2-16,-6 6-2 15,-12-1 2-15,-8 1 2 16,-11-2 4-16,-8-4 3 16,-1 0 8-16,-9 0-4 15,0 0-3-15,-1 0-11 16,2 0 0-16,0 0-1 16,4-2-7-16,2-10-17 15,1-3-10-15,-7-9-28 16,-15-19-69-16,-10-24-580 15</inkml:trace>
  <inkml:trace contextRef="#ctx0" brushRef="#br1" timeOffset="576836.6326">24515 2933 24 0,'0'0'110'15,"0"0"-88"-15,0 0 10 16,0 0 76-16,0 0 10 15,0 0-17-15,0-53 4 16,0 46 30-16,0-1-19 16,0 0-61-16,0-6-12 15,0 6-5-15,0-2-12 16,0 1-6-16,-2 2 22 16,-2-4-6-16,2 4-11 15,-2 0 4-15,4 2 13 16,-1 0-2-16,1 5-14 15,0-1 7-15,0 1-9 16,0 0-14-16,0 0-10 0,1 29-3 16,13 19 3-16,6 20 11 15,-1 18-4-15,1 18-3 16,1 14 2-16,-4 6-1 16,-4-1 1-16,-2-1-2 15,-7-7-2-15,1-3-1 16,-4-4 2-16,-1-10-2 15,0-8 0-15,0-10 0 16,2-11-1-16,-1-14 1 16,3-10 1-16,-1-8-2 15,2-8 0-15,0-9 0 16,-1-6 0-16,2-7 1 0,-2 0-1 16,1-2 0-1,0 1-1-15,-3 0-2 0,3 1 2 16,-2 3 0-16,3 1 1 15,4 4 0-15,0 7 0 16,3-1 0-16,1 3 0 16,1-1 0-16,0-1 0 15,-1-2 0-15,0-4 1 16,-1-3-1-16,1-3 0 16,-3-7 0-16,1-2 1 15,4-1 1-15,1 0-2 16,4 0 1-16,7-1 0 15,4-12-1-15,15-3 0 0,7 1 1 16,20-3 0 0,4 5 4-16,5-3-5 0,-6 4-14 15,-9 0-113-15,-16-8-175 16,-13-9-516-16</inkml:trace>
  <inkml:trace contextRef="#ctx0" brushRef="#br1" timeOffset="578977.2748">24469 2712 522 0,'0'0'61'0,"0"0"-9"16,0 0 78-16,0 0-27 15,0 0-47-15,0 0-14 16,12-22-22-16,-3 18-5 15,-2 3-2-15,-1 1-6 16,0 0 3-16,0 0 5 16,6 0-9-16,8 0-2 15,10 0 13-15,14 0 12 16,22 0-8-16,13 0-1 16,18 0 12-16,17 0-13 15,7 0-13-15,-1 0 0 16,-4 0-5-16,-6 0 1 15,-4 1-1-15,-3 3-1 16,-2-3 2-16,-3-1-3 16,3 0 1-16,1 0-2 0,3 0 2 15,3 0 2-15,4-3-1 16,-1 3-1-16,-1 0 2 16,-1 0 0-16,0 0 1 15,-4 0-1-15,-2 0 2 16,-6-2 3-16,-3-2 7 15,-5 1-7-15,-4 0 4 16,-2 3-7-16,-5 0 0 16,-4 0 1-16,0 0-2 15,-3 0 2-15,-4 0-2 0,-4 0 6 16,4 0 8 0,-4 0 11-16,5 0-10 0,2 0-7 15,1 0 2-15,-1 3-8 16,-3 6-5-16,-2-2 0 15,-6 0 1-15,-1-4 0 16,-3-3 3-16,0 0 3 16,-1 0 4-16,1 0-1 15,0 0-4-15,1 0-2 16,-3 4-1-16,-3-2-3 16,-1-2 1-16,-1 1 6 15,-4-1-5-15,-2 0 5 16,1 3 2-16,-1-3 1 15,2 1-5-15,3 3-5 16,3-3 3-16,-1 5-2 0,-2-4 0 16,-2 0-1-16,-1 1 0 15,-6-3 0-15,1 0 4 16,-2 0-3-16,4 1 2 16,-4 5-1-16,3 0-1 15,1 1-1-15,0 3 0 16,1-4 0-16,2 0 0 15,-4 0 2-15,4-4-2 16,3 0 2-16,-3-2 0 16,5 0-1-16,-1 2 1 15,-2-2-1-15,3 6-1 16,-6-4 0-16,-2 0 0 0,-2 2 1 16,-8-1 0-16,0-3 0 15,2 0-1-15,-1 0 2 16,5 0 3-16,5 0-5 15,4-3 0-15,-4-4-2 16,-6 6 0-16,-8 1 2 16,-4-3-1-16,-8 3 1 15,-3 0-1-15,-5 0 1 16,0 0 1-16,4 0-1 16,0 0 1-16,8 0-1 15,4 0 1-15,-3 0-1 16,3 0 1-16,-3 4 0 15,-4-1-1-15,-1 1 2 0,-7-4 2 16,-2 6 1 0,-1-5-4-16,-2 2 2 0,0 1-1 15,0 1 0-15,2 5 1 16,3 2-2-16,1 6 0 16,1 0 1-16,1-1-1 15,-5 1 1-15,0-5 1 16,1 1 2-16,-5 4 0 15,3 3 4-15,-6 5 1 16,0 4 2-16,0 8-3 16,0 3 0-16,0 7-2 15,-7-2 0-15,2-2-1 16,2 1 0-16,0-4 4 16,2-1 0-16,-1-3 1 0,-1-2 2 15,2 0-5-15,-1-2-1 16,-1 5-3-16,-1 0-1 15,1 0-2-15,3 2 2 16,0-1-1-16,0-6 0 16,0 0-1-16,0-3 0 15,0-1 0-15,0 0 0 16,0 1 1-16,0 0 4 16,0 4-2-16,0 0 0 15,0 0-3-15,-1 2-1 16,-8-5 2-16,2-1-2 15,0-2 0-15,0-1 0 16,-2-2 1-16,3-2 0 0,-2-1-1 16,1-5 1-16,2 1-1 15,1-7 0-15,0 1 0 16,-2-1 0-16,-5 1 0 16,2-2 0-16,-3 2 1 15,-3-1-1-15,1-1 1 16,-2 0-1-16,0-4-1 15,-4 2 0-15,-2-2-1 16,-6-4 0-16,1 0-4 16,-6-2-4-16,-1 4 5 15,4 2 4-15,0-3-1 16,3 1 0-16,2 0 1 0,0-3-1 16,2 2 2-16,3-3-2 15,-2 0 1-15,0 0-7 16,-3 0 1-16,0 0 4 15,-1-4 1-15,-4 0 1 16,-5 0 0-16,-4 1-1 16,-8 3 2-16,-11 0-2 15,-8 0-4-15,-11 0-10 16,-11 7-3-16,-15 1-21 16,-15-8-66-16,-13-4-273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0-12T10:01:01.8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5178 11284 445 0,'0'0'115'0,"0"0"-4"16,0 0-40-16,0 0-18 15,0 0-11-15,0 0 7 16,0 0 13-16,0 0-30 15,0-40 15-15,-9 35-23 16,0 3-6-16,-1-2-11 16,-5-3-1-16,2 7-5 0,-12-5 1 15,7 4 1-15,-10-4 2 16,9 5-2-16,0 0 6 16,10 0 0-16,0 0-9 15,9 0 3-15,0-5 3 16,0 5-4-16,0 0 0 15,0 0 2-15,0 0-3 16,0 0 1-16,0 0 4 16,0 0 1-16,0 0-4 15,18 0 3-15,29 0 7 0,18 0 12 16,26 0 3-16,18 0 2 16,0-13-7-16,9-3-6 15,1-7 2-15,-17 12-7 16,-2-7-1-16,-16 4-3 15,-3 3-3-15,0-2-4 16,9 6 4-16,4-2-5 16,6 0 1-16,-7 0 0 15,-3-1 1-15,1 2-2 16,-7-2 0-16,-3 4-1 16,3 1 1-16,-12 0 0 15,9-3 2-15,3 3 0 0,15-1-1 16,-5 1 2-16,-4 0-1 15,-18 4-2-15,-7-6 0 16,-12 2 0-16,-15 4 0 16,-1-9 1-16,7 10-1 15,-7-5 3-15,0 4-1 16,7-6 0-16,-7 2 1 16,-9 0-2-16,10 5-1 15,5 0 0-15,-5 0 0 16,8 0 1-16,7 0-1 15,-6 0 0-15,9 0 1 16,6-1 0-16,-15-2-1 16,9 3 1-16,-12-2-1 0,-7 2 1 15,1 0-1 1,-10 0 1-16,-13 0-1 0,-2 0-1 16,-7 0 1-16,-6 0 1 15,0 0 0-15,0 0-1 16,0 0 2-16,0 0 5 15,0 0 4-15,0-5-2 16,0 5 1-16,0 0-3 16,0 0-2-16,0 0-4 15,0 0-1 1,0 0-6 0,-6 0-94-16,-60 0-332 0</inkml:trace>
  <inkml:trace contextRef="#ctx0" brushRef="#br0" timeOffset="4181.7351">22738 613 677 0,'0'0'12'0,"0"0"112"15,0 0-7-15,0 0-31 16,0 0-37-16,0 0 21 16,0 0-3-16,15-85-14 15,-15 80-12-15,0 0 2 16,0-5-7-16,0 1-15 16,0-3-6-16,0 1 5 15,0 1 6-15,-6 6 3 0,-3 0-15 16,9 4-5-16,0 0-7 15,0 0-2-15,0 0-6 16,0 29-12-16,0 21 12 16,0 23 6-16,0 8 4 15,15 2-2-15,13 2 0 16,-9-10-2-16,0-5 4 16,-10-11-4-16,0-11-1 15,1-9-3-15,-10-6 3 16,0-5 0-16,0-10-1 15,0-9-22-15,0-7-130 16,0-2-62-16,0-5-111 0</inkml:trace>
  <inkml:trace contextRef="#ctx0" brushRef="#br0" timeOffset="4650.5808">23358 642 708 0,'0'0'36'0,"0"0"109"16,0 0-99-16,0 0-36 15,0 0 11-15,0 0 8 16,-72 91-5-16,7-66 0 16,-7 1-8-16,7-5-6 15,2-6 7-15,7-6-6 16,9-4-4-16,19-3 2 16,3-2-3-16,7 0 4 15,8 0-6-15,1 0 0 16,9 0 5-16,0 0 1 15,0 0 11-15,0 0 6 0,9 0-14 16,19 0-9-16,16 13-3 16,22 7 3-16,-4 6-3 15,3 6 3-15,-9 2-4 16,7 1-1-16,-7 2-1 16,-13-6 1-16,-5 1-7 15,-10-4-1-15,0-7-87 16,-19-13-167-16,-9-8-476 15</inkml:trace>
  <inkml:trace contextRef="#ctx0" brushRef="#br0" timeOffset="5072.6329">23541 716 863 0,'0'0'96'0,"0"0"148"16,0 0-174-16,0 0-37 16,0 0-19-16,0 0 12 15,166 33-3-15,-114-3 3 16,-5 7-13-16,0 3-3 16,6 4-1-16,-16-2-2 15,10-4-3-15,-13-5 0 16,-6-11-1-16,0-6-2 0,-18-9 0 15,-1-6 0 1,-9-1 3-16,0 0-2 0,0 0 6 16,0 0 10-16,0-21 41 15,9-21-30-15,1-8-22 16,-10-11-2-16,9-8-2 16,7 2-2-16,-16 1-1 15,0 6-2-15,0 8 0 16,0 15 0-16,0 16-6 15,0 13-3-15,9 8-18 16,0 11-103-16,1 23-59 16,-10 8-9-16,9 3-105 15</inkml:trace>
  <inkml:trace contextRef="#ctx0" brushRef="#br0" timeOffset="5530.2711">24710 589 806 0,'0'0'90'0,"0"0"139"16,0 0-94-16,0 0-74 15,0 0-56-15,0 0 0 0,18 73-4 16,-18-14 7 0,0 4 2-16,0-5-2 0,0-2 4 15,0-11 0-15,-9-8-3 16,0-11 9-16,9-7 3 16,0-6-10-16,0-8-2 15,0-5-3-15,0 0 0 0,0 0 0 16,0 0 1-16,0 0 0 15,0 0-1-15,28 0 2 16,9 0 0-16,19 0-3 16,-3-8-5-16,12 3 1 15,-21 0-1-15,-7 4 0 16,-9-1 3-16,-18-1-3 16,8 3-4-16,-8 0 3 15,-1-2-15-15,7-1-108 16,-7-5-125-16,10-2-171 0</inkml:trace>
  <inkml:trace contextRef="#ctx0" brushRef="#br0" timeOffset="5858.4855">25579 774 630 0,'0'0'141'16,"0"0"30"-16,0 0 26 16,0 0-77-16,0 0-47 0,0 0-30 15,0-30-7 1,46 19-30-16,26-2-3 0,-7-2 0 15,16-3 1-15,-6 5 0 16,16 1-4-16,-23-3-1 16,1 9 1-16,-23-2-10 15,-24 4-50-15,-13 4-149 16,-9 0-179-16</inkml:trace>
  <inkml:trace contextRef="#ctx0" brushRef="#br0" timeOffset="6077.2386">25607 934 693 0,'0'0'60'0,"0"0"79"16,0 0-28-16,0 0-21 16,0 0-18-16,0 0-3 15,174-17-12-15,-102 0-21 16,12 2-26-16,-3-1-7 15,0 6-3-15,-16 1-43 16,-18 9-137-16,-44 0-231 16</inkml:trace>
  <inkml:trace contextRef="#ctx0" brushRef="#br0" timeOffset="6932.8358">27298 668 767 0,'0'0'64'0,"0"0"126"16,0 0-55-1,0 0-30-15,0 0-47 0,0 0-16 16,-246-42-21 0,199 58 0-16,1 4-9 0,18-4 0 15,28 6-3 1,0 2-7-16,0 1-2 0,28 0 2 15,37 6-1-15,7-2 4 16,-7 1-3-16,-3-2-2 16,-15-7 0-16,-19 0 0 15,-9-4-1-15,-19-1-1 16,0 2 2-16,0-7 3 16,-28-1 2-16,-10-3-4 15,-8-6 2-15,2-1 3 16,-3 0-4-16,10 0-2 15,-16 0-11-15,16-13-79 0,9-3-157 16,18-8-268 0</inkml:trace>
  <inkml:trace contextRef="#ctx0" brushRef="#br0" timeOffset="7367.5141">27544 708 848 0,'0'0'84'16,"0"0"124"-16,0 0-98 0,0 0-92 16,0 0-9-1,0 0 6-15,119 83 4 0,-73-40 2 16,-8-2-11 0,5-2-3-16,4-3-2 0,0-9 0 15,6-9-3 1,-16-4-1-16,-9-9 0 0,-6-5 1 15,0 0-2-15,-4 0 0 16,-8-14 1-16,-10-14-1 16,9-2 0-16,-9-8 0 15,0 0-1-15,0-2 1 16,0 6 0-16,-19 8 2 16,10 10-1-16,0 11 1 15,9 4 1-15,0 1-3 16,0 1-6-16,9 32-5 0,28 9 10 15,10 4 1 1,6-3 1-16,-6 2 0 0,0-6 0 16,-4-3-1-16,-15-7 0 15,-9-7-11 1,-10-6-59-16,-9-12-135 0,0-4-119 16</inkml:trace>
  <inkml:trace contextRef="#ctx0" brushRef="#br0" timeOffset="7947.602">28432 762 806 0,'0'0'65'16,"0"0"159"0,0 0-168-16,0 0 9 0,0 0-7 15,0 0-3 1,190 133-8-16,-162-86-20 0,-9-4-12 15,-10-9-7-15,-9-7-4 16,0-15-4-16,0-7 2 16,0-5-1-16,0 0 0 15,0 0 3-15,0 0 10 16,0-15-5-16,0-14-9 16,0-5 0-16,0-5-5 15,0 2-1-15,0 5 0 16,0 14-3-16,9 1 5 0,19 9 0 15,16 3-1 1,-7 5 3-16,1 0-1 0,15 5 0 16,-16 22-5-1,19 5 8-15,-12 2 0 0,-7-2 1 16,1-6-1 0,-20-7 0-16,-5-6 0 0,-4-8 2 15,-9-3 0 1,0-2-2-16,0 0 0 0,0 0 6 15,0 0 6-15,0-18-3 0,0-11-1 16,0-6-5 0,0-9 0-16,0-5-2 0,22 2-1 15,25 11-5 1,-1 14 4-16,-11 15-2 0,11 7 1 16,-18 5-3-1,13 31-3-15,9 12 8 0,-13 10 0 16,1-4 3-16,-10 1-3 15,-4-10 0-15,-5-3-2 16,-19-11-4-16,0-13-184 16,0-18-393-16</inkml:trace>
  <inkml:trace contextRef="#ctx0" brushRef="#br0" timeOffset="8665.0993">30899 797 586 0,'0'0'144'0,"0"0"-5"16,0 0 9-1,0 0-29-15,0 0-46 0,0 0-21 16,-221-97 5 0,149 97-17-16,7 0-21 0,3 20-6 15,6 5 2 1,15 9-1-16,19-1-1 0,13-3-5 15,9 2-2-15,0-13-2 16,9-3 7-16,35-4-3 16,-7-6-1-16,10-6-4 15,6 0 5-15,-6-2-5 16,-1-25-3-16,-2-5-21 16,-16-8-34-16,0-3 15 15,-9-3 2-15,-19-4 18 16,0 5 14-16,0 0 6 15,0 11 6-15,0 10 0 16,0 13 13-16,0 8 17 16,0 3-12-16,0 12-24 15,37 30-2-15,7 16 2 16,21 13 27-16,-3 0 13 16,4-1 7-16,-16-5-5 15,0-12-18-15,-22-3 6 16,-19-9-20-16,-9-9-4 0,0-8-3 15,0-3-1-15,-9-8-2 16,-38-8 2-16,3-5 3 16,-3 0-5-16,1-11-4 15,2-17 4-15,16-1-1 16,19 0-2-16,9 2-6 16,0 2 9-16,18 6-4 15,35 1-5-15,13 7-7 16,15 5-37-16,-6-2-108 15,-13-7-283-15</inkml:trace>
  <inkml:trace contextRef="#ctx0" brushRef="#br0" timeOffset="9576.0407">23523 2010 216 0,'0'0'603'0,"0"0"-480"16,0 0 86-16,0 0-83 16,0 0-48-16,0 0-42 15,-10-64 3-15,29 64-21 0,9 21-16 16,16 30-1-16,2 17 6 16,20 9 4-16,-13 1-5 15,12-11-3-15,-12-10-3 16,-15-17 1-16,-10-12 0 15,-10-14 1-15,-8-6-2 16,-1-8 0-16,0 0 8 16,-2 0 10-16,-7-18 11 15,9-14 11-15,10-13-36 16,-1-7-2-16,-8-1 0 16,-1-2-1-16,10-1 2 15,-10 8-3-15,10 4 0 16,-1 15 0-16,-11 11-1 0,11 10-6 15,-8 8-45-15,8 0-118 16,10 0-36-16,0 13-116 16,0-5-318-16</inkml:trace>
  <inkml:trace contextRef="#ctx0" brushRef="#br0" timeOffset="9966.6714">24666 2105 860 0,'0'0'108'16,"0"0"107"-16,0 0-111 15,0 0-44-15,0 0-36 16,-252 61-11-16,220-17-1 15,23 1-2-15,9 2-2 16,0-7-2-16,0-3 10 16,53-4-2-16,3-16-7 15,0-1 3-15,-3-14-4 16,-6-2-2-16,-19 0 6 16,6-5-4-16,-24-21 1 15,-1-7 1-15,-9-9-2 16,0-5-2-16,-19 0-3 15,-15 0 0-15,-3 7-1 0,-1 14-6 16,20 12 3-16,8 11-14 16,-5 3-50-16,15 3-106 15,0 19-110-15,0-1-305 16</inkml:trace>
  <inkml:trace contextRef="#ctx0" brushRef="#br0" timeOffset="10263.5844">25167 2023 797 0,'0'0'105'16,"0"0"75"-16,0 0-16 15,0 0-67-15,0 0-29 16,0 0-31-16,-37-56-26 15,37 89-11-15,0 16 0 16,0 14 8-16,19 3 6 16,9 0-1-16,-9-6-11 15,9-6-1-15,-10-12-1 16,-2-8-2-16,-7-13-14 16,1-10-99-16,-10-11-130 15,9-3-151-15</inkml:trace>
  <inkml:trace contextRef="#ctx0" brushRef="#br0" timeOffset="10513.6412">25560 1870 932 0,'0'0'84'0,"0"0"187"15,0 0-181-15,0 0-61 16,0 0-16-16,0 0 46 15,103 101-6-15,-69-43-21 16,-6 5-13-16,-9 0-4 16,-1-6-7-16,-8-7-6 0,-10-10-2 15,9-9-1-15,-9-6-1 16,0-8-6-16,0-8-45 16,0-4-118-16,0-5-111 15,0 0-171-15</inkml:trace>
  <inkml:trace contextRef="#ctx0" brushRef="#br0" timeOffset="10763.6443">25342 2262 733 0,'0'0'30'16,"0"0"171"-16,0 0-90 15,0 0-40-15,0 0 11 0,0 0-45 16,81-18 0-16,-16 0-6 16,16-3-8-16,16-1-13 15,18-3-4-15,13 1-5 16,0 2-1-16,-10 1-18 16,0 6-115-16,-30 2-129 15,-11 2-248-15</inkml:trace>
  <inkml:trace contextRef="#ctx0" brushRef="#br0" timeOffset="12096.3727">26585 2029 645 0,'0'0'86'16,"0"0"81"-16,0 0-63 16,0 0-40-16,-265-4-30 15,190 26 1-15,4 2-8 16,15 2 4-16,12 2-9 15,16 1-6-15,28-4 0 16,0 1-2-16,0-5 2 16,19-6 9-16,24-2 0 15,13-9-11-15,3-4-3 16,10 0-7-16,-13-3 0 16,-12-18-2-16,-7-6-2 15,-9-2-1-15,-19-3-4 16,-9 1-5-16,0-3 10 0,0 5-2 15,0 6 2-15,0 7 4 16,0 8-1-16,0 8 0 16,0 0-3-16,0 0-7 15,0 8-9-15,19 16 16 16,34-1 0-16,13 4 1 16,5-4 5-16,13-7-3 15,7-8 2-15,8-5-3 16,-5-3-2-16,-13 0 0 15,0-4 0-15,-35-14 0 16,-8 0-10-16,-29-1-11 16,-9-5 11-16,0-5 5 0,-19 0 3 15,-27-4 2 1,-17 8 4-16,17 4 1 0,-10 8 3 16,12 9 6-16,16 4-9 15,-9 13-5-15,9 24-4 16,12 10 1-16,10 5 2 15,6-4 0-15,0-3 1 16,22-11 0-16,6-8 1 16,0-10 0-16,-10-5-1 0,1-11-1 15,-19 0-16-15,9-3-43 16,-9-26 7-16,0-8-15 16,0-2 56-16,0 1 12 15,0 2 10-15,0 9 15 16,0 7 47-16,0 9-29 15,10 11 6-15,33 0-27 16,13 15-2-16,16 28 3 16,-7 14 8-16,7 7 21 15,-6 2-2-15,-20-1-10 0,-21-4-20 16,-15 0-9-16,-10-6-10 16,-35-7-1-16,-21-9 1 15,0-19-1-15,-6-12-3 16,6-8-5-16,12-8 3 15,-3-23-15-15,1-8-8 16,18-3-2-16,6 4 10 16,19 4 5-16,3 5 8 15,0 1 1-15,25 4 2 16,21 3 2-16,10-1 1 16,-3 9 1-16,22-8-1 15,15 1 2-15,-2-1-1 16,18-3 1-16,-16-2-1 0,-15 1 1 15,-13-3 2 1,-25 2-3-16,-9-3 2 0,-28 0-2 16,0-3 5-16,0 1-5 15,0 4-1-15,-18 4 0 16,-10 12 1-16,-10 6-2 16,-12 5-4-16,10 0 3 15,-7 20-2-15,7 14 2 16,18 7 0-16,3 5 3 15,19-3-1-15,0-1 1 16,19-10 4-16,34-11-4 16,3-6 8-16,6-6-2 0,4-9 1 15,-16 0-5 1,9 0 5-16,-13-3-5 0,-18-13-1 16,-3-2 3-16,-15-3-1 15,-10-4-3-15,0-8 1 16,0-4-1-16,0-3 0 15,-10 1 0-15,-15 7-1 16,7 9 1-16,8 11 0 16,10 5 1-16,0 7-1 15,0 0-2-15,0 0-8 16,10 19-1-16,21 15 9 16,19 8 1-16,-13 0 1 15,-9-2 0-15,0-2 1 16,-3-5 4-16,-15-4-5 15,-10-4 1-15,0-6 1 0,0-3-1 16,-53 0 1-16,-13-3-2 16,-24 2-6-16,-25-14-156 15,-1-1-271-15</inkml:trace>
  <inkml:trace contextRef="#ctx0" brushRef="#br0" timeOffset="12877.6091">28834 1838 722 0,'0'0'71'0,"0"0"154"16,0 0-47-16,0 0-80 16,0 0-33-16,0 0-46 15,0-25-11-15,0 64-3 16,0 19 0-16,28 16 20 15,6-1 4-15,-6-5 2 0,0-10-6 16,-9-15-7-16,-10-6-5 16,1-13-10-16,-7-9 0 15,-3-5-3-15,0-6-2 16,0-4-7-16,-13 0-89 16,-43 0-169-16,-6-29-427 15</inkml:trace>
  <inkml:trace contextRef="#ctx0" brushRef="#br0" timeOffset="13111.9849">28759 1616 830 0,'0'0'42'16,"0"0"193"-16,0 0-142 16,0 0-58-16,0 0-18 15,0 0-17-15,0-20-12 16,0 20-170-16,19 0-118 16</inkml:trace>
  <inkml:trace contextRef="#ctx0" brushRef="#br0" timeOffset="13616.7003">29510 1867 785 0,'0'0'309'0,"0"0"-188"16,0 0 23-16,0 0-116 16,0 0-22-16,0 0-2 15,62 112 6-15,-25-62 13 16,1 4 1-16,-10 0-10 15,-9-7 1-15,-4-6-9 16,-15-16-2-16,0-10 0 0,0-7-3 16,0-8 3-16,0 0 1 15,0 0 13-15,0-8 5 16,0-18 1-16,0-11-15 16,0-10 0-16,0-8-9 15,0-8 0-15,0 5-2 16,47 7-2-16,-10 17 3 15,16 16-5-15,-15 17 4 16,8 1-5-16,7 13 2 16,3 22-1-16,0 5 4 15,-3 7 2-15,-6-3-1 16,-9 2-1-16,-26 0-5 0,-12-3-127 16,0-7-230-1</inkml:trace>
  <inkml:trace contextRef="#ctx0" brushRef="#br0" timeOffset="14147.9521">31127 2033 878 0,'0'0'75'16,"0"0"95"-16,0 0-37 0,0 0-53 15,0 0-44-15,0 0-3 16,-91-107-21-16,54 102-2 16,-13 5-8-16,0 0-2 15,-15 12 0-15,2 15 1 16,17 2-1-16,18 2 0 15,18-4 0-15,10-3 0 16,0-3 3-16,28-5-3 16,28-9 3-16,7-2 2 15,-7-5 2-15,0 0-4 16,-13-3-3-16,-5-10 0 16,-19-8-1-16,-19-2-4 0,0 0-13 15,0-1 6-15,0 0 5 16,0 3 7-16,0 10 0 15,-10 6 0-15,10 5-3 16,0 0-1-16,0 3-11 16,0 26 6-16,0 5 9 15,0 2 2-15,19-4-1 16,12-3 2-16,19-2-3 16,-3-9 1-16,-10-2-1 15,7-3-8-15,-16-6-181 16,-10-7-220-16</inkml:trace>
  <inkml:trace contextRef="#ctx0" brushRef="#br0" timeOffset="14476.0872">31634 1701 883 0,'0'0'100'0,"0"0"121"16,0 0-108-16,0 0-44 16,0 0-11-16,0 0 10 15,106-68-9-15,-106 68-22 16,0 0-15-16,0 5-13 0,19 29-7 16,15 19 3-16,-6 11 4 15,10 2 4-15,-10-3-1 16,15-6-7-16,-15-9 1 15,-9-4-5-15,-10-6-1 16,-9-4-2-16,0-5 1 16,0-1-12-16,-9-8-53 15,-28 0-114-15,-7-10-85 16,7-10-160-16</inkml:trace>
  <inkml:trace contextRef="#ctx0" brushRef="#br0" timeOffset="15101.09">32497 1889 666 0,'0'0'317'0,"0"0"-146"16,0 0 14-16,0 0-120 15,0 0-40-15,0 0-15 16,-62-27-10-16,15 54-3 16,-21 12 3-16,18 1 0 15,3 5 1-15,16-4 1 16,18-8-1-16,13-3 1 16,0-10-2-16,0-3 0 0,0-5-2 15,4-7 2-15,11-3-1 16,1-2-1-16,2 0 2 15,-8-2 0-15,8-23 0 16,10-6-10-16,4-6-4 16,8-2-2-16,-3-3-4 15,10 5 4-15,-16 5-8 16,0 9 5-16,-12 10 13 16,0 5 4-16,-19 8 2 15,0 0 0-15,0 0-8 16,0 8-17-16,0 21 25 15,0 10 0-15,0 5 2 16,0 1 4-16,0-3 0 0,0-8 8 16,0-9-1-16,19-7 4 15,9-7 6-15,6-7 2 16,13-4-4-16,9 0 8 16,-3-10-6-16,3-14-12 15,-19-4 1-15,-3-2-7 16,-15-3 4-16,-10-2-3 15,-9-7 3-15,0 0-3 16,0 3-6-16,-43 6 0 16,-13 13-9-16,0 15-13 15,-16 5-102-15,7 5-128 16,2 18-92-16</inkml:trace>
  <inkml:trace contextRef="#ctx0" brushRef="#br0" timeOffset="15621.7062">33201 1797 590 0,'0'0'444'0,"0"0"-262"15,0 0-5-15,0 0-119 16,0 0-37-16,0 0-17 15,9 68 1-15,1-12 11 0,-10 9 15 16,0 3 6 0,0-1-14-16,0 1-4 0,0-3-7 15,-10-11-4-15,-8-4-1 16,18-13-3-16,-10-6-3 16,10-10 2-16,-12-11-3 0,12-7 1 15,0-3 0-15,0 0 3 16,0 0 7-16,-3-8 1 15,-3-21-8-15,-4-10-3 16,-2-12-1-16,2-9 3 16,1-16-3-16,9-11 0 15,-9-8 0-15,9 1 0 16,0 9 0-16,0 22 0 16,9 18-1-16,19 21-1 15,-9 11 1-15,24 9-2 16,-5 4-1-16,2 0 2 15,10 4 2-15,-3 21-4 16,-10 5-1-16,-15 8 4 0,0-1-1 16,-13-3-1-16,-9 0-2 15,-31 0-1-15,-37-2 0 16,-32-1-60-16,-25-9-104 16,-6-17-215-16</inkml:trace>
  <inkml:trace contextRef="#ctx0" brushRef="#br0" timeOffset="16590.388">25058 3075 358 0,'0'0'120'15,"0"0"24"-15,0 0 6 16,0 0-33-16,0 0-61 15,0 0 49-15,-18-40-13 16,18 35-20-16,0 5-18 16,0 0 4-16,0 0-17 15,0-5-19-15,0 5-11 16,0 0-5-16,0 0-1 0,0 0-1 16,9-1-4-1,47-7 6-15,35 0-3 0,8-5-2 16,-12 3-1-16,1 4 0 15,-32-1-4-15,-13 2-13 16,-33 5-50-16,-10 0-40 16,0 0-125-16,-28 8 55 15,-35 9-365-15</inkml:trace>
  <inkml:trace contextRef="#ctx0" brushRef="#br0" timeOffset="16715.3933">25058 3075 588 0</inkml:trace>
  <inkml:trace contextRef="#ctx0" brushRef="#br0" timeOffset="16824.7614">25058 3075 588 0,'-28'116'99'0,"28"-116"40"0,0 0-6 0,0 0-65 0,0 0-37 16,0 0 4-16,19 0 3 16,18 0 4-16,7 0-15 15,3 2-3-15,18-2 0 16,7 0-4-16,9 0-13 15,-6-6-7-15,-19-9-87 16,-3-7-253-16</inkml:trace>
  <inkml:trace contextRef="#ctx0" brushRef="#br0" timeOffset="17309.1472">26622 2943 110 0,'0'0'543'0,"0"0"-487"0,0 0 54 16,0 0-45-16,0 0 21 15,0 0-14-15,0-97 12 16,0 89-33-16,-18 7-3 16,-20 1-17-16,1 0-17 15,-16 0-7-15,6 17-3 16,0 17 6-16,13 8 2 15,15 10 12-15,19-4 12 16,0 1-2-16,28-6-6 16,44-3-2-16,-3-11 0 15,18-14-3-15,-6-10-5 16,-16-5 2-16,-2-5 2 0,-17-27 0 16,-8-4-6-16,-10-11-1 15,-25-1-12-15,-3-3 1 16,0 1-1-16,-22 1-3 15,-34 12-17-15,-25 18-99 16,-34 15-126-16,-10 4-630 16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12T05:59:56.3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2940 1885 119 0,'0'0'731'16,"0"0"-697"-16,0 0 74 15,0 0-12-15,0 0-29 16,0 0-12-16,0 0-22 16,-19-15-10-16,19 15 2 15,0 0-3-15,0 0-8 16,0 15-14-16,0 23 4 16,0 21-4-16,0 24 21 15,0 13 5-15,9 6-9 16,-3-1-14-16,5-2 2 0,-9-9-2 15,0-9-1 1,-2-13-2-16,0-13 0 0,0-10 0 16,0-16 0-16,0-9 0 15,0-8-4-15,0-9-53 16,0-3-115-16,0-9-45 16,0-30-200-16</inkml:trace>
  <inkml:trace contextRef="#ctx0" brushRef="#br0" timeOffset="374.9242">2994 2002 632 0,'0'0'11'16,"0"0"98"-16,-7-132 49 16,7 99-61-16,7 5-40 15,12 4-24-15,5 2-14 16,9 8-2-16,6 12-13 16,7 2-4-16,-1 16 2 15,-5 21-1-15,-4 6 2 16,-9 4-1-16,-13 0 0 15,-12 1-4-15,-2-2 3 0,-22 2-1 16,-17-2 10-16,-7-5 1 16,-2-5-11-16,-1-17-2 15,7-5-9-15,6-10-56 16,12-4-79-16,5 0-213 16</inkml:trace>
  <inkml:trace contextRef="#ctx0" brushRef="#br0" timeOffset="1437.4295">3600 2805 583 0,'0'0'442'16,"0"0"-410"-16,-8-100 22 15,20 75-11-15,12 8-29 16,5 4 11-16,1 12-11 16,2 1-13-16,0 22-1 15,2 19 0-15,-6 14 21 16,-6 3-10-16,-8-1-5 16,-5-6-1-16,-9-8-5 15,0-7-1-15,0-11 1 16,-9 2 7-16,0-12-6 15,2-12 10-15,2 0-5 0,-4-3 5 16,0-9 41-16,-4-20-32 16,-1-12-14-16,5-10-6 15,5-2-4-15,4 2 4 16,0 9-2-16,7 7-2 16,10 11 0-16,2 8-3 15,5 6 2-15,0 6-2 16,6 4 6-16,1 1-4 15,2 21 1-15,1 4 2 16,-7 7 2-16,-6 1-2 16,-9 0 2-16,-4-2-4 15,-8-3 4-15,0-5-1 0,0-3 1 16,0-7 3-16,-11-2 3 16,8-8-4-16,3-4 1 15,0 0 4-15,0 0 7 16,0-18 5-16,0-19-19 15,3-16-1-15,14-5 1 16,3 0-2-16,-2 5-2 16,2 15-1-16,-1 14 2 15,0 7 3-15,-4 16 0 16,-3 1-2-16,5 11-6 16,-4 19 8-16,5 9 15 15,-4 5-11-15,-4 1 0 16,0 0-4-16,-2-2-1 0,2-2-37 15,2-4-139 1,-6-17-206-16</inkml:trace>
  <inkml:trace contextRef="#ctx0" brushRef="#br0" timeOffset="2031.272">4786 2702 942 0,'0'0'15'16,"0"0"177"-16,0 0-95 16,0 0-59-16,0 0 8 15,-76-100-29-15,58 98-1 16,0 2-1-16,-4 0-13 16,8 24-2-16,-2 9 0 15,2 8 1-15,4 2 0 16,10 2-1-16,0-4 0 15,0-5 1-15,14-7 2 0,2-6-3 16,4-7 1-16,-3-6 1 16,-2-4-1-16,0-3 0 15,0-3-2-15,-9 0-5 16,3 0-11-16,-2-10 14 16,-1-6-1-16,3-10-9 15,-3-6-1-15,0 1 12 16,0-2 2-16,-3 1 0 15,3 12 0-15,-3 9 1 16,0 7-1-16,0 4-1 16,4 0-14-16,7 12-2 15,1 11 17-15,3 3 6 0,4 5 4 16,-1-1-2-16,-4-2-2 16,0-3-6-16,-5-2 0 15,-6-6-4-15,-6-4-78 16,0-10-119-16,0-3-221 15</inkml:trace>
  <inkml:trace contextRef="#ctx0" brushRef="#br0" timeOffset="2265.6561">5004 2716 745 0,'0'0'114'0,"0"0"-108"16,0 0 106-16,0 0-43 0,88 60 7 15,-57-28-27 1,-1-1-27-16,0-1 27 0,-6-3-32 16,2 1-6-16,-9-5-8 15,-1 0-3-15,-2-8 0 16,-4-4-31-16,-4-5-55 16,5-6-45-16,-1 0-80 15,-1-18-36-15,-3-9-296 16</inkml:trace>
  <inkml:trace contextRef="#ctx0" brushRef="#br0" timeOffset="2499.9847">5320 2715 620 0,'0'0'64'16,"0"0"159"-16,0 0-78 0,0 0-40 16,0 0-46-16,0 0-36 15,-49-33-15-15,28 63 3 16,-2 15-1-16,-7 6 25 15,-1 2-5-15,6 0-16 16,1-4-2-16,9-8-6 16,5-12 4-16,7-11-9 15,3-6-1-15,0-5-1 16,0-3-1-16,0 0-45 16,3-4-135-16,-3 0-209 15</inkml:trace>
  <inkml:trace contextRef="#ctx0" brushRef="#br0" timeOffset="3109.3263">6633 2302 703 0,'0'0'47'0,"0"0"83"0,0 0 50 16,0 0-86-16,0 0-26 15,0 0-29-15,-39-22-31 16,39 22-8-16,6 0 0 16,15 0 3-16,9-4 25 15,10 0 3-15,9-5-12 16,8 0-11-16,7-2-4 15,-3 1-3-15,-8 2-1 16,-7 2-2-16,-18 2-1 16,-7 4-38-16,-12 0-45 0,-9 6-84 15,0 16-41 1,-13 1-97-16</inkml:trace>
  <inkml:trace contextRef="#ctx0" brushRef="#br0" timeOffset="3437.4608">6676 2557 606 0,'0'0'22'0,"0"0"210"16,0 0-105-16,0 0-15 16,0 0-25-16,0 0-34 15,-40 0-26-15,40 0-6 16,0 0-7-16,0 0-1 15,0 0-2-15,0 0-10 0,9 0 2 16,16-3 12-16,11-2 30 16,15-4-23-16,10 0-17 15,6 2 0-15,0 2-5 16,-4-2 0-16,-8 0 0 16,-6 4 0-16,-15-3 0 15,-11 2-1-15,-11 2-1 16,-8 2-11-16,-4 0-53 15,0 2-59-15,0 8-83 16,-13-7-384-16</inkml:trace>
  <inkml:trace contextRef="#ctx0" brushRef="#br0" timeOffset="6031.2291">7861 1876 746 0,'0'0'2'0,"0"0"96"16,0 0 1-16,-2-102-47 15,2 91 8-15,0 5-12 0,0 4-15 16,0 2 18-16,0 0-14 16,0 0-10-16,0 0-27 15,0 17-1-15,4 20-4 16,13 21 5-16,10 20 12 15,6 10-2-15,4 9-6 16,8-6 5-16,-2-6-4 16,-1-11-2-16,-2-17-3 15,-11-12 0-15,-10-12 0 16,-4-14-1-16,-6-10 2 16,-9-7 0-16,4-2 1 15,-4 0 16-15,0 0 33 16,0-22 5-16,0-20-37 0,0-14-18 15,2-12-1-15,-2-13 1 16,4-9 2-16,-2-1-3 16,7 5 0-16,1 10-1 15,7 14 0-15,2 14-5 16,0 13 6-16,1 16-10 16,2 13-4-16,5 6-38 15,3 15-67-15,-5 15-161 16,-8-1-322-16</inkml:trace>
  <inkml:trace contextRef="#ctx0" brushRef="#br0" timeOffset="6484.3639">8698 2336 801 0,'0'0'20'0,"0"0"47"16,0 0 88-16,0 0-113 15,0 0-4-15,0 0-35 16,-33-9 8-16,57 6-8 16,15-3 14-16,7-6 10 15,9 1-12-15,3 0 18 16,0-3-21-16,-4 5 1 15,0 2-6-15,-5 0-3 16,-10 1-4-16,-9 4 0 16,-6-1 0-16,-11 3-5 15,-7 0-51-15,-6 0-85 0,0 14-64 16,-13 2-70-16</inkml:trace>
  <inkml:trace contextRef="#ctx0" brushRef="#br0" timeOffset="6750.0742">8959 2329 813 0,'0'0'14'15,"0"0"149"-15,0 0-14 16,0 0-68-16,0 0-31 16,0 0-50-16,-24-8-4 15,30 41 4-15,9 11 28 16,-2 9 6-16,2 5 7 0,2 4-21 15,-4 4-9-15,-4-1-6 16,0-7-2-16,-6-8-3 16,-3-10 1-1,0-10-1-15,3-12-12 0,-3-4-49 16,0-8-50-16,6-5-57 16,0-1-110-16,3-7-202 15</inkml:trace>
  <inkml:trace contextRef="#ctx0" brushRef="#br0" timeOffset="7047.0822">9442 2302 1038 0,'0'0'5'0,"0"0"119"15,0 0-28-15,0 0-82 16,0 0-14-16,0 0 0 16,-4 74 8-16,14-17 22 15,1 2-6-15,-2 2-2 16,1-2 3-16,-1-4-17 16,-6-7-4-16,3-16-2 15,-2-6-2-15,-4-11 0 0,0-5-60 16,0-6-100-1,0-4-160-15,0-16-263 0</inkml:trace>
  <inkml:trace contextRef="#ctx0" brushRef="#br0" timeOffset="7406.5214">9484 2588 839 0,'0'0'64'15,"0"0"65"-15,0 0-73 16,0 0-32-16,0 0 13 15,0 0-13-15,110-22-13 16,-77 10 0-16,0-1-4 16,-3-5-4-16,-5-1-1 15,-8-3-2-15,-1 0-11 0,-10-3-14 16,-6-1 2-16,0-3-7 16,0-1 21-16,-13-2 9 15,-2-2 5-15,0 4 12 16,3 7 10-16,3 6 18 15,4 9 15-15,1 8-12 16,4 0-40-16,0 19-8 16,0 28-4-16,0 15 4 15,0 13 12-15,0 1-4 16,0-1-3-16,12-4-5 16,-3-11 0-16,0-8-11 15,2-7-66-15,-9-15-97 16,-2-21-274-16</inkml:trace>
  <inkml:trace contextRef="#ctx0" brushRef="#br0" timeOffset="8140.8806">10208 2419 795 0,'0'0'97'0,"0"0"-65"16,0 0 19-16,0 0-51 15,0 0-103-15,0 0-245 16</inkml:trace>
  <inkml:trace contextRef="#ctx0" brushRef="#br0" timeOffset="8953.4777">10964 1943 884 0,'0'0'9'16,"0"0"92"-16,0 0 20 16,0 0-74-16,0 0-25 15,0 0-22-15,-6 32 0 16,21 24 47-16,3 15 1 16,2 1-12-16,-8 4 0 15,-2-7-18-15,0-6-11 16,-6-8-3-16,-2-11-3 0,-2-13-1 15,0-9 0-15,0-11-41 16,0-11-97-16,-9 0-82 16,-8-22-261-16</inkml:trace>
  <inkml:trace contextRef="#ctx0" brushRef="#br0" timeOffset="9281.5313">10757 2079 528 0,'0'0'129'16,"0"0"-104"-16,0 0 153 16,0 0-102-16,0 0-8 15,0 0-14-15,-20-10-23 16,20 8 16-16,0-4 6 15,0-1-16-15,3-4-5 16,11-5 1-16,8-2-14 16,8-5-7-16,12-3-2 15,10-1-7-15,9 5-3 16,1 3 0-16,0 6-4 16,-4 8-10-16,-10 5-112 15,-7 0-123-15,-25 11-223 16</inkml:trace>
  <inkml:trace contextRef="#ctx0" brushRef="#br0" timeOffset="9687.8558">10743 2721 765 0,'0'0'21'0,"0"0"133"16,0 0-30-16,0 0-75 16,0 0-2-16,0 0-21 15,-19 0-4-15,19 0 17 16,0-3-19-16,16-6-20 16,11-9 32-16,15-6-21 15,13-3-10-15,10-4-1 16,12 2-4-16,2 3 2 15,-6 3-3-15,1 10-70 0,-21-3-143 16,-16 4-182-16</inkml:trace>
  <inkml:trace contextRef="#ctx0" brushRef="#br0" timeOffset="15516.4244">11713 2485 143 0,'0'0'102'0,"0"0"-20"15,0 0 18-15,0 0-25 16,0 0 8-16,0 0-10 15,0 0-34-15,4 0 4 16,-4-3 20-16,0 0-12 16,0 2-26-16,0-2 5 0,0 2 0 15,0 1 3-15,0-3-1 16,0 3-14-16,0 0 5 16,0-1 10-16,0-3 6 15,0 1-6-15,0-3-12 16,0 6 16-16,0-2 1 15,0 0-1-15,0 2-6 16,0 0-12-16,0 0-6 16,0 0-12-16,0 0-1 15,0 13-19-15,0 17 9 16,5 15 10-16,-2 4 3 16,-3 4 2-16,0-1-3 15,0-4 2-15,0-3-3 0,0-9-1 16,0-7 0-16,0-9 0 15,0-5 5-15,0-8-3 16,0-4-1-16,0 1-1 16,0-4 5-16,0 0-4 15,3 0 1-15,-3 0 4 16,0 0-2-16,0 0-2 16,0 0-2-16,3 0-6 15,6 0 5-15,8 0 1 16,2 0 4-16,10-10-2 15,10 2 0-15,-3 3-2 16,0-4-1-16,-7 4-1 0,-2 1 3 16,-13 0-1-16,-2 4 0 15,-6 0 0-15,-4 0 0 16,-2 0-3-16,0 0 1 16,4 0-11-16,-2 6-57 15,2 5-118-15,-4-11-294 16</inkml:trace>
  <inkml:trace contextRef="#ctx0" brushRef="#br0" timeOffset="16532.0004">13357 2169 544 0,'0'0'31'0,"0"0"135"16,0 0-64-16,0 0-30 16,0 0-19-16,0 0-12 15,-16 7-7-15,10-3 9 16,-2 0-8-16,-2 0-2 16,4 0 10-16,2 0-5 0,2-2-11 15,2-2-2-15,0 0-9 16,6 0-16-16,18 0 3 15,14 0 4-15,14-6-4 16,11-4 18-16,0-3-17 16,3-2-2-16,-4 0-2 15,-7 0-1-15,-8 1 1 16,-10 2 0-16,-18 8 0 16,-8 2-25-16,-8 2-95 15,-3 0-23-15,-17 16-131 16,-12 3-93-16</inkml:trace>
  <inkml:trace contextRef="#ctx0" brushRef="#br0" timeOffset="16875.7343">13360 2434 520 0,'0'0'40'15,"0"0"87"-15,0 0-25 16,0 0-17-16,0 0-24 16,0 0-24-16,-61 13-7 15,61-13 22-15,0 0-5 16,0 0-9-16,0 0 10 16,0 0-13-16,8 0-33 15,20 0 15-15,7-6 21 0,16-2-11 16,6 0-13-1,1 1-2-15,2-2-8 0,-3 6 1 16,-3-1-4-16,-15 2 1 16,-10 2-2-16,-8 0 0 15,-12 0-5-15,-6 0-4 16,-3 4-87-16,0 3-128 16,-17-7-316-16</inkml:trace>
  <inkml:trace contextRef="#ctx0" brushRef="#br0" timeOffset="24032.3627">20080 3912 763 0,'0'0'2'0,"0"0"17"16,0 0 70-16,0 0-17 16,0 0-30-16,0 0-14 15,0 0-28-15,-32-22-8 16,32 22 5-16,0 0 3 16,15 2 5-16,15 6 15 15,21-6 5-15,28-2 15 16,22 0 8-16,29-13-27 15,22-10-12-15,13 2-1 16,10 1-1-16,6 0-5 0,1 5 1 16,-6 4-2-16,-12 5 2 15,-18-1-2-15,-23 4 2 16,-29 3-3-16,-36 0-3 16,-30 0-8-16,-23 7-86 15,-9 13-118-15,-30 2-31 16,-16-3-235-16</inkml:trace>
  <inkml:trace contextRef="#ctx0" brushRef="#br0" timeOffset="24407.3276">20814 4564 726 0,'0'0'11'0,"0"0"62"16,0 0 46-16,0 0-44 15,0 0-29-15,0 0-17 16,-3-17-22-16,34 13 12 15,12-4 20-15,17-1-12 16,8-5-3-16,12 2-3 16,-7-2-11-16,-5 5-7 15,-9 5-3-15,-18-2-2 0,-16 6-26 16,-11 0-35-16,-14 0-46 16,0 0-20-16,-22 0-47 15,-9 12-61-15,-2-1-199 16</inkml:trace>
  <inkml:trace contextRef="#ctx0" brushRef="#br0" timeOffset="24610.4896">21164 4530 295 0,'0'0'142'0,"0"0"0"15,0 0 21-15,0 0-31 16,0 0-45-16,0 0-28 0,-10 30-20 16,10 6 31-1,4 18 13-15,4 16-17 0,1 8-11 16,0 8-17-16,-2 3-11 15,-2 2-11-15,-3 4-7 16,0-7-6-16,0-9 0 16,1-15-3-16,2-19-7 15,6-19-32-15,7-26-64 16,4-8-107-16,2-50-176 16</inkml:trace>
  <inkml:trace contextRef="#ctx0" brushRef="#br0" timeOffset="25141.6658">20987 2650 918 0,'0'0'9'0,"0"0"82"16,0 0 18-16,0 0-90 15,0 0-16-15,31 97 21 16,-6-1 18-16,2 25 11 16,0 7-23-16,0 2-12 15,-2-2-9-15,-2-5-6 0,-5-12-2 16,-6-14-1-16,-5-11-67 16,-7-16-94-16,-2-22-201 15</inkml:trace>
  <inkml:trace contextRef="#ctx0" brushRef="#br0" timeOffset="25860.4256">18703 4664 936 0,'0'0'12'16,"0"0"46"-16,0 0 37 16,0 0-39-16,0 0-48 0,0 0-8 15,16 22 0-15,14 59 3 16,-4 17 10-16,0 4-3 15,0-2-5-15,-3-10-5 16,0-12 4-16,-1-12-2 16,-5-14-2-16,3-21 2 15,-12-13 0-15,-1-8-1 16,-2-10 0-16,2 0 12 16,0-36 7-16,-1-12-4 15,2-20-8-15,-1-9-3 16,-1-6-2-16,-1 2 3 15,1 7-3-15,2 13-1 16,2 16-2-16,-1 12 0 0,5 15-4 16,2 12-46-16,6 6-115 15,-2 13-135-15,-3 8-194 16</inkml:trace>
  <inkml:trace contextRef="#ctx0" brushRef="#br0" timeOffset="26157.3048">19288 5212 106 0,'0'0'762'15,"0"0"-753"-15,0 0 107 16,0 0-57-16,0 0-25 16,91-51 6-16,-42 43-8 15,3-1-12-15,-1-3-1 16,1 1 0-16,-3-2-6 16,-3 5-8-16,-12-2-5 15,-10 6-27-15,-12 3-65 16,-12 1-87-16,-9 0-171 15</inkml:trace>
  <inkml:trace contextRef="#ctx0" brushRef="#br0" timeOffset="26391.6758">19512 5164 417 0,'0'0'214'0,"0"0"-127"16,0 0 67-16,0 0-109 15,0 0-10-15,0 0 28 16,-9 134-4-16,25-79 1 15,-4 7-24-15,-1-1-1 16,1 3-12-16,-2-2-9 16,-4-7-3-16,1-6-7 15,-4-5-3-15,-3-11-1 16,0-8-15-16,0-8-64 16,0-12-75-16,0-5-167 0,4-18-187 15</inkml:trace>
  <inkml:trace contextRef="#ctx0" brushRef="#br0" timeOffset="26626.0825">19763 5155 868 0,'0'0'15'0,"0"0"141"15,0 0-49-15,0 0-100 16,0 0-3-16,0 0 14 15,38 112 12-15,-26-51 2 16,5 1-11-16,-1-6-10 16,-5-2 0-16,1-7-5 15,-6-6-5-15,-2-11-2 0,1-12-50 16,-5-4-97-16,0-14-93 16,0 0-139-16</inkml:trace>
  <inkml:trace contextRef="#ctx0" brushRef="#br0" timeOffset="26938.5578">19850 5461 666 0,'0'0'86'15,"0"0"40"-15,0 0-79 16,0 0-22-16,0 0 8 16,0 0 9-16,83-18-14 15,-54 0-11-15,3-5-13 0,-5 1 0 16,-6-5-2-16,-9-2-2 15,-8-3-6-15,-4-7-12 16,0 1 10-16,0-3 8 16,-10 4 6-16,0 8 29 15,3 11 20-15,1 9-8 16,1 9 19-16,5 0-62 16,-2 40-4-16,2 14 0 15,0 16 4-15,0 7 4 16,17-1 0-16,-2-1-8 15,9-8 0-15,-8-5-43 16,-1-11-128-16,-9-23-199 16</inkml:trace>
  <inkml:trace contextRef="#ctx0" brushRef="#br0" timeOffset="28454.1989">21011 2718 400 0,'0'0'29'15,"0"0"77"-15,0 0-4 16,0 0-5-16,0 0-30 15,0 0-13-15,-8 0 8 16,8-2-6-16,6-3-7 16,-6 3 13-16,2 1-4 15,0-2-8-15,9 0-14 0,6-8-18 16,12-1 2-16,14-4 1 16,11-4-10-1,13-1-3-15,5 1-1 0,10 0-4 16,5 8-1-16,-1-1-2 15,-2 9 0-15,-8 4 1 16,-10 0 0-16,-11 0-1 16,-14 0 0-16,-11 0-3 15,-12 0 1-15,-7 0 1 16,-3 0 1-16,-3 0 6 16,-2 0-4-16,5 0-1 0,-6 0-1 15,2-3 0 1,-1 3-7-16,1 0 0 0,-3 0-5 15,4 0 2-15,4 21 5 16,1 10 5-16,7 8 0 16,2 5 0-16,4 0 1 15,-1 1 0-15,5-1-1 16,-3-9 1-16,0-4 0 16,-4-9 0-16,-3-4 0 15,-4-9-1-15,-2-5 1 16,-7-1 1-16,-1-3 2 15,-2 0 2-15,3-3 9 16,0-20-4-16,4-11-10 16,-5-10 0-16,4-4-1 15,-3-5 0-15,4 3 0 0,5 0 0 16,2 7 0-16,4 5 0 16,1 8-1-16,-1 4 1 15,-1 6 0-15,2 5-1 16,-4 7 1-16,-3 4-1 15,2 4-2-15,2 0-1 16,4 13 1-16,1 15 3 16,8 14 0-16,1 0 5 15,5 6 0-15,-1-3-2 16,-1-3 0-16,1-6-1 16,-3-7 1-16,-5-7-2 15,-5-6 1-15,-5-10 1 0,-4-6 2 16,0 0 3-16,2-8-3 15,2-14 4-15,3-8-7 16,0-1-1-16,2 0-1 16,4 2-1-16,5 3 1 15,5 3 0-15,10 3-2 16,8 2 2-16,10 0 0 16,9 3 1-16,0 0-2 15,-4 2-2-15,-5 1 2 16,-13 1 1-16,-11 3 0 15,-13 3 1-15,-12 1-1 16,-15 2-13-16,0 2-151 0,-35-1-134 16,-12-20-333-16</inkml:trace>
  <inkml:trace contextRef="#ctx0" brushRef="#br0" timeOffset="29204.4384">22057 1633 917 0,'0'0'57'16,"0"0"1"-16,0 0 73 15,0 0-83-15,0 0-39 16,0 0-4-16,15 100 20 16,-2-22 0-16,-3 5 2 15,-2-2-8-15,-8-3-10 16,0-11 3-16,0-8-6 15,-4-17-3-15,-4-8 0 16,-1-15 1-16,3-12 0 0,2-7 3 16,-5 0 8-1,-4-17 4-15,-1-23-15 0,-1-15-1 16,6-16-2-16,-2-15 4 16,10-24-4-16,1-17-1 15,8-5 1-15,20 13-1 16,6 25 0-16,5 28 0 15,-4 21 0-15,0 18 5 16,-2 11-1-16,0 10 3 16,-2 6-4-16,-1 0-3 15,-7 22-1-15,-3 10-1 16,-11 1-2-16,-9 9 1 16,0-1 1-16,-18 1 0 15,-10-3 1-15,-4-7 0 0,0-9-3 16,0-7-3-16,4-10 7 15,4-2-4-15,1-4-10 16,7 0 8-16,3 0 5 16,7 0 1-16,3 0 0 15,3 0-8-15,0 25-15 16,0 18 9-16,13 13 11 16,11 10 3-16,6-5 0 15,7-6 0-15,8-6 1 16,0-11 0-16,2-6-1 15,-6-9 0-15,-2-9-19 16,-8-9-137-16,-4-5-89 16,-9-2-181-16</inkml:trace>
  <inkml:trace contextRef="#ctx0" brushRef="#br0" timeOffset="29438.7759">22650 1741 690 0,'0'0'163'16,"0"0"-62"-16,0 0 26 16,0 0-92-16,0 0-18 15,0 0 57-15,34 90-23 16,-25-41-18-16,-3-2-6 16,1 2-12-16,-6-5-8 0,2-7-3 15,-3-2-4 1,0-15-1-16,0-7-64 0,0-13-79 15,-19 0-104-15,-5-27-232 16</inkml:trace>
  <inkml:trace contextRef="#ctx0" brushRef="#br0" timeOffset="29813.8714">22491 1774 821 0,'0'0'45'0,"0"0"70"15,0 0-41-15,0 0-62 16,0 0 9-16,0 0 55 0,86 0-34 16,-41-2-16-16,0-13-10 15,3-5-10-15,2-2-5 16,-2-1-1-16,-9-6-44 16,-2-1-40-16,-15 3-13 15,-7 0 29-15,-5 3 54 16,-8 2 14-16,-2 7 12 15,0 7 34-15,0 3 21 16,0 5 2-16,0 0-27 16,0 0-42-16,0 22 5 15,3 21-5-15,5 14 24 16,1 8 1-16,2 3 3 0,3-3 7 16,1-8-16-1,0 1 2-15,-3-12-13 0,-6-7-5 16,-6-4-3-16,0-7-4 15,-3-8-87-15,-20-16-113 16,-3-4-196-16</inkml:trace>
  <inkml:trace contextRef="#ctx0" brushRef="#br0" timeOffset="30141.913">22919 1894 614 0,'0'0'88'16,"0"0"63"-16,0 0-46 15,109-8-34-15,-63 8 16 16,-1 0-36-16,0-1-8 16,-7-5-18-16,-5-2-20 0,-9 1-1 15,-9-4 2-15,-11-5 1 16,-2-2-7-16,-2-15-22 16,0-6 12-16,-8-10 5 15,-5-2 5-15,-4 0 7 16,4 12-3-16,3 11 11 15,4 11 28-15,6 14 7 16,0 3-29-16,0 12-21 16,0 41-22-16,0 23 22 15,3 17 4-15,10 4 4 16,0-11-8-16,4-7 0 16,-6-8-3-16,-3-4-117 0,-8-15-183 15</inkml:trace>
  <inkml:trace contextRef="#ctx0" brushRef="#br0" timeOffset="32267.1239">23313 2521 346 0,'0'0'45'15,"0"0"-36"-15,0 0 54 16,0 0-1-16,0 0 14 16,0 0 46-16,-2-10-43 0,2 10-25 15,0 0-27-15,0 0-12 16,0 0-12-16,0 0-2 16,11 4 15-16,19 2 13 15,13-4 9-15,16-2 5 16,21-4 0-16,17-13-8 15,10-4-12-15,5 3-7 16,3 2-6-16,-4 3-1 16,-1 8-6-16,-4 5 1 15,-7 0-4-15,-9 0 1 16,-18 0-1-16,-22 0 0 16,-17 0-1-16,-15 0 2 0,-9 0-1 15,-6 0 2-15,0 0 1 16,-2 0 3-16,3 0-1 15,0 0-3-15,-1 0-2 16,3 0 0-16,-6-3-1 16,1 2 0-16,-1 1 0 15,0 0 0-15,0 0-5 16,0 18 6-16,0 18 10 16,0 15 10-16,0 13-4 15,0 15-5-15,0 8-1 16,0 10-4-16,0 5 1 15,6 3 1-15,0 1-6 0,0-6 3 16,0-13-2 0,-4-15-2-16,2-10 3 0,-4-6 0 15,0-15-4-15,0-10 2 16,0-9-1-16,0-8 0 16,0-10-1-16,0 0-1 15,-4-3-1-15,-4-1 2 16,-4 0-7-16,-10 0-1 15,-8 0-14-15,-9 0-8 16,-11 6-8-16,-7 8 20 16,-3 0 11-16,3 3 7 15,6 1 2-15,8-1-2 16,12-3 3-16,12 1 4 0,9-4 1 16,5 1-2-1,5-2-4-15,0 4 0 0,15 0-2 16,13-3 7-16,14-5 2 15,15 1-2-15,7-5 2 16,7 3 18-16,3 3-20 16,-4 2-5-16,-12-3 0 15,-5 1 1-15,-15-3 0 16,-16-2-1-16,-11 0-2 16,-11 0-4-16,0 3 1 15,-26 10 3-15,-9 1 3 16,-5 5 1-16,-4 1-4 0,7 3-2 15,-3-1 0 1,6 2 2-16,4-1-1 16,6-1 1-16,4 4-1 0,10 2 0 15,5 6 1-15,5 5 0 16,0 3 0-16,12 4 5 16,13 5 0-16,3 2 0 15,2 5 2-15,-2 6 9 16,-5 4-6-16,-6-1 1 15,-4-5 2-15,-7 1 0 16,-5-9-6-16,-1-4 0 16,0-8-2-16,-1-7-2 15,-9-5 0-15,1-7 1 16,1-5 0-16,-4-4-3 16,2-4 4-16,-1-1 1 0,-2-1-4 15,-1-3-2-15,-3 2-1 16,-5 0-2-16,-9 2-17 15,-9 1 0-15,-8 4-16 16,-5-3-5-16,-10 2 7 16,0-4 9-16,-6-2 12 15,-2-4 3-15,-1-5 9 16,0-1 0-16,-3 0 0 16,-1 0-13-16,3-3-6 15,-1-3-1-15,3 5 5 16,-1 1-8-16,5 0 4 15,-3 0-3-15,2 0 9 16,-3 1 13-16,3 1 0 0,0-2 2 16,3 2 0-16,6-2 4 15,1 2 4-15,0 1 0 16,0 2-9-16,-2-2 2 16,3 3-1-16,0 1-1 15,1 0 0-15,4 0 1 16,-6 0 3-16,9-2 4 15,-1-1 9-15,5 2 0 16,2-2-11-16,3 0-5 16,3 0 2-16,-5 0-3 15,2 6 1-15,-1-6-1 16,3 2 3-16,-4-3 9 16,3 1-4-16,2 4-4 15,-3-2-4-15,7-2 0 0,3 0 0 16,5 2 1-16,1-6-1 15,7 3 1-15,1-3 1 16,2 0-1-16,1 0 0 16,-3 0 0-16,0 0-1 15,-4 0 0-15,-3 0 0 16,1 0 0-16,-4 0 0 16,1 1 0-16,-3-1 0 15,3 0 1-15,2 0 2 16,4 0-3-16,-4 0 7 0,3 0 5 15,1 0 3 1,0 0-7-16,3 0 0 0,2 0 4 16,4 2 4-16,4-2-1 15,4 0 0-15,1 0-7 16,1 0-8-16,0 0-17 16,7 0-51-16,13 0-59 15,3-2-148-15</inkml:trace>
  <inkml:trace contextRef="#ctx0" brushRef="#br0" timeOffset="33267.2195">25260 3953 579 0,'0'0'231'0,"0"0"-149"16,0 0 143-1,0 0-104-15,0 0-21 0,0 0-32 16,0 0-55-16,-5-61-13 15,5 97-15-15,0 21 15 16,0 15 20-16,-2 8-2 16,-3 2-11-16,2-9 1 15,0 2-5-15,-3-17 1 16,3-13-4-16,0-15 1 16,2-11 0-16,-1-13 1 15,0-6-1-15,1 0 6 16,-5-10 2-16,0-23-3 15,-1-15-5-15,1-16-1 16,6-14-4-16,0-8 2 16,0-12 0-16,10-5-6 0,6 3 1 15,7 7 6-15,3 22 1 16,-1 15-1-16,3 17 0 16,-4 17 1-16,-4 7-1 15,0 11 0-15,-2 4-3 16,3 1 0-16,-3 24-3 15,2 3 4-15,-6 8 1 16,-4 2-2-16,-10-1 3 16,0 2-6-16,-18 1-5 15,-12-4-26-15,-6-9-27 16,-1-9 1-16,6-11 32 16,4-4 10-16,5-3 12 0,5 0 8 15,6 0-1 1,9 0 2-16,2 0 0 0,0 10-10 15,0 19-2-15,12 11 13 16,6 8 5-16,8 5 9 16,6 0 2-16,1 2-1 15,1-4-1-15,-2-8-8 16,-2-5-1-16,-7-12-5 16,0-10-8-16,-4-12-96 15,-3-4-152-15,-8-11-232 16</inkml:trace>
  <inkml:trace contextRef="#ctx0" brushRef="#br0" timeOffset="33689.0166">25728 4090 854 0,'0'0'57'0,"0"0"134"15,0 0-116-15,0 0-45 16,0 0-9-16,0 0 26 16,2 124-1-16,-2-65-11 15,0 2-13-15,-5 0-3 16,-5 1-6-16,-2-7-5 16,1-4-1-16,6-8-2 15,4-4 1-15,1-11-2 0,0-7 1 16,0-9-3-16,7-6 0 15,13-6 4-15,5 0 2 16,8 0-3-16,8-6 1 16,5 2-4-16,0 0 0 15,3 0-1-15,-2 4 0 16,-3-4 0-16,-8 0-1 16,-6-3 2-16,-10-1-1 15,-9 1 0-15,-6 0-1 16,-5 3-15-16,0 0-49 15,-12-8-181-15,-15-6-384 16</inkml:trace>
  <inkml:trace contextRef="#ctx0" brushRef="#br0" timeOffset="35861.3764">24285 2873 593 0,'0'0'0'0,"0"0"108"15,0 0 10-15,0 0-59 16,0 0-27-16,0 0 8 16,-7-16-8-16,10 16 8 15,-3 0 21-15,0 0-24 16,0 0-2-16,2 0-35 15,8 25 8-15,9 11-8 16,10 9 32-16,9 0-6 16,5-3-14-16,8-7-7 15,2-5-3-15,0-11 1 16,-1-12-2-16,-5-7 3 0,-3-4 0 16,-4-21-1-16,0-11 1 15,-3-6 0-15,-10-7 1 16,-2-3-1-16,-6-5 1 15,-6 5-1-15,1 7-1 16,-8 9 2-16,0 14-5 16,-2 12 0-16,0 4-2 15,6 6-14-15,0 0-105 16,11 0-78-16,5 6-223 16</inkml:trace>
  <inkml:trace contextRef="#ctx0" brushRef="#br0" timeOffset="36236.302">26020 2634 908 0,'0'0'8'0,"0"0"154"0,0 0-80 16,0 0-73 0,0 0-3-16,0 0 2 0,-10 130 26 15,10-70-3-15,4-4-2 16,1-3-12-16,-1-8-6 15,-2-5-4-15,0-8-5 16,0-15-1-16,-2-5-1 16,0-9-73-16,0-3-98 15,-4-9-116-15,-14-28-336 16</inkml:trace>
  <inkml:trace contextRef="#ctx0" brushRef="#br0" timeOffset="36517.5629">25771 2747 768 0,'0'0'18'0,"0"0"52"16,0 0 69-16,0 0-94 16,0 0-19-16,0 0-6 15,-11-18-10-15,24 13 8 16,2-4 19-16,5-4-11 15,0 1 6-15,7-2-9 16,4 1-14-16,3-1-7 16,8-4 1-16,3 3-2 15,7-1-1-15,-3 1 0 16,-5 5-2-16,-10 2-51 0,-12 8-85 16,-14 0-127-16,-8 7-72 15</inkml:trace>
  <inkml:trace contextRef="#ctx0" brushRef="#br0" timeOffset="36767.6349">25693 3086 666 0,'0'0'14'0,"0"0"46"16,0 0 21-16,0 0-74 0,0 0 33 15,0 0 24-15,58 32-15 16,-14-32-3-16,3 0 7 16,3-10-20-16,4-8-8 15,5 2-14-15,-2-1-8 16,0 1-3-16,-8 2-19 16,-9 2-92-16,-14 3-171 15,-13-1-149-15</inkml:trace>
  <inkml:trace contextRef="#ctx0" brushRef="#br0" timeOffset="37111.5144">26414 2879 776 0,'0'0'18'0,"0"0"195"16,0 0-108-16,0 0-68 15,0 0-26-15,0 0-9 16,0 61 49-16,0-13-19 16,0 5 0-16,0 10-8 15,-1-1-8-15,-5-4-3 16,2-7-9-16,4-14-1 16,0-12 0-16,0-9 1 15,14-4-1-15,0-8 5 16,10-4 0-16,6 0 2 15,5 0 3-15,5-12-7 0,1 4-3 16,-1 4-3-16,1-2-2 16,-4 4 0-16,-10-1-30 15,-6 0-84-15,-11 3-95 16,-10-4-189-16</inkml:trace>
  <inkml:trace contextRef="#ctx0" brushRef="#br0" timeOffset="43455.3313">6991 5008 636 0,'0'0'17'15,"0"0"37"-15,0 0 27 16,0 0 3-16,0 0-32 15,0 0-23-15,0 0-23 16,-27 0-5-16,27 0-1 16,0 0 0-16,0 0 3 15,0 2 0-15,8 0 3 16,14-2 19-16,11 0 25 16,13-6-9-16,15-11-10 15,8 2-14-15,6 0-6 16,-1 6-10-16,-7 3 0 0,-10 3-1 15,-11 3-32-15,-13 0-75 16,-12 12-82-16,-18 9-45 16,-3 3-180-16</inkml:trace>
  <inkml:trace contextRef="#ctx0" brushRef="#br0" timeOffset="43752.1222">6997 5429 558 0,'0'0'45'0,"0"0"-16"15,0 0 91-15,0 0-17 0,0 0-32 16,0 0-10-16,-55 6-45 16,71-6-15-16,14 0 19 15,12-1 32-15,17-17-6 16,7 0-16-16,10 0-6 15,8-1-10-15,-2 4 1 16,-3 0-12-16,-12 6-2 16,-12 2-1-16,-9 7-1 15,-20 0-25-15,-7 0-69 16,-13 7-36-16,-6 8-92 16,0-6-191-16</inkml:trace>
  <inkml:trace contextRef="#ctx0" brushRef="#br0" timeOffset="45314.8929">8480 4377 971 0,'0'0'16'0,"-18"-97"5"15,18 70 69-15,0 13-44 16,0 8-7-16,6 6-18 16,16 0-21-16,8 32-4 15,12 18 4-15,3 15 9 0,-2 2-4 16,-1 12-3-16,-6 3 1 16,-4 4-1-16,0 2 2 15,-6-13-3 1,-3-18 0-16,-7-16 1 0,-5-16-1 15,-5-16 1-15,-3-6-1 16,-3-3 3-16,0 0 13 16,0-22 45-16,0-19-36 15,0-19-22-15,0-14-2 16,0-9 1-16,0-7 2 16,6 3-4-16,7 5 1 15,1 9-3-15,2 11 1 0,3 11-3 16,5 17-17-1,0 9-57-15,3 19-80 0,0 6-146 16</inkml:trace>
  <inkml:trace contextRef="#ctx0" brushRef="#br0" timeOffset="45705.5266">9232 4771 822 0,'0'0'66'15,"0"0"-58"-15,0 0 82 16,0 0-41-16,0 0-14 16,0 0-23-16,25-20-9 15,8 15 3-15,3-2 14 16,7-1 0-16,2-3-4 16,-5-3-7-16,2 6-4 15,-5-1-2-15,-5-1-3 16,-3-2-1-16,-12 6-41 0,-8 5-57 15,-9 1-50-15,0 0-99 16,-3 0 14-16,-19 7-94 16</inkml:trace>
  <inkml:trace contextRef="#ctx0" brushRef="#br0" timeOffset="45908.7342">9472 4705 381 0,'0'0'150'16,"0"0"12"-16,0 0 5 15,0 0-64-15,0 0-12 16,0 0-41-16,-62 68-41 15,62-20 27-15,4 13 15 16,5 1-14-16,6 2-5 16,1-5-12-16,-2 4-8 15,-1-7-6-15,-7 2-1 0,0-6-3 16,-3-7-2 0,-3-6-3-16,0-7-64 0,0-15-43 15,0-3-79-15,0-14-91 16,0 0-141-16</inkml:trace>
  <inkml:trace contextRef="#ctx0" brushRef="#br0" timeOffset="46174.3676">9718 4712 844 0,'0'0'48'0,"0"0"145"0,0 0-121 16,0 0-56-16,0 0-12 16,21 106 46-16,-6-40-12 15,0 0-5-15,2-4-11 16,-1-7-9-16,-6-1-10 16,-1-11-2-16,-6-7-1 15,-2-10-37-15,-1-11-51 16,0-11-94-16,0-4-131 15,-10-11-240-15</inkml:trace>
  <inkml:trace contextRef="#ctx0" brushRef="#br0" timeOffset="46502.49">9796 5029 734 0,'0'0'64'0,"0"0"81"15,0 0-111-15,0 0-13 16,0 0 24-16,0 0-12 15,91-14-19-15,-63 1 1 16,-2-1-7-16,2-7-4 16,-4-2-3-16,-7-3-1 15,0-6-35-15,-11-7-10 16,-3 4 8-16,-3-6 4 16,0-1 24-16,0 5 9 15,0 5 7-15,-6 9 33 16,-1 8 4-16,1 8 22 0,6 7 5 15,0 0-30-15,0 20-41 16,0 25 3-16,0 21 6 16,0 8 9-16,10-2-16 15,2 3-2-15,0-6-27 16,-3-10-155-16,-9-14-318 16</inkml:trace>
  <inkml:trace contextRef="#ctx0" brushRef="#br0" timeOffset="46971.1602">10666 5000 886 0,'0'0'27'0,"0"0"-46"16,0 0 19-16,0 0-220 15,0 0-248-15</inkml:trace>
  <inkml:trace contextRef="#ctx0" brushRef="#br0" timeOffset="53143.2835">11689 4505 472 0,'0'0'8'16,"0"0"98"-16,-30-121 12 16,23 87-10-16,1 9 1 15,2 8-4-15,4 7-25 16,0 4-1-16,0 6-16 16,0 0-30-16,0 0-10 15,0 0-9-15,0 0-6 16,0 0-8-16,0 10 0 15,4 29-17-15,19 26 17 16,9 15 9-16,4 18-5 16,3 2-3-16,2-5 3 0,-1-13-4 15,-2-15-1-15,-5-21 1 16,-13-18 0-16,-7-9 0 16,-2-11 0-16,-11-8 1 15,2 0 8-15,2-27 10 16,-2-16-8-16,0-20-5 15,2-12 1-15,2-7-2 16,4-11 3-16,0 0-6 16,3 10-2-16,1 11 1 15,6 15-1-15,-2 18-1 16,3 16-3-16,-3 11-7 16,9 12-55-16,1 0-114 15,2 21-157-15,-4 5-316 16</inkml:trace>
  <inkml:trace contextRef="#ctx0" brushRef="#br0" timeOffset="53440.1615">12541 4680 1076 0,'0'0'30'0,"0"0"18"16,0 0 63-16,0 0-90 15,0 0-18-15,0 0-3 0,-6 166 44 16,6-94-31-16,0-6-3 16,0-3-1-16,0-2-3 15,0-2-4-15,-2-8-2 16,-4-12-3-16,-5-10-24 15,-1-14-71-15,-6-15-121 16,-9 0-192-16</inkml:trace>
  <inkml:trace contextRef="#ctx0" brushRef="#br0" timeOffset="53815.4212">12223 4782 892 0,'0'0'9'15,"0"0"87"-15,0 0-60 16,0 0-18-16,0 0 29 16,121-77-15-16,-70 52-22 15,1 2-4-15,-3 1-3 16,-2-5-3-16,0 3-19 16,-3-3-64-16,-7 4 6 15,-7 1 1-15,-7 5 50 16,-3 3 26-16,-12 7 0 15,-2 0 10-15,-2 4 31 16,-4 3 8-16,4 0-14 16,-1 10-33-16,4 28 2 0,5 17 35 15,2 19 3 1,-2 9-6-16,-1 1 3 0,-1 3-12 16,-1-8-6-16,-3-12-15 15,-6-2-1-15,3-12-3 16,-3-16-2-16,0-2 0 15,0-17-33-15,0-10-109 16,-6-8-142-16,0-13-194 16</inkml:trace>
  <inkml:trace contextRef="#ctx0" brushRef="#br0" timeOffset="54159.1733">12866 4950 686 0,'0'0'29'0,"0"0"106"15,0 0-54-15,0 0-40 16,0 0-10-16,0 0-5 16,101-59-15-16,-75 50-8 15,1-4-1-15,-9 1-2 16,-1-5-3-16,-4-2-22 16,-3 0-12-16,-7-3-4 15,-3-1 30-15,0-6 11 16,0-1 0-16,-3-1 7 15,-7 5 25-15,1 5 7 16,1 1 0-16,2 6 34 16,6 8-18-16,-4 5 7 15,4 1-26-15,0 26-36 0,0 29 2 16,0 20 20-16,0 11 3 16,4 3-14-16,6-1-9 15,3 3-2-15,-6-3-100 16,-7-12-226-16</inkml:trace>
  <inkml:trace contextRef="#ctx0" brushRef="#br0" timeOffset="54784.0946">11100 5957 650 0,'0'0'5'0,"0"0"70"16,0 0-7-16,0 0 9 16,0 0 15-16,0 0-43 15,24-52-20-15,-14 51 0 16,5 1-7-16,9 0-1 16,15 0 0-16,21 0 3 0,26 0-6 15,26-9 0 1,28-7-4-16,20-6-2 0,14-1 1 15,19-3 5-15,8-1-3 16,-4 5 5-16,-2 4 1 16,-12 5-13-16,-15 0 3 15,-35 6 1-15,-28-1-8 16,-34 4 2-16,-32 0-4 16,-23 1-2-16,-13 3-2 15,-3 0-8-15,-24 7-97 16,-22 11-165-16,-15-7-475 15</inkml:trace>
  <inkml:trace contextRef="#ctx0" brushRef="#br0" timeOffset="55799.8587">11552 6753 742 0,'0'0'87'15,"0"0"-53"-15,0 0 123 16,0 0-60-16,0 0-51 16,0 0-29-16,-6-3-13 15,18 77 10-15,4 12 13 16,-2 9 0-16,-4-6-9 16,0-4-8-16,-6-11-3 0,-4-9-7 15,0-16 3 1,0-11-1-16,-4-14 2 0,-8-10 0 15,-6-11 6-15,5-3-5 16,-3-15 5-16,-1-22-6 16,7-16-2-16,1-5-1 15,6-17-1-15,3-8 0 16,0-11 0-16,3-6 0 16,16-2 0-16,10 11 0 15,-2 16 0-15,1 20 2 16,-2 21 0-16,-3 16-1 15,-3 15 3-15,-1 3 1 16,-6 0-5-16,1 26 0 16,-5 7-4-16,-9 5 2 15,0 10 1-15,-9 0-1 0,-12 1-15 16,-7-5-30-16,1-9 10 16,0-7 20-16,3-8 1 15,2-6 8-15,5-6-6 16,4-8 4-16,7 3 1 15,3-3 3-15,3 3 1 16,0 4-4-16,0 13-14 16,12 13 23-16,7 10 0 15,11 6 1-15,2 5 5 16,4-5 1-16,2-1 0 16,2-5-3-16,-3-11-4 15,1-6 0-15,1-13-4 0,-5-9-92 16,-1-4-172-16,-6-8-204 15</inkml:trace>
  <inkml:trace contextRef="#ctx0" brushRef="#br0" timeOffset="56034.3208">12116 6957 593 0,'0'0'364'0,"0"0"-329"15,0 0 166-15,0 0-106 16,0 0-74-16,0 0-13 16,-33 93 15-16,33-31 2 0,9 3-10 15,-3-3-6 1,0 0-6-16,-3-6-1 0,-3-1-2 16,0-13-13-16,-3-13-55 15,-9-18-108-15,-6-11-135 16,-4-17-286-16</inkml:trace>
  <inkml:trace contextRef="#ctx0" brushRef="#br0" timeOffset="56393.6675">11901 7050 878 0,'0'0'11'0,"0"0"94"0,0 0-33 15,0 0-54-15,0 0 9 16,0 0 20-16,115-12-24 15,-66 3-15-15,6-8-6 16,-4-4-2-16,-4-5-6 16,-3-4-33-16,-11-3-26 15,-10 0 19-15,-3-2 27 16,-14 0 19-16,-2 9 1 16,-4 3 9-16,0 11 50 15,0 8-2-15,0 4-22 16,0 0-19-16,2 26-17 15,0 26 0-15,6 13 10 16,6 19 28-16,0 0-16 16,0 0-6-16,0-5-5 15,-8-3-7-15,1-6-1 0,-7-12-3 16,0-16-10-16,-4-19-89 16,-9-20-80-16,1-6-220 15</inkml:trace>
  <inkml:trace contextRef="#ctx0" brushRef="#br0" timeOffset="56721.9247">12399 7134 700 0,'0'0'49'16,"0"0"63"-16,0 0-28 16,0 0-27-16,81-26-5 15,-51 22-7-15,-1-1-25 0,-1 2-10 16,-8-1-5-16,-6-3-5 15,-8-1-15-15,-6-12-33 16,0-5-16-16,0-5-21 16,-3-9 47-16,-8 1 28 15,-2 3 10-15,4 8 5 16,1 10 42-16,4 10 14 16,4 7-16-16,0 5-16 15,0 34-28-15,8 14 37 16,5 13 20-16,8 5-1 15,-2-3-31-15,1-1-10 16,2-4-10-16,-5-3-3 16,-4-5-3-16,-10-9-66 0,-3-18-130 15,0-21-288-15</inkml:trace>
  <inkml:trace contextRef="#ctx0" brushRef="#br0" timeOffset="57081.4296">12874 7022 611 0,'0'0'38'0,"0"0"126"15,0 0-39-15,0 0-69 16,0 0-23-16,0 0-13 16,-33 35-9-16,36-29 4 15,6-2 13-15,12-4 7 16,8 0 10-16,5 0 0 16,16-8-13-16,-2-7-21 15,8-7-2-15,-1 2-4 16,-2 2-5-16,-16 1-1 15,-4 3-1-15,-17 5-38 16,-4 5-32-16,-12 4-74 0,-4 0-39 16,-20 0-186-16</inkml:trace>
  <inkml:trace contextRef="#ctx0" brushRef="#br0" timeOffset="57300.275">13023 6829 785 0,'0'0'16'16,"0"0"141"-16,0 0-19 16,0 0-47-16,0 0-48 15,0 0-33-15,-3 36 31 16,18 17 7-16,-2 3-11 0,1 2-8 16,-1 4-15-1,-4-5-9-15,-3-3-5 0,-6-3-13 16,0-9-95-16,0-18-193 15,-19-20-673-15</inkml:trace>
  <inkml:trace contextRef="#ctx0" brushRef="#br0" timeOffset="58034.5643">13548 6724 1016 0,'0'0'5'15,"0"0"114"-15,0 0-76 16,-22 98-14-16,22-29 26 16,0 10-11-16,13-4-15 15,0 2-10-15,0-13-2 16,-3-1-10-16,-7-12-4 16,0-13-2-16,-3-19 3 0,0-9-1 15,0-10 0-15,0 0 4 16,-3-10 6-16,-10-19-8 15,-1-13-5-15,-1-14-3 16,-1-14 1-16,0-6-2 16,8-12 4-16,2-6-1 15,6 0-1-15,0 6 2 16,14 9-1-16,10 12 0 16,5 15 1-16,1 11 0 15,0 15 0-15,-4 12 1 16,0 11 2-16,-3 3-3 15,-2 21-2-15,2 16 2 16,-5 6 0-16,-6 7 0 16,-12-4 0-16,0-1 0 15,-6-1-1-15,-21-8-16 0,-1-5-21 16,-2-10-13-16,-2-11 17 16,9-8-2-16,3-2 16 15,4 0 9-15,7 0-3 16,6 0-1-16,3 0 15 15,0 0-23-15,0 23 8 16,12 16 15-16,8 10 5 16,6 1 13-16,-3 1-1 15,7-2-5-15,-2-2-7 16,-2-5-3-16,0-4-2 16,-4-5-1-16,-2-7-23 15,-4-8-104-15,-9-17-125 0,1-1-303 16</inkml:trace>
  <inkml:trace contextRef="#ctx0" brushRef="#br0" timeOffset="58409.6532">14033 7044 191 0,'0'0'754'15,"0"0"-689"-15,0 0 161 16,0 0-143-16,0 0-53 16,0 0-24-16,6 15-6 0,-2 41 19 15,-4 10 6-15,0 4-7 16,0-3-5-16,0-1-7 16,0-11-3-16,0-10 0 15,0-17 0-15,0-9 0 16,6-11-2-16,-2-8 0 15,11 0 7-15,6 0 7 16,6 0 1-16,9 0-13 16,6-7-2-16,2 4 1 15,9-1-2-15,-1 4 0 16,1 0 0-16,-6 0 0 16,-13 0-2-16,-2-3 0 0,-16 3-22 15,-10-4-29 1,-6-6-190-16,-4-3-414 0</inkml:trace>
  <inkml:trace contextRef="#ctx0" brushRef="#br0" timeOffset="59128.3267">7463 9495 606 0,'0'0'83'0,"0"0"-70"16,0 0 102-16,-90 4 0 16,84-1-42-16,6 1-25 15,0 2-32-15,0 4-12 16,30-4 20-16,16 8 31 15,18-14-4-15,21 0-2 16,5 0-11-16,8 0-19 16,-1-10-6-16,-3 0-6 15,-6 0-6-15,-16 0-1 16,-20 7-78-16,-27 3-143 16,-25 0-197-16</inkml:trace>
  <inkml:trace contextRef="#ctx0" brushRef="#br0" timeOffset="59315.8287">7513 9789 462 0,'0'0'476'16,"0"0"-463"-16,0 0 30 16,0 0-10-16,0 0 45 15,88 59 3-15,-4-56-31 16,8-3-29-16,11 0-17 15,1 0-4-15,-6-3-122 16,-7-27-302-16</inkml:trace>
  <inkml:trace contextRef="#ctx0" brushRef="#br0" timeOffset="59972.0915">9190 9066 985 0,'0'0'18'0,"0"0"44"15,0 0 10-15,0 0-51 16,0 0-19-16,0 0 21 16,93 120 7-16,-41-16 10 15,-7 3-12-15,-2-2-22 16,-4-16-1-16,-8-15-2 15,-4-21-3-15,-8-22 3 16,-4-13-1-16,-9-8 0 16,-1-10 3-16,-1 0 10 15,-4-23 52-15,2-21-44 16,-2-9-19-16,4-13-2 16,-4-9 0-16,0-17-2 0,6 0 0 15,3-2 2-15,6 11-2 16,3 13 0-16,6 20 0 15,1 10-3-15,-1 14 2 16,4 12-15-16,2 14-80 16,2 0-93-16,0 15-103 15,-5 10-302-15</inkml:trace>
  <inkml:trace contextRef="#ctx0" brushRef="#br0" timeOffset="60284.5926">9896 9609 899 0,'0'0'1'0,"0"0"88"16,0 0-19-16,0 0-43 15,0 0-9-15,0 0 18 16,79 0-10-16,-31-5 4 16,7-4 2-16,3-3-13 15,8-2-1-15,-5 0-5 16,0-2-9-16,-9 1-3 0,-10 0-1 16,-12 3-27-16,-14 5-82 15,-16 7-107-15,0 0-147 16</inkml:trace>
  <inkml:trace contextRef="#ctx0" brushRef="#br0" timeOffset="60534.62">10179 9625 724 0,'0'0'25'16,"0"0"161"-16,0 0-35 15,0 0-64-15,0 0-36 16,0 0-37-16,-16 23-9 15,32 13 39-15,-4 16-2 16,2 8 2-16,2 8-15 16,-4 3-14-16,3-1-8 0,-9 0 0 15,0-13-5-15,-6-2-2 16,0-14 0-16,0-8-18 16,0-7-25-16,0-17-72 15,0-6-68-15,0-3-129 16,0-26-249-16</inkml:trace>
  <inkml:trace contextRef="#ctx0" brushRef="#br0" timeOffset="60769.0509">10479 9516 950 0,'0'0'9'16,"0"0"144"-16,0 0-35 15,0 0-88-15,0 0-8 16,0 0 32-16,13 150-24 16,-3-84-6-16,0-2-4 15,2-4-12-15,-6-4-6 16,0 2-2-16,-6-13-18 16,0-7-97-16,0-20-139 15,-3-18-232-15</inkml:trace>
  <inkml:trace contextRef="#ctx0" brushRef="#br0" timeOffset="61112.8048">10542 9877 758 0,'0'0'35'16,"0"0"119"-16,0 0-116 16,0 0-10-16,0 0 32 15,88 0-26-15,-52 0-23 16,-5 0-7-16,-1-17-1 15,-6-2-3-15,-8-4-24 16,-7-6-26-16,-9-1-30 16,0-7 16-16,-3 4 45 15,-16-5 19-15,2 5 10 16,-3 6 23-16,3 13 26 16,11 6 24-16,3 8-13 15,3 0-28-15,0 22-36 0,0 27 11 16,3 21 40-16,14 9 1 15,2 3-25-15,2-2-16 16,-5-5-11-16,-1-11-3 16,-9-8-3-16,-3-15-36 15,-3-16-128-15,-3-25-171 16</inkml:trace>
  <inkml:trace contextRef="#ctx0" brushRef="#br0" timeOffset="61659.6872">10848 8832 968 0,'0'0'12'0,"0"0"89"16,0 0 32-16,24-126-81 16,13 99-24-16,9 5-6 15,-1 10-8-15,-2 12 0 16,-5 0 1-16,-6 22-2 16,-11 17-10-16,-9 12 1 15,-12 7 7-15,0-4-6 16,-19 6 0-16,-14-5-3 15,-6-3 2-15,3-11-2 16,11-16 0-16,7-12 2 0,12-6-1 16,6-7-1-1,0 0 4-15,3 0 7 0,30-7-4 16,16-12-8-16,10 3 0 16,12-5-1-16,6 6 0 15,1 0-39-15,1 0-136 16,-17-4-223-16</inkml:trace>
  <inkml:trace contextRef="#ctx0" brushRef="#br0" timeOffset="62487.7378">8735 10912 18 0,'0'0'471'0,"0"0"-465"16,0 0 69-16,0 0 6 15,0 0 21-15,0 0-12 16,-70-21-36-16,64 21-23 16,3 0 2-16,0 3-7 15,0 2-4-15,3 5 2 16,0 1-5-16,3 1-4 16,24 0 3-16,15-5 18 15,26-7-1-15,19 0 2 16,20-3 6-16,17-17-13 15,15-4-10-15,10 0-5 16,15-2 1-16,6-4-6 0,7 3 1 16,1-3-2-1,-6 8-4-15,-8-1 2 0,-13 2-1 16,-12 3 9-16,-10 6-1 16,-11-3-3-16,-12 1-6 15,-12 7-2-15,-6 2-3 16,-12-3 3-16,-19 2-2 15,-11 6 1-15,-20-4 2 16,-10 4-1-16,-6 0-3 16,-10 0-3-16,0 0-31 15,-13 0-156-15,-26-8-241 16</inkml:trace>
  <inkml:trace contextRef="#ctx0" brushRef="#br0" timeOffset="63315.8955">9072 11635 850 0,'0'0'99'15,"0"0"-65"-15,0 0 103 16,0 0-102-16,0 0-24 16,0 0 62-16,15 162-26 0,0-82-10 15,-6 7-12-15,-3-6-18 16,-6-2 0-16,0-9-4 15,0-13-2-15,0-17 3 16,-3-15-4-16,-3-15 5 16,0-8 1-16,-1-2 3 15,-4-25 3-15,5-23-6 16,0-13-5-16,-1-9 4 16,7-9-5-16,0-14 0 15,0-4-1-15,0-9-1 16,13 5-5-16,7 8 7 15,8 18 0-15,6 23 0 16,-2 17-1-16,5 17 1 0,-3 14 2 16,-1 4 3-1,-3 4-4-15,-6 22-1 0,-3 9-5 16,-8 9 3-16,-7 4 0 16,-6 1 1-16,-10-1 0 15,-16-4-12-15,-5-13-26 16,-2-9 18-16,0-9 13 15,8-12-14-15,1-1 12 16,6 0-4-16,3 0 8 16,9 0 3-16,2 0 0 15,4 0 2-15,0 12-21 16,6 15 10-16,13 17 12 16,5 4 3-16,6 1 1 15,3-1 3-15,8-7 4 0,-3-1-3 16,2-6-7-16,-4-4-1 15,-6-4-21-15,-2-7-148 16,-1-14-133-16,-7-5-230 16</inkml:trace>
  <inkml:trace contextRef="#ctx0" brushRef="#br0" timeOffset="63565.9565">9715 11849 808 0,'0'0'16'16,"0"0"208"-16,0 0-55 16,0 0-74-16,0 0-47 0,0 0-39 15,0 14-5-15,0 39 29 16,0 10-9-16,0 3-8 16,0-1-8-16,0 1-4 15,0-10-2-15,0-7-2 16,0-16-2-16,0-12-27 15,0-16-61-15,-19-5-123 16,-2-19-175-16</inkml:trace>
  <inkml:trace contextRef="#ctx0" brushRef="#br0" timeOffset="63956.5336">9490 11930 22 0,'0'0'896'0,"0"0"-874"15,0 0 141-15,0 0-115 16,0 0-30-16,0 0 18 16,111-66-22-16,-55 53-9 15,2 0-2-15,-4-6-3 16,-2 3 0-16,-2-4-6 16,-14 0-46-16,-8 1-21 15,-9-3 10-15,-8 10 40 16,-7-2 23-16,-4 5 0 15,0 3 14-15,0 2 24 16,0 4 3-16,0 0-6 0,0 0-17 16,0 10-17-1,0 22 8-15,0 12 14 0,6 8 2 16,3 8 8-16,4 3 6 16,-2-1 1-16,1-4-28 15,-2-2-1-15,-1-3-6 16,-3-14-4-16,-6-7-1 15,0-15-43-15,0-8-87 16,-12-9-130-16,-7-18-258 16</inkml:trace>
  <inkml:trace contextRef="#ctx0" brushRef="#br0" timeOffset="64284.637">9981 12009 666 0,'0'0'76'0,"0"0"-12"15,0 0 59-15,88 0-44 16,-48 0-17-16,1 0-23 16,0 0-21-16,-5-5-11 15,-9-6-5-15,-8-3-2 16,-13 0-7-16,-6-9-25 16,0 1-24-16,-9-4 19 15,-10-4 27-15,-5-2 10 16,5 6 1-16,2 9 10 15,8 3 26-15,2 10 25 16,7 4-27-16,0 9-29 16,0 22-2-16,0 22 30 0,10 3 7 15,4 7 2-15,5-8-23 16,-4 1-8-16,3-5-12 16,-6-2 1-16,2-11-1 15,-12-5-109-15,-2-22-200 16</inkml:trace>
  <inkml:trace contextRef="#ctx0" brushRef="#br0" timeOffset="64659.6353">10559 11785 701 0,'0'0'60'16,"0"0"97"-16,0 0 0 16,0 0-74-16,0 0-9 15,0 0-40-15,-53 21-23 16,53-12-1-16,3-2 3 15,14-1 6-15,12-2 10 16,10-4 15-16,10 0-18 0,2-13-12 16,6-9-8-16,-5 0-3 15,0 1 0-15,-5 2-3 16,-7-2 0-16,-9 7 0 16,-10 5-4-16,-12 1-3 15,-9 6-17-15,0 2-50 16,-18 0-122-16,-12 0-195 15</inkml:trace>
  <inkml:trace contextRef="#ctx0" brushRef="#br0" timeOffset="64909.6385">10740 11591 861 0,'0'0'9'16,"0"0"211"-16,0 0-82 15,0 0-41-15,0 0-43 16,0 0-37-16,6-14-5 16,8 55 21-16,2 11-7 15,-4 10-5-15,3-1-11 16,-6 5-1-16,0-9-8 16,2-3-1-16,-5-15-1 15,-3-10-36-15,1-9-80 16,-4-17-230-16,0-3-316 15</inkml:trace>
  <inkml:trace contextRef="#ctx0" brushRef="#br0" timeOffset="65550.2736">11124 11554 1031 0,'0'0'75'0,"0"0"102"16,0 0-132-16,0 0 17 16,0 0-19-16,91 111-20 15,-78-62-7-15,-7 3-4 16,-4 4-4-16,-2-7-2 16,0-4-4-16,0-9 0 0,-4-15-2 15,0-11 2-15,1-6-1 16,-1-4 0-16,1 0 1 15,-3 0 7-15,-4-14-2 16,-1-17-4-16,-1-14-2 16,3-10-1-16,-3-16 0 15,12-7-3-15,0-6-3 16,0 3 0-16,0 3 2 16,18 3 3-16,4 9 1 15,5-1 0-15,3 15 0 16,0 13-1-16,-6 14 0 15,-2 14 1-15,-7 11-3 16,3 0 0-16,-6 13-1 16,-1 14 0-16,-9 3 3 0,-2 5 0 15,0 1 0-15,-13 2-1 16,-16-6-4-16,1-2-24 16,-6-7 0-16,2-9-2 15,7-6 6-15,5-4 13 16,3 0 5-16,8-3 3 15,6 8 0-15,3 7-1 16,0 7-4-16,0 16 10 16,19 6 1-16,4 4 1 15,4-1 6-15,4 0 0 16,2-3-3-16,-4-6-2 0,0-4-2 16,-2-3-1-1,-7-7-1-15,-6-7-50 0,-3-9-104 16,-2-5-51-16,-5-4-148 15</inkml:trace>
  <inkml:trace contextRef="#ctx0" brushRef="#br0" timeOffset="65956.5244">11604 11709 777 0,'0'0'63'15,"0"0"130"-15,0 0-37 16,0 0-59-16,0 0-29 16,0 0-3-16,28 76-30 0,-28-19-9 15,0-2-6-15,0 4-4 16,-12-3-5-16,4-3-2 16,4 1-2-16,4-14-1 15,0-9 0-15,0-9 1 16,0-9 0-16,0 0-2 15,10-9 0-15,14 0-1 16,13 0 6-16,12-4-5 16,10 0-3-16,5 0-2 15,1 0 2-15,-3-8-2 16,-11 2-2-16,-9-2 2 16,-6 0-1-16,-10-6 0 0,-2 7 1 15,-10-2 0-15,-7 6-4 16,-2-1-4-16,-5 4-17 15,0 0-24-15,-6 0-49 16,-8-3-259-16,-9-10-497 16</inkml:trace>
  <inkml:trace contextRef="#ctx0" brushRef="#br0" timeOffset="69800.3597">12203 10516 374 0,'0'0'388'0,"0"0"-298"15,0 0 117-15,0 0-113 16,0 0-15-16,0 0-5 15,0 0-22-15,-14-49-16 16,14 49-6-16,0 0-13 16,0 0-10-16,8 0-3 15,26 4 5-15,15 5 8 0,15-9 4 16,8 0-10 0,5 0-5-16,-3-3-4 0,-3-7-2 15,-8 9-22-15,-14 1-62 16,-20 0-190-16,-20 0-202 15</inkml:trace>
  <inkml:trace contextRef="#ctx0" brushRef="#br0" timeOffset="70065.9524">12338 10783 757 0,'0'0'24'0,"0"0"123"16,0 0 3-16,0 0-58 16,0 0 0-16,0 0-37 15,-52-12-25-15,52 12-3 16,0 0-8-16,0 0-13 16,12 0 9-16,18 0 5 15,20 0 12-15,19-7-19 16,19-3-10-16,7-2-3 15,-1 5-99-15,-19-6-405 16</inkml:trace>
  <inkml:trace contextRef="#ctx0" brushRef="#br0" timeOffset="162791.3902">13649 10304 30 0,'0'0'31'15,"0"0"34"-15,0 0-3 16,0 0-8-16,0 0-30 16,0 0 3-16,0 0-9 15,0 0 2-15,0 0-5 16,0 0-12-16,0 0 0 16,0 0-3-16,-13-53 4 15,13 50-4-15,0 3 10 0,0-2 7 16,0 0 13-16,0 2-4 15,0 0 9-15,0 0 2 16,-3 0-10-16,3 0 3 16,0 0-9-16,0 0 5 15,0-2 4-15,0 2 14 16,0 0 4-16,0-3-10 16,0 3-10-16,0 0 5 15,0 0-23-15,3 0-2 16,14 0 2-16,13 0 12 15,11 0 0-15,1 0-14 16,0 0 7-16,4 0-3 16,-8 0-10-16,-5 0 5 0,-7-4-2 15,-5 1-3-15,-9-1-1 16,-3 1-1-16,-6 3 7 16,-3 0-1-16,0 0 3 15,0 0-9-15,0 0 0 16,4 36-16-16,-1 21 16 15,0 18 9-15,-3 13-1 16,0 12 3-16,0-2-2 16,-6-6-5-16,-1-13-3 15,1-17-1-15,0-13 5 16,-2-10-3-16,1-7 2 16,4-10-3-16,-3-5 3 15,3-5-4-15,-3-6 0 0,0 1-15 16,-8-7-51-16,-2 0-71 15,-6-7-86-15</inkml:trace>
  <inkml:trace contextRef="#ctx0" brushRef="#br0" timeOffset="163135.1441">13717 10742 30 0,'0'0'546'0,"0"0"-537"0,0 0 76 16,0 0-10-16,0 0-66 16,0 0 35-16,25-42-15 15,8 29 5-15,13-3 8 16,5 1-12-16,7-6-5 15,5 6-9-15,-5-1 0 16,-6 2-13-16,-7 1-1 16,-5 0-4-16,-10 5-2 15,-10 3-27-15,-6-1-2 16,-2 3-36-16,-8 3-31 16,7 0-8-16,-8 0-59 0,-3 6-104 15</inkml:trace>
  <inkml:trace contextRef="#ctx0" brushRef="#br0" timeOffset="163353.9737">14536 10859 754 0,'0'0'14'16,"0"0"28"-16,0 0-42 0,0 0 0 15,0 0-76-15,0 0-120 16,12 8-231-16</inkml:trace>
  <inkml:trace contextRef="#ctx0" brushRef="#br0" timeOffset="165541.5401">14756 10422 563 0,'0'0'11'0,"0"0"115"16,0 0-10-16,0 0-40 15,0 0-38-15,0 0-8 16,14-38-11-16,7 34 4 15,7-3-1-15,0 4-8 16,7-1-5-16,5 1 3 16,-1-3 2-16,6 3-1 15,-6-2-4-15,-2 0-7 16,-9 5-1-16,-9-4-1 16,-5 4 0-16,-11 0-2 0,-3 0-8 15,0 4-2 1,0 22 12-16,0 10 0 0,0 21 10 15,0 5-6-15,0 7-4 16,-6 7 7-16,-3-1-4 16,0-10 1-16,0-6 0 15,3-12-1-15,-1-15-1 16,1-3 0-16,0-6 0 16,1-5-2-16,2-4 0 15,1-6-1-15,2-4-45 16,-1 0-39-16,-6-4-60 15,-2 0-70-15,-7-12-233 0</inkml:trace>
  <inkml:trace contextRef="#ctx0" brushRef="#br0" timeOffset="165744.669">14888 10828 634 0,'0'0'8'16,"0"0"131"-16,0 0-54 15,0 0-67-15,0 0 20 16,0 0-18-16,96-64 0 16,-46 45-16-16,7 0-2 15,1 2-2-15,-3 1-16 16,-6-2-97-16,-4 3-84 16,-9-3-9-16</inkml:trace>
  <inkml:trace contextRef="#ctx0" brushRef="#br0" timeOffset="166213.5759">15674 10365 450 0,'0'0'217'0,"0"0"-173"16,0 0 82-16,0 0-53 15,0 0-41-15,0 0-13 16,9-4-12-16,-9 36 11 16,-12 11 25-16,-7 6-14 15,-5 4-15-15,0-4 4 16,1-1-9-16,7-8-3 15,6-5-6-15,3-7 1 16,5-9 0-16,2-5-1 16,0-2-2-16,0-5 2 15,9-3 0-15,6-1 0 16,7-3 0-16,9 0 21 16,4 0-18-16,5-3-2 15,-4-11-1-15,-2 1 0 0,2 0-1 16,-6-2-7-16,-2 2-18 15,-1-1 12-15,-7 3 2 16,0 3-23-16,-9 2-18 16,-1 6-31-16,-4 0-67 15,-3 0-55-15,-3 0-128 16</inkml:trace>
  <inkml:trace contextRef="#ctx0" brushRef="#br0" timeOffset="166494.8053">15808 10622 566 0,'0'0'21'0,"0"0"106"15,0 0 20-15,0 0-66 16,0 0-41-16,0 0-27 16,0 0 6-16,3 51 13 15,10-6 16-15,0 14-9 16,-7-4-26-16,1 7 10 15,-7-8-11-15,0 2-7 16,0-6-5-16,0-7 4 16,-3-2-4-16,-1-12-2 15,4-6-46-15,0-5-35 16,0-11-29-16,4-7-145 16,8-4-138-16</inkml:trace>
  <inkml:trace contextRef="#ctx0" brushRef="#br0" timeOffset="166901.0593">16265 10393 441 0,'0'0'230'16,"0"0"-212"-16,0 0 66 0,0 0 6 16,0 0-21-16,0 0-19 15,17-79-13-15,-17 79-2 16,0 0-6-16,0 0-18 16,0 21 2-16,3 10 28 15,4 9-12-15,-4 9-1 16,3 4-7-16,3 3-4 15,-3 0 0-15,2 3-10 16,-2-6-4-16,-1-5 0 16,-3 0 1-16,1-11-4 15,-3 1 3-15,0-6 0 16,0-2-1-16,0-4-1 0,0-7-1 16,0-7-4-16,0 1-44 15,0-4-101 1,-10-5-133-16,-4-4-501 0</inkml:trace>
  <inkml:trace contextRef="#ctx0" brushRef="#br0" timeOffset="170854.2179">17324 10528 534 0,'0'0'17'16,"0"0"53"-16,0 0 58 16,0 0-15-16,0 0-46 15,0 0-17-15,0 0 1 16,-10-61 2-16,13 53-2 15,0 0-5-15,1 2-5 16,-4 6-1-16,0-4-13 16,0 4-17-16,0 0-10 15,3 4-5-15,3 28-15 16,5 7 20-16,5 16 6 16,0 9-1-16,4-2-3 0,-1-2-2 15,3-7 2-15,1-8-1 16,-8-6 1-1,0-12-2-15,-6-4 1 0,-6-8 1 16,4-9-1-16,-7-1-1 16,0-2 1-16,0-3 4 15,1 0 6-15,4-3 3 16,1-19-3-16,0-14-10 16,5-7 1-16,-1-2 2 15,-1-8-1-15,3 0-3 16,6 5-3-16,-5 0 2 15,3 13 1-15,1 8-4 16,-5 12 3-16,-6 8-2 16,3 3-1-16,-1 4 3 15,5 0-10-15,-3 21-2 0,8 14 9 16,6 10 4-16,-6 7 0 16,6-4 3-16,-5-3-3 15,2-5 0-15,-5-5-2 16,2 0 3-16,-5-9-1 15,0-7 1-15,-5-6 0 16,-3-2 2-16,-2-9-2 16,-1 2 0-16,0-4 6 15,2 0 2-15,2-6 22 16,4-21-6-16,2-18-11 16,1-10-6-16,4-10 2 15,-3-15-3-15,4 1-5 16,2 3 1-16,-5 11 3 0,2 20 13 15,-4 19-9-15,-2 14-9 16,-6 5-1-16,-2 7-2 16,-2 0-3-16,4 0-31 15,-2 14-217-15,-3 5-211 16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15T08:39:18.23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684 14059 189 0,'0'0'150'16,"0"0"-123"-16,0 0 39 0,0 0-22 15,0 0 39-15,0 0-12 16,0 0-2-16,-10-29 30 16,10 25-47-16,-3 1-5 15,0 3 4-15,3 0-19 16,-2 0-15-16,2 0 2 15,-1 0-9-15,1 0-8 16,0 0-2-16,0 0-3 16,0 0-2-16,0 0-1 15,0 0-3-15,0 0 5 0,6 7 4 16,3-1 2 0,6-2-2-16,4 2 0 0,2-2 0 15,9 2 0-15,10-3 0 16,3-3 1-16,5 0 0 15,3 0 0-15,4 0 0 16,-3 0 0-16,3 0 0 16,-2 0-1-16,0 0 1 15,-2 0-1-15,4 0 2 16,-4 0-1-16,4 3-1 16,3-3 0-16,2 0 2 15,4 0-2-15,3-3 1 16,6 0-1-16,2 0-1 15,4 0 0-15,-3 3 0 16,0 0 1-16,3 0-1 0,3 0-4 16,3 0 4-16,0 0 1 15,-1 0 0-15,-1 0 0 16,2 0 1-16,-7-4-1 16,4 4 1-16,-3-3 0 15,7 0-1-15,1-1 1 16,4 1-1-16,0 0-1 15,-3-4 1-15,0 3-1 16,3-1 1-16,0 0 0 16,3 0-2-16,-3-2 2 15,3-1 1-15,-3 3-1 16,7-2 0-16,1 1 1 0,4-1 1 16,4 1-2-1,5-8 0-15,-3 8 0 0,4-5-1 16,-1 1-1-16,3 1 2 15,0-4 1-15,1 1-1 16,2 4 0-16,1 1 2 16,8-3 0-16,-3-4-1 15,6 2-2-15,-1-5 1 16,-2 1-3-16,0-1 3 16,0 4 0-16,-5 3 1 15,2-3 1-15,7 2 0 16,2 2-2-16,7-4 1 15,2 1-2-15,1 0 1 0,6 2-1 16,0 1 1 0,-1 2 0-16,0 1 0 0,5-1 2 15,2-3 1-15,2-1 0 16,4 2 1-16,-1-4-2 16,2-1-2-16,-2 1 6 15,1-2-5-15,3 4 2 16,1 1 3-16,10-3-3 15,-2 4-3-15,-4-2 0 16,-1 1 0-16,-2 3 4 16,-3 2-3-16,-1 0 0 15,-1 0 0-15,3 3-1 0,-9 0 0 16,2 2-1 0,-5 0 1-16,-3 0 0 0,5 0 1 15,-2 0 1-15,6 0-1 16,2 0-2-16,2 0 1 15,1 0 0-15,-5 0 0 16,3-3 0-16,0-2 2 16,-1 0 5-16,1 2-5 15,6-1-2-15,-9 1 1 16,-1 3-1-16,2-2 2 16,-7 2-2-16,8-3 0 15,-1 1 3-15,6-1-2 16,0 3-1-16,-2-3-1 15,-4 3 1-15,-5 0 0 16,-6 0 1-16,-1 0 1 0,-1 3 2 16,0 5-4-16,4-6 0 15,-7 4-1-15,-4-2 1 16,1-2 2-16,-7 1-2 16,-4-1 2-16,4 1-1 15,-2 0 0-15,-1 1 1 16,6-4-2-16,-3 0 1 15,-2 0-1-15,5 0 0 16,-7 0 1-16,1 0 0 16,-2 0 1-16,1-4 0 15,-2 1 2-15,-8-5-4 16,2 6 0-16,-8-2-1 0,-1 1-1 16,-6 0 2-1,-6 3 0-15,-6 0 0 0,-6 0 1 16,-3 0-1-16,-6 0 1 15,-3 0 1-15,4 0-2 16,1 0 4-16,-8 0-2 16,-4 0 0-16,-13 0 8 15,-10 0-7-15,-11 0 6 16,-19 0-1-16,-7 0 2 16,-8 0 6-16,-1 0 28 15,0 0-5-15,0 0-23 16,0-2-5-16,0-1-2 15,0-2-9-15,-16-2-42 0,-8 0-117 16,-5-5-192 0</inkml:trace>
  <inkml:trace contextRef="#ctx0" brushRef="#br1" timeOffset="13148.3954">22269 7606 283 0,'0'0'220'0,"0"0"-194"16,0 0 55-16,0 0 30 0,0 0-18 16,0 0-26-16,0 0-17 15,-43-34-3 1,41 34-7-16,1 0 13 0,-2 0-1 16,1 0 7-16,-1 0-22 15,-1 0-17-15,1 4-8 16,-6 15-5-16,4 7-1 15,4 7 0-15,1 13 9 16,0 3-6-16,1 6 7 16,13 4-8-16,-1-3-1 15,3-3-4-15,0-3 1 16,-2-8-2-16,-3-5-1 16,-2-7 0-16,-2-5 2 0,1-7-3 15,-5-7 1 1,-2-6-2-16,1-5-1 0,-2 0-76 15,0-11-65-15,0-20-182 16</inkml:trace>
  <inkml:trace contextRef="#ctx0" brushRef="#br1" timeOffset="13469.212">22221 7585 560 0,'0'0'12'16,"0"0"141"-16,0 0-40 16,-17-82-40-16,21 65-18 15,15 1-44-15,7 2-2 16,5 7-3-16,0 5-1 15,1 2-5-15,-1 14-1 16,-1 11 1-16,-3 5 0 16,-10 2 1-16,-8-1-2 15,-9 3 1-15,0-7-2 16,-19-2 2-16,-12-2 0 16,-10-7-2-16,-5-5-4 15,0-8-43-15,1-3-92 0,6-14-212 31</inkml:trace>
  <inkml:trace contextRef="#ctx0" brushRef="#br1" timeOffset="14649.2233">22718 7991 585 0,'0'0'23'16,"0"0"182"-16,0 0-105 16,0 0-32-16,0 0-27 15,0 0-24-15,21-69-11 16,-5 62 1-16,1 0-5 15,0 7 1-15,-1 0-2 16,3 6-1-16,-1 12 0 16,0 6 2-16,-2 3 11 15,-3 2-11-15,0 4 4 16,-8 0-3-16,-2 0 1 16,-3-1-1-16,0-5 0 15,0-1-2-15,-3-9 2 0,-2-7 8 16,-2-7 10-16,1-3 1 15,-1 0 13-15,-3-13-1 16,1-13-16-16,3-7-10 16,0-4-2-16,6 1-3 15,0 0-3-15,3 3 1 16,10 10-2-16,5-1-1 16,4 8-1-16,-1 3-1 15,0 5 3-15,1 5 1 16,-3 3-3-16,3 0-4 15,-2 15 2-15,-3 7-4 16,-1 7 6-16,-5 0 0 16,-3 2 2-16,-4 2 1 0,-4-6 0 15,0-3 1-15,0-8-1 16,0-10 0-16,0-3 3 16,0-3-1-16,0 0 1 15,0 0 9-15,-7-16-5 16,-4-11-4-16,5-6-1 15,1-4 0-15,5-1-2 16,0 3-2-16,0 4 1 0,14 4 1 16,2 8-3-16,1 8 3 15,3 10-4-15,-3 1 2 16,5 1-2-16,1 21-4 16,-3 3 3-16,2 3 5 0,-5 3 1 15,-3-1 1-15,-4-1-4 16,-4 1 1-16,-1-7-6 15,-2 2-70-15,-2-3-71 16,-1-8-112-16,0-11-167 16</inkml:trace>
  <inkml:trace contextRef="#ctx0" brushRef="#br1" timeOffset="15196.1043">23714 7962 601 0,'0'0'22'0,"0"0"117"16,0 0-56-16,0 0 2 15,0 0-45-15,0 0-13 16,-46-68 5-16,24 63-1 15,-4 5 0-15,0 0-5 16,-1 0-5-16,6 8-2 16,0 3-3-16,5 4-5 15,7-2-6-15,2 5-3 16,6 0-2-16,1-1 2 0,0-3-2 16,9 1 0-1,7-5 4-15,-1-1-3 0,2-1 0 16,-2-3-2-1,-1-1 0-15,-1-1-15 0,-6-3-7 16,2 0-4-16,0 0 8 16,1-7 5-16,1-8-10 15,-2-5 8-15,-2 0 9 16,-2 4 7-16,-2 6 0 16,1 2 2-16,-4 5 5 15,1 3 6-15,2 0-13 16,6 3 6-16,2 11-3 0,5 6 17 15,-1 5-8 1,3-3 4-16,0 0-6 0,-3 1-5 16,-3-6-5-16,-2 0 0 15,-7-5-45-15,-3-6-126 16,0-6-205-16</inkml:trace>
  <inkml:trace contextRef="#ctx0" brushRef="#br1" timeOffset="15399.2258">23838 7925 739 0,'0'0'50'15,"0"0"69"-15,0 0-57 16,0 0 44-16,0 0-39 16,91 47-45-16,-66-24-6 0,1 2-8 15,-3-3-3-15,-3 4-4 16,-2-4-1-16,-3-1 0 15,-2-8-9-15,-4-1-62 16,1-4-23-16,-4-6-63 16,1-2-121-16,-3-3-158 15</inkml:trace>
  <inkml:trace contextRef="#ctx0" brushRef="#br1" timeOffset="15633.6118">24135 7933 565 0,'0'0'16'0,"0"0"142"0,0 0-22 16,0 0-43-1,0 0-55-15,0 0-31 0,-55 27 13 16,34 2 19-16,-3 4-9 16,-1 3-4-16,-2 3-10 15,1-3-11-15,7-9-1 16,3-2-3-16,10-13-1 15,3-3-12-15,3-8-98 16,0-1-174-16,0-20-325 16</inkml:trace>
  <inkml:trace contextRef="#ctx0" brushRef="#br1" timeOffset="16117.9833">24721 7956 721 0,'0'0'93'0,"0"0"120"15,0 0-98-15,0 0-38 16,0 0-35-16,0 0-39 16,33-11 5-16,6 1-1 15,1 0-4-15,-3 0-2 16,-4 0 1-16,-4 2-1 16,-6 0 0-16,-3 4-1 0,-11 1 0 15,-2 0-15-15,-4 3-71 16,-3 0-79-16,0-2-190 15</inkml:trace>
  <inkml:trace contextRef="#ctx0" brushRef="#br1" timeOffset="16383.6217">24718 8101 588 0,'0'0'33'15,"0"0"70"-15,0 0 21 0,0 0-33 16,0 0-21-16,0 0-14 16,100 14-21-16,-61-25-3 15,0-3-8-15,-2-1 0 16,-3 1-14-16,-4 4-3 16,-4 4-6-16,-6 1-1 15,-5 4 0-15,-1 1-4 16,-4 0-13-16,-1 0-65 15,-2 3-51-15,-5 6-155 16,-2 1-244-16</inkml:trace>
  <inkml:trace contextRef="#ctx0" brushRef="#br1" timeOffset="17196.1207">26179 7623 672 0,'0'0'47'0,"0"0"126"16,0 0-51-16,0 0-7 16,0 0-49-16,0 0-27 15,-16-51-33-15,16 64-6 16,0 15 0-16,0 10 0 15,0 6 13-15,3-1-5 16,2-2-1-16,1-4-2 16,0-7-5-16,-2-9 1 15,1-2-1-15,-1-6 0 16,1-6-20-16,-1-5-107 0,-2-2-94 16,-2-9-170-1</inkml:trace>
  <inkml:trace contextRef="#ctx0" brushRef="#br1" timeOffset="17524.2491">25874 7702 486 0,'0'0'40'0,"0"0"75"15,0 0 36 1,0 0-38-16,0 0-46 0,0 0-42 16,-10 0-13-16,17-4 1 15,15-3 16-15,8-1 7 16,5-4-27-16,4 2-3 16,4-6-1-16,2 5-5 15,-4-2 0-15,-5 5-1 16,-9 1-15-16,-9 7-43 15,-5 0-62-15,-5 0-100 16,-8 0-45-16</inkml:trace>
  <inkml:trace contextRef="#ctx0" brushRef="#br1" timeOffset="17930.5027">25935 8054 371 0,'0'0'57'0,"0"0"69"15,0 0-43-15,0 0 13 0,0 0-38 16,0 0-7-16,59-23 8 16,-27 14-10-16,11-2-7 15,7-2-9-15,3-3-5 16,6-1-5-16,-3 5-2 16,-1-1-4-16,-1 1-4 15,-6 6-4-15,-4 0-7 16,-6 5 2-16,-8 1-4 15,-7 0-4-15,-6 0 4 16,-2 0-9-16,-6 5 2 16,-3 0-34-16,-3 2-53 15,-3-7-143-15,-2 0-214 16</inkml:trace>
  <inkml:trace contextRef="#ctx0" brushRef="#br1" timeOffset="18524.2589">26056 7702 328 0,'0'0'121'0,"0"0"-14"16,0 0-22-16,0 0-34 16,0 0-28-16,0 0 25 0,0-17-13 15,0 17 11-15,-1-2 3 16,1 1-3-16,-2 0 5 15,1 1-1-15,1 0-12 16,0 0-13-16,0 0-13 16,0-2-2-16,0-3-7 15,13-4 5-15,15-2-8 16,11-3 4-16,5-1 0 16,3 0-1-16,0 1-2 15,-1 4 2-15,-3 0 0 16,-2 6-1-16,-6 2-2 15,-5 2 0-15,-8 0-2 0,-5 0-3 16,-7 0-6-16,-3 9-53 16,-5 1-62-16,-2-3-153 15</inkml:trace>
  <inkml:trace contextRef="#ctx0" brushRef="#br1" timeOffset="19539.8951">26842 7905 54 0,'0'0'477'0,"0"0"-400"16,0 0 68-16,0 0-14 15,0 0-35-15,0 0-8 16,6-52-16-16,-6 52 0 0,0 0-13 16,0 0-20-16,0 0-18 15,0 0-20-15,0 10-1 16,4 13-6-16,2 16 6 16,2 6 6-16,0 7 0 15,-1 0 2-15,-1 2-2 16,0-8-4-16,0-4-2 15,-2-12 1-15,1-4 0 16,1-12 2-16,-5-7-1 16,2-4-1-16,-1-3 1 15,2 0 5-15,5 0-3 16,6-10 5-16,6-6-6 0,6 0 0 16,1-2-3-1,2 5 0-15,0-3 0 0,1 3 0 16,-1 4 0-16,-5-2-4 15,-4 5 3-15,-6-2-20 16,-3 5-34-16,-5-1-55 16,-5-3-83-16,-2-6-221 15</inkml:trace>
  <inkml:trace contextRef="#ctx0" brushRef="#br1" timeOffset="20289.9088">26888 7275 524 0,'0'0'15'0,"0"0"113"16,0 0 29-16,0 0-45 15,0 0-46-15,-11-88-30 0,24 67-1 16,-1 4 4-16,4-3-11 16,4 6-7-16,2 2-2 15,2 2-9-15,1 5-4 16,-1 1-6-16,-3 4-1 16,-3 0-1-16,-3 2-5 15,-5 15-7-15,-5 9 11 16,-5 10 3-16,-5 9 4 15,-17 3-4-15,-7-1 1 16,4 0-1-16,3-9 1 16,5-8-1-16,4-6 1 15,6-10 0-15,2-3-1 16,3-6 0-16,2-1 0 0,0-4-1 16,5 0 1-1,14 0 10-15,5-4-5 0,7-6-4 16,5-5 0-16,6-3-1 15,10 1-11-15,3 0-65 16,2-6-123-16,-11 2-435 16</inkml:trace>
  <inkml:trace contextRef="#ctx0" brushRef="#br1" timeOffset="21196.1911">27998 7824 391 0,'0'0'479'0,"0"0"-371"15,0 0 66-15,0 0-64 16,0 0-59-16,0 0-51 16,-7-8-7-16,7 39 7 15,0 8 4-15,1 8 7 16,1 1 7-16,-2-4-8 15,0-5-2-15,0-5-3 0,0-11-4 16,0-9 3-16,0-9-2 16,0-2 0-16,0-3 2 15,-2 0 3-15,-2-15 11 16,-4-15 3-16,-4-11-19 16,0-10-2-16,2-10 0 15,-3-5 1-15,3 0-2 16,6 5 0-16,4 8 1 15,0 8 0-15,7 12 0 16,11 7-1-16,2 4 1 16,2 7-1-16,3 3 1 15,-3 5-1-15,0 4 3 16,-3 3-4-16,-4 0 0 0,0 3-3 16,-4 14-3-16,-5 3 3 15,-3 3 1-15,-3 1 1 16,0-2-2-16,-16 1-6 15,-7-6-2-15,-3-2-27 16,4-4 2-16,-1-4 8 16,3-4 2-16,5-3-5 15,1 0 5-15,5 0 9 16,2 3-5-16,2 2-2 16,1 6 2-16,1 3 16 15,3 7 1-15,0 4 7 16,0 4 3-16,5-1-3 15,14 1 1-15,6-1 2 16,3-6-2-16,5 0 2 0,0-5-3 16,0 2-2-16,1-7-46 15,1-3-97-15,-5-4-112 16,-5-5-165-16</inkml:trace>
  <inkml:trace contextRef="#ctx0" brushRef="#br1" timeOffset="21680.5458">28510 7892 574 0,'0'0'67'15,"0"0"162"-15,0 0-62 16,0 0-20-16,0 0-57 16,0 0-49-16,0-25-22 15,0 25-19-15,0 12 1 16,0 12-1-16,0 6 14 16,0 2-4-16,0 6 2 15,0-4-5-15,0 3 5 16,3-1-8-16,4-6 2 15,0-5-3-15,1-5 0 0,1-8-3 16,0-5 4-16,-2-4-3 16,1-3 2-16,5 0 0 15,5 0 3-15,8 0-3 16,6 0-2-16,7 0 1 16,1 0-1-16,1-1 0 15,-4-8 0-15,-6 2-1 16,-4-4 2-16,-5 6-1 15,-8-1 0-15,-5 3-1 16,-8-2 0-16,-1 5-1 16,0 0-8-16,0 0-40 15,0 0-115-15,-14 8-159 16,-2-6-405-16</inkml:trace>
  <inkml:trace contextRef="#ctx0" brushRef="#br1" timeOffset="24887.8763">25062 9581 611 0,'0'0'30'0,"0"0"123"15,0 0-47-15,0 0-26 16,0 0-45-16,0 0-24 0,0 0 13 15,-17 0 2 1,17 0 11-16,-2 0 5 0,2 0-8 16,0 0-8-16,0 0-9 15,0 0-16-15,14-3 7 16,16-5-8-16,13-5 6 16,3 0-1-16,3 4-2 15,-4-1-3-15,-9 5-1 16,-12 3-28-16,-8 2-69 15,-11 0-10-15,-5 4-10 16,0 9-8-16,-16 5-80 16,-7 0-208-16</inkml:trace>
  <inkml:trace contextRef="#ctx0" brushRef="#br1" timeOffset="25169.1291">25015 9786 660 0,'0'0'61'0,"0"0"127"16,0 0-59-16,0 0-58 15,0 0-64-15,0 0-7 16,-34 8-10-16,38-6 10 16,12 1 7-16,4-3 10 15,8 0 38-15,5-3-11 16,3-7-18-16,1 0-7 15,-1 3-13-15,-5 1-3 0,-3 3-3 16,-4 3-3-16,-6 0-38 16,-1 0-84-16,-5 6-16 15,-5 7-101-15,-7-6-124 16</inkml:trace>
  <inkml:trace contextRef="#ctx0" brushRef="#br1" timeOffset="26762.8969">26116 9282 368 0,'0'0'465'16,"0"0"-427"-16,0 0 129 15,0 0-69-15,0 0-40 16,-28-75-33-16,33 72-18 15,6 2-7-15,1 1 1 16,6 0 2-16,2 20-2 16,3 11 7-16,4 8 8 15,0 7-8-15,-1 0-4 16,1-3-1-16,2-6 0 16,-6-7 1-16,-2-7-4 15,-3-6 1-15,-9-8 0 16,-3-6 1-16,-3 0-2 15,-3-3 5-15,3 0 5 0,-2 0 3 16,2-3 12-16,2-11-5 16,1-5-19-16,2-3 0 15,2-5 0-15,0-2 0 16,3-8 3-16,0-9 6 16,-1 0 2-16,-1-1-1 15,0 2-5-15,-2 4-4 16,0 14-2-16,-3 4-1 15,-2 10 1-15,-1 8-23 16,2 5-71-16,1 0-127 16,1 0-146-16,-5 11-202 15</inkml:trace>
  <inkml:trace contextRef="#ctx0" brushRef="#br1" timeOffset="27249.0551">26715 9461 590 0,'0'0'91'0,"0"0"106"15,0 0-58-15,0 0-44 16,0 0-46-16,0 0-14 15,-13-19-7-15,13 19-19 0,0-3-8 16,12 0 1 0,15-5 5-16,5 2 14 0,9-7-2 15,5 3-9-15,2-4 0 16,-2-2-8-16,-7 7 0 16,-6 2-4-16,-13 3 0 15,-6 2-14-15,-7 2-56 16,-4 0-36-16,-3 0-7 15,0 3-33-15,0 12-27 16,-10 0-129-16</inkml:trace>
  <inkml:trace contextRef="#ctx0" brushRef="#br1" timeOffset="27499.0531">26949 9428 409 0,'0'0'117'15,"0"0"87"-15,0 0-43 0,0 0-31 16,0 0-26-16,0 0-35 15,-28-12-16-15,28 12-36 16,0 9-16-16,0 13-1 16,2 9 23-16,7 6 9 15,1 2-10-15,-1 0-2 16,2 2-7-16,0-2-10 16,0-3 2-16,-4-7-4 15,1-4 0-15,-1-9-1 16,-2-1 0-16,-2-6-9 15,-2-6-64-15,2-1-66 16,-3-2-35-16,2-4-130 0</inkml:trace>
  <inkml:trace contextRef="#ctx0" brushRef="#br1" timeOffset="27811.5854">27294 9353 685 0,'0'0'32'16,"0"0"175"-16,0 0-65 16,0 0-23-16,0 0-58 0,0 0-45 15,5-23-9-15,-1 49-3 16,8 7 33-16,-2 6 8 15,2-2-26-15,0 1 4 16,0-4-14-16,-2-4-6 16,-2-4-2-16,-3-1 1 15,-2-7-2-15,-2-5 0 16,-1-3-45-16,0-6-122 16,0-4-115-16,-3-6-183 15</inkml:trace>
  <inkml:trace contextRef="#ctx0" brushRef="#br1" timeOffset="28139.6919">27361 9518 669 0,'0'0'106'15,"0"0"32"-15,0 0-17 16,0 0-29-16,0 0-64 16,0 0-18-16,88-37 1 15,-59 28-6-15,-3-1-3 16,-3 3 0-16,-5-3-2 15,-5 3 0-15,-7-5-18 16,-3-3-10-16,-3 1-7 16,0-8 8-16,0 0 23 15,-1-1 4-15,-5 3 2 16,1 7 4-16,2 9 32 16,3 1 10-16,0 3-11 15,0 0-34-15,0 13-3 0,0 17 0 16,0 15 15-16,1 2 1 15,10 0-6-15,0-1-7 16,2 0-3-16,-3 4-24 16,-10-8-177-16,0-9-355 15</inkml:trace>
  <inkml:trace contextRef="#ctx0" brushRef="#br1" timeOffset="29191.2641">25998 10244 371 0,'0'0'29'0,"0"0"25"16,0 0 1-16,0 0 19 16,0 0 22-16,0 0-35 15,-48-29 8-15,45 26-26 0,0 1-11 16,0-1-8-16,-3 3-4 15,2-2-7-15,-1 2 4 16,-2 0-6-16,1 0 3 16,0 0-5-16,3 0 6 15,3 0 5-15,0 0-3 16,0 0-17-16,0 0-3 16,12 0 3-16,14 0 10 15,18 0 21-15,16 0-10 16,17 0-6-16,10 0 6 15,12 0-5-15,5 0-5 16,1-3-4-16,-2 2 6 0,-3-2 3 16,-7-2-10-16,-4 2 3 15,-2-5-1-15,-7 4-6 16,-2-6-2-16,1 3 1 16,0 2-2-16,-1-2 2 15,-1 4-1-15,-4 0 0 16,-2-1 2-16,-5 0-2 15,-3-2 1-15,-2 0 3 16,-1-4 6-16,-5-2 0 16,0 0-5-16,-4 2-4 15,-8 5 5-15,-3-2-4 16,-10 2 0-16,-10 3 1 16,-5-1-2-16,-8 2 5 0,-4-2-4 15,0 3 1 1,-1-3 1-16,-2 3-2 0,1 0-2 15,2 0 1-15,3 0 0 16,-2 0 0-16,2 0-1 16,-3-3 2-16,2 3-2 15,-2 0 0-15,-3-2-34 16,0-3-66-16,-3-2-100 16,-25-7-324-16</inkml:trace>
  <inkml:trace contextRef="#ctx0" brushRef="#br1" timeOffset="30566.2513">26414 10842 417 0,'0'0'57'0,"0"0"122"15,0 0-37-15,0 0-25 0,0 0-32 16,0 0 8 0,-21-49-15-16,21 49-22 0,0 0-29 15,0 0-20-15,0 0-7 16,0 20-8-16,0 9 8 16,0 1 5-16,0 7-3 15,0 2 2-15,4 2-1 16,4-2-3-16,0-3 2 15,-2-3 0-15,-3-8-2 16,1-7 2-16,-4-5 2 16,0-6-3-16,0-4 5 15,0-3 0-15,0 0 9 16,0-3 44-16,-7-15-34 16,-5-12-22-16,-2-8 0 15,4-8-2-15,-1-7 0 0,4-13-1 16,3 0 0-16,4 6 0 15,0 4 0-15,13 14 0 16,9 5-3-16,8 3-1 16,1 9 3-16,2 4 1 15,0 8-2-15,-3 7 1 16,-5 6 1-16,-4 0-5 16,-3 12-2-16,-5 9 3 15,-4 8-2-15,-9 3 1 16,0 2 3-16,-12 3-5 15,-17 3-7-15,-9-1-18 16,-5 1-4-16,0-10 5 0,7-11 13 16,5-9 15-16,8-8 2 15,8-2 0-15,3 0 1 16,8 0 0-16,4 0 0 16,0 0-2-16,0 0-8 15,8 0 3-15,11 7 4 16,3 3 0-16,5 10 1 15,1 4 2-15,2-1 0 16,0 2 1-16,0-1 0 16,-5-4-1-16,1-3 0 15,-4-7-4-15,0-4-99 16,-2-6-46-16,-1 0-99 16,-7-10-298-16</inkml:trace>
  <inkml:trace contextRef="#ctx0" brushRef="#br1" timeOffset="30988.1533">26852 10919 519 0,'0'0'15'0,"0"0"122"16,0 0-32-16,0 0-31 0,0 0-30 15,0 0-11-15,-7-39 4 16,4 31 14-16,2 4 6 16,-2-3 9-16,0-1 1 15,1 5-11-15,1-1-12 16,1 1-6-16,0 3-13 15,0 0-21-15,0 10-4 16,0 17-13-16,0 7 13 16,1 7 4-16,8 1 1 15,1-2 0-15,-4-3-3 16,-1-1-1-16,-2-10 1 16,-3-6-2-16,0-4-1 15,0-8-7-15,0-6-51 0,0-2-64 16,0 0-5-1,-9-20-208-15</inkml:trace>
  <inkml:trace contextRef="#ctx0" brushRef="#br1" timeOffset="31238.1411">26712 10897 590 0,'0'0'19'0,"0"0"121"16,0 0-19-16,0 0-56 0,0 0-31 16,0 0-19-16,20-26 11 15,-2 23-1-15,4 0 2 16,5-1-2-16,4 1-1 16,5-2-14-16,0-2-6 15,0 3-4-15,-2-2-14 16,-7-1-83-16,-5 4-113 15,-7-1-99-15</inkml:trace>
  <inkml:trace contextRef="#ctx0" brushRef="#br1" timeOffset="31472.5383">27039 10776 506 0,'0'0'55'15,"0"0"155"-15,0 0-49 16,0 0-76-16,0 0-55 0,0 0-23 15,12 50 59-15,0-8-6 16,-2 4-6-16,1 4-3 16,-1-3-10-16,-2-4-28 15,-2-4-4-15,-3-6-6 16,-3-6-2-16,0-7-1 16,0-11-5-16,0-1-90 15,0-8-96-15,0-1-97 16,-5-25-459-16</inkml:trace>
  <inkml:trace contextRef="#ctx0" brushRef="#br1" timeOffset="31800.6383">27103 11018 603 0,'0'0'40'0,"0"0"59"16,0 0-24-16,0 0-1 15,0 0-45-15,103-17-20 16,-75 10-8-16,-2-1 2 15,-6-1-3-15,-4-4-5 16,-9 4-14-16,-4-7-7 16,-3-1-9-16,0-4 0 15,-16-5 25-15,-1 4 10 16,4 2 2-16,4 3 17 16,3 11 28-16,3-1 3 15,3 6-9-15,0 1-11 0,0 3-24 16,3 24 0-1,7 4 45-15,4 7-12 0,-1 0-11 16,-1-2-10-16,0 0-15 16,-3-3-3-16,-5-1-1 15,-2-4-120-15,-2-15-222 16</inkml:trace>
  <inkml:trace contextRef="#ctx0" brushRef="#br1" timeOffset="32222.5184">27498 10944 580 0,'0'0'37'0,"0"0"165"15,0 0-115 1,0 0-43-16,0 0-25 0,0 0-11 15,-6 0 2-15,21 0 32 16,6 0 1-16,4 0-6 16,5-6-12-16,3-4-14 15,0 4-8-15,-2-2-2 16,-2 3-1-16,-4 1-3 16,-7 1-25-16,-6 3-30 15,-6 0-56-15,-6 0-59 16,0 0-87-16</inkml:trace>
  <inkml:trace contextRef="#ctx0" brushRef="#br1" timeOffset="32456.9249">27625 10796 667 0,'0'0'47'16,"0"0"189"-16,0 0-90 15,0 0-40-15,0 0-79 16,0 0-24-16,-13 16 3 16,20 15 29-16,2 1-9 15,-1 4-7-15,2-3-12 16,-2 1-4-16,-1-4-3 16,-1-2-11-16,0-7-102 15,-3-8-114-15,-3-13-244 0</inkml:trace>
  <inkml:trace contextRef="#ctx0" brushRef="#br1" timeOffset="33128.8068">27897 10803 928 0,'0'0'11'0,"0"0"36"0,0 0 49 16,0 0-4-16,19 86-37 15,-15-50-15-15,1-3-7 16,-4 7-13-16,1-5-9 16,-2-4-8-16,0-8-1 15,0-6 0-15,0-7 0 16,0-5 3-16,0-5-4 15,0 0 6-15,0 0 4 16,0-2 3-16,-3-15-13 16,-2-9 0-16,1-4-1 15,1-8 0-15,0-7 0 16,2-7-6-16,1-4-1 16,0 5 3-16,0 3-3 0,0 7 0 15,1 5 6 1,8 13 0-16,0 3 0 0,-1 4-1 15,2 7-2-15,2 0 2 16,0 1 0-16,4 1 2 16,-2 4-3-16,-3 3 1 15,2 0-3-15,-2 3 3 16,-3 11-4-16,-1 1 3 16,-5 5 0-16,-2 3 1 15,0-3 0-15,-14 1 2 16,-5-1-4-16,0-3-11 15,4-3-9-15,0-3 4 0,3-2 8 16,6-2-6 0,0 3-2-16,0 0 1 0,6 7 7 15,0-1 4-15,0 4 7 16,10-1 1-16,4 1 0 16,4 0 0-16,0 0 0 15,-1-4 0-15,1-2 0 16,-3 0 0-16,0-5-11 15,-3-4-74-15,-1-2-55 16,-1-3-151-16</inkml:trace>
  <inkml:trace contextRef="#ctx0" brushRef="#br1" timeOffset="33550.6869">28193 10863 583 0,'0'0'97'15,"0"0"121"-15,0 0-76 16,0 0-65-16,0 0-56 16,0 0-14-16,0 17 1 15,0 8 36-15,0 5 5 16,0 3-9-16,0 2-6 15,-6-2-3-15,-2-5-14 16,5-5-5-16,3-6-2 0,0-4-3 16,0-4-1-16,0-6-3 15,0 2 1-15,4-5 0 16,9 0 0-16,4 0 2 16,5 0-3-16,5 0 0 15,3-2-3-15,3-1 1 16,0 3-2-16,-2 0 1 15,-4 0 0-15,-3 0 0 16,-6 0 0-16,-4 0-1 16,-5 0-11-16,-4-3-31 15,-3 0-44-15,-2-1-82 16,0-5-182-16</inkml:trace>
  <inkml:trace contextRef="#ctx0" brushRef="#br1" timeOffset="34988.1735">25834 9072 223 0,'0'0'140'0,"0"0"-83"16,0 0-19-16,0 0-23 15,0 0-3-15,0 0 8 16,0 0 22-16,12-3-1 16,-12 3 12-16,0 0 2 15,0 3-1-15,-2 12 7 16,-11 7 14-16,-3 9-34 15,-1 10-15-15,-1 8 6 16,5 7-4-16,-2 7-8 0,3-1 9 16,1 5-3-16,1 2 14 15,2 8-12-15,4 9-10 16,4 5-2-16,0 5-6 16,0 4-2-16,11 2-1 15,11 1-1-15,3 3 0 16,6 0-5-16,5-1 4 15,5-6 1-15,2 1 2 16,0-5 28-16,3 0-13 16,-1 0 0-16,1-5-1 15,-1-1-8-15,0-6-7 16,-3-10 0-16,0-6 3 16,-3-8-1-16,-1-6-1 0,-1-8 1 15,-1-1 2 1,1-11-3-16,2-7-2 0,0-6 0 15,5-9-3-15,-2-2-1 16,-1-9 1-16,-4 0-1 16,-10 0 0-16,-6 0 0 15,-12 0 1-15,-4 0-1 16,-5 0 0-16,0 0 2 16,0 0-4-16,0 0 0 15,0-1-10-15,-5 1-17 16,-4 0-30-16,1 0-106 15,1 0-97-15,-4-8-270 0</inkml:trace>
  <inkml:trace contextRef="#ctx0" brushRef="#br1" timeOffset="35941.3099">28099 9307 416 0,'0'0'36'0,"0"0"109"15,0 0-9-15,0 0-43 16,0 0-49-16,0 0-17 16,-8-8-7-16,16 22 6 15,15 12 39-15,11 7-14 16,8 13-8-16,8 8 6 16,5 11 5-16,3 16-27 15,3 8-9-15,3 7-9 16,1 6 3-16,-5 2-4 15,-9 2-1-15,-15 10-6 0,-14 10 1 16,-16 3 2 0,-6 9-1-16,-12-2-1 0,-18-8-2 15,-4-10 2-15,-2-14 0 16,5-21-2-16,4-14 1 16,8-20 1-16,5-13-1 15,2-8 2-15,5-15-1 16,1-7 2-16,-2-3-1 15,-2-3 0-15,-2 0-3 16,0 0-1-16,-1 0-14 16,2 0 2-16,2-4 4 15,3-4-17-15,3 1-18 16,3-7-35-16,0-6-57 16,8-3-150-16,7-11-189 15</inkml:trace>
  <inkml:trace contextRef="#ctx0" brushRef="#br1" timeOffset="36816.3221">28678 9425 279 0,'0'0'55'0,"0"0"77"15,0 0-46-15,0 0 26 0,0-72 1 16,2 58-29 0,2 2-2-16,2-5-9 0,2 0-23 15,2 3-27-15,2-1 2 16,1 5-8-16,1 0-9 16,0 7-1-16,2 2-4 15,1 1-1-15,-1 1-2 16,-2 21-3-16,-6 5-6 15,-4 13 8-15,-4 5 1 16,0 2-1-16,-17 0 3 16,-3-8-2-16,-2-7 3 15,1-8-1-15,7-5 0 16,7-9 1-16,1-3-3 16,5-6 1-16,1 2-1 15,0-3-1-15,0 0-8 0,10 0 9 16,9 0 3-16,7 0 0 15,2-4-1-15,2-6 1 16,0 1-1-16,1 1 0 16,-1-1-1-16,-2 2-1 15,-3 4-1-15,-2 3-4 16,-7 0-60-16,-8 0-57 16,-8 10-211-16</inkml:trace>
  <inkml:trace contextRef="#ctx0" brushRef="#br1" timeOffset="37753.8564">29445 10215 421 0,'0'0'348'16,"0"0"-274"-16,0 0 81 16,0 0-38-16,0 0-67 0,0 0-50 15,-19 7 0-15,19 42 27 16,5 13 12-16,-3 8-11 16,-2 0-10-16,0-4-3 15,0-13-7-15,-6-14-6 16,2-13 3-16,1-9 1 15,1-10-1-15,1-7 6 16,-1 0 3-16,-1-13 28 16,-1-17-20-16,-3-14-20 15,0-15-1-15,4-12 0 16,2-16-1-16,1-5-5 16,0 0-8-16,13 12-4 15,8 17 13-15,6 20 3 0,1 16-3 16,1 7 3-16,-3 8-5 15,0 8 5-15,-1 4-3 16,-4 0 1-16,0 6-1 16,-7 8-1-16,-6 5 4 15,-8 7-2-15,0-2 1 16,-8 7 2-16,-17-2-4 16,-3-4-2-16,-2-1-8 15,2-10-6-15,4-5 14 16,5-6-1-16,5-3 4 15,2 0-6-15,4 0 5 16,1 0-7-16,6 0 5 0,1 0-4 16,0 0-10-16,1 3 1 15,17 14 12-15,3 10 4 16,9 2 2-16,3 7 0 16,5-5 1-16,3 1 0 15,-4-6 0-15,1-2 0 16,-1-7-8-16,-6-5-146 15,-6-12-214-15</inkml:trace>
  <inkml:trace contextRef="#ctx0" brushRef="#br1" timeOffset="38285.1124">30122 10346 602 0,'0'0'147'0,"0"0"76"15,0 0-50-15,0 0-40 16,0 0-42-16,0 0-55 16,0-35-34-16,0 48 1 15,0 13-3-15,0 13 17 16,-4 8 3-16,-1 0-7 15,1 2-5-15,2-6-4 16,2-4-1-16,0-10-3 16,0-4 1-16,5-8 0 15,2-6 1-15,5-6-2 16,3-2 1-16,4-3 2 16,7 0 1-16,5 0-2 15,0-1-2-15,4-1 0 0,-3 2 0 16,0 0 0-16,-5 0 1 15,-8 0-1-15,-6 0-2 16,-7 0 1-16,-4 0-19 16,-2 0-15-16,0 3-38 15,0 0-151-15,-14-3-131 16</inkml:trace>
  <inkml:trace contextRef="#ctx0" brushRef="#br1" timeOffset="39397.3046">24332 13101 503 0,'0'0'92'16,"0"0"-65"-16,0 0 105 15,0 0-33-15,0 0-16 16,0 0-29-16,0 0-12 15,-60 0-9-15,60 0 1 16,0 0-7-16,0 0-13 16,0 0 3-16,14 0 0 0,17 0 18 15,15-2-7 1,9-8-11-16,8-1-3 0,-5 1-11 16,-7 3-3-16,-14 1 0 15,-11 4-1-15,-12 0-10 16,-9 2-37-16,-5 0-49 15,0 7 21-15,-19 10-52 16,-10 0-175-16,1-1-194 16</inkml:trace>
  <inkml:trace contextRef="#ctx0" brushRef="#br1" timeOffset="39662.9312">24314 13307 586 0,'0'0'45'16,"0"0"155"-16,0 0-98 16,0 0-9-16,0 0-29 15,0 0-20-15,-31-7-8 16,41 0-17-16,17-3-10 16,9 7 4-16,7-4 4 15,3 5-6-15,2-1-4 16,-6-2-1-16,-6 5-3 15,-7 0-3-15,-5 0-3 16,-8 0 2-16,-3 0-52 16,-7 0-67-16,-2 5-13 15,-4-2-126-15,0-3-297 0</inkml:trace>
  <inkml:trace contextRef="#ctx0" brushRef="#br1" timeOffset="41895.2769">21407 13174 450 0,'0'0'44'0,"0"0"61"16,0 0 40-16,0 0-49 15,0 0-28-15,0 0-4 16,-6-40-43-16,6 51-21 16,0 15 0-16,6 16 2 15,1 8 17 1,4 9-7-16,-2 2 3 15,-2-2-3-15,0-3-7 0,-2-6-1 0,-1-14 1 16,-1-6-3-16,0-11 1 16,-3-12-1-16,4-4 2 15,-4-3 1-15,0 0 10 16,0-3 51 0,-8-23-30-16,-7-10-31 15,3-14 0-15,-2-6 1 16,-2-11 3-16,3-5-7 15,0-1 1-15,6 1-2 0,6 5 0 0,1 14 0 16,0 8-2-16,11 8-1 16,3 7-1-16,3 11 1 15,2 2-1 1,-1 14 2-16,-2 3-1 16,5 0-6-16,-1 16 1 15,1 10 2-15,-5 7 1 16,-4 4 1-16,-4 6 1 15,-8 0-7-15,0-1-10 16,-3-3 6-16,-14-8 1 0,-2-4-3 16,2-8 10-16,7-9 3 15,5-10 0-15,4 0-8 16,1 0 10-16,0 0 0 16,0 0-14-16,4-9-10 15,8 3 12-15,5 6 1 16,3 0 2-16,2 5 4 15,-2 19-5-15,3 5 7 16,-5 7 3 0,-2-2-1-16,-5 3 1 0,-8-6-2 0,-3-4-1 15,0 0 0-15,-3-8 0 16,-14-2 3-16,-5 0 0 16,-5-8 5-16,-1-5-3 15,-2-4 1-15,-3 0 2 16,1 0-5-1,3-9-5-15,5-1-28 0,9 3-37 16,5 0-56-16,10 7-34 16,0-3-32-16</inkml:trace>
  <inkml:trace contextRef="#ctx0" brushRef="#br1" timeOffset="42567.3229">21749 13332 724 0,'0'0'18'16,"0"0"95"-16,0 0-56 16,0 0-39-16,0 0-18 15,0 0 2 1,0 0 6-16,75 31 3 15,-51-11-4-15,-3-4-2 0,2-2 0 0,-3-8-2 16,-1 0 5-16,-5-6-8 16,0 0 4-16,1-7-3 15,-9-11-1-15,-3-3-22 16,-3-3 1 0,0 2 0-16,-9 1 16 15,-5 3 0-15,1 7 5 16,7 5 9-16,3 6 3 15,3 0-11-15,0 16-1 0,0 13 0 0,13 7 8 16,10 5 0-16,0-2 3 16,6-8 1-16,-4-6-2 15,5-8 4 1,-2-3 6-16,1-14-3 16,-5 0-7-16,-2 0-5 15,-2-11 1-15,-7-6-1 16,-4-5-2-16,-8-8 2 15,-1-7-5-15,0-5-8 16,-16-8-5-16,-7-6-1 0,1-6 2 16,2 2 9-16,1 6 3 15,5 16 6-15,3 11 15 16,5 11 5-16,4 15 1 16,2 1-27-16,0 4-2 15,14 23-1-15,8 15 3 16,3 8 12-16,4 9 1 15,-2-6 2-15,-5 3-10 16,1-6-2 0,-12-4 3-16,-3-2-5 0,-7-5-1 0,-1-3-3 15,0-10-47-15,-4-9-23 16,-8-10-78-16,0-7-89 16,-3-4-223-16</inkml:trace>
  <inkml:trace contextRef="#ctx0" brushRef="#br1" timeOffset="42777.3061">22081 13339 175 0,'0'0'524'0,"0"0"-444"16,0 0 62-16,0 0-105 15,0 0-22 1,0 0-4-16,63-42-1 15,-26 25-6-15,3 1-4 16,6 3 0-16,4-1-59 16,0 0-125-16,-5-5-108 15</inkml:trace>
  <inkml:trace contextRef="#ctx0" brushRef="#br1" timeOffset="43831.7181">22963 13104 878 0,'0'0'14'0,"0"0"122"16,0 0-32-16,0 0-68 15,0 0-36-15,0 0 0 16,19 77 8-16,3-18 6 15,-2 5-6-15,-5-5-2 16,-8-3-3-16,-2-3 5 0,-4-11-7 16,-1-8 2-1,0-11-3-15,0-14 3 0,0-5 2 16,-1-4-1 0,-5-1 11-16,-3-18 24 0,-9-17-34 15,1-8-3 1,-1-12 3-16,2-14-1 0,0-8-1 15,2-11 0 1,2-1-1-16,9 12 1 0,3 8-1 16,0 17-1-16,15 14-1 0,3 8-2 15,1 12 0 1,4 9 0-16,-2 8 0 0,3 2-1 16,1 5-2-1,3 18 1-15,-3 4 1 0,-5 5 1 16,-4-1 0-1,-10 2-1-15,-6-3-4 0,0 4-5 16,-22-2-9-16,-9 0-2 16,-4-1-12-16,0-6 10 15,6-5-14-15,9-7 9 16,3-6 30-16,5-7 2 16,8 2 0-16,1 1-2 15,3-3-1-15,0 0-8 16,0 8-4-16,0 3-7 15,3 12 18-15,11 3 2 16,5 4 0-16,4 0 1 16,6-1-1-16,2-2-2 0,2-4 1 15,1-1 1 1,1 0-15-16,-9 0-84 0,0 1-96 16,-9-1 0-1,-6-1-195-15</inkml:trace>
  <inkml:trace contextRef="#ctx0" brushRef="#br1" timeOffset="44127.1308">23280 13326 763 0,'0'0'22'16,"0"0"59"0,0 0 25-16,0 0-64 0,0 0-34 15,0 0-1-15,84-63 4 16,-46 47 5-16,0 6 4 16,-4-1-8-16,-2 2-5 0,-7 0-7 15,-7 5 0 1,-5 4-14-16,-1 0-43 0,-5 0-96 15,-5 0-84 1,-2 4-76-16</inkml:trace>
  <inkml:trace contextRef="#ctx0" brushRef="#br1" timeOffset="44357.1466">23468 13297 506 0,'0'0'69'0,"0"0"149"16,0 0-54-16,0 0-68 15,0 0-46-15,0 0-37 16,-28 32-13-16,28 1 54 16,0 5 6-16,0 4-33 15,0 5-11-15,6-5-5 0,3-2-5 16,-5-7-4 0,2-4 0-16,0-8-2 0,0-8-1 15,1-1-30 1,-1-4-75-16,1-8-69 0,-4 0-211 15</inkml:trace>
  <inkml:trace contextRef="#ctx0" brushRef="#br1" timeOffset="44607.1675">23640 13240 786 0,'0'0'98'0,"0"0"88"0,0 0-108 16,0 0-70 0,0 0-3-16,0 0 20 0,35 69 6 15,-22-29 3-15,-3 0 1 16,-1 4-20-16,-5-8-10 16,1 0 3-16,-4-7-8 15,-1-2 0-15,0-10-28 16,0-5-112-16,0-12-87 15,0 0-201-15</inkml:trace>
  <inkml:trace contextRef="#ctx0" brushRef="#br1" timeOffset="44933.3243">23688 13447 670 0,'0'0'52'15,"0"0"53"-15,0 0-16 0,0 0-18 16,91-17-24-1,-60 9-10-15,-3 2-21 0,-4-2-10 16,-6-1-4 0,-8-1-2-16,-5 4-14 0,-5-5-23 15,0-6-21-15,-3 1 17 0,-9-7 20 16,-6-3 15 0,0-1 6-16,5 4 4 0,4 10 35 15,2 7 39 1,3 6 2-16,4 0-50 0,0 6-30 15,0 21 0 1,14 12 24-16,-1 4 1 0,5 1-10 16,0 1-4-1,1-1-8-15,-3 1-3 16,-5-1-42-16,-8-9-141 0,-3-16-343 16</inkml:trace>
  <inkml:trace contextRef="#ctx0" brushRef="#br1" timeOffset="45931.8986">25300 12920 829 0,'0'0'65'16,"0"0"45"-16,0 0 21 16,0 0-88-16,0 0-29 15,-36 77 8-15,36-23 5 16,6 3-13-16,4-1-4 15,-1-7-5-15,-3-2-2 16,-1-7-1-16,-1-14 2 0,-4-9-2 16,2-11 1-1,-2-2 0-15,0-4 3 0,0 0 10 16,-14-14-7-16,-1-11-8 16,-2-9 1-16,0-12 0 15,1-4-2-15,5-6-1 16,4-4-1-16,7 4 2 15,0 0 0-15,6 8-1 16,10-2 0-16,8 6 0 16,3 5 0-16,0 10-2 15,-1 5 1-15,-1 7 2 16,-6 10-2-16,-3 5 0 16,-5 2-1-16,-1 6-1 15,-1 14 1-15,-5 9 2 16,-4 2-1-16,0 1 0 0,0 4 2 15,-10-3-2-15,-6 0-2 16,-4-10-9-16,2 1 5 16,-1-11-1-16,4-6-1 15,3-1 4-15,6-2 1 16,2-4 3-16,2 0-4 16,2 0-6-16,0 7-14 15,0-1-12-15,0 11 7 16,6 8 30-16,9 9 2 15,5 9-2-15,2-4 1 16,2-2 0-16,3-8 0 16,1-5 0-16,5-5-1 0,1-9 0 15,0 1-20 1,-1-5-94-16,-8-6-157 0,-6 0-220 16</inkml:trace>
  <inkml:trace contextRef="#ctx0" brushRef="#br1" timeOffset="46385.0605">25762 13095 580 0,'0'0'43'0,"0"0"173"16,0 0-53-16,0 0-47 15,0 0-8-15,0 0-35 16,-3-66-26-16,-1 66-37 16,-1 14-6-16,-2 15-3 15,-2 8 16-15,-1 5-1 0,4-2-8 16,1-1 0 0,3-1 2-16,2-6-5 0,0-3 1 15,0-5-6-15,5-5 2 16,7-8-1-16,0-5 2 15,3-3 0-15,4-3-3 16,5 0 5-16,3 0-4 16,3-3 0-16,2-7-1 15,3 0-1-15,2-1 0 16,-1 5 0-16,-3-3 1 16,-8 5-2-16,-7-2 0 15,-7 5 2-15,-7-2-1 0,-1 0-12 16,1 3-11-1,1-2-28-15,-1 2-76 0,-1-2-124 16,-3-4-278-16</inkml:trace>
  <inkml:trace contextRef="#ctx0" brushRef="#br1" timeOffset="47050.71">22851 14620 453 0,'0'0'62'0,"0"0"101"15,0 0-39-15,0 0-36 16,0 0-32-16,0 0-13 15,-7-9-10-15,7 9-18 16,0 0-15-16,0 0 0 16,0 0-8-16,0 0-53 15,0 0-51-15,0 4-156 16,0-4-191-16</inkml:trace>
  <inkml:trace contextRef="#ctx0" brushRef="#br1" timeOffset="47238.2155">23126 14849 526 0,'0'0'37'0,"0"0"-27"16,0 0-6-16,0 0-4 15,0 0-39-15,0 0-118 0</inkml:trace>
  <inkml:trace contextRef="#ctx0" brushRef="#br1" timeOffset="47472.6153">22760 14869 756 0,'0'0'24'0,"0"0"36"16,0 0-26-16,0 0-29 15,0 0-5-15,0 0-7 0,-14-6-134 16,14 1-164-16</inkml:trace>
  <inkml:trace contextRef="#ctx0" brushRef="#br1" timeOffset="48199.204">23626 14457 926 0,'0'0'11'0,"0"0"93"15,0 0-31-15,0 0-5 16,0 0-20-16,0 0-48 16,-16 9 0-16,29 34 14 15,4 10 7-15,-4 5-8 16,-1 4 2-16,-2-7-4 16,0-5-9-16,-6-8-1 15,-1-16 1-15,0-6 1 0,-3-12-2 0,0-5 0 16,0-3 4-16,0-3 12 15,-4-17-2-15,-10-10-9 16,-4-8-5-16,2-11-1 16,1-10 0-16,1-10 2 15,7-8-2-15,7 2-2 0,0 6 2 16,7 16-5-16,16 9 4 16,-2 14 0-16,3 15 0 15,-2 5 0-15,2 10-7 16,-2 0 4-16,-1 13 1 15,-2 9-3-15,-5 5 0 16,-7 3 3-16,-7 4 2 16,0-2-2-16,-10 1-3 15,-11-3-20-15,0-4-25 16,0-4-49-16,3-2-36 16,3-6-96-16,2-7-148 0</inkml:trace>
  <inkml:trace contextRef="#ctx0" brushRef="#br1" timeOffset="48917.9307">24016 14746 808 0,'0'0'47'0,"0"0"78"16,0 0 58-16,0 0-78 16,0 0-67-16,0 0-33 15,0-50-5-15,16 71 0 16,0 8 0-16,1 5 3 15,-4 5 1-15,-5-3-1 16,-3 0 1-16,-3-6-1 16,-2-10-2-16,0-11 0 15,0-4 1-15,0-5-1 16,0 0 6-16,0-17 9 0,0-13-16 16,-5-9-4-16,3-1 1 15,2-3-10-15,0 3-5 16,5 5 14-16,11 8 1 15,0 10-1-15,-1 7 1 16,1 10 1-16,-1 0-2 16,4 10-5-16,4 10 8 15,-2 6 1-15,1 1 1 16,-3-4-1-16,-8 0 0 16,-3-4 0-16,-4-5-2 15,-4-7 1-15,0-1 1 16,0-6 1-16,0 0 5 15,-9 0 2-15,-2-10 1 16,0-10-7-16,3-6-2 16,4-7-2-16,4 1 2 0,0 0-1 15,10 7-3-15,11 3 1 16,0 10 1-16,2 10 0 16,0 2 0-16,3 7-2 15,2 15-1-15,-1 7 5 16,-4 2 0-16,-3-1 0 15,-4-1-3-15,-4 0 2 16,-1-2-80-16,-2 0-57 16,-2-7-49-16,2-6-143 15</inkml:trace>
  <inkml:trace contextRef="#ctx0" brushRef="#br1" timeOffset="49386.6902">24799 14696 610 0,'0'0'86'16,"0"0"87"-16,0 0-116 15,0 0 20-15,-97-22-24 16,77 22 0-16,0 0-25 15,1 0-5-15,0 13-12 16,4 4 4-16,2 2-5 0,5 1-1 16,7 0-7-16,1-3 1 15,0-4-1-15,1-1-2 16,11-5 1-16,3-4 0 16,-1-3-1-16,0 0-1 15,0 0-19-15,-1-13-26 16,-2 1 3-16,-4-2 3 15,-1-5-6-15,0-1 34 16,-3 0 7-16,0 4 5 16,0 8 0-16,2 3 0 15,1 5 4-15,2 0 7 16,3 8 2-16,3 9 16 0,2 3-2 16,0 4-13-16,1-8 1 15,-1 1-6-15,-4-2-7 16,-3-4-2-16,-3-2-25 15,-3-5-80-15,-3-4-154 16,0 0-149-16</inkml:trace>
  <inkml:trace contextRef="#ctx0" brushRef="#br1" timeOffset="49792.9413">24921 14611 500 0,'0'0'200'16,"0"0"-95"-16,0 0 30 15,0 0-50-15,99 9 3 0,-71 11-8 16,-1-1-32 0,-1 1-11-16,-3-1-13 0,-7 0-14 15,-1-3-6-15,-7-3-1 16,-2-5-3-16,-3-2-2 16,-2-3-50-16,1 0-48 15,-2-3-33-15,0 0-34 16,0 0 26-16,0-3-18 15,0-10-31-15,0-4 21 16,0-3 107-16,0-2 62 16,0-2 122-16,-6 2 25 15,-3-3-8-15,-2 9-3 16,1 3-36-16,-1 4 0 16,0 8-29-16,0 1-10 0,-3 3-44 15,-3 21-4-15,-1 5 17 16,0 8 25-16,0 2-30 15,3 2-5-15,-1-5-17 16,5-1-1-16,2-8-2 16,2-4-10-16,2-7-90 15,-1-15-133-15,0-1-447 16</inkml:trace>
  <inkml:trace contextRef="#ctx0" brushRef="#br1" timeOffset="50308.575">25773 14587 258 0,'0'0'660'15,"0"0"-572"-15,0 0 94 16,0 0-106-16,0 0-29 16,0 0-20-16,49-26-5 15,-7 13 2-15,8-1-11 16,3-1-7-16,0 5 0 15,-5 1-4-15,-8 4-2 16,-11 2 0-16,-9 3-1 16,-8 0-3-16,-7 0-32 0,-3 0-47 15,-2 10-65-15,-7 2-64 16,-18 3-221-16</inkml:trace>
  <inkml:trace contextRef="#ctx0" brushRef="#br1" timeOffset="50496.1032">25862 14671 809 0,'0'0'50'0,"0"0"137"15,0 0-66-15,0 0-41 16,0 0-18-16,0 0 9 16,105-21-27-16,-52 8-17 0,-2 1-16 15,-6 5-11-15,-12 0 0 16,-11 0-7-16,-14 7-86 15,-8-3-252-15</inkml:trace>
  <inkml:trace contextRef="#ctx0" brushRef="#br1" timeOffset="53960.5706">27072 13961 432 0,'0'0'465'0,"0"0"-461"16,0 0 48-16,-21-78 4 15,21 75 6-15,0 3-58 0,0 0-4 0,9 17-3 16,9 13 3 0,1 10 12-16,-1 9 0 15,1 4-3-15,-2 0 6 16,1-4-9-16,1-2-2 15,1-7-4-15,3-11 1 16,0-6 0 0,-5-6 0-16,-5-7 0 0,-4-7 0 15,-4-3-1 1,-2 0 4-16,4-7 13 0,-1-12 21 0,3-11-21 16,3-6-14-16,0-7 9 15,0 0-5-15,3-4 5 16,-5-2-2-16,2 4-5 15,-5 4-2 1,1 4-3-16,-1 2 0 0,2 1-1 16,2 6-3-1,1 4 2-15,1 1-8 16,2 6-29-16,4 4-65 0,2 6-31 0,0 7-149 16,-3 0-112-16</inkml:trace>
  <inkml:trace contextRef="#ctx0" brushRef="#br1" timeOffset="54366.5975">27658 14209 630 0,'0'0'29'15,"0"0"139"-15,0 0-77 0,0 0-40 16,0 0-13-16,0 0-26 15,-21-17 4-15,21 10-7 16,15 1 23-16,7-5-14 16,7 2 7-16,5-1-5 15,5 0-1-15,4 3-9 16,2-3-1-16,-6 5-5 16,-8 0-4-1,-10 5-6-15,-9 0-34 0,-5 0-50 0,-7 0-50 16,0 8-86-16,0 1 28 15,-10-1-155-15</inkml:trace>
  <inkml:trace contextRef="#ctx0" brushRef="#br1" timeOffset="54604.6183">27822 14176 558 0,'0'0'97'0,"0"0"119"16,0 0-106-16,0 0-36 0,0 0-39 0,0 0-35 15,-12 3 7-15,17 22-6 16,6 9 50-16,0 3-25 16,-2-1-1-1,3 3-3-15,-3-6-14 16,0 0-4-16,-2-7-3 16,-4 1 2-16,-1-4-3 15,-1-6-1-15,-1 0-76 16,2-9-48-16,1-6-116 0,1-2-106 0</inkml:trace>
  <inkml:trace contextRef="#ctx0" brushRef="#br1" timeOffset="54887.2603">28131 14050 870 0,'0'0'46'0,"0"0"132"16,0 0-92 0,0 0-83-16,0 0-3 0,0 0 0 15,0 0 3-15,15 72 20 16,-4-32 13-16,0-1-15 16,0-2-7-16,-1 0-7 15,-4-5-6-15,-2-6-1 16,-4 0 0-16,0-5-48 15,0-8-118-15,0-9-156 16,-1-4-198-16</inkml:trace>
  <inkml:trace contextRef="#ctx0" brushRef="#br1" timeOffset="55215.3655">28190 14260 688 0,'0'0'74'0,"0"0"23"16,0 0 7-16,0 0-90 15,0 0 7-15,0 0-2 16,94-36-11-16,-67 24-4 16,-4 1-2-16,-4-2-1 15,-8 4-1-15,-6-4-2 16,-5 1-13-16,0 0 3 16,0-4 2-16,0 2 10 15,-8 2 3-15,0 2 7 16,4 6 26-16,1 1 16 15,-1 3-3-15,4 0-49 16,0 7-5-16,-1 18 5 0,1 5 6 16,0 7 3-16,0-1 0 15,0 1-4-15,8-2-4 16,-2-4-1-16,0-2-3 16,-3-5-77-16,-3-12-107 15,0-7-242-15</inkml:trace>
  <inkml:trace contextRef="#ctx0" brushRef="#br1" timeOffset="55809.145">28082 13383 596 0,'0'0'28'15,"0"0"113"-15,0 0-45 16,1-76-49-16,15 59-10 16,3 4 3-16,3 4-18 15,0 4-1-15,-1 5-7 16,-2 0-14-16,-4 14-1 15,-7 9 0-15,-5 9 1 16,-3 5 4-16,0-1-1 16,-16 4-2-16,-6-4 3 15,-4 1-3-15,-1-7 3 16,3-7-3-16,10-11 3 0,6-5 5 16,5-7 4-1,3 0-9-15,0 0-3 0,0 0-1 16,8 0-6-16,14 0 6 15,12 0 11-15,9-3-7 16,3-4-3-16,11-2-1 16,4 2-15-16,2-6-137 15,-8-4-337-15</inkml:trace>
  <inkml:trace contextRef="#ctx0" brushRef="#br1" timeOffset="56887.2535">27043 14757 293 0,'0'0'92'15,"0"0"-73"-15,0 0 56 16,0 0-29-16,0 0-4 15,-80-3-3-15,72 3-13 16,5 0 7-16,3 0 14 16,-1 0-9-16,1 0-5 15,0 0-3-15,0 0 3 16,0 0-8-16,0 0-13 0,11 0-12 16,11 0 63-1,14 0 7-15,13 0-21 0,13-4-8 16,15-6 8-16,11-3-24 15,7 3 0-15,2-3-4 16,-3 0-13-16,-6 4 1 16,-10 1 6-16,-8 1-9 15,-9 4-2-15,-6 3 2 16,-4 0 6-16,-1 0-2 16,1 0-2-16,4 0 1 15,5 0-4-15,1-5 3 16,-1 0-3-16,-2-2-4 0,-3 0 1 15,-2 1-1 1,2 0 1-16,-2-2 1 0,2 3 1 16,-3-6 0-16,-1 5-2 15,-2-5-1-15,-2 5 0 16,-3-3 0-16,-5 2 0 16,-3 3 0-16,-1-2-1 15,-3 2 0-15,-1-2 0 16,-5 6 0-16,-1-4-3 15,-1 4 5-15,-5 0-4 16,-2 0 2-16,-2 0-2 16,-5 0 4-16,-1 0-2 15,0 0 0-15,-4 0-1 16,-2 0-1-16,-2 0 1 16,-1 0-5-16,0 0 6 0,0 0 2 15,0 0 6-15,0 0-1 16,0 0-7-16,0 0 0 15,0 0-8-15,3-2-72 16,-1-5-144-16,-2-3-215 16</inkml:trace>
  <inkml:trace contextRef="#ctx0" brushRef="#br1" timeOffset="61559.1829">27689 15199 314 0,'0'0'36'16,"0"0"23"-16,0 0-28 15,0 0-28-15,0 0-1 16,0 0-2-16,0 0 16 16,-3-3 24-16,3-1 20 15,0 2 10-15,0-5-9 16,0 3-3-16,0-3-11 0,0-3 0 15,0 1 16 1,0-1-22-16,0-7 14 0,0 3 3 16,0 2-19-16,0-2 3 15,8-2-26-15,4 4-9 16,0-2-1-16,2 4-6 16,2 1 2-16,-2 2-3 15,0 3 1-15,2 4 0 16,-4 0-4-16,0 3-6 15,-2 14-3-15,-4 6 7 16,-2 6 6-16,-4 5 6 16,0 3-4-16,-11 2-2 15,-10-2 2-15,-3-1-2 16,-1 0 4-16,2-7-1 0,1-2 1 16,6-10-2-16,2-4 1 15,7-4-1-15,0-1-1 16,5-3-1-16,1-5-2 15,1 0 1-15,0 0-3 16,0 0 0-16,0 0 3 16,0 0 1-16,0 0-2 15,0 0-1-15,7 0 3 16,9-6 18-16,11-4-14 16,6-4-1-16,6 5 1 15,1 1-4-15,-1 0 1 16,-6 4 1-16,-10 1-1 15,-9 1 1-15,-8 0-2 0,-2 2-3 16,-4 0-11-16,0 0-5 16,0 0-48-16,0 0-30 15,0 7-103-15,-11 0-34 16</inkml:trace>
  <inkml:trace contextRef="#ctx0" brushRef="#br1" timeOffset="64762.3375">28182 15143 111 0,'0'0'70'0,"0"0"19"16,0 0 33-16,0 0-59 16,0 0 0-16,0 0-4 15,-2-14-27-15,1 11-7 16,1 2 18-16,-2-1 2 0,2-1-9 15,0-1 6 1,-1 0 8-16,1-2-14 0,-2 0 11 16,2 1-3-16,-1 0-11 15,1-2 4-15,0 4-12 16,0-1-6-16,0 1-3 16,0 3 4-16,0 0-13 15,0 0-2-15,0 0-5 16,0 0-2-16,0 10-14 15,0 16 13-15,0 15 3 16,0 8 16-16,6 4-7 16,1 0-1-16,-1-7-8 15,-2-6 0-15,2-11 2 16,-2-5 1-16,-1-10-2 16,-2-5 5-16,-1-3-1 0,0-6 0 15,0 0 5-15,0 0 12 16,0 0 33-16,-1-10-12 15,-12-9-39-15,-1-5-2 16,0-9 0-16,2-7-4 16,-3-9 4-16,5-4-4 15,1-5-2-15,5-3 3 16,4 8 1-16,0 7-6 16,4 6 5-16,12 8 1 15,2 5-5-15,2 4 4 16,2 6 1-16,0 8-4 15,-1 2 4-15,0 7-1 0,1 0-2 16,-2 0-3-16,-2 7 3 16,-5 6-5-16,-4 6-1 15,-7 0-3-15,-2 6 0 16,0 2 4-16,-17-1-7 16,-6 3 0-16,-3-5-2 15,-1-2-10-15,3-2 5 16,5-11-3-16,7 2 21 15,4-9-7-15,5 2 10 16,2 0 0-16,1-3-15 16,0 5 1-16,0 4 14 15,4 6 0-15,8 5 1 0,8 4 1 16,1 4-1-16,3-1-1 16,1 1 1-1,0-8 0-15,-1-3 0 0,-1-1-1 16,-3-5-6-16,0 2-96 15,-7-3-111-15,-4-11-172 16</inkml:trace>
  <inkml:trace contextRef="#ctx0" brushRef="#br1" timeOffset="65231.1389">28496 15265 711 0,'0'0'66'0,"0"0"125"0,0 0-109 15,0 0-42-15,0 0-25 16,0 0-3-16,-1-20 1 15,19 13 20-15,9-2-14 16,7-1-9-16,3 0-6 16,-1 2 0-16,-3 3-4 15,-4 1-1-15,-3 4 1 16,-8 0-3-16,-5 0-7 16,-7 0-56-16,-4 0-16 15,-2 4-59-15,0 7-70 16,-11-5-66-16</inkml:trace>
  <inkml:trace contextRef="#ctx0" brushRef="#br1" timeOffset="65496.7222">28626 15245 599 0,'0'0'63'15,"0"0"139"-15,0 0-86 16,0 0-81-16,0 0-20 15,0 0-10-15,-4 13-5 16,4 8 37-16,9 8 14 16,-2 4-20-16,3 0-13 15,-1-3-7-15,-1-1-4 16,-1-4-2-16,-1-6-3 0,-1-4 1 16,-4 0-3-16,1-9 0 15,-2 0-3-15,0-2-85 16,0-1-30-16,0-3-155 15,0 0-117-15</inkml:trace>
  <inkml:trace contextRef="#ctx0" brushRef="#br1" timeOffset="65934.2555">28899 15187 635 0,'0'0'128'16,"0"0"28"-16,0 0 28 15,0 0-111-15,0 0-50 16,0 0-15-16,-3-15-8 0,3 33-5 16,0 5 5-16,5 7 22 15,-1-1-3-15,2 4-6 16,0-4-7-16,-2 0-2 15,1 2-2-15,-2-5-2 16,0-2 0-16,-3-1-1 16,0-7-63-16,0-5-64 15,0-5-85-15,0-6-98 16,0-3-235-16</inkml:trace>
  <inkml:trace contextRef="#ctx0" brushRef="#br1" timeOffset="66278.008">28921 15357 531 0,'0'0'128'0,"0"0"-54"0,0 0 48 15,0 0-81-15,0 0-35 16,81-58 4-16,-57 47-4 16,-6 5-3-16,-9 3 1 15,-5-1-2-15,-2-2 2 16,-2 2 4-16,0-6 1 15,0 0-7-15,0-3-2 16,-6-3-2-16,-2 1 2 16,1 4 15-16,-1 3 2 15,5 2 25-15,3 6 12 16,-1 0-31-16,1 0-23 0,0 14-15 16,0 12 12-1,3 6 3-15,9 5 6 0,-2 0-6 16,-1-2 0-16,1-1 0 15,-1-1-33-15,-4-10-167 16,-5-7-133-16</inkml:trace>
  <inkml:trace contextRef="#ctx0" brushRef="#br1" timeOffset="67309.2399">27319 15061 235 0,'0'0'197'16,"0"0"-103"-16,0 0 47 0,0 0-55 16,0 0-1-16,0 0-25 15,2-30-34-15,-2 30-2 16,-6 3-14-16,-12 14 14 16,-7 15-16-16,-5 11 7 15,0 23 5-15,6 12 1 16,5 18 11-16,8 1-17 15,11-8-11-15,6-9-4 16,32-14-1-16,18-10 0 16,19-13-5-16,20-10 3 15,14-13-70-15,6-13-175 16,-5-7-499-16</inkml:trace>
  <inkml:trace contextRef="#ctx0" brushRef="#br1" timeOffset="67996.7761">29173 14971 844 0,'0'0'83'15,"0"0"86"-15,0 0-112 16,0 0-57-16,0 0 0 0,0 0 0 15,36 60 23 1,-9-13 0-16,5 9 8 0,-4 9 6 16,-4 1-7-16,-9 6-10 15,-10 4-19-15,-5-6 1 16,-7-10 4-16,-18-8-6 16,-4-10-4-16,-6-5-48 15,-1-10-48-15,0-16-89 16,2-11-206-16</inkml:trace>
  <inkml:trace contextRef="#ctx0" brushRef="#br1" timeOffset="68692.5011">29490 14942 528 0,'0'0'57'0,"0"0"133"16,0 0-28-16,0 0-80 15,0 0-4-15,0 0-58 16,15-41-15-16,-3 39 12 0,4 2 0 16,1 2-4-16,0 13-8 15,-3 7-3-15,-2 1 0 16,-8 3 1-16,-2 4-2 15,-2 0 2-15,-3 1 1 16,-15-2 2-16,-3 1-2 16,0-10 4-16,3-5-7 15,8-8 5-15,2-7-1 16,8 0 2-16,0 0-5 16,0 0 1-16,0 0-3 15,0 0-16-15,11 0 6 16,12 0 10-16,4-9 16 0,5-4-7 15,0-1 3-15,-3 0-6 16,-4 8-3-16,-4-1-3 16,-3 0 0-16,-7 7-1 15,-1 0-10-15,-6 0-55 16,1 0-70-16,-4 3-91 16,-1 2-148-16</inkml:trace>
  <inkml:trace contextRef="#ctx0" brushRef="#br1" timeOffset="69333.1632">29813 14495 596 0,'0'0'127'15,"0"0"-10"1,0 0 7-16,0 0-111 0,0 0-12 16,0 0-2-16,0 0-34 15,10 0-93-15,-10 0-199 16</inkml:trace>
  <inkml:trace contextRef="#ctx0" brushRef="#br1" timeOffset="70223.7681">30356 13960 642 0,'0'0'335'16,"0"0"-307"-16,0 0 107 15,0 0-84-15,0 0-35 16,0 0-16-16,0 4-24 16,3 41 24-16,5 12 7 15,-1 2-2-15,-2-2-4 16,-2-4 3-16,-2-6-2 16,-1-13 0-16,0-6-2 15,0-11 1-15,0-7 3 16,0-7-3-16,0-1 4 0,0-2 12 15,0-2 30-15,-1-18-11 16,-9-10-34-16,-1-10 2 16,3-10-4-16,1-9 6 15,0-9-6-15,5-9 0 16,2-6 0-16,0-6 0 16,9 10-1-16,10 13 1 15,4 20-6-15,0 16 4 16,-3 13-5-16,-1 11-3 15,-3 6 8-15,0 0 2 16,-2 10-9-16,-3 12 4 16,-3 5-2-16,-8 6 7 0,0 1 0 15,0 5-4-15,-17 1-5 16,-5-1-23-16,-1-3 11 16,1-9 6-16,7-10 3 15,3-11 11-15,2 0-25 16,4-3 6-16,3-1 3 15,1-2 2-15,2 5-6 16,0 10-25-16,0 4 31 16,0 10 15-16,11 10 2 15,6 2-1-15,7 1-1 16,4 1 0-16,7-6 0 16,4-2-1-16,1-5-4 15,0-6-34-15,-7-5-168 0,-12-8-151 16</inkml:trace>
  <inkml:trace contextRef="#ctx0" brushRef="#br1" timeOffset="70661.3014">30877 14132 689 0,'0'0'53'16,"0"0"66"-16,0 0 40 15,0 0-104-15,0 0-43 0,0 0-2 16,8 0-10-16,-4 24 61 16,-4 5-23-16,0 7-8 15,0-2 0-15,0 1-2 16,-4-1-12-16,-1-8 4 15,2-2-12-15,1-12-4 16,2-5-1-16,0-3-3 16,0-1 0-16,0 0 0 15,15-3 0-15,5 2 5 16,11-2 7-16,9 0-10 16,1 0 4-16,2 0-4 15,1-2 0-15,-5-1 1 16,-4-4-1-16,-7 3 0 0,-4 1 0 15,-5-3-2-15,-10 6-1 16,-3 0-1-16,-4 0-2 16,-2 0-22-16,0 0-53 15,-6 3-153-15,-15 3-165 16</inkml:trace>
  <inkml:trace contextRef="#ctx0" brushRef="#br1" timeOffset="71958.1661">25556 16593 590 0,'0'0'24'16,"0"0"-1"-16,0 0 90 16,0 0-29-16,-82 5-11 15,82-5-33-15,0 0-29 16,5 2-6-16,16-2-4 15,10 0 15-15,8 0 13 0,5 0 8 16,4-7-11-16,1-3-8 16,2 0-8-16,-3 3-6 15,-6 0-4-15,-10 4-5 16,-10 3-15-16,-11 0-54 16,-11 0-117-16,0 0-40 15,-11 8-248-15</inkml:trace>
  <inkml:trace contextRef="#ctx0" brushRef="#br1" timeOffset="72145.6677">25610 16758 666 0,'0'0'61'16,"0"0"-27"-16,0 0 57 15,0 0-64-15,0 0-1 0,0 0 36 16,64 16-12-16,-20-19-11 15,8-10-27-15,4-4-12 16,7 0-8-16,-3-1-121 16,-14-3-186-16</inkml:trace>
  <inkml:trace contextRef="#ctx0" brushRef="#br1" timeOffset="72973.7981">26786 16254 920 0,'0'0'5'16,"0"0"79"-16,0 0-12 16,0 0-33-16,0 0-3 15,0 0-19-15,25-34-17 16,-6 63 0-16,8 17 15 15,0 4-14-15,-3 7 10 16,0-6-2-16,-1 4-4 16,1-7-4-16,-4-6-1 15,-1-11 1-15,-3-7-2 16,-5-12 3-16,-5-7 1 16,-3-5 1-16,0 0 3 15,-3 0 3-15,2-8 1 0,-1-14 1 16,3-8-11-16,-1-7 1 15,-1-5 2-15,-1-2-2 16,2-5-1-16,-1-1 2 16,2-2-2-16,2 9-1 15,3 9 0-15,-3 12 0 16,-1 8-4-16,-1 11-2 16,1 3-16-16,2 0-67 15,6 0-54-15,8 9-47 16,2 2-82-16</inkml:trace>
  <inkml:trace contextRef="#ctx0" brushRef="#br1" timeOffset="73317.56">27393 16481 740 0,'0'0'54'16,"0"0"73"-16,0 0-45 16,0 0-75-16,0 0 27 0,86-4 7 15,-32-3-9-15,2-1 0 16,1-1-11-16,-8 4-13 15,-3-5 0-15,-10 5-5 16,-9 0-1-16,-8 1-2 16,-10 1 0-16,-5 3-3 15,-4 0-60-15,0 0-16 16,-4 0-41-16,-16 0-204 16,-9 3-278-16</inkml:trace>
  <inkml:trace contextRef="#ctx0" brushRef="#br1" timeOffset="73583.1798">27606 16458 653 0,'0'0'65'0,"0"0"119"15,0 0-60-15,0 0-64 16,0 0-42-16,0 0-16 16,-6 23-1-16,6 4 45 15,6 5-16-15,3 4-4 16,-2 3-1-16,1 2-9 15,-2-2-8-15,2-3-3 16,0 1-3-16,-2-4-1 16,-3-7 1-16,-1-4-2 15,-1-5-3-15,-1-2-29 16,0-7-47-16,0-3-33 16,0-2-60-16,0-3-96 15,3-3-84-15</inkml:trace>
  <inkml:trace contextRef="#ctx0" brushRef="#br1" timeOffset="73864.4319">27913 16443 486 0,'0'0'366'0,"0"0"-302"15,0 0 105-15,0 0-118 16,0 0-42-16,0 0-9 0,7 2 4 16,3 25 33-16,2 5 4 15,-1 8-7-15,1-5-16 16,-1 1-12-16,-4 2 2 16,-1-6-6-16,-3-5-2 15,-1-6 0-15,-2-2-32 16,0-6-94-16,0-7-68 15,0-6-148-15,0-9-170 16</inkml:trace>
  <inkml:trace contextRef="#ctx0" brushRef="#br1">27976 16627 672 0,'0'0'38'15,"0"0"117"-15,0 0-100 16,0 0-18-16,0 0 14 15,92-21-11-15,-61 13-15 16</inkml:trace>
  <inkml:trace contextRef="#ctx0" brushRef="#br1" timeOffset="74708.1956">28325 16094 693 0,'0'0'29'0,"0"0"110"15,0 0-36-15,0 0-58 16,0 0-14-16,0 0-7 0,66-57-4 16,-46 57 0-16,1 4-4 15,-3 16-9-15,-5 0-1 16,-7 3-4-16,-6 1 0 16,0-2 8-16,-9 5 3 15,-10-5-9-15,-2-1 1 16,6-4-3-16,4-8 1 15,3-6 3-15,5-3 1 16,1 0-3-16,2 0 4 16,0 0 0-16,0 0-8 15,2 5-10-15,17-5 8 16,9 0 4-16,13 2 5 16,14-2-7-16,12 0-28 0,5-2-115 15,-2-15-200-15</inkml:trace>
  <inkml:trace contextRef="#ctx0" brushRef="#br1" timeOffset="75489.4543">26632 17187 334 0,'0'0'125'16,"0"0"-95"-16,0 0 20 16,0 0-14-16,0 0-2 15,0 0 54-15,-44 11 13 16,44-11-9-16,0 0-24 15,0 0-29-15,0 0-8 16,0 0-18-16,0 0-8 0,13 0 4 16,7 0 9-16,15-7-6 15,18 0-7-15,22 1 1 16,26-3 0-16,28-1-1 16,27 2 10-16,26-3 37 15,22 2-39-15,11-4-10 16,8 1 1-16,-4-3-4 15,-10 3 8-15,-11-5-2 16,-26 3 17-16,-19 2 5 16,-33 5 6-16,-29 2-15 15,-29 4-8-15,-33 1-11 16,-15 0-4-16,-12 0 2 16,-2 0 2-16,0 0 6 0,-21 0-6 15,-7 1-2-15,-5 8-123 16,6-6-73-16,8-3-147 15</inkml:trace>
  <inkml:trace contextRef="#ctx0" brushRef="#br1" timeOffset="76364.4654">27416 17537 161 0,'0'0'626'0,"0"0"-597"15,0 0 90-15,0 0-32 16,0 0-13-16,0 0-33 16,-22-29-28-16,22 29-13 15,0 19-5-15,0 10 5 16,0 2 8-16,-6 5 7 15,-7-4-7-15,-2 3 3 16,1-5-1-16,0-4 0 16,4-3-6-16,3-4-2 15,4-9 1-15,3-6 0 16,0-1-3-16,0-3-2 16,0 0-4-16,0 0-3 0,0 0 9 15,3 0 0-15,4 0 10 16,3 0-8-16,6 0 4 15,6-5-5-15,8-2 11 16,7-5 2-16,5 0-6 16,6 2 2-16,0-3-7 15,-4 0-1-15,-6 3 0 16,-10 2-2-16,-10 2-1 16,-11 6 1-16,-4 0-4 15,-3 0-25-15,0 0-36 16,0 0-38-16,0 4-57 15,-4 6-46-15,-6-4-66 0</inkml:trace>
  <inkml:trace contextRef="#ctx0" brushRef="#br1" timeOffset="76723.8424">27576 17667 139 0,'0'0'486'16,"0"0"-392"-16,0 0 66 16,0 0-46-16,0 0-61 15,-23-73-26-15,23 66 1 16,7 4-7-16,-4 3 1 16,-2 0-2-16,-1 0-8 15,0 0 0-15,0 3-5 0,0 14 8 16,2 12 39-16,1 8-35 15,3 5-2-15,2 2-8 16,4 0-6-16,1-3 5 16,0-4-6-16,-1-9-2 15,-2-6 3-15,-3-6-5 16,-2-7 5-16,-3-4-3 16,-1 0 0-16,1-5-1 15,-2 2-73-15,1-2-82 16,1 0-92-16,-2-7-172 15</inkml:trace>
  <inkml:trace contextRef="#ctx0" brushRef="#br1" timeOffset="77926.9819">28173 17564 769 0,'0'0'42'15,"0"0"83"-15,0 0-66 16,0 0-50-16,0 0-9 16,0 0 0-16,-3 67 33 15,9-25-12-15,-2 5 4 16,-1-7-5-16,-3 0-6 16,0-2-2-16,0-11-9 15,0-6 10-15,0-5 4 16,0-12-11-16,0 1-2 15,0-5 1-15,0 0 5 16,0 0 5-16,-1-7 29 0,-4-12-22 16,-4-11-20-16,0-5-2 15,-3-4 0-15,5-2 1 16,2-5-3-16,5 2-1 16,0-2 2-16,6 0-18 15,12 5 19-15,3-1-3 16,3 5 3-16,-3 10 0 15,-5 2 2-15,-1 11-2 16,-3 7 0-16,-2 4-2 16,-2 3-2-16,1 0-3 15,2 17-5-15,0 6 5 16,1 3 4-16,-3 1 3 16,-5 4 0-16,-4-2 0 0,0 0-1 15,0-5 2-15,-13-2-1 16,-2-1 0-16,-4-9-3 15,1-2-11-15,2-3 2 16,2-4-8-16,5-3 20 16,5 0 7-16,1 0-5 15,3 0-2-15,0 0-1 16,0 0-1-16,0 7-13 16,0 3 0-16,0 4 15 15,1 6-1-15,10 2 1 16,5 2-3-16,5-8 2 15,5-1 2-15,7 0 14 0,3-6-2 16,2 1-7-16,-4 0-6 16,-3-5-18-16,-4 2-85 15,-5 1-93-15,-6-8-48 16,-8 0-180-16</inkml:trace>
  <inkml:trace contextRef="#ctx0" brushRef="#br1" timeOffset="78270.7297">28596 17692 230 0,'0'0'376'0,"0"0"-318"16,0 0 107-16,0 0-62 15,0 0-8-15,0 0-15 16,-1-52-16-16,1 52-21 16,0-3-16-16,10 3-15 15,10-1 1-15,6 1 0 16,9 0-7-16,4 0-1 16,4 0 3-16,-1 0-7 15,-2 0 4-15,-5-2-3 16,-9 1-2-16,-2-4 0 15,-6 0-2-15,-6-4-8 16,-5 2-22-16,-5 4-39 0,-2 0-38 16,-2 3-73-16,-17 0-173 15</inkml:trace>
  <inkml:trace contextRef="#ctx0" brushRef="#br1" timeOffset="78567.622">28778 17699 366 0,'0'0'227'16,"0"0"-117"-16,0 0 73 16,0 0-73-16,0 0-25 15,0 0-31-15,-10-7-29 16,10 7-17-16,0 0 0 16,0 20 5-16,7 8 36 0,4 3-20 15,2 6-3-15,-2 3-12 16,1-3-6-16,-2-6-3 15,-3-2-4-15,-1-4-1 16,-1-5 0-16,-3-7 0 16,-2-2-28-16,2-5-71 15,0-3-38-15,1-1-80 16,0-2-104-16</inkml:trace>
  <inkml:trace contextRef="#ctx0" brushRef="#br1" timeOffset="78880.1104">29136 17584 836 0,'0'0'12'16,"0"0"127"-16,0 0-24 15,0 0-53-15,0 0-29 16,0 0 1-16,-21-36-21 16,21 37-13-16,0 18 0 15,5 7 9-15,5 6 20 16,-1 4-7-16,2-2-3 16,0 2-2-16,0-2-9 15,-2-5-4-15,1 0-1 0,-4-5-3 16,-1-4-3-16,-4-6-60 15,1-2-68-15,-2-7-63 16,0-5-204-16</inkml:trace>
  <inkml:trace contextRef="#ctx0" brushRef="#br1" timeOffset="79223.8708">29211 17726 741 0,'0'0'40'0,"0"0"120"16,0 0-119-16,0 0-20 0,0 0 5 16,95-47-4-16,-71 41-8 15,-2 0-8-15,-4 1-5 16,-7 0 0-16,-7 1 2 16,-2-4-3-16,-2 0-14 15,0-3-17-15,-6-1 14 16,-10-7 17-16,0 1 7 15,2-3 0-15,2 5 6 16,6 3 20-16,3 5 21 16,-1 6-2-16,4 2-8 15,0 0-40-15,0 20-4 16,11 16 0-16,8 15 23 16,6 7-2-16,0 3-14 0,0-5-7 15,2 0-22-15,-10-9-134 16,-10-13-227-16</inkml:trace>
  <inkml:trace contextRef="#ctx0" brushRef="#br1" timeOffset="86569.7174">27997 16656 271 0,'0'0'46'15,"0"0"44"-15,0 0-38 0,0 0-33 16,0 0 9 0,0 0-3-16,0 0 2 0,-2-18 5 15,2 18 1 1,0 0-8-16,0 0 0 0,0 0 4 15,0 0 2-15,0 0 3 0,0 0 0 16,0 0-11 0,0 0-9-16,0 0-5 0,0 0-3 15,0-1-4 1,12 0 0-16,3-6 30 0,7 1-14 16,5-2-5-1,3-4-8-15,0 2-1 0,-5 3 3 16,-4-3 6-1,-8 7 1-15,-7 0-10 0,-4 3 0 16,-2 0-3-16,0 0-1 16,0 0 0-16,1 0-16 0,2 0-47 15,1 0-2-15,0 0-51 16,-1 0-42-16,1 0-107 16</inkml:trace>
  <inkml:trace contextRef="#ctx0" brushRef="#br1" timeOffset="87069.7187">28187 16482 74 0,'0'0'283'16,"0"0"-251"-16,0 0 81 16,0 0-36-16,0 0 11 15,0 0 13-15,-16-46-1 16,15 43-12-16,-1 3-15 16,1 0-8-16,1-2-5 15,0 2-26-15,0 0-13 16,0 0 6-16,0 0-9 15,0 0-10-15,0 0-5 16,0 0 0-16,0 0-1 0,0 10 13 16,0 4 7-1,0 11 10-15,7 6-2 0,6 5 5 16,2 3-22-16,3-2-9 16,-4-1 7-16,-1 0-9 15,-2-7-1-15,-4-2 2 16,-2-6-3-16,-4-2 4 15,-1-8-1-15,0 0-3 16,0-4 1-16,0 0-3 16,0 1 0-16,0-6-27 15,-1 1-42-15,1-3-113 16,-2 0-88-16,1-13-161 0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15T09:02:47.1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7910 3322 191 0,'0'0'120'15,"0"0"89"-15,0 0-85 16,0 0-6-16,0 0-42 16,0 0-17-16,0 0-29 15,-37 0-10-15,31 0 13 0,6 0 8 16,0 0-25-16,0 0-3 15,0 0-3-15,0 0 2 16,0 0-3-16,0 0 10 16,0 0 11-16,0 0-2 15,0 0-4-15,0 0-4 16,0 0-18-16,37-13 2 16,81-5-4-16,63-15 17 15,46-8-8-15,13-2 8 16,16 7-5-16,-10-1-6 15,0 7-2-15,-6 0-4 16,-13 5 4-16,-15 5-4 0,-31 4 0 16,-44 7-5-16,-19 0 5 15,-24 3-1-15,-13 1 0 16,-7-3 1-16,-2 0 0 16,9 0 1-16,-25-2-1 15,-9 2-1-15,-10 3-41 16,-21 5-63-16,-16 0-94 15,0 0-143-15,-35 8-81 16</inkml:trace>
  <inkml:trace contextRef="#ctx0" brushRef="#br0" timeOffset="687.5309">8013 3508 249 0,'0'0'25'16,"0"0"66"-16,0 0-26 0,0 0-7 15,0 0-14-15,-258 60-7 16,233-55 25-16,6-2 36 16,0-3-27-16,1 2-23 15,-1-2-13-15,0 5-9 16,-6 0 13-16,-12-1-16 15,-1 4-15-15,-14-1-1 16,-14 3 0-16,4 2 1 16,6 0 7-16,9-6 29 15,28 1 11-15,19-7-20 16,0 0-35-16,47 0 5 16,71 0-5-16,57-25 48 15,43-8-15-15,31-3-21 16,22-4 0-16,3-2 5 15,-6 2-4-15,-12 1 1 0,-20 2-4 16,-24 12-8-16,-22-3 2 16,-34 6-1-16,-28 4-1 15,-19 0-2-15,-25 2 1 16,-22 6 0-16,-25 1-1 16,1 4-1-16,-20 2 0 15,-2 1 2-15,-7-1-2 16,1 3-1-16,-1 0 0 15,0 0-2-15,1 0 1 16,-10 0 2-16,9 0 1 0,-9 0 1 16,0 0-1-16,0 0-4 15,9 0-58-15,-9 0-135 16,-9-10-278-16</inkml:trace>
  <inkml:trace contextRef="#ctx0" brushRef="#br0" timeOffset="8184.4099">3316 3784 440 0,'0'0'51'0,"0"0"136"16,0 0-55-16,0 0-6 15,0 0-22-15,0 0-12 16,-103-143-18-16,84 123-11 15,19 4-18-15,-6 7-4 16,3 2-18-16,3 7 0 16,-6 0-12-16,6 0-11 15,0 16-9-15,0 37-25 16,15 25 34-16,23 28 8 16,14 10-1-16,-5 9-5 0,-9-4-2 15,-1-17-2-15,-3-17 2 16,-21-24 3-16,2-20-1 15,-12-11-2-15,4-14-3 16,-7-2 2-16,9-9-68 16,-9-4-50-16,0-3-21 15,-9 0-17-15,-26-10-174 16,-11-12-63-16</inkml:trace>
  <inkml:trace contextRef="#ctx0" brushRef="#br0" timeOffset="8481.2747">3185 4424 390 0,'0'0'66'16,"0"0"48"-16,0 0 17 0,0 0-22 16,0 0-38-1,0 0-50-15,-81-9-14 0,71 27-4 16,10 12 9-16,0 7 14 16,0 1-7-16,19-2-5 15,28-2 18-15,6-12-20 16,12-6-2-16,7-8 6 15,9-8-1-15,3 0-3 16,0-25-3-16,-12-12 2 16,-16-5-5-16,-22 1 3 15,-6 3-4-15,-19-4 3 16,-9 8 24-16,0 9-7 0,0 5-20 16,0 11-5-1,0 9-39-15,0 0-139 0,-46 0-413 16</inkml:trace>
  <inkml:trace contextRef="#ctx0" brushRef="#br0" timeOffset="9262.5225">1403 5442 569 0,'0'0'87'0,"0"0"176"16,0 0-123-16,0 0-24 15,0 0-23-15,0 0-36 16,-56-46-17-16,56 46-10 15,0 0-10-15,-6 0-20 16,3 0 0-16,3 25-14 16,0 21 14-16,0 8 5 15,0 4 2-15,0-6-6 16,0 0 0-16,0-12 2 0,0-8-2 16,9-8 1-1,-6-7-4-15,3-1 4 0,-3-10-3 16,-3-1 1-16,0 0-34 15,0-4-119-15,0-1-47 16,-28 0-202-16</inkml:trace>
  <inkml:trace contextRef="#ctx0" brushRef="#br0" timeOffset="9559.3964">1222 5074 733 0,'0'0'113'0,"0"0"131"15,0 0-138-15,0 0-25 16,0 0-53-16,0 0-8 16,-12-29-17-16,12 29-3 15,0 0-10-15,0 0-104 16,0-2-153-16,0-6-279 16</inkml:trace>
  <inkml:trace contextRef="#ctx0" brushRef="#br0" timeOffset="10387.5481">1577 5721 565 0,'0'0'23'0,"0"0"144"16,0 0-95-16,0 0-35 15,0 0-3-15,-18-125 8 16,36 97 5-16,1 6 6 16,-10 1 2-16,16 3-24 15,-6 7-15-15,0-1-3 16,-1 11-12-16,1 1-1 16,19 0-6-16,-1 14 5 15,7 23 1-15,-7 4 6 16,7 9 9-16,-13-4-10 15,-16 1-5-15,4-8 0 16,-19-7 0-16,0-8 7 16,0-8-7-16,0-8 0 0,0-6 0 15,0-2 7-15,0 0 8 16,0 0 8-16,-9 0-10 16,-26-21-13-16,-11-6-1 15,8-2 1-15,10-5 1 16,13 0-1-16,12-2 0 15,3 3-3-15,0-3 2 16,0 1 1-16,18 2-1 16,20 1-2-16,-1 11 1 15,-3 7 2-15,-6 9-1 16,10 5 1-16,-10 0-8 16,15 14 3-16,-5 20 5 0,8 10 0 15,7 4-2-15,-6 5 0 16,0-1-12-16,-19-4-80 15,0-1-42-15,-13-16-124 16,-5-14-142-16</inkml:trace>
  <inkml:trace contextRef="#ctx0" brushRef="#br0" timeOffset="11200.0438">3203 5483 827 0,'0'0'46'15,"0"0"152"-15,0 0-116 16,0 0-35-16,0 0-33 16,0 0-14-16,-28-15-7 15,28 47 7-15,0 14 13 16,13 10 18-16,12 0-16 0,3-1-2 16,0-2-4-1,-9-6-7-15,-4-6 0 0,-12-9 1 16,4-10-2-16,-7-9 0 15,0-5-1-15,0-8 4 16,0 0 1-16,0 0 8 16,0 0 6-16,0-14-16 15,-19-14 2-15,-6-5-5 16,-12-8 0-16,18-4-5 16,0-5-2-16,0 2 4 15,19-4 0-15,0 4 2 16,0-5 1-16,0 3 2 0,0-2-2 15,0 5-2 1,19 7 2-16,0 13 0 16,0 4-1-16,-10 9 1 0,10 1 0 15,-10 0-1-15,6 12 1 16,-11 1-2-16,2 0-3 16,6 0-4-16,7 0 2 15,6 9 5-15,12 15 0 16,-18 1 1-16,6 7-2 15,-22-2-1-15,-3 4-5 16,0 4-8-16,-3 1 8 16,-31 0-6-16,-4-7-39 15,1-11 12-15,3-6 0 16,6-6 0-16,0-4 6 16,9 2 13-16,9-7-14 0,-5 0 1 15,12 1 6-15,3-1 18 16,0 0 8-16,0 11-5 15,0 2 1-15,3 3 8 16,31 10 10-16,4-2 11 16,15 1 8-16,3-3-6 15,18 1-10-15,-2-1-5 16,18 3-8-16,-15-4-26 16,-13-1-124-16,-24-3-265 15</inkml:trace>
  <inkml:trace contextRef="#ctx0" brushRef="#br0" timeOffset="11809.4245">3979 5794 665 0,'0'0'99'0,"0"0"97"15,0 0-60-15,0 0-42 16,0 0-34-16,0 0-21 16,-43-18-13-16,43 18-26 15,0 8-1-15,0 26 1 16,0 11 11-16,0 18 14 15,0 2-12-15,0 2-9 16,9-5-3-16,-9-8 2 0,0-15-2 16,0-9 0-16,0-17 3 15,0-11 1-15,0-2 4 16,0 0 2-16,0 0 10 16,9 0-9-16,10 0-8 15,25 0-1-15,12-12 3 16,9 0-5-16,7 1-1 15,9 1 0-15,-16 2 0 16,-9 2 0-16,-12 6-2 16,-16 0 0-16,-10 0-7 15,1 0-26-15,-19 0-63 16,0 0-116-16,-37 0-400 16</inkml:trace>
  <inkml:trace contextRef="#ctx0" brushRef="#br0" timeOffset="45970.658">2188 8782 263 0,'0'0'48'0,"0"0"63"0,0 0-47 15,305 48-3-15,-158-1 15 16,15 12 8-16,31 7-8 16,15 3-45-16,-5-6-19 15,-1-6-5-15,-12-15-7 16,-24-17 7-16,-20-5-5 16,-18-11-1-16,-19-9-1 15,-10 5-13-15,-33-5-118 16,-29 0-106-16</inkml:trace>
  <inkml:trace contextRef="#ctx0" brushRef="#br0" timeOffset="46392.5375">4263 8520 358 0,'0'0'129'15,"0"0"-88"-15,0 0 65 16,0 0-14-16,0 0 4 16,0 0-19-16,-200-114-23 15,191 114-3-15,0 0-51 0,-10 39 0 16,3 25 8-16,-2 27-3 15,5 28-2-15,-12 21 3 16,-3 29-5-16,0 16 3 16,-6 4-4-16,-13 3 1 15,0-20-1-15,10-24 1 16,-7-29-1-16,7-22 5 16,9-31 16-16,12-24 2 15,13-8-19-15,3-23-4 16,0 2-2-16,0-8-3 15,0 0-21-15,0 0-34 16,0 0-37-16,0-4-112 16,0 4-286-16</inkml:trace>
  <inkml:trace contextRef="#ctx0" brushRef="#br0" timeOffset="171693.4869">27329 12668 235 0,'0'0'71'16,"0"0"65"-16,0 0-78 15,0 0-11-15,0 0-34 16,0 0 4-16,0 0 8 15,0 0 5-15,0-19 4 16,0 19 3-16,0-5-9 16,0 5-9-16,0 0-5 15,-3-5 1-15,-6 3 9 16,0-9 6-16,9 6 10 0,-10 1-11 16,1-3 10-1,-1 2-7-15,-8 5-9 0,8-1-6 16,1-3 5-16,9 1-5 15,-9 3-1-15,9 0-9 16,0 0 0-16,-10 0-4 16,10 0 0-16,-9 0-3 15,-13 13-1-15,0 16 1 16,-6 10 7-16,10 8 4 16,-1 3 1-16,10 12 3 15,9 5-1-15,0 4 0 16,0-9 0-16,9 5-2 15,19-16-3-15,-9-4-4 16,-1-4 2-16,1-14-5 16,-16-6 0-16,10-12-2 0,-4 1 0 15,-9-11 0-15,0-1-63 16,0 0-70-16,0 0-22 16,-25-24-226-16</inkml:trace>
  <inkml:trace contextRef="#ctx0" brushRef="#br0" timeOffset="172427.8629">26750 13144 493 0,'0'0'75'16,"0"0"73"-16,0 0-67 0,0 0-48 15,0 0-15-15,0 0 4 16,209-63-1-16,-144 53-12 15,-3 2 3-15,4 3-11 16,-4-1-1-16,-15-4 0 16,9 5 0-16,-13 2-14 15,-5 3-12-15,-1-5 13 16,-9 5-10-16,-3-4 16 16,3 4 6-16,-9-7 1 15,0-3 0-15,9 2 1 16,-19-6 3-16,0 3-2 15,-9 2 6-15,0 5 22 16,0-1 13-16,0 5-2 0,0 0-15 16,0 0-13-1,-9 0-4-15,-10 0-7 0,1 5 5 16,-10 12-7-16,18 8 0 16,1-4 2-16,9-4-2 15,0-1-3-15,0-3-2 16,0 2 1-16,0-9 3 15,0-6 0-15,9 5 1 16,1-5 5-16,-1 0 0 16,0 0-1-16,10-5 7 15,9-16 6-15,6-13-14 16,13 2-1-16,-10 2-1 0,1 0 0 16,5 13 0-1,-15 7-1-15,0 4 3 0,-9 6 0 16,-10 0 5-16,16 0-2 15,-6 4-4-15,0 17 3 16,-1 4 4-16,-8 4 0 16,-1 5-8-16,-9-12 2 15,0 2-6-15,0-8 6 16,0 1 4-16,-9-11 3 16,-19-6-9-16,9 0 12 15,-21 0-1-15,18 0-6 16,3-6-1-16,10-12-5 15,-1-5 2-15,10-3-2 16,0-6 0-16,0-5 8 16,10-3-8-16,36-4 0 0,7 2-5 15,3 8-20-15,-3 5-50 16,-25 13-105-16,-28-1-408 16</inkml:trace>
  <inkml:trace contextRef="#ctx0" brushRef="#br0" timeOffset="173490.3789">28466 12673 436 0,'0'0'167'16,"0"0"78"-16,0 0-116 15,0 0-24-15,0 0-39 16,0 0-24-16,0-18-19 15,0 18-23-15,0 12-2 16,10 21 2-16,8 13 18 16,1 12 0-16,0 4 2 0,-1 5-4 15,1-5 8-15,-6-10-12 16,-1-12-5-16,-3-12-4 16,-9-10 1-16,0-14-1 15,0-2 3-15,0-2 7 16,0 0 15-16,0-18 23 15,-9-22-34-15,-16-16-15 16,6-7 0-16,1-10-2 16,8 2 0-16,10 8 1 15,0 10 0-15,0 6 0 16,0 13-1-16,19 5 1 16,-10 13-1-16,1-2 0 0,-1 7 1 15,4 2-1-15,8-4 0 16,-11 8-2-16,8-8 1 15,-8 10 1-15,-10-2 0 16,9 5-1-16,-9 0-1 16,0 0-7-16,9 0-3 15,1 0-3-15,-1 14-1 16,0 2 9-16,-9 7-8 16,0-4-4-16,0 2-3 15,-9 7-7-15,-38-4-39 16,-6 5-11-16,7 0-20 15,-1-6-79-15,19-7-133 16</inkml:trace>
  <inkml:trace contextRef="#ctx0" brushRef="#br0" timeOffset="174537.2635">28924 12989 554 0,'0'0'70'16,"0"0"187"-16,0 0-158 0,0 0-24 15,0 0-34-15,0 0-15 16,-9-34-8-16,18 34-1 16,19 0-12-16,10 20-3 15,5 13 6-15,4 13 1 16,0-3 0-16,-4-1-3 15,-15-8-4-15,-9-5-1 16,-19-7-1-16,0-7 0 16,0-9 7-16,0 2-5 15,0-8 5-15,0 0 6 16,0 0 13-16,0-14 57 16,-9-18-56-16,-10-2-24 0,0 5 0 15,10 0 3-15,9 11-2 16,0 7 2-16,0-4-2 15,0 2-2-15,0 2 0 16,28 1-2-16,0-2 0 16,0 10 0-16,0 2-7 15,6 0 4-15,-6 0-7 16,10 0 3-16,-10 6 2 16,6 12 3-16,-15 5 1 15,9-6-1-15,-19 1-3 16,0 3 4-16,1 2-2 15,-10-10 3-15,0-2-4 16,0-1 3-16,0-2 1 0,0-4 1 16,0-4 2-1,0 0-1-15,-10 0 10 0,10 0-3 16,-18 0 6-16,8 0-7 16,1-12-5-16,0-5 0 15,-1-5-3-15,10-2-2 16,0-9 2-16,0 0 4 15,0-1-1-15,10 5-1 16,8 4-2-16,10 9-1 16,-9 3-1-16,0 4 4 15,-10 2 3-15,4 4-1 16,8 3-3-16,-11 0-1 0,8 0-1 16,11 19-10-1,8 10 10-15,-15 9-2 0,18-5 4 16,-21 6-1-16,0-5 0 15,-10-5-1-15,-9 5 1 16,0 0 0-16,0-5-17 16,0-7-120-16,-28-17-175 15,0-5-408-15</inkml:trace>
  <inkml:trace contextRef="#ctx0" brushRef="#br0" timeOffset="175193.518">30332 12989 472 0,'0'0'69'16,"0"0"173"-16,0 0-134 0,0 0-12 15,0 0-30-15,0 0 8 16,-128-52-35-16,91 52 4 15,9 0 5-15,-16 0-14 16,7 4-10-16,0 12-8 16,9 11-7-16,6-3-3 15,12 10-6-15,10 0-2 16,0-5 1-16,0-1 1 16,22-11 5-16,16-1-2 15,-20-9-3-15,1-2 1 16,0-5 3-16,-10 0-2 15,4 0 3-15,5-5 9 16,13-19 0-16,-12-10-13 0,0 0 0 16,-10 5 0-1,0 0 1-15,-9 6 1 0,0 7-2 16,0 7 6-16,0 5-4 16,0 1 2-16,0 3-2 15,0 0-3-15,10 0-3 16,-1 3-12-16,13 21 8 15,18 6 7-15,7-1 0 16,-9 4 2-16,-4-5-2 16,-6-4 0-16,-9-8-1 15,-10 2-4-15,-9-7-43 16,0 0-100-16,-19-6-151 0,-43-5-358 16</inkml:trace>
  <inkml:trace contextRef="#ctx0" brushRef="#br0" timeOffset="175677.8989">30516 13013 621 0,'0'0'312'0,"0"0"-143"16,0 0-76-16,0 0 27 15,0 0-55-15,0 0-38 16,199 120-18-16,-189-87-9 15,-10 1-2-15,0-5 0 16,-10-3 1-16,-18-11-8 16,3-11-15-16,16-4 1 0,-10 0 17 15,10-6 3-15,-10-12-23 16,19 2 25-16,0 3-3 16,0 4 3-16,0-3-1 15,0 3 2-15,0 2 1 16,10-4 5-16,18 4-5 15,15-4 2-15,-15 5-1 16,10-4-1-16,2-3-1 16,1-3 2-16,-13 3-1 15,0-3 0-15,-10-2 2 16,1 2-3-16,-19-6 0 16,0 5 2-16,0 4 1 0,0 2-3 15,-9 2-1-15,-10 2 1 16,0 5 2-16,1 2 0 15,-1 0 0-15,0 23-2 16,4 17-3-16,9 18 2 16,6-1 0-16,21 1 1 15,45-7 1-15,33-17-1 16,-11-29-143-16,8-18-604 16</inkml:trace>
  <inkml:trace contextRef="#ctx0" brushRef="#br0" timeOffset="192957.6689">29831 16949 224 0,'0'0'70'15,"0"0"-20"1,0 0 9-16,0 0 1 0,0 0 11 16,0 0 3-16,0 0 11 0,0 0-1 15,0 0-7 1,0 0-21-16,0 0-21 0,0 0-5 15,0 0 0 1,0 0 0-16,0 0 3 0,0 0 8 16,0 0 1-1,0 0-1-15,0 0-13 0,0 0-10 16,0 0-5-16,0 0-10 16,0 0 0-16,0 0 2 15,0 0-2-15,0 0-1 16,0 0-2-16,0 0 0 15,15 0-10-15,23 0 10 16,18 0 10-16,25 0 10 16,6-12-7-16,9 7-12 15,-24 1 0-15,-6-4 1 16,-17 8-4-16,1 0-38 16,-22 0-79-16,-9 0-26 0,-10 8-134 15,-9 6-104 1</inkml:trace>
  <inkml:trace contextRef="#ctx0" brushRef="#br0" timeOffset="193321.4375">30002 17143 216 0,'0'0'111'15,"0"0"-3"-15,0 0-84 0,0 0-4 16,0 0 0-16,0 0 21 16,-9 7 2-16,9-7 37 15,0 0 7-15,0 0-18 16,0 0-8-16,0 4-23 16,0-4-19-16,0 0-9 15,0 0 5-15,0 0 1 16,0 0-5-16,0 0-4 0,0 0 1 15,0 0 0 1,0 0 2-16,0 0 13 0,9 0 22 16,38 0 25-16,12 0 4 15,19-11-40-15,3 0-24 16,-16 4-10-16,-15-4-143 16,-19 0-115-16,-31-12-501 15</inkml:trace>
  <inkml:trace contextRef="#ctx0" brushRef="#br0" timeOffset="195040.2061">31098 15943 233 0,'0'0'135'16,"0"0"-18"-16,0 0-47 16,0 0 3-16,0 0 5 15,0 0 2-15,-15 0 8 16,9 0-13-16,-7 0-21 15,4 0-12-15,-19 0-8 16,0 10-18-16,-10 3-9 16,7-2 6-16,9 7 1 15,-6-9-4-15,10 7 0 0,-1-3-1 16,19-1-4-16,-9 5-5 16,9-5-2-16,0 2-3 15,0 0-1-15,18-3 6 16,10 1 0-16,10-6 0 15,5-1 1-15,-5 1 12 16,-1 6-4-16,10-6-8 16,-3 4 1-16,-7 3 0 15,-9-2-2-15,0-1 0 16,-12-4 0-16,-7 10 0 16,0-9-3-16,-9-3 0 15,0 9-4-15,0-1 4 16,-34 2 3-16,-13-1-2 15,1-2-14-15,-14-3-3 16,20-8-11-16,2 5 19 0,10-5 11 16,7 0 4-16,11 0-1 15,7 0-3-15,3 0-3 16,0-5 2-16,0-3-4 16,0-8-9-16,3-2 3 15,28 2 11-15,-3-6 7 16,10 4-6-16,-10 2 4 15,-9-2 7-15,5 2-3 16,-14 3 1-16,9 2 4 16,-10 1-10-16,10-8 2 15,-19 12 11-15,0-5 4 16,0-2 4-16,0 9 1 0,0-3-5 16,0-3-1-16,0 2-10 15,0 8-5-15,-10-4 3 16,1-1-3-16,9 5-1 15,-9 0-2-15,-1-2 2 16,10 2-4-16,-9-5-9 16,-1 5-36-16,-11 0-110 15,-10 0-205-15</inkml:trace>
  <inkml:trace contextRef="#ctx0" brushRef="#br0" timeOffset="195712.06">31528 16088 74 0,'0'0'309'0,"0"0"-152"16,0 0-18-16,0 0-27 16,0 0-15-16,0 0-29 15,0 0-17-15,0-10-25 16,0 10-12-16,0 0-14 15,28 5 3-15,10 14-3 16,12 5 11-16,-1 4 14 16,-2-6-15-16,-6 6-6 15,-1-11-2-15,-12-1-2 16,-18-3-8-16,-10-1-82 0,0-8-40 16,0-4-87-16,0 0-96 15</inkml:trace>
  <inkml:trace contextRef="#ctx0" brushRef="#br0" timeOffset="195915.1917">31528 16088 460 0,'303'20'126'16,"-303"-20"17"-16,0 0-99 15,0 0-23-15,0 5-15 16,-29 18 55-16,-14 6-12 15,5 5-11-15,-8-5-19 0,5 3-18 16,19-8-1 0,4-8-22-16,8-8-144 0,1-8-242 15</inkml:trace>
  <inkml:trace contextRef="#ctx0" brushRef="#br0" timeOffset="196430.8221">32251 15908 342 0,'0'0'110'16,"0"0"-2"-16,0 0-54 0,0 0 46 16,0 0 0-16,0 0-16 15,0-41-12-15,0 41 2 16,0 0-7-16,0 0-25 16,0 0-25-16,0 23-14 15,0 12 16-15,0 15 16 16,0-5-4-16,0 2-12 15,0-6-10-15,9-7-5 16,10-1-2-16,-10-9 0 16,1-6-2-16,-10-7-48 15,0-6-142-15,0-5-136 16,0 0-240-16</inkml:trace>
  <inkml:trace contextRef="#ctx0" brushRef="#br0" timeOffset="196852.7256">32709 15909 466 0,'0'0'173'16,"0"0"-24"-16,0 0-76 15,0 0-3-15,0 0 9 0,0 0 8 16,-9 0-20-16,-1 0-35 16,-8 0-25-16,-1 15-3 15,-9 4 13-15,-6 13-6 16,6-3-5-16,18 0-1 16,10 0-3-16,0-3 0 15,0-1-2-15,0-7 0 16,28-8 0-16,16-4-2 15,-16-6 1-15,9 0 1 16,-9 0 11-16,3-6-5 16,1-17-6-16,-4-4 0 15,-19-2 0-15,-9 0 3 0,0 5 1 16,0 2-2-16,0 1-2 16,-28 13-3-16,-16 3-38 15,-12 5-88-15,-9 0-166 16,3 0-179-16</inkml:trace>
  <inkml:trace contextRef="#ctx0" brushRef="#br0" timeOffset="197290.2018">32095 16415 561 0,'0'0'132'0,"0"0"0"16,0 0-79-16,0 0-22 15,0 0 22-15,0 0 26 16,184 0 0-16,-103-5-37 0,3-13 3 16,6 7-17-16,10-2-7 15,-6-3-9-15,5 6-8 16,-33-3-3-16,-13 9 1 15,-35 2 0-15,1 2-1 16,-19 0-1-16,0 0-27 16,0 0-109-16,-9 2-131 15,-38 7-129-15</inkml:trace>
  <inkml:trace contextRef="#ctx0" brushRef="#br0" timeOffset="197805.8322">32161 16579 109 0,'0'0'413'0,"0"0"-312"15,0 0-17-15,0 0-31 16,0 0 8-16,0 0-1 16,31 0-13-16,0 0-23 15,-12 0-1-15,27 0-1 0,1 0 18 16,15-6 1-16,-2-4-15 16,-1-3-15-16,-12 4-1 15,-29 7-1-15,-8 2-1 16,-10 0 2-16,0 0 7 15,0 0-9-15,0 0-8 16,0 0-7-16,0 0-1 16,0 11 8-16,0 13 4 15,-28 10-1-15,-1 5 1 16,1 8-2-16,10 4-1 16,-13-5 1-16,18-3 0 15,-6-3 0-15,10-15-1 0,9-9 1 16,0-3 1-16,0-4-3 15,0-2 2 1,0-7-1-16,0 5-1 0,0-5-1 16,0 0-15-16,0 0-58 15,-19 0-48-15,1 0-79 16,-1 0-110-16</inkml:trace>
  <inkml:trace contextRef="#ctx0" brushRef="#br0" timeOffset="198008.9595">32298 16813 376 0,'0'0'162'0,"0"0"-1"16,0 0-82-16,0 0-23 0,0 0-9 16,0 0 1-16,199-63 4 15,-124 46-7-15,-3 0-15 16,2 0-14-16,-11 5-16 15,-26-1-40-15,-18 4-184 16,-19 2-395-16</inkml:trace>
  <inkml:trace contextRef="#ctx0" brushRef="#br0" timeOffset="198862.4609">30606 15737 442 0,'0'0'118'15,"0"0"43"-15,0 0-93 16,0 0-3-16,0 0-13 16,0 0 16-16,-202 91-4 15,158-23 0-15,16 31-19 16,9 19-1-16,10 11-7 0,9-3 14 16,19-7-28-1,49-14-19-15,38-14-4 0,3-24 0 16,28-17-70-16,0-21-124 15,-9-29-233-15</inkml:trace>
  <inkml:trace contextRef="#ctx0" brushRef="#br0" timeOffset="199596.8161">33045 15761 174 0,'0'0'143'0,"0"0"0"0,0 0-61 16,0 0-9-16,0 0 5 16,0 0 24-16,-21 0-8 15,21 0-29-15,0 0-10 16,0 0-16-16,0 5-1 15,0 1-23-15,9 10-14 16,31 8-1-16,7 10 18 16,25 11 2-16,3 12 4 15,6 6 19-15,-16 9-12 16,-28 15-8-16,-21 9-13 0,-16 1 5 16,-44 2-15-1,-40-16 0-15,-25-2 0 0,-9-13-59 16,-10-12-110-16,-9-30-151 15</inkml:trace>
  <inkml:trace contextRef="#ctx0" brushRef="#br0" timeOffset="200424.9543">32594 15112 250 0,'0'0'298'15,"0"0"-83"-15,0 0-77 16,0 0-47-16,0 0-29 0,0 0 6 16,0-57-35-16,6 51 7 15,28-10-6-15,4 3-16 16,8-8-5-16,-5 3 10 16,18 0-10-16,-12 7-7 15,-16 6-5-15,0 0 3 16,-12 5-4-16,-10 0-3 15,0 0-5-15,-9 28-5 16,0 7 2-16,0 9 11 16,0 12 2-16,-37-3-2 15,-16-3-6-15,-3-8-8 16,9-13 10-16,13-8 4 0,15-9 0 16,10-2-2-1,9-8-1-15,0 3 2 0,0-5-2 16,0 0-3-16,0 0 0 15,19 0-12-15,24 0 18 16,23-12 1-16,15-5 3 16,3 0-4-16,15 0 0 15,-18 1-14-15,-6-2-194 16,-28 0-226-16</inkml:trace>
  <inkml:trace contextRef="#ctx0" brushRef="#br0" timeOffset="201612.4913">31083 17324 440 0,'0'0'94'15,"0"0"17"-15,0 0-68 16,0 0 18-16,0 0-19 16,0 0-14-16,-16 0-2 15,16 0-1-15,16 0 21 16,28 1 19-16,12-1-13 16,25 0-7-16,21 0-22 0,39 0 2 15,36-16 0-15,7-3-6 16,25-4-4-16,21 2-6 15,-3 4-1-15,-24 0-8 16,-22 0 3-16,-44 5 1 16,-44 8 17-16,-21-4 18 15,-25 8 1-15,-16-5-23 16,0 5-4-16,-22 0 0 16,1 0-10-16,-10 0-2 15,0 0-2-15,0 0-18 16,0 0-91-16,0 0-71 15,0 0-214-15</inkml:trace>
  <inkml:trace contextRef="#ctx0" brushRef="#br0" timeOffset="202799.9754">30890 17973 347 0,'0'0'80'16,"0"0"70"-16,0 0-70 15,0 0 12-15,0 0-13 16,0 0-23-16,0 0 32 15,0-39-4-15,0 39-7 16,0-5-18-16,0 5-10 16,0 0-12-16,0 0-14 15,0 0-10-15,0 0 5 16,0 0-3-16,0 0-15 0,0 17-21 16,-28 26 13-1,-10 15 8-15,-5 16 5 0,5-6 1 16,1-5-4-16,9-11-1 15,3-14 3-15,16-9-4 16,9-13 0-16,0-3-3 16,0-13 2-16,0 0-1 15,0 0 2-15,0 0-1 16,0 0 1-16,34-17 14 16,3-4-9-16,19 1-4 15,-3 2-1-15,13 2 0 16,15 0-3-16,-6 5-1 0,-4-2-10 15,-15 8-13 1,-18-1-5-16,-13 6 7 16,-16-5 18-16,-9 5 3 0,0 0-15 15,0 0-21-15,0 0-94 16,0 0-97-16,-31 0-72 16</inkml:trace>
  <inkml:trace contextRef="#ctx0" brushRef="#br0" timeOffset="203049.9776">31036 18184 357 0,'0'0'174'16,"0"0"-34"-16,0 0 25 0,0 0-82 15,0 0-10-15,0 0 3 16,0 0 4-16,0 5-43 15,0 24-24-15,0 15 39 16,10 4-4-16,8 13-21 16,4 2-12-16,0-6-15 15,-22-7-1-15,0-15-150 16,-34-19-296-16</inkml:trace>
  <inkml:trace contextRef="#ctx0" brushRef="#br0" timeOffset="209721.9337">31949 18410 409 0,'0'0'275'16,"0"0"-73"-16,0 0-124 15,0 0-33-15,0 0-25 16,0 0-5-16,0 0 7 16,0 0-2-16,0-5 0 15,0 5 18-15,0 0-7 16,0 0-6-16,0-5-14 16,0 5-11-16,0 0-2 15,0 0-61-15,-9 0-106 16,-13 0-180-16</inkml:trace>
  <inkml:trace contextRef="#ctx0" brushRef="#br0" timeOffset="211206.3149">31507 18195 119 0,'0'0'131'16,"0"0"29"-16,0 0-68 15,0 0 2-15,0 0-6 0,0 0 0 16,0 0-3-16,0-6 0 16,0 6-12-16,0 0-26 15,0 0-4-15,0 0-14 16,0 0-14-16,0 0-15 15,21 0-1-15,17 16-8 16,8 20 4-16,7-2 3 16,13-1-1-16,-4 3-3 15,4-4-23-15,-17-8-3 16,11-3-6-16,-23-8-55 16,-18-2-47-16,-1-11-47 15,-18 0-83-15</inkml:trace>
  <inkml:trace contextRef="#ctx0" brushRef="#br0" timeOffset="211456.3176">31940 18229 466 0,'0'0'133'16,"0"0"-37"-16,0 0-43 15,0 0-20-15,0 0 2 16,0 0 13-16,-41 5-34 16,29 24 8-16,-26 0-11 0,10 12-2 15,0-8-5 1,-3 1-4-16,9 0-2 0,-6-5-74 16,9-13-163-16,-9-4-226 15</inkml:trace>
  <inkml:trace contextRef="#ctx0" brushRef="#br0" timeOffset="212449.7778">32435 18029 61 0,'0'0'385'0,"0"0"-264"15,0 0-33-15,0 0 2 16,0 0-15-16,0 0 17 16,-84-33-9-16,49 26-11 15,-2 7-26-15,-10 0-7 16,-6 0-3-16,-3 8-9 16,19 8-4-16,-4 2-13 15,29 5-10-15,12-2-3 16,0 3-3-16,0 3 5 0,28-3 1 0,34-3 2 15,4 2 4-15,15-4-6 16,0-3 0-16,-16 7-15 16,-24 0 3-16,-1-7-1 15,-21 8 3-15,-19 3-2 16,0-3 0-16,0 2 6 16,-19-8 4-16,-15-2-6 15,6-8-3-15,-10-3 4 16,10-5 0-16,-6 0 5 15,6 0 2-15,9-18-8 16,1 2-8-16,8 3 6 16,10-1 1-16,0 7-5 15,0-10 9-15,0 0 2 16,28-10 5-16,13-2-2 16,9 0 2-16,-13 0-2 0,1 1-1 15,-20 4 1-15,-2 3 1 16,-16 4 0-16,0 5-1 15,0-5 1-15,0 5-1 16,-22 3 0-16,0 1-6 16,3-2-14-16,-9 10 19 15,0 0-21-15,10 0-51 16,-17 0-63-16,-2 0-46 16,18 10-72-16</inkml:trace>
  <inkml:trace contextRef="#ctx0" brushRef="#br0" timeOffset="212762.2802">32809 18349 475 0,'0'0'149'0,"0"0"-10"0,0 0-90 16,0 0-11-16,0 0 3 15,0 0 3-15,0-16-2 16,0 16-42-16,0-9 0 15,0 9-55-15,0-4-100 16,-10-1-104-16</inkml:trace>
  <inkml:trace contextRef="#ctx0" brushRef="#br0" timeOffset="213277.9389">33045 18002 547 0,'0'0'184'0,"0"0"-71"15,0 0-79-15,0 0-15 16,0 0-7-16,0 0 5 16,0 5-7-16,0 13-4 15,0 4 9-15,0 1 5 16,0 1-5-16,0 8-3 16,-12-3-4-16,3 0-8 0,-1-8 7 15,7 2-6-15,-6-10 1 16,9-7 0-16,0 4 0 15,0-4-2-15,0-1-1 16,0 2-2-16,0-1 2 16,0-1 1-16,0-5-11 15,0 0-1-15,0 0-1 16,9 0-13-16,10 0 24 16,15 0 2-16,-6 0 6 15,9-11-1-15,-5-1-2 16,8 1-1-16,-3 4-2 15,1-4-2-15,-16 0-33 0,18 1-72 16,-21 2-50-16,-10 3 12 16,1 0-73-16</inkml:trace>
  <inkml:trace contextRef="#ctx0" brushRef="#br0" timeOffset="213527.9161">33229 18142 442 0,'0'0'148'0,"0"0"11"15,0 0-107-15,0 0-5 16,0 0-3-16,0 0 9 0,0 0-20 16,0 4-21-16,0 16 4 15,0 9 31-15,9 5-13 16,10 0-17-16,-9 7-9 15,8-8-6-15,-18 1-2 16,3-5-2-16,-3-8-71 16,0-3-80-16,-12-18-273 15</inkml:trace>
  <inkml:trace contextRef="#ctx0" brushRef="#br0" timeOffset="214239.8309">33432 18036 410 0,'0'0'146'0,"0"0"40"16,0 0-101-16,0 0-41 15,0 0 1-15,0 0-5 16,0-40-10-16,0 33-12 16,9-3-9-16,16 9-3 15,3-4-3-15,0 5-3 16,9 0 0-16,7 6-6 0,-16 22-6 15,0 6-2-15,-9 1 6 16,-19 5 8-16,0-1-4 16,0-10 9-16,0 0-3 15,-28-13-2-15,9 2 9 16,10-13-2-16,-1-5-5 16,1 0 8-16,9 0 8 15,-13 0 3-15,13-7-15 16,0-9 0-16,0 5 6 15,0 5-12-15,22-1 0 16,6 2-4-16,0 5-1 16,0 0 0-16,0 0-4 0,7 23-3 15,-7 6 6 1,-19 0 1-16,-9 5 1 0,0 5 4 16,-9-1 8-16,-54 9-1 15,-21-2-3-15,-25 0-4 16,-9-4-60-16,3-8-148 15,18-24-154-15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19T12:19:03.6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3241 2009 306 0,'0'0'34'0,"0"0"-30"0,0 0 82 16,0 0-47-16,0 0-1 15,0 0-1-15,0 0-13 16,-51-14 14-16,50 8-15 16,1 4-10-16,0 0-7 15,0 1 1-15,0 1-3 16,0 0-3-16,0 0-1 15,0 0 0-15,1 0 0 16,8 0 6-16,3 0 8 16,3 1 16-16,3 4-11 15,0 5 1-15,7-3 0 16,2 6-9-16,3 1 2 16,6 3-3-16,-2 2-2 15,3 3 9-15,5 4-6 0,0 2-5 16,4 3 8-16,3 2-8 15,-1 4 1-15,4 1 1 16,3 4-2-16,2-5 0 16,0 2 7-16,1-3-1 15,5 4 0-15,2 1-4 16,7-2-5-16,1 5 2 16,3-1-3-16,0 0-2 15,-6 3 0-15,-3 3 0 16,2 3-1-16,1 4 1 15,0 3 0-15,-3 5 1 16,-1 1-1-16,1 3 0 16,0 0 0-16,0 0 0 0,0 3 1 15,-1-3 0-15,4 0-1 16,3 1-1-16,9-1 1 16,5 0 3-16,1 4-3 15,3-1 0-15,0-1-1 16,3 2 1-16,1 2 0 15,-1 1 1-15,-3 2-1 16,3 1-1-16,-3 1 0 16,0-1 1-16,3 3 2 15,3-4-1-15,3 2-1 16,1-1 0-16,2 3-1 16,-1 0 0-16,-1 0 1 0,-1 0 0 15,-3 0 0-15,0-2-3 16,-6 4 3-16,0-1 0 15,0-2 0-15,4-1 1 16,2-3 0-16,3-1-1 16,2 1 0-16,-1 1-2 15,-4 1 2-15,0 1-2 16,0 5 2-16,0-3 0 16,-2 3 0-16,-1-2-3 15,0 3 3-15,1-1 3 16,9-3-2-16,3-6-1 15,2 0 1-15,6-3-2 16,-2-6 1-16,-1 1 0 0,0-1 0 16,0 2 0-1,-5 4-1-15,-4 5-1 0,-6-1 2 16,3 3 2-16,3 2 0 16,0-3-2-16,1 8 1 15,-7-10-1-15,0 0-2 16,-3-3 1-16,0-3 1 15,-2-4 0-15,-2-1 0 16,-2-3 0-16,-3 2 1 16,0 5-1-16,-4-3 0 15,4 2 1-15,-1-4 0 16,6-4 0-16,2 0-2 0,2-2 1 16,0 2 0-1,3-1-1-15,5 1 0 0,-2-1 0 16,-3 0 1-16,4 2 1 15,-4-2-1-15,1 3 0 16,6 1 1-16,0 0 0 16,5 6 1-16,3 1 0 15,1 2 0-15,-6-2-2 16,4-1 0-16,-4-3 4 16,-3 0-3-16,0 4-1 15,-6-5 3-15,-4 2 4 16,3-1-4-16,0-6-1 15,1-2 2-15,0 3-4 16,-4-6 1-16,-3-1-1 16,0-3 1-16,-3-1-1 0,2 3 1 15,-6 1-1-15,-5 2 2 16,-3-1-1-16,0-2-1 16,-6-4 1-16,-1-6 0 15,-3 4-1-15,-1-7 0 16,0 2 3-16,0-6-3 15,-1-2 0-15,-3-1 1 16,-1-3-1-16,-8-1 0 16,0 4 0-16,-4-3-1 15,-2-1 2-15,-4-2-1 16,-6-4 2-16,-7-5-2 16,-3-3 11-16,-10-4-7 0,-6-5-1 15,-5-3 8-15,0-3 6 16,-5 0 13-16,0 0 19 15,0 0 3-15,0 0-13 16,0 0-27 0,0 0-12-16,0 0-22 15,-5 0-93-15,-14-13-163 16</inkml:trace>
  <inkml:trace contextRef="#ctx0" brushRef="#br0" timeOffset="2260.7138">3478 12173 420 0,'0'0'4'0,"0"0"19"15,0 0-17-15,0 0-3 16,0 0 0-16,0 0-2 15,0 0 6-15,-13 0 12 16,13 0-6-16,0 0-5 16,0 0 7-16,0 0 8 15,0-2 1-15,0 2 2 16,0 0-12-16,0-4-8 0,0-3-6 16,9-2 13-16,10-5 7 15,5-9 1-15,4-4-5 16,5-9-5-16,6-7 7 15,7-6 1-15,2-7-3 16,7-11 2-16,0-6 17 16,8-2-19-16,1-1-7 15,9-3 4-15,6-3-3 16,3-5-1-16,3-5-5 16,6-4 3-16,-4-6-3 15,8 3-3-15,2-8 4 16,-3-1-3-16,6-4-2 0,-3-1 0 15,1 0 0 1,2 2 2-16,5 2 0 0,2-4-2 16,5 2 0-16,-6-3 0 15,1 5-4-15,-7-3 2 16,2 4 0-16,-5 4-5 16,-2 6 2-16,-4 2-1 15,-3 7-2-15,-3 0 2 16,0 3-9-16,0-1 6 15,-3 0 3-15,2 0 1 16,-1 1 5-16,-4-3 0 16,-1 0-1-16,1 2 1 15,0 2-1-15,3 2 1 0,0 1 0 16,3 3 0 0,-1-3 0-16,2-1 0 0,-1 2 1 15,6-1 0-15,0-1 0 16,6 1 0-16,9-4 0 15,-3-3 1-15,4-1-1 16,-1-7-1-16,3-2 3 16,0-1 5-16,-2 0-2 15,-2-1-4-15,2 0 6 16,-4-2 2-16,6 1 2 16,0 1-5-16,6-1 2 15,1-4-3-15,-1-1-2 16,-3-2-3-16,1 1 2 15,-1 0-3-15,-3 1 0 0,-5 1 2 16,-2 1-2-16,-5 6 1 16,1 2 2-16,2 5-2 15,-3 0 1-15,0 2 2 16,1 1-3-16,-4 2 1 16,0 4-2-16,2 3 0 15,-7-2 1-15,-1-3-1 16,0 1 2-16,-4-2 0 15,1-2 0-15,0 1 3 16,3 0 7-16,3 0-2 16,3-3 0-16,3 2-7 15,-3 1-3-15,0 5 1 16,1 1-1-16,-1-2 2 0,-3 1-2 16,0 0 1-16,-7 0-1 15,1 3 0-15,-5 2 3 16,-5 2-3-16,1 2 0 15,0 2 2-15,0-4-2 16,-5 3 2-16,1 3-2 16,-11 5 0-16,-1 6 5 15,1 3 1-15,-7 1 0 16,2 1-1-16,-1 0-3 16,-2 2 5-16,-2 1-3 15,-5 0-2-15,-1 3 4 16,-2 0 0-16,-6 4 1 0,-1 2-3 15,-6 7 0-15,-4 3-3 16,-3 4 1-16,-5 7 0 16,0 1 0-16,-9 7 0 15,-2 4 11-15,-4 4 4 16,-3 0 11-16,3 3 3 16,-3 1-11-16,0 0-2 15,0 0-10-15,0 0-5 16,0 0-1-16,0 0-4 15,0 0 2-15,0 0-3 16,0 0-1-16,0-2-7 16,4 0-7-16,4-3-4 15,7-7-1-15,4-1-22 0,1-8-44 16,-17-5-200 0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08T07:12:50.80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4221 1509 429 0,'0'0'29'16,"0"0"127"-16,0 0-60 16,0 0-13-16,0 0-14 15,0 0-15-15,0 0-3 16,-11-61 2-16,11 57 11 16,-1 1-13-16,1 1-15 15,-2 2-4-15,2 0-9 16,0 0-9-16,-1 0-14 15,1 0-4-15,-4 5-7 16,-4 14 3-16,-1 15 8 16,0 8 0-16,-7 9 4 0,-2 6-4 15,0 1 0-15,3-8-1 16,3-3 2-16,9-11-1 16,-3-5 4-16,6-8-4 15,-3-7 1-15,3-8-1 16,0-6 0-16,0-2 1 15,0 0 4-15,0-1 9 16,0-18 3-16,0-8-17 16,6-9 0-16,3-8 0 15,3-3-1-15,0 0-4 16,0 1-5-16,4 1 3 16,1 3 5-16,-1 1 2 15,2 5 2-15,-3 4-2 0,-3 3 0 16,-2 8 2-16,-1 1 0 15,-3 11 0-15,-1 3-2 16,-2 5 2-16,-3-1 1 16,4 2-6-16,-1 0 0 15,3 11-8-15,3 16 10 16,10 9 1-16,-2 7 6 16,5 1 1-16,-1-2 3 15,-3-4-8-15,0-4 0 16,1-3-1-16,-4-2 1 15,-4-1-1-15,2-6-1 16,-7-1-1-16,3-2 1 0,-6-2-1 16,0-2-5-16,-3-1-36 15,0 0-46-15,-6-4-41 16,-6-3-72-16,-7-5-99 16</inkml:trace>
  <inkml:trace contextRef="#ctx0" brushRef="#br0" timeOffset="265.6562">4112 1735 555 0,'0'0'38'16,"0"0"136"-16,0 0-73 0,0 0-60 15,0 0-25-15,0 0-14 16,12-23-1-16,10 18 2 16,11 0 4-16,6-4 4 15,3 1 1-15,7-1-9 16,-4-1 2-16,-5 2-5 16,-9 4-28-16,-7 4-93 15,-12 0-79-15,-12 0-68 16</inkml:trace>
  <inkml:trace contextRef="#ctx0" brushRef="#br0" timeOffset="2750.0589">4685 1634 11 0,'0'0'27'0,"0"0"57"16,0 0 26-16,0 0 17 16,0 0-43-16,0 0 5 15,0 0-13-15,0-31 4 16,0 26 16-16,0 3-27 15,0-1 17-15,0 0-19 16,0 0-3-16,0 3-9 16,0 0-8-16,0 0-20 0,0 0-15 15,0 0-12-15,0 14-11 16,0 12 11-16,0 10 5 16,0 6 12-16,3 4 1 15,4-3-3-15,-1 1 1 16,2-8-3-16,-2-4-4 15,-3-5-1-15,1-4-2 16,-4-6-4-16,0-3-2 16,0-6 0-16,0-1 0 15,0-3-17-15,0-3-67 16,0-1-73-16,0 0-96 16,-9-9-122-16</inkml:trace>
  <inkml:trace contextRef="#ctx0" brushRef="#br0" timeOffset="3078.1574">4701 1656 501 0,'0'0'6'0,"0"0"87"16,0 0 3-16,0 0-51 15,0 0-6-15,14-75-6 16,-7 65-2-16,2 3 0 0,3 0 0 16,1 3-16-16,1 2-3 15,2 1-6-15,1 1-6 16,-1 0-1-16,-1 10-4 16,-2 7 4-16,-5 0-2 15,-5 2 1-15,-3 0 1 16,0 0-1-16,-2-2 0 15,-10-3 0-15,-4-4-16 16,4-2-2-16,-3-3-25 16,-3-3-75-16,-1-2-94 15</inkml:trace>
  <inkml:trace contextRef="#ctx0" brushRef="#br0" timeOffset="3682.1007">5077 1702 581 0,'0'0'107'16,"0"0"84"-16,0 0-67 16,0 0-66-16,0 0-58 15,0 0 0-15,0 66 14 16,0-21 5-16,-3 3 12 16,3-3-5-16,-3-3-7 15,0-5-7-15,3-8-9 16,-3-4-1-16,0-5 0 15,3-6 0-15,-3-6-1 16,3-5 1-16,0-2-2 16,0-1 3-16,-3 0 11 0,-1-8 15 15,-2-13-19-15,3-12-10 16,1-10 0-16,2-14-3 16,0-6 1-16,0-5-10 15,8 10-10-15,5 9 11 16,4 11 7-16,-1 11 3 15,-1 8-3-15,1 5 4 16,-2 8-5-16,2 6 4 16,-4 0-2-16,0 3-5 15,0 14 4-15,-6 5 2 16,0 0 0-16,-6-1-2 16,0 1 2-16,-3-5 2 15,-9 2 0-15,-9-2-8 0,-7-5-16 16,1-2-40-1,0-5-38-15,-3-5-74 0,3 0-61 16,5-13-202-16</inkml:trace>
  <inkml:trace contextRef="#ctx0" brushRef="#br0" timeOffset="4041.483">5225 1342 458 0,'0'0'173'0,"0"0"-56"16,0 0 42-16,0 0-34 15,0 0-90-15,0 0-35 16,3 13 0-16,10 27 38 16,2 9 18-16,3 4-25 15,0 0-3-15,1-9-9 16,-5-3-6-16,-1-5-10 16,-7-5-1-16,0-2-1 15,-6-4-1-15,0-4-21 16,0-2-87-16,0-9-113 0,-3-10-181 15</inkml:trace>
  <inkml:trace contextRef="#ctx0" brushRef="#br0" timeOffset="4385.2396">5453 1570 846 0,'0'0'15'16,"0"0"30"-16,0 0 69 15,0 0-21-15,89 72-43 16,-66-51-21-16,4-2-11 16,-5-4-7-16,0-3-4 0,-5-4-4 15,-1-4-1-15,1-4-2 16,2 0-1-16,3-14-26 16,-2-8-39-16,-1-5 6 15,-1-1 24-15,-9-4 14 16,0 7 22-16,-3 7 11 15,-6 6 59-15,0 11 11 16,0 1-16-16,0 13-60 16,0 22 3-16,-3 17 34 15,-12 18-6-15,-9 10-3 16,-4 8-12-16,-11 2-15 16,-4-1-6-16,-2-5-6 15,2-9-132-15,10-22-216 0</inkml:trace>
  <inkml:trace contextRef="#ctx0" brushRef="#br0" timeOffset="6557.1311">6779 1564 837 0,'0'0'29'16,"0"0"22"-16,0 0 69 0,0 0-102 16,0 0-12-16,0 0 18 15,-15 102 0-15,15-58 3 16,0-2-5-16,6-3-11 16,-3-6-2-16,0-2-6 15,-3-8 0-15,0 0-2 16,0-6-1-16,0-1-14 15,-6-3-95-15,-3-10-87 16,-1-3-116-16</inkml:trace>
  <inkml:trace contextRef="#ctx0" brushRef="#br0" timeOffset="6916.5096">6767 1647 617 0,'0'0'13'0,"0"0"157"16,0 0-45-16,0 0-52 15,0 0-36-15,94-39-11 16,-61 51-9-16,3 7 1 16,-5 7 3-16,-1 2-6 15,-3 0-11-15,-2 0-1 16,-3 0-2-16,-2-6 2 16,-1-3-2-16,-4-6-1 15,-6-6 1-15,-3-3-1 16,0-4 2-16,-6 0 3 15,0-2 10-15,0-17-8 0,0-8-5 16,0-7 0-16,-3-7 1 16,-3-9 1-16,0-6-1 15,3-7 5-15,3-6 2 16,0 9 5-16,0 12 8 16,0 14-1-16,3 15-11 15,3 9-11-15,3 5-2 16,4 5-16-16,4 0-133 15,-1 1-113-15,-4 3-333 16</inkml:trace>
  <inkml:trace contextRef="#ctx0" brushRef="#br0" timeOffset="7604.1611">7804 1630 296 0,'0'0'256'0,"0"0"-166"15,0 0 84-15,-85-66-62 16,62 59-15-16,1 7-11 0,-5 2-60 16,5 20 7-16,-2 10-22 15,9 4 1-15,6 3-3 16,5-6-3-16,4-2 0 15,4-6 0-15,8-5 1 16,0-6-5-16,4-4 0 16,-2-7-1-16,-1-3-1 15,2 0-3-15,0-16-14 16,0-12 2-16,1-6-12 16,-2-2 8-16,2-1 4 15,-4 2 15-15,6 3 0 16,-3 3 0-16,1 7 0 15,1 5 6-15,-4 5 9 0,-4 7-4 16,-3 2-9-16,-6 3-2 16,3 0-8-16,-3 13-6 15,0 7-112-15,-24-1-326 16</inkml:trace>
  <inkml:trace contextRef="#ctx0" brushRef="#br0" timeOffset="8284.7961">7944 1635 724 0,'0'0'15'16,"0"0"204"-16,0 0-82 15,0 0-64-15,0 0-46 16,0 0-2-16,79-56 0 16,-49 56-3-16,3 2-4 0,-5 15-10 15,2 11-1-15,-8 2 2 16,-1 2-7-16,-12-1 1 16,-3-1 0-16,-6-6-1 15,0-5 0-15,-6-6 2 16,-6-7 3-16,-1-6-7 15,-1 0 17-15,-2-14 11 16,1-17-12-16,0-5-11 16,6-6-1-16,6-1-3 15,3 1-1-15,0 6 0 16,0 8-5-16,15 7 2 16,6 7-24-16,4 4-31 0,2 8-46 15,1 2-83-15,-5 0-196 16</inkml:trace>
  <inkml:trace contextRef="#ctx0" brushRef="#br0" timeOffset="8659.7996">8572 1367 884 0,'0'0'6'0,"0"0"171"16,0 0-28-16,0 0-32 15,0 0-69-15,0 0-35 16,13-34-12-16,1 65 5 15,5 14 18-15,2 10 1 16,-3 4-4-16,-5-1-4 16,-2-1-9-16,-5-5-3 15,-3-6-5-15,-3-5 1 16,0-9-1-16,0-6-3 16,-3-9-27-16,-11-5-32 15,-11-5-138-15,-5-7-186 0</inkml:trace>
  <inkml:trace contextRef="#ctx0" brushRef="#br0" timeOffset="9441.054">8445 1642 544 0,'0'0'300'0,"0"0"-202"15,0 0 81-15,0 0-112 16,0 0-41-16,96-41-6 15,-47 30-10-15,6 0-1 16,-4 2-7-16,1 1-2 16,-6 3-1-16,-1 3-8 0,-6 2-42 15,-5 0-11-15,-7 0 9 16,-3 0 8-16,-5 0 17 16,-4 0 17-16,-3 0 10 15,-6 0 1-15,-3 0 2 16,-3 0-2-16,0 0 6 15,0 0 14-15,-6 5 4 16,-18 6 0-16,-7 4-23 16,-2 7 12-16,3 2 0 15,5 2-1-15,11 1 7 16,7-5-5-16,4-2-7 16,3-6 2-16,0-3-6 0,13-3 3 15,4-8 0-15,2 0-6 16,5 0-11-16,-6-14-46 15,3-3-18-15,-2-3-8 16,-7-4 2-16,-6 2 25 16,3 0 50-16,-3-2 6 15,3 1 27-15,0 5 50 16,7 2-6-16,1 7-9 16,5 3-7-16,-1 4-6 15,1 2-9-15,1 7-6 16,-1 13-2-16,2 8 3 15,-2 0 10-15,-2 2 2 16,-1-1-25-16,-7 0-7 0,0 0-13 16,-9-6 0-1,-3-1-2-15,0-7 0 0,0-4 0 16,-9-4-1-16,3-7 1 16,-3 0 5-16,0-3-4 15,-1-16-1-15,0-7-4 16,6-3 0-16,1 1 2 15,3 0 2-15,0 2-3 16,14 3 0-16,5 4 0 16,-1 3 3-16,3 6-1 15,-2 7 1-15,1 3-4 16,-4 0 1-16,8 16-1 16,-6 7 3-16,4 3 0 15,-4 1 1-15,-6 3 0 0,-3-4 0 16,-2 0 0-16,-2-3-5 15,-5-8-42-15,0-4-112 16,0-7-72-16,0-4-186 16</inkml:trace>
  <inkml:trace contextRef="#ctx0" brushRef="#br0" timeOffset="9676.2145">9455 1115 1062 0,'0'0'0'0,"0"0"40"16,0 0-24-16,0 0 37 15,0 0-19-15,24 108-29 16,-18-64-5-1,-6 4-36-15,0-10-219 0</inkml:trace>
  <inkml:trace contextRef="#ctx0" brushRef="#br0" timeOffset="10332.4429">10071 1539 747 0,'0'0'16'16,"0"0"153"-16,-106-1-56 15,75 16-1-15,4 2-52 16,12 0-31-16,9 2-9 15,6-2-8-15,0-1-7 16,15 1 2-16,18-4-6 16,7 1 8-16,1-2-4 15,0 0-4-15,-8 0 2 16,-9 3-3-16,-5-1-4 16,-13-2 3-16,-3 1 0 15,-3 0 1-15,-9 0 4 16,-18-1 3-16,-10 0 6 15,-9-4-2-15,-7 1-5 0,1-4-6 16,0-3-1 0,13-2-80-16,5-5-206 0</inkml:trace>
  <inkml:trace contextRef="#ctx0" brushRef="#br0" timeOffset="12388.1196">11067 1431 706 0,'0'0'6'0,"0"0"78"16,0 0 35-16,-19-85-40 15,19 72-13-15,0 7-21 16,0-1 13-16,0 7-1 0,0 0-10 16,0 0-33-16,0 3-14 15,0 20 0-15,0 11 17 16,0 15 12-16,9 7-5 15,-3 7-3-15,5-1-3 16,2-3-11-16,-3-1-5 16,-4-5 0-16,0-5-1 15,-3-9-1-15,-3-8 0 16,0-7-1-16,0-10-15 16,0-8-55-16,0-6-74 15,-12-3-51-15,-17-22-202 16</inkml:trace>
  <inkml:trace contextRef="#ctx0" brushRef="#br0" timeOffset="12981.8764">10845 1702 786 0,'0'0'0'0,"0"0"64"16,0 0-5-16,0 0 0 15,85-17-2-15,-25 5-42 16,4-5-8-16,1-4-4 16,4-1-3-16,-12 2-29 15,-2-4-56-15,-9-2-70 0,-13 4-24 16,-6-2 70 0,-15 4 65-16,-9-1 18 0,-3-1 26 15,0 2 14-15,0 1 37 16,0 0 22-16,0 7 9 15,0 3 2-15,-3 3-5 16,3 3-10-16,0 3-9 16,0 0-42-16,0 15-15 15,13 15 23-15,0 15 10 16,4 6 13-16,-2 4-3 16,-3 1-16-16,-3-2-10 15,-3-4-6-15,-3-1-7 0,-3-9-7 16,0-10 4-1,0-7-2-15,0-9-1 0,0-8 0 16,0-6-1-16,0 0 3 16,0-3 13-16,0-20-5 15,0-9-11-15,9-6-10 16,1 0-6-16,7 4 12 16,-1 11 4-16,-1 6 0 15,3 8-1-15,-6 9 1 16,1 0-3-16,-3 9-1 15,3 11 4-15,3 3 7 16,-7 2 1-16,1 0-1 16,1 1-6-16,-8 0-2 15,0-3-1-15,-3 1-67 16,0-10-168-16,-14-14-331 0</inkml:trace>
  <inkml:trace contextRef="#ctx0" brushRef="#br0" timeOffset="13747.5121">11892 1763 513 0,'0'0'104'15,"0"0"-68"-15,78-19 97 16,-45 4-68-16,-5-1-39 0,-7 2-15 15,-5-2-8-15,-13 1 2 16,-3-2-2-16,0 0 0 16,-13 0 3-16,-11 3 16 15,0 2 23-15,0 5-1 16,-1 4 5-16,4 3-8 16,3 0-27-16,-2 9 10 15,13 11-15-15,-2 8-5 16,9 5 12-16,0 3 5 15,9 0 15-15,12-2-3 16,6-2-10-16,3-6-12 16,4-3 3-16,0-4-6 15,2-7-3-15,3-5-4 0,4-2-2 16,-1-5 1 0,3 0-35-16,1-3-48 0,-4-14-9 15,-8 0 9-15,-4-5 35 16,-9-1 2-16,-5-4 19 15,-7 1 25-15,-3-1 2 16,-3 4 4-16,-3 0 6 16,0 3 24-16,0 3 1 15,-9 5-8-15,0 2 5 16,-1 6 3-16,-1 4-11 16,-1 0-23-16,-7 7 7 15,-1 12 5-15,4 10 1 0,0 3 12 16,6 3-4-1,6-1-6-15,4-4-3 0,0-5-1 16,0-4-7-16,11-3-1 16,5-4 1-16,0-3-2 15,4-4 5-15,2-5-7 16,-5-2 2-16,5 0 1 16,-3-1-1-16,4-14-3 15,-6-2-9-15,-1 0 1 16,-3-5 6-16,-7-1 4 15,0 0 0-15,-6 0-1 16,0-1 4-16,0 5-2 16,0 2-3-16,-6 4 5 15,-6 5 7-15,-5 4-12 16,-3 4 0-16,-6 0-14 0,-2 0-85 16,-2 0-338-16</inkml:trace>
  <inkml:trace contextRef="#ctx0" brushRef="#br0" timeOffset="15185.0289">12739 1727 824 0,'0'0'5'0,"0"0"105"16,0 0 36-16,0 0-63 16,66-76-54-16,-36 71-11 15,1 5 8-15,2 0 1 16,-6 8-8-16,1 14 1 16,-4 4-1-16,-6 3-5 15,-4 5-6-15,-4-2-6 16,-10-1 0-16,0-4-2 15,0-8-1-15,-4-9-1 16,-2-2 0-16,1-8 2 16,2 0 0-16,0-6 0 15,0-11-11-15,3-2-3 16,0-1-1-16,0-1 3 0,3 1 7 16,8 3-1-1,5 1 3-15,0 3-1 0,7-1 2 16,2-1 2-16,2-2 0 15,1 0-1-15,2 0 2 16,-7 0 1-16,-4 1-2 16,-6-1-2-16,-7 5 2 15,-6 0 3-15,0 0-1 16,0 2-2-16,-15 3-2 16,-1 3-1-16,-5 4 3 15,3 0 0-15,0 0 3 16,3 11-3-16,5 8 3 15,4 8 1-15,3 1 0 16,3 0 2-16,6 2 2 0,13-3-4 16,8-2 3-16,2-3-3 15,0-4-1-15,1-6-1 16,-2-4-2-16,-5-1 2 16,-1-7-2-16,-1 0-3 15,-9 0-18-15,-3-10-10 16,-2-7-10-16,-3-9-18 15,-2-3 8-15,-2-2 13 16,0 2 21-16,0-1 12 16,1 5 5-16,6 5 17 15,-4 9 7-15,3 5-1 16,1 6-2-16,-1 0-9 16,6 5-8-16,3 13 9 0,3 7 3 15,1 5 12-15,-1 3 8 16,-3 1-3-16,-2-3-4 15,1 1-7-15,-8-5-12 16,0-6-6-16,-3-4-2 16,-3-7-2-16,0-5 1 15,0-2-1-15,0-3 1 16,0 0 0-16,0-8-2 16,0-15-14-16,0-10 5 15,0-6 2-15,0-2-3 16,0 0 5-16,14 9 2 15,6 6 4-15,-1 9-3 0,4 6 0 16,-4 8 1-16,-4 3 0 16,3 5-3-16,-3 15 2 15,-1 5 3-15,-1 3 4 16,-1 0 2-16,-2 1 0 16,-1-2 2-16,-1-2-3 15,-5-8-1-15,-3-8-4 16,4-4 0-16,-4-5 4 15,0 0-3-15,3 0 10 16,-3-8 7-16,6-15-8 16,6-10-7-16,6-6 2 15,4-1-5-15,8 3 0 16,-6 11 3-16,3 14 0 0,-4 9 5 16,3 3-5-1,-3 10-3-15,2 12-1 0,-2 7 1 16,0 4 0-16,-11 2-1 15,-12-2-68-15,-3-11-291 16</inkml:trace>
  <inkml:trace contextRef="#ctx0" brushRef="#br0" timeOffset="22560.108">14942 1408 443 0,'0'0'40'16,"0"0"-7"-16,0 0 62 15,0 0 2-15,0 0-29 16,0 0 6-16,0-81-28 16,0 69-1-16,0-1 16 15,0 2-25-15,0 1 14 0,0 1-3 16,0 6-7-16,0-2-5 16,0 5-3-16,-1 0-2 15,1 0-9-15,0 0-12 16,0 0-9-16,0 5-6 15,0 20-1-15,0 16 7 16,0 16 5-16,10 11 6 16,4 2-2-16,1-6 4 15,1-4-5-15,2-9-7 16,-6-3 1-16,-8-9-1 16,-1-4 0-16,-3-7-1 15,0-8-2-15,0-3-4 0,-4-8-35 16,-5-4-89-16,-7-5-72 15,-1 0-162-15</inkml:trace>
  <inkml:trace contextRef="#ctx0" brushRef="#br0" timeOffset="23200.7365">14799 1666 495 0,'0'0'21'0,"0"0"126"15,0 0-47-15,0 0-4 16,0 0-47-16,0 0-10 15,-16-15 4-15,16 13-2 16,0 2-8-16,0 0-10 16,0 0-6-16,0 0-9 15,0-3-8-15,9-2 3 16,18-4 4-16,15-3-3 16,16-1-3-16,8-3 1 15,8-1-2-15,0 2 0 16,-5 1 0-16,-11 3-1 0,-16 3-4 15,-12 5-42-15,-11 1 27 16,-15 2 15-16,-2 0 0 16,-2 0-3-16,0 0 8 15,0 0-1-15,0 0 2 16,-6 7-1-16,-10 4 3 16,0 5-3-16,-4 2 1 15,1 3 0-15,-1 3 0 16,7 0 1-16,7-1 2 15,6-3 2-15,0-5 2 16,9-2-3-16,13-7 8 16,8-4 11-16,6-2-5 0,0 0-9 15,-5-14-1-15,-1-1-8 16,-10-1 2-16,-3-4-1 16,-11 1 3-16,-6-3 12 15,0 0 13-15,-20-1-10 16,-3 4 3-16,-7 2-11 15,3 4-8-15,-3 10-4 16,4 3-18-16,9 0-152 16,11 0-444-16</inkml:trace>
  <inkml:trace contextRef="#ctx0" brushRef="#br0" timeOffset="24409.1578">14598 1707 137 0,'0'0'159'16,"0"0"-47"-1,0 0-39-15,0 0-54 0,0 0 6 16,0 0-2 0,0 0 14-16,0-2 15 0,0 2 17 15,0 0-11-15,0 0-13 16,0 0-16-16,0 0-2 16,0 0-9-16,0 0-1 15,0 0 2-15,0 0 0 16,0 0 1-16,0 0-1 15,0 0-3-15,0 0-5 16,0 0 3-16,0 0-2 16,0 0-11-16,0 0 7 0,6 0-4 15,7 0 26 1,7-3 0-16,11-7-13 0,9-3-16 16,2-1-1-1,7 0-16-15,-4 0-92 0,0-2-63 16,-5-1-315-1</inkml:trace>
  <inkml:trace contextRef="#ctx0" brushRef="#br0" timeOffset="25616.3908">16767 1286 684 0,'0'0'16'15,"0"0"146"-15,0 0-66 0,0 0-15 16,-60-76-21-1,54 72-14-15,0 3-4 0,1 1-15 16,4 0-6 0,-5 3-16-16,-1 16-5 0,1 9 6 15,3 15 3-15,3 9 6 0,0 7 5 16,0 5 0 0,3-3-2-16,6-6-8 0,-2-6 0 15,-1-2-6 1,-3-2 1-16,-2-4-1 0,1-6-3 15,-2-3 1 1,0-8-1-16,0-5-1 0,0-2-5 16,-9-2-15-16,-7-5-79 0,-8-6-129 15,-3-4-237-15</inkml:trace>
  <inkml:trace contextRef="#ctx0" brushRef="#br0" timeOffset="25975.7963">16522 1752 489 0,'0'0'400'0,"0"0"-392"0,0 0 140 15,0 0-92-15,0 0-43 16,0 0 3-16,112-73 2 16,-76 60 4-16,-2 1-4 15,-3 0-10-15,-2 4-7 16,-6 1 1-16,0 1-3 15,-8 3 1-15,-1 2-2 16,-1 1 1-16,0 0-3 16,0 0 4-16,1 7-1 15,1 6-1-15,0 6 2 16,1 1 1-16,-2 4 2 16,-1-2 2-16,-4 2 0 0,-5-4 4 15,1-3-4-15,-5-3 3 16,0-1-4-16,0-2-4 15,0-4 0-15,-8 0 0 16,-2-2-20-16,-6-4-100 16,0-1-57-16,3-11-119 15,9-20-316-15</inkml:trace>
  <inkml:trace contextRef="#ctx0" brushRef="#br0" timeOffset="26194.5205">17007 1380 772 0,'0'0'48'0,"0"0"60"15,0 0-15-15,0 0-62 16,0 0-27-16,0 0-4 15,0-25-60-15,0 25-127 16,0 0-247-16</inkml:trace>
  <inkml:trace contextRef="#ctx0" brushRef="#br0" timeOffset="26960.1662">17309 1607 826 0,'0'0'1'16,"0"0"70"-16,0 0-27 16,95-43-8-16,-61 41-8 0,3 2 3 15,-4 5 4-15,-7 17-4 16,-1 6-4-16,-9 2-11 15,-6 3-2-15,-2 3-1 16,-8-6-8-16,0 1-5 16,-4-6 4-16,-10-8-2 15,2-6 3-15,-1-6 1 16,0-5 1-16,5 0 4 16,-1-12 16-16,3-10-10 15,3-8-12-15,3-6 3 16,0-2 3-16,0-1-4 15,15 1-6-15,6 7 1 16,-1 6-2-16,6 6-4 0,-5 6 2 16,3 7 2-1,-1 6-2-15,3 0 2 0,-4 2-6 16,7 18 4-16,-4 6 4 16,5 6 0-16,-3 1 0 15,-5 1-1-15,-4 0 0 16,-3 0-2-16,-12-4-1 15,-3 0-65-15,0-4-93 16,0-8-67-16,-6-8-101 16</inkml:trace>
  <inkml:trace contextRef="#ctx0" brushRef="#br0" timeOffset="27469.1056">18277 1613 787 0,'0'0'6'0,"0"0"99"16,0 0-20-16,-95-32-35 15,67 32-18-15,1 3-9 0,2 14-9 16,5 2-1 0,7 5-5-16,4 1 0 0,9-1-3 15,0-1 2-15,3-4-3 16,10-3-2-16,7-7 2 16,0-4-4-16,1-5 0 15,2 0-4-15,-1-12-47 16,2-10-19-16,-6-7-12 15,3-8-3-15,-5-8 32 16,-3-11 37-16,-3-11 16 16,-7-11 10-16,-3-2 27 15,0 7 26-15,0 13 15 16,0 19 64-16,0 20-27 16,-3 11-17-16,3 10-28 0,0 10-70 15,0 26 1-15,0 19-1 16,13 18 6-16,-6 10 6 31,2 4-2-31,0-1-10 0,-4-3-2 16,-2-8-3-16,-3-12-159 15,0-24-376-15</inkml:trace>
  <inkml:trace contextRef="#ctx0" brushRef="#br0" timeOffset="29609.7264">19538 1441 442 0,'0'0'277'0,"0"0"-249"16,0 0 111-16,-94-39-42 15,77 39-34-15,1 0-35 16,3 6-9-16,-5 24-12 16,1 12 4-16,3 13 3 15,8 3 9-15,6-2-5 16,0-6-4-16,6-10-10 15,16-4 2-15,5-9-4 16,-1-8-2-16,4-7 2 16,-1-7-4-16,2-5-44 15,3-3-95-15,1-19-111 16,-4-11-253-16</inkml:trace>
  <inkml:trace contextRef="#ctx0" brushRef="#br0" timeOffset="30015.9875">19703 1459 866 0,'0'0'7'16,"0"0"57"-16,0 0-17 15,0 0-35-15,10 88 52 16,10-44-25-16,6-1-11 16,0-6-7-16,3-8-3 15,-3-5-7-15,0-5 2 16,1-7-6-16,-3-7-2 15,-4-5-5-15,-1 0 2 0,-2-14-6 16,-5-6 1-16,-1-6-31 16,-5-5 2-16,-6-6 4 15,0-2 24-15,0-1 4 16,-9 4 1-16,-3 8 8 16,7 11 18-16,2 9 15 15,3 8 6-15,0 0-48 16,0 16-9-16,11 13 9 15,10 5 0-15,1 2 8 16,-1-2-4-16,1-2 0 16,-2-1 0-16,-5-5-4 15,-2 3-2-15,-9-2 2 16,-4-3-14-16,0-4-114 16,-7-8-152-16,-14-12-227 0</inkml:trace>
  <inkml:trace contextRef="#ctx0" brushRef="#br0" timeOffset="30555.6853">20163 1492 829 0,'0'0'23'16,"0"0"16"-16,0 0 64 15,0 0-45-15,0 0-7 16,103 26-3-16,-79 1-11 15,3 2-12-15,-4 1 0 0,0-2-13 16,-8-2-6-16,-4-4-5 16,-6-5 0-1,-4-4 0-15,-1-7-2 0,0-5 2 16,0-1-2-16,0 0 2 16,-9-4-3-16,-4-12-4 15,6-5-7-15,-3-6 8 16,10-2-2-16,0-4 5 15,0 1-1-15,16 3 2 16,6 3-2-16,3 4-1 16,2 7 4-16,-1 5 1 15,1 8-1-15,-7 2-1 16,2 12-2-16,0 17 2 16,-2 7 1-16,3 3 13 15,-8-2 0-15,-4-3-7 16,-1-3 4-16,-10-4-7 15,0-6-2-15,0-7-1 16,0-7 1-16,0-4 3 16,0-3 3-16,-6-7 9 15,-2-14 0-15,1-10-13 16,4-6-1-16,1-5 5 16,2-2-6-16,0 5-1 15,3 4-1-15,10 8 0 16,3 3-5-16,0 7-29 15,1 5-49-15,0 5-70 0,-3 4-180 16</inkml:trace>
  <inkml:trace contextRef="#ctx0" brushRef="#br0" timeOffset="31008.8141">20970 1604 700 0,'0'0'39'16,"0"0"-10"-16,0 0 78 15,0 0-24-15,0 0-46 16,92 2-12-16,-80-10 2 15,-2-4-4-15,-5-3 13 16,-5-1-11-16,0-4-7 16,0-1-14-16,-5-4 4 15,-11 3 0-15,-1-1 10 16,0 4 5-16,2 6 3 16,5 7 5-16,-1 6-16 15,1 3-2-15,-1 19-10 16,1 11 0-16,-1 7 6 0,8 1 6 15,3-2-2-15,2-10-1 16,16-1 0-16,2-6-5 16,3-5-1-16,-1-2-5 15,1-5-1-15,-4-3 0 16,-2-5-48-16,0-2-81 16,-5 0-90-16,-1-7-169 15</inkml:trace>
  <inkml:trace contextRef="#ctx0" brushRef="#br0" timeOffset="31415.0692">21216 1463 806 0,'0'0'11'0,"0"0"103"16,0 0-50-16,0 0-26 0,0 0 7 15,97 60-6-15,-76-23 13 16,-5 1-1-16,-1-4-12 15,-8 2-9-15,-3-7-18 16,-4-5-6-16,0-6-4 16,0-8-1-16,0-6 1 15,0-4 1-15,0 0 5 16,0-9 10-16,0-16-18 16,0-6-10-16,0-11 9 15,0-1-6-15,3-3 6 16,10 4 1-16,3 8 0 15,4 12-6-15,0 9 2 0,2 13 1 16,-2 0-1-16,6 18 1 16,-4 10 2-16,-2 6 1 15,-3-1 4-15,-2-1 0 16,-3 0-2-16,-4-4-2 16,-4-3-2-16,-4-4-20 15,0-1-129-15,0-10-70 16,-7-8-186-16</inkml:trace>
  <inkml:trace contextRef="#ctx0" brushRef="#br0" timeOffset="31680.7273">21711 1226 610 0,'0'0'361'0,"0"0"-300"15,0 0 76-15,0 0-118 16,0 0 4-16,0 0 22 16,78 87-3-16,-65-33-4 15,-1 7 3-15,-6-2-8 16,-2-4-18-16,-1-8-7 16,-1-9-6-16,-1-9-1 15,1-5-1-15,-2-4 0 16,0-6-5-16,0-4-45 0,0-4-81 15,0-6-72-15,-9 0-100 16,-2-17-328-16</inkml:trace>
  <inkml:trace contextRef="#ctx0" brushRef="#br0" timeOffset="31946.3583">21652 1564 336 0,'0'0'451'16,"0"0"-381"-16,0 0 104 16,0 0-84-16,0 0-49 0,0 0-16 15,56-33 13 1,-21 22 2-16,6 0 8 0,7-3-21 16,6 3-14-16,2-1-11 15,-2-1 2-15,-6 5-2 16,-11-1-2-16,-10 3-4 15,-12 6 1-15,-9 0-8 16,-6 0-60-16,0 8-90 16,-16-1-78-16,-16-5-496 15</inkml:trace>
  <inkml:trace contextRef="#ctx0" brushRef="#br0" timeOffset="34149.5015">23321 1259 711 0,'0'0'1'0,"0"0"81"16,0 0 6-16,0 0-20 16,-85-24-28-16,73 24-16 0,-2 5-12 15,2 15 1 1,0 14-2-16,1 11 6 0,3 13 16 15,3 4-10-15,5 2 1 16,0-6-6-16,0-7-6 16,6-4-8-16,6-7 1 15,-4-3-4-15,-2-2-1 16,-3-5 0-16,-3-6 0 16,0 0-2-16,-15-1-47 15,-15-5-90-15,-7-11-184 16,-2-7-314-16</inkml:trace>
  <inkml:trace contextRef="#ctx0" brushRef="#br0" timeOffset="34571.3533">22938 1665 850 0,'0'0'0'0,"0"0"49"15,0 0-3-15,0 0-4 16,121-55-5-16,-63 46-7 15,5 1-13-15,-2 2-1 16,-7 0-12-16,-6 2-4 16,-11-2 0-16,-7 2-5 15,-8 1-48-15,-7-1-18 16,-4-3 16-16,-7-1 13 16,1-5 12-16,-2-4 1 15,-2-3 12-15,2-7 11 0,-1-7 6 16,-2-2 2-1,0-1 1-15,1 8 12 0,-1 10 16 16,0 5 17-16,0 8 7 16,0 4 12-16,0 2-16 15,0 0-34-15,0 14-10 16,0 13-6-16,0 14 25 16,4 8 2-16,1 5 18 15,1-2-14-15,2-4-10 16,-1-6-8-16,3-2-11 15,-1-3-3-15,0-5 0 16,-2-3-3-16,-3-2-72 0,-4-11-151 16,0-10-261-16</inkml:trace>
  <inkml:trace contextRef="#ctx0" brushRef="#br0" timeOffset="35024.4872">23916 1571 711 0,'0'0'0'15,"0"0"163"1,0 0-75-16,0 0-33 0,0 0 0 15,0 0-28-15,-91-26-11 16,64 41 11-16,5 6 4 16,-4 2-4-16,10 3-3 15,4 6-1-15,10 1-12 16,2-2-2-16,8-2 2 16,11-4-5-16,5-9-2 15,1-3-2-15,4-9-2 16,-4-4 2-16,2 0 4 15,-3-12-3-15,-2-12 8 0,-4-5-5 16,-6-3 1 0,-4-5-4-16,-8 0 1 0,0 1 4 15,0 3-8-15,0 8 4 16,-7 8-4-16,-2 6-4 16,-4 9-7-16,-2 2-61 15,-6 12-190-15,2 6-187 16</inkml:trace>
  <inkml:trace contextRef="#ctx0" brushRef="#br0" timeOffset="35680.7403">24298 1537 822 0,'0'0'35'0,"0"0"56"16,0 0 54-16,0 0-67 15,0 0-63-15,0 0-7 16,-20 30-7-16,20 1 8 0,0-2-2 16,5-4 4-1,11-4-2-15,8-4-3 0,3-2-1 16,4-6-5-16,0-6 6 16,-2-3-2-16,-2 0-4 15,-8-7-38-15,-7-10 7 16,-5-3 4-16,-7-6-10 15,0-3 30-15,0-5 6 16,-7-2 1-16,-2 6 0 16,0 12 7-16,5 10 25 15,4 8-6-15,0 0-26 16,0 20-11-16,8 10 10 16,10 2 0-16,5 0 2 0,2-8-1 15,2-3 4 1,1-7-3-16,2-6 2 0,-3-8 9 15,0 0 9-15,-2-4-1 16,-3-9-11-16,-2-6 3 16,-8-3 2-16,-5-4 12 15,-5-6 6-15,-2-2-12 16,-6-4-2-16,-13 1-12 16,-3 8-3-16,2 5-3 15,2 10-7-15,3 9-10 16,4 5-70-16,3 0-82 15,2 11-177-15,6 0-144 0</inkml:trace>
  <inkml:trace contextRef="#ctx0" brushRef="#br0" timeOffset="35946.396">24997 1451 946 0,'0'0'33'0,"0"0"104"15,0 0-77-15,0 0-24 16,0 0-28-16,0 0 8 16,27 75 22-16,-17-37 3 15,-1-4-7-15,-1-2-14 0,-2-6-12 16,-1-5-5-16,-2-2-3 15,-1-6 2-15,-2-5-2 16,0-3-59-16,0-5-68 16,-6 0-61-16,-12-12-134 15</inkml:trace>
  <inkml:trace contextRef="#ctx0" brushRef="#br0" timeOffset="36173.7769">24924 1213 616 0,'0'0'265'16,"0"0"-179"-16,0 0 84 16,0 0-96-16,0 0-58 15,0 0-14-15,22-49-2 16,-22 49-36-16,0-1-148 15,-1-2-246-15</inkml:trace>
  <inkml:trace contextRef="#ctx0" brushRef="#br0" timeOffset="36908.1881">25377 1556 942 0,'0'0'4'16,"0"0"29"-16,0 0 54 15,0 0-28-15,0 0-36 0,0 0-13 16,97-62 1-16,-74 79 1 16,-1 10-4-16,-4 4 8 15,-2 4 7-15,-5-1-9 16,-7 1-2-16,-4-3-11 15,0-4 1-15,0-6 1 16,-4-8 0-16,-4-6-3 16,4-5 3-16,-1-3 4 15,0 0 9-15,-1-14-4 16,1-9-8-16,2-10 4 16,3-4-7-16,0-4 2 15,0-2-3-15,11 2 0 16,6 2 0-16,6 11 1 0,-1 9-1 15,1 8 4 1,-3 8-3-16,3 3-1 0,-1 10 0 16,0 12 0-16,2 7 0 15,-4 0 2-15,-2 0 1 16,-2-2-5-16,-6 0 5 16,0-3-6-16,-6-1 2 15,-1-3-10-15,-3-1-107 16,0-7-87-16,0-4-193 15</inkml:trace>
  <inkml:trace contextRef="#ctx0" brushRef="#br0" timeOffset="37486.291">26201 1552 906 0,'0'0'12'16,"0"0"125"-16,0 0-45 15,0 0-45-15,-91-43-22 16,58 43-23-16,2 6 3 16,-1 11 2-16,7 4-4 15,7 2 0-15,5 2 0 16,5-3 2-16,5-3 0 15,3-3-4-15,0-3 0 0,3-5-2 16,9-2 2-16,4-6-2 16,4 0-17-16,2-3-21 15,4-17-11-15,-1-5-12 16,-4-6 35-16,-5-4 27 16,-4 1 1-16,0 3 9 15,-3 9 31-15,-4 10 17 16,-4 5-6-16,5 7-8 15,0 8-44-15,6 19 3 16,7 13 14-16,5 11 11 16,-1 7 5-16,-1 6 6 15,-3 0-17-15,-4 3 4 0,-6-1-9 16,-3-5-6-16,-6-3-2 16,0-7-6-16,-7-10 0 15,-7-10-3-15,-3-12 2 16,-2-5-1-16,-7-6 2 15,-7-5-2-15,-10-3-1 16,-4 0-1-16,-6 0-28 16,-4-9-37-16,-4-7-103 15,3-7-131-15,7-16-548 16</inkml:trace>
  <inkml:trace contextRef="#ctx0" brushRef="#br0" timeOffset="38291.5472">27393 1414 732 0,'0'0'6'15,"0"0"117"-15,-11-91 44 16,11 67-50-16,0 8-35 16,6 2-2-16,-1 6-23 15,0 2-26-15,-3 3 5 16,-1 3-19-16,-1 0-4 15,0 0-5-15,0 0-8 16,0 17-1-16,0 19-6 16,5 20 7-16,2 11 4 0,3 2-3 15,3-4 0-15,2-9 0 16,-1-8-1-16,0-5 1 16,-4-6-2-16,-4-10 1 15,-4-6-2-15,-2-5-5 16,0-7-59-16,-18-5-74 15,-10-4-96-15,-8-10-275 16</inkml:trace>
  <inkml:trace contextRef="#ctx0" brushRef="#br0" timeOffset="38885.3034">27193 1590 565 0,'0'0'206'15,"0"0"-184"-15,0 0 77 16,0 0-51-16,0 0-6 16,0 0 11-16,106-19-18 15,-56 12-25-15,-1-4-10 16,-2-2 0-16,-8-1-41 16,-6-3-71-16,-11 0-30 15,-6-3-27-15,-7-4 73 16,-3 0 32-16,0-3 47 15,-2 0 17-15,-1 1 59 16,2 5 26-16,-2 6 14 0,1 6 24 16,1 8 0-1,1 1-89-15,4 5-29 0,2 22 22 16,1 14 20-16,1 13 17 16,1 5-15-16,-2 4 17 15,3-7-21-15,-3-3-3 16,-4-7-18-16,-3-5-9 15,-6-11-10-15,0-9 1 16,0-9-5-16,0-8-1 16,0-4 3-16,0 0 4 15,0-9 6-15,0-17-13 16,0-8-14-16,0-7 5 0,8 0-9 16,5 3 8-1,3 8 6-15,2 9 4 0,4 8-1 16,3 8-2-16,4 5 3 15,-1 0 0-15,-1 5 1 16,-3 14-1-16,-2 3 0 16,-2 3 3-16,-5-1 0 15,-2 2-3-15,-1 0 1 16,-4-1-2-16,-7 0-16 16,-1-5-157-16,-4-9-216 15</inkml:trace>
  <inkml:trace contextRef="#ctx0" brushRef="#br0" timeOffset="39253.3164">28161 1557 929 0,'0'0'23'0,"0"0"39"16,0 0 63-16,89 17-39 15,-56 10-43-15,-3 2-19 16,-4 3 19-16,-3 2-27 0,-5-1-6 16,-6-2 4-16,-5-8-10 15,-5-5-2-15,-2-8-2 0,0-3 0 16,0-4-1 0,-9-3-8-16,-5 0-5 0,-2 0 10 15,-2-15 0-15,0-9-12 16,6-9 13-16,6-2 3 15,4-2-1-15,2 1 1 16,0 8-3-16,0 4 3 16,13 2 0-16,3 8-7 15,5 0-1-15,0 3-51 16,3 3-58-16,0-1-62 16,0-5-175-16</inkml:trace>
  <inkml:trace contextRef="#ctx0" brushRef="#br0" timeOffset="39534.5692">28670 984 1095 0,'0'0'12'0,"0"0"109"16,0 0-98-16,0 0-23 0,0 0 5 16,0 106 9-16,-7-48-14 15,-16 3-4-15,-13-9-227 16,-5-17-623-16</inkml:trace>
  <inkml:trace contextRef="#ctx0" brushRef="#br0" timeOffset="42065.8508">29443 1475 593 0,'0'0'0'16,"0"0"63"-16,0 0 8 16,0 0-20-16,0 0-7 15,51-80-3-15,-31 70 5 0,5 1-2 16,-1 0 0-16,1 6-13 16,2 3-9-16,-1 0 2 15,0 6-10-15,-2 13-8 16,-3 6-6-16,-9 3-1 15,-6 3-1-15,-6 2 1 16,-8-2-3-16,-21-4-3 16,-7-7-18-16,-2-6 13 15,7-5 12-15,12-6 5 16,10 0-1-16,6-3 1 16,3 0-5-16,10 0-5 15,17-5-2-15,9 1 1 0,1 4-1 16,-2 0 5-16,-4 6-2 15,-6 11 0-15,-2 7 2 16,-6 1 2-16,-8 1 0 16,-6 2 1-16,-3 2-1 15,-7-2 4-15,-20-2-1 16,-6-2 2-16,-1-5-2 16,1-9-3-16,3-6 4 15,5-4 2-15,4 0-4 16,2-11-2-16,7-7-18 15,3 0-86-15,3-4-177 16,6-3-362-16</inkml:trace>
  <inkml:trace contextRef="#ctx0" brushRef="#br0" timeOffset="42268.9783">30119 1676 762 0,'0'0'10'0,"0"0"78"16,0 0-74-16,0 0-14 0,0 0-93 15,0 0-146-15</inkml:trace>
  <inkml:trace contextRef="#ctx0" brushRef="#br0" timeOffset="42800.2365">30435 1316 900 0,'0'0'6'16,"0"0"65"-16,0 0-17 15,0 0-20-15,0 0-5 16,-76 89 4-16,63-41-11 16,3 3 10-16,7-2-6 15,3-1 0-15,0-10-5 16,17-1-7-16,1-4-9 16,5-6 5-16,-1-3-10 15,-1-7 5-15,-3-5-4 0,-2-5 2 16,-5-7 0-16,-1 0-3 15,2 0 2-15,-5-11 18 16,1-5-15-16,-3-5 0 16,-4-1-1-16,-1-2-3 15,0 1-1-15,-3 4 0 16,-11 3-1-16,-5 4 0 16,3 7-7-16,-4 5 6 15,1 0-6-15,2 3 0 16,1 12-71-16,6 3-66 15,2-1-162-15,2-5-267 16</inkml:trace>
  <inkml:trace contextRef="#ctx0" brushRef="#br0" timeOffset="43706.4886">30141 1712 296 0,'0'0'17'15,"0"0"77"-15,0 0-29 0,0 0 9 16,0 0-34-16,0 0 39 15,2-27-5-15,0 22-10 16,-1 2-1-16,1 2-9 16,-2-2-7-16,0 3-9 15,0-2 0-15,0 0-12 16,0-2-10-16,-2 1-7 16,-3 1 1-16,2 1 4 15,2 0 5-15,-1-1 2 16,2 2-5-16,0 0-10 15,0 0-6-15,0 0-2 16,0 0-3-16,0 0 2 16,0 9 3-16,0-1 1 0,0-1 0 15,0 1 2-15,0-1-3 16,0-3-1-16,0-1 1 16,2-3 1-16,-2 0 4 15,0 0-5-15,0 0 2 16,0 0 3-16,0 0-4 15,0 0 2-15,0 0 0 16,0 0 1-16,0 0-4 16,0 0-75-16,0-10-223 15</inkml:trace>
  <inkml:trace contextRef="#ctx0" brushRef="#br0" timeOffset="45048.884">30947 1581 665 0,'0'0'7'16,"0"0"74"-16,0 0-33 16,0 0-3-16,0 0-28 15,95 0 0-15,-62 0 2 16,-2 0 9-16,-1 0 18 15,-4 0-15-15,-8 0-11 16,-5 0-2-16,-6 0 13 16,-2 0-6-16,-3 0 0 15,-1 0 2-15,1-5 3 16,-1-7-22-16,1-5-6 16,-2-2 1-16,0-5-2 0,0-5 2 15,3-8-3-15,1-3 0 16,8-2 0-16,1 8-1 15,5 8 0-15,3 7 0 16,3 6-5-16,3 8 5 16,1 1 1-16,1 4-2 15,-4 0 0-15,-6 14-1 16,-4 6-2-16,-7 8 0 16,-7 5 5-16,-1 4-2 15,0 1-1-15,-9-1 5 16,-3-10-2-16,2-2 3 15,4-7-3-15,6-3 3 0,0-2-1 16,4-2-1-16,20-1 5 16,6-5 5-16,9-1-6 15,5-3-1-15,3-1-4 16,-3 0 0-16,-5 0-4 16,-4 0-20-16,-9 0-4 15,-8 3-23-15,-9-1-12 16,-9 3-71-16,-4-2-137 15,-26-1-190-15</inkml:trace>
  <inkml:trace contextRef="#ctx0" brushRef="#br0" timeOffset="75557.6163">3818 3771 534 0,'0'0'1'16,"0"0"87"-16,0 0 29 0,0 0-60 15,0 0-29-15,0 0-1 16,0 0-1-16,-16 12-4 16,16-11 2-16,0 0 10 15,0 2 6-15,0-3 13 16,0 0-15-16,0 0-12 16,0 0-9-16,0 3-17 15,22-1 0-15,17 1 1 16,13-2 28-16,12 0-4 15,5-1 3-15,4 0-13 0,-3 0-4 16,-1 0-9 0,-8 0 2-16,-6 0-4 0,-12-2 3 15,-7-3-7-15,-12 2 3 16,-9-1 1-16,-3 1 0 16,-8 2 2-16,-1 0 1 15,0-2-1-15,-3 1 1 16,3-1-1-16,-3 3-1 15,3 0 0-15,-1 0-1 16,-2 0 2-16,0 0 1 16,0 0-3-16,0 0-3 15,0 0-6-15,1 3-5 0,4 17 6 16,1 6 8 0,4 0 2-16,-1 1-1 0,0-1-1 15,4-4-1-15,-5-1 1 16,1-2 0-16,-2-7 1 15,-1-1-1-15,0-4 1 16,0-6-2-16,-3 0 3 16,-1-1-2-16,-1 0 2 15,1 0 5-15,2-2 1 16,-1-14-3-16,3-4-5 16,0-4-5-16,3-1-5 15,0 1-8-15,3-5 8 16,-3 3 4-16,4-1 3 15,-1 7 2-15,-4 4 1 16,-1 7 0-16,-4 3 1 0,-3 4 1 16,0 1 1-16,0 1-3 15,3 0-1-15,0 0-9 16,6 14 8-16,1 5 2 16,4 2 2-16,2 4 1 15,-4-1-2-15,6-1 0 16,-3 0 2-16,-3-5 0 15,3 0 0-15,-3-3 0 16,-2-2 0-16,-4-2-1 16,3-5-1-16,-3-1 2 15,-3-2-3-15,3-3 3 16,-6 0-3-16,3 0 0 0,3 0 0 16,3-3 4-16,6-14 8 15,3-4-8 1,1-1-2-16,-1-3-2 0,0 1 0 15,-2-2-2-15,-4 4-2 16,-1 0 1-16,-4 4 3 16,-1 1 1-16,-3 5 1 15,0 4-1-15,-3 7-1 16,0 1 0-16,0 0-1 16,0 0-5-16,0 0-1 15,0 0-2-15,0 0 4 16,3 0-1-16,9 0 5 15,3 0 1-15,12 0-1 0,10 0 0 16,15 0-2 0,8 0 3-16,1 0 3 0,0 0-3 15,2 0 1-15,-5 0 1 16,-3 0-2-16,-7 1 1 16,-5-1 0-16,-13 0 0 15,-9 0-1-15,-8 0 0 16,-5 0 1-16,-2 0-2 15,-3 0 1-15,-3 0-10 16,0 0-144-16,0-4-128 16</inkml:trace>
  <inkml:trace contextRef="#ctx0" brushRef="#br0" timeOffset="76245.1237">4831 3151 653 0,'0'0'31'16,"0"0"151"-16,0 0-81 16,0 0-47-16,0 0-19 15,0 0-5-15,-25-19-15 16,11 19-3-16,-2 7 1 16,-2 8 8-16,-3 2 3 0,6 8 4 15,-3 3-1-15,6 4-7 16,2 6 2-16,7-1 0 15,3-1-9-15,0 0-9 16,6-3 6-16,10-1-1 16,5-5-8-16,-3-2 4 15,4-6-3-15,-1-5 4 16,-3-5-3-16,0-7 4 16,-6-2 1-16,4 0 13 15,-5-1 7-15,1-14-5 16,-2-4-11-16,-1-3-1 15,-6-1-7-15,-3-2 1 0,0 5-3 16,-9 3-2 0,-10 3-2-16,2 6-1 0,-5 8-3 15,-2 0-30-15,-1 5-125 16,7 6-221-16</inkml:trace>
  <inkml:trace contextRef="#ctx0" brushRef="#br0" timeOffset="78557.6499">5708 3788 79 0,'0'0'126'0,"0"0"-63"16,0 0 43-16,0 0-52 16,0 0-15-16,0 0-5 15,0 0 16-15,0 3-4 16,0-3 14-16,0 0 5 0,0 0-20 16,0 0-9-16,0 0-5 15,-3 0-10-15,0-3-20 16,0-2 12-16,-3-1-8 15,-1 3 1-15,-4 0 6 16,2-1 2-16,-4 4-3 16,1 0 2-16,0 0 2 15,6 0-3-15,3 0-5 16,0 0 0-16,3 0-4 16,0 0 0-16,0 0-3 15,0 0-3-15,0 0-2 16,6 0 5-16,18 0 2 0,15-5 43 15,10-5 0-15,15 0-15 16,8-2-9-16,11 0-20 16,2 1 7-16,-3 0-1 15,-7 3-7-15,-17 4 5 16,-19 1-5-16,-14 3 0 16,-16 0-1-16,-6 0-25 15,-3 0-6-15,0 0 18 16,0 0-18-16,0 0-48 15,0 0-71-15,0-1-39 16,-3-8-52-16</inkml:trace>
  <inkml:trace contextRef="#ctx0" brushRef="#br0" timeOffset="79042.0003">6375 3374 441 0,'0'0'19'16,"0"0"73"-16,0 0 40 15,-24-85 1-15,21 65-49 0,0 3-16 16,0 3 0-1,3 3 0-15,-3 3-3 16,3 1 3-16,-3 4-16 0,3-1-5 16,0 4-14-16,0 0-7 15,0 0-8-15,0 0-9 16,0 0-8-16,0 0-1 16,0 16-12-16,6 11 5 15,9 13 7-15,1 7 1 16,2 9-1-16,0 12 2 15,0 10-1-15,0 9 1 16,0 2 5-16,-6-2-2 16,-2-5-4-16,-4-11 1 15,-6-8-1-15,0-9-1 16,0-11 0-16,0-10-1 0,0-8 1 16,0-7 0-16,0-8 0 15,0-5-12-15,0-4-49 16,0-1-68-16,0-5-23 15,0-18-142-15</inkml:trace>
  <inkml:trace contextRef="#ctx0" brushRef="#br0" timeOffset="79417.0067">6673 3618 572 0,'0'0'11'0,"0"0"162"16,0 0-39-16,0 0-53 15,0 0-9-15,0 0-8 16,0-29-10-16,0 29-19 15,0 0-33-15,0 17-2 16,0 12 0-16,0 10 13 16,0 4 5-16,6-3-6 15,0 0-1-15,0-5-8 0,0-1 1 16,-3-8-4 0,-3-5-1-16,0-3 1 0,0-4-13 15,0-4-80-15,0-7-69 16,0-3-120-16,0-5-296 15</inkml:trace>
  <inkml:trace contextRef="#ctx0" brushRef="#br0" timeOffset="79698.2651">6737 3781 709 0,'0'0'28'15,"0"0"89"-15,0 0-47 0,0 0-21 16,109 7 12-16,-48-10-31 16,8-5-7-16,4-1-8 15,3 0-1-15,2 0-7 16,-4 2 0-16,-5 3-1 16,-11 2 4-16,-9 0-6 15,-10 2-1-15,-5 0 9 16,-10 0-7-16,-9 0-2 15,-7 0 2-15,-4 0-5 16,-4 0 0-16,0 0-15 16,0-3-130-16,-12-8-244 15</inkml:trace>
  <inkml:trace contextRef="#ctx0" brushRef="#br0" timeOffset="84700.4844">3551 5671 92 0,'0'0'96'0,"0"0"-60"0,0 0 57 15,0 0-16-15,0 0-36 16,0 0-9-16,0 0 0 16,0 0 13-16,0 0-7 15,0 0 14-15,0 0 15 16,0 0 1-16,0 0-8 16,0 0-20-16,-3 0-15 15,0 0-14-15,-3 0-8 16,-1 0-2-16,4 0 0 15,0 0 4-15,0 0 8 16,3 0 1-16,0 0 2 16,0 0-10-16,0 0 1 0,0 0-3 15,0 0 3 1,0 0-3-16,0 0 1 0,0 0 10 16,16 0-8-16,11 2 17 15,16-2 8-15,8 0-12 16,10 0-6-1,5-3-5-15,1-4-1 16,-3-2-7-16,0 1 4 16,-10 2-5-16,-9 0 0 15,-10-1 0-15,-12 3-1 16,-5 1 1-16,-6-2 2 16,-5 3-2-16,-4 1 2 15,-3 1-1-15,0-2 0 0,3-1 2 16,-3 2-3-1,3-2-1-15,-3 0-3 0,3 3 3 16,-3-2-4-16,3 0 4 16,3 2 0-16,-3-1 0 15,0 1-1-15,4 0-2 16,-2 0-5-16,7 5 4 16,4 12-6-16,1 7 6 15,2 8 5-15,3-1 1 16,1 1 0-16,2-1-1 15,-1-4 1-15,-3-3 0 16,-6-6-1-16,-2-5 0 16,-2-5 0-16,-7-4 1 15,-1-4-2-15,-1 0 2 0,-2 0 4 16,0 0-1-16,3 0 11 16,1-11 1-16,5-14-16 15,0-6-1-15,0-8 0 16,1 0-7-16,1 0-2 15,-2-2 8-15,4 5 1 16,1 6 2-16,-1 5-2 16,-1 5 2-16,4 6-2 15,-5 6 0-15,-2 3 1 16,4 5-1-16,-1 0-1 16,3 2-3-16,0 18 4 15,7 8 1-15,-1 5 15 16,3 3-5-16,-3-4 0 0,4-4 1 15,-4-1-4-15,-3-7-5 16,-6-3 2-16,-3-5-3 16,-3-5-1-16,-3-4 1 15,0-1 0-15,-3-2 1 16,0 0-1-16,0 0 2 16,0 0 5-16,3 0 3 15,4-10 1-15,-1-9-7 16,2-7-5-16,1-2-1 15,1-5-6-15,2 1 1 16,0 1 0-16,3 2-6 16,0 3 5-16,1 12 4 0,-2 3 1 15,-4 6 2-15,2 5 0 16,0 0-3-16,0 0-5 16,3 13 0-16,6 10 7 15,1 7 1-15,5-1 9 16,1-1-4-16,2-3-2 15,0-3 2-15,-2-6 1 16,-2-4-2-16,-7-4-1 16,-1-5 2-16,-6-3-3 15,0 0 4-15,-2 0 0 16,1-6-3-16,-2-6 1 16,-2-3-4-16,2-3-1 15,-6-1 0-15,3 2-3 0,3 1 3 16,-3 5-2-1,0 3 1-15,0 1-1 0,7 0 2 16,7 4-3-16,8-1 0 16,11 1 4-16,7 3 2 15,9 0-2-15,0 0 0 16,-2 0 1-16,2 0-1 16,-9 0-2-16,-9 0 1 15,-7 0 2-15,-3 0-1 16,-9-3 0-16,-3 3 1 15,-9-2-2-15,-3 2-2 16,-3-2-57-16,0-4-106 16,-14-5-253-16</inkml:trace>
  <inkml:trace contextRef="#ctx0" brushRef="#br0" timeOffset="85825.5058">4789 6131 788 0,'0'0'9'16,"0"0"78"-16,0 0 13 15,0 0-76-15,0 0-24 16,0 0-17-16,-13 28 17 16,4 9 17-16,0 8 3 15,-9 6 8-15,6-7-4 16,-1-1-6-16,2-11-11 16,5-11 1-16,3-8 0 15,3-5-3-15,0-5 0 16,0-2-3-16,0-1 4 0,0 2-1 15,9-2 3-15,9 0 3 16,3 0-6-16,6-3-1 16,1-4-1-16,2-3-1 15,6 1 1-15,1-2-3 16,2 1 1-16,-5-2 1 16,-4 2-2-16,-5 2 0 15,-8 1 0-15,-7 2-2 16,-7 4-17-16,-3 1-24 15,0 0-22-15,0 0-37 16,0 0-113-16,-10 0 44 16,-4 0-213-16</inkml:trace>
  <inkml:trace contextRef="#ctx0" brushRef="#br0" timeOffset="86075.5285">4913 6296 655 0,'0'0'40'0,"0"0"203"16,0 0-119-16,0 0-21 15,0 0-37-15,0 0-20 16,-9-19-17-16,9 20-20 16,0 16-7-16,9 9 30 15,3 6 9-15,1 4-17 0,-2-2-4 16,-2 2-17-1,-2-6-2-15,-1-4-1 0,0-4 0 16,-3-3-47-16,3-7-108 16,-4-7-131-16,-2-5-584 15</inkml:trace>
  <inkml:trace contextRef="#ctx0" brushRef="#br0" timeOffset="88361.2941">5863 5561 365 0,'0'0'1'0,"0"0"102"16,0 0-19-16,0 0-38 16,0 0-20-16,0 0-1 15,0 0 7-15,-3-13 23 16,3 10-25-16,0 3 0 0,0 0 6 16,0 0 0-16,0 0 0 15,0-3-8-15,-3 3-22 16,-3-4 3-16,0 4 1 15,-1-1 6-15,4 1 2 16,0 0-6-16,3 0-7 16,0 0-5-16,0 0-6 15,3 0-8-15,13 0 14 16,17 0 14-16,12 0-4 16,10 0-3-16,6 0-2 15,2-6-1-15,1 0-4 16,0-1 0-16,-7 3 2 0,-11 1-2 15,-12 0 0 1,-13 1 0-16,-9 0 3 0,-9 2-3 16,0 0-4-16,-3 0 3 15,0 0-37-15,6 0-119 16,0-1-34-16,3-4-62 16</inkml:trace>
  <inkml:trace contextRef="#ctx0" brushRef="#br0" timeOffset="88845.6734">6452 5032 528 0,'0'0'0'16,"0"0"102"-16,0 0 65 16,0 0-25-16,0 0-71 15,0 0-7-15,-22-37-2 16,22 37-34-16,0 0-20 15,0 3-8-15,0 19 0 0,6 14 17 16,3 17 14-16,4 11-5 16,1 12 7-16,-1 7 4 15,2 1-19-15,3-1-6 16,-3-8-10-16,-2-3-1 16,1-11 1-16,-5-10 1 15,-2-5-3-15,2-8 0 16,-3-5 0-16,-3-8 0 15,0 0-1-15,-3-11-2 16,0-4-6-16,0-6-71 16,0-3-25-16,0-1-45 15,0-1-45-15,0-23-103 16</inkml:trace>
  <inkml:trace contextRef="#ctx0" brushRef="#br0" timeOffset="89173.7748">6745 5402 702 0,'0'0'43'16,"0"0"160"-16,0 0-87 0,0 0-34 15,0 0-61-15,0 0-21 16,-2 10 8-16,2 26-2 16,2 11 22-16,8 3 4 15,2 1-9-15,0-6-6 16,0-6-9-16,-3-4-4 16,-3-9-4-16,-3-2 0 15,0-7-3-15,-3-5-27 16,0-7-65-16,0-5-44 15,0 0-63-15,0-17-82 16</inkml:trace>
  <inkml:trace contextRef="#ctx0" brushRef="#br0" timeOffset="89501.9019">6797 5612 697 0,'0'0'30'0,"0"0"149"16,0 0-78-16,0 0-78 16,0 0-19-16,0 0 7 15,103-5 1-15,-66 5 1 16,2 0 3-16,3 0 15 16,5 0-2-16,7 0-9 15,3 0 3-15,1 0-4 16,5-7-2-16,-8 2-7 15,-3-1-4-15,-7 3 0 0,-5 2-2 16,-6 1-3-16,-10 0 0 16,-9 0 0-16,-9-1-1 15,-1 1-1-15,-5-3-13 16,0 3-83-16,-2 0-96 16,-16-10-159-16</inkml:trace>
  <inkml:trace contextRef="#ctx0" brushRef="#br0" timeOffset="91633.6207">6985 2972 632 0,'0'0'16'15,"0"0"84"1,0 0 32-16,0 0-42 0,0 0-25 15,0 0-6 1,0 0-14-16,-24-31 0 0,24 31-9 16,0 0-6-16,0 0-11 0,0 0-7 15,0 0-12 1,0 14-3-16,0 9 3 0,0 11 26 16,3 4-4-1,7 3-13-15,1 2-2 0,-2-2 3 16,4-4-4-1,-4-3-6-15,-4-5 2 0,-2 0 0 16,1-9-1-16,-4-3-1 16,0-3-1-16,0-8 0 15,0-3-5-15,0-3-47 16,0 0-57-16,0 0-13 16,0-4-63-16,0-18-256 15</inkml:trace>
  <inkml:trace contextRef="#ctx0" brushRef="#br0" timeOffset="92083.6517">7335 2985 710 0,'0'0'1'0,"0"0"154"16,0 0-44-1,0 0-58-15,0 0-30 0,0 0-3 16,-55-12-2 0,55 22-5-16,0 2-5 0,0 5-2 15,6 1 1 1,12 2-1-16,3 0-1 0,3 1 2 15,-2-2-5 1,-2 1-1-16,-7-4 1 0,-1 1-1 16,-9-4-1-16,-3-1-2 15,0 0 2-15,0 0 4 16,-6-3 6-16,-9 0-3 16,-3-2-2-16,-4-5 0 15,-1 0-1-15,-2-2-3 16,-2 0-1-16,2 0-13 15,-2 0-41-15,5 0-24 16,5-3-36-16,5-5-110 0,5-8-76 16</inkml:trace>
  <inkml:trace contextRef="#ctx0" brushRef="#br0" timeOffset="92293.6695">7304 2992 629 0,'0'0'45'0,"0"0"156"15,0 0-117 1,0 0-52-16,0 0-21 0,0 0-7 16,76-61 2-1,-46 54-5-15,-3-3-1 0,1 1-45 16,-4-1-134-1,-9-4-116-15</inkml:trace>
  <inkml:trace contextRef="#ctx0" brushRef="#br0" timeOffset="92792.7864">7702 2908 854 0,'0'0'25'0,"0"0"129"16,0 0-69-16,0 0-64 0,0 0-20 16,0 0 6-1,85 52 2-15,-52-11 4 16,-5 5 12-16,-5-2-10 16,-1-3-8-16,-4-5 2 15,-6-8-6-15,0-8 1 16,-6-7-3-16,-3-7 0 15,0-4 0-15,-3-2 5 16,0 0 40-16,0-10 39 0,6-12-46 16,0-10-32-16,7-6 0 15,-4-4-5-15,5-4 2 16,2-3-4-16,-1 2 0 16,-3 8 1-16,3 8-2 15,-5 7-5-15,5 9-45 16,-4 5-129-16,-4 0-253 15</inkml:trace>
  <inkml:trace contextRef="#ctx0" brushRef="#br0" timeOffset="94667.8309">6442 6598 394 0,'0'0'280'0,"0"0"-198"16,0 0 119-16,0 0-78 15,0 0-21-15,0 0-53 16,0 0-17-16,-6-24-25 15,6 47 1-15,0 11-5 16,-3 11 28-16,3 6-7 16,0-1-5-16,0-2-10 15,0-5-4-15,0-5-2 0,0-6-3 16,0-3 1 0,0-9-1-16,0-3-1 0,0-7-21 15,0-4-74-15,0-6-93 16,0 0-93-16,-3-18-250 15</inkml:trace>
  <inkml:trace contextRef="#ctx0" brushRef="#br0" timeOffset="95136.5587">6779 6754 423 0,'0'0'143'16,"0"0"-86"-16,0 0 74 15,0 0-50-15,0 0-18 16,0 0-10-16,-28-21-11 15,11 21 7-15,-5 0-11 16,1 7 0-16,3 10-5 16,5 0 3-16,5 6-13 0,7 1-6 15,1 1-8 1,0-2-6-16,9-3 2 0,13 0-1 16,5-7 2-16,-2-4-2 15,2-4-1-15,-6-3 0 16,-3-2-3-16,-6 0 4 15,1-4 2-15,-5-14 2 16,-5-6-4-16,-3 0 1 16,0-6-2-16,-5 0 2 15,-10 4-4-15,-1 3-1 16,2 7-5-16,-2 10-43 16,4 6-49-16,-1 0-141 15,-4 0-328-15</inkml:trace>
  <inkml:trace contextRef="#ctx0" brushRef="#br0" timeOffset="95574.0676">7040 6648 869 0,'0'0'12'16,"0"0"134"-16,0 0-35 0,0 0-95 15,0 0-14-15,0 0 10 16,58 76 14-16,-34-37 0 15,0 3 7-15,-3-3-14 16,-2-5-10-16,-4-8 1 16,-3-6-5-16,-3-8 3 15,-3-6 2-15,0-3 1 16,-3-3 6-16,1 0 20 16,-1-9 20-16,5-15-10 15,4-10-36-15,1-2-10 16,-1-6 4-16,3-1-3 15,0-3-2-15,-2 6-6 0,1 10-35 16,-5 10-70-16,-2 3-185 16</inkml:trace>
  <inkml:trace contextRef="#ctx0" brushRef="#br0" timeOffset="98355.3467">7592 3763 95 0,'0'0'28'0,"0"0"67"15,0 0-30-15,0 0 12 16,0 0-27-16,0 0-15 16,0 0 9-16,-6-25 9 15,3 19-23-15,3-1-5 16,-3 2 13-16,3 1-4 15,-7-2 19-15,5 4-15 16,-4 1-6-16,3-2 4 16,3 0-1-16,-3-2-19 15,3 1 6-15,-3-3 10 16,3-1-5-16,-3-2-10 16,3 2 15-16,-3-1-10 0,0 1 22 15,3 1-7-15,-3 1-15 16,-1 2 5-16,1 0 1 15,3 1-3-15,-3 3-8 16,3 0-3-16,0 0 0 16,0 0-9-16,0 0-2 15,0 0-2-15,0 0 0 16,0 0-1-16,0 0-1 16,0 0-3-16,0 0-1 15,0 11 1-15,3 3 4 16,10 6 5-16,5 4-2 15,9 2 0-15,6 4 2 0,7 4-1 16,2 3 3 0,1 4-6-16,-3 1 3 0,-1 3-4 15,-3 0 0-15,0-2 1 16,1-2 0-16,0 1-2 16,2-4 2-16,-3 0-1 15,4 2 0-15,-4-2 0 16,-8 1-3-16,-1 1 2 15,-9-3 0-15,3-3 0 16,1-3 0-16,1-6 1 16,-1-2 0-16,2-5-1 15,1-1-1-15,2-2 0 16,1-2 0-16,-2-2-1 16,-1-2 3-16,-4-2 0 15,-2-1-1-15,-2-2 1 0,-8-4 0 16,-2 0-1-16,-4 0 1 15,-3 0 0-15,3 0 0 16,-3 0-1-16,0 0-5 16,3 0-1-16,3 0-12 15,0-6-65-15,-4 2-99 16,-2-2-178-16</inkml:trace>
  <inkml:trace contextRef="#ctx0" brushRef="#br0" timeOffset="99871.0324">7553 5624 343 0,'0'0'44'15,"0"0"61"-15,0 0-49 0,0 0-28 16,0 0 10-16,0 0 13 15,0 2 9-15,0-2 2 16,0 0-4-16,0 0-5 16,0 0-3-16,0 0-16 15,0 0-11-15,0 0-12 16,0 0 0-16,0 0-6 16,3 0 5-16,3 0 4 15,9-13-11-15,0 0 2 16,4-3-3-16,1-1-2 15,-1-2 0-15,5 1 0 16,-2-1 2-16,1 2-2 0,-4-2 0 16,2 0 1-16,0 1 2 15,-2 0 3-15,-2-2 0 16,2 0-5-16,-1-1 5 16,3 0 1-16,0-1-7 15,1 0 1-15,0-1-1 16,1 1 0-16,-1 1 0 15,5-3 0-15,-3 2 0 16,1-3 0-16,-2 3 0 16,-1 1 1-16,-3 2-1 15,-2 2 0-15,-1-2 0 16,1 3-1-16,2-1 0 16,-4 1 1-16,0 1 0 0,0-1 0 15,1-1 1 1,-2 0-1-16,-1 0 0 0,-1-2 0 15,4 2 2-15,-2 2-2 16,-1 2 0-16,-4-1-1 16,5 5 1-16,-1-1-1 15,-1 0-2-15,4 0 3 16,-2 1 0-16,-1-2 1 16,2-2-1-16,0 1 2 15,0 0-2-15,-2 0 0 16,1 2 0-16,-2-1 0 15,-5 5 0-15,2-2 1 0,-3 3-1 16,0-1 0 0,-1 1 0-16,2 0 1 0,-1-2-1 15,3 2 0-15,0-3-1 16,3 1 1-16,0 2 0 16,1-1-1-16,-1 0 1 15,-4 1 0-15,-1 0 0 16,-4 3 0-16,0 2 1 15,-3-2 2-15,0 2-1 16,0 0 2-16,0 0 3 16,0 0-1-16,0 0 1 15,0 0 2-15,0 0-1 16,0 0-2-16,0 0 3 16,0 0-1-16,0 0 9 15,0 0 3-15,0 0 3 0,0 0-2 16,0 0-12-16,0 0-7 15,0 0-2-15,0 0-3 16,0 0-13-16,0 0-1 16,0 0-1-16,0 0 3 15,0 0 0-15,0 0-41 16,0 0-72-16,0 0-163 16,-3 0-90-16</inkml:trace>
  <inkml:trace contextRef="#ctx0" brushRef="#br0" timeOffset="100699.1174">8496 4520 421 0,'0'0'21'0,"0"0"122"15,0 0-51-15,0 0-31 0,0 0-22 16,0 0-29 0,0 0-6-16,-8-9-3 0,8 9 2 15,0 0 2-15,0 0-3 16,0 0 22-16,3 6 16 16,8 1-23-16,8 4-2 15,4-3-10-15,8 2 5 16,3-4-3-16,-4 2-5 15,1-2 2-15,-5 0-4 16,-4 1 1-16,-1-1-1 16,-9-2 0-16,1 1 2 15,-5-2-2-15,-2-1 0 16,-3-1 1-16,3 1 0 16,1-2 1-16,-1 0-2 15,-3 1 2-15,3 0-4 0,-6-1 2 16,3 2-1-16,-3-2-4 15,0 0 0-15,0 0 3 16,0 0 1-16,0 0 0 16,0 0 2-16,3 0 1 15,-3 0 1-15,0 0 1 16,0 0 0-16,0 0 6 16,0 0 11-16,0 0 9 15,0 3-15-15,-12-2 1 16,-10 3-14-16,-5 2-2 15,-9 0-1-15,-5 6-76 16,-6-2-135-16,-4-3-283 0</inkml:trace>
  <inkml:trace contextRef="#ctx0" brushRef="#br0" timeOffset="104567.9973">2431 4662 150 0,'0'0'11'15,"0"0"56"-15,0 0 3 16,0 0-31-16,0 0-5 16,0 0 3-16,0 0 0 15,0 1 0-15,0-1-5 16,0 0-6-16,0 0-1 0,0 0-1 16,0 0 9-16,0 0 3 15,0 0 25-15,6 0 13 16,7 0-30-16,4 0 3 15,5-4-9-15,2-6-11 16,6-2-12-16,-2-2-2 16,2-3-1-16,1 0-5 15,-1 0 2-15,-2-2 2 16,-2 1-6-16,4-3 0 16,4 3-2-16,-3-3-2 15,-5 2 2-15,4-1-2 16,-5 4-1-16,-1 1 0 15,-2-1 1-15,-4 2 1 16,0 0 0-16,1 0 0 0,1-1 0 16,5 1-1-16,2-2 0 15,-2 0-1-15,2 1 0 16,-3 1 0-16,-3 0 1 16,-2 1-1-16,-4 4 0 15,-3-2-2-15,0 3 2 16,-1-1 1-16,2 1 1 15,-1 0-2-15,4-2-3 16,-1-1 2-16,0-2 1 16,0 4 1-16,3-4-1 15,-6 2 1-15,4 0-1 0,-4 0 0 16,0 1 0-16,0 2 0 16,3-3 1-16,0 3-1 15,0-1-1-15,4-2 1 16,-1 0 0-16,0-1 0 15,3-1 0-15,-2-1 1 16,-2 4 0-16,-4 0-1 16,-1 2 0-16,-3 0 1 15,1 2-1-15,-1 1 2 16,-1-3-4-16,1 2 4 16,1-1-2-16,4-1 0 15,-1-1 0-15,2 0 0 16,1 2 0-16,-4 0 0 0,-4 3 0 15,2 1 1 1,-4 0-1-16,0-2 0 0,3 0 0 16,0 1 0-16,3-3 0 15,-3 2 0-15,3-2 1 16,-3 1 2-16,0-1 2 16,-2 0 5-16,-1 2 1 15,-3 0-1-15,3 2 2 16,-3 0-6-16,2 0-3 15,-1 0 1-15,2-2 2 16,3-1 10-16,-3 0-1 16,7-2-6-16,-2 1-4 15,-2-2-2-15,1 4-1 16,-4 2 2-16,-3-1-3 0,0 4 3 16,-3-1-1-16,0 1 3 15,0 0 6-15,0 0-1 16,0 0-5-16,0 0-6 15,0 0-13-15,0 0-110 16,-6 1-214-16</inkml:trace>
  <inkml:trace contextRef="#ctx0" brushRef="#br0" timeOffset="106600.4577">2486 4679 82 0,'0'0'103'15,"0"0"-37"-15,0 0 45 0,0 0-41 16,0 0-13-16,0 0-8 15,-3-11 17-15,3 9-25 16,0-1-9-16,-3 3 16 16,3-4-15-16,0 4 23 15,0 0-13-15,0 0-3 16,-3 0 3-16,3 0-3 16,-4 0-2-16,1 0-3 15,0 0 0-15,3-2 0 16,-3 2-15-16,3-2 9 15,0 2-5-15,0 0-14 16,0 0-4-16,0 0-4 0,0 0 4 16,0 0-5-16,0 0-1 15,0 0-1-15,0 0-4 16,3 4 5-16,10 8 12 16,2 3-2-16,3 4-3 15,0 3 1-15,4 3 0 16,-1 3-3-16,1-1-2 15,-2 0 0-15,-1-1 0 16,-2-2 2-16,2 1-1 16,-1-1 14-16,-3-3-3 15,-3 1 0-15,6-2-9 16,-6-1-2-16,4 0 2 16,-2-4-5-16,2-1 3 15,-4 1-4-15,4-1 1 16,-5-2-2-16,2-1 2 0,-4 5-1 15,3-6 0-15,0 2 0 16,-3 1 0-16,3-2 2 16,3 2-1-16,-5-2-1 15,2 1 0-15,-3 0 0 16,0 0 0-16,1-3 1 16,-2 2-1-16,1-1 1 15,0 0-1-15,3 1 0 16,-3-2 0-16,-3 1 3 15,4 0-3-15,2 0 3 16,-3-1 0-16,3 1 1 16,-3 0-1-16,0 0 3 0,1-1 1 15,1-1 1-15,-2 1 1 16,1-2-5-16,-4 0-2 16,3-4 1-16,-1 4-1 15,2-3-2-15,-4 0 4 16,6 1-1-16,-2 0-2 15,-2 0 0-15,1 1-1 16,-3-1 2-16,4 0-1 16,-1-1 1-16,2 2 2 15,-1-1-4-15,-1 1 3 16,0 0-2-16,1 1 1 16,1 0-2-16,-4 0 5 15,2-1-2-15,0 1-1 0,0 0 5 16,3 0-4-16,-3 1 3 15,0-1-4-15,0-1-1 16,1 2 1-16,-1-2 0 16,-1 0 1-16,-1-1-2 15,2 0 1-15,-3 3 1 16,3-2 3-16,1-1-2 16,-2-1 3-16,1 1-1 15,1-1-1-15,-1 0-3 16,2 2 0-16,-4 0 1 15,2-1-2-15,-3 1 3 16,3 0 0-16,-3-1-2 0,1 0 0 16,1 0 0-16,-5 0 1 15,3-3-1-15,0 3 1 16,1-4-1-16,-1 2 3 16,2-3-1-16,-1 2-2 15,2-1 1-15,-3 1 3 16,0-1-2-16,0-1-2 15,-3 2 0-15,4 0-2 16,-4-2 0-16,2 3 0 16,-2-2 2-16,0 0-2 15,3 0 1-15,-3 2-1 16,-3-3 1-16,3 0 1 16,-3 3 1-16,0-3 0 0,0 0 1 15,0 0 0 1,0 0 1-16,0 0 0 0,0 0-2 15,0 0-1-15,0 0 1 16,0 0-3-16,0 0-1 16,0 0-38-16,0 0-73 15,-20-12-457-15</inkml:trace>
  <inkml:trace contextRef="#ctx0" brushRef="#br0" timeOffset="109910.2492">2507 4630 237 0,'0'0'80'16,"0"0"10"-1,0 0-38-15,0 0-4 0,0 0-16 16,0 0-5 0,0 0-3-16,3-9 8 0,-3 8 23 15,0-2 21-15,0-1-26 16,3 0-25-16,-3-1-10 15,0 4-10-15,0 1 4 16,0-2 14-16,0 2-6 16,0 0-2-16,0 0 0 15,0 0-3-15,0-1 18 16,0 0 3-16,0-2-16 16,0 3 7-16,0 0-12 0,0 0-9 15,0 0 4 1,0 0-7-16,0 0-1 0,0 0-10 15,0 14 3 1,0 8 8-16,3 5 1 0,0 7 1 16,3 3 6-1,0 2 2-15,4 3 5 0,-1 5-9 16,2 3 3 0,-1 4 4-16,-4 9 4 0,2 2-8 15,-7 2-1-15,-1 0 2 0,0-3 4 16,0 0 0-1,0-4-1-15,-1 2 6 0,-1-5-5 16,2 0-2 0,0-2-6-16,0-5 3 0,0 0-4 15,3-1 2 1,3 0 12-16,3 1-6 0,-3-5 3 16,0 3-3-1,0 1-6-15,0-3-2 0,1 2 3 16,-2-1-4-16,-1 0-4 15,1 0 2-15,-2-2-2 16,0-5 1-16,4-7 2 16,-4-2 2-16,0-6 7 15,-3 4-6-15,3 0 8 16,0-1-2-16,3 3-6 16,-1-2 0-16,2 4-4 15,-1 0 4-15,0 4-6 0,-3 1 1 16,0 2 4-1,0 1-2-15,-3-2-1 0,0-2 2 16,0-2 7 0,0-3-4-16,0-1-6 0,0-1 6 15,0 1-3 1,0-4 6-16,3-3-7 0,-3 0 2 16,3-4-4-1,-3 5 3-15,4 0 0 0,-1 1 3 16,0 4-5-16,0-2 1 0,0 3-2 15,0-1 0 1,-1-1-1-16,-1 0 1 0,1-8 0 16,-2-2 0-1,0-3 2-15,0-4 3 0,0 1-4 0,0-1 1 16,0 1-2-16,0 0 0 16,0 3 3-16,0 1-4 15,0 0 1-15,0 0 1 16,0 0-2-16,0 1 0 15,0-4 1-15,0-2-1 16,0-7 0-16,0 2 1 16,0-5 1-16,0-2-1 15,0 0 0-15,0 0 0 16,0 0 0-16,0 0 0 16,0 0-2-16,0 0-2 0,0 0-28 15,0 0-26 1,-3 0-111-16,-8 0-190 0</inkml:trace>
  <inkml:trace contextRef="#ctx0" brushRef="#br0" timeOffset="114379.0474">2780 7539 198 0,'0'0'60'16,"0"0"41"-16,0 0-27 0,0 0-39 16,0 0-12-16,0 0 0 15,0 0 11-15,0 0-6 16,0 0-2-16,0 0 8 16,0 0-7-16,0 0 0 15,0 0 12-15,0 0-5 16,0 0 5-16,0 0-1 15,0 0 1-15,0-6-2 16,0 2-15-16,-3 2-1 16,3 0 13-16,-1 1 0 15,1 1-18-15,0 0-12 16,0 0-4-16,0 15-13 0,0 11 13 16,0 13 0-16,5 5 9 15,0 3 0-15,-2-1-2 16,-3-1 1-16,0-1-8 15,0-7 1-15,0-5 4 16,0-8-4-16,0-8 5 16,0-10-5-16,0-2 5 15,0-3-6-15,0-1 2 16,0 0-1-16,0 0 5 16,0 0-6-16,0 0 2 15,0 0-2-15,0 0 0 16,0 0 1-16,0 0-2 15,0 2 2-15,0-2-2 0,0 0-1 16,0 1 1 0,0 0 0-16,0 1 1 0,0 0 0 15,0 1 1-15,0-2-1 16,0 2 0-16,0 2 0 16,0-1 0-16,3 0 1 15,3 1 0-15,3-2-2 16,6 0 2-16,7-3 0 15,9 0 3-15,11-3-3 16,15-9 0-16,16-1 1 16,15 1 1-16,9-1 0 15,12 2-2-15,10 1 3 0,2 1-4 16,6 6 1 0,-2 2-1-16,-1 1 0 0,-6 0-4 15,-2 0-4-15,-6 0 3 16,-11 1-1-16,-11 2-4 15,-18-3 8-15,-15 0 1 16,-10 0 1-16,-8 0 1 16,-1 0 1-16,0 0-2 15,4 0 4-15,-3-1 3 16,2-5-6-16,-6 4 0 16,-5-1 0-16,-4-2 0 15,0 2-1-15,0-1 1 16,1 1 2-16,-1-1 4 15,3 1-4-15,-2 1-2 16,-5-1 2-16,2 1-2 0,-7 1 3 16,-3 0-1-16,-3-2 0 15,0 3-3-15,-2 0 5 16,1 0-2-16,-2 0-1 16,0 0 1-16,-3 0-1 15,1 0 0-15,-4 0-2 16,3 0-4-16,-3 0 2 15,0 0 1-15,3 4 1 16,-3 9 11-16,0 9 4 16,0 4-3-16,3 9-2 15,0 0 8-15,3 9-6 16,6 1-5-16,0 0 1 0,3-4-2 16,1-1-1-16,2-7 3 15,-6-7-4-15,3-9-3 16,-6-3 2-16,-3-8 0 15,0-2 0-15,-6-4-1 16,3 0 5-16,-3 0 10 16,3-10 22-16,4-11-30 15,-1-6-8-15,0-6 1 16,2-7-1-16,-2 1-1 16,4 0-1-16,-4-1 1 15,0 4 0-15,0 2 1 16,3 5-1-16,-3 3 3 15,0 6-3-15,0 3 1 0,4 1-1 16,-4 5-1 0,-3 3 1-16,2 4 1 0,-2 4-1 15,0 0-1-15,3 0-8 16,1 15-2-16,5 9 11 16,0 8 10-16,0-1-2 15,0 2 0-15,1 0-3 16,-2 0 1-16,-2-4-5 15,4 1 1-15,-1-4-1 16,-3-4-1-16,3-3 2 16,-6-7-1-16,-3-4 0 15,3-5 0-15,-3-3 2 0,1 0-2 16,5 0 3 0,2 0 5-16,2-11-2 0,2-6-7 15,6-5 0-15,-6 0 0 16,1-5-3-16,1 0-1 15,-4 0 1-15,-1-2-1 16,1 0-2-16,-2 4 2 16,-2 3 4-16,1 2 0 15,-1 4 1-15,-6 3-1 16,5-1 0-16,-5 8 3 16,-3 2 0-16,4 2 2 15,-4 2-5-15,3 0-2 16,0 2-7-16,9 18 7 15,1 6 2-15,4 5 6 16,-1 2-1-16,4 3 6 0,-1-3-7 16,-4-3-3-16,3-4 1 15,-2-9 0-15,-7 0-1 16,3-8 0-16,-3-3 1 16,0-4-1-16,-3-2 2 15,0 0 3-15,4-12 0 16,-2-3-6-16,-2-5 0 15,3-1-3-15,-6-1-3 16,4 4-4-16,-4 1 5 16,0 5-8-16,-3 4 12 15,0 3-2-15,3 2 3 16,-3 3 0-16,0 0-2 0,6 0-1 16,6-3-7-16,12 0 4 15,13-3 6-15,14 1 0 16,7 1 0-16,11-1 2 15,8 1-1-15,-2 0-1 16,7 1 0-16,0 3 0 16,6-3 2-16,3 0 0 15,-2-4 3-15,-5 1-5 16,-5-1 2-16,-4 1-1 16,-7-1 2-16,1 2-1 15,-5-1 2-15,-3 3 2 16,-4 0-6-16,-2 0 12 15,-10 2-10-15,-2 0 1 0,-9 1-3 16,-10 0 0 0,-9 0 0-16,-4 0 0 0,-4 0-8 15,-7 0-26-15,0 0-11 16,0 0-46-16,-15 0-50 16,-13-3-241-16</inkml:trace>
  <inkml:trace contextRef="#ctx0" brushRef="#br0" timeOffset="116785.323">8757 4541 49 0,'0'0'158'16,"0"0"-64"-16,0 0 11 16,0 0-43-16,0 0-16 15,0 0 16-15,0 0 4 16,0 0 2-16,0 0-2 15,0 0-11-15,0 0-13 16,0 0-24-16,0 7-16 16,0 5 16-16,4 4 42 15,-1 4-45-15,3 4 7 16,-1 4 2-16,1 9-3 16,0 3 2-16,4 6-5 15,-4 2 7-15,0 0 4 16,2 7-13-16,-4-1 3 0,2 9-4 15,-3 0-3-15,0 3 9 16,0 3-8-16,-3-6-7 16,0 0-2-16,0-5 0 15,0-1 1-15,0 0 0 16,3-1-1-16,0-4 8 16,0 1-4-16,0 1 4 15,4 2-1-15,-1-1-4 16,-1 4 3-16,1-6-4 15,-3-5 3-15,4-2-2 16,-1-3-6-16,-3-1 0 16,3 5 0-16,-3 0 5 0,0-1 1 15,1 3-4-15,1-3 6 16,-2 3-4-16,-3-2 1 16,0 1-3-16,0-5-1 15,0 0-2-15,0-4 1 16,0-1 0-16,0-3 2 15,0-2 4-15,0-2-5 16,0 3 10-16,3-2-2 16,3 1-4-16,0 2-1 15,-3 2-5-15,3 2 0 16,1 3 0-16,-4 2 3 16,0-4-2-16,2-6 0 15,-5-7-1-15,0-1 1 16,3-6 2-16,-3-2-3 15,0-4 3-15,0 3-2 0,3-3-1 16,-3 0 0-16,3 4 1 16,-3 0 0-16,0 3 0 15,0-1-1-15,0 0 1 16,0-6 1-16,0-1-1 16,0-3-1-16,0-1 1 15,0-1-1-15,0-3 0 16,-3 1 0-16,0 0 1 15,0 3 0-15,-5-2-1 16,2 3 0-16,-4-1 2 16,4-1-1-16,-3-3-1 15,3 5 0-15,0-6 1 0,-3 2 0 16,3 1-1-16,-3-4 0 16,-4 3 0-16,-4 5 0 15,1-1 0-15,-5 0 0 16,0 4 0-16,2-3 0 15,-2-1 0-15,6-3 1 16,2 0-1-16,-1-4 0 16,-2 0 0-16,4 0 0 15,-6-3 0-15,0 0-2 16,0 0 0-16,-3 0-1 16,-1 0 2-16,-2 6-4 15,0-4 3-15,-4 1 1 16,2 3 0-16,1-3 1 0,1 4 1 15,5-3-1-15,4 0 0 16,-3-2 0-16,6 2 0 16,-4 0-2-16,-1-1 4 15,1-1-1-15,-1 4-1 16,-5-1-2-16,-2 1 2 16,2 0 0-16,-4 2 0 15,1-3 0-15,-2-1 0 16,5 4 0-16,-2-6 0 15,6-2 0-15,-3 3 0 16,2-2-1-16,4 2 1 16,-3 0-2-16,3-1 2 0,2 1 0 15,-4 2 0-15,4-1 0 16,-2-1 0-16,0 4 0 16,0-2 0-16,2 1-1 15,4-1 1-15,-2 1 0 16,2 0 0-16,-4-2 0 15,4 3 0-15,3-4 0 16,-6 0 1-16,6 3-1 16,-3-2 0-16,-1 0 0 15,-4 2 0-15,2-2 0 16,-4 2 1-16,-5-2-1 16,3 1 0-16,-1 2 0 15,2-1 1-15,1-2-1 16,4 4 0-16,-3-3 0 0,3-1 0 15,-1-2 1-15,2 5 0 16,-1-6-1-16,-4 5 1 16,4-3 0-16,-6-3 0 15,-1 3 3-15,2-3-3 16,-5 0 0-16,1 0-1 16,0 0-1-16,2 0-5 15,2 0-40-15,-5 0-107 16,1-3-291-16</inkml:trace>
  <inkml:trace contextRef="#ctx0" brushRef="#br0" timeOffset="117841.9762">5189 8903 401 0,'0'0'42'0,"0"0"36"16,0 0 68-16,0 0-38 16,0 0-39-16,0 0-29 15,0 0-7-15,22-48-2 16,8 35-17-16,6 7-2 15,0 6-2-15,-2 0 7 16,-4 21-5-16,-5 8-7 16,-11 12-5-16,-7 5 8 15,-7 0-8-15,-10 4 1 0,-17-8 7 16,-3-5-5-16,-1-11-2 16,8-9 2-16,10-7 3 15,7-10 0-15,6 0 10 16,0 0-14-16,12-16-2 15,12-1-37-15,7 3 28 16,-1 4-14-16,0 9 3 16,-2 1 15-16,-1 2 1 15,-5 15 4-15,-5 6 10 16,-4 5 9-16,-7 0 4 16,-6 4-3-16,-3-2-4 15,-19 0-3-15,-8 0-2 0,-3-11-6 16,2-2-2-16,1-11 0 15,6-6-3-15,3 0-3 16,-3-3-45-16,5-17-38 16,4-2-98-1,3-5-122-15</inkml:trace>
  <inkml:trace contextRef="#ctx0" brushRef="#br0" timeOffset="118060.7236">5714 9198 947 0,'0'0'22'15,"0"0"104"-15,0 0-71 16,0 0-55-16,0 0-24 15,0 0-60-15,0-16-43 16,0 8-208-16</inkml:trace>
  <inkml:trace contextRef="#ctx0" brushRef="#br0" timeOffset="118591.9791">6033 8804 873 0,'0'0'52'0,"0"0"57"16,0 0 52-16,0 0-88 16,0 0-31-16,0 0-34 15,-73 29 3-15,55 4 12 16,5 7 3-16,1 6 7 16,9 5-9-16,1-1 4 15,2-2-16-15,0-2 5 16,11-8-9-16,8-2-3 15,1-5-2-15,5-7-1 16,-4-4-1-16,1-6-1 16,-2-5 2-16,-4-4-1 15,-1-5 2-15,-5 0-3 0,1-5 4 16,-2-7 5 0,1-9-3-16,-4-2-5 0,-3-3 0 15,-3 0 1-15,0 0-2 16,-6 5 0-16,-7 2 0 15,-7 8 0-15,-2 8-3 16,-8 3-3-16,-6 12-9 16,-5 13-19-16,-1 8-73 15,6-7-224-15</inkml:trace>
  <inkml:trace contextRef="#ctx0" brushRef="#br0" timeOffset="125357.7055">5647 9165 111 0,'0'0'111'16,"0"0"30"-16,0 0-42 15,0 0-40-15,0 0 6 16,0 0-5-16,0 0 38 16,-6-8-34-16,6 8-11 15,0 0-4-15,0 0-14 16,0-2-10-16,0 2-8 15,0 0 0-15,-2 0-11 16,2 0-6-16,0 0 0 0,-1 0-4 16,1 0 2-1,0 2-4-15,0 9 2 0,0 5 4 16,0-2 3-16,0 3-2 16,0-5 4-16,3 2-5 15,-3-6 3-15,0-3-3 16,3-2 1-16,-3-3 5 15,0 0-2-15,0 0 14 16,0 0 17-16,0 0 6 16,0-3-5-16,0-7-15 15,0 1-21-15,0-5 2 16,0 3-2-16,-3 2 6 0,3-1-4 16,0 4-2-1,-2 3 4-15,2-2-4 16,0 2-2-16,0 0 0 0,0-3 2 15,0 1 0-15,0 2-1 16,0 1 0-16,0 1-5 16,0-1-39-16,5 1-48 15,4-2-39-15,1-2-38 16,2 0 27-16,-4 2-75 16</inkml:trace>
  <inkml:trace contextRef="#ctx0" brushRef="#br0" timeOffset="126138.9399">5747 9243 150 0,'0'0'76'16,"0"0"18"-16,0 0-14 0,0 0-15 16,0 0-4-1,0 0-19-15,-23-36 13 0,19 33-7 16,1 0 21-16,-3 0-20 16,3-1-3-16,-3 4-1 15,0 0-31-15,3 0-2 16,-1 0-5-16,4 0 11 15,0-1 1-15,0 1 1 16,0-2 0-16,0 2-3 16,0 0 10-16,0 0-1 15,0 0-10-15,0 0-14 16,-3 0-2-16,0 0-4 16,1 7 3-16,-1-1 1 15,3 3-1-15,0-2 1 0,0 0-1 16,0 3 1-16,0-3 0 15,0-2 0-15,0 0 0 16,0-2 2-16,0 0-2 16,0-2 2-16,0-1-1 15,0 0 2-15,0 0-1 16,0 0 0-16,0 0-2 16,0 0-4-16,0-4-55 15,0-6-124-15,6-10-134 16</inkml:trace>
  <inkml:trace contextRef="#ctx0" brushRef="#br0" timeOffset="145495.0288">11922 3606 528 0,'0'0'27'16,"0"0"144"-16,0 0-55 15,0 0-46-15,0 0-24 16,0 0-8-16,0 0 17 15,-6-61 7-15,6 59-17 16,0-1-12-16,0 3 8 16,0 0-4-16,0 0-6 15,0 0-12-15,0 0-7 16,0 0-12-16,0 0-1 16,0 15-19-16,6 14 16 15,3 11 4-15,3 6 7 0,3 4 1 16,-3-4-4-16,1-2-1 15,-4-6-2-15,-2-6 1 16,4-3-2-16,-8-5 1 16,0-2-1-16,0-4 0 15,-3-3-7-15,0-3-66 16,0 0-97-16,-9-10-110 16,-5-2-114-16</inkml:trace>
  <inkml:trace contextRef="#ctx0" brushRef="#br0" timeOffset="146113.0509">12010 3560 589 0,'0'0'5'0,"0"0"122"0,0 0-44 15,0 0-25 1,0 0-26-16,29-77-13 0,-10 70 5 16,0 4-3-16,2 3-4 15,3 0-5-15,3 0-3 16,2 16 10-16,6 4-8 15,-2 5-2-15,1 5 0 16,-7 4 0-16,-6 2-6 16,-8 1-2-16,-13 2 3 15,0-7-1-15,-10 0 0 16,-7-9 2-16,1-7-3 16,1-7 4-16,4-4 25 15,7-5-10-15,1 0 4 16,0-10 6-16,0-11-17 15,3-11-13-15,0-5 1 0,0 0-2 16,9-3-2-16,9 4 2 16,3 2 0-16,3 7 4 15,1 5-2-15,2 8-1 16,-1 9-1-16,3 5 3 16,1 0-2-16,4 15-1 15,5 15 6-15,-3 8-1 16,-3 5 5-16,-8-1-8 15,-4-1 1-15,-9-3-2 16,-9-1-1-16,-3-5 0 16,-3 0-10-16,-12-3-89 15,-3-9-115-15,-3-13-216 0</inkml:trace>
  <inkml:trace contextRef="#ctx0" brushRef="#br0" timeOffset="146659.9092">11992 3582 157 0,'0'0'156'0,"0"0"-52"15,0 0-2-15,0 0-40 16,0 0 15-16,0 0 11 16,-9-16-5-16,9 7-28 15,0-2 8-15,-3-4-17 16,3 1 2-16,-3 0-9 16,3 3-16-16,0 2-21 15,0 1-2-15,3 6-32 16,9 2-171-16,9 0-151 15</inkml:trace>
  <inkml:trace contextRef="#ctx0" brushRef="#br0" timeOffset="263232.0416">12857 3752 285 0,'0'0'106'0,"0"0"-23"16,0 0 12-16,0 0-37 15,0 0-25-15,0 0 19 0,0 0 1 16,0 5-9-16,0-5 2 16,0 0-13-16,0 0-4 15,0 0 5-15,0 0-11 16,-4 0 7-16,4 0-15 16,0 0 14-16,0 0 1 15,0 0-21-15,0 0-1 16,0 0-4-16,0 0 4 15,0 0 1-15,0 0-7 16,0 0-1-16,0 0-1 16,0 2 0-16,0 1 3 15,10-1 7-15,-1 0 19 16,6-2-8-16,-3 0-8 0,1 0 0 16,1 0-4-16,-5 0-2 15,0-9 1-15,1-2 1 16,-4-1 3-16,3-4-5 15,0-1 0-15,-6-2-4 16,0 1-1-16,-3 0-1 16,0-2 10-16,0 3-7 15,0 3 4-15,-6 1-8 16,-3 6 3-16,3 3-3 16,0 3 0-16,0 1-2 15,-7 0 0-15,4 3-1 16,-8 12 3-16,7 6 0 0,1 5 2 15,-1-1-1-15,3 3 3 16,6 1 1-16,1-3-4 16,0-2 7-16,5 0-4 15,5-7-3-15,2-1 3 16,0-3 1-16,6-4 3 16,4-5-4-16,2-1 0 15,3-3 7-15,7 0-6 16,-1-7-4-16,-1-9 2 15,3-4-3-15,-5-6-5 16,-2-1-63-16,-4-3-34 16,-9 2-8-16,-6-5-16 15,-3-1 30-15,-6 0 29 0,0-2 59 16,0-1 8 0,-12 1 19-16,3 3 10 0,0 7 41 15,-1-1 11-15,4 5-36 16,-2 8 9-16,5 2 10 15,3 2-17-15,0 6-7 16,0 4 8-16,0 0-13 16,0 0-34-16,0 4-1 15,0 18 0-15,0 11 16 16,6 9 10-16,5 5-7 16,-1 7 6-16,-1 1-18 15,0-3-4-15,3-6-1 16,-6-4 1-16,-3-6-3 15,0-8 0-15,-3-2 0 0,0-6-3 16,0-5-47-16,-9-5-60 16,-8-5-75-16,-3-5-135 15,-6-3-165-15</inkml:trace>
  <inkml:trace contextRef="#ctx0" brushRef="#br0" timeOffset="263810.2026">13111 3722 428 0,'0'0'57'15,"0"0"159"-15,0 0-62 16,0 0-77-16,0 0-30 16,0 0-25-16,40-37-4 15,-10 26 17-15,3-1-5 16,4-2-10-16,-5 0-11 0,0-5-8 16,1 2-1-16,-8-3-1 15,-2-2-43-15,-4-3-34 16,-6 1-19-16,-2-3 36 15,-5 0 1-15,-6 1 50 16,0 4 10-16,0 4 42 16,0 3 26-16,0 7-3 15,0 5-5-15,0 3 7 16,0 0-44-16,0 0-23 16,0 19 0-16,0 9 9 15,3 6 26-15,3 11 2 16,0 2-2-16,4 3-3 0,-4-5-9 15,2-4-8-15,-5-7-3 16,0-4-10-16,1-8-1 16,-4-4 1-16,0-7 2 15,0-5-4-15,0-4 2 16,0-2 1-16,0 0 10 16,0 0 0-16,0-5-13 15,3-7 0-15,3-5-9 16,0 0 9-16,3 2-2 15,6 1 2-15,-3 2 0 16,2 4 0-16,2 5-2 16,0 3 1-16,-4 0-5 15,6 0 0-15,-6 11 3 0,4 6 1 16,-4 0 2 0,-1 2 0-16,-1-2-1 0,-4 0 0 15,0-5-3-15,-2 4-60 16,5-7-73-16,2-4-40 15,4-5-71-15,1 0-154 16</inkml:trace>
  <inkml:trace contextRef="#ctx0" brushRef="#br0" timeOffset="264647.9936">13984 3655 547 0,'0'0'117'15,"0"0"80"-15,0 0-113 0,0 0-39 16,0 0-19-16,0 0-11 16,-87 12 1-16,66 9 15 15,6 1-7-15,0-2 4 16,9 0-7-16,4-3-15 16,2-3-5-16,0-1-1 15,8-5 0-15,10-2 2 16,-3-4 5-16,3-2-2 15,0 0-5-15,-1-13-33 16,-1-3-26-16,-6-1 24 16,-7 0 17-16,0 0 18 15,-3 0 0-15,0 0 4 0,0 3 7 16,0 6 20-16,0 4 5 16,0 1 5-16,0 3-39 15,0 0-2-15,0 0-19 16,7 0 19-16,13 0 2 15,2 3-1-15,8-2 0 16,-5-1 0 0,8 0 3-16,-4 0-4 15,-1 0 1-15,2-4-2 16,-7-4 1-16,0-2-2 16,-10 2 2-16,-4-1 3 0,-6-2 0 15,-3 4 6-15,0-2-2 16,0 5 1-16,-2 1-7 15,-9 3 0-15,-1 0 1 16,-1 8-2-16,-6 11-1 16,5 2-2-16,2 3 2 15,4 2 1-15,5-1-1 16,3-3 0-16,0-2 0 16,8-6-1-16,7-3 4 15,-2-6 0-15,4-4 0 16,2-1 5-16,0 0-2 15,4-15-5-15,-4-5-13 16,2-4-29-16,-6-6 3 0,-4-5 5 16,-3-6 18-16,-3-4 15 15,-5-2 1-15,0-2 4 16,0 7 3-16,-5 5 13 16,-4 8 17-16,2 7 16 15,1 9-11-15,6 9 4 16,0 4-3-16,0 0-43 15,0 0-4-15,0 21-4 16,0 11 8-16,3 7 13 16,7 8 7-16,-1 7 1 15,2-1-3-15,-1 1-17 16,-4-4 3-16,3-6-4 0,-2-8-3 16,4-5-6-16,-11-5-81 15,0-8-64-15,0-14-156 16</inkml:trace>
  <inkml:trace contextRef="#ctx0" brushRef="#br0" timeOffset="265022.9682">14769 3542 758 0,'0'0'29'15,"0"0"137"-15,0 0-29 16,0 0-78-16,0 0-47 16,0 0-12-16,11-8-1 0,-11 8-43 15,0 0-95-15,0 0-188 16,0 0-194-16</inkml:trace>
  <inkml:trace contextRef="#ctx0" brushRef="#br0" timeOffset="265226.1237">14822 3830 861 0,'0'0'28'0,"0"0"44"15,0 0-40-15,0 0-32 16,0 0-171-16,0 0-481 16</inkml:trace>
  <inkml:trace contextRef="#ctx0" brushRef="#br0" timeOffset="266215.2662">15631 3566 702 0,'0'0'34'0,"0"0"84"15,0 0 42-15,0 0-67 16,0 0-54-16,0 0-27 16,0 0-12-16,-14 18 0 15,24 19 6-15,-3 9 20 16,1 0 5-16,1-3-18 0,-3-6-4 15,-3-3-8 1,0-5-1-16,-3-3 0 0,0-5-17 16,0-3-107-1,-6-9-101-15,-8-9-211 0</inkml:trace>
  <inkml:trace contextRef="#ctx0" brushRef="#br0" timeOffset="266663.3905">15611 3367 852 0,'0'0'2'16,"0"0"161"-16,0 0-62 0,0 0-76 15,0 0-25 1,0 0-3-16,-6 7 3 0,6 7 15 16,6 1 0-16,7 2 1 15,6 0 1-15,7 2-4 16,10-2 4-16,7 2-9 16,5-4-4-16,7 0 3 15,4-3-7-15,-2-1 3 16,-7-6-3-16,-9 0 2 15,-10-4-2-15,-8-1 1 16,-8 1-1-16,-7 2-1 0,-5 7-5 16,-3 9 1-1,0 13 5-15,-14 11 2 0,-16 13 7 16,-12 9-6 0,-7 8 0-16,4-1-3 0,5-6-9 15,12-10-46 1,12-6-12-16,10-15-172 0,6-18-256 15</inkml:trace>
  <inkml:trace contextRef="#ctx0" brushRef="#br0" timeOffset="270862.4522">17290 3473 536 0,'0'0'0'0,"0"0"53"15,0 0 75-15,0 0 8 16,0 0-62-16,0 0-11 16,0 0-10-16,0 0-8 15,-98-19-13-15,54 40-1 16,4 4 1-16,4 0-10 0,17-4-8 15,3-1-9-15,16 1-5 16,0 1-5-16,23 3 3 16,18-2-1-16,8-1 3 15,7-5 11-15,3 3-11 16,-8-6 0-16,-5 2-14 16,-15 0 13-16,-10-2-10 0,-15 3 1 15,-6 1-5-15,-3 3 7 16,-27 2 8-16,-10-3 5 15,-4 0-4-15,1-6 3 16,2-3-3-16,5-7-1 16,3-3-52-16,3-1-53 15,5-2-63-15,9-19-90 16,6-14-151-16</inkml:trace>
  <inkml:trace contextRef="#ctx0" brushRef="#br0" timeOffset="271346.8269">17566 3248 797 0,'0'0'7'0,"0"0"134"16,0 0-49-16,0 0-26 15,0 0-66-15,0 0 12 16,30 66 2-16,-17-10 17 16,6 5 4-16,3 4-6 15,-6 1-3-15,2-3-16 16,-9-3-1-16,-3-8-7 0,-5-10 0 16,1-8 3-1,-2-9-4-15,0-8 0 0,0-6-1 16,0-5 1-16,0-5 2 15,0-1 6-15,0 0 11 16,0-15-8-16,0-11-12 16,1-6-5-16,5-1 5 15,4 3 0-15,3 3-3 16,0 5 2-16,-1 8 0 16,-2 7 1-16,4 7-2 15,-5 0-8-15,4 15 0 16,4 10 4-16,-1 2 3 0,-1-1 2 15,0 2 0 1,-3-3 1-16,-2-3-5 0,-4-2-88 16,-2-6-89-16,-4-8-155 15,0-6-254-15</inkml:trace>
  <inkml:trace contextRef="#ctx0" brushRef="#br0" timeOffset="272128.1145">18251 3598 732 0,'0'0'4'15,"0"0"146"-15,0 0-83 16,0 0-30-16,-80 8-21 15,54 17-3-15,-3 6 1 16,4 3 8-16,7-3 12 16,11-1-14-16,7-4-2 15,0-4-12-15,0-5-6 16,9-4 0-16,7-5 0 16,5-3 5-16,-2-5-4 15,4 0-1-15,-1-10-24 16,-2-11-34-16,-7-5 22 15,-1-9 20-15,-5-1 3 0,4-3 13 16,-5 1 2 0,0 4 9-16,7 5 1 0,4 11-1 15,2 2-10-15,4 12 2 16,3 4 7-16,7 0-4 16,-6 8 2-16,7 12 6 15,-4 2 15-15,-3 1-3 16,0 0 3-16,-10-2-12 15,-4-1-1-15,-6-3-12 16,-7 0-2-16,0 0-2 16,-7-4 5-16,-10-2 6 15,1-6 1-15,-3-5-3 0,3 0 4 16,6-9 5-16,0-14-8 16,0-11-10-1,7-7 1-15,3-9-1 0,0-2 0 16,6 0-1-16,15 5-3 15,4 6 3-15,1 9 0 16,0 9-1-16,-6 3 2 16,-1 10 2-16,0 6-2 15,0 4 0-15,2 0 0 16,0 17 3-16,6 9 0 16,-4 6 5-16,3 6-1 15,-3 6 2-15,-4 3 1 16,-6-2 1-16,-6-1-9 0,-4-6 1 15,-3-5 1 1,0-5-4-16,0-3-3 0,-3-6 3 16,-4-5 0-16,-3-2-2 15,-3-4-50-15,-1-5-33 16,-1-3-55-16,-6 0-100 16,4-11-287-16</inkml:trace>
  <inkml:trace contextRef="#ctx0" brushRef="#br0" timeOffset="272393.7133">18637 3606 764 0,'0'0'33'16,"0"0"148"-16,0 0-113 15,0 0-35-15,0 0-11 16,0 0 3-16,109-53 4 15,-78 46 8-15,3-2-13 16,1 1-1-16,1-1-9 16,-1-1-9-16,-5 3-3 15,-4 4-2-15,-10-1 0 16,-9 3-2-16,-5 1-19 16,-2 0-117-16,0 0-68 15,-9 0-147-15</inkml:trace>
  <inkml:trace contextRef="#ctx0" brushRef="#br0" timeOffset="280917.7403">20051 3537 394 0,'0'0'45'0,"0"0"112"16,0 0-9-16,0 0-30 0,0 0-48 15,0 0-13-15,0 0 12 16,-10-71-24-16,10 64-17 16,0-1-14-16,11 3-8 15,1-2-2-15,8 1-3 16,-1 3-1-16,7 3-1 16,-3 0-1-16,3 0 0 15,-5 6-4-15,-7 11 1 16,-4 3-1-16,-10 7 2 15,0 2 4-15,-10-1-3 16,-9-1 7-16,0-6 4 16,4-5-4-16,6-5 0 15,6-5-4-15,3-2-2 0,0 0-11 16,0 0 2 0,12 3 6-16,12 0 5 0,4 3 4 15,5 4-4-15,0 3-1 16,-4 2-1-16,-3 4 1 15,-8 1 0-15,-6-2-2 16,-12 1 2-16,0-1-10 16,-14 3 11-16,-15-3 5 15,-10-1-3-15,-5-3 11 16,-2-4-11-16,3-4 5 16,4-5-2-16,5-5 1 15,6 0-6-15,3-10 0 0,6-7-60 16,9-3-64-1,7 0-100-15,3 0-195 0</inkml:trace>
  <inkml:trace contextRef="#ctx0" brushRef="#br0" timeOffset="281120.8739">20568 3759 718 0,'0'0'8'0,"0"0"70"15,0 0-17-15,0 0-54 16,0 0-7-16,0 0-53 0,9 5-131 16,-9-9-320-16</inkml:trace>
  <inkml:trace contextRef="#ctx0" brushRef="#br0" timeOffset="281652.1233">21001 3419 797 0,'0'0'9'0,"0"0"81"16,0 0 27-16,0 0-56 15,0 0-33-15,0 0-18 16,-61 27 1-16,45 14 29 16,-1 9 10-16,2 5-3 15,8-1-13-15,7 0 1 0,0-7-17 16,1-6-10 0,17-8-8-16,2-8 3 0,-1-5-2 15,5-8-1-15,-3-8 4 16,6-4-1-16,-4 0 5 15,4-12-3-15,-3-8 6 16,-7-2-5-16,-6-1-1 16,-8-3 0-16,-3 2 0 15,-6 4-5-15,-16 5-2 16,-8 8 2-16,-1 7-4 16,-4 3 0-16,3 16-2 15,3 8-80-15,9-4-137 0,10-10-337 16</inkml:trace>
  <inkml:trace contextRef="#ctx0" brushRef="#br0" timeOffset="282433.4104">21544 3631 897 0,'0'0'4'16,"0"0"38"-16,0 0-23 16,0 0-3-16,0 0 9 15,81 24 0-15,-51-20 9 16,-4-4-12-16,-3 0-17 0,-8 0 3 15,-5 0-5-15,-4 0 3 16,-5 0 0-16,-1-7 7 16,0-7 10-16,0-3-6 15,0-3-2-15,0-1-7 16,-1-4-4-16,1-4 12 16,0-1-8-16,0 1-3 15,14 1-5-15,6 2 1 16,9 4-1-16,3 3 0 15,4 7 0-15,3 7 0 16,-5 2 2-16,-4 3-1 16,-7 3-1-16,-7 13-1 15,-9 5-4-15,-5 3 2 0,-2 5 3 16,0 1 6 0,-12 2-2-16,-1 0-2 0,4-3 4 15,6-2-6-15,3-7 0 16,0-1-2-16,6-3 2 15,19-4 3-15,12-6-3 16,12-6 7-16,6 0-2 16,7 0-5-16,-1-11 0 15,0-1 1-15,-4-1 3 16,-8-1-1-16,-7 2 12 16,-16 4 12-16,-7 2 2 15,-13 1-9-15,-3 2-10 0,-3 1-10 16,0 2 0-1,0 0-15-15,-6 6-109 0,-18 1-124 16,-4-7-546-16</inkml:trace>
  <inkml:trace contextRef="#ctx0" brushRef="#br0" timeOffset="284199.0551">23338 3768 511 0,'0'0'0'0,"0"0"-85"16,0 0 14-16,0 0-234 0</inkml:trace>
  <inkml:trace contextRef="#ctx0" brushRef="#br0" timeOffset="285761.5453">15432 5448 632 0,'0'0'6'16,"0"0"141"-16,0 0-61 16,0 0-51-16,0 0-11 15,0 0 6-15,0 0-3 16,101-80-8-16,-68 73 1 15,-2 4-2-15,-4 3-5 0,-11 0-13 16,-5 17-2-16,-5 7-3 16,-6 8 5-16,-6 7 2 15,-21 2 6-15,-10 2 1 16,2-6-9-16,3-2 9 16,5-8-5-16,12-7-2 15,2-8-2-15,6-6 0 16,7-4 0-16,0-2-9 15,0 0 7-15,3 0 2 16,17 0 9-16,2 0-1 16,8-8-4-16,6-3 0 15,3-2-4-15,-1-2 0 0,2 5-1 16,-5-3-28 0,-2 2-58-16,-8-1-122 0,-5 0-149 15</inkml:trace>
  <inkml:trace contextRef="#ctx0" brushRef="#br0" timeOffset="286214.6776">15737 5225 665 0,'0'0'12'15,"0"0"147"-15,0 0-70 16,0 0-20-16,0 0-15 0,0 0-27 16,-9-9-27-16,9 22 0 15,0 4 13-15,5 4 15 16,13 0-8-16,8-2 1 16,12-4-2-16,9-2-6 15,7-2-6-15,8-4 4 16,-7 3-7-16,-9-3-1 15,-10 1-3-15,-11 3-1 16,-5-1 0-16,-7 2-1 16,-7 5-1-16,-3 5 1 15,-3 9 0-15,-9 6 2 16,-18 10 3-16,-4 8-2 0,-8 0 4 16,-1 3-5-16,-2-3 0 15,7-2 1-15,6-8 3 16,6-3 5-16,13-11 1 15,3-6-10-15,7-6-3 16,0-5 3-16,0-5 0 16,4-2-44-16,9-7-129 15,7-16-199-15</inkml:trace>
  <inkml:trace contextRef="#ctx0" brushRef="#br0" timeOffset="287214.6876">17387 5368 778 0,'0'0'14'15,"0"0"73"-15,0 0 65 16,0 0-48-16,0 0-62 16,0 0-20-16,0 0-16 15,0 0-6-15,-13 5 0 16,21 36 31-16,-2 12 18 16,-1 5-6-16,-5 6-18 15,0-2-7-15,0-4-14 16,0-9-4-16,0-6 0 15,-2-12 0-15,1-6-1 16,-1-11 1-16,2-4-41 0,0-10-85 16,0 0-57-16,0-20-66 15,0-13-306-15</inkml:trace>
  <inkml:trace contextRef="#ctx0" brushRef="#br0" timeOffset="287495.9367">17316 5425 613 0,'0'0'1'0,"0"0"101"15,0 0-13-15,0 0-47 16,0 0-6-16,104-84 11 15,-71 65 2-15,-2 2-15 16,3 0-3-16,1 0-14 16,-4 5 0-16,-6 2-17 15,-4 4 0-15,-4 6-11 16,-10 0-77-16,-4 3-135 16,-3 11-73-16</inkml:trace>
  <inkml:trace contextRef="#ctx0" brushRef="#br0" timeOffset="287714.693">17400 5604 614 0,'0'0'1'16,"0"0"54"-16,0 0 8 15,0 0-35-15,0 0 29 16,85-9-5-16,-44-2-10 15,-3 1-18-15,0 0-15 16,-5 0-9-16,-2 1-5 16,2-1-93-16,-3 0-142 15,-1-2-61-15</inkml:trace>
  <inkml:trace contextRef="#ctx0" brushRef="#br0" timeOffset="287917.8234">17920 5461 553 0,'0'0'75'15,"0"0"100"-15,0 0-97 16,0 0-31-16,0 0 27 16,0 0-22-16,23 96 0 15,-15-72-10-15,1 1-7 16,-3-4-12-16,-3-2-13 16,-3-2-2-16,0-3-8 15,0 0 0-15,0-9-15 16,0 3-85-16,-6-8-60 15,-8 0-151-15</inkml:trace>
  <inkml:trace contextRef="#ctx0" brushRef="#br0" timeOffset="288120.9472">17951 5260 755 0,'0'0'24'0,"0"0"31"15,0 0-9-15,0 0-46 16,0 0-5-16,0 0-120 0,12-15-140 16</inkml:trace>
  <inkml:trace contextRef="#ctx0" brushRef="#br0" timeOffset="288777.1993">18281 5584 696 0,'0'0'7'0,"0"0"70"15,0 0 64-15,29-73-70 0,-3 60-34 16,0 6-10-16,3 2 12 16,-7 5-1-16,1 0-23 15,-3 18-5-15,3 6-1 16,-8 5 9-16,-1 2-6 15,-4 1-10-15,-10-6-1 16,0-1 3-16,0-6-4 16,0-7 3-16,-6-5 0 15,2-4-1-15,1-3 12 16,2 0 2-16,-5-5 8 16,2-17-23-16,1-7 0 15,3-10-2-15,0-4-2 16,14-1-17-16,11 6 6 15,2 11 10-15,-2 12-2 16,2 7 5-16,-5 8-9 0,2 0 6 16,-2 20-2-16,1 4 3 15,-3 6 3-15,-3-1 0 16,1 2 1-16,-6 0-1 16,-1-4-2-16,2-2-77 15,-4-10-139-15,2-10-167 16</inkml:trace>
  <inkml:trace contextRef="#ctx0" brushRef="#br0" timeOffset="289214.7124">19213 5464 651 0,'0'0'357'0,"0"0"-335"16,0 0 108-16,-109-19-71 15,78 24-38-15,-1 15-14 16,4 2-1-16,7 2-1 16,8 0-3-16,2 0-2 15,9-4 0-15,2-4-4 16,0-1 2-16,13-7 1 16,3-4 0-16,5-2 1 15,1-2 0-15,2-5-12 16,1-13-30-16,-4-7 5 15,0-8-7-15,-6-6 11 0,-8-8 25 16,-5-6 8-16,-2-7 7 16,0-3 26-16,-8 6 19 15,-2 13 23-15,4 16 18 16,5 14-16-16,1 12-35 16,0 2-21-16,0 0-21 15,0 25-8-15,9 14 8 16,8 15 9-16,3 7-6 15,-2 5 5-15,0-2-7 16,-3 2 0-16,-2-3-2 16,-7-3 1-16,-5-6-23 15,-1-9-108-15,0-18-220 0</inkml:trace>
  <inkml:trace contextRef="#ctx0" brushRef="#br0" timeOffset="332881.0831">20237 5423 270 0,'0'0'60'0,"0"0"5"0,0 0 34 16,0 0-53-16,0 0-10 15,0 0-11-15,0 0 20 16,3-17 19-16,-3 17-11 16,0-2-6-16,0 0 17 15,0-1-11-15,0-4-14 16,0 4-3-16,0-1 5 15,0-1-2-15,0 3-22 16,-1-1 14-16,-4 1-8 16,0 2-10-16,-1 0 5 15,-5 0-7-15,2 0-9 16,-3 5 5-16,-1 9-2 0,-1 8-1 16,4 6 2-16,4 4 3 15,3 3 0-15,3 1 1 16,0 0 4-16,4-4-10 15,11-5-1-15,5-4-3 16,0-6 0-16,2-2 0 16,-2-3 0-16,3-4-2 15,-2-2-9-15,-2-3-84 16,2-3-44-16,-6 0-110 16,0-17-246-16</inkml:trace>
  <inkml:trace contextRef="#ctx0" brushRef="#br0" timeOffset="333302.9623">20442 5445 842 0,'0'0'1'0,"0"0"151"16,0 0-45-16,0 0-107 16,0 0 4-16,0 0 1 15,9 66 15-15,0-32 17 16,4 0-14-16,3-4-8 15,1-5 4-15,1-5-10 16,-1-6-3-16,0-5-6 16,-2-3-1-16,-5-6 0 15,4 0-5-15,-5-1 0 16,3-18-3-16,1-8-55 16,-2-9 20-16,-8 3 11 0,-3-4 22 15,0 5 11-15,0 4 6 16,0 11 12-16,0 9 27 15,0 5-2-15,0 3-33 16,0 0-10-16,3 11-14 16,10 11 14-16,3 6 19 15,4 0-5-15,-4 2 1 16,1-2-4-16,-4 0-5 16,0-8-6-16,-2 0 1 15,-3-3-2-15,-5-1-3 16,-3-2-78-16,0-3-86 15,-19-10-214-15</inkml:trace>
  <inkml:trace contextRef="#ctx0" brushRef="#br0" timeOffset="333896.6909">20824 5467 761 0,'0'0'43'16,"0"0"31"-16,0 0 33 15,0 0-62-15,0 0-14 16,88 3 8-16,-66 18-5 16,-3 1-4-16,1 2-5 15,-7 0-9-15,-1 0-4 16,-4-5-4-16,-5-3-8 0,-3-9 3 16,0-5-1-16,0-2-3 15,0 0 1-15,0 0 0 16,-11 0 23-16,-4-16-23 15,3-4-5-15,5-6-12 16,-1-6 3-16,8 0 4 16,0-1 6-16,4 7-6 15,10 3 3-15,7 6 7 16,2 5 1-16,0 6-1 16,1 6 0-16,1 0-4 15,1 6-1-15,-4 13 5 16,2 3 6-16,1 0 2 15,-4 1 10-15,-3-3-12 16,-1 0 0-16,-7 0-6 16,-4-1 0-16,-6-2-1 0,0 0 1 15,0-4 4-15,-4 0-2 16,-8-6 1-16,-5-2-3 16,4-2 1-16,0-3 3 15,4 0 8-15,-2-11-2 16,5-10-5-16,2-5-3 15,4-6-1-15,0-4 0 16,0 2-1-16,7 4-5 16,7 4 5-16,0 5-4 15,4 4 4-15,5 5 0 16,-4 2-11-16,1 4-40 16,-1 6-50-16,-6 0-57 0,-7-1-239 15</inkml:trace>
  <inkml:trace contextRef="#ctx0" brushRef="#br0" timeOffset="334381.0754">21595 5479 658 0,'0'0'19'16,"0"0"83"-16,0 0-12 15,0 0-57-15,0 0-17 16,0 0 6-16,79-43 21 15,-76 36-1-15,-2 2 16 16,-1-3-2-16,0 1-30 16,-7-3-8-16,-9 1-8 15,-1 2 5-15,-2 2-1 16,3 2 16-16,5 3-5 0,2 0-10 16,3 0-7-1,0 14-8-15,4 6 0 0,2 7 2 16,0 4 6-16,6-2 3 15,12 0 1-15,5-6-2 16,0 0-4-16,3-6-6 16,-5-5-1-16,-3-3 1 15,-5-3-1-15,-4-4-49 16,-6-2-83-16,-2 0-22 16,-1-14-97-16,0-15-304 15</inkml:trace>
  <inkml:trace contextRef="#ctx0" brushRef="#br0" timeOffset="334771.7274">21814 5349 706 0,'0'0'44'15,"0"0"50"-15,0 0-38 16,0 0 15-16,0 0 2 16,37 87-14-16,-26-56-11 15,-7 0-11-15,2-4-8 16,-6-1 1-16,0-7-19 15,0-8-2-15,0-3-8 16,0-6 5-16,0-2-2 16,0 0 3-16,0 0 10 15,0-20-9-15,-3-6-8 16,3-8-12-16,0 1 11 16,0 0-8-16,9 9 8 0,2 6-5 15,3 5 3-15,0 6-4 16,0 6 3-16,3 1 4 15,4 0-4-15,-3 13-3 16,1 8 2-16,1 2 4 16,-8 3 1-16,-2 1 0 15,0-2-2-15,-5 0-2 16,0-6 0-16,-5-1-59 16,0-6-61-16,0-3-89 15,-7-9-152-15</inkml:trace>
  <inkml:trace contextRef="#ctx0" brushRef="#br0" timeOffset="335052.9801">22221 5188 962 0,'0'0'43'0,"0"0"123"15,0 0-133-15,0 0-31 16,0 0 39-16,41 100-6 16,-30-50 2-16,-3 2 0 15,-4 0-18-15,-1-2-11 16,-1-5-2-16,-1-11-6 16,-1-5 1-16,2-9-1 15,-1-8 0-15,-1-5-13 0,5-5-72 16,-5-2-88-16,0 0-45 15,-11-12-185-15</inkml:trace>
  <inkml:trace contextRef="#ctx0" brushRef="#br0" timeOffset="335334.2096">22133 5474 787 0,'0'0'8'16,"0"0"168"-16,0 0-96 16,0 0-50-16,0 0-21 0,87-46 1 15,-54 38 2-15,-1-1-4 16,1 0 15-16,-1 2-9 16,-3 1 3-16,0 2-5 15,-2 4-6-15,-4 0-5 16,-1 0-1-16,-2 0-1 15,-2 0-4-15,-4 7-31 16,-10 5-78-16,-4-5-137 16,0-7-223-16</inkml:trace>
  <inkml:trace contextRef="#ctx0" brushRef="#br0" timeOffset="336201.8626">23364 5167 821 0,'0'0'30'15,"0"0"45"-15,0 0 106 16,0 0-97-16,0 0-31 15,0 0-39-15,0 0-14 16,-9-13 0-16,9 41 2 16,6 10 28-16,-2 6 2 15,1 8 14-15,-1 0-15 0,1-4-14 16,-2 1-8 0,0-8-4-16,-2-2-2 0,-1-10-2 15,0-3-1-15,0-3 0 16,0-6 0-16,0-3-3 15,-9-5-37-15,-4-2-80 16,-4-7-84-16,-3 0-139 16,-3-26-381-16</inkml:trace>
  <inkml:trace contextRef="#ctx0" brushRef="#br0" timeOffset="336826.8456">23158 5470 771 0,'0'0'4'0,"0"0"153"16,0 0-38-16,0 0-95 16,0 0-18-16,0 0 0 15,40-17 7-15,-8 8 2 16,8 1-10-16,-3-4-2 16,3 0 0-16,3-5-6 15,-2 2-11-15,1-2-56 16,-5-4-27-16,-5-1 11 15,-7 1-16-15,-9-4 48 16,-8 1 34-16,-4 1 15 16,-4 1 5-16,0 4 20 15,0 1 32-15,0 5 15 16,0 3 15-16,-1 5-9 0,1 0-14 16,0 4-12-16,0 0-39 15,0 0-8-15,0 4 0 16,0 17 4-16,3 6 23 15,4 8 12-15,-1 1-9 16,1 5 17-16,-1 0-27 16,2-4-16-16,1-1 4 15,-6-7-6-15,-2-3 0 16,-1-8-1-16,0-7-1 16,0-6 0-16,0-4 1 15,0-1 2-15,0 0 11 16,0-9-2-16,0-9-12 0,2-3-20 15,4-4 11-15,1 5 5 16,5-1 0-16,2 1 4 16,3 6-1-16,0 3 1 15,1 7-9-15,-1 4 9 16,-2 0 0-16,3 3-7 16,0 11 5-16,2 1 2 15,-1 2 3-15,0 4-3 16,1-3 4-16,-5-2-4 15,-4 1-3-15,-1-5-5 16,-7 1-110-16,-3-7-77 16,0-6-205-16</inkml:trace>
  <inkml:trace contextRef="#ctx0" brushRef="#br0" timeOffset="337201.8539">23935 5363 752 0,'0'0'8'0,"0"0"29"16,0 0 39-16,94 3-31 15,-61 14-6-15,-5 6-13 16,-2 0 11-16,-7 3-2 16,-4-2 10-16,-6-2-16 15,-6-2-11-15,-2-6-9 0,-1-4-4 16,0-4 2-1,0-6-7-15,0 0 0 0,0 0 2 16,-3 0 24-16,-10-4-19 16,-2-12 1-16,-1-1-5 15,4-1 3-15,1-2-1 16,2 2 7-16,6 1-5 16,3 1-6-16,0 2-1 15,2-2-3-15,16 4 1 16,2-2 2-16,5 1-27 15,0 1-35-15,0-1-57 16,-3 0-97-16,-7-2-150 16</inkml:trace>
  <inkml:trace contextRef="#ctx0" brushRef="#br0" timeOffset="337451.8526">24442 4841 797 0,'0'0'143'0,"0"0"-97"16,0 0 15-16,0 0-54 0,0 0 15 15,3 82 16-15,-3-31-33 16,-3 4-5-16,-21 3-38 16,-5-13-276-16</inkml:trace>
  <inkml:trace contextRef="#ctx0" brushRef="#br0" timeOffset="338608.115">25486 5314 646 0,'0'0'46'15,"0"0"146"-15,0 0-98 0,0 0-2 16,0 0-42-16,0 0-30 16,-118-14 13-16,77 38 3 15,3 1 3-15,10-2-21 16,11-3-9-16,9 0-9 15,8-1-3-15,4 0-3 16,29-2 3-16,9-2 0 16,8-3 0-16,0-3-9 15,-6 1-4-15,-11 0 12 16,-9-2-1-16,-14 3 4 16,-5-5-11-16,-5 3-5 15,-1 1 13-15,-19 2 4 0,-4 0 0 16,-10-3-1-1,0 0 5-15,-1-5 4 0,3-4-8 16,2 0-6-16,3 0-55 16,6-4-60-16,0-10-158 15,5-7-227 1</inkml:trace>
  <inkml:trace contextRef="#ctx0" brushRef="#br0" timeOffset="339061.241">25622 5034 352 0,'0'0'590'16,"0"0"-559"-16,0 0 67 15,0 0-93-15,0 0 32 16,52 91 11-16,-31-31-10 15,0 5-3-15,0-2-9 16,-6-4-15-16,-2-6 3 16,-4 0-11-16,-7-10-3 15,-2-5 4-15,0-12-4 16,0-8-1-16,0-4 1 16,0-11 0-16,0-3 7 15,-3 0 7-15,-3-7 4 16,1-11-18-16,-1-6 0 0,5 1-1 15,1-2 0-15,0 0 0 16,13 1-3-16,9 0 4 16,1 8 3-16,2 3-3 15,-2 6-1-15,-3 5 1 16,-4 2-2-16,1 0-7 16,-2 9 4-16,5 8 3 15,-5 4-1-15,1 2 3 16,-2 1-3-16,-6 0 3 15,-2-3-23-15,-3 2-119 16,0-6-78-16,2-10-164 16</inkml:trace>
  <inkml:trace contextRef="#ctx0" brushRef="#br0" timeOffset="339889.379">26383 5400 866 0,'0'0'12'16,"0"0"162"-16,0 0-87 15,0 0-30-15,-85-32-42 0,55 39-14 16,-3 13 0-1,3 6 3-15,9-2 0 0,6 6-1 16,11-5 1-16,4-2-2 16,0-1-2-16,11-6-2 15,6-6-4-15,0-2-2 16,2-8 7-16,0 0-44 16,0-8 4-16,3-16-1 15,-3-7-9-15,-2-4 39 16,-3-2 12-16,0-1 2 15,-1 7 7-15,-1 5 4 16,3 6 12-16,0 8-5 16,3 6-15-16,-2 6 6 15,4 0-2-15,-1 7-4 16,2 14 10-16,0 3 6 0,-1 3 2 16,-1 2 3-16,-2-3-3 15,-1 1-10-15,-3-3-3 16,-4-3-4-16,-6-3-6 15,-3-3-1-15,0-4-6 16,0-4 7-16,-11-4 7 16,-5-3-5-16,1 0 9 15,-3-7-9-15,2-15-2 16,2-4-1-16,5-9-13 16,5-1 9-16,4 0-14 15,0 0 16-15,12 5-13 16,10 0 2-16,2 3 12 0,5 2-8 15,0 2 10-15,0 4 6 16,-5 3-4-16,-4 6 5 16,-5 5 0-16,-1 4 8 15,-2 2-3-15,1 0-7 16,0 7 4-16,5 10-7 16,-1 9 3-16,4 6 3 15,-3 5-2-15,3 1 3 16,-4 3 2-16,-3-4 4 15,-1-4-7-15,-8 0-5 16,-2-8-1-16,-3-7-2 16,0-5 0-16,0-2-1 15,0-8 1-15,0 0-1 0,-6-3-48 16,-6 0-37-16,-3 0-75 16,-4 0-160-16,-2-11-214 15</inkml:trace>
  <inkml:trace contextRef="#ctx0" brushRef="#br0" timeOffset="340795.6386">26757 5433 603 0,'0'0'170'16,"0"0"-82"-16,0 0 65 15,0 0-89-15,0 0-29 0,0 0-31 16,54-47 4-1,-30 46-3-15,1-2 2 0,0 1 4 16,2 0 3-16,-1 2-6 16,4 0-2-16,2-3-2 15,5 0-2-15,1-3-2 16,-5-5 0-16,-2 0-1 16,-6-2-4-16,-4-2-7 15,-9-1 0-15,-6 2 4 16,-4 2 8-16,-2-3-1 15,0 1-6-15,-8 2 7 16,-4 4 1-16,-4 4-1 16,-3 3-3-16,-3 1 3 15,-3 1 13-15,1 16 0 16,2 5 0-16,2 6-5 0,6 4 2 16,8-2 19-16,4 0-10 15,2-4-10-15,0-3 1 16,14-4-8-16,5-5-2 15,0-2-1-15,4-5 1 16,2-4 1-16,4-3 5 16,0 0-6-16,6 0-16 15,2-8-29-15,3-6 7 16,0-3-23-16,2 3-6 16,-8 2-13-16,-4-3 32 15,-9 3 25-15,-3-2 23 16,-6 2 6-16,0-4 1 0,-5 2 25 15,-4 0 10-15,-1 0-12 16,-2 3-4-16,0 2 4 16,0 5-2-16,-11 0-5 15,-6 4-10-15,-6 0-1 16,-2 4-5-16,-2 12 14 16,2 4-5-16,4 2 1 15,9 2-6-15,7-1-1 16,5-3-5-16,0 0-3 15,11-4-1-15,9-6-1 16,6-4 0-16,1-6 4 16,4 0-4-16,-1-6-43 15,-1-13 2-15,-7-5 3 0,-2-6-16 16,-4-6 7-16,-5-10-2 16,-3-5 9-16,-7-13 26 15,-1-7 14-15,0-9 0 16,-10 5 30-16,-5 11 38 15,3 19 38-15,3 22 25 16,5 15-32-16,2 8-41 16,2 2-58-16,0 32-14 15,0 15 14-15,2 22 23 16,8 5-4-16,1 2 5 16,2-6-9-16,0-6-12 15,1-8 0-15,-2-5-3 0,-8-3-5 16,-4-4-48-1,-18-9-152-15,-17-17-253 0</inkml:trace>
  <inkml:trace contextRef="#ctx0" brushRef="#br0" timeOffset="342311.2749">28329 5332 746 0,'0'0'16'16,"0"0"9"-16,0 0 89 0,0 0-62 15,0 0-46-15,0 0-5 16,0 0 3-16,85-22 9 15,-55 32 4-15,1 2 10 16,5 5 3-16,0-3 2 16,1-2 2-16,-4 2-3 15,-6-3-13-15,-8 1-13 16,-1 1-2-16,-7 1-3 16,-5 0-4-16,-6 0 4 15,0-2 7-15,0 1 0 16,-11-2-4-16,-6-3 9 15,-2-5-2-15,3-1-5 0,3-2 3 16,3 0 5-16,2-13 14 16,3-6-6-16,5-10-11 15,0-6 1-15,5-7 0 16,11 3-5-16,2 4-6 16,3 8 6-16,0 4-4 15,2 7-2-15,0 1-7 16,2 5-1-16,-1 5-58 15,0 5-57-15,-6 0-62 16,-5 0-190-16</inkml:trace>
  <inkml:trace contextRef="#ctx0" brushRef="#br0" timeOffset="343030.0329">29012 5421 562 0,'0'0'48'0,"0"0"-3"16,0 0 57-16,0 0-51 15,0 0-33-15,0 0-10 16,69-49 3-16,-67 38 5 0,-2-1 1 16,0 1 1-16,-8-2 3 15,-10 2 18-15,0 1-3 16,0 6 4-16,1 3-2 16,3 1-7-16,2 0-11 15,2 14-6-15,2 8-5 16,4 6 5-16,4 1 2 15,0 2-4-15,6-4 2 16,11-2-7-16,6-4-6 16,4-6 3-16,1-3-2 15,7-7 4-15,2-5-5 16,-2 0 11-16,-2-5-7 16,-4-10 0-16,-11-6 0 0,-4-1-1 15,-4-5 2-15,-9-5-4 16,-1-5 1-16,0-3-2 15,-9 2-1-15,-4 4 0 16,1 10 3-16,1 12 30 16,5 7-2-16,3 5-9 15,3 0-22-15,0 8-13 16,0 14-1-16,4 8 13 16,13 2-2-16,8 1 2 15,5 1 1-15,2-3 1 16,0 1-1-16,-2-3 0 15,-6-5 0-15,-6-4 1 0,-8-3-2 16,-7-5-1-16,-3-4-1 16,-6 1-3-16,-16-5 6 15,-6 2 3-15,-4-5-3 16,0-1-3-16,2 0-36 16,3-17-40-16,3 0-39 15,8-4-64-15,1-3-130 16,7-1-216-16</inkml:trace>
  <inkml:trace contextRef="#ctx0" brushRef="#br0" timeOffset="343264.4385">29484 5286 715 0,'0'0'120'0,"0"0"-83"0,0 0 32 16,0 0 10-16,0 0-4 15,70 92-24-15,-55-54-11 16,-3-4-7-16,-2-2-12 16,-5-3-11-16,-4-3-10 15,-1-6 0-15,0-6 0 16,0-4-20-16,0-6-78 16,-6-4-38-16,-4-4-100 15,-1-20-311-15</inkml:trace>
  <inkml:trace contextRef="#ctx0" brushRef="#br0" timeOffset="343483.1626">29583 5043 930 0,'0'0'8'15,"0"0"104"-15,0 0-14 16,0 0-66-16,0 0-32 16,0 0-3-16,5-47-43 15,-5 47-96-15,0 0-163 16,-7 0-234-16</inkml:trace>
  <inkml:trace contextRef="#ctx0" brushRef="#br0" timeOffset="344045.6691">29980 5254 929 0,'0'0'3'16,"0"0"103"-16,0 0 18 15,-98-9-81-15,75 21-28 16,6 2-13-16,8 6-2 0,7-3-1 16,2 4-3-1,0-1 2-15,17 1-4 0,8 1 6 16,5-2 6-16,0 4-4 15,-5 1-4-15,-4-2-5 16,-9-6-1-16,-6-4 4 16,-6-2 2-16,0-5 0 15,-12 3 2-15,-15-4 5 16,-9-3-5-16,-4-2 8 16,0 0-4-16,1 0-3 15,7-13-1-15,6-4-23 16,3-2-41-16,11-4-52 15,9-4-104-15,3-5-133 16</inkml:trace>
  <inkml:trace contextRef="#ctx0" brushRef="#br0" timeOffset="344311.3116">30138 5111 908 0,'0'0'10'0,"0"0"144"16,0 0-49-16,0 0-76 16,0 0-23-16,0 0 18 15,62 66-5-15,-50-16 7 16,-2 2 11-16,-4-2-5 16,-3-4-19-16,-3 0-5 0,0-6-4 15,0-5-4-15,0-6 0 16,-6-4-3-16,-4-5-31 15,-1-6-74-15,-2-7-82 16,-4-7-141-16,1-10-304 16</inkml:trace>
  <inkml:trace contextRef="#ctx0" brushRef="#br0" timeOffset="344905.0539">30054 5436 618 0,'0'0'120'16,"0"0"-29"-16,0 0 29 16,0 0-98-16,0 0-2 15,0 0-16-15,111-34-1 16,-67 24 4-16,2-2-6 16,2 0-1-16,2-3-11 15,-1 1-14-15,-5 0-7 16,-8 2-13-16,-10-1 33 15,-9 4 12-15,-8-2 11 16,-9 5 7-16,0-1 12 16,0 3-2-16,-8 1 6 15,-8 3-19-15,-5 0-4 16,-3 3 8-16,-3 13 4 0,0 5-5 16,2 6-1-1,6 2-1-15,8 0-5 0,8-3-8 16,3-4-1-16,0-5-1 15,11-2 1-15,7-6 3 16,2-4-5-16,2-5 1 16,3 0-1-16,-3-1-24 15,0-13 1-15,-5-5-6 16,-2-2-1-16,-6-1 7 16,-3-5 19-16,-2-2-1 15,-1 1 5-15,-1 4 4 16,-1 4 4-16,1 9 37 15,-2 7 18-15,0 4-28 16,2 0-27-16,3 5-8 0,3 15-1 16,2 7 1-16,2 4 10 15,-2 0 3-15,1-1-9 16,1-4 5-16,-2 0-9 16,-2-5 0-16,-1-2-2 15,-3-5-28-15,-4-6-112 16,0-8-166-16,-10 0-282 15</inkml:trace>
  <inkml:trace contextRef="#ctx0" brushRef="#br0" timeOffset="345358.1874">30726 5237 827 0,'0'0'27'16,"0"0"10"-16,0 0 61 15,65 109-26-15,-45-72-32 16,-1-1 2-16,-8-5-14 16,-5-6-7-16,-4-4-8 15,-2-6-12-15,0-8 2 16,0 0-2-16,0-7 5 16,0 0 6-16,-5-2-3 15,-1-15-9-15,0-8-12 16,3-6-3-16,1 0 15 15,2-3 0-15,0 2 0 0,0 8 0 16,10 3 1-16,2 7 3 16,1 6 9-16,3 5-8 15,4 3-3-15,2 0 2 16,-1 5-4-16,0 11 7 16,-2 4 2-16,-1 2-3 15,-2 0 3-15,0 0-1 16,-3-1-8-16,-3 2 0 15,-2-4-1-15,-5 3 1 16,-3-2 0-16,0-4-11 16,0 1-51-16,0-3-46 15,-5-5-60-15,2-6-122 16,3-3-160-16</inkml:trace>
  <inkml:trace contextRef="#ctx0" brushRef="#br0" timeOffset="345592.5886">31365 5196 708 0,'0'0'164'0,"0"0"-124"16,0 0 50-16,0 0-45 15,-88 90-8-15,76-44-10 16,4-3 1-16,5-4-6 15,3-5-9-15,0-7-5 16,3-6-8-16,9-6 0 0,4-3-11 16,4-7-85-16,2-5-68 15,1-5-193-15</inkml:trace>
  <inkml:trace contextRef="#ctx0" brushRef="#br0" timeOffset="346076.9402">31547 5373 460 0,'0'0'359'0,"0"0"-318"15,0 0 53-15,0 0-28 16,0 0 13-16,0 0-36 16,105 9-20-16,-78-9-5 0,-6 0-10 15,-3-10 1-15,-3-3 4 16,-3-4-2-16,-3-3-8 15,0-3 1-15,-3-2-4 16,-6-3 0-16,0 5-1 16,0 3 1-16,-9 4 35 15,-5 4-13-15,-2 8 3 16,-2 4-4-16,-10 8-4 16,-5 20-5-16,-3 8 1 15,5 7 12-15,8 2-8 16,10-4 0-16,9-2 2 15,4-5-7-15,3-1 0 0,22-3 2 16,9-4-3-16,9-3-2 16,5-6 3-16,3-6-6 15,-2-5 1-15,3-6-5 16,-4 0 2-16,-6 0-3 16,-5 0-1-16,-13-5-7 15,-9 3-5-15,-8-1-10 16,-4 3-10-16,-3 0-28 15,0 0-71-15,-16-10-205 16,-15-2-470-16</inkml:trace>
  <inkml:trace contextRef="#ctx0" brushRef="#br0" timeOffset="347242.2676">16939 6849 861 0,'0'0'22'0,"0"0"3"16,-9-75 84-16,15 51-42 15,20 3-46-15,10 0-19 0,3 7 3 16,-4 7-1 0,1 7-1-16,-10 3-3 0,-6 20-4 15,-7 16-6 1,-6 2 10-16,-7 8 0 0,-5 1 0 16,-17-6-3-1,-5-5-4-15,2-11 5 0,8-10 2 16,5-5 7-16,9-9-1 0,3-2-5 15,0-2-1 1,6 0-19-16,14-9-19 16,2 1 23-16,1 6 8 15,2 2 5-15,-1 12-3 0,-4 16 2 16,-1 4 3 0,-6 4 2-16,-10 1 0 0,-3-1 13 15,-6-6 9 1,-17-4-1-16,-6-6 5 0,-7-3 9 15,-2-7-10-15,1-7-6 16,5-3-13-16,5 0 2 16,2-4-10-16,6-15-9 15,5-1-83 1,5-9-73-16,4-8-183 0</inkml:trace>
  <inkml:trace contextRef="#ctx0" brushRef="#br0" timeOffset="347462.2826">17468 7071 721 0,'0'0'23'15,"0"0"146"1,0 0-20-16,0 0-98 0,0 0-33 15,0 0-12-15,0-14-6 0,0 10-39 16,0-2-90 0,0-3-104-16,0-1-327 0</inkml:trace>
  <inkml:trace contextRef="#ctx0" brushRef="#br0" timeOffset="347942.3144">17793 6733 806 0,'0'0'10'15,"0"0"180"-15,0 0-53 0,0 0-61 16,0 0-32 0,0 0-29-16,-39-37-14 0,23 68 4 15,-4 12 20 1,4 7 7-16,10 2-13 0,3 0-4 16,3-2-7-1,3-1-4-15,10-8 0 0,10-2-3 16,-3-10-2-16,3-5-1 15,-2-7 2-15,-2-8 0 16,-2-4 0-16,-1-5 0 0,-4 0 0 16,0-8 7-1,-6-5-3-15,-6-4-4 0,0 0 0 16,0 2-5 0,-12 4-1-16,-8 3 2 0,0 8 2 15,-6 0 1 1,7 0-3-16,-4 14-11 0,10 3-75 15,3 3-100-15,7-9-149 16</inkml:trace>
  <inkml:trace contextRef="#ctx0" brushRef="#br0" timeOffset="348617.6777">18210 7079 906 0,'0'0'9'15,"0"0"82"-15,0 0-51 0,0 0-33 16,0 0 5 0,0 0-1-16,106-22-4 0,-70 16 4 15,-3 0 8 1,-9 1-10-16,-3-2-3 0,-8-2-4 16,-7 5-1-1,-3-5 6-15,-3-3-6 0,0-3 11 16,0-2-7-16,0-2 6 15,-2-7 8-15,-1-4-7 16,3-4 4-16,0-3-10 16,11-1-5-16,7 9-1 15,3 4 0-15,6 6-9 16,-4 3 6-16,3 8 3 16,-4 6 0-16,-2 2-4 15,-1 6-2-15,-6 15 5 16,1 8-1-16,-8 1 4 15,-6 3 3-15,0-1-4 0,0 2 4 16,-9-1-5 0,-5-4 3-16,7-7 4 0,5-5-1 15,2-3 1 1,0-3-5-16,0-3-2 0,16-3 0 16,7-4 4-1,15 1 6-15,8-2 0 16,-1 0-6-16,4 0-2 15,-3 0-1-15,-10-2 2 16,-8-3 7-16,-8 3 10 0,-6-1 0 16,-5 3-5-16,-4 0-12 15,-5 0-3-15,0 0-10 16,0 5-101-16,-12 5-135 16,-13-10-374-16</inkml:trace>
  <inkml:trace contextRef="#ctx0" brushRef="#br0" timeOffset="349898.9485">15208 8863 616 0,'0'0'115'0,"0"0"-42"16,0 0 107-16,0 0-74 16,0 0-19-16,0 0-49 15,0 0-11-15,6-78-6 16,15 70-21-16,5 5 2 16,0 3-5-16,-7 0 3 15,-1 4-4-15,-4 12-2 16,-8 5 4-16,-2 2 2 15,-4 3-2-15,-4 3 4 16,-16-2 0-16,-5 0-2 16,-5-10 4-16,8-5-2 15,10-5 1-15,5-7 2 0,7 0-3 16,0 0 2-16,0 0-4 16,10 0-16-16,9-10-7 15,7 1 1-15,0 6-6 16,3 3 27-16,-7 0 1 15,-1 3-4-15,-3 11 3 16,-5 6-3-16,-2 1 4 16,-5-1-2-16,-6-3 4 15,0-1 8-15,-6 1-3 16,-14-2 2-16,1-2-3 16,-10-4-4-16,6-4-2 15,-7-5-35-15,1 0-75 0,0-3-147 16,-1-16-171-16</inkml:trace>
  <inkml:trace contextRef="#ctx0" brushRef="#br0" timeOffset="350211.4457">15250 8531 912 0,'0'0'103'0,"0"0"-88"0,0 0 57 15,0 0-19-15,128 40-3 16,-64 2-20-16,5 10-14 16,-8 7 12-16,-3 2-3 15,-16-6-14-15,-15 2-10 16,-18-1-1-16,-9 3 0 15,-39 8 4-15,-25 11-4 16,-27 9-16-16,-18 2-106 16,-3-6-99-16,-12-17-234 15</inkml:trace>
  <inkml:trace contextRef="#ctx0" brushRef="#br0" timeOffset="356972.2978">19799 7045 898 0,'0'0'23'16,"0"0"126"-16,0 0-94 15,0 0-54-15,0 0 5 0,0 0 16 16,0 0-4-1,24 68-14-15,-24-41 1 0,-12 8-10 16,-18 3-1-16,-3 5-67 16,2-7-133-16,5-13-262 15</inkml:trace>
  <inkml:trace contextRef="#ctx0" brushRef="#br0" timeOffset="357684.1466">20583 6710 662 0,'0'0'12'0,"0"0"110"15,0 0-10-15,0 0-58 16,0 0-3-16,0 0-7 15,0-45 13-15,0 45 5 16,0 0 5-16,0 0-16 16,0 0-39-16,0 11-12 15,0 16 0-15,2 8 40 16,6 6-18-16,-1 0-20 16,2-2 3-16,-2-1-5 15,1-4 0-15,-1-3-2 16,-7-2-24-16,0-7-76 0,0-2-54 15,-12-13-82-15,-7-7-221 16</inkml:trace>
  <inkml:trace contextRef="#ctx0" brushRef="#br0" timeOffset="358059.1516">20422 6727 536 0,'0'0'9'15,"0"0"112"-15,0 0 43 16,0 0-70-16,0 0-36 15,0 0-7-15,-14-14-4 16,14 14-14-16,0 0-6 16,0-2-7-16,0-2-17 15,7-4 8-15,12-3 12 16,13-3-20-16,11-3 2 16,3 3-4-16,8-1-1 15,-2 5-1-15,-7-1-1 0,-9 11-11 16,-8 0-127-1,-9 0-80-15,-13 8-70 0</inkml:trace>
  <inkml:trace contextRef="#ctx0" brushRef="#br0" timeOffset="358371.6506">20469 7004 463 0,'0'0'0'0,"0"0"45"15,0 0 19-15,0 0 1 0,0 0 17 16,0 0 10-16,0 9-14 16,10-5-16-16,0 0-9 15,10 3-14-15,2-2-6 16,8-1-13-16,9-1 3 15,3-3-5-15,0 0-3 16,7-9-1-16,-4-8-5 16,-2 0 1-16,-8 2-8 15,-5 0-2-15,-9 6-1 16,-10 4-7-16,-8 5-89 16,-3 0-77-16,-24 5-219 15</inkml:trace>
  <inkml:trace contextRef="#ctx0" brushRef="#br0" timeOffset="359447.028">19713 7004 433 0,'0'0'8'0,"0"0"50"15,0 0 25-15,0 0-40 16,0 0-12-16,0 0-21 16,-52-26 14-16,52 26 17 15,0 0 4-15,0 0 14 16,-1 0-4-16,-2 0 0 15,-4 0-6-15,-4 6-10 16,-6 5-14-16,-5 3-12 16,2-2 1-16,-4 0 5 15,10-5-1-15,3-2 7 16,8-2-4-16,3-1-11 16,0-2 4-16,0 0-12 15,0 0 0-15,10 0-1 16,14 0 37-16,17 0 15 0,14-13-21 15,14-7-13-15,12-3 3 16,4-4-19-16,-3 1 3 16,-10 4-3-16,-14 5-3 15,-14 3 9-15,-15 1-6 16,-13 7 4-16,-6 3-3 16,-10 2-4-16,0 1 0 15,0 0-3-15,0 0-9 16,0 0-13-16,-11 0 6 15,-7-2-36-15,-6-2-6 16,-3-2 39-16,-4 2-12 16,-4-3 2-16,-1 1 17 15,4 2 15-15,-2 0 1 0,2-3 6 16,10 1-4-16,2-2 0 16,10 1 10-16,4 3 10 15,6-1 0-15,0 2-8 16,3-2-13-16,12 2 4 15,9-3 4-15,5 3 0 16,6 3-2-16,2-1 0 16,5 1 5-16,-3 0 4 15,0 0-9-15,-8 0 2 16,-4 4-7-16,-11 5-3 16,-9 5-5-16,-5 2 0 15,-2 3 2-15,-2 7 3 0,-18 4 7 16,-9 1-7-1,0 0-37-15,-3 1-61 0,7-5-28 16,10-8-77-16,6-9-123 16</inkml:trace>
  <inkml:trace contextRef="#ctx0" brushRef="#br0" timeOffset="360135.0576">21256 6802 330 0,'0'0'327'0,"0"0"-231"16,0 0 91-16,0 0-103 15,0 0-52-15,0 0 3 16,-95 8 20-16,68 9-11 0,7 0-15 16,9 0-6-1,1 0-5-15,10 0-7 0,0-1-11 16,16 1-2-16,12 0 2 16,9-1 4-16,2 1 11 15,0-1-14-15,-6-2 1 16,-8-1 0-16,-7 0 0 15,-12-2-4-15,-6-2-5 16,0 1 1-16,-15 7 6 16,-13 1 10-16,-11-4-2 15,-2 0-8-15,0-5 6 16,6-5-6-16,6 0-6 16,7-2-46-16,6 1-52 15,9-3-58-15,7 0-211 0</inkml:trace>
  <inkml:trace contextRef="#ctx0" brushRef="#br0" timeOffset="360526.9167">21669 6945 503 0,'0'0'33'0,"0"0"137"15,0 0 8-15,0 0-95 16,0 0-6-16,0 0 5 16,-49-62-12-16,39 57-2 15,-5 5-4-15,1 0-34 16,0 0-20-16,-6 17 3 15,4 7-5-15,7 10 1 16,3 4 1-16,6 2-1 16,3-3-8-16,20-5 2 15,9-6-2-15,4-6 0 16,6-7 1-16,4-9-2 16,2-4-16-16,4 0-110 0,-6-24-227 15,-11-12-373-15</inkml:trace>
  <inkml:trace contextRef="#ctx0" brushRef="#br0" timeOffset="362355.0659">16764 8807 656 0,'0'0'14'16,"0"0"152"-16,0 0-56 15,0 0-40-15,0 0-33 16,-88-39 4-16,71 39-4 16,-2 0-11-16,-7 3-3 15,4 20-8-15,-5 9-5 0,5 9 5 16,2 6 3-1,11 3-1-15,9-4-10 0,0-3-6 16,26-11-2-16,2-6-1 16,8-6 2-16,3-8 3 15,4-10 12-15,-7-2-14 16,0 0 6-16,-10-14 1 16,0-3-1-16,-11-5 3 15,-4-8-3-15,-8-3 4 16,-3-3-4-16,-6-1 6 15,-14 3-5-15,-7 2-7 16,2 8 0-16,1 5-1 0,6 14-4 16,0 5-10-1,6 0-41-15,2 10-133 0,7 1-148 16,3-10-166-16</inkml:trace>
  <inkml:trace contextRef="#ctx0" brushRef="#br0" timeOffset="362886.319">17183 8883 896 0,'0'0'139'16,"0"0"-53"-16,0 0 58 16,0 0-144-16,0 0 5 15,0 0-5-15,49 83 22 16,-30-38 5-16,4 3-8 16,-4 0-7-16,-6-1-9 15,1-7-3-15,-8-7 3 16,-3-13 0-16,-3-7-1 15,0-10 0-15,0-3 5 16,0 0 5-16,0-6 12 16,0-16 19-16,-13-9-37 0,-7-5-6 15,1-14 0-15,-2-6-5 16,6-8 5-16,3-2-4 16,8 6-5-16,4 9 7 15,10 15 2-15,8 9-4 16,6 10 2-16,1 14 0 15,5 3 1-15,-3 0-9 16,4 16 6-16,-4 1 0 16,-8 3 3-16,-5 4-6 15,-14-1-1-15,0 6 2 16,-30 5 4-16,-13-2-51 16,-5 1-66-16,-1-9-114 15,7-19-91-15</inkml:trace>
  <inkml:trace contextRef="#ctx0" brushRef="#br0" timeOffset="363636.3286">17641 8903 671 0,'0'0'18'0,"0"0"-7"15,0 0 81-15,0 0-31 16,0 0-21-16,0 0 8 0,52 0 36 16,-52-3 28-1,0-4 1-15,-9-3-81 0,-9-4-29 16,-1 2 14-16,-1-2-1 16,1 2 12-16,7 6 16 15,0 2-16-15,9 4-6 16,1 0-4-16,2 0-18 15,0 17-11-15,0 8 9 16,0 6 2-16,5 2 4 16,13-4-1-16,-3-2-3 15,6-7 0-15,2-4 0 16,0 1 1-16,-2-11 3 16,-2 0-1-16,2-5-3 15,-9-1-21-15,0 0-59 16,0-10-57-16,-6-14-43 0,-3-8-87 15,-3-7-35-15,0-2 76 16,0 7 226-16,0 8 170 16,0 9 10-16,0 7 21 15,0 5-56-15,0 5-59 16,0 0-45-16,3 0-31 16,11 5-1-16,5 17 51 15,1 7-13-15,3 5 13 16,-5 1-14-16,-2 1-6 15,-2-5-20-15,-4-2-4 16,-4-3-4-16,-3-9-10 16,-2-7-2-16,-1-8 4 0,0 0-1 15,0-2 14-15,0 0-1 16,0-14 7-16,0-15-15 16,-1-11-6-16,-1-5-3 15,2 1 2-15,0 1 3 16,8 12 0-16,6 6-3 15,2 12 0-15,-4 7 1 16,5 6-2-16,6 0-1 16,-4 12-6-16,7 8 5 15,1 4 1-15,-5 2 0 16,0 3 0-16,-5 1-5 16,-13 6-33-16,-4-5-159 15,-13-12-292-15</inkml:trace>
  <inkml:trace contextRef="#ctx0" brushRef="#br0" timeOffset="365683.2218">19180 8749 811 0,'0'0'60'16,"0"0"-40"-16,0 0 79 16,24-81-73-16,10 64-21 15,9 6-1-15,5 3-4 16,-5 8 13-16,-7 0 6 15,-7 14-7-15,-10 8 5 16,-10 5-17-16,-9 4 3 16,0 1-1-16,-11 4 4 15,-14-4-2-15,0-6-4 16,-1-11 6-16,13-2 5 16,4-9-2-16,9-4-7 15,0 0-2-15,0 0-4 16,3 0-31-16,12 0 20 0,12 2 15 15,-1 6 0-15,6 1-2 16,-5 7-6-16,-4-2 8 16,-4 5-5-16,-6-2 4 15,-9 0 0-15,-4 0-10 16,0 2 6-16,-14 1 2 16,-11 0 3-16,-5-6 18 15,-2-5-16-15,-1-5 7 16,3-4-9-16,8 0-13 15,-4-10-68-15,10-10-125 16,6-7-174-16</inkml:trace>
  <inkml:trace contextRef="#ctx0" brushRef="#br0" timeOffset="365886.3496">19823 8840 864 0,'0'0'10'16,"0"0"33"-16,0 0-41 15,0 0-2-15,0 0-101 16,0 0-54-16,9-2-55 16,-9 2-190-16</inkml:trace>
  <inkml:trace contextRef="#ctx0" brushRef="#br0" timeOffset="366308.229">20063 8582 488 0,'0'0'384'0,"0"0"-334"0,0 0 111 16,0 0-99-1,0 0-61-15,0 0 4 0,-52 54 14 16,40-9 10-16,3 1 4 16,3-2-3-16,6 0-7 15,0-6-9-15,15-5-11 16,4-2 0-16,4-8-3 15,-1-2 2-15,-1-9 0 16,-3-4-1-16,-2-6 0 16,-2-2 3-16,-1 0 6 15,-4 0 1-15,-2-11 0 16,-2-2 0-16,-5-6-4 16,0 1 0-16,-3-1-7 15,-12 2 0-15,-1 5-7 0,-1 5 5 16,1 7-9-16,-5 0-18 15,0 7-87-15,-1 10-128 16,-2-2-158-16</inkml:trace>
  <inkml:trace contextRef="#ctx0" brushRef="#br0" timeOffset="367105.1409">20706 8825 960 0,'0'0'2'16,"0"0"25"-16,0 0 104 15,0 0-122-15,0 0-9 16,0 0-9-16,-15 0 2 16,19 0 7-16,11 6 8 15,11-2 19-15,-3-1 9 0,7-3-18 16,-2 0-11-16,1 0-3 15,1 0-3-15,-4-5 11 16,0-10-12-16,-5-2 5 16,-3-2-1-16,-6-6 6 15,-5-3-3-15,-1 0 1 16,-5-4-4-16,-1-5-1 16,2 6 4-16,-1 1 1 15,5 6 0-15,4 3 2 16,6 6-10-16,7-1-2 15,3 2-3-15,6 3 0 16,1 6 5-16,-5 4-1 0,-4 1 0 16,-4 0-2-1,-3 11 1-15,-2 8-1 0,-8 3-5 16,-2 7 4-16,-5 1 2 16,0 1 2-16,-2-1 10 15,-8-3-3-15,1-4-3 16,0-7-2-16,7-7-2 15,2-2 0-15,0-3-4 16,11-2 1-16,11 3 3 16,15-5 10-16,11 0 2 15,7 0-2-15,6 0-3 16,-2-7-4-16,-6 0 6 16,-5-1-3-16,-5 0 10 15,-5 2 4-15,-9 1 1 16,-6 2-4-16,-11 0-1 0,-6 3-3 15,-5 0-4-15,-1 0-9 16,0 0-1-16,0 0-13 16,0 0-4-16,-9 11-78 15,-15 6-18-15,-8-8-201 16</inkml:trace>
  <inkml:trace contextRef="#ctx0" brushRef="#br0" timeOffset="368917.6316">15208 10626 82 0,'0'0'681'0,"0"0"-656"16,0 0 157-16,0 0-59 15,0 0-35-15,0 0-36 16,0 0-19-16,-9-44-20 0,2 44-13 15,-1 15-1-15,-7 9 1 16,-7 12 29-16,-2 5-2 16,-4-2-14-16,4 0-4 15,3 1-9-15,4-7 4 16,7-10-4-16,7-7-2 16,3-7-1-16,0-1-1 15,0-4 1-15,6 1-1 16,7-1 4-16,7-4 11 15,3 0-8-15,9 0 2 16,1-10-1-16,5-6 1 16,7-4-5-16,0 1 2 15,-1-1-1-15,-5 0 0 16,-7 3 0-16,-7 3-1 0,-8 6-4 16,-7 3-34-16,-7 5-37 15,-3 0-25-15,0 0-45 16,-13 5-207-16,-7 4 15 15</inkml:trace>
  <inkml:trace contextRef="#ctx0" brushRef="#br0" timeOffset="369136.3903">15316 10746 168 0,'0'0'533'15,"0"0"-472"-15,0 0 148 16,0 0-87-16,0 0-24 15,0 0-70-15,-23-36-28 0,29 61 20 16,7 7 29-16,7 6-7 16,-4 8-11-16,-4-5-18 15,-2-2-10-15,-2 2-3 16,-5-8-4-16,-3-5-9 16,0-4-72-16,0-8-76 15,-7-15-100-15,-12-1-272 16</inkml:trace>
  <inkml:trace contextRef="#ctx0" brushRef="#br0" timeOffset="369417.6409">15490 10314 51 0,'0'0'1100'0,"0"0"-1087"15,0 0-5-15,101 52 68 16,-50-1-11-16,3 8-11 16,-2 7-24-16,-10 1-17 15,-10-5-6-15,-6 4-7 16,-17 0-3-16,-9 3-2 16,0 3 5-16,-25-5 2 15,-14-2-2-15,-17-5-9 16,-9-3-91-16,-13-7-150 15,-5-18-274-15</inkml:trace>
  <inkml:trace contextRef="#ctx0" brushRef="#br0" timeOffset="370042.6726">16901 10503 980 0,'0'0'22'16,"0"0"178"-16,0 0-77 15,0 0-61-15,0 0-50 16,0 0-12-16,-30-11-14 16,42 44 12-16,6 14 2 15,-3-1 10-15,-5 4 0 0,0-3-5 16,-3 2-5-16,-4 0-3 16,-3 1 3-16,0-4-1 15,0-7-5-15,-7-6-38 16,-3-13-50-16,-2-6-73 15,2-14-52-15,-3-1-93 16</inkml:trace>
  <inkml:trace contextRef="#ctx0" brushRef="#br0" timeOffset="370277.026">16880 10614 830 0,'0'0'12'16,"0"0"126"-1,10-79-59-15,10 56-50 16,3 4-12-16,9-1-11 16,4 2-4-16,6-2 3 0,1 0 0 15,-5 5-3-15,3 1 0 16,-3 4-2-16,-6 6-1 16,-6 4-3-16,-7 0-13 15,-12 14-90-15,-7 13-67 16,0 2-62-16,-19 2 33 15</inkml:trace>
  <inkml:trace contextRef="#ctx0" brushRef="#br0" timeOffset="370620.7799">17040 10714 185 0,'0'0'300'0,"0"0"-273"16,0 0 64-16,0 0-13 15,0 0-45-15,0 0 3 16,28 9 50-16,12-17-34 15,5-4-24-15,5-4-3 16,3 3-7-16,0-4-6 16,3 7 9-16,-7 0-3 15,-10 1-11-15,-8 5-5 16,-10 1-1-16,-8 0-1 16,-7 3 0-16,-3 0 0 15,-1 0-1-15,2 0-4 16,0 10 5-16,3 2 2 15,-1 5 8-15,0 0 3 0,-3-4 7 16,1 3-9 0,-1-4-3-16,-2 0-7 0,1-2 0 15,-1-7-1-15,-1 1-1 16,0-1-81-16,0-3-106 16,0 0-65-16</inkml:trace>
  <inkml:trace contextRef="#ctx0" brushRef="#br0" timeOffset="370823.9023">17589 10287 1034 0,'0'0'0'16,"0"0"70"-16,0 0-9 15,0 0-61-15,0 0-13 16,0 0-55-16,19-30-94 16,-19 30-268-16</inkml:trace>
  <inkml:trace contextRef="#ctx0" brushRef="#br0" timeOffset="371448.937">17866 10519 933 0,'0'0'14'0,"0"0"90"16,0 0-49-16,0 0-28 15,0 0-6-15,0 0-5 16,80-63-1-16,-57 85-1 16,-7 8 1-16,7 7 7 15,-7 3-12-15,-3-1-4 16,-4-3-6-16,-1-6 1 16,-8-7-3-16,0-9-1 15,0-6 0-15,0-8 3 16,-3 0 8-16,-5 0 21 15,2-9-10-15,0-16-7 0,2-12-12 16,4-6 0-16,0-6 2 16,3-1-2-16,18 9 5 15,3 9 2-15,6 10-7 16,-4 10-1-16,3 11-2 16,-4 1-1-16,2 8-1 15,0 14 5-15,-2 1-3 16,-2 3 1-16,0 3-2 15,-3 0-1-15,-1 5-1 16,-1-2-106-16,-3-2-103 16,-3-9-159-16</inkml:trace>
  <inkml:trace contextRef="#ctx0" brushRef="#br0" timeOffset="371917.6643">18755 10467 130 0,'0'0'733'15,"0"0"-676"-15,0 0 96 16,0 0-105-16,-84-57-36 16,53 60-10-16,-3 19 9 15,1 7 0-15,6 2 20 16,8 5-15-16,13-6-8 15,6-2-8-15,0-6 0 16,13-2-2-16,10-8 2 0,5-4 3 16,2-8 1-16,1 0-4 15,-3-4 0-15,-2-19-11 16,-6-4-11-16,-6-9 0 16,-6-14 13-16,-4-12 9 15,-4-10 4-15,0-11 2 16,-4 1 6-16,-7 5 13 15,5 16 12-15,0 18 59 16,3 18-20-16,3 16-32 16,0 9-33-16,0 10-11 15,0 30-25-15,7 22 25 16,12 10 12-16,1 4-4 0,4 0-2 16,0-3-4-16,-5-1-4 15,-2-5 1-15,-11-2-52 16,-6-8-105-16,0-21-117 15</inkml:trace>
  <inkml:trace contextRef="#ctx0" brushRef="#br0" timeOffset="393228.0281">19427 10414 623 0,'0'0'57'0,"0"0"40"16,0 0 42-1,0 0-74-15,0 0 19 0,0 0-9 16,0 0-23-16,-6-45-8 16,9 43 0-16,5-2-18 15,4 4 4-15,-3 0-1 16,6 0-5-16,6 0-7 16,-1 13-13-16,9 8-1 15,0 12 4-15,6 1-4 16,-2 0 7-16,0 0-9 15,-10-4-1-15,-8-5 0 16,-1-3-2-16,-14-7 0 0,0-1 1 16,0-5 1-1,0-5 2-15,0-4 3 0,-7 0 3 16,-1 0 4-16,0-11-4 16,-1-11-3-16,2-4 0 15,6-8-4-15,1-2 2 16,0-3-2-16,0 5-2 15,10 2-1-15,5 4 1 16,6 6 1-16,-5 5-1 16,4 5-8-16,-7 2-31 15,0 6-42-15,-2 4-96 16,1 0-98-16,-9 0-165 16</inkml:trace>
  <inkml:trace contextRef="#ctx0" brushRef="#br0" timeOffset="393978.0413">20025 10542 677 0,'0'0'22'0,"0"0"42"16,0 0 55-16,90-40-73 16,-73 31-6-16,-3 2-6 0,-6-3 5 15,-4 6 3-15,-4-4 20 16,0-3-8-16,0 0-32 16,-10-4-13-16,-6-2 5 15,-3 3 8-15,0 1 8 16,3 4 4-16,7 4 0 15,3 3-3-15,1 2-19 16,1 0-10-16,-2 13-2 16,2 10-3-16,-2 10 3 15,6 4 1-15,0-2 5 16,0-1 4-16,9-8-1 16,7-2-3-16,5-2 0 15,-2-5-3-15,7-5 0 0,3-1 2 16,3-8-1-1,1-3 0-15,1 0-4 0,-3-6 3 16,-2-11-3-16,-6-7-1 16,-3-6-10-16,-10-5-6 15,-7-7-3-15,-3-2 11 16,0-1 6-16,0 5 0 16,-7 13 3-16,-8 10 10 15,7 8 7-15,2 7 1 16,5 1-15-16,-1 1-3 15,2 0-8-15,0 15-11 16,0 9 17-16,14 12 2 0,7-2 0 16,5 3 1-1,3-3 1-15,1 0-2 0,-2-4 0 16,-1-5 3-16,-12-5 1 16,-1-6 2-16,-7-4 1 15,-7-3-4-15,0-2 0 16,0 0 0-16,-21 1 0 15,-4-6 5-15,-4 0-5 16,-2 0-3-16,0-6-8 16,-4-8-48-16,1-3-81 15,2 1-102-15,9-3-152 16,11 2-223-16</inkml:trace>
  <inkml:trace contextRef="#ctx0" brushRef="#br0" timeOffset="394228.0346">20615 10374 864 0,'0'0'35'15,"0"0"135"-15,0 0-78 16,0 0-46-16,0 0 12 16,0 0-16-16,66 93 2 15,-56-62-16-15,-7 3-1 16,0-4-10-16,-2-2-7 15,-1-7-8-15,0-1 0 16,0-8-2-16,0-1 0 16,0-8-25-16,-7 0-67 0,-10-3-111 15,4 0-113-15,-3-17-329 16</inkml:trace>
  <inkml:trace contextRef="#ctx0" brushRef="#br0" timeOffset="394431.1616">20618 10176 888 0,'0'0'192'0,"0"0"-96"15,0 0 81-15,0 0-152 0,0 0-25 16,0 0-1-1,18-15-26-15,-15 13-155 0,-3-8-209 16</inkml:trace>
  <inkml:trace contextRef="#ctx0" brushRef="#br0" timeOffset="395431.2004">21307 10251 863 0,'0'0'48'16,"0"0"28"-16,0 0 69 0,-106-3-113 15,83 23-20-15,4 9-4 16,12 2-5-16,7-2-1 16,0 0-2-16,16-2 0 15,13-7-4-15,3-1 4 16,4-2 10-16,-3 0-3 15,-3-1-4-15,-6-3-1 16,-7 1-2-16,-7-1 0 16,-7 3 0-16,-3 1 0 15,-3 0 7-15,-20 2 12 16,-5-2 0-16,-9-2-8 16,1-4-2-16,1-8 4 15,1-3-1-15,4 0-9 0,2 0-3 16,3 0 0-1,2-14-13-15,10-1-69 0,8-9-64 16,5-8-205-16</inkml:trace>
  <inkml:trace contextRef="#ctx0" brushRef="#br0" timeOffset="395681.1786">21505 10202 1030 0,'0'0'3'0,"0"0"91"0,0 0-11 16,0 0-69-1,0 0 42-15,62 88-7 0,-43-48-17 16,-3 7-9-16,-5 1-5 16,-4-4-9-16,-5-5-3 15,-2 1-5-15,0-9-1 16,0-3 0-16,0-7-5 15,0-1-49-15,-9-4-111 16,-9-12-107-16,-2-4-242 16</inkml:trace>
  <inkml:trace contextRef="#ctx0" brushRef="#br0" timeOffset="396274.9812">21413 10495 1010 0,'0'0'3'16,"0"0"13"-16,0 0 23 16,0 0-37-16,0 0 37 15,110-12-20-15,-62 5-8 16,-2-2-1-16,2-5-4 16,-5 0-1-16,2 0-4 15,-6 2-1-15,-7-1-13 16,-2 2-59-16,-9 2 24 15,-7 3 45-15,-13-1 3 16,-1 3 9-16,0 1 21 16,-11 0-5-16,-8 3-17 0,-4 0 24 15,-4 0-11-15,-1 17-1 16,2 5 7-16,5 4-9 16,3 7-4-16,11-2-7 15,5-2-5-15,2-2 8 16,2-7-2-16,14-2-4 15,7-8-4-15,5-6-3 16,5-4 3-16,7 0 10 16,-1-12-10-16,-7-11-41 15,-5-4 5-15,-8-7-2 16,-3-5 21-16,-12-3 7 16,-4 2 10-16,0 6 7 15,0 12 25-15,-3 5 15 0,2 10 4 16,-2 4-2-1,3 3-33-15,0 5-16 0,0 17-17 16,0 10 17-16,9 4 4 16,4 5-1-16,2-4-1 15,1-2-1-15,-2-8-1 16,-1-5 0-16,-5 2-1 16,-8-7-23-16,0 1-133 15,-8-10-146-15,-11-8-352 16</inkml:trace>
  <inkml:trace contextRef="#ctx0" brushRef="#br0" timeOffset="396696.8109">22121 10366 916 0,'0'0'25'0,"0"0"48"15,0 0 7-15,79 44-18 16,-49-12-13-16,-1 4-15 15,-7-2 4-15,-4-4-6 16,-9 0-12-16,-8-8-9 16,-1-2-5-16,0-6 0 15,-4-8 1-15,-2-6 1 16,-3 0-2-16,1-3 8 16,1-18-8-16,-1-11-3 15,1-11-3-15,6-3 3 16,1-1-2-16,0 5 0 0,3 5-1 15,11 12 2-15,4 5-3 16,2 6 2-16,0 9 2 16,0 5-1-16,-2 0-2 15,6 15 0-15,-6 11 6 16,6 6-3-16,-4 1-1 16,0-2 5-16,-1 0-7 15,-1-6-1-15,-4-5 1 16,-5-4 0-16,-2-2-3 15,-3-8-34-15,-1-3-49 16,0-3-79-16,3 0-60 16,2 0-129-16</inkml:trace>
  <inkml:trace contextRef="#ctx0" brushRef="#br0" timeOffset="396931.2165">22801 10235 851 0,'0'0'10'0,"0"0"181"16,0 0-82-16,0 0-90 15,-81 36-8-15,59 9 10 16,3 6 6-16,9 1-1 16,5-4-2-16,5-10-12 15,0-4-4-15,1-11-7 0,13-6-1 16,2-7 0-1,6-10-47-15,1 0-88 0,4-17-110 16,0-16-434-16</inkml:trace>
  <inkml:trace contextRef="#ctx0" brushRef="#br0" timeOffset="397321.8171">22974 10360 664 0,'0'0'274'0,"0"0"-258"16,0 0 90-16,0 0-13 15,0 0-40-15,84 73-24 16,-65-62-4-16,-1-6-4 0,-3-5 9 16,1 0-2-1,1 0-1-15,1-10-6 0,-4-10-11 16,0-2-4-16,-2-8-2 16,0-1-2-16,-8-4-2 15,-4-1 0-15,0 2 3 16,-9 5-2-16,-7 9 6 15,-1 9 15-15,-2 8-7 16,-4 3-4-16,-3 25-6 16,0 17-3-16,3 8 3 15,7 5 3-15,10 2 0 16,6-5 0-16,0-8 1 16,13-12-2-16,11-6 0 15,7-7 2-15,4-7-3 16,5-7-1-16,2-5-1 0,-2 0-4 15,-2-19-44-15,-6-4-64 16,-14-3-253-16</inkml:trace>
  <inkml:trace contextRef="#ctx0" brushRef="#br0" timeOffset="398337.4534">25010 10338 792 0,'0'0'8'0,"0"0"90"16,0 0 41-16,0 0-76 16,-85-73-17-16,66 62 3 15,3 1-2-15,-5 7-3 0,0 3-11 16,-3 0-1-16,-1 7-16 15,1 10 4-15,2 9-11 16,8 7-4-16,8 3-3 16,6 4 1-16,0-4-2 15,11-5-1-15,8-5 0 16,8-7-1-16,-5-6 0 16,5-7 1-16,-3-6 2 15,0 0-2-15,-6-9-2 16,-2-11 1-16,-2-9-13 15,-1-8-6-15,-4-6 5 16,-5-3-9-16,-2 9 8 16,-2 8 16-16,0 13 6 0,0 5 10 15,0 11 10-15,0 0-26 16,0 17-3-16,0 16-3 16,0 9 6-16,0 1 5 15,12 1 0-15,-2-5-1 16,6-6-2-16,-1-6-1 15,3-4-1-15,2-6-4 16,1-7-34-16,1-7-133 16,5-3-54-16,-3-10-180 15</inkml:trace>
  <inkml:trace contextRef="#ctx0" brushRef="#br0" timeOffset="398587.4561">25416 10231 752 0,'0'0'228'16,"0"0"-170"-16,0 0 112 15,0 0-136-15,0 0-30 16,-91 46 9-16,70-7-2 16,2 5 13-16,4 2 1 15,6 0-2-15,8-9-7 16,1-4-11-16,0-10-5 15,13-3 0-15,3-6-4 16,2-8 0-16,0-4-107 0,3-2-58 16,-2-8-75-1,-5-20-168-15</inkml:trace>
  <inkml:trace contextRef="#ctx0" brushRef="#br0" timeOffset="398918.937">25465 10301 436 0,'0'0'310'0,"0"0"-191"15,0 0 18-15,0 0-106 16,0 0 25-16,93 20-16 16,-65 6 3-16,0 4 7 0,1 3 5 15,-2 1-1-15,-8-5-18 16,-1 0-8-16,-7-9-15 16,-5-3-9-16,-2-5-3 15,-4-8-1-15,0 0 0 16,0-4 5-16,0 0 0 15,-9 0 3-15,-5-14 6 16,-3-6-7-16,2-3-3 16,3-12-4-16,6-2 4 15,4 0-3-15,2 1 1 16,0 9-2-16,11 8-1 0,5 2-2 16,3 4 1-16,1 3-20 15,1 4-47-15,1-1-90 16,1 0-92-16,-2-3-189 15</inkml:trace>
  <inkml:trace contextRef="#ctx0" brushRef="#br0" timeOffset="399356.4412">26244 10254 651 0,'0'0'110'0,"0"0"127"16,0 0-108-16,0 0-48 15,0 0 9-15,0 0-27 16,-72-49-39-16,41 59-7 15,1 16-7-15,4 4 1 16,7 9 4-16,9-2-13 16,10 2-2-16,0-6 2 15,15-3 1-15,10-10 1 16,5-8-1-16,-2-7 1 16,2-5-4-16,0 0 3 0,-3-17 5 15,-3-8-4-15,-5-5-2 16,-10-4 4-16,-6-6-5 15,-3 4 3-15,0 2-3 16,-6 5-1-16,-9 12-2 16,-3 5 1-16,-2 7-31 15,-2 5-72-15,0 0-212 16,5 5-261-16</inkml:trace>
  <inkml:trace contextRef="#ctx0" brushRef="#br0" timeOffset="399825.2011">26797 10123 998 0,'0'0'18'0,"0"0"45"16,-86-14 79-16,56 17-96 0,2 14-26 16,4 3-13-16,9 2 2 15,9 0-8-15,6 0-2 16,0 2 1-16,13-2 0 15,14 5 4-15,4-4-1 16,2 4 6-16,-4-2-7 16,-4-2-2-16,-10 1 1 15,-5-9-1-15,-8-4-1 16,-2 2 0-16,-6-1 1 16,-17 0 8-16,-8-2-2 15,-7 0-3-15,-3-8 1 16,1 1-2-16,4-3-2 15,2 0-2-15,10-3-48 0,6-6-64 16,10-4-74-16,8-8-156 16</inkml:trace>
  <inkml:trace contextRef="#ctx0" brushRef="#br0" timeOffset="400137.7003">27042 10135 937 0,'0'0'9'0,"0"0"136"15,0 0-25-15,0 0-92 16,0 0-11-16,-85 33-7 16,73-6-5-16,6 0-1 0,6 0-1 15,4 1 4-15,19-1 0 16,7 2 3-16,3 4-6 15,-2-2-1-15,-3-1-3 16,-8-4 1-16,-7-6 0 16,-7-4-1-16,-6 0 0 15,-7-2 1-15,-22-2 16 16,-9-1-8-16,-12-2-9 16,-8-5-19-16,-5-4-119 15,-1 0-177-15</inkml:trace>
  <inkml:trace contextRef="#ctx0" brushRef="#br0" timeOffset="401168.9891">28265 10224 601 0,'0'0'2'0,"0"0"150"15,0 0-36-15,0 0-60 0,-95-48 13 16,69 48-11-16,0 0-7 16,0 0 1-16,2 17-11 15,3 8-5-15,5 6-13 16,7 5-6-16,9 5-9 16,0 0-6-16,6 2 5 15,16-9-5-15,5-5 2 16,6-7-1-16,3-6-2 15,0-8 4-15,-8-8 3 16,-3 0-7-16,-7 0 10 16,-4-21-3-16,-3-1-2 15,-6-7 1-15,-5-8-2 16,0-4 2-16,-5 2-7 0,-11 6 0 16,-5 4-1-16,2 12-16 15,-2 5-28-15,0 10-38 16,-2 2-63-16,1 0-204 15,2 7-243-15</inkml:trace>
  <inkml:trace contextRef="#ctx0" brushRef="#br0" timeOffset="401700.2455">28559 10221 1025 0,'0'0'15'16,"0"0"-15"-16,0 0 71 15,59 103-5-15,-45-47-7 16,-4 0-23-16,-7 0 1 16,-3-3-11-16,0-6-11 15,0-8 7-15,-7-2-12 16,1-12 1-16,2-8-7 15,2-6 5-15,1-8-6 16,1-3 1-16,-2 0 4 16,1 0 6-16,-1-18-3 15,-1-7-11-15,-2-9 1 16,0-6 2-16,0-9-2 16,1-6 0-16,2-1 0 0,2 3 0 15,0 2 1-15,6 7-1 16,10 6-1-16,3 9-1 15,1 4 1-15,1 11 0 16,-3-1-1-16,-2 8 0 16,-3 4 1-16,0 3-1 15,-3 0-5-15,-1 5 3 16,0 7-1-16,-3 5 0 16,-6 3-2-16,0-1 5 15,-4 5-1-15,-19 2 0 16,-6-1 0-16,-3-3-10 15,1-10-41-15,3-2-78 0,7-10-18 16,9-3-119-16,7-21-174 16</inkml:trace>
  <inkml:trace contextRef="#ctx0" brushRef="#br0" timeOffset="402168.9765">28935 10301 771 0,'0'0'24'16,"0"0"129"-16,0 0-85 15,0 0-22-15,0 0-2 16,0 0-13-16,77-14-12 16,-68 1-4-16,-4 0 5 15,-2 0-5-15,-3-6-1 16,0-3 1-16,-9 0-5 16,-9 2 4-16,0 1 17 15,-1 5-4-15,5 7 10 16,4 4-10-16,1 3-18 0,1 4-9 15,-1 19 2-15,1 10 0 16,3 3 4-16,5 3 4 16,0-2 5-16,6-1-6 15,15 0-1-15,3-8-4 16,1-3-3-16,1-8 3 16,3-6-3-16,0-5-2 15,-1-6-13-15,-1 0-51 16,-3-14-81-16,-5-12-111 15,-10-10-271-15</inkml:trace>
  <inkml:trace contextRef="#ctx0" brushRef="#br0" timeOffset="402590.8506">29229 10122 910 0,'0'0'15'0,"0"0"34"16,0 0-2-16,0 0 61 15,64 100-54-15,-47-57-6 16,-3 0 18-16,-2-4-21 16,-3 0-16-16,-5-10-6 15,-4-5-11-15,0-7-8 16,0-4-3-16,0-9 2 16,0-4 0-16,0 0 9 15,-1-6-1-15,-4-17-10 16,0-15-1-16,0-8-6 15,5-6 3-15,0 4 3 0,2 6 0 16,12 9 2-16,2 10 0 16,3 10-1-16,1 7 1 15,2 6 0-15,1 0 1 16,0 16-3-16,0 10 2 16,0 4 3-16,-2 4 0 15,-2-2 5-15,-1 3-6 16,-5-4-2-16,-2-2-2 15,-5-2-1-15,-4-7-3 16,-2-4-56-16,0-3-120 16,-8-13-140-16,-6 0-336 15</inkml:trace>
  <inkml:trace contextRef="#ctx0" brushRef="#br0" timeOffset="403012.7302">29746 10299 175 0,'0'0'496'0,"0"0"-490"16,0 0 123-16,0 0-66 16,0 0-20-16,97 12-4 15,-79-12-7-15,-6-1 4 16,-1-10-4-16,-6-3 1 0,-2-1-15 15,-3-4 6-15,0 0-16 16,0-1-3-16,-13-2-1 16,-1 5 21-16,-2 3 11 15,3 1 21-15,0 9 5 16,2 4-7-16,-1 0-26 16,-3 10-23-16,0 14-1 15,0 5 7-15,6 6-2 16,5 3 3-16,4 0-1 15,0-1-1-15,1-4-8 16,14 0 1-16,6-8-2 16,3-5 1-16,6-3-3 15,4-9 0-15,5-4-21 16,7-4-39-16,0-4-94 16,5-16-56-16,-3-5-114 0,-4-6-13 15</inkml:trace>
  <inkml:trace contextRef="#ctx0" brushRef="#br0" timeOffset="403450.2643">30259 10301 111 0,'0'0'191'0,"0"0"-11"16,0 0-48-16,41-77 27 16,-41 65-34-16,0 5-17 15,0 0-10-15,-11 2-28 16,-5 5-9-16,-2 0-27 16,-5 0-7-16,-2 9 0 15,1 11-2-15,3 6-9 16,2 0 5-16,8 4-8 15,8-1-1-15,3-2-7 0,0-1-4 16,11-7 5-16,10-7-3 16,0-6 4-16,3-6-5 15,1-1-2-15,0-18-15 16,-7-8-8-16,-1-9-7 16,-8-3-9-16,-6-5 1 15,-3-11 19-15,0-4 19 16,0-15 1-16,-6-5 2 15,0-1 0-15,1 8 27 16,2 20 28-16,1 21 3 16,2 16-16-16,0 15-14 15,0 0-31-15,0 32-4 16,0 21 4-16,2 19 4 0,7 11 1 16,2-3 9-16,3-5 1 15,0-8-6-15,1-4-7 16,-5-9 0-16,-1-4-2 15,-4-4-3-15,-5-9-25 16,0-11-53-16,-11-12-179 16,-14-14-408-16</inkml:trace>
  <inkml:trace contextRef="#ctx0" brushRef="#br0" timeOffset="404669.0033">31145 9983 760 0,'0'0'269'0,"0"0"-247"16,0 0 181-16,0 0-178 15,0 0-22-15,93-66 1 16,-51 66-2-16,-1 14 3 16,-8 8-2-16,-8 8 4 15,-9 4-6-15,-9-1 4 16,-7-1-3-16,0-2-1 15,-17-3 2-15,-6-5-3 0,-1-5 3 16,1-7-1-16,7-5 6 16,7 0-5-16,6-5 0 15,3 0 2-15,0 0-2 16,0 0-1-16,7 0-2 16,10 0-4-16,5 0 0 15,2 0 0-15,-2 12 1 16,0 5 2-16,-3 4-2 15,-5-1 1-15,-4-1 2 16,-9-2 0-16,-1 0 0 16,-3 0 0-16,-18-5 4 15,-8-2 7-15,-3-4 6 16,-1-6-9-16,2 0 3 0,3 0-5 16,1-13 0-16,5-4-6 15,5-1 0-15,2-6-59 16,9 4-97-16,6 0-91 15,0 1-248-15</inkml:trace>
  <inkml:trace contextRef="#ctx0" brushRef="#br0" timeOffset="404887.7508">31729 10260 768 0,'0'0'142'0,"0"0"-73"16,0 0 54-16,0 0-110 15,0 0-13-15,0 0-19 16,-8-6-67-16,-10 3-210 16,0-7-46-16</inkml:trace>
  <inkml:trace contextRef="#ctx0" brushRef="#br0" timeOffset="405340.881">31906 10011 804 0,'0'0'55'0,"0"0"83"16,0 0 32-16,0 0-132 16,0 0-29-16,0 0-2 15,-42 42 18-15,24-6 24 16,5 4-22-16,4 4 3 16,3-2-9-16,6 0-9 15,0-5-4-15,2-1-6 16,11-6 1-16,2-4-1 15,0-2 0-15,0-11-1 0,-1-6 2 16,-1-5-1-16,-3-2 3 16,2 0 3-16,-2-7-3 15,0-8 3-15,-3-6-5 16,-4-1-1-16,-2-2 0 16,-1-1-1-16,0 4 1 15,-4 1-2-15,-14 4-2 16,4 9 0-16,-2 2-3 15,1 5-5-15,-1 0-47 16,-2 5-94-16,3 12-59 16,6-1-112-16,2-6-172 15</inkml:trace>
  <inkml:trace contextRef="#ctx0" brushRef="#br0" timeOffset="405981.5412">32230 10248 962 0,'0'0'64'16,"0"0"9"-16,0 0 22 0,0 0-94 15,0 0 1 1,0 0 1-16,43 22 7 0,-13-18 9 16,0 0-7-16,-2-4-2 15,-3 0 0-15,-7 0-6 16,-1-10 3-16,-7-4 2 16,-3 0 2-16,-4-4-7 15,-3-3-1-15,0-6 4 16,0-5-7-16,0-7 1 15,-3-2 5-15,3 2-2 16,0 5 14-16,0 9 6 16,5 5-6-16,7 7-4 15,7 6-10-15,5 0-4 16,2 1-1-16,2 6-2 16,0 0 3-16,-1 0 0 0,-5 19-4 15,-2 4 1-15,-5 5-1 16,-5 5 3-16,-1 0 1 15,-9-1 2-15,0-2-2 16,0 0 1-16,-13-1-1 16,-1-4 5-16,1-3-1 15,2-2 1-15,4-4-2 16,4 1-1-16,3-7 5 16,0-1-5-16,3-2 6 15,14-4 3-15,8-1 5 16,8-2 1-16,8 0-6 15,4 0-8-15,4-8-3 0,-1 2 2 16,1-8-1-16,-4 3-1 16,-3 0-2-16,-11 1-19 15,-13 3-65-15,-18-1-113 16,-13 6-113-16</inkml:trace>
  <inkml:trace contextRef="#ctx0" brushRef="#br0" timeOffset="406840.8971">31642 10190 535 0,'0'0'88'0,"0"0"131"0,0 0-137 15,0 0-33-15,0 0-20 16,0 0-10-16,6-8 5 15,-6 8 31-15,0 0 7 16,0-1 5-16,0 1-1 16,0 0-14-16,0 0-15 15,0-3-17-15,0 3-12 16,0-2-4-16,0 2 6 16,0 0-4-16,0 0-6 15,0 0-1-15,-6 2-8 16,2 8 9-16,1 4-3 15,0-1 2-15,3-4 1 0,0 2 3 16,0-5-2-16,0 1 0 16,0-4 0-16,0-3-1 15,0 0 2-15,0 0 1 16,0 0 1-16,0 0 4 16,0 0 0-16,0 0 6 15,0 0 3-15,0-11-8 16,0-5-4-16,0-1-4 15,0 3-1-15,0-1 0 16,0 5 0-16,1 1-1 16,-1 1-15-16,2 0-44 15,-2 0-90-15,0-1-221 16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11T11:08:55.766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3287 11153 113 0,'0'0'284'16,"0"0"-240"-16,0 0 75 16,0 0-29-16,0 0-7 15,0 0-23-15,0 0-6 16,-21-13-7-16,21 13-12 16,0 0-10-16,0 0 0 15,0 0-6-15,0 0 4 16,0 0 0-16,0 0-1 0,0 0-1 15,0 0-4-15,0 0-17 16,3 0-3-16,14 0 3 16,8 0 13-16,11 2-2 15,7-1 4-15,5-1-5 16,1 0-2-16,3 0-6 16,-4 0 2-16,-2 0-4 15,-4 0 1-15,-3 0-1 16,-6 0 0-16,-8 0-1 15,-1-3 1-15,-8-1 0 16,-4 0 0-16,-6-2 4 16,-1 3-1-16,-2-1 1 0,1-1-3 15,-1 1 3-15,0 1-2 16,-3 0 2-16,0-1-1 16,3 1-1-16,-3 3 1 15,0 0-3-15,0-4 0 16,0 4 0-16,0 0-4 15,0 0-4-15,0 11-4 16,3 8 8-16,3 6 4 16,0 3 0-16,1-2 3 15,4 1-3-15,-5-1 4 16,7-2-3-16,-7-2 0 16,3-2 0-16,0-6-1 15,0-5 1-15,-3-2 0 0,-3 0-1 16,0-7 2-1,0 0-2-15,-3 0 3 0,3 0 0 16,0 0 4-16,4-11-1 16,5-6-1-16,-4-5-5 15,2-1 0-15,-4-5 1 16,0 0 0-16,0 5 2 16,-1-3-3-16,-1 2 2 15,2 4-1-15,-3 3 0 16,3 5-2-16,0-2 2 15,-3 8-2-15,0-1 1 16,0 3-2-16,1 4 2 0,-4 0-4 16,6 0-5-1,0 4 2-15,2 13 2 0,2 5 5 16,2 7 0-16,-3 3 5 16,4-2 2-16,-2 3 0 15,-2-4-1-15,1 0-1 16,1-3-1-16,-5-6 1 15,4-3-2-15,-4-1-3 16,0-6 2-16,-3-3 0 16,0-7-1-16,-3 3 1 15,3-3-2-15,-3 0 5 16,5 0 1-16,2-3 6 16,-1-9 10-16,3-5-17 15,0 0-2-15,-2-4-2 16,-1-1 2-16,-3 1-3 0,2-1 0 15,-1 0 1-15,-2 1-1 16,1 5-1-16,1 3 1 16,-1 2 0-16,-3 5 1 15,0 3-1-15,0 2 0 16,3 1-2-16,0 0-8 16,9 0-5-16,4 0 6 15,11 0 9-15,12 0 0 16,3 0 0-16,13-7 0 15,5 5-2-15,-2 1-2 16,3 1 1-16,-6 0 2 16,-3 0-1-16,-7 0 0 0,-9 0 1 15,-6 0-2-15,-8 0 3 16,-4-3 0-16,-6 0 0 16,-6 0 0-16,-6 1-6 15,0-1-29-15,0 3-34 16,-15-2-102-16,-9-1-255 15</inkml:trace>
  <inkml:trace contextRef="#ctx0" brushRef="#br0" timeOffset="687.5004">4136 10493 509 0,'0'0'12'0,"0"0"99"16,0 0 41-16,0 0-62 16,0 0-49-16,0 0-32 15,-12-7 6-15,4 7 8 16,-2 12 0-16,-5 9 9 16,2 5 16-16,-1 8-11 15,-2 4-8-15,7 2-4 16,0 1 8-16,4 1-10 0,5 0 0 15,0-5-13-15,0-1 3 16,5-2 2-16,7-4-6 16,1-7-3-16,2-4 4 15,-4-2-5-15,5-6-2 16,-7-6 7-16,6-5 0 16,-3 0 15-16,1 0 5 15,-2-8-4-15,-2-6-13 16,-6-3-2-16,0-3-3 15,-3-4 0-15,0 5-3 16,-8 2-5-16,-7 5-2 16,-4 4-2-16,4 8-3 0,-6 0-9 15,0 8-69-15,3 9-119 16,5-6-261-16</inkml:trace>
  <inkml:trace contextRef="#ctx0" brushRef="#br0" timeOffset="2031.4684">4883 11153 159 0,'0'0'103'15,"0"0"-21"-15,0 0 26 16,0 0-32-16,0 0-23 15,0 0-9-15,0 0-4 16,0 0 3-16,0 0-11 0,0 0-3 16,0 0-10-1,0 0-3-15,0 0-1 0,-3 0-3 16,0 0 8-16,0 0 1 16,3 3 1-16,0 0-10 15,0 0-8-15,0-2-4 16,0-1 3-16,20 0 15 15,14 0 26-15,12 0 1 16,14 0-24-16,1 0-8 16,6-3 0-16,2 3-4 15,2-1-5-15,-5-2-1 16,-2 3-3-16,-6-3 2 0,-3 1-2 16,-8-3 0-16,-13 5 0 15,-7-3 0-15,-11 3-1 16,-10 0-3-16,-3 0-29 15,-3 0-16-15,0 0-29 16,0 0-82-16,0-3-46 16,-6-1-212-16</inkml:trace>
  <inkml:trace contextRef="#ctx0" brushRef="#br0" timeOffset="2500.1938">5545 10853 409 0,'0'0'0'16,"0"0"53"-16,0 0 71 15,0 0 13-15,-25-80-32 16,25 63-41-16,0-2 17 15,0 3-19-15,0 2-1 16,0 3-14-16,0 1-4 16,0 1-17-16,0 3 0 15,3 2 0-15,-3-3-13 0,0 7 7 16,0 0 1 0,0 0-7-16,0 0-14 0,0 0-4 15,6 21-17-15,0 12 21 16,4 15 7-16,-2 9-3 15,4 9 4-15,4 6 5 16,-4 1-2-16,0 1-8 16,-6-2 6-16,-3-2-3 15,3-12-3-15,-3-4-1 16,0-9 2-16,0-5-1 16,-3-7-1-16,4-9 0 15,-4-1-2-15,2-10 1 16,-2-6-1-16,0-2 0 15,0-3 0-15,0-2-5 16,0 0-41-16,0 0-22 16,0-2-50-16,0-13-94 15,0-8-165-15</inkml:trace>
  <inkml:trace contextRef="#ctx0" brushRef="#br0" timeOffset="2906.4536">5914 11084 463 0,'0'0'30'15,"0"0"106"-15,0 0 31 16,0 0-79-16,0 0 2 16,0 0-32-16,0-20-4 15,0 20-28-15,0 0-18 16,-2 12-1-16,-1 12 30 16,0 2-8-16,-1 1-2 15,1 2 4-15,3-5-15 16,0-1-5-16,0-3-6 15,0-4 0-15,0-2-3 16,0-6 1-16,0-1-2 16,0-3 0-16,0-1-1 0,0-3-3 15,0 3-42-15,0-3-48 16,0 0-31-16,0 0-54 16,3 0-116-16</inkml:trace>
  <inkml:trace contextRef="#ctx0" brushRef="#br0" timeOffset="3281.4804">5945 11219 634 0,'0'0'12'0,"0"0"115"16,0 0 17-16,0 0-71 0,0 0-49 15,0 0-13-15,85-23 18 16,-46 12-2-16,10 2-1 15,2-4-8-15,7 3-6 16,-1 3-3-16,-2 3 0 16,-3 1 2-16,-7 0-4 15,-3 3-4-15,1-2 2 16,-9 2-5-16,-4-5 2 16,-6 5-1-16,-9-3 0 15,1 0 0-15,-4 2-1 16,-4-2 0-16,-4 1 0 15,-4 2-19-15,0 0-82 16,0-3-88-16,-7-1-200 0</inkml:trace>
  <inkml:trace contextRef="#ctx0" brushRef="#br0" timeOffset="5047.9911">5920 11103 192 0,'0'0'182'16,"0"0"-155"-16,0 0 73 15,0 0-46-15,0 0-12 16,0 0-9-16,9-39 18 15,-9 35 31-15,0 1-7 16,0 0-2-16,0-1-24 0,0 1 0 16,0 3 4-16,0-3-16 15,0 3-9-15,0 0-6 16,0 0-4-16,0 0-3 16,0 0-6-16,0 0 0 15,0 0-2-15,0 0-1 16,0 0-6-16,0 0-2 15,0 9 2-15,0 11 2 16,0 11 14-16,0 7 9 16,0 2-5-16,3 4 9 0,7-2-12 15,2-5-3 1,-4-4-9-16,5-7-1 0,-4-2 1 16,-3-5-1-16,4-7-3 15,-5-1 1-15,-2-5 0 16,-3-3 0-16,0-3-2 15,3 0 4-15,-3 0 0 16,0 0 2-16,0 0-5 16,0 0-1-16,0 0-37 15,0 0-52-15,3-5-77 16,0-12-158-16,-3-6-331 16</inkml:trace>
  <inkml:trace contextRef="#ctx0" brushRef="#br0" timeOffset="5751.1459">6072 10604 732 0,'0'0'2'0,"0"0"107"15,0 0 32-15,0 0-32 16,0 0-45-16,0 0-37 15,0-55-24-15,3 57-3 16,0 22 0-16,3 8 19 16,1 8 10-16,-1 0-8 0,-1 3-6 15,-2-4-4 1,0-3-5-16,0-2-2 0,0-8-3 16,-3 0-1-1,4-9 2-15,-4-6-4 0,0-5 1 16,0 0-19-16,0-6-56 15,0 0-31-15,0 0-24 16,3-3-89-16,0-20-282 16</inkml:trace>
  <inkml:trace contextRef="#ctx0" brushRef="#br0" timeOffset="6141.7461">6257 10525 771 0,'0'0'26'0,"0"0"49"15,0 0 48-15,0 0-92 16,0 0-28-16,0 0 20 16,3 64 1-16,13-39 12 15,4 1-13-15,2 2-10 16,2 0-5-16,1-3 5 15,-5 1-5-15,2-4 7 16,-4 2-3-16,-6-5-1 16,-6-2-1-16,1-3-5 15,-7-2 1-15,0-4 0 0,0 1-1 16,0-1 3-16,-7-3-1 16,-11 2 3-1,-6-5 2-15,-1 3-10 0,1-5-2 16,0 0 0-16,3 0-48 15,2-8-38-15,5-11-18 16,4-10-131-16,1-9-207 16</inkml:trace>
  <inkml:trace contextRef="#ctx0" brushRef="#br0" timeOffset="6422.9982">6312 10558 690 0,'0'0'7'15,"0"0"124"-15,0 0 13 16,0 0-42-16,0 0-44 16,0 0-26-16,30-27 31 15,4 4-29-15,12 1-14 16,1-5-6-16,-1 0 5 15,-6 5-2-15,-4 1-4 16,-6 6 3-16,-8 4-1 16,-1 1-5-16,-9 4 0 15,-6 5-8-15,0 1-2 16,-6 0-3-16,0 0-16 0,0 1-114 16,0 12-85-16,0-6-149 15</inkml:trace>
  <inkml:trace contextRef="#ctx0" brushRef="#br0" timeOffset="9143.0304">3308 11171 141 0,'0'0'26'0,"0"0"13"16,0 0-7-16,0 0-25 15,0 0 33-15,0 0 17 16,0 0 5-16,6-12-21 15,-3 12-8-15,-3-3-2 0,0 3-1 16,0 0-11-16,0 0 0 16,3 0-1-16,-3 0 4 15,0 0 4-15,0 0 0 16,0 0 7-16,0 0 2 16,0 0-4-16,0 0-1 15,0 0 1-15,0 0-6 16,0 0-5-16,0 0-15 15,0 0-5-15,0 9-13 16,-12 11 13-16,-6 7 6 16,-10 9 4-16,1 1-4 15,-12 5 0-15,-4 6 0 16,-11 10-3-16,-7 9 4 0,0 2-7 16,1-3 0-1,10-8 0-15,9-16 0 0,10-9 2 16,12-14 10-16,2-2-5 15,8-2-2-15,2-4-5 16,2-1 0-16,2-7-1 16,2 0 1-16,-1 0 1 15,2-3-1-15,-1 1 2 16,1-1 1-16,0 0 1 16,0 0 1-16,0 0 6 15,0 0 9-15,0 0-4 16,0 0-6-16,0 0 0 15,0 0 1-15,0 0 4 16,0 0 0-16,0 0 0 0,0 0 1 16,0 0-6-16,0 0-2 15,0 0 3-15,0 0-3 16,0 0-4-16,0 0 0 16,0 0 0-16,0 0 3 15,0 0 1-15,0 0 4 16,0 0 0-16,0 0 1 15,0 0 0-15,0 0-8 16,0 0-1-16,0 0-3 16,0 0-1-16,0 0 1 15,0 0 0-15,0 0 0 16,0 0 0-16,0 0 2 16,0 0 1-16,0 0-2 0,0 0-1 15,0 0 1-15,0 0-1 16,0 0-1-16,0 0 0 15,0 0-1-15,0 0 0 16,0 0-2-16,0 0-5 16,7 0-2-16,14 3 10 15,6 7 1-15,9 3 1 16,1 4 0-16,2 6-1 16,4 0-1-16,5 4 0 15,1 1 1-15,6-4 0 16,5-1 0-16,-2-6-1 15,3-3 0-15,-4-4-1 0,-8 0 1 16,-4 2-1-16,-11 1 1 16,-1 1-1-16,-8 2-2 15,-5 4 2-15,2-3 0 16,-4 0 2-16,-3-5-2 16,0-2 1-16,-6 0 0 15,-3-6 1-15,-3-4-1 16,-3 0 0-16,0 0 3 15,0 0 0-15,0 0 4 16,0 0 3-16,0 0-10 16,0 0-22-16,0-7-33 15,0-2-50-15,-6-2-148 16,-6-3-403-16</inkml:trace>
  <inkml:trace contextRef="#ctx0" brushRef="#br0" timeOffset="11675.1978">3650 12204 228 0,'0'0'51'16,"0"0"3"-16,0 0 19 15,0 0-4-15,0 0-23 16,0 0-12-16,0 0-1 15,-3-14 1-15,3 14 7 16,0 0 26-16,0 0 4 16,0 0-8-16,0 0-15 15,0 0-3-15,-2 0-19 16,-1 0-18-16,0 0-8 16,0 0 0-16,-3 0 0 15,-1 0 4-15,1 3-2 0,3 0 2 16,1-1-3-1,-1 1-1-15,0-3 2 0,2 3 0 16,-4-3 0-16,1 0-1 16,1 2 0-16,0-2 2 15,3 0-2-15,0 0 3 16,0 0-2-16,0 0-1 16,0 0-1-16,0 0 0 15,15 0 0-15,13 0 8 16,8 0 6-16,12-5-7 15,1-3-5-15,0 2-2 16,-1 3-1-16,1-2 1 0,3 2 1 16,-7 0-1-1,-3 0-2-15,-5-4 2 0,-7 4 0 16,-9-3 2-16,-3-1 1 16,-9 1-1-16,1 2 2 15,-7-3 0-15,0 0 4 16,0 4 9-16,0-3 9 15,-3 4-17-15,0 2 5 16,0-2 4-16,0 2-2 16,0 0-13-16,0 0-3 15,0 2-10-15,0 12 6 16,0 14 4-16,0-2 2 16,0 7-1-16,0-6-1 15,0 2 1-15,0-2 0 16,0-4 0-16,6-3 1 0,3-4-2 15,0-3 0-15,-3-3-1 16,-3-5 1-16,0-3 0 16,0-2 4-16,-3 0-4 15,3 0 3-15,-3 0 6 16,3 0 0-16,1-7-3 16,2-8-2-16,2-2-4 15,-2-3 0-15,0-4-2 16,4 1 2-16,-4 1-2 15,0-2 2-15,0 1 0 16,0 6 3-16,-2 0-2 16,1 4 0-16,-5 10 0 0,3-3-2 15,-3 6 0-15,0 0 0 16,0 0-3-16,3 0-4 16,6 3-1-16,1 11 7 15,4 5 0-15,2 4 2 16,2 1 9-16,0-1-5 15,-3-4 0-15,1 4-1 16,1-3-1-16,-1-3 1 16,-4-5 0-16,3 3-3 15,-3-9 0-15,-2-3 3 16,-7-3-3-16,0 0 4 16,0 0-1-16,2 0 8 15,-1 0-3-15,1-7 4 0,-2-7-3 16,4-4-9-16,-1-2 3 15,-3 0-2-15,3-4-2 16,-3 2 0-16,0 2 0 16,4 3-8-16,-2 5 7 15,-1 1 0-15,1 5-2 16,4-2-3-16,1 5 2 16,5 1 1-16,6 1 0 15,3-2 1-15,4 3 2 16,5 0 0-16,3 0 1 15,-2-4 0-15,2 1 1 16,0 3-1-16,-6-3 0 0,-2 0 1 16,-6 0-1-1,-8 2 0-15,-1-2 0 0,-10 3-1 16,-3 0-32-16,0 0-57 16,0 0-71-16,-12 7-202 15,-15 9-115-15</inkml:trace>
  <inkml:trace contextRef="#ctx0" brushRef="#br0" timeOffset="12285.1855">4209 12746 421 0,'0'0'137'15,"0"0"-84"-15,0 0 115 0,0 0-50 16,0 0-49 0,0 0-55-16,0-24-14 0,0 43 0 15,0 8 27-15,-7 4 20 16,-7 0-1-16,5 3-7 16,-4-5-23-16,5-2 6 15,-1-3-12-15,6-2-2 16,-1-8 0-16,1-5-2 15,3-5-6-15,0-4 0 16,0 4 1-16,0-4-1 16,0 0 0-16,13 0 5 15,4 0 1-15,2 0 1 16,5-8-5-16,4 2 0 0,-1-4-2 16,3 3 0-1,1-3 1-15,2 1-1 0,0-1 0 16,-5 0-2-16,-1 0-1 15,-9 1-5-15,-3 1-4 16,-6 1-9-16,-6 5-5 16,0-1-18-16,-3 3-35 15,0 0-31-15,0 0-89 16,-6 3 51-16,-12 6-75 16</inkml:trace>
  <inkml:trace contextRef="#ctx0" brushRef="#br0" timeOffset="12598.0263">4288 12871 458 0,'0'0'17'0,"0"0"105"15,0 0 43-15,0 0-54 16,0 0-53-16,0 0-17 15,-3-13-11-15,3 13-10 16,0 3-12-16,0 14 3 16,0 8 62-16,0 5-21 15,0 0-23-15,0 0 2 16,3 3-10-16,2-6-10 16,-1-2-6-16,-3-5 0 15,2-3-3-15,-1-7-2 0,-1-1 0 16,1-5-1-16,-2 3-46 15,0-1-64-15,0 0-116 16,0-6-214-16</inkml:trace>
  <inkml:trace contextRef="#ctx0" brushRef="#br0" timeOffset="14727.0445">4904 12190 62 0,'0'0'1'0,"0"0"12"16,0 0 25-16,0 0 5 15,0 0 14-15,0 0-5 16,0 0 14-16,0-3-17 16,0 3-13-16,0 0-17 15,0 0-6-15,0 0-6 16,0 0 6-16,0 0 12 15,0 0 3-15,0 0 4 0,0 0 1 16,0 0 3 0,0 0-2-16,0 0-2 0,0 0-10 15,0 0-7-15,0 0-2 16,3 0 12-16,9-3 3 16,12-1 5-16,7 0-8 15,8 1-7-15,10 3 7 16,9 0-2-16,2 0-10 15,1 0-4-15,3 0-6 16,-1 0-3-16,-2-2 2 16,5-2-2-16,-5-3 4 15,-6 4-3-15,-7-3-1 16,-14 2 1-16,-10 0-1 0,-9 2 0 16,-6 2 0-16,-6-1-1 15,-3 1 0-15,0 0-1 16,0-3-5-16,3 3-29 15,0 0-20-15,-3 0-65 16,4 0-65-16,-1 0-134 16</inkml:trace>
  <inkml:trace contextRef="#ctx0" brushRef="#br0" timeOffset="15290.0968">5735 11787 538 0,'0'0'0'0,"0"0"55"16,0 0 58-16,0 0-5 16,0 0-69-16,0 0-21 15,-11-7 9-15,11 7 11 16,0 0-10-16,0 0-12 15,0 21 7-15,0 14 52 16,0 9-27-16,0 12-2 16,8 9-2-16,4 6-7 15,1-2 1-15,-1 0-11 16,-4 0-11-16,2-2-2 16,-4-2-8-16,0-9 1 15,0-7-2-15,0-1 0 0,0-12-2 16,-3-4-2-1,3-5 1-15,-3-7 1 0,0-7-2 16,0-7-2-16,-3-2 1 16,3-1-1-16,-3-3 0 15,0 0-25-15,0 0-34 16,3-7-34-16,-3-12-54 16,4-9-97-16,-1-3-52 15</inkml:trace>
  <inkml:trace contextRef="#ctx0" brushRef="#br0" timeOffset="15696.7255">6014 12061 493 0,'0'0'56'0,"0"0"-23"15,0 0 108-15,0 0-9 16,0 0-61-16,0 0-35 16,0-22-14-16,0 22-14 15,0 16-7-15,0 7 23 16,0 11 19-16,3 1-12 0,0 2-1 15,4-3-6-15,-1-2-9 16,0-3-9-16,0-3-3 16,0-5-3-16,0-1 2 15,-3-8-1-15,0-2-1 16,-3-6 0-16,3-1-1 16,-3-3-25-16,0 0-62 15,0 0-17-15,0-3-79 16,0-11-138-16</inkml:trace>
  <inkml:trace contextRef="#ctx0" brushRef="#br0" timeOffset="16002.0481">6078 12250 617 0,'0'0'10'16,"0"0"37"-16,0 0 83 15,0 0-61-15,0 0-52 16,0 0 1-16,88-20 13 16,-45 16-17-16,-1 1 2 15,0 3-3-15,4 0 2 16,-7 0 0-16,0 0-5 16,-4 0 1-16,-5 0-2 15,-6 0-3-15,0 0 1 16,-2 0-2-16,-5 0-1 0,-4-2-3 15,-4-1-1-15,-6-2-4 16,-3 2-32-16,0-1-72 16,0-1-164-16,-21-6-306 15</inkml:trace>
  <inkml:trace contextRef="#ctx0" brushRef="#br0" timeOffset="17873.2361">5802 13118 607 0,'0'0'14'0,"0"0"91"16,0 0 49-16,0 0-50 16,0 0-33-16,0 0-8 15,-12-23-8-15,12 23-20 16,0 0-7-16,0 0-3 15,0 0-2-15,0 0-8 0,0 0-9 16,0 13-6 0,0 8 8-16,0 12 10 0,9 3 6 15,-3 0-12 1,4 3-4-16,-1-8-4 0,-1-2 2 16,1-7-6-16,-2-5 1 15,-1-3-1-15,-3-4 0 16,0-4 3-16,-3 0-3 15,0-1-3-15,0-2-20 16,0-3-68-16,5 0-48 16,1 0-68-16,1-8-110 15,2-11-174-15</inkml:trace>
  <inkml:trace contextRef="#ctx0" brushRef="#br0" timeOffset="18358.8023">6236 13098 458 0,'0'0'117'0,"0"0"-61"15,0 0 105 1,0 0-70-16,0 0-35 0,0 0-5 16,-54-26-19-16,35 26-1 15,0 3-1-15,-1 14 0 16,4 9 1-16,2 1 3 16,4 4-9-16,7 0-4 15,3-4-7-15,0-4 4 16,18-3 5-16,1-3-6 15,5-2-10-15,0-5-3 16,1-5 2-16,-4-3-5 16,-1-2 5-16,-4 0-6 15,-1 0 8-15,-2-12-3 0,-2-2 1 16,-2-6-1 0,-5-3 0-16,-4 0-2 0,0-4 1 15,0-4-3-15,-7 2 2 16,-7 3-3-16,-5 6-5 15,4 8-10-15,-3 7-44 16,-4 5-70-16,2 5-206 16,-2 5-356-16</inkml:trace>
  <inkml:trace contextRef="#ctx0" brushRef="#br0" timeOffset="20172.4466">6640 11126 233 0,'0'0'2'0,"0"0"31"15,0 0 17-15,0 0 35 16,0 0-36-16,0 0-13 0,0 0 7 16,0-16-12-16,0 16 1 15,0 0 1-15,0 0 6 16,0 0 14-16,0 0-3 16,0 0 0-16,0 0-3 15,0 0-4-15,0 0-7 16,0 0-11-16,0 0-13 15,0 0-12-15,8 9 1 16,8 11 2-16,8 4 7 16,13 6 3-16,8 6 4 15,7 0 7-15,8 0-14 0,-2 4-3 16,3-1-3 0,0 0 3-16,-1 2-1 0,-2-1-4 15,-7 0-2-15,-8-5 1 16,-10-1 1-16,-12-8-2 15,-8-2 0-15,-5-7 1 16,-5-5 0-16,-3-4-1 16,3-6 0-16,-3-2-5 15,3 0-75-15,-3 0-51 16,4-10-136-16</inkml:trace>
  <inkml:trace contextRef="#ctx0" brushRef="#br0" timeOffset="21360.048">6594 12269 252 0,'0'0'43'15,"0"0"36"-15,0 0-4 0,0 0-22 16,0 0-19-16,0 0 13 16,-9-22-7-16,6 22 9 15,3-1 0-15,-3-2-18 16,3 3 11-16,-3 0-7 15,0-3 11-15,3 3-4 16,-4 0-18-16,4 0 3 16,0 0-13-16,0 0-3 15,0 0-6-15,0 0-1 16,0 0-1-16,0 0 0 16,0 0 4-16,0 0 5 15,0-3 3-15,13-4-1 0,2-5-5 16,12-2-2-16,6-1-1 15,1-3-3-15,9-2 2 16,-1-1-4-16,7-2 1 16,-4 3 2-16,-2-2-4 15,-4 1 0-15,-3-1 0 16,-3-2 1-16,1 2 0 16,-4 2-1-16,4 0-1 15,0 3 1-15,-1 1 0 16,0 2-4-16,-2-3 4 15,-1 5 0-15,0-5 3 16,-2 3-6-16,-1 1 6 16,-1-2-3-16,-4 4 0 15,2-2-2-15,-5 4 2 16,-1-2-1-16,-3 1 1 0,-3 3 1 16,-6 2 3-16,-3 0-4 15,1 2 1-15,-1 1-1 16,-3-2 3-16,3 1-3 15,-3 0 0-15,3-2 0 16,-1 5 2-16,-1-2-2 16,1 2 0-16,-2 0 1 15,0-3-2-15,3 3 1 16,-3 0 0-16,0 0 1 16,0 0 0-16,0 0 1 15,0 0 0-15,0 0 7 16,0 0-6-16,0 0 0 0,0 0-3 15,0 0 0-15,0 0-3 16,0 0-10-16,0 0-69 16,-8 0-141-16,-11 3-178 15</inkml:trace>
  <inkml:trace contextRef="#ctx0" brushRef="#br0" timeOffset="21954.3621">7322 11725 430 0,'0'0'5'15,"0"0"39"-15,0 0 26 16,0 0 15-16,0 0-39 16,0 0 3-16,-9-61 11 15,9 56-18-15,0-3-4 16,0 5 9-16,0 3 11 15,0 0-14-15,0 0-5 16,0 0-10-16,0 0-10 16,0 0-6-16,0 0-5 15,3 0-8-15,3 0-5 16,4 14 5-16,1 0 4 0,4-2-1 16,7 1-2-16,-1 0-1 15,7-4 0-15,-4-2-17 16,-3-2-116-16,-9-5-270 15</inkml:trace>
  <inkml:trace contextRef="#ctx0" brushRef="#br0" timeOffset="24533.7094">2740 11893 314 0,'0'0'14'16,"0"0"42"-16,0 0-7 15,0 0-9-15,0 0-7 0,0 0-14 16,0-17-3-16,0 13 29 15,0 1-2-15,0 0 30 16,0 0-22-16,0 0 12 16,0 3-26-16,0 0 4 15,0 0-7-15,0-5-3 16,0 5-11-16,0 0-1 16,0 0-1-16,0 0 4 15,0 0-1-15,0 0 0 16,0 0-13-16,0 0-8 15,0 0-1-15,0 0-10 16,0 17 5-16,0 7 6 0,-3 10 0 16,0 2 0-16,3 6 3 15,0 5-3-15,0 5 6 16,0 8 4-16,0 0-4 16,0 2-5-16,0 7-1 15,0 3 0-15,1-1 3 16,2 1 1-16,2 1-4 15,2-1 0-15,-4-3 2 16,6-2 5-16,-3-4-4 16,2 3 4-16,0-3-2 15,0 3 0-15,-2 1-2 16,0-6 1-16,1 3 2 16,-1-2 0-16,0 0-2 0,0-2 3 15,-1-3 2-15,5-2-2 16,-4-1 1-16,3-4 3 15,0-2-2-15,0 5-3 16,-3-4-2-16,0 2 2 16,0-1-4-16,-6-1 6 15,3-3-7-15,-3 0 0 16,0 3 1-16,0 1-1 16,0-7 4-16,0-1-5 15,0-2 2-15,0-6-1 16,0-2 7-16,-3-2 14 15,0-7-15-15,3-3-6 16,0-7-1-16,0 0 1 0,0-9 0 16,0 2-1-16,0-6 0 15,0 0-11-15,0 0-43 16,0 0-32-16,0 0-42 16,0 0-148-16,0-6-242 15</inkml:trace>
  <inkml:trace contextRef="#ctx0" brushRef="#br0" timeOffset="25832.5443">2895 14555 22 0,'0'0'53'0,"0"0"-10"16,0 0 5-16,0 0 5 0,0 0-33 16,0 0 34-16,-12-26-15 15,12 26 24-15,0-3-13 16,-3 3-14-16,3 0 14 16,-3-1-30-16,3-2 16 15,-5 3-1-15,1-3-4 16,1 3-15-16,-3-3 12 15,3 3 11-15,3-2 4 16,0 2 6-16,0 0-21 16,0 0-10-16,0 0-15 0,0 0-3 15,0 0-2 1,0 0 2-16,15 0 3 0,0 0 2 16,4 0 2-16,1 0 0 15,10 2 9-15,8 4 2 16,10-2 3-16,9-1 2 15,7 0-14-15,0-1 5 16,6 0 2-16,0 3 0 16,5-1-5-16,4-1 1 15,-3 4 0-15,3-1-5 16,-2 1-3-16,-2 0 3 16,4-4 0-16,-4 0 1 0,2 0 0 15,1-3-2 1,1 0-4-16,7 0 2 15,2 0-2-15,-4 0-2 0,1-6-1 16,0-2 1-16,3 3 0 16,0-2 0-16,0 0-3 15,0 1 3-15,-9 0 0 16,3-1 1-16,-4 1-1 16,1 5 0-16,-2-2 0 15,1 0-1-15,4 0 1 16,1 1-2-16,-5 0-6 15,-12-1 3-15,-8-1 2 16,-9 1 1-16,-10 1 2 0,-3-3 0 16,-8 2 1-1,-1-3-1-15,-8 3 1 0,-2-1 1 16,-1 0-2-16,-4-2 1 16,-2 3-1-16,-2 3-3 15,-4 0-27-15,-2 0-32 16,1 0-60-16,-3 0-85 15,0 0-82-15</inkml:trace>
  <inkml:trace contextRef="#ctx0" brushRef="#br0" timeOffset="28961.7566">7498 11840 214 0,'0'0'34'0,"0"0"80"16,0 0-28-16,0 0-16 15,0 0-20-15,0 0-1 16,0 0 3-16,-12-55 23 15,12 47-24-15,0 2 15 16,0 3-18-16,0-2-5 16,0-1-4-16,0 6-9 15,0-3 2-15,0 3-13 16,0 0 3-16,0-3 1 16,0 3 3-16,0 0-14 15,0 0-9-15,0 0-3 0,0 17 2 16,3 12 0-16,0 17 8 15,0 14 1-15,-3 9-1 16,3 4-6-16,-3 5 7 16,0 5-2-16,0-3-4 15,0 0 2-15,0-5 1 16,0 2 5-16,0 1-8 16,3-3 2-16,0 0-4 15,3-7-3-15,-2-4 0 16,-1-3 0-16,-3 3 1 15,0-2 1-15,0 1-1 0,0-3-1 16,0-5 0 0,0-1 3-16,0-5-3 0,0-6 2 15,0 1 1-15,0-8-3 16,0-4 0-16,0-2 2 16,0-7-2-16,3 1 2 15,-3 1-1-15,5-4-1 16,-5 5 0-16,1-3 1 15,-1 0-4-15,0-1 5 16,0 3-2-16,0-3 1 16,0 2-1-16,0 2 0 15,0-2 0-15,0-2 1 16,0-3-1-16,-3 1 0 16,0 1 0-16,-3-1 1 0,2 0-1 15,1 3 0-15,0-3 1 16,3-1-1-16,0 1 0 15,-3-1 0-15,3-5 0 16,-3-4 0-16,3-6 0 16,0-1 0-16,0-3 1 15,0 3-1-15,-3-3 2 16,3 0-2-16,0 2-1 16,-6 0 1-16,3 3 0 15,-3-1 0-15,-3 2 0 16,3-1 2-16,-3 1-2 0,-4 0 2 15,4 4-2-15,-2-3-1 16,1 3 1-16,1-1-1 16,-4-1 1-16,2 0 0 15,2 3 1-15,0-5-1 16,2 2-1-16,-2-3 1 16,1 2 0-16,-2 1 1 15,4-2-1-15,-3 2 1 16,0 0 0-16,-1-1-1 15,-1-3 0-15,-1 2 0 16,-4-2 0-16,2 1 0 16,-5 2 0-16,1-4 0 0,-3 4 0 15,2-4-2-15,-5 0-1 16,-1 1 1-16,-1-1 0 16,-4-3 0-16,2 3 1 15,-2 1-1-15,2-2 0 16,-2 2-1-16,0-3-2 15,0 5 3-15,-1-3-4 16,1 0 4-16,5 1 3 16,1-1-1-16,2 1 0 15,2-4 2-15,-2 3-1 16,4-3 0-16,0 0-2 16,2 0 2-16,-4 3-2 15,1-3 1-15,-2 0-1 0,0 4-3 16,-3-1 4-1,2-1 0-15,-5 3 1 0,6 0 0 16,2 0-1-16,1-3 0 16,3 2 0-16,2-1 1 15,-1 0-1-15,2 2-1 16,2-3 1-16,-1 1 0 16,-2-3 0-16,4 4 1 15,-3-1 0-15,-3-1 0 16,3 1-1-16,-4 2 0 15,-1-2 0-15,1 1-1 16,-2-2-2-16,0 1 3 0,3 2 0 16,-3-2-2-16,2 3 2 15,1-3 1-15,-1 1 0 16,2 0 0-16,-2-4 0 16,4 2 0-16,-2-2 0 15,1 0-1-15,-2 0 0 16,0 3 3-16,3-3-2 15,-4 0 0-15,5 0 4 16,-2 0-5-16,4 0 2 16,-3 0 4-16,2 0-5 15,-1 0 1-15,-1 0 0 16,-1 2-2-16,4 0 4 16,-2-2-4-16,1 4 1 0,4-4-1 15,-3 3 0 1,3-3-4-16,-4 3-3 0,-1 0-153 15,-2-3-227-15</inkml:trace>
  <inkml:trace contextRef="#ctx0" brushRef="#br0" timeOffset="30868.596">2750 8410 833 0,'0'0'0'16,"0"0"0"-16,0 0 76 15,0 0 9-15,0 0-35 16,0 0-44-16,0 0-6 15,-30 15 0-15,20 21 4 16,-5 6 10-16,2 5-6 16,-4-4 11-16,1 3-2 15,1-7 3-15,0-5-9 16,6-7-2-16,3-8-3 16,3-6 1-16,1-2-5 15,2-8 1-15,-1-3 0 16,1 0 6-16,0 0 15 15,0 0 30-15,0-14 11 0,0-9-41 16,-2-13-20-16,2-8 1 16,0-9 0-16,0-1-3 15,0-3-1-15,5 6 0 16,7 9 2-16,4 9-3 16,-1 7-2-16,0 12 2 15,-6 6 1-15,2 8-1 16,2 0-2-16,2 2-8 15,4 21 7-15,1 8 3 16,5 8 3-16,-1 4 2 16,0 3-2-16,-2 1-2 15,-4-2 1-15,3-8-1 0,-6-4-2 16,-2-8 1-16,-5-10 0 16,-2-2 0-16,-5-6 0 15,1-4 0-15,-2-3-12 16,0 0-57-16,0 0-33 15,-6 0-45-15,-11-7-162 16,-5-13-178-16</inkml:trace>
  <inkml:trace contextRef="#ctx0" brushRef="#br0" timeOffset="31149.8491">2649 8632 601 0,'0'0'8'16,"0"0"55"-16,0 0 131 0,0 0-75 15,0 0-70-15,0 0-5 16,-2-9-7-16,29-4 2 16,9-4 6-16,0-1-22 15,1 0-5-15,-3-2 1 16,-4 3-5-16,3 4-9 16,0 1-3-16,-2 3 0 15,2 1-2-15,0 0-2 16,-5 6 0-16,-1-1-16 15,1 3-64-15,-4 0-70 16,-6 0-159-16,-5 0-248 16</inkml:trace>
  <inkml:trace contextRef="#ctx0" brushRef="#br0" timeOffset="32524.9372">8764 8266 228 0,'0'0'651'0,"0"0"-648"15,0 0 60-15,0 0 31 16,0 0-81-16,0 0-13 16,0 0 0-16,-13 52 23 15,16-12 0-15,0 4 8 16,1-1-12-16,-4 2 0 16,0-1-8-16,0-3-3 15,0-7-1-15,0-7 2 16,-4-7-5-16,-2-5 0 0,6-8-4 15,-3-3 3 1,3-4-1-16,0 0 8 0,0 0 3 16,-3-3 13-16,0-16-9 15,-3-12-14-15,0-12 1 16,2-3-2-16,-1-8 1 16,5-1-3-16,0 5 1 15,0 1-1-15,1 10 1 16,16 6-1-16,-2 2 0 15,3 6-2-15,4 7 2 16,-4 5-1-16,0 8-1 16,-3 5 0-16,1 0-2 15,-5 11-7-15,2 17 3 0,-4 5 1 16,-6-1 5 0,-3 2 1-16,0-2 1 0,-9-5 0 15,-7 0 0-15,-4-5 0 16,4-5 1-16,1-7 1 15,0-3 3-15,6-2-4 16,6-2 0-16,0-2 3 16,3-1 0-16,0 0 1 15,0 0-5-15,6-10-13 16,14-6 0-16,5 4 7 16,5 0-1-16,4 5 6 15,-4 7-4-15,3 0 4 16,-2 10-5-16,-4 8 1 15,-3 5 4-15,-8 3 0 0,-7-3 1 16,-9 5 0-16,0 0 1 16,-22-3 4-16,-8-3 0 15,-9-2 10-15,0-3-1 16,-1-8 4-16,0-6 3 16,4-3 2-16,3 0 10 15,3 0-12-15,8-3-5 16,10-4-3-16,0 1-8 15,9 2 0-15,0 2-4 16,3 1-1-16,0 1-6 16,0 0-20-16,0 0-117 15,0 0-237-15</inkml:trace>
  <inkml:trace contextRef="#ctx0" brushRef="#br0" timeOffset="34260.6176">5029 14282 107 0,'0'0'25'0,"0"0"68"16,0 0-19-16,0 0 3 15,0 0-14-15,0 0-20 16,0 0-3-16,-28-7-8 16,25 7 2-16,0 0-2 15,0 0 6-15,-1 0 34 16,-4 0-11-16,-1 0-28 16,3 0-6-16,-4 0-4 15,7 0 5-15,0 0-12 16,3 0-3-16,0 0 4 15,0 0-5-15,0 0-1 16,0 0 9-16,0 0 8 16,0 0 7-16,0 0-8 0,0 0-9 15,0 0-6-15,0 0-12 16,0 5-4-16,9 2 4 16,13 6 21-16,11 1-1 15,10 5-1-15,8 2 1 16,4-1 1-16,3-1-8 15,-4 4-5-15,-9-3-6 16,-5-1-2-16,-16-2 0 16,0 0-1-16,-8-1 1 15,-10-2 0-15,0-1 0 16,-3-4 0-16,-3 3 1 16,0 0 0-16,0 4-1 0,-12 1 2 15,-6 0-2-15,-4-2 2 16,1 0-1-16,-3-6 1 15,2 1 3-15,5-3-2 16,1-2 0-16,1 1-1 16,0-1-1-16,3-1-1 15,-1-2 0-15,7 3-1 16,-2 1-1-16,2 1-1 16,-1-1 2-16,4 0-2 15,0-2 1-15,0 6 1 16,3-7-1-16,-3 3 1 15,0 2 0-15,3-2 1 16,-3 0-1-16,0 5-43 0,3 5-96 16,-3-4-106-16,-3-5-146 15</inkml:trace>
  <inkml:trace contextRef="#ctx0" brushRef="#br0" timeOffset="37136.8353">5332 15285 180 0,'0'0'769'0,"0"0"-759"16,0 0 73-16,0 0-11 15,0 0-3-15,0 0-38 16,0 0-31-16,-27-23-9 16,35 63 9-16,4 5 24 15,-2 8 4-15,2-3-12 16,-4 0-6-16,-1-7 0 15,-4-3-6-15,0-11-3 16,0-4 2-16,0-10-3 16,-3-5-1-16,0-7 0 15,0-3-66-15,0 0-42 0,0-3-54 16,-6-14-207-16</inkml:trace>
  <inkml:trace contextRef="#ctx0" brushRef="#br0" timeOffset="37449.8449">5089 15334 719 0,'0'0'4'15,"0"0"81"-15,0 0 8 16,0 0-23-16,0 0-24 0,0 0-21 15,-6-36-12 1,33 23-6-16,10-4 17 0,8-3-3 16,7 1 1-16,6 2-8 15,-1 1-2-15,-6 3-7 16,-2 6-5-16,-12 1 0 16,-10 6-5-16,-9 0-3 15,-9 0-51-15,-6 0-15 16,-3 0-44-16,0 9-38 15,-6 5-77-15,-6 5-179 16</inkml:trace>
  <inkml:trace contextRef="#ctx0" brushRef="#br0" timeOffset="37840.6484">5177 15637 95 0,'0'0'340'16,"0"0"-339"-16,0 0 51 16,0 0 26-16,0 0-30 15,0 0-6-15,-48 37 16 16,47-37-3-16,1 0 4 16,0 4-13-16,0-4-10 15,0 0-4-15,0 0-5 0,0 0-17 16,0 0-6-16,19 0 16 15,14 0 25-15,12 0-11 16,10-10-11-16,6 0-1 16,0 0-6-16,-1-1-8 15,-2 6-4-15,-6-2-2 16,-13 0-1-16,-12 4-1 16,-15 3-1-16,-9 0 1 15,0 0-8-15,-3 0 6 16,0 0-8-16,0 0-29 15,0 0-45-15,0 0-6 16,0 3-148-16,0-3-112 0</inkml:trace>
  <inkml:trace contextRef="#ctx0" brushRef="#br0" timeOffset="38278.5861">6005 15433 540 0,'0'0'90'16,"0"0"3"-16,0 0 68 0,0 0-77 15,-109-8-18 1,82 24 0-16,3 1-19 0,5-2-12 15,4-1-15-15,9 1-6 16,6-1-13-16,0 3 1 16,6-5-4-16,18 5 4 15,6 0 6-15,1-1-4 16,5 1-4-16,-2-1 1 16,-7-2-1-16,-6-2 0 15,-8 2-3-15,-7-1 3 16,-6 1 0-16,0-1 1 15,-19 3 1-15,-8-5 0 16,2-1 9-16,-5-1-8 16,7-5-3-16,1-4-2 0,4 0-44 15,6 0-36-15,9-14-74 16,3-6-147-16,0-3-73 16</inkml:trace>
  <inkml:trace contextRef="#ctx0" brushRef="#br0" timeOffset="38701.0675">6354 15509 527 0,'0'0'68'0,"0"0"110"15,0 0-18-15,0 0-59 16,0 0-12-16,0 0-25 16,-48-25-8-16,26 25-10 15,-2 0-18-15,-3 8-9 16,3 7 3-16,2 4 1 16,4 7-4-16,6 4-5 15,9 3-3-15,3 0 2 16,3-2-2-16,19-5-3 15,8-4 0-15,6-5 1 16,0-6-1-16,1-3 0 0,2-6-4 16,-5-2 1-16,-1 0-3 15,-9 0 0-15,-3-4 2 16,-5-6-1-16,-1 0-1 16,-3 3-2-16,-6 0-1 15,-3 4 1-15,-3 0-13 16,0 3-25-16,0 0-64 15,0 0-145-15,0 0-211 16</inkml:trace>
  <inkml:trace contextRef="#ctx0" brushRef="#br0" timeOffset="42577.3275">8642 12920 625 0,'0'0'0'0,"0"0"2"15,0 0 17-15,0 0 92 16,0 0-20-16,0 0-31 16,0 0-25-16,-49-32 3 15,49 27-9-15,0 5-15 16,0 0-14-16,19 0 1 15,20 0 7-15,22 0 19 16,18-5-16-16,8-6-1 16,1 5-5-16,0 2-2 0,-11-3-3 15,-14 4-1-15,-8 3-1 16,-16 0-44-16,-17 0-33 16,-10 0-39-16,-12 10-8 15,0 0 32-15,-22 9-2 16,-14 3-126-16</inkml:trace>
  <inkml:trace contextRef="#ctx0" brushRef="#br0" timeOffset="42858.6536">8824 13167 233 0,'0'0'38'0,"0"0"54"15,-91 40 0-15,64-30 4 0,11-4-11 16,3 1 9-16,9-3-24 15,4-1-26-15,0 0-23 16,3 0-17-16,21-2 32 16,9 2 0-16,18-3 1 15,7 0 0-15,12-7-15 16,6-3-8-16,-4-2 19 16,2-2-21-16,-11 3-3 15,-5 5-7-15,-13 0-2 16,-12 1-1-16,-11 3-6 15,-13 2-40-15,-5 0-11 16,-4 0-34-16,0-3-19 0,0 3-37 16,-13-7-133-16</inkml:trace>
  <inkml:trace contextRef="#ctx0" brushRef="#br0" timeOffset="43484.8086">9073 12722 762 0,'0'0'1'15,"0"0"20"-15,0 0 43 16,0 0 17-16,-52-80-15 0,49 75-11 15,0 0-12-15,0-1 6 16,3 6 3-16,0 0-2 16,0 0-23-16,0 0-14 15,0 0-12-15,0 0-1 16,9 3 0-16,13 7 0 16,5 2 3-16,9 3 0 15,3 1 3-15,7-5 0 16,2 1 0-16,4-2-2 15,3-3 0-15,-7 3-2 0,1-1-2 16,-10 2-1-16,-6 2-1 16,-5 4 1-16,-4-5-1 15,-5 2 1-15,-6-1-2 16,-2 0 1-16,-5 0 1 16,-6 4 1-16,0 2 0 15,0 6-1-15,0 4 0 16,-13 6 1-16,-7 9 1 15,-2 5-1-15,-8 4 2 16,0 3 0-16,-1 0-1 16,-2-6 0-16,3-1-1 15,2-6 2-15,4-6-2 16,12-4 0-16,6-11 0 0,6-7-1 16,0-5 0-16,0-5 1 15,0-2 0-15,0-2-1 16,0-1 2-16,0 0 0 15,0 0-1-15,0 0-3 16,0 0-59-16,3 7-72 16,6-4-86-16,-6-3-170 15</inkml:trace>
  <inkml:trace contextRef="#ctx0" brushRef="#br0" timeOffset="47430.2555">12198 12642 655 0,'0'0'12'0,"0"0"15"0,0 0 81 15,0 0-12-15,0 0-35 16,0 0-25-16,0 0-12 16,-24-13-2-16,24 13-8 15,0 0 0-15,0 0-3 0,0 0 0 16,0 0 0-16,18 0 5 16,13 8 20-16,11-3-16 15,8-1-3-15,12-1-12 16,-1-3 3-16,1 0-6 15,0 0 1-15,-7 0-1 0,-10 0-2 16,-12 0 0 0,-8 0-2-16,-13 0-1 0,-5 0-17 15,-7-3-31-15,0 3-28 16,0 0 9-16,-3 0-45 16,-13 0-105-16,-9 0-50 15</inkml:trace>
  <inkml:trace contextRef="#ctx0" brushRef="#br0" timeOffset="47836.763">12280 12583 434 0,'0'0'9'16,"0"0"86"-16,0 0 16 16,0 0 18-16,0 0-44 15,0 0-18-15,-27-53-26 16,8 53-33-16,-8 13-8 16,-9 8 0-16,-5 2 3 15,0 2 0-15,1 0 3 16,1-3 5-16,6-5-3 15,9-1 4-15,11-10 0 16,10 1-12-16,3 0 1 0,3 7-1 16,18-2 5-16,7 2 1 15,8 5 3-15,3-6 0 16,1 4-5-16,2 0-4 16,-4-5 0-16,1 2-2 15,-6-4 1-15,-9 0-26 16,-3-3-63-16,-5-2-69 15,-2-5-94-15</inkml:trace>
  <inkml:trace contextRef="#ctx0" brushRef="#br0" timeOffset="48872.5022">12711 12380 481 0,'0'0'1'0,"0"0"-1"0,0 0 27 16,0 0 19-16,-88-51 0 16,69 41-8-16,2 1 13 15,-5 1-2-15,-5 2 13 16,-1-4-23-16,-5 6-7 16,-3 1 5-16,-3 3-9 15,-4 0-7-15,-2 0-6 16,0 0 1-16,3 7-2 15,7 3-7-15,2-4 13 16,-1 4-6-16,7 3-1 16,-3 1-3-16,3 1 4 15,2-1-10 1,-2 6 5-16,-1 0-3 16,-2 3-3-16,-2 4 5 15,3-1 2-15,-1 1-1 16,0 2 4-16,8 4-3 15,2 1 0-15,4 1 1 16,4 2 5-16,2-1-4 16,7 1 3-16,-2-5 0 15,5 2-1-15,0-2-1 16,0-2 0-16,15 3-2 0,0 1 0 16,6 2 7-16,7 0-1 15,-1 0 1-15,4 1-4 16,5-4-3-16,3 1 1 15,4-5-1-15,-1 0 0 16,10-6 1-16,-1 0-6 16,7-3 1-16,5-3-4 15,-2-5 0-15,-2-2-2 16,0-6-1-16,-7-4 2 16,-3 0 2-16,-7 0-3 15,0-2 1-15,-4-13 0 16,1-4 1-16,0-3-3 0,-3-3 2 15,1-5-1-15,-6 1 1 16,-1-1 2-16,-4 1-2 16,-4-4-1-16,-5 3 0 15,2 1 1-15,-2-2-2 16,-1 1 5-16,0 0 1 16,-4 1 0-16,-1-4-2 15,2 3-2-15,-7-2 2 16,-3-4-1-16,-3 2 0 15,0 1 1-15,0 0-1 16,0 0 0-16,-9 4 2 16,-2-1-3-16,-5 0 1 15,1-2 3-15,-9-2-5 0,-1-2 0 16,-8 3 3-16,-3-4 2 16,-7 3-4-16,-2-1 3 15,-4 1-2-15,-2 1 1 16,2 4-4-16,0 7-1 15,10 1 0-15,4 8 0 16,9 6-11-16,3 7-48 16,10 20-92-16,-6 27-149 15,-1 11-229-15</inkml:trace>
  <inkml:trace contextRef="#ctx0" brushRef="#br0" timeOffset="51498.0599">11667 11530 731 0,'0'0'9'16,"0"0"112"-16,0 0-2 16,0 0 1-16,0 0-60 15,0 0-12-15,0 0-30 16,-21-54-18-16,21 81 3 15,6 16 16-15,3 9 15 16,-3 5 6-16,1 3-10 16,-3-4-9-16,3-6-13 15,-4-5-2-15,0-8-2 16,0-7-3-16,0-7 1 16,-3-4-2-16,3-8 0 15,1-6 0-15,-4-5-29 16,3 0-42-16,-3 0-54 0,6 0-27 15,4-15-125-15,4-9-246 16</inkml:trace>
  <inkml:trace contextRef="#ctx0" brushRef="#br0" timeOffset="51810.7008">11967 11585 818 0,'0'0'10'16,"0"0"46"-16,0 0 80 0,0 0-45 15,0 0-76-15,0 0-4 16,-24 40 23-16,34-11-9 16,7 1-6-16,5 1 0 15,5-2-5-15,-2 0 3 16,2-2-5-16,-6-6-2 15,0 1 4-15,-9-5-11 16,-2-8 2-16,-2 5-4 16,-8-8-1-16,0-2 0 15,0-1 2-15,0-3-2 16,-14 0 11-16,-8 0-11 16,-8 0-49-16,-3 0-54 15,2-16-31-15,-2-4-156 0,4-10-72 16</inkml:trace>
  <inkml:trace contextRef="#ctx0" brushRef="#br0" timeOffset="51998.3643">12007 11530 623 0,'0'0'6'0,"0"0"52"15,0 0 64-15,0 0-30 16,0 0-40-16,103-66-25 15,-75 56-9-15,2 3-12 16,3-4-5-16,-7 5-1 0,0 3-43 16,-11-2-75-1,0 2-103-15,-9 1-207 0</inkml:trace>
  <inkml:trace contextRef="#ctx0" brushRef="#br0" timeOffset="52420.2432">12580 11268 873 0,'0'0'7'16,"0"0"93"-16,0 0 49 16,0 0-46-16,0 0-72 15,0 0-31-15,0 47 16 16,-3 9 37-16,0 12-27 16,0 7-9-16,-3-4-8 15,0-2-2-15,1-9-5 16,-2-10-2-16,4-7 1 15,0-7-1-15,0-3-1 0,3-9-6 16,0-6-31 0,0-6-65-16,0-7-74 0,0-5-60 15,12-5-89-15</inkml:trace>
  <inkml:trace contextRef="#ctx0" brushRef="#br0" timeOffset="52826.5839">12981 11375 738 0,'0'0'33'0,"0"0"139"16,0 0-57-16,0 0-22 15,0 0-54-15,0 0-17 16,-62 75 35-16,42-22-3 16,1 2-20-16,5-4-4 15,5-5-2-15,5-5-8 16,4-3 1-16,0-4-15 16,0-5 8-16,10-3-8 15,-1-6-4-15,6 0 3 16,-3-7-5-16,0-3 3 15,3-7 1-15,-3-3-2 16,1 0 2-16,0-6 2 0,4-11-3 16,-5 0 1-16,-3-6-2 15,-5 1 1-15,-4-2-2 16,0 1-1-16,-1 1 0 16,-11 8-1-16,-3 3-6 15,-9 11 2-15,-1 0-17 16,1 17-37-16,2 7-113 15,8-11-227-15</inkml:trace>
  <inkml:trace contextRef="#ctx0" brushRef="#br0" timeOffset="54123.7205">10993 12916 455 0,'0'0'12'0,"0"0"2"15,0 0 23-15,0 0 26 16,0 0-5-16,0 0-18 16,0 0 21-16,-69-16 12 15,63 16-27-15,-1 0-3 16,4 0-5-16,3 0-10 15,0 0-5-15,0 0 3 16,0 0-22-16,19 0 16 16,17 0 10-16,22 0 2 15,24 0 2-15,12-4-9 0,6-4 0 16,6-2-2 0,-6 6-4-16,-12-4-8 0,-12 3-3 15,-16 2 0-15,-18-1-5 16,-16 4-3-16,-17 0 0 15,-9 0-5-15,0 0-12 16,0 0-29-16,0 0-46 16,0 0-62-16,4 0-125 15,6 0-249-15</inkml:trace>
  <inkml:trace contextRef="#ctx0" brushRef="#br0" timeOffset="54998.6475">13090 12722 420 0,'0'0'9'16,"0"0"57"-16,0 0 29 15,0 0-5-15,0 0-8 0,0 0-25 16,-48-7-12 0,38 7 6-16,7 0 5 0,-3-3-13 15,-1 3-2-15,6 0-7 16,1 0 10-16,0 0-9 15,0 0-25-15,0 0 2 16,24 0 1-16,18-3 8 16,16-8 0-16,11-2-1 15,5 1-1-15,-8 1 2 16,-5 0-4-16,-3-1-3 16,-4-1 0-16,-3 2-6 15,-13-1 2-15,-6 5-3 0,-5-2 0 16,-8 2 0-1,-9 3-6-15,-1 1-1 0,-1 0-1 16,-5 3-32-16,3 0-116 16,-3 3-125-16,-3 0-309 15</inkml:trace>
  <inkml:trace contextRef="#ctx0" brushRef="#br0" timeOffset="58767.6396">10911 12950 231 0,'0'0'38'0,"0"0"-31"15,0 0 68-15,0 0-16 16,0 0-28-16,0 0-7 15,0 0 4-15,0 0 23 16,16-59-9-16,-16 56 7 16,0 1 16-16,0-1-8 15,0 3-13-15,0 0-6 16,0-3-5-16,0 1-12 0,0 0-8 16,0-3 11-16,0 1 5 15,0 3-9-15,0-1 8 16,0 2 5-16,0 0-11 15,0 0-11-15,0 0-1 16,0 0-2-16,0 0-1 16,0 0 1-16,0 0 3 15,0 0-2-15,0 14-7 16,0 16 4-16,6 18 11 16,9 18 0-16,0 10 1 15,1 10-1-15,4 1-9 16,-4 0-2-16,-7 0-4 15,3-1 1-15,-9 0 1 0,0 3-3 16,-3-4-1 0,0-2 1-16,0-10-1 0,0-9 0 15,0-6 0-15,0-10 0 16,0-6-1-16,0-6 2 16,0-13-1-16,0-10 1 15,0-3-1-15,0-6 0 16,0-1 1-16,0-3 1 15,0 3 1-15,0-3-1 16,0 1-1-16,0 2 0 16,0-3 0-16,0 0 0 15,0 0 1-15,0 0-2 0,0 3-2 16,0-3-2-16,0 2-3 16,9-2 2-16,10 0 4 15,11 0 1-15,9 0 2 16,10 0-2-16,5-8 1 15,8 1 0-15,10-3-1 16,-4 4 0-16,6-2 0 16,-4 2 0-16,-3 3 0 15,-9 0 0-15,-9-2 0 16,-3 2 0-16,-8-3 0 16,-5 3 0-16,-8-4-1 15,-1 4 0-15,-5-3 1 16,-2 1 0-16,-4 0 0 0,-4 4-1 15,-3 1 1 1,-6-3 0-16,1 3 0 0,-1 0 2 16,0-3-2-16,0 3 0 15,0 0 1-15,0 0-1 16,0 0 1-16,0 0-1 16,0 0 0-16,0 0-2 15,0 0 0-15,0 0-3 16,0 0-2-16,0 17 4 15,0 5 3-15,0 5 2 16,0 6 0-16,0-1-1 16,3 5 3-16,11-3 1 0,-2 1-3 15,0-6-2-15,-1-4 2 16,2-6-1-16,-3-3 1 16,-1-9 0-16,-3-4 1 15,-5-3-2-15,1 0 3 16,1 0 0-16,6 0 3 15,0-3-2-15,0-14-1 16,4-6-3-16,-3-4-1 16,3-5 0-16,0-4 0 15,-4-1-3-15,-2-3-1 16,4 5 4-16,-5 5 0 16,3 3 0-16,-3 4 1 15,1 3 0-15,-4 1 1 0,1 8 2 16,3 5 0-1,-7 2 1-15,3 4-2 0,-3 0-3 16,0 0-1-16,6 0-3 16,4 10 4-16,-1 9 5 15,3 1 2-15,6 5 3 16,-3 0 3-16,2 0-5 16,6-2 4-16,-7 5 0 15,4-4 0-15,-5 2-3 16,1-6 1-16,-2 1-3 15,-1-6-6-15,-1-5-1 16,-5-3 3-16,1-2 1 0,-2-3 0 16,-3-2 0-1,3 0 1-15,4 0 1 0,-1-7-2 16,2-7-3-16,5-1 0 16,-4-5 0-16,-3 3 0 15,3-6-1-15,-3 3-1 16,-3-2 1-16,1 1-1 15,-4 1 0-15,0 1 1 16,-3 2-1-16,0 1 1 16,0 3-1-16,0 6 2 15,0 2-2-15,0 2 2 16,0 3-2-16,0 0 1 16,0 0-1-16,0 0 0 0,10-2-2 15,13-2 1-15,13-2 1 16,10-4 1-16,5 1 0 15,7 1 0-15,-5 1 0 16,1 2 0-16,-6 1 1 16,3 1 0-16,-6-1-1 15,1 1 0-15,-1 0 2 16,-6-1-2-16,2 1-1 16,-2 0 1-16,1-4-2 15,-1 0 1-15,-3-2 1 16,1-2 0-16,0 2-1 15,-7 2 1-15,-9 0 0 0,-6 0 0 16,-6 4 1-16,-9-2-3 16,0 4-19-16,0-5-56 15,0-1-134-15,0-3-134 16,-3-9-332-16</inkml:trace>
  <inkml:trace contextRef="#ctx0" brushRef="#br0" timeOffset="60237.1693">13715 12451 192 0,'0'0'18'0,"0"0"67"16,0 0 5-16,0 0-26 15,0 0-10-15,0 0-3 16,0-10 1-16,0 10 7 16,0 0 14-16,0 0-13 15,0 0-10-15,0 0-25 16,0 0-16-16,0 0-2 15,0 6 2-15,0 8 28 0,0 9-2 16,0 7 3-16,0 3-6 16,0 10 0-16,0 4-1 15,0 1-1-15,9 5-6 16,0 3 11-16,-1 4-8 16,1 3 0-16,1 3-1 15,0-3-4-15,-1-5 2 16,0 0-10-16,-3-3 0 15,6-4 1-15,-6-5-3 16,0 2-3-16,0-5 2 16,-2-3-1-16,2-4-2 15,-5 0-4-15,2-8 0 16,-1 0 2-16,1-1-1 0,0-3-2 16,-2-2-3-1,3-5 0-15,-1 0 2 0,1-1 0 16,-1-6 0-16,-3 2-2 15,3-4 0-15,0 1 1 16,0 2 1-16,-3 2-2 16,3-3 0-16,0 0-1 15,0 2 1-15,0 2 0 16,0 3 0-16,1-5 0 16,-1 5 3-16,2-4-3 15,-2-2-2-15,0 2 2 16,0-1 0-16,0-1 0 0,0-1 3 15,0-1-3 1,1 2 0-16,-1-5 0 0,-3 0 0 16,3-1 0-16,-3-3 0 15,0-1 0-15,0 2 0 16,0-3 0-16,0 0-1 16,0 0-2-16,0 0 2 15,0 0 1-15,0 0 0 16,0 0 0-16,0 3 0 15,0-3 1-15,-6 0 2 16,-4 0-2-16,1 0-1 16,-9 0 0-16,3 0-1 15,-8 0 1-15,0 0 0 16,-4 3 0-16,0 2-2 16,-3 0 2-16,-3 2 0 0,5-3 0 15,1 2-1-15,-1-3 0 16,4 1 2-16,-1-2-2 15,1-2 1-15,-2 3 0 16,7-3-2-16,0 0 2 16,3 0 1-16,8 0-1 15,-1 0 0-15,6 0-1 16,0 0 0-16,0 0-1 16,3 0 2-16,0 0 0 15,0 0 0-15,0 0 1 16,0 0 0-16,-3 0-1 15,3 0-2-15,-3 0-20 0,-2 0-31 16,2 0-76-16,-1 0-101 16,-2 0-264-16</inkml:trace>
  <inkml:trace contextRef="#ctx0" brushRef="#br0" timeOffset="61222.1632">13087 14581 67 0,'0'0'482'16,"0"0"-423"-16,0 0 122 15,0 0-30-15,0 0-49 0,0 0-35 16,-48-28-19-16,35 28-10 15,-4 12 0-15,1 7-13 16,-3 12 19-16,2 1-11 16,1 3-7-16,4 0 7 15,4 2-11-15,1-1-5 16,5 0 0-16,2 1-4 16,0-1 0-16,2-5-6 15,13-3-1-15,-3-7-1 16,4-6-2-16,-4-1 0 15,3-8 1-15,0-3-2 16,1-3 2-16,4 0 0 16,-3-6 0-16,3-8 1 0,-5-4 0 15,-1-3-2-15,-4-1 0 16,-4-6-1-16,-6 3-1 16,0 0 0-16,-13 6-1 15,-7 6-6-15,-6 3 2 16,-3 10-5-16,-4 0-34 15,1 16-43-15,6-2-215 16,3-8-457-16</inkml:trace>
  <inkml:trace contextRef="#ctx0" brushRef="#br0" timeOffset="80139.1666">11084 14304 128 0,'0'0'70'15,"0"0"-23"-15,0 0 10 16,0 0-8-16,0 0-6 15,0 0-1-15,0 0 0 16,3-24 0-16,-3 19 19 16,0 0-13-16,0 3 2 15,0-4 3-15,-3 2-7 16,-7 1-20-16,6 0 8 16,-3 2-22-16,-2-2-1 15,6 0 11-15,0 1 1 16,0-3 3-16,3 1 2 0,-3-1-5 15,3 1 1-15,0-3-6 16,0 4-5-16,0 0 0 16,0 0 0-16,0-2 12 15,0 2 5-15,0 3 2 16,0 0-3-16,0 0 3 16,0 0-10-16,0 0-6 15,0 0-13-15,0 0-3 16,0 17-5-16,0 10 5 15,-3 12 10-15,3 7-2 16,0 3-2-16,0 8 0 16,0 2 3-16,0 4-1 15,0 0-4-15,3 4-2 16,0-1 0-16,-3 2 1 16,0-2 0-16,0-4 1 0,0-8-3 15,0-7 0-15,0-5 0 16,0-10 0-16,0 0-1 15,0-6 5 1,0 0-5-16,0-6 0 16,3-4 0-16,-3-6-3 15,0 0 3-15,3-5 3 16,-3 0-2-16,0-1-2 16,0-1 1-16,0 3 0 15,0-3 0-15,0 4-4 16,0 0 4-16,0 0 1 0,0 0-1 15,0-1 0-15,0 1 0 16,0-2 0-16,0-1-1 16,0 2-1-16,3 1-1 15,3-3 2-15,5 1 0 16,8 1 1-16,6-1 0 16,8 1 1-16,3 1 1 15,10 0-2-15,6-3 1 16,6 5 0-16,-3-3-1 15,4 1 1-15,-1 3-1 16,-6-4 0-16,-3 2 1 16,-4-5 0-16,-3 3 1 0,-5-1-3 15,2-2 2-15,-4 3-1 16,3 0 0-16,-1 1 1 16,-1-3-1-16,-4 2 0 15,-3 1-2-15,-5-2 2 16,-6 0-1-16,-9 0-1 15,1-4 2-15,-5 2-1 16,-2-3 1-16,0 3-1 16,-3-3-8-16,0 0-26 15,0 0-30-15,0 3-39 16,0-3-80-16,-11 0-302 16</inkml:trace>
  <inkml:trace contextRef="#ctx0" brushRef="#br0" timeOffset="81107.9387">12538 15363 642 0,'0'0'69'15,"0"0"-9"-15,0 0 44 16,0 0-44-16,0 0-37 16,0 0-12-16,-94 17-8 15,61 7 8-15,-1 2 9 16,4-3 1-16,0 1 15 16,5-4-3-16,2-1-3 15,7 1-8-15,3-4-10 0,3 1-1 16,6-7-9-16,4 2-2 15,0-5 1-15,0 0-1 16,3 0 1-16,8-1 4 16,5 1 0-16,-1 2 0 15,9 2-4-15,1 6 1 16,8-1-2-16,0 1 1 16,3 0-1-16,-2-2 0 15,-4-4-3-15,-6-1 1 16,-8-4 1-16,-7-5 0 15,-3 2-60-15,-6-3-19 16,0 0-26-16,0 0-40 0,0 0-92 16</inkml:trace>
  <inkml:trace contextRef="#ctx0" brushRef="#br0" timeOffset="81357.9457">12334 15605 682 0,'0'0'14'15,"0"0"95"-15,0 0-17 16,0 0-54-16,0 0-34 16,0 0 16-16,55-19-9 15,-22 15 0-15,-2 1-8 16,-1-3 5-16,-3 4-7 0,-2 0-1 15,-10 2 0-15,0 0-6 16,-6 0-73-16,-6 0-113 16,0 0-65-16</inkml:trace>
  <inkml:trace contextRef="#ctx0" brushRef="#br0" timeOffset="82311.4237">12723 15341 433 0,'0'0'37'16,"0"0"-14"-16,0 0 51 16,0 0-26-16,0 0-12 15,-85-72 14-15,70 65-9 16,-4 3-16-16,-1 1-3 16,-5 3 2-16,-5 0 0 15,0 0 0-15,-4 0-3 0,4 3 9 16,0 1-4-1,2-1-6-15,-2 1 2 0,1 2-4 16,3-2-2-16,-1 2-8 16,2-3 2-16,1 4-2 15,3 0 0-15,0-1 0 16,-1 4 1-16,0-1-2 16,2 5 7-16,-1 3 6 15,3 3 1-15,-1 6-1 16,5 0 1-16,-2 2-6 15,7 1 1-15,3 0 0 16,-2 5 2-16,7-5-6 16,1 4 1-16,0 3-1 15,0-3 3-15,15 2-5 0,0 0 1 16,-1-3 2-16,2-2-4 16,0-3 1-16,2 2 1 15,3-2 0-15,2-3 1 16,3 5 1-16,4-6-4 15,1 0-1-15,5-1-5 16,3-3 2-16,0-7-1 16,4-2-3-16,-4-4 4 15,-1-5-3-15,4-1 0 16,0 0 4-16,-3 0-4 16,1-1 0-16,-4-9 0 15,-2 0-1-15,-1-5 0 16,-3 1 1-16,-4-3-1 0,3 2 3 15,-6 1-4-15,-1-5 3 16,-5-1 0-16,3 1 4 16,-8-4-1-16,0 4 1 15,3-3-3-15,-6-1 1 16,1 3-2-16,-4-7 0 16,-2-2 1-16,-1-1-3 15,-3 0 3-15,0 0 0 16,0-3-2-16,0-4 6 15,0 1-6-15,-10 0-1 16,-3 0 4-16,-6 3-1 16,-1 1-1-16,1 4 0 0,-4 2-2 15,-3 3 2-15,3 7-3 16,-7-1-1-16,2 10 1 16,-8 4-3-16,3 3-4 15,-3 3-26-15,11 17-68 16,4-1-166-16,15-9-314 15</inkml:trace>
  <inkml:trace contextRef="#ctx0" brushRef="#br0" timeOffset="83186.7014">12954 15593 119 0,'0'0'340'0,"0"0"-338"16,0 0 81-16,0 0 14 15,0 0-17-15,0 0-38 16,0 0-9-16,0 0 16 16,6 0-4-16,4-2-9 0,10 1 4 15,10-1-8-15,11-3 2 16,21 1 3-16,9-5-4 16,10 1-10-16,7 2-11 15,3 0-4-15,6-5 0 16,-2 5-6-16,-1-1 0 15,-10 3 2-15,-2 1-4 16,-5 0 2-16,-8-1-1 16,-7-1-1-16,-8 0 1 15,-12 0-1-15,-6-2 1 16,-12 1-1-16,-11 5-1 16,-4-2-7-16,-9 0-53 15,0 1-46-15,-6-6-153 0,-17-6-284 16</inkml:trace>
  <inkml:trace contextRef="#ctx0" brushRef="#br0" timeOffset="84500.5447">13867 13921 142 0,'0'0'50'0,"0"0"84"15,0 0-60-15,0 0-13 16,0 0-16-16,0 0 1 15,15-43 5-15,-14 39 10 16,1 1-7-16,-2 0 13 16,1 1 4-16,-1 0-20 15,0 2-7-15,0 0-9 16,0 0-13-16,0 0-10 0,3 0-12 16,-2 0 2-1,6 16-2-15,-1 9 13 0,0 4 19 16,0 4 1-1,1 6-1-15,-3 5-4 0,4 6-15 16,0 1 19-16,2-1-20 16,-4 1-1-16,0-2-3 15,0 0 1-15,0-3 2 16,1 0-2-16,-2 1-1 16,1 0 2-16,-3-2 0 15,-3-5-2-15,3 3-3 16,-3 0 4-16,0-7-6 15,0 4 4-15,0-1-4 16,0 1 1-16,0-3 1 0,0-3 1 16,0-2-1-16,0 0-2 15,3-2-3-15,0-3 4 16,1 2 0-16,-4-5-4 16,3 2 2-16,0-6-1 15,-2-1 2-15,1 1-2 16,1-3 0-16,-2 0 2 15,1-2-2-15,1 2 0 16,0-3 0-16,-2 2-1 16,3 4 1-16,-1-6 0 15,-3 2-1-15,4 0 1 16,-4-1-1-16,3-4 4 16,-3 3-4-16,3-4 1 0,0-1 4 15,-3 2-2-15,3-5-2 16,-3 5 3-16,0-2-4 15,0-1 1-15,3 1 2 16,-3 1-3-16,0 0 4 16,0 0-4-16,0 0 2 15,0-5 1-15,3 2 1 16,-3 0-3-16,0-4 1 16,0 1-1-16,0-4 1 15,0 0 0-15,3 0-1 16,-3 0 1-16,0 0-1 15,0 0 1-15,0 0 2 0,0 0-4 16,0 0 0-16,0 0-3 16,0 0-52-16,0 0-126 15,0-14-267-15</inkml:trace>
  <inkml:trace contextRef="#ctx0" brushRef="#br0" timeOffset="85860.732">13120 15992 632 0,'0'0'24'16,"0"0"154"-16,0 0-65 15,0 0-20-15,0 0-45 16,0 0-13-16,0 0-12 15,0-30-18-15,0 43 5 16,0 12 33-16,0 2-4 16,0 4 6-16,0 2-18 15,0-6-6-15,0 3-10 16,0-7-6-16,0 0-5 16,0-1 4-16,0-1-4 15,0-4-1-15,0-2 1 0,0-5-2 16,0-3-25-16,0 0-45 15,0-3-52-15,0-3-42 16,3-1-102-16,7-1-173 16</inkml:trace>
  <inkml:trace contextRef="#ctx0" brushRef="#br0" timeOffset="86267.7546">13385 16034 260 0,'0'0'347'16,"0"0"-316"-16,0 0 108 15,0 0-52-15,0 0-29 16,-89 20-22-16,75 10 11 15,1 4 3-15,4-2-12 16,9 0-2-16,0-1-7 16,0-4-13-16,9-7-4 15,8-1-5-15,5-8 0 16,-2-4-1-16,3-4-1 0,0-3-3 16,-4 0 4-1,-3-7 1-15,-3-10-2 16,-5-3-1-16,-2-7 2 0,-6 0-1 15,0-4 10-15,-5 0-1 16,-7 4-5-16,-1 5-9 16,-3 6-1-16,0 9-5 15,2 7-5-15,5 0-91 16,3 0-73-16,6 7-238 16</inkml:trace>
  <inkml:trace contextRef="#ctx0" brushRef="#br0" timeOffset="86846.0303">13042 16487 613 0,'0'0'19'16,"0"0"75"-16,0 0 28 15,0 0-58-15,0 0-31 0,0 0-28 16,0-13 4-16,27 12 5 16,5 1 9-16,10-3-3 15,6 3 4-15,1-3-6 16,3-2-5-16,-7 4-3 16,-2-2-8-16,-5 3-1 15,-8-3 0-15,-7 1-1 16,-7 2-4-16,-6 0-32 15,-10 0-66-15,0 5-74 16,-7 4 6-16,-9 4-234 16</inkml:trace>
  <inkml:trace contextRef="#ctx0" brushRef="#br0" timeOffset="87268.0056">13299 16607 575 0,'0'0'22'15,"0"0"123"-15,0 0-70 16,0 0-53-16,0 0-11 16,0 0 54-16,-14 46-12 15,4-24-11-15,1 2-15 16,-3 0 8-16,-3 1-13 0,6-5 2 15,0-3-12-15,5-4 4 16,4-8-6-16,0 0-5 16,0-2-5-16,0-1 0 15,0-2 0-15,13 0 11 16,8 0-1-16,0 0-6 16,6 0-3-16,-2-5 0 15,2-2-1-15,-2-3 1 16,-2 2-1-16,-1-1 0 15,-1 6-1-15,-6-6 0 16,-2 9-6-16,-6-4-39 16,-3 4-20-16,-1 0-20 15,-3 0-30-15,0 0-104 16,0 0-113-16</inkml:trace>
  <inkml:trace contextRef="#ctx0" brushRef="#br0" timeOffset="87486.8337">13399 16751 101 0,'0'0'450'16,"0"0"-343"-16,0 0 77 15,0 0-56-15,0 0-52 16,0 0-16-16,-22-36-32 16,22 36-18-16,0 6-8 15,0 11 24-15,0 7 12 16,3-1-13-16,2 3-14 15,0 0-9-15,-2 3-2 0,0-1-3 16,0-5-80-16,1-7-161 16,-4-12-392-16</inkml:trace>
  <inkml:trace contextRef="#ctx0" brushRef="#br0" timeOffset="91098.9241">11090 15338 84 0,'0'0'33'16,"0"0"36"-16,0 0-23 15,0 0-23-15,0 0-18 16,0 0 14-16,0 0 28 16,10-20 23-16,-10 17-25 15,0 0-8-15,-3 3-8 0,-4-4-18 16,1 1-3-16,-4 3 8 15,6-3-6-15,-3 3 1 16,4-3 11-16,0 2 7 16,-3 1-11-16,3-3 3 15,0 3 13-15,-3-4-7 16,3 4-2-16,-2-3 3 16,2 3 2-16,0 0-8 15,2-3 1-15,-5 3 4 16,3 0-10-16,0 0-7 15,0 0 4-15,3 0 3 16,-3 0-4-16,3 0-1 0,-4 0-4 16,1 0-5-16,3 6 1 15,0 11 0-15,0 7 9 16,0 5 0-16,3 10 10 16,7 5 5-16,2 9-5 15,3 3 4-15,0 6-2 16,1 1-12-16,-2 0 3 15,2 3-5-15,-4 4 9 16,3 3-5-16,-6 3-3 16,3 2 4-16,-2-3-5 15,-3-5-2-15,6-2-3 0,-3 1 1 16,-1-3 0 0,0 2-4-16,3-2-3 0,-3 1 1 15,-3-1 0-15,3-4-1 16,1-3 0-16,-4-2-1 15,2-7 4-15,-2 2-3 16,-3-6 0-16,4 4 1 16,-4 0-1-16,0-7 0 15,-3-2 0-15,0-7 0 16,0 0 1-16,0 2-1 16,3-7 0-16,-3 5 0 15,3 2 0-15,0-6 0 0,-3 3 0 16,3-4 2-16,-3-6-2 15,1-6 0-15,-1-4 0 16,0-6 1-16,0-4 0 16,2-3 0-16,-2 0 0 15,0 0 2-15,0 0-1 16,0 0 2-16,0 0-3 16,0 0 1-16,0 0-2 15,0 0 0-15,0 0 0 16,0 0-1-16,0 0-45 15,1 0-44-15,2-14-95 16,2-3-140-16</inkml:trace>
  <inkml:trace contextRef="#ctx0" brushRef="#br0" timeOffset="92866.2619">11350 17594 101 0,'0'0'48'15,"0"0"23"-15,0 0 16 0,0 0 26 16,0 0-27-16,0 0-27 15,0 0-13-15,0 0 14 16,0 0-27-16,0 0-7 16,-1 0 12-16,-8 0 2 15,-4 2-26-15,-2 3 2 16,0-2 6-16,6-3-11 16,0 0 8-16,5 0 2 15,1 2 8-15,3-2-9 16,0 0-14-16,0 0-3 15,3 0-2-15,19 0 11 16,11 0 11-16,10 0-3 16,8 0-2-16,7 0 1 15,8 0 1-15,8 0-5 0,4 0-1 16,10 1-5-16,10-1-2 16,-4 0-4-16,0 0-3 15,-13-1-1-15,-12-4 1 16,-13-1 1-16,-18 1-1 15,-9 2-1-15,-11 3 1 16,-6 0 3-16,-6-3-2 16,-3 3 0-16,3-6 1 15,-3 1 1-15,4 0-2 16,-1-2 1-16,0 0-2 16,2-3 2-16,-5 0-3 0,4 3 2 15,-7 0 0-15,3 2 1 16,-3 2-1-16,0 1 1 15,0 2-1-15,0 0-1 16,3 0 0-16,0 0-5 16,3 5 1-16,4 9 4 15,7 11 6-15,-2 2 1 16,6 6-5-16,-2-2 3 16,0 3-3-16,4-4 0 15,-4 1-2-15,-2-11 0 16,-1-1 0-16,-4-8 0 15,-6-6 1-15,-1-1-1 16,-1-4 1-16,-4 0 1 0,0 0 4 16,0 0 0-1,3-6 0-15,3-11-6 0,-3-3 0 16,3-4-1-16,-3-9 0 16,4-1 0-16,-3 0-7 15,2-3 1-15,1 2 7 16,-1 10 1-16,1 1 3 15,-4 6-3-15,3 4 5 16,0 2 2-16,0 4 1 16,-2 2-2-16,3 3-7 15,3 3 3-15,-4 0-3 16,4 0 0-16,2 0 1 0,6 12 1 16,0 8 2-1,3 11 6-15,1 1 2 0,1 3 5 16,-1 0-7-16,-3-4-1 15,1-2-2-15,-4 0-5 16,-3-8 0-16,1 1 0 16,-5-7 2-16,-3 0-1 15,-3-10 12-15,0 0-12 16,-2-5 0-16,-1 0 0 16,4 0 4-16,-1 0 2 15,4 0-1-15,-1-10 1 16,3-7-3-16,-2-2-4 15,-1-1-1-15,-3-8-1 0,1 1 0 16,1 2-6-16,0 2 6 16,-1 10 1-16,-1-1-1 15,0 8-2-15,0 1 1 16,0 4 0-16,3 0-6 16,4 1 1-16,16-4 6 15,2 1-2-15,12 0 3 16,6 0-1-16,6-3 0 15,7-1-1-15,2 0 0 16,3 0 1-16,2-1 0 16,1 3 0-16,-4-2 0 15,-2 0 0-15,-6 2-2 0,-6-2 2 16,-7 1 1-16,-3 2-1 16,-6-3-4-16,-5 4 4 15,2-3 2-15,-8 3-2 16,-4 0 2-16,-6-1-2 15,-6 3-2-15,-3-1-48 16,-2 1-43-16,-1 1-77 16,0-7-153-16</inkml:trace>
  <inkml:trace contextRef="#ctx0" brushRef="#br0" timeOffset="94930.5751">14101 15500 151 0,'0'0'36'16,"0"0"37"-16,0 0 37 0,0 0-34 15,0 0-23 1,0 0 0-16,15-36 12 0,-15 35 25 16,0-4-17-16,0 1-10 15,0 3-15-15,0-2-4 16,0 0-7-16,0 3 1 16,0 0-9-16,0 0-11 15,0 0-5-15,0 0-9 16,0 3-4-16,0 11 0 15,0 12 9-15,-2 0 4 16,1 11-5-16,1 5 13 16,0 8 1-16,0 3 3 0,0 4-7 15,1 1-6-15,7 8-4 16,0 4-1-16,2 0 6 16,-4 2-4-16,0-6-2 15,0-7 2-15,-1-2 8 16,0-5-4-16,0-2-4 15,-2 3 1-15,0-4 0 16,0-2-3-16,0-2-1 16,0-2-2-16,4 1-1 15,-4-5-1-15,0-3-2 16,-3 1 1-16,0-3 0 16,0 1 3-16,0-6-3 15,0 2-1-15,0-4 3 0,0-5-3 16,0-2 0-16,0-3 1 15,0-3 0-15,0 1-1 16,0-4 1-16,0 5-1 16,0-3 0-16,0 0 1 15,0 3-1-15,0-2 0 16,0 2 0-16,0-2 1 16,0 3-1-16,0-2 0 15,0 2-1-15,0-4 1 16,0-1 2-16,0-1-2 15,0-3 0-15,0 1-1 16,3-2 1-16,-2-3 0 0,1 2 1 16,-1-1-1-1,2 0 1-15,-1-1-1 0,3 4-1 16,-5-4 1-16,0 2 2 16,3-2-2-16,-3 3-2 15,0-4 2-15,0 0 0 16,0 0 3-16,4-2-3 15,-4 4 0-15,0 0 0 16,0 1-1-16,0 0 1 16,3-1 0-16,-3 4 0 15,3-2 1-15,-3-3-1 16,0 1 0-16,0-2 0 16,0 0-1-16,3-1 1 0,-3 1 0 15,0-1 0-15,0-2 1 16,0 1-1-16,0 2 1 15,0 0-1-15,0 0 0 16,0 2 0-16,0 0-1 16,0-3 2-16,0 5-1 15,0-4 0-15,0 2 0 16,0 0 0-16,0-1 0 16,0-1 0-16,0-1 0 15,0 1 0-15,0 0-1 16,0 0 1-16,0-3 0 15,0 0 0-15,0 1 1 0,0-1-2 16,0 0 1 0,0 2-2-16,0-2 1 0,-3 3 1 15,-7 1-1-15,2-2 1 16,0 2 2-16,1-1-1 16,-3-3-2-16,1 4 3 15,3-4-1-15,-4 0 0 16,3 4-1-16,0-4 0 15,-2 0 1-15,-1 0-1 16,-3 0 0-16,3 0 0 16,-3 0-1-16,4 0-2 15,-4 0 3-15,5 2 0 16,-1-1 0-16,3 2 0 16,0 0 0-16,-1-3 0 15,0 0 0-15,4 1 0 0,2-1 0 16,-2 2-1-16,1-2 1 15,-1 1-1-15,2 3 1 16,1-4 0-16,0 0 1 16,0 0-1-16,0 0 2 15,0 0 1-15,0 0-3 16,0 0-1-16,-3 0-45 16,0 0-38-16,-4 0-72 15,-2 0-171-15,-8-14-311 16</inkml:trace>
  <inkml:trace contextRef="#ctx0" brushRef="#br0" timeOffset="96510.165">13464 17849 402 0,'0'0'143'0,"0"0"-102"16,0 0 107-16,0 0-46 16,0 0-46-16,0 0-15 15,0 0 3-15,0-22-3 16,0 22-1-16,0 0 4 15,0 0-19-15,0 0-13 16,0 0-5-16,0 0-7 16,0 0-8-16,0 14 8 15,-7 6 7-15,1 1 1 16,-3 1-6-16,6-2 1 0,0 1 0 16,-2 4-1-16,5-5 2 15,0 0 4-15,0-10-6 16,0-3-2-16,0-4 0 15,0-2-1-15,0-1 2 16,0 0 0-16,0 0-1 16,0 0-1-16,8 0 1 15,4 0 7-15,7 0-4 16,8 0 0-16,-2-8-3 16,8 0 0-16,0 3-4 0,-5-2-2 15,2-2-10 1,-7-1-8-16,-4 3 21 0,-4 0 1 15,-3 2-3-15,-6 3-16 16,-3-1-37-16,-3 1-25 16,0 2-59-16,0-3-57 15,0 1-123-15</inkml:trace>
  <inkml:trace contextRef="#ctx0" brushRef="#br0" timeOffset="96760.0888">13607 17835 722 0,'0'0'14'0,"0"0"118"0,0 0-17 16,0 0-86-16,0 0-28 16,0 0 13-16,-3 53 44 15,5-25-20-15,5 0-17 16,1-5-11-16,-2 0-8 15,0-3-2-15,-6 0-1 16,3-6-11-16,-3-2-116 16,0-9-168-16,0-3-403 15</inkml:trace>
  <inkml:trace contextRef="#ctx0" brushRef="#br0" timeOffset="99707.9399">13588 17965 26 0,'0'0'190'0,"0"0"-137"16,0 0 41-16,0 0-34 15,0 0-41-15,0 0 8 16,0 0 4-16,21-12 16 0,-21 12-7 16,0 0-11-16,0 0 4 15,0 0-3-15,0 0-8 16,0 0-5-16,0 0 1 15,0 0-6-15,0 0-3 16,0 0-6-16,0 0 0 16,0 0-1-16,0 0 9 15,0 0 17-15,0 0 11 16,0 0 4-16,0 0-8 16,0 0-7-16,0 0-9 15,0 0-6-15,1 0-2 16,-1 0-1-16,3 10-5 0,5 10 21 15,-2 1 21-15,0 5-20 16,0 3 0-16,1-2-15 16,-1-4 6-16,0-1-1 15,-2-5-3-15,0-5-7 16,-4-2 5-16,0-5-6 16,0-3-4-16,0-2 2 15,0 0-4-15,0 0 0 16,0 0-22-16,0 2-54 15,0 1-127-15,0-3-244 16</inkml:trace>
  <inkml:trace contextRef="#ctx0" brushRef="#br0" timeOffset="102350.826">11327 17640 142 0,'0'0'9'0,"0"0"46"16,0 0 0-16,0 0-20 15,0 0-4-15,0 0 6 0,22-46-1 16,-19 42-6-1,-2 1 5-15,-1 3 7 0,0-3 2 16,0 0 1-16,0 0-9 16,0 2 21-16,0-6-31 15,0 5 14-15,0 1-18 16,-1-2 5-16,1 0 8 16,-2 3-8-16,2 0-3 15,0 0-3-15,0 0-2 16,-1 0-16-16,-2 0 3 15,0 12-5-15,3 5 5 16,0 4 1-16,0 8 2 16,0 10-1-16,9 6 3 15,9 11 6-15,3 4-8 0,6 5 2 16,-5 0 0-16,2 0 0 16,-3 0-6-16,-3-3-3 15,-3 3 4-15,-1-1-4 16,-4-6 0-16,0 0-1 15,-7-9 6-15,-3-6-7 16,0-3 1-16,0-7-2 16,0-7 2-16,0-6-1 15,0-7 1-15,0-7-2 16,0-3 0-16,0-3 0 16,0 0-3-16,0 0-5 0,0 0-9 15,0 2-3-15,9-1 21 16,3 1 0-16,6-1 4 15,7 4-2-15,-1-5-2 16,7 1 0-16,5 3-1 16,9-3 0-16,7 3 1 15,11-4 3-15,-2 0-3 16,0 0-1-16,-1 0 0 16,-8 0 2-16,-1 0 0 15,-5 0-1-15,-1 0-1 16,1 0-2-16,-1 0 3 15,1 0 2-15,3 0 5 16,-4 0-4-16,1 0 4 0,-1 0 3 16,-3 0-4-16,1 0 3 15,-8 0-1-15,6 0-5 16,6 0 0-16,5 0 30 16,7 0-8-16,-2 9-21 15,1 2 1-15,1-1-2 16,6 1-2-16,1 2 4 15,-1-4-5-15,-7-3 0 16,-7-2 1-16,-5-1-1 16,-1-3 1-16,-5 0 3 15,-1 0-1-15,-8-7 5 16,-1-1 2-16,-3 3-2 0,-5 0-5 16,-2 3 4-16,2-6-5 15,-3 4 2-15,1-1-4 16,0 2 0-16,0 3 2 15,-2-3-1-15,0-3 2 16,-3 2-1-16,1-1 1 16,-4 0 0-16,0 3 2 15,3 0-4-15,-3 0-1 16,6 2 1-16,-2-4-1 16,-4 3 1-16,2-3-1 15,-1 4 0-15,0-1 2 16,7-5 0-16,5 1-1 15,2 0-1-15,1 1 4 0,-2-1-3 16,-3 2 0-16,0-2 0 16,-8 0-1-16,0 3 3 15,-6-3-1-15,-3 3 7 16,-2-1 7-16,-1 0 6 16,3 2-6-16,-5-2 0 15,2 3-5-15,-1-3 4 16,-1 3-4-16,1 0 1 15,-2 0 0-15,0-2 3 16,0 0-4-16,0-1-3 16,0 0 1-16,0-4 3 15,1-5-9-15,1-2 1 16,3 1-3-16,-5-7 6 16,3-5 0-16,1-5-6 0,-1-1 2 15,0-1 0-15,0 1-2 16,3 0-1-16,-6 0 3 15,3 1 0-15,0 0-3 16,-3 1 1-16,3-1 1 16,-2 3 2-16,2-2-2 15,-2 1-1-15,1 3 4 16,-2 3-1-16,1 2-2 16,2 0-1-16,0 1 1 15,1 4-1-15,-4-5 2 16,0 1-2-16,0 2 0 15,0-3 1-15,0 2 0 16,3 1-1-16,-3-2 0 0,0 4 0 16,0-2-1-16,0-2 0 15,0 3 1-15,0-1-1 16,0 0 0-16,0-3 1 16,0 3-1-16,0-5 0 15,0 2 1-15,0 0-1 16,0 1 0-16,0-1-1 15,0 3 2-15,0 1-1 16,0 5 1-16,0-2-1 16,0 3 0-16,0-3 0 0,0 1 0 15,0 1 0 1,0-2 0-16,0 4 0 0,0 1 1 16,0-1-2-16,3 6 1 15,-3-4 0-15,0 3 0 16,0 1 0-16,3 2 0 15,-3-1 0-15,0 2 1 16,0 0 0-16,0-4-1 16,0 0 0-16,0 1 1 15,0-3-1-15,0-1 0 16,0 4 0-16,0-3 1 16,0 1-1-16,0 2 0 15,0 3-1-15,0 0-1 16,0-2 2-16,0 2 0 15,0 0-2-15,0 0-26 0,0 0-49 16,0 5-160-16,-20 7-231 16</inkml:trace>
  <inkml:trace contextRef="#ctx0" brushRef="#br0" timeOffset="103429.6502">10945 18360 749 0,'0'0'6'0,"-34"-74"89"15,25 43 37-15,-1 7-41 16,7 5-30-16,3 9-13 15,0 5-21-15,0 5-7 16,0 0-20-16,0 15-8 16,2 20 8-16,9 12 7 15,2 11 5-15,-1 0-4 16,2-7 0-16,-1-1 1 16,-1-6-8-16,-6-5 0 15,1-13 3-15,-4-4-3 0,-2-9 1 16,-1-7-2-1,0-4 0-15,0-2 8 0,0 0 1 16,0 0 3-16,0 0 12 16,0-8 7-16,0-12-24 15,-7-4-7-15,-3-8 2 16,-2-2-1-16,3-5 3 16,1 0-3-16,4-1-1 15,1-6-4-15,3 2 1 16,0 1-1-16,0 0 4 15,4 7 2-15,7 0-2 16,-2 13-1-16,-3 6 0 0,0 7 2 16,-3 10 0-1,0 0-1-15,4 0-7 0,4 13-4 16,8 20 11-16,-1 7-2 16,6 10 4-16,-4 0 1 15,2 1-2-15,0-5 0 16,-4-5 1-16,-3-4-1 15,-5-8-1-15,-4-3 0 16,-3-6 1-16,2-4-1 16,-5-6 0-16,3-6-1 15,-3 2-21-15,0-6-46 16,0 3-15-16,0-3-42 16,0 0-42-16,0 0-83 15,0-3-15-15</inkml:trace>
  <inkml:trace contextRef="#ctx0" brushRef="#br0" timeOffset="103742.3233">11070 18527 566 0,'0'0'14'16,"0"0"59"-16,0 0 78 15,0 0-72-15,0 0-31 16,0 0-6-16,-22-16-7 15,22 16 3-15,0-2 1 16,0-2-15-16,3-4-2 16,13-4 8-16,14-6-15 0,3 0-2 15,5-2-4-15,7 1 2 16,-2 1-6-16,-2 6-4 16,-8 1-1-16,-10 8-3 15,-3 3 2-15,-11 0-12 16,-3 0-22-16,-3 6-30 15,0 8-13-15,6 2-44 16,-3 1-109-16,0-7-103 16</inkml:trace>
  <inkml:trace contextRef="#ctx0" brushRef="#br0" timeOffset="105148.9353">14403 18522 554 0,'0'0'90'0,"0"0"34"16,0 0 69-16,0 0-68 15,0 0-41-15,0 0-34 16,0-41-41-16,0 41-9 15,0 0 0-15,0 0-1 16,0 16 1-16,0 6 13 16,0 7 8-16,0-1 13 15,0 0-3-15,0-1-28 16,4-6-2-16,2 8 1 16,0-9 3-16,-3-4-1 15,0-6 2-15,-3-7-6 0,3-3 4 16,-3 0 0-16,0 0 5 15,0 0 7-15,0 0 9 16,0 0-1-16,0-15-7 16,0-6-16-16,-3-8-1 15,0-5-1-15,0-6 0 16,3-3 0-16,-3 6 1 16,3 2-4-16,0-2 3 15,3 5 1-15,9 2 0 16,9 5 0-16,-5 6-5 15,0 8 4-15,-2 4-1 16,-2 5 0-16,0 2-1 0,-2 0-3 16,1 10 2-16,1 7-1 15,-5 3 1-15,-1 0 3 16,-3-3 0-16,-2 2 1 16,-1 1-1-16,0 0 0 15,-4-3 1-15,-12-3 1 16,7-4 1-16,-4-2 2 15,5-6-1-15,2 2-1 16,3-4 0-16,0 0 1 16,3 0-2-16,0 0-1 15,0 0-5-15,0 0-4 16,0 0-8-16,0 0-5 16,9 0 16-16,4 0 2 0,4 0 3 15,2 0 1-15,-3 1-2 16,4 6 1-16,-4 5 0 15,1-1-2-15,-8 2 3 16,1-3 0-16,-7 1-2 16,-3 0 1-16,0 0 1 15,0 3 4-15,-16 0 4 16,-7 0 8-16,-5 1 0 16,1-3-2-16,-3-5-2 15,8 0 6-15,-1-7 2 16,7 0-10-16,3 0 6 15,1 0-5-15,4 0-4 0,3 0-4 16,4 0-3 0,-2 0 0-16,2-4-6 0,-2 4-37 15,-3-4-106-15,-3-7-420 16</inkml:trace>
  <inkml:trace contextRef="#ctx0" brushRef="#br0" timeOffset="107462.0143">14980 13723 718 0,'0'0'13'0,"0"0"-11"15,0 0 60-15,0 0 33 16,0 0-38-16,0 0-41 15,0 0-4-15,73-36 9 0,-25 28 12 16,7 2-5-16,6 0 5 16,5-2-6-16,-5 3-10 15,-3-3-5-15,-8 5-10 16,-6 3-2-16,-7 0 0 16,-10 0-11-16,-12 0-50 15,-8 0-20-15,-4 0-28 16,-3 0-55-16,-1 14 24 15,-17 2-91-15</inkml:trace>
  <inkml:trace contextRef="#ctx0" brushRef="#br0" timeOffset="107806.1592">15225 13868 319 0,'0'0'142'15,"0"0"-141"-15,-91 10 68 16,68-8 30-16,2 1 2 15,6-1-27-15,2 1-19 16,4 0-4-16,2-3 4 16,6 0-20-16,1 0-1 15,0 0-8-15,0 0-9 16,5 0-7-16,20 0 5 16,11 0 13-16,12 0-11 15,10-3-4-15,8-10-6 16,2 4 5-16,-7-3-4 0,-1 2-8 15,-9 2 1-15,-5 1-1 16,-10 3 0-16,-14-2-13 16,-13 3-17-16,-8 2-18 15,-1-2-2-15,0-1 15 16,-10 1-68-16,-12-4-77 16,1-3-16-16,3-6-135 15</inkml:trace>
  <inkml:trace contextRef="#ctx0" brushRef="#br0" timeOffset="108244.2359">15324 13450 755 0,'0'0'6'0,"0"0"22"16,0 0 81-16,0 0-15 15,0 0-12-15,0 0-23 16,-60-25-19-16,60 25-6 16,0 0-4-16,0 0-19 15,0 0-3-15,6 0-2 16,11 0 9-16,4 0 10 16,9 0-12-16,6 10-2 15,5 2 1-15,9 3-1 16,2 4-6-16,0 5 0 0,-7 2-4 15,-2 1 0-15,-12-1-1 16,-7 7-4-16,-14 4 4 16,-10-1-1-16,0 9 1 15,-10 5 0-15,-19-1 2 16,0-3 1-16,-4-5-2 16,1-12 0-16,9-9 2 15,8-3-2-15,7-7-1 16,4-3-2-16,2 0-2 15,2 1-40-15,0-1-93 16,12 0-54-16,8-7-127 16,-8 0-346-16</inkml:trace>
  <inkml:trace contextRef="#ctx0" brushRef="#br0" timeOffset="116673.7876">17917 12402 632 0,'0'0'0'0,"0"0"0"16,0 0 27-16,0 0 26 15,0 0-25-15,0 0 3 16,0 0 0-16,-19 0 11 16,19 0-5-16,0 0 8 15,0 0-1-15,0 0-6 16,-1 0-5-16,1 0-5 16,0 0-12-16,0 3-5 15,4 3-5-15,22-3 13 16,10 0 8-16,15-3-9 15,14 0 1-15,4 0-5 16,2 0-2-16,1 0-10 16,-14-5 0-16,-3-2-2 0,-10 3 0 15,-12-2-4-15,-14 2-29 16,-8 1-27-16,-8 0-28 16,-3 1-1-16,-14 2-126 15,-14 0-66-15</inkml:trace>
  <inkml:trace contextRef="#ctx0" brushRef="#br0" timeOffset="117111.7285">18011 12299 375 0,'0'0'337'15,"0"0"-330"-15,0 0 79 16,0 0 19-16,0 0-32 16,0 0-38-16,-48-27-15 15,28 31-6-15,-6 13-12 16,-4 2 4-16,0 5 8 15,5-2-1-15,2-2 4 16,7-3-2-16,4-4 0 0,6-4-6 16,6 2-6-16,0-8-3 15,0 0 3-15,0 4-3 16,0-4 2-16,3 4 3 16,9 2 2-16,5 3-4 15,5 3-3-15,4 4 4 16,4 5-4-16,5 6 3 15,5-3-3-15,-5 3-1 16,3-5-29-16,-2-4-120 16,-9-5-179-16</inkml:trace>
  <inkml:trace contextRef="#ctx0" brushRef="#br0" timeOffset="118362.9545">18573 12078 534 0,'0'0'1'0,"0"0"51"16,0 0 28-16,0 0 22 15,0 0-54-15,-82-63 3 16,64 53-29-16,-2 3 37 15,0-2-26-15,0 1-20 16,-2-1 11-16,-2 3-8 16,-1 2 1-16,-5 1-3 15,2 3-2-15,-8 0 1 16,1 0-3-16,-2 0-8 0,-3 7 8 16,3-1-6-1,-2 3 2-15,3-1 4 0,3 1 3 16,2 1-2-16,-2 4 6 15,-3-1-4-15,0 3-6 16,1 5 4-16,-1-3-1 16,4-1 4-16,5-1-2 15,5 2-7-15,6-2 6 16,-4 3-5-16,7 3-2 16,-3 3-3-16,3 4 14 15,3 1-6-15,3 0 3 16,1-1 0-16,3 2-5 0,-3 2 3 15,2-4-1-15,-4 4 1 16,3-3 0-16,1 1-3 16,-1-2 2-16,4 1 5 15,1 3-4-15,0 1 0 16,0 4-2-16,4-4 3 16,11 2-8-16,8-4 8 15,4 1-6-15,2 1 3 16,6-4-2-16,4-1-1 15,-2 1 0-15,1 0 1 16,1-4-4-16,2 1-1 16,-1-5 3-16,2-2-1 0,-3-6-1 15,7-2 2-15,-4-5-1 16,4-3-1 0,-1-4 3-16,-2 0-5 0,-6 0 0 15,0-3 0-15,1-7 0 16,2-5 1-16,-4 3-1 15,-2-7 0-15,2-1 1 16,0 1 0-16,1-3 0 16,-3-1 0-16,-3 1 0 15,-2 0 1-15,-3 0 0 16,-1-1-2-16,0 0 3 16,-1-4 1-16,-4 4-4 15,-1-2 3-15,-5 1 0 0,0-2 3 16,1 3-3-1,-6-3 0-15,0-1 1 0,-1 3-2 16,-2-1 2-16,1 1 1 16,-4 1-2-16,-3-1 2 15,0-1-5-15,0 1 5 16,0 1-5-16,0 0 2 16,0-1 0-16,0 2 2 15,-8-5-1-15,0 3-2 16,-3-4 2-16,2-2-1 15,-8 1 0-15,1-2-1 16,-3 1 0-16,-4 4 2 16,4-3-2-16,-2 5 0 15,0-3 1-15,5 1-1 16,-7-3 1-16,7 2-1 0,-2 5 0 16,3 0-1-16,2 5 1 15,-1 5-1-15,2 2-5 16,-1 4-4-16,-13 6-38 15,-3 0-38-15,-16 23-143 16,-4 4-150-16,0-5-284 16</inkml:trace>
  <inkml:trace contextRef="#ctx0" brushRef="#br0" timeOffset="119144.7015">16373 12760 369 0,'0'0'99'0,"0"0"-98"15,0 0 16-15,0 0 38 16,0 0-3-16,0 0 4 16,0 0 5-16,0-34 10 15,0 30 9-15,0 0-15 16,0 4-22-16,0-3-8 16,0 3-15-16,-2 0-14 15,1 0-6-15,1 0 1 0,0 0 10 16,0 0-7-16,0-3 0 15,0 3-4-15,0 0-2 16,10 0 2-16,20 0 3 16,18 0 6-16,13-3 1 15,15-4 2-15,8 6 6 16,11-2 14-16,3 1-3 16,2 2-5-16,-9-4-10 15,-10-3 6-15,-14 5-12 16,-10-2 1-16,-9 1-5 0,-10 0-1 15,-8-2-2 1,-7 3 0-16,-3-2 0 0,-2 1-1 16,-1 3-2-16,-1 0-42 15,0 0-86-15,7 0-127 16,0 0-146-16</inkml:trace>
  <inkml:trace contextRef="#ctx0" brushRef="#br0" timeOffset="119910.6542">18891 12570 336 0,'0'0'36'0,"0"0"26"16,0 0 36-16,0 0 9 15,0 0 1-15,0 0-36 16,-9-6-12-16,9 6 4 15,0 0-6-15,0 0 0 16,0 0-14-16,0 0-13 16,0 0-5-16,17 0-9 15,24 0 3-15,17 0 18 16,14 0-11-16,3 0-7 16,2-4-7-16,2 1 9 15,-6 3-6-15,0-1-11 16,-6 1-4-16,-7 0 0 0,-15 0-1 15,-4-3 1 1,-7 0-1-16,-5 0 1 0,-7-1-1 16,-2 4 0-16,-7-3-3 15,-6 0-37-15,-1 3-62 16,-3 0-64-16,0 0-166 16,-3 0-210-16</inkml:trace>
  <inkml:trace contextRef="#ctx0" brushRef="#br0" timeOffset="128136.9692">19222 11801 614 0,'0'0'14'0,"0"0"20"15,0 0 69 1,0 0-5-16,0 0-50 0,0 0 10 16,0 0-22-16,0 0 7 15,-29-76 5-15,29 66-18 32,0 0-5-32,0-2 6 15,0 0-11-15,0 2-7 16,5-2 1-16,10 1-9 15,0 2-1-15,4 2-3 16,3 4-2-16,-2 3 1 16,1 0-3-16,-2 6-1 15,-2 7 0-15,-3 10-9 0,-6 4 10 16,-7 5 0-16,-1 9 6 16,-13 2-4-16,-14 3 1 15,-8-1 0-15,3 0-1 16,-4-9 1-16,9-7-2 15,6-5 4-15,7-8-1 16,4-6 0-16,6-3-1 16,2-4 0-16,2 0-2 15,0-1 0-15,0-2-7 16,0 0 2-16,13 0 7 16,6 0 4-16,8 0-1 15,-1 0-2-15,6-2 2 16,1 2-3-16,-1-3-2 0,1 3 2 15,-4 0 0-15,-10 0-17 16,-1 0-33-16,-10 0-16 16,-1 0-38-16,-4 3-50 15,-3 4-9-15,3-5-56 16</inkml:trace>
  <inkml:trace contextRef="#ctx0" brushRef="#br0" timeOffset="128371.5293">19690 11918 717 0,'0'0'36'16,"0"0"33"-16,0 0-9 15,0 0-44-15,0 0-16 16,0 0-14-16,-6-15-42 16,6 15-70-16,0-3-27 15,0-1-142-15</inkml:trace>
  <inkml:trace contextRef="#ctx0" brushRef="#br0" timeOffset="128747.0269">19814 11718 732 0,'0'0'1'0,"0"0"125"16,0 0-46-1,0 0-32-15,0 0-33 0,0 0-8 16,28-33-2-16,-1 24 8 16,6-3-3-16,-2-1-4 15,2 4-1-15,-3 2-2 16,-8 0-2-16,1 1-1 15,-12 2-1-15,-3 4-3 16,-5 0-35-16,-2 0-60 16,-1 0-56-16,0 0-10 15,0 4 13-15,0 3-194 16</inkml:trace>
  <inkml:trace contextRef="#ctx0" brushRef="#br0" timeOffset="129210.1628">19905 11684 489 0,'0'0'13'0,"0"0"143"16,0 0-26-16,0 0-55 15,0 0-46-15,0 0-9 16,-79 51 28-16,67-18 7 16,-5 3-6-16,8-1-23 15,5-5-1-15,4 1-13 16,0-6-3-16,1-8-3 15,11 0-1-15,5-7 0 16,-1-4 0-16,7-5 0 16,-1-1 0-16,5 0-3 0,1-4-2 15,-1-6-9-15,1 0-5 16,-1 0 1-16,-1 4 9 16,-9 3 4-16,-2 3-1 15,-1 0 1-15,-5 0-5 0,-3 6 2 16,-2 10 3-16,-2 1 8 15,-2 2-2-15,0 1 2 16,-6 3-1-16,-14-2 4 0,-4-1 0 16,-6-1 2-1,1-1 1-15,0-7 1 0,6-3 8 16,0-5-3-16,7-3-9 16,-4 0-6-16,4 0-5 15,3 0-4-15,-1-8-48 16,4-1-60-16,2-4-80 15,2 1-191-15</inkml:trace>
  <inkml:trace contextRef="#ctx0" brushRef="#br0" timeOffset="136167.2732">20476 11886 466 0,'0'0'33'0,"0"0"-5"15,0 0 40-15,0 0-4 16,0 0-37-16,0 0-13 15,0 0-2-15,-13-3 6 16,13 3 13-16,0 0 8 16,0-3-9-16,0 3 1 15,0 0-2-15,0 0-12 0,13 0 3 16,13 0 11-16,10 0 0 16,9 0-11-16,8 0-3 15,2-8-3-15,-4 5-8 16,-4-3-4-16,-6-2-2 15,-12 3 0-15,-5 1 0 16,-10 1 0-16,-4 0-1 16,-5 3-13-16,-2-1-25 15,-3 1-17-15,3 0-27 16,-3 0-76-16,0 0-28 16,0-3-171-16</inkml:trace>
  <inkml:trace contextRef="#ctx0" brushRef="#br0" timeOffset="136558.0483">20688 11751 396 0,'0'0'21'0,"0"0"93"16,0 0-23-16,0 0 12 0,0 0-27 15,0 0-7 1,-33-55-1-16,29 49-12 0,2 4-7 16,1 2 9-16,1 0-26 15,0 0-21-15,0 20-9 16,0 9 7-16,0 11 27 15,3 6-17-15,5 0-1 16,3-2-9-16,0-1-3 16,-1-5 2-16,-3-4-6 15,-1-4-2-15,-1-8 1 32,-4-2-1-32,-1-3-9 15,2-4-93-15,1-6-77 16,2-7-160-16</inkml:trace>
  <inkml:trace contextRef="#ctx0" brushRef="#br0" timeOffset="142632.5715">21076 11829 644 0,'0'0'7'0,"0"0"95"16,0 0 8-16,0 0-94 15,0 0-9-15,0 0 9 16,21-78 0-16,-12 64 15 16,-1 0 7-16,0 1-3 15,-1 1 11-15,1-1-7 16,4 4-18-16,-5-2-9 15,2 5-3-15,3 2-4 0,-2 3-4 16,3 1-1-16,-5 0-7 16,-2 11 3-16,-3 12 2 15,-3 4 2-15,0 2 6 16,-1 12-3-16,-15 0 0 16,-7 2 1-16,-2 4-2 15,-1-7-1-15,6-5 1 16,0-8-1-16,5-6 0 15,8-9-1-15,1-2 1 16,6-6-1-16,0-4 1 0,0 3-1 16,0-3-2-1,0 0-7-15,3 0 8 0,12 0 1 16,9 0 5-16,-1 0-5 16,9 0 0-16,0 0 1 15,3 0-1-15,-1 0-1 16,-2 0-1-16,-7 0-6 15,-1 0-25-15,-11 0-17 16,-1 0 0-16,-3 4-28 16,-4-1-48-16,1 0-59 15,-6-3-26-15</inkml:trace>
  <inkml:trace contextRef="#ctx0" brushRef="#br0" timeOffset="142898.3028">21484 11950 515 0,'0'0'215'16,"0"0"-200"-16,0 0 118 15,0 0-96-15,0 0-37 16,0 0 0-16,-11-14-4 16,11 14 3-16,0 0-55 0,0 0-52 15,-3 0-131-15,-8 0-150 16</inkml:trace>
  <inkml:trace contextRef="#ctx0" brushRef="#br0" timeOffset="143289.0807">21603 11735 857 0,'0'0'14'0,"0"0"58"16,0 0 41-1,0 0-103-15,0 0-10 0,0 0 0 16,-7 26 6-16,24-2 8 16,2 1 2-16,1-2 4 15,3 4 4-15,3 2-1 16,-6-5-7-16,-2-1-1 16,-1 0-3-16,-8-3 0 15,-5-1-3-15,-4-6 0 16,0 4 3-16,-1-4 5 15,-13 1-4-15,-2-4-4 16,-3 0-7-16,1-3 0 16,-6-4-4-16,2-3-30 0,-1 0-55 15,1 0-19-15,4-20-99 16,1-14-188-16</inkml:trace>
  <inkml:trace contextRef="#ctx0" brushRef="#br0" timeOffset="143460.9175">21630 11754 833 0,'0'0'36'0,"0"0"132"15,0 0-69-15,0 0-55 16,108-70-19-16,-72 57 2 16,2 1-9-16,3 1-12 15,-4 2-6-15,1 2 0 16,-9 1-62-16,-6-2-128 0,-14 2-233 15</inkml:trace>
  <inkml:trace contextRef="#ctx0" brushRef="#br0" timeOffset="146590.0057">16428 12758 50 0,'0'0'48'15,"0"0"10"-15,0 0 23 16,0 0 3-16,0 0-2 0,0 0-23 15,0 0-8-15,21-37 10 16,-21 34-6-16,3 0 10 16,-3 3-9-16,0 0-9 15,0-3-1-15,0 3 1 16,0 0-12-16,0 0-3 16,0 0-7-16,0 0-9 0,0 0-8 15,0 0-6-15,0 0-2 16,0 6-2-16,0 11 2 15,3 6 6-15,0 6 3 16,6 5-2-16,1 3 2 16,4 8 2-16,-1 5-1 15,-3 3 2-15,3 6-3 16,0 1 3-16,-4-6-7 16,2-6 1-16,-5-4-5 15,1-8 7-15,-1-7-1 16,-3-3 1-16,0-5-3 15,0-2-2-15,-3 1-1 16,4-4-2-16,-4-4 1 0,3-3 1 16,-3-1-3-16,0-3 1 15,1 2 0-15,-1-2 4 16,2 0-4-16,-1 0 0 16,-1-2 1-16,2-2-1 15,-2 2 0-15,0 1 0 16,0-4 0-16,0 3 1 15,0-3 0-15,0 0 0 16,0 0-1-16,0 0 3 16,0 0-1-16,0 0 2 15,0 0-4-15,0 0 5 16,0 0-3-16,0 0 1 0,0 0 0 16,0 0-3-16,0 0-2 15,1 0-1-15,2 0-3 16,3 0 4-16,8 0 1 15,1 0 2-15,4 0 5 16,8 3-5-16,0-3 0 16,-2 3 0-16,1-3-1 15,-4 3 1-15,-1-2 0 16,-6-1-1-16,-1 4 0 16,2-4 0-16,6 0 4 15,5 0 3-15,-1 0-4 16,6 0 0-16,1 0-3 15,2 3 1-15,4 0-1 0,6 0 0 16,4-3 0 0,13 0 1-16,9 0 0 0,7 0-1 15,1 0 1-15,-5 0 0 16,-2 3 0-16,-11-3 1 16,-9 3-2-16,-4 1 1 15,-6-1-1-15,-2-2 0 16,-10 2 0-16,-8 3 0 15,1-6 0-15,-7 4-3 16,-3-1 3-16,0-3 0 16,-3 3 0-16,-4-3 0 15,-3 0-1-15,-2 1 1 0,1-1 0 16,-2 0 0-16,0 0 1 16,0 0 2-16,0 0 1 15,0 0 2-15,0 0-1 16,0 0-3-16,0 0-2 15,0 0 3-15,0 0-2 16,0 0 1-16,0 0 0 16,0 0 2-16,0 0-3 15,0 0 2-15,0 0-3 16,0 3-5-16,0 0-2 16,3 6-6-16,4 4 10 15,0 11 1-15,6 5 4 16,3 5 0-16,2 9 6 0,3 2-4 15,1 2 1 1,2-4-2-16,-8-4-3 0,4-6 1 16,-5-5-1-16,-1-9 1 15,-5-5-1-15,-2-5 0 16,-1-5 0-16,-2-4 1 16,-1 0 2-16,-3 0 3 15,3 0 4-15,3-15-3 31,1-10-3-31,2-1-3 16,2-7-1-16,-2-1 0 16,0 2 1-16,-1-2-1 15,0 1 1-15,0 1-1 0,-2 2-1 16,1 7 1-16,-1 3 0 16,-2 3 3-16,-1 4-3 15,2 2 0-15,-4 5 1 16,1 3 0-16,-1-2-1 15,1 2 0-15,-1 1-1 16,3-1 1-16,0 3-3 16,-1 0 3-16,0 0-1 15,-3 0 0-15,6 0-1 16,-3 0-2-16,4 0 4 16,5 10 3-16,2 5 3 15,-1 6-3-15,0 2 0 16,3 5-1-16,3 1 6 0,-3 3 8 15,1-5-8-15,-1-1-2 16,0-2-3-16,7-2 4 16,-4-3 4-16,2-5-4 15,-3-3-3-15,-1-5-4 16,-4-3 3-16,-3-3 2 16,-1 0 1-16,-3 0 1 15,1-10 6-15,4-9-4 16,1-2-5-16,-3-9-1 15,1-5-3-15,1-2 0 16,-5-2 0-16,0 3-1 16,-3 8 1-16,-3 6 0 0,1 9 0 15,2 1 1 1,-3 3 0-16,1 3-2 0,1-1 0 16,-1 4 1-16,2 0-1 15,3 2-4-15,3-2-2 16,8 1 1-16,2-1 1 15,10 1 4-15,11 2 0 16,8-2 1-16,4-4 0 16,3 2 0-16,3 1-1 15,-1-1 1-15,-6-2 0 16,1 2 0-16,-2 1-1 16,-5-4 1-16,3 4 4 15,-9-3-4-15,0-5 3 16,-1 2 2-16,-5 1-4 15,-3 0 2-15,-8 3-1 0,1 2-2 16,-4 1-1-16,1 2-1 16,-3 0 2-16,1 0-3 15,-1 0 2-15,-4 0 0 16,-4 0 1-16,-5 0 0 16,-1 0 0-16,-3 0-1 15,0 0 1-15,0-2-6 16,0-3-30-16,0 2-32 15,0-8-146-15,0-8-166 16</inkml:trace>
  <inkml:trace contextRef="#ctx0" brushRef="#br0" timeOffset="147574.9969">19774 12533 105 0,'0'0'96'0,"0"0"-50"15,0 0 89-15,0 0-59 16,0 0-25-16,0 0-15 15,0 0 2-15,-47-15 9 16,43 13 18-16,-2 0 1 16,-3-1-5-16,4-2-4 0,1 3 2 15,2-1-16-15,1 3 0 16,1 0-17-16,0 0-26 16,-2 0-4-16,1 7 4 15,-2 8 1-15,1-2 8 16,1 1 2-16,-2 2 12 15,2 1 7-15,1 9-2 16,0 4-11-16,0 7 11 16,0 9-12-16,5 3 2 15,6 4 14-15,-1 1-18 16,4 1-2-16,-7 1 3 16,1-2-4-16,-2-5-10 15,1 1 2-15,-3-5 0 0,3-5-2 16,-1-3 3-1,-2-1-1-15,3-10-2 0,-2 0 1 16,-1-9 0-16,-2-3-2 16,-1-5 2-16,1-1-2 15,-2-3 0-15,0 3 0 16,1-5 1-16,-1 0-1 16,0 3 1-16,0-3-1 15,0 2 0-15,0-5 0 16,0 2 1-16,0-2-1 15,0 3 0-15,0-2 0 16,0 2 0-16,0 5 1 16,0 1-1-16,0 1 0 15,0 0 0-15,0 0 0 0,0-2-1 16,0-4 1-16,0 0 1 16,0-4 0-16,0 0-1 15,0 0 2-15,0 0 2 16,0 0 3-16,0 0-4 15,0 0 2-15,-3 0 0 16,-1 0-4-16,-4 0-1 16,-3 0 0-16,-3 0 0 15,-4-4 0-15,2 0 0 16,-8 1 0-16,2 0 1 16,-1 1-1-16,7 2 0 15,3 0-2-15,2 0-29 16,0 0-89-16,0 0-168 0</inkml:trace>
  <inkml:trace contextRef="#ctx0" brushRef="#br0" timeOffset="150436.8758">17894 14536 538 0,'0'0'39'16,"0"0"84"-16,0 0-13 15,0 0-64-15,0 0-10 16,0 0 3-16,0 0 7 16,0-30-9-16,0 30-6 15,0 0-8-15,-3 0-12 16,-3 0-10-16,-1 10 15 16,-10 10-5-16,2 5-5 15,1 5 8-15,-3 4 5 16,5-2 2-16,3 2-4 0,2 1 9 15,4-4-14 1,0-2 10-16,3 1-10 0,0 0-2 16,0-1-1-16,6 1-2 15,6-2-1-15,2-3-3 16,2-4-1-16,0-3-2 16,-1-4 4-16,3-8-1 15,-8-3-1-15,5-3 3 16,-4 0-1-16,2 0 4 15,-1-9-2-15,-3-8-4 16,3 0 3-16,-9-5-5 16,0-5 4-16,-3 4-4 15,0 1 0-15,-18 5-7 16,-7 6 1-16,-4 5 0 16,-4 6-6-16,4 0 11 0,4 13-35 15,8 8-52-15,8 4-71 16,9 3-162-16</inkml:trace>
  <inkml:trace contextRef="#ctx0" brushRef="#br0" timeOffset="150952.7348">18365 14545 889 0,'0'0'5'16,"0"0"173"-16,0 0-26 0,0 0-66 16,0 0-47-16,0 0-21 15,-12-29-18-15,12 32-4 16,0 14 4-16,0 8 1 15,3 12 18-15,5 2-3 16,3 6 2-16,2-4-9 16,-4 2-8-16,0 0 2 15,1 0-3-15,-2-7 0 16,-2-3 1-16,-3-7-1 16,0-2-2-16,-3-11-21 15,0-6-40-15,1-4-26 16,2-3-66-16,3 0-60 0,-2-15-142 15</inkml:trace>
  <inkml:trace contextRef="#ctx0" brushRef="#br0" timeOffset="151249.9283">18615 14514 715 0,'0'0'178'0,"0"0"-123"16,0 0 115-16,0 0-68 16,0 0-76-16,0 0-18 15,0-19-7-15,3 49 30 0,1 3 24 16,6 4-10 0,-2 0-22-16,-1 1-5 0,1-1-11 15,-2-4-3-15,0 0-4 16,-2-1 0-16,-1-4 0 15,0-3-3-15,-3-1-9 16,0-5-42-16,2-8-51 16,-2-2-56-16,4-9-77 15,2-3-131-15</inkml:trace>
  <inkml:trace contextRef="#ctx0" brushRef="#br0" timeOffset="151734.2365">18989 14529 609 0,'0'0'132'0,"0"0"-28"15,0 0 56-15,0 0-66 16,0 0-68-16,0 0-18 15,1 3 12-15,-1 18 40 16,-1 4-17-16,-9 5-14 16,-3-1 5-16,0-2-15 0,3 0-2 15,1-1 1-15,3-6-9 16,-2-7 1-16,7 0-7 16,1-3 1-16,0-3-1 15,0-1-3-15,3-2-2 16,9-1 2-16,1-3 10 15,8 0-2-15,4 0-7 16,4 0 6-16,5 0-1 16,3-6-4-16,1-4-1 15,2-1-1-15,-4 2 2 16,-1-1-1-16,0 0-1 16,-2 0 2-16,-7 3-2 15,0 0 0-15,-7 1 0 16,-2 3-2-16,-11 0-7 0,-3 3-26 15,-3 0-36-15,0 0-33 16,0 0-39-16,0 0-61 16,-12 0-196-16,-8 3-72 15</inkml:trace>
  <inkml:trace contextRef="#ctx0" brushRef="#br0" timeOffset="152078.1024">19228 14657 630 0,'0'0'34'16,"0"0"113"-16,0 0 8 15,0 0-41-15,0 0-42 0,0 0-10 16,-15-37 6-16,15 37-3 16,0 0-20-16,0 0-19 15,0 0-13-15,0 10-9 16,0 11-3-16,0 12 23 15,0 6 8-15,0 1-11 16,7 4 1-16,1-2-10 16,-1-3-3-16,-1-2-1 15,0-7-6-15,-1-6 2 16,1-2-2-16,-2-5-1 16,-1-1 0-16,-3-6-1 15,1-6-3-15,-1 2-3 0,0-2-47 16,0-1-46-16,0-3-172 15,-1-3-260-15</inkml:trace>
  <inkml:trace contextRef="#ctx0" brushRef="#br0" timeOffset="153923.6539">16614 13498 301 0,'0'0'78'0,"0"0"28"15,0 0-10-15,0 0-21 16,0 0-9-16,0 0-12 16,-16-23-22-16,16 20 0 0,0 0-17 15,0 1 3-15,0-1 8 16,0 3 0-16,0-2 3 16,0 2 3-16,0 0-2 15,0 0 2-15,0 0-2 16,0 0-8-16,0 0-7 15,0 0-4-15,0 0-11 16,4 10-1-16,2 16 1 16,8 13 37-16,-2 14-23 15,3 11 19-15,-1 15-11 16,2 10-13-16,-6 6-2 16,0 7-4-16,-2-1 2 0,1 0-1 15,0 5-1-15,-6-3-1 16,3-7-1-16,-3-2 3 15,2-7-4-15,1 1 0 16,-4-1-3-16,1-4 1 16,-2-1 4-16,3-6-3 15,-1-7 1-15,3-3-1 16,1-6 0-16,-1-4 1 16,-3-4-1-16,1-1-4 15,-2-9 5-15,-2-5 2 16,0-5-1-16,0-5-1 0,0-5-1 15,0-7 1 1,0-2 0-16,0-4 0 0,1-2-8 16,2 3-2-16,0-3 7 15,0 2 3-15,5 2 0 16,-2 2-1-16,0-3 1 16,1 0 0-16,5 0-3 15,2-1 3-15,-1-2 0 16,5 0 0-16,6-1 0 15,-2-2 0-15,8-1-1 16,3 0 1-16,1 1-5 16,8-4 1-16,4 0-11 15,2 0 15-15,5 0 0 16,6 0-1-16,-4-11 3 0,0 2-3 16,1 0 1-16,2 2 0 15,7-3 3-15,2 3-2 16,2-3 0-16,-7 4-1 15,0 2 1-15,-7-2-1 16,-3 5-2-16,0-2 2 16,5-2 3-16,6 4 1 15,2 1-2-15,7-3 2 16,-5-1 4-16,5 1-7 16,-1 2 7-16,7 1-6 15,1-3 14-15,1 3 6 16,-4 0-19-16,2 0 1 15,-7 0-3-15,3 0 4 0,0 0 0 16,-5 0-2-16,-4 0-3 16,-3 0 5-16,-7 0-2 15,-6 0 2-15,-3 0 4 16,-1 0-4-16,-6 0 5 16,0 0 9-16,-4 0-11 15,1 0-1-15,-3 0 2 16,-1 0-1-16,1 0-3 15,0 0-5-15,2 0 2 16,-4 0-2-16,-3 0-1 16,-6 0 0-16,-3 0 1 15,-11 3-1-15,-3-3 1 0,-4 0-11 16,-1 0-53 0,0 1-60-16,0-1-80 0,-10-1-153 15</inkml:trace>
  <inkml:trace contextRef="#ctx0" brushRef="#br0" timeOffset="155440.3025">19784 13488 131 0,'0'0'12'16,"0"0"89"-16,0 0 1 15,0 0-19-15,0 0-10 16,0 0-3-16,-2-72-8 16,2 64 21-16,0 2-2 15,0 4-5-15,0 1-17 16,0-2-9-16,0 3-9 15,0 0-5-15,0 0-18 16,0 0-3-16,-1 0-12 16,1 0-3-16,0 0 0 15,0 9 2-15,0 8 12 0,0 8 6 16,0 5 2-16,0 7-10 16,0 7 4-16,0 7 4 15,6 11 6-15,1 5-12 16,-1 3 0-16,5 2-7 15,-5 3 3-15,-3-4-1 16,-2-1-7-16,2 0-2 16,-3-2 8-16,0-8-5 15,0 0 7-15,0-6 2 16,0-3-3-16,0-1 3 16,0-1-6-16,0-3-4 15,2 4 1-15,1 0-1 16,-3-4-1-16,3 6 5 0,-3-2-3 15,0-3 1-15,0-1-1 16,0-3 1-16,0-3 0 16,0-2 1-16,1-7-4 15,2 1 0-15,0 1 1 16,-2-5-1-16,1 1 2 16,-1-3-2-16,1-1 2 15,-2 0 0-15,0-1-2 16,0 1 0-16,0-3 0 15,0 6 1-15,0-5-2 16,0 4 0-16,0-4 0 16,0 0 0-16,-2-1 2 0,-1-5-1 15,-1-4-1-15,4-3 0 16,0-3 1-16,0-4 0 16,0 4-1-16,0-5 1 15,0 3-1-15,0-5 0 16,0 3 1-16,0-3-1 15,0 4 0-15,0-1 1 16,0-1-1-16,0 3 0 16,0 0-1-16,0-4 0 15,0 5 1-15,0-3 0 16,0-2 0-16,3 2 0 16,-2 3 1-16,-1-4-1 15,2 3 0-15,-1 2 0 16,2 3 0-16,1-3 0 15,-1 2 1-15,0 1-1 0,0-4 0 16,-3-2-1-16,3 2 1 16,-3-3 1-16,0-2-1 15,3 6 0-15,-3-4 0 16,0 0 0-16,0 0-1 16,0 1 0-16,0 3 1 15,0-4-1-15,0 3 2 16,0-5-1-16,0 3 0 15,0-4 0-15,0 2 2 16,0-2-2-16,0 0 1 0,0 0-1 16,0 3-2-1,0-2 2-15,0 0 0 0,0 4 1 16,0-2-1-16,0 1 0 16,0 2 0-16,0-2 0 15,0-1-14-15,0 1-82 16,-3-4-102-16,0 0-303 15</inkml:trace>
  <inkml:trace contextRef="#ctx0" brushRef="#br0" timeOffset="156597.4371">16261 15837 744 0,'0'0'4'0,"0"0"160"15,0 0-44-15,0 0-81 16,0 0-39-16,0 0 0 15,-18 86 23-15,18-30-4 16,3 6 2-16,2-5 2 16,-5-3 5-16,0-4-13 15,0-12-3-15,-4-9 0 16,-2-12-2-16,3-8 1 16,2-7 3-16,-1-2-7 0,2 0 5 15,0 0 3-15,0-11 8 16,-3-12-17-16,-1-10-2 15,0-7 1-15,-5-13-4 16,0-6 0-16,-1-3 0 16,3 4-1-16,7 3-2 15,0 9 2-15,0 5-2 16,13 12 2-16,6 5 0 16,-3 9 0-16,5 8-2 15,-6 2 2-15,2 5-6 16,-1 2 2-16,0 21 1 15,-1 3 3-15,3 11 1 0,-5 8 1 16,3 2-1-16,-3 3 3 16,0 0-4-16,-4 2 2 15,-2-7 0-15,3-1-2 16,-6-14 0-16,-1-6 0 16,0-6-1-16,-3-4 1 15,3-7-8-15,-3-1-38 16,0-3-36-16,0-3-25 15,0 0-20-15,0 0-99 16,-6-13-152-16</inkml:trace>
  <inkml:trace contextRef="#ctx0" brushRef="#br0" timeOffset="156831.8203">16292 16111 614 0,'0'0'61'0,"0"0"-20"16,0 0 104-16,0 0-99 16,0 0-26-16,0 0 22 15,0 0-7-15,79-20 1 16,-47 7-11-16,1-1-11 16,-4 1-7-16,3 3-6 15,-6 3-2-15,3 0-12 16,-2 7-91-16,-4-2-164 0,-9-1-229 15</inkml:trace>
  <inkml:trace contextRef="#ctx0" brushRef="#br0" timeOffset="158489.5747">20288 15765 775 0,'0'0'1'16,"0"0"168"-16,0 0-23 16,0 0-51-16,0 0-59 15,0 0-29-15,-9-11-5 16,9 34 1-16,0 7 24 16,0 6-2-16,5 0 9 0,-2 1-11 15,1-1-3-15,-1 0-10 16,-2-2 4-16,1-2-1 15,-2-8-7-15,0-8 0 16,0-6-3-16,0-3-1 16,0-5 1-16,0-2 0 15,0 0-1-15,0 0 5 16,0 0 1-16,0 0 4 16,0-15-5-16,-2-8-5 15,-3-6 0-15,3-5-1 16,1-9-1-16,1-3 0 15,0 0 0-15,0-1-1 0,0 7 1 16,11 5-2-16,5 4 2 16,-2 8 0-16,4 3-1 15,-1 8-1-15,-2 5 0 16,-4 3-2-16,0 4 3 16,0 0 0-16,0 1-2 15,1 18 0-15,5 4-2 16,-8 7 3-16,-2 2 1 15,-2-2 2-15,-5 0-2 16,0-3 0-16,0 2-2 16,-12-2 3-16,-11-5 0 0,4-1 0 15,-2-8 0 1,5-6 0-16,4-7 4 0,6 0 2 16,-1 0 1-16,2 0-2 15,2 0-1-15,1-7-3 16,2 0-1-16,0-3-6 15,0 1-2-15,6-2 5 16,11 2 0-16,3 1 3 16,2 3 0-16,-3 2 0 15,2 3-4-15,-5 0 3 16,5 6 0-16,0 11-3 16,0 2 2-16,0 1 1 0,-4 6 1 15,-3-2 0 1,-3-2-2-16,-7 2 1 0,-4-1-4 15,0-3 5-15,-17 2 1 16,-5-4 4-16,1-2-2 16,-1-6 1-16,3-3 3 15,2-2 2-15,1-5-3 16,7 0 4-16,-8 0 4 16,2-2 2-16,1-8-7 15,-2 3-6-15,5-1 1 16,2 1-2-16,0 2-2 15,1-2 0-15,-1 5-16 16,2-1-32-16,-1-2-140 16,-3-3-269-16</inkml:trace>
  <inkml:trace contextRef="#ctx0" brushRef="#br0" timeOffset="159442.9509">18375 15556 514 0,'0'0'1'16,"0"0"153"-16,0 0-11 15,0 0-65-15,0 0-23 16,0 0-10-16,0 0-2 16,-20-14-15-16,20 14-14 15,0 0 6-15,0 0 4 16,0 0 0-16,0 0-10 15,0 0-8-15,10 10 16 16,13 8 3-16,10 5-6 16,7 2-2-16,11-1 6 15,7 2-9-15,-6-3-14 0,-3-2 7 16,-8-6-5-16,-11-1-3 16,-13-7 2-16,-8-4-1 15,-7 0 0-15,-2-3 1 16,0 0 4-16,0 0-4 15,-6 0 4-15,-12 0 0 16,-9 0-5-16,-5 7-7 16,0 0 0-16,-2 5-10 15,5-2 0-15,10 4-7 16,-1 2-23-16,10 4-14 0,4 1-36 16,6 4-55-1,0-3-133-15,0 0-310 0</inkml:trace>
  <inkml:trace contextRef="#ctx0" brushRef="#br0" timeOffset="159865.3769">18535 16216 744 0,'0'0'34'15,"0"0"155"-15,0 0-14 16,0 0-104-16,0 0-63 16,0 0-8-16,-11-10 12 15,18 33 22-15,5 8-1 16,-2 4 0-16,1 2-12 16,-2 0-8-16,-3-2-4 0,-3-6-7 15,-2-4 1-15,1-6-2 16,-2-9-1-16,0-3-2 15,0-1-38-15,0-6-46 16,0 0-50-16,0 0-24 16,-9-6-157-16</inkml:trace>
  <inkml:trace contextRef="#ctx0" brushRef="#br0" timeOffset="160256.9302">18300 16300 502 0,'0'0'109'16,"0"0"-60"-16,0 0 118 16,0 0-51-16,0 0-67 15,0 0-35-15,-13-24-7 16,30 18 11-16,9-1-3 0,5 0 9 16,6-6-3-1,9 0 1-15,4 3-10 0,2-4-1 16,-3 4-5-16,-9 4-5 15,-7 3-1-15,-11 3-1 16,-6 0-32-16,-10 0-54 16,-2 3-67-16,-4 6-80 15,0 8-63-15</inkml:trace>
  <inkml:trace contextRef="#ctx0" brushRef="#br0" timeOffset="160554.0841">18348 16530 555 0,'0'0'14'0,"0"0"6"16,0 0 83-16,0 0-56 16,0 0-14-16,0 0 32 15,20 14-1-15,3-14 1 16,2 0-14-16,6 0-3 15,7-4-7-15,7-2-5 16,1-1-14-16,-4 0-5 16,1-1-8-16,-11 7-7 15,-3-2-2-15,-9-1-4 0,-4 3-55 16,-6 1-50-16,2-2-68 16,-1-2-103-16,-2-9-190 15</inkml:trace>
  <inkml:trace contextRef="#ctx0" brushRef="#br0" timeOffset="160898.5067">18949 16369 869 0,'0'0'1'16,"0"0"108"-16,0 0 5 0,0 0-79 15,-88 42-15-15,82-22 6 16,6-1-1-16,0 1-16 16,0 1-8-16,10-1-1 15,10 3 10-15,-1-3-2 16,5 2-8-16,-6-3 4 16,-2 1-4-16,-5 1 2 15,-5-4-2-15,-6-5-2 16,0-2 2-16,-6 0 2 15,-15-3 5-15,0-3-3 16,-5-1-1-16,3-3-3 16,0 0-11-16,7 0-63 0,2 0-38 15,7-4-69-15,7-6-173 16</inkml:trace>
  <inkml:trace contextRef="#ctx0" brushRef="#br0" timeOffset="161258.0951">19286 16511 696 0,'0'0'52'15,"0"0"148"-15,0 0-68 0,0 0-83 16,0 0-2-16,0 0 7 15,-87-24-15-15,55 37 11 16,0 1 0-16,5 6-10 16,8 2-10-16,10 3-10 15,9 2-6-15,0 2-5 16,10-1-1-16,19-3-2 16,2-3-1-16,3-8 0 15,2-2 0-15,2-6 2 16,-6-2-7-16,1-4 0 15,-7 0-10-15,-4 0-33 16,-4 0-29-16,-3-7-81 0,-8-3-79 16,-1-6-207-16</inkml:trace>
  <inkml:trace contextRef="#ctx0" brushRef="#br0" timeOffset="173852.9803">17203 17490 509 0,'0'0'109'16,"0"0"-97"-16,0 0 37 16,0 0 28-16,0 0-8 15,0 0-39-15,0 0 1 16,0 0 3-16,-40-49-6 15,39 49-9-15,-2 1-14 16,-2 16 24-16,1 10-1 16,1 7-5-16,0 10-8 15,3 3-1-15,0-3 2 16,4 0-7-16,5-3-1 0,1-8-4 16,0-4-3-16,-4-4 2 15,0-4-3 1,-6-8 0-16,3-5-2 0,-3-3-21 15,0-2-34-15,0-3-33 16,0 0-68-16,0-19-149 16</inkml:trace>
  <inkml:trace contextRef="#ctx0" brushRef="#br0" timeOffset="174205.8509">16952 17531 662 0,'0'0'24'16,"0"0"2"-16,0 0 2 16,0 0 52-16,0 0-55 15,0 0-17-15,7-50-6 16,14 38 7-16,9-5 4 15,0-1 0-15,4 0 5 16,3 4 4 0,-4-4-6-16,0 8 5 15,-10 5-15-15,-4 1-2 16,-3 4-4-16,-10 0-3 0,-3 0-9 16,-3 9-34-16,0 8-7 15,0 11-29-15,-6-2-43 16,-10 7-40-16,0-3-27 15,-1 3-63-15</inkml:trace>
  <inkml:trace contextRef="#ctx0" brushRef="#br0" timeOffset="174534.1391">16959 17861 395 0,'0'0'14'15,"0"0"-4"1,0 0 64-16,0 0-11 15,0 0-27-15,0 0-13 0,-33 45-4 16,33-40 42-16,9-2-2 16,2-2-3-16,5 0-14 15,-1-1-11-15,9 0 3 16,2 0-6-16,7 0 9 16,5-1-6-16,-5-8 3 15,-1 5-17-15,-3-3-8 16,-7 3-4-16,-4 3-4 15,-8 1-1-15,-2-2 0 16,-4 2 1-16,-2 0 1 16,0 0-2-16,0 0-17 15,3-1-36-15,4 1-38 0,3-2-54 16,5-5-45-16,3-3-36 16</inkml:trace>
  <inkml:trace contextRef="#ctx0" brushRef="#br0" timeOffset="174894.0952">17547 17709 568 0,'0'0'4'16,"0"0"102"-16,0 0 52 15,0 0-78-15,0 0-40 0,0 0 10 16,-97 31 16-16,77-15-19 15,7-3-12-15,7 4-6 16,6-8-15-16,0 4-8 16,3 1-6-16,18 2 1 15,9 1 6-15,3-2-4 16,-1 3-2-16,2 0 1 16,-2 1 1-16,-13 0-3 15,-3-5 0-15,-6-2-3 16,-10 1 2-16,0-1 1 15,-3-1 1-15,-17 3-1 16,4-7-6-16,-4-2-5 16,4-3-34-16,0-2-27 0,2 0-10 15,2 0-121-15,5-11-57 16,7-8-137-16</inkml:trace>
  <inkml:trace contextRef="#ctx0" brushRef="#br0" timeOffset="175233.0751">17939 17724 609 0,'0'0'19'0,"0"0"111"15,0 0 57 1,0 0-110-16,0 0-28 0,0 0 2 15,-87 16 0-15,71 3-8 16,3 2-7-16,6 1-4 16,7 3-6-1,0 0-18-15,10 0 22 16,12-5-24-16,5-1 3 16,4-2-8-16,2-6 11 15,0-5-10-15,0-1-1 0,-7-2-2 16,0-3 0-16,-3 0-65 15,-1-2-48-15,1-10-66 16,3-8-193-16</inkml:trace>
  <inkml:trace contextRef="#ctx0" brushRef="#br0" timeOffset="175733.4774">18462 17752 413 0,'0'0'254'0,"0"0"-232"0,0 0 149 15,0 0-42-15,0 0-61 16,0 0-44-16,-12 0-9 16,12-3 2-16,5 3 3 15,9-6 2-15,6 3 6 16,6-5-5-16,0 2-12 16,6 3 0-16,-3-4-6 15,1 4-4-15,-4 2-1 16,-11 1 0-16,-5 0-7 15,-6 0-39-15,-4 0-30 0,0 0-57 16,0 3-46 0,0 6 17-16,-7 2-144 0</inkml:trace>
  <inkml:trace contextRef="#ctx0" brushRef="#br0" timeOffset="176046.0522">18505 17855 359 0,'0'0'97'0,"0"0"-70"16,0 0 87-16,0 0 3 16,0 0-53-16,0 0-8 15,0 0 2-15,-43 27-8 0,43-24-5 16,0-2-4 0,0 0 5-16,4 2 0 15,6-2-1-15,6 2-18 0,7-3 1 16,3 0-13-16,6 0 0 15,-3 0-3-15,3 0 3 16,-2 0-8-16,-11 0-5 16,-2-3 1-16,-11 2-3 15,-3 1 0-15,-3 0-1 16,0-2-18-16,3 0-29 16,2 1-41-16,4-7-76 15,7-1-54-15,-3-4-56 16</inkml:trace>
  <inkml:trace contextRef="#ctx0" brushRef="#br0" timeOffset="176406.0017">19113 17604 882 0,'0'0'6'0,"0"0"99"0,0 0-10 16,0 0-92-16,0 0 3 15,0 0 4-15,31-8 0 16,-11 6-2-16,0-2 0 15,3-2-1-15,-1-1 4 16,-3-2-9-16,1 2 1 16,-7 2-3-16,-1 3-13 15,-4-1-69-15,-8 3-47 16,0 0-41-16,0 0-99 16,-7 0-80-16</inkml:trace>
  <inkml:trace contextRef="#ctx0" brushRef="#br0" timeOffset="176828.1361">19161 17595 611 0,'0'0'17'16,"0"0"165"-16,0 0-55 16,0 0-74-16,0 0-24 15,-91 45 12-15,67-23 37 16,6 3-27-16,0-6-11 15,7-2-9-15,8 0-7 16,2-5-11-16,1 5-10 16,0-3-3-16,18-2 0 15,6 1 9-15,2-3-8 0,3-1 1 16,1 2-2-16,-7-5-5 16,3 2-18-16,-5-2 5 15,3 1 17-15,-5-2-1 16,-2-1-5-16,-4-1 4 15,-9-3 2-15,-1 0-4 16,-3 1 4-16,0 1-4 16,0 4 2-16,-14 2 3 15,-6 2 0-15,-2 1 0 16,-10 5-4-16,1-2 3 16,-3 1-5-16,-2-1-4 15,7-5-47-15,9-2-8 16,2-7-13-16,13 0-64 0,5 0-83 15,0-20-313-15</inkml:trace>
  <inkml:trace contextRef="#ctx0" brushRef="#br0" timeOffset="177469.4653">19632 17577 833 0,'0'0'82'16,"0"0"-3"-16,0 0 98 0,0 0-105 16,0 0-72-16,0 0 2 15,-17 40 24-15,8-3-4 16,0 3 15-16,1-1 5 15,2 1-24-15,3-5-3 16,-3-4-6-16,2-5-2 16,1-9-7-16,2-8 1 15,1-3-1-15,-3-4 1 16,3-2 1-16,0 0 5 16,0 0 0-16,0-5 2 15,0-11-9-15,0-4-1 0,0-9 0 16,0-2 0-1,0-7-4-15,0 1 2 0,0-7 2 16,0-1 0-16,7 1 1 16,3 5 0-16,0 5 2 15,0 12-1-15,-2 5-1 16,-2 8 1-16,-1 6 6 16,-2-1 0-16,1 4-7 15,2 0 0-15,1 13 0 16,5 10 1-16,5 8 15 15,-4 7-1-15,0-1-10 16,-1-1 8-16,2-3-4 0,-4-2-7 16,-1-3 2-1,0-8 1-15,-3-3-4 0,2-5-1 16,-5-2 1-16,0-3-2 16,-3 0-4-16,3-4-18 15,-3-3-15-15,0 2-29 16,0-2-21-16,0 0-25 15,0 0-23-15,-3 0-113 16,-11 0-53-16</inkml:trace>
  <inkml:trace contextRef="#ctx0" brushRef="#br0" timeOffset="177766.6795">19600 17759 486 0,'0'0'122'15,"0"0"-42"-15,0 0 139 16,0 0-111-16,0 0-47 16,0 0-11-16,-17-10 2 15,17 10 0-15,0 0-12 16,3-3-10-16,13-3-2 16,8-2 12-16,7-1-10 15,3-1-22-15,2 2 0 16,2-1 2-16,-6 3-7 15,-2-2 5-15,-4 3-3 0,-7 1-3 16,-7 1 1 0,-6 3-2-16,-5 0-1 0,-1 0-8 15,0 0-44-15,0-3-86 16,0-2-137-16,0-4-534 16</inkml:trace>
  <inkml:trace contextRef="#ctx0" brushRef="#br0" timeOffset="199329.4421">24472 12189 692 0,'0'0'19'16,"0"0"-19"-16,0 0 81 0,0 0 6 16,0 0-41-1,-37-75-8-15,37 73-9 0,0 0 6 16,0 2 17-16,0 0-25 15,0 0-26-15,0 13 5 16,-2 21 2-16,-1 5 17 16,2 11-6-16,-2 0-6 15,1-5-4-15,2 2-8 16,0-7 1-16,0-4-1 16,0-9 0-16,0-4-1 15,0-4 0-15,0-5-37 16,0-5-52-16,0-5-57 15,0-4-138-15,-12 0-146 16</inkml:trace>
  <inkml:trace contextRef="#ctx0" brushRef="#br0" timeOffset="199704.5311">24101 12196 548 0,'0'0'8'16,"0"0"26"-16,0 0 65 0,0 0-24 15,0 0-52-15,0 0-17 16,19-20 4-16,11 17 16 15,12-3-2-15,3-1-5 16,14-2-2-16,11-1 2 16,0 0 0-16,-1 0-8 15,-6-4-7-15,-13 4 0 16,-11 0-3-16,-11 5-1 16,-13 1 0-16,-7 4-7 15,-8 0-67-15,0 12-38 16,-2 5-69-16,-5 2-117 15</inkml:trace>
  <inkml:trace contextRef="#ctx0" brushRef="#br0" timeOffset="200095.4097">24922 12378 812 0,'0'0'2'0,"0"0"74"16,0 0 41-1,-91-30-42-15,78 30-37 0,0 20-20 16,7 4 0-16,6 1-2 15,0 2-7-15,13-4-8 16,13-3 8-16,3-6 0 16,4-1-2-16,-4-11-2 15,-4-2 3-15,-3 0-3 16,-5-5 3-16,-3-12 14 16,-5-5 4-16,-5-6-4 15,-4 1 5-15,0-2-20 16,-5 4-3-16,-10 3-4 15,-4 7-10-15,-4 11-66 16,1 4-100-16,-1 0-338 16</inkml:trace>
  <inkml:trace contextRef="#ctx0" brushRef="#br0" timeOffset="200736.049">25892 11939 910 0,'0'0'0'16,"0"0"98"-16,-86-53 6 15,73 53-43-15,3 0-49 16,3 30-12-16,2 16 0 16,2 14 4-16,3 5 3 15,0 2 14-15,8-3-4 16,6-3 2-16,0-5-7 0,-2-6-5 16,0-4-2-16,-5-2-3 15,-2-8 0-15,-5 0 0 16,0-3-4-16,-2-1 0 15,-11-5-48-15,-6-3-90 16,-7-11-143-16,-2-13-75 16</inkml:trace>
  <inkml:trace contextRef="#ctx0" brushRef="#br0" timeOffset="201001.6716">25668 12397 567 0,'0'0'12'0,"0"0"113"15,0 0-34-15,96-68-17 0,-61 58-30 16,0 3-6 0,1 5-2-16,0 2-2 0,-1 0-8 15,-1 0-5-15,-2 15-7 16,-2 1-9-16,-4 6-2 16,-4 3 1-16,-3 1 5 15,-6-2-3-15,-1-1 3 16,-6-3 4-16,-1-4-9 15,-4-2-1-15,-1-2-3 16,0-2-1-16,0-3-1 16,-7-4-58-16,-7-3-45 15,-1 0-102-15,-1-10-137 0</inkml:trace>
  <inkml:trace contextRef="#ctx0" brushRef="#br0" timeOffset="201220.4209">26092 12147 843 0,'0'0'9'16,"0"0"70"-16,0 0 24 15,0 0-58-15,0 0-40 16,0 0-5-16,19-46-11 15,-19 46-103-15,-3 0-164 16,-16 0-302-16</inkml:trace>
  <inkml:trace contextRef="#ctx0" brushRef="#br0" timeOffset="201814.4373">26400 12296 931 0,'0'0'31'0,"0"0"-15"16,0 0 99-16,0 0-58 16,0 0-46-16,0 0 0 15,102 26 6-15,-80 6 5 16,-3-1 1-16,-6-2-14 15,-6 1-5-15,-5-7 3 0,-2-3-4 16,0-6 1 0,0-7-1-16,-5-1 6 0,-1-6-2 15,0 0 5-15,-3 0 3 16,3-13 4-16,0-11-10 16,3-3-5-16,3-9 1 15,0-3-5-15,9 0 0 16,9 5-1-16,3 8 0 15,2 7 0-15,-3 9-2 16,3 10 2-16,-5 0-2 16,2 13-3-16,0 9 3 15,-2 8 3-15,1-1-3 16,-2 2 3-16,-1 2-1 16,-5-7-3-16,-2 1-16 0,-2-4-97 15,0-3-42-15,4-10-117 16,4-7-114-16</inkml:trace>
  <inkml:trace contextRef="#ctx0" brushRef="#br0" timeOffset="202283.3139">27179 12243 813 0,'0'0'6'15,"0"0"83"-15,0 0 56 16,-107-33-66-16,75 33-33 0,1 20-15 16,3 10-11-16,4 3-3 15,6 0-2-15,12 2-7 16,6-8 4-16,0-3-6 16,2-5-4-16,14-6 5 15,2-2-7-15,4-8 4 16,4-3-2-16,-1 0 1 15,2-14-3-15,-5-8-18 16,-1-5-8-16,-3-10 7 16,-8-2 7-16,1-11 12 15,-1-3 0-15,-4-6 2 16,-1-4 0-16,-4 8 2 0,-1 7 4 16,0 16 26-16,0 17 5 15,0 13-2-15,0 2-25 16,0 27-10-16,0 19-2 15,0 17 14-15,0 2 0 16,8 1-2-16,2-6-7 16,1 0-4-16,2-6-1 15,-4-7-2-15,-3-2-2 16,-5-6-84-16,-1-10-147 16,0-15-324-16</inkml:trace>
  <inkml:trace contextRef="#ctx0" brushRef="#br0" timeOffset="203158.9039">28433 12299 990 0,'0'0'5'0,"0"0"51"15,0 0-24-15,0 0 14 16,0 0-4-16,-3 109-19 16,3-67-6-16,0-8-9 15,-1-4-1-15,-3-4 0 16,-4-9-4-16,1-4 1 16,-2-7 4-16,-5-6 8 15,1 0 4-15,-2 0-4 16,-2-19-3-16,1-8-6 0,3-9-2 15,3-14 0 1,7-6-2-16,3-13-2 0,4-3-1 16,20 1 0-16,4 9 0 15,7 13 0-15,3 12-3 16,1 10-5-16,1 17 6 16,3 8-1-16,-4 2 1 15,-3 5 0-15,-8 15-1 16,-7 1 3-16,-12 8-5 15,-9-3 1-15,-4 1 1 16,-26 3 1-16,-9-1 0 16,-6-4 2-16,5-8 0 15,7-5 0-15,11-5-1 0,7-7 1 16,8 0 3-16,4 0-3 16,3 0-1-16,0 0-3 15,0 0-5-15,0 6-10 16,0 8 6-16,3 8 13 15,8 9 1-15,6 0 0 16,4 3 1-16,5-1-2 16,6-3 0-16,2-4-1 15,-2-3 1-15,-3-2-6 16,0-1-99-16,-6-8-52 16,-4-9-205-16</inkml:trace>
  <inkml:trace contextRef="#ctx0" brushRef="#br0" timeOffset="203659.2034">28893 12368 936 0,'0'0'2'0,"0"0"105"16,0 0-36-16,0 0-66 15,0 0 42-15,14 83-10 16,-3-43-18-16,-3 2-2 15,-4-2-3-15,-4-6-9 16,0-7-2-16,0-10-1 16,0-6-1-16,-4-7 1 0,-4-4-1 15,-2-4 9 1,-2-21-10-16,-1-12-8 0,4-7 2 16,1-8-4-1,4-5 5-15,4 2-3 0,0 4-4 16,0 12 8-16,12 13 4 15,2 12-2-15,5 14-3 16,3 3-5-16,6 25 6 16,2 8 4-16,4 7 0 15,-1-1 4-15,0-1 1 16,-3-7 1-16,-3-9 1 16,-5-9-2-16,-4-10 3 0,0-6 9 15,-2-8 13 1,-4-14 5-16,-3-7-2 0,-4-7-5 15,-4-3-14-15,-1-8-9 16,0-3-3-16,-1 2-2 16,-7 4-4-16,2 18-13 15,0 9-61-15,1 7-92 16,-2 1-328-16</inkml:trace>
  <inkml:trace contextRef="#ctx0" brushRef="#br0" timeOffset="205262.9353">23939 12888 111 0,'0'0'101'0,"0"0"10"15,0 0-20-15,0 0-22 16,0 0-5-16,0 0-12 16,0 0-5-16,-1 28 7 0,1-24-14 15,3 1-5-15,3-3 0 16,0 1 2-16,6 0 10 15,7-3-3-15,4 0-10 16,6 0-14-16,4 0 2 16,6 0-7-16,4 0 1 15,7 0 6-15,6 0 2 16,10 0 1-16,8 0 7 16,4-6 0-16,1-1-13 15,-1 0-5-15,1-3-7 16,1 0 9-16,-1 0-5 15,2 1-4-15,-5 2-5 16,1 4-1-16,1 0-1 0,1 0 3 16,1 2 0-16,-2-2 0 15,0 3 5-15,-4-4 2 16,2 4-1-16,-2 0-5 16,0 0-2-1,-7 0-1-15,-3 0-1 16,1 0 1-16,-1 0-1 15,0 0 1-15,3 0-1 16,-3-3 0-16,0 0 0 16,0 0 1-16,2 3 3 15,1 0 3-15,3 0 2 16,-1 0 2-16,-1 0-1 16,0 0 0-16,3 0-5 0,2 3-3 15,3 0 1-15,-4 4-3 16,-5-3 1-16,-6-1 0 15,-3 0 3-15,0-1 1 16,1-2 1-16,0 0 7 16,2 0-5-16,5 0 2 15,4 0-2-15,3 0-4 16,0 0-1-16,-1 0 0 16,-5 1-1-16,-4 6 0 15,-5-1-1-15,0 2 2 16,0-3 0-16,3-1 1 15,0 2 2-15,-3-1-5 0,-2-5 1 16,-5 2 4-16,-1-2-4 16,-3 3 1-16,2-3-1 15,-3 0-1-15,-1 0 0 16,-2 3 2-16,-1-3-1 16,0 0 1-16,-2 0-1 15,3 0 1-15,-1 0-1 16,1 0 0-16,-1 0 1 15,-2 0-1-15,2 0-1 16,-2 0 2-16,-1 0 0 16,-1-3-1-16,-5 0-1 15,0 3-1-15,0-2 1 16,1-3 2-16,4 5 0 0,1-6-1 16,2 2 1-16,1 2 0 15,3-1-1-15,-5-2-2 16,-1 2 0-16,-5 1-1 15,-2 0 1-15,-2-3 0 16,-5 1 0-16,-1 4 1 16,-1-3 0-16,-3 3-1 15,-1-3 1-15,-3 3 0 16,-3 0 1-16,-6-3 0 16,-4 3 1-16,-1 0 0 15,-2 0 3-15,0 0-4 16,0 0 2-16,2 0-2 0,-2 0-2 15,2 0 0-15,-2 0 4 16,0-1-4-16,1 1 0 16,-1 0-2-16,0 0-16 15,0 0-56-15,-1 0-187 16,-23-10-368-16</inkml:trace>
  <inkml:trace contextRef="#ctx0" brushRef="#br0" timeOffset="206709.1236">24353 13989 98 0,'0'0'520'15,"0"0"-483"-15,0 0 158 16,0 0-93-16,0 0-27 16,0 0-26-16,0 0-11 15,-67-25-10-15,67 25-17 0,0 0-11 16,0 0 0-1,7 0 3-15,17 0 14 0,13 0 16 16,12 0 4-16,8 0-5 0,0 0-12 16,-2 0-12-16,-3 0-4 15,-1 0-4-15,-9 0 0 16,-9 0 0-16,-11 0-1 16,-13 0-2-16,-9 0-31 15,0 6-67-15,-20 4-24 16,-13-1-82-16,-5-4-169 15</inkml:trace>
  <inkml:trace contextRef="#ctx0" brushRef="#br0" timeOffset="207037.4988">24353 13825 657 0,'0'0'14'16,"0"0"159"-16,0 0-45 15,0 0-41-15,0 0-85 16,0 0 9-16,-51 39 20 16,27-3-9-16,-6-2 0 15,-3-1-5-15,2-3 1 16,1-8-4-16,6-2 1 16,5-9-2-16,10-2-5 15,8-6-1-15,1-3-7 16,0 4 0-16,1 0 0 0,18 2 2 15,11 4 7-15,3 2-9 16,4 5 1-16,4 2-1 16,0 6 0-16,1-2-1 15,-1-4-32-15,-3 4-64 16,-4-6-63-16,-5-7-152 16,-8-9-310-16</inkml:trace>
  <inkml:trace contextRef="#ctx0" brushRef="#br0" timeOffset="207877.2571">24587 13667 540 0,'0'0'27'0,"0"0"-15"16,-90-38 55-16,61 33 23 15,-1-2-35-15,-2-1-21 0,3 2 1 16,-4 0-3-16,-2 2 3 15,-1 4-2-15,-5 0-18 16,-3 0 4-16,-1 7-4 16,0 7 0-16,-1 9-1 15,5 3 1-15,7 7-1 16,5 9 7-16,7 8-2 16,9 1 5-16,1 1-3 15,7 0 1-15,5 2-1 16,0 2-5-16,0 3 1 0,8-3-3 15,8 1 9-15,3-7-9 16,3-4 0-16,3-3-2 16,6-4 4-16,4-3-5 15,6-3 0-15,4-5-2 16,2-2 2-16,5-4-6 16,-3-5 5-16,0-1-3 15,2-2-2-15,-1-5 0 16,-1-5-4-16,-2-4 2 15,-3 0-2-15,-2-7 1 16,0-7 1-16,1-1-1 16,-2-2-2-16,-3-2 4 15,1-5-1-15,-2-3-1 16,-5-1 1-16,-4-4-1 16,-4-2 1-16,-8-3 3 15,1-10-6-15,-10 0 6 16,-1 1-5-16,-1-3 0 15,-2 6 0-15,-2 0 4 16,-1 7 4-16,0-1 2 16,0 6-5-16,0-1 6 15,-7-3-4-15,-5 1-2 0,-3-6-2 16,-3 4-1 0,-3-3 0-16,-3 1 1 0,-3 4-4 15,-2 0 0-15,-6 4 0 16,-7 4-1-16,-10 7-1 15,-10 12-1-15,-10 7-5 16,-6 4-46-16,5 24-102 16,9-2-156-16,13-1-486 15</inkml:trace>
  <inkml:trace contextRef="#ctx0" brushRef="#br0" timeOffset="208533.7892">23084 14103 286 0,'0'0'52'16,"0"0"12"-16,0 0 97 0,0 0-27 15,0 0-71-15,0 0 2 16,-30-3-9-16,30 3-16 16,0 0-13-16,0 0-5 15,0 0 3-15,0 0-4 16,10 0-16-16,21 0 18 16,24 0 35-16,19 0-13 15,12 0-17-15,14-4-10 16,4-3-2-16,1-3-5 15,-7 1-3-15,-14 5-5 16,-23-3-3-16,-21 4-1 16,-17 3 1-16,-16-3-5 15,-7 3-26-15,0 0-37 0,0 3-24 16,-6 3-108-16,0-6-325 16</inkml:trace>
  <inkml:trace contextRef="#ctx0" brushRef="#br0" timeOffset="209769.1833">25164 14112 247 0,'0'0'7'15,"0"0"46"-15,0 0 32 16,0 0-43-16,0 0-11 16,0 0 7-16,0 0 25 15,-12-7 29-15,5 5-40 0,-5-3 3 16,-9 0 2-16,-7 2-39 15,-5 2-15-15,-5-2 15 16,1-4 7-16,4 4 2 16,6 0 9-16,5-1 6 15,12-3-11-15,2 7-6 16,5-3-1-16,3 3-7 16,0 0-6-16,0 0-11 15,0 0-1-15,0 0 1 16,15 0 1-16,9 0 9 15,6 0 4-15,7 0 2 0,5 0-6 16,7 3-1 0,8 1-1-16,7-4 7 0,8 0 4 15,6 0 1-15,3 0-5 16,3-4-10-16,2-2-1 16,4 0 0-16,-2-1-1 15,-6 3-3-15,-15-2 0 16,-18 3 0-16,-13-1 1 15,-17 1 1-15,-7-1-2 16,-9 4 0-16,-3 0-1 16,0-3-5-16,0 3-11 15,0 0-78-15,0 3-36 16,-12 1-154-16,0-4-260 16</inkml:trace>
  <inkml:trace contextRef="#ctx0" brushRef="#br0" timeOffset="223561.5235">25269 13343 417 0,'0'0'6'16,"0"0"52"-16,0 0 21 15,0 0-9-15,0 0-28 16,0 0-2-16,0 0 1 16,-6-10 4-16,6 10 0 15,0 0-9-15,0 0-14 16,0 0-7-16,0 0-4 15,0 0-1-15,14-1 1 16,6-2 9-16,8-2-1 16,4 0-4-16,1 0-9 15,2-2-4-15,-4 2 1 16,-5 0-3-16,-8 2-1 0,-9 3-5 16,-6 0-43-16,-3 0-51 15,0 0-39-15,0 0-63 16,-8 0-167-16</inkml:trace>
  <inkml:trace contextRef="#ctx0" brushRef="#br0" timeOffset="223983.4101">25270 13353 540 0,'0'0'11'0,"0"0"10"16,0 0 97-16,0 0-51 16,0 0-57-16,0 0-8 15,-36 13 5-15,30 1 5 16,3 2 20-16,3-4-5 16,0 5-3-16,5-4-3 15,11 1-19-15,4 1 15 16,6-3-15-16,1 3 4 15,-1-1-5-15,-4 0 0 16,-6-2 2-16,-1 5-2 16,-7-4 1-16,-4-2 4 15,-4 1 0-15,0-2-3 16,0-3 5-16,0 1-6 16,-13 0 4-16,-11-2-3 0,-9 1-2 15,-8-3-1-15,-3-1 0 16,-3-3 0-16,5 0-2 15,6 0-28-15,10-6-45 16,13-8-30-16,10-3-86 16,3-6-304-16</inkml:trace>
  <inkml:trace contextRef="#ctx0" brushRef="#br0" timeOffset="224545.9097">25801 13319 760 0,'0'0'2'0,"0"0"78"16,0 0-14-16,0 0-16 15,-37 73-4-15,26-40-10 16,4 4 2-16,-1-1 6 15,2-3-22-15,-1 0-8 16,3-7 0-16,1-9-9 16,1-1-5-16,2-10 5 15,0-1-4-15,0-5-1 16,0 0 3-16,0 0 6 0,0-8 6 16,-1-9-10-1,1-9-5-15,-2-6 1 0,2-11 3 16,0-6-4-16,0-5 0 15,0 2-1-15,3 3 1 16,10 5-4-16,-2 11 4 16,1 10 7-16,0 7 1 15,-3 12-7-15,3 4 19 16,1 0-16-16,2 24-4 16,3 8 6-16,-3 11 11 15,0 0 5-15,-5 3-4 16,2-2-5-16,-3-1-2 0,-1-5-5 15,-2-7 1-15,-5-1-7 16,2-5 0-16,-3-5 0 16,0-6-1-16,0-5 0 15,0-1 0-15,0-2-33 16,0-6-54-16,-6 0-23 16,-8 0-84-16,-3-6-220 15</inkml:trace>
  <inkml:trace contextRef="#ctx0" brushRef="#br0" timeOffset="224702.1924">25711 13514 712 0,'0'0'21'16,"0"0"161"-16,0 0-89 16,0 0-67-16,0 0-9 15,88-39-14-15,-46 33-2 16,1-1-1-16,-2 4-28 15,-7-1-171-15,-12-6-207 16</inkml:trace>
  <inkml:trace contextRef="#ctx0" brushRef="#br0" timeOffset="228548.2232">23081 14212 263 0,'0'0'12'0,"0"0"57"16,0 0-13-16,0 0-10 15,0 0-38-15,0 0 13 16,0 0-5-16,23-44 7 16,-21 41 16-16,-1 0 15 15,-1 0 17-15,0-2-34 16,0 2-5-16,0-2-1 16,0 1 1-16,0 1 10 15,0-2-17-15,-3 3-4 16,3-4-9-16,-1 2 4 15,-1 2-4-15,1-3 8 0,-1-1 6 16,1 4 4 0,-2 0 1-16,3 2 8 0,-2 0-8 15,1 0-11-15,-1 0-17 16,1 15-1-16,-3 16-2 16,1 13 8-16,-4 2 10 15,4 4 1-15,0 6-5 16,2 2 3-16,-1 9 1 15,2 6 3-15,0 10-4 16,0-3-6-16,0 5 6 16,0-9-10-16,0-7-1 15,0-13-5-15,0-9 4 0,3-12-3 16,2-8-1 0,-2-7 2-16,-2-10-2 0,3-3 0 15,-4-7-1-15,0 0 4 16,0 0 3-16,0 0 1 15,0 0-2-15,0 0 0 16,0 0-5-16,0 0 1 16,0-3-1-16,0 0-1 15,0 2 0-15,0 1 0 16,0-4 1-16,0 4-1 16,0 0-1-16,0 0-5 15,3 0-6-15,8 0 3 16,16 0 9-16,12 0 2 15,14 0 0-15,7 0-1 16,1-5-1-16,2-2 0 0,3-1-3 16,1 2 3-16,2-2-2 15,-3-1 2-15,-4-1 1 16,-14 2 0-16,-14 1 0 16,-9 3 1-16,-12 1-2 15,-8 0 2-15,-2-1 0 16,-3 1 2-16,3 3-1 15,-3-3 0-15,1 3-3 16,-1-4 0-16,2 4-1 16,3-3-1-16,-2 3-1 15,0 0-2-15,2 0 2 16,1 0 0-16,-1 0 1 0,-2 0 1 16,-2 0 1-16,1 0 0 15,-2 0 0-15,1 0 0 16,-1 0 0-16,0 0 0 15,0 0 0-15,0 0 0 16,0 0-1-16,0 3 1 16,2-3 1-16,-2 0-1 15,0 0 0-15,0 0 1 16,0 0-2-16,0 0 2 16,0 4 0-16,0-4-1 15,0 0 3-15,0 0-2 16,0 0 0-16,0 0 0 15,0 0 0-15,0 0-1 0,0 0 1 16,0 0-1-16,0 0 2 16,0 0-2-16,0 0 1 15,0 0 0-15,1 0 0 16,-1 0 1-16,0 0 0 16,0 0 0-16,0 0-1 15,0 0 5-15,2 0-1 16,-2 0 0-16,0 0-5 15,0 0-1-15,1 0-1 16,5 6-3-16,2 5 5 16,4 7 2-16,2 3-2 15,5 6 4-15,-3 6-4 0,2 0 7 16,0-2-3-16,1 0 0 16,-4-4-3-16,-2-1 2 15,-1-9 0-15,-3-2 0 16,0-5-1-16,-5-6-1 15,0-1 1-15,-1 0-1 16,-3-3 3-16,1 0-2 16,-1 0 4-16,2 0-4 15,1 0 3-15,3-16 6 16,1-3-9-16,0-8-1 16,1-3-1-16,0-6 1 15,-4-1-1-15,5-2 2 16,-3 2-2-16,1 4 0 0,1 1-1 15,2 1 1-15,-2 5 0 16,-2 7 1-16,-2 5-1 16,2 3 0-16,-2 6 0 15,-2 2-1-15,-1 3 0 16,-1 0-1-16,3 0-5 16,3 8 0-16,4 14 3 15,3 10 4-15,2 5 0 16,3-2 1-16,-5 1 0 15,3-4 1-15,0 0-1 16,0-4 3-16,-1 0-4 16,0-2 2-16,-2 1-2 0,0-4 5 15,-1 1-4-15,2-5-1 16,-4-7 1-16,-1-1-1 16,1-8 1-16,-2-2 3 15,0-1-2-15,1 0 0 16,-1-1 5-16,3-10-4 15,-1-4-2-15,-1-2 1 16,2-5-1-16,-2-5-1 16,2-6 0-16,-1 2 0 15,0 2 0-15,-1 0 0 16,-3 10 0-16,0 4 0 16,-3 9-2-16,0 0 2 15,-2 5 0-15,1 1-1 16,-1-4-2-16,5 4 2 15,5 0-4-15,4 0 1 0,7 0 4 16,6 0 0-16,7 0 0 16,8 4 0-16,2 0-2 15,7-1 2-15,4-3 1 16,1 1-1-16,3-1 1 16,-3 0-1-16,-4 0 1 15,-1 0-1-15,-4 0 0 16,-3 0 3-16,-5-1-3 15,0 1 0-15,-7-3 1 16,-5 3-1-16,-3 0 1 0,-6 0-1 16,-3 0 3-1,-4 0-3-15,-3 0 0 0,0-3 0 16,-6 2 0-16,-2 1 0 16,-1 0-43-16,0-7-107 15,0-2-184-15</inkml:trace>
  <inkml:trace contextRef="#ctx0" brushRef="#br0" timeOffset="230064.392">25997 14059 319 0,'0'0'70'0,"0"0"48"15,0 0-5-15,0 0-7 16,0 0-16-16,0 0-8 0,0 0-13 16,-5-29 5-1,5 29-3-15,0-4-22 0,0 4-12 16,0 0-3-16,0 0-14 16,0 0-20-16,0 13-2 15,0 17-3-15,0 13 5 16,0 11 6-16,0 11 10 15,0 1 9-15,2 1-8 16,6 2-4-16,1-7-3 16,2 4 2-16,-1-9-1 15,2-4-5-15,0-1 3 16,1-9 0-16,-2 3-7 16,1-6 0-16,-3-10 0 15,-3-7 2-15,-2-3-4 16,-1-4 1-16,0-2-1 0,-1-4 0 15,2 0 1-15,-3-1-1 16,1-2-1-16,-1 0 1 16,-1-1 0-16,0-2-1 15,0 2-2-15,0-6 3 16,0 0 0-16,0 0 1 16,0 0 1-16,0 3-2 15,0-2 1-15,0 6 0 16,-1-5-1-16,-5 2 0 15,3 2 0-15,2-2 0 0,-2 2 0 16,3-2 1 0,-2 2-1-16,2-2-2 0,-1-2 2 15,-1 1 0-15,2 1 0 16,-1 2 0-16,-1 1 0 16,2-4 1-16,-1 4-1 15,-1-5 0-15,1 3 0 16,1-5 0-16,-2 3 1 15,1-3-1-15,-4 0-1 16,-5 0-3-16,-5 0 4 16,-7 0 0-16,-2 0-3 15,-1 0-2-15,0 0 3 16,-1 3 0-16,-1 0-3 16,-3 0 4-16,2-3-5 15,-4 4-4-15,-1-4 9 0,2 0 1 16,-3 0-1-16,2 0 0 15,4 1 1-15,4-1-1 16,4 3 1-16,1 0-2 16,3-2-1-16,1 1 2 15,-1 5 1-15,1-6 1 16,0 2-1-16,1-3 0 16,0 0 0-16,-3 0 2 15,1 3-2-15,-3-3 1 16,4 0-1-16,-3 0 1 15,6 0 0-15,3 0-1 16,0 0 0-16,4 0 0 0,4 3 0 16,1-3 1-1,0 0 1-15,0 0-1 0,0 0 1 16,0 0 0-16,0 0-1 16,0 0-1-16,0 0-1 15,0 0-18-15,0 0-123 16,0 0-74-16,0 0-210 15</inkml:trace>
  <inkml:trace contextRef="#ctx0" brushRef="#br0" timeOffset="252516.6087">24156 15844 164 0,'0'0'360'0,"0"0"-356"16,0 0 42-16,0 0 28 16,0 0-47-16,0 0-12 15,0 0 49-15,-10-7 4 16,10 0-6-16,0 0-14 16,0-3 4-16,0 1-18 15,0-5-5-15,0 1-2 16,13-3-21-16,3 3-4 15,7-1-1-15,-1 4-2 16,0 2 0-16,-4 7 0 16,0 1 0-16,-4 0 0 15,-3 0-1-15,-2 9-4 0,-4 11 4 16,-4 6 2-16,-1 8 3 16,-1 5-2-16,-18 4 7 15,-4 4-8-15,-4-5-1 16,3 0 1-16,2-5 4 15,2-13 3-15,7-4-6 16,4-11 1-16,5-3-1 16,4-6 0-16,0 0-1 15,0 0 0-15,0 0-1 16,0 0-9-16,9-12 9 16,10-4 1-16,5 1 3 0,5 3-3 15,-3 2-1-15,3 7 1 16,-1 2-2-16,-1 1 2 15,0 0-3-15,-2 0-1 16,-1 10-16-16,-6-3-24 16,-4 7-44-16,0-5-72 15,-3-2-68-15,2-3-189 16</inkml:trace>
  <inkml:trace contextRef="#ctx0" brushRef="#br0" timeOffset="252735.4649">24654 15928 764 0,'0'0'15'0,"0"0"25"16,0 0-40-16,0 0 0 15,0 0-36-15,0 0-47 16,0-17-37-16,0 17-100 16</inkml:trace>
  <inkml:trace contextRef="#ctx0" brushRef="#br0" timeOffset="253204.2537">24902 15649 762 0,'0'0'3'15,"0"0"132"-15,0 0-41 16,0 0-84-16,0 0-2 15,0 0 10-15,-26 52 31 0,5-19-27 16,-1-4 0 0,1 5-2-16,3-4-10 0,3 0 1 15,5-7-6-15,2-3-4 16,5-1 0-16,3-5-1 16,0-5 1-16,0 1-1 15,2-4 0-15,7-2-1 16,3-4 1-16,4 0 1 15,6 0 11-15,3 0-7 16,1-4-3-16,4-4-1 16,2-2 0-16,-1 0 1 15,3-1-2-15,2-2 0 16,0 3 0-16,-2-5 0 16,-6 8 0-16,-7-1-1 0,-7 4-10 15,-7 3-50-15,-4 1-28 16,-3 0-25-16,0 0-65 15,0 0-58-15,-7 0-23 16</inkml:trace>
  <inkml:trace contextRef="#ctx0" brushRef="#br0" timeOffset="253454.2461">25055 15857 213 0,'0'0'305'15,"0"0"-230"-15,0 0 123 16,0 0-76-16,0 0-46 0,0 0-4 15,-52-50-6 1,52 50-11-16,0 0-18 0,0 0-13 16,-2 20-20-16,2 5 38 15,0 11 9-15,0 4-31 16,0 7-12-16,8 0-4 16,3-1-2-16,0-1-2 15,-2-1-13-15,-3-7-102 16,-6-11-150-16,0-13-474 15</inkml:trace>
  <inkml:trace contextRef="#ctx0" brushRef="#br0" timeOffset="254737.3357">23094 15037 340 0,'0'0'96'0,"0"0"-1"16,0 0 34-16,0 0-37 15,0 0-20-15,0 0-14 16,-10-33-27-16,3 33-15 16,4 0 14-16,0 0-19 15,0 0-2-15,0 0-5 0,2 0 5 16,-1 0 2-1,2 0 1-15,0 0 17 0,0 0 0 16,0 0-11-16,0 0-9 16,0 7-8-16,0 10 5 15,0 13 2-15,5 12 10 16,9 17 20-16,2 20 17 16,0 15-14-16,4 15-10 15,-3 9 0-15,-5 2-17 16,1-2-10-16,-3 4-3 15,-3-7-1-15,-1-9 0 16,-1-6 0-16,0-18 0 0,1-10-2 16,1-13 2-1,-1-4 1-15,3-16 0 0,-1-10-1 16,-2-10 0-16,0-8-1 16,-3-5-2-16,-1-6 3 15,-1 0-2-15,3 0 1 16,-4 0-10-16,0 0-24 15,0 0-22-15,0 0-51 16,0-2-40-16,0-8-105 16,0 3 13-16,0-3-230 15</inkml:trace>
  <inkml:trace contextRef="#ctx0" brushRef="#br0" timeOffset="255096.8737">23334 16547 324 0,'0'0'60'16,"0"0"-28"-16,0 0 70 16,0 0-33-16,0 0-25 15,0 0 15-15,-16-39 16 16,0 35-22-16,0 4-10 16,0 0-16-16,-2 7 4 15,0 13 2-15,5 5-4 16,-2 6 11-16,9 5-9 15,6-3-8-15,0-4-3 0,8-2 3 16,11-8-16 0,3-6-6-16,2-5 6 0,-2-5 2 15,2-3 4-15,-3 0 14 16,0-11 5-16,-8-9-6 16,-1-5-6-16,-3-8-11 15,-8-4-4-15,-1-4-5 16,-1 0-3-16,-15 2-68 15,-2 4-50-15,-6 20-75 16,-9 12-136-16</inkml:trace>
  <inkml:trace contextRef="#ctx0" brushRef="#br0" timeOffset="255924.9268">22648 16827 984 0,'0'0'23'15,"0"0"-23"-15,0 0 64 16,0 0-57-16,0 0-7 16,3 109 3-16,8-65 7 0,-1-5 12 15,-4-6-9-15,-2-6 7 16,-1-5-8-16,0-8-12 15,-3-1 5-15,0-9 5 16,0-1-3-16,0-3 2 16,0 0 6-16,0 0 10 15,0-12 31-15,-6-10-24 16,-12-10-32-16,-1-4-1 16,0-5 1-16,-1-1 1 15,5 3-1-15,5 2-5 16,7 0 5-16,3 8 1 15,0 2-1-15,0 4-4 0,9 9 4 16,1 3 0 0,3 7 0-16,0 1-2 0,3 3 2 15,2 0-2-15,4 22-3 16,2 4 5-16,1 11 5 16,0 4 0-16,0 1-1 15,-2-3 0-15,-3-6-4 16,-5-4 2-16,-4-5-2 15,-1-1 1-15,-6-6-3 16,-1-2 4-16,-3 0-2 16,2-10 0-16,-2 2-1 15,0-7-36-15,0 0-37 16,0 0 3-16,0 0-29 16,0 0-65-16,-9-6-127 15,-6-5-19-15</inkml:trace>
  <inkml:trace contextRef="#ctx0" brushRef="#br0" timeOffset="256128.1345">22742 17005 70 0,'0'0'358'15,"0"0"-306"-15,0 0 75 16,0 0 29-16,0 0-76 16,0 0-30-16,-11-6 11 15,11 6-10-15,0-2-12 16,0 2 4-16,0-2-13 0,0 2-30 15,6-5 1 1,12-2 14-16,3-1-11 0,8 0-8 16,-4-1-15-16,3-1-162 15,-3-5-167-15</inkml:trace>
  <inkml:trace contextRef="#ctx0" brushRef="#br0" timeOffset="257378.8039">26098 15162 100 0,'0'0'185'16,"0"0"-115"-16,0 0 49 15,0 0-44-15,0 0-11 16,0 0-3-16,-13-12 13 16,10 8 5-16,-1 1-23 15,0 0 0-15,1-3-12 16,0 5 1-16,1-6-3 16,-1 5-7-16,3-2-1 0,-1-4 0 15,1 2-10-15,-3-3 0 16,3 5-1-16,0-2 2 15,0 5-4-15,0-2 1 16,0 3-9-16,0 0-7 16,0 0-6-16,0 20-9 15,0 23 9-15,0 24 9 16,0 19 19-16,0 12-1 16,0 7-15-16,0-2-3 15,-1 0-4-15,-1-1-3 16,2 1 1-16,0-9-2 15,0-7 0-15,0-11 0 0,0-20 0 16,0-12 0-16,0-7 0 16,2-5 0-16,3 1 0 15,-2-3 3-15,2-4-2 16,-1 1-1-16,-1-2 0 16,-1-4-1-16,1-2 0 15,-1-5 1-15,-2-8-1 16,0 1 0-16,1-7-1 15,-1 0-8-15,2 0-16 16,-1 0-26-16,2-13-38 16,0-9-136-16,1 1-38 15,-1 0-9-15,0 9-91 16</inkml:trace>
  <inkml:trace contextRef="#ctx0" brushRef="#br0" timeOffset="257847.9669">26172 16504 328 0,'0'0'38'16,"0"0"13"-16,0 0 30 16,0 0-43-16,0 0 16 15,0 0 37-15,0 0-23 16,-10 0 12-16,-5-7-20 0,0 3-3 15,-3 2-16-15,0 2 0 16,-3 0 4-16,2 0-16 16,0 2-6-16,-2 16-5 15,0 2-1-15,0 8 7 16,5 3 4-16,4 5 4 16,4-6-16-16,8-4 3 15,0-2-12-15,4-4-5 16,10-5-1-16,5-3 1 15,3-3 1-15,1-9-1 16,3 0 2-16,-1 0 5 16,0-7-2-16,-5-10-2 15,-1-6 2-15,-7-7-3 0,-3-2 1 16,-6-3 0 0,-3 3 3-16,0 2-7 0,-5 8-1 15,-6 2-8-15,0 10-31 16,2 6-39-16,0 4-57 15,0 0-175-15,2 12-246 16</inkml:trace>
  <inkml:trace contextRef="#ctx0" brushRef="#br0" timeOffset="258739.1715">26629 16615 819 0,'0'0'73'0,"0"0"-22"15,0 0 143-15,0 0-104 16,0 0-70-16,0 0-13 16,-8-15-1-16,8 22-2 15,0 15 18-15,0 11 14 16,0 4-1-16,0 5 2 0,0-1-20 16,0 1-5-16,0-2 0 15,0-6-7-15,0-5-3 16,0-10 2-16,0-7 0 15,-1-4 0-15,1-4-2 16,-2-1 1-16,2-3 1 16,-1 0 2-16,-2 0 1 15,-2-10 1-15,-3-12-7 16,-1-6 0-16,1-7-1 16,3-3 0-16,1 0-1 15,4 1 1-15,0 5 0 16,9 1-1-16,5 2 0 0,3 1 1 15,1 6-6-15,2 5 3 16,-3 4-4-16,-1 6 5 16,-3 2-3-16,-3 5 4 15,1 0-5-15,1 6 5 16,-5 14-2-16,1 2-1 16,-7 5 0-16,-1 2 4 15,0-2-5-15,-6-3 5 16,-12-2 0-16,0-6 0 15,-4-2 4-15,3-4-4 16,4-7 2-16,4-1-2 16,4 0 4-16,2-2-2 15,5 0 1-15,0 0 0 0,0 0-3 16,0 0-10-16,20-4-3 16,5-6 4-16,6 1 9 15,1 6 0-15,-3 3-3 16,-2 0 3-16,-1 0 0 15,-4 9 0-15,-4 4 0 16,-7-3 2-16,-5 6 0 16,-6 1 2-16,0 3 1 15,-17 2 2-15,-8-1-1 16,-5-1-3-16,1-8 0 16,3-3 3-16,0-4-1 15,7-2-2-15,1-3 1 0,3 0 1 16,2-10-5-16,2-3 0 15,4-1-2-15,1-2-38 16,1-1-75-16,-1-5-272 16</inkml:trace>
  <inkml:trace contextRef="#ctx0" brushRef="#br0" timeOffset="259473.5689">24632 16903 657 0,'0'0'14'0,"0"0"95"16,0 0 78-16,0 0-89 16,0 0-43-16,0 0-24 15,-17-22-7-15,16 27-10 16,1 22-9-16,0 18 41 15,0 26 11-15,0 15-7 16,4 14-15-16,7 1-3 16,-1-6-16-16,-3-11-11 15,0-15 0-15,-4-19-1 16,0-14-3-16,-3-13 1 16,0-4 0-16,0-12-1 15,0-1-1-15,0-6-8 0,-5 0-36 16,-6-2-66-16,-2-22-108 15,0-5-114-15,2-14-192 16</inkml:trace>
  <inkml:trace contextRef="#ctx0" brushRef="#br0" timeOffset="259864.407">24552 16958 312 0,'0'0'549'16,"0"0"-522"-16,0 0 41 0,0 0-21 15,0 0-46-15,0 0-1 16,-35 56 3-16,23-28 2 16,3-5 4-16,-3 1-2 15,0-7 3-15,4-5 2 16,4-7-4-16,1 0 0 15,3-5-1-15,0 0 6 16,0 0 2-16,0-20 5 16,3-7-13-16,9-12 1 15,1-4-7-15,2-8-1 16,3 6 0-16,0 6-9 16,5 10 9-16,-7 14 11 0,-1 10 1 15,3 5 3 1,3 9-11-16,4 19-3 0,2 9 1 15,3 7-4-15,-2 9 1 16,0 0-38-16,-1-3-159 16,-7-11-250-16</inkml:trace>
  <inkml:trace contextRef="#ctx0" brushRef="#br0" timeOffset="260879.9868">25173 17425 567 0,'0'0'25'16,"0"0"42"-16,0 0 88 15,0 0-51-15,0 0-50 16,0 0-24-16,-10-17 1 0,10 20-3 16,0 18 5-16,0 6 31 15,-2 9-24-15,2 3-14 16,0 0-5-16,0 2 12 16,0-5-15-16,0-4-12 15,0-9 3-15,0-4-5 16,-1-3 1-16,-3-7 4 15,1-6-8-15,3-3 5 16,-1 0 4-16,-3 0-5 16,1-3 7-16,-5-11-10 15,-1-9-1-15,-1-10-1 16,-1-9-2-16,5-8-3 16,6-3-5-16,0-2 2 0,0 8 1 15,14 1 1-15,5 9 4 16,0 7-3-16,0 7 2 15,-2 4 5-15,-1 8-5 16,0 1 6-16,-4 8-2 16,1 2-1-16,-1 0-2 15,-3 0-2-15,1 15 0 16,-4 6 4-16,-3 2-1 16,-3 0 0-16,0 3-4 15,-16-2 5-15,-7-2-3 16,-2-7-2-16,3-2-17 15,1-8-5-15,6-5 10 16,0 0 8-16,5 0-22 0,1-3 17 16,4-3 4-1,2 2 6-15,2-1 3 0,1 5-5 16,0 0-2-16,0 0-10 16,10 15 18-16,8 5 7 15,3 3 8-15,1 4-5 16,1-4-6-16,-1 2 0 15,1-2-2-15,-1-1-1 16,-4-3-1-16,-3-2-19 16,-3-1-99-16,2-12-132 15,-1-4-148-15</inkml:trace>
  <inkml:trace contextRef="#ctx0" brushRef="#br0" timeOffset="261442.4653">25494 17551 784 0,'0'0'49'16,"0"0"25"-16,0 0 61 16,0 0-84-16,0 0-43 15,0 0 48-15,16 56-1 16,-14-30 0-16,-1 1-7 15,-1-3-30-15,0-3-7 16,0-3 3-16,0-5-11 16,0-6 0-16,0-1-1 0,0-6 0 15,0 0 5-15,0 0 2 16,-1-8 3-16,-7-10-9 16,-1-11-3-16,0-5-4 15,-1-3-2-15,4-8-3 16,3 4 4-16,3 4-2 15,0 12 2-15,0 12 3 16,0 9 2-16,7 4-11 16,8 0 10-16,3 14-2 15,5 12 3-15,2 3 4 16,-1 0 2-16,0 2-1 16,-2-4-1-16,-1-10 1 0,-6-5-5 15,-3-5 3-15,-6-3-2 16,-3-4 2-16,-2 0 4 15,2 0 10-15,2-11 7 16,-2-9-12-16,1-9-5 16,-4-6-7-16,0-2 0 15,0 1 0-15,0-1-4 16,0 4-5-16,0 6-45 16,0 3-72-16,0 4-40 15,10 2-296-15</inkml:trace>
  <inkml:trace contextRef="#ctx0" brushRef="#br0" timeOffset="262646.5124">26945 14737 641 0,'0'0'0'0,"0"0"0"16,0 0 60-16,0 0 53 15,-82-19-57-15,64 19-14 16,5 0-15-16,-1 0-15 16,4 2-1-16,4 1-2 15,4 0 0-15,2-3-3 16,0 0-6-16,0 0 4 16,15 0-3-16,21 0 12 15,12 0 7-15,10-3-2 16,8-9-3-16,-2-1 0 15,-3-1 2-15,-4 1 1 0,-13 4-12 16,-14 1-6 0,-16 8-4-16,-14 0-72 0,-8 0-39 15,-26 16 39-15,-11 5-138 16,-1-1-35-16,0-1-42 16</inkml:trace>
  <inkml:trace contextRef="#ctx0" brushRef="#br0" timeOffset="262881.1359">26945 14737 105 0,'-21'89'109'0,"14"-86"43"16,4 0-20-16,3-3-34 16,0 0 13-16,0 0-4 15,0 0-23-15,0 0-41 0,7 0-16 16,11 0 19-16,12 0 25 16,9 0-17-16,2-3-18 15,5-7-1-15,3 0-10 16,-7 1-10-16,-4 2-15 15,-13 1-3-15,-11 5-3 16,-11 1-66-16,-3 0-63 16,-2 0-38-16,-20 0-82 15,-8 0-351-15</inkml:trace>
  <inkml:trace contextRef="#ctx0" brushRef="#br0" timeOffset="263459.6714">27056 14420 635 0,'0'0'27'15,"0"0"-18"-15,0 0 95 16,0 0-20-16,0 0-41 16,0 0 14-16,-27-56-3 15,25 56 12-15,1 0-19 16,-2 0-19-16,1 0 3 0,-1 0-24 16,2 16-5-16,1 7 4 15,0 7 6-15,1 3 3 16,21 1 1-16,7-2-5 15,8-3-1-15,5-6-6 16,9-3 0-16,2-6 2 16,2-2 1-16,-5-8 1 15,-9-1-3-15,-11-3-2 16,-13 3-2-16,-10 2-1 16,-7 7-7-16,0 10 3 15,-7 10 4-15,-14 11 5 16,-3 5 1-16,-5 8-4 15,0 7-1-15,0-2 0 0,0-6 0 16,5-9 7-16,3-9 8 16,10-11-1-16,5-10-3 15,5-2-8-15,1-8-2 16,0 2-2-16,0-6-3 16,0 2-9-16,3-4-58 15,11 0-79-15,5-3-93 16,3-24-295-16</inkml:trace>
  <inkml:trace contextRef="#ctx0" brushRef="#br0" timeOffset="266165.4957">28365 14634 492 0,'0'0'30'15,"0"0"1"-15,0 0 112 16,0 0-54-16,0 0-46 16,0 0 11-16,-9 0 10 15,9 0-24-15,0 0-12 16,5 0-22-16,12 0 13 15,15 0 20-15,7 0-13 0,10-4-9 16,6-6-9-16,3 1-7 16,-1-4 6-16,-2-1-4 15,-7 0 2-15,-11 2 0 16,-9 2-2-16,-8 3 4 16,-10 2-4-16,-5 1 1 15,-2 1 3-15,-3 3 2 16,0 0 2-16,0 0 1 15,0 0-4-15,0 0-8 16,0 0-1-16,0 0-13 16,0 7 5-16,0 18 9 15,0 12 5-15,1 10 5 0,9-1-3 16,1-4-3-16,3-2 1 16,2-8-1-16,0-5 6 15,1-7-4-15,-5-9-5 16,-4-2 1-16,-3-9-2 15,-2 0 7-15,-2 0-1 16,4 0 3-16,0-6 3 16,3-14-4-16,1-1-6 15,-3-7-1-15,-3-3 0 16,-1-2-1-16,-2-2-11 16,0-4 7-16,0 5 4 15,0 0 0-15,0 4 2 16,0 8 0-16,0-1 0 0,0 9 0 15,4 4-2-15,-1 7 2 16,0 0-1-16,0 3-1 16,2 0-8-16,5 14 4 15,8 11 4-15,2 5 10 16,2 7-1-16,3 3-3 16,2-2 8-16,0-1-5 15,-2-4-1-15,-1-3 4 16,0-5-4-16,-2-5-4 15,-4-6-1-15,-1-7 0 16,-5-2 2-16,-1-5-3 16,-5 0 4-16,2 0 0 15,-2-8 0-15,1-6 1 0,-4-3-3 16,-3-2-4 0,0-7 0-16,0 6-10 0,-6-4-1 15,-4 4 11-15,4 3 0 16,1 8 0-16,2 1 0 15,2 3 0-15,1 1 0 16,0-1-4-16,1-3-2 16,13 1-4-16,5 2 4 15,8 1 3-15,4 3 0 16,11 1 3-16,7-5 0 16,8 1-1-16,0-3 1 15,3 4 0-15,-1-3 1 0,3 6 0 16,-6 0-1-1,-5 0 0-15,-9 0 3 0,-11 0 2 16,-9 0 5-16,-9 0-2 16,-7 0-1-16,-4 0-2 15,-2 0-5-15,0 0-2 16,0 0-45-16,0 0-109 16,-19-4-113-16,-13-9-473 15</inkml:trace>
  <inkml:trace contextRef="#ctx0" brushRef="#br0" timeOffset="266869.251">28878 14023 520 0,'0'0'29'15,"0"0"1"-15,0 0 164 16,-7-102-111-16,8 69-59 15,12-1 9-15,1 9 11 16,4 8-7-16,-2 7-15 16,4 7-7-16,-1 3-1 0,-1 0-5 15,-2 23-3-15,-2 6-4 16,-7 5 4-16,-4 6-1 16,-3-1 6-16,0 1-10 15,-21-1 1-15,-9 4-1 16,-7-4-1-16,2-8 5 15,5-8 0-15,9-7-2 16,7-10 0-16,10-3-1 16,2-3-2-16,2 1 1 15,0-1-1-15,0 4-13 16,2-4 2-16,10 0 11 16,7 0 1-16,6 3 1 15,7-1 0-15,2-1 3 0,7 2-3 16,0 0 1-16,-4 0-3 15,-5-3 0-15,-13 0-2 16,-10 1-74-16,-9-1-143 16,0 0-81-16</inkml:trace>
  <inkml:trace contextRef="#ctx0" brushRef="#br0" timeOffset="267072.3816">29263 14125 707 0,'0'0'12'16,"0"0"90"-16,0 0-25 16,0 0-67-16,0 0-10 15,0 0-25-15,5-35-94 16,-10 31-127-16</inkml:trace>
  <inkml:trace contextRef="#ctx0" brushRef="#br0" timeOffset="267572.8383">29469 13791 818 0,'0'0'1'16,"0"0"96"-16,0 0-41 16,0 0-50-16,0 0-4 15,-18 77 48-15,7-37-13 16,4-4 1-16,0 0-7 15,4-5-16-15,0-3-4 16,3-1 0-16,0-3-9 16,0-7 4-16,0-2-4 15,4-3 0-15,5-7-2 0,-2-2 1 16,4 0 1-16,4-3 6 16,0 0-1-16,3 0-7 15,0-6-1-15,2-1 1 16,0-3 5-16,-1-3-5 15,2 2 1-15,0-1 3 16,-1-1-4-16,-1-1 0 16,-2 5-1-16,-3 2 0 15,-2 3-1-15,-2-2-14 16,-2 3-8-16,-4-1-8 0,1 4-21 16,-3 0-47-16,-2 0-41 15,0 0-60-15,0 0-32 16,-7 0-99-16</inkml:trace>
  <inkml:trace contextRef="#ctx0" brushRef="#br0" timeOffset="267775.9653">29651 14016 396 0,'0'0'87'0,"0"0"126"16,0 0-70-16,0 0-33 16,0 0-7-16,0 0-5 15,-36-32-26-15,36 32-12 16,0 0-32-16,0 5-23 15,0 20 0-15,0 11 33 16,3 0-14-16,7 3-14 16,4 1-5-16,2-4-4 0,-2 1-1 15,-4 0-4-15,-7-8-134 16,-3-6-159-16</inkml:trace>
  <inkml:trace contextRef="#ctx0" brushRef="#br0" timeOffset="268881.699">28387 14647 274 0,'0'0'115'15,"0"0"5"-15,0 0 10 16,0 0-25-16,0 0-20 16,0 0-5-16,-7-10-23 15,7 10-22-15,0 13-27 16,0 19 0-16,7 19 76 15,5 16-32-15,-1 8-10 16,4 5-10-16,3 2-8 16,1-3 13-16,-1-3-16 15,-2-3-3-15,-4-1-6 0,-3-2-4 16,-5-10-3-16,-4-11-3 16,0-12 0-16,0-11-2 15,0-15 1-15,0-3 0 16,0-7-1-16,0 3-3 15,0-4-32-15,0 0-23 16,0 0-27-16,-1-12-42 16,-5-3-96-16,3-2-75 15,3 0-64-15</inkml:trace>
  <inkml:trace contextRef="#ctx0" brushRef="#br0" timeOffset="269210.0214">28551 15458 184 0,'0'0'294'0,"0"0"-269"16,0 0 160-16,0 0-77 15,0 0-83-15,0 0-7 16,-52 3 12-16,43 19 19 16,2 2-5-16,2 2-5 15,5 3 8-15,0-5-9 16,2-2-17-16,13-5-11 15,3-2 1-15,4-6-9 16,2-4 3-16,1-5-4 16,-1 0 6-16,-3-2 4 15,-5-16-5-15,-5 2 2 0,-7-7-2 16,-4-3 7-16,0-1-9 16,-6-2-4-16,-10 6-19 15,-2 6-30-15,0 5-31 16,3 5-42-16,0 6-165 15</inkml:trace>
  <inkml:trace contextRef="#ctx0" brushRef="#br0" timeOffset="270039.0328">30022 14575 459 0,'0'0'14'16,"0"0"76"-16,0 0 58 16,0 0-51-16,0 0-32 15,0 0 4-15,-12-17-5 16,12 14-5-16,0 3 2 15,0 0-13-15,0 0-8 16,0 0-7-16,0 0-14 16,0 0-19-16,0 15-6 0,0 26 6 15,0 18 11 1,0 14 33-16,0 16-1 0,0 1-15 16,0 5-14-16,5-3 6 15,-4-5-10-15,1-13-2 16,-2-6-4-16,1-12-1 15,-1-17 0-15,0-9-1 16,2-13-1-16,-2-7 0 16,0-3-1-16,1-7-1 15,-1 3-14-15,0-3-24 16,0 0-46-16,0 0-71 16,0-13-91-16,-4-4-246 15</inkml:trace>
  <inkml:trace contextRef="#ctx0" brushRef="#br0" timeOffset="270461.072">30038 15425 92 0,'0'0'446'0,"0"0"-409"16,0 0 145-16,0 0-74 0,0 0-61 16,0 0 4-16,-52-9-12 15,27 26-4-15,0 8 17 16,3 0 5-16,9 4-20 16,6 1-10-16,7-3 8 15,0-1-8-15,6 2-14 16,15-6-1-16,1 1 5 15,2-10-12-15,0-3 2 16,-3-6-3-16,-3-4 0 16,2 0 3-16,-2-8 11 15,-3-11-3-15,-3-4 10 16,-3-4-14-16,-4-5-8 0,-5-4-3 16,0-2 0-16,-18 6-41 15,-3 10-40-15,-8 11-82 16,-2 11-132-16,-4 0-363 15</inkml:trace>
  <inkml:trace contextRef="#ctx0" brushRef="#br0" timeOffset="271236.0305">29320 15731 519 0,'0'0'118'0,"0"0"-21"15,0 0 82-15,0 0-35 16,0 0-70-16,0 0-66 15,-10-10-8-15,10 57 0 16,0 18 52-16,0 15 20 16,0 12-20-16,2 7 10 15,6-4-37-15,-2-4-4 0,-2-6-9 16,-2-12-9 0,-2-10 1-16,0-18-1 0,0-15-2 15,0-13 0-15,0-13 0 16,0-3-1-16,0-1-3 15,0 0-19-15,-3-5-19 16,-3-19-53-16,-3-15-134 16,-2-10-85-16,2-14-114 15</inkml:trace>
  <inkml:trace contextRef="#ctx0" brushRef="#br0" timeOffset="271626.7676">29296 15823 7 0,'0'0'625'16,"0"0"-599"-16,0 0 101 15,0 0-32-15,0 0-76 16,0 0-18-16,-75 20 1 16,62 3 4-16,4-6 1 15,3-1-2-15,3-7-3 16,-3-1 16-16,3-5-9 15,2-2-5-15,1-1 3 16,0 0 0-16,0 0 7 16,0 0 14-16,0-12-8 0,0-10-20 15,6-5 3 1,7-5-3-16,0-2-1 0,5 2-5 16,1 5 3-16,1 9 3 15,-1 14 0-15,1 4 2 16,2 6 0-16,3 20-2 15,4 10 4-15,1 4-3 16,4 3-1-16,0 2-1 16,-5-1-92-16,-13-4-278 15</inkml:trace>
  <inkml:trace contextRef="#ctx0" brushRef="#br0" timeOffset="272611.8716">28601 17072 813 0,'0'0'70'15,"0"0"-47"-15,0 0 109 16,0 0-37-16,0 0-88 16,0 0-7-16,0 0 0 15,0 40 20-15,0 16 8 16,0 3 10-16,0-3 2 16,0-6-18-16,0-11-13 15,0-8 3-15,-5-9-6 16,1-6-1-16,1-6 0 15,1-6 1-15,2-4-3 16,0 0 1-16,-3 0 9 16,-2-21-2-16,-2-7-11 0,-2-12-5 15,3-10 0-15,2-5-17 16,4-7 5-16,0 0 7 16,0 7 1-16,15 6 4 15,3 8 3-15,3 7 2 16,1 6 0-16,-1 14 0 15,-1 5 0-15,-1 5 1 16,-5 4 3-16,-3 0 1 16,-3 0-5-16,-5 0-2 15,-3 10-1-15,0 7 0 16,0 1-1-16,-5 2 4 16,-10 4-2-16,-6-7-2 0,-1-2-16 15,4-5 11-15,0-2-19 16,6-7 10-1,2-1 9-15,5 0 2 0,4 0 7 16,1 0-8-16,0 0 1 16,0 0-2-16,0 0 3 15,1 0 1-15,12 2 3 16,6 12 2-16,1 6 5 16,4 5 4-16,0 6-3 15,2 3 5-15,-3 4-1 16,-2-6-8-16,-4 2-2 15,-3-8-1-15,-4-6-41 16,-3-3-78-16,3-10-149 0,-1-7-73 16</inkml:trace>
  <inkml:trace contextRef="#ctx0" brushRef="#br0" timeOffset="273096.2584">28972 17108 809 0,'0'0'7'16,"0"0"39"-16,13 79 74 15,-6-39-70-15,-1 1 4 16,-3-7-9-16,-3-6-4 0,0-6-23 16,0-5 5-16,-8-7-6 15,2-7-8-15,0-2-3 16,-1-1 7-16,-1-1-4 15,1-19-9-15,-4-9-4 16,2-8-8-16,2-13-3 16,2-1 4-16,4-2-3 15,1 9 6-15,0 11 5 16,6 10-1-16,10 10-4 16,1 13 8-16,2 0 4 15,-1 10-2-15,4 16 9 16,1 7 13-16,0 6-2 15,-1 4-3-15,-3-6-4 0,-1-5 9 16,-6-8-13 0,-2-10-5-16,0-5 3 0,-5-6 8 15,-1-3-1-15,-1 0 3 16,2 0 8-16,0-16 3 16,2-9-16-16,-1-6-11 15,-2-12-2-15,-1-1-1 16,-1-7-9-16,-2-5-42 15,0-11-127-15,0-11-178 16</inkml:trace>
  <inkml:trace contextRef="#ctx0" brushRef="#br0" timeOffset="274034.1471">28111 15908 700 0,'0'0'14'16,"0"0"149"-16,0 0-34 15,0 0-113-15,0 0-16 16,0 0 0-16,4 44 20 15,9 4 23-15,-1 6 17 0,-3-1-20 16,-1-3-17 0,-4-8-5-16,-3-12-9 0,-1-10-3 15,0-6 4-15,0-8-1 16,0-6 0-16,0 0 5 16,0 0 2-16,0 0 19 15,0-15 5-15,-3-10-31 16,-7-13-6-16,1-5-3 15,0-11 3-15,2-4-1 16,2 5-4-16,5 3 3 16,0 11-5-16,0 11 4 15,10 9-4-15,2 9 3 16,-1 6-3-16,5 4 3 16,3 4-2-16,1 16 3 0,7 6 2 15,-3 7 0-15,-1 3-2 16,-3 1 1-16,-4 3-1 15,-4-1 0-15,-3-3 0 16,-6-9-3-16,-3-7-2 16,0-1-19-16,0-8-17 15,0-1-40-15,-6-5-46 16,-6 0-16-16,-5-5-86 16,-5 0-102-16</inkml:trace>
  <inkml:trace contextRef="#ctx0" brushRef="#br0" timeOffset="274237.195">28113 16111 742 0,'0'0'16'15,"0"0"112"-15,0 0-73 16,0 0-39-16,0 0-12 16,115-41 5-16,-63 32-9 15,3-7-3-15,4 2-108 16,-4-10-172-16</inkml:trace>
  <inkml:trace contextRef="#ctx0" brushRef="#br0" timeOffset="275315.9053">30013 16025 176 0,'0'0'730'0,"0"0"-717"15,0 0 139-15,0 0-78 16,0 0-74-16,0 0-7 15,-4 31 7-15,4 14 29 16,0 5 16-16,0 0-10 0,0-5-19 16,0-5-4-16,0-11-2 15,0-9-4-15,0-8-3 16,0-7 0-16,-3-2 0 16,3-3 3-16,0 0 5 15,-2 0 4-15,-2-14 9 16,-1-11-12-16,-2-5-8 15,1-13-4-15,3-6 1 16,3-8-1-16,0 4 1 16,0 0-1-16,12 14-4 15,6 13-2-15,-2 5 6 16,0 12-1-16,0 6-3 0,-3 3-2 16,2 0 2-16,-3 16-3 15,0 4 4-15,-6 9 0 16,-5 0 3-16,-1 2-1 15,0-4-3-15,-9 1 3 16,-9-8 1-16,2-3-3 16,3-7 3-16,5-5 0 15,6-5-1-15,2 0-2 16,0 0-16-16,0 0-10 16,7-8-24-16,12-4-32 15,6 0 51-15,-1 7 24 16,0 5 3-16,-5 0 6 15,-2 6 1-15,-2 14 0 0,-3 5 13 16,-4 0 11-16,-5 0 2 16,-3 0-5-16,0 0-3 15,-16-6-6-15,-6-1 1 16,-2-2-12-16,-5-7 11 16,0-4-12-16,-1-2 0 15,-3-3-32-15,-4 0-95 16,3 0-137-16,4-12-346 15</inkml:trace>
  <inkml:trace contextRef="#ctx0" brushRef="#br0" timeOffset="277255.1723">30495 14955 771 0,'0'0'48'15,"0"0"-33"-15,0 0 94 16,0 0-100-16,0 0 8 16,0 0-17-16,66-27 3 15,-28 17 4-15,6 3-5 16,2-3 6-16,-4 1-2 15,-4 3 14-15,-8-1-19 0,-12 3-1 16,-8 4-2 0,-8 0-38-16,-2 0-110 0,-12 7-99 15,-16 7 6-15</inkml:trace>
  <inkml:trace contextRef="#ctx0" brushRef="#br0" timeOffset="277489.7333">30474 15120 469 0,'0'0'101'16,"0"0"-91"-16,0 0 116 15,0 0-34-15,0 0-70 16,0 0 22-16,42 0 25 0,-12-11-22 16,4-1-17-1,5 1 0-15,0-2-5 0,-1 1-7 16,0 2-10-16,-7 3-5 15,-5 0-3-15,-10 7-48 16,-9 0-65-16,-2-3-147 16,-5 0-107-16</inkml:trace>
  <inkml:trace contextRef="#ctx0" brushRef="#br0" timeOffset="278850.322">31159 14832 594 0,'0'0'84'0,"0"0"26"16,0 0 74-16,0 0-65 0,0 0-97 15,0 0-22 1,-18 98 51-16,18-27-10 0,0 1 5 16,0-8-3-16,7-5-9 15,-2-7-9-15,-2-12-12 16,-3-9-6-16,0-12-4 16,0-8 2-16,0-6 0 15,0-5 3-15,0 0 2 16,0 0 6-16,-2-20 13 15,-10-6-27-15,-2-12-1 16,0-6-1-16,-1-6 0 16,8-14 0-16,4-17 0 15,3-8-1-15,3-4-4 0,19 4-1 16,6 20-9-16,7 23-2 16,1 16 4-16,-2 19-2 15,0 11 11-15,-1 7 1 16,-2 19 2-16,-5 7 1 15,-5 1 0-15,-8 2 0 16,-9-3 0-16,-4-4-1 16,0 5 1-16,-16-1-1 15,-8-1 1-15,-4-5 0 16,-3-3-2-16,-2-5 1 16,0-8-3-16,3-6-11 15,3-5-6-15,6 0 5 0,6-3 10 16,5-6 2-1,7-1 0-15,1 6-2 0,2 1 3 16,0 3-6-16,0 0-15 16,11 9 12-16,8 12 12 15,2 5 2-15,6 4-1 16,1-1 1-16,4 1 1 16,1 1 0-16,1-3-1 15,0-3-2-15,-4-3 0 16,-5-2 0-16,-4-6-1 15,-5-2-2-15,-8-2-144 16,-5-5-104-16,-3-5-78 16</inkml:trace>
  <inkml:trace contextRef="#ctx0" brushRef="#br0" timeOffset="279991.6883">30677 14691 445 0,'0'0'25'16,"0"0"90"-16,0 0 38 0,0 0-29 15,0 0-62-15,0 0-26 16,13-41-7-16,0 41-10 15,6 14-11-15,3 13 28 16,3 8 9-16,0 5-6 16,1 3-4-16,1 3 1 15,1 0-14-15,-2-2-1 16,-7-2-8-16,-10-4-11 16,-9-2 0-16,0-4 4 15,-19 0-6-15,-8 0 4 16,-4-6-8-16,-5 0 1 15,0 1-33-15,3-5-62 16,5 0-42-16,7 0-92 0,9-6-102 16</inkml:trace>
  <inkml:trace contextRef="#ctx0" brushRef="#br0" timeOffset="280742.6409">31678 15265 864 0,'0'0'102'16,"0"0"-83"-16,0 0 90 16,0 0-77-16,0 0-30 0,0 0 41 15,-4 98-7-15,8-57-3 16,-4-4-6-16,0-5-5 16,0-3-8-16,0-5-8 15,-4-8 0-15,-1-8-1 16,2-8-3-16,1 2 1 15,-1-2 5-15,0 0 2 16,-4-10 2-16,-2-10-4 16,2-10-7-16,-1-4 4 15,5-11-3-15,2 3-2 16,1-2-4-16,0 8 2 16,9 10 1-16,3 12-4 0,2 11-5 15,0 3 1-15,2 22 4 16,2 16 2-16,3 11 3 15,4-2 1-15,-1-4 2 16,1-3-3-16,-2-11 2 16,-4-9 0-16,-5-11 1 15,-5-2 1-15,-6-7 3 16,-2 0 15-16,2-10 22 16,2-13-25-16,-4-6-13 15,1-8-1-15,-2-8-5 16,0-6-2-16,-3-8-16 15,-9-3-29-15,-1 5-36 16,3 7-83-16,3 14-23 0,2 13-6 16,-5 14-101-16</inkml:trace>
  <inkml:trace contextRef="#ctx0" brushRef="#br0" timeOffset="281148.8392">32003 14908 851 0,'0'0'30'16,"0"0"28"-16,0 0 106 16,0 0-93-16,0 0-50 15,0 0 6-15,101-76 6 16,-69 66-1-16,0 0-3 15,0 0-8-15,-1 1-12 0,-4 2-7 16,-10 1-2-16,-10 3-20 16,-7 3-126-16,0 0-78 15,-13 0-140-15,-11 9-195 16</inkml:trace>
  <inkml:trace contextRef="#ctx0" brushRef="#br0" timeOffset="281351.9961">31994 15031 632 0,'0'0'9'16,"0"0"125"-16,0 0 24 15,0 0-113-15,0 0 1 0,0 0 12 16,110-3-23-16,-77 0-14 16,0-8-6-16,-3 5-11 15,-3-1-4-15,-2 3-11 16,-1 1-178-16,-2-7-143 15</inkml:trace>
  <inkml:trace contextRef="#ctx0" brushRef="#br0" timeOffset="282227.0951">32564 14846 650 0,'0'0'23'0,"0"0"124"16,0 0 1-16,25-80-94 15,-4 60-5-15,-2 7 11 16,-2 6-22-16,-1 4-15 16,-5 3-7-16,-1 0-5 15,-4 14-9-15,-3 6 4 0,-1 10 9 16,-2 5-13 0,0 5 0-16,-17 3-2 0,-2-1 7 15,-7 2-5-15,1-7-2 16,1-4 3-16,3-8 0 15,4-8-3-15,4-4 1 16,5-5-2-16,3-6 1 16,5 1-1-16,0-3-4 15,0 0-17-15,0 0 2 16,16 0 20-16,7 0 2 16,5 0 2-16,6 0-4 15,1 0 0-15,-1 0-7 16,-1-4-22-16,-11 3-21 15,-8 1-17-15,-10 0-66 16,-4 0-137-16,-4 0-72 0</inkml:trace>
  <inkml:trace contextRef="#ctx0" brushRef="#br0" timeOffset="282477.3651">32817 14977 736 0,'0'0'16'16,"0"0"97"-16,0 0 27 0,0 0-38 16,0 0-42-16,0 0-38 15,39-65-20-15,-39 61-2 16,0 1-41-16,0-3-107 15,0-2-136-15,-7-1-98 16</inkml:trace>
  <inkml:trace contextRef="#ctx0" brushRef="#br0" timeOffset="282962.4107">33028 14743 730 0,'0'0'46'16,"0"0"69"-16,0 0 7 16,0 0-64-16,0 0-49 15,0 0 7-15,-8 37 23 16,-3-12-7-16,0 6-4 15,0-1-10-15,-2 0 9 16,4-5-10-16,1-1-14 16,5-2 0-16,3-5 8 15,0-3-5-15,0-4-1 0,0-1-4 16,5 1-1-16,6-6 7 16,-1 2-2-16,2-6-5 15,2 4 9-15,3-4-6 16,1 0-1-16,6 0 6 15,1 0-2-15,2 0-3 16,0 0-2-16,0-4 2 16,-2-2-3-16,1 0-1 15,-1-2 1-15,-4 5 0 16,-3-3 0-16,-6 6-1 16,-3-4-1-16,-2 1-22 15,0 3-66-15,-7 0-35 16,0-3-50-16,0 2-94 0,0-5-171 15</inkml:trace>
  <inkml:trace contextRef="#ctx0" brushRef="#br0" timeOffset="283228.3762">33146 14958 200 0,'0'0'600'0,"0"0"-575"16,0 0 167-16,0 0-51 15,0 0-59-15,0 0-56 16,-8-17-9-16,8 41-1 16,6 9 67-16,0 10-36 0,2-4-17 15,-1-2 4-15,0-1-14 16,1-2-7-16,-1-9 2 16,-2-4-12-16,-1 1-2 15,1-8-1-15,-1 5 0 16,-1-8-2-16,-1-2-44 15,-2 2-52-15,0-5-207 16,0-6-226-16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12T05:45:11.2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29069 11819 570 0,'0'0'48'0,"0"0"109"16,0 0-16-16,0 0-43 15,0 0 9-15,-7-98 7 16,-3 83-23-16,-3 4-32 16,-8 3-30-16,-1 8-26 15,-11 0-3-15,-5 27 0 0,3 4-1 16,2 4 1-16,10-4-5 15,10 0 4-15,9-9 1 16,4-1 0-16,0-6-1 16,17-8-1-16,10-3 0 15,2-4-1-15,-3 0-7 16,-7-4-16-16,-6-13-9 16,-12-6 1-16,-1-2-44 15,-3-6-43-15,-21 0-78 16,-7 0-237-16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1-11T11:13:49.42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3821 2965 532 0,'0'0'7'16,"0"0"99"-16,0 0 51 15,0 0-28-15,0 0-79 16,0 0 12-16,-19-76 9 0,19 72-14 16,-3 0-1-16,3 3-1 15,0 1-7-15,0 0-12 16,0 0-16-16,0 0-20 16,0 18-1-16,0 18-7 15,0 18 8-15,0 14 10 16,0 6-4-16,0-2-1 15,0-2-5-15,0-11 1 16,0-12 1-16,0-11-2 16,0-8 0-16,0-11 1 15,0-3-1-15,0-6-2 16,0-5-31-16,0-3-106 16,0 0-97-16,-2-6-160 0</inkml:trace>
  <inkml:trace contextRef="#ctx0" brushRef="#br0" timeOffset="390.8055">3782 2995 726 0,'0'0'53'15,"0"0"-26"-15,0 0 82 16,0 0-50-16,0 0-59 15,0 0 0-15,-98 38 0 0,74-11 3 16,-3 0-2-16,0-4-1 16,5-3 1-16,4-6 4 15,8-7 2-15,5-4-4 16,2-2 0-16,3-1 8 16,0 0 3-16,0-9 35 15,11-14-13-15,5-10-36 16,2-5 0-16,6-1 7 15,-2-1-7-15,5 5 0 16,-2 6 3-16,1 12-2 16,4 17-1-16,1 0 0 15,3 27-1-15,5 9 1 16,0 1 2-16,1 4-2 0,-3-4-5 16,-10-4-158-16,-18-15-285 15</inkml:trace>
  <inkml:trace contextRef="#ctx0" brushRef="#br0" timeOffset="1204.0158">4048 2744 486 0,'0'0'81'0,"0"0"-76"16,0 0 45-16,-100-67 9 16,73 58 6-16,-6 4-20 15,-4 2-3-15,1 3 14 0,-4 0-5 16,1 7-5-16,3 6 1 16,-1 1-10-16,4 2-6 15,-4 7-10-15,4 4-12 16,-1 9-2-16,4 4 0 15,2 8 3-15,1 9 3 16,10 2 8-16,4 4 3 16,7-1-1-16,6 1 11 15,0-3-17-15,3-2 0 16,15-3-4-16,0-3-8 16,9-1 8-16,1-3 2 15,2-1-5-15,1 0 1 0,2 2 0 16,0-5-6-1,7-5 7-15,0-6-3 0,8-6-5 16,3-5 3-16,7-8 9 16,0-6-7-16,5-7 0 15,-2-1-5-15,-3-1 1 16,2-17-3-16,-5-6 3 16,-3-2 4-16,-7-7-9 15,-6-3 1-15,-2-3 5 16,-6-9 0-16,-4 1 1 15,-6-2-4-15,-3-3 2 16,-3-4 6-16,-5 0-2 16,-4-3-6-16,-6-3 2 15,0-2 3-15,-3 0-4 16,-13-3 2-16,-11 0-2 0,-4 6 6 16,-2 10-1-16,-6 7-3 15,-3 9-1-15,-4 6-5 16,-9 9-1-16,-6 8-6 15,-8 12-4-15,-10 0-36 16,-10 26-46-16,-10 4-173 16,-4-7-497-16</inkml:trace>
  <inkml:trace contextRef="#ctx0" brushRef="#br0" timeOffset="19655.1095">1833 3183 581 0,'0'0'5'15,"0"0"20"-15,0 0 104 16,0 0-41-16,0 0-42 16,0 0-15-16,0 0-6 15,-26-12-4-15,26 12-1 16,0 0 0-16,0 0 6 15,0 0 0-15,0 0-9 16,8 0-8-16,13-2 1 16,9-2 2-16,10-2-1 15,-1-1-8-15,-5 0 4 16,-1 1-6-16,-2 2-2 0,-10 1-6 16,-7 3 4-16,-7-2-51 15,-4 2-43-15,-3 0-44 16,0 0-53-16,0 2-12 15</inkml:trace>
  <inkml:trace contextRef="#ctx0" brushRef="#br0" timeOffset="20030.5114">1910 3168 609 0,'0'0'46'0,"0"0"-39"16,0 0 129-16,0 0-48 0,-86 7-63 15,69 10-21-15,-2 4 2 16,1 4 3-16,6 0-1 16,3-6 1-16,9-2-7 15,0-2-2-15,6-2-2 16,14 1 2-16,14-5 0 16,3-1 1-16,2 1 2 15,0-1-3-15,-6-2-4 16,-3 4-2-16,-8-2 4 15,-9-1-2-15,-7 0 2 16,-6 0-4-16,0 3 1 16,-3-1 5-16,-19 3 7 15,-2 0 0-15,-3-2-7 0,-4-2 4 16,-2-1 3-16,-1 0-7 16,-2-2 0-16,6-2-49 15,3 0-94-15,8-3-96 16</inkml:trace>
  <inkml:trace contextRef="#ctx0" brushRef="#br0" timeOffset="20593.7683">2431 3154 869 0,'0'0'11'0,"0"0"35"15,0 0-6-15,0 0-10 16,-63 94-9-16,51-50-5 16,-1-1 5-16,4-1 8 15,6-3-8-15,-3-5-12 16,4-8-6-16,-2-4 3 15,3-10-5-15,-1-2 3 16,2-8-3-16,0-2 2 16,0 0 4-16,0 0 3 0,-1-5 9 15,-1-14 4-15,-1-9-23 16,0-9 6-16,0-8-3 16,0-5 2-16,3-8-3 15,0-3 1-15,0 5-1 16,3 9 4-16,11 11 8 15,2 12-7-15,-4 11 5 16,4 7 1-16,-5 6-12 16,5 0-1-16,5 22-6 15,0 13 6-15,6 10 9 16,-5 4 8-16,-4 2-6 16,0-1 12-16,-3-5-15 0,0-4-5 15,-3-6-2-15,-6-6 2 16,-2-5-3-16,-1-9-1 15,-3-5 0-15,0-5-1 16,0-2-13-16,0-1-70 16,-16-2-50-16,-8 0-143 15,0-6-289-15</inkml:trace>
  <inkml:trace contextRef="#ctx0" brushRef="#br0" timeOffset="20765.5687">2325 3380 283 0,'0'0'594'0,"0"0"-592"0,0 0 109 16,0 0 0-1,0 0-78-15,0 0-28 0,112-53-4 16,-60 38-1-16,6-1-14 16,-4-5-154-16,-9-2-262 15</inkml:trace>
  <inkml:trace contextRef="#ctx0" brushRef="#br0" timeOffset="21625.3823">3893 2113 436 0,'0'0'14'0,"0"0"101"16,0 0 15-16,0 0 31 16,0 0-40-16,0 0-44 15,0 0-44-15,-14-45-33 16,19 86 0-16,4 16 40 15,1 18 10-15,-1 5 3 16,-6 5-37-16,-3-1-3 16,0-5-7-16,3-11-3 15,3-9-3-15,-1-12-5 0,2-10 3 16,-1-7-85-16,-3-10-98 16,0-14-188-16</inkml:trace>
  <inkml:trace contextRef="#ctx0" brushRef="#br0" timeOffset="23299.1489">3951 2113 392 0,'0'0'40'0,"0"0"-12"15,0 0 70-15,0 0-13 16,0 0-26-16,0 0 2 15,-9-24-21-15,9 22 3 16,0 0-21-16,0 2-1 16,0 0 3-16,3 0 8 15,-3 0-9-15,3 0-12 16,6 0-8-16,13 0 1 16,11 2-1-16,13 5 2 0,15-2-2 15,8 2 2-15,19-1-3 16,12 0 0-16,15-3-1 15,15-1 1-15,10-2 5 16,9 0-7-16,6 0 1 16,-6 0 1-16,-7 0-2 15,-14 0 1-15,-14 0 0 16,-19 0 0-16,-17 3-1 16,-20-3 0-16,-19 0-1 15,-14 2 1-15,-12-1-2 0,-8-1 0 16,-5 0 1-1,0 2 1-15,0-2 3 0,0 0 0 16,0 0 5-16,0 0-3 16,0 0 2-16,0 0-3 15,0 0 5-15,0 0 0 16,0 0 1-16,0 0 0 16,0 0 1-16,0 0-4 15,0 0-4-15,0 0-3 16,0 0-1-16,0 0 1 15,0 0 1-15,0 2 0 16,1 8-1-16,2 7 0 16,-1 12 20-16,1 16 3 15,0 9-1-15,0 9-7 16,0 6 3-16,-3 6-8 0,3-1-4 16,1 0 0-16,-1-8-6 15,0-11 3-15,3-11-2 16,-3-10 2-16,0-7-3 15,0-8 1-15,-1-9-1 16,-1-1 0-16,-1-7 2 16,0-2-1-16,0 0 0 15,0 0 4-15,0 0 5 16,0 0 2-16,0 0-12 16,-4 0 0-16,-13 0-6 15,-11 0-9-15,-8 0 1 16,-1 3 3-16,-2 6 2 0,0 1 6 15,-7 3-4-15,-2 2 4 16,-4 1 3-16,0 4 1 16,10 2-1-16,6-2-2 15,11-4 2-15,7-2 0 16,12-4 0-16,3 0-3 16,3-4-5-16,3 1 7 15,21 0 1-15,13-4 4 16,9 0 4-16,7-3-4 15,5 0 1-15,0 0-4 16,-6 3-2-16,-4-2 0 16,-5 2 0-16,-7 1 1 15,-3 0-1-15,-11 2-2 0,-7-2 1 16,-6 0-3-16,-9 2-1 16,0 2 4-16,0 4-2 15,-7 2 4-15,-10 4-2 16,-8 1 2-16,-5 3 0 15,-9 3-4-15,-4 0-1 16,-8 0-14-16,-7 2 5 16,0-6 1-16,4-1 11 15,8-6-3-15,9-4 10 16,14-4-4-16,10-1-1 16,10-2 1-16,3-2-1 15,0 1-8-15,0 3-7 0,12 1 15 16,15-3 9-1,10 4-1-15,3-3-6 0,5-1 5 16,1 0-5-16,-4-3-2 16,-2 3 1-16,-10 0-2 15,-6-1 1-15,-6 2-1 16,-9 4 0-16,1 5 1 16,-4 10 10-16,0 8 6 15,-3 13 7-15,0 15 4 16,-3 11 13-16,0 5-9 15,0 0 1-15,0-7-15 16,-3-4 4-16,0-14-2 0,0-5 9 16,0-9-11-16,0-11-7 15,0-8-4-15,3-8-3 16,0-7 3-16,0-2-1 16,0 0-4-16,0 0-1 15,0 0-17-15,0-12-94 16,-4-15-182-16</inkml:trace>
  <inkml:trace contextRef="#ctx0" brushRef="#br0" timeOffset="25051.0114">4058 3976 441 0,'0'0'32'0,"0"0"1"16,0 0 99-16,0 0-40 15,0 0-55-15,0 0-4 16,-25-30 20-16,22 23-15 16,0 3 9-16,1 3 23 0,2 1 4 15,0 0-35-15,-1 0-15 16,1 0 1-16,0 0-8 16,0 0-14-16,0 0-3 15,0 0-1-15,0 4-2 16,0 13 3-16,0 9 8 15,0 13 34-15,0 6-10 16,0 8-3-16,0 7-9 16,0 4 9-16,0 0-14 15,0-2-9-15,0 1-2 16,0-11-2-16,0-9 0 16,0-10-2-16,0-10 1 0,0-9 0 15,0-4-1-15,0-6 0 16,0-4 2-16,0 0 0 15,0 0 1-15,0 0-1 16,0 0-2-16,0 0-4 16,0 0-9-16,4 0 0 15,7 0-3-15,5 0 15 16,10 0-5-16,-1-3-4 16,8-1 4-16,7 0 2 15,2 1-10-15,7-1 7 16,9-1 2-16,2 2 2 15,1-4-1-15,3 3 1 16,-3-2 3-16,2 4-3 0,4-3 3 16,5 1 0-16,-4 1 0 15,-2-4 1-15,-5 0-1 16,-10 2 2-16,-2-3-2 16,-7 5 0-16,-5-2 2 15,-1 1-2-15,-5 2 0 16,-4 1 0-16,0-1 0 15,-6 2 0-15,-3 0 0 16,-6 0 1-16,4-2-1 16,-4 1 1-16,6-1 0 15,-3 2 1-15,1-1 2 16,1-1 1-16,2 1-5 0,0-1 2 16,-2 1-1-16,-1 1-1 15,-2 0 2-15,-1 0-2 16,-4 0 5-16,-6 0-1 15,3 0 1-15,-6 0-2 16,3 0 1-16,0 0 5 16,1 0-1-16,1 0-3 15,4 0-3-15,3 0 1 16,1 0-1-16,4 0-2 16,-4 0 1-16,2 0-1 15,-2 0 1-15,-5 0 0 16,4 0 0-16,-2 0 2 0,1-1-2 15,2 1 1-15,-4-1 2 16,3-2-1-16,0 3 2 16,0 0 0-16,-3 0-3 15,1-3 3-15,-4 3-1 16,0 0 3-16,-1-1-2 16,-2 1 0-16,0 0 3 15,1-1-3-15,2 1 0 16,0 0-5-16,3 0 1 15,4 0-1-15,-5 0 0 16,1 0 0-16,1-1 0 16,-4 1-1-16,0 0 1 15,-3 0 1-15,5 0-1 0,-5 0 1 16,4 0-1 0,-7 0 0-16,3 0 0 0,-3 0 0 15,0-2 1-15,0 2-1 16,0 0 2-16,3 0 3 15,-3 0 1-15,0-1 7 16,0 1 0-16,0-2 0 16,0 1 5-16,0-4 5 15,0-9 6-15,0-4-15 16,0-5-12-16,3-6 3 16,3-5-2-16,0-4-3 15,-3-7-1-15,-3-8-6 16,0-5-53-16,0-3-93 0,-15-7-288 15</inkml:trace>
  <inkml:trace contextRef="#ctx0" brushRef="#br0" timeOffset="32881.016">6357 3224 346 0,'0'0'192'16,"0"0"-174"-16,0 0 100 0,0 0-28 15,0 0-25-15,0 0-30 16,0 0 12-16,-18-58 4 16,18 51-8-16,0-3-8 15,0 2 12-15,0-1-8 16,0-2-13-16,0-1-7 15,0-3-14-15,12 0-4 16,1 0-2-16,7 3-1 16,-1 3 0-16,2 6-2 15,0 3 2-15,-2 2-4 0,-1 20-5 16,-6 8 2 0,-6 6 7-16,-6 7-1 0,0 3 2 15,-22 1 1-15,-4-4 1 16,-4-4-1-16,-5-6 8 15,5-2-5-15,3-9-3 16,3-6 0-16,5-7 5 16,11-4 0-16,2-3-4 15,6-2 5-15,0 0-6 16,0 0-1-16,0 0-15 16,0 0 8-16,3 0 2 15,11-3 1-15,2-6 0 16,8 0 3-16,3 1 1 0,3 2 1 15,4 0-1 1,0 3 1-16,5 0-2 0,-3 1 2 16,-3 2 0-16,-5 0-1 15,-4 0-66-15,-5 0-70 16,-10 6-140-16,-3-4-90 16</inkml:trace>
  <inkml:trace contextRef="#ctx0" brushRef="#br0" timeOffset="33099.972">6836 3289 776 0,'0'0'4'0,"0"0"84"15,0 0 10-15,0 0-55 16,0 0-43-16,0 0-4 16,-11-18-86-16,14 16-141 15,-3-1-133-15</inkml:trace>
  <inkml:trace contextRef="#ctx0" brushRef="#br0" timeOffset="33616.4412">7237 3033 228 0,'0'0'616'0,"0"0"-613"16,0 0 79-16,0 0 14 15,0 0-63-15,0 0-33 0,-15 1-8 16,6 27 8-16,-1 4 10 16,-4 1 4-16,1-1 5 15,4 0-9-15,-2-4 7 16,1-1-8-16,4-2-2 15,0-5-4-15,3-6-3 16,3-2-1-16,0-4-1 16,0 0 2-16,0-6 1 15,0 1 0-15,6-3-1 16,7 0 5-16,4 0 1 16,8 0 1-16,5-10-5 0,3-1 1 15,1-1-3 1,5-2 1-16,-5-2-1 0,2 4 1 15,-5 1-1-15,-1 0 0 16,-3 1-7-16,-3 3-32 16,-6 2-9-16,-2 2-41 15,-7 1-74-15,-3 2-58 16,-6-1-61-16</inkml:trace>
  <inkml:trace contextRef="#ctx0" brushRef="#br0" timeOffset="33960.6052">7388 3188 519 0,'0'0'30'0,"0"0"137"16,0 0-37-16,0 0-24 16,0 0-45-16,0 0 14 15,-20-42-12-15,20 42-30 16,0 0-14-16,0 0-8 15,0 0-11-15,0 17 5 16,0 8-2-16,0 11 38 16,0 3-7-16,6 4-4 15,3-1-3-15,3 1-11 16,0-4-11-16,0-3-1 16,-2-6 3-16,1-3 0 15,-2-4-4-15,-2-2-2 0,-4-7 2 16,0 0-3-16,-3-10 0 15,0 1-1-15,0-4-82 16,0-1-135-16,0-6-154 16</inkml:trace>
  <inkml:trace contextRef="#ctx0" brushRef="#br0" timeOffset="37057.6052">5960 2142 64 0,'0'0'124'0,"0"0"-52"16,0 0 42-16,0 0-40 15,0 0-23-15,0 0-5 16,-67 0 6-16,55 0-17 16,-1 0 10-16,-1 0 12 15,1 0-11-15,4 0-23 16,0 0-5-16,3 0 12 16,0 0-4-16,3 0-2 15,3 0 0-15,-3 0-13 0,3 0-8 16,0 0-1-16,0 0-2 15,0 0-4-15,0 0 4 16,0 0 4-16,10 0 13 16,7 0 27-16,11-4-11 15,18 1-11-15,17 0-8 16,16-1-7-16,21 2-1 16,12-1 5-16,15 1-11 15,10 2 0-15,15 0 5 16,14 0-2-16,11 0-1 0,8 0-2 15,-3 0 0 1,-9 0 0-16,-16 0 0 0,-17 0 4 16,-12-2-1-16,-10 2-3 15,-8-3 2-15,-8 2-2 16,-8-2-1-16,-6 0 1 16,-12 0 0-16,0 3 1 15,-12-2-1-15,-4 2 1 16,-2 0-1-16,-6 0 1 15,-1 0 0-15,-5 0-1 16,-4 0 0-16,-6 0-1 16,-8 2 2-16,-4-2-1 15,-12 0 0-15,-5 0 0 0,-4 0 2 16,-3 3 1 0,0-3 5-16,0 0 10 0,0 0-3 15,0 0-6-15,0 0-4 16,0 0-2-16,0 0-3 15,0 0 0-15,0 0 3 16,0 0-1-16,0 0 7 16,0 0 3-16,0 0-6 15,0 0-2-15,0 0 6 16,0 0-1-16,0 0 1 16,0 0 3-16,0 0 0 15,0 0 11-15,0 0-3 16,0 0 0-16,0 0 3 15,0 0-7-15,0 0-2 0,0 0-6 16,0 0-9-16,0 2-1 16,0 6-5-16,0 6-9 15,0 5 15-15,0 5 0 16,0-4-4-16,0-1 4 16,0 1 1-16,0 2 3 15,0 9-3-15,0 8 6 16,0 11 0-16,0 14-1 15,0 10 3-15,0 3 0 16,-3-1-6-16,3-6-1 16,-3-9-1-16,-1-8 2 15,4-10-3-15,0-7 0 16,0-7 0-16,0-6 2 0,0-8-2 16,0-7 0-16,0-2 0 15,0-5 0-15,0-1 0 16,0 0-1-16,0 1 2 15,0 3-2-15,0-1 2 16,0 1-1-16,0 2 0 31,0-2-1-31,0 0-2 16,0-1 2-16,0 2-5 16,-6 0-8-16,-6 3 2 15,-9 3 8-15,-7 5-5 16,-8 1-5-16,-9 2-6 15,-4 0 6-15,0 1 6 0,1-3 8 16,5-1-2-16,7-1 2 16,3 1 2-16,5-4-2 15,4 1 0-15,9-4-3 16,2 0 2-16,8-3-2 16,2 1-6-16,3 0 2 15,0-2-6-15,0 2 4 16,15-2 9-16,9-1 3 15,6-1 1-15,10 0-3 16,5 0 3-16,1-1 0 16,2 0-3-16,-5 0-1 15,-1 3 0-15,-5-1 0 16,0 3 0-16,-7-3-1 0,-9 1 0 16,-3 0 0-16,-9 1-1 15,-3 0-2-15,-6 1-1 16,0 3-1-16,0 1-2 15,-9 4-2-15,-18 5 10 16,-4-1-3-16,-8 3 3 16,-7 2-11-16,-5 3 2 15,-3 2 0-15,-4 4 9 16,0-1 2-16,6-5-2 16,10-4 1-16,9-7-1 15,14-2-1-15,10-6 1 16,6 1-3-16,3-2-12 0,0-2-3 15,9 2 15-15,13-1 3 16,11-3 8-16,3-1-6 16,7 1 4-16,-1 1-6 15,-5 1 0-15,-4 3 0 16,-3 0-1-16,-5 6 1 16,-1 6 0-16,-2 2-1 15,-5 4 1-15,-4 7 1 16,-4 2 6-16,0 8 6 15,-6 5-8-15,-3 2 8 16,0 1 2-16,0-1-9 0,0-6 2 16,0-4 0-1,0-8-6-15,0-8 12 0,-3-4-5 16,3-4-1-16,-3-3-3 16,3-4-1-16,-3-2 0 15,0 4-2-15,0-2-2 16,0 0-1-16,-4-1-1 15,-2-1 4-15,1 2 3 16,-8-2-2-16,-2 1 0 16,-9 2-2-16,-6-2-1 15,-4-1-2-15,-9-1-6 16,-3-2-5-16,-4 0-8 0,1-1 7 16,0-3 5-16,1 2 9 15,2 1-9-15,0 0 6 16,1-1 3-16,2 2-3 15,-5 0-9-15,2-2-2 16,-6 1-7-16,1-1 11 16,6 1 4-16,-1-2 5 15,4 1-1-15,-1 3 2 16,1-1 0-16,-7 1 0 16,3-2 1-16,-2 2-3 15,5-1 4-15,4 0-2 16,-4 0 2-16,4-1-2 15,0 1 0-15,2-4 0 16,0 3 0-16,1-3 0 16,-1 0 0-16,4 0 0 0,-3 0 0 15,-4 0 1-15,4 2-1 16,-6-1-1-16,1-1 1 16,-6 1 2-16,-2 1-2 15,0-2 0-15,0 1 0 16,4-1-4-16,5 0 4 15,4 0-1-15,6 0 0 16,2 0 1-16,1 0 0 16,2 0 2-16,-2 0-2 15,3 0 2-15,2 2 0 0,2 1-1 16,-2-1-1 0,1 1 0-16,2-1 0 0,-1-1 0 15,-2 0 0-15,1 1 1 16,-1 1 3-16,-2-3-4 15,2 0 2-15,-1 0-1 16,2 0 2-16,2 0 1 16,1 0-2-16,0 0 1 15,5-5 1-15,-1 1 0 16,1 1-3-16,-3 1-1 16,2-1 2-16,-2 1-1 15,-1 1-1-15,-2-1 2 16,1 1 0-16,-1 1 7 15,2 0 3-15,1-1 2 16,1 1-1-16,3-2 1 0,0 2 0 16,2 0-7-1,4 0 0-15,-6 0-2 0,6 0 1 16,-3 0 8-16,0-3-2 16,0 3-1-16,3-2 0 15,-1 0 0-15,4 1-7 16,-3-1 0-16,-3 2 3 15,6-1 1-15,0 0-4 16,0 1 7-16,0-2 3 16,2 1-7-16,1 1-1 15,3 0 0-15,0 0 4 16,0 0-1-16,0-2 0 0,0 2 0 16,0 0-6-16,0 0 1 15,0 0-4-15,0 0-1 16,0 0 1-16,0 0-2 15,0 0-25-15,0 0-53 16,0-1-138-16,0-8-210 16</inkml:trace>
  <inkml:trace contextRef="#ctx0" brushRef="#br0" timeOffset="38280.2916">9440 3400 631 0,'0'0'34'16,"0"0"19"-16,0 0 120 15,0 0-71-15,0 0-53 16,0 0-29-16,3-84-12 16,27 70-3-16,1 3 0 15,5 4-3-15,-3 5 4 16,4 2-1-16,-10 10-2 16,-3 14-3-16,-8 5 0 15,-10 6 0-15,-6 2 4 16,-9 5-4-16,-20-6 0 15,3-2 4-15,-1-12 4 16,8-6-7-16,7-6 6 16,5-6-2-16,6-3-2 0,1-1-3 15,0 0-1 1,8-7-3-16,14-5-31 0,1 2 16 16,5 3 6-16,-1 7 8 15,-2 0-1-15,-1 0 5 16,-2 10-1-16,-5 4 2 15,-8 3-1-15,-5 2 2 16,-4 3-2-16,-7 2 3 16,-20 0-2-16,-4-1 11 15,-2-4 7-15,-3-3 3 16,3-5 4-16,5-6-15 16,1-1-4-16,9-4-6 0,4 0-36 15,10 0-59 1,4-11-245-16</inkml:trace>
  <inkml:trace contextRef="#ctx0" brushRef="#br0" timeOffset="38483.3628">10050 3525 883 0,'0'0'11'0,"0"0"146"16,0 0-69-16,0 0-65 16,0 0-23-16,0 0-5 15,3-29-30-15,-3 26-93 0,0-1-108 16,-3-2-190-16</inkml:trace>
  <inkml:trace contextRef="#ctx0" brushRef="#br0" timeOffset="39087.9635">10274 3221 748 0,'0'0'6'16,"0"0"175"-16,0 0-47 15,0 0-57-15,0 0-42 16,0 0-27-16,-39-2 9 15,21 25-12-15,-2 10 28 16,3 5 8-16,2 4-13 16,3-5-5-16,9 1-4 15,3-5-6-15,0-3-4 16,1-1-6-16,16-1 3 16,2-1 0-16,1-2-6 15,-1-1 5-15,-4-5-4 16,3-2-1-16,-3-7 0 15,-2-1 3-15,-2-3-1 16,-5-5 0-16,-2-1-2 16,-1 0 2-16,3 0 5 0,-3 0-1 15,3-9-1-15,-3-6 0 16,0-1-2-16,-3-3 0 16,0 2-1-16,0-3 0 15,0 1 2-15,-6 6-1 16,-6 3-3-16,-4 6-5 15,-4 4-10-15,-2 0-42 16,-5 13-88-16,5 1-93 16,-2-9-253-16</inkml:trace>
  <inkml:trace contextRef="#ctx0" brushRef="#br0" timeOffset="43547.8975">9546 1944 953 0,'0'0'1'15,"0"0"49"-15,0 0 39 16,0 0-83-16,0 0-4 16,0 0-2-16,-15 119 12 15,15-64-10-15,0-3 0 16,-3-4 2-16,3-7 1 16,-3-9 1-16,3-7-3 15,-3-10 0-15,0-5 1 16,-1-6-2-16,4-3 7 15,0-1 10-15,-3 0 17 16,-4-7 17-16,3-15-27 0,-5-7-25 16,2-8 4-16,4-12-5 15,3-5 6 1,0-5-6-16,0 1 0 0,0 8 1 16,7 8-1-16,2 9-3 15,5 11 1-15,-1 12 0 16,-4 7-4-16,7 3-1 15,1 3-4-15,2 18 8 16,1 7 2-16,-1 5 1 16,1 4 0-16,-1 4 0 15,-3-1 0-15,-7 1-3 16,-1-1 2-16,-4-4 0 0,-4-5 1 16,0-6 0-1,0-6-23-15,0-5-29 0,0-4-40 16,0-3-33-16,0-3-76 15,-7-4-67-15</inkml:trace>
  <inkml:trace contextRef="#ctx0" brushRef="#br0" timeOffset="43735.4514">9537 2201 763 0,'0'0'1'15,"0"0"85"-15,0 0-29 0,0 0-39 16,0 0-7 0,124-59-10-16,-75 45-1 0,6 1-26 15,-10 0-197-15,-9-2-352 16</inkml:trace>
  <inkml:trace contextRef="#ctx0" brushRef="#br0" timeOffset="44908.2483">9106 5020 574 0,'0'0'232'0,"0"0"-221"15,0 0 107-15,0 0-6 16,0 0-46-16,0 0-48 16,-27-66-18-16,27 82-15 15,3 12 15-15,6 8 22 16,3 1-8-16,-3 1-4 15,-3 2 11-15,1-1-10 0,-1-2-5 16,-6-5-2-16,0-1-3 16,0-9 3-1,0-3 0-15,0-7-1 0,0-4 3 16,0-5 1-16,0-3 2 16,0 0 5-16,0 0 8 15,-10-2 1-15,1-14-17 16,3-8-4-16,-3-9-2 15,3-6 0-15,6-3-3 16,0-1 2-16,9 1-2 16,9 4 2-16,1 5-3 15,5 6 3-15,-3 6 0 0,3 8-2 16,-1 13-1-16,0 0-2 16,-5 14-1-16,0 16 2 15,-12 6 5-15,-6 0-1 16,0 0 1-16,-6-4 0 15,-15-4 0-15,3-6 0 16,2-6 3-16,2-5-3 16,7-10 4-16,7-1 2 15,0 0 3-15,0 0-9 16,0-16-12-16,4-5-11 16,9-1-1-16,10 0 8 15,2 3-9-15,-2 9 16 16,4 4 7-16,1 6-5 0,-1 0 2 15,-5 7 3-15,2 10-2 16,-9 4 3-16,-6-1 0 16,-6 3 1-16,-3 1 0 15,-15-1 0-15,-15 0 11 16,-7-6-9-16,-6-4 3 16,-5-10-5-16,2-3-14 15,1-6-33-15,2-21-81 16,7-11-138-16,-3-16-283 15</inkml:trace>
  <inkml:trace contextRef="#ctx0" brushRef="#br0" timeOffset="45799.4137">8869 2735 695 0,'0'0'22'16,"0"0"158"-16,0 0-48 15,0 0-29-15,0 0-44 16,0 0-11-16,0 0-26 16,-24-41-22-16,24 41 0 15,0 0-8-15,0 8 2 16,16 11 6-16,5 7 7 0,3 4-2 15,6 2 3-15,3 1 0 16,4-2 7-16,0 1-5 16,2-6-4-16,-6-2 2 15,3-6-7-15,-5-7 1 16,-7-3 2-16,-5-6-2 16,-2-2 2-16,-7 0 4 15,2-6 3-15,1-10 9 16,-2-8 5-16,4-5-10 15,1-6-8-15,2-3 0 16,-3 0-7-16,2-1 2 16,2 2-2-16,0-1-1 0,-2 4 1 15,2 1-1-15,2 5 0 16,-3 5 1-16,1 8-3 16,-5 5 0-16,-1 7-1 15,-7 3-6-15,3 1-85 16,-6 21-118-16,-3 0-98 15</inkml:trace>
  <inkml:trace contextRef="#ctx0" brushRef="#br0" timeOffset="46659.2103">12932 2339 717 0,'0'0'6'16,"0"0"57"-16,0 0 98 15,-30-73-12-15,30 70-67 16,0 3-20-16,0 0-61 15,0 22-1-15,0 14 0 0,0 12 6 16,9 4 5-16,-2 2-6 16,1-1-3-16,1 0 3 15,-3-7-5-15,1-6 1 16,-4-10-2-16,0-6 1 16,-3-7 0-16,0-3-20 15,3-6-80-15,-3-4-45 16,0-4-85-16,0 0-84 15</inkml:trace>
  <inkml:trace contextRef="#ctx0" brushRef="#br0" timeOffset="46940.5989">12656 2406 767 0,'0'0'8'0,"0"0"63"16,0 0 49-16,0 0-42 16,0 0-40-16,0 0-35 15,0-29 6-15,34 19-1 16,13-2 6-16,8-5 0 16,3-2-5-16,0 1-1 15,-2 2-3-15,-5 2-5 16,-9 4-1-16,-6 5-62 0,-15 5-50 15,-5 0-90-15,-13 3-64 16,-3 9-116-16</inkml:trace>
  <inkml:trace contextRef="#ctx0" brushRef="#br0" timeOffset="47175.4455">12720 2885 143 0,'0'0'342'16,"0"0"-342"-16,0 0 22 16,0 0 23-16,0 0 32 15,0 0 0-15,56 59 3 0,-18-75-14 16,1-3-15 0,7-2-17-16,3-3-13 0,2 2-9 15,1 5-9-15,-7 5-3 16,-8 4-54-16,-10 6-162 15,-12 2-74-15</inkml:trace>
  <inkml:trace contextRef="#ctx0" brushRef="#br0" timeOffset="47613.2072">13448 2637 966 0,'0'0'4'16,"0"0"64"-16,0 0-17 15,0 0-44-15,0 0-3 16,0 0 16-16,33 57 6 16,-27-16 17-16,-6 3-6 15,0 2-16-15,0 2-2 16,-3-2-5-16,-5-1 4 15,3-6-13-15,4-7-1 16,1-8-2-16,0-7-1 16,0-6 1-16,1-4-1 15,4-3 0-15,3-1 4 16,5-3-4-16,3 0 0 0,7 0 5 16,5-1-3-16,5-9 1 15,3 0-3-15,3-1 1 16,1-1-2-16,-5 3 1 15,0 1-1-15,-5 5-1 16,-8 0 0-16,-9 2-6 16,1 1-44-16,-8 0-43 15,0 0-74-15,-6 2-114 16,0 0-195-16</inkml:trace>
  <inkml:trace contextRef="#ctx0" brushRef="#br0" timeOffset="48488.1788">10226 2569 186 0,'0'0'587'16,"0"0"-571"-16,0 0 136 15,0 0-23-15,0 0-33 16,0 0-58-16,0 0-25 16,-6-37-13-16,6 60 0 15,0 10 0-15,3 8 24 16,3 0-10-16,3-4-2 0,-6-6-8 15,6 0 0-15,-3-7-2 16,-3-4-1-16,0-6-1 16,0-2-3-16,-3-2-39 15,0-3-94-15,0-4-46 16,-12-3-146-16</inkml:trace>
  <inkml:trace contextRef="#ctx0" brushRef="#br0" timeOffset="48722.5945">10035 2709 748 0,'0'0'5'16,"0"0"113"-16,0 0-43 16,0 0-41-16,0 0-23 15,64-89-1-15,-34 68 1 16,3 3 6-16,-2 1-7 15,2 1-4-15,0 3-5 16,-5 3-1-16,-4 2-9 16,-9 4-71-16,-6 4-114 15,-9 0-88-15</inkml:trace>
  <inkml:trace contextRef="#ctx0" brushRef="#br0" timeOffset="48956.8975">10001 2921 580 0,'0'0'0'15,"0"0"47"-15,0 0 13 16,0 0 13-16,0 0 5 16,0 0-20-16,73 13-3 15,-42-25-20-15,5-5-11 16,0 0-18-16,4-3-3 15,2-1-3-15,-3 1-12 16,-2-1-94-16,-3 0-103 16,-8 0-31-16</inkml:trace>
  <inkml:trace contextRef="#ctx0" brushRef="#br0" timeOffset="49253.8474">10480 2654 595 0,'0'0'68'0,"0"0"65"15,0 0-16-15,0 0-60 16,0 0-50-16,0 0 26 16,0 65 28-16,3-32-30 15,0-1 9-15,1-1-6 16,-1 0-7-16,0-6-11 16,0-1-5-16,0-5-6 0,0-7-1 15,0-1-1 1,0-6 1-16,0-1-3 0,2-4 3 15,5 0 0-15,8 0 1 16,1-5 6-16,11-8-7 16,3-3-2-16,-1 2-2 15,6 0-4-15,-1 1-67 16,-1 1-42-16,3 0-68 16,4-2-139-16</inkml:trace>
  <inkml:trace contextRef="#ctx0" brushRef="#br0" timeOffset="50004.2385">14504 2442 667 0,'0'0'213'0,"0"0"-167"15,0 0 144-15,0 0-77 16,0 0-67-16,0 0-34 16,-3 0-12-16,3 0 0 0,0 0 0 15,18 0 8-15,9 0 18 16,4 0 2-16,12 0-15 15,5-4-5-15,4-6-6 16,2 3-2-16,-3 0-1 16,-8 2-2-16,-12 5-46 15,-7 0-60-15,-18 0-62 16,-6 7-126-16,-6 8 21 16</inkml:trace>
  <inkml:trace contextRef="#ctx0" brushRef="#br0" timeOffset="50254.2285">14607 2668 672 0,'0'0'32'0,"0"0"155"16,0 0-37-16,0 0-30 16,0 0-72-16,0 0-17 15,-15 0-8-15,43-10 16 16,15-2 2-16,12-3-22 15,7 3-8-15,-1 0-4 16,-5 4-2-16,-6 2-5 16,-10 5 0-16,-10 1 0 15,-15 0-5-15,-8 3-54 16,-7 12-109-16,-3 2-45 16,-23-4-227-16</inkml:trace>
  <inkml:trace contextRef="#ctx0" brushRef="#br0" timeOffset="51692.8221">16558 2328 648 0,'0'0'9'15,"0"0"75"-15,0 0 84 16,-39-79-62-16,36 76-26 16,1 3-35-16,2 0-45 15,0 11-10-15,-1 20 10 16,-2 12 4-16,-3 6 10 15,-4 1 0-15,4-2-8 16,0-8 0-16,-1-7-5 16,7-11-1-16,0-5 0 15,0-5 0-15,7-4-1 16,15-8 1-16,8 0 7 0,5-9-7 16,6-14 0-1,0 1-15-15,-3 5-7 0,-5 6 8 16,-4 6 11-16,0 5-3 15,-5 2 1-15,-3 15 2 16,-4 10 1-16,-4 6 0 16,-7-1 4-16,-6 4 0 15,-6-1-1-15,-23-2 7 16,-8-2-1-16,-12-2-7 16,-1-4 4-16,0-9 2 15,-2-5-5-15,7-8-1 16,3-3-17-16,3 0-58 0,13-14-32 15,4-7-49-15,8-9-105 16</inkml:trace>
  <inkml:trace contextRef="#ctx0" brushRef="#br0" timeOffset="51896.208">16501 2349 358 0,'0'0'413'16,"0"0"-403"-16,0 0-10 15,0 0 55-15,94-53 0 0,-52 37-38 16,4 4-10 0,-7 0-7-16,-3 5-94 0,-7-1-151 15,-3-3-200-15</inkml:trace>
  <inkml:trace contextRef="#ctx0" brushRef="#br0" timeOffset="52318.5478">17563 2373 933 0,'0'0'8'0,"0"0"3"16,0 0 23-16,0 0-24 0,0 0 24 15,104 48 0 1,-56-17-15-16,0 1 4 0,-1-3 3 16,-5 0-18-16,-7-3-5 15,-5-1-3-15,-13-6-5 16,-6-5-69-16,-4-6-27 15,-3-8-45-15,-4 0-44 16,0-17 0-16</inkml:trace>
  <inkml:trace contextRef="#ctx0" brushRef="#br0" timeOffset="52521.7115">17960 2331 546 0,'0'0'65'15,"0"0"148"1,0 0-68-16,0 0-72 0,0 0-39 15,-85 52-6-15,58-12 14 16,-1 1-13-16,-2 1-9 16,0-1-8-16,8-1-11 15,3-7 0-15,5-2-1 16,5-7-59-16,3-3-64 16,3-8-106-16,0-12-124 15</inkml:trace>
  <inkml:trace contextRef="#ctx0" brushRef="#br0" timeOffset="52709.193">17602 2551 541 0,'0'0'364'16,"0"0"-356"-16,0 0 46 15,0 0-12-15,0 0-13 16,85-37-9-16,-27 24-13 15,0-2-3-15,8-2-4 16,-2 0-87-16,-9-4-174 16,-15-4-319-16</inkml:trace>
  <inkml:trace contextRef="#ctx0" brushRef="#br0" timeOffset="53788.3592">18780 2196 635 0,'0'0'8'0,"0"0"107"15,0 0-2-15,0 0-28 16,-28-77-37-16,37 59-17 16,14-2-15-16,6 2-10 15,4 1-4-15,-2 5-1 0,-1 3 4 16,0 9 5-16,-8 0 4 15,-2 6-9-15,-6 17-5 16,-5 7 3-16,-4 7 0 16,-5 4-1-16,-3 2 1 15,-22 4-1-15,-8 2-2 16,-9-1 0-16,-6-5-1 16,5-5 2-16,4-6 4 15,14-10-3-15,4-5-1 16,10-4-1-16,6-4-2 15,5-1-5-15,0-2 6 16,5-4-3-16,16 1 4 16,8-3 4-16,7 0 3 0,7-3-5 15,-1-8 0-15,4 0 0 16,-1 0-1-16,-2 0-2 16,-8 2-1-16,-3 2-55 15,-5 6-69-15,-15-1-164 16,-9-2-159-16</inkml:trace>
  <inkml:trace contextRef="#ctx0" brushRef="#br0" timeOffset="53991.4168">19362 2363 811 0,'0'0'37'0,"0"0"-37"16,0 0 0-16,0 0-29 15,0 0-146-15,0 0-118 16</inkml:trace>
  <inkml:trace contextRef="#ctx0" brushRef="#br0" timeOffset="54460.6344">19775 2012 943 0,'0'0'3'16,"0"0"-3"-16,0 0 31 16,-10 73 26-16,-6-37-24 15,0 2-12-15,3-1 0 16,-2-3 6-16,4-3-10 0,0-2-2 16,5-3-3-16,0-8-5 15,3 0-2-15,3-6-4 16,0-3 1-16,0-2 2 15,0-3 0-15,9 1-2 16,1 0 2-16,3-2-4 16,7 0 4-16,-2-3-2 15,9 0 3-15,4 0 1 16,6-4-2-16,5-6 0 16,3-3-2-16,1 0-1 15,-3-1-1-15,0 0 1 16,-5 4-2-16,-6 2 0 15,-8 2-27-15,-7 3-42 0,-10 3-17 16,-7 0-42 0,0 0-94-16,-9 0-26 0</inkml:trace>
  <inkml:trace contextRef="#ctx0" brushRef="#br0" timeOffset="54664.101">20041 2285 479 0,'0'0'42'0,"0"0"153"16,0 0-29-16,0 0-34 15,0 0-21-15,0 0-28 16,-42-39-38-16,42 39-29 16,0 9-15-16,0 16 2 15,0 11 45-15,0 4-2 0,4 3-23 16,4 1-11-16,2 6-8 16,-1 4-2-16,2 1-2 15,-8 0-72-15,-3-13-183 16,0-15-376-16</inkml:trace>
  <inkml:trace contextRef="#ctx0" brushRef="#br0" timeOffset="55633.5652">16079 3401 552 0,'0'0'0'0,"0"0"0"15,0 0 0-15,0 0 44 16,0 0-12-16,0 0-4 15,-81-24 26-15,81 24 3 0,0-2-7 16,0 2-14-16,0 0 4 16,0-1 13-16,0 1-26 15,0-3-13-15,14-1-12 16,16-2 10-16,13 0 1 16,13-2 0-16,15 2 0 15,7-4 1-15,13 3 5 16,13 0-3-16,3 0-5 15,8 1-4-15,11-1 3 16,3 2-9-16,4 2 1 16,-3-2-2-16,-6 1-1 15,2-1 1-15,-2-1 4 0,-1 0 9 16,4-2 13-16,12-1-11 16,4-2-3-16,10 0-2 15,3 1-3-15,2 1-4 16,-1 0 3-16,-4 4 0 15,-5-1 4-15,0 6 5 16,-3-3-1-16,1 1 0 16,1 1 16-16,-1-2-18 15,-7 0-1-15,-5-2-1 16,-11 0 1-16,-12 1 7 16,-11 0-1-16,-12 0 0 15,-13-1 2-15,-14 0 2 16,-10 1 3-16,-17 1-7 0,-8-1 0 15,-11 2 0-15,-5-1-2 16,-4 2-7-16,-3 1-8 16,-2-1 0-16,1 1-3 15,1 0-35-15,-2 0-34 16,6 0-63-16,-3-7-109 16,-1-11-277-16</inkml:trace>
  <inkml:trace contextRef="#ctx0" brushRef="#br0" timeOffset="57884.2896">16707 3817 736 0,'0'0'10'16,"0"0"86"-16,0 0-3 0,0 0-60 15,0 0-22-15,0 0-8 16,0 0 0-16,92-72-1 16,-62 72 2-16,-4 0 2 15,-4 10-2-15,-7 6-4 16,-3 7 3-16,-12 3-3 16,0 3 2-16,-3 4 4 15,-23-1-4-15,-1-3 2 16,1-5 0-16,8-4-2 15,3-11 0-15,9-5 2 0,6-3-4 16,0-1-1-16,0 0-7 16,15 0 6-16,12 0 1 15,6 0 1-15,3 0-6 16,-1 5-5-16,-2 5 2 16,-6 5 8-16,-9 4-7 15,-5 2 5-15,-7 4 1 16,-6 2 2-16,0-1 0 15,-16-1 1-15,-9-6 1 16,-4-3 12-16,-8-4 9 16,-1-7 13-16,4-5 8 15,6 0-11-15,-1 0-7 16,13-13-8-16,0-5-18 0,5-3-7 16,4-4-68-1,7-4-66-15,0-3-175 0</inkml:trace>
  <inkml:trace contextRef="#ctx0" brushRef="#br0" timeOffset="58103.3683">17414 3934 688 0,'0'0'116'16,"0"0"-64"-16,0 0 64 0,0 0-78 16,0 0-35-16,0 0-3 15,-10-9-53-15,10 9-163 16,-7-2-119-16</inkml:trace>
  <inkml:trace contextRef="#ctx0" brushRef="#br0" timeOffset="58587.7482">17766 3598 919 0,'0'0'5'0,"0"0"95"16,0 0 8-16,0 0-66 16,-73 74-23-16,52-16 32 15,4 3-27-15,9 1-2 0,5-2 7 16,3-6-8-1,0-7-3-15,10-4-14 0,8-8 1 16,3-6-1-16,1-7-1 16,1-5-2-16,-3-7-1 15,3-7 5-15,-5-3-4 16,3 0 3-16,-5-5 8 16,-3-10-5-16,-4-4 0 15,-6-2-2-15,-3-4 0 16,0 1-3-16,-12 2 0 15,-8 5-2-15,-6 8-2 16,-2 7-2-16,-2 2-5 16,0 3-25-16,5 15-74 15,5-1-170-15,10-5-216 16</inkml:trace>
  <inkml:trace contextRef="#ctx0" brushRef="#br0" timeOffset="59041.0417">18368 3953 788 0,'0'0'3'16,"0"0"94"-16,0 0 44 16,0 0-63-16,0 0-57 15,0 0-16-15,-15 0-5 16,17 0 3-16,14 0 0 15,10 0 19-15,13 0 7 16,4-8-8-16,5-3-5 16,1-2-9-16,1 1-4 15,-2 2 1-15,-5 0-2 16,-5 1-1-16,-7 4-1 16,-9 2 0-16,-10 0-1 0,-6 3-29 15,-6 0-94-15,0 0-29 16,-12 0-123-16,-8 3-98 15</inkml:trace>
  <inkml:trace contextRef="#ctx0" brushRef="#br0" timeOffset="59307.358">18531 3777 797 0,'0'0'11'0,"0"0"90"15,0 0 30-15,0 0-37 0,-24-72-44 16,24 71-14-16,0 1-14 16,0 0-20-16,0 9 4 15,8 19 1-15,1 10 32 16,-2 5 11-16,3 1-20 16,-1-1-22-16,1-2-3 15,3-2-3-15,-3-3-2 16,-1-7 0-16,5-4-22 15,-8-5-78-15,0-9-95 16,-3-9-193-16</inkml:trace>
  <inkml:trace contextRef="#ctx0" brushRef="#br0" timeOffset="59917.4105">19290 3887 812 0,'0'0'72'15,"0"0"-65"-15,-12-87 114 16,12 55-47-16,6 1-15 16,17 2-19-16,-1 5-25 15,8 6-5-15,-4 7-9 16,3 6-1-16,-3 5 1 15,-1 2-1-15,-4 22-6 16,-5 7 4-16,-4 4 2 16,-6 3 3-16,-6-1-3 15,0 1 2-15,-22-4-2 0,-10 1 0 16,-7-3 0-16,1 0-13 16,2-7-6-16,6-8 3 15,14-8 15-15,7-6 1 16,5 0 2-16,4-3-1 15,0 0-1-15,0 0-12 16,4 2-18-16,11 1 30 16,11-1 5-16,6 0-4 15,5-2 3-15,2 0-2 16,0 0-1-16,-2 0-1 0,-3-2 0 16,-2-3 0-1,-2 0-13-15,-10 0-44 0,-5 0-54 16,-5 1-69-16,-6-7-86 15</inkml:trace>
  <inkml:trace contextRef="#ctx0" brushRef="#br0" timeOffset="60120.6668">19885 3867 664 0,'0'0'48'16,"0"0"4"-16,0 0 24 0,0 0-57 15,0 0-19-15,0 0-32 16,46-15-122-16,-46 15-129 16</inkml:trace>
  <inkml:trace contextRef="#ctx0" brushRef="#br0" timeOffset="60573.8101">20239 3545 932 0,'0'0'3'16,"0"0"57"-16,0 0-37 16,0 0 26-16,-3 81 13 15,-7-37-27-15,-4 2 0 16,-2-3-8-16,4-2-21 16,-6-3-2-16,7-6-3 15,2-6 1-15,6-9 0 16,3-6 0-16,0-4-1 15,0-3-2-15,5-2 2 16,11-2 0-16,7 0 8 0,3 0-5 16,4 0-3-1,-1-6 3-15,0 0-3 0,1-2-1 16,2 0 2-16,-3-2-1 16,3 0-1-16,1-1 0 15,-5 2-2-15,0 0-12 16,4 4-33-16,-6 0-14 15,3 4-42-15,-7 1-26 16,-5 0-97-16,-11 0-65 16</inkml:trace>
  <inkml:trace contextRef="#ctx0" brushRef="#br0" timeOffset="60840.077">20460 3800 599 0,'0'0'91'15,"0"0"132"-15,0 0-95 16,0 0-13-16,0 0-38 16,0 0-14-16,-20-46-20 15,20 46-24-15,0 0-12 16,0 17-3-16,0 6 32 16,2 7-3-16,3 4-12 15,2 0 0-15,-1 0-10 16,-2 3-8-16,4-2 1 15,-1-2-3-15,-3-2 0 0,1-5-1 16,-4 0-3 0,2-6-30-16,1-1-55 0,-1-9-146 15,0-10-194-15</inkml:trace>
  <inkml:trace contextRef="#ctx0" brushRef="#br0" timeOffset="61668.8107">22162 3171 488 0,'0'0'5'0,"0"0"56"16,0 0 78-16,-88-8-1 16,82 5-34-16,6 2-10 15,0 1-38-15,0 0-25 16,0 0-29-16,3 0 5 15,20-4-4-15,13-3 37 16,18-3 0-16,10-4-19 16,11-1-6-16,7-3-2 15,4 0-5-15,1 1 2 16,-8 3-10-16,-8 0 2 16,-13 4-2-16,-17 5-3 0,-14 4-18 15,-20-2-58-15,-7 3-56 16,0 0 16-16,-24 12-108 15,-5 4-49-15</inkml:trace>
  <inkml:trace contextRef="#ctx0" brushRef="#br0" timeOffset="61919.0373">22422 3234 401 0,'0'0'100'15,"0"0"-25"-15,0 0 97 0,0 0-39 16,0 0-73-1,0 0-49-15,-46 24 18 0,73-19 24 16,11-5-13-16,11 0 16 16,6 0-11-16,6-4-5 15,5-7-2-15,-5-2-19 16,0 2-4-16,-4 1-4 16,-13 1-11-16,-8 6 0 15,-15 3-6-15,-15 0-49 16,-6 3-89-16,-1 11-28 15,-28-3-107-15</inkml:trace>
  <inkml:trace contextRef="#ctx0" brushRef="#br0" timeOffset="63748.2269">23935 2931 712 0,'0'0'7'16,"0"0"20"-16,0 0 99 0,-22-81-24 15,22 56-46-15,3 2-21 16,19 0-4-16,5 1-4 16,11 3-12-16,4 7-7 15,1 7 10-15,-7 5-4 16,-6 3-14-16,-10 22-3 15,-6 6 1-15,-10 7 2 16,-4 7-1-16,-10 4 4 16,-21 2-1-16,-13 1 2 15,-3-5 1-15,-2-8-3 16,9-12-2-16,10-9 1 16,11-9 2-16,10-5-1 15,5-3-2-15,4-1 0 0,0 2-4 16,0 1-10-1,11 0 14-15,11 0 1 0,7-3 0 16,7 0-1-16,1 0 4 16,7 0-4-16,3-11 0 15,0 0 0-15,3-1-4 16,-3-2-53-16,2 0-84 16,0-5-149-16,-9-7-133 15</inkml:trace>
  <inkml:trace contextRef="#ctx0" brushRef="#br0" timeOffset="64248.5798">24656 2766 850 0,'0'0'9'0,"0"0"37"16,0 0 11-16,0 0-44 16,0 0 43-16,1 114 2 15,-1-55-15-15,0 6 7 16,0-2-10-16,-14-5-23 15,-2-5 2-15,0-10-2 16,-1-9-14-16,5-9 2 16,5-13-2-16,1-7-1 15,6-5 2-15,0 0 2 16,-1 0 10-16,-1-17 11 16,1-11-26-16,-2-8 5 0,0-11-5 15,3-12-1 1,0-6 4-16,0-7-3 0,0-1-1 15,13 3 0-15,6 12 12 16,5 10-7-16,0 15-3 16,-3 10 17-16,0 9-18 15,-3 11 1-15,-2 3-2 16,3 0-4-16,1 24-1 16,4 11 5-16,-2 10 4 15,0 8 7-15,-2 2 1 16,-1 4-4-16,-4-1-3 15,0-1-5-15,-7-7 0 16,-4-7-1-16,-2-5 1 16,-2-7 0-16,0-11 0 0,0-8-10 15,0-6-33-15,0-5-34 16,0-1-62-16,0 0-55 16,-3 0-168-16</inkml:trace>
  <inkml:trace contextRef="#ctx0" brushRef="#br0" timeOffset="64546.0612">24694 3062 862 0,'0'0'4'16,"0"0"107"-16,0 0 17 15,0 0-70-15,0 0-58 0,0 0 8 16,5-12 6-16,24 5 52 15,12-3-13-15,5-6-9 16,8 0-9-16,6-4-5 16,-5 2-12-16,1 1 1 15,-5 2-8-15,-5 1-1 16,-5 2-7-16,-11 5 0 16,-11 1 0-16,-12 5-3 15,-7 1-2-15,0 0 2 16,0 0-9-16,0 1-39 15,-7 9-114-15,-5-7-149 16</inkml:trace>
</inkml:ink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47AE-9302-4C8E-99E8-D766369FF6E7}" type="datetimeFigureOut">
              <a:rPr lang="en-IN" smtClean="0"/>
              <a:t>17-08-2023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B31ED-6E6F-4E20-A6EE-FF9D25C777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1589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47AE-9302-4C8E-99E8-D766369FF6E7}" type="datetimeFigureOut">
              <a:rPr lang="en-IN" smtClean="0"/>
              <a:t>17-08-2023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B31ED-6E6F-4E20-A6EE-FF9D25C777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517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47AE-9302-4C8E-99E8-D766369FF6E7}" type="datetimeFigureOut">
              <a:rPr lang="en-IN" smtClean="0"/>
              <a:t>17-08-2023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B31ED-6E6F-4E20-A6EE-FF9D25C777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8216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47AE-9302-4C8E-99E8-D766369FF6E7}" type="datetimeFigureOut">
              <a:rPr lang="en-IN" smtClean="0"/>
              <a:t>17-08-2023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B31ED-6E6F-4E20-A6EE-FF9D25C777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627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47AE-9302-4C8E-99E8-D766369FF6E7}" type="datetimeFigureOut">
              <a:rPr lang="en-IN" smtClean="0"/>
              <a:t>17-08-2023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B31ED-6E6F-4E20-A6EE-FF9D25C777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0405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47AE-9302-4C8E-99E8-D766369FF6E7}" type="datetimeFigureOut">
              <a:rPr lang="en-IN" smtClean="0"/>
              <a:t>17-08-2023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B31ED-6E6F-4E20-A6EE-FF9D25C777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0807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47AE-9302-4C8E-99E8-D766369FF6E7}" type="datetimeFigureOut">
              <a:rPr lang="en-IN" smtClean="0"/>
              <a:t>17-08-2023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B31ED-6E6F-4E20-A6EE-FF9D25C777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8335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47AE-9302-4C8E-99E8-D766369FF6E7}" type="datetimeFigureOut">
              <a:rPr lang="en-IN" smtClean="0"/>
              <a:t>17-08-2023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B31ED-6E6F-4E20-A6EE-FF9D25C777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3967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47AE-9302-4C8E-99E8-D766369FF6E7}" type="datetimeFigureOut">
              <a:rPr lang="en-IN" smtClean="0"/>
              <a:t>17-08-2023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B31ED-6E6F-4E20-A6EE-FF9D25C777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1641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47AE-9302-4C8E-99E8-D766369FF6E7}" type="datetimeFigureOut">
              <a:rPr lang="en-IN" smtClean="0"/>
              <a:t>17-08-2023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B31ED-6E6F-4E20-A6EE-FF9D25C777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0144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47AE-9302-4C8E-99E8-D766369FF6E7}" type="datetimeFigureOut">
              <a:rPr lang="en-IN" smtClean="0"/>
              <a:t>17-08-2023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B31ED-6E6F-4E20-A6EE-FF9D25C777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8885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247AE-9302-4C8E-99E8-D766369FF6E7}" type="datetimeFigureOut">
              <a:rPr lang="en-IN" smtClean="0"/>
              <a:t>17-08-2023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BB31ED-6E6F-4E20-A6EE-FF9D25C777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8558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customXml" Target="../ink/ink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customXml" Target="../ink/ink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customXml" Target="../ink/ink2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customXml" Target="../ink/ink2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emf"/><Relationship Id="rId4" Type="http://schemas.openxmlformats.org/officeDocument/2006/relationships/customXml" Target="../ink/ink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28.xml"/><Relationship Id="rId3" Type="http://schemas.openxmlformats.org/officeDocument/2006/relationships/image" Target="../media/image200.emf"/><Relationship Id="rId7" Type="http://schemas.openxmlformats.org/officeDocument/2006/relationships/image" Target="../media/image22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7.xml"/><Relationship Id="rId5" Type="http://schemas.openxmlformats.org/officeDocument/2006/relationships/image" Target="../media/image21.emf"/><Relationship Id="rId4" Type="http://schemas.openxmlformats.org/officeDocument/2006/relationships/customXml" Target="../ink/ink26.xml"/><Relationship Id="rId9" Type="http://schemas.openxmlformats.org/officeDocument/2006/relationships/image" Target="../media/image2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emf"/><Relationship Id="rId2" Type="http://schemas.openxmlformats.org/officeDocument/2006/relationships/customXml" Target="../ink/ink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emf"/><Relationship Id="rId4" Type="http://schemas.openxmlformats.org/officeDocument/2006/relationships/customXml" Target="../ink/ink3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emf"/><Relationship Id="rId2" Type="http://schemas.openxmlformats.org/officeDocument/2006/relationships/customXml" Target="../ink/ink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customXml" Target="../ink/ink3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emf"/><Relationship Id="rId2" Type="http://schemas.openxmlformats.org/officeDocument/2006/relationships/customXml" Target="../ink/ink3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emf"/><Relationship Id="rId4" Type="http://schemas.openxmlformats.org/officeDocument/2006/relationships/customXml" Target="../ink/ink3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emf"/><Relationship Id="rId2" Type="http://schemas.openxmlformats.org/officeDocument/2006/relationships/customXml" Target="../ink/ink3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emf"/><Relationship Id="rId4" Type="http://schemas.openxmlformats.org/officeDocument/2006/relationships/customXml" Target="../ink/ink3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emf"/><Relationship Id="rId2" Type="http://schemas.openxmlformats.org/officeDocument/2006/relationships/customXml" Target="../ink/ink3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1.emf"/><Relationship Id="rId4" Type="http://schemas.openxmlformats.org/officeDocument/2006/relationships/customXml" Target="../ink/ink3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emf"/><Relationship Id="rId7" Type="http://schemas.openxmlformats.org/officeDocument/2006/relationships/image" Target="../media/image30.emf"/><Relationship Id="rId2" Type="http://schemas.openxmlformats.org/officeDocument/2006/relationships/customXml" Target="../ink/ink4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2.xml"/><Relationship Id="rId5" Type="http://schemas.openxmlformats.org/officeDocument/2006/relationships/image" Target="../media/image29.emf"/><Relationship Id="rId4" Type="http://schemas.openxmlformats.org/officeDocument/2006/relationships/customXml" Target="../ink/ink41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customXml" Target="../ink/ink46.xml"/><Relationship Id="rId3" Type="http://schemas.openxmlformats.org/officeDocument/2006/relationships/image" Target="../media/image270.emf"/><Relationship Id="rId7" Type="http://schemas.openxmlformats.org/officeDocument/2006/relationships/image" Target="../media/image290.emf"/><Relationship Id="rId2" Type="http://schemas.openxmlformats.org/officeDocument/2006/relationships/customXml" Target="../ink/ink4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5.xml"/><Relationship Id="rId5" Type="http://schemas.openxmlformats.org/officeDocument/2006/relationships/image" Target="../media/image280.emf"/><Relationship Id="rId4" Type="http://schemas.openxmlformats.org/officeDocument/2006/relationships/customXml" Target="../ink/ink44.xml"/><Relationship Id="rId9" Type="http://schemas.openxmlformats.org/officeDocument/2006/relationships/image" Target="../media/image30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0.emf"/><Relationship Id="rId2" Type="http://schemas.openxmlformats.org/officeDocument/2006/relationships/customXml" Target="../ink/ink4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emf"/><Relationship Id="rId4" Type="http://schemas.openxmlformats.org/officeDocument/2006/relationships/customXml" Target="../ink/ink4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0.emf"/><Relationship Id="rId7" Type="http://schemas.openxmlformats.org/officeDocument/2006/relationships/image" Target="../media/image33.emf"/><Relationship Id="rId2" Type="http://schemas.openxmlformats.org/officeDocument/2006/relationships/customXml" Target="../ink/ink4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1.xml"/><Relationship Id="rId5" Type="http://schemas.openxmlformats.org/officeDocument/2006/relationships/image" Target="../media/image32.emf"/><Relationship Id="rId4" Type="http://schemas.openxmlformats.org/officeDocument/2006/relationships/customXml" Target="../ink/ink5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0.emf"/><Relationship Id="rId2" Type="http://schemas.openxmlformats.org/officeDocument/2006/relationships/customXml" Target="../ink/ink5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emf"/><Relationship Id="rId4" Type="http://schemas.openxmlformats.org/officeDocument/2006/relationships/customXml" Target="../ink/ink5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0.emf"/><Relationship Id="rId7" Type="http://schemas.openxmlformats.org/officeDocument/2006/relationships/image" Target="../media/image36.emf"/><Relationship Id="rId2" Type="http://schemas.openxmlformats.org/officeDocument/2006/relationships/customXml" Target="../ink/ink5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6.xml"/><Relationship Id="rId5" Type="http://schemas.openxmlformats.org/officeDocument/2006/relationships/image" Target="../media/image35.emf"/><Relationship Id="rId4" Type="http://schemas.openxmlformats.org/officeDocument/2006/relationships/customXml" Target="../ink/ink55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customXml" Target="../ink/ink60.xml"/><Relationship Id="rId3" Type="http://schemas.openxmlformats.org/officeDocument/2006/relationships/image" Target="../media/image360.emf"/><Relationship Id="rId7" Type="http://schemas.openxmlformats.org/officeDocument/2006/relationships/image" Target="../media/image38.emf"/><Relationship Id="rId2" Type="http://schemas.openxmlformats.org/officeDocument/2006/relationships/customXml" Target="../ink/ink5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9.xml"/><Relationship Id="rId5" Type="http://schemas.openxmlformats.org/officeDocument/2006/relationships/image" Target="../media/image37.emf"/><Relationship Id="rId4" Type="http://schemas.openxmlformats.org/officeDocument/2006/relationships/customXml" Target="../ink/ink58.xml"/><Relationship Id="rId9" Type="http://schemas.openxmlformats.org/officeDocument/2006/relationships/image" Target="../media/image39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0.emf"/><Relationship Id="rId2" Type="http://schemas.openxmlformats.org/officeDocument/2006/relationships/customXml" Target="../ink/ink6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emf"/><Relationship Id="rId4" Type="http://schemas.openxmlformats.org/officeDocument/2006/relationships/customXml" Target="../ink/ink6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0.emf"/><Relationship Id="rId2" Type="http://schemas.openxmlformats.org/officeDocument/2006/relationships/customXml" Target="../ink/ink6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emf"/><Relationship Id="rId4" Type="http://schemas.openxmlformats.org/officeDocument/2006/relationships/customXml" Target="../ink/ink6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customXml" Target="../ink/ink6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customXml" Target="../ink/ink6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0.emf"/><Relationship Id="rId7" Type="http://schemas.openxmlformats.org/officeDocument/2006/relationships/image" Target="../media/image45.emf"/><Relationship Id="rId2" Type="http://schemas.openxmlformats.org/officeDocument/2006/relationships/customXml" Target="../ink/ink6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9.xml"/><Relationship Id="rId5" Type="http://schemas.openxmlformats.org/officeDocument/2006/relationships/image" Target="../media/image44.emf"/><Relationship Id="rId4" Type="http://schemas.openxmlformats.org/officeDocument/2006/relationships/customXml" Target="../ink/ink6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customXml" Target="../ink/ink7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0.emf"/><Relationship Id="rId7" Type="http://schemas.openxmlformats.org/officeDocument/2006/relationships/image" Target="../media/image47.emf"/><Relationship Id="rId2" Type="http://schemas.openxmlformats.org/officeDocument/2006/relationships/customXml" Target="../ink/ink7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3.xml"/><Relationship Id="rId5" Type="http://schemas.openxmlformats.org/officeDocument/2006/relationships/image" Target="../media/image460.emf"/><Relationship Id="rId4" Type="http://schemas.openxmlformats.org/officeDocument/2006/relationships/customXml" Target="../ink/ink7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0.emf"/><Relationship Id="rId7" Type="http://schemas.openxmlformats.org/officeDocument/2006/relationships/image" Target="../media/image49.emf"/><Relationship Id="rId2" Type="http://schemas.openxmlformats.org/officeDocument/2006/relationships/customXml" Target="../ink/ink7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6.xml"/><Relationship Id="rId5" Type="http://schemas.openxmlformats.org/officeDocument/2006/relationships/image" Target="../media/image48.emf"/><Relationship Id="rId4" Type="http://schemas.openxmlformats.org/officeDocument/2006/relationships/customXml" Target="../ink/ink7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0.emf"/><Relationship Id="rId2" Type="http://schemas.openxmlformats.org/officeDocument/2006/relationships/customXml" Target="../ink/ink7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1.emf"/><Relationship Id="rId4" Type="http://schemas.openxmlformats.org/officeDocument/2006/relationships/customXml" Target="../ink/ink78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0.emf"/><Relationship Id="rId2" Type="http://schemas.openxmlformats.org/officeDocument/2006/relationships/customXml" Target="../ink/ink7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emf"/><Relationship Id="rId4" Type="http://schemas.openxmlformats.org/officeDocument/2006/relationships/customXml" Target="../ink/ink80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customXml" Target="../ink/ink8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emf"/><Relationship Id="rId4" Type="http://schemas.openxmlformats.org/officeDocument/2006/relationships/customXml" Target="../ink/ink8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customXml" Target="../ink/ink8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0.emf"/><Relationship Id="rId2" Type="http://schemas.openxmlformats.org/officeDocument/2006/relationships/customXml" Target="../ink/ink8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emf"/><Relationship Id="rId4" Type="http://schemas.openxmlformats.org/officeDocument/2006/relationships/customXml" Target="../ink/ink8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customXml" Target="../ink/ink86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customXml" Target="../ink/ink8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customXml" Target="../ink/ink88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0.emf"/><Relationship Id="rId2" Type="http://schemas.openxmlformats.org/officeDocument/2006/relationships/customXml" Target="../ink/ink89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customXml" Target="../ink/ink93.xml"/><Relationship Id="rId3" Type="http://schemas.openxmlformats.org/officeDocument/2006/relationships/image" Target="../media/image570.emf"/><Relationship Id="rId7" Type="http://schemas.openxmlformats.org/officeDocument/2006/relationships/image" Target="../media/image59.emf"/><Relationship Id="rId2" Type="http://schemas.openxmlformats.org/officeDocument/2006/relationships/customXml" Target="../ink/ink9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2.xml"/><Relationship Id="rId5" Type="http://schemas.openxmlformats.org/officeDocument/2006/relationships/image" Target="../media/image58.emf"/><Relationship Id="rId4" Type="http://schemas.openxmlformats.org/officeDocument/2006/relationships/customXml" Target="../ink/ink91.xml"/><Relationship Id="rId9" Type="http://schemas.openxmlformats.org/officeDocument/2006/relationships/image" Target="../media/image60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0.emf"/><Relationship Id="rId7" Type="http://schemas.openxmlformats.org/officeDocument/2006/relationships/image" Target="../media/image580.emf"/><Relationship Id="rId2" Type="http://schemas.openxmlformats.org/officeDocument/2006/relationships/customXml" Target="../ink/ink9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6.xml"/><Relationship Id="rId5" Type="http://schemas.openxmlformats.org/officeDocument/2006/relationships/image" Target="../media/image540.emf"/><Relationship Id="rId4" Type="http://schemas.openxmlformats.org/officeDocument/2006/relationships/customXml" Target="../ink/ink95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0.emf"/><Relationship Id="rId2" Type="http://schemas.openxmlformats.org/officeDocument/2006/relationships/customXml" Target="../ink/ink9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customXml" Target="../ink/ink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D.C. Circuits ( Direct Current) </a:t>
            </a:r>
            <a:endParaRPr lang="en-IN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smtClean="0"/>
              <a:t>Applications:</a:t>
            </a:r>
            <a:r>
              <a:rPr lang="en-IN" dirty="0" smtClean="0"/>
              <a:t> </a:t>
            </a:r>
            <a:r>
              <a:rPr lang="en-IN" dirty="0" smtClean="0">
                <a:latin typeface="Arial" panose="020B0604020202020204" pitchFamily="34" charset="0"/>
                <a:cs typeface="Arial" panose="020B0604020202020204" pitchFamily="34" charset="0"/>
              </a:rPr>
              <a:t>Majority are Electronic equipment like </a:t>
            </a:r>
          </a:p>
          <a:p>
            <a:pPr marL="0" indent="0">
              <a:buNone/>
            </a:pPr>
            <a:r>
              <a:rPr lang="en-IN" b="1" dirty="0" smtClean="0">
                <a:latin typeface="Arial" panose="020B0604020202020204" pitchFamily="34" charset="0"/>
                <a:cs typeface="Arial" panose="020B0604020202020204" pitchFamily="34" charset="0"/>
              </a:rPr>
              <a:t>                       </a:t>
            </a:r>
            <a:r>
              <a:rPr lang="en-IN" dirty="0" smtClean="0">
                <a:latin typeface="Arial" panose="020B0604020202020204" pitchFamily="34" charset="0"/>
                <a:cs typeface="Arial" panose="020B0604020202020204" pitchFamily="34" charset="0"/>
              </a:rPr>
              <a:t>cell phones,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computers, </a:t>
            </a:r>
            <a:r>
              <a:rPr lang="en-IN" dirty="0" smtClean="0">
                <a:latin typeface="Arial" panose="020B0604020202020204" pitchFamily="34" charset="0"/>
                <a:cs typeface="Arial" panose="020B0604020202020204" pitchFamily="34" charset="0"/>
              </a:rPr>
              <a:t>radios</a:t>
            </a:r>
          </a:p>
          <a:p>
            <a:pPr marL="0" indent="0">
              <a:buNone/>
            </a:pPr>
            <a:endParaRPr lang="en-I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 smtClean="0">
                <a:latin typeface="Arial" panose="020B0604020202020204" pitchFamily="34" charset="0"/>
                <a:cs typeface="Arial" panose="020B0604020202020204" pitchFamily="34" charset="0"/>
              </a:rPr>
              <a:t>Basic block </a:t>
            </a:r>
            <a:r>
              <a:rPr lang="en-IN" dirty="0" smtClean="0">
                <a:latin typeface="Arial" panose="020B0604020202020204" pitchFamily="34" charset="0"/>
                <a:cs typeface="Arial" panose="020B0604020202020204" pitchFamily="34" charset="0"/>
              </a:rPr>
              <a:t>– Circuit </a:t>
            </a:r>
          </a:p>
          <a:p>
            <a:pPr marL="0" indent="0">
              <a:buNone/>
            </a:pPr>
            <a:endParaRPr lang="en-I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 smtClean="0">
                <a:latin typeface="Arial" panose="020B0604020202020204" pitchFamily="34" charset="0"/>
                <a:cs typeface="Arial" panose="020B0604020202020204" pitchFamily="34" charset="0"/>
              </a:rPr>
              <a:t>Sources:</a:t>
            </a:r>
            <a:r>
              <a:rPr lang="en-IN" dirty="0" smtClean="0">
                <a:latin typeface="Arial" panose="020B0604020202020204" pitchFamily="34" charset="0"/>
                <a:cs typeface="Arial" panose="020B0604020202020204" pitchFamily="34" charset="0"/>
              </a:rPr>
              <a:t> Voltage and Current</a:t>
            </a:r>
          </a:p>
          <a:p>
            <a:pPr marL="0" indent="0">
              <a:buNone/>
            </a:pPr>
            <a:endParaRPr lang="en-I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 smtClean="0">
                <a:latin typeface="Arial" panose="020B0604020202020204" pitchFamily="34" charset="0"/>
                <a:cs typeface="Arial" panose="020B0604020202020204" pitchFamily="34" charset="0"/>
              </a:rPr>
              <a:t>Components in circuit </a:t>
            </a:r>
            <a:r>
              <a:rPr lang="en-IN" dirty="0" smtClean="0">
                <a:latin typeface="Arial" panose="020B0604020202020204" pitchFamily="34" charset="0"/>
                <a:cs typeface="Arial" panose="020B0604020202020204" pitchFamily="34" charset="0"/>
              </a:rPr>
              <a:t>– Resistors </a:t>
            </a:r>
          </a:p>
          <a:p>
            <a:pPr marL="0" indent="0">
              <a:buNone/>
            </a:pPr>
            <a:endParaRPr lang="en-I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1550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0840" y="239760"/>
              <a:ext cx="11922120" cy="6154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680" y="228600"/>
                <a:ext cx="11946600" cy="617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06622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00960" y="77400"/>
              <a:ext cx="11757240" cy="6035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7640" y="64080"/>
                <a:ext cx="11784960" cy="606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013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98800" y="342360"/>
              <a:ext cx="11585520" cy="6355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9440" y="330480"/>
                <a:ext cx="11607120" cy="637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94350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06960" y="83160"/>
              <a:ext cx="11063160" cy="6096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6880" y="69120"/>
                <a:ext cx="11084040" cy="6123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4627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04200" y="540360"/>
              <a:ext cx="11349000" cy="5895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3040" y="527760"/>
                <a:ext cx="11370240" cy="5919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6726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03440" y="204480"/>
              <a:ext cx="8244720" cy="4270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1560" y="191520"/>
                <a:ext cx="8268120" cy="429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547560" y="484560"/>
              <a:ext cx="11063160" cy="61052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7840" y="473400"/>
                <a:ext cx="11078640" cy="613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07809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50200" y="272880"/>
              <a:ext cx="10485720" cy="2221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40480" y="260640"/>
                <a:ext cx="10508400" cy="224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84600" y="740520"/>
              <a:ext cx="11957760" cy="60472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600" y="726480"/>
                <a:ext cx="11975760" cy="607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25495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49280" y="173880"/>
              <a:ext cx="11189880" cy="6034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8480" y="161640"/>
                <a:ext cx="11213640" cy="605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94120" y="160920"/>
              <a:ext cx="11442240" cy="64483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4040" y="147960"/>
                <a:ext cx="11463840" cy="647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35825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46680" y="246240"/>
              <a:ext cx="11623680" cy="4287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5160" y="232920"/>
                <a:ext cx="11644560" cy="431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78640" y="705600"/>
              <a:ext cx="11940840" cy="59590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7840" y="693360"/>
                <a:ext cx="11964600" cy="597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0152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520" y="143280"/>
              <a:ext cx="11424240" cy="1484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0440" y="130320"/>
                <a:ext cx="11448720" cy="150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19240" y="607320"/>
              <a:ext cx="9824760" cy="55051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6640" y="596160"/>
                <a:ext cx="9847800" cy="552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14036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2721"/>
          </a:xfrm>
        </p:spPr>
        <p:txBody>
          <a:bodyPr/>
          <a:lstStyle/>
          <a:p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87800" y="524520"/>
              <a:ext cx="9583200" cy="5660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7720" y="511200"/>
                <a:ext cx="9604440" cy="5684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7227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25560" y="218160"/>
              <a:ext cx="10793160" cy="1428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4400" y="207720"/>
                <a:ext cx="10815120" cy="144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7713720" y="1241280"/>
              <a:ext cx="360" cy="3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04360" y="1231920"/>
                <a:ext cx="1908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429840" y="832680"/>
              <a:ext cx="11707920" cy="57301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17960" y="824760"/>
                <a:ext cx="11732040" cy="575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139680" y="262440"/>
              <a:ext cx="11424960" cy="17546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1040" y="250560"/>
                <a:ext cx="11448000" cy="177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668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34240" y="355680"/>
              <a:ext cx="10579680" cy="5005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0560" y="342360"/>
                <a:ext cx="10602000" cy="502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08778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05920" y="266760"/>
              <a:ext cx="11535120" cy="2824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4400" y="254520"/>
                <a:ext cx="11561040" cy="285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6500160" y="778680"/>
              <a:ext cx="5018760" cy="7740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89000" y="766080"/>
                <a:ext cx="5042520" cy="797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39459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Kirchoff’s</a:t>
            </a:r>
            <a:r>
              <a:rPr lang="en-IN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current law(KCL)</a:t>
            </a:r>
            <a:endParaRPr lang="en-IN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endParaRPr lang="en-IN" dirty="0" smtClean="0"/>
              </a:p>
              <a:p>
                <a:endParaRPr lang="en-IN" dirty="0"/>
              </a:p>
              <a:p>
                <a:endParaRPr lang="en-IN" dirty="0" smtClean="0"/>
              </a:p>
              <a:p>
                <a:endParaRPr lang="en-IN" dirty="0"/>
              </a:p>
              <a:p>
                <a:endParaRPr lang="en-IN" dirty="0" smtClean="0"/>
              </a:p>
              <a:p>
                <a:endParaRPr lang="en-IN" dirty="0"/>
              </a:p>
              <a:p>
                <a:endParaRPr lang="en-IN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IN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IN" b="0" i="1" smtClean="0">
                            <a:latin typeface="Cambria Math"/>
                          </a:rPr>
                          <m:t>𝑖</m:t>
                        </m:r>
                      </m:e>
                      <m:sub>
                        <m:r>
                          <a:rPr lang="en-IN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IN" b="0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IN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IN" b="0" i="1" smtClean="0">
                            <a:latin typeface="Cambria Math"/>
                          </a:rPr>
                          <m:t>𝑖</m:t>
                        </m:r>
                      </m:e>
                      <m:sub>
                        <m:r>
                          <a:rPr lang="en-IN" b="0" i="1" smtClean="0">
                            <a:latin typeface="Cambria Math"/>
                          </a:rPr>
                          <m:t>2</m:t>
                        </m:r>
                      </m:sub>
                    </m:sSub>
                    <m:r>
                      <a:rPr lang="en-IN" b="0" i="1" smtClean="0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IN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IN" b="0" i="1" smtClean="0">
                            <a:latin typeface="Cambria Math"/>
                          </a:rPr>
                          <m:t>𝑖</m:t>
                        </m:r>
                      </m:e>
                      <m:sub>
                        <m:r>
                          <a:rPr lang="en-IN" b="0" i="1" smtClean="0">
                            <a:latin typeface="Cambria Math"/>
                          </a:rPr>
                          <m:t>3</m:t>
                        </m:r>
                      </m:sub>
                    </m:sSub>
                  </m:oMath>
                </a14:m>
                <a:endParaRPr lang="en-IN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3809" y="1987825"/>
            <a:ext cx="5754755" cy="2941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00616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57920" y="124200"/>
              <a:ext cx="11645640" cy="4006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9640" y="111960"/>
                <a:ext cx="11666520" cy="403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20600" y="394560"/>
              <a:ext cx="11220840" cy="63842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320" y="382320"/>
                <a:ext cx="11242080" cy="640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190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10240" y="168120"/>
              <a:ext cx="10383840" cy="1753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00880" y="156600"/>
                <a:ext cx="10407600" cy="177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4200" y="212760"/>
              <a:ext cx="11964600" cy="66124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680" y="199080"/>
                <a:ext cx="11990520" cy="663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4589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61560" y="172800"/>
              <a:ext cx="10883520" cy="1801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1480" y="160200"/>
                <a:ext cx="10900800" cy="18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83840" y="571320"/>
              <a:ext cx="6733440" cy="42336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0880" y="560520"/>
                <a:ext cx="6757560" cy="425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20770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40440" y="189720"/>
              <a:ext cx="10602720" cy="1321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8200" y="182160"/>
                <a:ext cx="10626480" cy="133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556200" y="438480"/>
              <a:ext cx="306360" cy="1476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5400" y="429480"/>
                <a:ext cx="324000" cy="16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07818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86200" y="164160"/>
              <a:ext cx="11467800" cy="1344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3960" y="153360"/>
                <a:ext cx="11492280" cy="136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501480" y="320400"/>
              <a:ext cx="301680" cy="167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2120" y="309960"/>
                <a:ext cx="319320" cy="18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506880" y="642600"/>
              <a:ext cx="10207080" cy="59220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8600" y="634680"/>
                <a:ext cx="10224720" cy="5938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58254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17040" y="212400"/>
              <a:ext cx="10821600" cy="4923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5520" y="200160"/>
                <a:ext cx="10847160" cy="494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638720" y="3092400"/>
              <a:ext cx="10355760" cy="3389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26120" y="3081240"/>
                <a:ext cx="10382400" cy="341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7161480" y="5753880"/>
              <a:ext cx="482040" cy="3758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49240" y="5739120"/>
                <a:ext cx="508680" cy="40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1230480" y="2757600"/>
              <a:ext cx="5685840" cy="14220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27960" y="2750760"/>
                <a:ext cx="5694480" cy="143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73981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31840" y="301680"/>
              <a:ext cx="11321640" cy="4955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0320" y="287640"/>
                <a:ext cx="11346840" cy="4981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81382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07960" y="183600"/>
              <a:ext cx="11540160" cy="6567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7520" y="172800"/>
                <a:ext cx="11565000" cy="658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8746200" y="59040"/>
              <a:ext cx="3614400" cy="60933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32520" y="46080"/>
                <a:ext cx="3634920" cy="6118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95328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18240" y="220320"/>
              <a:ext cx="8772120" cy="4694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8160" y="207720"/>
                <a:ext cx="8795520" cy="47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5724000" y="1473480"/>
              <a:ext cx="4705200" cy="49377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10320" y="1461600"/>
                <a:ext cx="4733280" cy="496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3527280" y="334080"/>
              <a:ext cx="132480" cy="813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16480" y="322200"/>
                <a:ext cx="151560" cy="10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84394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90880" y="520200"/>
              <a:ext cx="11442600" cy="5645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0080" y="505080"/>
                <a:ext cx="11466720" cy="567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670840" y="4299840"/>
              <a:ext cx="7516080" cy="24850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56080" y="4287240"/>
                <a:ext cx="7543800" cy="2509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4775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83360" y="305280"/>
              <a:ext cx="11057040" cy="2484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4000" y="294480"/>
                <a:ext cx="11076840" cy="250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5991480" y="1876680"/>
              <a:ext cx="4646160" cy="14742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78160" y="1863720"/>
                <a:ext cx="4672440" cy="149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426600" y="995760"/>
              <a:ext cx="11210040" cy="57160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14720" y="982440"/>
                <a:ext cx="11234880" cy="574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8784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84360" y="461880"/>
              <a:ext cx="10641240" cy="2727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3560" y="447480"/>
                <a:ext cx="10659240" cy="27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8173440" y="1781640"/>
              <a:ext cx="3471480" cy="3114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160840" y="1770480"/>
                <a:ext cx="3498120" cy="314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347760" y="1086120"/>
              <a:ext cx="7516800" cy="54234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35160" y="1073520"/>
                <a:ext cx="7543800" cy="54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231840" y="210600"/>
              <a:ext cx="11785320" cy="66229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18160" y="197280"/>
                <a:ext cx="11810520" cy="664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3937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65680" y="348840"/>
              <a:ext cx="10851480" cy="6090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5240" y="335520"/>
                <a:ext cx="10874880" cy="611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81160" y="2667960"/>
              <a:ext cx="6999840" cy="40366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2160" y="2654640"/>
                <a:ext cx="7021800" cy="406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07660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82080" y="292680"/>
              <a:ext cx="7091280" cy="1042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0920" y="279720"/>
                <a:ext cx="7117200" cy="106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25360" y="380160"/>
              <a:ext cx="10033200" cy="55360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4200" y="364320"/>
                <a:ext cx="10058760" cy="5563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25025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51360" y="283320"/>
              <a:ext cx="10836720" cy="6381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9120" y="268920"/>
                <a:ext cx="10859760" cy="6410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98227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54400" y="404640"/>
              <a:ext cx="8341560" cy="5424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1080" y="391680"/>
                <a:ext cx="8369640" cy="5451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707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65520" y="273240"/>
              <a:ext cx="10308240" cy="2732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5440" y="261000"/>
                <a:ext cx="10329120" cy="27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671480" y="742320"/>
              <a:ext cx="141480" cy="1663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61040" y="731160"/>
                <a:ext cx="162720" cy="1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271800" y="1773000"/>
              <a:ext cx="11804400" cy="49356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9200" y="1760760"/>
                <a:ext cx="11829960" cy="495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31830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27600" y="336240"/>
              <a:ext cx="11847600" cy="4864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4640" y="324000"/>
                <a:ext cx="11870640" cy="4889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63942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9320" y="555480"/>
              <a:ext cx="12156480" cy="6163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560" y="544320"/>
                <a:ext cx="12173400" cy="618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91594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63960" y="215280"/>
              <a:ext cx="9844200" cy="4649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7840" y="205560"/>
                <a:ext cx="9863280" cy="467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59640" y="5286240"/>
              <a:ext cx="541080" cy="2149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0640" y="5274720"/>
                <a:ext cx="560160" cy="23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624600" y="770400"/>
              <a:ext cx="11324880" cy="60379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2720" y="766440"/>
                <a:ext cx="11344320" cy="605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9113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62640" y="267120"/>
              <a:ext cx="9951840" cy="2453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2920" y="256680"/>
                <a:ext cx="9974160" cy="247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18080" y="1070640"/>
              <a:ext cx="10968480" cy="55738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5480" y="1059120"/>
                <a:ext cx="10991520" cy="559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5691600" y="6292440"/>
              <a:ext cx="492840" cy="1666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82600" y="6282360"/>
                <a:ext cx="511560" cy="186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6580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62640" y="315720"/>
              <a:ext cx="10712880" cy="2676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1840" y="305640"/>
                <a:ext cx="10733040" cy="269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177920" y="2660760"/>
              <a:ext cx="6427440" cy="16135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69280" y="2646360"/>
                <a:ext cx="6450480" cy="163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5113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68520" y="546120"/>
              <a:ext cx="10216440" cy="2319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9160" y="535680"/>
                <a:ext cx="10231920" cy="234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03760" y="865440"/>
              <a:ext cx="11941200" cy="50997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2240" y="861120"/>
                <a:ext cx="11964240" cy="511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38513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2400" y="295920"/>
              <a:ext cx="11949840" cy="6426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2680" y="286200"/>
                <a:ext cx="11972160" cy="644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015280" y="1942200"/>
              <a:ext cx="9387720" cy="45633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05560" y="1931400"/>
                <a:ext cx="9407880" cy="458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5574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19760" y="336600"/>
              <a:ext cx="11371320" cy="1942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0040" y="324000"/>
                <a:ext cx="11392920" cy="196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334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46680" y="399600"/>
              <a:ext cx="11468520" cy="3402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6600" y="391320"/>
                <a:ext cx="11492280" cy="342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08600" y="3059640"/>
              <a:ext cx="11439360" cy="36612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8880" y="3047760"/>
                <a:ext cx="11461680" cy="3682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45672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83840" y="-396360"/>
              <a:ext cx="11233080" cy="6725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3400" y="-409680"/>
                <a:ext cx="11256120" cy="6745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8394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93720" y="247320"/>
              <a:ext cx="9582120" cy="6426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2560" y="236880"/>
                <a:ext cx="9606240" cy="6441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7595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21120" y="777240"/>
              <a:ext cx="8951040" cy="5483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8880" y="764640"/>
                <a:ext cx="8978040" cy="550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0941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01640" y="487080"/>
              <a:ext cx="10539000" cy="3285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0480" y="474840"/>
                <a:ext cx="10562040" cy="3303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1316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27320" y="95040"/>
              <a:ext cx="11441160" cy="6719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0840" y="86040"/>
                <a:ext cx="11459880" cy="673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5751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51560" y="457200"/>
              <a:ext cx="8588520" cy="3985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39680" y="444600"/>
                <a:ext cx="8610120" cy="401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39400" y="2550240"/>
              <a:ext cx="11018520" cy="39391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9680" y="2539440"/>
                <a:ext cx="11040120" cy="395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435600" y="1045440"/>
              <a:ext cx="11731320" cy="56552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24080" y="1034640"/>
                <a:ext cx="11752560" cy="567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1148040" y="598320"/>
              <a:ext cx="4636080" cy="37843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41200" y="591120"/>
                <a:ext cx="4653720" cy="379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06672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75160" y="354240"/>
              <a:ext cx="11029680" cy="3705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7600" y="343080"/>
                <a:ext cx="11049120" cy="372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934560" y="2940480"/>
              <a:ext cx="11061360" cy="38052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22320" y="2928960"/>
                <a:ext cx="11084400" cy="38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10374120" y="4207320"/>
              <a:ext cx="91080" cy="810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361880" y="4195080"/>
                <a:ext cx="113400" cy="105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56486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27120" y="673560"/>
              <a:ext cx="8457480" cy="1253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0640" y="662040"/>
                <a:ext cx="8476560" cy="127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77342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22120" y="312480"/>
              <a:ext cx="8011440" cy="5134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3120" y="299880"/>
                <a:ext cx="8030880" cy="515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5742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8960" y="496800"/>
              <a:ext cx="10580040" cy="5770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3560" y="484560"/>
                <a:ext cx="10598040" cy="5795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4263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-105480" y="442440"/>
              <a:ext cx="11361960" cy="5863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09080" y="430920"/>
                <a:ext cx="11373840" cy="5886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18447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34240" y="333720"/>
              <a:ext cx="11316240" cy="6058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2720" y="320760"/>
                <a:ext cx="11341080" cy="608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798200" y="164880"/>
              <a:ext cx="10253160" cy="3897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87760" y="151920"/>
                <a:ext cx="10277640" cy="392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0454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2854</TotalTime>
  <Words>52</Words>
  <Application>Microsoft Office PowerPoint</Application>
  <PresentationFormat>Custom</PresentationFormat>
  <Paragraphs>18</Paragraphs>
  <Slides>54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55" baseType="lpstr">
      <vt:lpstr>Office Theme</vt:lpstr>
      <vt:lpstr>D.C. Circuits ( Direct Current)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Kirchoff’s current law(KCL)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Rohini</dc:creator>
  <cp:lastModifiedBy>Admin</cp:lastModifiedBy>
  <cp:revision>43</cp:revision>
  <dcterms:created xsi:type="dcterms:W3CDTF">2022-10-11T08:21:56Z</dcterms:created>
  <dcterms:modified xsi:type="dcterms:W3CDTF">2023-08-17T05:31:00Z</dcterms:modified>
</cp:coreProperties>
</file>

<file path=docProps/thumbnail.jpeg>
</file>